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5.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xml" ContentType="application/vnd.openxmlformats-officedocument.presentationml.notesSlide+xml"/>
  <Override PartName="/ppt/charts/chart16.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7.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8.xml" ContentType="application/vnd.openxmlformats-officedocument.drawingml.chart+xml"/>
  <Override PartName="/ppt/charts/style19.xml" ContentType="application/vnd.ms-office.chartstyle+xml"/>
  <Override PartName="/ppt/charts/colors19.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257" r:id="rId2"/>
    <p:sldId id="258" r:id="rId3"/>
    <p:sldId id="264" r:id="rId4"/>
    <p:sldId id="265" r:id="rId5"/>
    <p:sldId id="266" r:id="rId6"/>
    <p:sldId id="267" r:id="rId7"/>
    <p:sldId id="268" r:id="rId8"/>
    <p:sldId id="269" r:id="rId9"/>
    <p:sldId id="270" r:id="rId10"/>
    <p:sldId id="271" r:id="rId11"/>
    <p:sldId id="272" r:id="rId12"/>
    <p:sldId id="273" r:id="rId13"/>
    <p:sldId id="275" r:id="rId14"/>
    <p:sldId id="276" r:id="rId15"/>
    <p:sldId id="277" r:id="rId16"/>
    <p:sldId id="278" r:id="rId17"/>
    <p:sldId id="279" r:id="rId18"/>
    <p:sldId id="280" r:id="rId19"/>
    <p:sldId id="287" r:id="rId20"/>
    <p:sldId id="288" r:id="rId21"/>
    <p:sldId id="281" r:id="rId22"/>
    <p:sldId id="390" r:id="rId23"/>
    <p:sldId id="384" r:id="rId24"/>
    <p:sldId id="286" r:id="rId25"/>
    <p:sldId id="282" r:id="rId26"/>
    <p:sldId id="285" r:id="rId27"/>
    <p:sldId id="385" r:id="rId28"/>
    <p:sldId id="294" r:id="rId29"/>
    <p:sldId id="387" r:id="rId30"/>
    <p:sldId id="292" r:id="rId31"/>
    <p:sldId id="382" r:id="rId32"/>
    <p:sldId id="298" r:id="rId33"/>
    <p:sldId id="383" r:id="rId34"/>
    <p:sldId id="284" r:id="rId35"/>
    <p:sldId id="389" r:id="rId36"/>
    <p:sldId id="283" r:id="rId37"/>
    <p:sldId id="291" r:id="rId38"/>
    <p:sldId id="289" r:id="rId39"/>
    <p:sldId id="297" r:id="rId40"/>
    <p:sldId id="388" r:id="rId41"/>
    <p:sldId id="293" r:id="rId42"/>
    <p:sldId id="299" r:id="rId43"/>
    <p:sldId id="386" r:id="rId44"/>
    <p:sldId id="296" r:id="rId45"/>
    <p:sldId id="300" r:id="rId46"/>
    <p:sldId id="302" r:id="rId47"/>
    <p:sldId id="301" r:id="rId48"/>
    <p:sldId id="304" r:id="rId49"/>
    <p:sldId id="305" r:id="rId50"/>
    <p:sldId id="307" r:id="rId51"/>
    <p:sldId id="308" r:id="rId52"/>
    <p:sldId id="309" r:id="rId53"/>
    <p:sldId id="311" r:id="rId54"/>
    <p:sldId id="312" r:id="rId55"/>
    <p:sldId id="315" r:id="rId56"/>
    <p:sldId id="314" r:id="rId57"/>
    <p:sldId id="317" r:id="rId58"/>
    <p:sldId id="318" r:id="rId59"/>
    <p:sldId id="321" r:id="rId60"/>
    <p:sldId id="310" r:id="rId61"/>
    <p:sldId id="326" r:id="rId62"/>
    <p:sldId id="319" r:id="rId63"/>
    <p:sldId id="313" r:id="rId64"/>
    <p:sldId id="328" r:id="rId65"/>
    <p:sldId id="320" r:id="rId66"/>
    <p:sldId id="322" r:id="rId67"/>
    <p:sldId id="324" r:id="rId68"/>
    <p:sldId id="329" r:id="rId69"/>
    <p:sldId id="325" r:id="rId70"/>
    <p:sldId id="330" r:id="rId71"/>
    <p:sldId id="340" r:id="rId72"/>
    <p:sldId id="323" r:id="rId73"/>
    <p:sldId id="327" r:id="rId74"/>
    <p:sldId id="333" r:id="rId75"/>
    <p:sldId id="316" r:id="rId76"/>
    <p:sldId id="339" r:id="rId77"/>
    <p:sldId id="332" r:id="rId78"/>
    <p:sldId id="334" r:id="rId79"/>
    <p:sldId id="349" r:id="rId80"/>
    <p:sldId id="336" r:id="rId81"/>
    <p:sldId id="338" r:id="rId82"/>
    <p:sldId id="335" r:id="rId83"/>
    <p:sldId id="331" r:id="rId84"/>
    <p:sldId id="337" r:id="rId85"/>
    <p:sldId id="351" r:id="rId86"/>
    <p:sldId id="341" r:id="rId87"/>
    <p:sldId id="348" r:id="rId88"/>
    <p:sldId id="347" r:id="rId89"/>
    <p:sldId id="342" r:id="rId90"/>
    <p:sldId id="343" r:id="rId91"/>
    <p:sldId id="345" r:id="rId92"/>
    <p:sldId id="346" r:id="rId93"/>
    <p:sldId id="350" r:id="rId94"/>
    <p:sldId id="365" r:id="rId95"/>
    <p:sldId id="366" r:id="rId96"/>
    <p:sldId id="353" r:id="rId97"/>
    <p:sldId id="356" r:id="rId98"/>
    <p:sldId id="363" r:id="rId99"/>
    <p:sldId id="357" r:id="rId100"/>
    <p:sldId id="355" r:id="rId101"/>
    <p:sldId id="361" r:id="rId102"/>
    <p:sldId id="358" r:id="rId103"/>
    <p:sldId id="369" r:id="rId104"/>
    <p:sldId id="359" r:id="rId105"/>
    <p:sldId id="371" r:id="rId106"/>
    <p:sldId id="354" r:id="rId107"/>
    <p:sldId id="352" r:id="rId108"/>
    <p:sldId id="368" r:id="rId109"/>
    <p:sldId id="360" r:id="rId110"/>
    <p:sldId id="362" r:id="rId111"/>
    <p:sldId id="364" r:id="rId112"/>
    <p:sldId id="370" r:id="rId113"/>
    <p:sldId id="367" r:id="rId114"/>
    <p:sldId id="372" r:id="rId115"/>
    <p:sldId id="373" r:id="rId116"/>
    <p:sldId id="374" r:id="rId117"/>
    <p:sldId id="375" r:id="rId118"/>
    <p:sldId id="376" r:id="rId119"/>
    <p:sldId id="377" r:id="rId120"/>
    <p:sldId id="378" r:id="rId121"/>
    <p:sldId id="379" r:id="rId122"/>
    <p:sldId id="380" r:id="rId123"/>
    <p:sldId id="381" r:id="rId124"/>
    <p:sldId id="259" r:id="rId125"/>
    <p:sldId id="260" r:id="rId126"/>
    <p:sldId id="261" r:id="rId127"/>
    <p:sldId id="262"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68" autoAdjust="0"/>
    <p:restoredTop sz="94364" autoAdjust="0"/>
  </p:normalViewPr>
  <p:slideViewPr>
    <p:cSldViewPr snapToGrid="0" showGuides="1">
      <p:cViewPr varScale="1">
        <p:scale>
          <a:sx n="72" d="100"/>
          <a:sy n="72" d="100"/>
        </p:scale>
        <p:origin x="43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19E-470F-917E-FC2A2138D78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19E-470F-917E-FC2A2138D78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19E-470F-917E-FC2A2138D78F}"/>
            </c:ext>
          </c:extLst>
        </c:ser>
        <c:dLbls>
          <c:showLegendKey val="0"/>
          <c:showVal val="0"/>
          <c:showCatName val="0"/>
          <c:showSerName val="0"/>
          <c:showPercent val="0"/>
          <c:showBubbleSize val="0"/>
        </c:dLbls>
        <c:gapWidth val="219"/>
        <c:overlap val="-27"/>
        <c:axId val="733459904"/>
        <c:axId val="733455968"/>
      </c:barChart>
      <c:catAx>
        <c:axId val="733459904"/>
        <c:scaling>
          <c:orientation val="minMax"/>
        </c:scaling>
        <c:delete val="1"/>
        <c:axPos val="b"/>
        <c:numFmt formatCode="General" sourceLinked="1"/>
        <c:majorTickMark val="none"/>
        <c:minorTickMark val="none"/>
        <c:tickLblPos val="nextTo"/>
        <c:crossAx val="733455968"/>
        <c:crosses val="autoZero"/>
        <c:auto val="1"/>
        <c:lblAlgn val="ctr"/>
        <c:lblOffset val="100"/>
        <c:noMultiLvlLbl val="0"/>
      </c:catAx>
      <c:valAx>
        <c:axId val="7334559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33459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Volume</c:v>
                </c:pt>
              </c:strCache>
            </c:strRef>
          </c:tx>
          <c:spPr>
            <a:solidFill>
              <a:schemeClr val="accent1"/>
            </a:solidFill>
            <a:ln w="19050">
              <a:noFill/>
            </a:ln>
            <a:effectLst/>
          </c:spPr>
          <c:invertIfNegative val="0"/>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70</c:v>
                </c:pt>
                <c:pt idx="1">
                  <c:v>120</c:v>
                </c:pt>
                <c:pt idx="2">
                  <c:v>150</c:v>
                </c:pt>
                <c:pt idx="3">
                  <c:v>135</c:v>
                </c:pt>
                <c:pt idx="4">
                  <c:v>148</c:v>
                </c:pt>
              </c:numCache>
            </c:numRef>
          </c:val>
          <c:extLst>
            <c:ext xmlns:c16="http://schemas.microsoft.com/office/drawing/2014/chart" uri="{C3380CC4-5D6E-409C-BE32-E72D297353CC}">
              <c16:uniqueId val="{00000000-809A-43D4-A2B9-3C13B575C322}"/>
            </c:ext>
          </c:extLst>
        </c:ser>
        <c:dLbls>
          <c:showLegendKey val="0"/>
          <c:showVal val="0"/>
          <c:showCatName val="0"/>
          <c:showSerName val="0"/>
          <c:showPercent val="0"/>
          <c:showBubbleSize val="0"/>
        </c:dLbls>
        <c:gapWidth val="150"/>
        <c:axId val="258707904"/>
        <c:axId val="258711712"/>
      </c:barChart>
      <c:stockChart>
        <c:ser>
          <c:idx val="1"/>
          <c:order val="1"/>
          <c:tx>
            <c:strRef>
              <c:f>Sheet1!$C$1</c:f>
              <c:strCache>
                <c:ptCount val="1"/>
                <c:pt idx="0">
                  <c:v>Open</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1-809A-43D4-A2B9-3C13B575C322}"/>
            </c:ext>
          </c:extLst>
        </c:ser>
        <c:ser>
          <c:idx val="2"/>
          <c:order val="2"/>
          <c:tx>
            <c:strRef>
              <c:f>Sheet1!$D$1</c:f>
              <c:strCache>
                <c:ptCount val="1"/>
                <c:pt idx="0">
                  <c:v>High</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55</c:v>
                </c:pt>
                <c:pt idx="1">
                  <c:v>57</c:v>
                </c:pt>
                <c:pt idx="2">
                  <c:v>57</c:v>
                </c:pt>
                <c:pt idx="3">
                  <c:v>58</c:v>
                </c:pt>
                <c:pt idx="4">
                  <c:v>58</c:v>
                </c:pt>
              </c:numCache>
            </c:numRef>
          </c:val>
          <c:smooth val="0"/>
          <c:extLst>
            <c:ext xmlns:c16="http://schemas.microsoft.com/office/drawing/2014/chart" uri="{C3380CC4-5D6E-409C-BE32-E72D297353CC}">
              <c16:uniqueId val="{00000002-809A-43D4-A2B9-3C13B575C322}"/>
            </c:ext>
          </c:extLst>
        </c:ser>
        <c:ser>
          <c:idx val="3"/>
          <c:order val="3"/>
          <c:tx>
            <c:strRef>
              <c:f>Sheet1!$E$1</c:f>
              <c:strCache>
                <c:ptCount val="1"/>
                <c:pt idx="0">
                  <c:v>Low</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11</c:v>
                </c:pt>
                <c:pt idx="1">
                  <c:v>12</c:v>
                </c:pt>
                <c:pt idx="2">
                  <c:v>13</c:v>
                </c:pt>
                <c:pt idx="3">
                  <c:v>11</c:v>
                </c:pt>
                <c:pt idx="4">
                  <c:v>25</c:v>
                </c:pt>
              </c:numCache>
            </c:numRef>
          </c:val>
          <c:smooth val="0"/>
          <c:extLst>
            <c:ext xmlns:c16="http://schemas.microsoft.com/office/drawing/2014/chart" uri="{C3380CC4-5D6E-409C-BE32-E72D297353CC}">
              <c16:uniqueId val="{00000003-809A-43D4-A2B9-3C13B575C322}"/>
            </c:ext>
          </c:extLst>
        </c:ser>
        <c:ser>
          <c:idx val="4"/>
          <c:order val="4"/>
          <c:tx>
            <c:strRef>
              <c:f>Sheet1!$F$1</c:f>
              <c:strCache>
                <c:ptCount val="1"/>
                <c:pt idx="0">
                  <c:v>Close</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Sheet1!$F$2:$F$6</c:f>
              <c:numCache>
                <c:formatCode>General</c:formatCode>
                <c:ptCount val="5"/>
                <c:pt idx="0">
                  <c:v>25</c:v>
                </c:pt>
                <c:pt idx="1">
                  <c:v>38</c:v>
                </c:pt>
                <c:pt idx="2">
                  <c:v>50</c:v>
                </c:pt>
                <c:pt idx="3">
                  <c:v>35</c:v>
                </c:pt>
                <c:pt idx="4">
                  <c:v>43</c:v>
                </c:pt>
              </c:numCache>
            </c:numRef>
          </c:val>
          <c:smooth val="0"/>
          <c:extLst>
            <c:ext xmlns:c16="http://schemas.microsoft.com/office/drawing/2014/chart" uri="{C3380CC4-5D6E-409C-BE32-E72D297353CC}">
              <c16:uniqueId val="{00000004-809A-43D4-A2B9-3C13B575C322}"/>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lt1"/>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258708448"/>
        <c:axId val="258712256"/>
      </c:stockChart>
      <c:dateAx>
        <c:axId val="25870790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8711712"/>
        <c:crosses val="autoZero"/>
        <c:auto val="1"/>
        <c:lblOffset val="100"/>
        <c:baseTimeUnit val="months"/>
      </c:dateAx>
      <c:valAx>
        <c:axId val="258711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8707904"/>
        <c:crosses val="autoZero"/>
        <c:crossBetween val="between"/>
      </c:valAx>
      <c:valAx>
        <c:axId val="258712256"/>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8708448"/>
        <c:crosses val="max"/>
        <c:crossBetween val="between"/>
      </c:valAx>
      <c:dateAx>
        <c:axId val="258708448"/>
        <c:scaling>
          <c:orientation val="minMax"/>
        </c:scaling>
        <c:delete val="1"/>
        <c:axPos val="b"/>
        <c:numFmt formatCode="m\/d\/yyyy" sourceLinked="1"/>
        <c:majorTickMark val="out"/>
        <c:minorTickMark val="none"/>
        <c:tickLblPos val="nextTo"/>
        <c:crossAx val="258712256"/>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E25-4D06-A778-A0C7CB3D3132}"/>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E25-4D06-A778-A0C7CB3D3132}"/>
            </c:ext>
          </c:extLst>
        </c:ser>
        <c:dLbls>
          <c:showLegendKey val="0"/>
          <c:showVal val="0"/>
          <c:showCatName val="0"/>
          <c:showSerName val="0"/>
          <c:showPercent val="0"/>
          <c:showBubbleSize val="0"/>
        </c:dLbls>
        <c:gapWidth val="219"/>
        <c:overlap val="-27"/>
        <c:axId val="160830880"/>
        <c:axId val="160829248"/>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E25-4D06-A778-A0C7CB3D3132}"/>
            </c:ext>
          </c:extLst>
        </c:ser>
        <c:dLbls>
          <c:showLegendKey val="0"/>
          <c:showVal val="0"/>
          <c:showCatName val="0"/>
          <c:showSerName val="0"/>
          <c:showPercent val="0"/>
          <c:showBubbleSize val="0"/>
        </c:dLbls>
        <c:marker val="1"/>
        <c:smooth val="0"/>
        <c:axId val="488250672"/>
        <c:axId val="488259920"/>
      </c:lineChart>
      <c:catAx>
        <c:axId val="16083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829248"/>
        <c:crosses val="autoZero"/>
        <c:auto val="1"/>
        <c:lblAlgn val="ctr"/>
        <c:lblOffset val="100"/>
        <c:noMultiLvlLbl val="0"/>
      </c:catAx>
      <c:valAx>
        <c:axId val="160829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830880"/>
        <c:crosses val="autoZero"/>
        <c:crossBetween val="between"/>
      </c:valAx>
      <c:valAx>
        <c:axId val="4882599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8250672"/>
        <c:crosses val="max"/>
        <c:crossBetween val="between"/>
      </c:valAx>
      <c:catAx>
        <c:axId val="488250672"/>
        <c:scaling>
          <c:orientation val="minMax"/>
        </c:scaling>
        <c:delete val="1"/>
        <c:axPos val="b"/>
        <c:numFmt formatCode="General" sourceLinked="1"/>
        <c:majorTickMark val="out"/>
        <c:minorTickMark val="none"/>
        <c:tickLblPos val="nextTo"/>
        <c:crossAx val="48825992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49C-4D72-B501-FFB76368CD6B}"/>
            </c:ext>
          </c:extLst>
        </c:ser>
        <c:ser>
          <c:idx val="1"/>
          <c:order val="1"/>
          <c:tx>
            <c:strRef>
              <c:f>Sheet1!$C$1</c:f>
              <c:strCache>
                <c:ptCount val="1"/>
                <c:pt idx="0">
                  <c:v>Series 2</c:v>
                </c:pt>
              </c:strCache>
            </c:strRef>
          </c:tx>
          <c:spPr>
            <a:solidFill>
              <a:schemeClr val="accent2"/>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49C-4D72-B501-FFB76368CD6B}"/>
            </c:ext>
          </c:extLst>
        </c:ser>
        <c:ser>
          <c:idx val="2"/>
          <c:order val="2"/>
          <c:tx>
            <c:strRef>
              <c:f>Sheet1!$D$1</c:f>
              <c:strCache>
                <c:ptCount val="1"/>
                <c:pt idx="0">
                  <c:v>Series 3</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49C-4D72-B501-FFB76368CD6B}"/>
            </c:ext>
          </c:extLst>
        </c:ser>
        <c:dLbls>
          <c:showLegendKey val="0"/>
          <c:showVal val="0"/>
          <c:showCatName val="0"/>
          <c:showSerName val="0"/>
          <c:showPercent val="0"/>
          <c:showBubbleSize val="0"/>
        </c:dLbls>
        <c:gapWidth val="150"/>
        <c:shape val="box"/>
        <c:axId val="733457280"/>
        <c:axId val="733451704"/>
        <c:axId val="0"/>
      </c:bar3DChart>
      <c:catAx>
        <c:axId val="733457280"/>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3451704"/>
        <c:crosses val="autoZero"/>
        <c:auto val="1"/>
        <c:lblAlgn val="ctr"/>
        <c:lblOffset val="100"/>
        <c:noMultiLvlLbl val="0"/>
      </c:catAx>
      <c:valAx>
        <c:axId val="733451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345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50800" cap="rnd">
              <a:solidFill>
                <a:schemeClr val="tx2"/>
              </a:solidFill>
              <a:round/>
              <a:headEnd w="lg" len="lg"/>
              <a:tailEnd w="lg" len="lg"/>
            </a:ln>
            <a:effectLst/>
          </c:spPr>
          <c:marker>
            <c:symbol val="circle"/>
            <c:size val="5"/>
            <c:spPr>
              <a:solidFill>
                <a:schemeClr val="tx2"/>
              </a:solidFill>
              <a:ln w="101600">
                <a:solidFill>
                  <a:schemeClr val="tx2"/>
                </a:solidFill>
              </a:ln>
              <a:effectLst/>
            </c:spPr>
          </c:marker>
          <c:dPt>
            <c:idx val="1"/>
            <c:marker>
              <c:symbol val="circle"/>
              <c:size val="5"/>
              <c:spPr>
                <a:solidFill>
                  <a:schemeClr val="tx2"/>
                </a:solidFill>
                <a:ln w="101600">
                  <a:solidFill>
                    <a:schemeClr val="tx2"/>
                  </a:solidFill>
                </a:ln>
                <a:effectLst/>
              </c:spPr>
            </c:marker>
            <c:bubble3D val="0"/>
            <c:spPr>
              <a:ln w="50800" cap="rnd">
                <a:solidFill>
                  <a:schemeClr val="tx2">
                    <a:lumMod val="75000"/>
                  </a:schemeClr>
                </a:solidFill>
                <a:round/>
                <a:headEnd w="lg" len="lg"/>
                <a:tailEnd w="lg" len="lg"/>
              </a:ln>
              <a:effectLst/>
            </c:spPr>
            <c:extLst>
              <c:ext xmlns:c16="http://schemas.microsoft.com/office/drawing/2014/chart" uri="{C3380CC4-5D6E-409C-BE32-E72D297353CC}">
                <c16:uniqueId val="{00000001-2D73-4181-94A8-8B700CDD3363}"/>
              </c:ext>
            </c:extLst>
          </c:dPt>
          <c:dPt>
            <c:idx val="4"/>
            <c:marker>
              <c:symbol val="circle"/>
              <c:size val="5"/>
              <c:spPr>
                <a:solidFill>
                  <a:schemeClr val="tx2"/>
                </a:solidFill>
                <a:ln w="101600">
                  <a:solidFill>
                    <a:schemeClr val="tx2"/>
                  </a:solidFill>
                </a:ln>
                <a:effectLst/>
              </c:spPr>
            </c:marker>
            <c:bubble3D val="0"/>
            <c:spPr>
              <a:ln w="50800" cap="rnd">
                <a:solidFill>
                  <a:schemeClr val="tx2">
                    <a:lumMod val="50000"/>
                  </a:schemeClr>
                </a:solidFill>
                <a:round/>
                <a:headEnd w="lg" len="lg"/>
                <a:tailEnd w="lg" len="lg"/>
              </a:ln>
              <a:effectLst/>
            </c:spPr>
            <c:extLst>
              <c:ext xmlns:c16="http://schemas.microsoft.com/office/drawing/2014/chart" uri="{C3380CC4-5D6E-409C-BE32-E72D297353CC}">
                <c16:uniqueId val="{00000003-2D73-4181-94A8-8B700CDD3363}"/>
              </c:ext>
            </c:extLst>
          </c:dPt>
          <c:dPt>
            <c:idx val="5"/>
            <c:marker>
              <c:symbol val="circle"/>
              <c:size val="5"/>
              <c:spPr>
                <a:solidFill>
                  <a:schemeClr val="tx2"/>
                </a:solidFill>
                <a:ln w="101600">
                  <a:solidFill>
                    <a:schemeClr val="tx2"/>
                  </a:solidFill>
                </a:ln>
                <a:effectLst/>
              </c:spPr>
            </c:marker>
            <c:bubble3D val="0"/>
            <c:spPr>
              <a:ln w="50800" cap="rnd">
                <a:solidFill>
                  <a:schemeClr val="tx2">
                    <a:lumMod val="75000"/>
                  </a:schemeClr>
                </a:solidFill>
                <a:round/>
                <a:headEnd w="lg" len="lg"/>
                <a:tailEnd w="lg" len="lg"/>
              </a:ln>
              <a:effectLst/>
            </c:spPr>
            <c:extLst>
              <c:ext xmlns:c16="http://schemas.microsoft.com/office/drawing/2014/chart" uri="{C3380CC4-5D6E-409C-BE32-E72D297353CC}">
                <c16:uniqueId val="{00000005-2D73-4181-94A8-8B700CDD3363}"/>
              </c:ext>
            </c:extLst>
          </c:dPt>
          <c:cat>
            <c:numRef>
              <c:f>Sheet1!$A$2:$A$7</c:f>
              <c:numCache>
                <c:formatCode>m\/d\/yy</c:formatCode>
                <c:ptCount val="6"/>
                <c:pt idx="0">
                  <c:v>37261</c:v>
                </c:pt>
                <c:pt idx="1">
                  <c:v>37262</c:v>
                </c:pt>
                <c:pt idx="2">
                  <c:v>37263</c:v>
                </c:pt>
                <c:pt idx="3">
                  <c:v>37264</c:v>
                </c:pt>
                <c:pt idx="4">
                  <c:v>37265</c:v>
                </c:pt>
                <c:pt idx="5">
                  <c:v>37267</c:v>
                </c:pt>
              </c:numCache>
            </c:numRef>
          </c:cat>
          <c:val>
            <c:numRef>
              <c:f>Sheet1!$B$2:$B$7</c:f>
              <c:numCache>
                <c:formatCode>General</c:formatCode>
                <c:ptCount val="6"/>
                <c:pt idx="0">
                  <c:v>32</c:v>
                </c:pt>
                <c:pt idx="1">
                  <c:v>32</c:v>
                </c:pt>
                <c:pt idx="2">
                  <c:v>28</c:v>
                </c:pt>
                <c:pt idx="3">
                  <c:v>12</c:v>
                </c:pt>
                <c:pt idx="4">
                  <c:v>15</c:v>
                </c:pt>
                <c:pt idx="5">
                  <c:v>32</c:v>
                </c:pt>
              </c:numCache>
            </c:numRef>
          </c:val>
          <c:extLst>
            <c:ext xmlns:c16="http://schemas.microsoft.com/office/drawing/2014/chart" uri="{C3380CC4-5D6E-409C-BE32-E72D297353CC}">
              <c16:uniqueId val="{00000006-2D73-4181-94A8-8B700CDD3363}"/>
            </c:ext>
          </c:extLst>
        </c:ser>
        <c:ser>
          <c:idx val="1"/>
          <c:order val="1"/>
          <c:tx>
            <c:strRef>
              <c:f>Sheet1!$C$1</c:f>
              <c:strCache>
                <c:ptCount val="1"/>
                <c:pt idx="0">
                  <c:v>Series 2</c:v>
                </c:pt>
              </c:strCache>
            </c:strRef>
          </c:tx>
          <c:spPr>
            <a:ln w="63500" cap="rnd">
              <a:solidFill>
                <a:schemeClr val="accent3"/>
              </a:solidFill>
              <a:round/>
            </a:ln>
            <a:effectLst/>
          </c:spPr>
          <c:marker>
            <c:symbol val="circle"/>
            <c:size val="5"/>
            <c:spPr>
              <a:solidFill>
                <a:schemeClr val="accent3"/>
              </a:solidFill>
              <a:ln w="101600">
                <a:solidFill>
                  <a:schemeClr val="accent3"/>
                </a:solidFill>
              </a:ln>
              <a:effectLst/>
            </c:spPr>
          </c:marker>
          <c:dPt>
            <c:idx val="1"/>
            <c:marker>
              <c:symbol val="circle"/>
              <c:size val="5"/>
              <c:spPr>
                <a:solidFill>
                  <a:schemeClr val="accent3"/>
                </a:solidFill>
                <a:ln w="101600">
                  <a:solidFill>
                    <a:schemeClr val="accent3"/>
                  </a:solidFill>
                </a:ln>
                <a:effectLst/>
              </c:spPr>
            </c:marker>
            <c:bubble3D val="0"/>
            <c:spPr>
              <a:ln w="63500" cap="rnd">
                <a:solidFill>
                  <a:schemeClr val="accent3">
                    <a:lumMod val="75000"/>
                  </a:schemeClr>
                </a:solidFill>
                <a:round/>
              </a:ln>
              <a:effectLst/>
            </c:spPr>
            <c:extLst>
              <c:ext xmlns:c16="http://schemas.microsoft.com/office/drawing/2014/chart" uri="{C3380CC4-5D6E-409C-BE32-E72D297353CC}">
                <c16:uniqueId val="{00000008-2D73-4181-94A8-8B700CDD3363}"/>
              </c:ext>
            </c:extLst>
          </c:dPt>
          <c:dPt>
            <c:idx val="3"/>
            <c:marker>
              <c:symbol val="circle"/>
              <c:size val="5"/>
              <c:spPr>
                <a:solidFill>
                  <a:schemeClr val="accent3"/>
                </a:solidFill>
                <a:ln w="101600">
                  <a:solidFill>
                    <a:schemeClr val="accent3"/>
                  </a:solidFill>
                </a:ln>
                <a:effectLst/>
              </c:spPr>
            </c:marker>
            <c:bubble3D val="0"/>
            <c:spPr>
              <a:ln w="63500" cap="rnd">
                <a:solidFill>
                  <a:schemeClr val="accent3">
                    <a:lumMod val="75000"/>
                  </a:schemeClr>
                </a:solidFill>
                <a:round/>
              </a:ln>
              <a:effectLst/>
            </c:spPr>
            <c:extLst>
              <c:ext xmlns:c16="http://schemas.microsoft.com/office/drawing/2014/chart" uri="{C3380CC4-5D6E-409C-BE32-E72D297353CC}">
                <c16:uniqueId val="{0000000A-2D73-4181-94A8-8B700CDD3363}"/>
              </c:ext>
            </c:extLst>
          </c:dPt>
          <c:dPt>
            <c:idx val="5"/>
            <c:marker>
              <c:symbol val="circle"/>
              <c:size val="5"/>
              <c:spPr>
                <a:solidFill>
                  <a:schemeClr val="accent3"/>
                </a:solidFill>
                <a:ln w="101600">
                  <a:solidFill>
                    <a:schemeClr val="accent3"/>
                  </a:solidFill>
                </a:ln>
                <a:effectLst/>
              </c:spPr>
            </c:marker>
            <c:bubble3D val="0"/>
            <c:spPr>
              <a:ln w="63500" cap="rnd">
                <a:solidFill>
                  <a:schemeClr val="accent3">
                    <a:lumMod val="75000"/>
                  </a:schemeClr>
                </a:solidFill>
                <a:round/>
              </a:ln>
              <a:effectLst/>
            </c:spPr>
            <c:extLst>
              <c:ext xmlns:c16="http://schemas.microsoft.com/office/drawing/2014/chart" uri="{C3380CC4-5D6E-409C-BE32-E72D297353CC}">
                <c16:uniqueId val="{0000000C-2D73-4181-94A8-8B700CDD3363}"/>
              </c:ext>
            </c:extLst>
          </c:dPt>
          <c:cat>
            <c:numRef>
              <c:f>Sheet1!$A$2:$A$7</c:f>
              <c:numCache>
                <c:formatCode>m\/d\/yy</c:formatCode>
                <c:ptCount val="6"/>
                <c:pt idx="0">
                  <c:v>37261</c:v>
                </c:pt>
                <c:pt idx="1">
                  <c:v>37262</c:v>
                </c:pt>
                <c:pt idx="2">
                  <c:v>37263</c:v>
                </c:pt>
                <c:pt idx="3">
                  <c:v>37264</c:v>
                </c:pt>
                <c:pt idx="4">
                  <c:v>37265</c:v>
                </c:pt>
                <c:pt idx="5">
                  <c:v>37267</c:v>
                </c:pt>
              </c:numCache>
            </c:numRef>
          </c:cat>
          <c:val>
            <c:numRef>
              <c:f>Sheet1!$C$2:$C$7</c:f>
              <c:numCache>
                <c:formatCode>General</c:formatCode>
                <c:ptCount val="6"/>
                <c:pt idx="0">
                  <c:v>12</c:v>
                </c:pt>
                <c:pt idx="1">
                  <c:v>12</c:v>
                </c:pt>
                <c:pt idx="2">
                  <c:v>12</c:v>
                </c:pt>
                <c:pt idx="3">
                  <c:v>21</c:v>
                </c:pt>
                <c:pt idx="4">
                  <c:v>28</c:v>
                </c:pt>
                <c:pt idx="5">
                  <c:v>6</c:v>
                </c:pt>
              </c:numCache>
            </c:numRef>
          </c:val>
          <c:extLst>
            <c:ext xmlns:c16="http://schemas.microsoft.com/office/drawing/2014/chart" uri="{C3380CC4-5D6E-409C-BE32-E72D297353CC}">
              <c16:uniqueId val="{0000000D-2D73-4181-94A8-8B700CDD3363}"/>
            </c:ext>
          </c:extLst>
        </c:ser>
        <c:ser>
          <c:idx val="2"/>
          <c:order val="2"/>
          <c:tx>
            <c:strRef>
              <c:f>Sheet1!$D$1</c:f>
              <c:strCache>
                <c:ptCount val="1"/>
                <c:pt idx="0">
                  <c:v>Series 3</c:v>
                </c:pt>
              </c:strCache>
            </c:strRef>
          </c:tx>
          <c:spPr>
            <a:ln w="50800" cap="rnd">
              <a:solidFill>
                <a:schemeClr val="accent3"/>
              </a:solidFill>
              <a:round/>
            </a:ln>
            <a:effectLst/>
          </c:spPr>
          <c:marker>
            <c:symbol val="circle"/>
            <c:size val="5"/>
            <c:spPr>
              <a:solidFill>
                <a:schemeClr val="accent4"/>
              </a:solidFill>
              <a:ln w="101600">
                <a:solidFill>
                  <a:schemeClr val="accent4"/>
                </a:solidFill>
              </a:ln>
              <a:effectLst/>
            </c:spPr>
          </c:marker>
          <c:dPt>
            <c:idx val="0"/>
            <c:marker>
              <c:symbol val="circle"/>
              <c:size val="5"/>
              <c:spPr>
                <a:solidFill>
                  <a:schemeClr val="accent4"/>
                </a:solidFill>
                <a:ln w="101600">
                  <a:solidFill>
                    <a:schemeClr val="accent4"/>
                  </a:solidFill>
                </a:ln>
                <a:effectLst/>
              </c:spPr>
            </c:marker>
            <c:bubble3D val="0"/>
            <c:spPr>
              <a:ln w="50800" cap="rnd">
                <a:solidFill>
                  <a:schemeClr val="accent4">
                    <a:lumMod val="75000"/>
                  </a:schemeClr>
                </a:solidFill>
                <a:round/>
              </a:ln>
              <a:effectLst/>
            </c:spPr>
            <c:extLst>
              <c:ext xmlns:c16="http://schemas.microsoft.com/office/drawing/2014/chart" uri="{C3380CC4-5D6E-409C-BE32-E72D297353CC}">
                <c16:uniqueId val="{0000000F-2D73-4181-94A8-8B700CDD3363}"/>
              </c:ext>
            </c:extLst>
          </c:dPt>
          <c:dPt>
            <c:idx val="1"/>
            <c:marker>
              <c:symbol val="circle"/>
              <c:size val="5"/>
              <c:spPr>
                <a:solidFill>
                  <a:schemeClr val="accent4"/>
                </a:solidFill>
                <a:ln w="101600">
                  <a:solidFill>
                    <a:schemeClr val="accent4"/>
                  </a:solidFill>
                </a:ln>
                <a:effectLst/>
              </c:spPr>
            </c:marker>
            <c:bubble3D val="0"/>
            <c:spPr>
              <a:ln w="50800" cap="rnd">
                <a:solidFill>
                  <a:schemeClr val="accent4"/>
                </a:solidFill>
                <a:round/>
              </a:ln>
              <a:effectLst/>
            </c:spPr>
            <c:extLst>
              <c:ext xmlns:c16="http://schemas.microsoft.com/office/drawing/2014/chart" uri="{C3380CC4-5D6E-409C-BE32-E72D297353CC}">
                <c16:uniqueId val="{00000011-2D73-4181-94A8-8B700CDD3363}"/>
              </c:ext>
            </c:extLst>
          </c:dPt>
          <c:dPt>
            <c:idx val="2"/>
            <c:marker>
              <c:symbol val="circle"/>
              <c:size val="5"/>
              <c:spPr>
                <a:solidFill>
                  <a:schemeClr val="accent4"/>
                </a:solidFill>
                <a:ln w="101600">
                  <a:solidFill>
                    <a:schemeClr val="accent4"/>
                  </a:solidFill>
                </a:ln>
                <a:effectLst/>
              </c:spPr>
            </c:marker>
            <c:bubble3D val="0"/>
            <c:spPr>
              <a:ln w="50800" cap="rnd">
                <a:solidFill>
                  <a:schemeClr val="accent4">
                    <a:lumMod val="75000"/>
                  </a:schemeClr>
                </a:solidFill>
                <a:round/>
              </a:ln>
              <a:effectLst/>
            </c:spPr>
            <c:extLst>
              <c:ext xmlns:c16="http://schemas.microsoft.com/office/drawing/2014/chart" uri="{C3380CC4-5D6E-409C-BE32-E72D297353CC}">
                <c16:uniqueId val="{00000013-2D73-4181-94A8-8B700CDD3363}"/>
              </c:ext>
            </c:extLst>
          </c:dPt>
          <c:dPt>
            <c:idx val="3"/>
            <c:marker>
              <c:symbol val="circle"/>
              <c:size val="5"/>
              <c:spPr>
                <a:solidFill>
                  <a:schemeClr val="accent4"/>
                </a:solidFill>
                <a:ln w="101600">
                  <a:solidFill>
                    <a:schemeClr val="accent4"/>
                  </a:solidFill>
                </a:ln>
                <a:effectLst/>
              </c:spPr>
            </c:marker>
            <c:bubble3D val="0"/>
            <c:spPr>
              <a:ln w="50800" cap="rnd">
                <a:solidFill>
                  <a:schemeClr val="accent4"/>
                </a:solidFill>
                <a:round/>
              </a:ln>
              <a:effectLst/>
            </c:spPr>
            <c:extLst>
              <c:ext xmlns:c16="http://schemas.microsoft.com/office/drawing/2014/chart" uri="{C3380CC4-5D6E-409C-BE32-E72D297353CC}">
                <c16:uniqueId val="{00000015-2D73-4181-94A8-8B700CDD3363}"/>
              </c:ext>
            </c:extLst>
          </c:dPt>
          <c:dPt>
            <c:idx val="4"/>
            <c:marker>
              <c:symbol val="circle"/>
              <c:size val="5"/>
              <c:spPr>
                <a:solidFill>
                  <a:schemeClr val="accent4"/>
                </a:solidFill>
                <a:ln w="101600">
                  <a:solidFill>
                    <a:schemeClr val="accent4"/>
                  </a:solidFill>
                </a:ln>
                <a:effectLst/>
              </c:spPr>
            </c:marker>
            <c:bubble3D val="0"/>
            <c:spPr>
              <a:ln w="50800" cap="rnd">
                <a:solidFill>
                  <a:schemeClr val="accent4">
                    <a:lumMod val="75000"/>
                  </a:schemeClr>
                </a:solidFill>
                <a:round/>
              </a:ln>
              <a:effectLst/>
            </c:spPr>
            <c:extLst>
              <c:ext xmlns:c16="http://schemas.microsoft.com/office/drawing/2014/chart" uri="{C3380CC4-5D6E-409C-BE32-E72D297353CC}">
                <c16:uniqueId val="{00000017-2D73-4181-94A8-8B700CDD3363}"/>
              </c:ext>
            </c:extLst>
          </c:dPt>
          <c:dPt>
            <c:idx val="5"/>
            <c:marker>
              <c:symbol val="circle"/>
              <c:size val="5"/>
              <c:spPr>
                <a:solidFill>
                  <a:schemeClr val="accent4"/>
                </a:solidFill>
                <a:ln w="101600">
                  <a:solidFill>
                    <a:schemeClr val="accent4"/>
                  </a:solidFill>
                </a:ln>
                <a:effectLst/>
              </c:spPr>
            </c:marker>
            <c:bubble3D val="0"/>
            <c:spPr>
              <a:ln w="50800" cap="rnd">
                <a:solidFill>
                  <a:schemeClr val="accent4"/>
                </a:solidFill>
                <a:round/>
              </a:ln>
              <a:effectLst/>
            </c:spPr>
            <c:extLst>
              <c:ext xmlns:c16="http://schemas.microsoft.com/office/drawing/2014/chart" uri="{C3380CC4-5D6E-409C-BE32-E72D297353CC}">
                <c16:uniqueId val="{00000019-2D73-4181-94A8-8B700CDD3363}"/>
              </c:ext>
            </c:extLst>
          </c:dPt>
          <c:cat>
            <c:numRef>
              <c:f>Sheet1!$A$2:$A$7</c:f>
              <c:numCache>
                <c:formatCode>m\/d\/yy</c:formatCode>
                <c:ptCount val="6"/>
                <c:pt idx="0">
                  <c:v>37261</c:v>
                </c:pt>
                <c:pt idx="1">
                  <c:v>37262</c:v>
                </c:pt>
                <c:pt idx="2">
                  <c:v>37263</c:v>
                </c:pt>
                <c:pt idx="3">
                  <c:v>37264</c:v>
                </c:pt>
                <c:pt idx="4">
                  <c:v>37265</c:v>
                </c:pt>
                <c:pt idx="5">
                  <c:v>37267</c:v>
                </c:pt>
              </c:numCache>
            </c:numRef>
          </c:cat>
          <c:val>
            <c:numRef>
              <c:f>Sheet1!$D$2:$D$7</c:f>
              <c:numCache>
                <c:formatCode>General</c:formatCode>
                <c:ptCount val="6"/>
                <c:pt idx="0">
                  <c:v>30</c:v>
                </c:pt>
                <c:pt idx="1">
                  <c:v>12</c:v>
                </c:pt>
                <c:pt idx="2">
                  <c:v>32</c:v>
                </c:pt>
                <c:pt idx="3">
                  <c:v>9</c:v>
                </c:pt>
                <c:pt idx="4">
                  <c:v>30</c:v>
                </c:pt>
                <c:pt idx="5">
                  <c:v>10</c:v>
                </c:pt>
              </c:numCache>
            </c:numRef>
          </c:val>
          <c:extLst>
            <c:ext xmlns:c16="http://schemas.microsoft.com/office/drawing/2014/chart" uri="{C3380CC4-5D6E-409C-BE32-E72D297353CC}">
              <c16:uniqueId val="{0000001A-2D73-4181-94A8-8B700CDD3363}"/>
            </c:ext>
          </c:extLst>
        </c:ser>
        <c:dLbls>
          <c:showLegendKey val="0"/>
          <c:showVal val="0"/>
          <c:showCatName val="0"/>
          <c:showSerName val="0"/>
          <c:showPercent val="0"/>
          <c:showBubbleSize val="0"/>
        </c:dLbls>
        <c:axId val="1791986704"/>
        <c:axId val="1791990064"/>
      </c:radarChart>
      <c:catAx>
        <c:axId val="1791986704"/>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ontserrat Light" charset="0"/>
                <a:ea typeface="Montserrat Light" charset="0"/>
                <a:cs typeface="Montserrat Light" charset="0"/>
              </a:defRPr>
            </a:pPr>
            <a:endParaRPr lang="en-US"/>
          </a:p>
        </c:txPr>
        <c:crossAx val="1791990064"/>
        <c:crosses val="autoZero"/>
        <c:auto val="1"/>
        <c:lblAlgn val="ctr"/>
        <c:lblOffset val="100"/>
        <c:noMultiLvlLbl val="0"/>
      </c:catAx>
      <c:valAx>
        <c:axId val="1791990064"/>
        <c:scaling>
          <c:orientation val="minMax"/>
        </c:scaling>
        <c:delete val="0"/>
        <c:axPos val="l"/>
        <c:majorGridlines>
          <c:spPr>
            <a:ln w="3810" cap="flat" cmpd="sng" algn="ctr">
              <a:solidFill>
                <a:schemeClr val="tx1">
                  <a:alpha val="8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ontserrat Light" charset="0"/>
                <a:ea typeface="Montserrat Light" charset="0"/>
                <a:cs typeface="Montserrat Light" charset="0"/>
              </a:defRPr>
            </a:pPr>
            <a:endParaRPr lang="en-US"/>
          </a:p>
        </c:txPr>
        <c:crossAx val="1791986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C3E-420F-8ED8-E0DFFACD9812}"/>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C3E-420F-8ED8-E0DFFACD9812}"/>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C3E-420F-8ED8-E0DFFACD9812}"/>
            </c:ext>
          </c:extLst>
        </c:ser>
        <c:dLbls>
          <c:showLegendKey val="0"/>
          <c:showVal val="0"/>
          <c:showCatName val="0"/>
          <c:showSerName val="0"/>
          <c:showPercent val="0"/>
          <c:showBubbleSize val="0"/>
        </c:dLbls>
        <c:gapWidth val="219"/>
        <c:overlap val="-27"/>
        <c:axId val="600837288"/>
        <c:axId val="600835320"/>
      </c:barChart>
      <c:catAx>
        <c:axId val="600837288"/>
        <c:scaling>
          <c:orientation val="minMax"/>
        </c:scaling>
        <c:delete val="1"/>
        <c:axPos val="b"/>
        <c:numFmt formatCode="General" sourceLinked="1"/>
        <c:majorTickMark val="none"/>
        <c:minorTickMark val="none"/>
        <c:tickLblPos val="nextTo"/>
        <c:crossAx val="600835320"/>
        <c:crosses val="autoZero"/>
        <c:auto val="1"/>
        <c:lblAlgn val="ctr"/>
        <c:lblOffset val="100"/>
        <c:noMultiLvlLbl val="0"/>
      </c:catAx>
      <c:valAx>
        <c:axId val="600835320"/>
        <c:scaling>
          <c:orientation val="minMax"/>
        </c:scaling>
        <c:delete val="1"/>
        <c:axPos val="l"/>
        <c:numFmt formatCode="General" sourceLinked="1"/>
        <c:majorTickMark val="none"/>
        <c:minorTickMark val="none"/>
        <c:tickLblPos val="nextTo"/>
        <c:crossAx val="600837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B7A-43F9-A3CA-E76920592D1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B7A-43F9-A3CA-E76920592D1C}"/>
            </c:ext>
          </c:extLst>
        </c:ser>
        <c:dLbls>
          <c:showLegendKey val="0"/>
          <c:showVal val="0"/>
          <c:showCatName val="0"/>
          <c:showSerName val="0"/>
          <c:showPercent val="0"/>
          <c:showBubbleSize val="0"/>
        </c:dLbls>
        <c:gapWidth val="219"/>
        <c:overlap val="-27"/>
        <c:axId val="771676424"/>
        <c:axId val="771677080"/>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B7A-43F9-A3CA-E76920592D1C}"/>
            </c:ext>
          </c:extLst>
        </c:ser>
        <c:dLbls>
          <c:showLegendKey val="0"/>
          <c:showVal val="0"/>
          <c:showCatName val="0"/>
          <c:showSerName val="0"/>
          <c:showPercent val="0"/>
          <c:showBubbleSize val="0"/>
        </c:dLbls>
        <c:marker val="1"/>
        <c:smooth val="0"/>
        <c:axId val="751995840"/>
        <c:axId val="751997152"/>
      </c:lineChart>
      <c:catAx>
        <c:axId val="771676424"/>
        <c:scaling>
          <c:orientation val="minMax"/>
        </c:scaling>
        <c:delete val="1"/>
        <c:axPos val="b"/>
        <c:numFmt formatCode="General" sourceLinked="1"/>
        <c:majorTickMark val="none"/>
        <c:minorTickMark val="none"/>
        <c:tickLblPos val="nextTo"/>
        <c:crossAx val="771677080"/>
        <c:crosses val="autoZero"/>
        <c:auto val="1"/>
        <c:lblAlgn val="ctr"/>
        <c:lblOffset val="100"/>
        <c:noMultiLvlLbl val="0"/>
      </c:catAx>
      <c:valAx>
        <c:axId val="7716770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71676424"/>
        <c:crosses val="autoZero"/>
        <c:crossBetween val="between"/>
      </c:valAx>
      <c:valAx>
        <c:axId val="751997152"/>
        <c:scaling>
          <c:orientation val="minMax"/>
        </c:scaling>
        <c:delete val="1"/>
        <c:axPos val="r"/>
        <c:numFmt formatCode="General" sourceLinked="1"/>
        <c:majorTickMark val="out"/>
        <c:minorTickMark val="none"/>
        <c:tickLblPos val="nextTo"/>
        <c:crossAx val="751995840"/>
        <c:crosses val="max"/>
        <c:crossBetween val="between"/>
      </c:valAx>
      <c:catAx>
        <c:axId val="751995840"/>
        <c:scaling>
          <c:orientation val="minMax"/>
        </c:scaling>
        <c:delete val="1"/>
        <c:axPos val="b"/>
        <c:numFmt formatCode="General" sourceLinked="1"/>
        <c:majorTickMark val="out"/>
        <c:minorTickMark val="none"/>
        <c:tickLblPos val="nextTo"/>
        <c:crossAx val="75199715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4">
                  <a:lumMod val="75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1-C653-484D-9C52-1683594C3E80}"/>
              </c:ext>
            </c:extLst>
          </c:dPt>
          <c:dPt>
            <c:idx val="1"/>
            <c:invertIfNegative val="0"/>
            <c:bubble3D val="0"/>
            <c:spPr>
              <a:solidFill>
                <a:schemeClr val="accent3">
                  <a:lumMod val="7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3-C653-484D-9C52-1683594C3E80}"/>
              </c:ext>
            </c:extLst>
          </c:dPt>
          <c:dPt>
            <c:idx val="2"/>
            <c:invertIfNegative val="0"/>
            <c:bubble3D val="0"/>
            <c:spPr>
              <a:solidFill>
                <a:schemeClr val="accent2">
                  <a:lumMod val="75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5-C653-484D-9C52-1683594C3E80}"/>
              </c:ext>
            </c:extLst>
          </c:dPt>
          <c:dPt>
            <c:idx val="3"/>
            <c:invertIfNegative val="0"/>
            <c:bubble3D val="0"/>
            <c:spPr>
              <a:solidFill>
                <a:schemeClr val="tx2">
                  <a:lumMod val="75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C653-484D-9C52-1683594C3E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ontserrat" charset="0"/>
                    <a:ea typeface="Montserrat" charset="0"/>
                    <a:cs typeface="Montserrat"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C653-484D-9C52-1683594C3E80}"/>
            </c:ext>
          </c:extLst>
        </c:ser>
        <c:ser>
          <c:idx val="1"/>
          <c:order val="1"/>
          <c:tx>
            <c:strRef>
              <c:f>Sheet1!$C$1</c:f>
              <c:strCache>
                <c:ptCount val="1"/>
                <c:pt idx="0">
                  <c:v>Series 2</c:v>
                </c:pt>
              </c:strCache>
            </c:strRef>
          </c:tx>
          <c:spPr>
            <a:solidFill>
              <a:schemeClr val="accent2">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4"/>
              </a:solidFill>
              <a:ln w="9525" cap="flat" cmpd="sng" algn="ctr">
                <a:solidFill>
                  <a:schemeClr val="lt1">
                    <a:alpha val="50000"/>
                  </a:schemeClr>
                </a:solidFill>
                <a:round/>
              </a:ln>
              <a:effectLst/>
            </c:spPr>
            <c:extLst>
              <c:ext xmlns:c16="http://schemas.microsoft.com/office/drawing/2014/chart" uri="{C3380CC4-5D6E-409C-BE32-E72D297353CC}">
                <c16:uniqueId val="{0000000A-C653-484D-9C52-1683594C3E80}"/>
              </c:ext>
            </c:extLst>
          </c:dPt>
          <c:dPt>
            <c:idx val="1"/>
            <c:invertIfNegative val="0"/>
            <c:bubble3D val="0"/>
            <c:spPr>
              <a:solidFill>
                <a:schemeClr val="accent3"/>
              </a:solidFill>
              <a:ln w="9525" cap="flat" cmpd="sng" algn="ctr">
                <a:solidFill>
                  <a:schemeClr val="lt1">
                    <a:alpha val="50000"/>
                  </a:schemeClr>
                </a:solidFill>
                <a:round/>
              </a:ln>
              <a:effectLst/>
            </c:spPr>
            <c:extLst>
              <c:ext xmlns:c16="http://schemas.microsoft.com/office/drawing/2014/chart" uri="{C3380CC4-5D6E-409C-BE32-E72D297353CC}">
                <c16:uniqueId val="{0000000C-C653-484D-9C52-1683594C3E80}"/>
              </c:ext>
            </c:extLst>
          </c:dPt>
          <c:dPt>
            <c:idx val="2"/>
            <c:invertIfNegative val="0"/>
            <c:bubble3D val="0"/>
            <c:spPr>
              <a:solidFill>
                <a:schemeClr val="accent2"/>
              </a:solidFill>
              <a:ln w="9525" cap="flat" cmpd="sng" algn="ctr">
                <a:solidFill>
                  <a:schemeClr val="lt1">
                    <a:alpha val="50000"/>
                  </a:schemeClr>
                </a:solidFill>
                <a:round/>
              </a:ln>
              <a:effectLst/>
            </c:spPr>
            <c:extLst>
              <c:ext xmlns:c16="http://schemas.microsoft.com/office/drawing/2014/chart" uri="{C3380CC4-5D6E-409C-BE32-E72D297353CC}">
                <c16:uniqueId val="{0000000E-C653-484D-9C52-1683594C3E80}"/>
              </c:ext>
            </c:extLst>
          </c:dPt>
          <c:dPt>
            <c:idx val="3"/>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10-C653-484D-9C52-1683594C3E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ontserrat" charset="0"/>
                    <a:ea typeface="Montserrat" charset="0"/>
                    <a:cs typeface="Montserrat"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4.7</c:v>
                </c:pt>
                <c:pt idx="2">
                  <c:v>1.8</c:v>
                </c:pt>
                <c:pt idx="3">
                  <c:v>2.8</c:v>
                </c:pt>
              </c:numCache>
            </c:numRef>
          </c:val>
          <c:extLst>
            <c:ext xmlns:c16="http://schemas.microsoft.com/office/drawing/2014/chart" uri="{C3380CC4-5D6E-409C-BE32-E72D297353CC}">
              <c16:uniqueId val="{00000011-C653-484D-9C52-1683594C3E80}"/>
            </c:ext>
          </c:extLst>
        </c:ser>
        <c:ser>
          <c:idx val="2"/>
          <c:order val="2"/>
          <c:tx>
            <c:strRef>
              <c:f>Sheet1!$D$1</c:f>
              <c:strCache>
                <c:ptCount val="1"/>
                <c:pt idx="0">
                  <c:v>Series 3</c:v>
                </c:pt>
              </c:strCache>
            </c:strRef>
          </c:tx>
          <c:spPr>
            <a:solidFill>
              <a:schemeClr val="accent3">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4">
                  <a:alpha val="60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3-C653-484D-9C52-1683594C3E80}"/>
              </c:ext>
            </c:extLst>
          </c:dPt>
          <c:dPt>
            <c:idx val="1"/>
            <c:invertIfNegative val="0"/>
            <c:bubble3D val="0"/>
            <c:spPr>
              <a:solidFill>
                <a:schemeClr val="accent3">
                  <a:alpha val="60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5-C653-484D-9C52-1683594C3E80}"/>
              </c:ext>
            </c:extLst>
          </c:dPt>
          <c:dPt>
            <c:idx val="2"/>
            <c:invertIfNegative val="0"/>
            <c:bubble3D val="0"/>
            <c:spPr>
              <a:solidFill>
                <a:schemeClr val="accent2">
                  <a:alpha val="60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7-C653-484D-9C52-1683594C3E80}"/>
              </c:ext>
            </c:extLst>
          </c:dPt>
          <c:dPt>
            <c:idx val="3"/>
            <c:invertIfNegative val="0"/>
            <c:bubble3D val="0"/>
            <c:spPr>
              <a:solidFill>
                <a:schemeClr val="tx2">
                  <a:alpha val="60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9-C653-484D-9C52-1683594C3E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ontserrat" charset="0"/>
                    <a:ea typeface="Montserrat" charset="0"/>
                    <a:cs typeface="Montserrat"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4</c:v>
                </c:pt>
              </c:numCache>
            </c:numRef>
          </c:val>
          <c:extLst>
            <c:ext xmlns:c16="http://schemas.microsoft.com/office/drawing/2014/chart" uri="{C3380CC4-5D6E-409C-BE32-E72D297353CC}">
              <c16:uniqueId val="{0000001A-C653-484D-9C52-1683594C3E80}"/>
            </c:ext>
          </c:extLst>
        </c:ser>
        <c:dLbls>
          <c:dLblPos val="inEnd"/>
          <c:showLegendKey val="0"/>
          <c:showVal val="1"/>
          <c:showCatName val="0"/>
          <c:showSerName val="0"/>
          <c:showPercent val="0"/>
          <c:showBubbleSize val="0"/>
        </c:dLbls>
        <c:gapWidth val="65"/>
        <c:axId val="1792090208"/>
        <c:axId val="1791890048"/>
      </c:barChart>
      <c:catAx>
        <c:axId val="1792090208"/>
        <c:scaling>
          <c:orientation val="minMax"/>
        </c:scaling>
        <c:delete val="1"/>
        <c:axPos val="l"/>
        <c:numFmt formatCode="General" sourceLinked="1"/>
        <c:majorTickMark val="none"/>
        <c:minorTickMark val="none"/>
        <c:tickLblPos val="nextTo"/>
        <c:crossAx val="1791890048"/>
        <c:crosses val="autoZero"/>
        <c:auto val="1"/>
        <c:lblAlgn val="ctr"/>
        <c:lblOffset val="100"/>
        <c:noMultiLvlLbl val="0"/>
      </c:catAx>
      <c:valAx>
        <c:axId val="1791890048"/>
        <c:scaling>
          <c:orientation val="minMax"/>
        </c:scaling>
        <c:delete val="0"/>
        <c:axPos val="b"/>
        <c:majorGridlines>
          <c:spPr>
            <a:ln w="9525" cap="flat" cmpd="sng" algn="ctr">
              <a:solidFill>
                <a:schemeClr val="tx1">
                  <a:alpha val="7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ontserrat" charset="0"/>
                <a:ea typeface="Montserrat" charset="0"/>
                <a:cs typeface="Montserrat" charset="0"/>
              </a:defRPr>
            </a:pPr>
            <a:endParaRPr lang="en-US"/>
          </a:p>
        </c:txPr>
        <c:crossAx val="1792090208"/>
        <c:crosses val="autoZero"/>
        <c:crossBetween val="between"/>
      </c:valAx>
      <c:spPr>
        <a:noFill/>
        <a:ln>
          <a:noFill/>
        </a:ln>
        <a:effectLst/>
      </c:spPr>
    </c:plotArea>
    <c:legend>
      <c:legendPos val="b"/>
      <c:layout>
        <c:manualLayout>
          <c:xMode val="edge"/>
          <c:yMode val="edge"/>
          <c:x val="0.29122463540108801"/>
          <c:y val="0.92480288341239303"/>
          <c:w val="0.41755056734089802"/>
          <c:h val="5.265936585513020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ontserrat" charset="0"/>
              <a:ea typeface="Montserrat" charset="0"/>
              <a:cs typeface="Montserrat"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8DBD-4C36-9CB6-3859AA97696E}"/>
            </c:ext>
          </c:extLst>
        </c:ser>
        <c:ser>
          <c:idx val="1"/>
          <c:order val="1"/>
          <c:tx>
            <c:strRef>
              <c:f>Sheet1!$C$1</c:f>
              <c:strCache>
                <c:ptCount val="1"/>
                <c:pt idx="0">
                  <c:v>Series 12</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25</c:v>
                </c:pt>
                <c:pt idx="1">
                  <c:v>35</c:v>
                </c:pt>
                <c:pt idx="2">
                  <c:v>20</c:v>
                </c:pt>
                <c:pt idx="3">
                  <c:v>30</c:v>
                </c:pt>
                <c:pt idx="4">
                  <c:v>26</c:v>
                </c:pt>
              </c:numCache>
            </c:numRef>
          </c:val>
          <c:extLst>
            <c:ext xmlns:c16="http://schemas.microsoft.com/office/drawing/2014/chart" uri="{C3380CC4-5D6E-409C-BE32-E72D297353CC}">
              <c16:uniqueId val="{00000001-8DBD-4C36-9CB6-3859AA97696E}"/>
            </c:ext>
          </c:extLst>
        </c:ser>
        <c:ser>
          <c:idx val="2"/>
          <c:order val="2"/>
          <c:tx>
            <c:strRef>
              <c:f>Sheet1!$D$1</c:f>
              <c:strCache>
                <c:ptCount val="1"/>
                <c:pt idx="0">
                  <c:v>Series 13</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15</c:v>
                </c:pt>
                <c:pt idx="1">
                  <c:v>23</c:v>
                </c:pt>
                <c:pt idx="2">
                  <c:v>60</c:v>
                </c:pt>
                <c:pt idx="3">
                  <c:v>48</c:v>
                </c:pt>
                <c:pt idx="4">
                  <c:v>52</c:v>
                </c:pt>
              </c:numCache>
            </c:numRef>
          </c:val>
          <c:extLst>
            <c:ext xmlns:c16="http://schemas.microsoft.com/office/drawing/2014/chart" uri="{C3380CC4-5D6E-409C-BE32-E72D297353CC}">
              <c16:uniqueId val="{00000002-8DBD-4C36-9CB6-3859AA97696E}"/>
            </c:ext>
          </c:extLst>
        </c:ser>
        <c:ser>
          <c:idx val="3"/>
          <c:order val="3"/>
          <c:tx>
            <c:strRef>
              <c:f>Sheet1!$E$1</c:f>
              <c:strCache>
                <c:ptCount val="1"/>
                <c:pt idx="0">
                  <c:v>Series 2</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3-8DBD-4C36-9CB6-3859AA97696E}"/>
            </c:ext>
          </c:extLst>
        </c:ser>
        <c:dLbls>
          <c:dLblPos val="outEnd"/>
          <c:showLegendKey val="0"/>
          <c:showVal val="1"/>
          <c:showCatName val="0"/>
          <c:showSerName val="0"/>
          <c:showPercent val="0"/>
          <c:showBubbleSize val="0"/>
        </c:dLbls>
        <c:gapWidth val="80"/>
        <c:overlap val="25"/>
        <c:axId val="797299616"/>
        <c:axId val="797315392"/>
      </c:barChart>
      <c:dateAx>
        <c:axId val="797299616"/>
        <c:scaling>
          <c:orientation val="minMax"/>
        </c:scaling>
        <c:delete val="0"/>
        <c:axPos val="b"/>
        <c:numFmt formatCode="m\/d\/yy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797315392"/>
        <c:crosses val="autoZero"/>
        <c:auto val="1"/>
        <c:lblOffset val="100"/>
        <c:baseTimeUnit val="months"/>
      </c:dateAx>
      <c:valAx>
        <c:axId val="7973153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79729961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A86-4A43-89FF-46CEF801371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A86-4A43-89FF-46CEF801371C}"/>
            </c:ext>
          </c:extLst>
        </c:ser>
        <c:dLbls>
          <c:showLegendKey val="0"/>
          <c:showVal val="0"/>
          <c:showCatName val="0"/>
          <c:showSerName val="0"/>
          <c:showPercent val="0"/>
          <c:showBubbleSize val="0"/>
        </c:dLbls>
        <c:gapWidth val="219"/>
        <c:overlap val="-27"/>
        <c:axId val="797300160"/>
        <c:axId val="797315936"/>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A86-4A43-89FF-46CEF801371C}"/>
            </c:ext>
          </c:extLst>
        </c:ser>
        <c:dLbls>
          <c:showLegendKey val="0"/>
          <c:showVal val="0"/>
          <c:showCatName val="0"/>
          <c:showSerName val="0"/>
          <c:showPercent val="0"/>
          <c:showBubbleSize val="0"/>
        </c:dLbls>
        <c:marker val="1"/>
        <c:smooth val="0"/>
        <c:axId val="797321376"/>
        <c:axId val="797302336"/>
      </c:lineChart>
      <c:catAx>
        <c:axId val="7973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7315936"/>
        <c:crosses val="autoZero"/>
        <c:auto val="1"/>
        <c:lblAlgn val="ctr"/>
        <c:lblOffset val="100"/>
        <c:noMultiLvlLbl val="0"/>
      </c:catAx>
      <c:valAx>
        <c:axId val="797315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7300160"/>
        <c:crosses val="autoZero"/>
        <c:crossBetween val="between"/>
      </c:valAx>
      <c:valAx>
        <c:axId val="79730233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7321376"/>
        <c:crosses val="max"/>
        <c:crossBetween val="between"/>
      </c:valAx>
      <c:catAx>
        <c:axId val="797321376"/>
        <c:scaling>
          <c:orientation val="minMax"/>
        </c:scaling>
        <c:delete val="1"/>
        <c:axPos val="b"/>
        <c:numFmt formatCode="General" sourceLinked="1"/>
        <c:majorTickMark val="out"/>
        <c:minorTickMark val="none"/>
        <c:tickLblPos val="nextTo"/>
        <c:crossAx val="7973023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19E-470F-917E-FC2A2138D78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19E-470F-917E-FC2A2138D78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19E-470F-917E-FC2A2138D78F}"/>
            </c:ext>
          </c:extLst>
        </c:ser>
        <c:dLbls>
          <c:showLegendKey val="0"/>
          <c:showVal val="0"/>
          <c:showCatName val="0"/>
          <c:showSerName val="0"/>
          <c:showPercent val="0"/>
          <c:showBubbleSize val="0"/>
        </c:dLbls>
        <c:gapWidth val="219"/>
        <c:overlap val="-27"/>
        <c:axId val="733459904"/>
        <c:axId val="733455968"/>
      </c:barChart>
      <c:catAx>
        <c:axId val="733459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3455968"/>
        <c:crosses val="autoZero"/>
        <c:auto val="1"/>
        <c:lblAlgn val="ctr"/>
        <c:lblOffset val="100"/>
        <c:noMultiLvlLbl val="0"/>
      </c:catAx>
      <c:valAx>
        <c:axId val="73345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3459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B7A-43F9-A3CA-E76920592D1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B7A-43F9-A3CA-E76920592D1C}"/>
            </c:ext>
          </c:extLst>
        </c:ser>
        <c:dLbls>
          <c:showLegendKey val="0"/>
          <c:showVal val="0"/>
          <c:showCatName val="0"/>
          <c:showSerName val="0"/>
          <c:showPercent val="0"/>
          <c:showBubbleSize val="0"/>
        </c:dLbls>
        <c:gapWidth val="219"/>
        <c:overlap val="-27"/>
        <c:axId val="771676424"/>
        <c:axId val="771677080"/>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B7A-43F9-A3CA-E76920592D1C}"/>
            </c:ext>
          </c:extLst>
        </c:ser>
        <c:dLbls>
          <c:showLegendKey val="0"/>
          <c:showVal val="0"/>
          <c:showCatName val="0"/>
          <c:showSerName val="0"/>
          <c:showPercent val="0"/>
          <c:showBubbleSize val="0"/>
        </c:dLbls>
        <c:marker val="1"/>
        <c:smooth val="0"/>
        <c:axId val="751995840"/>
        <c:axId val="751997152"/>
      </c:lineChart>
      <c:catAx>
        <c:axId val="771676424"/>
        <c:scaling>
          <c:orientation val="minMax"/>
        </c:scaling>
        <c:delete val="1"/>
        <c:axPos val="b"/>
        <c:numFmt formatCode="General" sourceLinked="1"/>
        <c:majorTickMark val="none"/>
        <c:minorTickMark val="none"/>
        <c:tickLblPos val="nextTo"/>
        <c:crossAx val="771677080"/>
        <c:crosses val="autoZero"/>
        <c:auto val="1"/>
        <c:lblAlgn val="ctr"/>
        <c:lblOffset val="100"/>
        <c:noMultiLvlLbl val="0"/>
      </c:catAx>
      <c:valAx>
        <c:axId val="7716770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71676424"/>
        <c:crosses val="autoZero"/>
        <c:crossBetween val="between"/>
      </c:valAx>
      <c:valAx>
        <c:axId val="751997152"/>
        <c:scaling>
          <c:orientation val="minMax"/>
        </c:scaling>
        <c:delete val="1"/>
        <c:axPos val="r"/>
        <c:numFmt formatCode="General" sourceLinked="1"/>
        <c:majorTickMark val="out"/>
        <c:minorTickMark val="none"/>
        <c:tickLblPos val="nextTo"/>
        <c:crossAx val="751995840"/>
        <c:crosses val="max"/>
        <c:crossBetween val="between"/>
      </c:valAx>
      <c:catAx>
        <c:axId val="751995840"/>
        <c:scaling>
          <c:orientation val="minMax"/>
        </c:scaling>
        <c:delete val="1"/>
        <c:axPos val="b"/>
        <c:numFmt formatCode="General" sourceLinked="1"/>
        <c:majorTickMark val="out"/>
        <c:minorTickMark val="none"/>
        <c:tickLblPos val="nextTo"/>
        <c:crossAx val="75199715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cked"/>
        <c:varyColors val="0"/>
        <c:ser>
          <c:idx val="0"/>
          <c:order val="0"/>
          <c:tx>
            <c:strRef>
              <c:f>Sheet1!$B$1</c:f>
              <c:strCache>
                <c:ptCount val="1"/>
                <c:pt idx="0">
                  <c:v>Series 1</c:v>
                </c:pt>
              </c:strCache>
            </c:strRef>
          </c:tx>
          <c:spPr>
            <a:solidFill>
              <a:schemeClr val="accent1"/>
            </a:solidFill>
            <a:ln>
              <a:noFill/>
            </a:ln>
            <a:effectLst/>
            <a:sp3d/>
          </c:spPr>
          <c:cat>
            <c:numRef>
              <c:f>Sheet1!$A$2:$A$6</c:f>
              <c:numCache>
                <c:formatCode>d\/m\/yyyy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A051-49F2-9D75-E88B87DE1976}"/>
            </c:ext>
          </c:extLst>
        </c:ser>
        <c:ser>
          <c:idx val="1"/>
          <c:order val="1"/>
          <c:tx>
            <c:strRef>
              <c:f>Sheet1!$C$1</c:f>
              <c:strCache>
                <c:ptCount val="1"/>
                <c:pt idx="0">
                  <c:v>Series 2</c:v>
                </c:pt>
              </c:strCache>
            </c:strRef>
          </c:tx>
          <c:spPr>
            <a:solidFill>
              <a:schemeClr val="accent2"/>
            </a:solidFill>
            <a:ln>
              <a:noFill/>
            </a:ln>
            <a:effectLst/>
            <a:sp3d/>
          </c:spPr>
          <c:cat>
            <c:numRef>
              <c:f>Sheet1!$A$2:$A$6</c:f>
              <c:numCache>
                <c:formatCode>d\/m\/yyyy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A051-49F2-9D75-E88B87DE1976}"/>
            </c:ext>
          </c:extLst>
        </c:ser>
        <c:dLbls>
          <c:showLegendKey val="0"/>
          <c:showVal val="0"/>
          <c:showCatName val="0"/>
          <c:showSerName val="0"/>
          <c:showPercent val="0"/>
          <c:showBubbleSize val="0"/>
        </c:dLbls>
        <c:axId val="555022480"/>
        <c:axId val="555019856"/>
        <c:axId val="0"/>
      </c:area3DChart>
      <c:dateAx>
        <c:axId val="555022480"/>
        <c:scaling>
          <c:orientation val="minMax"/>
        </c:scaling>
        <c:delete val="1"/>
        <c:axPos val="b"/>
        <c:numFmt formatCode="d\/m\/yyyy" sourceLinked="1"/>
        <c:majorTickMark val="out"/>
        <c:minorTickMark val="none"/>
        <c:tickLblPos val="nextTo"/>
        <c:crossAx val="555019856"/>
        <c:crosses val="autoZero"/>
        <c:auto val="1"/>
        <c:lblOffset val="100"/>
        <c:baseTimeUnit val="months"/>
      </c:dateAx>
      <c:valAx>
        <c:axId val="5550198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502248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C3E-420F-8ED8-E0DFFACD9812}"/>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C3E-420F-8ED8-E0DFFACD9812}"/>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C3E-420F-8ED8-E0DFFACD9812}"/>
            </c:ext>
          </c:extLst>
        </c:ser>
        <c:dLbls>
          <c:showLegendKey val="0"/>
          <c:showVal val="0"/>
          <c:showCatName val="0"/>
          <c:showSerName val="0"/>
          <c:showPercent val="0"/>
          <c:showBubbleSize val="0"/>
        </c:dLbls>
        <c:gapWidth val="219"/>
        <c:overlap val="-27"/>
        <c:axId val="600837288"/>
        <c:axId val="600835320"/>
      </c:barChart>
      <c:catAx>
        <c:axId val="600837288"/>
        <c:scaling>
          <c:orientation val="minMax"/>
        </c:scaling>
        <c:delete val="1"/>
        <c:axPos val="b"/>
        <c:numFmt formatCode="General" sourceLinked="1"/>
        <c:majorTickMark val="none"/>
        <c:minorTickMark val="none"/>
        <c:tickLblPos val="nextTo"/>
        <c:crossAx val="600835320"/>
        <c:crosses val="autoZero"/>
        <c:auto val="1"/>
        <c:lblAlgn val="ctr"/>
        <c:lblOffset val="100"/>
        <c:noMultiLvlLbl val="0"/>
      </c:catAx>
      <c:valAx>
        <c:axId val="600835320"/>
        <c:scaling>
          <c:orientation val="minMax"/>
        </c:scaling>
        <c:delete val="1"/>
        <c:axPos val="l"/>
        <c:numFmt formatCode="General" sourceLinked="1"/>
        <c:majorTickMark val="none"/>
        <c:minorTickMark val="none"/>
        <c:tickLblPos val="nextTo"/>
        <c:crossAx val="600837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2A5-4C2A-B57D-77CADFDF830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2A5-4C2A-B57D-77CADFDF830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2A5-4C2A-B57D-77CADFDF830A}"/>
            </c:ext>
          </c:extLst>
        </c:ser>
        <c:dLbls>
          <c:showLegendKey val="0"/>
          <c:showVal val="0"/>
          <c:showCatName val="0"/>
          <c:showSerName val="0"/>
          <c:showPercent val="0"/>
          <c:showBubbleSize val="0"/>
        </c:dLbls>
        <c:gapWidth val="150"/>
        <c:overlap val="100"/>
        <c:axId val="530675376"/>
        <c:axId val="530663408"/>
      </c:barChart>
      <c:catAx>
        <c:axId val="530675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0663408"/>
        <c:crosses val="autoZero"/>
        <c:auto val="1"/>
        <c:lblAlgn val="ctr"/>
        <c:lblOffset val="100"/>
        <c:noMultiLvlLbl val="0"/>
      </c:catAx>
      <c:valAx>
        <c:axId val="53066340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0675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0066-4C3B-8BFF-33A98C9D9481}"/>
            </c:ext>
          </c:extLst>
        </c:ser>
        <c:dLbls>
          <c:dLblPos val="t"/>
          <c:showLegendKey val="0"/>
          <c:showVal val="1"/>
          <c:showCatName val="0"/>
          <c:showSerName val="0"/>
          <c:showPercent val="0"/>
          <c:showBubbleSize val="0"/>
        </c:dLbls>
        <c:axId val="383972296"/>
        <c:axId val="383971312"/>
      </c:scatterChart>
      <c:valAx>
        <c:axId val="383972296"/>
        <c:scaling>
          <c:orientation val="minMax"/>
        </c:scaling>
        <c:delete val="0"/>
        <c:axPos val="b"/>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3971312"/>
        <c:crosses val="autoZero"/>
        <c:crossBetween val="midCat"/>
      </c:valAx>
      <c:valAx>
        <c:axId val="383971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39722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d\/m\/yyyy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A46A-47C1-A6A7-F58A78591AB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d\/m\/yyyy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A46A-47C1-A6A7-F58A78591AB5}"/>
            </c:ext>
          </c:extLst>
        </c:ser>
        <c:dLbls>
          <c:showLegendKey val="0"/>
          <c:showVal val="0"/>
          <c:showCatName val="0"/>
          <c:showSerName val="0"/>
          <c:showPercent val="0"/>
          <c:showBubbleSize val="0"/>
        </c:dLbls>
        <c:axId val="383970328"/>
        <c:axId val="383972296"/>
      </c:radarChart>
      <c:catAx>
        <c:axId val="383970328"/>
        <c:scaling>
          <c:orientation val="minMax"/>
        </c:scaling>
        <c:delete val="0"/>
        <c:axPos val="b"/>
        <c:numFmt formatCode="d\/m\/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3972296"/>
        <c:crosses val="autoZero"/>
        <c:auto val="1"/>
        <c:lblAlgn val="ctr"/>
        <c:lblOffset val="100"/>
        <c:noMultiLvlLbl val="0"/>
      </c:catAx>
      <c:valAx>
        <c:axId val="3839722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83970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099-4C7B-ACAF-E74900755D20}"/>
            </c:ext>
          </c:extLst>
        </c:ser>
        <c:ser>
          <c:idx val="1"/>
          <c:order val="1"/>
          <c:tx>
            <c:strRef>
              <c:f>Sheet1!$C$1</c:f>
              <c:strCache>
                <c:ptCount val="1"/>
                <c:pt idx="0">
                  <c:v>Series 2</c:v>
                </c:pt>
              </c:strCache>
            </c:strRef>
          </c:tx>
          <c:spPr>
            <a:solidFill>
              <a:schemeClr val="accent2"/>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099-4C7B-ACAF-E74900755D20}"/>
            </c:ext>
          </c:extLst>
        </c:ser>
        <c:ser>
          <c:idx val="2"/>
          <c:order val="2"/>
          <c:tx>
            <c:strRef>
              <c:f>Sheet1!$D$1</c:f>
              <c:strCache>
                <c:ptCount val="1"/>
                <c:pt idx="0">
                  <c:v>Series 3</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099-4C7B-ACAF-E74900755D20}"/>
            </c:ext>
          </c:extLst>
        </c:ser>
        <c:dLbls>
          <c:showLegendKey val="0"/>
          <c:showVal val="0"/>
          <c:showCatName val="0"/>
          <c:showSerName val="0"/>
          <c:showPercent val="0"/>
          <c:showBubbleSize val="0"/>
        </c:dLbls>
        <c:gapWidth val="150"/>
        <c:shape val="box"/>
        <c:axId val="2124803040"/>
        <c:axId val="2124804128"/>
        <c:axId val="425927792"/>
      </c:bar3DChart>
      <c:catAx>
        <c:axId val="21248030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804128"/>
        <c:crosses val="autoZero"/>
        <c:auto val="1"/>
        <c:lblAlgn val="ctr"/>
        <c:lblOffset val="100"/>
        <c:noMultiLvlLbl val="0"/>
      </c:catAx>
      <c:valAx>
        <c:axId val="212480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803040"/>
        <c:crosses val="autoZero"/>
        <c:crossBetween val="between"/>
      </c:valAx>
      <c:serAx>
        <c:axId val="425927792"/>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804128"/>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Sheet1!$A$2:$A$9</cx:f>
        <cx:lvl ptCount="8" formatCode="General">
          <cx:pt idx="0">100</cx:pt>
          <cx:pt idx="1">20</cx:pt>
          <cx:pt idx="2">50</cx:pt>
          <cx:pt idx="3">-40</cx:pt>
          <cx:pt idx="4">130</cx:pt>
          <cx:pt idx="5">-60</cx:pt>
          <cx:pt idx="6">70</cx:pt>
          <cx:pt idx="7">140</cx:pt>
        </cx:lvl>
      </cx:numDim>
    </cx:data>
  </cx:chartData>
  <cx:chart>
    <cx:plotArea>
      <cx:plotAreaRegion>
        <cx:series layoutId="waterfall" uniqueId="{18DAD537-7540-4B43-9E0A-735043BC473F}">
          <cx:tx>
            <cx:txData>
              <cx:f>Sheet1!$A$1</cx:f>
              <cx:v>Series1</cx:v>
            </cx:txData>
          </cx:tx>
          <cx:dataLabels>
            <cx:visibility seriesName="0" categoryName="0" value="1"/>
          </cx:dataLabels>
          <cx:dataId val="0"/>
          <cx:layoutPr>
            <cx:subtotals>
              <cx:idx val="0"/>
              <cx:idx val="4"/>
              <cx:idx val="7"/>
            </cx:subtotals>
          </cx:layoutPr>
        </cx:series>
      </cx:plotAreaRegion>
      <cx:axis id="0">
        <cx:catScaling gapWidth="0.5"/>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1197" kern="1200"/>
    <cs:bodyPr/>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F7C25-B1E1-453C-84D7-43DCB771A7D9}" type="datetimeFigureOut">
              <a:rPr lang="en-US" smtClean="0"/>
              <a:t>Thursday 07/09/2017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9BEDF-4033-42CE-B72E-FB14EC082729}" type="slidenum">
              <a:rPr lang="en-US" smtClean="0"/>
              <a:t>‹#›</a:t>
            </a:fld>
            <a:endParaRPr lang="en-US"/>
          </a:p>
        </p:txBody>
      </p:sp>
    </p:spTree>
    <p:extLst>
      <p:ext uri="{BB962C8B-B14F-4D97-AF65-F5344CB8AC3E}">
        <p14:creationId xmlns:p14="http://schemas.microsoft.com/office/powerpoint/2010/main" val="1610122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baseline="0" dirty="0"/>
              <a:t>Infographic Target</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p:txBody>
      </p:sp>
      <p:sp>
        <p:nvSpPr>
          <p:cNvPr id="4" name="Slide Number Placeholder 3"/>
          <p:cNvSpPr>
            <a:spLocks noGrp="1"/>
          </p:cNvSpPr>
          <p:nvPr>
            <p:ph type="sldNum" sz="quarter" idx="10"/>
          </p:nvPr>
        </p:nvSpPr>
        <p:spPr/>
        <p:txBody>
          <a:bodyPr/>
          <a:lstStyle/>
          <a:p>
            <a:fld id="{02C4C06F-1732-4219-9546-4DB3F1409D7A}" type="slidenum">
              <a:rPr lang="id-ID" smtClean="0"/>
              <a:t>88</a:t>
            </a:fld>
            <a:endParaRPr lang="id-ID"/>
          </a:p>
        </p:txBody>
      </p:sp>
    </p:spTree>
    <p:extLst>
      <p:ext uri="{BB962C8B-B14F-4D97-AF65-F5344CB8AC3E}">
        <p14:creationId xmlns:p14="http://schemas.microsoft.com/office/powerpoint/2010/main" val="217946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dirty="0"/>
              <a:t>Internet Marketing</a:t>
            </a:r>
            <a:r>
              <a:rPr lang="id-ID" dirty="0">
                <a:sym typeface="Wingdings" panose="05000000000000000000" pitchFamily="2" charset="2"/>
              </a:rPr>
              <a:t> “All</a:t>
            </a:r>
            <a:r>
              <a:rPr lang="id-ID" baseline="0" dirty="0">
                <a:sym typeface="Wingdings" panose="05000000000000000000" pitchFamily="2" charset="2"/>
              </a:rPr>
              <a:t> Content is editable</a:t>
            </a:r>
          </a:p>
          <a:p>
            <a:pPr marL="0" marR="0" indent="0" algn="l" defTabSz="914400" rtl="0" eaLnBrk="1" fontAlgn="auto" latinLnBrk="0" hangingPunct="1">
              <a:lnSpc>
                <a:spcPct val="100000"/>
              </a:lnSpc>
              <a:spcBef>
                <a:spcPts val="0"/>
              </a:spcBef>
              <a:spcAft>
                <a:spcPts val="0"/>
              </a:spcAft>
              <a:buClrTx/>
              <a:buSzTx/>
              <a:buFontTx/>
              <a:buNone/>
              <a:tabLst/>
              <a:defRPr/>
            </a:pPr>
            <a:endParaRPr lang="id-ID" i="1" baseline="0"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ID" baseline="0" dirty="0"/>
              <a:t>How Edit/Fill Shape </a:t>
            </a:r>
            <a:r>
              <a:rPr lang="en-ID" baseline="0" dirty="0" err="1"/>
              <a:t>Color</a:t>
            </a:r>
            <a:r>
              <a:rPr lang="en-ID" baseline="0" dirty="0"/>
              <a:t> -&gt; “Right Click” on the Object, select “Format Shape”, choose “Fill” a </a:t>
            </a:r>
            <a:r>
              <a:rPr lang="en-ID" baseline="0" dirty="0" err="1"/>
              <a:t>color</a:t>
            </a:r>
            <a:r>
              <a:rPr lang="en-ID" baseline="0" dirty="0"/>
              <a:t> from </a:t>
            </a:r>
            <a:r>
              <a:rPr lang="en-ID" baseline="0" dirty="0" err="1"/>
              <a:t>color</a:t>
            </a:r>
            <a:r>
              <a:rPr lang="en-ID" baseline="0" dirty="0"/>
              <a:t> </a:t>
            </a:r>
            <a:r>
              <a:rPr lang="en-ID" baseline="0" dirty="0" err="1"/>
              <a:t>pallete</a:t>
            </a:r>
            <a:r>
              <a:rPr lang="en-ID" baseline="0" dirty="0"/>
              <a:t> (bucket icon-on the right side on New </a:t>
            </a:r>
            <a:r>
              <a:rPr lang="en-ID" baseline="0" dirty="0" err="1"/>
              <a:t>Powerpoint</a:t>
            </a:r>
            <a:r>
              <a:rPr lang="en-ID"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ID"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ID" i="1" dirty="0"/>
              <a:t>How to Group an Object/Shape -&gt; “Right Click” on the Object (More than 1), select “Group” &gt; “Group”</a:t>
            </a:r>
          </a:p>
          <a:p>
            <a:pPr marL="0" marR="0" indent="0" algn="l" defTabSz="914400" rtl="0" eaLnBrk="1" fontAlgn="auto" latinLnBrk="0" hangingPunct="1">
              <a:lnSpc>
                <a:spcPct val="100000"/>
              </a:lnSpc>
              <a:spcBef>
                <a:spcPts val="0"/>
              </a:spcBef>
              <a:spcAft>
                <a:spcPts val="0"/>
              </a:spcAft>
              <a:buClrTx/>
              <a:buSzTx/>
              <a:buFontTx/>
              <a:buNone/>
              <a:tabLst/>
              <a:defRPr/>
            </a:pPr>
            <a:r>
              <a:rPr lang="en-ID" i="1" dirty="0"/>
              <a:t>How to Ungroup an Object/Shape -&gt; “Right Click” on the Object, select “Group” &gt; “Ungroup”</a:t>
            </a:r>
          </a:p>
        </p:txBody>
      </p:sp>
      <p:sp>
        <p:nvSpPr>
          <p:cNvPr id="4" name="Slide Number Placeholder 3"/>
          <p:cNvSpPr>
            <a:spLocks noGrp="1"/>
          </p:cNvSpPr>
          <p:nvPr>
            <p:ph type="sldNum" sz="quarter" idx="10"/>
          </p:nvPr>
        </p:nvSpPr>
        <p:spPr/>
        <p:txBody>
          <a:bodyPr/>
          <a:lstStyle/>
          <a:p>
            <a:fld id="{02C4C06F-1732-4219-9546-4DB3F1409D7A}" type="slidenum">
              <a:rPr lang="id-ID" smtClean="0"/>
              <a:t>91</a:t>
            </a:fld>
            <a:endParaRPr lang="id-ID"/>
          </a:p>
        </p:txBody>
      </p:sp>
    </p:spTree>
    <p:extLst>
      <p:ext uri="{BB962C8B-B14F-4D97-AF65-F5344CB8AC3E}">
        <p14:creationId xmlns:p14="http://schemas.microsoft.com/office/powerpoint/2010/main" val="1758004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107</a:t>
            </a:fld>
            <a:endParaRPr lang="en-US" dirty="0"/>
          </a:p>
        </p:txBody>
      </p:sp>
    </p:spTree>
    <p:extLst>
      <p:ext uri="{BB962C8B-B14F-4D97-AF65-F5344CB8AC3E}">
        <p14:creationId xmlns:p14="http://schemas.microsoft.com/office/powerpoint/2010/main" val="13937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619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77934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2754260" y="-1129822"/>
            <a:ext cx="9799776" cy="9707845"/>
          </a:xfrm>
          <a:custGeom>
            <a:avLst/>
            <a:gdLst>
              <a:gd name="connsiteX0" fmla="*/ 6646366 w 6769100"/>
              <a:gd name="connsiteY0" fmla="*/ 4236441 h 6705600"/>
              <a:gd name="connsiteX1" fmla="*/ 6616937 w 6769100"/>
              <a:gd name="connsiteY1" fmla="*/ 4349820 h 6705600"/>
              <a:gd name="connsiteX2" fmla="*/ 3384550 w 6769100"/>
              <a:gd name="connsiteY2" fmla="*/ 6705600 h 6705600"/>
              <a:gd name="connsiteX3" fmla="*/ 2702445 w 6769100"/>
              <a:gd name="connsiteY3" fmla="*/ 6637483 h 6705600"/>
              <a:gd name="connsiteX4" fmla="*/ 2664717 w 6769100"/>
              <a:gd name="connsiteY4" fmla="*/ 6628857 h 6705600"/>
              <a:gd name="connsiteX5" fmla="*/ 6708293 w 6769100"/>
              <a:gd name="connsiteY5" fmla="*/ 2728730 h 6705600"/>
              <a:gd name="connsiteX6" fmla="*/ 6751626 w 6769100"/>
              <a:gd name="connsiteY6" fmla="*/ 3009996 h 6705600"/>
              <a:gd name="connsiteX7" fmla="*/ 6769100 w 6769100"/>
              <a:gd name="connsiteY7" fmla="*/ 3352800 h 6705600"/>
              <a:gd name="connsiteX8" fmla="*/ 6751626 w 6769100"/>
              <a:gd name="connsiteY8" fmla="*/ 3695604 h 6705600"/>
              <a:gd name="connsiteX9" fmla="*/ 6725608 w 6769100"/>
              <a:gd name="connsiteY9" fmla="*/ 3864481 h 6705600"/>
              <a:gd name="connsiteX10" fmla="*/ 2294620 w 6769100"/>
              <a:gd name="connsiteY10" fmla="*/ 6526887 h 6705600"/>
              <a:gd name="connsiteX11" fmla="*/ 2220829 w 6769100"/>
              <a:gd name="connsiteY11" fmla="*/ 6502153 h 6705600"/>
              <a:gd name="connsiteX12" fmla="*/ 1492216 w 6769100"/>
              <a:gd name="connsiteY12" fmla="*/ 6132995 h 6705600"/>
              <a:gd name="connsiteX13" fmla="*/ 1290872 w 6769100"/>
              <a:gd name="connsiteY13" fmla="*/ 5983845 h 6705600"/>
              <a:gd name="connsiteX14" fmla="*/ 6244661 w 6769100"/>
              <a:gd name="connsiteY14" fmla="*/ 1565601 h 6705600"/>
              <a:gd name="connsiteX15" fmla="*/ 6360603 w 6769100"/>
              <a:gd name="connsiteY15" fmla="*/ 1754657 h 6705600"/>
              <a:gd name="connsiteX16" fmla="*/ 6616937 w 6769100"/>
              <a:gd name="connsiteY16" fmla="*/ 2355780 h 6705600"/>
              <a:gd name="connsiteX17" fmla="*/ 6640177 w 6769100"/>
              <a:gd name="connsiteY17" fmla="*/ 2445312 h 6705600"/>
              <a:gd name="connsiteX18" fmla="*/ 1068520 w 6769100"/>
              <a:gd name="connsiteY18" fmla="*/ 5793101 h 6705600"/>
              <a:gd name="connsiteX19" fmla="*/ 991312 w 6769100"/>
              <a:gd name="connsiteY19" fmla="*/ 5723588 h 6705600"/>
              <a:gd name="connsiteX20" fmla="*/ 578028 w 6769100"/>
              <a:gd name="connsiteY20" fmla="*/ 5227382 h 6705600"/>
              <a:gd name="connsiteX21" fmla="*/ 462891 w 6769100"/>
              <a:gd name="connsiteY21" fmla="*/ 5039639 h 6705600"/>
              <a:gd name="connsiteX22" fmla="*/ 5370448 w 6769100"/>
              <a:gd name="connsiteY22" fmla="*/ 641915 h 6705600"/>
              <a:gd name="connsiteX23" fmla="*/ 5537438 w 6769100"/>
              <a:gd name="connsiteY23" fmla="*/ 765617 h 6705600"/>
              <a:gd name="connsiteX24" fmla="*/ 5996233 w 6769100"/>
              <a:gd name="connsiteY24" fmla="*/ 1220108 h 6705600"/>
              <a:gd name="connsiteX25" fmla="*/ 6084734 w 6769100"/>
              <a:gd name="connsiteY25" fmla="*/ 1337348 h 6705600"/>
              <a:gd name="connsiteX26" fmla="*/ 332115 w 6769100"/>
              <a:gd name="connsiteY26" fmla="*/ 4793871 h 6705600"/>
              <a:gd name="connsiteX27" fmla="*/ 265975 w 6769100"/>
              <a:gd name="connsiteY27" fmla="*/ 4657861 h 6705600"/>
              <a:gd name="connsiteX28" fmla="*/ 68762 w 6769100"/>
              <a:gd name="connsiteY28" fmla="*/ 4028506 h 6705600"/>
              <a:gd name="connsiteX29" fmla="*/ 40417 w 6769100"/>
              <a:gd name="connsiteY29" fmla="*/ 3844521 h 6705600"/>
              <a:gd name="connsiteX30" fmla="*/ 4076232 w 6769100"/>
              <a:gd name="connsiteY30" fmla="*/ 70307 h 6705600"/>
              <a:gd name="connsiteX31" fmla="*/ 4230402 w 6769100"/>
              <a:gd name="connsiteY31" fmla="*/ 105555 h 6705600"/>
              <a:gd name="connsiteX32" fmla="*/ 4997828 w 6769100"/>
              <a:gd name="connsiteY32" fmla="*/ 404665 h 6705600"/>
              <a:gd name="connsiteX33" fmla="*/ 5138391 w 6769100"/>
              <a:gd name="connsiteY33" fmla="*/ 489258 h 6705600"/>
              <a:gd name="connsiteX34" fmla="*/ 7980 w 6769100"/>
              <a:gd name="connsiteY34" fmla="*/ 3571920 h 6705600"/>
              <a:gd name="connsiteX35" fmla="*/ 4404 w 6769100"/>
              <a:gd name="connsiteY35" fmla="*/ 3525335 h 6705600"/>
              <a:gd name="connsiteX36" fmla="*/ 0 w 6769100"/>
              <a:gd name="connsiteY36" fmla="*/ 3352800 h 6705600"/>
              <a:gd name="connsiteX37" fmla="*/ 68762 w 6769100"/>
              <a:gd name="connsiteY37" fmla="*/ 2677094 h 6705600"/>
              <a:gd name="connsiteX38" fmla="*/ 129915 w 6769100"/>
              <a:gd name="connsiteY38" fmla="*/ 2441493 h 6705600"/>
              <a:gd name="connsiteX39" fmla="*/ 3384550 w 6769100"/>
              <a:gd name="connsiteY39" fmla="*/ 0 h 6705600"/>
              <a:gd name="connsiteX40" fmla="*/ 3558719 w 6769100"/>
              <a:gd name="connsiteY40" fmla="*/ 4363 h 6705600"/>
              <a:gd name="connsiteX41" fmla="*/ 3684136 w 6769100"/>
              <a:gd name="connsiteY41" fmla="*/ 13810 h 6705600"/>
              <a:gd name="connsiteX42" fmla="*/ 256520 w 6769100"/>
              <a:gd name="connsiteY42" fmla="*/ 2073330 h 6705600"/>
              <a:gd name="connsiteX43" fmla="*/ 265975 w 6769100"/>
              <a:gd name="connsiteY43" fmla="*/ 2047739 h 6705600"/>
              <a:gd name="connsiteX44" fmla="*/ 3384550 w 6769100"/>
              <a:gd name="connsiteY4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69100" h="6705600">
                <a:moveTo>
                  <a:pt x="6646366" y="4236441"/>
                </a:moveTo>
                <a:lnTo>
                  <a:pt x="6616937" y="4349820"/>
                </a:lnTo>
                <a:cubicBezTo>
                  <a:pt x="6188415" y="5714640"/>
                  <a:pt x="4903304" y="6705600"/>
                  <a:pt x="3384550" y="6705600"/>
                </a:cubicBezTo>
                <a:cubicBezTo>
                  <a:pt x="3150896" y="6705600"/>
                  <a:pt x="2922772" y="6682146"/>
                  <a:pt x="2702445" y="6637483"/>
                </a:cubicBezTo>
                <a:lnTo>
                  <a:pt x="2664717" y="6628857"/>
                </a:lnTo>
                <a:close/>
                <a:moveTo>
                  <a:pt x="6708293" y="2728730"/>
                </a:moveTo>
                <a:lnTo>
                  <a:pt x="6751626" y="3009996"/>
                </a:lnTo>
                <a:cubicBezTo>
                  <a:pt x="6763181" y="3122707"/>
                  <a:pt x="6769100" y="3237069"/>
                  <a:pt x="6769100" y="3352800"/>
                </a:cubicBezTo>
                <a:cubicBezTo>
                  <a:pt x="6769100" y="3468531"/>
                  <a:pt x="6763181" y="3582893"/>
                  <a:pt x="6751626" y="3695604"/>
                </a:cubicBezTo>
                <a:lnTo>
                  <a:pt x="6725608" y="3864481"/>
                </a:lnTo>
                <a:lnTo>
                  <a:pt x="2294620" y="6526887"/>
                </a:lnTo>
                <a:lnTo>
                  <a:pt x="2220829" y="6502153"/>
                </a:lnTo>
                <a:cubicBezTo>
                  <a:pt x="1961638" y="6408141"/>
                  <a:pt x="1717290" y="6283625"/>
                  <a:pt x="1492216" y="6132995"/>
                </a:cubicBezTo>
                <a:lnTo>
                  <a:pt x="1290872" y="5983845"/>
                </a:lnTo>
                <a:close/>
                <a:moveTo>
                  <a:pt x="6244661" y="1565601"/>
                </a:moveTo>
                <a:lnTo>
                  <a:pt x="6360603" y="1754657"/>
                </a:lnTo>
                <a:cubicBezTo>
                  <a:pt x="6464810" y="1944684"/>
                  <a:pt x="6551011" y="2145808"/>
                  <a:pt x="6616937" y="2355780"/>
                </a:cubicBezTo>
                <a:lnTo>
                  <a:pt x="6640177" y="2445312"/>
                </a:lnTo>
                <a:lnTo>
                  <a:pt x="1068520" y="5793101"/>
                </a:lnTo>
                <a:lnTo>
                  <a:pt x="991312" y="5723588"/>
                </a:lnTo>
                <a:cubicBezTo>
                  <a:pt x="838191" y="5571903"/>
                  <a:pt x="699674" y="5405753"/>
                  <a:pt x="578028" y="5227382"/>
                </a:cubicBezTo>
                <a:lnTo>
                  <a:pt x="462891" y="5039639"/>
                </a:lnTo>
                <a:close/>
                <a:moveTo>
                  <a:pt x="5370448" y="641915"/>
                </a:moveTo>
                <a:lnTo>
                  <a:pt x="5537438" y="765617"/>
                </a:lnTo>
                <a:cubicBezTo>
                  <a:pt x="5704595" y="902273"/>
                  <a:pt x="5858283" y="1054519"/>
                  <a:pt x="5996233" y="1220108"/>
                </a:cubicBezTo>
                <a:lnTo>
                  <a:pt x="6084734" y="1337348"/>
                </a:lnTo>
                <a:lnTo>
                  <a:pt x="332115" y="4793871"/>
                </a:lnTo>
                <a:lnTo>
                  <a:pt x="265975" y="4657861"/>
                </a:lnTo>
                <a:cubicBezTo>
                  <a:pt x="180341" y="4457299"/>
                  <a:pt x="113847" y="4246765"/>
                  <a:pt x="68762" y="4028506"/>
                </a:cubicBezTo>
                <a:lnTo>
                  <a:pt x="40417" y="3844521"/>
                </a:lnTo>
                <a:close/>
                <a:moveTo>
                  <a:pt x="4076232" y="70307"/>
                </a:moveTo>
                <a:lnTo>
                  <a:pt x="4230402" y="105555"/>
                </a:lnTo>
                <a:cubicBezTo>
                  <a:pt x="4500758" y="174462"/>
                  <a:pt x="4758044" y="275628"/>
                  <a:pt x="4997828" y="404665"/>
                </a:cubicBezTo>
                <a:lnTo>
                  <a:pt x="5138391" y="489258"/>
                </a:lnTo>
                <a:lnTo>
                  <a:pt x="7980" y="3571920"/>
                </a:lnTo>
                <a:lnTo>
                  <a:pt x="4404" y="3525335"/>
                </a:lnTo>
                <a:cubicBezTo>
                  <a:pt x="1480" y="3468189"/>
                  <a:pt x="0" y="3410666"/>
                  <a:pt x="0" y="3352800"/>
                </a:cubicBezTo>
                <a:cubicBezTo>
                  <a:pt x="0" y="3121338"/>
                  <a:pt x="23677" y="2895353"/>
                  <a:pt x="68762" y="2677094"/>
                </a:cubicBezTo>
                <a:lnTo>
                  <a:pt x="129915" y="2441493"/>
                </a:lnTo>
                <a:close/>
                <a:moveTo>
                  <a:pt x="3384550" y="0"/>
                </a:moveTo>
                <a:cubicBezTo>
                  <a:pt x="3442964" y="0"/>
                  <a:pt x="3501032" y="1466"/>
                  <a:pt x="3558719" y="4363"/>
                </a:cubicBezTo>
                <a:lnTo>
                  <a:pt x="3684136" y="13810"/>
                </a:lnTo>
                <a:lnTo>
                  <a:pt x="256520" y="2073330"/>
                </a:lnTo>
                <a:lnTo>
                  <a:pt x="265975" y="2047739"/>
                </a:lnTo>
                <a:cubicBezTo>
                  <a:pt x="779778" y="844369"/>
                  <a:pt x="1982624" y="0"/>
                  <a:pt x="338455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27881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915696" y="460375"/>
            <a:ext cx="5572125" cy="5937250"/>
          </a:xfrm>
          <a:prstGeom prst="rect">
            <a:avLst/>
          </a:prstGeom>
        </p:spPr>
        <p:txBody>
          <a:bodyPr/>
          <a:lstStyle/>
          <a:p>
            <a:endParaRPr lang="en-US"/>
          </a:p>
        </p:txBody>
      </p:sp>
    </p:spTree>
    <p:extLst>
      <p:ext uri="{BB962C8B-B14F-4D97-AF65-F5344CB8AC3E}">
        <p14:creationId xmlns:p14="http://schemas.microsoft.com/office/powerpoint/2010/main" val="1773580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67408" y="531019"/>
            <a:ext cx="6013450" cy="5795962"/>
          </a:xfrm>
          <a:prstGeom prst="rect">
            <a:avLst/>
          </a:prstGeom>
        </p:spPr>
        <p:txBody>
          <a:bodyPr/>
          <a:lstStyle/>
          <a:p>
            <a:endParaRPr lang="en-US"/>
          </a:p>
        </p:txBody>
      </p:sp>
    </p:spTree>
    <p:extLst>
      <p:ext uri="{BB962C8B-B14F-4D97-AF65-F5344CB8AC3E}">
        <p14:creationId xmlns:p14="http://schemas.microsoft.com/office/powerpoint/2010/main" val="332531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9419" y="411343"/>
            <a:ext cx="11333162" cy="3748533"/>
          </a:xfrm>
          <a:prstGeom prst="rect">
            <a:avLst/>
          </a:prstGeom>
        </p:spPr>
        <p:txBody>
          <a:bodyPr/>
          <a:lstStyle/>
          <a:p>
            <a:endParaRPr lang="en-US"/>
          </a:p>
        </p:txBody>
      </p:sp>
    </p:spTree>
    <p:extLst>
      <p:ext uri="{BB962C8B-B14F-4D97-AF65-F5344CB8AC3E}">
        <p14:creationId xmlns:p14="http://schemas.microsoft.com/office/powerpoint/2010/main" val="3331549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27251" y="330992"/>
            <a:ext cx="6196012" cy="6196014"/>
          </a:xfrm>
          <a:custGeom>
            <a:avLst/>
            <a:gdLst>
              <a:gd name="connsiteX0" fmla="*/ 3098006 w 6196012"/>
              <a:gd name="connsiteY0" fmla="*/ 1525138 h 6196014"/>
              <a:gd name="connsiteX1" fmla="*/ 1525137 w 6196012"/>
              <a:gd name="connsiteY1" fmla="*/ 3098007 h 6196014"/>
              <a:gd name="connsiteX2" fmla="*/ 3098006 w 6196012"/>
              <a:gd name="connsiteY2" fmla="*/ 4670876 h 6196014"/>
              <a:gd name="connsiteX3" fmla="*/ 4670875 w 6196012"/>
              <a:gd name="connsiteY3" fmla="*/ 3098007 h 6196014"/>
              <a:gd name="connsiteX4" fmla="*/ 3098006 w 6196012"/>
              <a:gd name="connsiteY4" fmla="*/ 1525138 h 6196014"/>
              <a:gd name="connsiteX5" fmla="*/ 3098006 w 6196012"/>
              <a:gd name="connsiteY5" fmla="*/ 0 h 6196014"/>
              <a:gd name="connsiteX6" fmla="*/ 6196012 w 6196012"/>
              <a:gd name="connsiteY6" fmla="*/ 3098007 h 6196014"/>
              <a:gd name="connsiteX7" fmla="*/ 3098006 w 6196012"/>
              <a:gd name="connsiteY7" fmla="*/ 6196014 h 6196014"/>
              <a:gd name="connsiteX8" fmla="*/ 0 w 6196012"/>
              <a:gd name="connsiteY8" fmla="*/ 3098007 h 6196014"/>
              <a:gd name="connsiteX9" fmla="*/ 3098006 w 6196012"/>
              <a:gd name="connsiteY9" fmla="*/ 0 h 619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012" h="6196014">
                <a:moveTo>
                  <a:pt x="3098006" y="1525138"/>
                </a:moveTo>
                <a:cubicBezTo>
                  <a:pt x="2229334" y="1525138"/>
                  <a:pt x="1525137" y="2229335"/>
                  <a:pt x="1525137" y="3098007"/>
                </a:cubicBezTo>
                <a:cubicBezTo>
                  <a:pt x="1525137" y="3966679"/>
                  <a:pt x="2229334" y="4670876"/>
                  <a:pt x="3098006" y="4670876"/>
                </a:cubicBezTo>
                <a:cubicBezTo>
                  <a:pt x="3966678" y="4670876"/>
                  <a:pt x="4670875" y="3966679"/>
                  <a:pt x="4670875" y="3098007"/>
                </a:cubicBezTo>
                <a:cubicBezTo>
                  <a:pt x="4670875" y="2229335"/>
                  <a:pt x="3966678" y="1525138"/>
                  <a:pt x="3098006" y="1525138"/>
                </a:cubicBezTo>
                <a:close/>
                <a:moveTo>
                  <a:pt x="3098006" y="0"/>
                </a:moveTo>
                <a:cubicBezTo>
                  <a:pt x="4808987" y="0"/>
                  <a:pt x="6196012" y="1387025"/>
                  <a:pt x="6196012" y="3098007"/>
                </a:cubicBezTo>
                <a:cubicBezTo>
                  <a:pt x="6196012" y="4808989"/>
                  <a:pt x="4808987" y="6196014"/>
                  <a:pt x="3098006" y="6196014"/>
                </a:cubicBezTo>
                <a:cubicBezTo>
                  <a:pt x="1387025" y="6196014"/>
                  <a:pt x="0" y="4808989"/>
                  <a:pt x="0" y="3098007"/>
                </a:cubicBezTo>
                <a:cubicBezTo>
                  <a:pt x="0" y="1387025"/>
                  <a:pt x="1387025" y="0"/>
                  <a:pt x="309800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11479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892800" y="400134"/>
            <a:ext cx="5115085" cy="6057731"/>
          </a:xfrm>
          <a:custGeom>
            <a:avLst/>
            <a:gdLst/>
            <a:ahLst/>
            <a:cxnLst/>
            <a:rect l="l" t="t" r="r" b="b"/>
            <a:pathLst>
              <a:path w="4723447" h="5593919">
                <a:moveTo>
                  <a:pt x="2399789" y="45"/>
                </a:moveTo>
                <a:cubicBezTo>
                  <a:pt x="2797525" y="-1700"/>
                  <a:pt x="3158908" y="47474"/>
                  <a:pt x="3483935" y="147566"/>
                </a:cubicBezTo>
                <a:cubicBezTo>
                  <a:pt x="3808964" y="247658"/>
                  <a:pt x="4112983" y="409139"/>
                  <a:pt x="4395993" y="632009"/>
                </a:cubicBezTo>
                <a:lnTo>
                  <a:pt x="3649711" y="1584175"/>
                </a:lnTo>
                <a:cubicBezTo>
                  <a:pt x="3466782" y="1448878"/>
                  <a:pt x="3270909" y="1353598"/>
                  <a:pt x="3062091" y="1298333"/>
                </a:cubicBezTo>
                <a:cubicBezTo>
                  <a:pt x="2853274" y="1243068"/>
                  <a:pt x="2632506" y="1216388"/>
                  <a:pt x="2399789" y="1218293"/>
                </a:cubicBezTo>
                <a:cubicBezTo>
                  <a:pt x="2209490" y="1217182"/>
                  <a:pt x="2043019" y="1247990"/>
                  <a:pt x="1900374" y="1310719"/>
                </a:cubicBezTo>
                <a:cubicBezTo>
                  <a:pt x="1757730" y="1373447"/>
                  <a:pt x="1682754" y="1474763"/>
                  <a:pt x="1675447" y="1614665"/>
                </a:cubicBezTo>
                <a:cubicBezTo>
                  <a:pt x="1679418" y="1791090"/>
                  <a:pt x="1761065" y="1908918"/>
                  <a:pt x="1920389" y="1968150"/>
                </a:cubicBezTo>
                <a:cubicBezTo>
                  <a:pt x="2079712" y="2027382"/>
                  <a:pt x="2292885" y="2067081"/>
                  <a:pt x="2559906" y="2087249"/>
                </a:cubicBezTo>
                <a:cubicBezTo>
                  <a:pt x="2920114" y="2122349"/>
                  <a:pt x="3264026" y="2201207"/>
                  <a:pt x="3591643" y="2323823"/>
                </a:cubicBezTo>
                <a:cubicBezTo>
                  <a:pt x="3919261" y="2446439"/>
                  <a:pt x="4188026" y="2630880"/>
                  <a:pt x="4397939" y="2877148"/>
                </a:cubicBezTo>
                <a:cubicBezTo>
                  <a:pt x="4607851" y="3123415"/>
                  <a:pt x="4716354" y="3449575"/>
                  <a:pt x="4723447" y="3855629"/>
                </a:cubicBezTo>
                <a:cubicBezTo>
                  <a:pt x="4716731" y="4258214"/>
                  <a:pt x="4603243" y="4587151"/>
                  <a:pt x="4382982" y="4842440"/>
                </a:cubicBezTo>
                <a:cubicBezTo>
                  <a:pt x="4162721" y="5097729"/>
                  <a:pt x="3875981" y="5286155"/>
                  <a:pt x="3522761" y="5407718"/>
                </a:cubicBezTo>
                <a:cubicBezTo>
                  <a:pt x="3169540" y="5529280"/>
                  <a:pt x="2790133" y="5590766"/>
                  <a:pt x="2384539" y="5592173"/>
                </a:cubicBezTo>
                <a:cubicBezTo>
                  <a:pt x="1911188" y="5605025"/>
                  <a:pt x="1486065" y="5546965"/>
                  <a:pt x="1109168" y="5417995"/>
                </a:cubicBezTo>
                <a:cubicBezTo>
                  <a:pt x="732271" y="5289025"/>
                  <a:pt x="362549" y="5034893"/>
                  <a:pt x="0" y="4655599"/>
                </a:cubicBezTo>
                <a:lnTo>
                  <a:pt x="830165" y="3703182"/>
                </a:lnTo>
                <a:cubicBezTo>
                  <a:pt x="1097017" y="3951702"/>
                  <a:pt x="1366800" y="4115899"/>
                  <a:pt x="1639513" y="4195775"/>
                </a:cubicBezTo>
                <a:cubicBezTo>
                  <a:pt x="1912226" y="4275650"/>
                  <a:pt x="2163110" y="4312174"/>
                  <a:pt x="2392164" y="4305345"/>
                </a:cubicBezTo>
                <a:cubicBezTo>
                  <a:pt x="2643936" y="4304234"/>
                  <a:pt x="2845673" y="4262629"/>
                  <a:pt x="2997372" y="4180530"/>
                </a:cubicBezTo>
                <a:cubicBezTo>
                  <a:pt x="3149072" y="4098431"/>
                  <a:pt x="3226908" y="3982508"/>
                  <a:pt x="3230879" y="3832761"/>
                </a:cubicBezTo>
                <a:cubicBezTo>
                  <a:pt x="3230403" y="3699053"/>
                  <a:pt x="3155108" y="3591070"/>
                  <a:pt x="3004997" y="3508812"/>
                </a:cubicBezTo>
                <a:cubicBezTo>
                  <a:pt x="2854885" y="3426555"/>
                  <a:pt x="2632817" y="3371928"/>
                  <a:pt x="2338791" y="3344932"/>
                </a:cubicBezTo>
                <a:cubicBezTo>
                  <a:pt x="1944932" y="3314537"/>
                  <a:pt x="1584569" y="3247442"/>
                  <a:pt x="1257704" y="3143647"/>
                </a:cubicBezTo>
                <a:cubicBezTo>
                  <a:pt x="930839" y="3039851"/>
                  <a:pt x="668749" y="2868302"/>
                  <a:pt x="471433" y="2628998"/>
                </a:cubicBezTo>
                <a:cubicBezTo>
                  <a:pt x="274117" y="2389695"/>
                  <a:pt x="172852" y="2051584"/>
                  <a:pt x="167640" y="1614665"/>
                </a:cubicBezTo>
                <a:cubicBezTo>
                  <a:pt x="174309" y="1239833"/>
                  <a:pt x="283660" y="933288"/>
                  <a:pt x="495691" y="695027"/>
                </a:cubicBezTo>
                <a:cubicBezTo>
                  <a:pt x="707723" y="456767"/>
                  <a:pt x="982418" y="281136"/>
                  <a:pt x="1319776" y="168134"/>
                </a:cubicBezTo>
                <a:cubicBezTo>
                  <a:pt x="1657135" y="55133"/>
                  <a:pt x="2017139" y="-897"/>
                  <a:pt x="2399789" y="45"/>
                </a:cubicBezTo>
                <a:close/>
              </a:path>
            </a:pathLst>
          </a:custGeom>
        </p:spPr>
        <p:txBody>
          <a:bodyPr wrap="square">
            <a:noAutofit/>
          </a:bodyPr>
          <a:lstStyle/>
          <a:p>
            <a:endParaRPr lang="en-US"/>
          </a:p>
        </p:txBody>
      </p:sp>
    </p:spTree>
    <p:extLst>
      <p:ext uri="{BB962C8B-B14F-4D97-AF65-F5344CB8AC3E}">
        <p14:creationId xmlns:p14="http://schemas.microsoft.com/office/powerpoint/2010/main" val="2092977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900" y="0"/>
            <a:ext cx="4419600" cy="6858000"/>
          </a:xfrm>
          <a:prstGeom prst="rect">
            <a:avLst/>
          </a:prstGeom>
        </p:spPr>
        <p:txBody>
          <a:bodyPr/>
          <a:lstStyle/>
          <a:p>
            <a:endParaRPr lang="en-US"/>
          </a:p>
        </p:txBody>
      </p:sp>
    </p:spTree>
    <p:extLst>
      <p:ext uri="{BB962C8B-B14F-4D97-AF65-F5344CB8AC3E}">
        <p14:creationId xmlns:p14="http://schemas.microsoft.com/office/powerpoint/2010/main" val="3590640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0283" y="582613"/>
            <a:ext cx="2600325" cy="2911475"/>
          </a:xfrm>
          <a:prstGeom prst="rect">
            <a:avLst/>
          </a:prstGeom>
        </p:spPr>
        <p:txBody>
          <a:bodyPr/>
          <a:lstStyle/>
          <a:p>
            <a:endParaRPr lang="en-US"/>
          </a:p>
        </p:txBody>
      </p:sp>
      <p:sp>
        <p:nvSpPr>
          <p:cNvPr id="4" name="Picture Placeholder 2"/>
          <p:cNvSpPr>
            <a:spLocks noGrp="1"/>
          </p:cNvSpPr>
          <p:nvPr>
            <p:ph type="pic" sz="quarter" idx="11"/>
          </p:nvPr>
        </p:nvSpPr>
        <p:spPr>
          <a:xfrm>
            <a:off x="3469917" y="582612"/>
            <a:ext cx="2600325" cy="5692776"/>
          </a:xfrm>
          <a:prstGeom prst="rect">
            <a:avLst/>
          </a:prstGeom>
        </p:spPr>
        <p:txBody>
          <a:bodyPr/>
          <a:lstStyle/>
          <a:p>
            <a:endParaRPr lang="en-US"/>
          </a:p>
        </p:txBody>
      </p:sp>
      <p:sp>
        <p:nvSpPr>
          <p:cNvPr id="5" name="Picture Placeholder 2"/>
          <p:cNvSpPr>
            <a:spLocks noGrp="1"/>
          </p:cNvSpPr>
          <p:nvPr>
            <p:ph type="pic" sz="quarter" idx="12"/>
          </p:nvPr>
        </p:nvSpPr>
        <p:spPr>
          <a:xfrm>
            <a:off x="670283" y="3686421"/>
            <a:ext cx="2600325" cy="2588967"/>
          </a:xfrm>
          <a:prstGeom prst="rect">
            <a:avLst/>
          </a:prstGeom>
        </p:spPr>
        <p:txBody>
          <a:bodyPr/>
          <a:lstStyle/>
          <a:p>
            <a:endParaRPr lang="en-US"/>
          </a:p>
        </p:txBody>
      </p:sp>
    </p:spTree>
    <p:extLst>
      <p:ext uri="{BB962C8B-B14F-4D97-AF65-F5344CB8AC3E}">
        <p14:creationId xmlns:p14="http://schemas.microsoft.com/office/powerpoint/2010/main" val="3511013051"/>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08349" cy="3429000"/>
          </a:xfrm>
          <a:prstGeom prst="rect">
            <a:avLst/>
          </a:prstGeom>
        </p:spPr>
        <p:txBody>
          <a:bodyPr/>
          <a:lstStyle/>
          <a:p>
            <a:endParaRPr lang="en-US"/>
          </a:p>
        </p:txBody>
      </p:sp>
      <p:sp>
        <p:nvSpPr>
          <p:cNvPr id="8" name="Picture Placeholder 3"/>
          <p:cNvSpPr>
            <a:spLocks noGrp="1"/>
          </p:cNvSpPr>
          <p:nvPr>
            <p:ph type="pic" sz="quarter" idx="11"/>
          </p:nvPr>
        </p:nvSpPr>
        <p:spPr>
          <a:xfrm>
            <a:off x="2408349" y="3429000"/>
            <a:ext cx="2423374" cy="3429000"/>
          </a:xfrm>
          <a:prstGeom prst="rect">
            <a:avLst/>
          </a:prstGeom>
        </p:spPr>
        <p:txBody>
          <a:bodyPr/>
          <a:lstStyle/>
          <a:p>
            <a:endParaRPr lang="en-US"/>
          </a:p>
        </p:txBody>
      </p:sp>
      <p:sp>
        <p:nvSpPr>
          <p:cNvPr id="9" name="Picture Placeholder 3"/>
          <p:cNvSpPr>
            <a:spLocks noGrp="1"/>
          </p:cNvSpPr>
          <p:nvPr>
            <p:ph type="pic" sz="quarter" idx="12"/>
          </p:nvPr>
        </p:nvSpPr>
        <p:spPr>
          <a:xfrm>
            <a:off x="4831723" y="0"/>
            <a:ext cx="2498502" cy="3429000"/>
          </a:xfrm>
          <a:prstGeom prst="rect">
            <a:avLst/>
          </a:prstGeom>
        </p:spPr>
        <p:txBody>
          <a:bodyPr/>
          <a:lstStyle/>
          <a:p>
            <a:endParaRPr lang="en-US"/>
          </a:p>
        </p:txBody>
      </p:sp>
      <p:sp>
        <p:nvSpPr>
          <p:cNvPr id="10" name="Picture Placeholder 3"/>
          <p:cNvSpPr>
            <a:spLocks noGrp="1"/>
          </p:cNvSpPr>
          <p:nvPr>
            <p:ph type="pic" sz="quarter" idx="13"/>
          </p:nvPr>
        </p:nvSpPr>
        <p:spPr>
          <a:xfrm>
            <a:off x="7345251" y="3429000"/>
            <a:ext cx="2421228" cy="3429000"/>
          </a:xfrm>
          <a:prstGeom prst="rect">
            <a:avLst/>
          </a:prstGeom>
        </p:spPr>
        <p:txBody>
          <a:bodyPr/>
          <a:lstStyle/>
          <a:p>
            <a:endParaRPr lang="en-US"/>
          </a:p>
        </p:txBody>
      </p:sp>
      <p:sp>
        <p:nvSpPr>
          <p:cNvPr id="11" name="Picture Placeholder 3"/>
          <p:cNvSpPr>
            <a:spLocks noGrp="1"/>
          </p:cNvSpPr>
          <p:nvPr>
            <p:ph type="pic" sz="quarter" idx="14"/>
          </p:nvPr>
        </p:nvSpPr>
        <p:spPr>
          <a:xfrm>
            <a:off x="9781504" y="0"/>
            <a:ext cx="2410495" cy="3429000"/>
          </a:xfrm>
          <a:prstGeom prst="rect">
            <a:avLst/>
          </a:prstGeom>
        </p:spPr>
        <p:txBody>
          <a:bodyPr/>
          <a:lstStyle/>
          <a:p>
            <a:endParaRPr lang="en-US"/>
          </a:p>
        </p:txBody>
      </p:sp>
    </p:spTree>
    <p:extLst>
      <p:ext uri="{BB962C8B-B14F-4D97-AF65-F5344CB8AC3E}">
        <p14:creationId xmlns:p14="http://schemas.microsoft.com/office/powerpoint/2010/main" val="62675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4" name="Picture Placeholder 4"/>
          <p:cNvSpPr>
            <a:spLocks noGrp="1"/>
          </p:cNvSpPr>
          <p:nvPr>
            <p:ph type="pic" sz="quarter" idx="11"/>
          </p:nvPr>
        </p:nvSpPr>
        <p:spPr>
          <a:xfrm>
            <a:off x="1414746" y="847725"/>
            <a:ext cx="3048397" cy="3438525"/>
          </a:xfrm>
          <a:prstGeom prst="rect">
            <a:avLst/>
          </a:prstGeom>
          <a:solidFill>
            <a:schemeClr val="accent5"/>
          </a:solidFill>
        </p:spPr>
        <p:txBody>
          <a:bodyPr/>
          <a:lstStyle>
            <a:lvl1pPr>
              <a:defRPr sz="2699"/>
            </a:lvl1pPr>
          </a:lstStyle>
          <a:p>
            <a:endParaRPr lang="id-ID" dirty="0"/>
          </a:p>
        </p:txBody>
      </p:sp>
      <p:sp>
        <p:nvSpPr>
          <p:cNvPr id="5" name="Picture Placeholder 4"/>
          <p:cNvSpPr>
            <a:spLocks noGrp="1"/>
          </p:cNvSpPr>
          <p:nvPr>
            <p:ph type="pic" sz="quarter" idx="12"/>
          </p:nvPr>
        </p:nvSpPr>
        <p:spPr>
          <a:xfrm>
            <a:off x="380950" y="3429000"/>
            <a:ext cx="2057132" cy="3009900"/>
          </a:xfrm>
          <a:prstGeom prst="rect">
            <a:avLst/>
          </a:prstGeom>
          <a:solidFill>
            <a:schemeClr val="accent5"/>
          </a:solidFill>
        </p:spPr>
        <p:txBody>
          <a:bodyPr/>
          <a:lstStyle>
            <a:lvl1pPr>
              <a:defRPr sz="2699"/>
            </a:lvl1pPr>
          </a:lstStyle>
          <a:p>
            <a:endParaRPr lang="id-ID" dirty="0"/>
          </a:p>
        </p:txBody>
      </p:sp>
      <p:sp>
        <p:nvSpPr>
          <p:cNvPr id="6" name="Picture Placeholder 4"/>
          <p:cNvSpPr>
            <a:spLocks noGrp="1"/>
          </p:cNvSpPr>
          <p:nvPr>
            <p:ph type="pic" sz="quarter" idx="13"/>
          </p:nvPr>
        </p:nvSpPr>
        <p:spPr>
          <a:xfrm>
            <a:off x="5333922" y="4124325"/>
            <a:ext cx="3361887" cy="2314575"/>
          </a:xfrm>
          <a:prstGeom prst="rect">
            <a:avLst/>
          </a:prstGeom>
          <a:solidFill>
            <a:schemeClr val="accent5"/>
          </a:solidFill>
        </p:spPr>
        <p:txBody>
          <a:bodyPr/>
          <a:lstStyle>
            <a:lvl1pPr>
              <a:defRPr sz="2699"/>
            </a:lvl1pPr>
          </a:lstStyle>
          <a:p>
            <a:endParaRPr lang="id-ID" dirty="0"/>
          </a:p>
        </p:txBody>
      </p:sp>
    </p:spTree>
    <p:extLst>
      <p:ext uri="{BB962C8B-B14F-4D97-AF65-F5344CB8AC3E}">
        <p14:creationId xmlns:p14="http://schemas.microsoft.com/office/powerpoint/2010/main" val="1698222261"/>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184650" y="0"/>
            <a:ext cx="3822700" cy="6858000"/>
          </a:xfrm>
          <a:prstGeom prst="rect">
            <a:avLst/>
          </a:prstGeom>
        </p:spPr>
        <p:txBody>
          <a:bodyPr/>
          <a:lstStyle/>
          <a:p>
            <a:endParaRPr lang="en-US"/>
          </a:p>
        </p:txBody>
      </p:sp>
    </p:spTree>
    <p:extLst>
      <p:ext uri="{BB962C8B-B14F-4D97-AF65-F5344CB8AC3E}">
        <p14:creationId xmlns:p14="http://schemas.microsoft.com/office/powerpoint/2010/main" val="1601523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38956" y="2909888"/>
            <a:ext cx="11114088" cy="3568700"/>
          </a:xfrm>
          <a:prstGeom prst="rect">
            <a:avLst/>
          </a:prstGeom>
        </p:spPr>
        <p:txBody>
          <a:bodyPr/>
          <a:lstStyle/>
          <a:p>
            <a:endParaRPr lang="en-US"/>
          </a:p>
        </p:txBody>
      </p:sp>
    </p:spTree>
    <p:extLst>
      <p:ext uri="{BB962C8B-B14F-4D97-AF65-F5344CB8AC3E}">
        <p14:creationId xmlns:p14="http://schemas.microsoft.com/office/powerpoint/2010/main" val="2650217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59643" y="1419225"/>
            <a:ext cx="10272713" cy="4019550"/>
          </a:xfrm>
          <a:prstGeom prst="rect">
            <a:avLst/>
          </a:prstGeom>
        </p:spPr>
        <p:txBody>
          <a:bodyPr/>
          <a:lstStyle/>
          <a:p>
            <a:endParaRPr lang="en-US"/>
          </a:p>
        </p:txBody>
      </p:sp>
    </p:spTree>
    <p:extLst>
      <p:ext uri="{BB962C8B-B14F-4D97-AF65-F5344CB8AC3E}">
        <p14:creationId xmlns:p14="http://schemas.microsoft.com/office/powerpoint/2010/main" val="19365530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a:p>
        </p:txBody>
      </p:sp>
      <p:sp>
        <p:nvSpPr>
          <p:cNvPr id="3" name="Picture Placeholder 2"/>
          <p:cNvSpPr>
            <a:spLocks noGrp="1"/>
          </p:cNvSpPr>
          <p:nvPr>
            <p:ph type="pic" sz="quarter" idx="13"/>
          </p:nvPr>
        </p:nvSpPr>
        <p:spPr>
          <a:xfrm>
            <a:off x="609600" y="692943"/>
            <a:ext cx="6392334" cy="5472113"/>
          </a:xfrm>
          <a:prstGeom prst="rect">
            <a:avLst/>
          </a:prstGeom>
        </p:spPr>
        <p:txBody>
          <a:bodyPr/>
          <a:lstStyle/>
          <a:p>
            <a:endParaRPr lang="en-US"/>
          </a:p>
        </p:txBody>
      </p:sp>
    </p:spTree>
    <p:extLst>
      <p:ext uri="{BB962C8B-B14F-4D97-AF65-F5344CB8AC3E}">
        <p14:creationId xmlns:p14="http://schemas.microsoft.com/office/powerpoint/2010/main" val="12666634"/>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06400" y="368300"/>
            <a:ext cx="2197100" cy="2197100"/>
          </a:xfrm>
          <a:prstGeom prst="rect">
            <a:avLst/>
          </a:prstGeom>
        </p:spPr>
        <p:txBody>
          <a:bodyPr/>
          <a:lstStyle/>
          <a:p>
            <a:endParaRPr lang="en-US"/>
          </a:p>
        </p:txBody>
      </p:sp>
      <p:sp>
        <p:nvSpPr>
          <p:cNvPr id="5" name="Picture Placeholder 3"/>
          <p:cNvSpPr>
            <a:spLocks noGrp="1"/>
          </p:cNvSpPr>
          <p:nvPr>
            <p:ph type="pic" sz="quarter" idx="11"/>
          </p:nvPr>
        </p:nvSpPr>
        <p:spPr>
          <a:xfrm>
            <a:off x="2832100" y="368300"/>
            <a:ext cx="2197100" cy="2197100"/>
          </a:xfrm>
          <a:prstGeom prst="rect">
            <a:avLst/>
          </a:prstGeom>
        </p:spPr>
        <p:txBody>
          <a:bodyPr/>
          <a:lstStyle/>
          <a:p>
            <a:endParaRPr lang="en-US"/>
          </a:p>
        </p:txBody>
      </p:sp>
      <p:sp>
        <p:nvSpPr>
          <p:cNvPr id="6" name="Picture Placeholder 3"/>
          <p:cNvSpPr>
            <a:spLocks noGrp="1"/>
          </p:cNvSpPr>
          <p:nvPr>
            <p:ph type="pic" sz="quarter" idx="12"/>
          </p:nvPr>
        </p:nvSpPr>
        <p:spPr>
          <a:xfrm>
            <a:off x="406400" y="3543300"/>
            <a:ext cx="2197100" cy="2197100"/>
          </a:xfrm>
          <a:prstGeom prst="rect">
            <a:avLst/>
          </a:prstGeom>
        </p:spPr>
        <p:txBody>
          <a:bodyPr/>
          <a:lstStyle/>
          <a:p>
            <a:endParaRPr lang="en-US"/>
          </a:p>
        </p:txBody>
      </p:sp>
      <p:sp>
        <p:nvSpPr>
          <p:cNvPr id="7" name="Picture Placeholder 3"/>
          <p:cNvSpPr>
            <a:spLocks noGrp="1"/>
          </p:cNvSpPr>
          <p:nvPr>
            <p:ph type="pic" sz="quarter" idx="13"/>
          </p:nvPr>
        </p:nvSpPr>
        <p:spPr>
          <a:xfrm>
            <a:off x="2832100" y="3543300"/>
            <a:ext cx="2197100" cy="2197100"/>
          </a:xfrm>
          <a:prstGeom prst="rect">
            <a:avLst/>
          </a:prstGeom>
        </p:spPr>
        <p:txBody>
          <a:bodyPr/>
          <a:lstStyle/>
          <a:p>
            <a:endParaRPr lang="en-US"/>
          </a:p>
        </p:txBody>
      </p:sp>
      <p:sp>
        <p:nvSpPr>
          <p:cNvPr id="10" name="Picture Placeholder 3"/>
          <p:cNvSpPr>
            <a:spLocks noGrp="1"/>
          </p:cNvSpPr>
          <p:nvPr>
            <p:ph type="pic" sz="quarter" idx="14"/>
          </p:nvPr>
        </p:nvSpPr>
        <p:spPr>
          <a:xfrm>
            <a:off x="5257800" y="368300"/>
            <a:ext cx="2197100" cy="2197100"/>
          </a:xfrm>
          <a:prstGeom prst="rect">
            <a:avLst/>
          </a:prstGeom>
        </p:spPr>
        <p:txBody>
          <a:bodyPr/>
          <a:lstStyle/>
          <a:p>
            <a:endParaRPr lang="en-US"/>
          </a:p>
        </p:txBody>
      </p:sp>
      <p:sp>
        <p:nvSpPr>
          <p:cNvPr id="11" name="Picture Placeholder 3"/>
          <p:cNvSpPr>
            <a:spLocks noGrp="1"/>
          </p:cNvSpPr>
          <p:nvPr>
            <p:ph type="pic" sz="quarter" idx="15"/>
          </p:nvPr>
        </p:nvSpPr>
        <p:spPr>
          <a:xfrm>
            <a:off x="5257800" y="3543300"/>
            <a:ext cx="2197100" cy="2197100"/>
          </a:xfrm>
          <a:prstGeom prst="rect">
            <a:avLst/>
          </a:prstGeom>
        </p:spPr>
        <p:txBody>
          <a:bodyPr/>
          <a:lstStyle/>
          <a:p>
            <a:endParaRPr lang="en-US"/>
          </a:p>
        </p:txBody>
      </p:sp>
    </p:spTree>
    <p:extLst>
      <p:ext uri="{BB962C8B-B14F-4D97-AF65-F5344CB8AC3E}">
        <p14:creationId xmlns:p14="http://schemas.microsoft.com/office/powerpoint/2010/main" val="4758739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01700" y="2044700"/>
            <a:ext cx="2286000" cy="2286000"/>
          </a:xfrm>
          <a:prstGeom prst="ellipse">
            <a:avLst/>
          </a:prstGeom>
        </p:spPr>
        <p:txBody>
          <a:bodyPr/>
          <a:lstStyle/>
          <a:p>
            <a:endParaRPr lang="en-US"/>
          </a:p>
        </p:txBody>
      </p:sp>
      <p:sp>
        <p:nvSpPr>
          <p:cNvPr id="5" name="Picture Placeholder 3"/>
          <p:cNvSpPr>
            <a:spLocks noGrp="1"/>
          </p:cNvSpPr>
          <p:nvPr>
            <p:ph type="pic" sz="quarter" idx="11"/>
          </p:nvPr>
        </p:nvSpPr>
        <p:spPr>
          <a:xfrm>
            <a:off x="3594100" y="2044700"/>
            <a:ext cx="2286000" cy="2286000"/>
          </a:xfrm>
          <a:prstGeom prst="ellipse">
            <a:avLst/>
          </a:prstGeom>
        </p:spPr>
        <p:txBody>
          <a:bodyPr/>
          <a:lstStyle/>
          <a:p>
            <a:endParaRPr lang="en-US"/>
          </a:p>
        </p:txBody>
      </p:sp>
      <p:sp>
        <p:nvSpPr>
          <p:cNvPr id="6" name="Picture Placeholder 3"/>
          <p:cNvSpPr>
            <a:spLocks noGrp="1"/>
          </p:cNvSpPr>
          <p:nvPr>
            <p:ph type="pic" sz="quarter" idx="12"/>
          </p:nvPr>
        </p:nvSpPr>
        <p:spPr>
          <a:xfrm>
            <a:off x="6286500" y="2044700"/>
            <a:ext cx="2286000" cy="2286000"/>
          </a:xfrm>
          <a:prstGeom prst="ellipse">
            <a:avLst/>
          </a:prstGeom>
        </p:spPr>
        <p:txBody>
          <a:bodyPr/>
          <a:lstStyle/>
          <a:p>
            <a:endParaRPr lang="en-US"/>
          </a:p>
        </p:txBody>
      </p:sp>
      <p:sp>
        <p:nvSpPr>
          <p:cNvPr id="7" name="Picture Placeholder 3"/>
          <p:cNvSpPr>
            <a:spLocks noGrp="1"/>
          </p:cNvSpPr>
          <p:nvPr>
            <p:ph type="pic" sz="quarter" idx="13"/>
          </p:nvPr>
        </p:nvSpPr>
        <p:spPr>
          <a:xfrm>
            <a:off x="8978900" y="2044700"/>
            <a:ext cx="2286000" cy="2286000"/>
          </a:xfrm>
          <a:prstGeom prst="ellipse">
            <a:avLst/>
          </a:prstGeom>
        </p:spPr>
        <p:txBody>
          <a:bodyPr/>
          <a:lstStyle/>
          <a:p>
            <a:endParaRPr lang="en-US"/>
          </a:p>
        </p:txBody>
      </p:sp>
    </p:spTree>
    <p:extLst>
      <p:ext uri="{BB962C8B-B14F-4D97-AF65-F5344CB8AC3E}">
        <p14:creationId xmlns:p14="http://schemas.microsoft.com/office/powerpoint/2010/main" val="12178266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11200" y="1924050"/>
            <a:ext cx="2692400" cy="3009900"/>
          </a:xfrm>
          <a:prstGeom prst="rect">
            <a:avLst/>
          </a:prstGeom>
        </p:spPr>
        <p:txBody>
          <a:bodyPr/>
          <a:lstStyle/>
          <a:p>
            <a:endParaRPr lang="en-US"/>
          </a:p>
        </p:txBody>
      </p:sp>
      <p:sp>
        <p:nvSpPr>
          <p:cNvPr id="8" name="Picture Placeholder 3"/>
          <p:cNvSpPr>
            <a:spLocks noGrp="1"/>
          </p:cNvSpPr>
          <p:nvPr>
            <p:ph type="pic" sz="quarter" idx="11"/>
          </p:nvPr>
        </p:nvSpPr>
        <p:spPr>
          <a:xfrm>
            <a:off x="3403600" y="1924050"/>
            <a:ext cx="2692400" cy="3009900"/>
          </a:xfrm>
          <a:prstGeom prst="rect">
            <a:avLst/>
          </a:prstGeom>
        </p:spPr>
        <p:txBody>
          <a:bodyPr/>
          <a:lstStyle/>
          <a:p>
            <a:endParaRPr lang="en-US"/>
          </a:p>
        </p:txBody>
      </p:sp>
      <p:sp>
        <p:nvSpPr>
          <p:cNvPr id="9" name="Picture Placeholder 3"/>
          <p:cNvSpPr>
            <a:spLocks noGrp="1"/>
          </p:cNvSpPr>
          <p:nvPr>
            <p:ph type="pic" sz="quarter" idx="12"/>
          </p:nvPr>
        </p:nvSpPr>
        <p:spPr>
          <a:xfrm>
            <a:off x="6096000" y="1924050"/>
            <a:ext cx="2692400" cy="3009900"/>
          </a:xfrm>
          <a:prstGeom prst="rect">
            <a:avLst/>
          </a:prstGeom>
        </p:spPr>
        <p:txBody>
          <a:bodyPr/>
          <a:lstStyle/>
          <a:p>
            <a:endParaRPr lang="en-US"/>
          </a:p>
        </p:txBody>
      </p:sp>
      <p:sp>
        <p:nvSpPr>
          <p:cNvPr id="10" name="Picture Placeholder 3"/>
          <p:cNvSpPr>
            <a:spLocks noGrp="1"/>
          </p:cNvSpPr>
          <p:nvPr>
            <p:ph type="pic" sz="quarter" idx="13"/>
          </p:nvPr>
        </p:nvSpPr>
        <p:spPr>
          <a:xfrm>
            <a:off x="8788400" y="1924050"/>
            <a:ext cx="2692400" cy="3009900"/>
          </a:xfrm>
          <a:prstGeom prst="rect">
            <a:avLst/>
          </a:prstGeom>
        </p:spPr>
        <p:txBody>
          <a:bodyPr/>
          <a:lstStyle/>
          <a:p>
            <a:endParaRPr lang="en-US"/>
          </a:p>
        </p:txBody>
      </p:sp>
    </p:spTree>
    <p:extLst>
      <p:ext uri="{BB962C8B-B14F-4D97-AF65-F5344CB8AC3E}">
        <p14:creationId xmlns:p14="http://schemas.microsoft.com/office/powerpoint/2010/main" val="12656837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97000" y="2032000"/>
            <a:ext cx="1371600" cy="1371600"/>
          </a:xfrm>
          <a:prstGeom prst="ellipse">
            <a:avLst/>
          </a:prstGeom>
        </p:spPr>
        <p:txBody>
          <a:bodyPr/>
          <a:lstStyle/>
          <a:p>
            <a:endParaRPr lang="en-US"/>
          </a:p>
        </p:txBody>
      </p:sp>
      <p:sp>
        <p:nvSpPr>
          <p:cNvPr id="5" name="Picture Placeholder 3"/>
          <p:cNvSpPr>
            <a:spLocks noGrp="1"/>
          </p:cNvSpPr>
          <p:nvPr>
            <p:ph type="pic" sz="quarter" idx="11"/>
          </p:nvPr>
        </p:nvSpPr>
        <p:spPr>
          <a:xfrm>
            <a:off x="1397000" y="4521200"/>
            <a:ext cx="1371600" cy="1371600"/>
          </a:xfrm>
          <a:prstGeom prst="ellipse">
            <a:avLst/>
          </a:prstGeom>
        </p:spPr>
        <p:txBody>
          <a:bodyPr/>
          <a:lstStyle/>
          <a:p>
            <a:endParaRPr lang="en-US"/>
          </a:p>
        </p:txBody>
      </p:sp>
      <p:sp>
        <p:nvSpPr>
          <p:cNvPr id="6" name="Picture Placeholder 3"/>
          <p:cNvSpPr>
            <a:spLocks noGrp="1"/>
          </p:cNvSpPr>
          <p:nvPr>
            <p:ph type="pic" sz="quarter" idx="12"/>
          </p:nvPr>
        </p:nvSpPr>
        <p:spPr>
          <a:xfrm>
            <a:off x="6489700" y="2032000"/>
            <a:ext cx="1371600" cy="1371600"/>
          </a:xfrm>
          <a:prstGeom prst="ellipse">
            <a:avLst/>
          </a:prstGeom>
        </p:spPr>
        <p:txBody>
          <a:bodyPr/>
          <a:lstStyle/>
          <a:p>
            <a:endParaRPr lang="en-US"/>
          </a:p>
        </p:txBody>
      </p:sp>
      <p:sp>
        <p:nvSpPr>
          <p:cNvPr id="7" name="Picture Placeholder 3"/>
          <p:cNvSpPr>
            <a:spLocks noGrp="1"/>
          </p:cNvSpPr>
          <p:nvPr>
            <p:ph type="pic" sz="quarter" idx="13"/>
          </p:nvPr>
        </p:nvSpPr>
        <p:spPr>
          <a:xfrm>
            <a:off x="6489700" y="4521200"/>
            <a:ext cx="1371600" cy="1371600"/>
          </a:xfrm>
          <a:prstGeom prst="ellipse">
            <a:avLst/>
          </a:prstGeom>
        </p:spPr>
        <p:txBody>
          <a:bodyPr/>
          <a:lstStyle/>
          <a:p>
            <a:endParaRPr lang="en-US"/>
          </a:p>
        </p:txBody>
      </p:sp>
    </p:spTree>
    <p:extLst>
      <p:ext uri="{BB962C8B-B14F-4D97-AF65-F5344CB8AC3E}">
        <p14:creationId xmlns:p14="http://schemas.microsoft.com/office/powerpoint/2010/main" val="2054856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166904" y="1955052"/>
            <a:ext cx="2947896" cy="2947895"/>
          </a:xfrm>
          <a:custGeom>
            <a:avLst/>
            <a:gdLst>
              <a:gd name="connsiteX0" fmla="*/ 1568169 w 3127193"/>
              <a:gd name="connsiteY0" fmla="*/ 3 h 3127192"/>
              <a:gd name="connsiteX1" fmla="*/ 2025752 w 3127193"/>
              <a:gd name="connsiteY1" fmla="*/ 191109 h 3127192"/>
              <a:gd name="connsiteX2" fmla="*/ 2938764 w 3127193"/>
              <a:gd name="connsiteY2" fmla="*/ 1109476 h 3127192"/>
              <a:gd name="connsiteX3" fmla="*/ 2936085 w 3127193"/>
              <a:gd name="connsiteY3" fmla="*/ 2025751 h 3127192"/>
              <a:gd name="connsiteX4" fmla="*/ 2017718 w 3127193"/>
              <a:gd name="connsiteY4" fmla="*/ 2938763 h 3127192"/>
              <a:gd name="connsiteX5" fmla="*/ 1101443 w 3127193"/>
              <a:gd name="connsiteY5" fmla="*/ 2936084 h 3127192"/>
              <a:gd name="connsiteX6" fmla="*/ 188431 w 3127193"/>
              <a:gd name="connsiteY6" fmla="*/ 2017717 h 3127192"/>
              <a:gd name="connsiteX7" fmla="*/ 191110 w 3127193"/>
              <a:gd name="connsiteY7" fmla="*/ 1101442 h 3127192"/>
              <a:gd name="connsiteX8" fmla="*/ 1109477 w 3127193"/>
              <a:gd name="connsiteY8" fmla="*/ 188430 h 3127192"/>
              <a:gd name="connsiteX9" fmla="*/ 1568169 w 3127193"/>
              <a:gd name="connsiteY9" fmla="*/ 3 h 312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193" h="3127192">
                <a:moveTo>
                  <a:pt x="1568169" y="3"/>
                </a:moveTo>
                <a:cubicBezTo>
                  <a:pt x="1733982" y="487"/>
                  <a:pt x="1899610" y="64228"/>
                  <a:pt x="2025752" y="191109"/>
                </a:cubicBezTo>
                <a:lnTo>
                  <a:pt x="2938764" y="1109476"/>
                </a:lnTo>
                <a:cubicBezTo>
                  <a:pt x="3191046" y="1363238"/>
                  <a:pt x="3189847" y="1773468"/>
                  <a:pt x="2936085" y="2025751"/>
                </a:cubicBezTo>
                <a:lnTo>
                  <a:pt x="2017718" y="2938763"/>
                </a:lnTo>
                <a:cubicBezTo>
                  <a:pt x="1763956" y="3191045"/>
                  <a:pt x="1353725" y="3189846"/>
                  <a:pt x="1101443" y="2936084"/>
                </a:cubicBezTo>
                <a:lnTo>
                  <a:pt x="188431" y="2017717"/>
                </a:lnTo>
                <a:cubicBezTo>
                  <a:pt x="-63852" y="1763954"/>
                  <a:pt x="-62652" y="1353724"/>
                  <a:pt x="191110" y="1101442"/>
                </a:cubicBezTo>
                <a:lnTo>
                  <a:pt x="1109477" y="188430"/>
                </a:lnTo>
                <a:cubicBezTo>
                  <a:pt x="1236358" y="62288"/>
                  <a:pt x="1402356" y="-482"/>
                  <a:pt x="1568169" y="3"/>
                </a:cubicBezTo>
                <a:close/>
              </a:path>
            </a:pathLst>
          </a:custGeom>
        </p:spPr>
        <p:txBody>
          <a:bodyPr wrap="square">
            <a:noAutofit/>
          </a:bodyPr>
          <a:lstStyle/>
          <a:p>
            <a:endParaRPr lang="en-US"/>
          </a:p>
        </p:txBody>
      </p:sp>
    </p:spTree>
    <p:extLst>
      <p:ext uri="{BB962C8B-B14F-4D97-AF65-F5344CB8AC3E}">
        <p14:creationId xmlns:p14="http://schemas.microsoft.com/office/powerpoint/2010/main" val="1843492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600" y="393700"/>
            <a:ext cx="5613400" cy="3225800"/>
          </a:xfrm>
          <a:prstGeom prst="rect">
            <a:avLst/>
          </a:prstGeom>
        </p:spPr>
        <p:txBody>
          <a:bodyPr/>
          <a:lstStyle/>
          <a:p>
            <a:endParaRPr lang="en-US"/>
          </a:p>
        </p:txBody>
      </p:sp>
      <p:sp>
        <p:nvSpPr>
          <p:cNvPr id="5" name="Picture Placeholder 3"/>
          <p:cNvSpPr>
            <a:spLocks noGrp="1"/>
          </p:cNvSpPr>
          <p:nvPr>
            <p:ph type="pic" sz="quarter" idx="11"/>
          </p:nvPr>
        </p:nvSpPr>
        <p:spPr>
          <a:xfrm>
            <a:off x="6299200" y="3340100"/>
            <a:ext cx="5613400" cy="3225800"/>
          </a:xfrm>
          <a:prstGeom prst="rect">
            <a:avLst/>
          </a:prstGeom>
        </p:spPr>
        <p:txBody>
          <a:bodyPr/>
          <a:lstStyle/>
          <a:p>
            <a:endParaRPr lang="en-US"/>
          </a:p>
        </p:txBody>
      </p:sp>
    </p:spTree>
    <p:extLst>
      <p:ext uri="{BB962C8B-B14F-4D97-AF65-F5344CB8AC3E}">
        <p14:creationId xmlns:p14="http://schemas.microsoft.com/office/powerpoint/2010/main" val="3100452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4" name="Picture Placeholder 4"/>
          <p:cNvSpPr>
            <a:spLocks noGrp="1"/>
          </p:cNvSpPr>
          <p:nvPr>
            <p:ph type="pic" sz="quarter" idx="11"/>
          </p:nvPr>
        </p:nvSpPr>
        <p:spPr>
          <a:xfrm>
            <a:off x="4353452" y="2086723"/>
            <a:ext cx="3485096" cy="3301190"/>
          </a:xfrm>
          <a:prstGeom prst="rect">
            <a:avLst/>
          </a:prstGeom>
          <a:solidFill>
            <a:schemeClr val="accent5"/>
          </a:solidFill>
        </p:spPr>
        <p:txBody>
          <a:bodyPr/>
          <a:lstStyle>
            <a:lvl1pPr>
              <a:defRPr sz="2699"/>
            </a:lvl1pPr>
          </a:lstStyle>
          <a:p>
            <a:endParaRPr lang="id-ID" dirty="0"/>
          </a:p>
        </p:txBody>
      </p:sp>
      <p:sp>
        <p:nvSpPr>
          <p:cNvPr id="5" name="Picture Placeholder 4"/>
          <p:cNvSpPr>
            <a:spLocks noGrp="1"/>
          </p:cNvSpPr>
          <p:nvPr>
            <p:ph type="pic" sz="quarter" idx="12"/>
          </p:nvPr>
        </p:nvSpPr>
        <p:spPr>
          <a:xfrm>
            <a:off x="1359392" y="3429000"/>
            <a:ext cx="1684202" cy="2571750"/>
          </a:xfrm>
          <a:prstGeom prst="rect">
            <a:avLst/>
          </a:prstGeom>
          <a:solidFill>
            <a:schemeClr val="accent5"/>
          </a:solidFill>
        </p:spPr>
        <p:txBody>
          <a:bodyPr/>
          <a:lstStyle>
            <a:lvl1pPr>
              <a:defRPr sz="2699"/>
            </a:lvl1pPr>
          </a:lstStyle>
          <a:p>
            <a:endParaRPr lang="id-ID" dirty="0"/>
          </a:p>
        </p:txBody>
      </p:sp>
      <p:sp>
        <p:nvSpPr>
          <p:cNvPr id="6" name="Picture Placeholder 4"/>
          <p:cNvSpPr>
            <a:spLocks noGrp="1"/>
          </p:cNvSpPr>
          <p:nvPr>
            <p:ph type="pic" sz="quarter" idx="13"/>
          </p:nvPr>
        </p:nvSpPr>
        <p:spPr>
          <a:xfrm>
            <a:off x="9491680" y="3043990"/>
            <a:ext cx="1937626" cy="3382879"/>
          </a:xfrm>
          <a:prstGeom prst="rect">
            <a:avLst/>
          </a:prstGeom>
          <a:solidFill>
            <a:schemeClr val="accent5"/>
          </a:solidFill>
        </p:spPr>
        <p:txBody>
          <a:bodyPr/>
          <a:lstStyle>
            <a:lvl1pPr>
              <a:defRPr sz="2699"/>
            </a:lvl1pPr>
          </a:lstStyle>
          <a:p>
            <a:endParaRPr lang="id-ID" dirty="0"/>
          </a:p>
        </p:txBody>
      </p:sp>
    </p:spTree>
    <p:extLst>
      <p:ext uri="{BB962C8B-B14F-4D97-AF65-F5344CB8AC3E}">
        <p14:creationId xmlns:p14="http://schemas.microsoft.com/office/powerpoint/2010/main" val="2562619150"/>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346700" y="444500"/>
            <a:ext cx="3441700" cy="2133600"/>
          </a:xfrm>
          <a:prstGeom prst="rect">
            <a:avLst/>
          </a:prstGeom>
        </p:spPr>
        <p:txBody>
          <a:bodyPr/>
          <a:lstStyle/>
          <a:p>
            <a:endParaRPr lang="en-US"/>
          </a:p>
        </p:txBody>
      </p:sp>
      <p:sp>
        <p:nvSpPr>
          <p:cNvPr id="9" name="Picture Placeholder 6"/>
          <p:cNvSpPr>
            <a:spLocks noGrp="1"/>
          </p:cNvSpPr>
          <p:nvPr>
            <p:ph type="pic" sz="quarter" idx="11"/>
          </p:nvPr>
        </p:nvSpPr>
        <p:spPr>
          <a:xfrm>
            <a:off x="5346700" y="2832100"/>
            <a:ext cx="2997200" cy="3530600"/>
          </a:xfrm>
          <a:prstGeom prst="rect">
            <a:avLst/>
          </a:prstGeom>
        </p:spPr>
        <p:txBody>
          <a:bodyPr/>
          <a:lstStyle/>
          <a:p>
            <a:endParaRPr lang="en-US"/>
          </a:p>
        </p:txBody>
      </p:sp>
      <p:sp>
        <p:nvSpPr>
          <p:cNvPr id="10" name="Picture Placeholder 6"/>
          <p:cNvSpPr>
            <a:spLocks noGrp="1"/>
          </p:cNvSpPr>
          <p:nvPr>
            <p:ph type="pic" sz="quarter" idx="12"/>
          </p:nvPr>
        </p:nvSpPr>
        <p:spPr>
          <a:xfrm>
            <a:off x="8578850" y="2832100"/>
            <a:ext cx="3352800" cy="3530600"/>
          </a:xfrm>
          <a:prstGeom prst="rect">
            <a:avLst/>
          </a:prstGeom>
        </p:spPr>
        <p:txBody>
          <a:bodyPr/>
          <a:lstStyle/>
          <a:p>
            <a:endParaRPr lang="en-US"/>
          </a:p>
        </p:txBody>
      </p:sp>
    </p:spTree>
    <p:extLst>
      <p:ext uri="{BB962C8B-B14F-4D97-AF65-F5344CB8AC3E}">
        <p14:creationId xmlns:p14="http://schemas.microsoft.com/office/powerpoint/2010/main" val="34523525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342721" y="319162"/>
            <a:ext cx="5615363" cy="6219675"/>
          </a:xfrm>
          <a:custGeom>
            <a:avLst/>
            <a:gdLst/>
            <a:ahLst/>
            <a:cxnLst/>
            <a:rect l="l" t="t" r="r" b="b"/>
            <a:pathLst>
              <a:path w="5615363" h="6219675">
                <a:moveTo>
                  <a:pt x="1731820" y="3669152"/>
                </a:moveTo>
                <a:lnTo>
                  <a:pt x="1731820" y="4852211"/>
                </a:lnTo>
                <a:lnTo>
                  <a:pt x="3216690" y="4852211"/>
                </a:lnTo>
                <a:cubicBezTo>
                  <a:pt x="3438605" y="4849431"/>
                  <a:pt x="3603838" y="4794948"/>
                  <a:pt x="3712387" y="4688760"/>
                </a:cubicBezTo>
                <a:cubicBezTo>
                  <a:pt x="3820937" y="4582574"/>
                  <a:pt x="3875026" y="4441362"/>
                  <a:pt x="3874656" y="4265125"/>
                </a:cubicBezTo>
                <a:cubicBezTo>
                  <a:pt x="3874471" y="4092410"/>
                  <a:pt x="3819270" y="3950829"/>
                  <a:pt x="3709053" y="3840381"/>
                </a:cubicBezTo>
                <a:cubicBezTo>
                  <a:pt x="3598837" y="3729935"/>
                  <a:pt x="3434715" y="3672858"/>
                  <a:pt x="3216690" y="3669152"/>
                </a:cubicBezTo>
                <a:close/>
                <a:moveTo>
                  <a:pt x="1731820" y="1420785"/>
                </a:moveTo>
                <a:lnTo>
                  <a:pt x="1731820" y="2372786"/>
                </a:lnTo>
                <a:lnTo>
                  <a:pt x="3136667" y="2372786"/>
                </a:lnTo>
                <a:cubicBezTo>
                  <a:pt x="3319497" y="2370748"/>
                  <a:pt x="3458426" y="2328115"/>
                  <a:pt x="3553453" y="2244888"/>
                </a:cubicBezTo>
                <a:cubicBezTo>
                  <a:pt x="3648480" y="2161662"/>
                  <a:pt x="3696272" y="2050075"/>
                  <a:pt x="3696827" y="1910128"/>
                </a:cubicBezTo>
                <a:cubicBezTo>
                  <a:pt x="3695901" y="1769070"/>
                  <a:pt x="3648851" y="1653036"/>
                  <a:pt x="3555676" y="1562026"/>
                </a:cubicBezTo>
                <a:cubicBezTo>
                  <a:pt x="3462501" y="1471017"/>
                  <a:pt x="3328759" y="1423936"/>
                  <a:pt x="3154450" y="1420785"/>
                </a:cubicBezTo>
                <a:close/>
                <a:moveTo>
                  <a:pt x="0" y="4"/>
                </a:moveTo>
                <a:lnTo>
                  <a:pt x="3181124" y="4"/>
                </a:lnTo>
                <a:cubicBezTo>
                  <a:pt x="3600664" y="-548"/>
                  <a:pt x="3980001" y="61728"/>
                  <a:pt x="4319132" y="186833"/>
                </a:cubicBezTo>
                <a:cubicBezTo>
                  <a:pt x="4658264" y="311937"/>
                  <a:pt x="4928276" y="503182"/>
                  <a:pt x="5129168" y="760568"/>
                </a:cubicBezTo>
                <a:cubicBezTo>
                  <a:pt x="5330060" y="1017952"/>
                  <a:pt x="5432915" y="1344791"/>
                  <a:pt x="5437735" y="1741080"/>
                </a:cubicBezTo>
                <a:cubicBezTo>
                  <a:pt x="5443100" y="1982216"/>
                  <a:pt x="5396845" y="2211559"/>
                  <a:pt x="5298967" y="2429109"/>
                </a:cubicBezTo>
                <a:cubicBezTo>
                  <a:pt x="5201089" y="2646658"/>
                  <a:pt x="5019396" y="2820267"/>
                  <a:pt x="4753888" y="2949934"/>
                </a:cubicBezTo>
                <a:cubicBezTo>
                  <a:pt x="5042339" y="3111231"/>
                  <a:pt x="5258078" y="3321465"/>
                  <a:pt x="5401103" y="3580634"/>
                </a:cubicBezTo>
                <a:cubicBezTo>
                  <a:pt x="5544128" y="3839803"/>
                  <a:pt x="5615548" y="4112443"/>
                  <a:pt x="5615363" y="4398554"/>
                </a:cubicBezTo>
                <a:cubicBezTo>
                  <a:pt x="5606705" y="4860006"/>
                  <a:pt x="5482908" y="5223380"/>
                  <a:pt x="5243970" y="5488675"/>
                </a:cubicBezTo>
                <a:cubicBezTo>
                  <a:pt x="5005032" y="5753970"/>
                  <a:pt x="4702897" y="5942265"/>
                  <a:pt x="4337563" y="6053559"/>
                </a:cubicBezTo>
                <a:cubicBezTo>
                  <a:pt x="3972229" y="6164853"/>
                  <a:pt x="3595641" y="6220224"/>
                  <a:pt x="3207798" y="6219671"/>
                </a:cubicBezTo>
                <a:lnTo>
                  <a:pt x="0" y="6219671"/>
                </a:lnTo>
                <a:close/>
              </a:path>
            </a:pathLst>
          </a:custGeom>
        </p:spPr>
        <p:txBody>
          <a:bodyPr wrap="square">
            <a:noAutofit/>
          </a:bodyPr>
          <a:lstStyle/>
          <a:p>
            <a:endParaRPr lang="en-US"/>
          </a:p>
        </p:txBody>
      </p:sp>
    </p:spTree>
    <p:extLst>
      <p:ext uri="{BB962C8B-B14F-4D97-AF65-F5344CB8AC3E}">
        <p14:creationId xmlns:p14="http://schemas.microsoft.com/office/powerpoint/2010/main" val="144799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036340" y="762476"/>
            <a:ext cx="5950266" cy="5333048"/>
          </a:xfrm>
          <a:custGeom>
            <a:avLst/>
            <a:gdLst/>
            <a:ahLst/>
            <a:cxnLst/>
            <a:rect l="l" t="t" r="r" b="b"/>
            <a:pathLst>
              <a:path w="5950266" h="5333048">
                <a:moveTo>
                  <a:pt x="0" y="0"/>
                </a:moveTo>
                <a:lnTo>
                  <a:pt x="1576414" y="0"/>
                </a:lnTo>
                <a:lnTo>
                  <a:pt x="2978943" y="1805634"/>
                </a:lnTo>
                <a:lnTo>
                  <a:pt x="4381472" y="0"/>
                </a:lnTo>
                <a:lnTo>
                  <a:pt x="5950266" y="0"/>
                </a:lnTo>
                <a:lnTo>
                  <a:pt x="5950266" y="5333048"/>
                </a:lnTo>
                <a:lnTo>
                  <a:pt x="4457699" y="5333048"/>
                </a:lnTo>
                <a:lnTo>
                  <a:pt x="4457699" y="2156090"/>
                </a:lnTo>
                <a:lnTo>
                  <a:pt x="3093280" y="3771234"/>
                </a:lnTo>
                <a:lnTo>
                  <a:pt x="2826494" y="3771234"/>
                </a:lnTo>
                <a:lnTo>
                  <a:pt x="1492567" y="2163708"/>
                </a:lnTo>
                <a:lnTo>
                  <a:pt x="1492567" y="5333048"/>
                </a:lnTo>
                <a:lnTo>
                  <a:pt x="0" y="5333048"/>
                </a:lnTo>
                <a:close/>
              </a:path>
            </a:pathLst>
          </a:custGeom>
        </p:spPr>
        <p:txBody>
          <a:bodyPr wrap="square">
            <a:noAutofit/>
          </a:bodyPr>
          <a:lstStyle/>
          <a:p>
            <a:endParaRPr lang="en-US"/>
          </a:p>
        </p:txBody>
      </p:sp>
    </p:spTree>
    <p:extLst>
      <p:ext uri="{BB962C8B-B14F-4D97-AF65-F5344CB8AC3E}">
        <p14:creationId xmlns:p14="http://schemas.microsoft.com/office/powerpoint/2010/main" val="12479719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241701" y="1281045"/>
            <a:ext cx="4277172" cy="4277172"/>
          </a:xfrm>
          <a:prstGeom prst="diamond">
            <a:avLst/>
          </a:prstGeom>
        </p:spPr>
        <p:txBody>
          <a:bodyPr/>
          <a:lstStyle/>
          <a:p>
            <a:endParaRPr lang="en-US"/>
          </a:p>
        </p:txBody>
      </p:sp>
      <p:sp>
        <p:nvSpPr>
          <p:cNvPr id="7" name="Picture Placeholder 5"/>
          <p:cNvSpPr>
            <a:spLocks noGrp="1"/>
          </p:cNvSpPr>
          <p:nvPr>
            <p:ph type="pic" sz="quarter" idx="11"/>
          </p:nvPr>
        </p:nvSpPr>
        <p:spPr>
          <a:xfrm>
            <a:off x="8115312" y="299299"/>
            <a:ext cx="3014236" cy="3014236"/>
          </a:xfrm>
          <a:prstGeom prst="diamond">
            <a:avLst/>
          </a:prstGeom>
        </p:spPr>
        <p:txBody>
          <a:bodyPr/>
          <a:lstStyle/>
          <a:p>
            <a:endParaRPr lang="en-US"/>
          </a:p>
        </p:txBody>
      </p:sp>
      <p:sp>
        <p:nvSpPr>
          <p:cNvPr id="8" name="Picture Placeholder 5"/>
          <p:cNvSpPr>
            <a:spLocks noGrp="1"/>
          </p:cNvSpPr>
          <p:nvPr>
            <p:ph type="pic" sz="quarter" idx="12"/>
          </p:nvPr>
        </p:nvSpPr>
        <p:spPr>
          <a:xfrm>
            <a:off x="9736092" y="1921882"/>
            <a:ext cx="3014236" cy="3014236"/>
          </a:xfrm>
          <a:prstGeom prst="diamond">
            <a:avLst/>
          </a:prstGeom>
        </p:spPr>
        <p:txBody>
          <a:bodyPr/>
          <a:lstStyle/>
          <a:p>
            <a:endParaRPr lang="en-US"/>
          </a:p>
        </p:txBody>
      </p:sp>
      <p:sp>
        <p:nvSpPr>
          <p:cNvPr id="9" name="Picture Placeholder 5"/>
          <p:cNvSpPr>
            <a:spLocks noGrp="1"/>
          </p:cNvSpPr>
          <p:nvPr>
            <p:ph type="pic" sz="quarter" idx="13"/>
          </p:nvPr>
        </p:nvSpPr>
        <p:spPr>
          <a:xfrm>
            <a:off x="8115312" y="3544465"/>
            <a:ext cx="3014236" cy="3014236"/>
          </a:xfrm>
          <a:prstGeom prst="diamond">
            <a:avLst/>
          </a:prstGeom>
        </p:spPr>
        <p:txBody>
          <a:bodyPr/>
          <a:lstStyle/>
          <a:p>
            <a:endParaRPr lang="en-US"/>
          </a:p>
        </p:txBody>
      </p:sp>
    </p:spTree>
    <p:extLst>
      <p:ext uri="{BB962C8B-B14F-4D97-AF65-F5344CB8AC3E}">
        <p14:creationId xmlns:p14="http://schemas.microsoft.com/office/powerpoint/2010/main" val="40896049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3748088"/>
          </a:xfrm>
          <a:prstGeom prst="rect">
            <a:avLst/>
          </a:prstGeom>
        </p:spPr>
        <p:txBody>
          <a:bodyPr/>
          <a:lstStyle/>
          <a:p>
            <a:endParaRPr lang="en-US"/>
          </a:p>
        </p:txBody>
      </p:sp>
    </p:spTree>
    <p:extLst>
      <p:ext uri="{BB962C8B-B14F-4D97-AF65-F5344CB8AC3E}">
        <p14:creationId xmlns:p14="http://schemas.microsoft.com/office/powerpoint/2010/main" val="29325839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123950"/>
            <a:ext cx="3576034" cy="4610100"/>
          </a:xfrm>
          <a:prstGeom prst="rect">
            <a:avLst/>
          </a:prstGeom>
        </p:spPr>
        <p:txBody>
          <a:bodyPr/>
          <a:lstStyle/>
          <a:p>
            <a:endParaRPr lang="en-US"/>
          </a:p>
        </p:txBody>
      </p:sp>
      <p:sp>
        <p:nvSpPr>
          <p:cNvPr id="6" name="Picture Placeholder 3"/>
          <p:cNvSpPr>
            <a:spLocks noGrp="1"/>
          </p:cNvSpPr>
          <p:nvPr>
            <p:ph type="pic" sz="quarter" idx="11"/>
          </p:nvPr>
        </p:nvSpPr>
        <p:spPr>
          <a:xfrm>
            <a:off x="3739166" y="1123950"/>
            <a:ext cx="4713668" cy="4610100"/>
          </a:xfrm>
          <a:prstGeom prst="rect">
            <a:avLst/>
          </a:prstGeom>
        </p:spPr>
        <p:txBody>
          <a:bodyPr/>
          <a:lstStyle/>
          <a:p>
            <a:endParaRPr lang="en-US"/>
          </a:p>
        </p:txBody>
      </p:sp>
      <p:sp>
        <p:nvSpPr>
          <p:cNvPr id="7" name="Picture Placeholder 3"/>
          <p:cNvSpPr>
            <a:spLocks noGrp="1"/>
          </p:cNvSpPr>
          <p:nvPr>
            <p:ph type="pic" sz="quarter" idx="12"/>
          </p:nvPr>
        </p:nvSpPr>
        <p:spPr>
          <a:xfrm>
            <a:off x="8615966" y="1123950"/>
            <a:ext cx="3576034" cy="4610100"/>
          </a:xfrm>
          <a:prstGeom prst="rect">
            <a:avLst/>
          </a:prstGeom>
        </p:spPr>
        <p:txBody>
          <a:bodyPr/>
          <a:lstStyle/>
          <a:p>
            <a:endParaRPr lang="en-US"/>
          </a:p>
        </p:txBody>
      </p:sp>
    </p:spTree>
    <p:extLst>
      <p:ext uri="{BB962C8B-B14F-4D97-AF65-F5344CB8AC3E}">
        <p14:creationId xmlns:p14="http://schemas.microsoft.com/office/powerpoint/2010/main" val="3689386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055310" y="1341215"/>
            <a:ext cx="2214563" cy="1609725"/>
          </a:xfrm>
          <a:prstGeom prst="rect">
            <a:avLst/>
          </a:prstGeom>
        </p:spPr>
        <p:txBody>
          <a:bodyPr/>
          <a:lstStyle/>
          <a:p>
            <a:endParaRPr lang="en-US"/>
          </a:p>
        </p:txBody>
      </p:sp>
      <p:sp>
        <p:nvSpPr>
          <p:cNvPr id="15" name="Picture Placeholder 10"/>
          <p:cNvSpPr>
            <a:spLocks noGrp="1"/>
          </p:cNvSpPr>
          <p:nvPr>
            <p:ph type="pic" sz="quarter" idx="11"/>
          </p:nvPr>
        </p:nvSpPr>
        <p:spPr>
          <a:xfrm>
            <a:off x="8405099" y="3922219"/>
            <a:ext cx="2214563" cy="1609725"/>
          </a:xfrm>
          <a:prstGeom prst="rect">
            <a:avLst/>
          </a:prstGeom>
        </p:spPr>
        <p:txBody>
          <a:bodyPr/>
          <a:lstStyle/>
          <a:p>
            <a:endParaRPr lang="en-US"/>
          </a:p>
        </p:txBody>
      </p:sp>
    </p:spTree>
    <p:extLst>
      <p:ext uri="{BB962C8B-B14F-4D97-AF65-F5344CB8AC3E}">
        <p14:creationId xmlns:p14="http://schemas.microsoft.com/office/powerpoint/2010/main" val="37913550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7" name="Picture Placeholder 10"/>
          <p:cNvSpPr>
            <a:spLocks noGrp="1"/>
          </p:cNvSpPr>
          <p:nvPr>
            <p:ph type="pic" sz="quarter" idx="10"/>
          </p:nvPr>
        </p:nvSpPr>
        <p:spPr>
          <a:xfrm>
            <a:off x="1384682" y="1365338"/>
            <a:ext cx="2214563" cy="1609725"/>
          </a:xfrm>
          <a:prstGeom prst="rect">
            <a:avLst/>
          </a:prstGeom>
        </p:spPr>
        <p:txBody>
          <a:bodyPr/>
          <a:lstStyle/>
          <a:p>
            <a:endParaRPr lang="en-US"/>
          </a:p>
        </p:txBody>
      </p:sp>
      <p:sp>
        <p:nvSpPr>
          <p:cNvPr id="13" name="Picture Placeholder 10"/>
          <p:cNvSpPr>
            <a:spLocks noGrp="1"/>
          </p:cNvSpPr>
          <p:nvPr>
            <p:ph type="pic" sz="quarter" idx="11"/>
          </p:nvPr>
        </p:nvSpPr>
        <p:spPr>
          <a:xfrm>
            <a:off x="5400681" y="3860800"/>
            <a:ext cx="2214563" cy="1609725"/>
          </a:xfrm>
          <a:prstGeom prst="rect">
            <a:avLst/>
          </a:prstGeom>
        </p:spPr>
        <p:txBody>
          <a:bodyPr/>
          <a:lstStyle/>
          <a:p>
            <a:endParaRPr lang="en-US"/>
          </a:p>
        </p:txBody>
      </p:sp>
    </p:spTree>
    <p:extLst>
      <p:ext uri="{BB962C8B-B14F-4D97-AF65-F5344CB8AC3E}">
        <p14:creationId xmlns:p14="http://schemas.microsoft.com/office/powerpoint/2010/main" val="4472368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71500" y="2514600"/>
            <a:ext cx="2616200" cy="3949700"/>
          </a:xfrm>
          <a:prstGeom prst="rect">
            <a:avLst/>
          </a:prstGeom>
        </p:spPr>
        <p:txBody>
          <a:bodyPr/>
          <a:lstStyle/>
          <a:p>
            <a:endParaRPr lang="en-US"/>
          </a:p>
        </p:txBody>
      </p:sp>
      <p:sp>
        <p:nvSpPr>
          <p:cNvPr id="5" name="Picture Placeholder 3"/>
          <p:cNvSpPr>
            <a:spLocks noGrp="1"/>
          </p:cNvSpPr>
          <p:nvPr>
            <p:ph type="pic" sz="quarter" idx="11"/>
          </p:nvPr>
        </p:nvSpPr>
        <p:spPr>
          <a:xfrm>
            <a:off x="3390900" y="2514600"/>
            <a:ext cx="4940300" cy="1879600"/>
          </a:xfrm>
          <a:prstGeom prst="rect">
            <a:avLst/>
          </a:prstGeom>
        </p:spPr>
        <p:txBody>
          <a:bodyPr/>
          <a:lstStyle/>
          <a:p>
            <a:endParaRPr lang="en-US"/>
          </a:p>
        </p:txBody>
      </p:sp>
      <p:sp>
        <p:nvSpPr>
          <p:cNvPr id="6" name="Picture Placeholder 3"/>
          <p:cNvSpPr>
            <a:spLocks noGrp="1"/>
          </p:cNvSpPr>
          <p:nvPr>
            <p:ph type="pic" sz="quarter" idx="12"/>
          </p:nvPr>
        </p:nvSpPr>
        <p:spPr>
          <a:xfrm>
            <a:off x="3390900" y="4584700"/>
            <a:ext cx="4940300" cy="1879600"/>
          </a:xfrm>
          <a:prstGeom prst="rect">
            <a:avLst/>
          </a:prstGeom>
        </p:spPr>
        <p:txBody>
          <a:bodyPr/>
          <a:lstStyle/>
          <a:p>
            <a:endParaRPr lang="en-US"/>
          </a:p>
        </p:txBody>
      </p:sp>
      <p:sp>
        <p:nvSpPr>
          <p:cNvPr id="7" name="Picture Placeholder 3"/>
          <p:cNvSpPr>
            <a:spLocks noGrp="1"/>
          </p:cNvSpPr>
          <p:nvPr>
            <p:ph type="pic" sz="quarter" idx="13"/>
          </p:nvPr>
        </p:nvSpPr>
        <p:spPr>
          <a:xfrm>
            <a:off x="8534400" y="2514600"/>
            <a:ext cx="3136900" cy="3949700"/>
          </a:xfrm>
          <a:prstGeom prst="rect">
            <a:avLst/>
          </a:prstGeom>
        </p:spPr>
        <p:txBody>
          <a:bodyPr/>
          <a:lstStyle/>
          <a:p>
            <a:endParaRPr lang="en-US"/>
          </a:p>
        </p:txBody>
      </p:sp>
    </p:spTree>
    <p:extLst>
      <p:ext uri="{BB962C8B-B14F-4D97-AF65-F5344CB8AC3E}">
        <p14:creationId xmlns:p14="http://schemas.microsoft.com/office/powerpoint/2010/main" val="40387610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346700" y="558800"/>
            <a:ext cx="6184900" cy="5740400"/>
          </a:xfrm>
          <a:prstGeom prst="rect">
            <a:avLst/>
          </a:prstGeom>
        </p:spPr>
        <p:txBody>
          <a:bodyPr/>
          <a:lstStyle/>
          <a:p>
            <a:endParaRPr lang="en-US"/>
          </a:p>
        </p:txBody>
      </p:sp>
    </p:spTree>
    <p:extLst>
      <p:ext uri="{BB962C8B-B14F-4D97-AF65-F5344CB8AC3E}">
        <p14:creationId xmlns:p14="http://schemas.microsoft.com/office/powerpoint/2010/main" val="3501013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4280858" y="1371600"/>
            <a:ext cx="2529519" cy="3224463"/>
          </a:xfrm>
          <a:prstGeom prst="rect">
            <a:avLst/>
          </a:prstGeom>
          <a:solidFill>
            <a:schemeClr val="accent5"/>
          </a:solidFill>
        </p:spPr>
        <p:txBody>
          <a:bodyPr/>
          <a:lstStyle>
            <a:lvl1pPr>
              <a:defRPr sz="2699"/>
            </a:lvl1pPr>
          </a:lstStyle>
          <a:p>
            <a:endParaRPr lang="id-ID" dirty="0"/>
          </a:p>
        </p:txBody>
      </p:sp>
      <p:sp>
        <p:nvSpPr>
          <p:cNvPr id="6" name="Picture Placeholder 4"/>
          <p:cNvSpPr>
            <a:spLocks noGrp="1"/>
          </p:cNvSpPr>
          <p:nvPr>
            <p:ph type="pic" sz="quarter" idx="13"/>
          </p:nvPr>
        </p:nvSpPr>
        <p:spPr>
          <a:xfrm>
            <a:off x="7890047" y="2289220"/>
            <a:ext cx="2458697" cy="4568781"/>
          </a:xfrm>
          <a:prstGeom prst="rect">
            <a:avLst/>
          </a:prstGeom>
          <a:solidFill>
            <a:schemeClr val="accent5"/>
          </a:solidFill>
        </p:spPr>
        <p:txBody>
          <a:bodyPr/>
          <a:lstStyle>
            <a:lvl1pPr>
              <a:defRPr sz="2699"/>
            </a:lvl1pPr>
          </a:lstStyle>
          <a:p>
            <a:endParaRPr lang="id-ID" dirty="0"/>
          </a:p>
        </p:txBody>
      </p:sp>
    </p:spTree>
    <p:extLst>
      <p:ext uri="{BB962C8B-B14F-4D97-AF65-F5344CB8AC3E}">
        <p14:creationId xmlns:p14="http://schemas.microsoft.com/office/powerpoint/2010/main" val="499577587"/>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0" y="0"/>
            <a:ext cx="12192000" cy="6858000"/>
          </a:xfrm>
          <a:prstGeom prst="parallelogram">
            <a:avLst>
              <a:gd name="adj" fmla="val 108889"/>
            </a:avLst>
          </a:prstGeom>
        </p:spPr>
        <p:txBody>
          <a:bodyPr/>
          <a:lstStyle/>
          <a:p>
            <a:endParaRPr lang="en-US"/>
          </a:p>
        </p:txBody>
      </p:sp>
    </p:spTree>
    <p:extLst>
      <p:ext uri="{BB962C8B-B14F-4D97-AF65-F5344CB8AC3E}">
        <p14:creationId xmlns:p14="http://schemas.microsoft.com/office/powerpoint/2010/main" val="12752326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928100" y="304800"/>
            <a:ext cx="3060700" cy="5245100"/>
          </a:xfrm>
          <a:prstGeom prst="rect">
            <a:avLst/>
          </a:prstGeom>
        </p:spPr>
        <p:txBody>
          <a:bodyPr/>
          <a:lstStyle/>
          <a:p>
            <a:endParaRPr lang="en-US"/>
          </a:p>
        </p:txBody>
      </p:sp>
      <p:sp>
        <p:nvSpPr>
          <p:cNvPr id="7" name="Picture Placeholder 6"/>
          <p:cNvSpPr>
            <a:spLocks noGrp="1"/>
          </p:cNvSpPr>
          <p:nvPr>
            <p:ph type="pic" sz="quarter" idx="11"/>
          </p:nvPr>
        </p:nvSpPr>
        <p:spPr>
          <a:xfrm>
            <a:off x="2984500" y="1498600"/>
            <a:ext cx="3111500" cy="4838700"/>
          </a:xfrm>
          <a:prstGeom prst="rect">
            <a:avLst/>
          </a:prstGeom>
        </p:spPr>
        <p:txBody>
          <a:bodyPr/>
          <a:lstStyle/>
          <a:p>
            <a:endParaRPr lang="en-US"/>
          </a:p>
        </p:txBody>
      </p:sp>
    </p:spTree>
    <p:extLst>
      <p:ext uri="{BB962C8B-B14F-4D97-AF65-F5344CB8AC3E}">
        <p14:creationId xmlns:p14="http://schemas.microsoft.com/office/powerpoint/2010/main" val="17917260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600" y="387350"/>
            <a:ext cx="3136900" cy="2971800"/>
          </a:xfrm>
          <a:prstGeom prst="rect">
            <a:avLst/>
          </a:prstGeom>
        </p:spPr>
        <p:txBody>
          <a:bodyPr/>
          <a:lstStyle/>
          <a:p>
            <a:endParaRPr lang="en-US"/>
          </a:p>
        </p:txBody>
      </p:sp>
      <p:sp>
        <p:nvSpPr>
          <p:cNvPr id="5" name="Picture Placeholder 3"/>
          <p:cNvSpPr>
            <a:spLocks noGrp="1"/>
          </p:cNvSpPr>
          <p:nvPr>
            <p:ph type="pic" sz="quarter" idx="11"/>
          </p:nvPr>
        </p:nvSpPr>
        <p:spPr>
          <a:xfrm>
            <a:off x="482600" y="3498850"/>
            <a:ext cx="3136900" cy="2971800"/>
          </a:xfrm>
          <a:prstGeom prst="rect">
            <a:avLst/>
          </a:prstGeom>
        </p:spPr>
        <p:txBody>
          <a:bodyPr/>
          <a:lstStyle/>
          <a:p>
            <a:endParaRPr lang="en-US"/>
          </a:p>
        </p:txBody>
      </p:sp>
      <p:sp>
        <p:nvSpPr>
          <p:cNvPr id="6" name="Picture Placeholder 3"/>
          <p:cNvSpPr>
            <a:spLocks noGrp="1"/>
          </p:cNvSpPr>
          <p:nvPr>
            <p:ph type="pic" sz="quarter" idx="12"/>
          </p:nvPr>
        </p:nvSpPr>
        <p:spPr>
          <a:xfrm>
            <a:off x="3803650" y="387350"/>
            <a:ext cx="3390900" cy="6083300"/>
          </a:xfrm>
          <a:prstGeom prst="rect">
            <a:avLst/>
          </a:prstGeom>
        </p:spPr>
        <p:txBody>
          <a:bodyPr/>
          <a:lstStyle/>
          <a:p>
            <a:endParaRPr lang="en-US"/>
          </a:p>
        </p:txBody>
      </p:sp>
      <p:sp>
        <p:nvSpPr>
          <p:cNvPr id="7" name="Picture Placeholder 3"/>
          <p:cNvSpPr>
            <a:spLocks noGrp="1"/>
          </p:cNvSpPr>
          <p:nvPr>
            <p:ph type="pic" sz="quarter" idx="13"/>
          </p:nvPr>
        </p:nvSpPr>
        <p:spPr>
          <a:xfrm>
            <a:off x="7378700" y="3727450"/>
            <a:ext cx="4457700" cy="2724150"/>
          </a:xfrm>
          <a:prstGeom prst="rect">
            <a:avLst/>
          </a:prstGeom>
        </p:spPr>
        <p:txBody>
          <a:bodyPr/>
          <a:lstStyle/>
          <a:p>
            <a:endParaRPr lang="en-US"/>
          </a:p>
        </p:txBody>
      </p:sp>
    </p:spTree>
    <p:extLst>
      <p:ext uri="{BB962C8B-B14F-4D97-AF65-F5344CB8AC3E}">
        <p14:creationId xmlns:p14="http://schemas.microsoft.com/office/powerpoint/2010/main" val="3646389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04800" y="279400"/>
            <a:ext cx="4025900" cy="3721100"/>
          </a:xfrm>
          <a:prstGeom prst="rect">
            <a:avLst/>
          </a:prstGeom>
        </p:spPr>
        <p:txBody>
          <a:bodyPr/>
          <a:lstStyle/>
          <a:p>
            <a:endParaRPr lang="en-US"/>
          </a:p>
        </p:txBody>
      </p:sp>
      <p:sp>
        <p:nvSpPr>
          <p:cNvPr id="7" name="Picture Placeholder 5"/>
          <p:cNvSpPr>
            <a:spLocks noGrp="1"/>
          </p:cNvSpPr>
          <p:nvPr>
            <p:ph type="pic" sz="quarter" idx="11"/>
          </p:nvPr>
        </p:nvSpPr>
        <p:spPr>
          <a:xfrm>
            <a:off x="304800" y="4229100"/>
            <a:ext cx="4025900" cy="2400300"/>
          </a:xfrm>
          <a:prstGeom prst="rect">
            <a:avLst/>
          </a:prstGeom>
        </p:spPr>
        <p:txBody>
          <a:bodyPr/>
          <a:lstStyle/>
          <a:p>
            <a:endParaRPr lang="en-US"/>
          </a:p>
        </p:txBody>
      </p:sp>
      <p:sp>
        <p:nvSpPr>
          <p:cNvPr id="8" name="Picture Placeholder 5"/>
          <p:cNvSpPr>
            <a:spLocks noGrp="1"/>
          </p:cNvSpPr>
          <p:nvPr>
            <p:ph type="pic" sz="quarter" idx="12"/>
          </p:nvPr>
        </p:nvSpPr>
        <p:spPr>
          <a:xfrm>
            <a:off x="4470400" y="279400"/>
            <a:ext cx="2946400" cy="2400300"/>
          </a:xfrm>
          <a:prstGeom prst="rect">
            <a:avLst/>
          </a:prstGeom>
        </p:spPr>
        <p:txBody>
          <a:bodyPr/>
          <a:lstStyle/>
          <a:p>
            <a:endParaRPr lang="en-US"/>
          </a:p>
        </p:txBody>
      </p:sp>
      <p:sp>
        <p:nvSpPr>
          <p:cNvPr id="9" name="Picture Placeholder 5"/>
          <p:cNvSpPr>
            <a:spLocks noGrp="1"/>
          </p:cNvSpPr>
          <p:nvPr>
            <p:ph type="pic" sz="quarter" idx="13"/>
          </p:nvPr>
        </p:nvSpPr>
        <p:spPr>
          <a:xfrm>
            <a:off x="4470400" y="2800350"/>
            <a:ext cx="2946400" cy="3829050"/>
          </a:xfrm>
          <a:prstGeom prst="rect">
            <a:avLst/>
          </a:prstGeom>
        </p:spPr>
        <p:txBody>
          <a:bodyPr/>
          <a:lstStyle/>
          <a:p>
            <a:endParaRPr lang="en-US"/>
          </a:p>
        </p:txBody>
      </p:sp>
    </p:spTree>
    <p:extLst>
      <p:ext uri="{BB962C8B-B14F-4D97-AF65-F5344CB8AC3E}">
        <p14:creationId xmlns:p14="http://schemas.microsoft.com/office/powerpoint/2010/main" val="16611354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921000" cy="6858000"/>
          </a:xfrm>
          <a:prstGeom prst="rect">
            <a:avLst/>
          </a:prstGeom>
        </p:spPr>
        <p:txBody>
          <a:bodyPr/>
          <a:lstStyle/>
          <a:p>
            <a:endParaRPr lang="en-US"/>
          </a:p>
        </p:txBody>
      </p:sp>
      <p:sp>
        <p:nvSpPr>
          <p:cNvPr id="6" name="Picture Placeholder 5"/>
          <p:cNvSpPr>
            <a:spLocks noGrp="1"/>
          </p:cNvSpPr>
          <p:nvPr>
            <p:ph type="pic" sz="quarter" idx="11"/>
          </p:nvPr>
        </p:nvSpPr>
        <p:spPr>
          <a:xfrm>
            <a:off x="3873500" y="927100"/>
            <a:ext cx="3644900" cy="3302000"/>
          </a:xfrm>
          <a:prstGeom prst="rect">
            <a:avLst/>
          </a:prstGeom>
        </p:spPr>
        <p:txBody>
          <a:bodyPr/>
          <a:lstStyle/>
          <a:p>
            <a:endParaRPr lang="en-US"/>
          </a:p>
        </p:txBody>
      </p:sp>
      <p:sp>
        <p:nvSpPr>
          <p:cNvPr id="7" name="Picture Placeholder 5"/>
          <p:cNvSpPr>
            <a:spLocks noGrp="1"/>
          </p:cNvSpPr>
          <p:nvPr>
            <p:ph type="pic" sz="quarter" idx="12"/>
          </p:nvPr>
        </p:nvSpPr>
        <p:spPr>
          <a:xfrm>
            <a:off x="7772400" y="927100"/>
            <a:ext cx="3644900" cy="3302000"/>
          </a:xfrm>
          <a:prstGeom prst="rect">
            <a:avLst/>
          </a:prstGeom>
        </p:spPr>
        <p:txBody>
          <a:bodyPr/>
          <a:lstStyle/>
          <a:p>
            <a:endParaRPr lang="en-US"/>
          </a:p>
        </p:txBody>
      </p:sp>
    </p:spTree>
    <p:extLst>
      <p:ext uri="{BB962C8B-B14F-4D97-AF65-F5344CB8AC3E}">
        <p14:creationId xmlns:p14="http://schemas.microsoft.com/office/powerpoint/2010/main" val="2261480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74700" y="495300"/>
            <a:ext cx="5867400" cy="5867400"/>
          </a:xfrm>
          <a:custGeom>
            <a:avLst/>
            <a:gdLst>
              <a:gd name="connsiteX0" fmla="*/ 2933700 w 5867400"/>
              <a:gd name="connsiteY0" fmla="*/ 1892300 h 5867400"/>
              <a:gd name="connsiteX1" fmla="*/ 1892300 w 5867400"/>
              <a:gd name="connsiteY1" fmla="*/ 2933700 h 5867400"/>
              <a:gd name="connsiteX2" fmla="*/ 2933700 w 5867400"/>
              <a:gd name="connsiteY2" fmla="*/ 3975100 h 5867400"/>
              <a:gd name="connsiteX3" fmla="*/ 3975100 w 5867400"/>
              <a:gd name="connsiteY3" fmla="*/ 2933700 h 5867400"/>
              <a:gd name="connsiteX4" fmla="*/ 2933700 w 5867400"/>
              <a:gd name="connsiteY4" fmla="*/ 1892300 h 5867400"/>
              <a:gd name="connsiteX5" fmla="*/ 2933700 w 5867400"/>
              <a:gd name="connsiteY5" fmla="*/ 0 h 5867400"/>
              <a:gd name="connsiteX6" fmla="*/ 5867400 w 5867400"/>
              <a:gd name="connsiteY6" fmla="*/ 2933700 h 5867400"/>
              <a:gd name="connsiteX7" fmla="*/ 2933700 w 5867400"/>
              <a:gd name="connsiteY7" fmla="*/ 5867400 h 5867400"/>
              <a:gd name="connsiteX8" fmla="*/ 0 w 5867400"/>
              <a:gd name="connsiteY8" fmla="*/ 2933700 h 5867400"/>
              <a:gd name="connsiteX9" fmla="*/ 2933700 w 5867400"/>
              <a:gd name="connsiteY9" fmla="*/ 0 h 586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7400" h="5867400">
                <a:moveTo>
                  <a:pt x="2933700" y="1892300"/>
                </a:moveTo>
                <a:cubicBezTo>
                  <a:pt x="2358551" y="1892300"/>
                  <a:pt x="1892300" y="2358551"/>
                  <a:pt x="1892300" y="2933700"/>
                </a:cubicBezTo>
                <a:cubicBezTo>
                  <a:pt x="1892300" y="3508849"/>
                  <a:pt x="2358551" y="3975100"/>
                  <a:pt x="2933700" y="3975100"/>
                </a:cubicBezTo>
                <a:cubicBezTo>
                  <a:pt x="3508849" y="3975100"/>
                  <a:pt x="3975100" y="3508849"/>
                  <a:pt x="3975100" y="2933700"/>
                </a:cubicBezTo>
                <a:cubicBezTo>
                  <a:pt x="3975100" y="2358551"/>
                  <a:pt x="3508849" y="1892300"/>
                  <a:pt x="2933700" y="1892300"/>
                </a:cubicBezTo>
                <a:close/>
                <a:moveTo>
                  <a:pt x="2933700" y="0"/>
                </a:moveTo>
                <a:cubicBezTo>
                  <a:pt x="4553938" y="0"/>
                  <a:pt x="5867400" y="1313462"/>
                  <a:pt x="5867400" y="2933700"/>
                </a:cubicBezTo>
                <a:cubicBezTo>
                  <a:pt x="5867400" y="4553938"/>
                  <a:pt x="4553938" y="5867400"/>
                  <a:pt x="2933700" y="5867400"/>
                </a:cubicBezTo>
                <a:cubicBezTo>
                  <a:pt x="1313462" y="5867400"/>
                  <a:pt x="0" y="4553938"/>
                  <a:pt x="0" y="2933700"/>
                </a:cubicBezTo>
                <a:cubicBezTo>
                  <a:pt x="0" y="1313462"/>
                  <a:pt x="1313462" y="0"/>
                  <a:pt x="293370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28050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3746500"/>
          </a:xfrm>
          <a:prstGeom prst="rect">
            <a:avLst/>
          </a:prstGeom>
        </p:spPr>
        <p:txBody>
          <a:bodyPr/>
          <a:lstStyle/>
          <a:p>
            <a:endParaRPr lang="en-US"/>
          </a:p>
        </p:txBody>
      </p:sp>
    </p:spTree>
    <p:extLst>
      <p:ext uri="{BB962C8B-B14F-4D97-AF65-F5344CB8AC3E}">
        <p14:creationId xmlns:p14="http://schemas.microsoft.com/office/powerpoint/2010/main" val="1733299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95300" y="431800"/>
            <a:ext cx="2387600" cy="2806700"/>
          </a:xfrm>
          <a:prstGeom prst="rect">
            <a:avLst/>
          </a:prstGeom>
        </p:spPr>
        <p:txBody>
          <a:bodyPr/>
          <a:lstStyle/>
          <a:p>
            <a:endParaRPr lang="en-US"/>
          </a:p>
        </p:txBody>
      </p:sp>
      <p:sp>
        <p:nvSpPr>
          <p:cNvPr id="5" name="Picture Placeholder 3"/>
          <p:cNvSpPr>
            <a:spLocks noGrp="1"/>
          </p:cNvSpPr>
          <p:nvPr>
            <p:ph type="pic" sz="quarter" idx="11"/>
          </p:nvPr>
        </p:nvSpPr>
        <p:spPr>
          <a:xfrm>
            <a:off x="495300" y="3429000"/>
            <a:ext cx="2387600" cy="3022600"/>
          </a:xfrm>
          <a:prstGeom prst="rect">
            <a:avLst/>
          </a:prstGeom>
        </p:spPr>
        <p:txBody>
          <a:bodyPr/>
          <a:lstStyle/>
          <a:p>
            <a:endParaRPr lang="en-US"/>
          </a:p>
        </p:txBody>
      </p:sp>
      <p:sp>
        <p:nvSpPr>
          <p:cNvPr id="6" name="Picture Placeholder 3"/>
          <p:cNvSpPr>
            <a:spLocks noGrp="1"/>
          </p:cNvSpPr>
          <p:nvPr>
            <p:ph type="pic" sz="quarter" idx="12"/>
          </p:nvPr>
        </p:nvSpPr>
        <p:spPr>
          <a:xfrm>
            <a:off x="3035300" y="431800"/>
            <a:ext cx="2387600" cy="6019800"/>
          </a:xfrm>
          <a:prstGeom prst="rect">
            <a:avLst/>
          </a:prstGeom>
        </p:spPr>
        <p:txBody>
          <a:bodyPr/>
          <a:lstStyle/>
          <a:p>
            <a:endParaRPr lang="en-US"/>
          </a:p>
        </p:txBody>
      </p:sp>
      <p:sp>
        <p:nvSpPr>
          <p:cNvPr id="7" name="Picture Placeholder 3"/>
          <p:cNvSpPr>
            <a:spLocks noGrp="1"/>
          </p:cNvSpPr>
          <p:nvPr>
            <p:ph type="pic" sz="quarter" idx="13"/>
          </p:nvPr>
        </p:nvSpPr>
        <p:spPr>
          <a:xfrm>
            <a:off x="5575300" y="431800"/>
            <a:ext cx="6083300" cy="3568700"/>
          </a:xfrm>
          <a:prstGeom prst="rect">
            <a:avLst/>
          </a:prstGeom>
        </p:spPr>
        <p:txBody>
          <a:bodyPr/>
          <a:lstStyle/>
          <a:p>
            <a:endParaRPr lang="en-US"/>
          </a:p>
        </p:txBody>
      </p:sp>
      <p:sp>
        <p:nvSpPr>
          <p:cNvPr id="8" name="Picture Placeholder 3"/>
          <p:cNvSpPr>
            <a:spLocks noGrp="1"/>
          </p:cNvSpPr>
          <p:nvPr>
            <p:ph type="pic" sz="quarter" idx="14"/>
          </p:nvPr>
        </p:nvSpPr>
        <p:spPr>
          <a:xfrm>
            <a:off x="5575300" y="4178300"/>
            <a:ext cx="2844800" cy="2273300"/>
          </a:xfrm>
          <a:prstGeom prst="rect">
            <a:avLst/>
          </a:prstGeom>
        </p:spPr>
        <p:txBody>
          <a:bodyPr/>
          <a:lstStyle/>
          <a:p>
            <a:endParaRPr lang="en-US"/>
          </a:p>
        </p:txBody>
      </p:sp>
      <p:sp>
        <p:nvSpPr>
          <p:cNvPr id="9" name="Picture Placeholder 3"/>
          <p:cNvSpPr>
            <a:spLocks noGrp="1"/>
          </p:cNvSpPr>
          <p:nvPr>
            <p:ph type="pic" sz="quarter" idx="15"/>
          </p:nvPr>
        </p:nvSpPr>
        <p:spPr>
          <a:xfrm>
            <a:off x="8572500" y="4178300"/>
            <a:ext cx="3086100" cy="2273300"/>
          </a:xfrm>
          <a:prstGeom prst="rect">
            <a:avLst/>
          </a:prstGeom>
        </p:spPr>
        <p:txBody>
          <a:bodyPr/>
          <a:lstStyle/>
          <a:p>
            <a:endParaRPr lang="en-US"/>
          </a:p>
        </p:txBody>
      </p:sp>
    </p:spTree>
    <p:extLst>
      <p:ext uri="{BB962C8B-B14F-4D97-AF65-F5344CB8AC3E}">
        <p14:creationId xmlns:p14="http://schemas.microsoft.com/office/powerpoint/2010/main" val="25051314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17550" y="419100"/>
            <a:ext cx="3467100" cy="3987800"/>
          </a:xfrm>
          <a:prstGeom prst="rect">
            <a:avLst/>
          </a:prstGeom>
        </p:spPr>
        <p:txBody>
          <a:bodyPr/>
          <a:lstStyle/>
          <a:p>
            <a:endParaRPr lang="en-US"/>
          </a:p>
        </p:txBody>
      </p:sp>
      <p:sp>
        <p:nvSpPr>
          <p:cNvPr id="7" name="Picture Placeholder 3"/>
          <p:cNvSpPr>
            <a:spLocks noGrp="1"/>
          </p:cNvSpPr>
          <p:nvPr>
            <p:ph type="pic" sz="quarter" idx="11"/>
          </p:nvPr>
        </p:nvSpPr>
        <p:spPr>
          <a:xfrm>
            <a:off x="4362450" y="419100"/>
            <a:ext cx="3467100" cy="3987800"/>
          </a:xfrm>
          <a:prstGeom prst="rect">
            <a:avLst/>
          </a:prstGeom>
        </p:spPr>
        <p:txBody>
          <a:bodyPr/>
          <a:lstStyle/>
          <a:p>
            <a:endParaRPr lang="en-US"/>
          </a:p>
        </p:txBody>
      </p:sp>
      <p:sp>
        <p:nvSpPr>
          <p:cNvPr id="8" name="Picture Placeholder 3"/>
          <p:cNvSpPr>
            <a:spLocks noGrp="1"/>
          </p:cNvSpPr>
          <p:nvPr>
            <p:ph type="pic" sz="quarter" idx="12"/>
          </p:nvPr>
        </p:nvSpPr>
        <p:spPr>
          <a:xfrm>
            <a:off x="8007350" y="419100"/>
            <a:ext cx="3467100" cy="3987800"/>
          </a:xfrm>
          <a:prstGeom prst="rect">
            <a:avLst/>
          </a:prstGeom>
        </p:spPr>
        <p:txBody>
          <a:bodyPr/>
          <a:lstStyle/>
          <a:p>
            <a:endParaRPr lang="en-US"/>
          </a:p>
        </p:txBody>
      </p:sp>
    </p:spTree>
    <p:extLst>
      <p:ext uri="{BB962C8B-B14F-4D97-AF65-F5344CB8AC3E}">
        <p14:creationId xmlns:p14="http://schemas.microsoft.com/office/powerpoint/2010/main" val="39890288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559800" y="787400"/>
            <a:ext cx="2933700" cy="6070600"/>
          </a:xfrm>
          <a:prstGeom prst="rect">
            <a:avLst/>
          </a:prstGeom>
        </p:spPr>
        <p:txBody>
          <a:bodyPr/>
          <a:lstStyle/>
          <a:p>
            <a:endParaRPr lang="en-US"/>
          </a:p>
        </p:txBody>
      </p:sp>
      <p:sp>
        <p:nvSpPr>
          <p:cNvPr id="5" name="Picture Placeholder 3"/>
          <p:cNvSpPr>
            <a:spLocks noGrp="1"/>
          </p:cNvSpPr>
          <p:nvPr>
            <p:ph type="pic" sz="quarter" idx="11"/>
          </p:nvPr>
        </p:nvSpPr>
        <p:spPr>
          <a:xfrm>
            <a:off x="622300" y="0"/>
            <a:ext cx="2946400" cy="6070600"/>
          </a:xfrm>
          <a:prstGeom prst="rect">
            <a:avLst/>
          </a:prstGeom>
        </p:spPr>
        <p:txBody>
          <a:bodyPr/>
          <a:lstStyle/>
          <a:p>
            <a:endParaRPr lang="en-US"/>
          </a:p>
        </p:txBody>
      </p:sp>
    </p:spTree>
    <p:extLst>
      <p:ext uri="{BB962C8B-B14F-4D97-AF65-F5344CB8AC3E}">
        <p14:creationId xmlns:p14="http://schemas.microsoft.com/office/powerpoint/2010/main" val="172226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4" name="Picture Placeholder 4"/>
          <p:cNvSpPr>
            <a:spLocks noGrp="1"/>
          </p:cNvSpPr>
          <p:nvPr>
            <p:ph type="pic" sz="quarter" idx="11"/>
          </p:nvPr>
        </p:nvSpPr>
        <p:spPr>
          <a:xfrm>
            <a:off x="5185954" y="457200"/>
            <a:ext cx="4972723" cy="1815737"/>
          </a:xfrm>
          <a:prstGeom prst="rect">
            <a:avLst/>
          </a:prstGeom>
          <a:solidFill>
            <a:schemeClr val="accent5"/>
          </a:solidFill>
        </p:spPr>
        <p:txBody>
          <a:bodyPr/>
          <a:lstStyle>
            <a:lvl1pPr>
              <a:defRPr sz="2699"/>
            </a:lvl1pPr>
          </a:lstStyle>
          <a:p>
            <a:endParaRPr lang="id-ID" dirty="0"/>
          </a:p>
        </p:txBody>
      </p:sp>
      <p:sp>
        <p:nvSpPr>
          <p:cNvPr id="5" name="Picture Placeholder 4"/>
          <p:cNvSpPr>
            <a:spLocks noGrp="1"/>
          </p:cNvSpPr>
          <p:nvPr>
            <p:ph type="pic" sz="quarter" idx="12"/>
          </p:nvPr>
        </p:nvSpPr>
        <p:spPr>
          <a:xfrm>
            <a:off x="7328263" y="3148149"/>
            <a:ext cx="4863737" cy="3294985"/>
          </a:xfrm>
          <a:prstGeom prst="rect">
            <a:avLst/>
          </a:prstGeom>
          <a:solidFill>
            <a:schemeClr val="accent5"/>
          </a:solidFill>
        </p:spPr>
        <p:txBody>
          <a:bodyPr/>
          <a:lstStyle>
            <a:lvl1pPr>
              <a:defRPr sz="2699"/>
            </a:lvl1pPr>
          </a:lstStyle>
          <a:p>
            <a:endParaRPr lang="id-ID" dirty="0"/>
          </a:p>
        </p:txBody>
      </p:sp>
    </p:spTree>
    <p:extLst>
      <p:ext uri="{BB962C8B-B14F-4D97-AF65-F5344CB8AC3E}">
        <p14:creationId xmlns:p14="http://schemas.microsoft.com/office/powerpoint/2010/main" val="2701857016"/>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19200" y="577850"/>
            <a:ext cx="5702300" cy="5702300"/>
          </a:xfrm>
          <a:custGeom>
            <a:avLst/>
            <a:gdLst>
              <a:gd name="connsiteX0" fmla="*/ 2851150 w 5702300"/>
              <a:gd name="connsiteY0" fmla="*/ 1477962 h 5702300"/>
              <a:gd name="connsiteX1" fmla="*/ 4224338 w 5702300"/>
              <a:gd name="connsiteY1" fmla="*/ 2851150 h 5702300"/>
              <a:gd name="connsiteX2" fmla="*/ 2851150 w 5702300"/>
              <a:gd name="connsiteY2" fmla="*/ 4224338 h 5702300"/>
              <a:gd name="connsiteX3" fmla="*/ 1477962 w 5702300"/>
              <a:gd name="connsiteY3" fmla="*/ 2851150 h 5702300"/>
              <a:gd name="connsiteX4" fmla="*/ 2851150 w 5702300"/>
              <a:gd name="connsiteY4" fmla="*/ 1477962 h 5702300"/>
              <a:gd name="connsiteX5" fmla="*/ 2851150 w 5702300"/>
              <a:gd name="connsiteY5" fmla="*/ 635000 h 5702300"/>
              <a:gd name="connsiteX6" fmla="*/ 635000 w 5702300"/>
              <a:gd name="connsiteY6" fmla="*/ 2851150 h 5702300"/>
              <a:gd name="connsiteX7" fmla="*/ 2851150 w 5702300"/>
              <a:gd name="connsiteY7" fmla="*/ 5067300 h 5702300"/>
              <a:gd name="connsiteX8" fmla="*/ 5067300 w 5702300"/>
              <a:gd name="connsiteY8" fmla="*/ 2851150 h 5702300"/>
              <a:gd name="connsiteX9" fmla="*/ 2851150 w 5702300"/>
              <a:gd name="connsiteY9" fmla="*/ 635000 h 5702300"/>
              <a:gd name="connsiteX10" fmla="*/ 2851150 w 5702300"/>
              <a:gd name="connsiteY10" fmla="*/ 0 h 5702300"/>
              <a:gd name="connsiteX11" fmla="*/ 5702300 w 5702300"/>
              <a:gd name="connsiteY11" fmla="*/ 2851150 h 5702300"/>
              <a:gd name="connsiteX12" fmla="*/ 2851150 w 5702300"/>
              <a:gd name="connsiteY12" fmla="*/ 5702300 h 5702300"/>
              <a:gd name="connsiteX13" fmla="*/ 0 w 5702300"/>
              <a:gd name="connsiteY13" fmla="*/ 2851150 h 5702300"/>
              <a:gd name="connsiteX14" fmla="*/ 2851150 w 5702300"/>
              <a:gd name="connsiteY14"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02300" h="5702300">
                <a:moveTo>
                  <a:pt x="2851150" y="1477962"/>
                </a:moveTo>
                <a:cubicBezTo>
                  <a:pt x="3609541" y="1477962"/>
                  <a:pt x="4224338" y="2092759"/>
                  <a:pt x="4224338" y="2851150"/>
                </a:cubicBezTo>
                <a:cubicBezTo>
                  <a:pt x="4224338" y="3609541"/>
                  <a:pt x="3609541" y="4224338"/>
                  <a:pt x="2851150" y="4224338"/>
                </a:cubicBezTo>
                <a:cubicBezTo>
                  <a:pt x="2092759" y="4224338"/>
                  <a:pt x="1477962" y="3609541"/>
                  <a:pt x="1477962" y="2851150"/>
                </a:cubicBezTo>
                <a:cubicBezTo>
                  <a:pt x="1477962" y="2092759"/>
                  <a:pt x="2092759" y="1477962"/>
                  <a:pt x="2851150" y="1477962"/>
                </a:cubicBezTo>
                <a:close/>
                <a:moveTo>
                  <a:pt x="2851150" y="635000"/>
                </a:moveTo>
                <a:cubicBezTo>
                  <a:pt x="1627204" y="635000"/>
                  <a:pt x="635000" y="1627204"/>
                  <a:pt x="635000" y="2851150"/>
                </a:cubicBezTo>
                <a:cubicBezTo>
                  <a:pt x="635000" y="4075096"/>
                  <a:pt x="1627204" y="5067300"/>
                  <a:pt x="2851150" y="5067300"/>
                </a:cubicBezTo>
                <a:cubicBezTo>
                  <a:pt x="4075096" y="5067300"/>
                  <a:pt x="5067300" y="4075096"/>
                  <a:pt x="5067300" y="2851150"/>
                </a:cubicBezTo>
                <a:cubicBezTo>
                  <a:pt x="5067300" y="1627204"/>
                  <a:pt x="4075096" y="635000"/>
                  <a:pt x="2851150" y="635000"/>
                </a:cubicBezTo>
                <a:close/>
                <a:moveTo>
                  <a:pt x="2851150" y="0"/>
                </a:moveTo>
                <a:cubicBezTo>
                  <a:pt x="4425797" y="0"/>
                  <a:pt x="5702300" y="1276503"/>
                  <a:pt x="5702300" y="2851150"/>
                </a:cubicBezTo>
                <a:cubicBezTo>
                  <a:pt x="5702300" y="4425797"/>
                  <a:pt x="4425797" y="5702300"/>
                  <a:pt x="2851150" y="5702300"/>
                </a:cubicBezTo>
                <a:cubicBezTo>
                  <a:pt x="1276503" y="5702300"/>
                  <a:pt x="0" y="4425797"/>
                  <a:pt x="0" y="2851150"/>
                </a:cubicBezTo>
                <a:cubicBezTo>
                  <a:pt x="0" y="1276503"/>
                  <a:pt x="1276503" y="0"/>
                  <a:pt x="285115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1548628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7900" y="2565400"/>
            <a:ext cx="6845300" cy="3746500"/>
          </a:xfrm>
          <a:prstGeom prst="rect">
            <a:avLst/>
          </a:prstGeom>
        </p:spPr>
        <p:txBody>
          <a:bodyPr/>
          <a:lstStyle/>
          <a:p>
            <a:endParaRPr lang="en-US"/>
          </a:p>
        </p:txBody>
      </p:sp>
      <p:sp>
        <p:nvSpPr>
          <p:cNvPr id="7" name="Picture Placeholder 6"/>
          <p:cNvSpPr>
            <a:spLocks noGrp="1"/>
          </p:cNvSpPr>
          <p:nvPr>
            <p:ph type="pic" sz="quarter" idx="11"/>
          </p:nvPr>
        </p:nvSpPr>
        <p:spPr>
          <a:xfrm>
            <a:off x="527408" y="2565400"/>
            <a:ext cx="3774136" cy="3746499"/>
          </a:xfrm>
          <a:prstGeom prst="rect">
            <a:avLst/>
          </a:prstGeom>
        </p:spPr>
        <p:txBody>
          <a:bodyPr/>
          <a:lstStyle/>
          <a:p>
            <a:endParaRPr lang="en-US"/>
          </a:p>
        </p:txBody>
      </p:sp>
    </p:spTree>
    <p:extLst>
      <p:ext uri="{BB962C8B-B14F-4D97-AF65-F5344CB8AC3E}">
        <p14:creationId xmlns:p14="http://schemas.microsoft.com/office/powerpoint/2010/main" val="12369123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563673" y="745259"/>
            <a:ext cx="5912186" cy="5367482"/>
          </a:xfrm>
          <a:prstGeom prst="rect">
            <a:avLst/>
          </a:prstGeom>
        </p:spPr>
        <p:txBody>
          <a:bodyPr/>
          <a:lstStyle/>
          <a:p>
            <a:endParaRPr lang="en-US"/>
          </a:p>
        </p:txBody>
      </p:sp>
    </p:spTree>
    <p:extLst>
      <p:ext uri="{BB962C8B-B14F-4D97-AF65-F5344CB8AC3E}">
        <p14:creationId xmlns:p14="http://schemas.microsoft.com/office/powerpoint/2010/main" val="7129574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1311905" y="779373"/>
            <a:ext cx="5552775" cy="5299254"/>
          </a:xfrm>
          <a:custGeom>
            <a:avLst/>
            <a:gdLst>
              <a:gd name="connsiteX0" fmla="*/ 969999 w 5552775"/>
              <a:gd name="connsiteY0" fmla="*/ 4758826 h 5299254"/>
              <a:gd name="connsiteX1" fmla="*/ 969999 w 5552775"/>
              <a:gd name="connsiteY1" fmla="*/ 4758826 h 5299254"/>
              <a:gd name="connsiteX2" fmla="*/ 969999 w 5552775"/>
              <a:gd name="connsiteY2" fmla="*/ 4758826 h 5299254"/>
              <a:gd name="connsiteX3" fmla="*/ 5197642 w 5552775"/>
              <a:gd name="connsiteY3" fmla="*/ 3700511 h 5299254"/>
              <a:gd name="connsiteX4" fmla="*/ 5303611 w 5552775"/>
              <a:gd name="connsiteY4" fmla="*/ 3744460 h 5299254"/>
              <a:gd name="connsiteX5" fmla="*/ 5303516 w 5552775"/>
              <a:gd name="connsiteY5" fmla="*/ 3956439 h 5299254"/>
              <a:gd name="connsiteX6" fmla="*/ 4368359 w 5552775"/>
              <a:gd name="connsiteY6" fmla="*/ 4890752 h 5299254"/>
              <a:gd name="connsiteX7" fmla="*/ 4156379 w 5552775"/>
              <a:gd name="connsiteY7" fmla="*/ 4890657 h 5299254"/>
              <a:gd name="connsiteX8" fmla="*/ 4156476 w 5552775"/>
              <a:gd name="connsiteY8" fmla="*/ 4678677 h 5299254"/>
              <a:gd name="connsiteX9" fmla="*/ 5091631 w 5552775"/>
              <a:gd name="connsiteY9" fmla="*/ 3744365 h 5299254"/>
              <a:gd name="connsiteX10" fmla="*/ 5197642 w 5552775"/>
              <a:gd name="connsiteY10" fmla="*/ 3700511 h 5299254"/>
              <a:gd name="connsiteX11" fmla="*/ 395790 w 5552775"/>
              <a:gd name="connsiteY11" fmla="*/ 3317937 h 5299254"/>
              <a:gd name="connsiteX12" fmla="*/ 501358 w 5552775"/>
              <a:gd name="connsiteY12" fmla="*/ 3361720 h 5299254"/>
              <a:gd name="connsiteX13" fmla="*/ 501357 w 5552775"/>
              <a:gd name="connsiteY13" fmla="*/ 3361721 h 5299254"/>
              <a:gd name="connsiteX14" fmla="*/ 501262 w 5552775"/>
              <a:gd name="connsiteY14" fmla="*/ 3572897 h 5299254"/>
              <a:gd name="connsiteX15" fmla="*/ 329044 w 5552775"/>
              <a:gd name="connsiteY15" fmla="*/ 3744958 h 5299254"/>
              <a:gd name="connsiteX16" fmla="*/ 167251 w 5552775"/>
              <a:gd name="connsiteY16" fmla="*/ 3777687 h 5299254"/>
              <a:gd name="connsiteX17" fmla="*/ 117869 w 5552775"/>
              <a:gd name="connsiteY17" fmla="*/ 3744863 h 5299254"/>
              <a:gd name="connsiteX18" fmla="*/ 85090 w 5552775"/>
              <a:gd name="connsiteY18" fmla="*/ 3695451 h 5299254"/>
              <a:gd name="connsiteX19" fmla="*/ 117964 w 5552775"/>
              <a:gd name="connsiteY19" fmla="*/ 3533687 h 5299254"/>
              <a:gd name="connsiteX20" fmla="*/ 290182 w 5552775"/>
              <a:gd name="connsiteY20" fmla="*/ 3361625 h 5299254"/>
              <a:gd name="connsiteX21" fmla="*/ 395790 w 5552775"/>
              <a:gd name="connsiteY21" fmla="*/ 3317937 h 5299254"/>
              <a:gd name="connsiteX22" fmla="*/ 5277040 w 5552775"/>
              <a:gd name="connsiteY22" fmla="*/ 2953441 h 5299254"/>
              <a:gd name="connsiteX23" fmla="*/ 5378379 w 5552775"/>
              <a:gd name="connsiteY23" fmla="*/ 2995470 h 5299254"/>
              <a:gd name="connsiteX24" fmla="*/ 5378287 w 5552775"/>
              <a:gd name="connsiteY24" fmla="*/ 3198187 h 5299254"/>
              <a:gd name="connsiteX25" fmla="*/ 3537346 w 5552775"/>
              <a:gd name="connsiteY25" fmla="*/ 5037465 h 5299254"/>
              <a:gd name="connsiteX26" fmla="*/ 3334631 w 5552775"/>
              <a:gd name="connsiteY26" fmla="*/ 5037374 h 5299254"/>
              <a:gd name="connsiteX27" fmla="*/ 3334723 w 5552775"/>
              <a:gd name="connsiteY27" fmla="*/ 4834658 h 5299254"/>
              <a:gd name="connsiteX28" fmla="*/ 5175663 w 5552775"/>
              <a:gd name="connsiteY28" fmla="*/ 2995379 h 5299254"/>
              <a:gd name="connsiteX29" fmla="*/ 5277040 w 5552775"/>
              <a:gd name="connsiteY29" fmla="*/ 2953441 h 5299254"/>
              <a:gd name="connsiteX30" fmla="*/ 4653063 w 5552775"/>
              <a:gd name="connsiteY30" fmla="*/ 2216697 h 5299254"/>
              <a:gd name="connsiteX31" fmla="*/ 4756622 w 5552775"/>
              <a:gd name="connsiteY31" fmla="*/ 2259646 h 5299254"/>
              <a:gd name="connsiteX32" fmla="*/ 4756528 w 5552775"/>
              <a:gd name="connsiteY32" fmla="*/ 2466803 h 5299254"/>
              <a:gd name="connsiteX33" fmla="*/ 2037409 w 5552775"/>
              <a:gd name="connsiteY33" fmla="*/ 5183468 h 5299254"/>
              <a:gd name="connsiteX34" fmla="*/ 1830254 w 5552775"/>
              <a:gd name="connsiteY34" fmla="*/ 5183374 h 5299254"/>
              <a:gd name="connsiteX35" fmla="*/ 1830347 w 5552775"/>
              <a:gd name="connsiteY35" fmla="*/ 4976219 h 5299254"/>
              <a:gd name="connsiteX36" fmla="*/ 4549466 w 5552775"/>
              <a:gd name="connsiteY36" fmla="*/ 2259553 h 5299254"/>
              <a:gd name="connsiteX37" fmla="*/ 4653063 w 5552775"/>
              <a:gd name="connsiteY37" fmla="*/ 2216697 h 5299254"/>
              <a:gd name="connsiteX38" fmla="*/ 5406361 w 5552775"/>
              <a:gd name="connsiteY38" fmla="*/ 2144808 h 5299254"/>
              <a:gd name="connsiteX39" fmla="*/ 5509919 w 5552775"/>
              <a:gd name="connsiteY39" fmla="*/ 2187758 h 5299254"/>
              <a:gd name="connsiteX40" fmla="*/ 5509825 w 5552775"/>
              <a:gd name="connsiteY40" fmla="*/ 2394913 h 5299254"/>
              <a:gd name="connsiteX41" fmla="*/ 2790707 w 5552775"/>
              <a:gd name="connsiteY41" fmla="*/ 5111578 h 5299254"/>
              <a:gd name="connsiteX42" fmla="*/ 2583551 w 5552775"/>
              <a:gd name="connsiteY42" fmla="*/ 5111485 h 5299254"/>
              <a:gd name="connsiteX43" fmla="*/ 2583645 w 5552775"/>
              <a:gd name="connsiteY43" fmla="*/ 4904329 h 5299254"/>
              <a:gd name="connsiteX44" fmla="*/ 5302765 w 5552775"/>
              <a:gd name="connsiteY44" fmla="*/ 2187664 h 5299254"/>
              <a:gd name="connsiteX45" fmla="*/ 5406361 w 5552775"/>
              <a:gd name="connsiteY45" fmla="*/ 2144808 h 5299254"/>
              <a:gd name="connsiteX46" fmla="*/ 5151243 w 5552775"/>
              <a:gd name="connsiteY46" fmla="*/ 1757934 h 5299254"/>
              <a:gd name="connsiteX47" fmla="*/ 5256810 w 5552775"/>
              <a:gd name="connsiteY47" fmla="*/ 1801719 h 5299254"/>
              <a:gd name="connsiteX48" fmla="*/ 5256714 w 5552775"/>
              <a:gd name="connsiteY48" fmla="*/ 2012895 h 5299254"/>
              <a:gd name="connsiteX49" fmla="*/ 5084496 w 5552775"/>
              <a:gd name="connsiteY49" fmla="*/ 2184956 h 5299254"/>
              <a:gd name="connsiteX50" fmla="*/ 4922703 w 5552775"/>
              <a:gd name="connsiteY50" fmla="*/ 2217685 h 5299254"/>
              <a:gd name="connsiteX51" fmla="*/ 4873322 w 5552775"/>
              <a:gd name="connsiteY51" fmla="*/ 2184861 h 5299254"/>
              <a:gd name="connsiteX52" fmla="*/ 4840543 w 5552775"/>
              <a:gd name="connsiteY52" fmla="*/ 2135449 h 5299254"/>
              <a:gd name="connsiteX53" fmla="*/ 4873416 w 5552775"/>
              <a:gd name="connsiteY53" fmla="*/ 1973686 h 5299254"/>
              <a:gd name="connsiteX54" fmla="*/ 5045635 w 5552775"/>
              <a:gd name="connsiteY54" fmla="*/ 1801623 h 5299254"/>
              <a:gd name="connsiteX55" fmla="*/ 5151243 w 5552775"/>
              <a:gd name="connsiteY55" fmla="*/ 1757934 h 5299254"/>
              <a:gd name="connsiteX56" fmla="*/ 5158816 w 5552775"/>
              <a:gd name="connsiteY56" fmla="*/ 1094440 h 5299254"/>
              <a:gd name="connsiteX57" fmla="*/ 5260597 w 5552775"/>
              <a:gd name="connsiteY57" fmla="*/ 1136652 h 5299254"/>
              <a:gd name="connsiteX58" fmla="*/ 5260505 w 5552775"/>
              <a:gd name="connsiteY58" fmla="*/ 1340253 h 5299254"/>
              <a:gd name="connsiteX59" fmla="*/ 1340085 w 5552775"/>
              <a:gd name="connsiteY59" fmla="*/ 5257133 h 5299254"/>
              <a:gd name="connsiteX60" fmla="*/ 1136485 w 5552775"/>
              <a:gd name="connsiteY60" fmla="*/ 5257041 h 5299254"/>
              <a:gd name="connsiteX61" fmla="*/ 1136577 w 5552775"/>
              <a:gd name="connsiteY61" fmla="*/ 5053441 h 5299254"/>
              <a:gd name="connsiteX62" fmla="*/ 5056997 w 5552775"/>
              <a:gd name="connsiteY62" fmla="*/ 1136561 h 5299254"/>
              <a:gd name="connsiteX63" fmla="*/ 5158816 w 5552775"/>
              <a:gd name="connsiteY63" fmla="*/ 1094440 h 5299254"/>
              <a:gd name="connsiteX64" fmla="*/ 1739404 w 5552775"/>
              <a:gd name="connsiteY64" fmla="*/ 688493 h 5299254"/>
              <a:gd name="connsiteX65" fmla="*/ 1845373 w 5552775"/>
              <a:gd name="connsiteY65" fmla="*/ 732444 h 5299254"/>
              <a:gd name="connsiteX66" fmla="*/ 1845278 w 5552775"/>
              <a:gd name="connsiteY66" fmla="*/ 944423 h 5299254"/>
              <a:gd name="connsiteX67" fmla="*/ 910121 w 5552775"/>
              <a:gd name="connsiteY67" fmla="*/ 1878734 h 5299254"/>
              <a:gd name="connsiteX68" fmla="*/ 698142 w 5552775"/>
              <a:gd name="connsiteY68" fmla="*/ 1878638 h 5299254"/>
              <a:gd name="connsiteX69" fmla="*/ 698238 w 5552775"/>
              <a:gd name="connsiteY69" fmla="*/ 1666659 h 5299254"/>
              <a:gd name="connsiteX70" fmla="*/ 1633394 w 5552775"/>
              <a:gd name="connsiteY70" fmla="*/ 732348 h 5299254"/>
              <a:gd name="connsiteX71" fmla="*/ 1739404 w 5552775"/>
              <a:gd name="connsiteY71" fmla="*/ 688493 h 5299254"/>
              <a:gd name="connsiteX72" fmla="*/ 2635923 w 5552775"/>
              <a:gd name="connsiteY72" fmla="*/ 477818 h 5299254"/>
              <a:gd name="connsiteX73" fmla="*/ 2737263 w 5552775"/>
              <a:gd name="connsiteY73" fmla="*/ 519847 h 5299254"/>
              <a:gd name="connsiteX74" fmla="*/ 2737171 w 5552775"/>
              <a:gd name="connsiteY74" fmla="*/ 722564 h 5299254"/>
              <a:gd name="connsiteX75" fmla="*/ 896231 w 5552775"/>
              <a:gd name="connsiteY75" fmla="*/ 2561842 h 5299254"/>
              <a:gd name="connsiteX76" fmla="*/ 693515 w 5552775"/>
              <a:gd name="connsiteY76" fmla="*/ 2561751 h 5299254"/>
              <a:gd name="connsiteX77" fmla="*/ 693606 w 5552775"/>
              <a:gd name="connsiteY77" fmla="*/ 2359035 h 5299254"/>
              <a:gd name="connsiteX78" fmla="*/ 2534546 w 5552775"/>
              <a:gd name="connsiteY78" fmla="*/ 519756 h 5299254"/>
              <a:gd name="connsiteX79" fmla="*/ 2635923 w 5552775"/>
              <a:gd name="connsiteY79" fmla="*/ 477818 h 5299254"/>
              <a:gd name="connsiteX80" fmla="*/ 3435028 w 5552775"/>
              <a:gd name="connsiteY80" fmla="*/ 341436 h 5299254"/>
              <a:gd name="connsiteX81" fmla="*/ 3538586 w 5552775"/>
              <a:gd name="connsiteY81" fmla="*/ 384387 h 5299254"/>
              <a:gd name="connsiteX82" fmla="*/ 3538492 w 5552775"/>
              <a:gd name="connsiteY82" fmla="*/ 591541 h 5299254"/>
              <a:gd name="connsiteX83" fmla="*/ 819373 w 5552775"/>
              <a:gd name="connsiteY83" fmla="*/ 3308206 h 5299254"/>
              <a:gd name="connsiteX84" fmla="*/ 612218 w 5552775"/>
              <a:gd name="connsiteY84" fmla="*/ 3308113 h 5299254"/>
              <a:gd name="connsiteX85" fmla="*/ 612311 w 5552775"/>
              <a:gd name="connsiteY85" fmla="*/ 3100957 h 5299254"/>
              <a:gd name="connsiteX86" fmla="*/ 3331431 w 5552775"/>
              <a:gd name="connsiteY86" fmla="*/ 384293 h 5299254"/>
              <a:gd name="connsiteX87" fmla="*/ 3435028 w 5552775"/>
              <a:gd name="connsiteY87" fmla="*/ 341436 h 5299254"/>
              <a:gd name="connsiteX88" fmla="*/ 5314871 w 5552775"/>
              <a:gd name="connsiteY88" fmla="*/ 259222 h 5299254"/>
              <a:gd name="connsiteX89" fmla="*/ 5427085 w 5552775"/>
              <a:gd name="connsiteY89" fmla="*/ 305763 h 5299254"/>
              <a:gd name="connsiteX90" fmla="*/ 5427085 w 5552775"/>
              <a:gd name="connsiteY90" fmla="*/ 305763 h 5299254"/>
              <a:gd name="connsiteX91" fmla="*/ 5426983 w 5552775"/>
              <a:gd name="connsiteY91" fmla="*/ 530233 h 5299254"/>
              <a:gd name="connsiteX92" fmla="*/ 1194468 w 5552775"/>
              <a:gd name="connsiteY92" fmla="*/ 4758927 h 5299254"/>
              <a:gd name="connsiteX93" fmla="*/ 1022490 w 5552775"/>
              <a:gd name="connsiteY93" fmla="*/ 4793716 h 5299254"/>
              <a:gd name="connsiteX94" fmla="*/ 969999 w 5552775"/>
              <a:gd name="connsiteY94" fmla="*/ 4758826 h 5299254"/>
              <a:gd name="connsiteX95" fmla="*/ 935156 w 5552775"/>
              <a:gd name="connsiteY95" fmla="*/ 4706304 h 5299254"/>
              <a:gd name="connsiteX96" fmla="*/ 970100 w 5552775"/>
              <a:gd name="connsiteY96" fmla="*/ 4534356 h 5299254"/>
              <a:gd name="connsiteX97" fmla="*/ 5202616 w 5552775"/>
              <a:gd name="connsiteY97" fmla="*/ 305660 h 5299254"/>
              <a:gd name="connsiteX98" fmla="*/ 5314871 w 5552775"/>
              <a:gd name="connsiteY98" fmla="*/ 259222 h 5299254"/>
              <a:gd name="connsiteX99" fmla="*/ 4109617 w 5552775"/>
              <a:gd name="connsiteY99" fmla="*/ 230593 h 5299254"/>
              <a:gd name="connsiteX100" fmla="*/ 4211398 w 5552775"/>
              <a:gd name="connsiteY100" fmla="*/ 272806 h 5299254"/>
              <a:gd name="connsiteX101" fmla="*/ 4211306 w 5552775"/>
              <a:gd name="connsiteY101" fmla="*/ 476406 h 5299254"/>
              <a:gd name="connsiteX102" fmla="*/ 290886 w 5552775"/>
              <a:gd name="connsiteY102" fmla="*/ 4393288 h 5299254"/>
              <a:gd name="connsiteX103" fmla="*/ 87286 w 5552775"/>
              <a:gd name="connsiteY103" fmla="*/ 4393196 h 5299254"/>
              <a:gd name="connsiteX104" fmla="*/ 87378 w 5552775"/>
              <a:gd name="connsiteY104" fmla="*/ 4189596 h 5299254"/>
              <a:gd name="connsiteX105" fmla="*/ 4007797 w 5552775"/>
              <a:gd name="connsiteY105" fmla="*/ 272716 h 5299254"/>
              <a:gd name="connsiteX106" fmla="*/ 4109617 w 5552775"/>
              <a:gd name="connsiteY106" fmla="*/ 230593 h 5299254"/>
              <a:gd name="connsiteX107" fmla="*/ 4920081 w 5552775"/>
              <a:gd name="connsiteY107" fmla="*/ 1 h 5299254"/>
              <a:gd name="connsiteX108" fmla="*/ 5025336 w 5552775"/>
              <a:gd name="connsiteY108" fmla="*/ 43655 h 5299254"/>
              <a:gd name="connsiteX109" fmla="*/ 5025241 w 5552775"/>
              <a:gd name="connsiteY109" fmla="*/ 254205 h 5299254"/>
              <a:gd name="connsiteX110" fmla="*/ 254109 w 5552775"/>
              <a:gd name="connsiteY110" fmla="*/ 5021029 h 5299254"/>
              <a:gd name="connsiteX111" fmla="*/ 43560 w 5552775"/>
              <a:gd name="connsiteY111" fmla="*/ 5020934 h 5299254"/>
              <a:gd name="connsiteX112" fmla="*/ 43655 w 5552775"/>
              <a:gd name="connsiteY112" fmla="*/ 4810385 h 5299254"/>
              <a:gd name="connsiteX113" fmla="*/ 4814786 w 5552775"/>
              <a:gd name="connsiteY113" fmla="*/ 43560 h 5299254"/>
              <a:gd name="connsiteX114" fmla="*/ 4920081 w 5552775"/>
              <a:gd name="connsiteY114" fmla="*/ 1 h 5299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5552775" h="5299254">
                <a:moveTo>
                  <a:pt x="969999" y="4758826"/>
                </a:moveTo>
                <a:lnTo>
                  <a:pt x="969999" y="4758826"/>
                </a:lnTo>
                <a:lnTo>
                  <a:pt x="969999" y="4758826"/>
                </a:lnTo>
                <a:close/>
                <a:moveTo>
                  <a:pt x="5197642" y="3700511"/>
                </a:moveTo>
                <a:cubicBezTo>
                  <a:pt x="5236003" y="3700527"/>
                  <a:pt x="5274357" y="3715179"/>
                  <a:pt x="5303611" y="3744460"/>
                </a:cubicBezTo>
                <a:cubicBezTo>
                  <a:pt x="5362121" y="3803023"/>
                  <a:pt x="5362079" y="3897929"/>
                  <a:pt x="5303516" y="3956439"/>
                </a:cubicBezTo>
                <a:lnTo>
                  <a:pt x="4368359" y="4890752"/>
                </a:lnTo>
                <a:cubicBezTo>
                  <a:pt x="4309797" y="4949262"/>
                  <a:pt x="4214889" y="4949220"/>
                  <a:pt x="4156379" y="4890657"/>
                </a:cubicBezTo>
                <a:cubicBezTo>
                  <a:pt x="4097869" y="4832094"/>
                  <a:pt x="4097913" y="4737187"/>
                  <a:pt x="4156476" y="4678677"/>
                </a:cubicBezTo>
                <a:lnTo>
                  <a:pt x="5091631" y="3744365"/>
                </a:lnTo>
                <a:cubicBezTo>
                  <a:pt x="5120913" y="3715110"/>
                  <a:pt x="5159280" y="3700493"/>
                  <a:pt x="5197642" y="3700511"/>
                </a:cubicBezTo>
                <a:close/>
                <a:moveTo>
                  <a:pt x="395790" y="3317937"/>
                </a:moveTo>
                <a:cubicBezTo>
                  <a:pt x="434005" y="3317954"/>
                  <a:pt x="472214" y="3332550"/>
                  <a:pt x="501358" y="3361720"/>
                </a:cubicBezTo>
                <a:lnTo>
                  <a:pt x="501357" y="3361721"/>
                </a:lnTo>
                <a:cubicBezTo>
                  <a:pt x="559645" y="3420061"/>
                  <a:pt x="559603" y="3514609"/>
                  <a:pt x="501262" y="3572897"/>
                </a:cubicBezTo>
                <a:lnTo>
                  <a:pt x="329044" y="3744958"/>
                </a:lnTo>
                <a:cubicBezTo>
                  <a:pt x="285288" y="3788674"/>
                  <a:pt x="221166" y="3799579"/>
                  <a:pt x="167251" y="3777687"/>
                </a:cubicBezTo>
                <a:lnTo>
                  <a:pt x="117869" y="3744863"/>
                </a:lnTo>
                <a:lnTo>
                  <a:pt x="85090" y="3695451"/>
                </a:lnTo>
                <a:cubicBezTo>
                  <a:pt x="63245" y="3641515"/>
                  <a:pt x="74208" y="3577403"/>
                  <a:pt x="117964" y="3533687"/>
                </a:cubicBezTo>
                <a:lnTo>
                  <a:pt x="290182" y="3361625"/>
                </a:lnTo>
                <a:cubicBezTo>
                  <a:pt x="319353" y="3332480"/>
                  <a:pt x="357575" y="3317919"/>
                  <a:pt x="395790" y="3317937"/>
                </a:cubicBezTo>
                <a:close/>
                <a:moveTo>
                  <a:pt x="5277040" y="2953441"/>
                </a:moveTo>
                <a:cubicBezTo>
                  <a:pt x="5313723" y="2953457"/>
                  <a:pt x="5350401" y="2967469"/>
                  <a:pt x="5378379" y="2995470"/>
                </a:cubicBezTo>
                <a:cubicBezTo>
                  <a:pt x="5434332" y="3051475"/>
                  <a:pt x="5434291" y="3142233"/>
                  <a:pt x="5378287" y="3198187"/>
                </a:cubicBezTo>
                <a:lnTo>
                  <a:pt x="3537346" y="5037465"/>
                </a:lnTo>
                <a:cubicBezTo>
                  <a:pt x="3481343" y="5093419"/>
                  <a:pt x="3390585" y="5093378"/>
                  <a:pt x="3334631" y="5037374"/>
                </a:cubicBezTo>
                <a:cubicBezTo>
                  <a:pt x="3278677" y="4981370"/>
                  <a:pt x="3278717" y="4890611"/>
                  <a:pt x="3334723" y="4834658"/>
                </a:cubicBezTo>
                <a:lnTo>
                  <a:pt x="5175663" y="2995379"/>
                </a:lnTo>
                <a:cubicBezTo>
                  <a:pt x="5203665" y="2967402"/>
                  <a:pt x="5240354" y="2953424"/>
                  <a:pt x="5277040" y="2953441"/>
                </a:cubicBezTo>
                <a:close/>
                <a:moveTo>
                  <a:pt x="4653063" y="2216697"/>
                </a:moveTo>
                <a:cubicBezTo>
                  <a:pt x="4690551" y="2216714"/>
                  <a:pt x="4728033" y="2231032"/>
                  <a:pt x="4756622" y="2259646"/>
                </a:cubicBezTo>
                <a:cubicBezTo>
                  <a:pt x="4813800" y="2316877"/>
                  <a:pt x="4813758" y="2409624"/>
                  <a:pt x="4756528" y="2466803"/>
                </a:cubicBezTo>
                <a:lnTo>
                  <a:pt x="2037409" y="5183468"/>
                </a:lnTo>
                <a:cubicBezTo>
                  <a:pt x="1980179" y="5240646"/>
                  <a:pt x="1887432" y="5240604"/>
                  <a:pt x="1830254" y="5183374"/>
                </a:cubicBezTo>
                <a:cubicBezTo>
                  <a:pt x="1773075" y="5126144"/>
                  <a:pt x="1773117" y="5033397"/>
                  <a:pt x="1830347" y="4976219"/>
                </a:cubicBezTo>
                <a:lnTo>
                  <a:pt x="4549466" y="2259553"/>
                </a:lnTo>
                <a:cubicBezTo>
                  <a:pt x="4578081" y="2230964"/>
                  <a:pt x="4615576" y="2216680"/>
                  <a:pt x="4653063" y="2216697"/>
                </a:cubicBezTo>
                <a:close/>
                <a:moveTo>
                  <a:pt x="5406361" y="2144808"/>
                </a:moveTo>
                <a:cubicBezTo>
                  <a:pt x="5443849" y="2144825"/>
                  <a:pt x="5481331" y="2159142"/>
                  <a:pt x="5509919" y="2187758"/>
                </a:cubicBezTo>
                <a:cubicBezTo>
                  <a:pt x="5567097" y="2244988"/>
                  <a:pt x="5567055" y="2337735"/>
                  <a:pt x="5509825" y="2394913"/>
                </a:cubicBezTo>
                <a:lnTo>
                  <a:pt x="2790707" y="5111578"/>
                </a:lnTo>
                <a:cubicBezTo>
                  <a:pt x="2733477" y="5168757"/>
                  <a:pt x="2640730" y="5168715"/>
                  <a:pt x="2583551" y="5111485"/>
                </a:cubicBezTo>
                <a:cubicBezTo>
                  <a:pt x="2526373" y="5054255"/>
                  <a:pt x="2526415" y="4961508"/>
                  <a:pt x="2583645" y="4904329"/>
                </a:cubicBezTo>
                <a:lnTo>
                  <a:pt x="5302765" y="2187664"/>
                </a:lnTo>
                <a:cubicBezTo>
                  <a:pt x="5331380" y="2159076"/>
                  <a:pt x="5368873" y="2144791"/>
                  <a:pt x="5406361" y="2144808"/>
                </a:cubicBezTo>
                <a:close/>
                <a:moveTo>
                  <a:pt x="5151243" y="1757934"/>
                </a:moveTo>
                <a:cubicBezTo>
                  <a:pt x="5189458" y="1757952"/>
                  <a:pt x="5227666" y="1772548"/>
                  <a:pt x="5256810" y="1801719"/>
                </a:cubicBezTo>
                <a:cubicBezTo>
                  <a:pt x="5315098" y="1860059"/>
                  <a:pt x="5315056" y="1954607"/>
                  <a:pt x="5256714" y="2012895"/>
                </a:cubicBezTo>
                <a:lnTo>
                  <a:pt x="5084496" y="2184956"/>
                </a:lnTo>
                <a:cubicBezTo>
                  <a:pt x="5040741" y="2228672"/>
                  <a:pt x="4976620" y="2239577"/>
                  <a:pt x="4922703" y="2217685"/>
                </a:cubicBezTo>
                <a:lnTo>
                  <a:pt x="4873322" y="2184861"/>
                </a:lnTo>
                <a:lnTo>
                  <a:pt x="4840543" y="2135449"/>
                </a:lnTo>
                <a:cubicBezTo>
                  <a:pt x="4818699" y="2081513"/>
                  <a:pt x="4829661" y="2017401"/>
                  <a:pt x="4873416" y="1973686"/>
                </a:cubicBezTo>
                <a:lnTo>
                  <a:pt x="5045635" y="1801623"/>
                </a:lnTo>
                <a:cubicBezTo>
                  <a:pt x="5074806" y="1772478"/>
                  <a:pt x="5113027" y="1757918"/>
                  <a:pt x="5151243" y="1757934"/>
                </a:cubicBezTo>
                <a:close/>
                <a:moveTo>
                  <a:pt x="5158816" y="1094440"/>
                </a:moveTo>
                <a:cubicBezTo>
                  <a:pt x="5195661" y="1094456"/>
                  <a:pt x="5232499" y="1108528"/>
                  <a:pt x="5260597" y="1136652"/>
                </a:cubicBezTo>
                <a:cubicBezTo>
                  <a:pt x="5316793" y="1192900"/>
                  <a:pt x="5316752" y="1284054"/>
                  <a:pt x="5260505" y="1340253"/>
                </a:cubicBezTo>
                <a:lnTo>
                  <a:pt x="1340085" y="5257133"/>
                </a:lnTo>
                <a:cubicBezTo>
                  <a:pt x="1283837" y="5313331"/>
                  <a:pt x="1192682" y="5313289"/>
                  <a:pt x="1136485" y="5257041"/>
                </a:cubicBezTo>
                <a:cubicBezTo>
                  <a:pt x="1080287" y="5200793"/>
                  <a:pt x="1080329" y="5109639"/>
                  <a:pt x="1136577" y="5053441"/>
                </a:cubicBezTo>
                <a:lnTo>
                  <a:pt x="5056997" y="1136561"/>
                </a:lnTo>
                <a:cubicBezTo>
                  <a:pt x="5085121" y="1108462"/>
                  <a:pt x="5121972" y="1094422"/>
                  <a:pt x="5158816" y="1094440"/>
                </a:cubicBezTo>
                <a:close/>
                <a:moveTo>
                  <a:pt x="1739404" y="688493"/>
                </a:moveTo>
                <a:cubicBezTo>
                  <a:pt x="1777764" y="688510"/>
                  <a:pt x="1816118" y="703162"/>
                  <a:pt x="1845373" y="732444"/>
                </a:cubicBezTo>
                <a:cubicBezTo>
                  <a:pt x="1903883" y="791007"/>
                  <a:pt x="1903841" y="885913"/>
                  <a:pt x="1845278" y="944423"/>
                </a:cubicBezTo>
                <a:lnTo>
                  <a:pt x="910121" y="1878734"/>
                </a:lnTo>
                <a:cubicBezTo>
                  <a:pt x="851559" y="1937244"/>
                  <a:pt x="756652" y="1937201"/>
                  <a:pt x="698142" y="1878638"/>
                </a:cubicBezTo>
                <a:cubicBezTo>
                  <a:pt x="639632" y="1820075"/>
                  <a:pt x="639675" y="1725169"/>
                  <a:pt x="698238" y="1666659"/>
                </a:cubicBezTo>
                <a:lnTo>
                  <a:pt x="1633394" y="732348"/>
                </a:lnTo>
                <a:cubicBezTo>
                  <a:pt x="1662676" y="703093"/>
                  <a:pt x="1701043" y="688476"/>
                  <a:pt x="1739404" y="688493"/>
                </a:cubicBezTo>
                <a:close/>
                <a:moveTo>
                  <a:pt x="2635923" y="477818"/>
                </a:moveTo>
                <a:cubicBezTo>
                  <a:pt x="2672608" y="477834"/>
                  <a:pt x="2709286" y="491845"/>
                  <a:pt x="2737263" y="519847"/>
                </a:cubicBezTo>
                <a:cubicBezTo>
                  <a:pt x="2793216" y="575851"/>
                  <a:pt x="2793175" y="666610"/>
                  <a:pt x="2737171" y="722564"/>
                </a:cubicBezTo>
                <a:lnTo>
                  <a:pt x="896231" y="2561842"/>
                </a:lnTo>
                <a:cubicBezTo>
                  <a:pt x="840227" y="2617796"/>
                  <a:pt x="749468" y="2617755"/>
                  <a:pt x="693515" y="2561751"/>
                </a:cubicBezTo>
                <a:cubicBezTo>
                  <a:pt x="637561" y="2505747"/>
                  <a:pt x="637602" y="2414988"/>
                  <a:pt x="693606" y="2359035"/>
                </a:cubicBezTo>
                <a:lnTo>
                  <a:pt x="2534546" y="519756"/>
                </a:lnTo>
                <a:cubicBezTo>
                  <a:pt x="2562548" y="491779"/>
                  <a:pt x="2599239" y="477801"/>
                  <a:pt x="2635923" y="477818"/>
                </a:cubicBezTo>
                <a:close/>
                <a:moveTo>
                  <a:pt x="3435028" y="341436"/>
                </a:moveTo>
                <a:cubicBezTo>
                  <a:pt x="3472516" y="341453"/>
                  <a:pt x="3509996" y="355771"/>
                  <a:pt x="3538586" y="384387"/>
                </a:cubicBezTo>
                <a:cubicBezTo>
                  <a:pt x="3595764" y="441616"/>
                  <a:pt x="3595721" y="534364"/>
                  <a:pt x="3538492" y="591541"/>
                </a:cubicBezTo>
                <a:lnTo>
                  <a:pt x="819373" y="3308206"/>
                </a:lnTo>
                <a:cubicBezTo>
                  <a:pt x="762143" y="3365385"/>
                  <a:pt x="669396" y="3365343"/>
                  <a:pt x="612218" y="3308113"/>
                </a:cubicBezTo>
                <a:cubicBezTo>
                  <a:pt x="555039" y="3250883"/>
                  <a:pt x="555081" y="3158136"/>
                  <a:pt x="612311" y="3100957"/>
                </a:cubicBezTo>
                <a:lnTo>
                  <a:pt x="3331431" y="384293"/>
                </a:lnTo>
                <a:cubicBezTo>
                  <a:pt x="3360046" y="355704"/>
                  <a:pt x="3397540" y="341419"/>
                  <a:pt x="3435028" y="341436"/>
                </a:cubicBezTo>
                <a:close/>
                <a:moveTo>
                  <a:pt x="5314871" y="259222"/>
                </a:moveTo>
                <a:cubicBezTo>
                  <a:pt x="5355492" y="259241"/>
                  <a:pt x="5396106" y="274755"/>
                  <a:pt x="5427085" y="305763"/>
                </a:cubicBezTo>
                <a:lnTo>
                  <a:pt x="5427085" y="305763"/>
                </a:lnTo>
                <a:cubicBezTo>
                  <a:pt x="5489042" y="367777"/>
                  <a:pt x="5488998" y="468274"/>
                  <a:pt x="5426983" y="530233"/>
                </a:cubicBezTo>
                <a:lnTo>
                  <a:pt x="1194468" y="4758927"/>
                </a:lnTo>
                <a:cubicBezTo>
                  <a:pt x="1147958" y="4805395"/>
                  <a:pt x="1079800" y="4816986"/>
                  <a:pt x="1022490" y="4793716"/>
                </a:cubicBezTo>
                <a:lnTo>
                  <a:pt x="969999" y="4758826"/>
                </a:lnTo>
                <a:lnTo>
                  <a:pt x="935156" y="4706304"/>
                </a:lnTo>
                <a:cubicBezTo>
                  <a:pt x="911938" y="4648972"/>
                  <a:pt x="923591" y="4580825"/>
                  <a:pt x="970100" y="4534356"/>
                </a:cubicBezTo>
                <a:lnTo>
                  <a:pt x="5202616" y="305660"/>
                </a:lnTo>
                <a:cubicBezTo>
                  <a:pt x="5233624" y="274683"/>
                  <a:pt x="5274251" y="259204"/>
                  <a:pt x="5314871" y="259222"/>
                </a:cubicBezTo>
                <a:close/>
                <a:moveTo>
                  <a:pt x="4109617" y="230593"/>
                </a:moveTo>
                <a:cubicBezTo>
                  <a:pt x="4146462" y="230611"/>
                  <a:pt x="4183299" y="244682"/>
                  <a:pt x="4211398" y="272806"/>
                </a:cubicBezTo>
                <a:cubicBezTo>
                  <a:pt x="4267594" y="329055"/>
                  <a:pt x="4267553" y="420210"/>
                  <a:pt x="4211306" y="476406"/>
                </a:cubicBezTo>
                <a:lnTo>
                  <a:pt x="290886" y="4393288"/>
                </a:lnTo>
                <a:cubicBezTo>
                  <a:pt x="234638" y="4449486"/>
                  <a:pt x="143483" y="4449445"/>
                  <a:pt x="87286" y="4393196"/>
                </a:cubicBezTo>
                <a:cubicBezTo>
                  <a:pt x="31088" y="4336948"/>
                  <a:pt x="31129" y="4245794"/>
                  <a:pt x="87378" y="4189596"/>
                </a:cubicBezTo>
                <a:lnTo>
                  <a:pt x="4007797" y="272716"/>
                </a:lnTo>
                <a:cubicBezTo>
                  <a:pt x="4035921" y="244616"/>
                  <a:pt x="4072773" y="230577"/>
                  <a:pt x="4109617" y="230593"/>
                </a:cubicBezTo>
                <a:close/>
                <a:moveTo>
                  <a:pt x="4920081" y="1"/>
                </a:moveTo>
                <a:cubicBezTo>
                  <a:pt x="4958182" y="18"/>
                  <a:pt x="4996278" y="14571"/>
                  <a:pt x="5025336" y="43655"/>
                </a:cubicBezTo>
                <a:cubicBezTo>
                  <a:pt x="5083451" y="101823"/>
                  <a:pt x="5083409" y="196089"/>
                  <a:pt x="5025241" y="254205"/>
                </a:cubicBezTo>
                <a:lnTo>
                  <a:pt x="254109" y="5021029"/>
                </a:lnTo>
                <a:cubicBezTo>
                  <a:pt x="195941" y="5079145"/>
                  <a:pt x="101675" y="5079102"/>
                  <a:pt x="43560" y="5020934"/>
                </a:cubicBezTo>
                <a:cubicBezTo>
                  <a:pt x="-14556" y="4962766"/>
                  <a:pt x="-14513" y="4868500"/>
                  <a:pt x="43655" y="4810385"/>
                </a:cubicBezTo>
                <a:lnTo>
                  <a:pt x="4814786" y="43560"/>
                </a:lnTo>
                <a:cubicBezTo>
                  <a:pt x="4843869" y="14502"/>
                  <a:pt x="4881979" y="-16"/>
                  <a:pt x="4920081" y="1"/>
                </a:cubicBezTo>
                <a:close/>
              </a:path>
            </a:pathLst>
          </a:custGeom>
        </p:spPr>
        <p:txBody>
          <a:bodyPr wrap="square">
            <a:noAutofit/>
          </a:bodyPr>
          <a:lstStyle/>
          <a:p>
            <a:endParaRPr lang="en-US"/>
          </a:p>
        </p:txBody>
      </p:sp>
    </p:spTree>
    <p:extLst>
      <p:ext uri="{BB962C8B-B14F-4D97-AF65-F5344CB8AC3E}">
        <p14:creationId xmlns:p14="http://schemas.microsoft.com/office/powerpoint/2010/main" val="8636139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5" name="Picture Placeholder 3"/>
          <p:cNvSpPr>
            <a:spLocks noGrp="1"/>
          </p:cNvSpPr>
          <p:nvPr>
            <p:ph type="pic" sz="quarter" idx="11"/>
          </p:nvPr>
        </p:nvSpPr>
        <p:spPr>
          <a:xfrm>
            <a:off x="7036727" y="377903"/>
            <a:ext cx="3730011" cy="3730010"/>
          </a:xfrm>
          <a:prstGeom prst="parallelogram">
            <a:avLst>
              <a:gd name="adj" fmla="val 54130"/>
            </a:avLst>
          </a:prstGeom>
        </p:spPr>
        <p:txBody>
          <a:bodyPr/>
          <a:lstStyle/>
          <a:p>
            <a:endParaRPr lang="en-US"/>
          </a:p>
        </p:txBody>
      </p:sp>
      <p:sp>
        <p:nvSpPr>
          <p:cNvPr id="6" name="Picture Placeholder 3"/>
          <p:cNvSpPr>
            <a:spLocks noGrp="1"/>
          </p:cNvSpPr>
          <p:nvPr>
            <p:ph type="pic" sz="quarter" idx="12"/>
          </p:nvPr>
        </p:nvSpPr>
        <p:spPr>
          <a:xfrm>
            <a:off x="4414299" y="1558213"/>
            <a:ext cx="3730011" cy="3730010"/>
          </a:xfrm>
          <a:prstGeom prst="parallelogram">
            <a:avLst>
              <a:gd name="adj" fmla="val 54130"/>
            </a:avLst>
          </a:prstGeom>
        </p:spPr>
        <p:txBody>
          <a:bodyPr/>
          <a:lstStyle/>
          <a:p>
            <a:endParaRPr lang="en-US"/>
          </a:p>
        </p:txBody>
      </p:sp>
      <p:sp>
        <p:nvSpPr>
          <p:cNvPr id="7" name="Picture Placeholder 3"/>
          <p:cNvSpPr>
            <a:spLocks noGrp="1"/>
          </p:cNvSpPr>
          <p:nvPr>
            <p:ph type="pic" sz="quarter" idx="13"/>
          </p:nvPr>
        </p:nvSpPr>
        <p:spPr>
          <a:xfrm>
            <a:off x="7667792" y="2738522"/>
            <a:ext cx="3730011" cy="3730010"/>
          </a:xfrm>
          <a:prstGeom prst="parallelogram">
            <a:avLst>
              <a:gd name="adj" fmla="val 54130"/>
            </a:avLst>
          </a:prstGeom>
        </p:spPr>
        <p:txBody>
          <a:bodyPr/>
          <a:lstStyle/>
          <a:p>
            <a:endParaRPr lang="en-US"/>
          </a:p>
        </p:txBody>
      </p:sp>
    </p:spTree>
    <p:extLst>
      <p:ext uri="{BB962C8B-B14F-4D97-AF65-F5344CB8AC3E}">
        <p14:creationId xmlns:p14="http://schemas.microsoft.com/office/powerpoint/2010/main" val="30396720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14803" y="747331"/>
            <a:ext cx="3141663" cy="4146550"/>
          </a:xfrm>
          <a:prstGeom prst="rect">
            <a:avLst/>
          </a:prstGeom>
        </p:spPr>
        <p:txBody>
          <a:bodyPr/>
          <a:lstStyle/>
          <a:p>
            <a:endParaRPr lang="en-US"/>
          </a:p>
        </p:txBody>
      </p:sp>
      <p:sp>
        <p:nvSpPr>
          <p:cNvPr id="5" name="Picture Placeholder 3"/>
          <p:cNvSpPr>
            <a:spLocks noGrp="1"/>
          </p:cNvSpPr>
          <p:nvPr>
            <p:ph type="pic" sz="quarter" idx="11"/>
          </p:nvPr>
        </p:nvSpPr>
        <p:spPr>
          <a:xfrm>
            <a:off x="4988807" y="747331"/>
            <a:ext cx="3141663" cy="4146550"/>
          </a:xfrm>
          <a:prstGeom prst="rect">
            <a:avLst/>
          </a:prstGeom>
        </p:spPr>
        <p:txBody>
          <a:bodyPr/>
          <a:lstStyle/>
          <a:p>
            <a:endParaRPr lang="en-US"/>
          </a:p>
        </p:txBody>
      </p:sp>
    </p:spTree>
    <p:extLst>
      <p:ext uri="{BB962C8B-B14F-4D97-AF65-F5344CB8AC3E}">
        <p14:creationId xmlns:p14="http://schemas.microsoft.com/office/powerpoint/2010/main" val="1395540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834934" y="1036320"/>
            <a:ext cx="2918460" cy="1625600"/>
          </a:xfrm>
          <a:prstGeom prst="rect">
            <a:avLst/>
          </a:prstGeom>
        </p:spPr>
        <p:txBody>
          <a:bodyPr/>
          <a:lstStyle/>
          <a:p>
            <a:endParaRPr lang="en-US"/>
          </a:p>
        </p:txBody>
      </p:sp>
      <p:sp>
        <p:nvSpPr>
          <p:cNvPr id="10" name="Picture Placeholder 9"/>
          <p:cNvSpPr>
            <a:spLocks noGrp="1"/>
          </p:cNvSpPr>
          <p:nvPr>
            <p:ph type="pic" sz="quarter" idx="11"/>
          </p:nvPr>
        </p:nvSpPr>
        <p:spPr>
          <a:xfrm>
            <a:off x="4365625" y="533083"/>
            <a:ext cx="3460750" cy="1966277"/>
          </a:xfrm>
          <a:prstGeom prst="rect">
            <a:avLst/>
          </a:prstGeom>
        </p:spPr>
        <p:txBody>
          <a:bodyPr/>
          <a:lstStyle/>
          <a:p>
            <a:endParaRPr lang="en-US"/>
          </a:p>
        </p:txBody>
      </p:sp>
      <p:sp>
        <p:nvSpPr>
          <p:cNvPr id="12" name="Picture Placeholder 11"/>
          <p:cNvSpPr>
            <a:spLocks noGrp="1"/>
          </p:cNvSpPr>
          <p:nvPr>
            <p:ph type="pic" sz="quarter" idx="12"/>
          </p:nvPr>
        </p:nvSpPr>
        <p:spPr>
          <a:xfrm>
            <a:off x="8438606" y="1036320"/>
            <a:ext cx="2911544" cy="1625600"/>
          </a:xfrm>
          <a:prstGeom prst="rect">
            <a:avLst/>
          </a:prstGeom>
        </p:spPr>
        <p:txBody>
          <a:bodyPr/>
          <a:lstStyle/>
          <a:p>
            <a:endParaRPr lang="en-US"/>
          </a:p>
        </p:txBody>
      </p:sp>
    </p:spTree>
    <p:extLst>
      <p:ext uri="{BB962C8B-B14F-4D97-AF65-F5344CB8AC3E}">
        <p14:creationId xmlns:p14="http://schemas.microsoft.com/office/powerpoint/2010/main" val="13016864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008977" y="239299"/>
            <a:ext cx="8375513" cy="5976316"/>
          </a:xfrm>
          <a:custGeom>
            <a:avLst/>
            <a:gdLst>
              <a:gd name="connsiteX0" fmla="*/ 0 w 7845425"/>
              <a:gd name="connsiteY0" fmla="*/ 0 h 4505325"/>
              <a:gd name="connsiteX1" fmla="*/ 7845425 w 7845425"/>
              <a:gd name="connsiteY1" fmla="*/ 0 h 4505325"/>
              <a:gd name="connsiteX2" fmla="*/ 7845425 w 7845425"/>
              <a:gd name="connsiteY2" fmla="*/ 4505325 h 4505325"/>
              <a:gd name="connsiteX3" fmla="*/ 0 w 7845425"/>
              <a:gd name="connsiteY3" fmla="*/ 4505325 h 4505325"/>
              <a:gd name="connsiteX4" fmla="*/ 0 w 7845425"/>
              <a:gd name="connsiteY4" fmla="*/ 0 h 4505325"/>
              <a:gd name="connsiteX0" fmla="*/ 0 w 7871929"/>
              <a:gd name="connsiteY0" fmla="*/ 172279 h 4505325"/>
              <a:gd name="connsiteX1" fmla="*/ 7871929 w 7871929"/>
              <a:gd name="connsiteY1" fmla="*/ 0 h 4505325"/>
              <a:gd name="connsiteX2" fmla="*/ 7871929 w 7871929"/>
              <a:gd name="connsiteY2" fmla="*/ 4505325 h 4505325"/>
              <a:gd name="connsiteX3" fmla="*/ 26504 w 7871929"/>
              <a:gd name="connsiteY3" fmla="*/ 4505325 h 4505325"/>
              <a:gd name="connsiteX4" fmla="*/ 0 w 7871929"/>
              <a:gd name="connsiteY4" fmla="*/ 172279 h 4505325"/>
              <a:gd name="connsiteX0" fmla="*/ 0 w 7871929"/>
              <a:gd name="connsiteY0" fmla="*/ 1311966 h 5645012"/>
              <a:gd name="connsiteX1" fmla="*/ 5711824 w 7871929"/>
              <a:gd name="connsiteY1" fmla="*/ 0 h 5645012"/>
              <a:gd name="connsiteX2" fmla="*/ 7871929 w 7871929"/>
              <a:gd name="connsiteY2" fmla="*/ 5645012 h 5645012"/>
              <a:gd name="connsiteX3" fmla="*/ 26504 w 7871929"/>
              <a:gd name="connsiteY3" fmla="*/ 5645012 h 5645012"/>
              <a:gd name="connsiteX4" fmla="*/ 0 w 7871929"/>
              <a:gd name="connsiteY4" fmla="*/ 1311966 h 5645012"/>
              <a:gd name="connsiteX0" fmla="*/ 0 w 8362260"/>
              <a:gd name="connsiteY0" fmla="*/ 1311966 h 5645012"/>
              <a:gd name="connsiteX1" fmla="*/ 5711824 w 8362260"/>
              <a:gd name="connsiteY1" fmla="*/ 0 h 5645012"/>
              <a:gd name="connsiteX2" fmla="*/ 8362260 w 8362260"/>
              <a:gd name="connsiteY2" fmla="*/ 3922230 h 5645012"/>
              <a:gd name="connsiteX3" fmla="*/ 26504 w 8362260"/>
              <a:gd name="connsiteY3" fmla="*/ 5645012 h 5645012"/>
              <a:gd name="connsiteX4" fmla="*/ 0 w 8362260"/>
              <a:gd name="connsiteY4" fmla="*/ 1311966 h 5645012"/>
              <a:gd name="connsiteX0" fmla="*/ 0 w 8362260"/>
              <a:gd name="connsiteY0" fmla="*/ 1325218 h 5658264"/>
              <a:gd name="connsiteX1" fmla="*/ 5658815 w 8362260"/>
              <a:gd name="connsiteY1" fmla="*/ 0 h 5658264"/>
              <a:gd name="connsiteX2" fmla="*/ 8362260 w 8362260"/>
              <a:gd name="connsiteY2" fmla="*/ 3935482 h 5658264"/>
              <a:gd name="connsiteX3" fmla="*/ 26504 w 8362260"/>
              <a:gd name="connsiteY3" fmla="*/ 5658264 h 5658264"/>
              <a:gd name="connsiteX4" fmla="*/ 0 w 8362260"/>
              <a:gd name="connsiteY4" fmla="*/ 1325218 h 5658264"/>
              <a:gd name="connsiteX0" fmla="*/ 0 w 8402017"/>
              <a:gd name="connsiteY0" fmla="*/ 1364974 h 5658264"/>
              <a:gd name="connsiteX1" fmla="*/ 5698572 w 8402017"/>
              <a:gd name="connsiteY1" fmla="*/ 0 h 5658264"/>
              <a:gd name="connsiteX2" fmla="*/ 8402017 w 8402017"/>
              <a:gd name="connsiteY2" fmla="*/ 3935482 h 5658264"/>
              <a:gd name="connsiteX3" fmla="*/ 66261 w 8402017"/>
              <a:gd name="connsiteY3" fmla="*/ 5658264 h 5658264"/>
              <a:gd name="connsiteX4" fmla="*/ 0 w 8402017"/>
              <a:gd name="connsiteY4" fmla="*/ 1364974 h 5658264"/>
              <a:gd name="connsiteX0" fmla="*/ 0 w 8402017"/>
              <a:gd name="connsiteY0" fmla="*/ 1364974 h 5976316"/>
              <a:gd name="connsiteX1" fmla="*/ 5698572 w 8402017"/>
              <a:gd name="connsiteY1" fmla="*/ 0 h 5976316"/>
              <a:gd name="connsiteX2" fmla="*/ 8402017 w 8402017"/>
              <a:gd name="connsiteY2" fmla="*/ 3935482 h 5976316"/>
              <a:gd name="connsiteX3" fmla="*/ 2676939 w 8402017"/>
              <a:gd name="connsiteY3" fmla="*/ 5976316 h 5976316"/>
              <a:gd name="connsiteX4" fmla="*/ 0 w 8402017"/>
              <a:gd name="connsiteY4" fmla="*/ 1364974 h 5976316"/>
              <a:gd name="connsiteX0" fmla="*/ 0 w 8375513"/>
              <a:gd name="connsiteY0" fmla="*/ 1364974 h 5976316"/>
              <a:gd name="connsiteX1" fmla="*/ 5698572 w 8375513"/>
              <a:gd name="connsiteY1" fmla="*/ 0 h 5976316"/>
              <a:gd name="connsiteX2" fmla="*/ 8375513 w 8375513"/>
              <a:gd name="connsiteY2" fmla="*/ 3922229 h 5976316"/>
              <a:gd name="connsiteX3" fmla="*/ 2676939 w 8375513"/>
              <a:gd name="connsiteY3" fmla="*/ 5976316 h 5976316"/>
              <a:gd name="connsiteX4" fmla="*/ 0 w 8375513"/>
              <a:gd name="connsiteY4" fmla="*/ 1364974 h 5976316"/>
              <a:gd name="connsiteX0" fmla="*/ 0 w 8375513"/>
              <a:gd name="connsiteY0" fmla="*/ 1364974 h 5976316"/>
              <a:gd name="connsiteX1" fmla="*/ 5698572 w 8375513"/>
              <a:gd name="connsiteY1" fmla="*/ 0 h 5976316"/>
              <a:gd name="connsiteX2" fmla="*/ 8375513 w 8375513"/>
              <a:gd name="connsiteY2" fmla="*/ 3922229 h 5976316"/>
              <a:gd name="connsiteX3" fmla="*/ 2676939 w 8375513"/>
              <a:gd name="connsiteY3" fmla="*/ 5976316 h 5976316"/>
              <a:gd name="connsiteX4" fmla="*/ 0 w 8375513"/>
              <a:gd name="connsiteY4" fmla="*/ 1364974 h 5976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5513" h="5976316">
                <a:moveTo>
                  <a:pt x="0" y="1364974"/>
                </a:moveTo>
                <a:lnTo>
                  <a:pt x="5698572" y="0"/>
                </a:lnTo>
                <a:lnTo>
                  <a:pt x="8375513" y="3922229"/>
                </a:lnTo>
                <a:lnTo>
                  <a:pt x="2676939" y="5976316"/>
                </a:lnTo>
                <a:lnTo>
                  <a:pt x="0" y="1364974"/>
                </a:lnTo>
                <a:close/>
              </a:path>
            </a:pathLst>
          </a:custGeom>
        </p:spPr>
        <p:txBody>
          <a:bodyPr/>
          <a:lstStyle/>
          <a:p>
            <a:endParaRPr lang="en-US"/>
          </a:p>
        </p:txBody>
      </p:sp>
    </p:spTree>
    <p:extLst>
      <p:ext uri="{BB962C8B-B14F-4D97-AF65-F5344CB8AC3E}">
        <p14:creationId xmlns:p14="http://schemas.microsoft.com/office/powerpoint/2010/main" val="3749591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744542" y="651724"/>
            <a:ext cx="5067031" cy="6372359"/>
          </a:xfrm>
          <a:custGeom>
            <a:avLst/>
            <a:gdLst>
              <a:gd name="connsiteX0" fmla="*/ 0 w 4629150"/>
              <a:gd name="connsiteY0" fmla="*/ 0 h 5676900"/>
              <a:gd name="connsiteX1" fmla="*/ 4629150 w 4629150"/>
              <a:gd name="connsiteY1" fmla="*/ 0 h 5676900"/>
              <a:gd name="connsiteX2" fmla="*/ 4629150 w 4629150"/>
              <a:gd name="connsiteY2" fmla="*/ 5676900 h 5676900"/>
              <a:gd name="connsiteX3" fmla="*/ 0 w 4629150"/>
              <a:gd name="connsiteY3" fmla="*/ 5676900 h 5676900"/>
              <a:gd name="connsiteX4" fmla="*/ 0 w 4629150"/>
              <a:gd name="connsiteY4" fmla="*/ 0 h 5676900"/>
              <a:gd name="connsiteX0" fmla="*/ 0 w 4629150"/>
              <a:gd name="connsiteY0" fmla="*/ 167425 h 5844325"/>
              <a:gd name="connsiteX1" fmla="*/ 2504136 w 4629150"/>
              <a:gd name="connsiteY1" fmla="*/ 0 h 5844325"/>
              <a:gd name="connsiteX2" fmla="*/ 4629150 w 4629150"/>
              <a:gd name="connsiteY2" fmla="*/ 5844325 h 5844325"/>
              <a:gd name="connsiteX3" fmla="*/ 0 w 4629150"/>
              <a:gd name="connsiteY3" fmla="*/ 5844325 h 5844325"/>
              <a:gd name="connsiteX4" fmla="*/ 0 w 4629150"/>
              <a:gd name="connsiteY4" fmla="*/ 167425 h 5844325"/>
              <a:gd name="connsiteX0" fmla="*/ 0 w 4706423"/>
              <a:gd name="connsiteY0" fmla="*/ 167425 h 5844325"/>
              <a:gd name="connsiteX1" fmla="*/ 2504136 w 4706423"/>
              <a:gd name="connsiteY1" fmla="*/ 0 h 5844325"/>
              <a:gd name="connsiteX2" fmla="*/ 4706423 w 4706423"/>
              <a:gd name="connsiteY2" fmla="*/ 5123108 h 5844325"/>
              <a:gd name="connsiteX3" fmla="*/ 0 w 4706423"/>
              <a:gd name="connsiteY3" fmla="*/ 5844325 h 5844325"/>
              <a:gd name="connsiteX4" fmla="*/ 0 w 4706423"/>
              <a:gd name="connsiteY4" fmla="*/ 167425 h 5844325"/>
              <a:gd name="connsiteX0" fmla="*/ 0 w 4706423"/>
              <a:gd name="connsiteY0" fmla="*/ 167425 h 6372359"/>
              <a:gd name="connsiteX1" fmla="*/ 2504136 w 4706423"/>
              <a:gd name="connsiteY1" fmla="*/ 0 h 6372359"/>
              <a:gd name="connsiteX2" fmla="*/ 4706423 w 4706423"/>
              <a:gd name="connsiteY2" fmla="*/ 5123108 h 6372359"/>
              <a:gd name="connsiteX3" fmla="*/ 1764405 w 4706423"/>
              <a:gd name="connsiteY3" fmla="*/ 6372359 h 6372359"/>
              <a:gd name="connsiteX4" fmla="*/ 0 w 4706423"/>
              <a:gd name="connsiteY4" fmla="*/ 167425 h 6372359"/>
              <a:gd name="connsiteX0" fmla="*/ 0 w 5067031"/>
              <a:gd name="connsiteY0" fmla="*/ 1210614 h 6372359"/>
              <a:gd name="connsiteX1" fmla="*/ 2864744 w 5067031"/>
              <a:gd name="connsiteY1" fmla="*/ 0 h 6372359"/>
              <a:gd name="connsiteX2" fmla="*/ 5067031 w 5067031"/>
              <a:gd name="connsiteY2" fmla="*/ 5123108 h 6372359"/>
              <a:gd name="connsiteX3" fmla="*/ 2125013 w 5067031"/>
              <a:gd name="connsiteY3" fmla="*/ 6372359 h 6372359"/>
              <a:gd name="connsiteX4" fmla="*/ 0 w 5067031"/>
              <a:gd name="connsiteY4" fmla="*/ 1210614 h 6372359"/>
              <a:gd name="connsiteX0" fmla="*/ 0 w 5067031"/>
              <a:gd name="connsiteY0" fmla="*/ 1210614 h 6372359"/>
              <a:gd name="connsiteX1" fmla="*/ 2851865 w 5067031"/>
              <a:gd name="connsiteY1" fmla="*/ 0 h 6372359"/>
              <a:gd name="connsiteX2" fmla="*/ 5067031 w 5067031"/>
              <a:gd name="connsiteY2" fmla="*/ 5123108 h 6372359"/>
              <a:gd name="connsiteX3" fmla="*/ 2125013 w 5067031"/>
              <a:gd name="connsiteY3" fmla="*/ 6372359 h 6372359"/>
              <a:gd name="connsiteX4" fmla="*/ 0 w 5067031"/>
              <a:gd name="connsiteY4" fmla="*/ 1210614 h 6372359"/>
              <a:gd name="connsiteX0" fmla="*/ 0 w 5067031"/>
              <a:gd name="connsiteY0" fmla="*/ 1210614 h 6372359"/>
              <a:gd name="connsiteX1" fmla="*/ 2851865 w 5067031"/>
              <a:gd name="connsiteY1" fmla="*/ 0 h 6372359"/>
              <a:gd name="connsiteX2" fmla="*/ 5067031 w 5067031"/>
              <a:gd name="connsiteY2" fmla="*/ 5084472 h 6372359"/>
              <a:gd name="connsiteX3" fmla="*/ 2125013 w 5067031"/>
              <a:gd name="connsiteY3" fmla="*/ 6372359 h 6372359"/>
              <a:gd name="connsiteX4" fmla="*/ 0 w 5067031"/>
              <a:gd name="connsiteY4" fmla="*/ 1210614 h 637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031" h="6372359">
                <a:moveTo>
                  <a:pt x="0" y="1210614"/>
                </a:moveTo>
                <a:lnTo>
                  <a:pt x="2851865" y="0"/>
                </a:lnTo>
                <a:lnTo>
                  <a:pt x="5067031" y="5084472"/>
                </a:lnTo>
                <a:lnTo>
                  <a:pt x="2125013" y="6372359"/>
                </a:lnTo>
                <a:lnTo>
                  <a:pt x="0" y="1210614"/>
                </a:lnTo>
                <a:close/>
              </a:path>
            </a:pathLst>
          </a:custGeom>
        </p:spPr>
        <p:txBody>
          <a:bodyPr/>
          <a:lstStyle/>
          <a:p>
            <a:endParaRPr lang="en-US"/>
          </a:p>
        </p:txBody>
      </p:sp>
      <p:sp>
        <p:nvSpPr>
          <p:cNvPr id="8" name="Picture Placeholder 7"/>
          <p:cNvSpPr>
            <a:spLocks noGrp="1"/>
          </p:cNvSpPr>
          <p:nvPr>
            <p:ph type="pic" sz="quarter" idx="11"/>
          </p:nvPr>
        </p:nvSpPr>
        <p:spPr>
          <a:xfrm>
            <a:off x="241301" y="2960688"/>
            <a:ext cx="3257550" cy="4095750"/>
          </a:xfrm>
          <a:custGeom>
            <a:avLst/>
            <a:gdLst>
              <a:gd name="connsiteX0" fmla="*/ 0 w 3257550"/>
              <a:gd name="connsiteY0" fmla="*/ 0 h 3219450"/>
              <a:gd name="connsiteX1" fmla="*/ 3257550 w 3257550"/>
              <a:gd name="connsiteY1" fmla="*/ 0 h 3219450"/>
              <a:gd name="connsiteX2" fmla="*/ 3257550 w 3257550"/>
              <a:gd name="connsiteY2" fmla="*/ 3219450 h 3219450"/>
              <a:gd name="connsiteX3" fmla="*/ 0 w 3257550"/>
              <a:gd name="connsiteY3" fmla="*/ 3219450 h 3219450"/>
              <a:gd name="connsiteX4" fmla="*/ 0 w 3257550"/>
              <a:gd name="connsiteY4" fmla="*/ 0 h 3219450"/>
              <a:gd name="connsiteX0" fmla="*/ 0 w 3257550"/>
              <a:gd name="connsiteY0" fmla="*/ 581025 h 3800475"/>
              <a:gd name="connsiteX1" fmla="*/ 1905000 w 3257550"/>
              <a:gd name="connsiteY1" fmla="*/ 0 h 3800475"/>
              <a:gd name="connsiteX2" fmla="*/ 3257550 w 3257550"/>
              <a:gd name="connsiteY2" fmla="*/ 3800475 h 3800475"/>
              <a:gd name="connsiteX3" fmla="*/ 0 w 3257550"/>
              <a:gd name="connsiteY3" fmla="*/ 3800475 h 3800475"/>
              <a:gd name="connsiteX4" fmla="*/ 0 w 3257550"/>
              <a:gd name="connsiteY4" fmla="*/ 581025 h 3800475"/>
              <a:gd name="connsiteX0" fmla="*/ 0 w 3305175"/>
              <a:gd name="connsiteY0" fmla="*/ 581025 h 3800475"/>
              <a:gd name="connsiteX1" fmla="*/ 1905000 w 3305175"/>
              <a:gd name="connsiteY1" fmla="*/ 0 h 3800475"/>
              <a:gd name="connsiteX2" fmla="*/ 3305175 w 3305175"/>
              <a:gd name="connsiteY2" fmla="*/ 3267075 h 3800475"/>
              <a:gd name="connsiteX3" fmla="*/ 0 w 3305175"/>
              <a:gd name="connsiteY3" fmla="*/ 3800475 h 3800475"/>
              <a:gd name="connsiteX4" fmla="*/ 0 w 3305175"/>
              <a:gd name="connsiteY4" fmla="*/ 581025 h 3800475"/>
              <a:gd name="connsiteX0" fmla="*/ 0 w 3305175"/>
              <a:gd name="connsiteY0" fmla="*/ 581025 h 4095750"/>
              <a:gd name="connsiteX1" fmla="*/ 1905000 w 3305175"/>
              <a:gd name="connsiteY1" fmla="*/ 0 h 4095750"/>
              <a:gd name="connsiteX2" fmla="*/ 3305175 w 3305175"/>
              <a:gd name="connsiteY2" fmla="*/ 3267075 h 4095750"/>
              <a:gd name="connsiteX3" fmla="*/ 1428750 w 3305175"/>
              <a:gd name="connsiteY3" fmla="*/ 4095750 h 4095750"/>
              <a:gd name="connsiteX4" fmla="*/ 0 w 3305175"/>
              <a:gd name="connsiteY4" fmla="*/ 581025 h 4095750"/>
              <a:gd name="connsiteX0" fmla="*/ 0 w 3257550"/>
              <a:gd name="connsiteY0" fmla="*/ 762000 h 4095750"/>
              <a:gd name="connsiteX1" fmla="*/ 1857375 w 3257550"/>
              <a:gd name="connsiteY1" fmla="*/ 0 h 4095750"/>
              <a:gd name="connsiteX2" fmla="*/ 3257550 w 3257550"/>
              <a:gd name="connsiteY2" fmla="*/ 3267075 h 4095750"/>
              <a:gd name="connsiteX3" fmla="*/ 1381125 w 3257550"/>
              <a:gd name="connsiteY3" fmla="*/ 4095750 h 4095750"/>
              <a:gd name="connsiteX4" fmla="*/ 0 w 3257550"/>
              <a:gd name="connsiteY4" fmla="*/ 762000 h 40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0" h="4095750">
                <a:moveTo>
                  <a:pt x="0" y="762000"/>
                </a:moveTo>
                <a:lnTo>
                  <a:pt x="1857375" y="0"/>
                </a:lnTo>
                <a:lnTo>
                  <a:pt x="3257550" y="3267075"/>
                </a:lnTo>
                <a:lnTo>
                  <a:pt x="1381125" y="4095750"/>
                </a:lnTo>
                <a:lnTo>
                  <a:pt x="0" y="762000"/>
                </a:lnTo>
                <a:close/>
              </a:path>
            </a:pathLst>
          </a:custGeom>
        </p:spPr>
        <p:txBody>
          <a:bodyPr/>
          <a:lstStyle/>
          <a:p>
            <a:endParaRPr lang="en-US"/>
          </a:p>
        </p:txBody>
      </p:sp>
    </p:spTree>
    <p:extLst>
      <p:ext uri="{BB962C8B-B14F-4D97-AF65-F5344CB8AC3E}">
        <p14:creationId xmlns:p14="http://schemas.microsoft.com/office/powerpoint/2010/main" val="12835795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prstGeom prst="rect">
            <a:avLst/>
          </a:prstGeom>
        </p:spPr>
        <p:txBody>
          <a:bodyPr/>
          <a:lstStyle/>
          <a:p>
            <a:endParaRPr lang="en-US"/>
          </a:p>
        </p:txBody>
      </p:sp>
      <p:sp>
        <p:nvSpPr>
          <p:cNvPr id="8" name="Picture Placeholder 7"/>
          <p:cNvSpPr>
            <a:spLocks noGrp="1"/>
          </p:cNvSpPr>
          <p:nvPr>
            <p:ph type="pic" sz="quarter" idx="11"/>
          </p:nvPr>
        </p:nvSpPr>
        <p:spPr>
          <a:xfrm>
            <a:off x="4953000" y="1689100"/>
            <a:ext cx="4216400" cy="4267200"/>
          </a:xfrm>
          <a:custGeom>
            <a:avLst/>
            <a:gdLst>
              <a:gd name="connsiteX0" fmla="*/ 0 w 4229100"/>
              <a:gd name="connsiteY0" fmla="*/ 0 h 3403600"/>
              <a:gd name="connsiteX1" fmla="*/ 4229100 w 4229100"/>
              <a:gd name="connsiteY1" fmla="*/ 0 h 3403600"/>
              <a:gd name="connsiteX2" fmla="*/ 4229100 w 4229100"/>
              <a:gd name="connsiteY2" fmla="*/ 3403600 h 3403600"/>
              <a:gd name="connsiteX3" fmla="*/ 0 w 4229100"/>
              <a:gd name="connsiteY3" fmla="*/ 3403600 h 3403600"/>
              <a:gd name="connsiteX4" fmla="*/ 0 w 4229100"/>
              <a:gd name="connsiteY4" fmla="*/ 0 h 3403600"/>
              <a:gd name="connsiteX0" fmla="*/ 0 w 4229100"/>
              <a:gd name="connsiteY0" fmla="*/ 368300 h 3771900"/>
              <a:gd name="connsiteX1" fmla="*/ 2006600 w 4229100"/>
              <a:gd name="connsiteY1" fmla="*/ 0 h 3771900"/>
              <a:gd name="connsiteX2" fmla="*/ 4229100 w 4229100"/>
              <a:gd name="connsiteY2" fmla="*/ 3771900 h 3771900"/>
              <a:gd name="connsiteX3" fmla="*/ 0 w 4229100"/>
              <a:gd name="connsiteY3" fmla="*/ 3771900 h 3771900"/>
              <a:gd name="connsiteX4" fmla="*/ 0 w 4229100"/>
              <a:gd name="connsiteY4" fmla="*/ 368300 h 3771900"/>
              <a:gd name="connsiteX0" fmla="*/ 0 w 4254500"/>
              <a:gd name="connsiteY0" fmla="*/ 787400 h 3771900"/>
              <a:gd name="connsiteX1" fmla="*/ 2032000 w 4254500"/>
              <a:gd name="connsiteY1" fmla="*/ 0 h 3771900"/>
              <a:gd name="connsiteX2" fmla="*/ 4254500 w 4254500"/>
              <a:gd name="connsiteY2" fmla="*/ 3771900 h 3771900"/>
              <a:gd name="connsiteX3" fmla="*/ 25400 w 4254500"/>
              <a:gd name="connsiteY3" fmla="*/ 3771900 h 3771900"/>
              <a:gd name="connsiteX4" fmla="*/ 0 w 4254500"/>
              <a:gd name="connsiteY4" fmla="*/ 787400 h 3771900"/>
              <a:gd name="connsiteX0" fmla="*/ 0 w 4254500"/>
              <a:gd name="connsiteY0" fmla="*/ 787400 h 4267200"/>
              <a:gd name="connsiteX1" fmla="*/ 2032000 w 4254500"/>
              <a:gd name="connsiteY1" fmla="*/ 0 h 4267200"/>
              <a:gd name="connsiteX2" fmla="*/ 4254500 w 4254500"/>
              <a:gd name="connsiteY2" fmla="*/ 3771900 h 4267200"/>
              <a:gd name="connsiteX3" fmla="*/ 2197100 w 4254500"/>
              <a:gd name="connsiteY3" fmla="*/ 4267200 h 4267200"/>
              <a:gd name="connsiteX4" fmla="*/ 0 w 4254500"/>
              <a:gd name="connsiteY4" fmla="*/ 787400 h 4267200"/>
              <a:gd name="connsiteX0" fmla="*/ 0 w 4216400"/>
              <a:gd name="connsiteY0" fmla="*/ 787400 h 4267200"/>
              <a:gd name="connsiteX1" fmla="*/ 2032000 w 4216400"/>
              <a:gd name="connsiteY1" fmla="*/ 0 h 4267200"/>
              <a:gd name="connsiteX2" fmla="*/ 4216400 w 4216400"/>
              <a:gd name="connsiteY2" fmla="*/ 3276600 h 4267200"/>
              <a:gd name="connsiteX3" fmla="*/ 2197100 w 4216400"/>
              <a:gd name="connsiteY3" fmla="*/ 4267200 h 4267200"/>
              <a:gd name="connsiteX4" fmla="*/ 0 w 4216400"/>
              <a:gd name="connsiteY4" fmla="*/ 787400 h 4267200"/>
              <a:gd name="connsiteX0" fmla="*/ 0 w 4216400"/>
              <a:gd name="connsiteY0" fmla="*/ 787400 h 4267200"/>
              <a:gd name="connsiteX1" fmla="*/ 2032000 w 4216400"/>
              <a:gd name="connsiteY1" fmla="*/ 0 h 4267200"/>
              <a:gd name="connsiteX2" fmla="*/ 4216400 w 4216400"/>
              <a:gd name="connsiteY2" fmla="*/ 3261360 h 4267200"/>
              <a:gd name="connsiteX3" fmla="*/ 2197100 w 4216400"/>
              <a:gd name="connsiteY3" fmla="*/ 4267200 h 4267200"/>
              <a:gd name="connsiteX4" fmla="*/ 0 w 4216400"/>
              <a:gd name="connsiteY4" fmla="*/ 787400 h 4267200"/>
              <a:gd name="connsiteX0" fmla="*/ 0 w 4216400"/>
              <a:gd name="connsiteY0" fmla="*/ 756920 h 4267200"/>
              <a:gd name="connsiteX1" fmla="*/ 2032000 w 4216400"/>
              <a:gd name="connsiteY1" fmla="*/ 0 h 4267200"/>
              <a:gd name="connsiteX2" fmla="*/ 4216400 w 4216400"/>
              <a:gd name="connsiteY2" fmla="*/ 3261360 h 4267200"/>
              <a:gd name="connsiteX3" fmla="*/ 2197100 w 4216400"/>
              <a:gd name="connsiteY3" fmla="*/ 4267200 h 4267200"/>
              <a:gd name="connsiteX4" fmla="*/ 0 w 4216400"/>
              <a:gd name="connsiteY4" fmla="*/ 756920 h 4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4267200">
                <a:moveTo>
                  <a:pt x="0" y="756920"/>
                </a:moveTo>
                <a:lnTo>
                  <a:pt x="2032000" y="0"/>
                </a:lnTo>
                <a:lnTo>
                  <a:pt x="4216400" y="3261360"/>
                </a:lnTo>
                <a:lnTo>
                  <a:pt x="2197100" y="4267200"/>
                </a:lnTo>
                <a:lnTo>
                  <a:pt x="0" y="756920"/>
                </a:lnTo>
                <a:close/>
              </a:path>
            </a:pathLst>
          </a:custGeom>
        </p:spPr>
        <p:txBody>
          <a:bodyPr/>
          <a:lstStyle/>
          <a:p>
            <a:endParaRPr lang="en-US"/>
          </a:p>
        </p:txBody>
      </p:sp>
    </p:spTree>
    <p:extLst>
      <p:ext uri="{BB962C8B-B14F-4D97-AF65-F5344CB8AC3E}">
        <p14:creationId xmlns:p14="http://schemas.microsoft.com/office/powerpoint/2010/main" val="36075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3048895" y="423333"/>
            <a:ext cx="5468088" cy="3005667"/>
          </a:xfrm>
          <a:custGeom>
            <a:avLst/>
            <a:gdLst>
              <a:gd name="connsiteX0" fmla="*/ 0 w 6095005"/>
              <a:gd name="connsiteY0" fmla="*/ 0 h 6011333"/>
              <a:gd name="connsiteX1" fmla="*/ 6095005 w 6095005"/>
              <a:gd name="connsiteY1" fmla="*/ 0 h 6011333"/>
              <a:gd name="connsiteX2" fmla="*/ 6095005 w 6095005"/>
              <a:gd name="connsiteY2" fmla="*/ 6011333 h 6011333"/>
              <a:gd name="connsiteX3" fmla="*/ 0 w 6095005"/>
              <a:gd name="connsiteY3" fmla="*/ 6011333 h 6011333"/>
            </a:gdLst>
            <a:ahLst/>
            <a:cxnLst>
              <a:cxn ang="0">
                <a:pos x="connsiteX0" y="connsiteY0"/>
              </a:cxn>
              <a:cxn ang="0">
                <a:pos x="connsiteX1" y="connsiteY1"/>
              </a:cxn>
              <a:cxn ang="0">
                <a:pos x="connsiteX2" y="connsiteY2"/>
              </a:cxn>
              <a:cxn ang="0">
                <a:pos x="connsiteX3" y="connsiteY3"/>
              </a:cxn>
            </a:cxnLst>
            <a:rect l="l" t="t" r="r" b="b"/>
            <a:pathLst>
              <a:path w="6095005" h="6011333">
                <a:moveTo>
                  <a:pt x="0" y="0"/>
                </a:moveTo>
                <a:lnTo>
                  <a:pt x="6095005" y="0"/>
                </a:lnTo>
                <a:lnTo>
                  <a:pt x="6095005" y="6011333"/>
                </a:lnTo>
                <a:lnTo>
                  <a:pt x="0" y="6011333"/>
                </a:lnTo>
                <a:close/>
              </a:path>
            </a:pathLst>
          </a:custGeom>
          <a:solidFill>
            <a:schemeClr val="accent5"/>
          </a:solidFill>
        </p:spPr>
        <p:txBody>
          <a:bodyPr wrap="square">
            <a:noAutofit/>
          </a:bodyPr>
          <a:lstStyle>
            <a:lvl1pPr>
              <a:defRPr sz="2699"/>
            </a:lvl1pPr>
          </a:lstStyle>
          <a:p>
            <a:endParaRPr lang="id-ID" dirty="0"/>
          </a:p>
        </p:txBody>
      </p:sp>
      <p:sp>
        <p:nvSpPr>
          <p:cNvPr id="14" name="Picture Placeholder 13"/>
          <p:cNvSpPr>
            <a:spLocks noGrp="1"/>
          </p:cNvSpPr>
          <p:nvPr>
            <p:ph type="pic" sz="quarter" idx="11"/>
          </p:nvPr>
        </p:nvSpPr>
        <p:spPr>
          <a:xfrm>
            <a:off x="755052" y="2743200"/>
            <a:ext cx="1273830" cy="3257550"/>
          </a:xfrm>
          <a:custGeom>
            <a:avLst/>
            <a:gdLst>
              <a:gd name="connsiteX0" fmla="*/ 0 w 2547991"/>
              <a:gd name="connsiteY0" fmla="*/ 0 h 5702157"/>
              <a:gd name="connsiteX1" fmla="*/ 2547991 w 2547991"/>
              <a:gd name="connsiteY1" fmla="*/ 0 h 5702157"/>
              <a:gd name="connsiteX2" fmla="*/ 2547991 w 2547991"/>
              <a:gd name="connsiteY2" fmla="*/ 5702157 h 5702157"/>
              <a:gd name="connsiteX3" fmla="*/ 0 w 2547991"/>
              <a:gd name="connsiteY3" fmla="*/ 5702157 h 5702157"/>
            </a:gdLst>
            <a:ahLst/>
            <a:cxnLst>
              <a:cxn ang="0">
                <a:pos x="connsiteX0" y="connsiteY0"/>
              </a:cxn>
              <a:cxn ang="0">
                <a:pos x="connsiteX1" y="connsiteY1"/>
              </a:cxn>
              <a:cxn ang="0">
                <a:pos x="connsiteX2" y="connsiteY2"/>
              </a:cxn>
              <a:cxn ang="0">
                <a:pos x="connsiteX3" y="connsiteY3"/>
              </a:cxn>
            </a:cxnLst>
            <a:rect l="l" t="t" r="r" b="b"/>
            <a:pathLst>
              <a:path w="2547991" h="5702157">
                <a:moveTo>
                  <a:pt x="0" y="0"/>
                </a:moveTo>
                <a:lnTo>
                  <a:pt x="2547991" y="0"/>
                </a:lnTo>
                <a:lnTo>
                  <a:pt x="2547991" y="5702157"/>
                </a:lnTo>
                <a:lnTo>
                  <a:pt x="0" y="5702157"/>
                </a:lnTo>
                <a:close/>
              </a:path>
            </a:pathLst>
          </a:custGeom>
          <a:solidFill>
            <a:schemeClr val="accent5"/>
          </a:solidFill>
        </p:spPr>
        <p:txBody>
          <a:bodyPr wrap="square">
            <a:noAutofit/>
          </a:bodyPr>
          <a:lstStyle>
            <a:lvl1pPr>
              <a:defRPr sz="2699"/>
            </a:lvl1pPr>
          </a:lstStyle>
          <a:p>
            <a:pPr marL="228554" marR="0" lvl="0" indent="-228554"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id-ID" dirty="0"/>
          </a:p>
        </p:txBody>
      </p:sp>
    </p:spTree>
    <p:extLst>
      <p:ext uri="{BB962C8B-B14F-4D97-AF65-F5344CB8AC3E}">
        <p14:creationId xmlns:p14="http://schemas.microsoft.com/office/powerpoint/2010/main" val="2251157658"/>
      </p:ext>
    </p:extLst>
  </p:cSld>
  <p:clrMapOvr>
    <a:masterClrMapping/>
  </p:clrMapOvr>
  <p:extLst mod="1">
    <p:ext uri="{DCECCB84-F9BA-43D5-87BE-67443E8EF086}">
      <p15:sldGuideLst xmlns:p15="http://schemas.microsoft.com/office/powerpoint/2012/main">
        <p15:guide id="1" orient="horz" pos="1440">
          <p15:clr>
            <a:srgbClr val="FBAE40"/>
          </p15:clr>
        </p15:guide>
        <p15:guide id="2" pos="1633">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4259263" y="769830"/>
            <a:ext cx="3673475" cy="2262295"/>
          </a:xfrm>
          <a:prstGeom prst="rect">
            <a:avLst/>
          </a:prstGeom>
        </p:spPr>
        <p:txBody>
          <a:bodyPr/>
          <a:lstStyle/>
          <a:p>
            <a:endParaRPr lang="en-US"/>
          </a:p>
        </p:txBody>
      </p:sp>
      <p:sp>
        <p:nvSpPr>
          <p:cNvPr id="7" name="Picture Placeholder 6"/>
          <p:cNvSpPr>
            <a:spLocks noGrp="1"/>
          </p:cNvSpPr>
          <p:nvPr>
            <p:ph type="pic" sz="quarter" idx="10"/>
          </p:nvPr>
        </p:nvSpPr>
        <p:spPr>
          <a:xfrm>
            <a:off x="2353073" y="1188085"/>
            <a:ext cx="1158875" cy="2446338"/>
          </a:xfrm>
          <a:prstGeom prst="rect">
            <a:avLst/>
          </a:prstGeom>
        </p:spPr>
        <p:txBody>
          <a:bodyPr/>
          <a:lstStyle/>
          <a:p>
            <a:endParaRPr lang="en-US"/>
          </a:p>
        </p:txBody>
      </p:sp>
      <p:sp>
        <p:nvSpPr>
          <p:cNvPr id="9" name="Picture Placeholder 8"/>
          <p:cNvSpPr>
            <a:spLocks noGrp="1"/>
          </p:cNvSpPr>
          <p:nvPr>
            <p:ph type="pic" sz="quarter" idx="11"/>
          </p:nvPr>
        </p:nvSpPr>
        <p:spPr>
          <a:xfrm>
            <a:off x="7932738" y="2111375"/>
            <a:ext cx="2735262" cy="1706563"/>
          </a:xfrm>
          <a:prstGeom prst="rect">
            <a:avLst/>
          </a:prstGeom>
        </p:spPr>
        <p:txBody>
          <a:bodyPr/>
          <a:lstStyle/>
          <a:p>
            <a:endParaRPr lang="en-US"/>
          </a:p>
        </p:txBody>
      </p:sp>
    </p:spTree>
    <p:extLst>
      <p:ext uri="{BB962C8B-B14F-4D97-AF65-F5344CB8AC3E}">
        <p14:creationId xmlns:p14="http://schemas.microsoft.com/office/powerpoint/2010/main" val="28137270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52550" y="819150"/>
            <a:ext cx="2419350" cy="4305300"/>
          </a:xfrm>
          <a:prstGeom prst="rect">
            <a:avLst/>
          </a:prstGeom>
        </p:spPr>
        <p:txBody>
          <a:bodyPr/>
          <a:lstStyle/>
          <a:p>
            <a:endParaRPr lang="en-US"/>
          </a:p>
        </p:txBody>
      </p:sp>
      <p:sp>
        <p:nvSpPr>
          <p:cNvPr id="9" name="Picture Placeholder 8"/>
          <p:cNvSpPr>
            <a:spLocks noGrp="1"/>
          </p:cNvSpPr>
          <p:nvPr>
            <p:ph type="pic" sz="quarter" idx="11"/>
          </p:nvPr>
        </p:nvSpPr>
        <p:spPr>
          <a:xfrm>
            <a:off x="4878057" y="822325"/>
            <a:ext cx="2397455" cy="4279900"/>
          </a:xfrm>
          <a:prstGeom prst="rect">
            <a:avLst/>
          </a:prstGeom>
        </p:spPr>
        <p:txBody>
          <a:bodyPr/>
          <a:lstStyle/>
          <a:p>
            <a:endParaRPr lang="en-US"/>
          </a:p>
        </p:txBody>
      </p:sp>
      <p:sp>
        <p:nvSpPr>
          <p:cNvPr id="11" name="Picture Placeholder 10"/>
          <p:cNvSpPr>
            <a:spLocks noGrp="1"/>
          </p:cNvSpPr>
          <p:nvPr>
            <p:ph type="pic" sz="quarter" idx="12"/>
          </p:nvPr>
        </p:nvSpPr>
        <p:spPr>
          <a:xfrm>
            <a:off x="8375650" y="819150"/>
            <a:ext cx="2398713" cy="4283075"/>
          </a:xfrm>
          <a:prstGeom prst="rect">
            <a:avLst/>
          </a:prstGeom>
        </p:spPr>
        <p:txBody>
          <a:bodyPr/>
          <a:lstStyle/>
          <a:p>
            <a:endParaRPr lang="en-US"/>
          </a:p>
        </p:txBody>
      </p:sp>
      <p:sp>
        <p:nvSpPr>
          <p:cNvPr id="13" name="Picture Placeholder 12"/>
          <p:cNvSpPr>
            <a:spLocks noGrp="1"/>
          </p:cNvSpPr>
          <p:nvPr>
            <p:ph type="pic" sz="quarter" idx="13"/>
          </p:nvPr>
        </p:nvSpPr>
        <p:spPr>
          <a:xfrm>
            <a:off x="0" y="3429000"/>
            <a:ext cx="12192000" cy="3429000"/>
          </a:xfrm>
          <a:prstGeom prst="rect">
            <a:avLst/>
          </a:prstGeom>
        </p:spPr>
        <p:txBody>
          <a:bodyPr/>
          <a:lstStyle/>
          <a:p>
            <a:endParaRPr lang="en-US"/>
          </a:p>
        </p:txBody>
      </p:sp>
    </p:spTree>
    <p:extLst>
      <p:ext uri="{BB962C8B-B14F-4D97-AF65-F5344CB8AC3E}">
        <p14:creationId xmlns:p14="http://schemas.microsoft.com/office/powerpoint/2010/main" val="10250751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3429000"/>
          </a:xfrm>
          <a:prstGeom prst="rect">
            <a:avLst/>
          </a:prstGeom>
        </p:spPr>
        <p:txBody>
          <a:bodyPr/>
          <a:lstStyle/>
          <a:p>
            <a:endParaRPr lang="en-US"/>
          </a:p>
        </p:txBody>
      </p:sp>
      <p:sp>
        <p:nvSpPr>
          <p:cNvPr id="7" name="Picture Placeholder 6"/>
          <p:cNvSpPr>
            <a:spLocks noGrp="1"/>
          </p:cNvSpPr>
          <p:nvPr>
            <p:ph type="pic" sz="quarter" idx="11"/>
          </p:nvPr>
        </p:nvSpPr>
        <p:spPr>
          <a:xfrm>
            <a:off x="927100" y="1558343"/>
            <a:ext cx="2433638" cy="4301119"/>
          </a:xfrm>
          <a:prstGeom prst="rect">
            <a:avLst/>
          </a:prstGeom>
        </p:spPr>
        <p:txBody>
          <a:bodyPr/>
          <a:lstStyle/>
          <a:p>
            <a:endParaRPr lang="en-US"/>
          </a:p>
        </p:txBody>
      </p:sp>
    </p:spTree>
    <p:extLst>
      <p:ext uri="{BB962C8B-B14F-4D97-AF65-F5344CB8AC3E}">
        <p14:creationId xmlns:p14="http://schemas.microsoft.com/office/powerpoint/2010/main" val="35192875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118779" y="2308225"/>
            <a:ext cx="3954440" cy="2241550"/>
          </a:xfrm>
          <a:prstGeom prst="rect">
            <a:avLst/>
          </a:prstGeom>
        </p:spPr>
        <p:txBody>
          <a:bodyPr/>
          <a:lstStyle/>
          <a:p>
            <a:endParaRPr lang="en-US"/>
          </a:p>
        </p:txBody>
      </p:sp>
    </p:spTree>
    <p:extLst>
      <p:ext uri="{BB962C8B-B14F-4D97-AF65-F5344CB8AC3E}">
        <p14:creationId xmlns:p14="http://schemas.microsoft.com/office/powerpoint/2010/main" val="1192311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526088" y="2716213"/>
            <a:ext cx="1990725" cy="2135187"/>
          </a:xfrm>
          <a:custGeom>
            <a:avLst/>
            <a:gdLst>
              <a:gd name="connsiteX0" fmla="*/ 0 w 1558925"/>
              <a:gd name="connsiteY0" fmla="*/ 0 h 1944687"/>
              <a:gd name="connsiteX1" fmla="*/ 1558925 w 1558925"/>
              <a:gd name="connsiteY1" fmla="*/ 0 h 1944687"/>
              <a:gd name="connsiteX2" fmla="*/ 1558925 w 1558925"/>
              <a:gd name="connsiteY2" fmla="*/ 1944687 h 1944687"/>
              <a:gd name="connsiteX3" fmla="*/ 0 w 1558925"/>
              <a:gd name="connsiteY3" fmla="*/ 1944687 h 1944687"/>
              <a:gd name="connsiteX4" fmla="*/ 0 w 1558925"/>
              <a:gd name="connsiteY4" fmla="*/ 0 h 1944687"/>
              <a:gd name="connsiteX0" fmla="*/ 0 w 1889125"/>
              <a:gd name="connsiteY0" fmla="*/ 323850 h 2268537"/>
              <a:gd name="connsiteX1" fmla="*/ 1889125 w 1889125"/>
              <a:gd name="connsiteY1" fmla="*/ 0 h 2268537"/>
              <a:gd name="connsiteX2" fmla="*/ 1558925 w 1889125"/>
              <a:gd name="connsiteY2" fmla="*/ 2268537 h 2268537"/>
              <a:gd name="connsiteX3" fmla="*/ 0 w 1889125"/>
              <a:gd name="connsiteY3" fmla="*/ 2268537 h 2268537"/>
              <a:gd name="connsiteX4" fmla="*/ 0 w 1889125"/>
              <a:gd name="connsiteY4" fmla="*/ 323850 h 2268537"/>
              <a:gd name="connsiteX0" fmla="*/ 234950 w 1889125"/>
              <a:gd name="connsiteY0" fmla="*/ 419100 h 2268537"/>
              <a:gd name="connsiteX1" fmla="*/ 1889125 w 1889125"/>
              <a:gd name="connsiteY1" fmla="*/ 0 h 2268537"/>
              <a:gd name="connsiteX2" fmla="*/ 1558925 w 1889125"/>
              <a:gd name="connsiteY2" fmla="*/ 2268537 h 2268537"/>
              <a:gd name="connsiteX3" fmla="*/ 0 w 1889125"/>
              <a:gd name="connsiteY3" fmla="*/ 2268537 h 2268537"/>
              <a:gd name="connsiteX4" fmla="*/ 234950 w 1889125"/>
              <a:gd name="connsiteY4" fmla="*/ 419100 h 2268537"/>
              <a:gd name="connsiteX0" fmla="*/ 349250 w 2003425"/>
              <a:gd name="connsiteY0" fmla="*/ 419100 h 2268537"/>
              <a:gd name="connsiteX1" fmla="*/ 2003425 w 2003425"/>
              <a:gd name="connsiteY1" fmla="*/ 0 h 2268537"/>
              <a:gd name="connsiteX2" fmla="*/ 1673225 w 2003425"/>
              <a:gd name="connsiteY2" fmla="*/ 2268537 h 2268537"/>
              <a:gd name="connsiteX3" fmla="*/ 0 w 2003425"/>
              <a:gd name="connsiteY3" fmla="*/ 2166937 h 2268537"/>
              <a:gd name="connsiteX4" fmla="*/ 349250 w 2003425"/>
              <a:gd name="connsiteY4" fmla="*/ 419100 h 2268537"/>
              <a:gd name="connsiteX0" fmla="*/ 349250 w 2003425"/>
              <a:gd name="connsiteY0" fmla="*/ 419100 h 2166937"/>
              <a:gd name="connsiteX1" fmla="*/ 2003425 w 2003425"/>
              <a:gd name="connsiteY1" fmla="*/ 0 h 2166937"/>
              <a:gd name="connsiteX2" fmla="*/ 1635125 w 2003425"/>
              <a:gd name="connsiteY2" fmla="*/ 2001837 h 2166937"/>
              <a:gd name="connsiteX3" fmla="*/ 0 w 2003425"/>
              <a:gd name="connsiteY3" fmla="*/ 2166937 h 2166937"/>
              <a:gd name="connsiteX4" fmla="*/ 349250 w 2003425"/>
              <a:gd name="connsiteY4" fmla="*/ 419100 h 2166937"/>
              <a:gd name="connsiteX0" fmla="*/ 336550 w 1990725"/>
              <a:gd name="connsiteY0" fmla="*/ 419100 h 2135187"/>
              <a:gd name="connsiteX1" fmla="*/ 1990725 w 1990725"/>
              <a:gd name="connsiteY1" fmla="*/ 0 h 2135187"/>
              <a:gd name="connsiteX2" fmla="*/ 1622425 w 1990725"/>
              <a:gd name="connsiteY2" fmla="*/ 2001837 h 2135187"/>
              <a:gd name="connsiteX3" fmla="*/ 0 w 1990725"/>
              <a:gd name="connsiteY3" fmla="*/ 2135187 h 2135187"/>
              <a:gd name="connsiteX4" fmla="*/ 336550 w 1990725"/>
              <a:gd name="connsiteY4" fmla="*/ 419100 h 213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0725" h="2135187">
                <a:moveTo>
                  <a:pt x="336550" y="419100"/>
                </a:moveTo>
                <a:lnTo>
                  <a:pt x="1990725" y="0"/>
                </a:lnTo>
                <a:lnTo>
                  <a:pt x="1622425" y="2001837"/>
                </a:lnTo>
                <a:lnTo>
                  <a:pt x="0" y="2135187"/>
                </a:lnTo>
                <a:lnTo>
                  <a:pt x="336550" y="419100"/>
                </a:lnTo>
                <a:close/>
              </a:path>
            </a:pathLst>
          </a:custGeom>
        </p:spPr>
        <p:txBody>
          <a:bodyPr/>
          <a:lstStyle/>
          <a:p>
            <a:endParaRPr lang="en-US"/>
          </a:p>
        </p:txBody>
      </p:sp>
      <p:sp>
        <p:nvSpPr>
          <p:cNvPr id="9" name="Picture Placeholder 8"/>
          <p:cNvSpPr>
            <a:spLocks noGrp="1"/>
          </p:cNvSpPr>
          <p:nvPr>
            <p:ph type="pic" sz="quarter" idx="11"/>
          </p:nvPr>
        </p:nvSpPr>
        <p:spPr>
          <a:xfrm>
            <a:off x="7486650" y="1193800"/>
            <a:ext cx="3581400" cy="3371850"/>
          </a:xfrm>
          <a:custGeom>
            <a:avLst/>
            <a:gdLst>
              <a:gd name="connsiteX0" fmla="*/ 0 w 3028950"/>
              <a:gd name="connsiteY0" fmla="*/ 0 h 2406650"/>
              <a:gd name="connsiteX1" fmla="*/ 3028950 w 3028950"/>
              <a:gd name="connsiteY1" fmla="*/ 0 h 2406650"/>
              <a:gd name="connsiteX2" fmla="*/ 3028950 w 3028950"/>
              <a:gd name="connsiteY2" fmla="*/ 2406650 h 2406650"/>
              <a:gd name="connsiteX3" fmla="*/ 0 w 3028950"/>
              <a:gd name="connsiteY3" fmla="*/ 2406650 h 2406650"/>
              <a:gd name="connsiteX4" fmla="*/ 0 w 3028950"/>
              <a:gd name="connsiteY4" fmla="*/ 0 h 2406650"/>
              <a:gd name="connsiteX0" fmla="*/ 431800 w 3460750"/>
              <a:gd name="connsiteY0" fmla="*/ 0 h 2457450"/>
              <a:gd name="connsiteX1" fmla="*/ 3460750 w 3460750"/>
              <a:gd name="connsiteY1" fmla="*/ 0 h 2457450"/>
              <a:gd name="connsiteX2" fmla="*/ 3460750 w 3460750"/>
              <a:gd name="connsiteY2" fmla="*/ 2406650 h 2457450"/>
              <a:gd name="connsiteX3" fmla="*/ 0 w 3460750"/>
              <a:gd name="connsiteY3" fmla="*/ 2457450 h 2457450"/>
              <a:gd name="connsiteX4" fmla="*/ 431800 w 3460750"/>
              <a:gd name="connsiteY4" fmla="*/ 0 h 2457450"/>
              <a:gd name="connsiteX0" fmla="*/ 431800 w 3460750"/>
              <a:gd name="connsiteY0" fmla="*/ 0 h 2457450"/>
              <a:gd name="connsiteX1" fmla="*/ 3460750 w 3460750"/>
              <a:gd name="connsiteY1" fmla="*/ 0 h 2457450"/>
              <a:gd name="connsiteX2" fmla="*/ 3130550 w 3460750"/>
              <a:gd name="connsiteY2" fmla="*/ 2197100 h 2457450"/>
              <a:gd name="connsiteX3" fmla="*/ 0 w 3460750"/>
              <a:gd name="connsiteY3" fmla="*/ 2457450 h 2457450"/>
              <a:gd name="connsiteX4" fmla="*/ 431800 w 3460750"/>
              <a:gd name="connsiteY4" fmla="*/ 0 h 2457450"/>
              <a:gd name="connsiteX0" fmla="*/ 431800 w 3581400"/>
              <a:gd name="connsiteY0" fmla="*/ 914400 h 3371850"/>
              <a:gd name="connsiteX1" fmla="*/ 3581400 w 3581400"/>
              <a:gd name="connsiteY1" fmla="*/ 0 h 3371850"/>
              <a:gd name="connsiteX2" fmla="*/ 3130550 w 3581400"/>
              <a:gd name="connsiteY2" fmla="*/ 3111500 h 3371850"/>
              <a:gd name="connsiteX3" fmla="*/ 0 w 3581400"/>
              <a:gd name="connsiteY3" fmla="*/ 3371850 h 3371850"/>
              <a:gd name="connsiteX4" fmla="*/ 431800 w 3581400"/>
              <a:gd name="connsiteY4" fmla="*/ 914400 h 3371850"/>
              <a:gd name="connsiteX0" fmla="*/ 444500 w 3581400"/>
              <a:gd name="connsiteY0" fmla="*/ 952500 h 3371850"/>
              <a:gd name="connsiteX1" fmla="*/ 3581400 w 3581400"/>
              <a:gd name="connsiteY1" fmla="*/ 0 h 3371850"/>
              <a:gd name="connsiteX2" fmla="*/ 3130550 w 3581400"/>
              <a:gd name="connsiteY2" fmla="*/ 3111500 h 3371850"/>
              <a:gd name="connsiteX3" fmla="*/ 0 w 3581400"/>
              <a:gd name="connsiteY3" fmla="*/ 3371850 h 3371850"/>
              <a:gd name="connsiteX4" fmla="*/ 444500 w 3581400"/>
              <a:gd name="connsiteY4" fmla="*/ 952500 h 337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400" h="3371850">
                <a:moveTo>
                  <a:pt x="444500" y="952500"/>
                </a:moveTo>
                <a:lnTo>
                  <a:pt x="3581400" y="0"/>
                </a:lnTo>
                <a:lnTo>
                  <a:pt x="3130550" y="3111500"/>
                </a:lnTo>
                <a:lnTo>
                  <a:pt x="0" y="3371850"/>
                </a:lnTo>
                <a:lnTo>
                  <a:pt x="444500" y="952500"/>
                </a:lnTo>
                <a:close/>
              </a:path>
            </a:pathLst>
          </a:custGeom>
        </p:spPr>
        <p:txBody>
          <a:bodyPr/>
          <a:lstStyle/>
          <a:p>
            <a:endParaRPr lang="en-US"/>
          </a:p>
        </p:txBody>
      </p:sp>
    </p:spTree>
    <p:extLst>
      <p:ext uri="{BB962C8B-B14F-4D97-AF65-F5344CB8AC3E}">
        <p14:creationId xmlns:p14="http://schemas.microsoft.com/office/powerpoint/2010/main" val="41771678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55129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7695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2491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59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9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558734" y="553962"/>
            <a:ext cx="6501048" cy="2385180"/>
          </a:xfrm>
          <a:custGeom>
            <a:avLst/>
            <a:gdLst>
              <a:gd name="connsiteX0" fmla="*/ 0 w 10669589"/>
              <a:gd name="connsiteY0" fmla="*/ 0 h 3708400"/>
              <a:gd name="connsiteX1" fmla="*/ 10669589 w 10669589"/>
              <a:gd name="connsiteY1" fmla="*/ 0 h 3708400"/>
              <a:gd name="connsiteX2" fmla="*/ 10669589 w 10669589"/>
              <a:gd name="connsiteY2" fmla="*/ 3708400 h 3708400"/>
              <a:gd name="connsiteX3" fmla="*/ 0 w 10669589"/>
              <a:gd name="connsiteY3" fmla="*/ 3708400 h 3708400"/>
            </a:gdLst>
            <a:ahLst/>
            <a:cxnLst>
              <a:cxn ang="0">
                <a:pos x="connsiteX0" y="connsiteY0"/>
              </a:cxn>
              <a:cxn ang="0">
                <a:pos x="connsiteX1" y="connsiteY1"/>
              </a:cxn>
              <a:cxn ang="0">
                <a:pos x="connsiteX2" y="connsiteY2"/>
              </a:cxn>
              <a:cxn ang="0">
                <a:pos x="connsiteX3" y="connsiteY3"/>
              </a:cxn>
            </a:cxnLst>
            <a:rect l="l" t="t" r="r" b="b"/>
            <a:pathLst>
              <a:path w="10669589" h="3708400">
                <a:moveTo>
                  <a:pt x="0" y="0"/>
                </a:moveTo>
                <a:lnTo>
                  <a:pt x="10669589" y="0"/>
                </a:lnTo>
                <a:lnTo>
                  <a:pt x="10669589" y="3708400"/>
                </a:lnTo>
                <a:lnTo>
                  <a:pt x="0" y="3708400"/>
                </a:lnTo>
                <a:close/>
              </a:path>
            </a:pathLst>
          </a:custGeom>
          <a:solidFill>
            <a:schemeClr val="accent5"/>
          </a:solidFill>
        </p:spPr>
        <p:txBody>
          <a:bodyPr wrap="square">
            <a:noAutofit/>
          </a:bodyPr>
          <a:lstStyle>
            <a:lvl1pPr>
              <a:defRPr sz="1200"/>
            </a:lvl1pPr>
          </a:lstStyle>
          <a:p>
            <a:endParaRPr lang="id-ID" dirty="0"/>
          </a:p>
        </p:txBody>
      </p:sp>
      <p:sp>
        <p:nvSpPr>
          <p:cNvPr id="8" name="Picture Placeholder 7"/>
          <p:cNvSpPr>
            <a:spLocks noGrp="1"/>
          </p:cNvSpPr>
          <p:nvPr>
            <p:ph type="pic" sz="quarter" idx="12"/>
          </p:nvPr>
        </p:nvSpPr>
        <p:spPr>
          <a:xfrm>
            <a:off x="9509760" y="1063413"/>
            <a:ext cx="2202893" cy="5577417"/>
          </a:xfrm>
          <a:custGeom>
            <a:avLst/>
            <a:gdLst>
              <a:gd name="connsiteX0" fmla="*/ 0 w 4048655"/>
              <a:gd name="connsiteY0" fmla="*/ 0 h 5143500"/>
              <a:gd name="connsiteX1" fmla="*/ 4048655 w 4048655"/>
              <a:gd name="connsiteY1" fmla="*/ 0 h 5143500"/>
              <a:gd name="connsiteX2" fmla="*/ 4048655 w 4048655"/>
              <a:gd name="connsiteY2" fmla="*/ 5143500 h 5143500"/>
              <a:gd name="connsiteX3" fmla="*/ 0 w 4048655"/>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048655" h="5143500">
                <a:moveTo>
                  <a:pt x="0" y="0"/>
                </a:moveTo>
                <a:lnTo>
                  <a:pt x="4048655" y="0"/>
                </a:lnTo>
                <a:lnTo>
                  <a:pt x="4048655" y="5143500"/>
                </a:lnTo>
                <a:lnTo>
                  <a:pt x="0" y="5143500"/>
                </a:lnTo>
                <a:close/>
              </a:path>
            </a:pathLst>
          </a:custGeom>
          <a:solidFill>
            <a:schemeClr val="accent5"/>
          </a:solidFill>
        </p:spPr>
        <p:txBody>
          <a:bodyPr wrap="square">
            <a:noAutofit/>
          </a:bodyPr>
          <a:lstStyle>
            <a:lvl1pPr>
              <a:defRPr sz="1200"/>
            </a:lvl1pPr>
          </a:lstStyle>
          <a:p>
            <a:endParaRPr lang="id-ID" dirty="0"/>
          </a:p>
        </p:txBody>
      </p:sp>
    </p:spTree>
    <p:extLst>
      <p:ext uri="{BB962C8B-B14F-4D97-AF65-F5344CB8AC3E}">
        <p14:creationId xmlns:p14="http://schemas.microsoft.com/office/powerpoint/2010/main" val="39945098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6518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678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85177"/>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45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4365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8533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4040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085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1826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185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10084" y="382774"/>
            <a:ext cx="1824604" cy="3346174"/>
          </a:xfrm>
          <a:custGeom>
            <a:avLst/>
            <a:gdLst>
              <a:gd name="connsiteX0" fmla="*/ 0 w 4048655"/>
              <a:gd name="connsiteY0" fmla="*/ 0 h 5143500"/>
              <a:gd name="connsiteX1" fmla="*/ 4048655 w 4048655"/>
              <a:gd name="connsiteY1" fmla="*/ 0 h 5143500"/>
              <a:gd name="connsiteX2" fmla="*/ 4048655 w 4048655"/>
              <a:gd name="connsiteY2" fmla="*/ 5143500 h 5143500"/>
              <a:gd name="connsiteX3" fmla="*/ 0 w 4048655"/>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048655" h="5143500">
                <a:moveTo>
                  <a:pt x="0" y="0"/>
                </a:moveTo>
                <a:lnTo>
                  <a:pt x="4048655" y="0"/>
                </a:lnTo>
                <a:lnTo>
                  <a:pt x="4048655" y="5143500"/>
                </a:lnTo>
                <a:lnTo>
                  <a:pt x="0" y="5143500"/>
                </a:lnTo>
                <a:close/>
              </a:path>
            </a:pathLst>
          </a:custGeom>
          <a:solidFill>
            <a:schemeClr val="accent5"/>
          </a:solidFill>
        </p:spPr>
        <p:txBody>
          <a:bodyPr wrap="square">
            <a:noAutofit/>
          </a:bodyPr>
          <a:lstStyle>
            <a:lvl1pPr>
              <a:defRPr sz="1200"/>
            </a:lvl1pPr>
          </a:lstStyle>
          <a:p>
            <a:endParaRPr lang="id-ID" dirty="0"/>
          </a:p>
        </p:txBody>
      </p:sp>
      <p:sp>
        <p:nvSpPr>
          <p:cNvPr id="9" name="Picture Placeholder 7"/>
          <p:cNvSpPr>
            <a:spLocks noGrp="1"/>
          </p:cNvSpPr>
          <p:nvPr>
            <p:ph type="pic" sz="quarter" idx="13"/>
          </p:nvPr>
        </p:nvSpPr>
        <p:spPr>
          <a:xfrm>
            <a:off x="5183698" y="2055861"/>
            <a:ext cx="1824604" cy="3346174"/>
          </a:xfrm>
          <a:custGeom>
            <a:avLst/>
            <a:gdLst>
              <a:gd name="connsiteX0" fmla="*/ 0 w 4048655"/>
              <a:gd name="connsiteY0" fmla="*/ 0 h 5143500"/>
              <a:gd name="connsiteX1" fmla="*/ 4048655 w 4048655"/>
              <a:gd name="connsiteY1" fmla="*/ 0 h 5143500"/>
              <a:gd name="connsiteX2" fmla="*/ 4048655 w 4048655"/>
              <a:gd name="connsiteY2" fmla="*/ 5143500 h 5143500"/>
              <a:gd name="connsiteX3" fmla="*/ 0 w 4048655"/>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048655" h="5143500">
                <a:moveTo>
                  <a:pt x="0" y="0"/>
                </a:moveTo>
                <a:lnTo>
                  <a:pt x="4048655" y="0"/>
                </a:lnTo>
                <a:lnTo>
                  <a:pt x="4048655" y="5143500"/>
                </a:lnTo>
                <a:lnTo>
                  <a:pt x="0" y="5143500"/>
                </a:lnTo>
                <a:close/>
              </a:path>
            </a:pathLst>
          </a:custGeom>
          <a:solidFill>
            <a:schemeClr val="accent5"/>
          </a:solidFill>
        </p:spPr>
        <p:txBody>
          <a:bodyPr wrap="square">
            <a:noAutofit/>
          </a:bodyPr>
          <a:lstStyle>
            <a:lvl1pPr>
              <a:defRPr sz="1200"/>
            </a:lvl1pPr>
          </a:lstStyle>
          <a:p>
            <a:endParaRPr lang="id-ID" dirty="0"/>
          </a:p>
        </p:txBody>
      </p:sp>
      <p:sp>
        <p:nvSpPr>
          <p:cNvPr id="11" name="Picture Placeholder 7"/>
          <p:cNvSpPr>
            <a:spLocks noGrp="1"/>
          </p:cNvSpPr>
          <p:nvPr>
            <p:ph type="pic" sz="quarter" idx="15"/>
          </p:nvPr>
        </p:nvSpPr>
        <p:spPr>
          <a:xfrm>
            <a:off x="10367396" y="3203216"/>
            <a:ext cx="1824604" cy="3346174"/>
          </a:xfrm>
          <a:custGeom>
            <a:avLst/>
            <a:gdLst>
              <a:gd name="connsiteX0" fmla="*/ 0 w 4048655"/>
              <a:gd name="connsiteY0" fmla="*/ 0 h 5143500"/>
              <a:gd name="connsiteX1" fmla="*/ 4048655 w 4048655"/>
              <a:gd name="connsiteY1" fmla="*/ 0 h 5143500"/>
              <a:gd name="connsiteX2" fmla="*/ 4048655 w 4048655"/>
              <a:gd name="connsiteY2" fmla="*/ 5143500 h 5143500"/>
              <a:gd name="connsiteX3" fmla="*/ 0 w 4048655"/>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048655" h="5143500">
                <a:moveTo>
                  <a:pt x="0" y="0"/>
                </a:moveTo>
                <a:lnTo>
                  <a:pt x="4048655" y="0"/>
                </a:lnTo>
                <a:lnTo>
                  <a:pt x="4048655" y="5143500"/>
                </a:lnTo>
                <a:lnTo>
                  <a:pt x="0" y="5143500"/>
                </a:lnTo>
                <a:close/>
              </a:path>
            </a:pathLst>
          </a:custGeom>
          <a:solidFill>
            <a:schemeClr val="accent5"/>
          </a:solidFill>
        </p:spPr>
        <p:txBody>
          <a:bodyPr wrap="square">
            <a:noAutofit/>
          </a:bodyPr>
          <a:lstStyle>
            <a:lvl1pPr>
              <a:defRPr sz="1200"/>
            </a:lvl1pPr>
          </a:lstStyle>
          <a:p>
            <a:endParaRPr lang="id-ID" dirty="0"/>
          </a:p>
        </p:txBody>
      </p:sp>
    </p:spTree>
    <p:extLst>
      <p:ext uri="{BB962C8B-B14F-4D97-AF65-F5344CB8AC3E}">
        <p14:creationId xmlns:p14="http://schemas.microsoft.com/office/powerpoint/2010/main" val="42293652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1666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41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8479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3312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2893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025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3415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xmlns:p14="http://schemas.microsoft.com/office/powerpoint/2010/main" advClick="0" advTm="3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tyle-Tosc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42759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0667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with Footer &amp;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9302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353515" y="768626"/>
            <a:ext cx="1824604" cy="3346174"/>
          </a:xfrm>
          <a:custGeom>
            <a:avLst/>
            <a:gdLst>
              <a:gd name="connsiteX0" fmla="*/ 0 w 4048655"/>
              <a:gd name="connsiteY0" fmla="*/ 0 h 5143500"/>
              <a:gd name="connsiteX1" fmla="*/ 4048655 w 4048655"/>
              <a:gd name="connsiteY1" fmla="*/ 0 h 5143500"/>
              <a:gd name="connsiteX2" fmla="*/ 4048655 w 4048655"/>
              <a:gd name="connsiteY2" fmla="*/ 5143500 h 5143500"/>
              <a:gd name="connsiteX3" fmla="*/ 0 w 4048655"/>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048655" h="5143500">
                <a:moveTo>
                  <a:pt x="0" y="0"/>
                </a:moveTo>
                <a:lnTo>
                  <a:pt x="4048655" y="0"/>
                </a:lnTo>
                <a:lnTo>
                  <a:pt x="4048655" y="5143500"/>
                </a:lnTo>
                <a:lnTo>
                  <a:pt x="0" y="5143500"/>
                </a:lnTo>
                <a:close/>
              </a:path>
            </a:pathLst>
          </a:custGeom>
          <a:solidFill>
            <a:schemeClr val="accent5"/>
          </a:solidFill>
        </p:spPr>
        <p:txBody>
          <a:bodyPr wrap="square">
            <a:noAutofit/>
          </a:bodyPr>
          <a:lstStyle>
            <a:lvl1pPr>
              <a:defRPr sz="1200"/>
            </a:lvl1pPr>
          </a:lstStyle>
          <a:p>
            <a:endParaRPr lang="id-ID" dirty="0"/>
          </a:p>
        </p:txBody>
      </p:sp>
      <p:sp>
        <p:nvSpPr>
          <p:cNvPr id="11" name="Picture Placeholder 7"/>
          <p:cNvSpPr>
            <a:spLocks noGrp="1"/>
          </p:cNvSpPr>
          <p:nvPr>
            <p:ph type="pic" sz="quarter" idx="15"/>
          </p:nvPr>
        </p:nvSpPr>
        <p:spPr>
          <a:xfrm>
            <a:off x="7946810" y="2645051"/>
            <a:ext cx="1824604" cy="3346174"/>
          </a:xfrm>
          <a:custGeom>
            <a:avLst/>
            <a:gdLst>
              <a:gd name="connsiteX0" fmla="*/ 0 w 4048655"/>
              <a:gd name="connsiteY0" fmla="*/ 0 h 5143500"/>
              <a:gd name="connsiteX1" fmla="*/ 4048655 w 4048655"/>
              <a:gd name="connsiteY1" fmla="*/ 0 h 5143500"/>
              <a:gd name="connsiteX2" fmla="*/ 4048655 w 4048655"/>
              <a:gd name="connsiteY2" fmla="*/ 5143500 h 5143500"/>
              <a:gd name="connsiteX3" fmla="*/ 0 w 4048655"/>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048655" h="5143500">
                <a:moveTo>
                  <a:pt x="0" y="0"/>
                </a:moveTo>
                <a:lnTo>
                  <a:pt x="4048655" y="0"/>
                </a:lnTo>
                <a:lnTo>
                  <a:pt x="4048655" y="5143500"/>
                </a:lnTo>
                <a:lnTo>
                  <a:pt x="0" y="5143500"/>
                </a:lnTo>
                <a:close/>
              </a:path>
            </a:pathLst>
          </a:custGeom>
          <a:solidFill>
            <a:schemeClr val="accent5"/>
          </a:solidFill>
        </p:spPr>
        <p:txBody>
          <a:bodyPr wrap="square">
            <a:noAutofit/>
          </a:bodyPr>
          <a:lstStyle>
            <a:lvl1pPr>
              <a:defRPr sz="1200"/>
            </a:lvl1pPr>
          </a:lstStyle>
          <a:p>
            <a:endParaRPr lang="id-ID" dirty="0"/>
          </a:p>
        </p:txBody>
      </p:sp>
      <p:sp>
        <p:nvSpPr>
          <p:cNvPr id="5" name="Picture Placeholder 7"/>
          <p:cNvSpPr>
            <a:spLocks noGrp="1"/>
          </p:cNvSpPr>
          <p:nvPr>
            <p:ph type="pic" sz="quarter" idx="16"/>
          </p:nvPr>
        </p:nvSpPr>
        <p:spPr>
          <a:xfrm>
            <a:off x="10368189" y="425726"/>
            <a:ext cx="1824604" cy="3346174"/>
          </a:xfrm>
          <a:custGeom>
            <a:avLst/>
            <a:gdLst>
              <a:gd name="connsiteX0" fmla="*/ 0 w 4048655"/>
              <a:gd name="connsiteY0" fmla="*/ 0 h 5143500"/>
              <a:gd name="connsiteX1" fmla="*/ 4048655 w 4048655"/>
              <a:gd name="connsiteY1" fmla="*/ 0 h 5143500"/>
              <a:gd name="connsiteX2" fmla="*/ 4048655 w 4048655"/>
              <a:gd name="connsiteY2" fmla="*/ 5143500 h 5143500"/>
              <a:gd name="connsiteX3" fmla="*/ 0 w 4048655"/>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048655" h="5143500">
                <a:moveTo>
                  <a:pt x="0" y="0"/>
                </a:moveTo>
                <a:lnTo>
                  <a:pt x="4048655" y="0"/>
                </a:lnTo>
                <a:lnTo>
                  <a:pt x="4048655" y="5143500"/>
                </a:lnTo>
                <a:lnTo>
                  <a:pt x="0" y="5143500"/>
                </a:lnTo>
                <a:close/>
              </a:path>
            </a:pathLst>
          </a:custGeom>
          <a:solidFill>
            <a:schemeClr val="accent5"/>
          </a:solidFill>
        </p:spPr>
        <p:txBody>
          <a:bodyPr wrap="square">
            <a:noAutofit/>
          </a:bodyPr>
          <a:lstStyle>
            <a:lvl1pPr>
              <a:defRPr sz="1200"/>
            </a:lvl1pPr>
          </a:lstStyle>
          <a:p>
            <a:endParaRPr lang="id-ID" dirty="0"/>
          </a:p>
        </p:txBody>
      </p:sp>
    </p:spTree>
    <p:extLst>
      <p:ext uri="{BB962C8B-B14F-4D97-AF65-F5344CB8AC3E}">
        <p14:creationId xmlns:p14="http://schemas.microsoft.com/office/powerpoint/2010/main" val="2809006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91930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2247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321982"/>
      </p:ext>
    </p:extLst>
  </p:cSld>
  <p:clrMap bg1="lt1" tx1="dk1" bg2="lt2" tx2="dk2" accent1="accent1" accent2="accent2" accent3="accent3" accent4="accent4" accent5="accent5" accent6="accent6" hlink="hlink" folHlink="folHlink"/>
  <p:sldLayoutIdLst>
    <p:sldLayoutId id="2147483649"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650" r:id="rId10"/>
    <p:sldLayoutId id="2147483656" r:id="rId11"/>
    <p:sldLayoutId id="2147483651" r:id="rId12"/>
    <p:sldLayoutId id="2147483652" r:id="rId13"/>
    <p:sldLayoutId id="2147483653" r:id="rId14"/>
    <p:sldLayoutId id="2147483659" r:id="rId15"/>
    <p:sldLayoutId id="2147483661" r:id="rId16"/>
    <p:sldLayoutId id="2147483662" r:id="rId17"/>
    <p:sldLayoutId id="2147483658" r:id="rId18"/>
    <p:sldLayoutId id="2147483660" r:id="rId19"/>
    <p:sldLayoutId id="2147483663" r:id="rId20"/>
    <p:sldLayoutId id="2147483654" r:id="rId21"/>
    <p:sldLayoutId id="2147483655" r:id="rId22"/>
    <p:sldLayoutId id="2147483657" r:id="rId23"/>
    <p:sldLayoutId id="2147483664" r:id="rId24"/>
    <p:sldLayoutId id="2147483665" r:id="rId25"/>
    <p:sldLayoutId id="2147483666" r:id="rId26"/>
    <p:sldLayoutId id="2147483667" r:id="rId27"/>
    <p:sldLayoutId id="2147483668" r:id="rId28"/>
    <p:sldLayoutId id="2147483669" r:id="rId29"/>
    <p:sldLayoutId id="2147483670" r:id="rId30"/>
    <p:sldLayoutId id="2147483671" r:id="rId31"/>
    <p:sldLayoutId id="2147483672" r:id="rId32"/>
    <p:sldLayoutId id="2147483673" r:id="rId33"/>
    <p:sldLayoutId id="2147483674" r:id="rId34"/>
    <p:sldLayoutId id="2147483676" r:id="rId35"/>
    <p:sldLayoutId id="2147483675" r:id="rId36"/>
    <p:sldLayoutId id="2147483677" r:id="rId37"/>
    <p:sldLayoutId id="2147483678" r:id="rId38"/>
    <p:sldLayoutId id="2147483679" r:id="rId39"/>
    <p:sldLayoutId id="2147483680" r:id="rId40"/>
    <p:sldLayoutId id="2147483681" r:id="rId41"/>
    <p:sldLayoutId id="2147483682" r:id="rId42"/>
    <p:sldLayoutId id="2147483683" r:id="rId43"/>
    <p:sldLayoutId id="2147483684" r:id="rId44"/>
    <p:sldLayoutId id="2147483685" r:id="rId45"/>
    <p:sldLayoutId id="2147483686" r:id="rId46"/>
    <p:sldLayoutId id="2147483687" r:id="rId47"/>
    <p:sldLayoutId id="2147483688" r:id="rId48"/>
    <p:sldLayoutId id="2147483689" r:id="rId49"/>
    <p:sldLayoutId id="2147483690" r:id="rId50"/>
    <p:sldLayoutId id="2147483691" r:id="rId51"/>
    <p:sldLayoutId id="2147483692" r:id="rId52"/>
    <p:sldLayoutId id="2147483693" r:id="rId53"/>
    <p:sldLayoutId id="2147483694" r:id="rId54"/>
    <p:sldLayoutId id="2147483695" r:id="rId55"/>
    <p:sldLayoutId id="2147483696" r:id="rId56"/>
    <p:sldLayoutId id="2147483697" r:id="rId57"/>
    <p:sldLayoutId id="2147483698" r:id="rId58"/>
    <p:sldLayoutId id="2147483699" r:id="rId59"/>
    <p:sldLayoutId id="2147483700" r:id="rId60"/>
    <p:sldLayoutId id="2147483701" r:id="rId61"/>
    <p:sldLayoutId id="2147483702" r:id="rId62"/>
    <p:sldLayoutId id="2147483703" r:id="rId63"/>
    <p:sldLayoutId id="2147483704" r:id="rId64"/>
    <p:sldLayoutId id="2147483705" r:id="rId65"/>
    <p:sldLayoutId id="2147483706" r:id="rId66"/>
    <p:sldLayoutId id="2147483707" r:id="rId67"/>
    <p:sldLayoutId id="2147483708" r:id="rId68"/>
    <p:sldLayoutId id="2147483709" r:id="rId69"/>
    <p:sldLayoutId id="2147483710" r:id="rId70"/>
    <p:sldLayoutId id="2147483711" r:id="rId71"/>
    <p:sldLayoutId id="2147483712" r:id="rId72"/>
    <p:sldLayoutId id="2147483713" r:id="rId73"/>
    <p:sldLayoutId id="2147483714" r:id="rId74"/>
    <p:sldLayoutId id="2147483715" r:id="rId75"/>
    <p:sldLayoutId id="2147483716" r:id="rId76"/>
    <p:sldLayoutId id="2147483717" r:id="rId77"/>
    <p:sldLayoutId id="2147483718" r:id="rId78"/>
    <p:sldLayoutId id="2147483719" r:id="rId79"/>
    <p:sldLayoutId id="2147483720" r:id="rId80"/>
    <p:sldLayoutId id="2147483721" r:id="rId81"/>
    <p:sldLayoutId id="2147483722" r:id="rId82"/>
    <p:sldLayoutId id="2147483723" r:id="rId83"/>
    <p:sldLayoutId id="2147483724" r:id="rId84"/>
    <p:sldLayoutId id="2147483725" r:id="rId85"/>
    <p:sldLayoutId id="2147483726" r:id="rId86"/>
    <p:sldLayoutId id="2147483727" r:id="rId87"/>
    <p:sldLayoutId id="2147483728" r:id="rId88"/>
    <p:sldLayoutId id="2147483729" r:id="rId89"/>
    <p:sldLayoutId id="2147483730" r:id="rId90"/>
    <p:sldLayoutId id="2147483731" r:id="rId9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8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9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3.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3" Type="http://schemas.openxmlformats.org/officeDocument/2006/relationships/image" Target="../media/image730.png"/><Relationship Id="rId2" Type="http://schemas.microsoft.com/office/2014/relationships/chartEx" Target="../charts/chartEx1.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1.xml"/></Relationships>
</file>

<file path=ppt/slides/_rels/slide5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2.xml"/></Relationships>
</file>

<file path=ppt/slides/_rels/slide6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7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71A185D-A3E6-459A-9AEE-F1B68CEE2E98}"/>
              </a:ext>
            </a:extLst>
          </p:cNvPr>
          <p:cNvSpPr>
            <a:spLocks noGrp="1"/>
          </p:cNvSpPr>
          <p:nvPr>
            <p:ph type="pic" sz="quarter" idx="10"/>
          </p:nvPr>
        </p:nvSpPr>
        <p:spPr>
          <a:solidFill>
            <a:schemeClr val="bg1">
              <a:lumMod val="90000"/>
            </a:schemeClr>
          </a:solidFill>
        </p:spPr>
      </p:sp>
      <p:sp>
        <p:nvSpPr>
          <p:cNvPr id="8" name="TextBox 7">
            <a:extLst>
              <a:ext uri="{FF2B5EF4-FFF2-40B4-BE49-F238E27FC236}">
                <a16:creationId xmlns:a16="http://schemas.microsoft.com/office/drawing/2014/main" id="{C8B6639D-EBB1-4C52-9BDC-EBDCD38A1200}"/>
              </a:ext>
            </a:extLst>
          </p:cNvPr>
          <p:cNvSpPr txBox="1"/>
          <p:nvPr/>
        </p:nvSpPr>
        <p:spPr>
          <a:xfrm>
            <a:off x="4755088" y="2531166"/>
            <a:ext cx="2681824" cy="1231106"/>
          </a:xfrm>
          <a:prstGeom prst="rect">
            <a:avLst/>
          </a:prstGeom>
          <a:noFill/>
        </p:spPr>
        <p:txBody>
          <a:bodyPr wrap="none" lIns="0" tIns="0" rIns="0" bIns="0" rtlCol="0">
            <a:spAutoFit/>
          </a:bodyPr>
          <a:lstStyle/>
          <a:p>
            <a:pPr algn="ctr"/>
            <a:r>
              <a:rPr lang="en-US" sz="8000" b="0" i="0" kern="1200">
                <a:solidFill>
                  <a:schemeClr val="bg1"/>
                </a:solidFill>
                <a:effectLst/>
                <a:latin typeface="Lato Heavy" panose="020F0502020204030203" pitchFamily="34" charset="0"/>
                <a:ea typeface="Lato Heavy" panose="020F0502020204030203" pitchFamily="34" charset="0"/>
                <a:cs typeface="Lato Heavy" panose="020F0502020204030203" pitchFamily="34" charset="0"/>
              </a:rPr>
              <a:t>Valon</a:t>
            </a:r>
          </a:p>
        </p:txBody>
      </p:sp>
      <p:sp>
        <p:nvSpPr>
          <p:cNvPr id="9" name="TextBox 8">
            <a:extLst>
              <a:ext uri="{FF2B5EF4-FFF2-40B4-BE49-F238E27FC236}">
                <a16:creationId xmlns:a16="http://schemas.microsoft.com/office/drawing/2014/main" id="{12F890CE-4196-4564-84FB-A3F4DA8D385F}"/>
              </a:ext>
            </a:extLst>
          </p:cNvPr>
          <p:cNvSpPr txBox="1"/>
          <p:nvPr/>
        </p:nvSpPr>
        <p:spPr>
          <a:xfrm>
            <a:off x="5181486" y="3762272"/>
            <a:ext cx="1829027" cy="276999"/>
          </a:xfrm>
          <a:prstGeom prst="rect">
            <a:avLst/>
          </a:prstGeom>
          <a:noFill/>
        </p:spPr>
        <p:txBody>
          <a:bodyPr wrap="none" lIns="0" tIns="0" rIns="0" bIns="0" rtlCol="0">
            <a:spAutoFit/>
          </a:bodyPr>
          <a:lstStyle/>
          <a:p>
            <a:r>
              <a:rPr lang="en-US" sz="18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Minimal Template</a:t>
            </a:r>
          </a:p>
        </p:txBody>
      </p:sp>
    </p:spTree>
    <p:extLst>
      <p:ext uri="{BB962C8B-B14F-4D97-AF65-F5344CB8AC3E}">
        <p14:creationId xmlns:p14="http://schemas.microsoft.com/office/powerpoint/2010/main" val="730029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239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hape 2763"/>
          <p:cNvSpPr/>
          <p:nvPr/>
        </p:nvSpPr>
        <p:spPr>
          <a:xfrm>
            <a:off x="6962249" y="432535"/>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2765"/>
          <p:cNvSpPr/>
          <p:nvPr/>
        </p:nvSpPr>
        <p:spPr>
          <a:xfrm>
            <a:off x="9763859" y="432535"/>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779"/>
          <p:cNvSpPr/>
          <p:nvPr/>
        </p:nvSpPr>
        <p:spPr>
          <a:xfrm>
            <a:off x="7062626" y="2495457"/>
            <a:ext cx="393311" cy="540802"/>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784"/>
          <p:cNvSpPr/>
          <p:nvPr/>
        </p:nvSpPr>
        <p:spPr>
          <a:xfrm>
            <a:off x="9763859" y="2495457"/>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Shape 2785"/>
          <p:cNvSpPr/>
          <p:nvPr/>
        </p:nvSpPr>
        <p:spPr>
          <a:xfrm>
            <a:off x="6988880" y="4538656"/>
            <a:ext cx="540802" cy="442474"/>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Shape 2787"/>
          <p:cNvSpPr/>
          <p:nvPr/>
        </p:nvSpPr>
        <p:spPr>
          <a:xfrm>
            <a:off x="9764194" y="4538656"/>
            <a:ext cx="540467" cy="54082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TextBox 12"/>
          <p:cNvSpPr txBox="1"/>
          <p:nvPr/>
        </p:nvSpPr>
        <p:spPr>
          <a:xfrm flipH="1">
            <a:off x="6096000" y="138746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5" name="TextBox 14"/>
          <p:cNvSpPr txBox="1"/>
          <p:nvPr/>
        </p:nvSpPr>
        <p:spPr>
          <a:xfrm>
            <a:off x="6624310" y="111046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6" name="TextBox 15"/>
          <p:cNvSpPr txBox="1"/>
          <p:nvPr/>
        </p:nvSpPr>
        <p:spPr>
          <a:xfrm flipH="1">
            <a:off x="8897610" y="138746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7" name="TextBox 16"/>
          <p:cNvSpPr txBox="1"/>
          <p:nvPr/>
        </p:nvSpPr>
        <p:spPr>
          <a:xfrm>
            <a:off x="9425920" y="111046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21" name="TextBox 20"/>
          <p:cNvSpPr txBox="1"/>
          <p:nvPr/>
        </p:nvSpPr>
        <p:spPr>
          <a:xfrm flipH="1">
            <a:off x="6122631" y="3430660"/>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2" name="TextBox 21"/>
          <p:cNvSpPr txBox="1"/>
          <p:nvPr/>
        </p:nvSpPr>
        <p:spPr>
          <a:xfrm>
            <a:off x="6650941" y="3153661"/>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24" name="TextBox 23"/>
          <p:cNvSpPr txBox="1"/>
          <p:nvPr/>
        </p:nvSpPr>
        <p:spPr>
          <a:xfrm flipH="1">
            <a:off x="8897610" y="3430660"/>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5" name="TextBox 24"/>
          <p:cNvSpPr txBox="1"/>
          <p:nvPr/>
        </p:nvSpPr>
        <p:spPr>
          <a:xfrm>
            <a:off x="9425920" y="3153661"/>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27" name="TextBox 26"/>
          <p:cNvSpPr txBox="1"/>
          <p:nvPr/>
        </p:nvSpPr>
        <p:spPr>
          <a:xfrm flipH="1">
            <a:off x="6122631" y="551041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8" name="TextBox 27"/>
          <p:cNvSpPr txBox="1"/>
          <p:nvPr/>
        </p:nvSpPr>
        <p:spPr>
          <a:xfrm>
            <a:off x="6650941" y="523341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30" name="TextBox 29"/>
          <p:cNvSpPr txBox="1"/>
          <p:nvPr/>
        </p:nvSpPr>
        <p:spPr>
          <a:xfrm flipH="1">
            <a:off x="8897610" y="551041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1" name="TextBox 30"/>
          <p:cNvSpPr txBox="1"/>
          <p:nvPr/>
        </p:nvSpPr>
        <p:spPr>
          <a:xfrm>
            <a:off x="9425920" y="523341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33" name="Shape 2619"/>
          <p:cNvSpPr/>
          <p:nvPr/>
        </p:nvSpPr>
        <p:spPr>
          <a:xfrm>
            <a:off x="137241" y="1248961"/>
            <a:ext cx="449418" cy="449415"/>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4" name="Shape 2633"/>
          <p:cNvSpPr/>
          <p:nvPr/>
        </p:nvSpPr>
        <p:spPr>
          <a:xfrm>
            <a:off x="137241" y="3204291"/>
            <a:ext cx="449418" cy="44941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634"/>
          <p:cNvSpPr/>
          <p:nvPr/>
        </p:nvSpPr>
        <p:spPr>
          <a:xfrm>
            <a:off x="137241" y="5159624"/>
            <a:ext cx="449418" cy="449418"/>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TextBox 35"/>
          <p:cNvSpPr txBox="1"/>
          <p:nvPr/>
        </p:nvSpPr>
        <p:spPr>
          <a:xfrm>
            <a:off x="1887312" y="2120058"/>
            <a:ext cx="2036146" cy="2585323"/>
          </a:xfrm>
          <a:prstGeom prst="rect">
            <a:avLst/>
          </a:prstGeom>
          <a:noFill/>
        </p:spPr>
        <p:txBody>
          <a:bodyPr wrap="square" lIns="0" tIns="0" rIns="0" bIns="0" rtlCol="0">
            <a:spAutoFit/>
          </a:bodyPr>
          <a:lstStyle/>
          <a:p>
            <a:pPr>
              <a:lnSpc>
                <a:spcPct val="150000"/>
              </a:lnSpc>
            </a:pPr>
            <a:r>
              <a:rPr lang="en-US" sz="2800" spc="600">
                <a:solidFill>
                  <a:schemeClr val="bg1">
                    <a:lumMod val="50000"/>
                  </a:schemeClr>
                </a:solidFill>
                <a:latin typeface="Lato Bold" panose="020F0502020204030203" pitchFamily="34" charset="0"/>
                <a:ea typeface="Lato Bold" panose="020F0502020204030203" pitchFamily="34" charset="0"/>
                <a:cs typeface="Lato Bold" panose="020F0502020204030203" pitchFamily="34" charset="0"/>
              </a:rPr>
              <a:t>DONEC ULLAMCORPER TELLUS</a:t>
            </a:r>
          </a:p>
        </p:txBody>
      </p:sp>
      <p:sp>
        <p:nvSpPr>
          <p:cNvPr id="37" name="Rectangle 36"/>
          <p:cNvSpPr/>
          <p:nvPr/>
        </p:nvSpPr>
        <p:spPr>
          <a:xfrm>
            <a:off x="1656641" y="1652038"/>
            <a:ext cx="2362200" cy="3581374"/>
          </a:xfrm>
          <a:prstGeom prst="rect">
            <a:avLst/>
          </a:prstGeom>
          <a:noFill/>
          <a:ln w="1270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6291AE2E-2BCA-4E94-8AB5-6FBCE14D3250}"/>
              </a:ext>
            </a:extLst>
          </p:cNvPr>
          <p:cNvSpPr>
            <a:spLocks noGrp="1"/>
          </p:cNvSpPr>
          <p:nvPr>
            <p:ph type="pic" sz="quarter" idx="10"/>
          </p:nvPr>
        </p:nvSpPr>
        <p:spPr/>
      </p:sp>
    </p:spTree>
    <p:extLst>
      <p:ext uri="{BB962C8B-B14F-4D97-AF65-F5344CB8AC3E}">
        <p14:creationId xmlns:p14="http://schemas.microsoft.com/office/powerpoint/2010/main" val="505150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nvPr>
        </p:nvGraphicFramePr>
        <p:xfrm>
          <a:off x="363363" y="2090286"/>
          <a:ext cx="5732637" cy="3963138"/>
        </p:xfrm>
        <a:graphic>
          <a:graphicData uri="http://schemas.openxmlformats.org/drawingml/2006/chart">
            <c:chart xmlns:c="http://schemas.openxmlformats.org/drawingml/2006/chart" xmlns:r="http://schemas.openxmlformats.org/officeDocument/2006/relationships" r:id="rId2"/>
          </a:graphicData>
        </a:graphic>
      </p:graphicFrame>
      <p:sp>
        <p:nvSpPr>
          <p:cNvPr id="11" name="Oval 10">
            <a:extLst>
              <a:ext uri="{FF2B5EF4-FFF2-40B4-BE49-F238E27FC236}">
                <a16:creationId xmlns:a16="http://schemas.microsoft.com/office/drawing/2014/main" id="{72511BFE-70E0-4D28-B061-A95922A2F667}"/>
              </a:ext>
            </a:extLst>
          </p:cNvPr>
          <p:cNvSpPr/>
          <p:nvPr/>
        </p:nvSpPr>
        <p:spPr>
          <a:xfrm>
            <a:off x="6661102" y="2383395"/>
            <a:ext cx="731520" cy="731520"/>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1BA609-7DFB-4375-BF62-F9B03C5D0946}"/>
              </a:ext>
            </a:extLst>
          </p:cNvPr>
          <p:cNvSpPr/>
          <p:nvPr/>
        </p:nvSpPr>
        <p:spPr>
          <a:xfrm>
            <a:off x="6661102" y="3557274"/>
            <a:ext cx="731520" cy="731520"/>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0D2FA15-A178-4FB9-ABFE-E931A1A8E4E4}"/>
              </a:ext>
            </a:extLst>
          </p:cNvPr>
          <p:cNvSpPr/>
          <p:nvPr/>
        </p:nvSpPr>
        <p:spPr>
          <a:xfrm>
            <a:off x="6661102" y="4769370"/>
            <a:ext cx="731520" cy="731520"/>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0C1308F-BD53-49B0-929B-0ABA4C8F7B15}"/>
              </a:ext>
            </a:extLst>
          </p:cNvPr>
          <p:cNvSpPr txBox="1"/>
          <p:nvPr/>
        </p:nvSpPr>
        <p:spPr>
          <a:xfrm>
            <a:off x="4340712" y="623454"/>
            <a:ext cx="3510576" cy="369332"/>
          </a:xfrm>
          <a:prstGeom prst="rect">
            <a:avLst/>
          </a:prstGeom>
          <a:noFill/>
        </p:spPr>
        <p:txBody>
          <a:bodyPr wrap="none" lIns="0" tIns="0" rIns="0" bIns="0" rtlCol="0">
            <a:spAutoFit/>
          </a:bodyPr>
          <a:lstStyle/>
          <a:p>
            <a:r>
              <a:rPr lang="en-US" sz="2400">
                <a:solidFill>
                  <a:schemeClr val="tx2"/>
                </a:solidFill>
                <a:latin typeface="Lato Bold" panose="020F0502020204030203" pitchFamily="34" charset="0"/>
                <a:ea typeface="Lato Bold" panose="020F0502020204030203" pitchFamily="34" charset="0"/>
                <a:cs typeface="Lato Bold" panose="020F0502020204030203" pitchFamily="34" charset="0"/>
              </a:rPr>
              <a:t>MORE THAN YOU NEED</a:t>
            </a:r>
          </a:p>
        </p:txBody>
      </p:sp>
      <p:sp>
        <p:nvSpPr>
          <p:cNvPr id="15" name="TextBox 14">
            <a:extLst>
              <a:ext uri="{FF2B5EF4-FFF2-40B4-BE49-F238E27FC236}">
                <a16:creationId xmlns:a16="http://schemas.microsoft.com/office/drawing/2014/main" id="{D514F7A0-71D8-443E-B9BA-F4EC87B7B2CB}"/>
              </a:ext>
            </a:extLst>
          </p:cNvPr>
          <p:cNvSpPr txBox="1"/>
          <p:nvPr/>
        </p:nvSpPr>
        <p:spPr>
          <a:xfrm>
            <a:off x="5244805" y="1100310"/>
            <a:ext cx="1702390" cy="246221"/>
          </a:xfrm>
          <a:prstGeom prst="rect">
            <a:avLst/>
          </a:prstGeom>
          <a:noFill/>
        </p:spPr>
        <p:txBody>
          <a:bodyPr wrap="none" lIns="0" tIns="0" rIns="0" bIns="0" rtlCol="0">
            <a:spAutoFit/>
          </a:bodyPr>
          <a:lstStyle/>
          <a:p>
            <a:pPr algn="ctr"/>
            <a:r>
              <a:rPr lang="en-US" sz="1600">
                <a:latin typeface="Lato Bold" panose="020F0502020204030203" pitchFamily="34" charset="0"/>
                <a:ea typeface="Lato Bold" panose="020F0502020204030203" pitchFamily="34" charset="0"/>
                <a:cs typeface="Lato Bold" panose="020F0502020204030203" pitchFamily="34" charset="0"/>
              </a:rPr>
              <a:t>Powerful template</a:t>
            </a:r>
          </a:p>
        </p:txBody>
      </p:sp>
      <p:sp>
        <p:nvSpPr>
          <p:cNvPr id="16" name="TextBox 15">
            <a:extLst>
              <a:ext uri="{FF2B5EF4-FFF2-40B4-BE49-F238E27FC236}">
                <a16:creationId xmlns:a16="http://schemas.microsoft.com/office/drawing/2014/main" id="{A031B371-392D-4C4C-98B2-375908F554F1}"/>
              </a:ext>
            </a:extLst>
          </p:cNvPr>
          <p:cNvSpPr txBox="1"/>
          <p:nvPr/>
        </p:nvSpPr>
        <p:spPr>
          <a:xfrm>
            <a:off x="7659760" y="2383395"/>
            <a:ext cx="1795363" cy="276999"/>
          </a:xfrm>
          <a:prstGeom prst="rect">
            <a:avLst/>
          </a:prstGeom>
          <a:noFill/>
        </p:spPr>
        <p:txBody>
          <a:bodyPr wrap="none" lIns="0" tIns="0" rIns="0" bIns="0" rtlCol="0">
            <a:spAutoFit/>
          </a:bodyPr>
          <a:lstStyle/>
          <a:p>
            <a:pPr algn="l"/>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17" name="Title 1">
            <a:extLst>
              <a:ext uri="{FF2B5EF4-FFF2-40B4-BE49-F238E27FC236}">
                <a16:creationId xmlns:a16="http://schemas.microsoft.com/office/drawing/2014/main" id="{71FAAEC0-8266-4380-97F7-FA62B82C3815}"/>
              </a:ext>
            </a:extLst>
          </p:cNvPr>
          <p:cNvSpPr txBox="1">
            <a:spLocks/>
          </p:cNvSpPr>
          <p:nvPr/>
        </p:nvSpPr>
        <p:spPr>
          <a:xfrm>
            <a:off x="7659760" y="2714063"/>
            <a:ext cx="3837709"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tx1">
                  <a:alpha val="6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a:extLst>
              <a:ext uri="{FF2B5EF4-FFF2-40B4-BE49-F238E27FC236}">
                <a16:creationId xmlns:a16="http://schemas.microsoft.com/office/drawing/2014/main" id="{4208DCD3-1C6E-4116-9151-2A97A6ECCFD9}"/>
              </a:ext>
            </a:extLst>
          </p:cNvPr>
          <p:cNvSpPr txBox="1"/>
          <p:nvPr/>
        </p:nvSpPr>
        <p:spPr>
          <a:xfrm>
            <a:off x="7659760" y="3451824"/>
            <a:ext cx="1795363" cy="276999"/>
          </a:xfrm>
          <a:prstGeom prst="rect">
            <a:avLst/>
          </a:prstGeom>
          <a:noFill/>
        </p:spPr>
        <p:txBody>
          <a:bodyPr wrap="none" lIns="0" tIns="0" rIns="0" bIns="0" rtlCol="0">
            <a:spAutoFit/>
          </a:bodyPr>
          <a:lstStyle/>
          <a:p>
            <a:pPr algn="l"/>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19" name="Title 1">
            <a:extLst>
              <a:ext uri="{FF2B5EF4-FFF2-40B4-BE49-F238E27FC236}">
                <a16:creationId xmlns:a16="http://schemas.microsoft.com/office/drawing/2014/main" id="{4B3DA2E5-603A-4753-9B55-AF7A45140FF4}"/>
              </a:ext>
            </a:extLst>
          </p:cNvPr>
          <p:cNvSpPr txBox="1">
            <a:spLocks/>
          </p:cNvSpPr>
          <p:nvPr/>
        </p:nvSpPr>
        <p:spPr>
          <a:xfrm>
            <a:off x="7659760" y="3782492"/>
            <a:ext cx="3837709"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tx1">
                  <a:alpha val="6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TextBox 19">
            <a:extLst>
              <a:ext uri="{FF2B5EF4-FFF2-40B4-BE49-F238E27FC236}">
                <a16:creationId xmlns:a16="http://schemas.microsoft.com/office/drawing/2014/main" id="{0CCF4F3E-10A3-4338-9B68-857D79943E15}"/>
              </a:ext>
            </a:extLst>
          </p:cNvPr>
          <p:cNvSpPr txBox="1"/>
          <p:nvPr/>
        </p:nvSpPr>
        <p:spPr>
          <a:xfrm>
            <a:off x="7659760" y="4771363"/>
            <a:ext cx="1795363" cy="276999"/>
          </a:xfrm>
          <a:prstGeom prst="rect">
            <a:avLst/>
          </a:prstGeom>
          <a:noFill/>
        </p:spPr>
        <p:txBody>
          <a:bodyPr wrap="none" lIns="0" tIns="0" rIns="0" bIns="0" rtlCol="0">
            <a:spAutoFit/>
          </a:bodyPr>
          <a:lstStyle/>
          <a:p>
            <a:pPr algn="l"/>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21" name="Title 1">
            <a:extLst>
              <a:ext uri="{FF2B5EF4-FFF2-40B4-BE49-F238E27FC236}">
                <a16:creationId xmlns:a16="http://schemas.microsoft.com/office/drawing/2014/main" id="{DAB9CF55-E7F4-407F-9042-367498E2CA7C}"/>
              </a:ext>
            </a:extLst>
          </p:cNvPr>
          <p:cNvSpPr txBox="1">
            <a:spLocks/>
          </p:cNvSpPr>
          <p:nvPr/>
        </p:nvSpPr>
        <p:spPr>
          <a:xfrm>
            <a:off x="7659760" y="5102031"/>
            <a:ext cx="3837709"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tx1">
                  <a:alpha val="6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Shape 2623">
            <a:extLst>
              <a:ext uri="{FF2B5EF4-FFF2-40B4-BE49-F238E27FC236}">
                <a16:creationId xmlns:a16="http://schemas.microsoft.com/office/drawing/2014/main" id="{2D9C9138-8EA8-42ED-8CCA-A84BD4856000}"/>
              </a:ext>
            </a:extLst>
          </p:cNvPr>
          <p:cNvSpPr/>
          <p:nvPr/>
        </p:nvSpPr>
        <p:spPr>
          <a:xfrm>
            <a:off x="6874435" y="4982703"/>
            <a:ext cx="304854" cy="304854"/>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Shape 2624">
            <a:extLst>
              <a:ext uri="{FF2B5EF4-FFF2-40B4-BE49-F238E27FC236}">
                <a16:creationId xmlns:a16="http://schemas.microsoft.com/office/drawing/2014/main" id="{4806704C-2170-4C35-B15B-3DADEB76793D}"/>
              </a:ext>
            </a:extLst>
          </p:cNvPr>
          <p:cNvSpPr/>
          <p:nvPr/>
        </p:nvSpPr>
        <p:spPr>
          <a:xfrm>
            <a:off x="6874435" y="3756207"/>
            <a:ext cx="304854" cy="304854"/>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633">
            <a:extLst>
              <a:ext uri="{FF2B5EF4-FFF2-40B4-BE49-F238E27FC236}">
                <a16:creationId xmlns:a16="http://schemas.microsoft.com/office/drawing/2014/main" id="{3D725282-DE85-473E-9468-5E8B41AE1430}"/>
              </a:ext>
            </a:extLst>
          </p:cNvPr>
          <p:cNvSpPr/>
          <p:nvPr/>
        </p:nvSpPr>
        <p:spPr>
          <a:xfrm>
            <a:off x="6874435" y="2614500"/>
            <a:ext cx="304854" cy="304854"/>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61051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01CF3DA-263C-48DD-B409-CB68CC0E9457}"/>
              </a:ext>
            </a:extLst>
          </p:cNvPr>
          <p:cNvGrpSpPr/>
          <p:nvPr/>
        </p:nvGrpSpPr>
        <p:grpSpPr>
          <a:xfrm>
            <a:off x="4059846" y="2230557"/>
            <a:ext cx="4180476" cy="4363932"/>
            <a:chOff x="4059846" y="1753478"/>
            <a:chExt cx="4180476" cy="4363932"/>
          </a:xfrm>
        </p:grpSpPr>
        <p:sp>
          <p:nvSpPr>
            <p:cNvPr id="12" name="Hexagon 11"/>
            <p:cNvSpPr/>
            <p:nvPr/>
          </p:nvSpPr>
          <p:spPr>
            <a:xfrm rot="1800000">
              <a:off x="5389768" y="4801216"/>
              <a:ext cx="1526787" cy="1316194"/>
            </a:xfrm>
            <a:prstGeom prst="hexagon">
              <a:avLst>
                <a:gd name="adj" fmla="val 2904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p:cNvSpPr/>
            <p:nvPr/>
          </p:nvSpPr>
          <p:spPr>
            <a:xfrm rot="1800000">
              <a:off x="5383612" y="1753478"/>
              <a:ext cx="1526787" cy="1316194"/>
            </a:xfrm>
            <a:prstGeom prst="hexagon">
              <a:avLst>
                <a:gd name="adj" fmla="val 29040"/>
                <a:gd name="vf" fmla="val 1154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rot="1800000">
              <a:off x="6713535" y="2516952"/>
              <a:ext cx="1526787" cy="1316194"/>
            </a:xfrm>
            <a:prstGeom prst="hexagon">
              <a:avLst>
                <a:gd name="adj" fmla="val 2904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rot="1800000">
              <a:off x="6713535" y="4043900"/>
              <a:ext cx="1526787" cy="1316194"/>
            </a:xfrm>
            <a:prstGeom prst="hexagon">
              <a:avLst>
                <a:gd name="adj" fmla="val 2904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rot="1800000">
              <a:off x="4059847" y="2516953"/>
              <a:ext cx="1526787" cy="1316194"/>
            </a:xfrm>
            <a:prstGeom prst="hexagon">
              <a:avLst>
                <a:gd name="adj" fmla="val 2904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rot="1800000">
              <a:off x="4059846" y="4043900"/>
              <a:ext cx="1526787" cy="1316194"/>
            </a:xfrm>
            <a:prstGeom prst="hexagon">
              <a:avLst>
                <a:gd name="adj" fmla="val 29040"/>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Subtitle 2">
            <a:extLst>
              <a:ext uri="{FF2B5EF4-FFF2-40B4-BE49-F238E27FC236}">
                <a16:creationId xmlns:a16="http://schemas.microsoft.com/office/drawing/2014/main" id="{BFED026E-89AE-47CC-9684-B9437C03DBC3}"/>
              </a:ext>
            </a:extLst>
          </p:cNvPr>
          <p:cNvSpPr txBox="1">
            <a:spLocks/>
          </p:cNvSpPr>
          <p:nvPr/>
        </p:nvSpPr>
        <p:spPr>
          <a:xfrm>
            <a:off x="523183" y="5850705"/>
            <a:ext cx="3198788" cy="584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77" name="TextBox 76">
            <a:extLst>
              <a:ext uri="{FF2B5EF4-FFF2-40B4-BE49-F238E27FC236}">
                <a16:creationId xmlns:a16="http://schemas.microsoft.com/office/drawing/2014/main" id="{B22AC6AE-10D6-4501-81CB-451A4D0F8154}"/>
              </a:ext>
            </a:extLst>
          </p:cNvPr>
          <p:cNvSpPr txBox="1"/>
          <p:nvPr/>
        </p:nvSpPr>
        <p:spPr>
          <a:xfrm>
            <a:off x="1630466" y="4551177"/>
            <a:ext cx="928460" cy="861774"/>
          </a:xfrm>
          <a:prstGeom prst="rect">
            <a:avLst/>
          </a:prstGeom>
          <a:noFill/>
        </p:spPr>
        <p:txBody>
          <a:bodyPr wrap="none" rtlCol="0">
            <a:spAutoFit/>
          </a:bodyPr>
          <a:lstStyle/>
          <a:p>
            <a:pPr algn="ctr"/>
            <a:r>
              <a:rPr lang="en-US" sz="5000" dirty="0">
                <a:solidFill>
                  <a:schemeClr val="accent5"/>
                </a:solidFill>
                <a:latin typeface="Lato Bold" panose="020F0502020204030203" pitchFamily="34" charset="0"/>
                <a:ea typeface="Lato Bold" panose="020F0502020204030203" pitchFamily="34" charset="0"/>
                <a:cs typeface="Lato Bold" panose="020F0502020204030203" pitchFamily="34" charset="0"/>
              </a:rPr>
              <a:t>05</a:t>
            </a:r>
          </a:p>
        </p:txBody>
      </p:sp>
      <p:sp>
        <p:nvSpPr>
          <p:cNvPr id="78" name="TextBox 77">
            <a:extLst>
              <a:ext uri="{FF2B5EF4-FFF2-40B4-BE49-F238E27FC236}">
                <a16:creationId xmlns:a16="http://schemas.microsoft.com/office/drawing/2014/main" id="{8266C464-840B-4455-A2DF-58FBB83CC761}"/>
              </a:ext>
            </a:extLst>
          </p:cNvPr>
          <p:cNvSpPr txBox="1"/>
          <p:nvPr/>
        </p:nvSpPr>
        <p:spPr>
          <a:xfrm>
            <a:off x="1385207" y="5357760"/>
            <a:ext cx="1418978"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SEO ANALYSIS</a:t>
            </a:r>
          </a:p>
        </p:txBody>
      </p:sp>
      <p:cxnSp>
        <p:nvCxnSpPr>
          <p:cNvPr id="79" name="Straight Connector 78">
            <a:extLst>
              <a:ext uri="{FF2B5EF4-FFF2-40B4-BE49-F238E27FC236}">
                <a16:creationId xmlns:a16="http://schemas.microsoft.com/office/drawing/2014/main" id="{90A54A7D-6E8D-49D8-A463-57817D78E6EB}"/>
              </a:ext>
            </a:extLst>
          </p:cNvPr>
          <p:cNvCxnSpPr/>
          <p:nvPr/>
        </p:nvCxnSpPr>
        <p:spPr>
          <a:xfrm>
            <a:off x="2027791" y="5713677"/>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80" name="Subtitle 2">
            <a:extLst>
              <a:ext uri="{FF2B5EF4-FFF2-40B4-BE49-F238E27FC236}">
                <a16:creationId xmlns:a16="http://schemas.microsoft.com/office/drawing/2014/main" id="{875CB59A-B09A-4BF6-9B97-AC629D0BB3C1}"/>
              </a:ext>
            </a:extLst>
          </p:cNvPr>
          <p:cNvSpPr txBox="1">
            <a:spLocks/>
          </p:cNvSpPr>
          <p:nvPr/>
        </p:nvSpPr>
        <p:spPr>
          <a:xfrm>
            <a:off x="8606773" y="5850705"/>
            <a:ext cx="3198788" cy="584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81" name="TextBox 80">
            <a:extLst>
              <a:ext uri="{FF2B5EF4-FFF2-40B4-BE49-F238E27FC236}">
                <a16:creationId xmlns:a16="http://schemas.microsoft.com/office/drawing/2014/main" id="{080838A8-67C8-4BA5-9BD9-2AEEB0E84B87}"/>
              </a:ext>
            </a:extLst>
          </p:cNvPr>
          <p:cNvSpPr txBox="1"/>
          <p:nvPr/>
        </p:nvSpPr>
        <p:spPr>
          <a:xfrm>
            <a:off x="9714057" y="4551177"/>
            <a:ext cx="928460" cy="861774"/>
          </a:xfrm>
          <a:prstGeom prst="rect">
            <a:avLst/>
          </a:prstGeom>
          <a:noFill/>
        </p:spPr>
        <p:txBody>
          <a:bodyPr wrap="none" rtlCol="0">
            <a:spAutoFit/>
          </a:bodyPr>
          <a:lstStyle/>
          <a:p>
            <a:pPr algn="ctr"/>
            <a:r>
              <a:rPr lang="en-US" sz="5000" dirty="0">
                <a:solidFill>
                  <a:schemeClr val="accent4"/>
                </a:solidFill>
                <a:latin typeface="Lato Bold" panose="020F0502020204030203" pitchFamily="34" charset="0"/>
                <a:ea typeface="Lato Bold" panose="020F0502020204030203" pitchFamily="34" charset="0"/>
                <a:cs typeface="Lato Bold" panose="020F0502020204030203" pitchFamily="34" charset="0"/>
              </a:rPr>
              <a:t>06</a:t>
            </a:r>
          </a:p>
        </p:txBody>
      </p:sp>
      <p:sp>
        <p:nvSpPr>
          <p:cNvPr id="82" name="TextBox 81">
            <a:extLst>
              <a:ext uri="{FF2B5EF4-FFF2-40B4-BE49-F238E27FC236}">
                <a16:creationId xmlns:a16="http://schemas.microsoft.com/office/drawing/2014/main" id="{95E976CB-9CF5-4D9B-91CF-C158445CC2E9}"/>
              </a:ext>
            </a:extLst>
          </p:cNvPr>
          <p:cNvSpPr txBox="1"/>
          <p:nvPr/>
        </p:nvSpPr>
        <p:spPr>
          <a:xfrm>
            <a:off x="9653945" y="5357760"/>
            <a:ext cx="1048685"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EMAILING</a:t>
            </a:r>
          </a:p>
        </p:txBody>
      </p:sp>
      <p:cxnSp>
        <p:nvCxnSpPr>
          <p:cNvPr id="83" name="Straight Connector 82">
            <a:extLst>
              <a:ext uri="{FF2B5EF4-FFF2-40B4-BE49-F238E27FC236}">
                <a16:creationId xmlns:a16="http://schemas.microsoft.com/office/drawing/2014/main" id="{846C4684-EB61-41D1-8E8A-164A234370C3}"/>
              </a:ext>
            </a:extLst>
          </p:cNvPr>
          <p:cNvCxnSpPr/>
          <p:nvPr/>
        </p:nvCxnSpPr>
        <p:spPr>
          <a:xfrm>
            <a:off x="10111381" y="5713677"/>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84" name="Subtitle 2">
            <a:extLst>
              <a:ext uri="{FF2B5EF4-FFF2-40B4-BE49-F238E27FC236}">
                <a16:creationId xmlns:a16="http://schemas.microsoft.com/office/drawing/2014/main" id="{5D24EB56-D8DD-48F5-B88F-D6D9C9D7DE49}"/>
              </a:ext>
            </a:extLst>
          </p:cNvPr>
          <p:cNvSpPr txBox="1">
            <a:spLocks/>
          </p:cNvSpPr>
          <p:nvPr/>
        </p:nvSpPr>
        <p:spPr>
          <a:xfrm>
            <a:off x="523183" y="3689637"/>
            <a:ext cx="3198788" cy="584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85" name="TextBox 84">
            <a:extLst>
              <a:ext uri="{FF2B5EF4-FFF2-40B4-BE49-F238E27FC236}">
                <a16:creationId xmlns:a16="http://schemas.microsoft.com/office/drawing/2014/main" id="{5D2762A1-81A2-47E0-99EE-6BDE3AD6A73A}"/>
              </a:ext>
            </a:extLst>
          </p:cNvPr>
          <p:cNvSpPr txBox="1"/>
          <p:nvPr/>
        </p:nvSpPr>
        <p:spPr>
          <a:xfrm>
            <a:off x="1630466" y="2390109"/>
            <a:ext cx="928460" cy="861774"/>
          </a:xfrm>
          <a:prstGeom prst="rect">
            <a:avLst/>
          </a:prstGeom>
          <a:noFill/>
        </p:spPr>
        <p:txBody>
          <a:bodyPr wrap="none" rtlCol="0">
            <a:spAutoFit/>
          </a:bodyPr>
          <a:lstStyle/>
          <a:p>
            <a:pPr algn="ctr"/>
            <a:r>
              <a:rPr lang="en-US" sz="5000" dirty="0">
                <a:solidFill>
                  <a:schemeClr val="accent2"/>
                </a:solidFill>
                <a:latin typeface="Lato Bold" panose="020F0502020204030203" pitchFamily="34" charset="0"/>
                <a:ea typeface="Lato Bold" panose="020F0502020204030203" pitchFamily="34" charset="0"/>
                <a:cs typeface="Lato Bold" panose="020F0502020204030203" pitchFamily="34" charset="0"/>
              </a:rPr>
              <a:t>02</a:t>
            </a:r>
          </a:p>
        </p:txBody>
      </p:sp>
      <p:sp>
        <p:nvSpPr>
          <p:cNvPr id="86" name="TextBox 85">
            <a:extLst>
              <a:ext uri="{FF2B5EF4-FFF2-40B4-BE49-F238E27FC236}">
                <a16:creationId xmlns:a16="http://schemas.microsoft.com/office/drawing/2014/main" id="{D309A6BD-097E-4BDC-8E47-FFB5BA08F561}"/>
              </a:ext>
            </a:extLst>
          </p:cNvPr>
          <p:cNvSpPr txBox="1"/>
          <p:nvPr/>
        </p:nvSpPr>
        <p:spPr>
          <a:xfrm>
            <a:off x="1470168" y="3196692"/>
            <a:ext cx="1249060"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MARKETING</a:t>
            </a:r>
          </a:p>
        </p:txBody>
      </p:sp>
      <p:cxnSp>
        <p:nvCxnSpPr>
          <p:cNvPr id="87" name="Straight Connector 86">
            <a:extLst>
              <a:ext uri="{FF2B5EF4-FFF2-40B4-BE49-F238E27FC236}">
                <a16:creationId xmlns:a16="http://schemas.microsoft.com/office/drawing/2014/main" id="{F8C225EC-56C8-4350-B42C-D9AB74CC60B0}"/>
              </a:ext>
            </a:extLst>
          </p:cNvPr>
          <p:cNvCxnSpPr/>
          <p:nvPr/>
        </p:nvCxnSpPr>
        <p:spPr>
          <a:xfrm>
            <a:off x="2027791" y="3552609"/>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88" name="Subtitle 2">
            <a:extLst>
              <a:ext uri="{FF2B5EF4-FFF2-40B4-BE49-F238E27FC236}">
                <a16:creationId xmlns:a16="http://schemas.microsoft.com/office/drawing/2014/main" id="{6CDE6AC7-C6F4-4080-AEC0-258B76E02BB6}"/>
              </a:ext>
            </a:extLst>
          </p:cNvPr>
          <p:cNvSpPr txBox="1">
            <a:spLocks/>
          </p:cNvSpPr>
          <p:nvPr/>
        </p:nvSpPr>
        <p:spPr>
          <a:xfrm>
            <a:off x="8606773" y="3689637"/>
            <a:ext cx="3198788" cy="61763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89" name="TextBox 88">
            <a:extLst>
              <a:ext uri="{FF2B5EF4-FFF2-40B4-BE49-F238E27FC236}">
                <a16:creationId xmlns:a16="http://schemas.microsoft.com/office/drawing/2014/main" id="{37F59B2D-D3B9-495B-AC9A-174A6638641D}"/>
              </a:ext>
            </a:extLst>
          </p:cNvPr>
          <p:cNvSpPr txBox="1"/>
          <p:nvPr/>
        </p:nvSpPr>
        <p:spPr>
          <a:xfrm>
            <a:off x="9714057" y="2390109"/>
            <a:ext cx="928460" cy="861774"/>
          </a:xfrm>
          <a:prstGeom prst="rect">
            <a:avLst/>
          </a:prstGeom>
          <a:noFill/>
        </p:spPr>
        <p:txBody>
          <a:bodyPr wrap="none" rtlCol="0">
            <a:spAutoFit/>
          </a:bodyPr>
          <a:lstStyle/>
          <a:p>
            <a:pPr algn="ctr"/>
            <a:r>
              <a:rPr lang="en-US" sz="5000" dirty="0">
                <a:solidFill>
                  <a:schemeClr val="accent3"/>
                </a:solidFill>
                <a:latin typeface="Lato Bold" panose="020F0502020204030203" pitchFamily="34" charset="0"/>
                <a:ea typeface="Lato Bold" panose="020F0502020204030203" pitchFamily="34" charset="0"/>
                <a:cs typeface="Lato Bold" panose="020F0502020204030203" pitchFamily="34" charset="0"/>
              </a:rPr>
              <a:t>03</a:t>
            </a:r>
          </a:p>
        </p:txBody>
      </p:sp>
      <p:sp>
        <p:nvSpPr>
          <p:cNvPr id="90" name="TextBox 89">
            <a:extLst>
              <a:ext uri="{FF2B5EF4-FFF2-40B4-BE49-F238E27FC236}">
                <a16:creationId xmlns:a16="http://schemas.microsoft.com/office/drawing/2014/main" id="{C33E228B-22B6-4251-A64C-822F9EAEF94B}"/>
              </a:ext>
            </a:extLst>
          </p:cNvPr>
          <p:cNvSpPr txBox="1"/>
          <p:nvPr/>
        </p:nvSpPr>
        <p:spPr>
          <a:xfrm>
            <a:off x="9609061" y="3196692"/>
            <a:ext cx="1138453"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BRANDING</a:t>
            </a:r>
          </a:p>
        </p:txBody>
      </p:sp>
      <p:cxnSp>
        <p:nvCxnSpPr>
          <p:cNvPr id="91" name="Straight Connector 90">
            <a:extLst>
              <a:ext uri="{FF2B5EF4-FFF2-40B4-BE49-F238E27FC236}">
                <a16:creationId xmlns:a16="http://schemas.microsoft.com/office/drawing/2014/main" id="{1D151824-35F3-49AB-B60E-DB6214F3FC91}"/>
              </a:ext>
            </a:extLst>
          </p:cNvPr>
          <p:cNvCxnSpPr/>
          <p:nvPr/>
        </p:nvCxnSpPr>
        <p:spPr>
          <a:xfrm>
            <a:off x="10111381" y="3552609"/>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893B392-B0F9-43A5-BB42-0F5048D278D8}"/>
              </a:ext>
            </a:extLst>
          </p:cNvPr>
          <p:cNvSpPr txBox="1"/>
          <p:nvPr/>
        </p:nvSpPr>
        <p:spPr>
          <a:xfrm>
            <a:off x="4580566" y="574454"/>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93" name="TextBox 92">
            <a:extLst>
              <a:ext uri="{FF2B5EF4-FFF2-40B4-BE49-F238E27FC236}">
                <a16:creationId xmlns:a16="http://schemas.microsoft.com/office/drawing/2014/main" id="{6F4EE9C2-D8CB-4989-94EC-526E09046414}"/>
              </a:ext>
            </a:extLst>
          </p:cNvPr>
          <p:cNvSpPr txBox="1"/>
          <p:nvPr/>
        </p:nvSpPr>
        <p:spPr>
          <a:xfrm flipH="1">
            <a:off x="3541594" y="1028214"/>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94" name="Straight Connector 93">
            <a:extLst>
              <a:ext uri="{FF2B5EF4-FFF2-40B4-BE49-F238E27FC236}">
                <a16:creationId xmlns:a16="http://schemas.microsoft.com/office/drawing/2014/main" id="{14F69B73-8C8F-439B-8448-C048B9B2108E}"/>
              </a:ext>
            </a:extLst>
          </p:cNvPr>
          <p:cNvCxnSpPr/>
          <p:nvPr/>
        </p:nvCxnSpPr>
        <p:spPr>
          <a:xfrm>
            <a:off x="5201839" y="1724473"/>
            <a:ext cx="17543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6200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9C0509-9792-428D-9343-CC812E758A51}"/>
              </a:ext>
            </a:extLst>
          </p:cNvPr>
          <p:cNvGrpSpPr/>
          <p:nvPr/>
        </p:nvGrpSpPr>
        <p:grpSpPr>
          <a:xfrm>
            <a:off x="4057549" y="2031867"/>
            <a:ext cx="4079286" cy="4087236"/>
            <a:chOff x="4569620" y="2293144"/>
            <a:chExt cx="3055143" cy="3061098"/>
          </a:xfrm>
        </p:grpSpPr>
        <p:sp>
          <p:nvSpPr>
            <p:cNvPr id="6" name="Freeform 5"/>
            <p:cNvSpPr>
              <a:spLocks/>
            </p:cNvSpPr>
            <p:nvPr/>
          </p:nvSpPr>
          <p:spPr bwMode="auto">
            <a:xfrm>
              <a:off x="6699647" y="3083720"/>
              <a:ext cx="925116" cy="1450181"/>
            </a:xfrm>
            <a:custGeom>
              <a:avLst/>
              <a:gdLst>
                <a:gd name="T0" fmla="*/ 111 w 731"/>
                <a:gd name="T1" fmla="*/ 870 h 1146"/>
                <a:gd name="T2" fmla="*/ 507 w 731"/>
                <a:gd name="T3" fmla="*/ 1086 h 1146"/>
                <a:gd name="T4" fmla="*/ 649 w 731"/>
                <a:gd name="T5" fmla="*/ 916 h 1146"/>
                <a:gd name="T6" fmla="*/ 617 w 731"/>
                <a:gd name="T7" fmla="*/ 140 h 1146"/>
                <a:gd name="T8" fmla="*/ 484 w 731"/>
                <a:gd name="T9" fmla="*/ 52 h 1146"/>
                <a:gd name="T10" fmla="*/ 74 w 731"/>
                <a:gd name="T11" fmla="*/ 302 h 1146"/>
                <a:gd name="T12" fmla="*/ 23 w 731"/>
                <a:gd name="T13" fmla="*/ 401 h 1146"/>
                <a:gd name="T14" fmla="*/ 41 w 731"/>
                <a:gd name="T15" fmla="*/ 692 h 1146"/>
                <a:gd name="T16" fmla="*/ 111 w 731"/>
                <a:gd name="T17" fmla="*/ 87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 h="1146">
                  <a:moveTo>
                    <a:pt x="111" y="870"/>
                  </a:moveTo>
                  <a:cubicBezTo>
                    <a:pt x="176" y="904"/>
                    <a:pt x="507" y="1086"/>
                    <a:pt x="507" y="1086"/>
                  </a:cubicBezTo>
                  <a:cubicBezTo>
                    <a:pt x="507" y="1086"/>
                    <a:pt x="584" y="1146"/>
                    <a:pt x="649" y="916"/>
                  </a:cubicBezTo>
                  <a:cubicBezTo>
                    <a:pt x="714" y="689"/>
                    <a:pt x="731" y="416"/>
                    <a:pt x="617" y="140"/>
                  </a:cubicBezTo>
                  <a:cubicBezTo>
                    <a:pt x="602" y="104"/>
                    <a:pt x="565" y="0"/>
                    <a:pt x="484" y="52"/>
                  </a:cubicBezTo>
                  <a:cubicBezTo>
                    <a:pt x="403" y="103"/>
                    <a:pt x="74" y="302"/>
                    <a:pt x="74" y="302"/>
                  </a:cubicBezTo>
                  <a:cubicBezTo>
                    <a:pt x="74" y="302"/>
                    <a:pt x="11" y="338"/>
                    <a:pt x="23" y="401"/>
                  </a:cubicBezTo>
                  <a:cubicBezTo>
                    <a:pt x="36" y="463"/>
                    <a:pt x="60" y="594"/>
                    <a:pt x="41" y="692"/>
                  </a:cubicBezTo>
                  <a:cubicBezTo>
                    <a:pt x="23" y="782"/>
                    <a:pt x="0" y="812"/>
                    <a:pt x="111" y="870"/>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 name="Freeform 6"/>
            <p:cNvSpPr>
              <a:spLocks/>
            </p:cNvSpPr>
            <p:nvPr/>
          </p:nvSpPr>
          <p:spPr bwMode="auto">
            <a:xfrm>
              <a:off x="6144818" y="2300288"/>
              <a:ext cx="1259681" cy="1139429"/>
            </a:xfrm>
            <a:custGeom>
              <a:avLst/>
              <a:gdLst>
                <a:gd name="T0" fmla="*/ 516 w 995"/>
                <a:gd name="T1" fmla="*/ 834 h 900"/>
                <a:gd name="T2" fmla="*/ 904 w 995"/>
                <a:gd name="T3" fmla="*/ 604 h 900"/>
                <a:gd name="T4" fmla="*/ 831 w 995"/>
                <a:gd name="T5" fmla="*/ 395 h 900"/>
                <a:gd name="T6" fmla="*/ 146 w 995"/>
                <a:gd name="T7" fmla="*/ 26 h 900"/>
                <a:gd name="T8" fmla="*/ 3 w 995"/>
                <a:gd name="T9" fmla="*/ 96 h 900"/>
                <a:gd name="T10" fmla="*/ 9 w 995"/>
                <a:gd name="T11" fmla="*/ 576 h 900"/>
                <a:gd name="T12" fmla="*/ 68 w 995"/>
                <a:gd name="T13" fmla="*/ 670 h 900"/>
                <a:gd name="T14" fmla="*/ 328 w 995"/>
                <a:gd name="T15" fmla="*/ 804 h 900"/>
                <a:gd name="T16" fmla="*/ 516 w 995"/>
                <a:gd name="T17" fmla="*/ 83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5" h="900">
                  <a:moveTo>
                    <a:pt x="516" y="834"/>
                  </a:moveTo>
                  <a:cubicBezTo>
                    <a:pt x="579" y="796"/>
                    <a:pt x="904" y="604"/>
                    <a:pt x="904" y="604"/>
                  </a:cubicBezTo>
                  <a:cubicBezTo>
                    <a:pt x="904" y="604"/>
                    <a:pt x="995" y="568"/>
                    <a:pt x="831" y="395"/>
                  </a:cubicBezTo>
                  <a:cubicBezTo>
                    <a:pt x="668" y="223"/>
                    <a:pt x="442" y="70"/>
                    <a:pt x="146" y="26"/>
                  </a:cubicBezTo>
                  <a:cubicBezTo>
                    <a:pt x="108" y="21"/>
                    <a:pt x="0" y="0"/>
                    <a:pt x="3" y="96"/>
                  </a:cubicBezTo>
                  <a:cubicBezTo>
                    <a:pt x="6" y="192"/>
                    <a:pt x="9" y="576"/>
                    <a:pt x="9" y="576"/>
                  </a:cubicBezTo>
                  <a:cubicBezTo>
                    <a:pt x="9" y="576"/>
                    <a:pt x="8" y="649"/>
                    <a:pt x="68" y="670"/>
                  </a:cubicBezTo>
                  <a:cubicBezTo>
                    <a:pt x="128" y="692"/>
                    <a:pt x="253" y="737"/>
                    <a:pt x="328" y="804"/>
                  </a:cubicBezTo>
                  <a:cubicBezTo>
                    <a:pt x="396" y="865"/>
                    <a:pt x="410" y="900"/>
                    <a:pt x="516" y="834"/>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7"/>
            <p:cNvSpPr>
              <a:spLocks/>
            </p:cNvSpPr>
            <p:nvPr/>
          </p:nvSpPr>
          <p:spPr bwMode="auto">
            <a:xfrm>
              <a:off x="6136481" y="4208861"/>
              <a:ext cx="1248966" cy="1145381"/>
            </a:xfrm>
            <a:custGeom>
              <a:avLst/>
              <a:gdLst>
                <a:gd name="T0" fmla="*/ 7 w 987"/>
                <a:gd name="T1" fmla="*/ 357 h 905"/>
                <a:gd name="T2" fmla="*/ 23 w 987"/>
                <a:gd name="T3" fmla="*/ 808 h 905"/>
                <a:gd name="T4" fmla="*/ 241 w 987"/>
                <a:gd name="T5" fmla="*/ 844 h 905"/>
                <a:gd name="T6" fmla="*/ 893 w 987"/>
                <a:gd name="T7" fmla="*/ 420 h 905"/>
                <a:gd name="T8" fmla="*/ 901 w 987"/>
                <a:gd name="T9" fmla="*/ 260 h 905"/>
                <a:gd name="T10" fmla="*/ 477 w 987"/>
                <a:gd name="T11" fmla="*/ 36 h 905"/>
                <a:gd name="T12" fmla="*/ 366 w 987"/>
                <a:gd name="T13" fmla="*/ 43 h 905"/>
                <a:gd name="T14" fmla="*/ 124 w 987"/>
                <a:gd name="T15" fmla="*/ 206 h 905"/>
                <a:gd name="T16" fmla="*/ 7 w 987"/>
                <a:gd name="T17" fmla="*/ 357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 h="905">
                  <a:moveTo>
                    <a:pt x="7" y="357"/>
                  </a:moveTo>
                  <a:cubicBezTo>
                    <a:pt x="11" y="430"/>
                    <a:pt x="23" y="808"/>
                    <a:pt x="23" y="808"/>
                  </a:cubicBezTo>
                  <a:cubicBezTo>
                    <a:pt x="23" y="808"/>
                    <a:pt x="11" y="905"/>
                    <a:pt x="241" y="844"/>
                  </a:cubicBezTo>
                  <a:cubicBezTo>
                    <a:pt x="470" y="783"/>
                    <a:pt x="714" y="658"/>
                    <a:pt x="893" y="420"/>
                  </a:cubicBezTo>
                  <a:cubicBezTo>
                    <a:pt x="917" y="389"/>
                    <a:pt x="987" y="304"/>
                    <a:pt x="901" y="260"/>
                  </a:cubicBezTo>
                  <a:cubicBezTo>
                    <a:pt x="815" y="217"/>
                    <a:pt x="477" y="36"/>
                    <a:pt x="477" y="36"/>
                  </a:cubicBezTo>
                  <a:cubicBezTo>
                    <a:pt x="477" y="36"/>
                    <a:pt x="413" y="0"/>
                    <a:pt x="366" y="43"/>
                  </a:cubicBezTo>
                  <a:cubicBezTo>
                    <a:pt x="318" y="85"/>
                    <a:pt x="219" y="172"/>
                    <a:pt x="124" y="206"/>
                  </a:cubicBezTo>
                  <a:cubicBezTo>
                    <a:pt x="38" y="237"/>
                    <a:pt x="0" y="232"/>
                    <a:pt x="7" y="357"/>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 name="Freeform 8"/>
            <p:cNvSpPr>
              <a:spLocks/>
            </p:cNvSpPr>
            <p:nvPr/>
          </p:nvSpPr>
          <p:spPr bwMode="auto">
            <a:xfrm>
              <a:off x="4792266" y="4192193"/>
              <a:ext cx="1263254" cy="1137047"/>
            </a:xfrm>
            <a:custGeom>
              <a:avLst/>
              <a:gdLst>
                <a:gd name="T0" fmla="*/ 477 w 998"/>
                <a:gd name="T1" fmla="*/ 67 h 898"/>
                <a:gd name="T2" fmla="*/ 90 w 998"/>
                <a:gd name="T3" fmla="*/ 299 h 898"/>
                <a:gd name="T4" fmla="*/ 165 w 998"/>
                <a:gd name="T5" fmla="*/ 508 h 898"/>
                <a:gd name="T6" fmla="*/ 851 w 998"/>
                <a:gd name="T7" fmla="*/ 873 h 898"/>
                <a:gd name="T8" fmla="*/ 995 w 998"/>
                <a:gd name="T9" fmla="*/ 802 h 898"/>
                <a:gd name="T10" fmla="*/ 985 w 998"/>
                <a:gd name="T11" fmla="*/ 323 h 898"/>
                <a:gd name="T12" fmla="*/ 926 w 998"/>
                <a:gd name="T13" fmla="*/ 229 h 898"/>
                <a:gd name="T14" fmla="*/ 665 w 998"/>
                <a:gd name="T15" fmla="*/ 96 h 898"/>
                <a:gd name="T16" fmla="*/ 477 w 998"/>
                <a:gd name="T17" fmla="*/ 67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898">
                  <a:moveTo>
                    <a:pt x="477" y="67"/>
                  </a:moveTo>
                  <a:cubicBezTo>
                    <a:pt x="415" y="106"/>
                    <a:pt x="90" y="299"/>
                    <a:pt x="90" y="299"/>
                  </a:cubicBezTo>
                  <a:cubicBezTo>
                    <a:pt x="90" y="299"/>
                    <a:pt x="0" y="336"/>
                    <a:pt x="165" y="508"/>
                  </a:cubicBezTo>
                  <a:cubicBezTo>
                    <a:pt x="328" y="679"/>
                    <a:pt x="556" y="831"/>
                    <a:pt x="851" y="873"/>
                  </a:cubicBezTo>
                  <a:cubicBezTo>
                    <a:pt x="890" y="878"/>
                    <a:pt x="998" y="898"/>
                    <a:pt x="995" y="802"/>
                  </a:cubicBezTo>
                  <a:cubicBezTo>
                    <a:pt x="991" y="706"/>
                    <a:pt x="985" y="323"/>
                    <a:pt x="985" y="323"/>
                  </a:cubicBezTo>
                  <a:cubicBezTo>
                    <a:pt x="985" y="323"/>
                    <a:pt x="986" y="249"/>
                    <a:pt x="926" y="229"/>
                  </a:cubicBezTo>
                  <a:cubicBezTo>
                    <a:pt x="866" y="208"/>
                    <a:pt x="741" y="163"/>
                    <a:pt x="665" y="96"/>
                  </a:cubicBezTo>
                  <a:cubicBezTo>
                    <a:pt x="597" y="35"/>
                    <a:pt x="582" y="0"/>
                    <a:pt x="477" y="67"/>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 name="Freeform 9"/>
            <p:cNvSpPr>
              <a:spLocks/>
            </p:cNvSpPr>
            <p:nvPr/>
          </p:nvSpPr>
          <p:spPr bwMode="auto">
            <a:xfrm>
              <a:off x="4569620" y="3087292"/>
              <a:ext cx="923925" cy="1451372"/>
            </a:xfrm>
            <a:custGeom>
              <a:avLst/>
              <a:gdLst>
                <a:gd name="T0" fmla="*/ 620 w 730"/>
                <a:gd name="T1" fmla="*/ 276 h 1146"/>
                <a:gd name="T2" fmla="*/ 224 w 730"/>
                <a:gd name="T3" fmla="*/ 59 h 1146"/>
                <a:gd name="T4" fmla="*/ 81 w 730"/>
                <a:gd name="T5" fmla="*/ 229 h 1146"/>
                <a:gd name="T6" fmla="*/ 113 w 730"/>
                <a:gd name="T7" fmla="*/ 1006 h 1146"/>
                <a:gd name="T8" fmla="*/ 246 w 730"/>
                <a:gd name="T9" fmla="*/ 1094 h 1146"/>
                <a:gd name="T10" fmla="*/ 656 w 730"/>
                <a:gd name="T11" fmla="*/ 844 h 1146"/>
                <a:gd name="T12" fmla="*/ 707 w 730"/>
                <a:gd name="T13" fmla="*/ 745 h 1146"/>
                <a:gd name="T14" fmla="*/ 690 w 730"/>
                <a:gd name="T15" fmla="*/ 453 h 1146"/>
                <a:gd name="T16" fmla="*/ 620 w 730"/>
                <a:gd name="T17" fmla="*/ 276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0" h="1146">
                  <a:moveTo>
                    <a:pt x="620" y="276"/>
                  </a:moveTo>
                  <a:cubicBezTo>
                    <a:pt x="554" y="242"/>
                    <a:pt x="224" y="59"/>
                    <a:pt x="224" y="59"/>
                  </a:cubicBezTo>
                  <a:cubicBezTo>
                    <a:pt x="224" y="59"/>
                    <a:pt x="146" y="0"/>
                    <a:pt x="81" y="229"/>
                  </a:cubicBezTo>
                  <a:cubicBezTo>
                    <a:pt x="16" y="456"/>
                    <a:pt x="0" y="730"/>
                    <a:pt x="113" y="1006"/>
                  </a:cubicBezTo>
                  <a:cubicBezTo>
                    <a:pt x="128" y="1042"/>
                    <a:pt x="165" y="1146"/>
                    <a:pt x="246" y="1094"/>
                  </a:cubicBezTo>
                  <a:cubicBezTo>
                    <a:pt x="327" y="1042"/>
                    <a:pt x="656" y="844"/>
                    <a:pt x="656" y="844"/>
                  </a:cubicBezTo>
                  <a:cubicBezTo>
                    <a:pt x="656" y="844"/>
                    <a:pt x="719" y="807"/>
                    <a:pt x="707" y="745"/>
                  </a:cubicBezTo>
                  <a:cubicBezTo>
                    <a:pt x="695" y="682"/>
                    <a:pt x="670" y="552"/>
                    <a:pt x="690" y="453"/>
                  </a:cubicBezTo>
                  <a:cubicBezTo>
                    <a:pt x="707" y="363"/>
                    <a:pt x="730" y="333"/>
                    <a:pt x="620" y="276"/>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 name="Oval 10"/>
            <p:cNvSpPr>
              <a:spLocks noChangeArrowheads="1"/>
            </p:cNvSpPr>
            <p:nvPr/>
          </p:nvSpPr>
          <p:spPr bwMode="auto">
            <a:xfrm>
              <a:off x="5525691" y="3248026"/>
              <a:ext cx="1134666" cy="1135856"/>
            </a:xfrm>
            <a:prstGeom prst="ellipse">
              <a:avLst/>
            </a:prstGeom>
            <a:solidFill>
              <a:schemeClr val="tx2"/>
            </a:solidFill>
            <a:ln>
              <a:noFill/>
            </a:ln>
          </p:spPr>
          <p:txBody>
            <a:bodyPr vert="horz" wrap="square" lIns="68580" tIns="34290" rIns="68580" bIns="34290" numCol="1" anchor="ctr" anchorCtr="0" compatLnSpc="1">
              <a:prstTxWarp prst="textNoShape">
                <a:avLst/>
              </a:prstTxWarp>
            </a:bodyPr>
            <a:lstStyle/>
            <a:p>
              <a:pPr algn="ctr"/>
              <a:endParaRPr lang="id-ID" sz="1350" b="1" dirty="0">
                <a:solidFill>
                  <a:schemeClr val="bg1"/>
                </a:solidFill>
                <a:latin typeface="+mj-lt"/>
              </a:endParaRPr>
            </a:p>
          </p:txBody>
        </p:sp>
        <p:sp>
          <p:nvSpPr>
            <p:cNvPr id="12" name="Freeform 11"/>
            <p:cNvSpPr>
              <a:spLocks/>
            </p:cNvSpPr>
            <p:nvPr/>
          </p:nvSpPr>
          <p:spPr bwMode="auto">
            <a:xfrm>
              <a:off x="4802983" y="2293144"/>
              <a:ext cx="1259681" cy="1127522"/>
            </a:xfrm>
            <a:custGeom>
              <a:avLst/>
              <a:gdLst>
                <a:gd name="T0" fmla="*/ 981 w 996"/>
                <a:gd name="T1" fmla="*/ 547 h 890"/>
                <a:gd name="T2" fmla="*/ 981 w 996"/>
                <a:gd name="T3" fmla="*/ 96 h 890"/>
                <a:gd name="T4" fmla="*/ 764 w 996"/>
                <a:gd name="T5" fmla="*/ 53 h 890"/>
                <a:gd name="T6" fmla="*/ 98 w 996"/>
                <a:gd name="T7" fmla="*/ 453 h 890"/>
                <a:gd name="T8" fmla="*/ 84 w 996"/>
                <a:gd name="T9" fmla="*/ 613 h 890"/>
                <a:gd name="T10" fmla="*/ 500 w 996"/>
                <a:gd name="T11" fmla="*/ 852 h 890"/>
                <a:gd name="T12" fmla="*/ 612 w 996"/>
                <a:gd name="T13" fmla="*/ 849 h 890"/>
                <a:gd name="T14" fmla="*/ 859 w 996"/>
                <a:gd name="T15" fmla="*/ 694 h 890"/>
                <a:gd name="T16" fmla="*/ 981 w 996"/>
                <a:gd name="T17" fmla="*/ 547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6" h="890">
                  <a:moveTo>
                    <a:pt x="981" y="547"/>
                  </a:moveTo>
                  <a:cubicBezTo>
                    <a:pt x="980" y="474"/>
                    <a:pt x="981" y="96"/>
                    <a:pt x="981" y="96"/>
                  </a:cubicBezTo>
                  <a:cubicBezTo>
                    <a:pt x="981" y="96"/>
                    <a:pt x="996" y="0"/>
                    <a:pt x="764" y="53"/>
                  </a:cubicBezTo>
                  <a:cubicBezTo>
                    <a:pt x="533" y="105"/>
                    <a:pt x="286" y="222"/>
                    <a:pt x="98" y="453"/>
                  </a:cubicBezTo>
                  <a:cubicBezTo>
                    <a:pt x="73" y="484"/>
                    <a:pt x="0" y="566"/>
                    <a:pt x="84" y="613"/>
                  </a:cubicBezTo>
                  <a:cubicBezTo>
                    <a:pt x="169" y="659"/>
                    <a:pt x="500" y="852"/>
                    <a:pt x="500" y="852"/>
                  </a:cubicBezTo>
                  <a:cubicBezTo>
                    <a:pt x="500" y="852"/>
                    <a:pt x="563" y="890"/>
                    <a:pt x="612" y="849"/>
                  </a:cubicBezTo>
                  <a:cubicBezTo>
                    <a:pt x="661" y="808"/>
                    <a:pt x="763" y="724"/>
                    <a:pt x="859" y="694"/>
                  </a:cubicBezTo>
                  <a:cubicBezTo>
                    <a:pt x="947" y="667"/>
                    <a:pt x="984" y="672"/>
                    <a:pt x="981" y="547"/>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grpSp>
      <p:sp>
        <p:nvSpPr>
          <p:cNvPr id="62" name="Oval 61">
            <a:extLst>
              <a:ext uri="{FF2B5EF4-FFF2-40B4-BE49-F238E27FC236}">
                <a16:creationId xmlns:a16="http://schemas.microsoft.com/office/drawing/2014/main" id="{DA440BAB-C848-4D55-8A27-56BB85EE76E9}"/>
              </a:ext>
            </a:extLst>
          </p:cNvPr>
          <p:cNvSpPr/>
          <p:nvPr/>
        </p:nvSpPr>
        <p:spPr>
          <a:xfrm rot="18933254">
            <a:off x="2825127" y="2827706"/>
            <a:ext cx="596900" cy="596900"/>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E644F99-6BC1-49BA-971B-DC203EE30238}"/>
              </a:ext>
            </a:extLst>
          </p:cNvPr>
          <p:cNvSpPr/>
          <p:nvPr/>
        </p:nvSpPr>
        <p:spPr>
          <a:xfrm rot="18933254">
            <a:off x="2825127" y="4628225"/>
            <a:ext cx="596900" cy="596900"/>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A79F182-2B26-4EF2-A48F-74CA22F42920}"/>
              </a:ext>
            </a:extLst>
          </p:cNvPr>
          <p:cNvSpPr txBox="1"/>
          <p:nvPr/>
        </p:nvSpPr>
        <p:spPr>
          <a:xfrm>
            <a:off x="1355374" y="2786524"/>
            <a:ext cx="1221488" cy="276999"/>
          </a:xfrm>
          <a:prstGeom prst="rect">
            <a:avLst/>
          </a:prstGeom>
          <a:noFill/>
        </p:spPr>
        <p:txBody>
          <a:bodyPr wrap="none" lIns="0" tIns="0" rIns="0" bIns="0" rtlCol="0">
            <a:spAutoFit/>
          </a:bodyPr>
          <a:lstStyle/>
          <a:p>
            <a:r>
              <a:rPr lang="en-US">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Simple Text</a:t>
            </a:r>
          </a:p>
        </p:txBody>
      </p:sp>
      <p:sp>
        <p:nvSpPr>
          <p:cNvPr id="65" name="TextBox 64">
            <a:extLst>
              <a:ext uri="{FF2B5EF4-FFF2-40B4-BE49-F238E27FC236}">
                <a16:creationId xmlns:a16="http://schemas.microsoft.com/office/drawing/2014/main" id="{E022BE2A-F64E-4D2C-A46A-4545F16A82CB}"/>
              </a:ext>
            </a:extLst>
          </p:cNvPr>
          <p:cNvSpPr txBox="1"/>
          <p:nvPr/>
        </p:nvSpPr>
        <p:spPr>
          <a:xfrm>
            <a:off x="1355374" y="4609142"/>
            <a:ext cx="1221488" cy="276999"/>
          </a:xfrm>
          <a:prstGeom prst="rect">
            <a:avLst/>
          </a:prstGeom>
          <a:noFill/>
        </p:spPr>
        <p:txBody>
          <a:bodyPr wrap="none" lIns="0" tIns="0" rIns="0" bIns="0" rtlCol="0">
            <a:spAutoFit/>
          </a:bodyPr>
          <a:lstStyle/>
          <a:p>
            <a:r>
              <a:rPr lang="en-US">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Simple Text</a:t>
            </a:r>
          </a:p>
        </p:txBody>
      </p:sp>
      <p:sp>
        <p:nvSpPr>
          <p:cNvPr id="66" name="TextBox 65">
            <a:extLst>
              <a:ext uri="{FF2B5EF4-FFF2-40B4-BE49-F238E27FC236}">
                <a16:creationId xmlns:a16="http://schemas.microsoft.com/office/drawing/2014/main" id="{19674E8C-EE20-4564-AA02-FAC80444CC6D}"/>
              </a:ext>
            </a:extLst>
          </p:cNvPr>
          <p:cNvSpPr txBox="1"/>
          <p:nvPr/>
        </p:nvSpPr>
        <p:spPr>
          <a:xfrm>
            <a:off x="704016" y="4937309"/>
            <a:ext cx="1888021" cy="553998"/>
          </a:xfrm>
          <a:prstGeom prst="rect">
            <a:avLst/>
          </a:prstGeom>
          <a:noFill/>
        </p:spPr>
        <p:txBody>
          <a:bodyPr wrap="square" lIns="0" tIns="0" rIns="0" bIns="0" rtlCol="0">
            <a:spAutoFit/>
          </a:bodyPr>
          <a:lstStyle/>
          <a:p>
            <a:pPr algn="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a:t>
            </a:r>
            <a:endParaRPr lang="en-US" sz="1200" b="1">
              <a:latin typeface="Lato Medium" panose="020F0502020204030203" pitchFamily="34" charset="0"/>
              <a:ea typeface="Lato Medium" panose="020F0502020204030203" pitchFamily="34" charset="0"/>
              <a:cs typeface="Lato Medium" panose="020F0502020204030203" pitchFamily="34" charset="0"/>
            </a:endParaRPr>
          </a:p>
        </p:txBody>
      </p:sp>
      <p:sp>
        <p:nvSpPr>
          <p:cNvPr id="67" name="TextBox 66">
            <a:extLst>
              <a:ext uri="{FF2B5EF4-FFF2-40B4-BE49-F238E27FC236}">
                <a16:creationId xmlns:a16="http://schemas.microsoft.com/office/drawing/2014/main" id="{F3B7F63F-54D6-4946-94A2-7EDDD2AE2E58}"/>
              </a:ext>
            </a:extLst>
          </p:cNvPr>
          <p:cNvSpPr txBox="1"/>
          <p:nvPr/>
        </p:nvSpPr>
        <p:spPr>
          <a:xfrm>
            <a:off x="704016" y="3117650"/>
            <a:ext cx="1888021" cy="553998"/>
          </a:xfrm>
          <a:prstGeom prst="rect">
            <a:avLst/>
          </a:prstGeom>
          <a:noFill/>
        </p:spPr>
        <p:txBody>
          <a:bodyPr wrap="square" lIns="0" tIns="0" rIns="0" bIns="0" rtlCol="0">
            <a:spAutoFit/>
          </a:bodyPr>
          <a:lstStyle/>
          <a:p>
            <a:pPr algn="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a:t>
            </a:r>
            <a:endParaRPr lang="en-US" sz="1200" b="1">
              <a:latin typeface="Lato Medium" panose="020F0502020204030203" pitchFamily="34" charset="0"/>
              <a:ea typeface="Lato Medium" panose="020F0502020204030203" pitchFamily="34" charset="0"/>
              <a:cs typeface="Lato Medium" panose="020F0502020204030203" pitchFamily="34" charset="0"/>
            </a:endParaRPr>
          </a:p>
        </p:txBody>
      </p:sp>
      <p:sp>
        <p:nvSpPr>
          <p:cNvPr id="68" name="Oval 67">
            <a:extLst>
              <a:ext uri="{FF2B5EF4-FFF2-40B4-BE49-F238E27FC236}">
                <a16:creationId xmlns:a16="http://schemas.microsoft.com/office/drawing/2014/main" id="{8621C53B-9C34-4FA4-BB9E-60F35DE7411A}"/>
              </a:ext>
            </a:extLst>
          </p:cNvPr>
          <p:cNvSpPr/>
          <p:nvPr/>
        </p:nvSpPr>
        <p:spPr>
          <a:xfrm rot="18933254">
            <a:off x="8677102" y="2827706"/>
            <a:ext cx="596900" cy="596900"/>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11245A9-1C39-40A1-972B-22272BDC8022}"/>
              </a:ext>
            </a:extLst>
          </p:cNvPr>
          <p:cNvSpPr/>
          <p:nvPr/>
        </p:nvSpPr>
        <p:spPr>
          <a:xfrm rot="18933254">
            <a:off x="8677102" y="4628225"/>
            <a:ext cx="596900" cy="596900"/>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072D93BB-8B03-43AA-9DD6-FD5D48064CC8}"/>
              </a:ext>
            </a:extLst>
          </p:cNvPr>
          <p:cNvSpPr txBox="1"/>
          <p:nvPr/>
        </p:nvSpPr>
        <p:spPr>
          <a:xfrm>
            <a:off x="9509581" y="2786524"/>
            <a:ext cx="1221488" cy="276999"/>
          </a:xfrm>
          <a:prstGeom prst="rect">
            <a:avLst/>
          </a:prstGeom>
          <a:noFill/>
        </p:spPr>
        <p:txBody>
          <a:bodyPr wrap="none" lIns="0" tIns="0" rIns="0" bIns="0" rtlCol="0">
            <a:spAutoFit/>
          </a:bodyPr>
          <a:lstStyle/>
          <a:p>
            <a:r>
              <a:rPr lang="en-US">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Simple Text</a:t>
            </a:r>
          </a:p>
        </p:txBody>
      </p:sp>
      <p:sp>
        <p:nvSpPr>
          <p:cNvPr id="71" name="TextBox 70">
            <a:extLst>
              <a:ext uri="{FF2B5EF4-FFF2-40B4-BE49-F238E27FC236}">
                <a16:creationId xmlns:a16="http://schemas.microsoft.com/office/drawing/2014/main" id="{5764CB6E-921A-4C7F-94B8-9C4AB756C786}"/>
              </a:ext>
            </a:extLst>
          </p:cNvPr>
          <p:cNvSpPr txBox="1"/>
          <p:nvPr/>
        </p:nvSpPr>
        <p:spPr>
          <a:xfrm>
            <a:off x="9468502" y="4609142"/>
            <a:ext cx="1221488" cy="276999"/>
          </a:xfrm>
          <a:prstGeom prst="rect">
            <a:avLst/>
          </a:prstGeom>
          <a:noFill/>
        </p:spPr>
        <p:txBody>
          <a:bodyPr wrap="none" lIns="0" tIns="0" rIns="0" bIns="0" rtlCol="0">
            <a:spAutoFit/>
          </a:bodyPr>
          <a:lstStyle/>
          <a:p>
            <a:r>
              <a:rPr lang="en-US">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Simple Text</a:t>
            </a:r>
          </a:p>
        </p:txBody>
      </p:sp>
      <p:sp>
        <p:nvSpPr>
          <p:cNvPr id="72" name="TextBox 71">
            <a:extLst>
              <a:ext uri="{FF2B5EF4-FFF2-40B4-BE49-F238E27FC236}">
                <a16:creationId xmlns:a16="http://schemas.microsoft.com/office/drawing/2014/main" id="{974D1B05-0CA8-473E-AC25-D9AD9117BACD}"/>
              </a:ext>
            </a:extLst>
          </p:cNvPr>
          <p:cNvSpPr txBox="1"/>
          <p:nvPr/>
        </p:nvSpPr>
        <p:spPr>
          <a:xfrm>
            <a:off x="9468500" y="4937309"/>
            <a:ext cx="1888021" cy="553998"/>
          </a:xfrm>
          <a:prstGeom prst="rect">
            <a:avLst/>
          </a:prstGeom>
          <a:noFill/>
        </p:spPr>
        <p:txBody>
          <a:bodyPr wrap="square" lIns="0" tIns="0" rIns="0" bIns="0"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a:t>
            </a:r>
            <a:endParaRPr lang="en-US" sz="1200" b="1">
              <a:latin typeface="Lato Medium" panose="020F0502020204030203" pitchFamily="34" charset="0"/>
              <a:ea typeface="Lato Medium" panose="020F0502020204030203" pitchFamily="34" charset="0"/>
              <a:cs typeface="Lato Medium" panose="020F0502020204030203" pitchFamily="34" charset="0"/>
            </a:endParaRPr>
          </a:p>
        </p:txBody>
      </p:sp>
      <p:sp>
        <p:nvSpPr>
          <p:cNvPr id="73" name="TextBox 72">
            <a:extLst>
              <a:ext uri="{FF2B5EF4-FFF2-40B4-BE49-F238E27FC236}">
                <a16:creationId xmlns:a16="http://schemas.microsoft.com/office/drawing/2014/main" id="{94538ED7-DFF6-4664-A0D5-B22EB12E9188}"/>
              </a:ext>
            </a:extLst>
          </p:cNvPr>
          <p:cNvSpPr txBox="1"/>
          <p:nvPr/>
        </p:nvSpPr>
        <p:spPr>
          <a:xfrm>
            <a:off x="9509578" y="3117650"/>
            <a:ext cx="1888021" cy="553998"/>
          </a:xfrm>
          <a:prstGeom prst="rect">
            <a:avLst/>
          </a:prstGeom>
          <a:noFill/>
        </p:spPr>
        <p:txBody>
          <a:bodyPr wrap="square" lIns="0" tIns="0" rIns="0" bIns="0"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a:t>
            </a:r>
            <a:endParaRPr lang="en-US" sz="1200" b="1">
              <a:latin typeface="Lato Medium" panose="020F0502020204030203" pitchFamily="34" charset="0"/>
              <a:ea typeface="Lato Medium" panose="020F0502020204030203" pitchFamily="34" charset="0"/>
              <a:cs typeface="Lato Medium" panose="020F0502020204030203" pitchFamily="34" charset="0"/>
            </a:endParaRPr>
          </a:p>
        </p:txBody>
      </p:sp>
      <p:sp>
        <p:nvSpPr>
          <p:cNvPr id="74" name="Shape 2837">
            <a:extLst>
              <a:ext uri="{FF2B5EF4-FFF2-40B4-BE49-F238E27FC236}">
                <a16:creationId xmlns:a16="http://schemas.microsoft.com/office/drawing/2014/main" id="{0167BE4F-22ED-47AA-8BAA-97E18004F3D0}"/>
              </a:ext>
            </a:extLst>
          </p:cNvPr>
          <p:cNvSpPr/>
          <p:nvPr/>
        </p:nvSpPr>
        <p:spPr>
          <a:xfrm>
            <a:off x="8835888" y="3018234"/>
            <a:ext cx="279328" cy="215845"/>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FFFFF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5" name="Shape 2838">
            <a:extLst>
              <a:ext uri="{FF2B5EF4-FFF2-40B4-BE49-F238E27FC236}">
                <a16:creationId xmlns:a16="http://schemas.microsoft.com/office/drawing/2014/main" id="{2B877C62-0CDC-4C06-A5E5-BCF25FD8EF9D}"/>
              </a:ext>
            </a:extLst>
          </p:cNvPr>
          <p:cNvSpPr/>
          <p:nvPr/>
        </p:nvSpPr>
        <p:spPr>
          <a:xfrm>
            <a:off x="2983913" y="4812405"/>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rgbClr val="FFFFF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6" name="Shape 2839">
            <a:extLst>
              <a:ext uri="{FF2B5EF4-FFF2-40B4-BE49-F238E27FC236}">
                <a16:creationId xmlns:a16="http://schemas.microsoft.com/office/drawing/2014/main" id="{F106A66C-893C-4A31-8FD6-8008D88E0E7A}"/>
              </a:ext>
            </a:extLst>
          </p:cNvPr>
          <p:cNvSpPr/>
          <p:nvPr/>
        </p:nvSpPr>
        <p:spPr>
          <a:xfrm>
            <a:off x="2983913" y="2999189"/>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FFFFF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7" name="Shape 2857">
            <a:extLst>
              <a:ext uri="{FF2B5EF4-FFF2-40B4-BE49-F238E27FC236}">
                <a16:creationId xmlns:a16="http://schemas.microsoft.com/office/drawing/2014/main" id="{C9DABB04-DFD6-4A93-A807-719C5C4B153B}"/>
              </a:ext>
            </a:extLst>
          </p:cNvPr>
          <p:cNvSpPr/>
          <p:nvPr/>
        </p:nvSpPr>
        <p:spPr>
          <a:xfrm>
            <a:off x="8835888" y="478701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FFFFF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8" name="TextBox 77">
            <a:extLst>
              <a:ext uri="{FF2B5EF4-FFF2-40B4-BE49-F238E27FC236}">
                <a16:creationId xmlns:a16="http://schemas.microsoft.com/office/drawing/2014/main" id="{4D0D5274-1F83-4F89-8593-61CAA606723B}"/>
              </a:ext>
            </a:extLst>
          </p:cNvPr>
          <p:cNvSpPr txBox="1"/>
          <p:nvPr/>
        </p:nvSpPr>
        <p:spPr>
          <a:xfrm>
            <a:off x="4674938" y="458378"/>
            <a:ext cx="2842125"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COMPANY</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79" name="TextBox 78">
            <a:extLst>
              <a:ext uri="{FF2B5EF4-FFF2-40B4-BE49-F238E27FC236}">
                <a16:creationId xmlns:a16="http://schemas.microsoft.com/office/drawing/2014/main" id="{664F3CE8-0FFB-4134-AB02-FEF51B1B0B9E}"/>
              </a:ext>
            </a:extLst>
          </p:cNvPr>
          <p:cNvSpPr txBox="1"/>
          <p:nvPr/>
        </p:nvSpPr>
        <p:spPr>
          <a:xfrm flipH="1">
            <a:off x="3541594" y="953939"/>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12984165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2700000">
            <a:off x="1669902" y="2641984"/>
            <a:ext cx="2011680" cy="2011680"/>
          </a:xfrm>
          <a:prstGeom prst="rect">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rot="2700000">
            <a:off x="3948409" y="2641982"/>
            <a:ext cx="2011680" cy="2011680"/>
          </a:xfrm>
          <a:prstGeom prst="rect">
            <a:avLst/>
          </a:prstGeom>
          <a:solidFill>
            <a:schemeClr val="accent3">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rot="2700000">
            <a:off x="6226916" y="2641981"/>
            <a:ext cx="2011680" cy="2011680"/>
          </a:xfrm>
          <a:prstGeom prst="rect">
            <a:avLst/>
          </a:prstGeom>
          <a:solidFill>
            <a:schemeClr val="accent4">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2700000">
            <a:off x="8505423" y="2641980"/>
            <a:ext cx="2011680" cy="2011680"/>
          </a:xfrm>
          <a:prstGeom prst="rect">
            <a:avLst/>
          </a:prstGeom>
          <a:solidFill>
            <a:schemeClr val="accent6">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1CA56E9-23D5-44B1-93F2-63D640E5816E}"/>
              </a:ext>
            </a:extLst>
          </p:cNvPr>
          <p:cNvSpPr/>
          <p:nvPr/>
        </p:nvSpPr>
        <p:spPr>
          <a:xfrm>
            <a:off x="4806446" y="2246394"/>
            <a:ext cx="2588895" cy="2588894"/>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5157630-8FC5-4545-BAF1-572193D8AAA0}"/>
              </a:ext>
            </a:extLst>
          </p:cNvPr>
          <p:cNvSpPr txBox="1"/>
          <p:nvPr/>
        </p:nvSpPr>
        <p:spPr>
          <a:xfrm>
            <a:off x="4580566" y="574454"/>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22" name="TextBox 21">
            <a:extLst>
              <a:ext uri="{FF2B5EF4-FFF2-40B4-BE49-F238E27FC236}">
                <a16:creationId xmlns:a16="http://schemas.microsoft.com/office/drawing/2014/main" id="{EC808AB9-7F66-45AE-BAB8-4B1FB99317A9}"/>
              </a:ext>
            </a:extLst>
          </p:cNvPr>
          <p:cNvSpPr txBox="1"/>
          <p:nvPr/>
        </p:nvSpPr>
        <p:spPr>
          <a:xfrm flipH="1">
            <a:off x="3541594" y="1028214"/>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23" name="Straight Connector 22">
            <a:extLst>
              <a:ext uri="{FF2B5EF4-FFF2-40B4-BE49-F238E27FC236}">
                <a16:creationId xmlns:a16="http://schemas.microsoft.com/office/drawing/2014/main" id="{377EEA4D-5191-4A49-83CC-42B5B47E765F}"/>
              </a:ext>
            </a:extLst>
          </p:cNvPr>
          <p:cNvCxnSpPr/>
          <p:nvPr/>
        </p:nvCxnSpPr>
        <p:spPr>
          <a:xfrm>
            <a:off x="5201839" y="1724473"/>
            <a:ext cx="1754372"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Shape 2784">
            <a:extLst>
              <a:ext uri="{FF2B5EF4-FFF2-40B4-BE49-F238E27FC236}">
                <a16:creationId xmlns:a16="http://schemas.microsoft.com/office/drawing/2014/main" id="{009D46B2-613B-4292-BB20-D76338374071}"/>
              </a:ext>
            </a:extLst>
          </p:cNvPr>
          <p:cNvSpPr/>
          <p:nvPr/>
        </p:nvSpPr>
        <p:spPr>
          <a:xfrm>
            <a:off x="1307991" y="5146040"/>
            <a:ext cx="523294" cy="523294"/>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gradFill>
            <a:gsLst>
              <a:gs pos="0">
                <a:schemeClr val="accent1"/>
              </a:gs>
              <a:gs pos="100000">
                <a:schemeClr val="accent2"/>
              </a:gs>
            </a:gsLst>
            <a:lin ang="2700000" scaled="0"/>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787">
            <a:extLst>
              <a:ext uri="{FF2B5EF4-FFF2-40B4-BE49-F238E27FC236}">
                <a16:creationId xmlns:a16="http://schemas.microsoft.com/office/drawing/2014/main" id="{53232162-105F-462C-B6F2-20F6464F45E0}"/>
              </a:ext>
            </a:extLst>
          </p:cNvPr>
          <p:cNvSpPr/>
          <p:nvPr/>
        </p:nvSpPr>
        <p:spPr>
          <a:xfrm>
            <a:off x="6641268" y="5139550"/>
            <a:ext cx="522970" cy="52331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gradFill>
            <a:gsLst>
              <a:gs pos="0">
                <a:schemeClr val="accent1"/>
              </a:gs>
              <a:gs pos="100000">
                <a:schemeClr val="accent2"/>
              </a:gs>
            </a:gsLst>
            <a:lin ang="2700000" scaled="0"/>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TextBox 25">
            <a:extLst>
              <a:ext uri="{FF2B5EF4-FFF2-40B4-BE49-F238E27FC236}">
                <a16:creationId xmlns:a16="http://schemas.microsoft.com/office/drawing/2014/main" id="{4F7AD084-41C4-4B83-88DD-A81DD6C0E0FA}"/>
              </a:ext>
            </a:extLst>
          </p:cNvPr>
          <p:cNvSpPr txBox="1"/>
          <p:nvPr/>
        </p:nvSpPr>
        <p:spPr>
          <a:xfrm>
            <a:off x="2107904" y="5146040"/>
            <a:ext cx="1165384"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27" name="TextBox 26">
            <a:extLst>
              <a:ext uri="{FF2B5EF4-FFF2-40B4-BE49-F238E27FC236}">
                <a16:creationId xmlns:a16="http://schemas.microsoft.com/office/drawing/2014/main" id="{0A2AC189-F2A4-4A83-BF71-F4F34D670AC4}"/>
              </a:ext>
            </a:extLst>
          </p:cNvPr>
          <p:cNvSpPr txBox="1"/>
          <p:nvPr/>
        </p:nvSpPr>
        <p:spPr>
          <a:xfrm>
            <a:off x="2107904" y="5462228"/>
            <a:ext cx="3879668" cy="692497"/>
          </a:xfrm>
          <a:prstGeom prst="rect">
            <a:avLst/>
          </a:prstGeom>
          <a:noFill/>
        </p:spPr>
        <p:txBody>
          <a:bodyPr wrap="square" lIns="0" tIns="0" rIns="0" bIns="0" rtlCol="0">
            <a:spAutoFit/>
          </a:bodyPr>
          <a:lstStyle/>
          <a:p>
            <a:pPr>
              <a:lnSpc>
                <a:spcPct val="125000"/>
              </a:lnSpc>
            </a:pP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 aliqua</a:t>
            </a:r>
            <a:r>
              <a:rPr lang="vi-VN"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28" name="TextBox 27">
            <a:extLst>
              <a:ext uri="{FF2B5EF4-FFF2-40B4-BE49-F238E27FC236}">
                <a16:creationId xmlns:a16="http://schemas.microsoft.com/office/drawing/2014/main" id="{B43C7B9A-9E3E-492B-8F5C-708078C31EF4}"/>
              </a:ext>
            </a:extLst>
          </p:cNvPr>
          <p:cNvSpPr txBox="1"/>
          <p:nvPr/>
        </p:nvSpPr>
        <p:spPr>
          <a:xfrm>
            <a:off x="7441549" y="5146040"/>
            <a:ext cx="1165384"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29" name="TextBox 28">
            <a:extLst>
              <a:ext uri="{FF2B5EF4-FFF2-40B4-BE49-F238E27FC236}">
                <a16:creationId xmlns:a16="http://schemas.microsoft.com/office/drawing/2014/main" id="{688BD6C6-42B9-40FB-BE13-269B40560704}"/>
              </a:ext>
            </a:extLst>
          </p:cNvPr>
          <p:cNvSpPr txBox="1"/>
          <p:nvPr/>
        </p:nvSpPr>
        <p:spPr>
          <a:xfrm>
            <a:off x="7441548" y="5462228"/>
            <a:ext cx="3897011" cy="692497"/>
          </a:xfrm>
          <a:prstGeom prst="rect">
            <a:avLst/>
          </a:prstGeom>
          <a:noFill/>
        </p:spPr>
        <p:txBody>
          <a:bodyPr wrap="square" lIns="0" tIns="0" rIns="0" bIns="0" rtlCol="0">
            <a:spAutoFit/>
          </a:bodyPr>
          <a:lstStyle/>
          <a:p>
            <a:pPr>
              <a:lnSpc>
                <a:spcPct val="125000"/>
              </a:lnSpc>
            </a:pP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 aliqua</a:t>
            </a:r>
            <a:r>
              <a:rPr lang="vi-VN"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61079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98B8076-0B18-42B2-845D-9BD45E7189A7}"/>
              </a:ext>
            </a:extLst>
          </p:cNvPr>
          <p:cNvGrpSpPr/>
          <p:nvPr/>
        </p:nvGrpSpPr>
        <p:grpSpPr>
          <a:xfrm>
            <a:off x="1000591" y="907632"/>
            <a:ext cx="5095409" cy="5042736"/>
            <a:chOff x="2180035" y="1939529"/>
            <a:chExt cx="3915965" cy="3875484"/>
          </a:xfrm>
        </p:grpSpPr>
        <p:grpSp>
          <p:nvGrpSpPr>
            <p:cNvPr id="43" name="Group 42"/>
            <p:cNvGrpSpPr/>
            <p:nvPr/>
          </p:nvGrpSpPr>
          <p:grpSpPr>
            <a:xfrm>
              <a:off x="2180035" y="1939529"/>
              <a:ext cx="1840706" cy="2012156"/>
              <a:chOff x="3646488" y="1443038"/>
              <a:chExt cx="2454275" cy="2682875"/>
            </a:xfrm>
            <a:solidFill>
              <a:schemeClr val="accent4"/>
            </a:solidFill>
          </p:grpSpPr>
          <p:sp>
            <p:nvSpPr>
              <p:cNvPr id="11" name="Freeform 10"/>
              <p:cNvSpPr>
                <a:spLocks/>
              </p:cNvSpPr>
              <p:nvPr/>
            </p:nvSpPr>
            <p:spPr bwMode="auto">
              <a:xfrm>
                <a:off x="4322763" y="2351088"/>
                <a:ext cx="1778000" cy="1774825"/>
              </a:xfrm>
              <a:custGeom>
                <a:avLst/>
                <a:gdLst>
                  <a:gd name="T0" fmla="*/ 553 w 553"/>
                  <a:gd name="T1" fmla="*/ 552 h 552"/>
                  <a:gd name="T2" fmla="*/ 553 w 553"/>
                  <a:gd name="T3" fmla="*/ 0 h 552"/>
                  <a:gd name="T4" fmla="*/ 0 w 553"/>
                  <a:gd name="T5" fmla="*/ 552 h 552"/>
                  <a:gd name="T6" fmla="*/ 553 w 553"/>
                  <a:gd name="T7" fmla="*/ 552 h 552"/>
                </a:gdLst>
                <a:ahLst/>
                <a:cxnLst>
                  <a:cxn ang="0">
                    <a:pos x="T0" y="T1"/>
                  </a:cxn>
                  <a:cxn ang="0">
                    <a:pos x="T2" y="T3"/>
                  </a:cxn>
                  <a:cxn ang="0">
                    <a:pos x="T4" y="T5"/>
                  </a:cxn>
                  <a:cxn ang="0">
                    <a:pos x="T6" y="T7"/>
                  </a:cxn>
                </a:cxnLst>
                <a:rect l="0" t="0" r="r" b="b"/>
                <a:pathLst>
                  <a:path w="553" h="552">
                    <a:moveTo>
                      <a:pt x="553" y="552"/>
                    </a:moveTo>
                    <a:cubicBezTo>
                      <a:pt x="553" y="0"/>
                      <a:pt x="553" y="0"/>
                      <a:pt x="553" y="0"/>
                    </a:cubicBezTo>
                    <a:cubicBezTo>
                      <a:pt x="248" y="1"/>
                      <a:pt x="1" y="247"/>
                      <a:pt x="0" y="552"/>
                    </a:cubicBezTo>
                    <a:lnTo>
                      <a:pt x="553" y="5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8"/>
              <p:cNvSpPr>
                <a:spLocks/>
              </p:cNvSpPr>
              <p:nvPr/>
            </p:nvSpPr>
            <p:spPr bwMode="auto">
              <a:xfrm>
                <a:off x="4962525" y="1822450"/>
                <a:ext cx="762000" cy="946150"/>
              </a:xfrm>
              <a:custGeom>
                <a:avLst/>
                <a:gdLst>
                  <a:gd name="T0" fmla="*/ 162 w 237"/>
                  <a:gd name="T1" fmla="*/ 116 h 294"/>
                  <a:gd name="T2" fmla="*/ 117 w 237"/>
                  <a:gd name="T3" fmla="*/ 65 h 294"/>
                  <a:gd name="T4" fmla="*/ 87 w 237"/>
                  <a:gd name="T5" fmla="*/ 0 h 294"/>
                  <a:gd name="T6" fmla="*/ 46 w 237"/>
                  <a:gd name="T7" fmla="*/ 19 h 294"/>
                  <a:gd name="T8" fmla="*/ 40 w 237"/>
                  <a:gd name="T9" fmla="*/ 21 h 294"/>
                  <a:gd name="T10" fmla="*/ 0 w 237"/>
                  <a:gd name="T11" fmla="*/ 40 h 294"/>
                  <a:gd name="T12" fmla="*/ 30 w 237"/>
                  <a:gd name="T13" fmla="*/ 105 h 294"/>
                  <a:gd name="T14" fmla="*/ 40 w 237"/>
                  <a:gd name="T15" fmla="*/ 173 h 294"/>
                  <a:gd name="T16" fmla="*/ 62 w 237"/>
                  <a:gd name="T17" fmla="*/ 283 h 294"/>
                  <a:gd name="T18" fmla="*/ 67 w 237"/>
                  <a:gd name="T19" fmla="*/ 294 h 294"/>
                  <a:gd name="T20" fmla="*/ 151 w 237"/>
                  <a:gd name="T21" fmla="*/ 256 h 294"/>
                  <a:gd name="T22" fmla="*/ 154 w 237"/>
                  <a:gd name="T23" fmla="*/ 254 h 294"/>
                  <a:gd name="T24" fmla="*/ 237 w 237"/>
                  <a:gd name="T25" fmla="*/ 216 h 294"/>
                  <a:gd name="T26" fmla="*/ 232 w 237"/>
                  <a:gd name="T27" fmla="*/ 205 h 294"/>
                  <a:gd name="T28" fmla="*/ 162 w 237"/>
                  <a:gd name="T29" fmla="*/ 11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94">
                    <a:moveTo>
                      <a:pt x="162" y="116"/>
                    </a:moveTo>
                    <a:cubicBezTo>
                      <a:pt x="135" y="97"/>
                      <a:pt x="117" y="65"/>
                      <a:pt x="117" y="65"/>
                    </a:cubicBezTo>
                    <a:cubicBezTo>
                      <a:pt x="87" y="0"/>
                      <a:pt x="87" y="0"/>
                      <a:pt x="87" y="0"/>
                    </a:cubicBezTo>
                    <a:cubicBezTo>
                      <a:pt x="46" y="19"/>
                      <a:pt x="46" y="19"/>
                      <a:pt x="46" y="19"/>
                    </a:cubicBezTo>
                    <a:cubicBezTo>
                      <a:pt x="40" y="21"/>
                      <a:pt x="40" y="21"/>
                      <a:pt x="40" y="21"/>
                    </a:cubicBezTo>
                    <a:cubicBezTo>
                      <a:pt x="0" y="40"/>
                      <a:pt x="0" y="40"/>
                      <a:pt x="0" y="40"/>
                    </a:cubicBezTo>
                    <a:cubicBezTo>
                      <a:pt x="30" y="105"/>
                      <a:pt x="30" y="105"/>
                      <a:pt x="30" y="105"/>
                    </a:cubicBezTo>
                    <a:cubicBezTo>
                      <a:pt x="30" y="105"/>
                      <a:pt x="42" y="140"/>
                      <a:pt x="40" y="173"/>
                    </a:cubicBezTo>
                    <a:cubicBezTo>
                      <a:pt x="37" y="205"/>
                      <a:pt x="37" y="230"/>
                      <a:pt x="62" y="283"/>
                    </a:cubicBezTo>
                    <a:cubicBezTo>
                      <a:pt x="67" y="294"/>
                      <a:pt x="67" y="294"/>
                      <a:pt x="67" y="294"/>
                    </a:cubicBezTo>
                    <a:cubicBezTo>
                      <a:pt x="151" y="256"/>
                      <a:pt x="151" y="256"/>
                      <a:pt x="151" y="256"/>
                    </a:cubicBezTo>
                    <a:cubicBezTo>
                      <a:pt x="154" y="254"/>
                      <a:pt x="154" y="254"/>
                      <a:pt x="154" y="254"/>
                    </a:cubicBezTo>
                    <a:cubicBezTo>
                      <a:pt x="237" y="216"/>
                      <a:pt x="237" y="216"/>
                      <a:pt x="237" y="216"/>
                    </a:cubicBezTo>
                    <a:cubicBezTo>
                      <a:pt x="232" y="205"/>
                      <a:pt x="232" y="205"/>
                      <a:pt x="232" y="205"/>
                    </a:cubicBezTo>
                    <a:cubicBezTo>
                      <a:pt x="207" y="151"/>
                      <a:pt x="189" y="135"/>
                      <a:pt x="162"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9"/>
              <p:cNvSpPr>
                <a:spLocks/>
              </p:cNvSpPr>
              <p:nvPr/>
            </p:nvSpPr>
            <p:spPr bwMode="auto">
              <a:xfrm>
                <a:off x="4686300" y="2279650"/>
                <a:ext cx="565150" cy="639762"/>
              </a:xfrm>
              <a:custGeom>
                <a:avLst/>
                <a:gdLst>
                  <a:gd name="T0" fmla="*/ 116 w 176"/>
                  <a:gd name="T1" fmla="*/ 70 h 199"/>
                  <a:gd name="T2" fmla="*/ 81 w 176"/>
                  <a:gd name="T3" fmla="*/ 40 h 199"/>
                  <a:gd name="T4" fmla="*/ 54 w 176"/>
                  <a:gd name="T5" fmla="*/ 0 h 199"/>
                  <a:gd name="T6" fmla="*/ 29 w 176"/>
                  <a:gd name="T7" fmla="*/ 17 h 199"/>
                  <a:gd name="T8" fmla="*/ 25 w 176"/>
                  <a:gd name="T9" fmla="*/ 19 h 199"/>
                  <a:gd name="T10" fmla="*/ 0 w 176"/>
                  <a:gd name="T11" fmla="*/ 36 h 199"/>
                  <a:gd name="T12" fmla="*/ 27 w 176"/>
                  <a:gd name="T13" fmla="*/ 76 h 199"/>
                  <a:gd name="T14" fmla="*/ 40 w 176"/>
                  <a:gd name="T15" fmla="*/ 120 h 199"/>
                  <a:gd name="T16" fmla="*/ 67 w 176"/>
                  <a:gd name="T17" fmla="*/ 192 h 199"/>
                  <a:gd name="T18" fmla="*/ 71 w 176"/>
                  <a:gd name="T19" fmla="*/ 199 h 199"/>
                  <a:gd name="T20" fmla="*/ 123 w 176"/>
                  <a:gd name="T21" fmla="*/ 165 h 199"/>
                  <a:gd name="T22" fmla="*/ 125 w 176"/>
                  <a:gd name="T23" fmla="*/ 163 h 199"/>
                  <a:gd name="T24" fmla="*/ 176 w 176"/>
                  <a:gd name="T25" fmla="*/ 129 h 199"/>
                  <a:gd name="T26" fmla="*/ 172 w 176"/>
                  <a:gd name="T27" fmla="*/ 122 h 199"/>
                  <a:gd name="T28" fmla="*/ 116 w 176"/>
                  <a:gd name="T29" fmla="*/ 7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199">
                    <a:moveTo>
                      <a:pt x="116" y="70"/>
                    </a:moveTo>
                    <a:cubicBezTo>
                      <a:pt x="96" y="60"/>
                      <a:pt x="81" y="40"/>
                      <a:pt x="81" y="40"/>
                    </a:cubicBezTo>
                    <a:cubicBezTo>
                      <a:pt x="54" y="0"/>
                      <a:pt x="54" y="0"/>
                      <a:pt x="54" y="0"/>
                    </a:cubicBezTo>
                    <a:cubicBezTo>
                      <a:pt x="29" y="17"/>
                      <a:pt x="29" y="17"/>
                      <a:pt x="29" y="17"/>
                    </a:cubicBezTo>
                    <a:cubicBezTo>
                      <a:pt x="25" y="19"/>
                      <a:pt x="25" y="19"/>
                      <a:pt x="25" y="19"/>
                    </a:cubicBezTo>
                    <a:cubicBezTo>
                      <a:pt x="0" y="36"/>
                      <a:pt x="0" y="36"/>
                      <a:pt x="0" y="36"/>
                    </a:cubicBezTo>
                    <a:cubicBezTo>
                      <a:pt x="27" y="76"/>
                      <a:pt x="27" y="76"/>
                      <a:pt x="27" y="76"/>
                    </a:cubicBezTo>
                    <a:cubicBezTo>
                      <a:pt x="27" y="76"/>
                      <a:pt x="38" y="98"/>
                      <a:pt x="40" y="120"/>
                    </a:cubicBezTo>
                    <a:cubicBezTo>
                      <a:pt x="42" y="143"/>
                      <a:pt x="45" y="159"/>
                      <a:pt x="67" y="192"/>
                    </a:cubicBezTo>
                    <a:cubicBezTo>
                      <a:pt x="71" y="199"/>
                      <a:pt x="71" y="199"/>
                      <a:pt x="71" y="199"/>
                    </a:cubicBezTo>
                    <a:cubicBezTo>
                      <a:pt x="123" y="165"/>
                      <a:pt x="123" y="165"/>
                      <a:pt x="123" y="165"/>
                    </a:cubicBezTo>
                    <a:cubicBezTo>
                      <a:pt x="125" y="163"/>
                      <a:pt x="125" y="163"/>
                      <a:pt x="125" y="163"/>
                    </a:cubicBezTo>
                    <a:cubicBezTo>
                      <a:pt x="176" y="129"/>
                      <a:pt x="176" y="129"/>
                      <a:pt x="176" y="129"/>
                    </a:cubicBezTo>
                    <a:cubicBezTo>
                      <a:pt x="172" y="122"/>
                      <a:pt x="172" y="122"/>
                      <a:pt x="172" y="122"/>
                    </a:cubicBezTo>
                    <a:cubicBezTo>
                      <a:pt x="150" y="89"/>
                      <a:pt x="136" y="80"/>
                      <a:pt x="1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20"/>
              <p:cNvSpPr>
                <a:spLocks/>
              </p:cNvSpPr>
              <p:nvPr/>
            </p:nvSpPr>
            <p:spPr bwMode="auto">
              <a:xfrm>
                <a:off x="5521325" y="1919288"/>
                <a:ext cx="441325" cy="623887"/>
              </a:xfrm>
              <a:custGeom>
                <a:avLst/>
                <a:gdLst>
                  <a:gd name="T0" fmla="*/ 99 w 137"/>
                  <a:gd name="T1" fmla="*/ 87 h 194"/>
                  <a:gd name="T2" fmla="*/ 75 w 137"/>
                  <a:gd name="T3" fmla="*/ 47 h 194"/>
                  <a:gd name="T4" fmla="*/ 63 w 137"/>
                  <a:gd name="T5" fmla="*/ 0 h 194"/>
                  <a:gd name="T6" fmla="*/ 34 w 137"/>
                  <a:gd name="T7" fmla="*/ 8 h 194"/>
                  <a:gd name="T8" fmla="*/ 30 w 137"/>
                  <a:gd name="T9" fmla="*/ 9 h 194"/>
                  <a:gd name="T10" fmla="*/ 0 w 137"/>
                  <a:gd name="T11" fmla="*/ 17 h 194"/>
                  <a:gd name="T12" fmla="*/ 13 w 137"/>
                  <a:gd name="T13" fmla="*/ 63 h 194"/>
                  <a:gd name="T14" fmla="*/ 11 w 137"/>
                  <a:gd name="T15" fmla="*/ 110 h 194"/>
                  <a:gd name="T16" fmla="*/ 13 w 137"/>
                  <a:gd name="T17" fmla="*/ 186 h 194"/>
                  <a:gd name="T18" fmla="*/ 15 w 137"/>
                  <a:gd name="T19" fmla="*/ 194 h 194"/>
                  <a:gd name="T20" fmla="*/ 75 w 137"/>
                  <a:gd name="T21" fmla="*/ 178 h 194"/>
                  <a:gd name="T22" fmla="*/ 77 w 137"/>
                  <a:gd name="T23" fmla="*/ 178 h 194"/>
                  <a:gd name="T24" fmla="*/ 137 w 137"/>
                  <a:gd name="T25" fmla="*/ 162 h 194"/>
                  <a:gd name="T26" fmla="*/ 135 w 137"/>
                  <a:gd name="T27" fmla="*/ 154 h 194"/>
                  <a:gd name="T28" fmla="*/ 99 w 137"/>
                  <a:gd name="T29" fmla="*/ 8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194">
                    <a:moveTo>
                      <a:pt x="99" y="87"/>
                    </a:moveTo>
                    <a:cubicBezTo>
                      <a:pt x="84" y="70"/>
                      <a:pt x="75" y="47"/>
                      <a:pt x="75" y="47"/>
                    </a:cubicBezTo>
                    <a:cubicBezTo>
                      <a:pt x="63" y="0"/>
                      <a:pt x="63" y="0"/>
                      <a:pt x="63" y="0"/>
                    </a:cubicBezTo>
                    <a:cubicBezTo>
                      <a:pt x="34" y="8"/>
                      <a:pt x="34" y="8"/>
                      <a:pt x="34" y="8"/>
                    </a:cubicBezTo>
                    <a:cubicBezTo>
                      <a:pt x="30" y="9"/>
                      <a:pt x="30" y="9"/>
                      <a:pt x="30" y="9"/>
                    </a:cubicBezTo>
                    <a:cubicBezTo>
                      <a:pt x="0" y="17"/>
                      <a:pt x="0" y="17"/>
                      <a:pt x="0" y="17"/>
                    </a:cubicBezTo>
                    <a:cubicBezTo>
                      <a:pt x="13" y="63"/>
                      <a:pt x="13" y="63"/>
                      <a:pt x="13" y="63"/>
                    </a:cubicBezTo>
                    <a:cubicBezTo>
                      <a:pt x="13" y="63"/>
                      <a:pt x="16" y="88"/>
                      <a:pt x="11" y="110"/>
                    </a:cubicBezTo>
                    <a:cubicBezTo>
                      <a:pt x="5" y="131"/>
                      <a:pt x="3" y="147"/>
                      <a:pt x="13" y="186"/>
                    </a:cubicBezTo>
                    <a:cubicBezTo>
                      <a:pt x="15" y="194"/>
                      <a:pt x="15" y="194"/>
                      <a:pt x="15" y="194"/>
                    </a:cubicBezTo>
                    <a:cubicBezTo>
                      <a:pt x="75" y="178"/>
                      <a:pt x="75" y="178"/>
                      <a:pt x="75" y="178"/>
                    </a:cubicBezTo>
                    <a:cubicBezTo>
                      <a:pt x="77" y="178"/>
                      <a:pt x="77" y="178"/>
                      <a:pt x="77" y="178"/>
                    </a:cubicBezTo>
                    <a:cubicBezTo>
                      <a:pt x="137" y="162"/>
                      <a:pt x="137" y="162"/>
                      <a:pt x="137" y="162"/>
                    </a:cubicBezTo>
                    <a:cubicBezTo>
                      <a:pt x="135" y="154"/>
                      <a:pt x="135" y="154"/>
                      <a:pt x="135" y="154"/>
                    </a:cubicBezTo>
                    <a:cubicBezTo>
                      <a:pt x="125" y="115"/>
                      <a:pt x="115" y="103"/>
                      <a:pt x="9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1"/>
              <p:cNvSpPr>
                <a:spLocks/>
              </p:cNvSpPr>
              <p:nvPr/>
            </p:nvSpPr>
            <p:spPr bwMode="auto">
              <a:xfrm>
                <a:off x="5329238" y="1493838"/>
                <a:ext cx="347662" cy="428625"/>
              </a:xfrm>
              <a:custGeom>
                <a:avLst/>
                <a:gdLst>
                  <a:gd name="T0" fmla="*/ 105 w 108"/>
                  <a:gd name="T1" fmla="*/ 35 h 133"/>
                  <a:gd name="T2" fmla="*/ 86 w 108"/>
                  <a:gd name="T3" fmla="*/ 24 h 133"/>
                  <a:gd name="T4" fmla="*/ 84 w 108"/>
                  <a:gd name="T5" fmla="*/ 24 h 133"/>
                  <a:gd name="T6" fmla="*/ 77 w 108"/>
                  <a:gd name="T7" fmla="*/ 19 h 133"/>
                  <a:gd name="T8" fmla="*/ 77 w 108"/>
                  <a:gd name="T9" fmla="*/ 15 h 133"/>
                  <a:gd name="T10" fmla="*/ 56 w 108"/>
                  <a:gd name="T11" fmla="*/ 3 h 133"/>
                  <a:gd name="T12" fmla="*/ 45 w 108"/>
                  <a:gd name="T13" fmla="*/ 15 h 133"/>
                  <a:gd name="T14" fmla="*/ 43 w 108"/>
                  <a:gd name="T15" fmla="*/ 15 h 133"/>
                  <a:gd name="T16" fmla="*/ 32 w 108"/>
                  <a:gd name="T17" fmla="*/ 34 h 133"/>
                  <a:gd name="T18" fmla="*/ 33 w 108"/>
                  <a:gd name="T19" fmla="*/ 35 h 133"/>
                  <a:gd name="T20" fmla="*/ 23 w 108"/>
                  <a:gd name="T21" fmla="*/ 43 h 133"/>
                  <a:gd name="T22" fmla="*/ 14 w 108"/>
                  <a:gd name="T23" fmla="*/ 43 h 133"/>
                  <a:gd name="T24" fmla="*/ 3 w 108"/>
                  <a:gd name="T25" fmla="*/ 62 h 133"/>
                  <a:gd name="T26" fmla="*/ 16 w 108"/>
                  <a:gd name="T27" fmla="*/ 73 h 133"/>
                  <a:gd name="T28" fmla="*/ 54 w 108"/>
                  <a:gd name="T29" fmla="*/ 90 h 133"/>
                  <a:gd name="T30" fmla="*/ 72 w 108"/>
                  <a:gd name="T31" fmla="*/ 112 h 133"/>
                  <a:gd name="T32" fmla="*/ 94 w 108"/>
                  <a:gd name="T33" fmla="*/ 133 h 133"/>
                  <a:gd name="T34" fmla="*/ 100 w 108"/>
                  <a:gd name="T35" fmla="*/ 131 h 133"/>
                  <a:gd name="T36" fmla="*/ 88 w 108"/>
                  <a:gd name="T37" fmla="*/ 103 h 133"/>
                  <a:gd name="T38" fmla="*/ 93 w 108"/>
                  <a:gd name="T39" fmla="*/ 75 h 133"/>
                  <a:gd name="T40" fmla="*/ 102 w 108"/>
                  <a:gd name="T41" fmla="*/ 49 h 133"/>
                  <a:gd name="T42" fmla="*/ 105 w 108"/>
                  <a:gd name="T43" fmla="*/ 3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33">
                    <a:moveTo>
                      <a:pt x="105" y="35"/>
                    </a:moveTo>
                    <a:cubicBezTo>
                      <a:pt x="103" y="27"/>
                      <a:pt x="95" y="22"/>
                      <a:pt x="86" y="24"/>
                    </a:cubicBezTo>
                    <a:cubicBezTo>
                      <a:pt x="86" y="24"/>
                      <a:pt x="85" y="24"/>
                      <a:pt x="84" y="24"/>
                    </a:cubicBezTo>
                    <a:cubicBezTo>
                      <a:pt x="83" y="22"/>
                      <a:pt x="80" y="20"/>
                      <a:pt x="77" y="19"/>
                    </a:cubicBezTo>
                    <a:cubicBezTo>
                      <a:pt x="77" y="17"/>
                      <a:pt x="77" y="16"/>
                      <a:pt x="77" y="15"/>
                    </a:cubicBezTo>
                    <a:cubicBezTo>
                      <a:pt x="74" y="6"/>
                      <a:pt x="65" y="0"/>
                      <a:pt x="56" y="3"/>
                    </a:cubicBezTo>
                    <a:cubicBezTo>
                      <a:pt x="50" y="4"/>
                      <a:pt x="46" y="9"/>
                      <a:pt x="45" y="15"/>
                    </a:cubicBezTo>
                    <a:cubicBezTo>
                      <a:pt x="44" y="15"/>
                      <a:pt x="44" y="15"/>
                      <a:pt x="43" y="15"/>
                    </a:cubicBezTo>
                    <a:cubicBezTo>
                      <a:pt x="35" y="17"/>
                      <a:pt x="30" y="26"/>
                      <a:pt x="32" y="34"/>
                    </a:cubicBezTo>
                    <a:cubicBezTo>
                      <a:pt x="32" y="34"/>
                      <a:pt x="32" y="35"/>
                      <a:pt x="33" y="35"/>
                    </a:cubicBezTo>
                    <a:cubicBezTo>
                      <a:pt x="28" y="36"/>
                      <a:pt x="25" y="39"/>
                      <a:pt x="23" y="43"/>
                    </a:cubicBezTo>
                    <a:cubicBezTo>
                      <a:pt x="20" y="42"/>
                      <a:pt x="17" y="42"/>
                      <a:pt x="14" y="43"/>
                    </a:cubicBezTo>
                    <a:cubicBezTo>
                      <a:pt x="5" y="45"/>
                      <a:pt x="0" y="53"/>
                      <a:pt x="3" y="62"/>
                    </a:cubicBezTo>
                    <a:cubicBezTo>
                      <a:pt x="4" y="68"/>
                      <a:pt x="9" y="72"/>
                      <a:pt x="16" y="73"/>
                    </a:cubicBezTo>
                    <a:cubicBezTo>
                      <a:pt x="17" y="77"/>
                      <a:pt x="26" y="97"/>
                      <a:pt x="54" y="90"/>
                    </a:cubicBezTo>
                    <a:cubicBezTo>
                      <a:pt x="54" y="90"/>
                      <a:pt x="47" y="110"/>
                      <a:pt x="72" y="112"/>
                    </a:cubicBezTo>
                    <a:cubicBezTo>
                      <a:pt x="72" y="112"/>
                      <a:pt x="88" y="112"/>
                      <a:pt x="94" y="133"/>
                    </a:cubicBezTo>
                    <a:cubicBezTo>
                      <a:pt x="100" y="131"/>
                      <a:pt x="100" y="131"/>
                      <a:pt x="100" y="131"/>
                    </a:cubicBezTo>
                    <a:cubicBezTo>
                      <a:pt x="100" y="131"/>
                      <a:pt x="102" y="111"/>
                      <a:pt x="88" y="103"/>
                    </a:cubicBezTo>
                    <a:cubicBezTo>
                      <a:pt x="74" y="95"/>
                      <a:pt x="102" y="86"/>
                      <a:pt x="93" y="75"/>
                    </a:cubicBezTo>
                    <a:cubicBezTo>
                      <a:pt x="93" y="75"/>
                      <a:pt x="108" y="63"/>
                      <a:pt x="102" y="49"/>
                    </a:cubicBezTo>
                    <a:cubicBezTo>
                      <a:pt x="105" y="46"/>
                      <a:pt x="107" y="40"/>
                      <a:pt x="10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2"/>
              <p:cNvSpPr>
                <a:spLocks/>
              </p:cNvSpPr>
              <p:nvPr/>
            </p:nvSpPr>
            <p:spPr bwMode="auto">
              <a:xfrm>
                <a:off x="4762500" y="1443038"/>
                <a:ext cx="360362" cy="401637"/>
              </a:xfrm>
              <a:custGeom>
                <a:avLst/>
                <a:gdLst>
                  <a:gd name="T0" fmla="*/ 100 w 112"/>
                  <a:gd name="T1" fmla="*/ 27 h 125"/>
                  <a:gd name="T2" fmla="*/ 79 w 112"/>
                  <a:gd name="T3" fmla="*/ 19 h 125"/>
                  <a:gd name="T4" fmla="*/ 77 w 112"/>
                  <a:gd name="T5" fmla="*/ 20 h 125"/>
                  <a:gd name="T6" fmla="*/ 69 w 112"/>
                  <a:gd name="T7" fmla="*/ 15 h 125"/>
                  <a:gd name="T8" fmla="*/ 68 w 112"/>
                  <a:gd name="T9" fmla="*/ 12 h 125"/>
                  <a:gd name="T10" fmla="*/ 46 w 112"/>
                  <a:gd name="T11" fmla="*/ 4 h 125"/>
                  <a:gd name="T12" fmla="*/ 37 w 112"/>
                  <a:gd name="T13" fmla="*/ 17 h 125"/>
                  <a:gd name="T14" fmla="*/ 35 w 112"/>
                  <a:gd name="T15" fmla="*/ 18 h 125"/>
                  <a:gd name="T16" fmla="*/ 28 w 112"/>
                  <a:gd name="T17" fmla="*/ 39 h 125"/>
                  <a:gd name="T18" fmla="*/ 28 w 112"/>
                  <a:gd name="T19" fmla="*/ 40 h 125"/>
                  <a:gd name="T20" fmla="*/ 20 w 112"/>
                  <a:gd name="T21" fmla="*/ 49 h 125"/>
                  <a:gd name="T22" fmla="*/ 11 w 112"/>
                  <a:gd name="T23" fmla="*/ 50 h 125"/>
                  <a:gd name="T24" fmla="*/ 4 w 112"/>
                  <a:gd name="T25" fmla="*/ 71 h 125"/>
                  <a:gd name="T26" fmla="*/ 18 w 112"/>
                  <a:gd name="T27" fmla="*/ 80 h 125"/>
                  <a:gd name="T28" fmla="*/ 59 w 112"/>
                  <a:gd name="T29" fmla="*/ 90 h 125"/>
                  <a:gd name="T30" fmla="*/ 80 w 112"/>
                  <a:gd name="T31" fmla="*/ 108 h 125"/>
                  <a:gd name="T32" fmla="*/ 106 w 112"/>
                  <a:gd name="T33" fmla="*/ 125 h 125"/>
                  <a:gd name="T34" fmla="*/ 112 w 112"/>
                  <a:gd name="T35" fmla="*/ 122 h 125"/>
                  <a:gd name="T36" fmla="*/ 95 w 112"/>
                  <a:gd name="T37" fmla="*/ 96 h 125"/>
                  <a:gd name="T38" fmla="*/ 95 w 112"/>
                  <a:gd name="T39" fmla="*/ 68 h 125"/>
                  <a:gd name="T40" fmla="*/ 99 w 112"/>
                  <a:gd name="T41" fmla="*/ 41 h 125"/>
                  <a:gd name="T42" fmla="*/ 100 w 112"/>
                  <a:gd name="T43"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 h="125">
                    <a:moveTo>
                      <a:pt x="100" y="27"/>
                    </a:moveTo>
                    <a:cubicBezTo>
                      <a:pt x="96" y="19"/>
                      <a:pt x="87" y="15"/>
                      <a:pt x="79" y="19"/>
                    </a:cubicBezTo>
                    <a:cubicBezTo>
                      <a:pt x="79" y="19"/>
                      <a:pt x="78" y="20"/>
                      <a:pt x="77" y="20"/>
                    </a:cubicBezTo>
                    <a:cubicBezTo>
                      <a:pt x="75" y="18"/>
                      <a:pt x="72" y="16"/>
                      <a:pt x="69" y="15"/>
                    </a:cubicBezTo>
                    <a:cubicBezTo>
                      <a:pt x="69" y="14"/>
                      <a:pt x="69" y="13"/>
                      <a:pt x="68" y="12"/>
                    </a:cubicBezTo>
                    <a:cubicBezTo>
                      <a:pt x="64" y="3"/>
                      <a:pt x="54" y="0"/>
                      <a:pt x="46" y="4"/>
                    </a:cubicBezTo>
                    <a:cubicBezTo>
                      <a:pt x="40" y="6"/>
                      <a:pt x="37" y="12"/>
                      <a:pt x="37" y="17"/>
                    </a:cubicBezTo>
                    <a:cubicBezTo>
                      <a:pt x="36" y="17"/>
                      <a:pt x="36" y="18"/>
                      <a:pt x="35" y="18"/>
                    </a:cubicBezTo>
                    <a:cubicBezTo>
                      <a:pt x="27" y="21"/>
                      <a:pt x="24" y="31"/>
                      <a:pt x="28" y="39"/>
                    </a:cubicBezTo>
                    <a:cubicBezTo>
                      <a:pt x="28" y="39"/>
                      <a:pt x="28" y="39"/>
                      <a:pt x="28" y="40"/>
                    </a:cubicBezTo>
                    <a:cubicBezTo>
                      <a:pt x="24" y="42"/>
                      <a:pt x="22" y="45"/>
                      <a:pt x="20" y="49"/>
                    </a:cubicBezTo>
                    <a:cubicBezTo>
                      <a:pt x="17" y="49"/>
                      <a:pt x="14" y="49"/>
                      <a:pt x="11" y="50"/>
                    </a:cubicBezTo>
                    <a:cubicBezTo>
                      <a:pt x="3" y="54"/>
                      <a:pt x="0" y="63"/>
                      <a:pt x="4" y="71"/>
                    </a:cubicBezTo>
                    <a:cubicBezTo>
                      <a:pt x="6" y="77"/>
                      <a:pt x="12" y="80"/>
                      <a:pt x="18" y="80"/>
                    </a:cubicBezTo>
                    <a:cubicBezTo>
                      <a:pt x="20" y="83"/>
                      <a:pt x="33" y="101"/>
                      <a:pt x="59" y="90"/>
                    </a:cubicBezTo>
                    <a:cubicBezTo>
                      <a:pt x="59" y="90"/>
                      <a:pt x="56" y="110"/>
                      <a:pt x="80" y="108"/>
                    </a:cubicBezTo>
                    <a:cubicBezTo>
                      <a:pt x="80" y="108"/>
                      <a:pt x="96" y="105"/>
                      <a:pt x="106" y="125"/>
                    </a:cubicBezTo>
                    <a:cubicBezTo>
                      <a:pt x="112" y="122"/>
                      <a:pt x="112" y="122"/>
                      <a:pt x="112" y="122"/>
                    </a:cubicBezTo>
                    <a:cubicBezTo>
                      <a:pt x="112" y="122"/>
                      <a:pt x="110" y="101"/>
                      <a:pt x="95" y="96"/>
                    </a:cubicBezTo>
                    <a:cubicBezTo>
                      <a:pt x="80" y="91"/>
                      <a:pt x="105" y="78"/>
                      <a:pt x="95" y="68"/>
                    </a:cubicBezTo>
                    <a:cubicBezTo>
                      <a:pt x="95" y="68"/>
                      <a:pt x="107" y="54"/>
                      <a:pt x="99" y="41"/>
                    </a:cubicBezTo>
                    <a:cubicBezTo>
                      <a:pt x="102" y="37"/>
                      <a:pt x="102" y="31"/>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3"/>
              <p:cNvSpPr>
                <a:spLocks noEditPoints="1"/>
              </p:cNvSpPr>
              <p:nvPr/>
            </p:nvSpPr>
            <p:spPr bwMode="auto">
              <a:xfrm>
                <a:off x="3646488" y="3395663"/>
                <a:ext cx="862012" cy="635000"/>
              </a:xfrm>
              <a:custGeom>
                <a:avLst/>
                <a:gdLst>
                  <a:gd name="T0" fmla="*/ 215 w 268"/>
                  <a:gd name="T1" fmla="*/ 166 h 197"/>
                  <a:gd name="T2" fmla="*/ 110 w 268"/>
                  <a:gd name="T3" fmla="*/ 148 h 197"/>
                  <a:gd name="T4" fmla="*/ 123 w 268"/>
                  <a:gd name="T5" fmla="*/ 160 h 197"/>
                  <a:gd name="T6" fmla="*/ 77 w 268"/>
                  <a:gd name="T7" fmla="*/ 108 h 197"/>
                  <a:gd name="T8" fmla="*/ 52 w 268"/>
                  <a:gd name="T9" fmla="*/ 134 h 197"/>
                  <a:gd name="T10" fmla="*/ 65 w 268"/>
                  <a:gd name="T11" fmla="*/ 146 h 197"/>
                  <a:gd name="T12" fmla="*/ 19 w 268"/>
                  <a:gd name="T13" fmla="*/ 94 h 197"/>
                  <a:gd name="T14" fmla="*/ 2 w 268"/>
                  <a:gd name="T15" fmla="*/ 75 h 197"/>
                  <a:gd name="T16" fmla="*/ 27 w 268"/>
                  <a:gd name="T17" fmla="*/ 29 h 197"/>
                  <a:gd name="T18" fmla="*/ 74 w 268"/>
                  <a:gd name="T19" fmla="*/ 0 h 197"/>
                  <a:gd name="T20" fmla="*/ 96 w 268"/>
                  <a:gd name="T21" fmla="*/ 14 h 197"/>
                  <a:gd name="T22" fmla="*/ 74 w 268"/>
                  <a:gd name="T23" fmla="*/ 40 h 197"/>
                  <a:gd name="T24" fmla="*/ 133 w 268"/>
                  <a:gd name="T25" fmla="*/ 14 h 197"/>
                  <a:gd name="T26" fmla="*/ 155 w 268"/>
                  <a:gd name="T27" fmla="*/ 28 h 197"/>
                  <a:gd name="T28" fmla="*/ 132 w 268"/>
                  <a:gd name="T29" fmla="*/ 53 h 197"/>
                  <a:gd name="T30" fmla="*/ 248 w 268"/>
                  <a:gd name="T31" fmla="*/ 29 h 197"/>
                  <a:gd name="T32" fmla="*/ 229 w 268"/>
                  <a:gd name="T33" fmla="*/ 197 h 197"/>
                  <a:gd name="T34" fmla="*/ 129 w 268"/>
                  <a:gd name="T35" fmla="*/ 69 h 197"/>
                  <a:gd name="T36" fmla="*/ 141 w 268"/>
                  <a:gd name="T37" fmla="*/ 90 h 197"/>
                  <a:gd name="T38" fmla="*/ 149 w 268"/>
                  <a:gd name="T39" fmla="*/ 92 h 197"/>
                  <a:gd name="T40" fmla="*/ 192 w 268"/>
                  <a:gd name="T41" fmla="*/ 102 h 197"/>
                  <a:gd name="T42" fmla="*/ 149 w 268"/>
                  <a:gd name="T43" fmla="*/ 92 h 197"/>
                  <a:gd name="T44" fmla="*/ 220 w 268"/>
                  <a:gd name="T45" fmla="*/ 147 h 197"/>
                  <a:gd name="T46" fmla="*/ 200 w 268"/>
                  <a:gd name="T47" fmla="*/ 105 h 197"/>
                  <a:gd name="T48" fmla="*/ 197 w 268"/>
                  <a:gd name="T49" fmla="*/ 99 h 197"/>
                  <a:gd name="T50" fmla="*/ 184 w 268"/>
                  <a:gd name="T51" fmla="*/ 71 h 197"/>
                  <a:gd name="T52" fmla="*/ 146 w 268"/>
                  <a:gd name="T53" fmla="*/ 87 h 197"/>
                  <a:gd name="T54" fmla="*/ 136 w 268"/>
                  <a:gd name="T55" fmla="*/ 70 h 197"/>
                  <a:gd name="T56" fmla="*/ 213 w 268"/>
                  <a:gd name="T57" fmla="*/ 147 h 197"/>
                  <a:gd name="T58" fmla="*/ 171 w 268"/>
                  <a:gd name="T59" fmla="*/ 126 h 197"/>
                  <a:gd name="T60" fmla="*/ 159 w 268"/>
                  <a:gd name="T61" fmla="*/ 121 h 197"/>
                  <a:gd name="T62" fmla="*/ 127 w 268"/>
                  <a:gd name="T63" fmla="*/ 106 h 197"/>
                  <a:gd name="T64" fmla="*/ 90 w 268"/>
                  <a:gd name="T65" fmla="*/ 81 h 197"/>
                  <a:gd name="T66" fmla="*/ 105 w 268"/>
                  <a:gd name="T67" fmla="*/ 98 h 197"/>
                  <a:gd name="T68" fmla="*/ 70 w 268"/>
                  <a:gd name="T69" fmla="*/ 58 h 197"/>
                  <a:gd name="T70" fmla="*/ 86 w 268"/>
                  <a:gd name="T71" fmla="*/ 77 h 197"/>
                  <a:gd name="T72" fmla="*/ 91 w 268"/>
                  <a:gd name="T73" fmla="*/ 74 h 197"/>
                  <a:gd name="T74" fmla="*/ 77 w 268"/>
                  <a:gd name="T75" fmla="*/ 58 h 197"/>
                  <a:gd name="T76" fmla="*/ 112 w 268"/>
                  <a:gd name="T77" fmla="*/ 98 h 197"/>
                  <a:gd name="T78" fmla="*/ 95 w 268"/>
                  <a:gd name="T79" fmla="*/ 79 h 197"/>
                  <a:gd name="T80" fmla="*/ 38 w 268"/>
                  <a:gd name="T81" fmla="*/ 70 h 197"/>
                  <a:gd name="T82" fmla="*/ 47 w 268"/>
                  <a:gd name="T83" fmla="*/ 85 h 197"/>
                  <a:gd name="T84" fmla="*/ 25 w 268"/>
                  <a:gd name="T85" fmla="*/ 48 h 197"/>
                  <a:gd name="T86" fmla="*/ 35 w 268"/>
                  <a:gd name="T87" fmla="*/ 65 h 197"/>
                  <a:gd name="T88" fmla="*/ 40 w 268"/>
                  <a:gd name="T89" fmla="*/ 62 h 197"/>
                  <a:gd name="T90" fmla="*/ 31 w 268"/>
                  <a:gd name="T91" fmla="*/ 47 h 197"/>
                  <a:gd name="T92" fmla="*/ 54 w 268"/>
                  <a:gd name="T93" fmla="*/ 84 h 197"/>
                  <a:gd name="T94" fmla="*/ 43 w 268"/>
                  <a:gd name="T95" fmla="*/ 67 h 197"/>
                  <a:gd name="T96" fmla="*/ 123 w 268"/>
                  <a:gd name="T97" fmla="*/ 52 h 197"/>
                  <a:gd name="T98" fmla="*/ 103 w 268"/>
                  <a:gd name="T99" fmla="*/ 47 h 197"/>
                  <a:gd name="T100" fmla="*/ 108 w 268"/>
                  <a:gd name="T101" fmla="*/ 116 h 197"/>
                  <a:gd name="T102" fmla="*/ 102 w 268"/>
                  <a:gd name="T103" fmla="*/ 141 h 197"/>
                  <a:gd name="T104" fmla="*/ 65 w 268"/>
                  <a:gd name="T105" fmla="*/ 38 h 197"/>
                  <a:gd name="T106" fmla="*/ 45 w 268"/>
                  <a:gd name="T107" fmla="*/ 34 h 197"/>
                  <a:gd name="T108" fmla="*/ 50 w 268"/>
                  <a:gd name="T109" fmla="*/ 102 h 197"/>
                  <a:gd name="T110" fmla="*/ 44 w 268"/>
                  <a:gd name="T111" fmla="*/ 1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97">
                    <a:moveTo>
                      <a:pt x="209" y="193"/>
                    </a:moveTo>
                    <a:cubicBezTo>
                      <a:pt x="215" y="166"/>
                      <a:pt x="215" y="166"/>
                      <a:pt x="215" y="166"/>
                    </a:cubicBezTo>
                    <a:cubicBezTo>
                      <a:pt x="117" y="119"/>
                      <a:pt x="117" y="119"/>
                      <a:pt x="117" y="119"/>
                    </a:cubicBezTo>
                    <a:cubicBezTo>
                      <a:pt x="110" y="148"/>
                      <a:pt x="110" y="148"/>
                      <a:pt x="110" y="148"/>
                    </a:cubicBezTo>
                    <a:cubicBezTo>
                      <a:pt x="125" y="151"/>
                      <a:pt x="125" y="151"/>
                      <a:pt x="125" y="151"/>
                    </a:cubicBezTo>
                    <a:cubicBezTo>
                      <a:pt x="123" y="160"/>
                      <a:pt x="123" y="160"/>
                      <a:pt x="123" y="160"/>
                    </a:cubicBezTo>
                    <a:cubicBezTo>
                      <a:pt x="115" y="158"/>
                      <a:pt x="107" y="156"/>
                      <a:pt x="99" y="154"/>
                    </a:cubicBezTo>
                    <a:cubicBezTo>
                      <a:pt x="77" y="108"/>
                      <a:pt x="77" y="108"/>
                      <a:pt x="77" y="108"/>
                    </a:cubicBezTo>
                    <a:cubicBezTo>
                      <a:pt x="59" y="104"/>
                      <a:pt x="59" y="104"/>
                      <a:pt x="59" y="104"/>
                    </a:cubicBezTo>
                    <a:cubicBezTo>
                      <a:pt x="52" y="134"/>
                      <a:pt x="52" y="134"/>
                      <a:pt x="52" y="134"/>
                    </a:cubicBezTo>
                    <a:cubicBezTo>
                      <a:pt x="67" y="137"/>
                      <a:pt x="67" y="137"/>
                      <a:pt x="67" y="137"/>
                    </a:cubicBezTo>
                    <a:cubicBezTo>
                      <a:pt x="65" y="146"/>
                      <a:pt x="65" y="146"/>
                      <a:pt x="65" y="146"/>
                    </a:cubicBezTo>
                    <a:cubicBezTo>
                      <a:pt x="57" y="144"/>
                      <a:pt x="49" y="142"/>
                      <a:pt x="41" y="141"/>
                    </a:cubicBezTo>
                    <a:cubicBezTo>
                      <a:pt x="19" y="94"/>
                      <a:pt x="19" y="94"/>
                      <a:pt x="19" y="94"/>
                    </a:cubicBezTo>
                    <a:cubicBezTo>
                      <a:pt x="12" y="93"/>
                      <a:pt x="12" y="93"/>
                      <a:pt x="12" y="93"/>
                    </a:cubicBezTo>
                    <a:cubicBezTo>
                      <a:pt x="4" y="91"/>
                      <a:pt x="0" y="83"/>
                      <a:pt x="2" y="75"/>
                    </a:cubicBezTo>
                    <a:cubicBezTo>
                      <a:pt x="5" y="64"/>
                      <a:pt x="7" y="52"/>
                      <a:pt x="10" y="41"/>
                    </a:cubicBezTo>
                    <a:cubicBezTo>
                      <a:pt x="12" y="33"/>
                      <a:pt x="19" y="27"/>
                      <a:pt x="27" y="29"/>
                    </a:cubicBezTo>
                    <a:cubicBezTo>
                      <a:pt x="34" y="31"/>
                      <a:pt x="34" y="31"/>
                      <a:pt x="34" y="31"/>
                    </a:cubicBezTo>
                    <a:cubicBezTo>
                      <a:pt x="74" y="0"/>
                      <a:pt x="74" y="0"/>
                      <a:pt x="74" y="0"/>
                    </a:cubicBezTo>
                    <a:cubicBezTo>
                      <a:pt x="82" y="2"/>
                      <a:pt x="90" y="4"/>
                      <a:pt x="98" y="5"/>
                    </a:cubicBezTo>
                    <a:cubicBezTo>
                      <a:pt x="96" y="14"/>
                      <a:pt x="96" y="14"/>
                      <a:pt x="96" y="14"/>
                    </a:cubicBezTo>
                    <a:cubicBezTo>
                      <a:pt x="81" y="11"/>
                      <a:pt x="81" y="11"/>
                      <a:pt x="81" y="11"/>
                    </a:cubicBezTo>
                    <a:cubicBezTo>
                      <a:pt x="74" y="40"/>
                      <a:pt x="74" y="40"/>
                      <a:pt x="74" y="40"/>
                    </a:cubicBezTo>
                    <a:cubicBezTo>
                      <a:pt x="92" y="45"/>
                      <a:pt x="92" y="45"/>
                      <a:pt x="92" y="45"/>
                    </a:cubicBezTo>
                    <a:cubicBezTo>
                      <a:pt x="133" y="14"/>
                      <a:pt x="133" y="14"/>
                      <a:pt x="133" y="14"/>
                    </a:cubicBezTo>
                    <a:cubicBezTo>
                      <a:pt x="141" y="16"/>
                      <a:pt x="149" y="17"/>
                      <a:pt x="157" y="19"/>
                    </a:cubicBezTo>
                    <a:cubicBezTo>
                      <a:pt x="155" y="28"/>
                      <a:pt x="155" y="28"/>
                      <a:pt x="155" y="28"/>
                    </a:cubicBezTo>
                    <a:cubicBezTo>
                      <a:pt x="150" y="27"/>
                      <a:pt x="144" y="26"/>
                      <a:pt x="139" y="25"/>
                    </a:cubicBezTo>
                    <a:cubicBezTo>
                      <a:pt x="132" y="53"/>
                      <a:pt x="132" y="53"/>
                      <a:pt x="132" y="53"/>
                    </a:cubicBezTo>
                    <a:cubicBezTo>
                      <a:pt x="176" y="56"/>
                      <a:pt x="198" y="53"/>
                      <a:pt x="242" y="56"/>
                    </a:cubicBezTo>
                    <a:cubicBezTo>
                      <a:pt x="248" y="29"/>
                      <a:pt x="248" y="29"/>
                      <a:pt x="248" y="29"/>
                    </a:cubicBezTo>
                    <a:cubicBezTo>
                      <a:pt x="268" y="34"/>
                      <a:pt x="268" y="34"/>
                      <a:pt x="268" y="34"/>
                    </a:cubicBezTo>
                    <a:cubicBezTo>
                      <a:pt x="229" y="197"/>
                      <a:pt x="229" y="197"/>
                      <a:pt x="229" y="197"/>
                    </a:cubicBezTo>
                    <a:cubicBezTo>
                      <a:pt x="209" y="193"/>
                      <a:pt x="209" y="193"/>
                      <a:pt x="209" y="193"/>
                    </a:cubicBezTo>
                    <a:close/>
                    <a:moveTo>
                      <a:pt x="129" y="69"/>
                    </a:moveTo>
                    <a:cubicBezTo>
                      <a:pt x="121" y="103"/>
                      <a:pt x="121" y="103"/>
                      <a:pt x="121" y="103"/>
                    </a:cubicBezTo>
                    <a:cubicBezTo>
                      <a:pt x="141" y="90"/>
                      <a:pt x="141" y="90"/>
                      <a:pt x="141" y="90"/>
                    </a:cubicBezTo>
                    <a:cubicBezTo>
                      <a:pt x="137" y="83"/>
                      <a:pt x="133" y="76"/>
                      <a:pt x="129" y="69"/>
                    </a:cubicBezTo>
                    <a:close/>
                    <a:moveTo>
                      <a:pt x="149" y="92"/>
                    </a:moveTo>
                    <a:cubicBezTo>
                      <a:pt x="166" y="122"/>
                      <a:pt x="166" y="122"/>
                      <a:pt x="166" y="122"/>
                    </a:cubicBezTo>
                    <a:cubicBezTo>
                      <a:pt x="192" y="102"/>
                      <a:pt x="192" y="102"/>
                      <a:pt x="192" y="102"/>
                    </a:cubicBezTo>
                    <a:cubicBezTo>
                      <a:pt x="178" y="73"/>
                      <a:pt x="178" y="73"/>
                      <a:pt x="178" y="73"/>
                    </a:cubicBezTo>
                    <a:cubicBezTo>
                      <a:pt x="149" y="92"/>
                      <a:pt x="149" y="92"/>
                      <a:pt x="149" y="92"/>
                    </a:cubicBezTo>
                    <a:close/>
                    <a:moveTo>
                      <a:pt x="200" y="105"/>
                    </a:moveTo>
                    <a:cubicBezTo>
                      <a:pt x="220" y="147"/>
                      <a:pt x="220" y="147"/>
                      <a:pt x="220" y="147"/>
                    </a:cubicBezTo>
                    <a:cubicBezTo>
                      <a:pt x="237" y="75"/>
                      <a:pt x="237" y="75"/>
                      <a:pt x="237" y="75"/>
                    </a:cubicBezTo>
                    <a:cubicBezTo>
                      <a:pt x="200" y="105"/>
                      <a:pt x="200" y="105"/>
                      <a:pt x="200" y="105"/>
                    </a:cubicBezTo>
                    <a:close/>
                    <a:moveTo>
                      <a:pt x="184" y="71"/>
                    </a:moveTo>
                    <a:cubicBezTo>
                      <a:pt x="197" y="99"/>
                      <a:pt x="197" y="99"/>
                      <a:pt x="197" y="99"/>
                    </a:cubicBezTo>
                    <a:cubicBezTo>
                      <a:pt x="231" y="72"/>
                      <a:pt x="231" y="72"/>
                      <a:pt x="231" y="72"/>
                    </a:cubicBezTo>
                    <a:cubicBezTo>
                      <a:pt x="184" y="71"/>
                      <a:pt x="184" y="71"/>
                      <a:pt x="184" y="71"/>
                    </a:cubicBezTo>
                    <a:close/>
                    <a:moveTo>
                      <a:pt x="136" y="70"/>
                    </a:moveTo>
                    <a:cubicBezTo>
                      <a:pt x="146" y="87"/>
                      <a:pt x="146" y="87"/>
                      <a:pt x="146" y="87"/>
                    </a:cubicBezTo>
                    <a:cubicBezTo>
                      <a:pt x="171" y="71"/>
                      <a:pt x="171" y="71"/>
                      <a:pt x="171" y="71"/>
                    </a:cubicBezTo>
                    <a:cubicBezTo>
                      <a:pt x="136" y="70"/>
                      <a:pt x="136" y="70"/>
                      <a:pt x="136" y="70"/>
                    </a:cubicBezTo>
                    <a:close/>
                    <a:moveTo>
                      <a:pt x="171" y="126"/>
                    </a:moveTo>
                    <a:cubicBezTo>
                      <a:pt x="213" y="147"/>
                      <a:pt x="213" y="147"/>
                      <a:pt x="213" y="147"/>
                    </a:cubicBezTo>
                    <a:cubicBezTo>
                      <a:pt x="195" y="107"/>
                      <a:pt x="195" y="107"/>
                      <a:pt x="195" y="107"/>
                    </a:cubicBezTo>
                    <a:cubicBezTo>
                      <a:pt x="171" y="126"/>
                      <a:pt x="171" y="126"/>
                      <a:pt x="171" y="126"/>
                    </a:cubicBezTo>
                    <a:close/>
                    <a:moveTo>
                      <a:pt x="127" y="106"/>
                    </a:moveTo>
                    <a:cubicBezTo>
                      <a:pt x="159" y="121"/>
                      <a:pt x="159" y="121"/>
                      <a:pt x="159" y="121"/>
                    </a:cubicBezTo>
                    <a:cubicBezTo>
                      <a:pt x="144" y="95"/>
                      <a:pt x="144" y="95"/>
                      <a:pt x="144" y="95"/>
                    </a:cubicBezTo>
                    <a:cubicBezTo>
                      <a:pt x="127" y="106"/>
                      <a:pt x="127" y="106"/>
                      <a:pt x="127" y="106"/>
                    </a:cubicBezTo>
                    <a:close/>
                    <a:moveTo>
                      <a:pt x="105" y="98"/>
                    </a:moveTo>
                    <a:cubicBezTo>
                      <a:pt x="90" y="81"/>
                      <a:pt x="90" y="81"/>
                      <a:pt x="90" y="81"/>
                    </a:cubicBezTo>
                    <a:cubicBezTo>
                      <a:pt x="69" y="90"/>
                      <a:pt x="69" y="90"/>
                      <a:pt x="69" y="90"/>
                    </a:cubicBezTo>
                    <a:cubicBezTo>
                      <a:pt x="105" y="98"/>
                      <a:pt x="105" y="98"/>
                      <a:pt x="105" y="98"/>
                    </a:cubicBezTo>
                    <a:close/>
                    <a:moveTo>
                      <a:pt x="86" y="77"/>
                    </a:moveTo>
                    <a:cubicBezTo>
                      <a:pt x="70" y="58"/>
                      <a:pt x="70" y="58"/>
                      <a:pt x="70" y="58"/>
                    </a:cubicBezTo>
                    <a:cubicBezTo>
                      <a:pt x="63" y="86"/>
                      <a:pt x="63" y="86"/>
                      <a:pt x="63" y="86"/>
                    </a:cubicBezTo>
                    <a:cubicBezTo>
                      <a:pt x="86" y="77"/>
                      <a:pt x="86" y="77"/>
                      <a:pt x="86" y="77"/>
                    </a:cubicBezTo>
                    <a:close/>
                    <a:moveTo>
                      <a:pt x="77" y="58"/>
                    </a:moveTo>
                    <a:cubicBezTo>
                      <a:pt x="91" y="74"/>
                      <a:pt x="91" y="74"/>
                      <a:pt x="91" y="74"/>
                    </a:cubicBezTo>
                    <a:cubicBezTo>
                      <a:pt x="112" y="66"/>
                      <a:pt x="112" y="66"/>
                      <a:pt x="112" y="66"/>
                    </a:cubicBezTo>
                    <a:cubicBezTo>
                      <a:pt x="77" y="58"/>
                      <a:pt x="77" y="58"/>
                      <a:pt x="77" y="58"/>
                    </a:cubicBezTo>
                    <a:close/>
                    <a:moveTo>
                      <a:pt x="95" y="79"/>
                    </a:moveTo>
                    <a:cubicBezTo>
                      <a:pt x="112" y="98"/>
                      <a:pt x="112" y="98"/>
                      <a:pt x="112" y="98"/>
                    </a:cubicBezTo>
                    <a:cubicBezTo>
                      <a:pt x="119" y="69"/>
                      <a:pt x="119" y="69"/>
                      <a:pt x="119" y="69"/>
                    </a:cubicBezTo>
                    <a:cubicBezTo>
                      <a:pt x="95" y="79"/>
                      <a:pt x="95" y="79"/>
                      <a:pt x="95" y="79"/>
                    </a:cubicBezTo>
                    <a:close/>
                    <a:moveTo>
                      <a:pt x="47" y="85"/>
                    </a:moveTo>
                    <a:cubicBezTo>
                      <a:pt x="38" y="70"/>
                      <a:pt x="38" y="70"/>
                      <a:pt x="38" y="70"/>
                    </a:cubicBezTo>
                    <a:cubicBezTo>
                      <a:pt x="23" y="79"/>
                      <a:pt x="23" y="79"/>
                      <a:pt x="23" y="79"/>
                    </a:cubicBezTo>
                    <a:cubicBezTo>
                      <a:pt x="47" y="85"/>
                      <a:pt x="47" y="85"/>
                      <a:pt x="47" y="85"/>
                    </a:cubicBezTo>
                    <a:close/>
                    <a:moveTo>
                      <a:pt x="35" y="65"/>
                    </a:moveTo>
                    <a:cubicBezTo>
                      <a:pt x="25" y="48"/>
                      <a:pt x="25" y="48"/>
                      <a:pt x="25" y="48"/>
                    </a:cubicBezTo>
                    <a:cubicBezTo>
                      <a:pt x="23" y="57"/>
                      <a:pt x="21" y="66"/>
                      <a:pt x="19" y="75"/>
                    </a:cubicBezTo>
                    <a:cubicBezTo>
                      <a:pt x="35" y="65"/>
                      <a:pt x="35" y="65"/>
                      <a:pt x="35" y="65"/>
                    </a:cubicBezTo>
                    <a:close/>
                    <a:moveTo>
                      <a:pt x="31" y="47"/>
                    </a:moveTo>
                    <a:cubicBezTo>
                      <a:pt x="40" y="62"/>
                      <a:pt x="40" y="62"/>
                      <a:pt x="40" y="62"/>
                    </a:cubicBezTo>
                    <a:cubicBezTo>
                      <a:pt x="55" y="53"/>
                      <a:pt x="55" y="53"/>
                      <a:pt x="55" y="53"/>
                    </a:cubicBezTo>
                    <a:cubicBezTo>
                      <a:pt x="31" y="47"/>
                      <a:pt x="31" y="47"/>
                      <a:pt x="31" y="47"/>
                    </a:cubicBezTo>
                    <a:close/>
                    <a:moveTo>
                      <a:pt x="43" y="67"/>
                    </a:moveTo>
                    <a:cubicBezTo>
                      <a:pt x="54" y="84"/>
                      <a:pt x="54" y="84"/>
                      <a:pt x="54" y="84"/>
                    </a:cubicBezTo>
                    <a:cubicBezTo>
                      <a:pt x="61" y="56"/>
                      <a:pt x="61" y="56"/>
                      <a:pt x="61" y="56"/>
                    </a:cubicBezTo>
                    <a:cubicBezTo>
                      <a:pt x="43" y="67"/>
                      <a:pt x="43" y="67"/>
                      <a:pt x="43" y="67"/>
                    </a:cubicBezTo>
                    <a:close/>
                    <a:moveTo>
                      <a:pt x="103" y="47"/>
                    </a:moveTo>
                    <a:cubicBezTo>
                      <a:pt x="123" y="52"/>
                      <a:pt x="123" y="52"/>
                      <a:pt x="123" y="52"/>
                    </a:cubicBezTo>
                    <a:cubicBezTo>
                      <a:pt x="129" y="27"/>
                      <a:pt x="129" y="27"/>
                      <a:pt x="129" y="27"/>
                    </a:cubicBezTo>
                    <a:cubicBezTo>
                      <a:pt x="103" y="47"/>
                      <a:pt x="103" y="47"/>
                      <a:pt x="103" y="47"/>
                    </a:cubicBezTo>
                    <a:close/>
                    <a:moveTo>
                      <a:pt x="102" y="141"/>
                    </a:moveTo>
                    <a:cubicBezTo>
                      <a:pt x="108" y="116"/>
                      <a:pt x="108" y="116"/>
                      <a:pt x="108" y="116"/>
                    </a:cubicBezTo>
                    <a:cubicBezTo>
                      <a:pt x="88" y="111"/>
                      <a:pt x="88" y="111"/>
                      <a:pt x="88" y="111"/>
                    </a:cubicBezTo>
                    <a:cubicBezTo>
                      <a:pt x="102" y="141"/>
                      <a:pt x="102" y="141"/>
                      <a:pt x="102" y="141"/>
                    </a:cubicBezTo>
                    <a:close/>
                    <a:moveTo>
                      <a:pt x="45" y="34"/>
                    </a:moveTo>
                    <a:cubicBezTo>
                      <a:pt x="65" y="38"/>
                      <a:pt x="65" y="38"/>
                      <a:pt x="65" y="38"/>
                    </a:cubicBezTo>
                    <a:cubicBezTo>
                      <a:pt x="71" y="13"/>
                      <a:pt x="71" y="13"/>
                      <a:pt x="71" y="13"/>
                    </a:cubicBezTo>
                    <a:cubicBezTo>
                      <a:pt x="45" y="34"/>
                      <a:pt x="45" y="34"/>
                      <a:pt x="45" y="34"/>
                    </a:cubicBezTo>
                    <a:close/>
                    <a:moveTo>
                      <a:pt x="44" y="127"/>
                    </a:moveTo>
                    <a:cubicBezTo>
                      <a:pt x="50" y="102"/>
                      <a:pt x="50" y="102"/>
                      <a:pt x="50" y="102"/>
                    </a:cubicBezTo>
                    <a:cubicBezTo>
                      <a:pt x="29" y="97"/>
                      <a:pt x="29" y="97"/>
                      <a:pt x="29" y="97"/>
                    </a:cubicBezTo>
                    <a:lnTo>
                      <a:pt x="4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4"/>
              <p:cNvSpPr>
                <a:spLocks noEditPoints="1"/>
              </p:cNvSpPr>
              <p:nvPr/>
            </p:nvSpPr>
            <p:spPr bwMode="auto">
              <a:xfrm>
                <a:off x="3990975" y="2690813"/>
                <a:ext cx="939800" cy="795337"/>
              </a:xfrm>
              <a:custGeom>
                <a:avLst/>
                <a:gdLst>
                  <a:gd name="T0" fmla="*/ 143 w 292"/>
                  <a:gd name="T1" fmla="*/ 212 h 247"/>
                  <a:gd name="T2" fmla="*/ 35 w 292"/>
                  <a:gd name="T3" fmla="*/ 139 h 247"/>
                  <a:gd name="T4" fmla="*/ 0 w 292"/>
                  <a:gd name="T5" fmla="*/ 64 h 247"/>
                  <a:gd name="T6" fmla="*/ 14 w 292"/>
                  <a:gd name="T7" fmla="*/ 54 h 247"/>
                  <a:gd name="T8" fmla="*/ 185 w 292"/>
                  <a:gd name="T9" fmla="*/ 0 h 247"/>
                  <a:gd name="T10" fmla="*/ 200 w 292"/>
                  <a:gd name="T11" fmla="*/ 25 h 247"/>
                  <a:gd name="T12" fmla="*/ 219 w 292"/>
                  <a:gd name="T13" fmla="*/ 40 h 247"/>
                  <a:gd name="T14" fmla="*/ 226 w 292"/>
                  <a:gd name="T15" fmla="*/ 40 h 247"/>
                  <a:gd name="T16" fmla="*/ 261 w 292"/>
                  <a:gd name="T17" fmla="*/ 52 h 247"/>
                  <a:gd name="T18" fmla="*/ 292 w 292"/>
                  <a:gd name="T19" fmla="*/ 51 h 247"/>
                  <a:gd name="T20" fmla="*/ 145 w 292"/>
                  <a:gd name="T21" fmla="*/ 229 h 247"/>
                  <a:gd name="T22" fmla="*/ 194 w 292"/>
                  <a:gd name="T23" fmla="*/ 155 h 247"/>
                  <a:gd name="T24" fmla="*/ 213 w 292"/>
                  <a:gd name="T25" fmla="*/ 107 h 247"/>
                  <a:gd name="T26" fmla="*/ 181 w 292"/>
                  <a:gd name="T27" fmla="*/ 148 h 247"/>
                  <a:gd name="T28" fmla="*/ 184 w 292"/>
                  <a:gd name="T29" fmla="*/ 151 h 247"/>
                  <a:gd name="T30" fmla="*/ 114 w 292"/>
                  <a:gd name="T31" fmla="*/ 97 h 247"/>
                  <a:gd name="T32" fmla="*/ 100 w 292"/>
                  <a:gd name="T33" fmla="*/ 89 h 247"/>
                  <a:gd name="T34" fmla="*/ 92 w 292"/>
                  <a:gd name="T35" fmla="*/ 76 h 247"/>
                  <a:gd name="T36" fmla="*/ 56 w 292"/>
                  <a:gd name="T37" fmla="*/ 136 h 247"/>
                  <a:gd name="T38" fmla="*/ 150 w 292"/>
                  <a:gd name="T39" fmla="*/ 200 h 247"/>
                  <a:gd name="T40" fmla="*/ 160 w 292"/>
                  <a:gd name="T41" fmla="*/ 205 h 247"/>
                  <a:gd name="T42" fmla="*/ 172 w 292"/>
                  <a:gd name="T43" fmla="*/ 170 h 247"/>
                  <a:gd name="T44" fmla="*/ 114 w 292"/>
                  <a:gd name="T45" fmla="*/ 97 h 247"/>
                  <a:gd name="T46" fmla="*/ 223 w 292"/>
                  <a:gd name="T47" fmla="*/ 92 h 247"/>
                  <a:gd name="T48" fmla="*/ 235 w 292"/>
                  <a:gd name="T49" fmla="*/ 92 h 247"/>
                  <a:gd name="T50" fmla="*/ 209 w 292"/>
                  <a:gd name="T51" fmla="*/ 65 h 247"/>
                  <a:gd name="T52" fmla="*/ 210 w 292"/>
                  <a:gd name="T53" fmla="*/ 55 h 247"/>
                  <a:gd name="T54" fmla="*/ 192 w 292"/>
                  <a:gd name="T55" fmla="*/ 38 h 247"/>
                  <a:gd name="T56" fmla="*/ 180 w 292"/>
                  <a:gd name="T57" fmla="*/ 33 h 247"/>
                  <a:gd name="T58" fmla="*/ 136 w 292"/>
                  <a:gd name="T59" fmla="*/ 63 h 247"/>
                  <a:gd name="T60" fmla="*/ 12 w 292"/>
                  <a:gd name="T61" fmla="*/ 65 h 247"/>
                  <a:gd name="T62" fmla="*/ 13 w 292"/>
                  <a:gd name="T63" fmla="*/ 80 h 247"/>
                  <a:gd name="T64" fmla="*/ 12 w 292"/>
                  <a:gd name="T65" fmla="*/ 65 h 247"/>
                  <a:gd name="T66" fmla="*/ 21 w 292"/>
                  <a:gd name="T67" fmla="*/ 101 h 247"/>
                  <a:gd name="T68" fmla="*/ 25 w 292"/>
                  <a:gd name="T69" fmla="*/ 81 h 247"/>
                  <a:gd name="T70" fmla="*/ 24 w 292"/>
                  <a:gd name="T71" fmla="*/ 107 h 247"/>
                  <a:gd name="T72" fmla="*/ 45 w 292"/>
                  <a:gd name="T73" fmla="*/ 131 h 247"/>
                  <a:gd name="T74" fmla="*/ 24 w 292"/>
                  <a:gd name="T75" fmla="*/ 107 h 247"/>
                  <a:gd name="T76" fmla="*/ 151 w 292"/>
                  <a:gd name="T77" fmla="*/ 120 h 247"/>
                  <a:gd name="T78" fmla="*/ 196 w 292"/>
                  <a:gd name="T79" fmla="*/ 102 h 247"/>
                  <a:gd name="T80" fmla="*/ 162 w 292"/>
                  <a:gd name="T81" fmla="*/ 85 h 247"/>
                  <a:gd name="T82" fmla="*/ 146 w 292"/>
                  <a:gd name="T83" fmla="*/ 108 h 247"/>
                  <a:gd name="T84" fmla="*/ 195 w 292"/>
                  <a:gd name="T85" fmla="*/ 96 h 247"/>
                  <a:gd name="T86" fmla="*/ 152 w 292"/>
                  <a:gd name="T87" fmla="*/ 113 h 247"/>
                  <a:gd name="T88" fmla="*/ 128 w 292"/>
                  <a:gd name="T89" fmla="*/ 94 h 247"/>
                  <a:gd name="T90" fmla="*/ 136 w 292"/>
                  <a:gd name="T9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2" h="247">
                    <a:moveTo>
                      <a:pt x="152" y="218"/>
                    </a:moveTo>
                    <a:cubicBezTo>
                      <a:pt x="143" y="212"/>
                      <a:pt x="143" y="212"/>
                      <a:pt x="143" y="212"/>
                    </a:cubicBezTo>
                    <a:cubicBezTo>
                      <a:pt x="143" y="211"/>
                      <a:pt x="143" y="211"/>
                      <a:pt x="143" y="211"/>
                    </a:cubicBezTo>
                    <a:cubicBezTo>
                      <a:pt x="35" y="139"/>
                      <a:pt x="35" y="139"/>
                      <a:pt x="35" y="139"/>
                    </a:cubicBezTo>
                    <a:cubicBezTo>
                      <a:pt x="36" y="138"/>
                      <a:pt x="36" y="138"/>
                      <a:pt x="36" y="138"/>
                    </a:cubicBezTo>
                    <a:cubicBezTo>
                      <a:pt x="16" y="117"/>
                      <a:pt x="4" y="93"/>
                      <a:pt x="0" y="64"/>
                    </a:cubicBezTo>
                    <a:cubicBezTo>
                      <a:pt x="0" y="61"/>
                      <a:pt x="0" y="61"/>
                      <a:pt x="0" y="61"/>
                    </a:cubicBezTo>
                    <a:cubicBezTo>
                      <a:pt x="14" y="54"/>
                      <a:pt x="14" y="54"/>
                      <a:pt x="14" y="54"/>
                    </a:cubicBezTo>
                    <a:cubicBezTo>
                      <a:pt x="38" y="74"/>
                      <a:pt x="38" y="74"/>
                      <a:pt x="38" y="74"/>
                    </a:cubicBezTo>
                    <a:cubicBezTo>
                      <a:pt x="185" y="0"/>
                      <a:pt x="185" y="0"/>
                      <a:pt x="185" y="0"/>
                    </a:cubicBezTo>
                    <a:cubicBezTo>
                      <a:pt x="197" y="23"/>
                      <a:pt x="197" y="23"/>
                      <a:pt x="197" y="23"/>
                    </a:cubicBezTo>
                    <a:cubicBezTo>
                      <a:pt x="200" y="25"/>
                      <a:pt x="200" y="25"/>
                      <a:pt x="200" y="25"/>
                    </a:cubicBezTo>
                    <a:cubicBezTo>
                      <a:pt x="199" y="27"/>
                      <a:pt x="199" y="27"/>
                      <a:pt x="199" y="27"/>
                    </a:cubicBezTo>
                    <a:cubicBezTo>
                      <a:pt x="219" y="40"/>
                      <a:pt x="219" y="40"/>
                      <a:pt x="219" y="40"/>
                    </a:cubicBezTo>
                    <a:cubicBezTo>
                      <a:pt x="221" y="37"/>
                      <a:pt x="221" y="37"/>
                      <a:pt x="221" y="37"/>
                    </a:cubicBezTo>
                    <a:cubicBezTo>
                      <a:pt x="226" y="40"/>
                      <a:pt x="226" y="40"/>
                      <a:pt x="226" y="40"/>
                    </a:cubicBezTo>
                    <a:cubicBezTo>
                      <a:pt x="231" y="32"/>
                      <a:pt x="231" y="32"/>
                      <a:pt x="231" y="32"/>
                    </a:cubicBezTo>
                    <a:cubicBezTo>
                      <a:pt x="261" y="52"/>
                      <a:pt x="261" y="52"/>
                      <a:pt x="261" y="52"/>
                    </a:cubicBezTo>
                    <a:cubicBezTo>
                      <a:pt x="268" y="42"/>
                      <a:pt x="268" y="42"/>
                      <a:pt x="268" y="42"/>
                    </a:cubicBezTo>
                    <a:cubicBezTo>
                      <a:pt x="292" y="51"/>
                      <a:pt x="292" y="51"/>
                      <a:pt x="292" y="51"/>
                    </a:cubicBezTo>
                    <a:cubicBezTo>
                      <a:pt x="163" y="247"/>
                      <a:pt x="163" y="247"/>
                      <a:pt x="163" y="247"/>
                    </a:cubicBezTo>
                    <a:cubicBezTo>
                      <a:pt x="145" y="229"/>
                      <a:pt x="145" y="229"/>
                      <a:pt x="145" y="229"/>
                    </a:cubicBezTo>
                    <a:cubicBezTo>
                      <a:pt x="152" y="218"/>
                      <a:pt x="152" y="218"/>
                      <a:pt x="152" y="218"/>
                    </a:cubicBezTo>
                    <a:close/>
                    <a:moveTo>
                      <a:pt x="194" y="155"/>
                    </a:moveTo>
                    <a:cubicBezTo>
                      <a:pt x="220" y="115"/>
                      <a:pt x="220" y="115"/>
                      <a:pt x="220" y="115"/>
                    </a:cubicBezTo>
                    <a:cubicBezTo>
                      <a:pt x="213" y="107"/>
                      <a:pt x="213" y="107"/>
                      <a:pt x="213" y="107"/>
                    </a:cubicBezTo>
                    <a:cubicBezTo>
                      <a:pt x="209" y="105"/>
                      <a:pt x="209" y="105"/>
                      <a:pt x="209" y="105"/>
                    </a:cubicBezTo>
                    <a:cubicBezTo>
                      <a:pt x="181" y="148"/>
                      <a:pt x="181" y="148"/>
                      <a:pt x="181" y="148"/>
                    </a:cubicBezTo>
                    <a:cubicBezTo>
                      <a:pt x="184" y="152"/>
                      <a:pt x="184" y="152"/>
                      <a:pt x="184" y="152"/>
                    </a:cubicBezTo>
                    <a:cubicBezTo>
                      <a:pt x="184" y="151"/>
                      <a:pt x="184" y="151"/>
                      <a:pt x="184" y="151"/>
                    </a:cubicBezTo>
                    <a:cubicBezTo>
                      <a:pt x="194" y="155"/>
                      <a:pt x="194" y="155"/>
                      <a:pt x="194" y="155"/>
                    </a:cubicBezTo>
                    <a:close/>
                    <a:moveTo>
                      <a:pt x="114" y="97"/>
                    </a:moveTo>
                    <a:cubicBezTo>
                      <a:pt x="113" y="98"/>
                      <a:pt x="113" y="98"/>
                      <a:pt x="113" y="98"/>
                    </a:cubicBezTo>
                    <a:cubicBezTo>
                      <a:pt x="100" y="89"/>
                      <a:pt x="100" y="89"/>
                      <a:pt x="100" y="89"/>
                    </a:cubicBezTo>
                    <a:cubicBezTo>
                      <a:pt x="103" y="84"/>
                      <a:pt x="103" y="84"/>
                      <a:pt x="103" y="84"/>
                    </a:cubicBezTo>
                    <a:cubicBezTo>
                      <a:pt x="92" y="76"/>
                      <a:pt x="92" y="76"/>
                      <a:pt x="92" y="76"/>
                    </a:cubicBezTo>
                    <a:cubicBezTo>
                      <a:pt x="46" y="99"/>
                      <a:pt x="46" y="99"/>
                      <a:pt x="46" y="99"/>
                    </a:cubicBezTo>
                    <a:cubicBezTo>
                      <a:pt x="56" y="136"/>
                      <a:pt x="56" y="136"/>
                      <a:pt x="56" y="136"/>
                    </a:cubicBezTo>
                    <a:cubicBezTo>
                      <a:pt x="54" y="137"/>
                      <a:pt x="54" y="137"/>
                      <a:pt x="54" y="137"/>
                    </a:cubicBezTo>
                    <a:cubicBezTo>
                      <a:pt x="150" y="200"/>
                      <a:pt x="150" y="200"/>
                      <a:pt x="150" y="200"/>
                    </a:cubicBezTo>
                    <a:cubicBezTo>
                      <a:pt x="151" y="199"/>
                      <a:pt x="151" y="199"/>
                      <a:pt x="151" y="199"/>
                    </a:cubicBezTo>
                    <a:cubicBezTo>
                      <a:pt x="160" y="205"/>
                      <a:pt x="160" y="205"/>
                      <a:pt x="160" y="205"/>
                    </a:cubicBezTo>
                    <a:cubicBezTo>
                      <a:pt x="179" y="177"/>
                      <a:pt x="179" y="177"/>
                      <a:pt x="179" y="177"/>
                    </a:cubicBezTo>
                    <a:cubicBezTo>
                      <a:pt x="172" y="170"/>
                      <a:pt x="172" y="170"/>
                      <a:pt x="172" y="170"/>
                    </a:cubicBezTo>
                    <a:cubicBezTo>
                      <a:pt x="174" y="167"/>
                      <a:pt x="174" y="167"/>
                      <a:pt x="174" y="167"/>
                    </a:cubicBezTo>
                    <a:cubicBezTo>
                      <a:pt x="114" y="97"/>
                      <a:pt x="114" y="97"/>
                      <a:pt x="114" y="97"/>
                    </a:cubicBezTo>
                    <a:close/>
                    <a:moveTo>
                      <a:pt x="136" y="64"/>
                    </a:moveTo>
                    <a:cubicBezTo>
                      <a:pt x="223" y="92"/>
                      <a:pt x="223" y="92"/>
                      <a:pt x="223" y="92"/>
                    </a:cubicBezTo>
                    <a:cubicBezTo>
                      <a:pt x="225" y="88"/>
                      <a:pt x="225" y="88"/>
                      <a:pt x="225" y="88"/>
                    </a:cubicBezTo>
                    <a:cubicBezTo>
                      <a:pt x="235" y="92"/>
                      <a:pt x="235" y="92"/>
                      <a:pt x="235" y="92"/>
                    </a:cubicBezTo>
                    <a:cubicBezTo>
                      <a:pt x="240" y="85"/>
                      <a:pt x="240" y="85"/>
                      <a:pt x="240" y="85"/>
                    </a:cubicBezTo>
                    <a:cubicBezTo>
                      <a:pt x="209" y="65"/>
                      <a:pt x="209" y="65"/>
                      <a:pt x="209" y="65"/>
                    </a:cubicBezTo>
                    <a:cubicBezTo>
                      <a:pt x="214" y="57"/>
                      <a:pt x="214" y="57"/>
                      <a:pt x="214" y="57"/>
                    </a:cubicBezTo>
                    <a:cubicBezTo>
                      <a:pt x="210" y="55"/>
                      <a:pt x="210" y="55"/>
                      <a:pt x="210" y="55"/>
                    </a:cubicBezTo>
                    <a:cubicBezTo>
                      <a:pt x="212" y="52"/>
                      <a:pt x="212" y="52"/>
                      <a:pt x="212" y="52"/>
                    </a:cubicBezTo>
                    <a:cubicBezTo>
                      <a:pt x="192" y="38"/>
                      <a:pt x="192" y="38"/>
                      <a:pt x="192" y="38"/>
                    </a:cubicBezTo>
                    <a:cubicBezTo>
                      <a:pt x="190" y="40"/>
                      <a:pt x="190" y="40"/>
                      <a:pt x="190" y="40"/>
                    </a:cubicBezTo>
                    <a:cubicBezTo>
                      <a:pt x="180" y="33"/>
                      <a:pt x="180" y="33"/>
                      <a:pt x="180" y="33"/>
                    </a:cubicBezTo>
                    <a:cubicBezTo>
                      <a:pt x="129" y="58"/>
                      <a:pt x="129" y="58"/>
                      <a:pt x="129" y="58"/>
                    </a:cubicBezTo>
                    <a:cubicBezTo>
                      <a:pt x="136" y="63"/>
                      <a:pt x="136" y="63"/>
                      <a:pt x="136" y="63"/>
                    </a:cubicBezTo>
                    <a:cubicBezTo>
                      <a:pt x="136" y="64"/>
                      <a:pt x="136" y="64"/>
                      <a:pt x="136" y="64"/>
                    </a:cubicBezTo>
                    <a:close/>
                    <a:moveTo>
                      <a:pt x="12" y="65"/>
                    </a:moveTo>
                    <a:cubicBezTo>
                      <a:pt x="10" y="66"/>
                      <a:pt x="10" y="66"/>
                      <a:pt x="10" y="66"/>
                    </a:cubicBezTo>
                    <a:cubicBezTo>
                      <a:pt x="10" y="71"/>
                      <a:pt x="11" y="75"/>
                      <a:pt x="13" y="80"/>
                    </a:cubicBezTo>
                    <a:cubicBezTo>
                      <a:pt x="20" y="76"/>
                      <a:pt x="20" y="76"/>
                      <a:pt x="20" y="76"/>
                    </a:cubicBezTo>
                    <a:cubicBezTo>
                      <a:pt x="18" y="72"/>
                      <a:pt x="15" y="69"/>
                      <a:pt x="12" y="65"/>
                    </a:cubicBezTo>
                    <a:close/>
                    <a:moveTo>
                      <a:pt x="15" y="86"/>
                    </a:moveTo>
                    <a:cubicBezTo>
                      <a:pt x="17" y="91"/>
                      <a:pt x="19" y="96"/>
                      <a:pt x="21" y="101"/>
                    </a:cubicBezTo>
                    <a:cubicBezTo>
                      <a:pt x="35" y="94"/>
                      <a:pt x="35" y="94"/>
                      <a:pt x="35" y="94"/>
                    </a:cubicBezTo>
                    <a:cubicBezTo>
                      <a:pt x="31" y="90"/>
                      <a:pt x="28" y="86"/>
                      <a:pt x="25" y="81"/>
                    </a:cubicBezTo>
                    <a:cubicBezTo>
                      <a:pt x="15" y="86"/>
                      <a:pt x="15" y="86"/>
                      <a:pt x="15" y="86"/>
                    </a:cubicBezTo>
                    <a:close/>
                    <a:moveTo>
                      <a:pt x="24" y="107"/>
                    </a:moveTo>
                    <a:cubicBezTo>
                      <a:pt x="29" y="116"/>
                      <a:pt x="36" y="125"/>
                      <a:pt x="43" y="132"/>
                    </a:cubicBezTo>
                    <a:cubicBezTo>
                      <a:pt x="45" y="131"/>
                      <a:pt x="45" y="131"/>
                      <a:pt x="45" y="131"/>
                    </a:cubicBezTo>
                    <a:cubicBezTo>
                      <a:pt x="37" y="101"/>
                      <a:pt x="37" y="101"/>
                      <a:pt x="37" y="101"/>
                    </a:cubicBezTo>
                    <a:cubicBezTo>
                      <a:pt x="24" y="107"/>
                      <a:pt x="24" y="107"/>
                      <a:pt x="24" y="107"/>
                    </a:cubicBezTo>
                    <a:close/>
                    <a:moveTo>
                      <a:pt x="196" y="102"/>
                    </a:moveTo>
                    <a:cubicBezTo>
                      <a:pt x="151" y="120"/>
                      <a:pt x="151" y="120"/>
                      <a:pt x="151" y="120"/>
                    </a:cubicBezTo>
                    <a:cubicBezTo>
                      <a:pt x="169" y="142"/>
                      <a:pt x="169" y="142"/>
                      <a:pt x="169" y="142"/>
                    </a:cubicBezTo>
                    <a:cubicBezTo>
                      <a:pt x="196" y="102"/>
                      <a:pt x="196" y="102"/>
                      <a:pt x="196" y="102"/>
                    </a:cubicBezTo>
                    <a:close/>
                    <a:moveTo>
                      <a:pt x="146" y="108"/>
                    </a:moveTo>
                    <a:cubicBezTo>
                      <a:pt x="162" y="85"/>
                      <a:pt x="162" y="85"/>
                      <a:pt x="162" y="85"/>
                    </a:cubicBezTo>
                    <a:cubicBezTo>
                      <a:pt x="141" y="79"/>
                      <a:pt x="141" y="79"/>
                      <a:pt x="141" y="79"/>
                    </a:cubicBezTo>
                    <a:cubicBezTo>
                      <a:pt x="146" y="108"/>
                      <a:pt x="146" y="108"/>
                      <a:pt x="146" y="108"/>
                    </a:cubicBezTo>
                    <a:close/>
                    <a:moveTo>
                      <a:pt x="152" y="113"/>
                    </a:moveTo>
                    <a:cubicBezTo>
                      <a:pt x="195" y="96"/>
                      <a:pt x="195" y="96"/>
                      <a:pt x="195" y="96"/>
                    </a:cubicBezTo>
                    <a:cubicBezTo>
                      <a:pt x="169" y="87"/>
                      <a:pt x="169" y="87"/>
                      <a:pt x="169" y="87"/>
                    </a:cubicBezTo>
                    <a:cubicBezTo>
                      <a:pt x="152" y="113"/>
                      <a:pt x="152" y="113"/>
                      <a:pt x="152" y="113"/>
                    </a:cubicBezTo>
                    <a:close/>
                    <a:moveTo>
                      <a:pt x="136" y="83"/>
                    </a:moveTo>
                    <a:cubicBezTo>
                      <a:pt x="128" y="94"/>
                      <a:pt x="128" y="94"/>
                      <a:pt x="128" y="94"/>
                    </a:cubicBezTo>
                    <a:cubicBezTo>
                      <a:pt x="140" y="108"/>
                      <a:pt x="140" y="108"/>
                      <a:pt x="140" y="108"/>
                    </a:cubicBezTo>
                    <a:lnTo>
                      <a:pt x="136"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42" name="Group 41"/>
            <p:cNvGrpSpPr/>
            <p:nvPr/>
          </p:nvGrpSpPr>
          <p:grpSpPr>
            <a:xfrm>
              <a:off x="4030266" y="2043113"/>
              <a:ext cx="1539478" cy="1908572"/>
              <a:chOff x="6113463" y="1581150"/>
              <a:chExt cx="2052637" cy="2544763"/>
            </a:xfrm>
            <a:solidFill>
              <a:schemeClr val="accent2"/>
            </a:solidFill>
          </p:grpSpPr>
          <p:sp>
            <p:nvSpPr>
              <p:cNvPr id="6" name="Freeform 5"/>
              <p:cNvSpPr>
                <a:spLocks noEditPoints="1"/>
              </p:cNvSpPr>
              <p:nvPr/>
            </p:nvSpPr>
            <p:spPr bwMode="auto">
              <a:xfrm>
                <a:off x="6843713" y="1790700"/>
                <a:ext cx="682625" cy="774700"/>
              </a:xfrm>
              <a:custGeom>
                <a:avLst/>
                <a:gdLst>
                  <a:gd name="T0" fmla="*/ 208 w 212"/>
                  <a:gd name="T1" fmla="*/ 228 h 241"/>
                  <a:gd name="T2" fmla="*/ 162 w 212"/>
                  <a:gd name="T3" fmla="*/ 140 h 241"/>
                  <a:gd name="T4" fmla="*/ 164 w 212"/>
                  <a:gd name="T5" fmla="*/ 107 h 241"/>
                  <a:gd name="T6" fmla="*/ 163 w 212"/>
                  <a:gd name="T7" fmla="*/ 105 h 241"/>
                  <a:gd name="T8" fmla="*/ 174 w 212"/>
                  <a:gd name="T9" fmla="*/ 101 h 241"/>
                  <a:gd name="T10" fmla="*/ 179 w 212"/>
                  <a:gd name="T11" fmla="*/ 95 h 241"/>
                  <a:gd name="T12" fmla="*/ 204 w 212"/>
                  <a:gd name="T13" fmla="*/ 14 h 241"/>
                  <a:gd name="T14" fmla="*/ 194 w 212"/>
                  <a:gd name="T15" fmla="*/ 9 h 241"/>
                  <a:gd name="T16" fmla="*/ 141 w 212"/>
                  <a:gd name="T17" fmla="*/ 92 h 241"/>
                  <a:gd name="T18" fmla="*/ 122 w 212"/>
                  <a:gd name="T19" fmla="*/ 96 h 241"/>
                  <a:gd name="T20" fmla="*/ 110 w 212"/>
                  <a:gd name="T21" fmla="*/ 109 h 241"/>
                  <a:gd name="T22" fmla="*/ 101 w 212"/>
                  <a:gd name="T23" fmla="*/ 101 h 241"/>
                  <a:gd name="T24" fmla="*/ 93 w 212"/>
                  <a:gd name="T25" fmla="*/ 100 h 241"/>
                  <a:gd name="T26" fmla="*/ 11 w 212"/>
                  <a:gd name="T27" fmla="*/ 119 h 241"/>
                  <a:gd name="T28" fmla="*/ 11 w 212"/>
                  <a:gd name="T29" fmla="*/ 130 h 241"/>
                  <a:gd name="T30" fmla="*/ 110 w 212"/>
                  <a:gd name="T31" fmla="*/ 134 h 241"/>
                  <a:gd name="T32" fmla="*/ 112 w 212"/>
                  <a:gd name="T33" fmla="*/ 138 h 241"/>
                  <a:gd name="T34" fmla="*/ 140 w 212"/>
                  <a:gd name="T35" fmla="*/ 153 h 241"/>
                  <a:gd name="T36" fmla="*/ 138 w 212"/>
                  <a:gd name="T37" fmla="*/ 165 h 241"/>
                  <a:gd name="T38" fmla="*/ 140 w 212"/>
                  <a:gd name="T39" fmla="*/ 172 h 241"/>
                  <a:gd name="T40" fmla="*/ 198 w 212"/>
                  <a:gd name="T41" fmla="*/ 234 h 241"/>
                  <a:gd name="T42" fmla="*/ 208 w 212"/>
                  <a:gd name="T43" fmla="*/ 228 h 241"/>
                  <a:gd name="T44" fmla="*/ 145 w 212"/>
                  <a:gd name="T45" fmla="*/ 134 h 241"/>
                  <a:gd name="T46" fmla="*/ 126 w 212"/>
                  <a:gd name="T47" fmla="*/ 130 h 241"/>
                  <a:gd name="T48" fmla="*/ 130 w 212"/>
                  <a:gd name="T49" fmla="*/ 110 h 241"/>
                  <a:gd name="T50" fmla="*/ 150 w 212"/>
                  <a:gd name="T51" fmla="*/ 115 h 241"/>
                  <a:gd name="T52" fmla="*/ 145 w 212"/>
                  <a:gd name="T53" fmla="*/ 13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2" h="241">
                    <a:moveTo>
                      <a:pt x="208" y="228"/>
                    </a:moveTo>
                    <a:cubicBezTo>
                      <a:pt x="162" y="140"/>
                      <a:pt x="162" y="140"/>
                      <a:pt x="162" y="140"/>
                    </a:cubicBezTo>
                    <a:cubicBezTo>
                      <a:pt x="169" y="131"/>
                      <a:pt x="170" y="117"/>
                      <a:pt x="164" y="107"/>
                    </a:cubicBezTo>
                    <a:cubicBezTo>
                      <a:pt x="163" y="106"/>
                      <a:pt x="163" y="106"/>
                      <a:pt x="163" y="105"/>
                    </a:cubicBezTo>
                    <a:cubicBezTo>
                      <a:pt x="167" y="104"/>
                      <a:pt x="171" y="102"/>
                      <a:pt x="174" y="101"/>
                    </a:cubicBezTo>
                    <a:cubicBezTo>
                      <a:pt x="177" y="99"/>
                      <a:pt x="178" y="98"/>
                      <a:pt x="179" y="95"/>
                    </a:cubicBezTo>
                    <a:cubicBezTo>
                      <a:pt x="204" y="14"/>
                      <a:pt x="204" y="14"/>
                      <a:pt x="204" y="14"/>
                    </a:cubicBezTo>
                    <a:cubicBezTo>
                      <a:pt x="208" y="6"/>
                      <a:pt x="201" y="0"/>
                      <a:pt x="194" y="9"/>
                    </a:cubicBezTo>
                    <a:cubicBezTo>
                      <a:pt x="141" y="92"/>
                      <a:pt x="141" y="92"/>
                      <a:pt x="141" y="92"/>
                    </a:cubicBezTo>
                    <a:cubicBezTo>
                      <a:pt x="135" y="91"/>
                      <a:pt x="128" y="93"/>
                      <a:pt x="122" y="96"/>
                    </a:cubicBezTo>
                    <a:cubicBezTo>
                      <a:pt x="117" y="99"/>
                      <a:pt x="113" y="104"/>
                      <a:pt x="110" y="109"/>
                    </a:cubicBezTo>
                    <a:cubicBezTo>
                      <a:pt x="107" y="106"/>
                      <a:pt x="104" y="103"/>
                      <a:pt x="101" y="101"/>
                    </a:cubicBezTo>
                    <a:cubicBezTo>
                      <a:pt x="98" y="100"/>
                      <a:pt x="97" y="100"/>
                      <a:pt x="93" y="100"/>
                    </a:cubicBezTo>
                    <a:cubicBezTo>
                      <a:pt x="11" y="119"/>
                      <a:pt x="11" y="119"/>
                      <a:pt x="11" y="119"/>
                    </a:cubicBezTo>
                    <a:cubicBezTo>
                      <a:pt x="2" y="120"/>
                      <a:pt x="0" y="128"/>
                      <a:pt x="11" y="130"/>
                    </a:cubicBezTo>
                    <a:cubicBezTo>
                      <a:pt x="110" y="134"/>
                      <a:pt x="110" y="134"/>
                      <a:pt x="110" y="134"/>
                    </a:cubicBezTo>
                    <a:cubicBezTo>
                      <a:pt x="110" y="136"/>
                      <a:pt x="111" y="137"/>
                      <a:pt x="112" y="138"/>
                    </a:cubicBezTo>
                    <a:cubicBezTo>
                      <a:pt x="118" y="148"/>
                      <a:pt x="129" y="153"/>
                      <a:pt x="140" y="153"/>
                    </a:cubicBezTo>
                    <a:cubicBezTo>
                      <a:pt x="139" y="157"/>
                      <a:pt x="138" y="161"/>
                      <a:pt x="138" y="165"/>
                    </a:cubicBezTo>
                    <a:cubicBezTo>
                      <a:pt x="138" y="168"/>
                      <a:pt x="139" y="169"/>
                      <a:pt x="140" y="172"/>
                    </a:cubicBezTo>
                    <a:cubicBezTo>
                      <a:pt x="198" y="234"/>
                      <a:pt x="198" y="234"/>
                      <a:pt x="198" y="234"/>
                    </a:cubicBezTo>
                    <a:cubicBezTo>
                      <a:pt x="204" y="241"/>
                      <a:pt x="212" y="238"/>
                      <a:pt x="208" y="228"/>
                    </a:cubicBezTo>
                    <a:close/>
                    <a:moveTo>
                      <a:pt x="145" y="134"/>
                    </a:moveTo>
                    <a:cubicBezTo>
                      <a:pt x="138" y="138"/>
                      <a:pt x="130" y="136"/>
                      <a:pt x="126" y="130"/>
                    </a:cubicBezTo>
                    <a:cubicBezTo>
                      <a:pt x="122" y="123"/>
                      <a:pt x="124" y="114"/>
                      <a:pt x="130" y="110"/>
                    </a:cubicBezTo>
                    <a:cubicBezTo>
                      <a:pt x="137" y="106"/>
                      <a:pt x="146" y="108"/>
                      <a:pt x="150" y="115"/>
                    </a:cubicBezTo>
                    <a:cubicBezTo>
                      <a:pt x="154" y="122"/>
                      <a:pt x="152" y="130"/>
                      <a:pt x="145"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 name="Freeform 6"/>
              <p:cNvSpPr>
                <a:spLocks/>
              </p:cNvSpPr>
              <p:nvPr/>
            </p:nvSpPr>
            <p:spPr bwMode="auto">
              <a:xfrm>
                <a:off x="6864350" y="2254250"/>
                <a:ext cx="382587" cy="463550"/>
              </a:xfrm>
              <a:custGeom>
                <a:avLst/>
                <a:gdLst>
                  <a:gd name="T0" fmla="*/ 103 w 119"/>
                  <a:gd name="T1" fmla="*/ 0 h 144"/>
                  <a:gd name="T2" fmla="*/ 119 w 119"/>
                  <a:gd name="T3" fmla="*/ 12 h 144"/>
                  <a:gd name="T4" fmla="*/ 37 w 119"/>
                  <a:gd name="T5" fmla="*/ 144 h 144"/>
                  <a:gd name="T6" fmla="*/ 0 w 119"/>
                  <a:gd name="T7" fmla="*/ 116 h 144"/>
                  <a:gd name="T8" fmla="*/ 103 w 119"/>
                  <a:gd name="T9" fmla="*/ 0 h 144"/>
                </a:gdLst>
                <a:ahLst/>
                <a:cxnLst>
                  <a:cxn ang="0">
                    <a:pos x="T0" y="T1"/>
                  </a:cxn>
                  <a:cxn ang="0">
                    <a:pos x="T2" y="T3"/>
                  </a:cxn>
                  <a:cxn ang="0">
                    <a:pos x="T4" y="T5"/>
                  </a:cxn>
                  <a:cxn ang="0">
                    <a:pos x="T6" y="T7"/>
                  </a:cxn>
                  <a:cxn ang="0">
                    <a:pos x="T8" y="T9"/>
                  </a:cxn>
                </a:cxnLst>
                <a:rect l="0" t="0" r="r" b="b"/>
                <a:pathLst>
                  <a:path w="119" h="144">
                    <a:moveTo>
                      <a:pt x="103" y="0"/>
                    </a:moveTo>
                    <a:cubicBezTo>
                      <a:pt x="107" y="6"/>
                      <a:pt x="112" y="9"/>
                      <a:pt x="119" y="12"/>
                    </a:cubicBezTo>
                    <a:cubicBezTo>
                      <a:pt x="37" y="144"/>
                      <a:pt x="37" y="144"/>
                      <a:pt x="37" y="144"/>
                    </a:cubicBezTo>
                    <a:cubicBezTo>
                      <a:pt x="0" y="116"/>
                      <a:pt x="0" y="116"/>
                      <a:pt x="0" y="116"/>
                    </a:cubicBezTo>
                    <a:cubicBezTo>
                      <a:pt x="103" y="0"/>
                      <a:pt x="10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Freeform 7"/>
              <p:cNvSpPr>
                <a:spLocks/>
              </p:cNvSpPr>
              <p:nvPr/>
            </p:nvSpPr>
            <p:spPr bwMode="auto">
              <a:xfrm>
                <a:off x="6519863" y="2147888"/>
                <a:ext cx="157162" cy="322262"/>
              </a:xfrm>
              <a:custGeom>
                <a:avLst/>
                <a:gdLst>
                  <a:gd name="T0" fmla="*/ 49 w 49"/>
                  <a:gd name="T1" fmla="*/ 29 h 100"/>
                  <a:gd name="T2" fmla="*/ 30 w 49"/>
                  <a:gd name="T3" fmla="*/ 100 h 100"/>
                  <a:gd name="T4" fmla="*/ 0 w 49"/>
                  <a:gd name="T5" fmla="*/ 89 h 100"/>
                  <a:gd name="T6" fmla="*/ 41 w 49"/>
                  <a:gd name="T7" fmla="*/ 0 h 100"/>
                  <a:gd name="T8" fmla="*/ 42 w 49"/>
                  <a:gd name="T9" fmla="*/ 5 h 100"/>
                  <a:gd name="T10" fmla="*/ 49 w 49"/>
                  <a:gd name="T11" fmla="*/ 29 h 100"/>
                </a:gdLst>
                <a:ahLst/>
                <a:cxnLst>
                  <a:cxn ang="0">
                    <a:pos x="T0" y="T1"/>
                  </a:cxn>
                  <a:cxn ang="0">
                    <a:pos x="T2" y="T3"/>
                  </a:cxn>
                  <a:cxn ang="0">
                    <a:pos x="T4" y="T5"/>
                  </a:cxn>
                  <a:cxn ang="0">
                    <a:pos x="T6" y="T7"/>
                  </a:cxn>
                  <a:cxn ang="0">
                    <a:pos x="T8" y="T9"/>
                  </a:cxn>
                  <a:cxn ang="0">
                    <a:pos x="T10" y="T11"/>
                  </a:cxn>
                </a:cxnLst>
                <a:rect l="0" t="0" r="r" b="b"/>
                <a:pathLst>
                  <a:path w="49" h="100">
                    <a:moveTo>
                      <a:pt x="49" y="29"/>
                    </a:moveTo>
                    <a:cubicBezTo>
                      <a:pt x="30" y="100"/>
                      <a:pt x="30" y="100"/>
                      <a:pt x="30" y="100"/>
                    </a:cubicBezTo>
                    <a:cubicBezTo>
                      <a:pt x="0" y="89"/>
                      <a:pt x="0" y="89"/>
                      <a:pt x="0" y="89"/>
                    </a:cubicBezTo>
                    <a:cubicBezTo>
                      <a:pt x="41" y="0"/>
                      <a:pt x="41" y="0"/>
                      <a:pt x="41" y="0"/>
                    </a:cubicBezTo>
                    <a:cubicBezTo>
                      <a:pt x="41" y="2"/>
                      <a:pt x="41" y="3"/>
                      <a:pt x="42" y="5"/>
                    </a:cubicBezTo>
                    <a:cubicBezTo>
                      <a:pt x="49" y="29"/>
                      <a:pt x="49" y="29"/>
                      <a:pt x="4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8"/>
              <p:cNvSpPr>
                <a:spLocks noEditPoints="1"/>
              </p:cNvSpPr>
              <p:nvPr/>
            </p:nvSpPr>
            <p:spPr bwMode="auto">
              <a:xfrm>
                <a:off x="6429375" y="1874838"/>
                <a:ext cx="527050" cy="485775"/>
              </a:xfrm>
              <a:custGeom>
                <a:avLst/>
                <a:gdLst>
                  <a:gd name="T0" fmla="*/ 155 w 164"/>
                  <a:gd name="T1" fmla="*/ 4 h 151"/>
                  <a:gd name="T2" fmla="*/ 97 w 164"/>
                  <a:gd name="T3" fmla="*/ 40 h 151"/>
                  <a:gd name="T4" fmla="*/ 84 w 164"/>
                  <a:gd name="T5" fmla="*/ 37 h 151"/>
                  <a:gd name="T6" fmla="*/ 73 w 164"/>
                  <a:gd name="T7" fmla="*/ 41 h 151"/>
                  <a:gd name="T8" fmla="*/ 70 w 164"/>
                  <a:gd name="T9" fmla="*/ 34 h 151"/>
                  <a:gd name="T10" fmla="*/ 66 w 164"/>
                  <a:gd name="T11" fmla="*/ 31 h 151"/>
                  <a:gd name="T12" fmla="*/ 9 w 164"/>
                  <a:gd name="T13" fmla="*/ 18 h 151"/>
                  <a:gd name="T14" fmla="*/ 6 w 164"/>
                  <a:gd name="T15" fmla="*/ 25 h 151"/>
                  <a:gd name="T16" fmla="*/ 66 w 164"/>
                  <a:gd name="T17" fmla="*/ 57 h 151"/>
                  <a:gd name="T18" fmla="*/ 66 w 164"/>
                  <a:gd name="T19" fmla="*/ 59 h 151"/>
                  <a:gd name="T20" fmla="*/ 79 w 164"/>
                  <a:gd name="T21" fmla="*/ 77 h 151"/>
                  <a:gd name="T22" fmla="*/ 74 w 164"/>
                  <a:gd name="T23" fmla="*/ 84 h 151"/>
                  <a:gd name="T24" fmla="*/ 74 w 164"/>
                  <a:gd name="T25" fmla="*/ 89 h 151"/>
                  <a:gd name="T26" fmla="*/ 91 w 164"/>
                  <a:gd name="T27" fmla="*/ 144 h 151"/>
                  <a:gd name="T28" fmla="*/ 99 w 164"/>
                  <a:gd name="T29" fmla="*/ 144 h 151"/>
                  <a:gd name="T30" fmla="*/ 96 w 164"/>
                  <a:gd name="T31" fmla="*/ 76 h 151"/>
                  <a:gd name="T32" fmla="*/ 107 w 164"/>
                  <a:gd name="T33" fmla="*/ 55 h 151"/>
                  <a:gd name="T34" fmla="*/ 107 w 164"/>
                  <a:gd name="T35" fmla="*/ 54 h 151"/>
                  <a:gd name="T36" fmla="*/ 116 w 164"/>
                  <a:gd name="T37" fmla="*/ 55 h 151"/>
                  <a:gd name="T38" fmla="*/ 120 w 164"/>
                  <a:gd name="T39" fmla="*/ 53 h 151"/>
                  <a:gd name="T40" fmla="*/ 159 w 164"/>
                  <a:gd name="T41" fmla="*/ 10 h 151"/>
                  <a:gd name="T42" fmla="*/ 155 w 164"/>
                  <a:gd name="T43" fmla="*/ 4 h 151"/>
                  <a:gd name="T44" fmla="*/ 87 w 164"/>
                  <a:gd name="T45" fmla="*/ 67 h 151"/>
                  <a:gd name="T46" fmla="*/ 77 w 164"/>
                  <a:gd name="T47" fmla="*/ 58 h 151"/>
                  <a:gd name="T48" fmla="*/ 86 w 164"/>
                  <a:gd name="T49" fmla="*/ 48 h 151"/>
                  <a:gd name="T50" fmla="*/ 96 w 164"/>
                  <a:gd name="T51" fmla="*/ 56 h 151"/>
                  <a:gd name="T52" fmla="*/ 87 w 164"/>
                  <a:gd name="T53"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151">
                    <a:moveTo>
                      <a:pt x="155" y="4"/>
                    </a:moveTo>
                    <a:cubicBezTo>
                      <a:pt x="97" y="40"/>
                      <a:pt x="97" y="40"/>
                      <a:pt x="97" y="40"/>
                    </a:cubicBezTo>
                    <a:cubicBezTo>
                      <a:pt x="94" y="37"/>
                      <a:pt x="89" y="36"/>
                      <a:pt x="84" y="37"/>
                    </a:cubicBezTo>
                    <a:cubicBezTo>
                      <a:pt x="80" y="37"/>
                      <a:pt x="76" y="39"/>
                      <a:pt x="73" y="41"/>
                    </a:cubicBezTo>
                    <a:cubicBezTo>
                      <a:pt x="72" y="38"/>
                      <a:pt x="71" y="36"/>
                      <a:pt x="70" y="34"/>
                    </a:cubicBezTo>
                    <a:cubicBezTo>
                      <a:pt x="68" y="32"/>
                      <a:pt x="68" y="31"/>
                      <a:pt x="66" y="31"/>
                    </a:cubicBezTo>
                    <a:cubicBezTo>
                      <a:pt x="9" y="18"/>
                      <a:pt x="9" y="18"/>
                      <a:pt x="9" y="18"/>
                    </a:cubicBezTo>
                    <a:cubicBezTo>
                      <a:pt x="3" y="16"/>
                      <a:pt x="0" y="21"/>
                      <a:pt x="6" y="25"/>
                    </a:cubicBezTo>
                    <a:cubicBezTo>
                      <a:pt x="66" y="57"/>
                      <a:pt x="66" y="57"/>
                      <a:pt x="66" y="57"/>
                    </a:cubicBezTo>
                    <a:cubicBezTo>
                      <a:pt x="66" y="58"/>
                      <a:pt x="66" y="59"/>
                      <a:pt x="66" y="59"/>
                    </a:cubicBezTo>
                    <a:cubicBezTo>
                      <a:pt x="67" y="68"/>
                      <a:pt x="72" y="74"/>
                      <a:pt x="79" y="77"/>
                    </a:cubicBezTo>
                    <a:cubicBezTo>
                      <a:pt x="77" y="79"/>
                      <a:pt x="75" y="82"/>
                      <a:pt x="74" y="84"/>
                    </a:cubicBezTo>
                    <a:cubicBezTo>
                      <a:pt x="73" y="86"/>
                      <a:pt x="73" y="87"/>
                      <a:pt x="74" y="89"/>
                    </a:cubicBezTo>
                    <a:cubicBezTo>
                      <a:pt x="91" y="144"/>
                      <a:pt x="91" y="144"/>
                      <a:pt x="91" y="144"/>
                    </a:cubicBezTo>
                    <a:cubicBezTo>
                      <a:pt x="93" y="150"/>
                      <a:pt x="98" y="151"/>
                      <a:pt x="99" y="144"/>
                    </a:cubicBezTo>
                    <a:cubicBezTo>
                      <a:pt x="96" y="76"/>
                      <a:pt x="96" y="76"/>
                      <a:pt x="96" y="76"/>
                    </a:cubicBezTo>
                    <a:cubicBezTo>
                      <a:pt x="104" y="72"/>
                      <a:pt x="108" y="64"/>
                      <a:pt x="107" y="55"/>
                    </a:cubicBezTo>
                    <a:cubicBezTo>
                      <a:pt x="107" y="55"/>
                      <a:pt x="107" y="55"/>
                      <a:pt x="107" y="54"/>
                    </a:cubicBezTo>
                    <a:cubicBezTo>
                      <a:pt x="110" y="55"/>
                      <a:pt x="113" y="55"/>
                      <a:pt x="116" y="55"/>
                    </a:cubicBezTo>
                    <a:cubicBezTo>
                      <a:pt x="118" y="55"/>
                      <a:pt x="118" y="54"/>
                      <a:pt x="120" y="53"/>
                    </a:cubicBezTo>
                    <a:cubicBezTo>
                      <a:pt x="159" y="10"/>
                      <a:pt x="159" y="10"/>
                      <a:pt x="159" y="10"/>
                    </a:cubicBezTo>
                    <a:cubicBezTo>
                      <a:pt x="164" y="6"/>
                      <a:pt x="161" y="0"/>
                      <a:pt x="155" y="4"/>
                    </a:cubicBezTo>
                    <a:close/>
                    <a:moveTo>
                      <a:pt x="87" y="67"/>
                    </a:moveTo>
                    <a:cubicBezTo>
                      <a:pt x="82" y="68"/>
                      <a:pt x="77" y="64"/>
                      <a:pt x="77" y="58"/>
                    </a:cubicBezTo>
                    <a:cubicBezTo>
                      <a:pt x="76" y="53"/>
                      <a:pt x="80" y="48"/>
                      <a:pt x="86" y="48"/>
                    </a:cubicBezTo>
                    <a:cubicBezTo>
                      <a:pt x="91" y="47"/>
                      <a:pt x="96" y="51"/>
                      <a:pt x="96" y="56"/>
                    </a:cubicBezTo>
                    <a:cubicBezTo>
                      <a:pt x="97" y="62"/>
                      <a:pt x="93" y="66"/>
                      <a:pt x="87"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9"/>
              <p:cNvSpPr>
                <a:spLocks noEditPoints="1"/>
              </p:cNvSpPr>
              <p:nvPr/>
            </p:nvSpPr>
            <p:spPr bwMode="auto">
              <a:xfrm>
                <a:off x="7764463" y="3244850"/>
                <a:ext cx="401637" cy="820737"/>
              </a:xfrm>
              <a:custGeom>
                <a:avLst/>
                <a:gdLst>
                  <a:gd name="T0" fmla="*/ 29 w 125"/>
                  <a:gd name="T1" fmla="*/ 95 h 255"/>
                  <a:gd name="T2" fmla="*/ 43 w 125"/>
                  <a:gd name="T3" fmla="*/ 97 h 255"/>
                  <a:gd name="T4" fmla="*/ 47 w 125"/>
                  <a:gd name="T5" fmla="*/ 100 h 255"/>
                  <a:gd name="T6" fmla="*/ 83 w 125"/>
                  <a:gd name="T7" fmla="*/ 97 h 255"/>
                  <a:gd name="T8" fmla="*/ 111 w 125"/>
                  <a:gd name="T9" fmla="*/ 103 h 255"/>
                  <a:gd name="T10" fmla="*/ 117 w 125"/>
                  <a:gd name="T11" fmla="*/ 87 h 255"/>
                  <a:gd name="T12" fmla="*/ 101 w 125"/>
                  <a:gd name="T13" fmla="*/ 35 h 255"/>
                  <a:gd name="T14" fmla="*/ 86 w 125"/>
                  <a:gd name="T15" fmla="*/ 22 h 255"/>
                  <a:gd name="T16" fmla="*/ 61 w 125"/>
                  <a:gd name="T17" fmla="*/ 3 h 255"/>
                  <a:gd name="T18" fmla="*/ 33 w 125"/>
                  <a:gd name="T19" fmla="*/ 9 h 255"/>
                  <a:gd name="T20" fmla="*/ 20 w 125"/>
                  <a:gd name="T21" fmla="*/ 53 h 255"/>
                  <a:gd name="T22" fmla="*/ 32 w 125"/>
                  <a:gd name="T23" fmla="*/ 76 h 255"/>
                  <a:gd name="T24" fmla="*/ 0 w 125"/>
                  <a:gd name="T25" fmla="*/ 84 h 255"/>
                  <a:gd name="T26" fmla="*/ 114 w 125"/>
                  <a:gd name="T27" fmla="*/ 239 h 255"/>
                  <a:gd name="T28" fmla="*/ 120 w 125"/>
                  <a:gd name="T29" fmla="*/ 203 h 255"/>
                  <a:gd name="T30" fmla="*/ 101 w 125"/>
                  <a:gd name="T31" fmla="*/ 203 h 255"/>
                  <a:gd name="T32" fmla="*/ 69 w 125"/>
                  <a:gd name="T33" fmla="*/ 203 h 255"/>
                  <a:gd name="T34" fmla="*/ 59 w 125"/>
                  <a:gd name="T35" fmla="*/ 190 h 255"/>
                  <a:gd name="T36" fmla="*/ 57 w 125"/>
                  <a:gd name="T37" fmla="*/ 204 h 255"/>
                  <a:gd name="T38" fmla="*/ 58 w 125"/>
                  <a:gd name="T39" fmla="*/ 219 h 255"/>
                  <a:gd name="T40" fmla="*/ 37 w 125"/>
                  <a:gd name="T41" fmla="*/ 224 h 255"/>
                  <a:gd name="T42" fmla="*/ 49 w 125"/>
                  <a:gd name="T43" fmla="*/ 234 h 255"/>
                  <a:gd name="T44" fmla="*/ 63 w 125"/>
                  <a:gd name="T45" fmla="*/ 233 h 255"/>
                  <a:gd name="T46" fmla="*/ 68 w 125"/>
                  <a:gd name="T47" fmla="*/ 252 h 255"/>
                  <a:gd name="T48" fmla="*/ 101 w 125"/>
                  <a:gd name="T49" fmla="*/ 250 h 255"/>
                  <a:gd name="T50" fmla="*/ 22 w 125"/>
                  <a:gd name="T51" fmla="*/ 153 h 255"/>
                  <a:gd name="T52" fmla="*/ 47 w 125"/>
                  <a:gd name="T53" fmla="*/ 148 h 255"/>
                  <a:gd name="T54" fmla="*/ 52 w 125"/>
                  <a:gd name="T55" fmla="*/ 103 h 255"/>
                  <a:gd name="T56" fmla="*/ 86 w 125"/>
                  <a:gd name="T57" fmla="*/ 102 h 255"/>
                  <a:gd name="T58" fmla="*/ 120 w 125"/>
                  <a:gd name="T59" fmla="*/ 138 h 255"/>
                  <a:gd name="T60" fmla="*/ 116 w 125"/>
                  <a:gd name="T61" fmla="*/ 188 h 255"/>
                  <a:gd name="T62" fmla="*/ 96 w 125"/>
                  <a:gd name="T63" fmla="*/ 201 h 255"/>
                  <a:gd name="T64" fmla="*/ 67 w 125"/>
                  <a:gd name="T65" fmla="*/ 194 h 255"/>
                  <a:gd name="T66" fmla="*/ 36 w 125"/>
                  <a:gd name="T67" fmla="*/ 171 h 255"/>
                  <a:gd name="T68" fmla="*/ 28 w 125"/>
                  <a:gd name="T69" fmla="*/ 18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255">
                    <a:moveTo>
                      <a:pt x="10" y="110"/>
                    </a:moveTo>
                    <a:cubicBezTo>
                      <a:pt x="13" y="102"/>
                      <a:pt x="21" y="98"/>
                      <a:pt x="29" y="95"/>
                    </a:cubicBezTo>
                    <a:cubicBezTo>
                      <a:pt x="33" y="95"/>
                      <a:pt x="37" y="94"/>
                      <a:pt x="39" y="93"/>
                    </a:cubicBezTo>
                    <a:cubicBezTo>
                      <a:pt x="43" y="93"/>
                      <a:pt x="43" y="94"/>
                      <a:pt x="43" y="97"/>
                    </a:cubicBezTo>
                    <a:cubicBezTo>
                      <a:pt x="44" y="98"/>
                      <a:pt x="44" y="100"/>
                      <a:pt x="45" y="102"/>
                    </a:cubicBezTo>
                    <a:cubicBezTo>
                      <a:pt x="45" y="103"/>
                      <a:pt x="47" y="100"/>
                      <a:pt x="47" y="100"/>
                    </a:cubicBezTo>
                    <a:cubicBezTo>
                      <a:pt x="50" y="98"/>
                      <a:pt x="53" y="96"/>
                      <a:pt x="56" y="95"/>
                    </a:cubicBezTo>
                    <a:cubicBezTo>
                      <a:pt x="65" y="91"/>
                      <a:pt x="75" y="92"/>
                      <a:pt x="83" y="97"/>
                    </a:cubicBezTo>
                    <a:cubicBezTo>
                      <a:pt x="84" y="98"/>
                      <a:pt x="84" y="98"/>
                      <a:pt x="84" y="98"/>
                    </a:cubicBezTo>
                    <a:cubicBezTo>
                      <a:pt x="93" y="92"/>
                      <a:pt x="104" y="97"/>
                      <a:pt x="111" y="103"/>
                    </a:cubicBezTo>
                    <a:cubicBezTo>
                      <a:pt x="112" y="102"/>
                      <a:pt x="112" y="101"/>
                      <a:pt x="112" y="100"/>
                    </a:cubicBezTo>
                    <a:cubicBezTo>
                      <a:pt x="114" y="92"/>
                      <a:pt x="115" y="93"/>
                      <a:pt x="117" y="87"/>
                    </a:cubicBezTo>
                    <a:cubicBezTo>
                      <a:pt x="121" y="77"/>
                      <a:pt x="119" y="65"/>
                      <a:pt x="115" y="54"/>
                    </a:cubicBezTo>
                    <a:cubicBezTo>
                      <a:pt x="112" y="46"/>
                      <a:pt x="108" y="39"/>
                      <a:pt x="101" y="35"/>
                    </a:cubicBezTo>
                    <a:cubicBezTo>
                      <a:pt x="99" y="34"/>
                      <a:pt x="94" y="30"/>
                      <a:pt x="93" y="28"/>
                    </a:cubicBezTo>
                    <a:cubicBezTo>
                      <a:pt x="91" y="26"/>
                      <a:pt x="88" y="25"/>
                      <a:pt x="86" y="22"/>
                    </a:cubicBezTo>
                    <a:cubicBezTo>
                      <a:pt x="86" y="20"/>
                      <a:pt x="85" y="19"/>
                      <a:pt x="85" y="18"/>
                    </a:cubicBezTo>
                    <a:cubicBezTo>
                      <a:pt x="79" y="9"/>
                      <a:pt x="68" y="7"/>
                      <a:pt x="61" y="3"/>
                    </a:cubicBezTo>
                    <a:cubicBezTo>
                      <a:pt x="53" y="0"/>
                      <a:pt x="47" y="3"/>
                      <a:pt x="41" y="7"/>
                    </a:cubicBezTo>
                    <a:cubicBezTo>
                      <a:pt x="39" y="8"/>
                      <a:pt x="38" y="9"/>
                      <a:pt x="33" y="9"/>
                    </a:cubicBezTo>
                    <a:cubicBezTo>
                      <a:pt x="19" y="10"/>
                      <a:pt x="15" y="26"/>
                      <a:pt x="16" y="37"/>
                    </a:cubicBezTo>
                    <a:cubicBezTo>
                      <a:pt x="17" y="39"/>
                      <a:pt x="19" y="51"/>
                      <a:pt x="20" y="53"/>
                    </a:cubicBezTo>
                    <a:cubicBezTo>
                      <a:pt x="22" y="56"/>
                      <a:pt x="26" y="65"/>
                      <a:pt x="28" y="68"/>
                    </a:cubicBezTo>
                    <a:cubicBezTo>
                      <a:pt x="31" y="73"/>
                      <a:pt x="30" y="73"/>
                      <a:pt x="32" y="76"/>
                    </a:cubicBezTo>
                    <a:cubicBezTo>
                      <a:pt x="34" y="79"/>
                      <a:pt x="28" y="81"/>
                      <a:pt x="21" y="82"/>
                    </a:cubicBezTo>
                    <a:cubicBezTo>
                      <a:pt x="14" y="83"/>
                      <a:pt x="5" y="84"/>
                      <a:pt x="0" y="84"/>
                    </a:cubicBezTo>
                    <a:cubicBezTo>
                      <a:pt x="3" y="92"/>
                      <a:pt x="7" y="101"/>
                      <a:pt x="10" y="110"/>
                    </a:cubicBezTo>
                    <a:close/>
                    <a:moveTo>
                      <a:pt x="114" y="239"/>
                    </a:moveTo>
                    <a:cubicBezTo>
                      <a:pt x="114" y="239"/>
                      <a:pt x="125" y="229"/>
                      <a:pt x="121" y="216"/>
                    </a:cubicBezTo>
                    <a:cubicBezTo>
                      <a:pt x="120" y="214"/>
                      <a:pt x="122" y="206"/>
                      <a:pt x="120" y="203"/>
                    </a:cubicBezTo>
                    <a:cubicBezTo>
                      <a:pt x="119" y="199"/>
                      <a:pt x="117" y="196"/>
                      <a:pt x="115" y="194"/>
                    </a:cubicBezTo>
                    <a:cubicBezTo>
                      <a:pt x="111" y="199"/>
                      <a:pt x="107" y="201"/>
                      <a:pt x="101" y="203"/>
                    </a:cubicBezTo>
                    <a:cubicBezTo>
                      <a:pt x="100" y="203"/>
                      <a:pt x="96" y="205"/>
                      <a:pt x="95" y="205"/>
                    </a:cubicBezTo>
                    <a:cubicBezTo>
                      <a:pt x="81" y="209"/>
                      <a:pt x="75" y="210"/>
                      <a:pt x="69" y="203"/>
                    </a:cubicBezTo>
                    <a:cubicBezTo>
                      <a:pt x="67" y="202"/>
                      <a:pt x="67" y="201"/>
                      <a:pt x="66" y="198"/>
                    </a:cubicBezTo>
                    <a:cubicBezTo>
                      <a:pt x="64" y="194"/>
                      <a:pt x="60" y="193"/>
                      <a:pt x="59" y="190"/>
                    </a:cubicBezTo>
                    <a:cubicBezTo>
                      <a:pt x="58" y="191"/>
                      <a:pt x="57" y="192"/>
                      <a:pt x="57" y="194"/>
                    </a:cubicBezTo>
                    <a:cubicBezTo>
                      <a:pt x="57" y="195"/>
                      <a:pt x="56" y="201"/>
                      <a:pt x="57" y="204"/>
                    </a:cubicBezTo>
                    <a:cubicBezTo>
                      <a:pt x="57" y="207"/>
                      <a:pt x="58" y="210"/>
                      <a:pt x="59" y="213"/>
                    </a:cubicBezTo>
                    <a:cubicBezTo>
                      <a:pt x="60" y="216"/>
                      <a:pt x="60" y="215"/>
                      <a:pt x="58" y="219"/>
                    </a:cubicBezTo>
                    <a:cubicBezTo>
                      <a:pt x="58" y="219"/>
                      <a:pt x="51" y="222"/>
                      <a:pt x="44" y="223"/>
                    </a:cubicBezTo>
                    <a:cubicBezTo>
                      <a:pt x="36" y="223"/>
                      <a:pt x="39" y="224"/>
                      <a:pt x="37" y="224"/>
                    </a:cubicBezTo>
                    <a:cubicBezTo>
                      <a:pt x="38" y="231"/>
                      <a:pt x="38" y="236"/>
                      <a:pt x="38" y="236"/>
                    </a:cubicBezTo>
                    <a:cubicBezTo>
                      <a:pt x="43" y="236"/>
                      <a:pt x="40" y="240"/>
                      <a:pt x="49" y="234"/>
                    </a:cubicBezTo>
                    <a:cubicBezTo>
                      <a:pt x="58" y="227"/>
                      <a:pt x="60" y="229"/>
                      <a:pt x="60" y="229"/>
                    </a:cubicBezTo>
                    <a:cubicBezTo>
                      <a:pt x="60" y="229"/>
                      <a:pt x="63" y="230"/>
                      <a:pt x="63" y="233"/>
                    </a:cubicBezTo>
                    <a:cubicBezTo>
                      <a:pt x="63" y="235"/>
                      <a:pt x="63" y="241"/>
                      <a:pt x="64" y="244"/>
                    </a:cubicBezTo>
                    <a:cubicBezTo>
                      <a:pt x="64" y="247"/>
                      <a:pt x="67" y="251"/>
                      <a:pt x="68" y="252"/>
                    </a:cubicBezTo>
                    <a:cubicBezTo>
                      <a:pt x="70" y="253"/>
                      <a:pt x="76" y="255"/>
                      <a:pt x="78" y="255"/>
                    </a:cubicBezTo>
                    <a:cubicBezTo>
                      <a:pt x="81" y="255"/>
                      <a:pt x="97" y="253"/>
                      <a:pt x="101" y="250"/>
                    </a:cubicBezTo>
                    <a:cubicBezTo>
                      <a:pt x="104" y="247"/>
                      <a:pt x="114" y="239"/>
                      <a:pt x="114" y="239"/>
                    </a:cubicBezTo>
                    <a:close/>
                    <a:moveTo>
                      <a:pt x="22" y="153"/>
                    </a:moveTo>
                    <a:cubicBezTo>
                      <a:pt x="29" y="155"/>
                      <a:pt x="38" y="155"/>
                      <a:pt x="44" y="152"/>
                    </a:cubicBezTo>
                    <a:cubicBezTo>
                      <a:pt x="46" y="150"/>
                      <a:pt x="47" y="150"/>
                      <a:pt x="47" y="148"/>
                    </a:cubicBezTo>
                    <a:cubicBezTo>
                      <a:pt x="47" y="145"/>
                      <a:pt x="44" y="138"/>
                      <a:pt x="43" y="133"/>
                    </a:cubicBezTo>
                    <a:cubicBezTo>
                      <a:pt x="41" y="120"/>
                      <a:pt x="45" y="109"/>
                      <a:pt x="52" y="103"/>
                    </a:cubicBezTo>
                    <a:cubicBezTo>
                      <a:pt x="60" y="97"/>
                      <a:pt x="71" y="95"/>
                      <a:pt x="82" y="102"/>
                    </a:cubicBezTo>
                    <a:cubicBezTo>
                      <a:pt x="84" y="103"/>
                      <a:pt x="85" y="103"/>
                      <a:pt x="86" y="102"/>
                    </a:cubicBezTo>
                    <a:cubicBezTo>
                      <a:pt x="100" y="94"/>
                      <a:pt x="121" y="113"/>
                      <a:pt x="119" y="130"/>
                    </a:cubicBezTo>
                    <a:cubicBezTo>
                      <a:pt x="119" y="133"/>
                      <a:pt x="119" y="135"/>
                      <a:pt x="120" y="138"/>
                    </a:cubicBezTo>
                    <a:cubicBezTo>
                      <a:pt x="123" y="141"/>
                      <a:pt x="125" y="148"/>
                      <a:pt x="125" y="155"/>
                    </a:cubicBezTo>
                    <a:cubicBezTo>
                      <a:pt x="125" y="170"/>
                      <a:pt x="122" y="174"/>
                      <a:pt x="116" y="188"/>
                    </a:cubicBezTo>
                    <a:cubicBezTo>
                      <a:pt x="112" y="195"/>
                      <a:pt x="108" y="196"/>
                      <a:pt x="101" y="199"/>
                    </a:cubicBezTo>
                    <a:cubicBezTo>
                      <a:pt x="101" y="199"/>
                      <a:pt x="96" y="201"/>
                      <a:pt x="96" y="201"/>
                    </a:cubicBezTo>
                    <a:cubicBezTo>
                      <a:pt x="82" y="205"/>
                      <a:pt x="76" y="205"/>
                      <a:pt x="69" y="199"/>
                    </a:cubicBezTo>
                    <a:cubicBezTo>
                      <a:pt x="68" y="198"/>
                      <a:pt x="68" y="196"/>
                      <a:pt x="67" y="194"/>
                    </a:cubicBezTo>
                    <a:cubicBezTo>
                      <a:pt x="53" y="181"/>
                      <a:pt x="58" y="182"/>
                      <a:pt x="53" y="164"/>
                    </a:cubicBezTo>
                    <a:cubicBezTo>
                      <a:pt x="52" y="160"/>
                      <a:pt x="44" y="165"/>
                      <a:pt x="36" y="171"/>
                    </a:cubicBezTo>
                    <a:cubicBezTo>
                      <a:pt x="32" y="175"/>
                      <a:pt x="29" y="178"/>
                      <a:pt x="28" y="180"/>
                    </a:cubicBezTo>
                    <a:cubicBezTo>
                      <a:pt x="28" y="180"/>
                      <a:pt x="28" y="180"/>
                      <a:pt x="28" y="180"/>
                    </a:cubicBezTo>
                    <a:cubicBezTo>
                      <a:pt x="26" y="172"/>
                      <a:pt x="24" y="160"/>
                      <a:pt x="22"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1"/>
              <p:cNvSpPr>
                <a:spLocks/>
              </p:cNvSpPr>
              <p:nvPr/>
            </p:nvSpPr>
            <p:spPr bwMode="auto">
              <a:xfrm>
                <a:off x="6113463" y="2351088"/>
                <a:ext cx="1776412" cy="1774825"/>
              </a:xfrm>
              <a:custGeom>
                <a:avLst/>
                <a:gdLst>
                  <a:gd name="T0" fmla="*/ 0 w 552"/>
                  <a:gd name="T1" fmla="*/ 552 h 552"/>
                  <a:gd name="T2" fmla="*/ 552 w 552"/>
                  <a:gd name="T3" fmla="*/ 552 h 552"/>
                  <a:gd name="T4" fmla="*/ 0 w 552"/>
                  <a:gd name="T5" fmla="*/ 0 h 552"/>
                  <a:gd name="T6" fmla="*/ 0 w 552"/>
                  <a:gd name="T7" fmla="*/ 552 h 552"/>
                </a:gdLst>
                <a:ahLst/>
                <a:cxnLst>
                  <a:cxn ang="0">
                    <a:pos x="T0" y="T1"/>
                  </a:cxn>
                  <a:cxn ang="0">
                    <a:pos x="T2" y="T3"/>
                  </a:cxn>
                  <a:cxn ang="0">
                    <a:pos x="T4" y="T5"/>
                  </a:cxn>
                  <a:cxn ang="0">
                    <a:pos x="T6" y="T7"/>
                  </a:cxn>
                </a:cxnLst>
                <a:rect l="0" t="0" r="r" b="b"/>
                <a:pathLst>
                  <a:path w="552" h="552">
                    <a:moveTo>
                      <a:pt x="0" y="552"/>
                    </a:moveTo>
                    <a:cubicBezTo>
                      <a:pt x="552" y="552"/>
                      <a:pt x="552" y="552"/>
                      <a:pt x="552" y="552"/>
                    </a:cubicBezTo>
                    <a:cubicBezTo>
                      <a:pt x="551" y="247"/>
                      <a:pt x="304" y="1"/>
                      <a:pt x="0" y="0"/>
                    </a:cubicBezTo>
                    <a:lnTo>
                      <a:pt x="0" y="5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4"/>
              <p:cNvSpPr>
                <a:spLocks/>
              </p:cNvSpPr>
              <p:nvPr/>
            </p:nvSpPr>
            <p:spPr bwMode="auto">
              <a:xfrm>
                <a:off x="7300913" y="2733675"/>
                <a:ext cx="276225" cy="234950"/>
              </a:xfrm>
              <a:custGeom>
                <a:avLst/>
                <a:gdLst>
                  <a:gd name="T0" fmla="*/ 57 w 86"/>
                  <a:gd name="T1" fmla="*/ 4 h 73"/>
                  <a:gd name="T2" fmla="*/ 82 w 86"/>
                  <a:gd name="T3" fmla="*/ 1 h 73"/>
                  <a:gd name="T4" fmla="*/ 86 w 86"/>
                  <a:gd name="T5" fmla="*/ 0 h 73"/>
                  <a:gd name="T6" fmla="*/ 22 w 86"/>
                  <a:gd name="T7" fmla="*/ 73 h 73"/>
                  <a:gd name="T8" fmla="*/ 0 w 86"/>
                  <a:gd name="T9" fmla="*/ 50 h 73"/>
                  <a:gd name="T10" fmla="*/ 57 w 86"/>
                  <a:gd name="T11" fmla="*/ 4 h 73"/>
                </a:gdLst>
                <a:ahLst/>
                <a:cxnLst>
                  <a:cxn ang="0">
                    <a:pos x="T0" y="T1"/>
                  </a:cxn>
                  <a:cxn ang="0">
                    <a:pos x="T2" y="T3"/>
                  </a:cxn>
                  <a:cxn ang="0">
                    <a:pos x="T4" y="T5"/>
                  </a:cxn>
                  <a:cxn ang="0">
                    <a:pos x="T6" y="T7"/>
                  </a:cxn>
                  <a:cxn ang="0">
                    <a:pos x="T8" y="T9"/>
                  </a:cxn>
                  <a:cxn ang="0">
                    <a:pos x="T10" y="T11"/>
                  </a:cxn>
                </a:cxnLst>
                <a:rect l="0" t="0" r="r" b="b"/>
                <a:pathLst>
                  <a:path w="86" h="73">
                    <a:moveTo>
                      <a:pt x="57" y="4"/>
                    </a:moveTo>
                    <a:cubicBezTo>
                      <a:pt x="82" y="1"/>
                      <a:pt x="82" y="1"/>
                      <a:pt x="82" y="1"/>
                    </a:cubicBezTo>
                    <a:cubicBezTo>
                      <a:pt x="84" y="1"/>
                      <a:pt x="85" y="0"/>
                      <a:pt x="86" y="0"/>
                    </a:cubicBezTo>
                    <a:cubicBezTo>
                      <a:pt x="22" y="73"/>
                      <a:pt x="22" y="73"/>
                      <a:pt x="22" y="73"/>
                    </a:cubicBezTo>
                    <a:cubicBezTo>
                      <a:pt x="0" y="50"/>
                      <a:pt x="0" y="50"/>
                      <a:pt x="0" y="50"/>
                    </a:cubicBezTo>
                    <a:cubicBezTo>
                      <a:pt x="57" y="4"/>
                      <a:pt x="57" y="4"/>
                      <a:pt x="5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5"/>
              <p:cNvSpPr>
                <a:spLocks noEditPoints="1"/>
              </p:cNvSpPr>
              <p:nvPr/>
            </p:nvSpPr>
            <p:spPr bwMode="auto">
              <a:xfrm>
                <a:off x="7350125" y="2347913"/>
                <a:ext cx="520700" cy="504825"/>
              </a:xfrm>
              <a:custGeom>
                <a:avLst/>
                <a:gdLst>
                  <a:gd name="T0" fmla="*/ 104 w 162"/>
                  <a:gd name="T1" fmla="*/ 6 h 157"/>
                  <a:gd name="T2" fmla="*/ 81 w 162"/>
                  <a:gd name="T3" fmla="*/ 60 h 157"/>
                  <a:gd name="T4" fmla="*/ 81 w 162"/>
                  <a:gd name="T5" fmla="*/ 64 h 157"/>
                  <a:gd name="T6" fmla="*/ 85 w 162"/>
                  <a:gd name="T7" fmla="*/ 72 h 157"/>
                  <a:gd name="T8" fmla="*/ 83 w 162"/>
                  <a:gd name="T9" fmla="*/ 72 h 157"/>
                  <a:gd name="T10" fmla="*/ 69 w 162"/>
                  <a:gd name="T11" fmla="*/ 91 h 157"/>
                  <a:gd name="T12" fmla="*/ 6 w 162"/>
                  <a:gd name="T13" fmla="*/ 116 h 157"/>
                  <a:gd name="T14" fmla="*/ 9 w 162"/>
                  <a:gd name="T15" fmla="*/ 123 h 157"/>
                  <a:gd name="T16" fmla="*/ 66 w 162"/>
                  <a:gd name="T17" fmla="*/ 116 h 157"/>
                  <a:gd name="T18" fmla="*/ 71 w 162"/>
                  <a:gd name="T19" fmla="*/ 114 h 157"/>
                  <a:gd name="T20" fmla="*/ 75 w 162"/>
                  <a:gd name="T21" fmla="*/ 107 h 157"/>
                  <a:gd name="T22" fmla="*/ 97 w 162"/>
                  <a:gd name="T23" fmla="*/ 112 h 157"/>
                  <a:gd name="T24" fmla="*/ 99 w 162"/>
                  <a:gd name="T25" fmla="*/ 111 h 157"/>
                  <a:gd name="T26" fmla="*/ 152 w 162"/>
                  <a:gd name="T27" fmla="*/ 153 h 157"/>
                  <a:gd name="T28" fmla="*/ 157 w 162"/>
                  <a:gd name="T29" fmla="*/ 147 h 157"/>
                  <a:gd name="T30" fmla="*/ 123 w 162"/>
                  <a:gd name="T31" fmla="*/ 100 h 157"/>
                  <a:gd name="T32" fmla="*/ 119 w 162"/>
                  <a:gd name="T33" fmla="*/ 98 h 157"/>
                  <a:gd name="T34" fmla="*/ 110 w 162"/>
                  <a:gd name="T35" fmla="*/ 97 h 157"/>
                  <a:gd name="T36" fmla="*/ 110 w 162"/>
                  <a:gd name="T37" fmla="*/ 86 h 157"/>
                  <a:gd name="T38" fmla="*/ 102 w 162"/>
                  <a:gd name="T39" fmla="*/ 75 h 157"/>
                  <a:gd name="T40" fmla="*/ 111 w 162"/>
                  <a:gd name="T41" fmla="*/ 8 h 157"/>
                  <a:gd name="T42" fmla="*/ 104 w 162"/>
                  <a:gd name="T43" fmla="*/ 6 h 157"/>
                  <a:gd name="T44" fmla="*/ 87 w 162"/>
                  <a:gd name="T45" fmla="*/ 83 h 157"/>
                  <a:gd name="T46" fmla="*/ 99 w 162"/>
                  <a:gd name="T47" fmla="*/ 89 h 157"/>
                  <a:gd name="T48" fmla="*/ 93 w 162"/>
                  <a:gd name="T49" fmla="*/ 101 h 157"/>
                  <a:gd name="T50" fmla="*/ 81 w 162"/>
                  <a:gd name="T51" fmla="*/ 95 h 157"/>
                  <a:gd name="T52" fmla="*/ 87 w 162"/>
                  <a:gd name="T5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57">
                    <a:moveTo>
                      <a:pt x="104" y="6"/>
                    </a:moveTo>
                    <a:cubicBezTo>
                      <a:pt x="81" y="60"/>
                      <a:pt x="81" y="60"/>
                      <a:pt x="81" y="60"/>
                    </a:cubicBezTo>
                    <a:cubicBezTo>
                      <a:pt x="80" y="62"/>
                      <a:pt x="80" y="62"/>
                      <a:pt x="81" y="64"/>
                    </a:cubicBezTo>
                    <a:cubicBezTo>
                      <a:pt x="81" y="67"/>
                      <a:pt x="83" y="69"/>
                      <a:pt x="85" y="72"/>
                    </a:cubicBezTo>
                    <a:cubicBezTo>
                      <a:pt x="84" y="72"/>
                      <a:pt x="84" y="72"/>
                      <a:pt x="83" y="72"/>
                    </a:cubicBezTo>
                    <a:cubicBezTo>
                      <a:pt x="75" y="75"/>
                      <a:pt x="70" y="82"/>
                      <a:pt x="69" y="91"/>
                    </a:cubicBezTo>
                    <a:cubicBezTo>
                      <a:pt x="6" y="116"/>
                      <a:pt x="6" y="116"/>
                      <a:pt x="6" y="116"/>
                    </a:cubicBezTo>
                    <a:cubicBezTo>
                      <a:pt x="0" y="119"/>
                      <a:pt x="2" y="124"/>
                      <a:pt x="9" y="123"/>
                    </a:cubicBezTo>
                    <a:cubicBezTo>
                      <a:pt x="66" y="116"/>
                      <a:pt x="66" y="116"/>
                      <a:pt x="66" y="116"/>
                    </a:cubicBezTo>
                    <a:cubicBezTo>
                      <a:pt x="69" y="116"/>
                      <a:pt x="69" y="116"/>
                      <a:pt x="71" y="114"/>
                    </a:cubicBezTo>
                    <a:cubicBezTo>
                      <a:pt x="72" y="112"/>
                      <a:pt x="74" y="110"/>
                      <a:pt x="75" y="107"/>
                    </a:cubicBezTo>
                    <a:cubicBezTo>
                      <a:pt x="81" y="112"/>
                      <a:pt x="89" y="114"/>
                      <a:pt x="97" y="112"/>
                    </a:cubicBezTo>
                    <a:cubicBezTo>
                      <a:pt x="97" y="112"/>
                      <a:pt x="98" y="111"/>
                      <a:pt x="99" y="111"/>
                    </a:cubicBezTo>
                    <a:cubicBezTo>
                      <a:pt x="152" y="153"/>
                      <a:pt x="152" y="153"/>
                      <a:pt x="152" y="153"/>
                    </a:cubicBezTo>
                    <a:cubicBezTo>
                      <a:pt x="159" y="157"/>
                      <a:pt x="162" y="152"/>
                      <a:pt x="157" y="147"/>
                    </a:cubicBezTo>
                    <a:cubicBezTo>
                      <a:pt x="123" y="100"/>
                      <a:pt x="123" y="100"/>
                      <a:pt x="123" y="100"/>
                    </a:cubicBezTo>
                    <a:cubicBezTo>
                      <a:pt x="121" y="99"/>
                      <a:pt x="121" y="98"/>
                      <a:pt x="119" y="98"/>
                    </a:cubicBezTo>
                    <a:cubicBezTo>
                      <a:pt x="116" y="97"/>
                      <a:pt x="113" y="97"/>
                      <a:pt x="110" y="97"/>
                    </a:cubicBezTo>
                    <a:cubicBezTo>
                      <a:pt x="111" y="94"/>
                      <a:pt x="111" y="90"/>
                      <a:pt x="110" y="86"/>
                    </a:cubicBezTo>
                    <a:cubicBezTo>
                      <a:pt x="108" y="81"/>
                      <a:pt x="105" y="77"/>
                      <a:pt x="102" y="75"/>
                    </a:cubicBezTo>
                    <a:cubicBezTo>
                      <a:pt x="111" y="8"/>
                      <a:pt x="111" y="8"/>
                      <a:pt x="111" y="8"/>
                    </a:cubicBezTo>
                    <a:cubicBezTo>
                      <a:pt x="112" y="0"/>
                      <a:pt x="106" y="0"/>
                      <a:pt x="104" y="6"/>
                    </a:cubicBezTo>
                    <a:close/>
                    <a:moveTo>
                      <a:pt x="87" y="83"/>
                    </a:moveTo>
                    <a:cubicBezTo>
                      <a:pt x="92" y="81"/>
                      <a:pt x="97" y="84"/>
                      <a:pt x="99" y="89"/>
                    </a:cubicBezTo>
                    <a:cubicBezTo>
                      <a:pt x="101" y="94"/>
                      <a:pt x="98" y="100"/>
                      <a:pt x="93" y="101"/>
                    </a:cubicBezTo>
                    <a:cubicBezTo>
                      <a:pt x="88" y="103"/>
                      <a:pt x="82" y="100"/>
                      <a:pt x="81" y="95"/>
                    </a:cubicBezTo>
                    <a:cubicBezTo>
                      <a:pt x="79" y="90"/>
                      <a:pt x="82" y="85"/>
                      <a:pt x="87"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6"/>
              <p:cNvSpPr>
                <a:spLocks/>
              </p:cNvSpPr>
              <p:nvPr/>
            </p:nvSpPr>
            <p:spPr bwMode="auto">
              <a:xfrm>
                <a:off x="7504113" y="3106738"/>
                <a:ext cx="257175" cy="260350"/>
              </a:xfrm>
              <a:custGeom>
                <a:avLst/>
                <a:gdLst>
                  <a:gd name="T0" fmla="*/ 73 w 80"/>
                  <a:gd name="T1" fmla="*/ 29 h 81"/>
                  <a:gd name="T2" fmla="*/ 20 w 80"/>
                  <a:gd name="T3" fmla="*/ 81 h 81"/>
                  <a:gd name="T4" fmla="*/ 0 w 80"/>
                  <a:gd name="T5" fmla="*/ 56 h 81"/>
                  <a:gd name="T6" fmla="*/ 80 w 80"/>
                  <a:gd name="T7" fmla="*/ 0 h 81"/>
                  <a:gd name="T8" fmla="*/ 78 w 80"/>
                  <a:gd name="T9" fmla="*/ 5 h 81"/>
                  <a:gd name="T10" fmla="*/ 73 w 80"/>
                  <a:gd name="T11" fmla="*/ 29 h 81"/>
                </a:gdLst>
                <a:ahLst/>
                <a:cxnLst>
                  <a:cxn ang="0">
                    <a:pos x="T0" y="T1"/>
                  </a:cxn>
                  <a:cxn ang="0">
                    <a:pos x="T2" y="T3"/>
                  </a:cxn>
                  <a:cxn ang="0">
                    <a:pos x="T4" y="T5"/>
                  </a:cxn>
                  <a:cxn ang="0">
                    <a:pos x="T6" y="T7"/>
                  </a:cxn>
                  <a:cxn ang="0">
                    <a:pos x="T8" y="T9"/>
                  </a:cxn>
                  <a:cxn ang="0">
                    <a:pos x="T10" y="T11"/>
                  </a:cxn>
                </a:cxnLst>
                <a:rect l="0" t="0" r="r" b="b"/>
                <a:pathLst>
                  <a:path w="80" h="81">
                    <a:moveTo>
                      <a:pt x="73" y="29"/>
                    </a:moveTo>
                    <a:cubicBezTo>
                      <a:pt x="20" y="81"/>
                      <a:pt x="20" y="81"/>
                      <a:pt x="20" y="81"/>
                    </a:cubicBezTo>
                    <a:cubicBezTo>
                      <a:pt x="0" y="56"/>
                      <a:pt x="0" y="56"/>
                      <a:pt x="0" y="56"/>
                    </a:cubicBezTo>
                    <a:cubicBezTo>
                      <a:pt x="80" y="0"/>
                      <a:pt x="80" y="0"/>
                      <a:pt x="80" y="0"/>
                    </a:cubicBezTo>
                    <a:cubicBezTo>
                      <a:pt x="79" y="1"/>
                      <a:pt x="79" y="3"/>
                      <a:pt x="78" y="5"/>
                    </a:cubicBezTo>
                    <a:cubicBezTo>
                      <a:pt x="73" y="29"/>
                      <a:pt x="73" y="29"/>
                      <a:pt x="7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7"/>
              <p:cNvSpPr>
                <a:spLocks noEditPoints="1"/>
              </p:cNvSpPr>
              <p:nvPr/>
            </p:nvSpPr>
            <p:spPr bwMode="auto">
              <a:xfrm>
                <a:off x="7677150" y="2806700"/>
                <a:ext cx="479425" cy="531812"/>
              </a:xfrm>
              <a:custGeom>
                <a:avLst/>
                <a:gdLst>
                  <a:gd name="T0" fmla="*/ 142 w 149"/>
                  <a:gd name="T1" fmla="*/ 67 h 165"/>
                  <a:gd name="T2" fmla="*/ 74 w 149"/>
                  <a:gd name="T3" fmla="*/ 69 h 165"/>
                  <a:gd name="T4" fmla="*/ 65 w 149"/>
                  <a:gd name="T5" fmla="*/ 59 h 165"/>
                  <a:gd name="T6" fmla="*/ 53 w 149"/>
                  <a:gd name="T7" fmla="*/ 58 h 165"/>
                  <a:gd name="T8" fmla="*/ 54 w 149"/>
                  <a:gd name="T9" fmla="*/ 49 h 165"/>
                  <a:gd name="T10" fmla="*/ 51 w 149"/>
                  <a:gd name="T11" fmla="*/ 45 h 165"/>
                  <a:gd name="T12" fmla="*/ 9 w 149"/>
                  <a:gd name="T13" fmla="*/ 5 h 165"/>
                  <a:gd name="T14" fmla="*/ 3 w 149"/>
                  <a:gd name="T15" fmla="*/ 9 h 165"/>
                  <a:gd name="T16" fmla="*/ 38 w 149"/>
                  <a:gd name="T17" fmla="*/ 67 h 165"/>
                  <a:gd name="T18" fmla="*/ 37 w 149"/>
                  <a:gd name="T19" fmla="*/ 69 h 165"/>
                  <a:gd name="T20" fmla="*/ 39 w 149"/>
                  <a:gd name="T21" fmla="*/ 91 h 165"/>
                  <a:gd name="T22" fmla="*/ 32 w 149"/>
                  <a:gd name="T23" fmla="*/ 95 h 165"/>
                  <a:gd name="T24" fmla="*/ 29 w 149"/>
                  <a:gd name="T25" fmla="*/ 99 h 165"/>
                  <a:gd name="T26" fmla="*/ 16 w 149"/>
                  <a:gd name="T27" fmla="*/ 155 h 165"/>
                  <a:gd name="T28" fmla="*/ 22 w 149"/>
                  <a:gd name="T29" fmla="*/ 158 h 165"/>
                  <a:gd name="T30" fmla="*/ 55 w 149"/>
                  <a:gd name="T31" fmla="*/ 99 h 165"/>
                  <a:gd name="T32" fmla="*/ 75 w 149"/>
                  <a:gd name="T33" fmla="*/ 87 h 165"/>
                  <a:gd name="T34" fmla="*/ 75 w 149"/>
                  <a:gd name="T35" fmla="*/ 86 h 165"/>
                  <a:gd name="T36" fmla="*/ 82 w 149"/>
                  <a:gd name="T37" fmla="*/ 91 h 165"/>
                  <a:gd name="T38" fmla="*/ 87 w 149"/>
                  <a:gd name="T39" fmla="*/ 91 h 165"/>
                  <a:gd name="T40" fmla="*/ 143 w 149"/>
                  <a:gd name="T41" fmla="*/ 74 h 165"/>
                  <a:gd name="T42" fmla="*/ 142 w 149"/>
                  <a:gd name="T43" fmla="*/ 67 h 165"/>
                  <a:gd name="T44" fmla="*/ 52 w 149"/>
                  <a:gd name="T45" fmla="*/ 87 h 165"/>
                  <a:gd name="T46" fmla="*/ 47 w 149"/>
                  <a:gd name="T47" fmla="*/ 74 h 165"/>
                  <a:gd name="T48" fmla="*/ 60 w 149"/>
                  <a:gd name="T49" fmla="*/ 69 h 165"/>
                  <a:gd name="T50" fmla="*/ 65 w 149"/>
                  <a:gd name="T51" fmla="*/ 82 h 165"/>
                  <a:gd name="T52" fmla="*/ 52 w 149"/>
                  <a:gd name="T53" fmla="*/ 8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9" h="165">
                    <a:moveTo>
                      <a:pt x="142" y="67"/>
                    </a:moveTo>
                    <a:cubicBezTo>
                      <a:pt x="74" y="69"/>
                      <a:pt x="74" y="69"/>
                      <a:pt x="74" y="69"/>
                    </a:cubicBezTo>
                    <a:cubicBezTo>
                      <a:pt x="72" y="65"/>
                      <a:pt x="69" y="61"/>
                      <a:pt x="65" y="59"/>
                    </a:cubicBezTo>
                    <a:cubicBezTo>
                      <a:pt x="61" y="57"/>
                      <a:pt x="57" y="57"/>
                      <a:pt x="53" y="58"/>
                    </a:cubicBezTo>
                    <a:cubicBezTo>
                      <a:pt x="53" y="55"/>
                      <a:pt x="54" y="52"/>
                      <a:pt x="54" y="49"/>
                    </a:cubicBezTo>
                    <a:cubicBezTo>
                      <a:pt x="53" y="47"/>
                      <a:pt x="53" y="46"/>
                      <a:pt x="51" y="45"/>
                    </a:cubicBezTo>
                    <a:cubicBezTo>
                      <a:pt x="9" y="5"/>
                      <a:pt x="9" y="5"/>
                      <a:pt x="9" y="5"/>
                    </a:cubicBezTo>
                    <a:cubicBezTo>
                      <a:pt x="5" y="0"/>
                      <a:pt x="0" y="2"/>
                      <a:pt x="3" y="9"/>
                    </a:cubicBezTo>
                    <a:cubicBezTo>
                      <a:pt x="38" y="67"/>
                      <a:pt x="38" y="67"/>
                      <a:pt x="38" y="67"/>
                    </a:cubicBezTo>
                    <a:cubicBezTo>
                      <a:pt x="38" y="68"/>
                      <a:pt x="37" y="68"/>
                      <a:pt x="37" y="69"/>
                    </a:cubicBezTo>
                    <a:cubicBezTo>
                      <a:pt x="33" y="77"/>
                      <a:pt x="35" y="85"/>
                      <a:pt x="39" y="91"/>
                    </a:cubicBezTo>
                    <a:cubicBezTo>
                      <a:pt x="37" y="92"/>
                      <a:pt x="34" y="93"/>
                      <a:pt x="32" y="95"/>
                    </a:cubicBezTo>
                    <a:cubicBezTo>
                      <a:pt x="30" y="96"/>
                      <a:pt x="30" y="97"/>
                      <a:pt x="29" y="99"/>
                    </a:cubicBezTo>
                    <a:cubicBezTo>
                      <a:pt x="16" y="155"/>
                      <a:pt x="16" y="155"/>
                      <a:pt x="16" y="155"/>
                    </a:cubicBezTo>
                    <a:cubicBezTo>
                      <a:pt x="13" y="161"/>
                      <a:pt x="18" y="165"/>
                      <a:pt x="22" y="158"/>
                    </a:cubicBezTo>
                    <a:cubicBezTo>
                      <a:pt x="55" y="99"/>
                      <a:pt x="55" y="99"/>
                      <a:pt x="55" y="99"/>
                    </a:cubicBezTo>
                    <a:cubicBezTo>
                      <a:pt x="63" y="99"/>
                      <a:pt x="71" y="95"/>
                      <a:pt x="75" y="87"/>
                    </a:cubicBezTo>
                    <a:cubicBezTo>
                      <a:pt x="75" y="87"/>
                      <a:pt x="75" y="86"/>
                      <a:pt x="75" y="86"/>
                    </a:cubicBezTo>
                    <a:cubicBezTo>
                      <a:pt x="77" y="88"/>
                      <a:pt x="80" y="90"/>
                      <a:pt x="82" y="91"/>
                    </a:cubicBezTo>
                    <a:cubicBezTo>
                      <a:pt x="84" y="92"/>
                      <a:pt x="85" y="92"/>
                      <a:pt x="87" y="91"/>
                    </a:cubicBezTo>
                    <a:cubicBezTo>
                      <a:pt x="143" y="74"/>
                      <a:pt x="143" y="74"/>
                      <a:pt x="143" y="74"/>
                    </a:cubicBezTo>
                    <a:cubicBezTo>
                      <a:pt x="149" y="73"/>
                      <a:pt x="149" y="67"/>
                      <a:pt x="142" y="67"/>
                    </a:cubicBezTo>
                    <a:close/>
                    <a:moveTo>
                      <a:pt x="52" y="87"/>
                    </a:moveTo>
                    <a:cubicBezTo>
                      <a:pt x="47" y="85"/>
                      <a:pt x="45" y="79"/>
                      <a:pt x="47" y="74"/>
                    </a:cubicBezTo>
                    <a:cubicBezTo>
                      <a:pt x="49" y="69"/>
                      <a:pt x="55" y="67"/>
                      <a:pt x="60" y="69"/>
                    </a:cubicBezTo>
                    <a:cubicBezTo>
                      <a:pt x="65" y="72"/>
                      <a:pt x="67" y="77"/>
                      <a:pt x="65" y="82"/>
                    </a:cubicBezTo>
                    <a:cubicBezTo>
                      <a:pt x="62" y="87"/>
                      <a:pt x="57" y="89"/>
                      <a:pt x="5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5"/>
              <p:cNvSpPr>
                <a:spLocks noEditPoints="1"/>
              </p:cNvSpPr>
              <p:nvPr/>
            </p:nvSpPr>
            <p:spPr bwMode="auto">
              <a:xfrm>
                <a:off x="6203950" y="1581150"/>
                <a:ext cx="428625" cy="266700"/>
              </a:xfrm>
              <a:custGeom>
                <a:avLst/>
                <a:gdLst>
                  <a:gd name="T0" fmla="*/ 10 w 133"/>
                  <a:gd name="T1" fmla="*/ 47 h 83"/>
                  <a:gd name="T2" fmla="*/ 66 w 133"/>
                  <a:gd name="T3" fmla="*/ 72 h 83"/>
                  <a:gd name="T4" fmla="*/ 112 w 133"/>
                  <a:gd name="T5" fmla="*/ 80 h 83"/>
                  <a:gd name="T6" fmla="*/ 119 w 133"/>
                  <a:gd name="T7" fmla="*/ 83 h 83"/>
                  <a:gd name="T8" fmla="*/ 113 w 133"/>
                  <a:gd name="T9" fmla="*/ 78 h 83"/>
                  <a:gd name="T10" fmla="*/ 90 w 133"/>
                  <a:gd name="T11" fmla="*/ 67 h 83"/>
                  <a:gd name="T12" fmla="*/ 67 w 133"/>
                  <a:gd name="T13" fmla="*/ 64 h 83"/>
                  <a:gd name="T14" fmla="*/ 12 w 133"/>
                  <a:gd name="T15" fmla="*/ 45 h 83"/>
                  <a:gd name="T16" fmla="*/ 8 w 133"/>
                  <a:gd name="T17" fmla="*/ 43 h 83"/>
                  <a:gd name="T18" fmla="*/ 10 w 133"/>
                  <a:gd name="T19" fmla="*/ 47 h 83"/>
                  <a:gd name="T20" fmla="*/ 2 w 133"/>
                  <a:gd name="T21" fmla="*/ 22 h 83"/>
                  <a:gd name="T22" fmla="*/ 26 w 133"/>
                  <a:gd name="T23" fmla="*/ 44 h 83"/>
                  <a:gd name="T24" fmla="*/ 70 w 133"/>
                  <a:gd name="T25" fmla="*/ 55 h 83"/>
                  <a:gd name="T26" fmla="*/ 127 w 133"/>
                  <a:gd name="T27" fmla="*/ 65 h 83"/>
                  <a:gd name="T28" fmla="*/ 133 w 133"/>
                  <a:gd name="T29" fmla="*/ 67 h 83"/>
                  <a:gd name="T30" fmla="*/ 128 w 133"/>
                  <a:gd name="T31" fmla="*/ 63 h 83"/>
                  <a:gd name="T32" fmla="*/ 69 w 133"/>
                  <a:gd name="T33" fmla="*/ 44 h 83"/>
                  <a:gd name="T34" fmla="*/ 45 w 133"/>
                  <a:gd name="T35" fmla="*/ 40 h 83"/>
                  <a:gd name="T36" fmla="*/ 0 w 133"/>
                  <a:gd name="T37" fmla="*/ 18 h 83"/>
                  <a:gd name="T38" fmla="*/ 2 w 133"/>
                  <a:gd name="T39" fmla="*/ 22 h 83"/>
                  <a:gd name="T40" fmla="*/ 7 w 133"/>
                  <a:gd name="T41" fmla="*/ 5 h 83"/>
                  <a:gd name="T42" fmla="*/ 4 w 133"/>
                  <a:gd name="T43" fmla="*/ 0 h 83"/>
                  <a:gd name="T44" fmla="*/ 9 w 133"/>
                  <a:gd name="T45" fmla="*/ 3 h 83"/>
                  <a:gd name="T46" fmla="*/ 66 w 133"/>
                  <a:gd name="T47" fmla="*/ 24 h 83"/>
                  <a:gd name="T48" fmla="*/ 94 w 133"/>
                  <a:gd name="T49" fmla="*/ 27 h 83"/>
                  <a:gd name="T50" fmla="*/ 114 w 133"/>
                  <a:gd name="T51" fmla="*/ 39 h 83"/>
                  <a:gd name="T52" fmla="*/ 120 w 133"/>
                  <a:gd name="T53" fmla="*/ 44 h 83"/>
                  <a:gd name="T54" fmla="*/ 113 w 133"/>
                  <a:gd name="T55" fmla="*/ 41 h 83"/>
                  <a:gd name="T56" fmla="*/ 58 w 133"/>
                  <a:gd name="T57" fmla="*/ 32 h 83"/>
                  <a:gd name="T58" fmla="*/ 40 w 133"/>
                  <a:gd name="T59" fmla="*/ 28 h 83"/>
                  <a:gd name="T60" fmla="*/ 7 w 133"/>
                  <a:gd name="T6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 h="83">
                    <a:moveTo>
                      <a:pt x="10" y="47"/>
                    </a:moveTo>
                    <a:cubicBezTo>
                      <a:pt x="21" y="63"/>
                      <a:pt x="47" y="71"/>
                      <a:pt x="66" y="72"/>
                    </a:cubicBezTo>
                    <a:cubicBezTo>
                      <a:pt x="87" y="74"/>
                      <a:pt x="90" y="71"/>
                      <a:pt x="112" y="80"/>
                    </a:cubicBezTo>
                    <a:cubicBezTo>
                      <a:pt x="119" y="83"/>
                      <a:pt x="119" y="83"/>
                      <a:pt x="119" y="83"/>
                    </a:cubicBezTo>
                    <a:cubicBezTo>
                      <a:pt x="113" y="78"/>
                      <a:pt x="113" y="78"/>
                      <a:pt x="113" y="78"/>
                    </a:cubicBezTo>
                    <a:cubicBezTo>
                      <a:pt x="105" y="72"/>
                      <a:pt x="100" y="69"/>
                      <a:pt x="90" y="67"/>
                    </a:cubicBezTo>
                    <a:cubicBezTo>
                      <a:pt x="82" y="65"/>
                      <a:pt x="75" y="65"/>
                      <a:pt x="67" y="64"/>
                    </a:cubicBezTo>
                    <a:cubicBezTo>
                      <a:pt x="42" y="62"/>
                      <a:pt x="33" y="57"/>
                      <a:pt x="12" y="45"/>
                    </a:cubicBezTo>
                    <a:cubicBezTo>
                      <a:pt x="8" y="43"/>
                      <a:pt x="8" y="43"/>
                      <a:pt x="8" y="43"/>
                    </a:cubicBezTo>
                    <a:cubicBezTo>
                      <a:pt x="10" y="47"/>
                      <a:pt x="10" y="47"/>
                      <a:pt x="10" y="47"/>
                    </a:cubicBezTo>
                    <a:close/>
                    <a:moveTo>
                      <a:pt x="2" y="22"/>
                    </a:moveTo>
                    <a:cubicBezTo>
                      <a:pt x="7" y="31"/>
                      <a:pt x="16" y="39"/>
                      <a:pt x="26" y="44"/>
                    </a:cubicBezTo>
                    <a:cubicBezTo>
                      <a:pt x="40" y="51"/>
                      <a:pt x="56" y="54"/>
                      <a:pt x="70" y="55"/>
                    </a:cubicBezTo>
                    <a:cubicBezTo>
                      <a:pt x="92" y="58"/>
                      <a:pt x="105" y="56"/>
                      <a:pt x="127" y="65"/>
                    </a:cubicBezTo>
                    <a:cubicBezTo>
                      <a:pt x="133" y="67"/>
                      <a:pt x="133" y="67"/>
                      <a:pt x="133" y="67"/>
                    </a:cubicBezTo>
                    <a:cubicBezTo>
                      <a:pt x="128" y="63"/>
                      <a:pt x="128" y="63"/>
                      <a:pt x="128" y="63"/>
                    </a:cubicBezTo>
                    <a:cubicBezTo>
                      <a:pt x="109" y="45"/>
                      <a:pt x="89" y="44"/>
                      <a:pt x="69" y="44"/>
                    </a:cubicBezTo>
                    <a:cubicBezTo>
                      <a:pt x="60" y="43"/>
                      <a:pt x="53" y="42"/>
                      <a:pt x="45" y="40"/>
                    </a:cubicBezTo>
                    <a:cubicBezTo>
                      <a:pt x="29" y="36"/>
                      <a:pt x="16" y="29"/>
                      <a:pt x="0" y="18"/>
                    </a:cubicBezTo>
                    <a:cubicBezTo>
                      <a:pt x="2" y="22"/>
                      <a:pt x="2" y="22"/>
                      <a:pt x="2" y="22"/>
                    </a:cubicBezTo>
                    <a:close/>
                    <a:moveTo>
                      <a:pt x="7" y="5"/>
                    </a:moveTo>
                    <a:cubicBezTo>
                      <a:pt x="4" y="0"/>
                      <a:pt x="4" y="0"/>
                      <a:pt x="4" y="0"/>
                    </a:cubicBezTo>
                    <a:cubicBezTo>
                      <a:pt x="9" y="3"/>
                      <a:pt x="9" y="3"/>
                      <a:pt x="9" y="3"/>
                    </a:cubicBezTo>
                    <a:cubicBezTo>
                      <a:pt x="26" y="16"/>
                      <a:pt x="44" y="22"/>
                      <a:pt x="66" y="24"/>
                    </a:cubicBezTo>
                    <a:cubicBezTo>
                      <a:pt x="75" y="25"/>
                      <a:pt x="85" y="25"/>
                      <a:pt x="94" y="27"/>
                    </a:cubicBezTo>
                    <a:cubicBezTo>
                      <a:pt x="102" y="30"/>
                      <a:pt x="107" y="33"/>
                      <a:pt x="114" y="39"/>
                    </a:cubicBezTo>
                    <a:cubicBezTo>
                      <a:pt x="120" y="44"/>
                      <a:pt x="120" y="44"/>
                      <a:pt x="120" y="44"/>
                    </a:cubicBezTo>
                    <a:cubicBezTo>
                      <a:pt x="113" y="41"/>
                      <a:pt x="113" y="41"/>
                      <a:pt x="113" y="41"/>
                    </a:cubicBezTo>
                    <a:cubicBezTo>
                      <a:pt x="92" y="32"/>
                      <a:pt x="79" y="34"/>
                      <a:pt x="58" y="32"/>
                    </a:cubicBezTo>
                    <a:cubicBezTo>
                      <a:pt x="52" y="31"/>
                      <a:pt x="46" y="30"/>
                      <a:pt x="40" y="28"/>
                    </a:cubicBezTo>
                    <a:cubicBezTo>
                      <a:pt x="27" y="24"/>
                      <a:pt x="15" y="17"/>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6"/>
              <p:cNvSpPr>
                <a:spLocks noEditPoints="1"/>
              </p:cNvSpPr>
              <p:nvPr/>
            </p:nvSpPr>
            <p:spPr bwMode="auto">
              <a:xfrm>
                <a:off x="6896100" y="1606550"/>
                <a:ext cx="411162" cy="303212"/>
              </a:xfrm>
              <a:custGeom>
                <a:avLst/>
                <a:gdLst>
                  <a:gd name="T0" fmla="*/ 8 w 128"/>
                  <a:gd name="T1" fmla="*/ 47 h 94"/>
                  <a:gd name="T2" fmla="*/ 61 w 128"/>
                  <a:gd name="T3" fmla="*/ 78 h 94"/>
                  <a:gd name="T4" fmla="*/ 105 w 128"/>
                  <a:gd name="T5" fmla="*/ 90 h 94"/>
                  <a:gd name="T6" fmla="*/ 113 w 128"/>
                  <a:gd name="T7" fmla="*/ 94 h 94"/>
                  <a:gd name="T8" fmla="*/ 107 w 128"/>
                  <a:gd name="T9" fmla="*/ 88 h 94"/>
                  <a:gd name="T10" fmla="*/ 85 w 128"/>
                  <a:gd name="T11" fmla="*/ 75 h 94"/>
                  <a:gd name="T12" fmla="*/ 63 w 128"/>
                  <a:gd name="T13" fmla="*/ 70 h 94"/>
                  <a:gd name="T14" fmla="*/ 9 w 128"/>
                  <a:gd name="T15" fmla="*/ 45 h 94"/>
                  <a:gd name="T16" fmla="*/ 6 w 128"/>
                  <a:gd name="T17" fmla="*/ 43 h 94"/>
                  <a:gd name="T18" fmla="*/ 8 w 128"/>
                  <a:gd name="T19" fmla="*/ 47 h 94"/>
                  <a:gd name="T20" fmla="*/ 2 w 128"/>
                  <a:gd name="T21" fmla="*/ 21 h 94"/>
                  <a:gd name="T22" fmla="*/ 24 w 128"/>
                  <a:gd name="T23" fmla="*/ 45 h 94"/>
                  <a:gd name="T24" fmla="*/ 66 w 128"/>
                  <a:gd name="T25" fmla="*/ 62 h 94"/>
                  <a:gd name="T26" fmla="*/ 122 w 128"/>
                  <a:gd name="T27" fmla="*/ 77 h 94"/>
                  <a:gd name="T28" fmla="*/ 128 w 128"/>
                  <a:gd name="T29" fmla="*/ 80 h 94"/>
                  <a:gd name="T30" fmla="*/ 123 w 128"/>
                  <a:gd name="T31" fmla="*/ 75 h 94"/>
                  <a:gd name="T32" fmla="*/ 66 w 128"/>
                  <a:gd name="T33" fmla="*/ 50 h 94"/>
                  <a:gd name="T34" fmla="*/ 43 w 128"/>
                  <a:gd name="T35" fmla="*/ 44 h 94"/>
                  <a:gd name="T36" fmla="*/ 0 w 128"/>
                  <a:gd name="T37" fmla="*/ 18 h 94"/>
                  <a:gd name="T38" fmla="*/ 2 w 128"/>
                  <a:gd name="T39" fmla="*/ 21 h 94"/>
                  <a:gd name="T40" fmla="*/ 9 w 128"/>
                  <a:gd name="T41" fmla="*/ 5 h 94"/>
                  <a:gd name="T42" fmla="*/ 6 w 128"/>
                  <a:gd name="T43" fmla="*/ 0 h 94"/>
                  <a:gd name="T44" fmla="*/ 11 w 128"/>
                  <a:gd name="T45" fmla="*/ 3 h 94"/>
                  <a:gd name="T46" fmla="*/ 66 w 128"/>
                  <a:gd name="T47" fmla="*/ 30 h 94"/>
                  <a:gd name="T48" fmla="*/ 93 w 128"/>
                  <a:gd name="T49" fmla="*/ 36 h 94"/>
                  <a:gd name="T50" fmla="*/ 112 w 128"/>
                  <a:gd name="T51" fmla="*/ 50 h 94"/>
                  <a:gd name="T52" fmla="*/ 117 w 128"/>
                  <a:gd name="T53" fmla="*/ 56 h 94"/>
                  <a:gd name="T54" fmla="*/ 110 w 128"/>
                  <a:gd name="T55" fmla="*/ 52 h 94"/>
                  <a:gd name="T56" fmla="*/ 57 w 128"/>
                  <a:gd name="T57" fmla="*/ 37 h 94"/>
                  <a:gd name="T58" fmla="*/ 39 w 128"/>
                  <a:gd name="T59" fmla="*/ 32 h 94"/>
                  <a:gd name="T60" fmla="*/ 9 w 128"/>
                  <a:gd name="T61" fmla="*/ 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94">
                    <a:moveTo>
                      <a:pt x="8" y="47"/>
                    </a:moveTo>
                    <a:cubicBezTo>
                      <a:pt x="17" y="65"/>
                      <a:pt x="42" y="75"/>
                      <a:pt x="61" y="78"/>
                    </a:cubicBezTo>
                    <a:cubicBezTo>
                      <a:pt x="82" y="82"/>
                      <a:pt x="84" y="79"/>
                      <a:pt x="105" y="90"/>
                    </a:cubicBezTo>
                    <a:cubicBezTo>
                      <a:pt x="113" y="94"/>
                      <a:pt x="113" y="94"/>
                      <a:pt x="113" y="94"/>
                    </a:cubicBezTo>
                    <a:cubicBezTo>
                      <a:pt x="107" y="88"/>
                      <a:pt x="107" y="88"/>
                      <a:pt x="107" y="88"/>
                    </a:cubicBezTo>
                    <a:cubicBezTo>
                      <a:pt x="99" y="81"/>
                      <a:pt x="95" y="78"/>
                      <a:pt x="85" y="75"/>
                    </a:cubicBezTo>
                    <a:cubicBezTo>
                      <a:pt x="78" y="73"/>
                      <a:pt x="70" y="72"/>
                      <a:pt x="63" y="70"/>
                    </a:cubicBezTo>
                    <a:cubicBezTo>
                      <a:pt x="38" y="65"/>
                      <a:pt x="29" y="59"/>
                      <a:pt x="9" y="45"/>
                    </a:cubicBezTo>
                    <a:cubicBezTo>
                      <a:pt x="6" y="43"/>
                      <a:pt x="6" y="43"/>
                      <a:pt x="6" y="43"/>
                    </a:cubicBezTo>
                    <a:cubicBezTo>
                      <a:pt x="8" y="47"/>
                      <a:pt x="8" y="47"/>
                      <a:pt x="8" y="47"/>
                    </a:cubicBezTo>
                    <a:close/>
                    <a:moveTo>
                      <a:pt x="2" y="21"/>
                    </a:moveTo>
                    <a:cubicBezTo>
                      <a:pt x="6" y="31"/>
                      <a:pt x="14" y="39"/>
                      <a:pt x="24" y="45"/>
                    </a:cubicBezTo>
                    <a:cubicBezTo>
                      <a:pt x="37" y="54"/>
                      <a:pt x="53" y="59"/>
                      <a:pt x="66" y="62"/>
                    </a:cubicBezTo>
                    <a:cubicBezTo>
                      <a:pt x="88" y="66"/>
                      <a:pt x="101" y="66"/>
                      <a:pt x="122" y="77"/>
                    </a:cubicBezTo>
                    <a:cubicBezTo>
                      <a:pt x="128" y="80"/>
                      <a:pt x="128" y="80"/>
                      <a:pt x="128" y="80"/>
                    </a:cubicBezTo>
                    <a:cubicBezTo>
                      <a:pt x="123" y="75"/>
                      <a:pt x="123" y="75"/>
                      <a:pt x="123" y="75"/>
                    </a:cubicBezTo>
                    <a:cubicBezTo>
                      <a:pt x="106" y="55"/>
                      <a:pt x="87" y="53"/>
                      <a:pt x="66" y="50"/>
                    </a:cubicBezTo>
                    <a:cubicBezTo>
                      <a:pt x="58" y="49"/>
                      <a:pt x="51" y="47"/>
                      <a:pt x="43" y="44"/>
                    </a:cubicBezTo>
                    <a:cubicBezTo>
                      <a:pt x="27" y="38"/>
                      <a:pt x="15" y="30"/>
                      <a:pt x="0" y="18"/>
                    </a:cubicBezTo>
                    <a:cubicBezTo>
                      <a:pt x="2" y="21"/>
                      <a:pt x="2" y="21"/>
                      <a:pt x="2" y="21"/>
                    </a:cubicBezTo>
                    <a:close/>
                    <a:moveTo>
                      <a:pt x="9" y="5"/>
                    </a:moveTo>
                    <a:cubicBezTo>
                      <a:pt x="6" y="0"/>
                      <a:pt x="6" y="0"/>
                      <a:pt x="6" y="0"/>
                    </a:cubicBezTo>
                    <a:cubicBezTo>
                      <a:pt x="11" y="3"/>
                      <a:pt x="11" y="3"/>
                      <a:pt x="11" y="3"/>
                    </a:cubicBezTo>
                    <a:cubicBezTo>
                      <a:pt x="27" y="18"/>
                      <a:pt x="44" y="26"/>
                      <a:pt x="66" y="30"/>
                    </a:cubicBezTo>
                    <a:cubicBezTo>
                      <a:pt x="75" y="32"/>
                      <a:pt x="84" y="33"/>
                      <a:pt x="93" y="36"/>
                    </a:cubicBezTo>
                    <a:cubicBezTo>
                      <a:pt x="101" y="40"/>
                      <a:pt x="105" y="43"/>
                      <a:pt x="112" y="50"/>
                    </a:cubicBezTo>
                    <a:cubicBezTo>
                      <a:pt x="117" y="56"/>
                      <a:pt x="117" y="56"/>
                      <a:pt x="117" y="56"/>
                    </a:cubicBezTo>
                    <a:cubicBezTo>
                      <a:pt x="110" y="52"/>
                      <a:pt x="110" y="52"/>
                      <a:pt x="110" y="52"/>
                    </a:cubicBezTo>
                    <a:cubicBezTo>
                      <a:pt x="91" y="40"/>
                      <a:pt x="77" y="41"/>
                      <a:pt x="57" y="37"/>
                    </a:cubicBezTo>
                    <a:cubicBezTo>
                      <a:pt x="51" y="36"/>
                      <a:pt x="45" y="34"/>
                      <a:pt x="39" y="32"/>
                    </a:cubicBezTo>
                    <a:cubicBezTo>
                      <a:pt x="26" y="26"/>
                      <a:pt x="15" y="18"/>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44" name="Group 43"/>
            <p:cNvGrpSpPr/>
            <p:nvPr/>
          </p:nvGrpSpPr>
          <p:grpSpPr>
            <a:xfrm>
              <a:off x="2206229" y="3961211"/>
              <a:ext cx="1814513" cy="1465659"/>
              <a:chOff x="3681413" y="4138613"/>
              <a:chExt cx="2419350" cy="1954212"/>
            </a:xfrm>
            <a:solidFill>
              <a:schemeClr val="accent3"/>
            </a:solidFill>
          </p:grpSpPr>
          <p:sp>
            <p:nvSpPr>
              <p:cNvPr id="13" name="Freeform 12"/>
              <p:cNvSpPr>
                <a:spLocks/>
              </p:cNvSpPr>
              <p:nvPr/>
            </p:nvSpPr>
            <p:spPr bwMode="auto">
              <a:xfrm>
                <a:off x="4322763" y="4138613"/>
                <a:ext cx="1778000" cy="1776412"/>
              </a:xfrm>
              <a:custGeom>
                <a:avLst/>
                <a:gdLst>
                  <a:gd name="T0" fmla="*/ 553 w 553"/>
                  <a:gd name="T1" fmla="*/ 0 h 552"/>
                  <a:gd name="T2" fmla="*/ 0 w 553"/>
                  <a:gd name="T3" fmla="*/ 0 h 552"/>
                  <a:gd name="T4" fmla="*/ 553 w 553"/>
                  <a:gd name="T5" fmla="*/ 552 h 552"/>
                  <a:gd name="T6" fmla="*/ 553 w 553"/>
                  <a:gd name="T7" fmla="*/ 0 h 552"/>
                </a:gdLst>
                <a:ahLst/>
                <a:cxnLst>
                  <a:cxn ang="0">
                    <a:pos x="T0" y="T1"/>
                  </a:cxn>
                  <a:cxn ang="0">
                    <a:pos x="T2" y="T3"/>
                  </a:cxn>
                  <a:cxn ang="0">
                    <a:pos x="T4" y="T5"/>
                  </a:cxn>
                  <a:cxn ang="0">
                    <a:pos x="T6" y="T7"/>
                  </a:cxn>
                </a:cxnLst>
                <a:rect l="0" t="0" r="r" b="b"/>
                <a:pathLst>
                  <a:path w="553" h="552">
                    <a:moveTo>
                      <a:pt x="553" y="0"/>
                    </a:moveTo>
                    <a:cubicBezTo>
                      <a:pt x="0" y="0"/>
                      <a:pt x="0" y="0"/>
                      <a:pt x="0" y="0"/>
                    </a:cubicBezTo>
                    <a:cubicBezTo>
                      <a:pt x="1" y="305"/>
                      <a:pt x="248" y="551"/>
                      <a:pt x="553" y="552"/>
                    </a:cubicBezTo>
                    <a:lnTo>
                      <a:pt x="5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7"/>
              <p:cNvSpPr>
                <a:spLocks noEditPoints="1"/>
              </p:cNvSpPr>
              <p:nvPr/>
            </p:nvSpPr>
            <p:spPr bwMode="auto">
              <a:xfrm>
                <a:off x="3681413" y="4914900"/>
                <a:ext cx="1249362" cy="849312"/>
              </a:xfrm>
              <a:custGeom>
                <a:avLst/>
                <a:gdLst>
                  <a:gd name="T0" fmla="*/ 49 w 787"/>
                  <a:gd name="T1" fmla="*/ 312 h 535"/>
                  <a:gd name="T2" fmla="*/ 0 w 787"/>
                  <a:gd name="T3" fmla="*/ 365 h 535"/>
                  <a:gd name="T4" fmla="*/ 136 w 787"/>
                  <a:gd name="T5" fmla="*/ 509 h 535"/>
                  <a:gd name="T6" fmla="*/ 211 w 787"/>
                  <a:gd name="T7" fmla="*/ 509 h 535"/>
                  <a:gd name="T8" fmla="*/ 787 w 787"/>
                  <a:gd name="T9" fmla="*/ 282 h 535"/>
                  <a:gd name="T10" fmla="*/ 96 w 787"/>
                  <a:gd name="T11" fmla="*/ 253 h 535"/>
                  <a:gd name="T12" fmla="*/ 620 w 787"/>
                  <a:gd name="T13" fmla="*/ 267 h 535"/>
                  <a:gd name="T14" fmla="*/ 562 w 787"/>
                  <a:gd name="T15" fmla="*/ 336 h 535"/>
                  <a:gd name="T16" fmla="*/ 620 w 787"/>
                  <a:gd name="T17" fmla="*/ 267 h 535"/>
                  <a:gd name="T18" fmla="*/ 533 w 787"/>
                  <a:gd name="T19" fmla="*/ 349 h 535"/>
                  <a:gd name="T20" fmla="*/ 442 w 787"/>
                  <a:gd name="T21" fmla="*/ 347 h 535"/>
                  <a:gd name="T22" fmla="*/ 414 w 787"/>
                  <a:gd name="T23" fmla="*/ 359 h 535"/>
                  <a:gd name="T24" fmla="*/ 353 w 787"/>
                  <a:gd name="T25" fmla="*/ 428 h 535"/>
                  <a:gd name="T26" fmla="*/ 414 w 787"/>
                  <a:gd name="T27" fmla="*/ 359 h 535"/>
                  <a:gd name="T28" fmla="*/ 325 w 787"/>
                  <a:gd name="T29" fmla="*/ 440 h 535"/>
                  <a:gd name="T30" fmla="*/ 233 w 787"/>
                  <a:gd name="T31" fmla="*/ 440 h 535"/>
                  <a:gd name="T32" fmla="*/ 598 w 787"/>
                  <a:gd name="T33" fmla="*/ 213 h 535"/>
                  <a:gd name="T34" fmla="*/ 537 w 787"/>
                  <a:gd name="T35" fmla="*/ 282 h 535"/>
                  <a:gd name="T36" fmla="*/ 598 w 787"/>
                  <a:gd name="T37" fmla="*/ 213 h 535"/>
                  <a:gd name="T38" fmla="*/ 509 w 787"/>
                  <a:gd name="T39" fmla="*/ 294 h 535"/>
                  <a:gd name="T40" fmla="*/ 418 w 787"/>
                  <a:gd name="T41" fmla="*/ 294 h 535"/>
                  <a:gd name="T42" fmla="*/ 389 w 787"/>
                  <a:gd name="T43" fmla="*/ 306 h 535"/>
                  <a:gd name="T44" fmla="*/ 329 w 787"/>
                  <a:gd name="T45" fmla="*/ 375 h 535"/>
                  <a:gd name="T46" fmla="*/ 389 w 787"/>
                  <a:gd name="T47" fmla="*/ 306 h 535"/>
                  <a:gd name="T48" fmla="*/ 302 w 787"/>
                  <a:gd name="T49" fmla="*/ 387 h 535"/>
                  <a:gd name="T50" fmla="*/ 209 w 787"/>
                  <a:gd name="T51" fmla="*/ 385 h 535"/>
                  <a:gd name="T52" fmla="*/ 574 w 787"/>
                  <a:gd name="T53" fmla="*/ 158 h 535"/>
                  <a:gd name="T54" fmla="*/ 513 w 787"/>
                  <a:gd name="T55" fmla="*/ 227 h 535"/>
                  <a:gd name="T56" fmla="*/ 574 w 787"/>
                  <a:gd name="T57" fmla="*/ 158 h 535"/>
                  <a:gd name="T58" fmla="*/ 485 w 787"/>
                  <a:gd name="T59" fmla="*/ 239 h 535"/>
                  <a:gd name="T60" fmla="*/ 393 w 787"/>
                  <a:gd name="T61" fmla="*/ 239 h 535"/>
                  <a:gd name="T62" fmla="*/ 365 w 787"/>
                  <a:gd name="T63" fmla="*/ 251 h 535"/>
                  <a:gd name="T64" fmla="*/ 304 w 787"/>
                  <a:gd name="T65" fmla="*/ 320 h 535"/>
                  <a:gd name="T66" fmla="*/ 365 w 787"/>
                  <a:gd name="T67" fmla="*/ 251 h 535"/>
                  <a:gd name="T68" fmla="*/ 278 w 787"/>
                  <a:gd name="T69" fmla="*/ 332 h 535"/>
                  <a:gd name="T70" fmla="*/ 187 w 787"/>
                  <a:gd name="T71" fmla="*/ 332 h 535"/>
                  <a:gd name="T72" fmla="*/ 549 w 787"/>
                  <a:gd name="T73" fmla="*/ 105 h 535"/>
                  <a:gd name="T74" fmla="*/ 489 w 787"/>
                  <a:gd name="T75" fmla="*/ 174 h 535"/>
                  <a:gd name="T76" fmla="*/ 549 w 787"/>
                  <a:gd name="T77" fmla="*/ 105 h 535"/>
                  <a:gd name="T78" fmla="*/ 460 w 787"/>
                  <a:gd name="T79" fmla="*/ 186 h 535"/>
                  <a:gd name="T80" fmla="*/ 369 w 787"/>
                  <a:gd name="T81" fmla="*/ 184 h 535"/>
                  <a:gd name="T82" fmla="*/ 341 w 787"/>
                  <a:gd name="T83" fmla="*/ 199 h 535"/>
                  <a:gd name="T84" fmla="*/ 280 w 787"/>
                  <a:gd name="T85" fmla="*/ 265 h 535"/>
                  <a:gd name="T86" fmla="*/ 341 w 787"/>
                  <a:gd name="T87" fmla="*/ 199 h 535"/>
                  <a:gd name="T88" fmla="*/ 254 w 787"/>
                  <a:gd name="T89" fmla="*/ 280 h 535"/>
                  <a:gd name="T90" fmla="*/ 162 w 787"/>
                  <a:gd name="T91" fmla="*/ 27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7" h="535">
                    <a:moveTo>
                      <a:pt x="112" y="286"/>
                    </a:moveTo>
                    <a:lnTo>
                      <a:pt x="49" y="312"/>
                    </a:lnTo>
                    <a:lnTo>
                      <a:pt x="61" y="338"/>
                    </a:lnTo>
                    <a:lnTo>
                      <a:pt x="0" y="365"/>
                    </a:lnTo>
                    <a:lnTo>
                      <a:pt x="77" y="535"/>
                    </a:lnTo>
                    <a:lnTo>
                      <a:pt x="136" y="509"/>
                    </a:lnTo>
                    <a:lnTo>
                      <a:pt x="148" y="535"/>
                    </a:lnTo>
                    <a:lnTo>
                      <a:pt x="211" y="509"/>
                    </a:lnTo>
                    <a:lnTo>
                      <a:pt x="221" y="533"/>
                    </a:lnTo>
                    <a:lnTo>
                      <a:pt x="787" y="282"/>
                    </a:lnTo>
                    <a:lnTo>
                      <a:pt x="661" y="0"/>
                    </a:lnTo>
                    <a:lnTo>
                      <a:pt x="96" y="253"/>
                    </a:lnTo>
                    <a:lnTo>
                      <a:pt x="112" y="286"/>
                    </a:lnTo>
                    <a:close/>
                    <a:moveTo>
                      <a:pt x="620" y="267"/>
                    </a:moveTo>
                    <a:lnTo>
                      <a:pt x="637" y="302"/>
                    </a:lnTo>
                    <a:lnTo>
                      <a:pt x="562" y="336"/>
                    </a:lnTo>
                    <a:lnTo>
                      <a:pt x="545" y="300"/>
                    </a:lnTo>
                    <a:lnTo>
                      <a:pt x="620" y="267"/>
                    </a:lnTo>
                    <a:close/>
                    <a:moveTo>
                      <a:pt x="517" y="314"/>
                    </a:moveTo>
                    <a:lnTo>
                      <a:pt x="533" y="349"/>
                    </a:lnTo>
                    <a:lnTo>
                      <a:pt x="456" y="381"/>
                    </a:lnTo>
                    <a:lnTo>
                      <a:pt x="442" y="347"/>
                    </a:lnTo>
                    <a:lnTo>
                      <a:pt x="517" y="314"/>
                    </a:lnTo>
                    <a:close/>
                    <a:moveTo>
                      <a:pt x="414" y="359"/>
                    </a:moveTo>
                    <a:lnTo>
                      <a:pt x="430" y="395"/>
                    </a:lnTo>
                    <a:lnTo>
                      <a:pt x="353" y="428"/>
                    </a:lnTo>
                    <a:lnTo>
                      <a:pt x="339" y="393"/>
                    </a:lnTo>
                    <a:lnTo>
                      <a:pt x="414" y="359"/>
                    </a:lnTo>
                    <a:close/>
                    <a:moveTo>
                      <a:pt x="310" y="405"/>
                    </a:moveTo>
                    <a:lnTo>
                      <a:pt x="325" y="440"/>
                    </a:lnTo>
                    <a:lnTo>
                      <a:pt x="250" y="474"/>
                    </a:lnTo>
                    <a:lnTo>
                      <a:pt x="233" y="440"/>
                    </a:lnTo>
                    <a:lnTo>
                      <a:pt x="310" y="405"/>
                    </a:lnTo>
                    <a:close/>
                    <a:moveTo>
                      <a:pt x="598" y="213"/>
                    </a:moveTo>
                    <a:lnTo>
                      <a:pt x="612" y="247"/>
                    </a:lnTo>
                    <a:lnTo>
                      <a:pt x="537" y="282"/>
                    </a:lnTo>
                    <a:lnTo>
                      <a:pt x="521" y="247"/>
                    </a:lnTo>
                    <a:lnTo>
                      <a:pt x="598" y="213"/>
                    </a:lnTo>
                    <a:close/>
                    <a:moveTo>
                      <a:pt x="493" y="259"/>
                    </a:moveTo>
                    <a:lnTo>
                      <a:pt x="509" y="294"/>
                    </a:lnTo>
                    <a:lnTo>
                      <a:pt x="432" y="328"/>
                    </a:lnTo>
                    <a:lnTo>
                      <a:pt x="418" y="294"/>
                    </a:lnTo>
                    <a:lnTo>
                      <a:pt x="493" y="259"/>
                    </a:lnTo>
                    <a:close/>
                    <a:moveTo>
                      <a:pt x="389" y="306"/>
                    </a:moveTo>
                    <a:lnTo>
                      <a:pt x="406" y="340"/>
                    </a:lnTo>
                    <a:lnTo>
                      <a:pt x="329" y="375"/>
                    </a:lnTo>
                    <a:lnTo>
                      <a:pt x="314" y="340"/>
                    </a:lnTo>
                    <a:lnTo>
                      <a:pt x="389" y="306"/>
                    </a:lnTo>
                    <a:close/>
                    <a:moveTo>
                      <a:pt x="286" y="353"/>
                    </a:moveTo>
                    <a:lnTo>
                      <a:pt x="302" y="387"/>
                    </a:lnTo>
                    <a:lnTo>
                      <a:pt x="225" y="421"/>
                    </a:lnTo>
                    <a:lnTo>
                      <a:pt x="209" y="385"/>
                    </a:lnTo>
                    <a:lnTo>
                      <a:pt x="286" y="353"/>
                    </a:lnTo>
                    <a:close/>
                    <a:moveTo>
                      <a:pt x="574" y="158"/>
                    </a:moveTo>
                    <a:lnTo>
                      <a:pt x="588" y="194"/>
                    </a:lnTo>
                    <a:lnTo>
                      <a:pt x="513" y="227"/>
                    </a:lnTo>
                    <a:lnTo>
                      <a:pt x="497" y="192"/>
                    </a:lnTo>
                    <a:lnTo>
                      <a:pt x="574" y="158"/>
                    </a:lnTo>
                    <a:close/>
                    <a:moveTo>
                      <a:pt x="468" y="205"/>
                    </a:moveTo>
                    <a:lnTo>
                      <a:pt x="485" y="239"/>
                    </a:lnTo>
                    <a:lnTo>
                      <a:pt x="410" y="274"/>
                    </a:lnTo>
                    <a:lnTo>
                      <a:pt x="393" y="239"/>
                    </a:lnTo>
                    <a:lnTo>
                      <a:pt x="468" y="205"/>
                    </a:lnTo>
                    <a:close/>
                    <a:moveTo>
                      <a:pt x="365" y="251"/>
                    </a:moveTo>
                    <a:lnTo>
                      <a:pt x="381" y="286"/>
                    </a:lnTo>
                    <a:lnTo>
                      <a:pt x="304" y="320"/>
                    </a:lnTo>
                    <a:lnTo>
                      <a:pt x="290" y="286"/>
                    </a:lnTo>
                    <a:lnTo>
                      <a:pt x="365" y="251"/>
                    </a:lnTo>
                    <a:close/>
                    <a:moveTo>
                      <a:pt x="262" y="298"/>
                    </a:moveTo>
                    <a:lnTo>
                      <a:pt x="278" y="332"/>
                    </a:lnTo>
                    <a:lnTo>
                      <a:pt x="201" y="367"/>
                    </a:lnTo>
                    <a:lnTo>
                      <a:pt x="187" y="332"/>
                    </a:lnTo>
                    <a:lnTo>
                      <a:pt x="262" y="298"/>
                    </a:lnTo>
                    <a:close/>
                    <a:moveTo>
                      <a:pt x="549" y="105"/>
                    </a:moveTo>
                    <a:lnTo>
                      <a:pt x="564" y="140"/>
                    </a:lnTo>
                    <a:lnTo>
                      <a:pt x="489" y="174"/>
                    </a:lnTo>
                    <a:lnTo>
                      <a:pt x="472" y="140"/>
                    </a:lnTo>
                    <a:lnTo>
                      <a:pt x="549" y="105"/>
                    </a:lnTo>
                    <a:close/>
                    <a:moveTo>
                      <a:pt x="446" y="152"/>
                    </a:moveTo>
                    <a:lnTo>
                      <a:pt x="460" y="186"/>
                    </a:lnTo>
                    <a:lnTo>
                      <a:pt x="385" y="221"/>
                    </a:lnTo>
                    <a:lnTo>
                      <a:pt x="369" y="184"/>
                    </a:lnTo>
                    <a:lnTo>
                      <a:pt x="446" y="152"/>
                    </a:lnTo>
                    <a:close/>
                    <a:moveTo>
                      <a:pt x="341" y="199"/>
                    </a:moveTo>
                    <a:lnTo>
                      <a:pt x="357" y="233"/>
                    </a:lnTo>
                    <a:lnTo>
                      <a:pt x="280" y="265"/>
                    </a:lnTo>
                    <a:lnTo>
                      <a:pt x="266" y="231"/>
                    </a:lnTo>
                    <a:lnTo>
                      <a:pt x="341" y="199"/>
                    </a:lnTo>
                    <a:close/>
                    <a:moveTo>
                      <a:pt x="237" y="243"/>
                    </a:moveTo>
                    <a:lnTo>
                      <a:pt x="254" y="280"/>
                    </a:lnTo>
                    <a:lnTo>
                      <a:pt x="177" y="312"/>
                    </a:lnTo>
                    <a:lnTo>
                      <a:pt x="162" y="278"/>
                    </a:lnTo>
                    <a:lnTo>
                      <a:pt x="237"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8"/>
              <p:cNvSpPr>
                <a:spLocks noEditPoints="1"/>
              </p:cNvSpPr>
              <p:nvPr/>
            </p:nvSpPr>
            <p:spPr bwMode="auto">
              <a:xfrm>
                <a:off x="3733800" y="4532313"/>
                <a:ext cx="1022350" cy="620712"/>
              </a:xfrm>
              <a:custGeom>
                <a:avLst/>
                <a:gdLst>
                  <a:gd name="T0" fmla="*/ 0 w 644"/>
                  <a:gd name="T1" fmla="*/ 217 h 391"/>
                  <a:gd name="T2" fmla="*/ 40 w 644"/>
                  <a:gd name="T3" fmla="*/ 365 h 391"/>
                  <a:gd name="T4" fmla="*/ 146 w 644"/>
                  <a:gd name="T5" fmla="*/ 391 h 391"/>
                  <a:gd name="T6" fmla="*/ 644 w 644"/>
                  <a:gd name="T7" fmla="*/ 251 h 391"/>
                  <a:gd name="T8" fmla="*/ 573 w 644"/>
                  <a:gd name="T9" fmla="*/ 0 h 391"/>
                  <a:gd name="T10" fmla="*/ 77 w 644"/>
                  <a:gd name="T11" fmla="*/ 138 h 391"/>
                  <a:gd name="T12" fmla="*/ 0 w 644"/>
                  <a:gd name="T13" fmla="*/ 217 h 391"/>
                  <a:gd name="T14" fmla="*/ 383 w 644"/>
                  <a:gd name="T15" fmla="*/ 227 h 391"/>
                  <a:gd name="T16" fmla="*/ 391 w 644"/>
                  <a:gd name="T17" fmla="*/ 261 h 391"/>
                  <a:gd name="T18" fmla="*/ 318 w 644"/>
                  <a:gd name="T19" fmla="*/ 281 h 391"/>
                  <a:gd name="T20" fmla="*/ 308 w 644"/>
                  <a:gd name="T21" fmla="*/ 247 h 391"/>
                  <a:gd name="T22" fmla="*/ 383 w 644"/>
                  <a:gd name="T23" fmla="*/ 227 h 391"/>
                  <a:gd name="T24" fmla="*/ 290 w 644"/>
                  <a:gd name="T25" fmla="*/ 253 h 391"/>
                  <a:gd name="T26" fmla="*/ 300 w 644"/>
                  <a:gd name="T27" fmla="*/ 288 h 391"/>
                  <a:gd name="T28" fmla="*/ 225 w 644"/>
                  <a:gd name="T29" fmla="*/ 308 h 391"/>
                  <a:gd name="T30" fmla="*/ 217 w 644"/>
                  <a:gd name="T31" fmla="*/ 273 h 391"/>
                  <a:gd name="T32" fmla="*/ 290 w 644"/>
                  <a:gd name="T33" fmla="*/ 253 h 391"/>
                  <a:gd name="T34" fmla="*/ 196 w 644"/>
                  <a:gd name="T35" fmla="*/ 279 h 391"/>
                  <a:gd name="T36" fmla="*/ 206 w 644"/>
                  <a:gd name="T37" fmla="*/ 312 h 391"/>
                  <a:gd name="T38" fmla="*/ 131 w 644"/>
                  <a:gd name="T39" fmla="*/ 332 h 391"/>
                  <a:gd name="T40" fmla="*/ 123 w 644"/>
                  <a:gd name="T41" fmla="*/ 300 h 391"/>
                  <a:gd name="T42" fmla="*/ 196 w 644"/>
                  <a:gd name="T43" fmla="*/ 279 h 391"/>
                  <a:gd name="T44" fmla="*/ 367 w 644"/>
                  <a:gd name="T45" fmla="*/ 174 h 391"/>
                  <a:gd name="T46" fmla="*/ 377 w 644"/>
                  <a:gd name="T47" fmla="*/ 208 h 391"/>
                  <a:gd name="T48" fmla="*/ 304 w 644"/>
                  <a:gd name="T49" fmla="*/ 229 h 391"/>
                  <a:gd name="T50" fmla="*/ 294 w 644"/>
                  <a:gd name="T51" fmla="*/ 196 h 391"/>
                  <a:gd name="T52" fmla="*/ 367 w 644"/>
                  <a:gd name="T53" fmla="*/ 174 h 391"/>
                  <a:gd name="T54" fmla="*/ 275 w 644"/>
                  <a:gd name="T55" fmla="*/ 200 h 391"/>
                  <a:gd name="T56" fmla="*/ 283 w 644"/>
                  <a:gd name="T57" fmla="*/ 235 h 391"/>
                  <a:gd name="T58" fmla="*/ 210 w 644"/>
                  <a:gd name="T59" fmla="*/ 255 h 391"/>
                  <a:gd name="T60" fmla="*/ 200 w 644"/>
                  <a:gd name="T61" fmla="*/ 221 h 391"/>
                  <a:gd name="T62" fmla="*/ 275 w 644"/>
                  <a:gd name="T63" fmla="*/ 200 h 391"/>
                  <a:gd name="T64" fmla="*/ 182 w 644"/>
                  <a:gd name="T65" fmla="*/ 227 h 391"/>
                  <a:gd name="T66" fmla="*/ 192 w 644"/>
                  <a:gd name="T67" fmla="*/ 259 h 391"/>
                  <a:gd name="T68" fmla="*/ 117 w 644"/>
                  <a:gd name="T69" fmla="*/ 281 h 391"/>
                  <a:gd name="T70" fmla="*/ 109 w 644"/>
                  <a:gd name="T71" fmla="*/ 247 h 391"/>
                  <a:gd name="T72" fmla="*/ 182 w 644"/>
                  <a:gd name="T73" fmla="*/ 227 h 391"/>
                  <a:gd name="T74" fmla="*/ 352 w 644"/>
                  <a:gd name="T75" fmla="*/ 123 h 391"/>
                  <a:gd name="T76" fmla="*/ 362 w 644"/>
                  <a:gd name="T77" fmla="*/ 156 h 391"/>
                  <a:gd name="T78" fmla="*/ 287 w 644"/>
                  <a:gd name="T79" fmla="*/ 176 h 391"/>
                  <a:gd name="T80" fmla="*/ 279 w 644"/>
                  <a:gd name="T81" fmla="*/ 144 h 391"/>
                  <a:gd name="T82" fmla="*/ 352 w 644"/>
                  <a:gd name="T83" fmla="*/ 123 h 391"/>
                  <a:gd name="T84" fmla="*/ 261 w 644"/>
                  <a:gd name="T85" fmla="*/ 148 h 391"/>
                  <a:gd name="T86" fmla="*/ 269 w 644"/>
                  <a:gd name="T87" fmla="*/ 182 h 391"/>
                  <a:gd name="T88" fmla="*/ 196 w 644"/>
                  <a:gd name="T89" fmla="*/ 202 h 391"/>
                  <a:gd name="T90" fmla="*/ 186 w 644"/>
                  <a:gd name="T91" fmla="*/ 168 h 391"/>
                  <a:gd name="T92" fmla="*/ 261 w 644"/>
                  <a:gd name="T93" fmla="*/ 148 h 391"/>
                  <a:gd name="T94" fmla="*/ 168 w 644"/>
                  <a:gd name="T95" fmla="*/ 174 h 391"/>
                  <a:gd name="T96" fmla="*/ 178 w 644"/>
                  <a:gd name="T97" fmla="*/ 208 h 391"/>
                  <a:gd name="T98" fmla="*/ 103 w 644"/>
                  <a:gd name="T99" fmla="*/ 229 h 391"/>
                  <a:gd name="T100" fmla="*/ 95 w 644"/>
                  <a:gd name="T101" fmla="*/ 194 h 391"/>
                  <a:gd name="T102" fmla="*/ 168 w 644"/>
                  <a:gd name="T103" fmla="*/ 17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4" h="391">
                    <a:moveTo>
                      <a:pt x="0" y="217"/>
                    </a:moveTo>
                    <a:lnTo>
                      <a:pt x="40" y="365"/>
                    </a:lnTo>
                    <a:lnTo>
                      <a:pt x="146" y="391"/>
                    </a:lnTo>
                    <a:lnTo>
                      <a:pt x="644" y="251"/>
                    </a:lnTo>
                    <a:lnTo>
                      <a:pt x="573" y="0"/>
                    </a:lnTo>
                    <a:lnTo>
                      <a:pt x="77" y="138"/>
                    </a:lnTo>
                    <a:lnTo>
                      <a:pt x="0" y="217"/>
                    </a:lnTo>
                    <a:close/>
                    <a:moveTo>
                      <a:pt x="383" y="227"/>
                    </a:moveTo>
                    <a:lnTo>
                      <a:pt x="391" y="261"/>
                    </a:lnTo>
                    <a:lnTo>
                      <a:pt x="318" y="281"/>
                    </a:lnTo>
                    <a:lnTo>
                      <a:pt x="308" y="247"/>
                    </a:lnTo>
                    <a:lnTo>
                      <a:pt x="383" y="227"/>
                    </a:lnTo>
                    <a:close/>
                    <a:moveTo>
                      <a:pt x="290" y="253"/>
                    </a:moveTo>
                    <a:lnTo>
                      <a:pt x="300" y="288"/>
                    </a:lnTo>
                    <a:lnTo>
                      <a:pt x="225" y="308"/>
                    </a:lnTo>
                    <a:lnTo>
                      <a:pt x="217" y="273"/>
                    </a:lnTo>
                    <a:lnTo>
                      <a:pt x="290" y="253"/>
                    </a:lnTo>
                    <a:close/>
                    <a:moveTo>
                      <a:pt x="196" y="279"/>
                    </a:moveTo>
                    <a:lnTo>
                      <a:pt x="206" y="312"/>
                    </a:lnTo>
                    <a:lnTo>
                      <a:pt x="131" y="332"/>
                    </a:lnTo>
                    <a:lnTo>
                      <a:pt x="123" y="300"/>
                    </a:lnTo>
                    <a:lnTo>
                      <a:pt x="196" y="279"/>
                    </a:lnTo>
                    <a:close/>
                    <a:moveTo>
                      <a:pt x="367" y="174"/>
                    </a:moveTo>
                    <a:lnTo>
                      <a:pt x="377" y="208"/>
                    </a:lnTo>
                    <a:lnTo>
                      <a:pt x="304" y="229"/>
                    </a:lnTo>
                    <a:lnTo>
                      <a:pt x="294" y="196"/>
                    </a:lnTo>
                    <a:lnTo>
                      <a:pt x="367" y="174"/>
                    </a:lnTo>
                    <a:close/>
                    <a:moveTo>
                      <a:pt x="275" y="200"/>
                    </a:moveTo>
                    <a:lnTo>
                      <a:pt x="283" y="235"/>
                    </a:lnTo>
                    <a:lnTo>
                      <a:pt x="210" y="255"/>
                    </a:lnTo>
                    <a:lnTo>
                      <a:pt x="200" y="221"/>
                    </a:lnTo>
                    <a:lnTo>
                      <a:pt x="275" y="200"/>
                    </a:lnTo>
                    <a:close/>
                    <a:moveTo>
                      <a:pt x="182" y="227"/>
                    </a:moveTo>
                    <a:lnTo>
                      <a:pt x="192" y="259"/>
                    </a:lnTo>
                    <a:lnTo>
                      <a:pt x="117" y="281"/>
                    </a:lnTo>
                    <a:lnTo>
                      <a:pt x="109" y="247"/>
                    </a:lnTo>
                    <a:lnTo>
                      <a:pt x="182" y="227"/>
                    </a:lnTo>
                    <a:close/>
                    <a:moveTo>
                      <a:pt x="352" y="123"/>
                    </a:moveTo>
                    <a:lnTo>
                      <a:pt x="362" y="156"/>
                    </a:lnTo>
                    <a:lnTo>
                      <a:pt x="287" y="176"/>
                    </a:lnTo>
                    <a:lnTo>
                      <a:pt x="279" y="144"/>
                    </a:lnTo>
                    <a:lnTo>
                      <a:pt x="352" y="123"/>
                    </a:lnTo>
                    <a:close/>
                    <a:moveTo>
                      <a:pt x="261" y="148"/>
                    </a:moveTo>
                    <a:lnTo>
                      <a:pt x="269" y="182"/>
                    </a:lnTo>
                    <a:lnTo>
                      <a:pt x="196" y="202"/>
                    </a:lnTo>
                    <a:lnTo>
                      <a:pt x="186" y="168"/>
                    </a:lnTo>
                    <a:lnTo>
                      <a:pt x="261" y="148"/>
                    </a:lnTo>
                    <a:close/>
                    <a:moveTo>
                      <a:pt x="168" y="174"/>
                    </a:moveTo>
                    <a:lnTo>
                      <a:pt x="178" y="208"/>
                    </a:lnTo>
                    <a:lnTo>
                      <a:pt x="103" y="229"/>
                    </a:lnTo>
                    <a:lnTo>
                      <a:pt x="95" y="194"/>
                    </a:lnTo>
                    <a:lnTo>
                      <a:pt x="168"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9"/>
              <p:cNvSpPr>
                <a:spLocks noEditPoints="1"/>
              </p:cNvSpPr>
              <p:nvPr/>
            </p:nvSpPr>
            <p:spPr bwMode="auto">
              <a:xfrm>
                <a:off x="3781425" y="4241800"/>
                <a:ext cx="660400" cy="350837"/>
              </a:xfrm>
              <a:custGeom>
                <a:avLst/>
                <a:gdLst>
                  <a:gd name="T0" fmla="*/ 0 w 416"/>
                  <a:gd name="T1" fmla="*/ 110 h 221"/>
                  <a:gd name="T2" fmla="*/ 148 w 416"/>
                  <a:gd name="T3" fmla="*/ 221 h 221"/>
                  <a:gd name="T4" fmla="*/ 416 w 416"/>
                  <a:gd name="T5" fmla="*/ 221 h 221"/>
                  <a:gd name="T6" fmla="*/ 416 w 416"/>
                  <a:gd name="T7" fmla="*/ 0 h 221"/>
                  <a:gd name="T8" fmla="*/ 148 w 416"/>
                  <a:gd name="T9" fmla="*/ 0 h 221"/>
                  <a:gd name="T10" fmla="*/ 0 w 416"/>
                  <a:gd name="T11" fmla="*/ 110 h 221"/>
                  <a:gd name="T12" fmla="*/ 262 w 416"/>
                  <a:gd name="T13" fmla="*/ 122 h 221"/>
                  <a:gd name="T14" fmla="*/ 262 w 416"/>
                  <a:gd name="T15" fmla="*/ 152 h 221"/>
                  <a:gd name="T16" fmla="*/ 197 w 416"/>
                  <a:gd name="T17" fmla="*/ 152 h 221"/>
                  <a:gd name="T18" fmla="*/ 197 w 416"/>
                  <a:gd name="T19" fmla="*/ 122 h 221"/>
                  <a:gd name="T20" fmla="*/ 262 w 416"/>
                  <a:gd name="T21" fmla="*/ 122 h 221"/>
                  <a:gd name="T22" fmla="*/ 176 w 416"/>
                  <a:gd name="T23" fmla="*/ 122 h 221"/>
                  <a:gd name="T24" fmla="*/ 176 w 416"/>
                  <a:gd name="T25" fmla="*/ 152 h 221"/>
                  <a:gd name="T26" fmla="*/ 112 w 416"/>
                  <a:gd name="T27" fmla="*/ 152 h 221"/>
                  <a:gd name="T28" fmla="*/ 112 w 416"/>
                  <a:gd name="T29" fmla="*/ 122 h 221"/>
                  <a:gd name="T30" fmla="*/ 176 w 416"/>
                  <a:gd name="T31" fmla="*/ 122 h 221"/>
                  <a:gd name="T32" fmla="*/ 262 w 416"/>
                  <a:gd name="T33" fmla="*/ 77 h 221"/>
                  <a:gd name="T34" fmla="*/ 262 w 416"/>
                  <a:gd name="T35" fmla="*/ 106 h 221"/>
                  <a:gd name="T36" fmla="*/ 197 w 416"/>
                  <a:gd name="T37" fmla="*/ 106 h 221"/>
                  <a:gd name="T38" fmla="*/ 197 w 416"/>
                  <a:gd name="T39" fmla="*/ 77 h 221"/>
                  <a:gd name="T40" fmla="*/ 262 w 416"/>
                  <a:gd name="T41" fmla="*/ 77 h 221"/>
                  <a:gd name="T42" fmla="*/ 176 w 416"/>
                  <a:gd name="T43" fmla="*/ 77 h 221"/>
                  <a:gd name="T44" fmla="*/ 176 w 416"/>
                  <a:gd name="T45" fmla="*/ 106 h 221"/>
                  <a:gd name="T46" fmla="*/ 112 w 416"/>
                  <a:gd name="T47" fmla="*/ 106 h 221"/>
                  <a:gd name="T48" fmla="*/ 112 w 416"/>
                  <a:gd name="T49" fmla="*/ 77 h 221"/>
                  <a:gd name="T50" fmla="*/ 176 w 416"/>
                  <a:gd name="T51" fmla="*/ 7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6" h="221">
                    <a:moveTo>
                      <a:pt x="0" y="110"/>
                    </a:moveTo>
                    <a:lnTo>
                      <a:pt x="148" y="221"/>
                    </a:lnTo>
                    <a:lnTo>
                      <a:pt x="416" y="221"/>
                    </a:lnTo>
                    <a:lnTo>
                      <a:pt x="416" y="0"/>
                    </a:lnTo>
                    <a:lnTo>
                      <a:pt x="148" y="0"/>
                    </a:lnTo>
                    <a:lnTo>
                      <a:pt x="0" y="110"/>
                    </a:lnTo>
                    <a:close/>
                    <a:moveTo>
                      <a:pt x="262" y="122"/>
                    </a:moveTo>
                    <a:lnTo>
                      <a:pt x="262" y="152"/>
                    </a:lnTo>
                    <a:lnTo>
                      <a:pt x="197" y="152"/>
                    </a:lnTo>
                    <a:lnTo>
                      <a:pt x="197" y="122"/>
                    </a:lnTo>
                    <a:lnTo>
                      <a:pt x="262" y="122"/>
                    </a:lnTo>
                    <a:close/>
                    <a:moveTo>
                      <a:pt x="176" y="122"/>
                    </a:moveTo>
                    <a:lnTo>
                      <a:pt x="176" y="152"/>
                    </a:lnTo>
                    <a:lnTo>
                      <a:pt x="112" y="152"/>
                    </a:lnTo>
                    <a:lnTo>
                      <a:pt x="112" y="122"/>
                    </a:lnTo>
                    <a:lnTo>
                      <a:pt x="176" y="122"/>
                    </a:lnTo>
                    <a:close/>
                    <a:moveTo>
                      <a:pt x="262" y="77"/>
                    </a:moveTo>
                    <a:lnTo>
                      <a:pt x="262" y="106"/>
                    </a:lnTo>
                    <a:lnTo>
                      <a:pt x="197" y="106"/>
                    </a:lnTo>
                    <a:lnTo>
                      <a:pt x="197" y="77"/>
                    </a:lnTo>
                    <a:lnTo>
                      <a:pt x="262" y="77"/>
                    </a:lnTo>
                    <a:close/>
                    <a:moveTo>
                      <a:pt x="176" y="77"/>
                    </a:moveTo>
                    <a:lnTo>
                      <a:pt x="176" y="106"/>
                    </a:lnTo>
                    <a:lnTo>
                      <a:pt x="112" y="106"/>
                    </a:lnTo>
                    <a:lnTo>
                      <a:pt x="112" y="77"/>
                    </a:lnTo>
                    <a:lnTo>
                      <a:pt x="17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30"/>
              <p:cNvSpPr>
                <a:spLocks/>
              </p:cNvSpPr>
              <p:nvPr/>
            </p:nvSpPr>
            <p:spPr bwMode="auto">
              <a:xfrm>
                <a:off x="4618038" y="5341938"/>
                <a:ext cx="539750" cy="522287"/>
              </a:xfrm>
              <a:custGeom>
                <a:avLst/>
                <a:gdLst>
                  <a:gd name="T0" fmla="*/ 62 w 168"/>
                  <a:gd name="T1" fmla="*/ 0 h 162"/>
                  <a:gd name="T2" fmla="*/ 0 w 168"/>
                  <a:gd name="T3" fmla="*/ 74 h 162"/>
                  <a:gd name="T4" fmla="*/ 26 w 168"/>
                  <a:gd name="T5" fmla="*/ 154 h 162"/>
                  <a:gd name="T6" fmla="*/ 107 w 168"/>
                  <a:gd name="T7" fmla="*/ 162 h 162"/>
                  <a:gd name="T8" fmla="*/ 168 w 168"/>
                  <a:gd name="T9" fmla="*/ 90 h 162"/>
                  <a:gd name="T10" fmla="*/ 127 w 168"/>
                  <a:gd name="T11" fmla="*/ 56 h 162"/>
                  <a:gd name="T12" fmla="*/ 103 w 168"/>
                  <a:gd name="T13" fmla="*/ 84 h 162"/>
                  <a:gd name="T14" fmla="*/ 79 w 168"/>
                  <a:gd name="T15" fmla="*/ 86 h 162"/>
                  <a:gd name="T16" fmla="*/ 77 w 168"/>
                  <a:gd name="T17" fmla="*/ 62 h 162"/>
                  <a:gd name="T18" fmla="*/ 101 w 168"/>
                  <a:gd name="T19" fmla="*/ 33 h 162"/>
                  <a:gd name="T20" fmla="*/ 62 w 168"/>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62">
                    <a:moveTo>
                      <a:pt x="62" y="0"/>
                    </a:moveTo>
                    <a:cubicBezTo>
                      <a:pt x="0" y="74"/>
                      <a:pt x="0" y="74"/>
                      <a:pt x="0" y="74"/>
                    </a:cubicBezTo>
                    <a:cubicBezTo>
                      <a:pt x="26" y="154"/>
                      <a:pt x="26" y="154"/>
                      <a:pt x="26" y="154"/>
                    </a:cubicBezTo>
                    <a:cubicBezTo>
                      <a:pt x="107" y="162"/>
                      <a:pt x="107" y="162"/>
                      <a:pt x="107" y="162"/>
                    </a:cubicBezTo>
                    <a:cubicBezTo>
                      <a:pt x="168" y="90"/>
                      <a:pt x="168" y="90"/>
                      <a:pt x="168" y="90"/>
                    </a:cubicBezTo>
                    <a:cubicBezTo>
                      <a:pt x="127" y="56"/>
                      <a:pt x="127" y="56"/>
                      <a:pt x="127" y="56"/>
                    </a:cubicBezTo>
                    <a:cubicBezTo>
                      <a:pt x="103" y="84"/>
                      <a:pt x="103" y="84"/>
                      <a:pt x="103" y="84"/>
                    </a:cubicBezTo>
                    <a:cubicBezTo>
                      <a:pt x="97" y="91"/>
                      <a:pt x="86" y="92"/>
                      <a:pt x="79" y="86"/>
                    </a:cubicBezTo>
                    <a:cubicBezTo>
                      <a:pt x="72" y="80"/>
                      <a:pt x="71" y="69"/>
                      <a:pt x="77" y="62"/>
                    </a:cubicBezTo>
                    <a:cubicBezTo>
                      <a:pt x="101" y="33"/>
                      <a:pt x="101" y="33"/>
                      <a:pt x="101" y="33"/>
                    </a:cubicBezTo>
                    <a:lnTo>
                      <a:pt x="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1"/>
              <p:cNvSpPr>
                <a:spLocks noEditPoints="1"/>
              </p:cNvSpPr>
              <p:nvPr/>
            </p:nvSpPr>
            <p:spPr bwMode="auto">
              <a:xfrm>
                <a:off x="5643563" y="5845175"/>
                <a:ext cx="115887" cy="112712"/>
              </a:xfrm>
              <a:custGeom>
                <a:avLst/>
                <a:gdLst>
                  <a:gd name="T0" fmla="*/ 3 w 36"/>
                  <a:gd name="T1" fmla="*/ 11 h 35"/>
                  <a:gd name="T2" fmla="*/ 11 w 36"/>
                  <a:gd name="T3" fmla="*/ 32 h 35"/>
                  <a:gd name="T4" fmla="*/ 33 w 36"/>
                  <a:gd name="T5" fmla="*/ 24 h 35"/>
                  <a:gd name="T6" fmla="*/ 23 w 36"/>
                  <a:gd name="T7" fmla="*/ 3 h 35"/>
                  <a:gd name="T8" fmla="*/ 3 w 36"/>
                  <a:gd name="T9" fmla="*/ 11 h 35"/>
                  <a:gd name="T10" fmla="*/ 12 w 36"/>
                  <a:gd name="T11" fmla="*/ 15 h 35"/>
                  <a:gd name="T12" fmla="*/ 19 w 36"/>
                  <a:gd name="T13" fmla="*/ 12 h 35"/>
                  <a:gd name="T14" fmla="*/ 22 w 36"/>
                  <a:gd name="T15" fmla="*/ 19 h 35"/>
                  <a:gd name="T16" fmla="*/ 14 w 36"/>
                  <a:gd name="T17" fmla="*/ 23 h 35"/>
                  <a:gd name="T18" fmla="*/ 12 w 36"/>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3" y="11"/>
                    </a:moveTo>
                    <a:cubicBezTo>
                      <a:pt x="0" y="20"/>
                      <a:pt x="3" y="28"/>
                      <a:pt x="11" y="32"/>
                    </a:cubicBezTo>
                    <a:cubicBezTo>
                      <a:pt x="18" y="35"/>
                      <a:pt x="29" y="32"/>
                      <a:pt x="33" y="24"/>
                    </a:cubicBezTo>
                    <a:cubicBezTo>
                      <a:pt x="36" y="16"/>
                      <a:pt x="30" y="6"/>
                      <a:pt x="23" y="3"/>
                    </a:cubicBezTo>
                    <a:cubicBezTo>
                      <a:pt x="15" y="0"/>
                      <a:pt x="6" y="4"/>
                      <a:pt x="3" y="11"/>
                    </a:cubicBezTo>
                    <a:close/>
                    <a:moveTo>
                      <a:pt x="12" y="15"/>
                    </a:moveTo>
                    <a:cubicBezTo>
                      <a:pt x="13" y="12"/>
                      <a:pt x="16" y="11"/>
                      <a:pt x="19" y="12"/>
                    </a:cubicBezTo>
                    <a:cubicBezTo>
                      <a:pt x="22" y="13"/>
                      <a:pt x="23" y="17"/>
                      <a:pt x="22" y="19"/>
                    </a:cubicBezTo>
                    <a:cubicBezTo>
                      <a:pt x="21" y="22"/>
                      <a:pt x="18" y="24"/>
                      <a:pt x="14" y="23"/>
                    </a:cubicBezTo>
                    <a:cubicBezTo>
                      <a:pt x="11" y="21"/>
                      <a:pt x="10" y="18"/>
                      <a:pt x="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2"/>
              <p:cNvSpPr>
                <a:spLocks noEditPoints="1"/>
              </p:cNvSpPr>
              <p:nvPr/>
            </p:nvSpPr>
            <p:spPr bwMode="auto">
              <a:xfrm>
                <a:off x="5207000" y="5667375"/>
                <a:ext cx="109537" cy="109537"/>
              </a:xfrm>
              <a:custGeom>
                <a:avLst/>
                <a:gdLst>
                  <a:gd name="T0" fmla="*/ 4 w 34"/>
                  <a:gd name="T1" fmla="*/ 11 h 34"/>
                  <a:gd name="T2" fmla="*/ 12 w 34"/>
                  <a:gd name="T3" fmla="*/ 31 h 34"/>
                  <a:gd name="T4" fmla="*/ 31 w 34"/>
                  <a:gd name="T5" fmla="*/ 22 h 34"/>
                  <a:gd name="T6" fmla="*/ 23 w 34"/>
                  <a:gd name="T7" fmla="*/ 3 h 34"/>
                  <a:gd name="T8" fmla="*/ 4 w 34"/>
                  <a:gd name="T9" fmla="*/ 11 h 34"/>
                  <a:gd name="T10" fmla="*/ 12 w 34"/>
                  <a:gd name="T11" fmla="*/ 14 h 34"/>
                  <a:gd name="T12" fmla="*/ 20 w 34"/>
                  <a:gd name="T13" fmla="*/ 12 h 34"/>
                  <a:gd name="T14" fmla="*/ 23 w 34"/>
                  <a:gd name="T15" fmla="*/ 19 h 34"/>
                  <a:gd name="T16" fmla="*/ 15 w 34"/>
                  <a:gd name="T17" fmla="*/ 22 h 34"/>
                  <a:gd name="T18" fmla="*/ 12 w 34"/>
                  <a:gd name="T19"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4" y="11"/>
                    </a:moveTo>
                    <a:cubicBezTo>
                      <a:pt x="0" y="19"/>
                      <a:pt x="4" y="28"/>
                      <a:pt x="12" y="31"/>
                    </a:cubicBezTo>
                    <a:cubicBezTo>
                      <a:pt x="19" y="34"/>
                      <a:pt x="28" y="30"/>
                      <a:pt x="31" y="22"/>
                    </a:cubicBezTo>
                    <a:cubicBezTo>
                      <a:pt x="34" y="15"/>
                      <a:pt x="31" y="6"/>
                      <a:pt x="23" y="3"/>
                    </a:cubicBezTo>
                    <a:cubicBezTo>
                      <a:pt x="16" y="0"/>
                      <a:pt x="7" y="3"/>
                      <a:pt x="4" y="11"/>
                    </a:cubicBezTo>
                    <a:close/>
                    <a:moveTo>
                      <a:pt x="12" y="14"/>
                    </a:moveTo>
                    <a:cubicBezTo>
                      <a:pt x="13" y="12"/>
                      <a:pt x="17" y="10"/>
                      <a:pt x="20" y="12"/>
                    </a:cubicBezTo>
                    <a:cubicBezTo>
                      <a:pt x="22" y="13"/>
                      <a:pt x="24" y="16"/>
                      <a:pt x="23" y="19"/>
                    </a:cubicBezTo>
                    <a:cubicBezTo>
                      <a:pt x="21" y="22"/>
                      <a:pt x="18" y="23"/>
                      <a:pt x="15" y="22"/>
                    </a:cubicBezTo>
                    <a:cubicBezTo>
                      <a:pt x="12" y="21"/>
                      <a:pt x="11" y="18"/>
                      <a:pt x="1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3"/>
              <p:cNvSpPr>
                <a:spLocks noEditPoints="1"/>
              </p:cNvSpPr>
              <p:nvPr/>
            </p:nvSpPr>
            <p:spPr bwMode="auto">
              <a:xfrm>
                <a:off x="5132388" y="5667375"/>
                <a:ext cx="692150" cy="425450"/>
              </a:xfrm>
              <a:custGeom>
                <a:avLst/>
                <a:gdLst>
                  <a:gd name="T0" fmla="*/ 215 w 215"/>
                  <a:gd name="T1" fmla="*/ 86 h 132"/>
                  <a:gd name="T2" fmla="*/ 197 w 215"/>
                  <a:gd name="T3" fmla="*/ 76 h 132"/>
                  <a:gd name="T4" fmla="*/ 168 w 215"/>
                  <a:gd name="T5" fmla="*/ 90 h 132"/>
                  <a:gd name="T6" fmla="*/ 158 w 215"/>
                  <a:gd name="T7" fmla="*/ 65 h 132"/>
                  <a:gd name="T8" fmla="*/ 160 w 215"/>
                  <a:gd name="T9" fmla="*/ 61 h 132"/>
                  <a:gd name="T10" fmla="*/ 148 w 215"/>
                  <a:gd name="T11" fmla="*/ 56 h 132"/>
                  <a:gd name="T12" fmla="*/ 63 w 215"/>
                  <a:gd name="T13" fmla="*/ 21 h 132"/>
                  <a:gd name="T14" fmla="*/ 59 w 215"/>
                  <a:gd name="T15" fmla="*/ 20 h 132"/>
                  <a:gd name="T16" fmla="*/ 58 w 215"/>
                  <a:gd name="T17" fmla="*/ 24 h 132"/>
                  <a:gd name="T18" fmla="*/ 33 w 215"/>
                  <a:gd name="T19" fmla="*/ 35 h 132"/>
                  <a:gd name="T20" fmla="*/ 23 w 215"/>
                  <a:gd name="T21" fmla="*/ 9 h 132"/>
                  <a:gd name="T22" fmla="*/ 25 w 215"/>
                  <a:gd name="T23" fmla="*/ 6 h 132"/>
                  <a:gd name="T24" fmla="*/ 12 w 215"/>
                  <a:gd name="T25" fmla="*/ 0 h 132"/>
                  <a:gd name="T26" fmla="*/ 0 w 215"/>
                  <a:gd name="T27" fmla="*/ 24 h 132"/>
                  <a:gd name="T28" fmla="*/ 1 w 215"/>
                  <a:gd name="T29" fmla="*/ 37 h 132"/>
                  <a:gd name="T30" fmla="*/ 143 w 215"/>
                  <a:gd name="T31" fmla="*/ 102 h 132"/>
                  <a:gd name="T32" fmla="*/ 205 w 215"/>
                  <a:gd name="T33" fmla="*/ 108 h 132"/>
                  <a:gd name="T34" fmla="*/ 215 w 215"/>
                  <a:gd name="T35" fmla="*/ 86 h 132"/>
                  <a:gd name="T36" fmla="*/ 58 w 215"/>
                  <a:gd name="T37" fmla="*/ 80 h 132"/>
                  <a:gd name="T38" fmla="*/ 21 w 215"/>
                  <a:gd name="T39" fmla="*/ 50 h 132"/>
                  <a:gd name="T40" fmla="*/ 22 w 215"/>
                  <a:gd name="T41" fmla="*/ 50 h 132"/>
                  <a:gd name="T42" fmla="*/ 21 w 215"/>
                  <a:gd name="T43" fmla="*/ 49 h 132"/>
                  <a:gd name="T44" fmla="*/ 64 w 215"/>
                  <a:gd name="T45" fmla="*/ 67 h 132"/>
                  <a:gd name="T46" fmla="*/ 64 w 215"/>
                  <a:gd name="T47" fmla="*/ 67 h 132"/>
                  <a:gd name="T48" fmla="*/ 64 w 215"/>
                  <a:gd name="T49" fmla="*/ 67 h 132"/>
                  <a:gd name="T50" fmla="*/ 58 w 215"/>
                  <a:gd name="T51" fmla="*/ 80 h 132"/>
                  <a:gd name="T52" fmla="*/ 136 w 215"/>
                  <a:gd name="T53" fmla="*/ 96 h 132"/>
                  <a:gd name="T54" fmla="*/ 136 w 215"/>
                  <a:gd name="T55" fmla="*/ 97 h 132"/>
                  <a:gd name="T56" fmla="*/ 136 w 215"/>
                  <a:gd name="T57" fmla="*/ 97 h 132"/>
                  <a:gd name="T58" fmla="*/ 67 w 215"/>
                  <a:gd name="T59" fmla="*/ 85 h 132"/>
                  <a:gd name="T60" fmla="*/ 67 w 215"/>
                  <a:gd name="T61" fmla="*/ 85 h 132"/>
                  <a:gd name="T62" fmla="*/ 67 w 215"/>
                  <a:gd name="T63" fmla="*/ 85 h 132"/>
                  <a:gd name="T64" fmla="*/ 73 w 215"/>
                  <a:gd name="T65" fmla="*/ 71 h 132"/>
                  <a:gd name="T66" fmla="*/ 136 w 215"/>
                  <a:gd name="T67" fmla="*/ 9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132">
                    <a:moveTo>
                      <a:pt x="215" y="86"/>
                    </a:moveTo>
                    <a:cubicBezTo>
                      <a:pt x="197" y="76"/>
                      <a:pt x="197" y="76"/>
                      <a:pt x="197" y="76"/>
                    </a:cubicBezTo>
                    <a:cubicBezTo>
                      <a:pt x="195" y="85"/>
                      <a:pt x="182" y="96"/>
                      <a:pt x="168" y="90"/>
                    </a:cubicBezTo>
                    <a:cubicBezTo>
                      <a:pt x="159" y="86"/>
                      <a:pt x="154" y="75"/>
                      <a:pt x="158" y="65"/>
                    </a:cubicBezTo>
                    <a:cubicBezTo>
                      <a:pt x="159" y="63"/>
                      <a:pt x="159" y="62"/>
                      <a:pt x="160" y="61"/>
                    </a:cubicBezTo>
                    <a:cubicBezTo>
                      <a:pt x="148" y="56"/>
                      <a:pt x="148" y="56"/>
                      <a:pt x="148" y="56"/>
                    </a:cubicBezTo>
                    <a:cubicBezTo>
                      <a:pt x="63" y="21"/>
                      <a:pt x="63" y="21"/>
                      <a:pt x="63" y="21"/>
                    </a:cubicBezTo>
                    <a:cubicBezTo>
                      <a:pt x="59" y="20"/>
                      <a:pt x="59" y="20"/>
                      <a:pt x="59" y="20"/>
                    </a:cubicBezTo>
                    <a:cubicBezTo>
                      <a:pt x="59" y="21"/>
                      <a:pt x="59" y="23"/>
                      <a:pt x="58" y="24"/>
                    </a:cubicBezTo>
                    <a:cubicBezTo>
                      <a:pt x="54" y="34"/>
                      <a:pt x="43" y="39"/>
                      <a:pt x="33" y="35"/>
                    </a:cubicBezTo>
                    <a:cubicBezTo>
                      <a:pt x="24" y="31"/>
                      <a:pt x="19" y="19"/>
                      <a:pt x="23" y="9"/>
                    </a:cubicBezTo>
                    <a:cubicBezTo>
                      <a:pt x="24" y="8"/>
                      <a:pt x="24" y="7"/>
                      <a:pt x="25" y="6"/>
                    </a:cubicBezTo>
                    <a:cubicBezTo>
                      <a:pt x="25" y="6"/>
                      <a:pt x="24" y="5"/>
                      <a:pt x="12" y="0"/>
                    </a:cubicBezTo>
                    <a:cubicBezTo>
                      <a:pt x="4" y="4"/>
                      <a:pt x="2" y="15"/>
                      <a:pt x="0" y="24"/>
                    </a:cubicBezTo>
                    <a:cubicBezTo>
                      <a:pt x="8" y="27"/>
                      <a:pt x="1" y="37"/>
                      <a:pt x="1" y="37"/>
                    </a:cubicBezTo>
                    <a:cubicBezTo>
                      <a:pt x="75" y="132"/>
                      <a:pt x="143" y="102"/>
                      <a:pt x="143" y="102"/>
                    </a:cubicBezTo>
                    <a:cubicBezTo>
                      <a:pt x="191" y="122"/>
                      <a:pt x="205" y="108"/>
                      <a:pt x="205" y="108"/>
                    </a:cubicBezTo>
                    <a:cubicBezTo>
                      <a:pt x="205" y="108"/>
                      <a:pt x="205" y="102"/>
                      <a:pt x="215" y="86"/>
                    </a:cubicBezTo>
                    <a:close/>
                    <a:moveTo>
                      <a:pt x="58" y="80"/>
                    </a:moveTo>
                    <a:cubicBezTo>
                      <a:pt x="36" y="65"/>
                      <a:pt x="21" y="50"/>
                      <a:pt x="21" y="50"/>
                    </a:cubicBezTo>
                    <a:cubicBezTo>
                      <a:pt x="22" y="50"/>
                      <a:pt x="22" y="50"/>
                      <a:pt x="22" y="50"/>
                    </a:cubicBezTo>
                    <a:cubicBezTo>
                      <a:pt x="22" y="49"/>
                      <a:pt x="21" y="49"/>
                      <a:pt x="21" y="49"/>
                    </a:cubicBezTo>
                    <a:cubicBezTo>
                      <a:pt x="64" y="67"/>
                      <a:pt x="64" y="67"/>
                      <a:pt x="64" y="67"/>
                    </a:cubicBezTo>
                    <a:cubicBezTo>
                      <a:pt x="64" y="67"/>
                      <a:pt x="64" y="67"/>
                      <a:pt x="64" y="67"/>
                    </a:cubicBezTo>
                    <a:cubicBezTo>
                      <a:pt x="64" y="67"/>
                      <a:pt x="64" y="67"/>
                      <a:pt x="64" y="67"/>
                    </a:cubicBezTo>
                    <a:cubicBezTo>
                      <a:pt x="58" y="80"/>
                      <a:pt x="58" y="80"/>
                      <a:pt x="58" y="80"/>
                    </a:cubicBezTo>
                    <a:close/>
                    <a:moveTo>
                      <a:pt x="136" y="96"/>
                    </a:moveTo>
                    <a:cubicBezTo>
                      <a:pt x="136" y="96"/>
                      <a:pt x="136" y="97"/>
                      <a:pt x="136" y="97"/>
                    </a:cubicBezTo>
                    <a:cubicBezTo>
                      <a:pt x="136" y="97"/>
                      <a:pt x="136" y="97"/>
                      <a:pt x="136" y="97"/>
                    </a:cubicBezTo>
                    <a:cubicBezTo>
                      <a:pt x="136" y="97"/>
                      <a:pt x="100" y="105"/>
                      <a:pt x="67" y="85"/>
                    </a:cubicBezTo>
                    <a:cubicBezTo>
                      <a:pt x="67" y="85"/>
                      <a:pt x="67" y="85"/>
                      <a:pt x="67" y="85"/>
                    </a:cubicBezTo>
                    <a:cubicBezTo>
                      <a:pt x="67" y="85"/>
                      <a:pt x="67" y="85"/>
                      <a:pt x="67" y="85"/>
                    </a:cubicBezTo>
                    <a:cubicBezTo>
                      <a:pt x="73" y="71"/>
                      <a:pt x="73" y="71"/>
                      <a:pt x="73" y="71"/>
                    </a:cubicBezTo>
                    <a:lnTo>
                      <a:pt x="1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41" name="Group 40"/>
            <p:cNvGrpSpPr/>
            <p:nvPr/>
          </p:nvGrpSpPr>
          <p:grpSpPr>
            <a:xfrm>
              <a:off x="4030266" y="3958829"/>
              <a:ext cx="2065734" cy="1856184"/>
              <a:chOff x="6113463" y="4135438"/>
              <a:chExt cx="2754312" cy="2474912"/>
            </a:xfrm>
          </p:grpSpPr>
          <p:sp>
            <p:nvSpPr>
              <p:cNvPr id="14" name="Freeform 13"/>
              <p:cNvSpPr>
                <a:spLocks/>
              </p:cNvSpPr>
              <p:nvPr/>
            </p:nvSpPr>
            <p:spPr bwMode="auto">
              <a:xfrm>
                <a:off x="6113463" y="4138613"/>
                <a:ext cx="1776412" cy="1776412"/>
              </a:xfrm>
              <a:custGeom>
                <a:avLst/>
                <a:gdLst>
                  <a:gd name="T0" fmla="*/ 0 w 552"/>
                  <a:gd name="T1" fmla="*/ 0 h 552"/>
                  <a:gd name="T2" fmla="*/ 0 w 552"/>
                  <a:gd name="T3" fmla="*/ 552 h 552"/>
                  <a:gd name="T4" fmla="*/ 552 w 552"/>
                  <a:gd name="T5" fmla="*/ 0 h 552"/>
                  <a:gd name="T6" fmla="*/ 0 w 552"/>
                  <a:gd name="T7" fmla="*/ 0 h 552"/>
                </a:gdLst>
                <a:ahLst/>
                <a:cxnLst>
                  <a:cxn ang="0">
                    <a:pos x="T0" y="T1"/>
                  </a:cxn>
                  <a:cxn ang="0">
                    <a:pos x="T2" y="T3"/>
                  </a:cxn>
                  <a:cxn ang="0">
                    <a:pos x="T4" y="T5"/>
                  </a:cxn>
                  <a:cxn ang="0">
                    <a:pos x="T6" y="T7"/>
                  </a:cxn>
                </a:cxnLst>
                <a:rect l="0" t="0" r="r" b="b"/>
                <a:pathLst>
                  <a:path w="552" h="552">
                    <a:moveTo>
                      <a:pt x="0" y="0"/>
                    </a:moveTo>
                    <a:cubicBezTo>
                      <a:pt x="0" y="552"/>
                      <a:pt x="0" y="552"/>
                      <a:pt x="0" y="552"/>
                    </a:cubicBezTo>
                    <a:cubicBezTo>
                      <a:pt x="304" y="551"/>
                      <a:pt x="551" y="305"/>
                      <a:pt x="552" y="0"/>
                    </a:cubicBezTo>
                    <a:lnTo>
                      <a:pt x="0"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5" name="Freeform 34"/>
              <p:cNvSpPr>
                <a:spLocks noEditPoints="1"/>
              </p:cNvSpPr>
              <p:nvPr/>
            </p:nvSpPr>
            <p:spPr bwMode="auto">
              <a:xfrm>
                <a:off x="7689850" y="4135438"/>
                <a:ext cx="1177925" cy="908050"/>
              </a:xfrm>
              <a:custGeom>
                <a:avLst/>
                <a:gdLst>
                  <a:gd name="T0" fmla="*/ 21 w 366"/>
                  <a:gd name="T1" fmla="*/ 203 h 282"/>
                  <a:gd name="T2" fmla="*/ 51 w 366"/>
                  <a:gd name="T3" fmla="*/ 225 h 282"/>
                  <a:gd name="T4" fmla="*/ 56 w 366"/>
                  <a:gd name="T5" fmla="*/ 245 h 282"/>
                  <a:gd name="T6" fmla="*/ 66 w 366"/>
                  <a:gd name="T7" fmla="*/ 236 h 282"/>
                  <a:gd name="T8" fmla="*/ 73 w 366"/>
                  <a:gd name="T9" fmla="*/ 224 h 282"/>
                  <a:gd name="T10" fmla="*/ 68 w 366"/>
                  <a:gd name="T11" fmla="*/ 215 h 282"/>
                  <a:gd name="T12" fmla="*/ 56 w 366"/>
                  <a:gd name="T13" fmla="*/ 218 h 282"/>
                  <a:gd name="T14" fmla="*/ 77 w 366"/>
                  <a:gd name="T15" fmla="*/ 207 h 282"/>
                  <a:gd name="T16" fmla="*/ 90 w 366"/>
                  <a:gd name="T17" fmla="*/ 250 h 282"/>
                  <a:gd name="T18" fmla="*/ 115 w 366"/>
                  <a:gd name="T19" fmla="*/ 230 h 282"/>
                  <a:gd name="T20" fmla="*/ 132 w 366"/>
                  <a:gd name="T21" fmla="*/ 199 h 282"/>
                  <a:gd name="T22" fmla="*/ 119 w 366"/>
                  <a:gd name="T23" fmla="*/ 177 h 282"/>
                  <a:gd name="T24" fmla="*/ 90 w 366"/>
                  <a:gd name="T25" fmla="*/ 184 h 282"/>
                  <a:gd name="T26" fmla="*/ 67 w 366"/>
                  <a:gd name="T27" fmla="*/ 190 h 282"/>
                  <a:gd name="T28" fmla="*/ 76 w 366"/>
                  <a:gd name="T29" fmla="*/ 189 h 282"/>
                  <a:gd name="T30" fmla="*/ 79 w 366"/>
                  <a:gd name="T31" fmla="*/ 181 h 282"/>
                  <a:gd name="T32" fmla="*/ 77 w 366"/>
                  <a:gd name="T33" fmla="*/ 176 h 282"/>
                  <a:gd name="T34" fmla="*/ 69 w 366"/>
                  <a:gd name="T35" fmla="*/ 176 h 282"/>
                  <a:gd name="T36" fmla="*/ 66 w 366"/>
                  <a:gd name="T37" fmla="*/ 187 h 282"/>
                  <a:gd name="T38" fmla="*/ 23 w 366"/>
                  <a:gd name="T39" fmla="*/ 186 h 282"/>
                  <a:gd name="T40" fmla="*/ 142 w 366"/>
                  <a:gd name="T41" fmla="*/ 150 h 282"/>
                  <a:gd name="T42" fmla="*/ 148 w 366"/>
                  <a:gd name="T43" fmla="*/ 211 h 282"/>
                  <a:gd name="T44" fmla="*/ 165 w 366"/>
                  <a:gd name="T45" fmla="*/ 223 h 282"/>
                  <a:gd name="T46" fmla="*/ 179 w 366"/>
                  <a:gd name="T47" fmla="*/ 212 h 282"/>
                  <a:gd name="T48" fmla="*/ 176 w 366"/>
                  <a:gd name="T49" fmla="*/ 189 h 282"/>
                  <a:gd name="T50" fmla="*/ 165 w 366"/>
                  <a:gd name="T51" fmla="*/ 169 h 282"/>
                  <a:gd name="T52" fmla="*/ 194 w 366"/>
                  <a:gd name="T53" fmla="*/ 186 h 282"/>
                  <a:gd name="T54" fmla="*/ 255 w 366"/>
                  <a:gd name="T55" fmla="*/ 280 h 282"/>
                  <a:gd name="T56" fmla="*/ 306 w 366"/>
                  <a:gd name="T57" fmla="*/ 241 h 282"/>
                  <a:gd name="T58" fmla="*/ 335 w 366"/>
                  <a:gd name="T59" fmla="*/ 146 h 282"/>
                  <a:gd name="T60" fmla="*/ 308 w 366"/>
                  <a:gd name="T61" fmla="*/ 84 h 282"/>
                  <a:gd name="T62" fmla="*/ 208 w 366"/>
                  <a:gd name="T63" fmla="*/ 130 h 282"/>
                  <a:gd name="T64" fmla="*/ 151 w 366"/>
                  <a:gd name="T65" fmla="*/ 85 h 282"/>
                  <a:gd name="T66" fmla="*/ 175 w 366"/>
                  <a:gd name="T67" fmla="*/ 118 h 282"/>
                  <a:gd name="T68" fmla="*/ 195 w 366"/>
                  <a:gd name="T69" fmla="*/ 102 h 282"/>
                  <a:gd name="T70" fmla="*/ 206 w 366"/>
                  <a:gd name="T71" fmla="*/ 65 h 282"/>
                  <a:gd name="T72" fmla="*/ 196 w 366"/>
                  <a:gd name="T73" fmla="*/ 40 h 282"/>
                  <a:gd name="T74" fmla="*/ 156 w 366"/>
                  <a:gd name="T75" fmla="*/ 58 h 282"/>
                  <a:gd name="T76" fmla="*/ 101 w 366"/>
                  <a:gd name="T77" fmla="*/ 108 h 282"/>
                  <a:gd name="T78" fmla="*/ 44 w 366"/>
                  <a:gd name="T79" fmla="*/ 63 h 282"/>
                  <a:gd name="T80" fmla="*/ 53 w 366"/>
                  <a:gd name="T81" fmla="*/ 221 h 282"/>
                  <a:gd name="T82" fmla="*/ 150 w 366"/>
                  <a:gd name="T83" fmla="*/ 81 h 282"/>
                  <a:gd name="T84" fmla="*/ 79 w 366"/>
                  <a:gd name="T85" fmla="*/ 197 h 282"/>
                  <a:gd name="T86" fmla="*/ 69 w 366"/>
                  <a:gd name="T87" fmla="*/ 201 h 282"/>
                  <a:gd name="T88" fmla="*/ 66 w 366"/>
                  <a:gd name="T89" fmla="*/ 201 h 282"/>
                  <a:gd name="T90" fmla="*/ 182 w 366"/>
                  <a:gd name="T91" fmla="*/ 164 h 282"/>
                  <a:gd name="T92" fmla="*/ 175 w 366"/>
                  <a:gd name="T93" fmla="*/ 159 h 282"/>
                  <a:gd name="T94" fmla="*/ 169 w 366"/>
                  <a:gd name="T95" fmla="*/ 154 h 282"/>
                  <a:gd name="T96" fmla="*/ 165 w 366"/>
                  <a:gd name="T97" fmla="*/ 150 h 282"/>
                  <a:gd name="T98" fmla="*/ 163 w 366"/>
                  <a:gd name="T99" fmla="*/ 147 h 282"/>
                  <a:gd name="T100" fmla="*/ 168 w 366"/>
                  <a:gd name="T101" fmla="*/ 149 h 282"/>
                  <a:gd name="T102" fmla="*/ 175 w 366"/>
                  <a:gd name="T103" fmla="*/ 151 h 282"/>
                  <a:gd name="T104" fmla="*/ 189 w 366"/>
                  <a:gd name="T105" fmla="*/ 155 h 282"/>
                  <a:gd name="T106" fmla="*/ 194 w 366"/>
                  <a:gd name="T107" fmla="*/ 16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6" h="282">
                    <a:moveTo>
                      <a:pt x="6" y="243"/>
                    </a:moveTo>
                    <a:cubicBezTo>
                      <a:pt x="9" y="232"/>
                      <a:pt x="12" y="222"/>
                      <a:pt x="15" y="213"/>
                    </a:cubicBezTo>
                    <a:cubicBezTo>
                      <a:pt x="16" y="212"/>
                      <a:pt x="16" y="210"/>
                      <a:pt x="16" y="207"/>
                    </a:cubicBezTo>
                    <a:cubicBezTo>
                      <a:pt x="18" y="202"/>
                      <a:pt x="21" y="203"/>
                      <a:pt x="21" y="203"/>
                    </a:cubicBezTo>
                    <a:cubicBezTo>
                      <a:pt x="21" y="203"/>
                      <a:pt x="21" y="203"/>
                      <a:pt x="21" y="203"/>
                    </a:cubicBezTo>
                    <a:cubicBezTo>
                      <a:pt x="25" y="204"/>
                      <a:pt x="32" y="205"/>
                      <a:pt x="40" y="205"/>
                    </a:cubicBezTo>
                    <a:cubicBezTo>
                      <a:pt x="41" y="207"/>
                      <a:pt x="42" y="209"/>
                      <a:pt x="43" y="211"/>
                    </a:cubicBezTo>
                    <a:cubicBezTo>
                      <a:pt x="43" y="212"/>
                      <a:pt x="44" y="213"/>
                      <a:pt x="44" y="214"/>
                    </a:cubicBezTo>
                    <a:cubicBezTo>
                      <a:pt x="44" y="214"/>
                      <a:pt x="44" y="214"/>
                      <a:pt x="45" y="214"/>
                    </a:cubicBezTo>
                    <a:cubicBezTo>
                      <a:pt x="46" y="218"/>
                      <a:pt x="49" y="222"/>
                      <a:pt x="51" y="225"/>
                    </a:cubicBezTo>
                    <a:cubicBezTo>
                      <a:pt x="51" y="227"/>
                      <a:pt x="51" y="228"/>
                      <a:pt x="52" y="229"/>
                    </a:cubicBezTo>
                    <a:cubicBezTo>
                      <a:pt x="51" y="230"/>
                      <a:pt x="51" y="231"/>
                      <a:pt x="51" y="232"/>
                    </a:cubicBezTo>
                    <a:cubicBezTo>
                      <a:pt x="50" y="233"/>
                      <a:pt x="51" y="235"/>
                      <a:pt x="53" y="236"/>
                    </a:cubicBezTo>
                    <a:cubicBezTo>
                      <a:pt x="52" y="237"/>
                      <a:pt x="52" y="238"/>
                      <a:pt x="52" y="238"/>
                    </a:cubicBezTo>
                    <a:cubicBezTo>
                      <a:pt x="51" y="241"/>
                      <a:pt x="53" y="244"/>
                      <a:pt x="56" y="245"/>
                    </a:cubicBezTo>
                    <a:cubicBezTo>
                      <a:pt x="59" y="245"/>
                      <a:pt x="62" y="243"/>
                      <a:pt x="62" y="241"/>
                    </a:cubicBezTo>
                    <a:cubicBezTo>
                      <a:pt x="64" y="241"/>
                      <a:pt x="66" y="239"/>
                      <a:pt x="66" y="238"/>
                    </a:cubicBezTo>
                    <a:cubicBezTo>
                      <a:pt x="66" y="237"/>
                      <a:pt x="66" y="237"/>
                      <a:pt x="66" y="237"/>
                    </a:cubicBezTo>
                    <a:cubicBezTo>
                      <a:pt x="66" y="237"/>
                      <a:pt x="66" y="237"/>
                      <a:pt x="66" y="236"/>
                    </a:cubicBezTo>
                    <a:cubicBezTo>
                      <a:pt x="66" y="236"/>
                      <a:pt x="66" y="236"/>
                      <a:pt x="66" y="236"/>
                    </a:cubicBezTo>
                    <a:cubicBezTo>
                      <a:pt x="67" y="236"/>
                      <a:pt x="67" y="235"/>
                      <a:pt x="68" y="234"/>
                    </a:cubicBezTo>
                    <a:cubicBezTo>
                      <a:pt x="68" y="234"/>
                      <a:pt x="68" y="234"/>
                      <a:pt x="68" y="234"/>
                    </a:cubicBezTo>
                    <a:cubicBezTo>
                      <a:pt x="72" y="234"/>
                      <a:pt x="74" y="232"/>
                      <a:pt x="74" y="229"/>
                    </a:cubicBezTo>
                    <a:cubicBezTo>
                      <a:pt x="75" y="227"/>
                      <a:pt x="74" y="225"/>
                      <a:pt x="73" y="224"/>
                    </a:cubicBezTo>
                    <a:cubicBezTo>
                      <a:pt x="73" y="224"/>
                      <a:pt x="73" y="224"/>
                      <a:pt x="73" y="224"/>
                    </a:cubicBezTo>
                    <a:cubicBezTo>
                      <a:pt x="73" y="222"/>
                      <a:pt x="72" y="220"/>
                      <a:pt x="70" y="220"/>
                    </a:cubicBezTo>
                    <a:cubicBezTo>
                      <a:pt x="70" y="220"/>
                      <a:pt x="70" y="220"/>
                      <a:pt x="70" y="220"/>
                    </a:cubicBezTo>
                    <a:cubicBezTo>
                      <a:pt x="70" y="219"/>
                      <a:pt x="69" y="217"/>
                      <a:pt x="68" y="217"/>
                    </a:cubicBezTo>
                    <a:cubicBezTo>
                      <a:pt x="68" y="216"/>
                      <a:pt x="68" y="216"/>
                      <a:pt x="68" y="216"/>
                    </a:cubicBezTo>
                    <a:cubicBezTo>
                      <a:pt x="68" y="216"/>
                      <a:pt x="68" y="216"/>
                      <a:pt x="68" y="215"/>
                    </a:cubicBezTo>
                    <a:cubicBezTo>
                      <a:pt x="68" y="214"/>
                      <a:pt x="67" y="212"/>
                      <a:pt x="66" y="212"/>
                    </a:cubicBezTo>
                    <a:cubicBezTo>
                      <a:pt x="66" y="212"/>
                      <a:pt x="65" y="212"/>
                      <a:pt x="65" y="212"/>
                    </a:cubicBezTo>
                    <a:cubicBezTo>
                      <a:pt x="64" y="211"/>
                      <a:pt x="63" y="211"/>
                      <a:pt x="62" y="211"/>
                    </a:cubicBezTo>
                    <a:cubicBezTo>
                      <a:pt x="59" y="210"/>
                      <a:pt x="56" y="212"/>
                      <a:pt x="56" y="215"/>
                    </a:cubicBezTo>
                    <a:cubicBezTo>
                      <a:pt x="56" y="216"/>
                      <a:pt x="56" y="217"/>
                      <a:pt x="56" y="218"/>
                    </a:cubicBezTo>
                    <a:cubicBezTo>
                      <a:pt x="55" y="218"/>
                      <a:pt x="55" y="219"/>
                      <a:pt x="54" y="220"/>
                    </a:cubicBezTo>
                    <a:cubicBezTo>
                      <a:pt x="52" y="219"/>
                      <a:pt x="50" y="218"/>
                      <a:pt x="48" y="217"/>
                    </a:cubicBezTo>
                    <a:cubicBezTo>
                      <a:pt x="46" y="214"/>
                      <a:pt x="45" y="210"/>
                      <a:pt x="44" y="206"/>
                    </a:cubicBezTo>
                    <a:cubicBezTo>
                      <a:pt x="48" y="206"/>
                      <a:pt x="52" y="206"/>
                      <a:pt x="56" y="206"/>
                    </a:cubicBezTo>
                    <a:cubicBezTo>
                      <a:pt x="70" y="206"/>
                      <a:pt x="75" y="206"/>
                      <a:pt x="77" y="207"/>
                    </a:cubicBezTo>
                    <a:cubicBezTo>
                      <a:pt x="78" y="209"/>
                      <a:pt x="78" y="211"/>
                      <a:pt x="78" y="212"/>
                    </a:cubicBezTo>
                    <a:cubicBezTo>
                      <a:pt x="77" y="214"/>
                      <a:pt x="76" y="216"/>
                      <a:pt x="76" y="218"/>
                    </a:cubicBezTo>
                    <a:cubicBezTo>
                      <a:pt x="75" y="223"/>
                      <a:pt x="77" y="227"/>
                      <a:pt x="81" y="230"/>
                    </a:cubicBezTo>
                    <a:cubicBezTo>
                      <a:pt x="80" y="231"/>
                      <a:pt x="80" y="233"/>
                      <a:pt x="79" y="235"/>
                    </a:cubicBezTo>
                    <a:cubicBezTo>
                      <a:pt x="78" y="242"/>
                      <a:pt x="83" y="249"/>
                      <a:pt x="90" y="250"/>
                    </a:cubicBezTo>
                    <a:cubicBezTo>
                      <a:pt x="97" y="252"/>
                      <a:pt x="103" y="248"/>
                      <a:pt x="105" y="241"/>
                    </a:cubicBezTo>
                    <a:cubicBezTo>
                      <a:pt x="110" y="241"/>
                      <a:pt x="114" y="238"/>
                      <a:pt x="115" y="233"/>
                    </a:cubicBezTo>
                    <a:cubicBezTo>
                      <a:pt x="115" y="232"/>
                      <a:pt x="115" y="232"/>
                      <a:pt x="115" y="232"/>
                    </a:cubicBezTo>
                    <a:cubicBezTo>
                      <a:pt x="115" y="231"/>
                      <a:pt x="115" y="230"/>
                      <a:pt x="115" y="230"/>
                    </a:cubicBezTo>
                    <a:cubicBezTo>
                      <a:pt x="115" y="230"/>
                      <a:pt x="115" y="230"/>
                      <a:pt x="115" y="230"/>
                    </a:cubicBezTo>
                    <a:cubicBezTo>
                      <a:pt x="119" y="230"/>
                      <a:pt x="122" y="227"/>
                      <a:pt x="122" y="224"/>
                    </a:cubicBezTo>
                    <a:cubicBezTo>
                      <a:pt x="122" y="224"/>
                      <a:pt x="123" y="224"/>
                      <a:pt x="123" y="224"/>
                    </a:cubicBezTo>
                    <a:cubicBezTo>
                      <a:pt x="130" y="225"/>
                      <a:pt x="136" y="220"/>
                      <a:pt x="138" y="213"/>
                    </a:cubicBezTo>
                    <a:cubicBezTo>
                      <a:pt x="139" y="207"/>
                      <a:pt x="136" y="202"/>
                      <a:pt x="132" y="199"/>
                    </a:cubicBezTo>
                    <a:cubicBezTo>
                      <a:pt x="132" y="199"/>
                      <a:pt x="132" y="199"/>
                      <a:pt x="132" y="199"/>
                    </a:cubicBezTo>
                    <a:cubicBezTo>
                      <a:pt x="133" y="194"/>
                      <a:pt x="130" y="190"/>
                      <a:pt x="126" y="189"/>
                    </a:cubicBezTo>
                    <a:cubicBezTo>
                      <a:pt x="125" y="189"/>
                      <a:pt x="124" y="189"/>
                      <a:pt x="124" y="189"/>
                    </a:cubicBezTo>
                    <a:cubicBezTo>
                      <a:pt x="123" y="185"/>
                      <a:pt x="122" y="182"/>
                      <a:pt x="120" y="180"/>
                    </a:cubicBezTo>
                    <a:cubicBezTo>
                      <a:pt x="120" y="179"/>
                      <a:pt x="120" y="179"/>
                      <a:pt x="119" y="178"/>
                    </a:cubicBezTo>
                    <a:cubicBezTo>
                      <a:pt x="119" y="178"/>
                      <a:pt x="119" y="178"/>
                      <a:pt x="119" y="177"/>
                    </a:cubicBezTo>
                    <a:cubicBezTo>
                      <a:pt x="120" y="174"/>
                      <a:pt x="118" y="170"/>
                      <a:pt x="114" y="169"/>
                    </a:cubicBezTo>
                    <a:cubicBezTo>
                      <a:pt x="113" y="169"/>
                      <a:pt x="112" y="169"/>
                      <a:pt x="112" y="169"/>
                    </a:cubicBezTo>
                    <a:cubicBezTo>
                      <a:pt x="110" y="167"/>
                      <a:pt x="108" y="166"/>
                      <a:pt x="105" y="165"/>
                    </a:cubicBezTo>
                    <a:cubicBezTo>
                      <a:pt x="98" y="164"/>
                      <a:pt x="90" y="169"/>
                      <a:pt x="89" y="176"/>
                    </a:cubicBezTo>
                    <a:cubicBezTo>
                      <a:pt x="89" y="179"/>
                      <a:pt x="89" y="181"/>
                      <a:pt x="90" y="184"/>
                    </a:cubicBezTo>
                    <a:cubicBezTo>
                      <a:pt x="86" y="186"/>
                      <a:pt x="83" y="189"/>
                      <a:pt x="81" y="192"/>
                    </a:cubicBezTo>
                    <a:cubicBezTo>
                      <a:pt x="75" y="193"/>
                      <a:pt x="68" y="196"/>
                      <a:pt x="61" y="198"/>
                    </a:cubicBezTo>
                    <a:cubicBezTo>
                      <a:pt x="63" y="193"/>
                      <a:pt x="65" y="190"/>
                      <a:pt x="67" y="188"/>
                    </a:cubicBezTo>
                    <a:cubicBezTo>
                      <a:pt x="67" y="188"/>
                      <a:pt x="67" y="189"/>
                      <a:pt x="67" y="189"/>
                    </a:cubicBezTo>
                    <a:cubicBezTo>
                      <a:pt x="67" y="189"/>
                      <a:pt x="67" y="190"/>
                      <a:pt x="67" y="190"/>
                    </a:cubicBezTo>
                    <a:cubicBezTo>
                      <a:pt x="66" y="192"/>
                      <a:pt x="68" y="194"/>
                      <a:pt x="69" y="194"/>
                    </a:cubicBezTo>
                    <a:cubicBezTo>
                      <a:pt x="71" y="194"/>
                      <a:pt x="73" y="193"/>
                      <a:pt x="73" y="192"/>
                    </a:cubicBezTo>
                    <a:cubicBezTo>
                      <a:pt x="74" y="192"/>
                      <a:pt x="75" y="191"/>
                      <a:pt x="75" y="190"/>
                    </a:cubicBezTo>
                    <a:cubicBezTo>
                      <a:pt x="75" y="190"/>
                      <a:pt x="75" y="189"/>
                      <a:pt x="75" y="189"/>
                    </a:cubicBezTo>
                    <a:cubicBezTo>
                      <a:pt x="75" y="189"/>
                      <a:pt x="76" y="189"/>
                      <a:pt x="76" y="189"/>
                    </a:cubicBezTo>
                    <a:cubicBezTo>
                      <a:pt x="76" y="189"/>
                      <a:pt x="75" y="189"/>
                      <a:pt x="75" y="189"/>
                    </a:cubicBezTo>
                    <a:cubicBezTo>
                      <a:pt x="76" y="189"/>
                      <a:pt x="76" y="188"/>
                      <a:pt x="77" y="187"/>
                    </a:cubicBezTo>
                    <a:cubicBezTo>
                      <a:pt x="77" y="187"/>
                      <a:pt x="77" y="187"/>
                      <a:pt x="77" y="187"/>
                    </a:cubicBezTo>
                    <a:cubicBezTo>
                      <a:pt x="77" y="187"/>
                      <a:pt x="80" y="186"/>
                      <a:pt x="81" y="185"/>
                    </a:cubicBezTo>
                    <a:cubicBezTo>
                      <a:pt x="81" y="183"/>
                      <a:pt x="80" y="182"/>
                      <a:pt x="79" y="181"/>
                    </a:cubicBezTo>
                    <a:cubicBezTo>
                      <a:pt x="79" y="181"/>
                      <a:pt x="80" y="181"/>
                      <a:pt x="80" y="181"/>
                    </a:cubicBezTo>
                    <a:cubicBezTo>
                      <a:pt x="80" y="180"/>
                      <a:pt x="79" y="179"/>
                      <a:pt x="78" y="179"/>
                    </a:cubicBezTo>
                    <a:cubicBezTo>
                      <a:pt x="78" y="179"/>
                      <a:pt x="78" y="179"/>
                      <a:pt x="78" y="179"/>
                    </a:cubicBezTo>
                    <a:cubicBezTo>
                      <a:pt x="77" y="178"/>
                      <a:pt x="77" y="177"/>
                      <a:pt x="77" y="177"/>
                    </a:cubicBezTo>
                    <a:cubicBezTo>
                      <a:pt x="77" y="177"/>
                      <a:pt x="77" y="176"/>
                      <a:pt x="77" y="176"/>
                    </a:cubicBezTo>
                    <a:cubicBezTo>
                      <a:pt x="77" y="176"/>
                      <a:pt x="77" y="176"/>
                      <a:pt x="77" y="176"/>
                    </a:cubicBezTo>
                    <a:cubicBezTo>
                      <a:pt x="77" y="175"/>
                      <a:pt x="76" y="174"/>
                      <a:pt x="75" y="174"/>
                    </a:cubicBezTo>
                    <a:cubicBezTo>
                      <a:pt x="75" y="174"/>
                      <a:pt x="75" y="174"/>
                      <a:pt x="75" y="174"/>
                    </a:cubicBezTo>
                    <a:cubicBezTo>
                      <a:pt x="74" y="174"/>
                      <a:pt x="74" y="173"/>
                      <a:pt x="73" y="173"/>
                    </a:cubicBezTo>
                    <a:cubicBezTo>
                      <a:pt x="71" y="173"/>
                      <a:pt x="70" y="174"/>
                      <a:pt x="69" y="176"/>
                    </a:cubicBezTo>
                    <a:cubicBezTo>
                      <a:pt x="69" y="177"/>
                      <a:pt x="69" y="177"/>
                      <a:pt x="69" y="178"/>
                    </a:cubicBezTo>
                    <a:cubicBezTo>
                      <a:pt x="68" y="179"/>
                      <a:pt x="67" y="180"/>
                      <a:pt x="66" y="182"/>
                    </a:cubicBezTo>
                    <a:cubicBezTo>
                      <a:pt x="66" y="183"/>
                      <a:pt x="66" y="184"/>
                      <a:pt x="67" y="185"/>
                    </a:cubicBezTo>
                    <a:cubicBezTo>
                      <a:pt x="66" y="185"/>
                      <a:pt x="66" y="185"/>
                      <a:pt x="66" y="186"/>
                    </a:cubicBezTo>
                    <a:cubicBezTo>
                      <a:pt x="66" y="186"/>
                      <a:pt x="66" y="187"/>
                      <a:pt x="66" y="187"/>
                    </a:cubicBezTo>
                    <a:cubicBezTo>
                      <a:pt x="63" y="191"/>
                      <a:pt x="60" y="195"/>
                      <a:pt x="59" y="197"/>
                    </a:cubicBezTo>
                    <a:cubicBezTo>
                      <a:pt x="59" y="197"/>
                      <a:pt x="59" y="198"/>
                      <a:pt x="59" y="198"/>
                    </a:cubicBezTo>
                    <a:cubicBezTo>
                      <a:pt x="55" y="199"/>
                      <a:pt x="51" y="199"/>
                      <a:pt x="47" y="199"/>
                    </a:cubicBezTo>
                    <a:cubicBezTo>
                      <a:pt x="36" y="197"/>
                      <a:pt x="27" y="191"/>
                      <a:pt x="23" y="189"/>
                    </a:cubicBezTo>
                    <a:cubicBezTo>
                      <a:pt x="23" y="188"/>
                      <a:pt x="23" y="187"/>
                      <a:pt x="23" y="186"/>
                    </a:cubicBezTo>
                    <a:cubicBezTo>
                      <a:pt x="25" y="176"/>
                      <a:pt x="30" y="154"/>
                      <a:pt x="31" y="142"/>
                    </a:cubicBezTo>
                    <a:cubicBezTo>
                      <a:pt x="32" y="139"/>
                      <a:pt x="34" y="136"/>
                      <a:pt x="36" y="134"/>
                    </a:cubicBezTo>
                    <a:cubicBezTo>
                      <a:pt x="48" y="132"/>
                      <a:pt x="81" y="126"/>
                      <a:pt x="111" y="133"/>
                    </a:cubicBezTo>
                    <a:cubicBezTo>
                      <a:pt x="122" y="136"/>
                      <a:pt x="132" y="141"/>
                      <a:pt x="142" y="148"/>
                    </a:cubicBezTo>
                    <a:cubicBezTo>
                      <a:pt x="142" y="149"/>
                      <a:pt x="142" y="149"/>
                      <a:pt x="142" y="150"/>
                    </a:cubicBezTo>
                    <a:cubicBezTo>
                      <a:pt x="142" y="157"/>
                      <a:pt x="145" y="171"/>
                      <a:pt x="149" y="183"/>
                    </a:cubicBezTo>
                    <a:cubicBezTo>
                      <a:pt x="149" y="184"/>
                      <a:pt x="148" y="185"/>
                      <a:pt x="148" y="186"/>
                    </a:cubicBezTo>
                    <a:cubicBezTo>
                      <a:pt x="147" y="188"/>
                      <a:pt x="148" y="189"/>
                      <a:pt x="148" y="190"/>
                    </a:cubicBezTo>
                    <a:cubicBezTo>
                      <a:pt x="146" y="192"/>
                      <a:pt x="145" y="195"/>
                      <a:pt x="145" y="197"/>
                    </a:cubicBezTo>
                    <a:cubicBezTo>
                      <a:pt x="144" y="203"/>
                      <a:pt x="145" y="207"/>
                      <a:pt x="148" y="211"/>
                    </a:cubicBezTo>
                    <a:cubicBezTo>
                      <a:pt x="147" y="213"/>
                      <a:pt x="146" y="214"/>
                      <a:pt x="146" y="216"/>
                    </a:cubicBezTo>
                    <a:cubicBezTo>
                      <a:pt x="145" y="221"/>
                      <a:pt x="148" y="226"/>
                      <a:pt x="153" y="227"/>
                    </a:cubicBezTo>
                    <a:cubicBezTo>
                      <a:pt x="155" y="227"/>
                      <a:pt x="157" y="227"/>
                      <a:pt x="158" y="226"/>
                    </a:cubicBezTo>
                    <a:cubicBezTo>
                      <a:pt x="159" y="226"/>
                      <a:pt x="159" y="226"/>
                      <a:pt x="160" y="226"/>
                    </a:cubicBezTo>
                    <a:cubicBezTo>
                      <a:pt x="162" y="227"/>
                      <a:pt x="165" y="225"/>
                      <a:pt x="165" y="223"/>
                    </a:cubicBezTo>
                    <a:cubicBezTo>
                      <a:pt x="165" y="223"/>
                      <a:pt x="165" y="222"/>
                      <a:pt x="165" y="222"/>
                    </a:cubicBezTo>
                    <a:cubicBezTo>
                      <a:pt x="165" y="222"/>
                      <a:pt x="166" y="222"/>
                      <a:pt x="166" y="221"/>
                    </a:cubicBezTo>
                    <a:cubicBezTo>
                      <a:pt x="168" y="220"/>
                      <a:pt x="170" y="219"/>
                      <a:pt x="171" y="217"/>
                    </a:cubicBezTo>
                    <a:cubicBezTo>
                      <a:pt x="171" y="217"/>
                      <a:pt x="171" y="217"/>
                      <a:pt x="172" y="217"/>
                    </a:cubicBezTo>
                    <a:cubicBezTo>
                      <a:pt x="175" y="218"/>
                      <a:pt x="178" y="216"/>
                      <a:pt x="179" y="212"/>
                    </a:cubicBezTo>
                    <a:cubicBezTo>
                      <a:pt x="179" y="212"/>
                      <a:pt x="179" y="212"/>
                      <a:pt x="179" y="212"/>
                    </a:cubicBezTo>
                    <a:cubicBezTo>
                      <a:pt x="182" y="211"/>
                      <a:pt x="185" y="209"/>
                      <a:pt x="186" y="205"/>
                    </a:cubicBezTo>
                    <a:cubicBezTo>
                      <a:pt x="187" y="200"/>
                      <a:pt x="183" y="195"/>
                      <a:pt x="179" y="194"/>
                    </a:cubicBezTo>
                    <a:cubicBezTo>
                      <a:pt x="179" y="194"/>
                      <a:pt x="179" y="194"/>
                      <a:pt x="179" y="194"/>
                    </a:cubicBezTo>
                    <a:cubicBezTo>
                      <a:pt x="179" y="192"/>
                      <a:pt x="178" y="190"/>
                      <a:pt x="176" y="189"/>
                    </a:cubicBezTo>
                    <a:cubicBezTo>
                      <a:pt x="176" y="189"/>
                      <a:pt x="176" y="189"/>
                      <a:pt x="176" y="189"/>
                    </a:cubicBezTo>
                    <a:cubicBezTo>
                      <a:pt x="176" y="188"/>
                      <a:pt x="176" y="188"/>
                      <a:pt x="176" y="187"/>
                    </a:cubicBezTo>
                    <a:cubicBezTo>
                      <a:pt x="176" y="187"/>
                      <a:pt x="176" y="187"/>
                      <a:pt x="176" y="186"/>
                    </a:cubicBezTo>
                    <a:cubicBezTo>
                      <a:pt x="177" y="183"/>
                      <a:pt x="175" y="180"/>
                      <a:pt x="172" y="179"/>
                    </a:cubicBezTo>
                    <a:cubicBezTo>
                      <a:pt x="173" y="174"/>
                      <a:pt x="170" y="170"/>
                      <a:pt x="165" y="169"/>
                    </a:cubicBezTo>
                    <a:cubicBezTo>
                      <a:pt x="160" y="168"/>
                      <a:pt x="155" y="171"/>
                      <a:pt x="154" y="176"/>
                    </a:cubicBezTo>
                    <a:cubicBezTo>
                      <a:pt x="154" y="178"/>
                      <a:pt x="154" y="179"/>
                      <a:pt x="154" y="180"/>
                    </a:cubicBezTo>
                    <a:cubicBezTo>
                      <a:pt x="153" y="180"/>
                      <a:pt x="152" y="181"/>
                      <a:pt x="151" y="181"/>
                    </a:cubicBezTo>
                    <a:cubicBezTo>
                      <a:pt x="149" y="174"/>
                      <a:pt x="147" y="164"/>
                      <a:pt x="147" y="151"/>
                    </a:cubicBezTo>
                    <a:cubicBezTo>
                      <a:pt x="164" y="163"/>
                      <a:pt x="180" y="177"/>
                      <a:pt x="194" y="186"/>
                    </a:cubicBezTo>
                    <a:cubicBezTo>
                      <a:pt x="196" y="198"/>
                      <a:pt x="200" y="208"/>
                      <a:pt x="207" y="217"/>
                    </a:cubicBezTo>
                    <a:cubicBezTo>
                      <a:pt x="202" y="222"/>
                      <a:pt x="199" y="229"/>
                      <a:pt x="198" y="236"/>
                    </a:cubicBezTo>
                    <a:cubicBezTo>
                      <a:pt x="194" y="256"/>
                      <a:pt x="207" y="276"/>
                      <a:pt x="228" y="280"/>
                    </a:cubicBezTo>
                    <a:cubicBezTo>
                      <a:pt x="235" y="281"/>
                      <a:pt x="243" y="281"/>
                      <a:pt x="249" y="278"/>
                    </a:cubicBezTo>
                    <a:cubicBezTo>
                      <a:pt x="251" y="279"/>
                      <a:pt x="253" y="279"/>
                      <a:pt x="255" y="280"/>
                    </a:cubicBezTo>
                    <a:cubicBezTo>
                      <a:pt x="266" y="282"/>
                      <a:pt x="276" y="275"/>
                      <a:pt x="278" y="264"/>
                    </a:cubicBezTo>
                    <a:cubicBezTo>
                      <a:pt x="278" y="264"/>
                      <a:pt x="278" y="263"/>
                      <a:pt x="278" y="263"/>
                    </a:cubicBezTo>
                    <a:cubicBezTo>
                      <a:pt x="280" y="261"/>
                      <a:pt x="281" y="260"/>
                      <a:pt x="281" y="258"/>
                    </a:cubicBezTo>
                    <a:cubicBezTo>
                      <a:pt x="290" y="254"/>
                      <a:pt x="297" y="248"/>
                      <a:pt x="301" y="239"/>
                    </a:cubicBezTo>
                    <a:cubicBezTo>
                      <a:pt x="302" y="240"/>
                      <a:pt x="304" y="241"/>
                      <a:pt x="306" y="241"/>
                    </a:cubicBezTo>
                    <a:cubicBezTo>
                      <a:pt x="319" y="244"/>
                      <a:pt x="331" y="235"/>
                      <a:pt x="334" y="222"/>
                    </a:cubicBezTo>
                    <a:cubicBezTo>
                      <a:pt x="334" y="222"/>
                      <a:pt x="334" y="221"/>
                      <a:pt x="334" y="220"/>
                    </a:cubicBezTo>
                    <a:cubicBezTo>
                      <a:pt x="348" y="217"/>
                      <a:pt x="360" y="206"/>
                      <a:pt x="363" y="191"/>
                    </a:cubicBezTo>
                    <a:cubicBezTo>
                      <a:pt x="366" y="171"/>
                      <a:pt x="354" y="152"/>
                      <a:pt x="334" y="147"/>
                    </a:cubicBezTo>
                    <a:cubicBezTo>
                      <a:pt x="335" y="147"/>
                      <a:pt x="335" y="147"/>
                      <a:pt x="335" y="146"/>
                    </a:cubicBezTo>
                    <a:cubicBezTo>
                      <a:pt x="337" y="137"/>
                      <a:pt x="331" y="127"/>
                      <a:pt x="322" y="124"/>
                    </a:cubicBezTo>
                    <a:cubicBezTo>
                      <a:pt x="322" y="124"/>
                      <a:pt x="322" y="124"/>
                      <a:pt x="322" y="123"/>
                    </a:cubicBezTo>
                    <a:cubicBezTo>
                      <a:pt x="322" y="122"/>
                      <a:pt x="323" y="120"/>
                      <a:pt x="323" y="119"/>
                    </a:cubicBezTo>
                    <a:cubicBezTo>
                      <a:pt x="323" y="117"/>
                      <a:pt x="323" y="116"/>
                      <a:pt x="324" y="115"/>
                    </a:cubicBezTo>
                    <a:cubicBezTo>
                      <a:pt x="326" y="102"/>
                      <a:pt x="319" y="89"/>
                      <a:pt x="308" y="84"/>
                    </a:cubicBezTo>
                    <a:cubicBezTo>
                      <a:pt x="310" y="65"/>
                      <a:pt x="297" y="47"/>
                      <a:pt x="277" y="43"/>
                    </a:cubicBezTo>
                    <a:cubicBezTo>
                      <a:pt x="257" y="39"/>
                      <a:pt x="237" y="53"/>
                      <a:pt x="233" y="73"/>
                    </a:cubicBezTo>
                    <a:cubicBezTo>
                      <a:pt x="232" y="78"/>
                      <a:pt x="232" y="84"/>
                      <a:pt x="233" y="88"/>
                    </a:cubicBezTo>
                    <a:cubicBezTo>
                      <a:pt x="220" y="90"/>
                      <a:pt x="209" y="100"/>
                      <a:pt x="206" y="114"/>
                    </a:cubicBezTo>
                    <a:cubicBezTo>
                      <a:pt x="205" y="119"/>
                      <a:pt x="206" y="125"/>
                      <a:pt x="208" y="130"/>
                    </a:cubicBezTo>
                    <a:cubicBezTo>
                      <a:pt x="205" y="134"/>
                      <a:pt x="202" y="138"/>
                      <a:pt x="200" y="143"/>
                    </a:cubicBezTo>
                    <a:cubicBezTo>
                      <a:pt x="193" y="143"/>
                      <a:pt x="177" y="139"/>
                      <a:pt x="143" y="124"/>
                    </a:cubicBezTo>
                    <a:cubicBezTo>
                      <a:pt x="133" y="119"/>
                      <a:pt x="122" y="115"/>
                      <a:pt x="113" y="112"/>
                    </a:cubicBezTo>
                    <a:cubicBezTo>
                      <a:pt x="119" y="101"/>
                      <a:pt x="126" y="93"/>
                      <a:pt x="132" y="87"/>
                    </a:cubicBezTo>
                    <a:cubicBezTo>
                      <a:pt x="139" y="85"/>
                      <a:pt x="145" y="85"/>
                      <a:pt x="151" y="85"/>
                    </a:cubicBezTo>
                    <a:cubicBezTo>
                      <a:pt x="152" y="88"/>
                      <a:pt x="154" y="90"/>
                      <a:pt x="156" y="93"/>
                    </a:cubicBezTo>
                    <a:cubicBezTo>
                      <a:pt x="154" y="95"/>
                      <a:pt x="152" y="97"/>
                      <a:pt x="152" y="100"/>
                    </a:cubicBezTo>
                    <a:cubicBezTo>
                      <a:pt x="150" y="108"/>
                      <a:pt x="156" y="116"/>
                      <a:pt x="164" y="118"/>
                    </a:cubicBezTo>
                    <a:cubicBezTo>
                      <a:pt x="167" y="118"/>
                      <a:pt x="170" y="118"/>
                      <a:pt x="172" y="117"/>
                    </a:cubicBezTo>
                    <a:cubicBezTo>
                      <a:pt x="173" y="117"/>
                      <a:pt x="174" y="118"/>
                      <a:pt x="175" y="118"/>
                    </a:cubicBezTo>
                    <a:cubicBezTo>
                      <a:pt x="179" y="119"/>
                      <a:pt x="183" y="116"/>
                      <a:pt x="184" y="112"/>
                    </a:cubicBezTo>
                    <a:cubicBezTo>
                      <a:pt x="184" y="111"/>
                      <a:pt x="184" y="111"/>
                      <a:pt x="184" y="111"/>
                    </a:cubicBezTo>
                    <a:cubicBezTo>
                      <a:pt x="184" y="110"/>
                      <a:pt x="185" y="110"/>
                      <a:pt x="185" y="109"/>
                    </a:cubicBezTo>
                    <a:cubicBezTo>
                      <a:pt x="188" y="108"/>
                      <a:pt x="191" y="105"/>
                      <a:pt x="193" y="102"/>
                    </a:cubicBezTo>
                    <a:cubicBezTo>
                      <a:pt x="194" y="102"/>
                      <a:pt x="194" y="102"/>
                      <a:pt x="195" y="102"/>
                    </a:cubicBezTo>
                    <a:cubicBezTo>
                      <a:pt x="200" y="103"/>
                      <a:pt x="205" y="100"/>
                      <a:pt x="206" y="95"/>
                    </a:cubicBezTo>
                    <a:cubicBezTo>
                      <a:pt x="206" y="95"/>
                      <a:pt x="206" y="94"/>
                      <a:pt x="206" y="94"/>
                    </a:cubicBezTo>
                    <a:cubicBezTo>
                      <a:pt x="212" y="93"/>
                      <a:pt x="216" y="88"/>
                      <a:pt x="217" y="82"/>
                    </a:cubicBezTo>
                    <a:cubicBezTo>
                      <a:pt x="219" y="74"/>
                      <a:pt x="214" y="67"/>
                      <a:pt x="206" y="65"/>
                    </a:cubicBezTo>
                    <a:cubicBezTo>
                      <a:pt x="206" y="65"/>
                      <a:pt x="206" y="65"/>
                      <a:pt x="206" y="65"/>
                    </a:cubicBezTo>
                    <a:cubicBezTo>
                      <a:pt x="207" y="61"/>
                      <a:pt x="205" y="57"/>
                      <a:pt x="201" y="56"/>
                    </a:cubicBezTo>
                    <a:cubicBezTo>
                      <a:pt x="201" y="56"/>
                      <a:pt x="201" y="56"/>
                      <a:pt x="201" y="55"/>
                    </a:cubicBezTo>
                    <a:cubicBezTo>
                      <a:pt x="201" y="55"/>
                      <a:pt x="201" y="54"/>
                      <a:pt x="201" y="54"/>
                    </a:cubicBezTo>
                    <a:cubicBezTo>
                      <a:pt x="202" y="53"/>
                      <a:pt x="202" y="52"/>
                      <a:pt x="202" y="52"/>
                    </a:cubicBezTo>
                    <a:cubicBezTo>
                      <a:pt x="203" y="47"/>
                      <a:pt x="200" y="42"/>
                      <a:pt x="196" y="40"/>
                    </a:cubicBezTo>
                    <a:cubicBezTo>
                      <a:pt x="196" y="32"/>
                      <a:pt x="191" y="25"/>
                      <a:pt x="184" y="23"/>
                    </a:cubicBezTo>
                    <a:cubicBezTo>
                      <a:pt x="175" y="22"/>
                      <a:pt x="167" y="27"/>
                      <a:pt x="166" y="35"/>
                    </a:cubicBezTo>
                    <a:cubicBezTo>
                      <a:pt x="166" y="37"/>
                      <a:pt x="166" y="40"/>
                      <a:pt x="166" y="41"/>
                    </a:cubicBezTo>
                    <a:cubicBezTo>
                      <a:pt x="161" y="42"/>
                      <a:pt x="156" y="46"/>
                      <a:pt x="155" y="52"/>
                    </a:cubicBezTo>
                    <a:cubicBezTo>
                      <a:pt x="155" y="54"/>
                      <a:pt x="155" y="56"/>
                      <a:pt x="156" y="58"/>
                    </a:cubicBezTo>
                    <a:cubicBezTo>
                      <a:pt x="153" y="61"/>
                      <a:pt x="152" y="65"/>
                      <a:pt x="151" y="69"/>
                    </a:cubicBezTo>
                    <a:cubicBezTo>
                      <a:pt x="140" y="74"/>
                      <a:pt x="129" y="83"/>
                      <a:pt x="122" y="90"/>
                    </a:cubicBezTo>
                    <a:cubicBezTo>
                      <a:pt x="119" y="91"/>
                      <a:pt x="119" y="91"/>
                      <a:pt x="122" y="90"/>
                    </a:cubicBezTo>
                    <a:cubicBezTo>
                      <a:pt x="119" y="93"/>
                      <a:pt x="117" y="95"/>
                      <a:pt x="116" y="97"/>
                    </a:cubicBezTo>
                    <a:cubicBezTo>
                      <a:pt x="112" y="102"/>
                      <a:pt x="105" y="106"/>
                      <a:pt x="101" y="108"/>
                    </a:cubicBezTo>
                    <a:cubicBezTo>
                      <a:pt x="79" y="101"/>
                      <a:pt x="61" y="98"/>
                      <a:pt x="49" y="96"/>
                    </a:cubicBezTo>
                    <a:cubicBezTo>
                      <a:pt x="49" y="96"/>
                      <a:pt x="49" y="96"/>
                      <a:pt x="49" y="96"/>
                    </a:cubicBezTo>
                    <a:cubicBezTo>
                      <a:pt x="49" y="96"/>
                      <a:pt x="40" y="96"/>
                      <a:pt x="42" y="79"/>
                    </a:cubicBezTo>
                    <a:cubicBezTo>
                      <a:pt x="43" y="70"/>
                      <a:pt x="43" y="66"/>
                      <a:pt x="43" y="63"/>
                    </a:cubicBezTo>
                    <a:cubicBezTo>
                      <a:pt x="43" y="63"/>
                      <a:pt x="43" y="63"/>
                      <a:pt x="44" y="63"/>
                    </a:cubicBezTo>
                    <a:cubicBezTo>
                      <a:pt x="45" y="54"/>
                      <a:pt x="52" y="20"/>
                      <a:pt x="49" y="11"/>
                    </a:cubicBezTo>
                    <a:cubicBezTo>
                      <a:pt x="46" y="0"/>
                      <a:pt x="34" y="47"/>
                      <a:pt x="27" y="92"/>
                    </a:cubicBezTo>
                    <a:cubicBezTo>
                      <a:pt x="20" y="138"/>
                      <a:pt x="14" y="158"/>
                      <a:pt x="10" y="185"/>
                    </a:cubicBezTo>
                    <a:cubicBezTo>
                      <a:pt x="6" y="213"/>
                      <a:pt x="0" y="266"/>
                      <a:pt x="6" y="243"/>
                    </a:cubicBezTo>
                    <a:close/>
                    <a:moveTo>
                      <a:pt x="53" y="221"/>
                    </a:moveTo>
                    <a:cubicBezTo>
                      <a:pt x="52" y="222"/>
                      <a:pt x="52" y="223"/>
                      <a:pt x="52" y="224"/>
                    </a:cubicBezTo>
                    <a:cubicBezTo>
                      <a:pt x="51" y="223"/>
                      <a:pt x="50" y="222"/>
                      <a:pt x="49" y="220"/>
                    </a:cubicBezTo>
                    <a:cubicBezTo>
                      <a:pt x="50" y="220"/>
                      <a:pt x="51" y="221"/>
                      <a:pt x="53" y="221"/>
                    </a:cubicBezTo>
                    <a:close/>
                    <a:moveTo>
                      <a:pt x="150" y="73"/>
                    </a:moveTo>
                    <a:cubicBezTo>
                      <a:pt x="150" y="76"/>
                      <a:pt x="150" y="78"/>
                      <a:pt x="150" y="81"/>
                    </a:cubicBezTo>
                    <a:cubicBezTo>
                      <a:pt x="146" y="80"/>
                      <a:pt x="142" y="80"/>
                      <a:pt x="140" y="80"/>
                    </a:cubicBezTo>
                    <a:cubicBezTo>
                      <a:pt x="143" y="77"/>
                      <a:pt x="147" y="75"/>
                      <a:pt x="150" y="73"/>
                    </a:cubicBezTo>
                    <a:close/>
                    <a:moveTo>
                      <a:pt x="67" y="200"/>
                    </a:moveTo>
                    <a:cubicBezTo>
                      <a:pt x="67" y="200"/>
                      <a:pt x="67" y="200"/>
                      <a:pt x="67" y="200"/>
                    </a:cubicBezTo>
                    <a:cubicBezTo>
                      <a:pt x="70" y="199"/>
                      <a:pt x="75" y="198"/>
                      <a:pt x="79" y="197"/>
                    </a:cubicBezTo>
                    <a:cubicBezTo>
                      <a:pt x="79" y="198"/>
                      <a:pt x="78" y="199"/>
                      <a:pt x="78" y="201"/>
                    </a:cubicBezTo>
                    <a:cubicBezTo>
                      <a:pt x="78" y="201"/>
                      <a:pt x="78" y="202"/>
                      <a:pt x="78" y="202"/>
                    </a:cubicBezTo>
                    <a:cubicBezTo>
                      <a:pt x="75" y="202"/>
                      <a:pt x="73" y="201"/>
                      <a:pt x="71" y="201"/>
                    </a:cubicBezTo>
                    <a:cubicBezTo>
                      <a:pt x="71" y="201"/>
                      <a:pt x="71" y="201"/>
                      <a:pt x="70" y="201"/>
                    </a:cubicBezTo>
                    <a:cubicBezTo>
                      <a:pt x="70" y="201"/>
                      <a:pt x="69" y="201"/>
                      <a:pt x="69" y="201"/>
                    </a:cubicBezTo>
                    <a:cubicBezTo>
                      <a:pt x="69" y="201"/>
                      <a:pt x="69" y="201"/>
                      <a:pt x="69" y="201"/>
                    </a:cubicBezTo>
                    <a:cubicBezTo>
                      <a:pt x="68" y="201"/>
                      <a:pt x="68" y="201"/>
                      <a:pt x="67" y="201"/>
                    </a:cubicBezTo>
                    <a:cubicBezTo>
                      <a:pt x="67" y="201"/>
                      <a:pt x="67" y="201"/>
                      <a:pt x="67" y="201"/>
                    </a:cubicBezTo>
                    <a:cubicBezTo>
                      <a:pt x="67" y="201"/>
                      <a:pt x="66" y="201"/>
                      <a:pt x="66" y="201"/>
                    </a:cubicBezTo>
                    <a:cubicBezTo>
                      <a:pt x="66" y="201"/>
                      <a:pt x="66" y="201"/>
                      <a:pt x="66" y="201"/>
                    </a:cubicBezTo>
                    <a:cubicBezTo>
                      <a:pt x="66" y="201"/>
                      <a:pt x="66" y="201"/>
                      <a:pt x="66" y="201"/>
                    </a:cubicBezTo>
                    <a:cubicBezTo>
                      <a:pt x="66" y="201"/>
                      <a:pt x="66" y="200"/>
                      <a:pt x="67" y="200"/>
                    </a:cubicBezTo>
                    <a:close/>
                    <a:moveTo>
                      <a:pt x="184" y="166"/>
                    </a:moveTo>
                    <a:cubicBezTo>
                      <a:pt x="184" y="165"/>
                      <a:pt x="183" y="165"/>
                      <a:pt x="183" y="165"/>
                    </a:cubicBezTo>
                    <a:cubicBezTo>
                      <a:pt x="182" y="165"/>
                      <a:pt x="182" y="164"/>
                      <a:pt x="182" y="164"/>
                    </a:cubicBezTo>
                    <a:cubicBezTo>
                      <a:pt x="181" y="163"/>
                      <a:pt x="180" y="163"/>
                      <a:pt x="179" y="162"/>
                    </a:cubicBezTo>
                    <a:cubicBezTo>
                      <a:pt x="179" y="162"/>
                      <a:pt x="179" y="162"/>
                      <a:pt x="178" y="162"/>
                    </a:cubicBezTo>
                    <a:cubicBezTo>
                      <a:pt x="178" y="161"/>
                      <a:pt x="178" y="161"/>
                      <a:pt x="177" y="161"/>
                    </a:cubicBezTo>
                    <a:cubicBezTo>
                      <a:pt x="177" y="160"/>
                      <a:pt x="177" y="160"/>
                      <a:pt x="176" y="160"/>
                    </a:cubicBezTo>
                    <a:cubicBezTo>
                      <a:pt x="176" y="160"/>
                      <a:pt x="175" y="159"/>
                      <a:pt x="175" y="159"/>
                    </a:cubicBezTo>
                    <a:cubicBezTo>
                      <a:pt x="175" y="159"/>
                      <a:pt x="174" y="159"/>
                      <a:pt x="174" y="158"/>
                    </a:cubicBezTo>
                    <a:cubicBezTo>
                      <a:pt x="173" y="158"/>
                      <a:pt x="173" y="157"/>
                      <a:pt x="172" y="157"/>
                    </a:cubicBezTo>
                    <a:cubicBezTo>
                      <a:pt x="172" y="156"/>
                      <a:pt x="171" y="156"/>
                      <a:pt x="171" y="156"/>
                    </a:cubicBezTo>
                    <a:cubicBezTo>
                      <a:pt x="171" y="156"/>
                      <a:pt x="171" y="155"/>
                      <a:pt x="170" y="155"/>
                    </a:cubicBezTo>
                    <a:cubicBezTo>
                      <a:pt x="170" y="155"/>
                      <a:pt x="170" y="155"/>
                      <a:pt x="169" y="154"/>
                    </a:cubicBezTo>
                    <a:cubicBezTo>
                      <a:pt x="169" y="154"/>
                      <a:pt x="169" y="154"/>
                      <a:pt x="168" y="153"/>
                    </a:cubicBezTo>
                    <a:cubicBezTo>
                      <a:pt x="168" y="153"/>
                      <a:pt x="168" y="153"/>
                      <a:pt x="167" y="153"/>
                    </a:cubicBezTo>
                    <a:cubicBezTo>
                      <a:pt x="167" y="152"/>
                      <a:pt x="167" y="152"/>
                      <a:pt x="166" y="152"/>
                    </a:cubicBezTo>
                    <a:cubicBezTo>
                      <a:pt x="166" y="151"/>
                      <a:pt x="166" y="151"/>
                      <a:pt x="165" y="151"/>
                    </a:cubicBezTo>
                    <a:cubicBezTo>
                      <a:pt x="165" y="150"/>
                      <a:pt x="165" y="150"/>
                      <a:pt x="165" y="150"/>
                    </a:cubicBezTo>
                    <a:cubicBezTo>
                      <a:pt x="165" y="150"/>
                      <a:pt x="164" y="149"/>
                      <a:pt x="164" y="149"/>
                    </a:cubicBezTo>
                    <a:cubicBezTo>
                      <a:pt x="164" y="149"/>
                      <a:pt x="164" y="149"/>
                      <a:pt x="164" y="149"/>
                    </a:cubicBezTo>
                    <a:cubicBezTo>
                      <a:pt x="163" y="148"/>
                      <a:pt x="163" y="148"/>
                      <a:pt x="163" y="147"/>
                    </a:cubicBezTo>
                    <a:cubicBezTo>
                      <a:pt x="163" y="147"/>
                      <a:pt x="163" y="147"/>
                      <a:pt x="163" y="147"/>
                    </a:cubicBezTo>
                    <a:cubicBezTo>
                      <a:pt x="163" y="147"/>
                      <a:pt x="163" y="147"/>
                      <a:pt x="163" y="147"/>
                    </a:cubicBezTo>
                    <a:cubicBezTo>
                      <a:pt x="163" y="147"/>
                      <a:pt x="164" y="147"/>
                      <a:pt x="164" y="148"/>
                    </a:cubicBezTo>
                    <a:cubicBezTo>
                      <a:pt x="164" y="148"/>
                      <a:pt x="164" y="148"/>
                      <a:pt x="164" y="148"/>
                    </a:cubicBezTo>
                    <a:cubicBezTo>
                      <a:pt x="165" y="148"/>
                      <a:pt x="165" y="148"/>
                      <a:pt x="165" y="148"/>
                    </a:cubicBezTo>
                    <a:cubicBezTo>
                      <a:pt x="166" y="148"/>
                      <a:pt x="166" y="148"/>
                      <a:pt x="166" y="148"/>
                    </a:cubicBezTo>
                    <a:cubicBezTo>
                      <a:pt x="167" y="149"/>
                      <a:pt x="167" y="149"/>
                      <a:pt x="168" y="149"/>
                    </a:cubicBezTo>
                    <a:cubicBezTo>
                      <a:pt x="168" y="149"/>
                      <a:pt x="168" y="149"/>
                      <a:pt x="168" y="149"/>
                    </a:cubicBezTo>
                    <a:cubicBezTo>
                      <a:pt x="169" y="149"/>
                      <a:pt x="170" y="150"/>
                      <a:pt x="171" y="150"/>
                    </a:cubicBezTo>
                    <a:cubicBezTo>
                      <a:pt x="171" y="150"/>
                      <a:pt x="171" y="150"/>
                      <a:pt x="171" y="150"/>
                    </a:cubicBezTo>
                    <a:cubicBezTo>
                      <a:pt x="172" y="150"/>
                      <a:pt x="173" y="150"/>
                      <a:pt x="174" y="151"/>
                    </a:cubicBezTo>
                    <a:cubicBezTo>
                      <a:pt x="174" y="151"/>
                      <a:pt x="174" y="151"/>
                      <a:pt x="175" y="151"/>
                    </a:cubicBezTo>
                    <a:cubicBezTo>
                      <a:pt x="175" y="151"/>
                      <a:pt x="176" y="151"/>
                      <a:pt x="177" y="152"/>
                    </a:cubicBezTo>
                    <a:cubicBezTo>
                      <a:pt x="177" y="152"/>
                      <a:pt x="178" y="152"/>
                      <a:pt x="178" y="152"/>
                    </a:cubicBezTo>
                    <a:cubicBezTo>
                      <a:pt x="179" y="152"/>
                      <a:pt x="180" y="153"/>
                      <a:pt x="181" y="153"/>
                    </a:cubicBezTo>
                    <a:cubicBezTo>
                      <a:pt x="181" y="153"/>
                      <a:pt x="181" y="153"/>
                      <a:pt x="181" y="153"/>
                    </a:cubicBezTo>
                    <a:cubicBezTo>
                      <a:pt x="184" y="154"/>
                      <a:pt x="187" y="154"/>
                      <a:pt x="189" y="155"/>
                    </a:cubicBezTo>
                    <a:cubicBezTo>
                      <a:pt x="189" y="155"/>
                      <a:pt x="190" y="155"/>
                      <a:pt x="190" y="155"/>
                    </a:cubicBezTo>
                    <a:cubicBezTo>
                      <a:pt x="191" y="155"/>
                      <a:pt x="192" y="156"/>
                      <a:pt x="193" y="156"/>
                    </a:cubicBezTo>
                    <a:cubicBezTo>
                      <a:pt x="193" y="156"/>
                      <a:pt x="194" y="156"/>
                      <a:pt x="194" y="156"/>
                    </a:cubicBezTo>
                    <a:cubicBezTo>
                      <a:pt x="194" y="156"/>
                      <a:pt x="195" y="156"/>
                      <a:pt x="195" y="156"/>
                    </a:cubicBezTo>
                    <a:cubicBezTo>
                      <a:pt x="195" y="158"/>
                      <a:pt x="194" y="159"/>
                      <a:pt x="194" y="160"/>
                    </a:cubicBezTo>
                    <a:cubicBezTo>
                      <a:pt x="193" y="164"/>
                      <a:pt x="193" y="168"/>
                      <a:pt x="193" y="172"/>
                    </a:cubicBezTo>
                    <a:cubicBezTo>
                      <a:pt x="190" y="170"/>
                      <a:pt x="187" y="168"/>
                      <a:pt x="185" y="166"/>
                    </a:cubicBezTo>
                    <a:cubicBezTo>
                      <a:pt x="184" y="166"/>
                      <a:pt x="184" y="166"/>
                      <a:pt x="184" y="166"/>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6" name="Freeform 35"/>
              <p:cNvSpPr>
                <a:spLocks noEditPoints="1"/>
              </p:cNvSpPr>
              <p:nvPr/>
            </p:nvSpPr>
            <p:spPr bwMode="auto">
              <a:xfrm>
                <a:off x="6210300" y="5713413"/>
                <a:ext cx="736600" cy="896937"/>
              </a:xfrm>
              <a:custGeom>
                <a:avLst/>
                <a:gdLst>
                  <a:gd name="T0" fmla="*/ 83 w 229"/>
                  <a:gd name="T1" fmla="*/ 260 h 279"/>
                  <a:gd name="T2" fmla="*/ 111 w 229"/>
                  <a:gd name="T3" fmla="*/ 260 h 279"/>
                  <a:gd name="T4" fmla="*/ 141 w 229"/>
                  <a:gd name="T5" fmla="*/ 271 h 279"/>
                  <a:gd name="T6" fmla="*/ 188 w 229"/>
                  <a:gd name="T7" fmla="*/ 230 h 279"/>
                  <a:gd name="T8" fmla="*/ 198 w 229"/>
                  <a:gd name="T9" fmla="*/ 207 h 279"/>
                  <a:gd name="T10" fmla="*/ 220 w 229"/>
                  <a:gd name="T11" fmla="*/ 137 h 279"/>
                  <a:gd name="T12" fmla="*/ 137 w 229"/>
                  <a:gd name="T13" fmla="*/ 132 h 279"/>
                  <a:gd name="T14" fmla="*/ 96 w 229"/>
                  <a:gd name="T15" fmla="*/ 98 h 279"/>
                  <a:gd name="T16" fmla="*/ 125 w 229"/>
                  <a:gd name="T17" fmla="*/ 82 h 279"/>
                  <a:gd name="T18" fmla="*/ 111 w 229"/>
                  <a:gd name="T19" fmla="*/ 108 h 279"/>
                  <a:gd name="T20" fmla="*/ 126 w 229"/>
                  <a:gd name="T21" fmla="*/ 117 h 279"/>
                  <a:gd name="T22" fmla="*/ 137 w 229"/>
                  <a:gd name="T23" fmla="*/ 117 h 279"/>
                  <a:gd name="T24" fmla="*/ 149 w 229"/>
                  <a:gd name="T25" fmla="*/ 121 h 279"/>
                  <a:gd name="T26" fmla="*/ 168 w 229"/>
                  <a:gd name="T27" fmla="*/ 105 h 279"/>
                  <a:gd name="T28" fmla="*/ 172 w 229"/>
                  <a:gd name="T29" fmla="*/ 96 h 279"/>
                  <a:gd name="T30" fmla="*/ 181 w 229"/>
                  <a:gd name="T31" fmla="*/ 68 h 279"/>
                  <a:gd name="T32" fmla="*/ 148 w 229"/>
                  <a:gd name="T33" fmla="*/ 66 h 279"/>
                  <a:gd name="T34" fmla="*/ 105 w 229"/>
                  <a:gd name="T35" fmla="*/ 66 h 279"/>
                  <a:gd name="T36" fmla="*/ 83 w 229"/>
                  <a:gd name="T37" fmla="*/ 64 h 279"/>
                  <a:gd name="T38" fmla="*/ 69 w 229"/>
                  <a:gd name="T39" fmla="*/ 11 h 279"/>
                  <a:gd name="T40" fmla="*/ 51 w 229"/>
                  <a:gd name="T41" fmla="*/ 22 h 279"/>
                  <a:gd name="T42" fmla="*/ 6 w 229"/>
                  <a:gd name="T43" fmla="*/ 46 h 279"/>
                  <a:gd name="T44" fmla="*/ 73 w 229"/>
                  <a:gd name="T45" fmla="*/ 83 h 279"/>
                  <a:gd name="T46" fmla="*/ 63 w 229"/>
                  <a:gd name="T47" fmla="*/ 135 h 279"/>
                  <a:gd name="T48" fmla="*/ 51 w 229"/>
                  <a:gd name="T49" fmla="*/ 140 h 279"/>
                  <a:gd name="T50" fmla="*/ 37 w 229"/>
                  <a:gd name="T51" fmla="*/ 161 h 279"/>
                  <a:gd name="T52" fmla="*/ 47 w 229"/>
                  <a:gd name="T53" fmla="*/ 166 h 279"/>
                  <a:gd name="T54" fmla="*/ 53 w 229"/>
                  <a:gd name="T55" fmla="*/ 166 h 279"/>
                  <a:gd name="T56" fmla="*/ 61 w 229"/>
                  <a:gd name="T57" fmla="*/ 169 h 279"/>
                  <a:gd name="T58" fmla="*/ 72 w 229"/>
                  <a:gd name="T59" fmla="*/ 159 h 279"/>
                  <a:gd name="T60" fmla="*/ 75 w 229"/>
                  <a:gd name="T61" fmla="*/ 154 h 279"/>
                  <a:gd name="T62" fmla="*/ 80 w 229"/>
                  <a:gd name="T63" fmla="*/ 137 h 279"/>
                  <a:gd name="T64" fmla="*/ 65 w 229"/>
                  <a:gd name="T65" fmla="*/ 135 h 279"/>
                  <a:gd name="T66" fmla="*/ 73 w 229"/>
                  <a:gd name="T67" fmla="*/ 190 h 279"/>
                  <a:gd name="T68" fmla="*/ 59 w 229"/>
                  <a:gd name="T69" fmla="*/ 249 h 279"/>
                  <a:gd name="T70" fmla="*/ 122 w 229"/>
                  <a:gd name="T71" fmla="*/ 72 h 279"/>
                  <a:gd name="T72" fmla="*/ 93 w 229"/>
                  <a:gd name="T73" fmla="*/ 153 h 279"/>
                  <a:gd name="T74" fmla="*/ 93 w 229"/>
                  <a:gd name="T75" fmla="*/ 150 h 279"/>
                  <a:gd name="T76" fmla="*/ 93 w 229"/>
                  <a:gd name="T77" fmla="*/ 147 h 279"/>
                  <a:gd name="T78" fmla="*/ 90 w 229"/>
                  <a:gd name="T79" fmla="*/ 141 h 279"/>
                  <a:gd name="T80" fmla="*/ 90 w 229"/>
                  <a:gd name="T81" fmla="*/ 130 h 279"/>
                  <a:gd name="T82" fmla="*/ 92 w 229"/>
                  <a:gd name="T83" fmla="*/ 124 h 279"/>
                  <a:gd name="T84" fmla="*/ 92 w 229"/>
                  <a:gd name="T85" fmla="*/ 123 h 279"/>
                  <a:gd name="T86" fmla="*/ 92 w 229"/>
                  <a:gd name="T87" fmla="*/ 124 h 279"/>
                  <a:gd name="T88" fmla="*/ 93 w 229"/>
                  <a:gd name="T89" fmla="*/ 125 h 279"/>
                  <a:gd name="T90" fmla="*/ 93 w 229"/>
                  <a:gd name="T91" fmla="*/ 126 h 279"/>
                  <a:gd name="T92" fmla="*/ 95 w 229"/>
                  <a:gd name="T93" fmla="*/ 130 h 279"/>
                  <a:gd name="T94" fmla="*/ 96 w 229"/>
                  <a:gd name="T95" fmla="*/ 131 h 279"/>
                  <a:gd name="T96" fmla="*/ 98 w 229"/>
                  <a:gd name="T97" fmla="*/ 137 h 279"/>
                  <a:gd name="T98" fmla="*/ 99 w 229"/>
                  <a:gd name="T99" fmla="*/ 138 h 279"/>
                  <a:gd name="T100" fmla="*/ 94 w 229"/>
                  <a:gd name="T101" fmla="*/ 15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9" h="279">
                    <a:moveTo>
                      <a:pt x="59" y="249"/>
                    </a:moveTo>
                    <a:cubicBezTo>
                      <a:pt x="59" y="251"/>
                      <a:pt x="60" y="253"/>
                      <a:pt x="61" y="254"/>
                    </a:cubicBezTo>
                    <a:cubicBezTo>
                      <a:pt x="65" y="262"/>
                      <a:pt x="75" y="264"/>
                      <a:pt x="83" y="260"/>
                    </a:cubicBezTo>
                    <a:cubicBezTo>
                      <a:pt x="83" y="260"/>
                      <a:pt x="84" y="259"/>
                      <a:pt x="84" y="259"/>
                    </a:cubicBezTo>
                    <a:cubicBezTo>
                      <a:pt x="85" y="259"/>
                      <a:pt x="87" y="259"/>
                      <a:pt x="89" y="258"/>
                    </a:cubicBezTo>
                    <a:cubicBezTo>
                      <a:pt x="95" y="262"/>
                      <a:pt x="103" y="262"/>
                      <a:pt x="111" y="260"/>
                    </a:cubicBezTo>
                    <a:cubicBezTo>
                      <a:pt x="111" y="262"/>
                      <a:pt x="112" y="263"/>
                      <a:pt x="113" y="265"/>
                    </a:cubicBezTo>
                    <a:cubicBezTo>
                      <a:pt x="118" y="274"/>
                      <a:pt x="130" y="277"/>
                      <a:pt x="140" y="272"/>
                    </a:cubicBezTo>
                    <a:cubicBezTo>
                      <a:pt x="140" y="271"/>
                      <a:pt x="141" y="271"/>
                      <a:pt x="141" y="271"/>
                    </a:cubicBezTo>
                    <a:cubicBezTo>
                      <a:pt x="151" y="278"/>
                      <a:pt x="164" y="279"/>
                      <a:pt x="175" y="272"/>
                    </a:cubicBezTo>
                    <a:cubicBezTo>
                      <a:pt x="190" y="264"/>
                      <a:pt x="195" y="245"/>
                      <a:pt x="187" y="230"/>
                    </a:cubicBezTo>
                    <a:cubicBezTo>
                      <a:pt x="187" y="230"/>
                      <a:pt x="187" y="230"/>
                      <a:pt x="188" y="230"/>
                    </a:cubicBezTo>
                    <a:cubicBezTo>
                      <a:pt x="195" y="226"/>
                      <a:pt x="198" y="217"/>
                      <a:pt x="194" y="210"/>
                    </a:cubicBezTo>
                    <a:cubicBezTo>
                      <a:pt x="195" y="210"/>
                      <a:pt x="195" y="210"/>
                      <a:pt x="195" y="210"/>
                    </a:cubicBezTo>
                    <a:cubicBezTo>
                      <a:pt x="196" y="209"/>
                      <a:pt x="197" y="208"/>
                      <a:pt x="198" y="207"/>
                    </a:cubicBezTo>
                    <a:cubicBezTo>
                      <a:pt x="199" y="207"/>
                      <a:pt x="200" y="206"/>
                      <a:pt x="201" y="206"/>
                    </a:cubicBezTo>
                    <a:cubicBezTo>
                      <a:pt x="211" y="200"/>
                      <a:pt x="215" y="189"/>
                      <a:pt x="212" y="179"/>
                    </a:cubicBezTo>
                    <a:cubicBezTo>
                      <a:pt x="225" y="170"/>
                      <a:pt x="229" y="152"/>
                      <a:pt x="220" y="137"/>
                    </a:cubicBezTo>
                    <a:cubicBezTo>
                      <a:pt x="212" y="123"/>
                      <a:pt x="192" y="118"/>
                      <a:pt x="177" y="126"/>
                    </a:cubicBezTo>
                    <a:cubicBezTo>
                      <a:pt x="174" y="129"/>
                      <a:pt x="170" y="132"/>
                      <a:pt x="168" y="135"/>
                    </a:cubicBezTo>
                    <a:cubicBezTo>
                      <a:pt x="160" y="128"/>
                      <a:pt x="147" y="126"/>
                      <a:pt x="137" y="132"/>
                    </a:cubicBezTo>
                    <a:cubicBezTo>
                      <a:pt x="133" y="135"/>
                      <a:pt x="130" y="138"/>
                      <a:pt x="128" y="142"/>
                    </a:cubicBezTo>
                    <a:cubicBezTo>
                      <a:pt x="124" y="142"/>
                      <a:pt x="119" y="143"/>
                      <a:pt x="115" y="144"/>
                    </a:cubicBezTo>
                    <a:cubicBezTo>
                      <a:pt x="112" y="140"/>
                      <a:pt x="106" y="128"/>
                      <a:pt x="96" y="98"/>
                    </a:cubicBezTo>
                    <a:cubicBezTo>
                      <a:pt x="93" y="89"/>
                      <a:pt x="90" y="80"/>
                      <a:pt x="87" y="73"/>
                    </a:cubicBezTo>
                    <a:cubicBezTo>
                      <a:pt x="97" y="71"/>
                      <a:pt x="106" y="70"/>
                      <a:pt x="113" y="71"/>
                    </a:cubicBezTo>
                    <a:cubicBezTo>
                      <a:pt x="118" y="74"/>
                      <a:pt x="122" y="78"/>
                      <a:pt x="125" y="82"/>
                    </a:cubicBezTo>
                    <a:cubicBezTo>
                      <a:pt x="124" y="84"/>
                      <a:pt x="123" y="86"/>
                      <a:pt x="122" y="89"/>
                    </a:cubicBezTo>
                    <a:cubicBezTo>
                      <a:pt x="120" y="89"/>
                      <a:pt x="118" y="89"/>
                      <a:pt x="116" y="91"/>
                    </a:cubicBezTo>
                    <a:cubicBezTo>
                      <a:pt x="110" y="94"/>
                      <a:pt x="108" y="102"/>
                      <a:pt x="111" y="108"/>
                    </a:cubicBezTo>
                    <a:cubicBezTo>
                      <a:pt x="113" y="110"/>
                      <a:pt x="114" y="112"/>
                      <a:pt x="117" y="113"/>
                    </a:cubicBezTo>
                    <a:cubicBezTo>
                      <a:pt x="117" y="113"/>
                      <a:pt x="117" y="114"/>
                      <a:pt x="117" y="115"/>
                    </a:cubicBezTo>
                    <a:cubicBezTo>
                      <a:pt x="119" y="118"/>
                      <a:pt x="123" y="119"/>
                      <a:pt x="126" y="117"/>
                    </a:cubicBezTo>
                    <a:cubicBezTo>
                      <a:pt x="126" y="117"/>
                      <a:pt x="127" y="117"/>
                      <a:pt x="127" y="117"/>
                    </a:cubicBezTo>
                    <a:cubicBezTo>
                      <a:pt x="127" y="116"/>
                      <a:pt x="128" y="116"/>
                      <a:pt x="128" y="116"/>
                    </a:cubicBezTo>
                    <a:cubicBezTo>
                      <a:pt x="131" y="118"/>
                      <a:pt x="134" y="118"/>
                      <a:pt x="137" y="117"/>
                    </a:cubicBezTo>
                    <a:cubicBezTo>
                      <a:pt x="138" y="118"/>
                      <a:pt x="138" y="118"/>
                      <a:pt x="138" y="119"/>
                    </a:cubicBezTo>
                    <a:cubicBezTo>
                      <a:pt x="140" y="122"/>
                      <a:pt x="145" y="124"/>
                      <a:pt x="149" y="121"/>
                    </a:cubicBezTo>
                    <a:cubicBezTo>
                      <a:pt x="149" y="121"/>
                      <a:pt x="149" y="121"/>
                      <a:pt x="149" y="121"/>
                    </a:cubicBezTo>
                    <a:cubicBezTo>
                      <a:pt x="153" y="124"/>
                      <a:pt x="159" y="124"/>
                      <a:pt x="163" y="122"/>
                    </a:cubicBezTo>
                    <a:cubicBezTo>
                      <a:pt x="169" y="118"/>
                      <a:pt x="171" y="111"/>
                      <a:pt x="168" y="105"/>
                    </a:cubicBezTo>
                    <a:cubicBezTo>
                      <a:pt x="168" y="105"/>
                      <a:pt x="168" y="105"/>
                      <a:pt x="168" y="105"/>
                    </a:cubicBezTo>
                    <a:cubicBezTo>
                      <a:pt x="171" y="103"/>
                      <a:pt x="172" y="100"/>
                      <a:pt x="171" y="97"/>
                    </a:cubicBezTo>
                    <a:cubicBezTo>
                      <a:pt x="171" y="97"/>
                      <a:pt x="171" y="97"/>
                      <a:pt x="171" y="97"/>
                    </a:cubicBezTo>
                    <a:cubicBezTo>
                      <a:pt x="171" y="97"/>
                      <a:pt x="172" y="96"/>
                      <a:pt x="172" y="96"/>
                    </a:cubicBezTo>
                    <a:cubicBezTo>
                      <a:pt x="173" y="96"/>
                      <a:pt x="173" y="96"/>
                      <a:pt x="173" y="95"/>
                    </a:cubicBezTo>
                    <a:cubicBezTo>
                      <a:pt x="177" y="93"/>
                      <a:pt x="179" y="89"/>
                      <a:pt x="178" y="85"/>
                    </a:cubicBezTo>
                    <a:cubicBezTo>
                      <a:pt x="183" y="81"/>
                      <a:pt x="184" y="74"/>
                      <a:pt x="181" y="68"/>
                    </a:cubicBezTo>
                    <a:cubicBezTo>
                      <a:pt x="178" y="62"/>
                      <a:pt x="170" y="60"/>
                      <a:pt x="164" y="64"/>
                    </a:cubicBezTo>
                    <a:cubicBezTo>
                      <a:pt x="162" y="65"/>
                      <a:pt x="161" y="66"/>
                      <a:pt x="160" y="67"/>
                    </a:cubicBezTo>
                    <a:cubicBezTo>
                      <a:pt x="157" y="64"/>
                      <a:pt x="152" y="64"/>
                      <a:pt x="148" y="66"/>
                    </a:cubicBezTo>
                    <a:cubicBezTo>
                      <a:pt x="146" y="67"/>
                      <a:pt x="145" y="68"/>
                      <a:pt x="144" y="70"/>
                    </a:cubicBezTo>
                    <a:cubicBezTo>
                      <a:pt x="141" y="70"/>
                      <a:pt x="138" y="71"/>
                      <a:pt x="135" y="73"/>
                    </a:cubicBezTo>
                    <a:cubicBezTo>
                      <a:pt x="125" y="69"/>
                      <a:pt x="114" y="67"/>
                      <a:pt x="105" y="66"/>
                    </a:cubicBezTo>
                    <a:cubicBezTo>
                      <a:pt x="103" y="65"/>
                      <a:pt x="104" y="65"/>
                      <a:pt x="105" y="66"/>
                    </a:cubicBezTo>
                    <a:cubicBezTo>
                      <a:pt x="102" y="66"/>
                      <a:pt x="100" y="66"/>
                      <a:pt x="98" y="66"/>
                    </a:cubicBezTo>
                    <a:cubicBezTo>
                      <a:pt x="92" y="67"/>
                      <a:pt x="87" y="65"/>
                      <a:pt x="83" y="64"/>
                    </a:cubicBezTo>
                    <a:cubicBezTo>
                      <a:pt x="76" y="47"/>
                      <a:pt x="68" y="34"/>
                      <a:pt x="63" y="26"/>
                    </a:cubicBezTo>
                    <a:cubicBezTo>
                      <a:pt x="63" y="26"/>
                      <a:pt x="63" y="26"/>
                      <a:pt x="63" y="26"/>
                    </a:cubicBezTo>
                    <a:cubicBezTo>
                      <a:pt x="63" y="26"/>
                      <a:pt x="57" y="19"/>
                      <a:pt x="69" y="11"/>
                    </a:cubicBezTo>
                    <a:cubicBezTo>
                      <a:pt x="80" y="3"/>
                      <a:pt x="80" y="0"/>
                      <a:pt x="80" y="0"/>
                    </a:cubicBezTo>
                    <a:cubicBezTo>
                      <a:pt x="80" y="0"/>
                      <a:pt x="68" y="10"/>
                      <a:pt x="61" y="13"/>
                    </a:cubicBezTo>
                    <a:cubicBezTo>
                      <a:pt x="56" y="16"/>
                      <a:pt x="54" y="19"/>
                      <a:pt x="51" y="22"/>
                    </a:cubicBezTo>
                    <a:cubicBezTo>
                      <a:pt x="47" y="25"/>
                      <a:pt x="47" y="25"/>
                      <a:pt x="47" y="25"/>
                    </a:cubicBezTo>
                    <a:cubicBezTo>
                      <a:pt x="40" y="27"/>
                      <a:pt x="30" y="29"/>
                      <a:pt x="23" y="34"/>
                    </a:cubicBezTo>
                    <a:cubicBezTo>
                      <a:pt x="15" y="39"/>
                      <a:pt x="12" y="44"/>
                      <a:pt x="6" y="46"/>
                    </a:cubicBezTo>
                    <a:cubicBezTo>
                      <a:pt x="0" y="48"/>
                      <a:pt x="6" y="48"/>
                      <a:pt x="13" y="44"/>
                    </a:cubicBezTo>
                    <a:cubicBezTo>
                      <a:pt x="20" y="40"/>
                      <a:pt x="25" y="36"/>
                      <a:pt x="31" y="37"/>
                    </a:cubicBezTo>
                    <a:cubicBezTo>
                      <a:pt x="39" y="43"/>
                      <a:pt x="61" y="60"/>
                      <a:pt x="73" y="83"/>
                    </a:cubicBezTo>
                    <a:cubicBezTo>
                      <a:pt x="77" y="92"/>
                      <a:pt x="79" y="101"/>
                      <a:pt x="81" y="111"/>
                    </a:cubicBezTo>
                    <a:cubicBezTo>
                      <a:pt x="80" y="111"/>
                      <a:pt x="80" y="112"/>
                      <a:pt x="79" y="112"/>
                    </a:cubicBezTo>
                    <a:cubicBezTo>
                      <a:pt x="75" y="116"/>
                      <a:pt x="67" y="125"/>
                      <a:pt x="63" y="135"/>
                    </a:cubicBezTo>
                    <a:cubicBezTo>
                      <a:pt x="62" y="135"/>
                      <a:pt x="61" y="135"/>
                      <a:pt x="60" y="135"/>
                    </a:cubicBezTo>
                    <a:cubicBezTo>
                      <a:pt x="59" y="136"/>
                      <a:pt x="58" y="137"/>
                      <a:pt x="57" y="138"/>
                    </a:cubicBezTo>
                    <a:cubicBezTo>
                      <a:pt x="55" y="138"/>
                      <a:pt x="53" y="139"/>
                      <a:pt x="51" y="140"/>
                    </a:cubicBezTo>
                    <a:cubicBezTo>
                      <a:pt x="47" y="142"/>
                      <a:pt x="45" y="146"/>
                      <a:pt x="44" y="149"/>
                    </a:cubicBezTo>
                    <a:cubicBezTo>
                      <a:pt x="43" y="149"/>
                      <a:pt x="41" y="150"/>
                      <a:pt x="40" y="150"/>
                    </a:cubicBezTo>
                    <a:cubicBezTo>
                      <a:pt x="37" y="153"/>
                      <a:pt x="35" y="157"/>
                      <a:pt x="37" y="161"/>
                    </a:cubicBezTo>
                    <a:cubicBezTo>
                      <a:pt x="38" y="162"/>
                      <a:pt x="39" y="163"/>
                      <a:pt x="41" y="164"/>
                    </a:cubicBezTo>
                    <a:cubicBezTo>
                      <a:pt x="41" y="164"/>
                      <a:pt x="41" y="165"/>
                      <a:pt x="41" y="165"/>
                    </a:cubicBezTo>
                    <a:cubicBezTo>
                      <a:pt x="42" y="167"/>
                      <a:pt x="45" y="168"/>
                      <a:pt x="47" y="166"/>
                    </a:cubicBezTo>
                    <a:cubicBezTo>
                      <a:pt x="47" y="166"/>
                      <a:pt x="47" y="166"/>
                      <a:pt x="47" y="166"/>
                    </a:cubicBezTo>
                    <a:cubicBezTo>
                      <a:pt x="47" y="166"/>
                      <a:pt x="48" y="166"/>
                      <a:pt x="48" y="166"/>
                    </a:cubicBezTo>
                    <a:cubicBezTo>
                      <a:pt x="50" y="167"/>
                      <a:pt x="52" y="167"/>
                      <a:pt x="53" y="166"/>
                    </a:cubicBezTo>
                    <a:cubicBezTo>
                      <a:pt x="53" y="167"/>
                      <a:pt x="54" y="167"/>
                      <a:pt x="54" y="168"/>
                    </a:cubicBezTo>
                    <a:cubicBezTo>
                      <a:pt x="55" y="170"/>
                      <a:pt x="58" y="171"/>
                      <a:pt x="60" y="169"/>
                    </a:cubicBezTo>
                    <a:cubicBezTo>
                      <a:pt x="60" y="169"/>
                      <a:pt x="61" y="169"/>
                      <a:pt x="61" y="169"/>
                    </a:cubicBezTo>
                    <a:cubicBezTo>
                      <a:pt x="63" y="171"/>
                      <a:pt x="66" y="171"/>
                      <a:pt x="69" y="169"/>
                    </a:cubicBezTo>
                    <a:cubicBezTo>
                      <a:pt x="72" y="167"/>
                      <a:pt x="74" y="163"/>
                      <a:pt x="72" y="159"/>
                    </a:cubicBezTo>
                    <a:cubicBezTo>
                      <a:pt x="72" y="159"/>
                      <a:pt x="72" y="159"/>
                      <a:pt x="72" y="159"/>
                    </a:cubicBezTo>
                    <a:cubicBezTo>
                      <a:pt x="74" y="158"/>
                      <a:pt x="74" y="156"/>
                      <a:pt x="74" y="154"/>
                    </a:cubicBezTo>
                    <a:cubicBezTo>
                      <a:pt x="74" y="154"/>
                      <a:pt x="74" y="154"/>
                      <a:pt x="74" y="154"/>
                    </a:cubicBezTo>
                    <a:cubicBezTo>
                      <a:pt x="74" y="154"/>
                      <a:pt x="74" y="154"/>
                      <a:pt x="75" y="154"/>
                    </a:cubicBezTo>
                    <a:cubicBezTo>
                      <a:pt x="75" y="154"/>
                      <a:pt x="75" y="153"/>
                      <a:pt x="75" y="153"/>
                    </a:cubicBezTo>
                    <a:cubicBezTo>
                      <a:pt x="78" y="152"/>
                      <a:pt x="79" y="149"/>
                      <a:pt x="78" y="147"/>
                    </a:cubicBezTo>
                    <a:cubicBezTo>
                      <a:pt x="81" y="144"/>
                      <a:pt x="82" y="140"/>
                      <a:pt x="80" y="137"/>
                    </a:cubicBezTo>
                    <a:cubicBezTo>
                      <a:pt x="78" y="133"/>
                      <a:pt x="73" y="132"/>
                      <a:pt x="69" y="134"/>
                    </a:cubicBezTo>
                    <a:cubicBezTo>
                      <a:pt x="69" y="135"/>
                      <a:pt x="68" y="135"/>
                      <a:pt x="67" y="136"/>
                    </a:cubicBezTo>
                    <a:cubicBezTo>
                      <a:pt x="67" y="136"/>
                      <a:pt x="66" y="135"/>
                      <a:pt x="65" y="135"/>
                    </a:cubicBezTo>
                    <a:cubicBezTo>
                      <a:pt x="68" y="129"/>
                      <a:pt x="73" y="122"/>
                      <a:pt x="81" y="115"/>
                    </a:cubicBezTo>
                    <a:cubicBezTo>
                      <a:pt x="84" y="133"/>
                      <a:pt x="83" y="150"/>
                      <a:pt x="85" y="164"/>
                    </a:cubicBezTo>
                    <a:cubicBezTo>
                      <a:pt x="79" y="172"/>
                      <a:pt x="75" y="180"/>
                      <a:pt x="73" y="190"/>
                    </a:cubicBezTo>
                    <a:cubicBezTo>
                      <a:pt x="67" y="189"/>
                      <a:pt x="62" y="191"/>
                      <a:pt x="56" y="194"/>
                    </a:cubicBezTo>
                    <a:cubicBezTo>
                      <a:pt x="41" y="203"/>
                      <a:pt x="36" y="222"/>
                      <a:pt x="45" y="237"/>
                    </a:cubicBezTo>
                    <a:cubicBezTo>
                      <a:pt x="48" y="243"/>
                      <a:pt x="53" y="247"/>
                      <a:pt x="59" y="249"/>
                    </a:cubicBezTo>
                    <a:close/>
                    <a:moveTo>
                      <a:pt x="132" y="74"/>
                    </a:moveTo>
                    <a:cubicBezTo>
                      <a:pt x="130" y="76"/>
                      <a:pt x="128" y="77"/>
                      <a:pt x="127" y="79"/>
                    </a:cubicBezTo>
                    <a:cubicBezTo>
                      <a:pt x="125" y="76"/>
                      <a:pt x="123" y="73"/>
                      <a:pt x="122" y="72"/>
                    </a:cubicBezTo>
                    <a:cubicBezTo>
                      <a:pt x="125" y="73"/>
                      <a:pt x="129" y="73"/>
                      <a:pt x="132" y="74"/>
                    </a:cubicBezTo>
                    <a:close/>
                    <a:moveTo>
                      <a:pt x="93" y="154"/>
                    </a:moveTo>
                    <a:cubicBezTo>
                      <a:pt x="93" y="153"/>
                      <a:pt x="93" y="153"/>
                      <a:pt x="93" y="153"/>
                    </a:cubicBezTo>
                    <a:cubicBezTo>
                      <a:pt x="93" y="152"/>
                      <a:pt x="93" y="152"/>
                      <a:pt x="93" y="152"/>
                    </a:cubicBezTo>
                    <a:cubicBezTo>
                      <a:pt x="93" y="151"/>
                      <a:pt x="93" y="151"/>
                      <a:pt x="93" y="151"/>
                    </a:cubicBezTo>
                    <a:cubicBezTo>
                      <a:pt x="93" y="150"/>
                      <a:pt x="93" y="150"/>
                      <a:pt x="93" y="150"/>
                    </a:cubicBezTo>
                    <a:cubicBezTo>
                      <a:pt x="93" y="149"/>
                      <a:pt x="93" y="149"/>
                      <a:pt x="93" y="149"/>
                    </a:cubicBezTo>
                    <a:cubicBezTo>
                      <a:pt x="93" y="148"/>
                      <a:pt x="93" y="148"/>
                      <a:pt x="93" y="147"/>
                    </a:cubicBezTo>
                    <a:cubicBezTo>
                      <a:pt x="93" y="147"/>
                      <a:pt x="93" y="147"/>
                      <a:pt x="93" y="147"/>
                    </a:cubicBezTo>
                    <a:cubicBezTo>
                      <a:pt x="92" y="146"/>
                      <a:pt x="92" y="146"/>
                      <a:pt x="92" y="145"/>
                    </a:cubicBezTo>
                    <a:cubicBezTo>
                      <a:pt x="92" y="145"/>
                      <a:pt x="91" y="145"/>
                      <a:pt x="91" y="145"/>
                    </a:cubicBezTo>
                    <a:cubicBezTo>
                      <a:pt x="91" y="144"/>
                      <a:pt x="90" y="142"/>
                      <a:pt x="90" y="141"/>
                    </a:cubicBezTo>
                    <a:cubicBezTo>
                      <a:pt x="90" y="141"/>
                      <a:pt x="90" y="141"/>
                      <a:pt x="90" y="141"/>
                    </a:cubicBezTo>
                    <a:cubicBezTo>
                      <a:pt x="90" y="138"/>
                      <a:pt x="94" y="134"/>
                      <a:pt x="90" y="130"/>
                    </a:cubicBezTo>
                    <a:cubicBezTo>
                      <a:pt x="90" y="130"/>
                      <a:pt x="90" y="130"/>
                      <a:pt x="90" y="130"/>
                    </a:cubicBezTo>
                    <a:cubicBezTo>
                      <a:pt x="90" y="129"/>
                      <a:pt x="91" y="128"/>
                      <a:pt x="91" y="127"/>
                    </a:cubicBezTo>
                    <a:cubicBezTo>
                      <a:pt x="91" y="127"/>
                      <a:pt x="91" y="127"/>
                      <a:pt x="91" y="127"/>
                    </a:cubicBezTo>
                    <a:cubicBezTo>
                      <a:pt x="91" y="126"/>
                      <a:pt x="92" y="125"/>
                      <a:pt x="92" y="124"/>
                    </a:cubicBezTo>
                    <a:cubicBezTo>
                      <a:pt x="92" y="124"/>
                      <a:pt x="92" y="124"/>
                      <a:pt x="92" y="124"/>
                    </a:cubicBezTo>
                    <a:cubicBezTo>
                      <a:pt x="92" y="124"/>
                      <a:pt x="92" y="124"/>
                      <a:pt x="92" y="123"/>
                    </a:cubicBezTo>
                    <a:cubicBezTo>
                      <a:pt x="92" y="123"/>
                      <a:pt x="92" y="123"/>
                      <a:pt x="92" y="123"/>
                    </a:cubicBezTo>
                    <a:cubicBezTo>
                      <a:pt x="92" y="123"/>
                      <a:pt x="92" y="123"/>
                      <a:pt x="92" y="123"/>
                    </a:cubicBezTo>
                    <a:cubicBezTo>
                      <a:pt x="92" y="123"/>
                      <a:pt x="92" y="123"/>
                      <a:pt x="92" y="123"/>
                    </a:cubicBezTo>
                    <a:cubicBezTo>
                      <a:pt x="92" y="123"/>
                      <a:pt x="92" y="124"/>
                      <a:pt x="92" y="124"/>
                    </a:cubicBezTo>
                    <a:cubicBezTo>
                      <a:pt x="92" y="124"/>
                      <a:pt x="93" y="124"/>
                      <a:pt x="93" y="124"/>
                    </a:cubicBezTo>
                    <a:cubicBezTo>
                      <a:pt x="93" y="124"/>
                      <a:pt x="93" y="124"/>
                      <a:pt x="93" y="124"/>
                    </a:cubicBezTo>
                    <a:cubicBezTo>
                      <a:pt x="93" y="124"/>
                      <a:pt x="93" y="125"/>
                      <a:pt x="93" y="125"/>
                    </a:cubicBezTo>
                    <a:cubicBezTo>
                      <a:pt x="93" y="125"/>
                      <a:pt x="93" y="125"/>
                      <a:pt x="93" y="125"/>
                    </a:cubicBezTo>
                    <a:cubicBezTo>
                      <a:pt x="93" y="125"/>
                      <a:pt x="93" y="125"/>
                      <a:pt x="93" y="126"/>
                    </a:cubicBezTo>
                    <a:cubicBezTo>
                      <a:pt x="93" y="126"/>
                      <a:pt x="93" y="126"/>
                      <a:pt x="93" y="126"/>
                    </a:cubicBezTo>
                    <a:cubicBezTo>
                      <a:pt x="94" y="126"/>
                      <a:pt x="94" y="126"/>
                      <a:pt x="94" y="127"/>
                    </a:cubicBezTo>
                    <a:cubicBezTo>
                      <a:pt x="94" y="127"/>
                      <a:pt x="94" y="127"/>
                      <a:pt x="94" y="127"/>
                    </a:cubicBezTo>
                    <a:cubicBezTo>
                      <a:pt x="94" y="128"/>
                      <a:pt x="95" y="129"/>
                      <a:pt x="95" y="130"/>
                    </a:cubicBezTo>
                    <a:cubicBezTo>
                      <a:pt x="95" y="130"/>
                      <a:pt x="95" y="130"/>
                      <a:pt x="95" y="130"/>
                    </a:cubicBezTo>
                    <a:cubicBezTo>
                      <a:pt x="95" y="130"/>
                      <a:pt x="96" y="131"/>
                      <a:pt x="96" y="131"/>
                    </a:cubicBezTo>
                    <a:cubicBezTo>
                      <a:pt x="96" y="131"/>
                      <a:pt x="96" y="131"/>
                      <a:pt x="96" y="131"/>
                    </a:cubicBezTo>
                    <a:cubicBezTo>
                      <a:pt x="96" y="132"/>
                      <a:pt x="96" y="132"/>
                      <a:pt x="96" y="132"/>
                    </a:cubicBezTo>
                    <a:cubicBezTo>
                      <a:pt x="96" y="132"/>
                      <a:pt x="96" y="132"/>
                      <a:pt x="96" y="132"/>
                    </a:cubicBezTo>
                    <a:cubicBezTo>
                      <a:pt x="97" y="134"/>
                      <a:pt x="98" y="135"/>
                      <a:pt x="98" y="137"/>
                    </a:cubicBezTo>
                    <a:cubicBezTo>
                      <a:pt x="98" y="137"/>
                      <a:pt x="98" y="137"/>
                      <a:pt x="98" y="137"/>
                    </a:cubicBezTo>
                    <a:cubicBezTo>
                      <a:pt x="99" y="137"/>
                      <a:pt x="99" y="138"/>
                      <a:pt x="99" y="138"/>
                    </a:cubicBezTo>
                    <a:cubicBezTo>
                      <a:pt x="99" y="138"/>
                      <a:pt x="99" y="138"/>
                      <a:pt x="99" y="138"/>
                    </a:cubicBezTo>
                    <a:cubicBezTo>
                      <a:pt x="101" y="141"/>
                      <a:pt x="103" y="145"/>
                      <a:pt x="105" y="148"/>
                    </a:cubicBezTo>
                    <a:cubicBezTo>
                      <a:pt x="104" y="149"/>
                      <a:pt x="103" y="150"/>
                      <a:pt x="102" y="150"/>
                    </a:cubicBezTo>
                    <a:cubicBezTo>
                      <a:pt x="99" y="152"/>
                      <a:pt x="96" y="154"/>
                      <a:pt x="94" y="156"/>
                    </a:cubicBezTo>
                    <a:cubicBezTo>
                      <a:pt x="94" y="155"/>
                      <a:pt x="93" y="155"/>
                      <a:pt x="93" y="154"/>
                    </a:cubicBezTo>
                    <a:cubicBezTo>
                      <a:pt x="93" y="154"/>
                      <a:pt x="93" y="154"/>
                      <a:pt x="93" y="15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7" name="Freeform 36"/>
              <p:cNvSpPr>
                <a:spLocks/>
              </p:cNvSpPr>
              <p:nvPr/>
            </p:nvSpPr>
            <p:spPr bwMode="auto">
              <a:xfrm>
                <a:off x="7272338" y="5114925"/>
                <a:ext cx="495300" cy="446087"/>
              </a:xfrm>
              <a:custGeom>
                <a:avLst/>
                <a:gdLst>
                  <a:gd name="T0" fmla="*/ 66 w 154"/>
                  <a:gd name="T1" fmla="*/ 6 h 139"/>
                  <a:gd name="T2" fmla="*/ 83 w 154"/>
                  <a:gd name="T3" fmla="*/ 8 h 139"/>
                  <a:gd name="T4" fmla="*/ 150 w 154"/>
                  <a:gd name="T5" fmla="*/ 128 h 139"/>
                  <a:gd name="T6" fmla="*/ 143 w 154"/>
                  <a:gd name="T7" fmla="*/ 137 h 139"/>
                  <a:gd name="T8" fmla="*/ 10 w 154"/>
                  <a:gd name="T9" fmla="*/ 99 h 139"/>
                  <a:gd name="T10" fmla="*/ 5 w 154"/>
                  <a:gd name="T11" fmla="*/ 83 h 139"/>
                  <a:gd name="T12" fmla="*/ 66 w 154"/>
                  <a:gd name="T13" fmla="*/ 6 h 139"/>
                </a:gdLst>
                <a:ahLst/>
                <a:cxnLst>
                  <a:cxn ang="0">
                    <a:pos x="T0" y="T1"/>
                  </a:cxn>
                  <a:cxn ang="0">
                    <a:pos x="T2" y="T3"/>
                  </a:cxn>
                  <a:cxn ang="0">
                    <a:pos x="T4" y="T5"/>
                  </a:cxn>
                  <a:cxn ang="0">
                    <a:pos x="T6" y="T7"/>
                  </a:cxn>
                  <a:cxn ang="0">
                    <a:pos x="T8" y="T9"/>
                  </a:cxn>
                  <a:cxn ang="0">
                    <a:pos x="T10" y="T11"/>
                  </a:cxn>
                  <a:cxn ang="0">
                    <a:pos x="T12" y="T13"/>
                  </a:cxn>
                </a:cxnLst>
                <a:rect l="0" t="0" r="r" b="b"/>
                <a:pathLst>
                  <a:path w="154" h="139">
                    <a:moveTo>
                      <a:pt x="66" y="6"/>
                    </a:moveTo>
                    <a:cubicBezTo>
                      <a:pt x="71" y="0"/>
                      <a:pt x="79" y="0"/>
                      <a:pt x="83" y="8"/>
                    </a:cubicBezTo>
                    <a:cubicBezTo>
                      <a:pt x="150" y="128"/>
                      <a:pt x="150" y="128"/>
                      <a:pt x="150" y="128"/>
                    </a:cubicBezTo>
                    <a:cubicBezTo>
                      <a:pt x="154" y="135"/>
                      <a:pt x="151" y="139"/>
                      <a:pt x="143" y="137"/>
                    </a:cubicBezTo>
                    <a:cubicBezTo>
                      <a:pt x="10" y="99"/>
                      <a:pt x="10" y="99"/>
                      <a:pt x="10" y="99"/>
                    </a:cubicBezTo>
                    <a:cubicBezTo>
                      <a:pt x="2" y="97"/>
                      <a:pt x="0" y="89"/>
                      <a:pt x="5" y="83"/>
                    </a:cubicBezTo>
                    <a:lnTo>
                      <a:pt x="66" y="6"/>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8" name="Freeform 37"/>
              <p:cNvSpPr>
                <a:spLocks/>
              </p:cNvSpPr>
              <p:nvPr/>
            </p:nvSpPr>
            <p:spPr bwMode="auto">
              <a:xfrm>
                <a:off x="6943725" y="5272088"/>
                <a:ext cx="647700" cy="682625"/>
              </a:xfrm>
              <a:custGeom>
                <a:avLst/>
                <a:gdLst>
                  <a:gd name="T0" fmla="*/ 168 w 201"/>
                  <a:gd name="T1" fmla="*/ 82 h 212"/>
                  <a:gd name="T2" fmla="*/ 108 w 201"/>
                  <a:gd name="T3" fmla="*/ 65 h 212"/>
                  <a:gd name="T4" fmla="*/ 90 w 201"/>
                  <a:gd name="T5" fmla="*/ 48 h 212"/>
                  <a:gd name="T6" fmla="*/ 95 w 201"/>
                  <a:gd name="T7" fmla="*/ 24 h 212"/>
                  <a:gd name="T8" fmla="*/ 114 w 201"/>
                  <a:gd name="T9" fmla="*/ 0 h 212"/>
                  <a:gd name="T10" fmla="*/ 10 w 201"/>
                  <a:gd name="T11" fmla="*/ 79 h 212"/>
                  <a:gd name="T12" fmla="*/ 11 w 201"/>
                  <a:gd name="T13" fmla="*/ 104 h 212"/>
                  <a:gd name="T14" fmla="*/ 184 w 201"/>
                  <a:gd name="T15" fmla="*/ 205 h 212"/>
                  <a:gd name="T16" fmla="*/ 198 w 201"/>
                  <a:gd name="T17" fmla="*/ 195 h 212"/>
                  <a:gd name="T18" fmla="*/ 168 w 201"/>
                  <a:gd name="T19"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12">
                    <a:moveTo>
                      <a:pt x="168" y="82"/>
                    </a:moveTo>
                    <a:cubicBezTo>
                      <a:pt x="108" y="65"/>
                      <a:pt x="108" y="65"/>
                      <a:pt x="108" y="65"/>
                    </a:cubicBezTo>
                    <a:cubicBezTo>
                      <a:pt x="99" y="63"/>
                      <a:pt x="92" y="57"/>
                      <a:pt x="90" y="48"/>
                    </a:cubicBezTo>
                    <a:cubicBezTo>
                      <a:pt x="87" y="40"/>
                      <a:pt x="89" y="31"/>
                      <a:pt x="95" y="24"/>
                    </a:cubicBezTo>
                    <a:cubicBezTo>
                      <a:pt x="114" y="0"/>
                      <a:pt x="114" y="0"/>
                      <a:pt x="114" y="0"/>
                    </a:cubicBezTo>
                    <a:cubicBezTo>
                      <a:pt x="10" y="79"/>
                      <a:pt x="10" y="79"/>
                      <a:pt x="10" y="79"/>
                    </a:cubicBezTo>
                    <a:cubicBezTo>
                      <a:pt x="0" y="87"/>
                      <a:pt x="1" y="98"/>
                      <a:pt x="11" y="104"/>
                    </a:cubicBezTo>
                    <a:cubicBezTo>
                      <a:pt x="184" y="205"/>
                      <a:pt x="184" y="205"/>
                      <a:pt x="184" y="205"/>
                    </a:cubicBezTo>
                    <a:cubicBezTo>
                      <a:pt x="195" y="212"/>
                      <a:pt x="201" y="207"/>
                      <a:pt x="198" y="195"/>
                    </a:cubicBezTo>
                    <a:lnTo>
                      <a:pt x="168" y="82"/>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9" name="Freeform 38"/>
              <p:cNvSpPr>
                <a:spLocks/>
              </p:cNvSpPr>
              <p:nvPr/>
            </p:nvSpPr>
            <p:spPr bwMode="auto">
              <a:xfrm>
                <a:off x="6673850" y="5535613"/>
                <a:ext cx="501650" cy="531812"/>
              </a:xfrm>
              <a:custGeom>
                <a:avLst/>
                <a:gdLst>
                  <a:gd name="T0" fmla="*/ 143 w 156"/>
                  <a:gd name="T1" fmla="*/ 68 h 165"/>
                  <a:gd name="T2" fmla="*/ 87 w 156"/>
                  <a:gd name="T3" fmla="*/ 36 h 165"/>
                  <a:gd name="T4" fmla="*/ 71 w 156"/>
                  <a:gd name="T5" fmla="*/ 11 h 165"/>
                  <a:gd name="T6" fmla="*/ 73 w 156"/>
                  <a:gd name="T7" fmla="*/ 0 h 165"/>
                  <a:gd name="T8" fmla="*/ 10 w 156"/>
                  <a:gd name="T9" fmla="*/ 37 h 165"/>
                  <a:gd name="T10" fmla="*/ 8 w 156"/>
                  <a:gd name="T11" fmla="*/ 58 h 165"/>
                  <a:gd name="T12" fmla="*/ 142 w 156"/>
                  <a:gd name="T13" fmla="*/ 159 h 165"/>
                  <a:gd name="T14" fmla="*/ 155 w 156"/>
                  <a:gd name="T15" fmla="*/ 151 h 165"/>
                  <a:gd name="T16" fmla="*/ 143 w 156"/>
                  <a:gd name="T17" fmla="*/ 6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65">
                    <a:moveTo>
                      <a:pt x="143" y="68"/>
                    </a:moveTo>
                    <a:cubicBezTo>
                      <a:pt x="87" y="36"/>
                      <a:pt x="87" y="36"/>
                      <a:pt x="87" y="36"/>
                    </a:cubicBezTo>
                    <a:cubicBezTo>
                      <a:pt x="78" y="30"/>
                      <a:pt x="72" y="21"/>
                      <a:pt x="71" y="11"/>
                    </a:cubicBezTo>
                    <a:cubicBezTo>
                      <a:pt x="71" y="7"/>
                      <a:pt x="71" y="3"/>
                      <a:pt x="73" y="0"/>
                    </a:cubicBezTo>
                    <a:cubicBezTo>
                      <a:pt x="10" y="37"/>
                      <a:pt x="10" y="37"/>
                      <a:pt x="10" y="37"/>
                    </a:cubicBezTo>
                    <a:cubicBezTo>
                      <a:pt x="1" y="43"/>
                      <a:pt x="0" y="52"/>
                      <a:pt x="8" y="58"/>
                    </a:cubicBezTo>
                    <a:cubicBezTo>
                      <a:pt x="142" y="159"/>
                      <a:pt x="142" y="159"/>
                      <a:pt x="142" y="159"/>
                    </a:cubicBezTo>
                    <a:cubicBezTo>
                      <a:pt x="151" y="165"/>
                      <a:pt x="156" y="162"/>
                      <a:pt x="155" y="151"/>
                    </a:cubicBezTo>
                    <a:lnTo>
                      <a:pt x="143" y="68"/>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40" name="Freeform 39"/>
              <p:cNvSpPr>
                <a:spLocks/>
              </p:cNvSpPr>
              <p:nvPr/>
            </p:nvSpPr>
            <p:spPr bwMode="auto">
              <a:xfrm>
                <a:off x="7567613" y="4959350"/>
                <a:ext cx="406400" cy="379412"/>
              </a:xfrm>
              <a:custGeom>
                <a:avLst/>
                <a:gdLst>
                  <a:gd name="T0" fmla="*/ 57 w 126"/>
                  <a:gd name="T1" fmla="*/ 110 h 118"/>
                  <a:gd name="T2" fmla="*/ 59 w 126"/>
                  <a:gd name="T3" fmla="*/ 111 h 118"/>
                  <a:gd name="T4" fmla="*/ 90 w 126"/>
                  <a:gd name="T5" fmla="*/ 107 h 118"/>
                  <a:gd name="T6" fmla="*/ 107 w 126"/>
                  <a:gd name="T7" fmla="*/ 97 h 118"/>
                  <a:gd name="T8" fmla="*/ 109 w 126"/>
                  <a:gd name="T9" fmla="*/ 74 h 118"/>
                  <a:gd name="T10" fmla="*/ 118 w 126"/>
                  <a:gd name="T11" fmla="*/ 67 h 118"/>
                  <a:gd name="T12" fmla="*/ 113 w 126"/>
                  <a:gd name="T13" fmla="*/ 34 h 118"/>
                  <a:gd name="T14" fmla="*/ 111 w 126"/>
                  <a:gd name="T15" fmla="*/ 33 h 118"/>
                  <a:gd name="T16" fmla="*/ 103 w 126"/>
                  <a:gd name="T17" fmla="*/ 8 h 118"/>
                  <a:gd name="T18" fmla="*/ 70 w 126"/>
                  <a:gd name="T19" fmla="*/ 14 h 118"/>
                  <a:gd name="T20" fmla="*/ 67 w 126"/>
                  <a:gd name="T21" fmla="*/ 26 h 118"/>
                  <a:gd name="T22" fmla="*/ 57 w 126"/>
                  <a:gd name="T23" fmla="*/ 33 h 118"/>
                  <a:gd name="T24" fmla="*/ 54 w 126"/>
                  <a:gd name="T25" fmla="*/ 40 h 118"/>
                  <a:gd name="T26" fmla="*/ 20 w 126"/>
                  <a:gd name="T27" fmla="*/ 17 h 118"/>
                  <a:gd name="T28" fmla="*/ 25 w 126"/>
                  <a:gd name="T29" fmla="*/ 10 h 118"/>
                  <a:gd name="T30" fmla="*/ 18 w 126"/>
                  <a:gd name="T31" fmla="*/ 6 h 118"/>
                  <a:gd name="T32" fmla="*/ 0 w 126"/>
                  <a:gd name="T33" fmla="*/ 31 h 118"/>
                  <a:gd name="T34" fmla="*/ 7 w 126"/>
                  <a:gd name="T35" fmla="*/ 36 h 118"/>
                  <a:gd name="T36" fmla="*/ 11 w 126"/>
                  <a:gd name="T37" fmla="*/ 29 h 118"/>
                  <a:gd name="T38" fmla="*/ 43 w 126"/>
                  <a:gd name="T39" fmla="*/ 52 h 118"/>
                  <a:gd name="T40" fmla="*/ 41 w 126"/>
                  <a:gd name="T41" fmla="*/ 55 h 118"/>
                  <a:gd name="T42" fmla="*/ 38 w 126"/>
                  <a:gd name="T43" fmla="*/ 58 h 118"/>
                  <a:gd name="T44" fmla="*/ 35 w 126"/>
                  <a:gd name="T45" fmla="*/ 70 h 118"/>
                  <a:gd name="T46" fmla="*/ 25 w 126"/>
                  <a:gd name="T47" fmla="*/ 78 h 118"/>
                  <a:gd name="T48" fmla="*/ 30 w 126"/>
                  <a:gd name="T49" fmla="*/ 110 h 118"/>
                  <a:gd name="T50" fmla="*/ 57 w 126"/>
                  <a:gd name="T51"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6" h="118">
                    <a:moveTo>
                      <a:pt x="57" y="110"/>
                    </a:moveTo>
                    <a:cubicBezTo>
                      <a:pt x="59" y="111"/>
                      <a:pt x="59" y="111"/>
                      <a:pt x="59" y="111"/>
                    </a:cubicBezTo>
                    <a:cubicBezTo>
                      <a:pt x="68" y="118"/>
                      <a:pt x="82" y="115"/>
                      <a:pt x="90" y="107"/>
                    </a:cubicBezTo>
                    <a:cubicBezTo>
                      <a:pt x="96" y="106"/>
                      <a:pt x="102" y="104"/>
                      <a:pt x="107" y="97"/>
                    </a:cubicBezTo>
                    <a:cubicBezTo>
                      <a:pt x="111" y="91"/>
                      <a:pt x="113" y="82"/>
                      <a:pt x="109" y="74"/>
                    </a:cubicBezTo>
                    <a:cubicBezTo>
                      <a:pt x="112" y="72"/>
                      <a:pt x="116" y="70"/>
                      <a:pt x="118" y="67"/>
                    </a:cubicBezTo>
                    <a:cubicBezTo>
                      <a:pt x="126" y="56"/>
                      <a:pt x="124" y="42"/>
                      <a:pt x="113" y="34"/>
                    </a:cubicBezTo>
                    <a:cubicBezTo>
                      <a:pt x="113" y="34"/>
                      <a:pt x="113" y="34"/>
                      <a:pt x="111" y="33"/>
                    </a:cubicBezTo>
                    <a:cubicBezTo>
                      <a:pt x="115" y="24"/>
                      <a:pt x="111" y="14"/>
                      <a:pt x="103" y="8"/>
                    </a:cubicBezTo>
                    <a:cubicBezTo>
                      <a:pt x="92" y="0"/>
                      <a:pt x="78" y="3"/>
                      <a:pt x="70" y="14"/>
                    </a:cubicBezTo>
                    <a:cubicBezTo>
                      <a:pt x="68" y="17"/>
                      <a:pt x="67" y="21"/>
                      <a:pt x="67" y="26"/>
                    </a:cubicBezTo>
                    <a:cubicBezTo>
                      <a:pt x="63" y="28"/>
                      <a:pt x="59" y="30"/>
                      <a:pt x="57" y="33"/>
                    </a:cubicBezTo>
                    <a:cubicBezTo>
                      <a:pt x="55" y="34"/>
                      <a:pt x="53" y="38"/>
                      <a:pt x="54" y="40"/>
                    </a:cubicBezTo>
                    <a:cubicBezTo>
                      <a:pt x="20" y="17"/>
                      <a:pt x="20" y="17"/>
                      <a:pt x="20" y="17"/>
                    </a:cubicBezTo>
                    <a:cubicBezTo>
                      <a:pt x="25" y="10"/>
                      <a:pt x="25" y="10"/>
                      <a:pt x="25" y="10"/>
                    </a:cubicBezTo>
                    <a:cubicBezTo>
                      <a:pt x="18" y="6"/>
                      <a:pt x="18" y="6"/>
                      <a:pt x="18" y="6"/>
                    </a:cubicBezTo>
                    <a:cubicBezTo>
                      <a:pt x="0" y="31"/>
                      <a:pt x="0" y="31"/>
                      <a:pt x="0" y="31"/>
                    </a:cubicBezTo>
                    <a:cubicBezTo>
                      <a:pt x="7" y="36"/>
                      <a:pt x="7" y="36"/>
                      <a:pt x="7" y="36"/>
                    </a:cubicBezTo>
                    <a:cubicBezTo>
                      <a:pt x="11" y="29"/>
                      <a:pt x="11" y="29"/>
                      <a:pt x="11" y="29"/>
                    </a:cubicBezTo>
                    <a:cubicBezTo>
                      <a:pt x="43" y="52"/>
                      <a:pt x="43" y="52"/>
                      <a:pt x="43" y="52"/>
                    </a:cubicBezTo>
                    <a:cubicBezTo>
                      <a:pt x="42" y="54"/>
                      <a:pt x="42" y="54"/>
                      <a:pt x="41" y="55"/>
                    </a:cubicBezTo>
                    <a:cubicBezTo>
                      <a:pt x="40" y="57"/>
                      <a:pt x="40" y="57"/>
                      <a:pt x="38" y="58"/>
                    </a:cubicBezTo>
                    <a:cubicBezTo>
                      <a:pt x="36" y="62"/>
                      <a:pt x="36" y="66"/>
                      <a:pt x="35" y="70"/>
                    </a:cubicBezTo>
                    <a:cubicBezTo>
                      <a:pt x="31" y="72"/>
                      <a:pt x="27" y="74"/>
                      <a:pt x="25" y="78"/>
                    </a:cubicBezTo>
                    <a:cubicBezTo>
                      <a:pt x="17" y="89"/>
                      <a:pt x="19" y="102"/>
                      <a:pt x="30" y="110"/>
                    </a:cubicBezTo>
                    <a:cubicBezTo>
                      <a:pt x="38" y="116"/>
                      <a:pt x="50" y="117"/>
                      <a:pt x="57" y="11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grpSp>
      </p:grpSp>
      <p:sp>
        <p:nvSpPr>
          <p:cNvPr id="58" name="Freeform: Shape 57">
            <a:extLst>
              <a:ext uri="{FF2B5EF4-FFF2-40B4-BE49-F238E27FC236}">
                <a16:creationId xmlns:a16="http://schemas.microsoft.com/office/drawing/2014/main" id="{9D5CA365-729B-4791-8408-9191DADF1463}"/>
              </a:ext>
            </a:extLst>
          </p:cNvPr>
          <p:cNvSpPr/>
          <p:nvPr/>
        </p:nvSpPr>
        <p:spPr>
          <a:xfrm rot="9122641">
            <a:off x="6799227" y="4907618"/>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7451529-0213-4790-8B9D-16AF2D9A4793}"/>
              </a:ext>
            </a:extLst>
          </p:cNvPr>
          <p:cNvSpPr/>
          <p:nvPr/>
        </p:nvSpPr>
        <p:spPr>
          <a:xfrm rot="900000">
            <a:off x="6799228" y="3644838"/>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ED7BCAF-0ED2-4189-A6F8-F273194C3009}"/>
              </a:ext>
            </a:extLst>
          </p:cNvPr>
          <p:cNvSpPr/>
          <p:nvPr/>
        </p:nvSpPr>
        <p:spPr>
          <a:xfrm rot="21021519">
            <a:off x="6799229" y="2291603"/>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16CE56A8-B8CD-48AA-A9EF-C80EC3BA0E03}"/>
              </a:ext>
            </a:extLst>
          </p:cNvPr>
          <p:cNvGrpSpPr/>
          <p:nvPr/>
        </p:nvGrpSpPr>
        <p:grpSpPr>
          <a:xfrm>
            <a:off x="7109507" y="2571653"/>
            <a:ext cx="348046" cy="348046"/>
            <a:chOff x="3661569" y="4579937"/>
            <a:chExt cx="250825" cy="250825"/>
          </a:xfrm>
          <a:solidFill>
            <a:schemeClr val="bg1"/>
          </a:solidFill>
        </p:grpSpPr>
        <p:sp>
          <p:nvSpPr>
            <p:cNvPr id="62" name="Freeform 245">
              <a:extLst>
                <a:ext uri="{FF2B5EF4-FFF2-40B4-BE49-F238E27FC236}">
                  <a16:creationId xmlns:a16="http://schemas.microsoft.com/office/drawing/2014/main" id="{92EDF4CA-6EDD-42BE-ABED-E2DFC6F0F05C}"/>
                </a:ext>
              </a:extLst>
            </p:cNvPr>
            <p:cNvSpPr>
              <a:spLocks noChangeArrowheads="1"/>
            </p:cNvSpPr>
            <p:nvPr/>
          </p:nvSpPr>
          <p:spPr bwMode="auto">
            <a:xfrm>
              <a:off x="3661569" y="4579937"/>
              <a:ext cx="250825" cy="250825"/>
            </a:xfrm>
            <a:custGeom>
              <a:avLst/>
              <a:gdLst>
                <a:gd name="T0" fmla="*/ 651 w 698"/>
                <a:gd name="T1" fmla="*/ 504 h 698"/>
                <a:gd name="T2" fmla="*/ 46 w 698"/>
                <a:gd name="T3" fmla="*/ 504 h 698"/>
                <a:gd name="T4" fmla="*/ 46 w 698"/>
                <a:gd name="T5" fmla="*/ 67 h 698"/>
                <a:gd name="T6" fmla="*/ 651 w 698"/>
                <a:gd name="T7" fmla="*/ 67 h 698"/>
                <a:gd name="T8" fmla="*/ 651 w 698"/>
                <a:gd name="T9" fmla="*/ 504 h 698"/>
                <a:gd name="T10" fmla="*/ 34 w 698"/>
                <a:gd name="T11" fmla="*/ 26 h 698"/>
                <a:gd name="T12" fmla="*/ 663 w 698"/>
                <a:gd name="T13" fmla="*/ 26 h 698"/>
                <a:gd name="T14" fmla="*/ 663 w 698"/>
                <a:gd name="T15" fmla="*/ 26 h 698"/>
                <a:gd name="T16" fmla="*/ 671 w 698"/>
                <a:gd name="T17" fmla="*/ 34 h 698"/>
                <a:gd name="T18" fmla="*/ 671 w 698"/>
                <a:gd name="T19" fmla="*/ 34 h 698"/>
                <a:gd name="T20" fmla="*/ 663 w 698"/>
                <a:gd name="T21" fmla="*/ 42 h 698"/>
                <a:gd name="T22" fmla="*/ 34 w 698"/>
                <a:gd name="T23" fmla="*/ 42 h 698"/>
                <a:gd name="T24" fmla="*/ 34 w 698"/>
                <a:gd name="T25" fmla="*/ 42 h 698"/>
                <a:gd name="T26" fmla="*/ 25 w 698"/>
                <a:gd name="T27" fmla="*/ 34 h 698"/>
                <a:gd name="T28" fmla="*/ 25 w 698"/>
                <a:gd name="T29" fmla="*/ 34 h 698"/>
                <a:gd name="T30" fmla="*/ 34 w 698"/>
                <a:gd name="T31" fmla="*/ 26 h 698"/>
                <a:gd name="T32" fmla="*/ 663 w 698"/>
                <a:gd name="T33" fmla="*/ 0 h 698"/>
                <a:gd name="T34" fmla="*/ 34 w 698"/>
                <a:gd name="T35" fmla="*/ 0 h 698"/>
                <a:gd name="T36" fmla="*/ 34 w 698"/>
                <a:gd name="T37" fmla="*/ 0 h 698"/>
                <a:gd name="T38" fmla="*/ 0 w 698"/>
                <a:gd name="T39" fmla="*/ 34 h 698"/>
                <a:gd name="T40" fmla="*/ 0 w 698"/>
                <a:gd name="T41" fmla="*/ 34 h 698"/>
                <a:gd name="T42" fmla="*/ 21 w 698"/>
                <a:gd name="T43" fmla="*/ 65 h 698"/>
                <a:gd name="T44" fmla="*/ 21 w 698"/>
                <a:gd name="T45" fmla="*/ 517 h 698"/>
                <a:gd name="T46" fmla="*/ 21 w 698"/>
                <a:gd name="T47" fmla="*/ 517 h 698"/>
                <a:gd name="T48" fmla="*/ 34 w 698"/>
                <a:gd name="T49" fmla="*/ 530 h 698"/>
                <a:gd name="T50" fmla="*/ 336 w 698"/>
                <a:gd name="T51" fmla="*/ 530 h 698"/>
                <a:gd name="T52" fmla="*/ 336 w 698"/>
                <a:gd name="T53" fmla="*/ 592 h 698"/>
                <a:gd name="T54" fmla="*/ 134 w 698"/>
                <a:gd name="T55" fmla="*/ 673 h 698"/>
                <a:gd name="T56" fmla="*/ 134 w 698"/>
                <a:gd name="T57" fmla="*/ 673 h 698"/>
                <a:gd name="T58" fmla="*/ 127 w 698"/>
                <a:gd name="T59" fmla="*/ 689 h 698"/>
                <a:gd name="T60" fmla="*/ 127 w 698"/>
                <a:gd name="T61" fmla="*/ 689 h 698"/>
                <a:gd name="T62" fmla="*/ 139 w 698"/>
                <a:gd name="T63" fmla="*/ 697 h 698"/>
                <a:gd name="T64" fmla="*/ 139 w 698"/>
                <a:gd name="T65" fmla="*/ 697 h 698"/>
                <a:gd name="T66" fmla="*/ 143 w 698"/>
                <a:gd name="T67" fmla="*/ 696 h 698"/>
                <a:gd name="T68" fmla="*/ 349 w 698"/>
                <a:gd name="T69" fmla="*/ 614 h 698"/>
                <a:gd name="T70" fmla="*/ 553 w 698"/>
                <a:gd name="T71" fmla="*/ 696 h 698"/>
                <a:gd name="T72" fmla="*/ 553 w 698"/>
                <a:gd name="T73" fmla="*/ 696 h 698"/>
                <a:gd name="T74" fmla="*/ 558 w 698"/>
                <a:gd name="T75" fmla="*/ 697 h 698"/>
                <a:gd name="T76" fmla="*/ 558 w 698"/>
                <a:gd name="T77" fmla="*/ 697 h 698"/>
                <a:gd name="T78" fmla="*/ 570 w 698"/>
                <a:gd name="T79" fmla="*/ 689 h 698"/>
                <a:gd name="T80" fmla="*/ 570 w 698"/>
                <a:gd name="T81" fmla="*/ 689 h 698"/>
                <a:gd name="T82" fmla="*/ 563 w 698"/>
                <a:gd name="T83" fmla="*/ 673 h 698"/>
                <a:gd name="T84" fmla="*/ 360 w 698"/>
                <a:gd name="T85" fmla="*/ 592 h 698"/>
                <a:gd name="T86" fmla="*/ 360 w 698"/>
                <a:gd name="T87" fmla="*/ 530 h 698"/>
                <a:gd name="T88" fmla="*/ 663 w 698"/>
                <a:gd name="T89" fmla="*/ 530 h 698"/>
                <a:gd name="T90" fmla="*/ 663 w 698"/>
                <a:gd name="T91" fmla="*/ 530 h 698"/>
                <a:gd name="T92" fmla="*/ 676 w 698"/>
                <a:gd name="T93" fmla="*/ 517 h 698"/>
                <a:gd name="T94" fmla="*/ 676 w 698"/>
                <a:gd name="T95" fmla="*/ 65 h 698"/>
                <a:gd name="T96" fmla="*/ 676 w 698"/>
                <a:gd name="T97" fmla="*/ 65 h 698"/>
                <a:gd name="T98" fmla="*/ 697 w 698"/>
                <a:gd name="T99" fmla="*/ 34 h 698"/>
                <a:gd name="T100" fmla="*/ 697 w 698"/>
                <a:gd name="T101" fmla="*/ 34 h 698"/>
                <a:gd name="T102" fmla="*/ 663 w 698"/>
                <a:gd name="T103"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8" h="698">
                  <a:moveTo>
                    <a:pt x="651" y="504"/>
                  </a:moveTo>
                  <a:lnTo>
                    <a:pt x="46" y="504"/>
                  </a:lnTo>
                  <a:lnTo>
                    <a:pt x="46" y="67"/>
                  </a:lnTo>
                  <a:lnTo>
                    <a:pt x="651" y="67"/>
                  </a:lnTo>
                  <a:lnTo>
                    <a:pt x="651" y="504"/>
                  </a:lnTo>
                  <a:close/>
                  <a:moveTo>
                    <a:pt x="34" y="26"/>
                  </a:moveTo>
                  <a:lnTo>
                    <a:pt x="663" y="26"/>
                  </a:lnTo>
                  <a:lnTo>
                    <a:pt x="663" y="26"/>
                  </a:lnTo>
                  <a:cubicBezTo>
                    <a:pt x="668" y="26"/>
                    <a:pt x="671" y="29"/>
                    <a:pt x="671" y="34"/>
                  </a:cubicBezTo>
                  <a:lnTo>
                    <a:pt x="671" y="34"/>
                  </a:lnTo>
                  <a:cubicBezTo>
                    <a:pt x="671" y="39"/>
                    <a:pt x="668" y="42"/>
                    <a:pt x="663" y="42"/>
                  </a:cubicBezTo>
                  <a:lnTo>
                    <a:pt x="34" y="42"/>
                  </a:lnTo>
                  <a:lnTo>
                    <a:pt x="34" y="42"/>
                  </a:lnTo>
                  <a:cubicBezTo>
                    <a:pt x="29" y="42"/>
                    <a:pt x="25" y="39"/>
                    <a:pt x="25" y="34"/>
                  </a:cubicBezTo>
                  <a:lnTo>
                    <a:pt x="25" y="34"/>
                  </a:lnTo>
                  <a:cubicBezTo>
                    <a:pt x="25" y="29"/>
                    <a:pt x="29" y="26"/>
                    <a:pt x="34" y="26"/>
                  </a:cubicBezTo>
                  <a:close/>
                  <a:moveTo>
                    <a:pt x="663" y="0"/>
                  </a:moveTo>
                  <a:lnTo>
                    <a:pt x="34" y="0"/>
                  </a:lnTo>
                  <a:lnTo>
                    <a:pt x="34" y="0"/>
                  </a:lnTo>
                  <a:cubicBezTo>
                    <a:pt x="15" y="0"/>
                    <a:pt x="0" y="15"/>
                    <a:pt x="0" y="34"/>
                  </a:cubicBezTo>
                  <a:lnTo>
                    <a:pt x="0" y="34"/>
                  </a:lnTo>
                  <a:cubicBezTo>
                    <a:pt x="0" y="48"/>
                    <a:pt x="8" y="60"/>
                    <a:pt x="21" y="65"/>
                  </a:cubicBezTo>
                  <a:lnTo>
                    <a:pt x="21" y="517"/>
                  </a:lnTo>
                  <a:lnTo>
                    <a:pt x="21" y="517"/>
                  </a:lnTo>
                  <a:cubicBezTo>
                    <a:pt x="21" y="524"/>
                    <a:pt x="27" y="530"/>
                    <a:pt x="34" y="530"/>
                  </a:cubicBezTo>
                  <a:lnTo>
                    <a:pt x="336" y="530"/>
                  </a:lnTo>
                  <a:lnTo>
                    <a:pt x="336" y="592"/>
                  </a:lnTo>
                  <a:lnTo>
                    <a:pt x="134" y="673"/>
                  </a:lnTo>
                  <a:lnTo>
                    <a:pt x="134" y="673"/>
                  </a:lnTo>
                  <a:cubicBezTo>
                    <a:pt x="128" y="675"/>
                    <a:pt x="124" y="683"/>
                    <a:pt x="127" y="689"/>
                  </a:cubicBezTo>
                  <a:lnTo>
                    <a:pt x="127" y="689"/>
                  </a:lnTo>
                  <a:cubicBezTo>
                    <a:pt x="129" y="694"/>
                    <a:pt x="134" y="697"/>
                    <a:pt x="139" y="697"/>
                  </a:cubicBezTo>
                  <a:lnTo>
                    <a:pt x="139" y="697"/>
                  </a:lnTo>
                  <a:cubicBezTo>
                    <a:pt x="140" y="697"/>
                    <a:pt x="141" y="697"/>
                    <a:pt x="143" y="696"/>
                  </a:cubicBezTo>
                  <a:lnTo>
                    <a:pt x="349" y="614"/>
                  </a:lnTo>
                  <a:lnTo>
                    <a:pt x="553" y="696"/>
                  </a:lnTo>
                  <a:lnTo>
                    <a:pt x="553" y="696"/>
                  </a:lnTo>
                  <a:cubicBezTo>
                    <a:pt x="555" y="697"/>
                    <a:pt x="557" y="697"/>
                    <a:pt x="558" y="697"/>
                  </a:cubicBezTo>
                  <a:lnTo>
                    <a:pt x="558" y="697"/>
                  </a:lnTo>
                  <a:cubicBezTo>
                    <a:pt x="563" y="697"/>
                    <a:pt x="568" y="694"/>
                    <a:pt x="570" y="689"/>
                  </a:cubicBezTo>
                  <a:lnTo>
                    <a:pt x="570" y="689"/>
                  </a:lnTo>
                  <a:cubicBezTo>
                    <a:pt x="573" y="683"/>
                    <a:pt x="569" y="675"/>
                    <a:pt x="563" y="673"/>
                  </a:cubicBezTo>
                  <a:lnTo>
                    <a:pt x="360" y="592"/>
                  </a:lnTo>
                  <a:lnTo>
                    <a:pt x="360" y="530"/>
                  </a:lnTo>
                  <a:lnTo>
                    <a:pt x="663" y="530"/>
                  </a:lnTo>
                  <a:lnTo>
                    <a:pt x="663" y="530"/>
                  </a:lnTo>
                  <a:cubicBezTo>
                    <a:pt x="670" y="530"/>
                    <a:pt x="676" y="524"/>
                    <a:pt x="676" y="517"/>
                  </a:cubicBezTo>
                  <a:lnTo>
                    <a:pt x="676" y="65"/>
                  </a:lnTo>
                  <a:lnTo>
                    <a:pt x="676" y="65"/>
                  </a:lnTo>
                  <a:cubicBezTo>
                    <a:pt x="688" y="60"/>
                    <a:pt x="697" y="48"/>
                    <a:pt x="697" y="34"/>
                  </a:cubicBezTo>
                  <a:lnTo>
                    <a:pt x="697" y="34"/>
                  </a:lnTo>
                  <a:cubicBezTo>
                    <a:pt x="697" y="15"/>
                    <a:pt x="681" y="0"/>
                    <a:pt x="663"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sp>
          <p:nvSpPr>
            <p:cNvPr id="63" name="Freeform 246">
              <a:extLst>
                <a:ext uri="{FF2B5EF4-FFF2-40B4-BE49-F238E27FC236}">
                  <a16:creationId xmlns:a16="http://schemas.microsoft.com/office/drawing/2014/main" id="{2F08C967-28F3-4E63-93A1-F30C0FF9FAC7}"/>
                </a:ext>
              </a:extLst>
            </p:cNvPr>
            <p:cNvSpPr>
              <a:spLocks noChangeArrowheads="1"/>
            </p:cNvSpPr>
            <p:nvPr/>
          </p:nvSpPr>
          <p:spPr bwMode="auto">
            <a:xfrm>
              <a:off x="3736182" y="4632325"/>
              <a:ext cx="100012" cy="100012"/>
            </a:xfrm>
            <a:custGeom>
              <a:avLst/>
              <a:gdLst>
                <a:gd name="T0" fmla="*/ 126 w 278"/>
                <a:gd name="T1" fmla="*/ 27 h 278"/>
                <a:gd name="T2" fmla="*/ 126 w 278"/>
                <a:gd name="T3" fmla="*/ 152 h 278"/>
                <a:gd name="T4" fmla="*/ 250 w 278"/>
                <a:gd name="T5" fmla="*/ 152 h 278"/>
                <a:gd name="T6" fmla="*/ 250 w 278"/>
                <a:gd name="T7" fmla="*/ 152 h 278"/>
                <a:gd name="T8" fmla="*/ 138 w 278"/>
                <a:gd name="T9" fmla="*/ 252 h 278"/>
                <a:gd name="T10" fmla="*/ 138 w 278"/>
                <a:gd name="T11" fmla="*/ 252 h 278"/>
                <a:gd name="T12" fmla="*/ 25 w 278"/>
                <a:gd name="T13" fmla="*/ 139 h 278"/>
                <a:gd name="T14" fmla="*/ 25 w 278"/>
                <a:gd name="T15" fmla="*/ 139 h 278"/>
                <a:gd name="T16" fmla="*/ 126 w 278"/>
                <a:gd name="T17" fmla="*/ 27 h 278"/>
                <a:gd name="T18" fmla="*/ 250 w 278"/>
                <a:gd name="T19" fmla="*/ 126 h 278"/>
                <a:gd name="T20" fmla="*/ 150 w 278"/>
                <a:gd name="T21" fmla="*/ 126 h 278"/>
                <a:gd name="T22" fmla="*/ 150 w 278"/>
                <a:gd name="T23" fmla="*/ 27 h 278"/>
                <a:gd name="T24" fmla="*/ 150 w 278"/>
                <a:gd name="T25" fmla="*/ 27 h 278"/>
                <a:gd name="T26" fmla="*/ 250 w 278"/>
                <a:gd name="T27" fmla="*/ 126 h 278"/>
                <a:gd name="T28" fmla="*/ 138 w 278"/>
                <a:gd name="T29" fmla="*/ 277 h 278"/>
                <a:gd name="T30" fmla="*/ 138 w 278"/>
                <a:gd name="T31" fmla="*/ 277 h 278"/>
                <a:gd name="T32" fmla="*/ 277 w 278"/>
                <a:gd name="T33" fmla="*/ 139 h 278"/>
                <a:gd name="T34" fmla="*/ 277 w 278"/>
                <a:gd name="T35" fmla="*/ 139 h 278"/>
                <a:gd name="T36" fmla="*/ 138 w 278"/>
                <a:gd name="T37" fmla="*/ 0 h 278"/>
                <a:gd name="T38" fmla="*/ 138 w 278"/>
                <a:gd name="T39" fmla="*/ 0 h 278"/>
                <a:gd name="T40" fmla="*/ 0 w 278"/>
                <a:gd name="T41" fmla="*/ 139 h 278"/>
                <a:gd name="T42" fmla="*/ 0 w 278"/>
                <a:gd name="T43" fmla="*/ 139 h 278"/>
                <a:gd name="T44" fmla="*/ 138 w 278"/>
                <a:gd name="T45" fmla="*/ 27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8" h="278">
                  <a:moveTo>
                    <a:pt x="126" y="27"/>
                  </a:moveTo>
                  <a:lnTo>
                    <a:pt x="126" y="152"/>
                  </a:lnTo>
                  <a:lnTo>
                    <a:pt x="250" y="152"/>
                  </a:lnTo>
                  <a:lnTo>
                    <a:pt x="250" y="152"/>
                  </a:lnTo>
                  <a:cubicBezTo>
                    <a:pt x="244" y="208"/>
                    <a:pt x="197" y="252"/>
                    <a:pt x="138" y="252"/>
                  </a:cubicBezTo>
                  <a:lnTo>
                    <a:pt x="138" y="252"/>
                  </a:lnTo>
                  <a:cubicBezTo>
                    <a:pt x="76" y="252"/>
                    <a:pt x="25" y="202"/>
                    <a:pt x="25" y="139"/>
                  </a:cubicBezTo>
                  <a:lnTo>
                    <a:pt x="25" y="139"/>
                  </a:lnTo>
                  <a:cubicBezTo>
                    <a:pt x="25" y="80"/>
                    <a:pt x="70" y="33"/>
                    <a:pt x="126" y="27"/>
                  </a:cubicBezTo>
                  <a:close/>
                  <a:moveTo>
                    <a:pt x="250" y="126"/>
                  </a:moveTo>
                  <a:lnTo>
                    <a:pt x="150" y="126"/>
                  </a:lnTo>
                  <a:lnTo>
                    <a:pt x="150" y="27"/>
                  </a:lnTo>
                  <a:lnTo>
                    <a:pt x="150" y="27"/>
                  </a:lnTo>
                  <a:cubicBezTo>
                    <a:pt x="204" y="33"/>
                    <a:pt x="244" y="74"/>
                    <a:pt x="250" y="126"/>
                  </a:cubicBezTo>
                  <a:close/>
                  <a:moveTo>
                    <a:pt x="138" y="277"/>
                  </a:moveTo>
                  <a:lnTo>
                    <a:pt x="138" y="277"/>
                  </a:lnTo>
                  <a:cubicBezTo>
                    <a:pt x="215" y="277"/>
                    <a:pt x="277" y="216"/>
                    <a:pt x="277" y="139"/>
                  </a:cubicBezTo>
                  <a:lnTo>
                    <a:pt x="277" y="139"/>
                  </a:lnTo>
                  <a:cubicBezTo>
                    <a:pt x="277" y="63"/>
                    <a:pt x="215" y="0"/>
                    <a:pt x="138" y="0"/>
                  </a:cubicBezTo>
                  <a:lnTo>
                    <a:pt x="138" y="0"/>
                  </a:lnTo>
                  <a:cubicBezTo>
                    <a:pt x="62" y="0"/>
                    <a:pt x="0" y="63"/>
                    <a:pt x="0" y="139"/>
                  </a:cubicBezTo>
                  <a:lnTo>
                    <a:pt x="0" y="139"/>
                  </a:lnTo>
                  <a:cubicBezTo>
                    <a:pt x="0" y="216"/>
                    <a:pt x="62" y="277"/>
                    <a:pt x="138" y="27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grpSp>
      <p:grpSp>
        <p:nvGrpSpPr>
          <p:cNvPr id="64" name="Group 63">
            <a:extLst>
              <a:ext uri="{FF2B5EF4-FFF2-40B4-BE49-F238E27FC236}">
                <a16:creationId xmlns:a16="http://schemas.microsoft.com/office/drawing/2014/main" id="{3A31BD56-A58B-4504-AD6B-C072704481B9}"/>
              </a:ext>
            </a:extLst>
          </p:cNvPr>
          <p:cNvGrpSpPr/>
          <p:nvPr/>
        </p:nvGrpSpPr>
        <p:grpSpPr>
          <a:xfrm>
            <a:off x="7065375" y="5102256"/>
            <a:ext cx="405836" cy="368942"/>
            <a:chOff x="2790820" y="6602587"/>
            <a:chExt cx="1068508" cy="971373"/>
          </a:xfrm>
          <a:solidFill>
            <a:schemeClr val="bg1"/>
          </a:solidFill>
        </p:grpSpPr>
        <p:sp>
          <p:nvSpPr>
            <p:cNvPr id="65" name="Freeform 16">
              <a:extLst>
                <a:ext uri="{FF2B5EF4-FFF2-40B4-BE49-F238E27FC236}">
                  <a16:creationId xmlns:a16="http://schemas.microsoft.com/office/drawing/2014/main" id="{3DFC30B4-DC00-4AFB-9337-40027F619A31}"/>
                </a:ext>
              </a:extLst>
            </p:cNvPr>
            <p:cNvSpPr>
              <a:spLocks noChangeArrowheads="1"/>
            </p:cNvSpPr>
            <p:nvPr/>
          </p:nvSpPr>
          <p:spPr bwMode="auto">
            <a:xfrm>
              <a:off x="2790820" y="7165984"/>
              <a:ext cx="1068508" cy="407976"/>
            </a:xfrm>
            <a:custGeom>
              <a:avLst/>
              <a:gdLst>
                <a:gd name="T0" fmla="*/ 18 w 484"/>
                <a:gd name="T1" fmla="*/ 165 h 184"/>
                <a:gd name="T2" fmla="*/ 18 w 484"/>
                <a:gd name="T3" fmla="*/ 165 h 184"/>
                <a:gd name="T4" fmla="*/ 116 w 484"/>
                <a:gd name="T5" fmla="*/ 22 h 184"/>
                <a:gd name="T6" fmla="*/ 116 w 484"/>
                <a:gd name="T7" fmla="*/ 22 h 184"/>
                <a:gd name="T8" fmla="*/ 242 w 484"/>
                <a:gd name="T9" fmla="*/ 92 h 184"/>
                <a:gd name="T10" fmla="*/ 242 w 484"/>
                <a:gd name="T11" fmla="*/ 92 h 184"/>
                <a:gd name="T12" fmla="*/ 369 w 484"/>
                <a:gd name="T13" fmla="*/ 22 h 184"/>
                <a:gd name="T14" fmla="*/ 369 w 484"/>
                <a:gd name="T15" fmla="*/ 22 h 184"/>
                <a:gd name="T16" fmla="*/ 465 w 484"/>
                <a:gd name="T17" fmla="*/ 165 h 184"/>
                <a:gd name="T18" fmla="*/ 18 w 484"/>
                <a:gd name="T19" fmla="*/ 165 h 184"/>
                <a:gd name="T20" fmla="*/ 369 w 484"/>
                <a:gd name="T21" fmla="*/ 2 h 184"/>
                <a:gd name="T22" fmla="*/ 369 w 484"/>
                <a:gd name="T23" fmla="*/ 2 h 184"/>
                <a:gd name="T24" fmla="*/ 357 w 484"/>
                <a:gd name="T25" fmla="*/ 7 h 184"/>
                <a:gd name="T26" fmla="*/ 357 w 484"/>
                <a:gd name="T27" fmla="*/ 7 h 184"/>
                <a:gd name="T28" fmla="*/ 242 w 484"/>
                <a:gd name="T29" fmla="*/ 74 h 184"/>
                <a:gd name="T30" fmla="*/ 242 w 484"/>
                <a:gd name="T31" fmla="*/ 74 h 184"/>
                <a:gd name="T32" fmla="*/ 126 w 484"/>
                <a:gd name="T33" fmla="*/ 7 h 184"/>
                <a:gd name="T34" fmla="*/ 126 w 484"/>
                <a:gd name="T35" fmla="*/ 7 h 184"/>
                <a:gd name="T36" fmla="*/ 114 w 484"/>
                <a:gd name="T37" fmla="*/ 2 h 184"/>
                <a:gd name="T38" fmla="*/ 114 w 484"/>
                <a:gd name="T39" fmla="*/ 2 h 184"/>
                <a:gd name="T40" fmla="*/ 0 w 484"/>
                <a:gd name="T41" fmla="*/ 173 h 184"/>
                <a:gd name="T42" fmla="*/ 0 w 484"/>
                <a:gd name="T43" fmla="*/ 173 h 184"/>
                <a:gd name="T44" fmla="*/ 2 w 484"/>
                <a:gd name="T45" fmla="*/ 179 h 184"/>
                <a:gd name="T46" fmla="*/ 2 w 484"/>
                <a:gd name="T47" fmla="*/ 179 h 184"/>
                <a:gd name="T48" fmla="*/ 9 w 484"/>
                <a:gd name="T49" fmla="*/ 183 h 184"/>
                <a:gd name="T50" fmla="*/ 475 w 484"/>
                <a:gd name="T51" fmla="*/ 183 h 184"/>
                <a:gd name="T52" fmla="*/ 475 w 484"/>
                <a:gd name="T53" fmla="*/ 183 h 184"/>
                <a:gd name="T54" fmla="*/ 481 w 484"/>
                <a:gd name="T55" fmla="*/ 179 h 184"/>
                <a:gd name="T56" fmla="*/ 481 w 484"/>
                <a:gd name="T57" fmla="*/ 179 h 184"/>
                <a:gd name="T58" fmla="*/ 483 w 484"/>
                <a:gd name="T59" fmla="*/ 173 h 184"/>
                <a:gd name="T60" fmla="*/ 483 w 484"/>
                <a:gd name="T61" fmla="*/ 173 h 184"/>
                <a:gd name="T62" fmla="*/ 369 w 484"/>
                <a:gd name="T63"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184">
                  <a:moveTo>
                    <a:pt x="18" y="165"/>
                  </a:moveTo>
                  <a:lnTo>
                    <a:pt x="18" y="165"/>
                  </a:lnTo>
                  <a:cubicBezTo>
                    <a:pt x="20" y="139"/>
                    <a:pt x="34" y="63"/>
                    <a:pt x="116" y="22"/>
                  </a:cubicBezTo>
                  <a:lnTo>
                    <a:pt x="116" y="22"/>
                  </a:lnTo>
                  <a:cubicBezTo>
                    <a:pt x="143" y="65"/>
                    <a:pt x="191" y="92"/>
                    <a:pt x="242" y="92"/>
                  </a:cubicBezTo>
                  <a:lnTo>
                    <a:pt x="242" y="92"/>
                  </a:lnTo>
                  <a:cubicBezTo>
                    <a:pt x="293" y="92"/>
                    <a:pt x="342" y="65"/>
                    <a:pt x="369" y="22"/>
                  </a:cubicBezTo>
                  <a:lnTo>
                    <a:pt x="369" y="22"/>
                  </a:lnTo>
                  <a:cubicBezTo>
                    <a:pt x="449" y="63"/>
                    <a:pt x="463" y="139"/>
                    <a:pt x="465" y="165"/>
                  </a:cubicBezTo>
                  <a:lnTo>
                    <a:pt x="18" y="165"/>
                  </a:lnTo>
                  <a:close/>
                  <a:moveTo>
                    <a:pt x="369" y="2"/>
                  </a:moveTo>
                  <a:lnTo>
                    <a:pt x="369" y="2"/>
                  </a:lnTo>
                  <a:cubicBezTo>
                    <a:pt x="365" y="0"/>
                    <a:pt x="360" y="2"/>
                    <a:pt x="357" y="7"/>
                  </a:cubicBezTo>
                  <a:lnTo>
                    <a:pt x="357" y="7"/>
                  </a:lnTo>
                  <a:cubicBezTo>
                    <a:pt x="334" y="49"/>
                    <a:pt x="289" y="74"/>
                    <a:pt x="242" y="74"/>
                  </a:cubicBezTo>
                  <a:lnTo>
                    <a:pt x="242" y="74"/>
                  </a:lnTo>
                  <a:cubicBezTo>
                    <a:pt x="194" y="74"/>
                    <a:pt x="150" y="49"/>
                    <a:pt x="126" y="7"/>
                  </a:cubicBezTo>
                  <a:lnTo>
                    <a:pt x="126" y="7"/>
                  </a:lnTo>
                  <a:cubicBezTo>
                    <a:pt x="124" y="2"/>
                    <a:pt x="119" y="0"/>
                    <a:pt x="114" y="2"/>
                  </a:cubicBezTo>
                  <a:lnTo>
                    <a:pt x="114" y="2"/>
                  </a:lnTo>
                  <a:cubicBezTo>
                    <a:pt x="1" y="54"/>
                    <a:pt x="0" y="172"/>
                    <a:pt x="0" y="173"/>
                  </a:cubicBezTo>
                  <a:lnTo>
                    <a:pt x="0" y="173"/>
                  </a:lnTo>
                  <a:cubicBezTo>
                    <a:pt x="0" y="177"/>
                    <a:pt x="1" y="178"/>
                    <a:pt x="2" y="179"/>
                  </a:cubicBezTo>
                  <a:lnTo>
                    <a:pt x="2" y="179"/>
                  </a:lnTo>
                  <a:cubicBezTo>
                    <a:pt x="4" y="181"/>
                    <a:pt x="6" y="183"/>
                    <a:pt x="9" y="183"/>
                  </a:cubicBezTo>
                  <a:lnTo>
                    <a:pt x="475" y="183"/>
                  </a:lnTo>
                  <a:lnTo>
                    <a:pt x="475" y="183"/>
                  </a:lnTo>
                  <a:cubicBezTo>
                    <a:pt x="477" y="183"/>
                    <a:pt x="479" y="181"/>
                    <a:pt x="481" y="179"/>
                  </a:cubicBezTo>
                  <a:lnTo>
                    <a:pt x="481" y="179"/>
                  </a:lnTo>
                  <a:cubicBezTo>
                    <a:pt x="483" y="178"/>
                    <a:pt x="483" y="177"/>
                    <a:pt x="483" y="173"/>
                  </a:cubicBezTo>
                  <a:lnTo>
                    <a:pt x="483" y="173"/>
                  </a:lnTo>
                  <a:cubicBezTo>
                    <a:pt x="483" y="172"/>
                    <a:pt x="482" y="54"/>
                    <a:pt x="369" y="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sp>
          <p:nvSpPr>
            <p:cNvPr id="66" name="Freeform 17">
              <a:extLst>
                <a:ext uri="{FF2B5EF4-FFF2-40B4-BE49-F238E27FC236}">
                  <a16:creationId xmlns:a16="http://schemas.microsoft.com/office/drawing/2014/main" id="{896396D2-C034-42A1-B7E3-768759FE342F}"/>
                </a:ext>
              </a:extLst>
            </p:cNvPr>
            <p:cNvSpPr>
              <a:spLocks noChangeArrowheads="1"/>
            </p:cNvSpPr>
            <p:nvPr/>
          </p:nvSpPr>
          <p:spPr bwMode="auto">
            <a:xfrm>
              <a:off x="3101657" y="6602587"/>
              <a:ext cx="446830" cy="660533"/>
            </a:xfrm>
            <a:custGeom>
              <a:avLst/>
              <a:gdLst>
                <a:gd name="T0" fmla="*/ 18 w 204"/>
                <a:gd name="T1" fmla="*/ 102 h 299"/>
                <a:gd name="T2" fmla="*/ 18 w 204"/>
                <a:gd name="T3" fmla="*/ 102 h 299"/>
                <a:gd name="T4" fmla="*/ 102 w 204"/>
                <a:gd name="T5" fmla="*/ 18 h 299"/>
                <a:gd name="T6" fmla="*/ 102 w 204"/>
                <a:gd name="T7" fmla="*/ 18 h 299"/>
                <a:gd name="T8" fmla="*/ 187 w 204"/>
                <a:gd name="T9" fmla="*/ 102 h 299"/>
                <a:gd name="T10" fmla="*/ 187 w 204"/>
                <a:gd name="T11" fmla="*/ 196 h 299"/>
                <a:gd name="T12" fmla="*/ 187 w 204"/>
                <a:gd name="T13" fmla="*/ 196 h 299"/>
                <a:gd name="T14" fmla="*/ 102 w 204"/>
                <a:gd name="T15" fmla="*/ 280 h 299"/>
                <a:gd name="T16" fmla="*/ 102 w 204"/>
                <a:gd name="T17" fmla="*/ 280 h 299"/>
                <a:gd name="T18" fmla="*/ 18 w 204"/>
                <a:gd name="T19" fmla="*/ 196 h 299"/>
                <a:gd name="T20" fmla="*/ 18 w 204"/>
                <a:gd name="T21" fmla="*/ 102 h 299"/>
                <a:gd name="T22" fmla="*/ 102 w 204"/>
                <a:gd name="T23" fmla="*/ 298 h 299"/>
                <a:gd name="T24" fmla="*/ 102 w 204"/>
                <a:gd name="T25" fmla="*/ 298 h 299"/>
                <a:gd name="T26" fmla="*/ 203 w 204"/>
                <a:gd name="T27" fmla="*/ 196 h 299"/>
                <a:gd name="T28" fmla="*/ 203 w 204"/>
                <a:gd name="T29" fmla="*/ 102 h 299"/>
                <a:gd name="T30" fmla="*/ 203 w 204"/>
                <a:gd name="T31" fmla="*/ 102 h 299"/>
                <a:gd name="T32" fmla="*/ 102 w 204"/>
                <a:gd name="T33" fmla="*/ 0 h 299"/>
                <a:gd name="T34" fmla="*/ 102 w 204"/>
                <a:gd name="T35" fmla="*/ 0 h 299"/>
                <a:gd name="T36" fmla="*/ 0 w 204"/>
                <a:gd name="T37" fmla="*/ 102 h 299"/>
                <a:gd name="T38" fmla="*/ 0 w 204"/>
                <a:gd name="T39" fmla="*/ 196 h 299"/>
                <a:gd name="T40" fmla="*/ 0 w 204"/>
                <a:gd name="T41" fmla="*/ 196 h 299"/>
                <a:gd name="T42" fmla="*/ 102 w 204"/>
                <a:gd name="T43" fmla="*/ 29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99">
                  <a:moveTo>
                    <a:pt x="18" y="102"/>
                  </a:moveTo>
                  <a:lnTo>
                    <a:pt x="18" y="102"/>
                  </a:lnTo>
                  <a:cubicBezTo>
                    <a:pt x="18" y="56"/>
                    <a:pt x="55" y="18"/>
                    <a:pt x="102" y="18"/>
                  </a:cubicBezTo>
                  <a:lnTo>
                    <a:pt x="102" y="18"/>
                  </a:lnTo>
                  <a:cubicBezTo>
                    <a:pt x="148" y="18"/>
                    <a:pt x="187" y="56"/>
                    <a:pt x="187" y="102"/>
                  </a:cubicBezTo>
                  <a:lnTo>
                    <a:pt x="187" y="196"/>
                  </a:lnTo>
                  <a:lnTo>
                    <a:pt x="187" y="196"/>
                  </a:lnTo>
                  <a:cubicBezTo>
                    <a:pt x="187" y="242"/>
                    <a:pt x="148" y="280"/>
                    <a:pt x="102" y="280"/>
                  </a:cubicBezTo>
                  <a:lnTo>
                    <a:pt x="102" y="280"/>
                  </a:lnTo>
                  <a:cubicBezTo>
                    <a:pt x="55" y="280"/>
                    <a:pt x="18" y="242"/>
                    <a:pt x="18" y="196"/>
                  </a:cubicBezTo>
                  <a:lnTo>
                    <a:pt x="18" y="102"/>
                  </a:lnTo>
                  <a:close/>
                  <a:moveTo>
                    <a:pt x="102" y="298"/>
                  </a:moveTo>
                  <a:lnTo>
                    <a:pt x="102" y="298"/>
                  </a:lnTo>
                  <a:cubicBezTo>
                    <a:pt x="158" y="298"/>
                    <a:pt x="203" y="251"/>
                    <a:pt x="203" y="196"/>
                  </a:cubicBezTo>
                  <a:lnTo>
                    <a:pt x="203" y="102"/>
                  </a:lnTo>
                  <a:lnTo>
                    <a:pt x="203" y="102"/>
                  </a:lnTo>
                  <a:cubicBezTo>
                    <a:pt x="203" y="46"/>
                    <a:pt x="158" y="0"/>
                    <a:pt x="102" y="0"/>
                  </a:cubicBezTo>
                  <a:lnTo>
                    <a:pt x="102" y="0"/>
                  </a:lnTo>
                  <a:cubicBezTo>
                    <a:pt x="46" y="0"/>
                    <a:pt x="0" y="46"/>
                    <a:pt x="0" y="102"/>
                  </a:cubicBezTo>
                  <a:lnTo>
                    <a:pt x="0" y="196"/>
                  </a:lnTo>
                  <a:lnTo>
                    <a:pt x="0" y="196"/>
                  </a:lnTo>
                  <a:cubicBezTo>
                    <a:pt x="0" y="251"/>
                    <a:pt x="46" y="298"/>
                    <a:pt x="102" y="2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grpSp>
      <p:sp>
        <p:nvSpPr>
          <p:cNvPr id="67" name="Freeform 115">
            <a:extLst>
              <a:ext uri="{FF2B5EF4-FFF2-40B4-BE49-F238E27FC236}">
                <a16:creationId xmlns:a16="http://schemas.microsoft.com/office/drawing/2014/main" id="{4E601DF4-285C-46A3-91CB-0AA553151405}"/>
              </a:ext>
            </a:extLst>
          </p:cNvPr>
          <p:cNvSpPr>
            <a:spLocks noChangeArrowheads="1"/>
          </p:cNvSpPr>
          <p:nvPr/>
        </p:nvSpPr>
        <p:spPr bwMode="auto">
          <a:xfrm>
            <a:off x="7109051" y="3872908"/>
            <a:ext cx="348502" cy="348502"/>
          </a:xfrm>
          <a:custGeom>
            <a:avLst/>
            <a:gdLst>
              <a:gd name="T0" fmla="*/ 430 w 490"/>
              <a:gd name="T1" fmla="*/ 233 h 489"/>
              <a:gd name="T2" fmla="*/ 472 w 490"/>
              <a:gd name="T3" fmla="*/ 303 h 489"/>
              <a:gd name="T4" fmla="*/ 430 w 490"/>
              <a:gd name="T5" fmla="*/ 372 h 489"/>
              <a:gd name="T6" fmla="*/ 413 w 490"/>
              <a:gd name="T7" fmla="*/ 379 h 489"/>
              <a:gd name="T8" fmla="*/ 372 w 490"/>
              <a:gd name="T9" fmla="*/ 382 h 489"/>
              <a:gd name="T10" fmla="*/ 392 w 490"/>
              <a:gd name="T11" fmla="*/ 223 h 489"/>
              <a:gd name="T12" fmla="*/ 413 w 490"/>
              <a:gd name="T13" fmla="*/ 226 h 489"/>
              <a:gd name="T14" fmla="*/ 255 w 490"/>
              <a:gd name="T15" fmla="*/ 471 h 489"/>
              <a:gd name="T16" fmla="*/ 274 w 490"/>
              <a:gd name="T17" fmla="*/ 458 h 489"/>
              <a:gd name="T18" fmla="*/ 292 w 490"/>
              <a:gd name="T19" fmla="*/ 471 h 489"/>
              <a:gd name="T20" fmla="*/ 117 w 490"/>
              <a:gd name="T21" fmla="*/ 223 h 489"/>
              <a:gd name="T22" fmla="*/ 97 w 490"/>
              <a:gd name="T23" fmla="*/ 382 h 489"/>
              <a:gd name="T24" fmla="*/ 77 w 490"/>
              <a:gd name="T25" fmla="*/ 379 h 489"/>
              <a:gd name="T26" fmla="*/ 77 w 490"/>
              <a:gd name="T27" fmla="*/ 226 h 489"/>
              <a:gd name="T28" fmla="*/ 117 w 490"/>
              <a:gd name="T29" fmla="*/ 223 h 489"/>
              <a:gd name="T30" fmla="*/ 59 w 490"/>
              <a:gd name="T31" fmla="*/ 371 h 489"/>
              <a:gd name="T32" fmla="*/ 18 w 490"/>
              <a:gd name="T33" fmla="*/ 303 h 489"/>
              <a:gd name="T34" fmla="*/ 59 w 490"/>
              <a:gd name="T35" fmla="*/ 371 h 489"/>
              <a:gd name="T36" fmla="*/ 424 w 490"/>
              <a:gd name="T37" fmla="*/ 212 h 489"/>
              <a:gd name="T38" fmla="*/ 401 w 490"/>
              <a:gd name="T39" fmla="*/ 155 h 489"/>
              <a:gd name="T40" fmla="*/ 245 w 490"/>
              <a:gd name="T41" fmla="*/ 0 h 489"/>
              <a:gd name="T42" fmla="*/ 88 w 490"/>
              <a:gd name="T43" fmla="*/ 155 h 489"/>
              <a:gd name="T44" fmla="*/ 88 w 490"/>
              <a:gd name="T45" fmla="*/ 207 h 489"/>
              <a:gd name="T46" fmla="*/ 65 w 490"/>
              <a:gd name="T47" fmla="*/ 212 h 489"/>
              <a:gd name="T48" fmla="*/ 0 w 490"/>
              <a:gd name="T49" fmla="*/ 303 h 489"/>
              <a:gd name="T50" fmla="*/ 65 w 490"/>
              <a:gd name="T51" fmla="*/ 394 h 489"/>
              <a:gd name="T52" fmla="*/ 126 w 490"/>
              <a:gd name="T53" fmla="*/ 399 h 489"/>
              <a:gd name="T54" fmla="*/ 135 w 490"/>
              <a:gd name="T55" fmla="*/ 390 h 489"/>
              <a:gd name="T56" fmla="*/ 135 w 490"/>
              <a:gd name="T57" fmla="*/ 214 h 489"/>
              <a:gd name="T58" fmla="*/ 106 w 490"/>
              <a:gd name="T59" fmla="*/ 206 h 489"/>
              <a:gd name="T60" fmla="*/ 106 w 490"/>
              <a:gd name="T61" fmla="*/ 155 h 489"/>
              <a:gd name="T62" fmla="*/ 245 w 490"/>
              <a:gd name="T63" fmla="*/ 17 h 489"/>
              <a:gd name="T64" fmla="*/ 383 w 490"/>
              <a:gd name="T65" fmla="*/ 206 h 489"/>
              <a:gd name="T66" fmla="*/ 363 w 490"/>
              <a:gd name="T67" fmla="*/ 206 h 489"/>
              <a:gd name="T68" fmla="*/ 354 w 490"/>
              <a:gd name="T69" fmla="*/ 390 h 489"/>
              <a:gd name="T70" fmla="*/ 363 w 490"/>
              <a:gd name="T71" fmla="*/ 399 h 489"/>
              <a:gd name="T72" fmla="*/ 383 w 490"/>
              <a:gd name="T73" fmla="*/ 449 h 489"/>
              <a:gd name="T74" fmla="*/ 383 w 490"/>
              <a:gd name="T75" fmla="*/ 450 h 489"/>
              <a:gd name="T76" fmla="*/ 377 w 490"/>
              <a:gd name="T77" fmla="*/ 464 h 489"/>
              <a:gd name="T78" fmla="*/ 363 w 490"/>
              <a:gd name="T79" fmla="*/ 471 h 489"/>
              <a:gd name="T80" fmla="*/ 310 w 490"/>
              <a:gd name="T81" fmla="*/ 471 h 489"/>
              <a:gd name="T82" fmla="*/ 301 w 490"/>
              <a:gd name="T83" fmla="*/ 452 h 489"/>
              <a:gd name="T84" fmla="*/ 274 w 490"/>
              <a:gd name="T85" fmla="*/ 440 h 489"/>
              <a:gd name="T86" fmla="*/ 236 w 490"/>
              <a:gd name="T87" fmla="*/ 480 h 489"/>
              <a:gd name="T88" fmla="*/ 303 w 490"/>
              <a:gd name="T89" fmla="*/ 488 h 489"/>
              <a:gd name="T90" fmla="*/ 363 w 490"/>
              <a:gd name="T91" fmla="*/ 488 h 489"/>
              <a:gd name="T92" fmla="*/ 390 w 490"/>
              <a:gd name="T93" fmla="*/ 476 h 489"/>
              <a:gd name="T94" fmla="*/ 401 w 490"/>
              <a:gd name="T95" fmla="*/ 450 h 489"/>
              <a:gd name="T96" fmla="*/ 401 w 490"/>
              <a:gd name="T97" fmla="*/ 398 h 489"/>
              <a:gd name="T98" fmla="*/ 424 w 490"/>
              <a:gd name="T99" fmla="*/ 394 h 489"/>
              <a:gd name="T100" fmla="*/ 489 w 490"/>
              <a:gd name="T101" fmla="*/ 303 h 489"/>
              <a:gd name="T102" fmla="*/ 424 w 490"/>
              <a:gd name="T103" fmla="*/ 2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489">
                <a:moveTo>
                  <a:pt x="430" y="372"/>
                </a:moveTo>
                <a:lnTo>
                  <a:pt x="430" y="233"/>
                </a:lnTo>
                <a:lnTo>
                  <a:pt x="430" y="233"/>
                </a:lnTo>
                <a:cubicBezTo>
                  <a:pt x="456" y="247"/>
                  <a:pt x="472" y="273"/>
                  <a:pt x="472" y="303"/>
                </a:cubicBezTo>
                <a:lnTo>
                  <a:pt x="472" y="303"/>
                </a:lnTo>
                <a:cubicBezTo>
                  <a:pt x="472" y="332"/>
                  <a:pt x="456" y="358"/>
                  <a:pt x="430" y="372"/>
                </a:cubicBezTo>
                <a:close/>
                <a:moveTo>
                  <a:pt x="413" y="379"/>
                </a:moveTo>
                <a:lnTo>
                  <a:pt x="413" y="379"/>
                </a:lnTo>
                <a:cubicBezTo>
                  <a:pt x="406" y="381"/>
                  <a:pt x="399" y="382"/>
                  <a:pt x="392" y="382"/>
                </a:cubicBezTo>
                <a:lnTo>
                  <a:pt x="372" y="382"/>
                </a:lnTo>
                <a:lnTo>
                  <a:pt x="372" y="223"/>
                </a:lnTo>
                <a:lnTo>
                  <a:pt x="392" y="223"/>
                </a:lnTo>
                <a:lnTo>
                  <a:pt x="392" y="223"/>
                </a:lnTo>
                <a:cubicBezTo>
                  <a:pt x="399" y="223"/>
                  <a:pt x="406" y="224"/>
                  <a:pt x="413" y="226"/>
                </a:cubicBezTo>
                <a:lnTo>
                  <a:pt x="413" y="379"/>
                </a:lnTo>
                <a:close/>
                <a:moveTo>
                  <a:pt x="255" y="471"/>
                </a:moveTo>
                <a:lnTo>
                  <a:pt x="255" y="471"/>
                </a:lnTo>
                <a:cubicBezTo>
                  <a:pt x="258" y="463"/>
                  <a:pt x="266" y="458"/>
                  <a:pt x="274" y="458"/>
                </a:cubicBezTo>
                <a:lnTo>
                  <a:pt x="274" y="458"/>
                </a:lnTo>
                <a:cubicBezTo>
                  <a:pt x="283" y="458"/>
                  <a:pt x="290" y="463"/>
                  <a:pt x="292" y="471"/>
                </a:cubicBezTo>
                <a:lnTo>
                  <a:pt x="255" y="471"/>
                </a:lnTo>
                <a:close/>
                <a:moveTo>
                  <a:pt x="117" y="223"/>
                </a:moveTo>
                <a:lnTo>
                  <a:pt x="117" y="382"/>
                </a:lnTo>
                <a:lnTo>
                  <a:pt x="97" y="382"/>
                </a:lnTo>
                <a:lnTo>
                  <a:pt x="97" y="382"/>
                </a:lnTo>
                <a:cubicBezTo>
                  <a:pt x="90" y="382"/>
                  <a:pt x="83" y="381"/>
                  <a:pt x="77" y="379"/>
                </a:cubicBezTo>
                <a:lnTo>
                  <a:pt x="77" y="226"/>
                </a:lnTo>
                <a:lnTo>
                  <a:pt x="77" y="226"/>
                </a:lnTo>
                <a:cubicBezTo>
                  <a:pt x="83" y="224"/>
                  <a:pt x="90" y="223"/>
                  <a:pt x="97" y="223"/>
                </a:cubicBezTo>
                <a:lnTo>
                  <a:pt x="117" y="223"/>
                </a:lnTo>
                <a:close/>
                <a:moveTo>
                  <a:pt x="59" y="371"/>
                </a:moveTo>
                <a:lnTo>
                  <a:pt x="59" y="371"/>
                </a:lnTo>
                <a:cubicBezTo>
                  <a:pt x="34" y="357"/>
                  <a:pt x="18" y="331"/>
                  <a:pt x="18" y="303"/>
                </a:cubicBezTo>
                <a:lnTo>
                  <a:pt x="18" y="303"/>
                </a:lnTo>
                <a:cubicBezTo>
                  <a:pt x="18" y="273"/>
                  <a:pt x="34" y="247"/>
                  <a:pt x="59" y="233"/>
                </a:cubicBezTo>
                <a:lnTo>
                  <a:pt x="59" y="371"/>
                </a:lnTo>
                <a:close/>
                <a:moveTo>
                  <a:pt x="424" y="212"/>
                </a:moveTo>
                <a:lnTo>
                  <a:pt x="424" y="212"/>
                </a:lnTo>
                <a:cubicBezTo>
                  <a:pt x="416" y="209"/>
                  <a:pt x="409" y="207"/>
                  <a:pt x="401" y="207"/>
                </a:cubicBezTo>
                <a:lnTo>
                  <a:pt x="401" y="155"/>
                </a:lnTo>
                <a:lnTo>
                  <a:pt x="401" y="155"/>
                </a:lnTo>
                <a:cubicBezTo>
                  <a:pt x="401" y="69"/>
                  <a:pt x="331" y="0"/>
                  <a:pt x="245" y="0"/>
                </a:cubicBezTo>
                <a:lnTo>
                  <a:pt x="245" y="0"/>
                </a:lnTo>
                <a:cubicBezTo>
                  <a:pt x="158" y="0"/>
                  <a:pt x="88" y="69"/>
                  <a:pt x="88" y="155"/>
                </a:cubicBezTo>
                <a:lnTo>
                  <a:pt x="88" y="207"/>
                </a:lnTo>
                <a:lnTo>
                  <a:pt x="88" y="207"/>
                </a:lnTo>
                <a:cubicBezTo>
                  <a:pt x="80" y="207"/>
                  <a:pt x="72" y="209"/>
                  <a:pt x="65" y="212"/>
                </a:cubicBezTo>
                <a:lnTo>
                  <a:pt x="65" y="212"/>
                </a:lnTo>
                <a:cubicBezTo>
                  <a:pt x="27" y="225"/>
                  <a:pt x="0" y="261"/>
                  <a:pt x="0" y="303"/>
                </a:cubicBezTo>
                <a:lnTo>
                  <a:pt x="0" y="303"/>
                </a:lnTo>
                <a:cubicBezTo>
                  <a:pt x="0" y="343"/>
                  <a:pt x="27" y="380"/>
                  <a:pt x="65" y="394"/>
                </a:cubicBezTo>
                <a:lnTo>
                  <a:pt x="65" y="394"/>
                </a:lnTo>
                <a:cubicBezTo>
                  <a:pt x="75" y="397"/>
                  <a:pt x="86" y="399"/>
                  <a:pt x="97" y="399"/>
                </a:cubicBezTo>
                <a:lnTo>
                  <a:pt x="126" y="399"/>
                </a:lnTo>
                <a:lnTo>
                  <a:pt x="126" y="399"/>
                </a:lnTo>
                <a:cubicBezTo>
                  <a:pt x="131" y="399"/>
                  <a:pt x="135" y="395"/>
                  <a:pt x="135" y="390"/>
                </a:cubicBezTo>
                <a:lnTo>
                  <a:pt x="135" y="214"/>
                </a:lnTo>
                <a:lnTo>
                  <a:pt x="135" y="214"/>
                </a:lnTo>
                <a:cubicBezTo>
                  <a:pt x="135" y="210"/>
                  <a:pt x="131" y="206"/>
                  <a:pt x="126" y="206"/>
                </a:cubicBezTo>
                <a:lnTo>
                  <a:pt x="106" y="206"/>
                </a:lnTo>
                <a:lnTo>
                  <a:pt x="106" y="155"/>
                </a:lnTo>
                <a:lnTo>
                  <a:pt x="106" y="155"/>
                </a:lnTo>
                <a:cubicBezTo>
                  <a:pt x="106" y="79"/>
                  <a:pt x="168" y="17"/>
                  <a:pt x="245" y="17"/>
                </a:cubicBezTo>
                <a:lnTo>
                  <a:pt x="245" y="17"/>
                </a:lnTo>
                <a:cubicBezTo>
                  <a:pt x="321" y="17"/>
                  <a:pt x="383" y="79"/>
                  <a:pt x="383" y="155"/>
                </a:cubicBezTo>
                <a:lnTo>
                  <a:pt x="383" y="206"/>
                </a:lnTo>
                <a:lnTo>
                  <a:pt x="363" y="206"/>
                </a:lnTo>
                <a:lnTo>
                  <a:pt x="363" y="206"/>
                </a:lnTo>
                <a:cubicBezTo>
                  <a:pt x="358" y="206"/>
                  <a:pt x="354" y="210"/>
                  <a:pt x="354" y="214"/>
                </a:cubicBezTo>
                <a:lnTo>
                  <a:pt x="354" y="390"/>
                </a:lnTo>
                <a:lnTo>
                  <a:pt x="354" y="390"/>
                </a:lnTo>
                <a:cubicBezTo>
                  <a:pt x="354" y="395"/>
                  <a:pt x="358" y="399"/>
                  <a:pt x="363" y="399"/>
                </a:cubicBezTo>
                <a:lnTo>
                  <a:pt x="383" y="399"/>
                </a:lnTo>
                <a:lnTo>
                  <a:pt x="383" y="449"/>
                </a:lnTo>
                <a:lnTo>
                  <a:pt x="383" y="450"/>
                </a:lnTo>
                <a:lnTo>
                  <a:pt x="383" y="450"/>
                </a:lnTo>
                <a:cubicBezTo>
                  <a:pt x="383" y="455"/>
                  <a:pt x="381" y="460"/>
                  <a:pt x="377" y="464"/>
                </a:cubicBezTo>
                <a:lnTo>
                  <a:pt x="377" y="464"/>
                </a:lnTo>
                <a:cubicBezTo>
                  <a:pt x="374" y="468"/>
                  <a:pt x="369" y="471"/>
                  <a:pt x="363" y="471"/>
                </a:cubicBezTo>
                <a:lnTo>
                  <a:pt x="363" y="471"/>
                </a:lnTo>
                <a:lnTo>
                  <a:pt x="310" y="471"/>
                </a:lnTo>
                <a:lnTo>
                  <a:pt x="310" y="471"/>
                </a:lnTo>
                <a:cubicBezTo>
                  <a:pt x="309" y="464"/>
                  <a:pt x="306" y="457"/>
                  <a:pt x="301" y="452"/>
                </a:cubicBezTo>
                <a:lnTo>
                  <a:pt x="301" y="452"/>
                </a:lnTo>
                <a:cubicBezTo>
                  <a:pt x="293" y="445"/>
                  <a:pt x="284" y="440"/>
                  <a:pt x="274" y="440"/>
                </a:cubicBezTo>
                <a:lnTo>
                  <a:pt x="274" y="440"/>
                </a:lnTo>
                <a:cubicBezTo>
                  <a:pt x="253" y="440"/>
                  <a:pt x="236" y="458"/>
                  <a:pt x="236" y="480"/>
                </a:cubicBezTo>
                <a:lnTo>
                  <a:pt x="236" y="480"/>
                </a:lnTo>
                <a:cubicBezTo>
                  <a:pt x="236" y="484"/>
                  <a:pt x="240" y="488"/>
                  <a:pt x="245" y="488"/>
                </a:cubicBezTo>
                <a:lnTo>
                  <a:pt x="303" y="488"/>
                </a:lnTo>
                <a:lnTo>
                  <a:pt x="363" y="488"/>
                </a:lnTo>
                <a:lnTo>
                  <a:pt x="363" y="488"/>
                </a:lnTo>
                <a:lnTo>
                  <a:pt x="363" y="488"/>
                </a:lnTo>
                <a:cubicBezTo>
                  <a:pt x="373" y="488"/>
                  <a:pt x="382" y="483"/>
                  <a:pt x="390" y="476"/>
                </a:cubicBezTo>
                <a:lnTo>
                  <a:pt x="390" y="476"/>
                </a:lnTo>
                <a:cubicBezTo>
                  <a:pt x="397" y="470"/>
                  <a:pt x="401" y="460"/>
                  <a:pt x="401" y="450"/>
                </a:cubicBezTo>
                <a:lnTo>
                  <a:pt x="401" y="449"/>
                </a:lnTo>
                <a:lnTo>
                  <a:pt x="401" y="398"/>
                </a:lnTo>
                <a:lnTo>
                  <a:pt x="401" y="398"/>
                </a:lnTo>
                <a:cubicBezTo>
                  <a:pt x="409" y="397"/>
                  <a:pt x="417" y="396"/>
                  <a:pt x="424" y="394"/>
                </a:cubicBezTo>
                <a:lnTo>
                  <a:pt x="424" y="394"/>
                </a:lnTo>
                <a:cubicBezTo>
                  <a:pt x="463" y="380"/>
                  <a:pt x="489" y="344"/>
                  <a:pt x="489" y="303"/>
                </a:cubicBezTo>
                <a:lnTo>
                  <a:pt x="489" y="303"/>
                </a:lnTo>
                <a:cubicBezTo>
                  <a:pt x="489" y="261"/>
                  <a:pt x="463" y="225"/>
                  <a:pt x="424" y="212"/>
                </a:cubicBezTo>
                <a:close/>
              </a:path>
            </a:pathLst>
          </a:custGeom>
          <a:solidFill>
            <a:schemeClr val="bg1"/>
          </a:solidFill>
          <a:ln>
            <a:noFill/>
          </a:ln>
          <a:effectLst/>
        </p:spPr>
        <p:txBody>
          <a:bodyPr wrap="none" anchor="ctr"/>
          <a:lstStyle/>
          <a:p>
            <a:endParaRPr lang="en-US" sz="3599" dirty="0">
              <a:latin typeface="Open Sans Regular" charset="0"/>
            </a:endParaRPr>
          </a:p>
        </p:txBody>
      </p:sp>
      <p:sp>
        <p:nvSpPr>
          <p:cNvPr id="68" name="TextBox 67">
            <a:extLst>
              <a:ext uri="{FF2B5EF4-FFF2-40B4-BE49-F238E27FC236}">
                <a16:creationId xmlns:a16="http://schemas.microsoft.com/office/drawing/2014/main" id="{66FFB234-A640-4067-AEEC-4F0CC2853008}"/>
              </a:ext>
            </a:extLst>
          </p:cNvPr>
          <p:cNvSpPr txBox="1"/>
          <p:nvPr/>
        </p:nvSpPr>
        <p:spPr>
          <a:xfrm>
            <a:off x="7910409" y="2342833"/>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69" name="Title 1">
            <a:extLst>
              <a:ext uri="{FF2B5EF4-FFF2-40B4-BE49-F238E27FC236}">
                <a16:creationId xmlns:a16="http://schemas.microsoft.com/office/drawing/2014/main" id="{70C6492A-FCF1-4FCC-957C-AA7E12FD1DA2}"/>
              </a:ext>
            </a:extLst>
          </p:cNvPr>
          <p:cNvSpPr txBox="1">
            <a:spLocks/>
          </p:cNvSpPr>
          <p:nvPr/>
        </p:nvSpPr>
        <p:spPr>
          <a:xfrm>
            <a:off x="7910408" y="2673501"/>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70" name="TextBox 69">
            <a:extLst>
              <a:ext uri="{FF2B5EF4-FFF2-40B4-BE49-F238E27FC236}">
                <a16:creationId xmlns:a16="http://schemas.microsoft.com/office/drawing/2014/main" id="{E6C02163-E381-4E71-B05E-522B7DDD3B00}"/>
              </a:ext>
            </a:extLst>
          </p:cNvPr>
          <p:cNvSpPr txBox="1"/>
          <p:nvPr/>
        </p:nvSpPr>
        <p:spPr>
          <a:xfrm>
            <a:off x="7910409" y="3643523"/>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71" name="Title 1">
            <a:extLst>
              <a:ext uri="{FF2B5EF4-FFF2-40B4-BE49-F238E27FC236}">
                <a16:creationId xmlns:a16="http://schemas.microsoft.com/office/drawing/2014/main" id="{2CD885DD-CE65-400D-8E08-9FC8FF16E96C}"/>
              </a:ext>
            </a:extLst>
          </p:cNvPr>
          <p:cNvSpPr txBox="1">
            <a:spLocks/>
          </p:cNvSpPr>
          <p:nvPr/>
        </p:nvSpPr>
        <p:spPr>
          <a:xfrm>
            <a:off x="7910408" y="3974191"/>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72" name="TextBox 71">
            <a:extLst>
              <a:ext uri="{FF2B5EF4-FFF2-40B4-BE49-F238E27FC236}">
                <a16:creationId xmlns:a16="http://schemas.microsoft.com/office/drawing/2014/main" id="{9C0ED2DC-6B98-4ED4-8960-B56140777771}"/>
              </a:ext>
            </a:extLst>
          </p:cNvPr>
          <p:cNvSpPr txBox="1"/>
          <p:nvPr/>
        </p:nvSpPr>
        <p:spPr>
          <a:xfrm>
            <a:off x="7910409" y="4997882"/>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73" name="Title 1">
            <a:extLst>
              <a:ext uri="{FF2B5EF4-FFF2-40B4-BE49-F238E27FC236}">
                <a16:creationId xmlns:a16="http://schemas.microsoft.com/office/drawing/2014/main" id="{F58ED1E6-5A12-4B5A-8D3F-C67C4A7048EB}"/>
              </a:ext>
            </a:extLst>
          </p:cNvPr>
          <p:cNvSpPr txBox="1">
            <a:spLocks/>
          </p:cNvSpPr>
          <p:nvPr/>
        </p:nvSpPr>
        <p:spPr>
          <a:xfrm>
            <a:off x="7910408" y="5328550"/>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74" name="TextBox 73">
            <a:extLst>
              <a:ext uri="{FF2B5EF4-FFF2-40B4-BE49-F238E27FC236}">
                <a16:creationId xmlns:a16="http://schemas.microsoft.com/office/drawing/2014/main" id="{CC10C029-FA1A-4C7A-A9E4-9E3B3B2B96E3}"/>
              </a:ext>
            </a:extLst>
          </p:cNvPr>
          <p:cNvSpPr txBox="1"/>
          <p:nvPr/>
        </p:nvSpPr>
        <p:spPr>
          <a:xfrm>
            <a:off x="6872157" y="1060557"/>
            <a:ext cx="3510576" cy="369332"/>
          </a:xfrm>
          <a:prstGeom prst="rect">
            <a:avLst/>
          </a:prstGeom>
          <a:noFill/>
        </p:spPr>
        <p:txBody>
          <a:bodyPr wrap="none" lIns="0" tIns="0" rIns="0" bIns="0" rtlCol="0">
            <a:spAutoFit/>
          </a:bodyPr>
          <a:lstStyle/>
          <a:p>
            <a:r>
              <a:rPr lang="en-US" sz="2400">
                <a:solidFill>
                  <a:schemeClr val="tx2"/>
                </a:solidFill>
                <a:latin typeface="Lato Bold" panose="020F0502020204030203" pitchFamily="34" charset="0"/>
                <a:ea typeface="Lato Bold" panose="020F0502020204030203" pitchFamily="34" charset="0"/>
                <a:cs typeface="Lato Bold" panose="020F0502020204030203" pitchFamily="34" charset="0"/>
              </a:rPr>
              <a:t>MORE THAN YOU NEED</a:t>
            </a:r>
          </a:p>
        </p:txBody>
      </p:sp>
      <p:sp>
        <p:nvSpPr>
          <p:cNvPr id="75" name="TextBox 74">
            <a:extLst>
              <a:ext uri="{FF2B5EF4-FFF2-40B4-BE49-F238E27FC236}">
                <a16:creationId xmlns:a16="http://schemas.microsoft.com/office/drawing/2014/main" id="{5DBAC864-775B-40C0-87AC-BA9343BE7F35}"/>
              </a:ext>
            </a:extLst>
          </p:cNvPr>
          <p:cNvSpPr txBox="1"/>
          <p:nvPr/>
        </p:nvSpPr>
        <p:spPr>
          <a:xfrm>
            <a:off x="6872157" y="1537413"/>
            <a:ext cx="1702390" cy="246221"/>
          </a:xfrm>
          <a:prstGeom prst="rect">
            <a:avLst/>
          </a:prstGeom>
          <a:noFill/>
        </p:spPr>
        <p:txBody>
          <a:bodyPr wrap="none" lIns="0" tIns="0" rIns="0" bIns="0" rtlCol="0">
            <a:spAutoFit/>
          </a:bodyPr>
          <a:lstStyle/>
          <a:p>
            <a:r>
              <a:rPr lang="en-US" sz="1600">
                <a:latin typeface="Lato Bold" panose="020F0502020204030203" pitchFamily="34" charset="0"/>
                <a:ea typeface="Lato Bold" panose="020F0502020204030203" pitchFamily="34" charset="0"/>
                <a:cs typeface="Lato Bold" panose="020F0502020204030203" pitchFamily="34" charset="0"/>
              </a:rPr>
              <a:t>Powerful template</a:t>
            </a:r>
          </a:p>
        </p:txBody>
      </p:sp>
    </p:spTree>
    <p:extLst>
      <p:ext uri="{BB962C8B-B14F-4D97-AF65-F5344CB8AC3E}">
        <p14:creationId xmlns:p14="http://schemas.microsoft.com/office/powerpoint/2010/main" val="19486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F53AA6-BBBA-42C9-95EF-10DFF47D07BB}"/>
              </a:ext>
            </a:extLst>
          </p:cNvPr>
          <p:cNvGrpSpPr/>
          <p:nvPr/>
        </p:nvGrpSpPr>
        <p:grpSpPr>
          <a:xfrm>
            <a:off x="1112115" y="2743200"/>
            <a:ext cx="9967770" cy="3791784"/>
            <a:chOff x="1829258" y="1609461"/>
            <a:chExt cx="6243769" cy="2375158"/>
          </a:xfrm>
        </p:grpSpPr>
        <p:sp>
          <p:nvSpPr>
            <p:cNvPr id="10" name="Chord 9"/>
            <p:cNvSpPr/>
            <p:nvPr/>
          </p:nvSpPr>
          <p:spPr>
            <a:xfrm>
              <a:off x="1903705" y="2518490"/>
              <a:ext cx="1391683" cy="1391683"/>
            </a:xfrm>
            <a:prstGeom prst="chord">
              <a:avLst>
                <a:gd name="adj1" fmla="val 19702189"/>
                <a:gd name="adj2" fmla="val 12724974"/>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1829258" y="1609461"/>
              <a:ext cx="1540576" cy="2375158"/>
            </a:xfrm>
            <a:custGeom>
              <a:avLst/>
              <a:gdLst>
                <a:gd name="connsiteX0" fmla="*/ 1178715 w 3303912"/>
                <a:gd name="connsiteY0" fmla="*/ 0 h 5093752"/>
                <a:gd name="connsiteX1" fmla="*/ 2125199 w 3303912"/>
                <a:gd name="connsiteY1" fmla="*/ 0 h 5093752"/>
                <a:gd name="connsiteX2" fmla="*/ 2125199 w 3303912"/>
                <a:gd name="connsiteY2" fmla="*/ 336885 h 5093752"/>
                <a:gd name="connsiteX3" fmla="*/ 1964777 w 3303912"/>
                <a:gd name="connsiteY3" fmla="*/ 336885 h 5093752"/>
                <a:gd name="connsiteX4" fmla="*/ 1964777 w 3303912"/>
                <a:gd name="connsiteY4" fmla="*/ 1820334 h 5093752"/>
                <a:gd name="connsiteX5" fmla="*/ 1984883 w 3303912"/>
                <a:gd name="connsiteY5" fmla="*/ 1823402 h 5093752"/>
                <a:gd name="connsiteX6" fmla="*/ 3303912 w 3303912"/>
                <a:gd name="connsiteY6" fmla="*/ 3441796 h 5093752"/>
                <a:gd name="connsiteX7" fmla="*/ 1651956 w 3303912"/>
                <a:gd name="connsiteY7" fmla="*/ 5093752 h 5093752"/>
                <a:gd name="connsiteX8" fmla="*/ 0 w 3303912"/>
                <a:gd name="connsiteY8" fmla="*/ 3441796 h 5093752"/>
                <a:gd name="connsiteX9" fmla="*/ 1319029 w 3303912"/>
                <a:gd name="connsiteY9" fmla="*/ 1823402 h 5093752"/>
                <a:gd name="connsiteX10" fmla="*/ 1339134 w 3303912"/>
                <a:gd name="connsiteY10" fmla="*/ 1820334 h 5093752"/>
                <a:gd name="connsiteX11" fmla="*/ 1339134 w 3303912"/>
                <a:gd name="connsiteY11" fmla="*/ 336885 h 5093752"/>
                <a:gd name="connsiteX12" fmla="*/ 1178715 w 3303912"/>
                <a:gd name="connsiteY12" fmla="*/ 336885 h 509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3912" h="5093752">
                  <a:moveTo>
                    <a:pt x="1178715" y="0"/>
                  </a:moveTo>
                  <a:lnTo>
                    <a:pt x="2125199" y="0"/>
                  </a:lnTo>
                  <a:lnTo>
                    <a:pt x="2125199" y="336885"/>
                  </a:lnTo>
                  <a:lnTo>
                    <a:pt x="1964777" y="336885"/>
                  </a:lnTo>
                  <a:lnTo>
                    <a:pt x="1964777" y="1820334"/>
                  </a:lnTo>
                  <a:lnTo>
                    <a:pt x="1984883" y="1823402"/>
                  </a:lnTo>
                  <a:cubicBezTo>
                    <a:pt x="2737651" y="1977441"/>
                    <a:pt x="3303912" y="2643490"/>
                    <a:pt x="3303912" y="3441796"/>
                  </a:cubicBezTo>
                  <a:cubicBezTo>
                    <a:pt x="3303912" y="4354146"/>
                    <a:pt x="2564306" y="5093752"/>
                    <a:pt x="1651956" y="5093752"/>
                  </a:cubicBezTo>
                  <a:cubicBezTo>
                    <a:pt x="739606" y="5093752"/>
                    <a:pt x="0" y="4354146"/>
                    <a:pt x="0" y="3441796"/>
                  </a:cubicBezTo>
                  <a:cubicBezTo>
                    <a:pt x="0" y="2643490"/>
                    <a:pt x="566261" y="1977441"/>
                    <a:pt x="1319029" y="1823402"/>
                  </a:cubicBezTo>
                  <a:lnTo>
                    <a:pt x="1339134" y="1820334"/>
                  </a:lnTo>
                  <a:lnTo>
                    <a:pt x="1339134" y="336885"/>
                  </a:lnTo>
                  <a:lnTo>
                    <a:pt x="1178715" y="336885"/>
                  </a:ln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flipV="1">
              <a:off x="2667882" y="2733430"/>
              <a:ext cx="121666" cy="1216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flipV="1">
              <a:off x="2538718" y="2491546"/>
              <a:ext cx="74163" cy="741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flipV="1">
              <a:off x="2508233" y="1930758"/>
              <a:ext cx="104648" cy="104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flipV="1">
              <a:off x="2667882" y="3333064"/>
              <a:ext cx="174644" cy="1746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flipV="1">
              <a:off x="2386567" y="3551263"/>
              <a:ext cx="95345" cy="95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hord 37"/>
            <p:cNvSpPr/>
            <p:nvPr/>
          </p:nvSpPr>
          <p:spPr>
            <a:xfrm>
              <a:off x="4267425" y="2518490"/>
              <a:ext cx="1391683" cy="1391683"/>
            </a:xfrm>
            <a:prstGeom prst="chord">
              <a:avLst>
                <a:gd name="adj1" fmla="val 21406586"/>
                <a:gd name="adj2" fmla="val 11035944"/>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p:cNvSpPr/>
            <p:nvPr/>
          </p:nvSpPr>
          <p:spPr>
            <a:xfrm>
              <a:off x="4192978" y="1609461"/>
              <a:ext cx="1540576" cy="2375158"/>
            </a:xfrm>
            <a:custGeom>
              <a:avLst/>
              <a:gdLst>
                <a:gd name="connsiteX0" fmla="*/ 1178715 w 3303912"/>
                <a:gd name="connsiteY0" fmla="*/ 0 h 5093752"/>
                <a:gd name="connsiteX1" fmla="*/ 2125199 w 3303912"/>
                <a:gd name="connsiteY1" fmla="*/ 0 h 5093752"/>
                <a:gd name="connsiteX2" fmla="*/ 2125199 w 3303912"/>
                <a:gd name="connsiteY2" fmla="*/ 336885 h 5093752"/>
                <a:gd name="connsiteX3" fmla="*/ 1964777 w 3303912"/>
                <a:gd name="connsiteY3" fmla="*/ 336885 h 5093752"/>
                <a:gd name="connsiteX4" fmla="*/ 1964777 w 3303912"/>
                <a:gd name="connsiteY4" fmla="*/ 1820334 h 5093752"/>
                <a:gd name="connsiteX5" fmla="*/ 1984883 w 3303912"/>
                <a:gd name="connsiteY5" fmla="*/ 1823402 h 5093752"/>
                <a:gd name="connsiteX6" fmla="*/ 3303912 w 3303912"/>
                <a:gd name="connsiteY6" fmla="*/ 3441796 h 5093752"/>
                <a:gd name="connsiteX7" fmla="*/ 1651956 w 3303912"/>
                <a:gd name="connsiteY7" fmla="*/ 5093752 h 5093752"/>
                <a:gd name="connsiteX8" fmla="*/ 0 w 3303912"/>
                <a:gd name="connsiteY8" fmla="*/ 3441796 h 5093752"/>
                <a:gd name="connsiteX9" fmla="*/ 1319029 w 3303912"/>
                <a:gd name="connsiteY9" fmla="*/ 1823402 h 5093752"/>
                <a:gd name="connsiteX10" fmla="*/ 1339134 w 3303912"/>
                <a:gd name="connsiteY10" fmla="*/ 1820334 h 5093752"/>
                <a:gd name="connsiteX11" fmla="*/ 1339134 w 3303912"/>
                <a:gd name="connsiteY11" fmla="*/ 336885 h 5093752"/>
                <a:gd name="connsiteX12" fmla="*/ 1178715 w 3303912"/>
                <a:gd name="connsiteY12" fmla="*/ 336885 h 509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3912" h="5093752">
                  <a:moveTo>
                    <a:pt x="1178715" y="0"/>
                  </a:moveTo>
                  <a:lnTo>
                    <a:pt x="2125199" y="0"/>
                  </a:lnTo>
                  <a:lnTo>
                    <a:pt x="2125199" y="336885"/>
                  </a:lnTo>
                  <a:lnTo>
                    <a:pt x="1964777" y="336885"/>
                  </a:lnTo>
                  <a:lnTo>
                    <a:pt x="1964777" y="1820334"/>
                  </a:lnTo>
                  <a:lnTo>
                    <a:pt x="1984883" y="1823402"/>
                  </a:lnTo>
                  <a:cubicBezTo>
                    <a:pt x="2737651" y="1977441"/>
                    <a:pt x="3303912" y="2643490"/>
                    <a:pt x="3303912" y="3441796"/>
                  </a:cubicBezTo>
                  <a:cubicBezTo>
                    <a:pt x="3303912" y="4354146"/>
                    <a:pt x="2564306" y="5093752"/>
                    <a:pt x="1651956" y="5093752"/>
                  </a:cubicBezTo>
                  <a:cubicBezTo>
                    <a:pt x="739606" y="5093752"/>
                    <a:pt x="0" y="4354146"/>
                    <a:pt x="0" y="3441796"/>
                  </a:cubicBezTo>
                  <a:cubicBezTo>
                    <a:pt x="0" y="2643490"/>
                    <a:pt x="566261" y="1977441"/>
                    <a:pt x="1319029" y="1823402"/>
                  </a:cubicBezTo>
                  <a:lnTo>
                    <a:pt x="1339134" y="1820334"/>
                  </a:lnTo>
                  <a:lnTo>
                    <a:pt x="1339134" y="336885"/>
                  </a:lnTo>
                  <a:lnTo>
                    <a:pt x="1178715" y="336885"/>
                  </a:ln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flipV="1">
              <a:off x="5031602" y="2733430"/>
              <a:ext cx="121666" cy="1216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flipV="1">
              <a:off x="4902438" y="2491546"/>
              <a:ext cx="74163" cy="741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flipV="1">
              <a:off x="4871953" y="1930758"/>
              <a:ext cx="104648" cy="1046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flipV="1">
              <a:off x="5031602" y="3333064"/>
              <a:ext cx="174644" cy="1746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flipV="1">
              <a:off x="4750287" y="3551263"/>
              <a:ext cx="95345" cy="95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hord 45"/>
            <p:cNvSpPr/>
            <p:nvPr/>
          </p:nvSpPr>
          <p:spPr>
            <a:xfrm>
              <a:off x="6606898" y="2518490"/>
              <a:ext cx="1391683" cy="1391683"/>
            </a:xfrm>
            <a:prstGeom prst="chord">
              <a:avLst>
                <a:gd name="adj1" fmla="val 328516"/>
                <a:gd name="adj2" fmla="val 10255413"/>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p:cNvSpPr/>
            <p:nvPr/>
          </p:nvSpPr>
          <p:spPr>
            <a:xfrm>
              <a:off x="6532451" y="1609461"/>
              <a:ext cx="1540576" cy="2375158"/>
            </a:xfrm>
            <a:custGeom>
              <a:avLst/>
              <a:gdLst>
                <a:gd name="connsiteX0" fmla="*/ 1178715 w 3303912"/>
                <a:gd name="connsiteY0" fmla="*/ 0 h 5093752"/>
                <a:gd name="connsiteX1" fmla="*/ 2125199 w 3303912"/>
                <a:gd name="connsiteY1" fmla="*/ 0 h 5093752"/>
                <a:gd name="connsiteX2" fmla="*/ 2125199 w 3303912"/>
                <a:gd name="connsiteY2" fmla="*/ 336885 h 5093752"/>
                <a:gd name="connsiteX3" fmla="*/ 1964777 w 3303912"/>
                <a:gd name="connsiteY3" fmla="*/ 336885 h 5093752"/>
                <a:gd name="connsiteX4" fmla="*/ 1964777 w 3303912"/>
                <a:gd name="connsiteY4" fmla="*/ 1820334 h 5093752"/>
                <a:gd name="connsiteX5" fmla="*/ 1984883 w 3303912"/>
                <a:gd name="connsiteY5" fmla="*/ 1823402 h 5093752"/>
                <a:gd name="connsiteX6" fmla="*/ 3303912 w 3303912"/>
                <a:gd name="connsiteY6" fmla="*/ 3441796 h 5093752"/>
                <a:gd name="connsiteX7" fmla="*/ 1651956 w 3303912"/>
                <a:gd name="connsiteY7" fmla="*/ 5093752 h 5093752"/>
                <a:gd name="connsiteX8" fmla="*/ 0 w 3303912"/>
                <a:gd name="connsiteY8" fmla="*/ 3441796 h 5093752"/>
                <a:gd name="connsiteX9" fmla="*/ 1319029 w 3303912"/>
                <a:gd name="connsiteY9" fmla="*/ 1823402 h 5093752"/>
                <a:gd name="connsiteX10" fmla="*/ 1339134 w 3303912"/>
                <a:gd name="connsiteY10" fmla="*/ 1820334 h 5093752"/>
                <a:gd name="connsiteX11" fmla="*/ 1339134 w 3303912"/>
                <a:gd name="connsiteY11" fmla="*/ 336885 h 5093752"/>
                <a:gd name="connsiteX12" fmla="*/ 1178715 w 3303912"/>
                <a:gd name="connsiteY12" fmla="*/ 336885 h 509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3912" h="5093752">
                  <a:moveTo>
                    <a:pt x="1178715" y="0"/>
                  </a:moveTo>
                  <a:lnTo>
                    <a:pt x="2125199" y="0"/>
                  </a:lnTo>
                  <a:lnTo>
                    <a:pt x="2125199" y="336885"/>
                  </a:lnTo>
                  <a:lnTo>
                    <a:pt x="1964777" y="336885"/>
                  </a:lnTo>
                  <a:lnTo>
                    <a:pt x="1964777" y="1820334"/>
                  </a:lnTo>
                  <a:lnTo>
                    <a:pt x="1984883" y="1823402"/>
                  </a:lnTo>
                  <a:cubicBezTo>
                    <a:pt x="2737651" y="1977441"/>
                    <a:pt x="3303912" y="2643490"/>
                    <a:pt x="3303912" y="3441796"/>
                  </a:cubicBezTo>
                  <a:cubicBezTo>
                    <a:pt x="3303912" y="4354146"/>
                    <a:pt x="2564306" y="5093752"/>
                    <a:pt x="1651956" y="5093752"/>
                  </a:cubicBezTo>
                  <a:cubicBezTo>
                    <a:pt x="739606" y="5093752"/>
                    <a:pt x="0" y="4354146"/>
                    <a:pt x="0" y="3441796"/>
                  </a:cubicBezTo>
                  <a:cubicBezTo>
                    <a:pt x="0" y="2643490"/>
                    <a:pt x="566261" y="1977441"/>
                    <a:pt x="1319029" y="1823402"/>
                  </a:cubicBezTo>
                  <a:lnTo>
                    <a:pt x="1339134" y="1820334"/>
                  </a:lnTo>
                  <a:lnTo>
                    <a:pt x="1339134" y="336885"/>
                  </a:lnTo>
                  <a:lnTo>
                    <a:pt x="1178715" y="336885"/>
                  </a:ln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flipV="1">
              <a:off x="7371075" y="2733430"/>
              <a:ext cx="121666" cy="121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flipV="1">
              <a:off x="7241911" y="2491546"/>
              <a:ext cx="74163" cy="741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flipV="1">
              <a:off x="7211426" y="1930758"/>
              <a:ext cx="104648" cy="1046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flipV="1">
              <a:off x="7371075" y="3333064"/>
              <a:ext cx="174644" cy="1746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flipV="1">
              <a:off x="7089760" y="3551263"/>
              <a:ext cx="95345" cy="95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 name="TextBox 61">
            <a:extLst>
              <a:ext uri="{FF2B5EF4-FFF2-40B4-BE49-F238E27FC236}">
                <a16:creationId xmlns:a16="http://schemas.microsoft.com/office/drawing/2014/main" id="{B4C68EC4-8EEF-42BD-8BA5-D4D47D22FE2A}"/>
              </a:ext>
            </a:extLst>
          </p:cNvPr>
          <p:cNvSpPr txBox="1"/>
          <p:nvPr/>
        </p:nvSpPr>
        <p:spPr>
          <a:xfrm>
            <a:off x="4580566" y="574454"/>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63" name="TextBox 62">
            <a:extLst>
              <a:ext uri="{FF2B5EF4-FFF2-40B4-BE49-F238E27FC236}">
                <a16:creationId xmlns:a16="http://schemas.microsoft.com/office/drawing/2014/main" id="{C80A1155-2452-4851-8C30-6C03624BA7E3}"/>
              </a:ext>
            </a:extLst>
          </p:cNvPr>
          <p:cNvSpPr txBox="1"/>
          <p:nvPr/>
        </p:nvSpPr>
        <p:spPr>
          <a:xfrm flipH="1">
            <a:off x="3541594" y="1028214"/>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64" name="Straight Connector 63">
            <a:extLst>
              <a:ext uri="{FF2B5EF4-FFF2-40B4-BE49-F238E27FC236}">
                <a16:creationId xmlns:a16="http://schemas.microsoft.com/office/drawing/2014/main" id="{EEDED9AC-A68C-4C35-B35D-88E668EA07BB}"/>
              </a:ext>
            </a:extLst>
          </p:cNvPr>
          <p:cNvCxnSpPr/>
          <p:nvPr/>
        </p:nvCxnSpPr>
        <p:spPr>
          <a:xfrm>
            <a:off x="5201839" y="1724473"/>
            <a:ext cx="17543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5"/>
          <p:cNvSpPr>
            <a:spLocks noChangeArrowheads="1"/>
          </p:cNvSpPr>
          <p:nvPr/>
        </p:nvSpPr>
        <p:spPr bwMode="auto">
          <a:xfrm rot="2918291">
            <a:off x="5189235" y="1619360"/>
            <a:ext cx="1690740" cy="1688705"/>
          </a:xfrm>
          <a:prstGeom prst="ellipse">
            <a:avLst/>
          </a:prstGeom>
          <a:noFill/>
          <a:ln w="9"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ko-KR" altLang="en-US" sz="1000" b="1" dirty="0">
              <a:solidFill>
                <a:schemeClr val="bg1"/>
              </a:solidFill>
              <a:latin typeface="Lato Light"/>
              <a:ea typeface="Roboto Bold" charset="0"/>
              <a:cs typeface="Lato Light"/>
            </a:endParaRPr>
          </a:p>
        </p:txBody>
      </p:sp>
      <p:sp>
        <p:nvSpPr>
          <p:cNvPr id="15" name="Freeform 6"/>
          <p:cNvSpPr>
            <a:spLocks/>
          </p:cNvSpPr>
          <p:nvPr/>
        </p:nvSpPr>
        <p:spPr bwMode="auto">
          <a:xfrm rot="2918291">
            <a:off x="5439328" y="1376264"/>
            <a:ext cx="774578" cy="1342671"/>
          </a:xfrm>
          <a:custGeom>
            <a:avLst/>
            <a:gdLst>
              <a:gd name="T0" fmla="*/ 214 w 471"/>
              <a:gd name="T1" fmla="*/ 309 h 817"/>
              <a:gd name="T2" fmla="*/ 214 w 471"/>
              <a:gd name="T3" fmla="*/ 650 h 817"/>
              <a:gd name="T4" fmla="*/ 237 w 471"/>
              <a:gd name="T5" fmla="*/ 636 h 817"/>
              <a:gd name="T6" fmla="*/ 235 w 471"/>
              <a:gd name="T7" fmla="*/ 682 h 817"/>
              <a:gd name="T8" fmla="*/ 230 w 471"/>
              <a:gd name="T9" fmla="*/ 817 h 817"/>
              <a:gd name="T10" fmla="*/ 116 w 471"/>
              <a:gd name="T11" fmla="*/ 758 h 817"/>
              <a:gd name="T12" fmla="*/ 69 w 471"/>
              <a:gd name="T13" fmla="*/ 733 h 817"/>
              <a:gd name="T14" fmla="*/ 92 w 471"/>
              <a:gd name="T15" fmla="*/ 720 h 817"/>
              <a:gd name="T16" fmla="*/ 92 w 471"/>
              <a:gd name="T17" fmla="*/ 720 h 817"/>
              <a:gd name="T18" fmla="*/ 92 w 471"/>
              <a:gd name="T19" fmla="*/ 239 h 817"/>
              <a:gd name="T20" fmla="*/ 464 w 471"/>
              <a:gd name="T21" fmla="*/ 0 h 817"/>
              <a:gd name="T22" fmla="*/ 356 w 471"/>
              <a:gd name="T23" fmla="*/ 69 h 817"/>
              <a:gd name="T24" fmla="*/ 471 w 471"/>
              <a:gd name="T25" fmla="*/ 141 h 817"/>
              <a:gd name="T26" fmla="*/ 214 w 471"/>
              <a:gd name="T27" fmla="*/ 309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817">
                <a:moveTo>
                  <a:pt x="214" y="309"/>
                </a:moveTo>
                <a:cubicBezTo>
                  <a:pt x="157" y="409"/>
                  <a:pt x="149" y="536"/>
                  <a:pt x="214" y="650"/>
                </a:cubicBezTo>
                <a:cubicBezTo>
                  <a:pt x="237" y="636"/>
                  <a:pt x="237" y="636"/>
                  <a:pt x="237" y="636"/>
                </a:cubicBezTo>
                <a:cubicBezTo>
                  <a:pt x="235" y="682"/>
                  <a:pt x="235" y="682"/>
                  <a:pt x="235" y="682"/>
                </a:cubicBezTo>
                <a:cubicBezTo>
                  <a:pt x="230" y="817"/>
                  <a:pt x="230" y="817"/>
                  <a:pt x="230" y="817"/>
                </a:cubicBezTo>
                <a:cubicBezTo>
                  <a:pt x="116" y="758"/>
                  <a:pt x="116" y="758"/>
                  <a:pt x="116" y="758"/>
                </a:cubicBezTo>
                <a:cubicBezTo>
                  <a:pt x="69" y="733"/>
                  <a:pt x="69" y="733"/>
                  <a:pt x="69" y="733"/>
                </a:cubicBezTo>
                <a:cubicBezTo>
                  <a:pt x="92" y="720"/>
                  <a:pt x="92" y="720"/>
                  <a:pt x="92" y="720"/>
                </a:cubicBezTo>
                <a:cubicBezTo>
                  <a:pt x="92" y="720"/>
                  <a:pt x="92" y="720"/>
                  <a:pt x="92" y="720"/>
                </a:cubicBezTo>
                <a:cubicBezTo>
                  <a:pt x="0" y="560"/>
                  <a:pt x="11" y="379"/>
                  <a:pt x="92" y="239"/>
                </a:cubicBezTo>
                <a:cubicBezTo>
                  <a:pt x="167" y="110"/>
                  <a:pt x="300" y="15"/>
                  <a:pt x="464" y="0"/>
                </a:cubicBezTo>
                <a:cubicBezTo>
                  <a:pt x="356" y="69"/>
                  <a:pt x="356" y="69"/>
                  <a:pt x="356" y="69"/>
                </a:cubicBezTo>
                <a:cubicBezTo>
                  <a:pt x="471" y="141"/>
                  <a:pt x="471" y="141"/>
                  <a:pt x="471" y="141"/>
                </a:cubicBezTo>
                <a:cubicBezTo>
                  <a:pt x="357" y="154"/>
                  <a:pt x="266" y="220"/>
                  <a:pt x="214" y="309"/>
                </a:cubicBezTo>
                <a:close/>
              </a:path>
            </a:pathLst>
          </a:custGeom>
          <a:solidFill>
            <a:schemeClr val="accent3"/>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16" name="Freeform 8"/>
          <p:cNvSpPr>
            <a:spLocks/>
          </p:cNvSpPr>
          <p:nvPr/>
        </p:nvSpPr>
        <p:spPr bwMode="auto">
          <a:xfrm rot="2918291">
            <a:off x="5873427" y="1933098"/>
            <a:ext cx="1085520" cy="1164250"/>
          </a:xfrm>
          <a:custGeom>
            <a:avLst/>
            <a:gdLst>
              <a:gd name="T0" fmla="*/ 590 w 660"/>
              <a:gd name="T1" fmla="*/ 708 h 708"/>
              <a:gd name="T2" fmla="*/ 585 w 660"/>
              <a:gd name="T3" fmla="*/ 581 h 708"/>
              <a:gd name="T4" fmla="*/ 465 w 660"/>
              <a:gd name="T5" fmla="*/ 643 h 708"/>
              <a:gd name="T6" fmla="*/ 448 w 660"/>
              <a:gd name="T7" fmla="*/ 337 h 708"/>
              <a:gd name="T8" fmla="*/ 153 w 660"/>
              <a:gd name="T9" fmla="*/ 167 h 708"/>
              <a:gd name="T10" fmla="*/ 153 w 660"/>
              <a:gd name="T11" fmla="*/ 194 h 708"/>
              <a:gd name="T12" fmla="*/ 0 w 660"/>
              <a:gd name="T13" fmla="*/ 97 h 708"/>
              <a:gd name="T14" fmla="*/ 153 w 660"/>
              <a:gd name="T15" fmla="*/ 0 h 708"/>
              <a:gd name="T16" fmla="*/ 153 w 660"/>
              <a:gd name="T17" fmla="*/ 26 h 708"/>
              <a:gd name="T18" fmla="*/ 570 w 660"/>
              <a:gd name="T19" fmla="*/ 267 h 708"/>
              <a:gd name="T20" fmla="*/ 590 w 660"/>
              <a:gd name="T21"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0" h="708">
                <a:moveTo>
                  <a:pt x="590" y="708"/>
                </a:moveTo>
                <a:cubicBezTo>
                  <a:pt x="585" y="581"/>
                  <a:pt x="585" y="581"/>
                  <a:pt x="585" y="581"/>
                </a:cubicBezTo>
                <a:cubicBezTo>
                  <a:pt x="465" y="643"/>
                  <a:pt x="465" y="643"/>
                  <a:pt x="465" y="643"/>
                </a:cubicBezTo>
                <a:cubicBezTo>
                  <a:pt x="511" y="539"/>
                  <a:pt x="499" y="427"/>
                  <a:pt x="448" y="337"/>
                </a:cubicBezTo>
                <a:cubicBezTo>
                  <a:pt x="390" y="238"/>
                  <a:pt x="284" y="167"/>
                  <a:pt x="153" y="167"/>
                </a:cubicBezTo>
                <a:cubicBezTo>
                  <a:pt x="153" y="194"/>
                  <a:pt x="153" y="194"/>
                  <a:pt x="153" y="194"/>
                </a:cubicBezTo>
                <a:cubicBezTo>
                  <a:pt x="0" y="97"/>
                  <a:pt x="0" y="97"/>
                  <a:pt x="0" y="97"/>
                </a:cubicBezTo>
                <a:cubicBezTo>
                  <a:pt x="153" y="0"/>
                  <a:pt x="153" y="0"/>
                  <a:pt x="153" y="0"/>
                </a:cubicBezTo>
                <a:cubicBezTo>
                  <a:pt x="153" y="26"/>
                  <a:pt x="153" y="26"/>
                  <a:pt x="153" y="26"/>
                </a:cubicBezTo>
                <a:cubicBezTo>
                  <a:pt x="338" y="26"/>
                  <a:pt x="489" y="127"/>
                  <a:pt x="570" y="267"/>
                </a:cubicBezTo>
                <a:cubicBezTo>
                  <a:pt x="644" y="396"/>
                  <a:pt x="660" y="558"/>
                  <a:pt x="590" y="708"/>
                </a:cubicBezTo>
                <a:close/>
              </a:path>
            </a:pathLst>
          </a:custGeom>
          <a:solidFill>
            <a:schemeClr val="accent2"/>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17" name="Freeform 16"/>
          <p:cNvSpPr>
            <a:spLocks/>
          </p:cNvSpPr>
          <p:nvPr/>
        </p:nvSpPr>
        <p:spPr bwMode="auto">
          <a:xfrm rot="2918291">
            <a:off x="5033022" y="2458713"/>
            <a:ext cx="1369394" cy="670642"/>
          </a:xfrm>
          <a:custGeom>
            <a:avLst/>
            <a:gdLst>
              <a:gd name="T0" fmla="*/ 833 w 833"/>
              <a:gd name="T1" fmla="*/ 180 h 408"/>
              <a:gd name="T2" fmla="*/ 810 w 833"/>
              <a:gd name="T3" fmla="*/ 167 h 408"/>
              <a:gd name="T4" fmla="*/ 393 w 833"/>
              <a:gd name="T5" fmla="*/ 408 h 408"/>
              <a:gd name="T6" fmla="*/ 0 w 833"/>
              <a:gd name="T7" fmla="*/ 205 h 408"/>
              <a:gd name="T8" fmla="*/ 114 w 833"/>
              <a:gd name="T9" fmla="*/ 264 h 408"/>
              <a:gd name="T10" fmla="*/ 119 w 833"/>
              <a:gd name="T11" fmla="*/ 129 h 408"/>
              <a:gd name="T12" fmla="*/ 393 w 833"/>
              <a:gd name="T13" fmla="*/ 267 h 408"/>
              <a:gd name="T14" fmla="*/ 688 w 833"/>
              <a:gd name="T15" fmla="*/ 97 h 408"/>
              <a:gd name="T16" fmla="*/ 665 w 833"/>
              <a:gd name="T17" fmla="*/ 83 h 408"/>
              <a:gd name="T18" fmla="*/ 825 w 833"/>
              <a:gd name="T19" fmla="*/ 0 h 408"/>
              <a:gd name="T20" fmla="*/ 833 w 833"/>
              <a:gd name="T21" fmla="*/ 18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3" h="408">
                <a:moveTo>
                  <a:pt x="833" y="180"/>
                </a:moveTo>
                <a:cubicBezTo>
                  <a:pt x="810" y="167"/>
                  <a:pt x="810" y="167"/>
                  <a:pt x="810" y="167"/>
                </a:cubicBezTo>
                <a:cubicBezTo>
                  <a:pt x="717" y="327"/>
                  <a:pt x="555" y="408"/>
                  <a:pt x="393" y="408"/>
                </a:cubicBezTo>
                <a:cubicBezTo>
                  <a:pt x="244" y="408"/>
                  <a:pt x="96" y="340"/>
                  <a:pt x="0" y="205"/>
                </a:cubicBezTo>
                <a:cubicBezTo>
                  <a:pt x="114" y="264"/>
                  <a:pt x="114" y="264"/>
                  <a:pt x="114" y="264"/>
                </a:cubicBezTo>
                <a:cubicBezTo>
                  <a:pt x="119" y="129"/>
                  <a:pt x="119" y="129"/>
                  <a:pt x="119" y="129"/>
                </a:cubicBezTo>
                <a:cubicBezTo>
                  <a:pt x="187" y="221"/>
                  <a:pt x="290" y="267"/>
                  <a:pt x="393" y="267"/>
                </a:cubicBezTo>
                <a:cubicBezTo>
                  <a:pt x="508" y="267"/>
                  <a:pt x="622" y="210"/>
                  <a:pt x="688" y="97"/>
                </a:cubicBezTo>
                <a:cubicBezTo>
                  <a:pt x="665" y="83"/>
                  <a:pt x="665" y="83"/>
                  <a:pt x="665" y="83"/>
                </a:cubicBezTo>
                <a:cubicBezTo>
                  <a:pt x="825" y="0"/>
                  <a:pt x="825" y="0"/>
                  <a:pt x="825" y="0"/>
                </a:cubicBezTo>
                <a:lnTo>
                  <a:pt x="833" y="180"/>
                </a:ln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21" name="Oval 5"/>
          <p:cNvSpPr>
            <a:spLocks noChangeArrowheads="1"/>
          </p:cNvSpPr>
          <p:nvPr/>
        </p:nvSpPr>
        <p:spPr bwMode="auto">
          <a:xfrm rot="2918291">
            <a:off x="7077369" y="3329912"/>
            <a:ext cx="1690740" cy="1688705"/>
          </a:xfrm>
          <a:prstGeom prst="ellipse">
            <a:avLst/>
          </a:prstGeom>
          <a:noFill/>
          <a:ln w="9"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ko-KR" altLang="en-US" sz="1000" b="1" dirty="0">
              <a:solidFill>
                <a:schemeClr val="bg1"/>
              </a:solidFill>
              <a:latin typeface="Lato Light"/>
              <a:ea typeface="Roboto Bold" charset="0"/>
              <a:cs typeface="Lato Light"/>
            </a:endParaRPr>
          </a:p>
        </p:txBody>
      </p:sp>
      <p:sp>
        <p:nvSpPr>
          <p:cNvPr id="22" name="Freeform 6"/>
          <p:cNvSpPr>
            <a:spLocks/>
          </p:cNvSpPr>
          <p:nvPr/>
        </p:nvSpPr>
        <p:spPr bwMode="auto">
          <a:xfrm rot="2918291">
            <a:off x="7327462" y="3086816"/>
            <a:ext cx="774578" cy="1342671"/>
          </a:xfrm>
          <a:custGeom>
            <a:avLst/>
            <a:gdLst>
              <a:gd name="T0" fmla="*/ 214 w 471"/>
              <a:gd name="T1" fmla="*/ 309 h 817"/>
              <a:gd name="T2" fmla="*/ 214 w 471"/>
              <a:gd name="T3" fmla="*/ 650 h 817"/>
              <a:gd name="T4" fmla="*/ 237 w 471"/>
              <a:gd name="T5" fmla="*/ 636 h 817"/>
              <a:gd name="T6" fmla="*/ 235 w 471"/>
              <a:gd name="T7" fmla="*/ 682 h 817"/>
              <a:gd name="T8" fmla="*/ 230 w 471"/>
              <a:gd name="T9" fmla="*/ 817 h 817"/>
              <a:gd name="T10" fmla="*/ 116 w 471"/>
              <a:gd name="T11" fmla="*/ 758 h 817"/>
              <a:gd name="T12" fmla="*/ 69 w 471"/>
              <a:gd name="T13" fmla="*/ 733 h 817"/>
              <a:gd name="T14" fmla="*/ 92 w 471"/>
              <a:gd name="T15" fmla="*/ 720 h 817"/>
              <a:gd name="T16" fmla="*/ 92 w 471"/>
              <a:gd name="T17" fmla="*/ 720 h 817"/>
              <a:gd name="T18" fmla="*/ 92 w 471"/>
              <a:gd name="T19" fmla="*/ 239 h 817"/>
              <a:gd name="T20" fmla="*/ 464 w 471"/>
              <a:gd name="T21" fmla="*/ 0 h 817"/>
              <a:gd name="T22" fmla="*/ 356 w 471"/>
              <a:gd name="T23" fmla="*/ 69 h 817"/>
              <a:gd name="T24" fmla="*/ 471 w 471"/>
              <a:gd name="T25" fmla="*/ 141 h 817"/>
              <a:gd name="T26" fmla="*/ 214 w 471"/>
              <a:gd name="T27" fmla="*/ 309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817">
                <a:moveTo>
                  <a:pt x="214" y="309"/>
                </a:moveTo>
                <a:cubicBezTo>
                  <a:pt x="157" y="409"/>
                  <a:pt x="149" y="536"/>
                  <a:pt x="214" y="650"/>
                </a:cubicBezTo>
                <a:cubicBezTo>
                  <a:pt x="237" y="636"/>
                  <a:pt x="237" y="636"/>
                  <a:pt x="237" y="636"/>
                </a:cubicBezTo>
                <a:cubicBezTo>
                  <a:pt x="235" y="682"/>
                  <a:pt x="235" y="682"/>
                  <a:pt x="235" y="682"/>
                </a:cubicBezTo>
                <a:cubicBezTo>
                  <a:pt x="230" y="817"/>
                  <a:pt x="230" y="817"/>
                  <a:pt x="230" y="817"/>
                </a:cubicBezTo>
                <a:cubicBezTo>
                  <a:pt x="116" y="758"/>
                  <a:pt x="116" y="758"/>
                  <a:pt x="116" y="758"/>
                </a:cubicBezTo>
                <a:cubicBezTo>
                  <a:pt x="69" y="733"/>
                  <a:pt x="69" y="733"/>
                  <a:pt x="69" y="733"/>
                </a:cubicBezTo>
                <a:cubicBezTo>
                  <a:pt x="92" y="720"/>
                  <a:pt x="92" y="720"/>
                  <a:pt x="92" y="720"/>
                </a:cubicBezTo>
                <a:cubicBezTo>
                  <a:pt x="92" y="720"/>
                  <a:pt x="92" y="720"/>
                  <a:pt x="92" y="720"/>
                </a:cubicBezTo>
                <a:cubicBezTo>
                  <a:pt x="0" y="560"/>
                  <a:pt x="11" y="379"/>
                  <a:pt x="92" y="239"/>
                </a:cubicBezTo>
                <a:cubicBezTo>
                  <a:pt x="167" y="110"/>
                  <a:pt x="300" y="15"/>
                  <a:pt x="464" y="0"/>
                </a:cubicBezTo>
                <a:cubicBezTo>
                  <a:pt x="356" y="69"/>
                  <a:pt x="356" y="69"/>
                  <a:pt x="356" y="69"/>
                </a:cubicBezTo>
                <a:cubicBezTo>
                  <a:pt x="471" y="141"/>
                  <a:pt x="471" y="141"/>
                  <a:pt x="471" y="141"/>
                </a:cubicBezTo>
                <a:cubicBezTo>
                  <a:pt x="357" y="154"/>
                  <a:pt x="266" y="220"/>
                  <a:pt x="214" y="309"/>
                </a:cubicBezTo>
                <a:close/>
              </a:path>
            </a:pathLst>
          </a:custGeom>
          <a:solidFill>
            <a:schemeClr val="accent3"/>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23" name="Freeform 8"/>
          <p:cNvSpPr>
            <a:spLocks/>
          </p:cNvSpPr>
          <p:nvPr/>
        </p:nvSpPr>
        <p:spPr bwMode="auto">
          <a:xfrm rot="2918291">
            <a:off x="7761561" y="3643650"/>
            <a:ext cx="1085520" cy="1164250"/>
          </a:xfrm>
          <a:custGeom>
            <a:avLst/>
            <a:gdLst>
              <a:gd name="T0" fmla="*/ 590 w 660"/>
              <a:gd name="T1" fmla="*/ 708 h 708"/>
              <a:gd name="T2" fmla="*/ 585 w 660"/>
              <a:gd name="T3" fmla="*/ 581 h 708"/>
              <a:gd name="T4" fmla="*/ 465 w 660"/>
              <a:gd name="T5" fmla="*/ 643 h 708"/>
              <a:gd name="T6" fmla="*/ 448 w 660"/>
              <a:gd name="T7" fmla="*/ 337 h 708"/>
              <a:gd name="T8" fmla="*/ 153 w 660"/>
              <a:gd name="T9" fmla="*/ 167 h 708"/>
              <a:gd name="T10" fmla="*/ 153 w 660"/>
              <a:gd name="T11" fmla="*/ 194 h 708"/>
              <a:gd name="T12" fmla="*/ 0 w 660"/>
              <a:gd name="T13" fmla="*/ 97 h 708"/>
              <a:gd name="T14" fmla="*/ 153 w 660"/>
              <a:gd name="T15" fmla="*/ 0 h 708"/>
              <a:gd name="T16" fmla="*/ 153 w 660"/>
              <a:gd name="T17" fmla="*/ 26 h 708"/>
              <a:gd name="T18" fmla="*/ 570 w 660"/>
              <a:gd name="T19" fmla="*/ 267 h 708"/>
              <a:gd name="T20" fmla="*/ 590 w 660"/>
              <a:gd name="T21"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0" h="708">
                <a:moveTo>
                  <a:pt x="590" y="708"/>
                </a:moveTo>
                <a:cubicBezTo>
                  <a:pt x="585" y="581"/>
                  <a:pt x="585" y="581"/>
                  <a:pt x="585" y="581"/>
                </a:cubicBezTo>
                <a:cubicBezTo>
                  <a:pt x="465" y="643"/>
                  <a:pt x="465" y="643"/>
                  <a:pt x="465" y="643"/>
                </a:cubicBezTo>
                <a:cubicBezTo>
                  <a:pt x="511" y="539"/>
                  <a:pt x="499" y="427"/>
                  <a:pt x="448" y="337"/>
                </a:cubicBezTo>
                <a:cubicBezTo>
                  <a:pt x="390" y="238"/>
                  <a:pt x="284" y="167"/>
                  <a:pt x="153" y="167"/>
                </a:cubicBezTo>
                <a:cubicBezTo>
                  <a:pt x="153" y="194"/>
                  <a:pt x="153" y="194"/>
                  <a:pt x="153" y="194"/>
                </a:cubicBezTo>
                <a:cubicBezTo>
                  <a:pt x="0" y="97"/>
                  <a:pt x="0" y="97"/>
                  <a:pt x="0" y="97"/>
                </a:cubicBezTo>
                <a:cubicBezTo>
                  <a:pt x="153" y="0"/>
                  <a:pt x="153" y="0"/>
                  <a:pt x="153" y="0"/>
                </a:cubicBezTo>
                <a:cubicBezTo>
                  <a:pt x="153" y="26"/>
                  <a:pt x="153" y="26"/>
                  <a:pt x="153" y="26"/>
                </a:cubicBezTo>
                <a:cubicBezTo>
                  <a:pt x="338" y="26"/>
                  <a:pt x="489" y="127"/>
                  <a:pt x="570" y="267"/>
                </a:cubicBezTo>
                <a:cubicBezTo>
                  <a:pt x="644" y="396"/>
                  <a:pt x="660" y="558"/>
                  <a:pt x="590" y="708"/>
                </a:cubicBezTo>
                <a:close/>
              </a:path>
            </a:pathLst>
          </a:custGeom>
          <a:solidFill>
            <a:schemeClr val="accent2"/>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24" name="Freeform 23"/>
          <p:cNvSpPr>
            <a:spLocks/>
          </p:cNvSpPr>
          <p:nvPr/>
        </p:nvSpPr>
        <p:spPr bwMode="auto">
          <a:xfrm rot="2918291">
            <a:off x="6921156" y="4169265"/>
            <a:ext cx="1369394" cy="670642"/>
          </a:xfrm>
          <a:custGeom>
            <a:avLst/>
            <a:gdLst>
              <a:gd name="T0" fmla="*/ 833 w 833"/>
              <a:gd name="T1" fmla="*/ 180 h 408"/>
              <a:gd name="T2" fmla="*/ 810 w 833"/>
              <a:gd name="T3" fmla="*/ 167 h 408"/>
              <a:gd name="T4" fmla="*/ 393 w 833"/>
              <a:gd name="T5" fmla="*/ 408 h 408"/>
              <a:gd name="T6" fmla="*/ 0 w 833"/>
              <a:gd name="T7" fmla="*/ 205 h 408"/>
              <a:gd name="T8" fmla="*/ 114 w 833"/>
              <a:gd name="T9" fmla="*/ 264 h 408"/>
              <a:gd name="T10" fmla="*/ 119 w 833"/>
              <a:gd name="T11" fmla="*/ 129 h 408"/>
              <a:gd name="T12" fmla="*/ 393 w 833"/>
              <a:gd name="T13" fmla="*/ 267 h 408"/>
              <a:gd name="T14" fmla="*/ 688 w 833"/>
              <a:gd name="T15" fmla="*/ 97 h 408"/>
              <a:gd name="T16" fmla="*/ 665 w 833"/>
              <a:gd name="T17" fmla="*/ 83 h 408"/>
              <a:gd name="T18" fmla="*/ 825 w 833"/>
              <a:gd name="T19" fmla="*/ 0 h 408"/>
              <a:gd name="T20" fmla="*/ 833 w 833"/>
              <a:gd name="T21" fmla="*/ 18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3" h="408">
                <a:moveTo>
                  <a:pt x="833" y="180"/>
                </a:moveTo>
                <a:cubicBezTo>
                  <a:pt x="810" y="167"/>
                  <a:pt x="810" y="167"/>
                  <a:pt x="810" y="167"/>
                </a:cubicBezTo>
                <a:cubicBezTo>
                  <a:pt x="717" y="327"/>
                  <a:pt x="555" y="408"/>
                  <a:pt x="393" y="408"/>
                </a:cubicBezTo>
                <a:cubicBezTo>
                  <a:pt x="244" y="408"/>
                  <a:pt x="96" y="340"/>
                  <a:pt x="0" y="205"/>
                </a:cubicBezTo>
                <a:cubicBezTo>
                  <a:pt x="114" y="264"/>
                  <a:pt x="114" y="264"/>
                  <a:pt x="114" y="264"/>
                </a:cubicBezTo>
                <a:cubicBezTo>
                  <a:pt x="119" y="129"/>
                  <a:pt x="119" y="129"/>
                  <a:pt x="119" y="129"/>
                </a:cubicBezTo>
                <a:cubicBezTo>
                  <a:pt x="187" y="221"/>
                  <a:pt x="290" y="267"/>
                  <a:pt x="393" y="267"/>
                </a:cubicBezTo>
                <a:cubicBezTo>
                  <a:pt x="508" y="267"/>
                  <a:pt x="622" y="210"/>
                  <a:pt x="688" y="97"/>
                </a:cubicBezTo>
                <a:cubicBezTo>
                  <a:pt x="665" y="83"/>
                  <a:pt x="665" y="83"/>
                  <a:pt x="665" y="83"/>
                </a:cubicBezTo>
                <a:cubicBezTo>
                  <a:pt x="825" y="0"/>
                  <a:pt x="825" y="0"/>
                  <a:pt x="825" y="0"/>
                </a:cubicBezTo>
                <a:lnTo>
                  <a:pt x="833" y="180"/>
                </a:ln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26" name="Oval 5"/>
          <p:cNvSpPr>
            <a:spLocks noChangeArrowheads="1"/>
          </p:cNvSpPr>
          <p:nvPr/>
        </p:nvSpPr>
        <p:spPr bwMode="auto">
          <a:xfrm rot="2918291">
            <a:off x="4825839" y="2960287"/>
            <a:ext cx="2462575" cy="2459611"/>
          </a:xfrm>
          <a:prstGeom prst="ellipse">
            <a:avLst/>
          </a:prstGeom>
          <a:noFill/>
          <a:ln w="9"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ko-KR" altLang="en-US" sz="1000" b="1" dirty="0">
              <a:solidFill>
                <a:schemeClr val="bg1"/>
              </a:solidFill>
              <a:latin typeface="Lato Light"/>
              <a:ea typeface="Roboto Bold" charset="0"/>
              <a:cs typeface="Lato Light"/>
            </a:endParaRPr>
          </a:p>
        </p:txBody>
      </p:sp>
      <p:sp>
        <p:nvSpPr>
          <p:cNvPr id="27" name="Freeform 6"/>
          <p:cNvSpPr>
            <a:spLocks/>
          </p:cNvSpPr>
          <p:nvPr/>
        </p:nvSpPr>
        <p:spPr bwMode="auto">
          <a:xfrm rot="2918291">
            <a:off x="5190101" y="2606217"/>
            <a:ext cx="1128178" cy="1955610"/>
          </a:xfrm>
          <a:custGeom>
            <a:avLst/>
            <a:gdLst>
              <a:gd name="T0" fmla="*/ 214 w 471"/>
              <a:gd name="T1" fmla="*/ 309 h 817"/>
              <a:gd name="T2" fmla="*/ 214 w 471"/>
              <a:gd name="T3" fmla="*/ 650 h 817"/>
              <a:gd name="T4" fmla="*/ 237 w 471"/>
              <a:gd name="T5" fmla="*/ 636 h 817"/>
              <a:gd name="T6" fmla="*/ 235 w 471"/>
              <a:gd name="T7" fmla="*/ 682 h 817"/>
              <a:gd name="T8" fmla="*/ 230 w 471"/>
              <a:gd name="T9" fmla="*/ 817 h 817"/>
              <a:gd name="T10" fmla="*/ 116 w 471"/>
              <a:gd name="T11" fmla="*/ 758 h 817"/>
              <a:gd name="T12" fmla="*/ 69 w 471"/>
              <a:gd name="T13" fmla="*/ 733 h 817"/>
              <a:gd name="T14" fmla="*/ 92 w 471"/>
              <a:gd name="T15" fmla="*/ 720 h 817"/>
              <a:gd name="T16" fmla="*/ 92 w 471"/>
              <a:gd name="T17" fmla="*/ 720 h 817"/>
              <a:gd name="T18" fmla="*/ 92 w 471"/>
              <a:gd name="T19" fmla="*/ 239 h 817"/>
              <a:gd name="T20" fmla="*/ 464 w 471"/>
              <a:gd name="T21" fmla="*/ 0 h 817"/>
              <a:gd name="T22" fmla="*/ 356 w 471"/>
              <a:gd name="T23" fmla="*/ 69 h 817"/>
              <a:gd name="T24" fmla="*/ 471 w 471"/>
              <a:gd name="T25" fmla="*/ 141 h 817"/>
              <a:gd name="T26" fmla="*/ 214 w 471"/>
              <a:gd name="T27" fmla="*/ 309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817">
                <a:moveTo>
                  <a:pt x="214" y="309"/>
                </a:moveTo>
                <a:cubicBezTo>
                  <a:pt x="157" y="409"/>
                  <a:pt x="149" y="536"/>
                  <a:pt x="214" y="650"/>
                </a:cubicBezTo>
                <a:cubicBezTo>
                  <a:pt x="237" y="636"/>
                  <a:pt x="237" y="636"/>
                  <a:pt x="237" y="636"/>
                </a:cubicBezTo>
                <a:cubicBezTo>
                  <a:pt x="235" y="682"/>
                  <a:pt x="235" y="682"/>
                  <a:pt x="235" y="682"/>
                </a:cubicBezTo>
                <a:cubicBezTo>
                  <a:pt x="230" y="817"/>
                  <a:pt x="230" y="817"/>
                  <a:pt x="230" y="817"/>
                </a:cubicBezTo>
                <a:cubicBezTo>
                  <a:pt x="116" y="758"/>
                  <a:pt x="116" y="758"/>
                  <a:pt x="116" y="758"/>
                </a:cubicBezTo>
                <a:cubicBezTo>
                  <a:pt x="69" y="733"/>
                  <a:pt x="69" y="733"/>
                  <a:pt x="69" y="733"/>
                </a:cubicBezTo>
                <a:cubicBezTo>
                  <a:pt x="92" y="720"/>
                  <a:pt x="92" y="720"/>
                  <a:pt x="92" y="720"/>
                </a:cubicBezTo>
                <a:cubicBezTo>
                  <a:pt x="92" y="720"/>
                  <a:pt x="92" y="720"/>
                  <a:pt x="92" y="720"/>
                </a:cubicBezTo>
                <a:cubicBezTo>
                  <a:pt x="0" y="560"/>
                  <a:pt x="11" y="379"/>
                  <a:pt x="92" y="239"/>
                </a:cubicBezTo>
                <a:cubicBezTo>
                  <a:pt x="167" y="110"/>
                  <a:pt x="300" y="15"/>
                  <a:pt x="464" y="0"/>
                </a:cubicBezTo>
                <a:cubicBezTo>
                  <a:pt x="356" y="69"/>
                  <a:pt x="356" y="69"/>
                  <a:pt x="356" y="69"/>
                </a:cubicBezTo>
                <a:cubicBezTo>
                  <a:pt x="471" y="141"/>
                  <a:pt x="471" y="141"/>
                  <a:pt x="471" y="141"/>
                </a:cubicBezTo>
                <a:cubicBezTo>
                  <a:pt x="357" y="154"/>
                  <a:pt x="266" y="220"/>
                  <a:pt x="214" y="309"/>
                </a:cubicBezTo>
                <a:close/>
              </a:path>
            </a:pathLst>
          </a:custGeom>
          <a:solidFill>
            <a:schemeClr val="accent3"/>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28" name="Freeform 8"/>
          <p:cNvSpPr>
            <a:spLocks/>
          </p:cNvSpPr>
          <p:nvPr/>
        </p:nvSpPr>
        <p:spPr bwMode="auto">
          <a:xfrm rot="2918291">
            <a:off x="5822369" y="3417249"/>
            <a:ext cx="1581068" cy="1695738"/>
          </a:xfrm>
          <a:custGeom>
            <a:avLst/>
            <a:gdLst>
              <a:gd name="T0" fmla="*/ 590 w 660"/>
              <a:gd name="T1" fmla="*/ 708 h 708"/>
              <a:gd name="T2" fmla="*/ 585 w 660"/>
              <a:gd name="T3" fmla="*/ 581 h 708"/>
              <a:gd name="T4" fmla="*/ 465 w 660"/>
              <a:gd name="T5" fmla="*/ 643 h 708"/>
              <a:gd name="T6" fmla="*/ 448 w 660"/>
              <a:gd name="T7" fmla="*/ 337 h 708"/>
              <a:gd name="T8" fmla="*/ 153 w 660"/>
              <a:gd name="T9" fmla="*/ 167 h 708"/>
              <a:gd name="T10" fmla="*/ 153 w 660"/>
              <a:gd name="T11" fmla="*/ 194 h 708"/>
              <a:gd name="T12" fmla="*/ 0 w 660"/>
              <a:gd name="T13" fmla="*/ 97 h 708"/>
              <a:gd name="T14" fmla="*/ 153 w 660"/>
              <a:gd name="T15" fmla="*/ 0 h 708"/>
              <a:gd name="T16" fmla="*/ 153 w 660"/>
              <a:gd name="T17" fmla="*/ 26 h 708"/>
              <a:gd name="T18" fmla="*/ 570 w 660"/>
              <a:gd name="T19" fmla="*/ 267 h 708"/>
              <a:gd name="T20" fmla="*/ 590 w 660"/>
              <a:gd name="T21"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0" h="708">
                <a:moveTo>
                  <a:pt x="590" y="708"/>
                </a:moveTo>
                <a:cubicBezTo>
                  <a:pt x="585" y="581"/>
                  <a:pt x="585" y="581"/>
                  <a:pt x="585" y="581"/>
                </a:cubicBezTo>
                <a:cubicBezTo>
                  <a:pt x="465" y="643"/>
                  <a:pt x="465" y="643"/>
                  <a:pt x="465" y="643"/>
                </a:cubicBezTo>
                <a:cubicBezTo>
                  <a:pt x="511" y="539"/>
                  <a:pt x="499" y="427"/>
                  <a:pt x="448" y="337"/>
                </a:cubicBezTo>
                <a:cubicBezTo>
                  <a:pt x="390" y="238"/>
                  <a:pt x="284" y="167"/>
                  <a:pt x="153" y="167"/>
                </a:cubicBezTo>
                <a:cubicBezTo>
                  <a:pt x="153" y="194"/>
                  <a:pt x="153" y="194"/>
                  <a:pt x="153" y="194"/>
                </a:cubicBezTo>
                <a:cubicBezTo>
                  <a:pt x="0" y="97"/>
                  <a:pt x="0" y="97"/>
                  <a:pt x="0" y="97"/>
                </a:cubicBezTo>
                <a:cubicBezTo>
                  <a:pt x="153" y="0"/>
                  <a:pt x="153" y="0"/>
                  <a:pt x="153" y="0"/>
                </a:cubicBezTo>
                <a:cubicBezTo>
                  <a:pt x="153" y="26"/>
                  <a:pt x="153" y="26"/>
                  <a:pt x="153" y="26"/>
                </a:cubicBezTo>
                <a:cubicBezTo>
                  <a:pt x="338" y="26"/>
                  <a:pt x="489" y="127"/>
                  <a:pt x="570" y="267"/>
                </a:cubicBezTo>
                <a:cubicBezTo>
                  <a:pt x="644" y="396"/>
                  <a:pt x="660" y="558"/>
                  <a:pt x="590" y="708"/>
                </a:cubicBezTo>
                <a:close/>
              </a:path>
            </a:pathLst>
          </a:custGeom>
          <a:solidFill>
            <a:schemeClr val="accent2"/>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29" name="Freeform 28"/>
          <p:cNvSpPr>
            <a:spLocks/>
          </p:cNvSpPr>
          <p:nvPr/>
        </p:nvSpPr>
        <p:spPr bwMode="auto">
          <a:xfrm rot="2918291">
            <a:off x="4598314" y="4182810"/>
            <a:ext cx="1994532" cy="976794"/>
          </a:xfrm>
          <a:custGeom>
            <a:avLst/>
            <a:gdLst>
              <a:gd name="T0" fmla="*/ 833 w 833"/>
              <a:gd name="T1" fmla="*/ 180 h 408"/>
              <a:gd name="T2" fmla="*/ 810 w 833"/>
              <a:gd name="T3" fmla="*/ 167 h 408"/>
              <a:gd name="T4" fmla="*/ 393 w 833"/>
              <a:gd name="T5" fmla="*/ 408 h 408"/>
              <a:gd name="T6" fmla="*/ 0 w 833"/>
              <a:gd name="T7" fmla="*/ 205 h 408"/>
              <a:gd name="T8" fmla="*/ 114 w 833"/>
              <a:gd name="T9" fmla="*/ 264 h 408"/>
              <a:gd name="T10" fmla="*/ 119 w 833"/>
              <a:gd name="T11" fmla="*/ 129 h 408"/>
              <a:gd name="T12" fmla="*/ 393 w 833"/>
              <a:gd name="T13" fmla="*/ 267 h 408"/>
              <a:gd name="T14" fmla="*/ 688 w 833"/>
              <a:gd name="T15" fmla="*/ 97 h 408"/>
              <a:gd name="T16" fmla="*/ 665 w 833"/>
              <a:gd name="T17" fmla="*/ 83 h 408"/>
              <a:gd name="T18" fmla="*/ 825 w 833"/>
              <a:gd name="T19" fmla="*/ 0 h 408"/>
              <a:gd name="T20" fmla="*/ 833 w 833"/>
              <a:gd name="T21" fmla="*/ 18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3" h="408">
                <a:moveTo>
                  <a:pt x="833" y="180"/>
                </a:moveTo>
                <a:cubicBezTo>
                  <a:pt x="810" y="167"/>
                  <a:pt x="810" y="167"/>
                  <a:pt x="810" y="167"/>
                </a:cubicBezTo>
                <a:cubicBezTo>
                  <a:pt x="717" y="327"/>
                  <a:pt x="555" y="408"/>
                  <a:pt x="393" y="408"/>
                </a:cubicBezTo>
                <a:cubicBezTo>
                  <a:pt x="244" y="408"/>
                  <a:pt x="96" y="340"/>
                  <a:pt x="0" y="205"/>
                </a:cubicBezTo>
                <a:cubicBezTo>
                  <a:pt x="114" y="264"/>
                  <a:pt x="114" y="264"/>
                  <a:pt x="114" y="264"/>
                </a:cubicBezTo>
                <a:cubicBezTo>
                  <a:pt x="119" y="129"/>
                  <a:pt x="119" y="129"/>
                  <a:pt x="119" y="129"/>
                </a:cubicBezTo>
                <a:cubicBezTo>
                  <a:pt x="187" y="221"/>
                  <a:pt x="290" y="267"/>
                  <a:pt x="393" y="267"/>
                </a:cubicBezTo>
                <a:cubicBezTo>
                  <a:pt x="508" y="267"/>
                  <a:pt x="622" y="210"/>
                  <a:pt x="688" y="97"/>
                </a:cubicBezTo>
                <a:cubicBezTo>
                  <a:pt x="665" y="83"/>
                  <a:pt x="665" y="83"/>
                  <a:pt x="665" y="83"/>
                </a:cubicBezTo>
                <a:cubicBezTo>
                  <a:pt x="825" y="0"/>
                  <a:pt x="825" y="0"/>
                  <a:pt x="825" y="0"/>
                </a:cubicBezTo>
                <a:lnTo>
                  <a:pt x="833" y="180"/>
                </a:ln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31" name="Oval 5"/>
          <p:cNvSpPr>
            <a:spLocks noChangeArrowheads="1"/>
          </p:cNvSpPr>
          <p:nvPr/>
        </p:nvSpPr>
        <p:spPr bwMode="auto">
          <a:xfrm rot="2918291">
            <a:off x="5184048" y="5143586"/>
            <a:ext cx="1690740" cy="1688705"/>
          </a:xfrm>
          <a:prstGeom prst="ellipse">
            <a:avLst/>
          </a:prstGeom>
          <a:noFill/>
          <a:ln w="9"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ko-KR" altLang="en-US" sz="1000" b="1" dirty="0">
              <a:solidFill>
                <a:schemeClr val="bg1"/>
              </a:solidFill>
              <a:latin typeface="Lato Light"/>
              <a:ea typeface="Roboto Bold" charset="0"/>
              <a:cs typeface="Lato Light"/>
            </a:endParaRPr>
          </a:p>
        </p:txBody>
      </p:sp>
      <p:sp>
        <p:nvSpPr>
          <p:cNvPr id="32" name="Freeform 6"/>
          <p:cNvSpPr>
            <a:spLocks/>
          </p:cNvSpPr>
          <p:nvPr/>
        </p:nvSpPr>
        <p:spPr bwMode="auto">
          <a:xfrm rot="2918291">
            <a:off x="5434141" y="4900490"/>
            <a:ext cx="774578" cy="1342671"/>
          </a:xfrm>
          <a:custGeom>
            <a:avLst/>
            <a:gdLst>
              <a:gd name="T0" fmla="*/ 214 w 471"/>
              <a:gd name="T1" fmla="*/ 309 h 817"/>
              <a:gd name="T2" fmla="*/ 214 w 471"/>
              <a:gd name="T3" fmla="*/ 650 h 817"/>
              <a:gd name="T4" fmla="*/ 237 w 471"/>
              <a:gd name="T5" fmla="*/ 636 h 817"/>
              <a:gd name="T6" fmla="*/ 235 w 471"/>
              <a:gd name="T7" fmla="*/ 682 h 817"/>
              <a:gd name="T8" fmla="*/ 230 w 471"/>
              <a:gd name="T9" fmla="*/ 817 h 817"/>
              <a:gd name="T10" fmla="*/ 116 w 471"/>
              <a:gd name="T11" fmla="*/ 758 h 817"/>
              <a:gd name="T12" fmla="*/ 69 w 471"/>
              <a:gd name="T13" fmla="*/ 733 h 817"/>
              <a:gd name="T14" fmla="*/ 92 w 471"/>
              <a:gd name="T15" fmla="*/ 720 h 817"/>
              <a:gd name="T16" fmla="*/ 92 w 471"/>
              <a:gd name="T17" fmla="*/ 720 h 817"/>
              <a:gd name="T18" fmla="*/ 92 w 471"/>
              <a:gd name="T19" fmla="*/ 239 h 817"/>
              <a:gd name="T20" fmla="*/ 464 w 471"/>
              <a:gd name="T21" fmla="*/ 0 h 817"/>
              <a:gd name="T22" fmla="*/ 356 w 471"/>
              <a:gd name="T23" fmla="*/ 69 h 817"/>
              <a:gd name="T24" fmla="*/ 471 w 471"/>
              <a:gd name="T25" fmla="*/ 141 h 817"/>
              <a:gd name="T26" fmla="*/ 214 w 471"/>
              <a:gd name="T27" fmla="*/ 309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817">
                <a:moveTo>
                  <a:pt x="214" y="309"/>
                </a:moveTo>
                <a:cubicBezTo>
                  <a:pt x="157" y="409"/>
                  <a:pt x="149" y="536"/>
                  <a:pt x="214" y="650"/>
                </a:cubicBezTo>
                <a:cubicBezTo>
                  <a:pt x="237" y="636"/>
                  <a:pt x="237" y="636"/>
                  <a:pt x="237" y="636"/>
                </a:cubicBezTo>
                <a:cubicBezTo>
                  <a:pt x="235" y="682"/>
                  <a:pt x="235" y="682"/>
                  <a:pt x="235" y="682"/>
                </a:cubicBezTo>
                <a:cubicBezTo>
                  <a:pt x="230" y="817"/>
                  <a:pt x="230" y="817"/>
                  <a:pt x="230" y="817"/>
                </a:cubicBezTo>
                <a:cubicBezTo>
                  <a:pt x="116" y="758"/>
                  <a:pt x="116" y="758"/>
                  <a:pt x="116" y="758"/>
                </a:cubicBezTo>
                <a:cubicBezTo>
                  <a:pt x="69" y="733"/>
                  <a:pt x="69" y="733"/>
                  <a:pt x="69" y="733"/>
                </a:cubicBezTo>
                <a:cubicBezTo>
                  <a:pt x="92" y="720"/>
                  <a:pt x="92" y="720"/>
                  <a:pt x="92" y="720"/>
                </a:cubicBezTo>
                <a:cubicBezTo>
                  <a:pt x="92" y="720"/>
                  <a:pt x="92" y="720"/>
                  <a:pt x="92" y="720"/>
                </a:cubicBezTo>
                <a:cubicBezTo>
                  <a:pt x="0" y="560"/>
                  <a:pt x="11" y="379"/>
                  <a:pt x="92" y="239"/>
                </a:cubicBezTo>
                <a:cubicBezTo>
                  <a:pt x="167" y="110"/>
                  <a:pt x="300" y="15"/>
                  <a:pt x="464" y="0"/>
                </a:cubicBezTo>
                <a:cubicBezTo>
                  <a:pt x="356" y="69"/>
                  <a:pt x="356" y="69"/>
                  <a:pt x="356" y="69"/>
                </a:cubicBezTo>
                <a:cubicBezTo>
                  <a:pt x="471" y="141"/>
                  <a:pt x="471" y="141"/>
                  <a:pt x="471" y="141"/>
                </a:cubicBezTo>
                <a:cubicBezTo>
                  <a:pt x="357" y="154"/>
                  <a:pt x="266" y="220"/>
                  <a:pt x="214" y="309"/>
                </a:cubicBezTo>
                <a:close/>
              </a:path>
            </a:pathLst>
          </a:custGeom>
          <a:solidFill>
            <a:schemeClr val="accent3"/>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33" name="Freeform 8"/>
          <p:cNvSpPr>
            <a:spLocks/>
          </p:cNvSpPr>
          <p:nvPr/>
        </p:nvSpPr>
        <p:spPr bwMode="auto">
          <a:xfrm rot="2918291">
            <a:off x="5868240" y="5457324"/>
            <a:ext cx="1085520" cy="1164250"/>
          </a:xfrm>
          <a:custGeom>
            <a:avLst/>
            <a:gdLst>
              <a:gd name="T0" fmla="*/ 590 w 660"/>
              <a:gd name="T1" fmla="*/ 708 h 708"/>
              <a:gd name="T2" fmla="*/ 585 w 660"/>
              <a:gd name="T3" fmla="*/ 581 h 708"/>
              <a:gd name="T4" fmla="*/ 465 w 660"/>
              <a:gd name="T5" fmla="*/ 643 h 708"/>
              <a:gd name="T6" fmla="*/ 448 w 660"/>
              <a:gd name="T7" fmla="*/ 337 h 708"/>
              <a:gd name="T8" fmla="*/ 153 w 660"/>
              <a:gd name="T9" fmla="*/ 167 h 708"/>
              <a:gd name="T10" fmla="*/ 153 w 660"/>
              <a:gd name="T11" fmla="*/ 194 h 708"/>
              <a:gd name="T12" fmla="*/ 0 w 660"/>
              <a:gd name="T13" fmla="*/ 97 h 708"/>
              <a:gd name="T14" fmla="*/ 153 w 660"/>
              <a:gd name="T15" fmla="*/ 0 h 708"/>
              <a:gd name="T16" fmla="*/ 153 w 660"/>
              <a:gd name="T17" fmla="*/ 26 h 708"/>
              <a:gd name="T18" fmla="*/ 570 w 660"/>
              <a:gd name="T19" fmla="*/ 267 h 708"/>
              <a:gd name="T20" fmla="*/ 590 w 660"/>
              <a:gd name="T21"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0" h="708">
                <a:moveTo>
                  <a:pt x="590" y="708"/>
                </a:moveTo>
                <a:cubicBezTo>
                  <a:pt x="585" y="581"/>
                  <a:pt x="585" y="581"/>
                  <a:pt x="585" y="581"/>
                </a:cubicBezTo>
                <a:cubicBezTo>
                  <a:pt x="465" y="643"/>
                  <a:pt x="465" y="643"/>
                  <a:pt x="465" y="643"/>
                </a:cubicBezTo>
                <a:cubicBezTo>
                  <a:pt x="511" y="539"/>
                  <a:pt x="499" y="427"/>
                  <a:pt x="448" y="337"/>
                </a:cubicBezTo>
                <a:cubicBezTo>
                  <a:pt x="390" y="238"/>
                  <a:pt x="284" y="167"/>
                  <a:pt x="153" y="167"/>
                </a:cubicBezTo>
                <a:cubicBezTo>
                  <a:pt x="153" y="194"/>
                  <a:pt x="153" y="194"/>
                  <a:pt x="153" y="194"/>
                </a:cubicBezTo>
                <a:cubicBezTo>
                  <a:pt x="0" y="97"/>
                  <a:pt x="0" y="97"/>
                  <a:pt x="0" y="97"/>
                </a:cubicBezTo>
                <a:cubicBezTo>
                  <a:pt x="153" y="0"/>
                  <a:pt x="153" y="0"/>
                  <a:pt x="153" y="0"/>
                </a:cubicBezTo>
                <a:cubicBezTo>
                  <a:pt x="153" y="26"/>
                  <a:pt x="153" y="26"/>
                  <a:pt x="153" y="26"/>
                </a:cubicBezTo>
                <a:cubicBezTo>
                  <a:pt x="338" y="26"/>
                  <a:pt x="489" y="127"/>
                  <a:pt x="570" y="267"/>
                </a:cubicBezTo>
                <a:cubicBezTo>
                  <a:pt x="644" y="396"/>
                  <a:pt x="660" y="558"/>
                  <a:pt x="590" y="708"/>
                </a:cubicBezTo>
                <a:close/>
              </a:path>
            </a:pathLst>
          </a:custGeom>
          <a:solidFill>
            <a:schemeClr val="accent2"/>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34" name="Freeform 33"/>
          <p:cNvSpPr>
            <a:spLocks/>
          </p:cNvSpPr>
          <p:nvPr/>
        </p:nvSpPr>
        <p:spPr bwMode="auto">
          <a:xfrm rot="2918291">
            <a:off x="5027835" y="5982939"/>
            <a:ext cx="1369394" cy="670642"/>
          </a:xfrm>
          <a:custGeom>
            <a:avLst/>
            <a:gdLst>
              <a:gd name="T0" fmla="*/ 833 w 833"/>
              <a:gd name="T1" fmla="*/ 180 h 408"/>
              <a:gd name="T2" fmla="*/ 810 w 833"/>
              <a:gd name="T3" fmla="*/ 167 h 408"/>
              <a:gd name="T4" fmla="*/ 393 w 833"/>
              <a:gd name="T5" fmla="*/ 408 h 408"/>
              <a:gd name="T6" fmla="*/ 0 w 833"/>
              <a:gd name="T7" fmla="*/ 205 h 408"/>
              <a:gd name="T8" fmla="*/ 114 w 833"/>
              <a:gd name="T9" fmla="*/ 264 h 408"/>
              <a:gd name="T10" fmla="*/ 119 w 833"/>
              <a:gd name="T11" fmla="*/ 129 h 408"/>
              <a:gd name="T12" fmla="*/ 393 w 833"/>
              <a:gd name="T13" fmla="*/ 267 h 408"/>
              <a:gd name="T14" fmla="*/ 688 w 833"/>
              <a:gd name="T15" fmla="*/ 97 h 408"/>
              <a:gd name="T16" fmla="*/ 665 w 833"/>
              <a:gd name="T17" fmla="*/ 83 h 408"/>
              <a:gd name="T18" fmla="*/ 825 w 833"/>
              <a:gd name="T19" fmla="*/ 0 h 408"/>
              <a:gd name="T20" fmla="*/ 833 w 833"/>
              <a:gd name="T21" fmla="*/ 18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3" h="408">
                <a:moveTo>
                  <a:pt x="833" y="180"/>
                </a:moveTo>
                <a:cubicBezTo>
                  <a:pt x="810" y="167"/>
                  <a:pt x="810" y="167"/>
                  <a:pt x="810" y="167"/>
                </a:cubicBezTo>
                <a:cubicBezTo>
                  <a:pt x="717" y="327"/>
                  <a:pt x="555" y="408"/>
                  <a:pt x="393" y="408"/>
                </a:cubicBezTo>
                <a:cubicBezTo>
                  <a:pt x="244" y="408"/>
                  <a:pt x="96" y="340"/>
                  <a:pt x="0" y="205"/>
                </a:cubicBezTo>
                <a:cubicBezTo>
                  <a:pt x="114" y="264"/>
                  <a:pt x="114" y="264"/>
                  <a:pt x="114" y="264"/>
                </a:cubicBezTo>
                <a:cubicBezTo>
                  <a:pt x="119" y="129"/>
                  <a:pt x="119" y="129"/>
                  <a:pt x="119" y="129"/>
                </a:cubicBezTo>
                <a:cubicBezTo>
                  <a:pt x="187" y="221"/>
                  <a:pt x="290" y="267"/>
                  <a:pt x="393" y="267"/>
                </a:cubicBezTo>
                <a:cubicBezTo>
                  <a:pt x="508" y="267"/>
                  <a:pt x="622" y="210"/>
                  <a:pt x="688" y="97"/>
                </a:cubicBezTo>
                <a:cubicBezTo>
                  <a:pt x="665" y="83"/>
                  <a:pt x="665" y="83"/>
                  <a:pt x="665" y="83"/>
                </a:cubicBezTo>
                <a:cubicBezTo>
                  <a:pt x="825" y="0"/>
                  <a:pt x="825" y="0"/>
                  <a:pt x="825" y="0"/>
                </a:cubicBezTo>
                <a:lnTo>
                  <a:pt x="833" y="180"/>
                </a:ln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36" name="Oval 5"/>
          <p:cNvSpPr>
            <a:spLocks noChangeArrowheads="1"/>
          </p:cNvSpPr>
          <p:nvPr/>
        </p:nvSpPr>
        <p:spPr bwMode="auto">
          <a:xfrm rot="2918291">
            <a:off x="3423892" y="3295486"/>
            <a:ext cx="1690740" cy="1688705"/>
          </a:xfrm>
          <a:prstGeom prst="ellipse">
            <a:avLst/>
          </a:prstGeom>
          <a:noFill/>
          <a:ln w="9"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ko-KR" altLang="en-US" sz="1000" b="1" dirty="0">
              <a:solidFill>
                <a:schemeClr val="bg1"/>
              </a:solidFill>
              <a:latin typeface="Lato Light"/>
              <a:ea typeface="Roboto Bold" charset="0"/>
              <a:cs typeface="Lato Light"/>
            </a:endParaRPr>
          </a:p>
        </p:txBody>
      </p:sp>
      <p:sp>
        <p:nvSpPr>
          <p:cNvPr id="37" name="Freeform 6"/>
          <p:cNvSpPr>
            <a:spLocks/>
          </p:cNvSpPr>
          <p:nvPr/>
        </p:nvSpPr>
        <p:spPr bwMode="auto">
          <a:xfrm rot="2918291">
            <a:off x="3673985" y="3052390"/>
            <a:ext cx="774578" cy="1342671"/>
          </a:xfrm>
          <a:custGeom>
            <a:avLst/>
            <a:gdLst>
              <a:gd name="T0" fmla="*/ 214 w 471"/>
              <a:gd name="T1" fmla="*/ 309 h 817"/>
              <a:gd name="T2" fmla="*/ 214 w 471"/>
              <a:gd name="T3" fmla="*/ 650 h 817"/>
              <a:gd name="T4" fmla="*/ 237 w 471"/>
              <a:gd name="T5" fmla="*/ 636 h 817"/>
              <a:gd name="T6" fmla="*/ 235 w 471"/>
              <a:gd name="T7" fmla="*/ 682 h 817"/>
              <a:gd name="T8" fmla="*/ 230 w 471"/>
              <a:gd name="T9" fmla="*/ 817 h 817"/>
              <a:gd name="T10" fmla="*/ 116 w 471"/>
              <a:gd name="T11" fmla="*/ 758 h 817"/>
              <a:gd name="T12" fmla="*/ 69 w 471"/>
              <a:gd name="T13" fmla="*/ 733 h 817"/>
              <a:gd name="T14" fmla="*/ 92 w 471"/>
              <a:gd name="T15" fmla="*/ 720 h 817"/>
              <a:gd name="T16" fmla="*/ 92 w 471"/>
              <a:gd name="T17" fmla="*/ 720 h 817"/>
              <a:gd name="T18" fmla="*/ 92 w 471"/>
              <a:gd name="T19" fmla="*/ 239 h 817"/>
              <a:gd name="T20" fmla="*/ 464 w 471"/>
              <a:gd name="T21" fmla="*/ 0 h 817"/>
              <a:gd name="T22" fmla="*/ 356 w 471"/>
              <a:gd name="T23" fmla="*/ 69 h 817"/>
              <a:gd name="T24" fmla="*/ 471 w 471"/>
              <a:gd name="T25" fmla="*/ 141 h 817"/>
              <a:gd name="T26" fmla="*/ 214 w 471"/>
              <a:gd name="T27" fmla="*/ 309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817">
                <a:moveTo>
                  <a:pt x="214" y="309"/>
                </a:moveTo>
                <a:cubicBezTo>
                  <a:pt x="157" y="409"/>
                  <a:pt x="149" y="536"/>
                  <a:pt x="214" y="650"/>
                </a:cubicBezTo>
                <a:cubicBezTo>
                  <a:pt x="237" y="636"/>
                  <a:pt x="237" y="636"/>
                  <a:pt x="237" y="636"/>
                </a:cubicBezTo>
                <a:cubicBezTo>
                  <a:pt x="235" y="682"/>
                  <a:pt x="235" y="682"/>
                  <a:pt x="235" y="682"/>
                </a:cubicBezTo>
                <a:cubicBezTo>
                  <a:pt x="230" y="817"/>
                  <a:pt x="230" y="817"/>
                  <a:pt x="230" y="817"/>
                </a:cubicBezTo>
                <a:cubicBezTo>
                  <a:pt x="116" y="758"/>
                  <a:pt x="116" y="758"/>
                  <a:pt x="116" y="758"/>
                </a:cubicBezTo>
                <a:cubicBezTo>
                  <a:pt x="69" y="733"/>
                  <a:pt x="69" y="733"/>
                  <a:pt x="69" y="733"/>
                </a:cubicBezTo>
                <a:cubicBezTo>
                  <a:pt x="92" y="720"/>
                  <a:pt x="92" y="720"/>
                  <a:pt x="92" y="720"/>
                </a:cubicBezTo>
                <a:cubicBezTo>
                  <a:pt x="92" y="720"/>
                  <a:pt x="92" y="720"/>
                  <a:pt x="92" y="720"/>
                </a:cubicBezTo>
                <a:cubicBezTo>
                  <a:pt x="0" y="560"/>
                  <a:pt x="11" y="379"/>
                  <a:pt x="92" y="239"/>
                </a:cubicBezTo>
                <a:cubicBezTo>
                  <a:pt x="167" y="110"/>
                  <a:pt x="300" y="15"/>
                  <a:pt x="464" y="0"/>
                </a:cubicBezTo>
                <a:cubicBezTo>
                  <a:pt x="356" y="69"/>
                  <a:pt x="356" y="69"/>
                  <a:pt x="356" y="69"/>
                </a:cubicBezTo>
                <a:cubicBezTo>
                  <a:pt x="471" y="141"/>
                  <a:pt x="471" y="141"/>
                  <a:pt x="471" y="141"/>
                </a:cubicBezTo>
                <a:cubicBezTo>
                  <a:pt x="357" y="154"/>
                  <a:pt x="266" y="220"/>
                  <a:pt x="214" y="309"/>
                </a:cubicBezTo>
                <a:close/>
              </a:path>
            </a:pathLst>
          </a:custGeom>
          <a:solidFill>
            <a:schemeClr val="accent3"/>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38" name="Freeform 8"/>
          <p:cNvSpPr>
            <a:spLocks/>
          </p:cNvSpPr>
          <p:nvPr/>
        </p:nvSpPr>
        <p:spPr bwMode="auto">
          <a:xfrm rot="2918291">
            <a:off x="4108084" y="3609224"/>
            <a:ext cx="1085520" cy="1164250"/>
          </a:xfrm>
          <a:custGeom>
            <a:avLst/>
            <a:gdLst>
              <a:gd name="T0" fmla="*/ 590 w 660"/>
              <a:gd name="T1" fmla="*/ 708 h 708"/>
              <a:gd name="T2" fmla="*/ 585 w 660"/>
              <a:gd name="T3" fmla="*/ 581 h 708"/>
              <a:gd name="T4" fmla="*/ 465 w 660"/>
              <a:gd name="T5" fmla="*/ 643 h 708"/>
              <a:gd name="T6" fmla="*/ 448 w 660"/>
              <a:gd name="T7" fmla="*/ 337 h 708"/>
              <a:gd name="T8" fmla="*/ 153 w 660"/>
              <a:gd name="T9" fmla="*/ 167 h 708"/>
              <a:gd name="T10" fmla="*/ 153 w 660"/>
              <a:gd name="T11" fmla="*/ 194 h 708"/>
              <a:gd name="T12" fmla="*/ 0 w 660"/>
              <a:gd name="T13" fmla="*/ 97 h 708"/>
              <a:gd name="T14" fmla="*/ 153 w 660"/>
              <a:gd name="T15" fmla="*/ 0 h 708"/>
              <a:gd name="T16" fmla="*/ 153 w 660"/>
              <a:gd name="T17" fmla="*/ 26 h 708"/>
              <a:gd name="T18" fmla="*/ 570 w 660"/>
              <a:gd name="T19" fmla="*/ 267 h 708"/>
              <a:gd name="T20" fmla="*/ 590 w 660"/>
              <a:gd name="T21"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0" h="708">
                <a:moveTo>
                  <a:pt x="590" y="708"/>
                </a:moveTo>
                <a:cubicBezTo>
                  <a:pt x="585" y="581"/>
                  <a:pt x="585" y="581"/>
                  <a:pt x="585" y="581"/>
                </a:cubicBezTo>
                <a:cubicBezTo>
                  <a:pt x="465" y="643"/>
                  <a:pt x="465" y="643"/>
                  <a:pt x="465" y="643"/>
                </a:cubicBezTo>
                <a:cubicBezTo>
                  <a:pt x="511" y="539"/>
                  <a:pt x="499" y="427"/>
                  <a:pt x="448" y="337"/>
                </a:cubicBezTo>
                <a:cubicBezTo>
                  <a:pt x="390" y="238"/>
                  <a:pt x="284" y="167"/>
                  <a:pt x="153" y="167"/>
                </a:cubicBezTo>
                <a:cubicBezTo>
                  <a:pt x="153" y="194"/>
                  <a:pt x="153" y="194"/>
                  <a:pt x="153" y="194"/>
                </a:cubicBezTo>
                <a:cubicBezTo>
                  <a:pt x="0" y="97"/>
                  <a:pt x="0" y="97"/>
                  <a:pt x="0" y="97"/>
                </a:cubicBezTo>
                <a:cubicBezTo>
                  <a:pt x="153" y="0"/>
                  <a:pt x="153" y="0"/>
                  <a:pt x="153" y="0"/>
                </a:cubicBezTo>
                <a:cubicBezTo>
                  <a:pt x="153" y="26"/>
                  <a:pt x="153" y="26"/>
                  <a:pt x="153" y="26"/>
                </a:cubicBezTo>
                <a:cubicBezTo>
                  <a:pt x="338" y="26"/>
                  <a:pt x="489" y="127"/>
                  <a:pt x="570" y="267"/>
                </a:cubicBezTo>
                <a:cubicBezTo>
                  <a:pt x="644" y="396"/>
                  <a:pt x="660" y="558"/>
                  <a:pt x="590" y="708"/>
                </a:cubicBezTo>
                <a:close/>
              </a:path>
            </a:pathLst>
          </a:custGeom>
          <a:solidFill>
            <a:schemeClr val="accent2"/>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39" name="Freeform 38"/>
          <p:cNvSpPr>
            <a:spLocks/>
          </p:cNvSpPr>
          <p:nvPr/>
        </p:nvSpPr>
        <p:spPr bwMode="auto">
          <a:xfrm rot="2918291">
            <a:off x="3267679" y="4134839"/>
            <a:ext cx="1369394" cy="670642"/>
          </a:xfrm>
          <a:custGeom>
            <a:avLst/>
            <a:gdLst>
              <a:gd name="T0" fmla="*/ 833 w 833"/>
              <a:gd name="T1" fmla="*/ 180 h 408"/>
              <a:gd name="T2" fmla="*/ 810 w 833"/>
              <a:gd name="T3" fmla="*/ 167 h 408"/>
              <a:gd name="T4" fmla="*/ 393 w 833"/>
              <a:gd name="T5" fmla="*/ 408 h 408"/>
              <a:gd name="T6" fmla="*/ 0 w 833"/>
              <a:gd name="T7" fmla="*/ 205 h 408"/>
              <a:gd name="T8" fmla="*/ 114 w 833"/>
              <a:gd name="T9" fmla="*/ 264 h 408"/>
              <a:gd name="T10" fmla="*/ 119 w 833"/>
              <a:gd name="T11" fmla="*/ 129 h 408"/>
              <a:gd name="T12" fmla="*/ 393 w 833"/>
              <a:gd name="T13" fmla="*/ 267 h 408"/>
              <a:gd name="T14" fmla="*/ 688 w 833"/>
              <a:gd name="T15" fmla="*/ 97 h 408"/>
              <a:gd name="T16" fmla="*/ 665 w 833"/>
              <a:gd name="T17" fmla="*/ 83 h 408"/>
              <a:gd name="T18" fmla="*/ 825 w 833"/>
              <a:gd name="T19" fmla="*/ 0 h 408"/>
              <a:gd name="T20" fmla="*/ 833 w 833"/>
              <a:gd name="T21" fmla="*/ 18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3" h="408">
                <a:moveTo>
                  <a:pt x="833" y="180"/>
                </a:moveTo>
                <a:cubicBezTo>
                  <a:pt x="810" y="167"/>
                  <a:pt x="810" y="167"/>
                  <a:pt x="810" y="167"/>
                </a:cubicBezTo>
                <a:cubicBezTo>
                  <a:pt x="717" y="327"/>
                  <a:pt x="555" y="408"/>
                  <a:pt x="393" y="408"/>
                </a:cubicBezTo>
                <a:cubicBezTo>
                  <a:pt x="244" y="408"/>
                  <a:pt x="96" y="340"/>
                  <a:pt x="0" y="205"/>
                </a:cubicBezTo>
                <a:cubicBezTo>
                  <a:pt x="114" y="264"/>
                  <a:pt x="114" y="264"/>
                  <a:pt x="114" y="264"/>
                </a:cubicBezTo>
                <a:cubicBezTo>
                  <a:pt x="119" y="129"/>
                  <a:pt x="119" y="129"/>
                  <a:pt x="119" y="129"/>
                </a:cubicBezTo>
                <a:cubicBezTo>
                  <a:pt x="187" y="221"/>
                  <a:pt x="290" y="267"/>
                  <a:pt x="393" y="267"/>
                </a:cubicBezTo>
                <a:cubicBezTo>
                  <a:pt x="508" y="267"/>
                  <a:pt x="622" y="210"/>
                  <a:pt x="688" y="97"/>
                </a:cubicBezTo>
                <a:cubicBezTo>
                  <a:pt x="665" y="83"/>
                  <a:pt x="665" y="83"/>
                  <a:pt x="665" y="83"/>
                </a:cubicBezTo>
                <a:cubicBezTo>
                  <a:pt x="825" y="0"/>
                  <a:pt x="825" y="0"/>
                  <a:pt x="825" y="0"/>
                </a:cubicBezTo>
                <a:lnTo>
                  <a:pt x="833" y="180"/>
                </a:ln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1000" b="1" dirty="0">
              <a:solidFill>
                <a:schemeClr val="bg1"/>
              </a:solidFill>
              <a:latin typeface="Lato Light"/>
              <a:ea typeface="Roboto Bold" charset="0"/>
              <a:cs typeface="Lato Light"/>
            </a:endParaRPr>
          </a:p>
        </p:txBody>
      </p:sp>
      <p:sp>
        <p:nvSpPr>
          <p:cNvPr id="2" name="Oval 1"/>
          <p:cNvSpPr/>
          <p:nvPr/>
        </p:nvSpPr>
        <p:spPr>
          <a:xfrm rot="2918291">
            <a:off x="5737900" y="3853583"/>
            <a:ext cx="641795" cy="641794"/>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hape 2619">
            <a:extLst>
              <a:ext uri="{FF2B5EF4-FFF2-40B4-BE49-F238E27FC236}">
                <a16:creationId xmlns:a16="http://schemas.microsoft.com/office/drawing/2014/main" id="{DC30D603-EDD6-444A-A103-AEDAD633D256}"/>
              </a:ext>
            </a:extLst>
          </p:cNvPr>
          <p:cNvSpPr/>
          <p:nvPr/>
        </p:nvSpPr>
        <p:spPr>
          <a:xfrm>
            <a:off x="1614522" y="4447165"/>
            <a:ext cx="695698" cy="695692"/>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7" name="Shape 2624">
            <a:extLst>
              <a:ext uri="{FF2B5EF4-FFF2-40B4-BE49-F238E27FC236}">
                <a16:creationId xmlns:a16="http://schemas.microsoft.com/office/drawing/2014/main" id="{D62E8C90-F301-4B46-8CD2-BD40D631D428}"/>
              </a:ext>
            </a:extLst>
          </p:cNvPr>
          <p:cNvSpPr/>
          <p:nvPr/>
        </p:nvSpPr>
        <p:spPr>
          <a:xfrm>
            <a:off x="1614522" y="1862622"/>
            <a:ext cx="695698" cy="69569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8" name="TextBox 57">
            <a:extLst>
              <a:ext uri="{FF2B5EF4-FFF2-40B4-BE49-F238E27FC236}">
                <a16:creationId xmlns:a16="http://schemas.microsoft.com/office/drawing/2014/main" id="{40FEF2C6-774D-4251-AB43-6E798EA2EDF2}"/>
              </a:ext>
            </a:extLst>
          </p:cNvPr>
          <p:cNvSpPr txBox="1"/>
          <p:nvPr/>
        </p:nvSpPr>
        <p:spPr>
          <a:xfrm>
            <a:off x="1128008" y="2634501"/>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59" name="TextBox 58">
            <a:extLst>
              <a:ext uri="{FF2B5EF4-FFF2-40B4-BE49-F238E27FC236}">
                <a16:creationId xmlns:a16="http://schemas.microsoft.com/office/drawing/2014/main" id="{631AAF90-9182-46CC-96E3-4EC27792B40E}"/>
              </a:ext>
            </a:extLst>
          </p:cNvPr>
          <p:cNvSpPr txBox="1"/>
          <p:nvPr/>
        </p:nvSpPr>
        <p:spPr>
          <a:xfrm flipH="1">
            <a:off x="715264" y="2938004"/>
            <a:ext cx="2494214"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err="1">
                <a:latin typeface="Lato regular" panose="020F0502020204030203" pitchFamily="34" charset="0"/>
                <a:ea typeface="Lato regular" panose="020F0502020204030203" pitchFamily="34" charset="0"/>
                <a:cs typeface="Lato regular" panose="020F0502020204030203" pitchFamily="34" charset="0"/>
              </a:rPr>
              <a:t>eiusmod</a:t>
            </a:r>
            <a:r>
              <a:rPr lang="en-US" sz="1200">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60" name="TextBox 59">
            <a:extLst>
              <a:ext uri="{FF2B5EF4-FFF2-40B4-BE49-F238E27FC236}">
                <a16:creationId xmlns:a16="http://schemas.microsoft.com/office/drawing/2014/main" id="{0B47AC46-D32C-43D2-BB1D-1F3275389DBB}"/>
              </a:ext>
            </a:extLst>
          </p:cNvPr>
          <p:cNvSpPr txBox="1"/>
          <p:nvPr/>
        </p:nvSpPr>
        <p:spPr>
          <a:xfrm>
            <a:off x="1128008" y="5254852"/>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61" name="TextBox 60">
            <a:extLst>
              <a:ext uri="{FF2B5EF4-FFF2-40B4-BE49-F238E27FC236}">
                <a16:creationId xmlns:a16="http://schemas.microsoft.com/office/drawing/2014/main" id="{40D5B31F-46BE-4CE3-BE32-4A815E78A2EB}"/>
              </a:ext>
            </a:extLst>
          </p:cNvPr>
          <p:cNvSpPr txBox="1"/>
          <p:nvPr/>
        </p:nvSpPr>
        <p:spPr>
          <a:xfrm flipH="1">
            <a:off x="715264" y="5558355"/>
            <a:ext cx="2494214"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err="1">
                <a:latin typeface="Lato regular" panose="020F0502020204030203" pitchFamily="34" charset="0"/>
                <a:ea typeface="Lato regular" panose="020F0502020204030203" pitchFamily="34" charset="0"/>
                <a:cs typeface="Lato regular" panose="020F0502020204030203" pitchFamily="34" charset="0"/>
              </a:rPr>
              <a:t>eiusmod</a:t>
            </a:r>
            <a:r>
              <a:rPr lang="en-US" sz="1200">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62" name="Shape 2619">
            <a:extLst>
              <a:ext uri="{FF2B5EF4-FFF2-40B4-BE49-F238E27FC236}">
                <a16:creationId xmlns:a16="http://schemas.microsoft.com/office/drawing/2014/main" id="{6819995E-13B4-4F96-BB91-E1BD2C5A4262}"/>
              </a:ext>
            </a:extLst>
          </p:cNvPr>
          <p:cNvSpPr/>
          <p:nvPr/>
        </p:nvSpPr>
        <p:spPr>
          <a:xfrm>
            <a:off x="10013778" y="4447165"/>
            <a:ext cx="695698" cy="695692"/>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3" name="Shape 2624">
            <a:extLst>
              <a:ext uri="{FF2B5EF4-FFF2-40B4-BE49-F238E27FC236}">
                <a16:creationId xmlns:a16="http://schemas.microsoft.com/office/drawing/2014/main" id="{0F457B4F-3228-453E-9541-A70ED32BB7B3}"/>
              </a:ext>
            </a:extLst>
          </p:cNvPr>
          <p:cNvSpPr/>
          <p:nvPr/>
        </p:nvSpPr>
        <p:spPr>
          <a:xfrm>
            <a:off x="10013778" y="1862622"/>
            <a:ext cx="695698" cy="69569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4" name="TextBox 63">
            <a:extLst>
              <a:ext uri="{FF2B5EF4-FFF2-40B4-BE49-F238E27FC236}">
                <a16:creationId xmlns:a16="http://schemas.microsoft.com/office/drawing/2014/main" id="{DB45D77F-500A-48E7-A312-950BB7AA3AE0}"/>
              </a:ext>
            </a:extLst>
          </p:cNvPr>
          <p:cNvSpPr txBox="1"/>
          <p:nvPr/>
        </p:nvSpPr>
        <p:spPr>
          <a:xfrm>
            <a:off x="9527264" y="2634501"/>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65" name="TextBox 64">
            <a:extLst>
              <a:ext uri="{FF2B5EF4-FFF2-40B4-BE49-F238E27FC236}">
                <a16:creationId xmlns:a16="http://schemas.microsoft.com/office/drawing/2014/main" id="{CDE9BA40-63DA-4982-87E7-B00492F6F3CA}"/>
              </a:ext>
            </a:extLst>
          </p:cNvPr>
          <p:cNvSpPr txBox="1"/>
          <p:nvPr/>
        </p:nvSpPr>
        <p:spPr>
          <a:xfrm flipH="1">
            <a:off x="9114520" y="2938004"/>
            <a:ext cx="2494214"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err="1">
                <a:latin typeface="Lato regular" panose="020F0502020204030203" pitchFamily="34" charset="0"/>
                <a:ea typeface="Lato regular" panose="020F0502020204030203" pitchFamily="34" charset="0"/>
                <a:cs typeface="Lato regular" panose="020F0502020204030203" pitchFamily="34" charset="0"/>
              </a:rPr>
              <a:t>eiusmod</a:t>
            </a:r>
            <a:r>
              <a:rPr lang="en-US" sz="1200">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66" name="TextBox 65">
            <a:extLst>
              <a:ext uri="{FF2B5EF4-FFF2-40B4-BE49-F238E27FC236}">
                <a16:creationId xmlns:a16="http://schemas.microsoft.com/office/drawing/2014/main" id="{F52F4224-7F60-400A-A3B4-B6A73E06B3B5}"/>
              </a:ext>
            </a:extLst>
          </p:cNvPr>
          <p:cNvSpPr txBox="1"/>
          <p:nvPr/>
        </p:nvSpPr>
        <p:spPr>
          <a:xfrm>
            <a:off x="9527264" y="5254852"/>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67" name="TextBox 66">
            <a:extLst>
              <a:ext uri="{FF2B5EF4-FFF2-40B4-BE49-F238E27FC236}">
                <a16:creationId xmlns:a16="http://schemas.microsoft.com/office/drawing/2014/main" id="{17415BFF-02B1-465B-BB54-3F9B3E451B16}"/>
              </a:ext>
            </a:extLst>
          </p:cNvPr>
          <p:cNvSpPr txBox="1"/>
          <p:nvPr/>
        </p:nvSpPr>
        <p:spPr>
          <a:xfrm flipH="1">
            <a:off x="9114520" y="5558355"/>
            <a:ext cx="2494214"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err="1">
                <a:latin typeface="Lato regular" panose="020F0502020204030203" pitchFamily="34" charset="0"/>
                <a:ea typeface="Lato regular" panose="020F0502020204030203" pitchFamily="34" charset="0"/>
                <a:cs typeface="Lato regular" panose="020F0502020204030203" pitchFamily="34" charset="0"/>
              </a:rPr>
              <a:t>eiusmod</a:t>
            </a:r>
            <a:r>
              <a:rPr lang="en-US" sz="1200">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68" name="TextBox 67">
            <a:extLst>
              <a:ext uri="{FF2B5EF4-FFF2-40B4-BE49-F238E27FC236}">
                <a16:creationId xmlns:a16="http://schemas.microsoft.com/office/drawing/2014/main" id="{5DD0F4D6-C396-459A-9FCB-3B36D2AEF2D2}"/>
              </a:ext>
            </a:extLst>
          </p:cNvPr>
          <p:cNvSpPr txBox="1"/>
          <p:nvPr/>
        </p:nvSpPr>
        <p:spPr>
          <a:xfrm>
            <a:off x="4667724" y="377120"/>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69" name="TextBox 68">
            <a:extLst>
              <a:ext uri="{FF2B5EF4-FFF2-40B4-BE49-F238E27FC236}">
                <a16:creationId xmlns:a16="http://schemas.microsoft.com/office/drawing/2014/main" id="{F9687B74-7A08-402C-A0E6-7D5BC5F035FB}"/>
              </a:ext>
            </a:extLst>
          </p:cNvPr>
          <p:cNvSpPr txBox="1"/>
          <p:nvPr/>
        </p:nvSpPr>
        <p:spPr>
          <a:xfrm flipH="1">
            <a:off x="3541594" y="872681"/>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368296769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rot="10800000">
            <a:off x="3843129" y="2571964"/>
            <a:ext cx="4505742" cy="3743706"/>
            <a:chOff x="816978" y="1120536"/>
            <a:chExt cx="6245011" cy="5188823"/>
          </a:xfrm>
        </p:grpSpPr>
        <p:sp>
          <p:nvSpPr>
            <p:cNvPr id="21" name="Shape 2117"/>
            <p:cNvSpPr/>
            <p:nvPr/>
          </p:nvSpPr>
          <p:spPr>
            <a:xfrm>
              <a:off x="1974782" y="1506128"/>
              <a:ext cx="2093160" cy="3935407"/>
            </a:xfrm>
            <a:custGeom>
              <a:avLst/>
              <a:gdLst/>
              <a:ahLst/>
              <a:cxnLst>
                <a:cxn ang="0">
                  <a:pos x="wd2" y="hd2"/>
                </a:cxn>
                <a:cxn ang="5400000">
                  <a:pos x="wd2" y="hd2"/>
                </a:cxn>
                <a:cxn ang="10800000">
                  <a:pos x="wd2" y="hd2"/>
                </a:cxn>
                <a:cxn ang="16200000">
                  <a:pos x="wd2" y="hd2"/>
                </a:cxn>
              </a:cxnLst>
              <a:rect l="0" t="0" r="r" b="b"/>
              <a:pathLst>
                <a:path w="21600" h="21600" extrusionOk="0">
                  <a:moveTo>
                    <a:pt x="20308" y="0"/>
                  </a:moveTo>
                  <a:cubicBezTo>
                    <a:pt x="14701" y="0"/>
                    <a:pt x="9624" y="1210"/>
                    <a:pt x="5949" y="3164"/>
                  </a:cubicBezTo>
                  <a:cubicBezTo>
                    <a:pt x="2319" y="5095"/>
                    <a:pt x="61" y="7754"/>
                    <a:pt x="6" y="10694"/>
                  </a:cubicBezTo>
                  <a:lnTo>
                    <a:pt x="1750" y="11487"/>
                  </a:lnTo>
                  <a:lnTo>
                    <a:pt x="2605" y="11097"/>
                  </a:lnTo>
                  <a:lnTo>
                    <a:pt x="1750" y="11489"/>
                  </a:lnTo>
                  <a:lnTo>
                    <a:pt x="6" y="10694"/>
                  </a:lnTo>
                  <a:cubicBezTo>
                    <a:pt x="6" y="10730"/>
                    <a:pt x="0" y="10765"/>
                    <a:pt x="0" y="10802"/>
                  </a:cubicBezTo>
                  <a:cubicBezTo>
                    <a:pt x="0" y="13784"/>
                    <a:pt x="2278" y="16485"/>
                    <a:pt x="5952" y="18439"/>
                  </a:cubicBezTo>
                  <a:cubicBezTo>
                    <a:pt x="9582" y="20370"/>
                    <a:pt x="14579" y="21571"/>
                    <a:pt x="20106" y="21600"/>
                  </a:cubicBezTo>
                  <a:lnTo>
                    <a:pt x="21600" y="20672"/>
                  </a:lnTo>
                  <a:lnTo>
                    <a:pt x="20237" y="19826"/>
                  </a:lnTo>
                  <a:cubicBezTo>
                    <a:pt x="15579" y="19816"/>
                    <a:pt x="11363" y="18810"/>
                    <a:pt x="8307" y="17185"/>
                  </a:cubicBezTo>
                  <a:cubicBezTo>
                    <a:pt x="5236" y="15551"/>
                    <a:pt x="3338" y="13294"/>
                    <a:pt x="3338" y="10802"/>
                  </a:cubicBezTo>
                  <a:cubicBezTo>
                    <a:pt x="3338" y="10789"/>
                    <a:pt x="3338" y="10778"/>
                    <a:pt x="3338" y="10765"/>
                  </a:cubicBezTo>
                  <a:cubicBezTo>
                    <a:pt x="3338" y="10765"/>
                    <a:pt x="3338" y="10764"/>
                    <a:pt x="3338" y="10763"/>
                  </a:cubicBezTo>
                  <a:lnTo>
                    <a:pt x="3341" y="10763"/>
                  </a:lnTo>
                  <a:cubicBezTo>
                    <a:pt x="3360" y="8286"/>
                    <a:pt x="5252" y="6044"/>
                    <a:pt x="8307" y="4419"/>
                  </a:cubicBezTo>
                  <a:cubicBezTo>
                    <a:pt x="11379" y="2785"/>
                    <a:pt x="15622" y="1774"/>
                    <a:pt x="20308" y="1774"/>
                  </a:cubicBezTo>
                  <a:cubicBezTo>
                    <a:pt x="20333" y="1774"/>
                    <a:pt x="20356" y="1775"/>
                    <a:pt x="20380" y="1775"/>
                  </a:cubicBezTo>
                  <a:lnTo>
                    <a:pt x="19017" y="931"/>
                  </a:lnTo>
                  <a:lnTo>
                    <a:pt x="20511" y="3"/>
                  </a:lnTo>
                  <a:cubicBezTo>
                    <a:pt x="20443" y="3"/>
                    <a:pt x="20377" y="0"/>
                    <a:pt x="20308" y="0"/>
                  </a:cubicBezTo>
                  <a:close/>
                </a:path>
              </a:pathLst>
            </a:custGeom>
            <a:solidFill>
              <a:srgbClr val="E5E5E5"/>
            </a:solidFill>
            <a:ln w="12700" cap="flat">
              <a:noFill/>
              <a:miter lim="400000"/>
            </a:ln>
            <a:effectLst/>
          </p:spPr>
          <p:txBody>
            <a:bodyPr wrap="square" lIns="0" tIns="0" rIns="0" bIns="0" numCol="1" anchor="ctr">
              <a:noAutofit/>
            </a:bodyPr>
            <a:lstStyle/>
            <a:p>
              <a:pP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1000" dirty="0">
                <a:latin typeface="Lato Light"/>
                <a:ea typeface="Lato Light"/>
                <a:cs typeface="Lato Light"/>
              </a:endParaRPr>
            </a:p>
          </p:txBody>
        </p:sp>
        <p:sp>
          <p:nvSpPr>
            <p:cNvPr id="23" name="Shape 2118"/>
            <p:cNvSpPr/>
            <p:nvPr/>
          </p:nvSpPr>
          <p:spPr>
            <a:xfrm>
              <a:off x="3817632" y="1506732"/>
              <a:ext cx="2093160" cy="3935407"/>
            </a:xfrm>
            <a:custGeom>
              <a:avLst/>
              <a:gdLst/>
              <a:ahLst/>
              <a:cxnLst>
                <a:cxn ang="0">
                  <a:pos x="wd2" y="hd2"/>
                </a:cxn>
                <a:cxn ang="5400000">
                  <a:pos x="wd2" y="hd2"/>
                </a:cxn>
                <a:cxn ang="10800000">
                  <a:pos x="wd2" y="hd2"/>
                </a:cxn>
                <a:cxn ang="16200000">
                  <a:pos x="wd2" y="hd2"/>
                </a:cxn>
              </a:cxnLst>
              <a:rect l="0" t="0" r="r" b="b"/>
              <a:pathLst>
                <a:path w="21600" h="21600" extrusionOk="0">
                  <a:moveTo>
                    <a:pt x="1494" y="0"/>
                  </a:moveTo>
                  <a:lnTo>
                    <a:pt x="0" y="928"/>
                  </a:lnTo>
                  <a:lnTo>
                    <a:pt x="1363" y="1774"/>
                  </a:lnTo>
                  <a:cubicBezTo>
                    <a:pt x="6021" y="1784"/>
                    <a:pt x="10237" y="2790"/>
                    <a:pt x="13293" y="4415"/>
                  </a:cubicBezTo>
                  <a:cubicBezTo>
                    <a:pt x="16364" y="6049"/>
                    <a:pt x="18265" y="8306"/>
                    <a:pt x="18265" y="10798"/>
                  </a:cubicBezTo>
                  <a:cubicBezTo>
                    <a:pt x="18265" y="10811"/>
                    <a:pt x="18262" y="10822"/>
                    <a:pt x="18262" y="10835"/>
                  </a:cubicBezTo>
                  <a:lnTo>
                    <a:pt x="18262" y="10837"/>
                  </a:lnTo>
                  <a:lnTo>
                    <a:pt x="18259" y="10837"/>
                  </a:lnTo>
                  <a:cubicBezTo>
                    <a:pt x="18240" y="13314"/>
                    <a:pt x="16348" y="15556"/>
                    <a:pt x="13293" y="17181"/>
                  </a:cubicBezTo>
                  <a:cubicBezTo>
                    <a:pt x="10221" y="18815"/>
                    <a:pt x="5978" y="19826"/>
                    <a:pt x="1292" y="19826"/>
                  </a:cubicBezTo>
                  <a:cubicBezTo>
                    <a:pt x="1267" y="19826"/>
                    <a:pt x="1244" y="19825"/>
                    <a:pt x="1220" y="19825"/>
                  </a:cubicBezTo>
                  <a:lnTo>
                    <a:pt x="2583" y="20669"/>
                  </a:lnTo>
                  <a:lnTo>
                    <a:pt x="1089" y="21597"/>
                  </a:lnTo>
                  <a:cubicBezTo>
                    <a:pt x="1157" y="21597"/>
                    <a:pt x="1223" y="21600"/>
                    <a:pt x="1292" y="21600"/>
                  </a:cubicBezTo>
                  <a:cubicBezTo>
                    <a:pt x="6899" y="21600"/>
                    <a:pt x="11976" y="20390"/>
                    <a:pt x="15651" y="18436"/>
                  </a:cubicBezTo>
                  <a:cubicBezTo>
                    <a:pt x="19281" y="16505"/>
                    <a:pt x="21539" y="13846"/>
                    <a:pt x="21594" y="10906"/>
                  </a:cubicBezTo>
                  <a:cubicBezTo>
                    <a:pt x="21594" y="10870"/>
                    <a:pt x="21600" y="10835"/>
                    <a:pt x="21600" y="10798"/>
                  </a:cubicBezTo>
                  <a:cubicBezTo>
                    <a:pt x="21600" y="7816"/>
                    <a:pt x="19326" y="5115"/>
                    <a:pt x="15651" y="3161"/>
                  </a:cubicBezTo>
                  <a:cubicBezTo>
                    <a:pt x="12021" y="1230"/>
                    <a:pt x="7021" y="29"/>
                    <a:pt x="1494" y="0"/>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lvl="0"/>
              <a:endParaRPr sz="900" b="1" dirty="0">
                <a:latin typeface="Roboto Bold" charset="0"/>
              </a:endParaRPr>
            </a:p>
          </p:txBody>
        </p:sp>
        <p:sp>
          <p:nvSpPr>
            <p:cNvPr id="27" name="Shape 25474"/>
            <p:cNvSpPr/>
            <p:nvPr/>
          </p:nvSpPr>
          <p:spPr>
            <a:xfrm>
              <a:off x="1176865" y="1120536"/>
              <a:ext cx="5578230" cy="32608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path>
              </a:pathLst>
            </a:custGeom>
            <a:noFill/>
            <a:ln w="63500" cap="flat">
              <a:solidFill>
                <a:srgbClr val="E5E5E5"/>
              </a:solidFill>
              <a:prstDash val="solid"/>
              <a:miter lim="400000"/>
            </a:ln>
            <a:effectLst/>
          </p:spPr>
          <p:txBody>
            <a:bodyPr wrap="square" lIns="19050" tIns="19050" rIns="19050" bIns="1905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Roboto Bold" charset="0"/>
                <a:ea typeface="Roboto Bold" charset="0"/>
                <a:cs typeface="Roboto Bold" charset="0"/>
              </a:endParaRPr>
            </a:p>
          </p:txBody>
        </p:sp>
        <p:sp>
          <p:nvSpPr>
            <p:cNvPr id="28" name="Shape 1869"/>
            <p:cNvSpPr/>
            <p:nvPr/>
          </p:nvSpPr>
          <p:spPr>
            <a:xfrm>
              <a:off x="816978" y="3631018"/>
              <a:ext cx="808450" cy="811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2"/>
            </a:solidFill>
            <a:ln w="76200" cap="flat" cmpd="sng">
              <a:solidFill>
                <a:schemeClr val="accent1"/>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800" dirty="0">
                <a:latin typeface="Lato Light"/>
                <a:cs typeface="Lato Light"/>
              </a:endParaRPr>
            </a:p>
          </p:txBody>
        </p:sp>
        <p:sp>
          <p:nvSpPr>
            <p:cNvPr id="30" name="Shape 1869"/>
            <p:cNvSpPr/>
            <p:nvPr/>
          </p:nvSpPr>
          <p:spPr>
            <a:xfrm>
              <a:off x="6253539" y="3631018"/>
              <a:ext cx="808450" cy="811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2"/>
            </a:solidFill>
            <a:ln w="76200" cap="flat" cmpd="sng">
              <a:solidFill>
                <a:schemeClr val="accent4"/>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800" dirty="0">
                <a:latin typeface="Lato Light"/>
                <a:cs typeface="Lato Light"/>
              </a:endParaRPr>
            </a:p>
          </p:txBody>
        </p:sp>
        <p:sp>
          <p:nvSpPr>
            <p:cNvPr id="34" name="Shape 1869"/>
            <p:cNvSpPr/>
            <p:nvPr/>
          </p:nvSpPr>
          <p:spPr>
            <a:xfrm>
              <a:off x="1728902" y="1359148"/>
              <a:ext cx="808450" cy="811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2"/>
            </a:solidFill>
            <a:ln w="76200" cap="flat" cmpd="sng">
              <a:solidFill>
                <a:schemeClr val="accent2"/>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800" dirty="0">
                <a:latin typeface="Lato Light"/>
                <a:cs typeface="Lato Light"/>
              </a:endParaRPr>
            </a:p>
          </p:txBody>
        </p:sp>
        <p:sp>
          <p:nvSpPr>
            <p:cNvPr id="35" name="Shape 1869"/>
            <p:cNvSpPr/>
            <p:nvPr/>
          </p:nvSpPr>
          <p:spPr>
            <a:xfrm>
              <a:off x="5373115" y="1372351"/>
              <a:ext cx="808450" cy="811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76200" cap="flat" cmpd="sng">
              <a:solidFill>
                <a:schemeClr val="accent3"/>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800" dirty="0">
                <a:latin typeface="Lato Light"/>
                <a:cs typeface="Lato Light"/>
              </a:endParaRPr>
            </a:p>
          </p:txBody>
        </p:sp>
        <p:sp>
          <p:nvSpPr>
            <p:cNvPr id="54" name="Shape 2946"/>
            <p:cNvSpPr/>
            <p:nvPr/>
          </p:nvSpPr>
          <p:spPr>
            <a:xfrm>
              <a:off x="2435718" y="1969038"/>
              <a:ext cx="3014137" cy="3014126"/>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chemeClr val="tx1">
                <a:lumMod val="90000"/>
                <a:lumOff val="1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Lato" charset="0"/>
                <a:ea typeface="Lato" charset="0"/>
                <a:cs typeface="Lato" charset="0"/>
              </a:endParaRPr>
            </a:p>
          </p:txBody>
        </p:sp>
        <p:sp>
          <p:nvSpPr>
            <p:cNvPr id="26" name="Shape 1869"/>
            <p:cNvSpPr/>
            <p:nvPr/>
          </p:nvSpPr>
          <p:spPr>
            <a:xfrm>
              <a:off x="5237728" y="5265807"/>
              <a:ext cx="808450" cy="811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2"/>
            </a:solidFill>
            <a:ln w="76200" cap="flat" cmpd="sng">
              <a:solidFill>
                <a:schemeClr val="accent4"/>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800" dirty="0">
                <a:latin typeface="Lato Light"/>
                <a:cs typeface="Lato Light"/>
              </a:endParaRPr>
            </a:p>
          </p:txBody>
        </p:sp>
        <p:sp>
          <p:nvSpPr>
            <p:cNvPr id="29" name="Shape 1869"/>
            <p:cNvSpPr/>
            <p:nvPr/>
          </p:nvSpPr>
          <p:spPr>
            <a:xfrm>
              <a:off x="2217468" y="5498323"/>
              <a:ext cx="808450" cy="811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2"/>
            </a:solidFill>
            <a:ln w="76200" cap="flat" cmpd="sng">
              <a:solidFill>
                <a:schemeClr val="accent4"/>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800" dirty="0">
                <a:latin typeface="Lato Light"/>
                <a:cs typeface="Lato Light"/>
              </a:endParaRPr>
            </a:p>
          </p:txBody>
        </p:sp>
      </p:grpSp>
      <p:sp>
        <p:nvSpPr>
          <p:cNvPr id="32" name="Shape 2619">
            <a:extLst>
              <a:ext uri="{FF2B5EF4-FFF2-40B4-BE49-F238E27FC236}">
                <a16:creationId xmlns:a16="http://schemas.microsoft.com/office/drawing/2014/main" id="{050DAB29-C272-4BDC-8CC1-375B6C4C72EB}"/>
              </a:ext>
            </a:extLst>
          </p:cNvPr>
          <p:cNvSpPr/>
          <p:nvPr/>
        </p:nvSpPr>
        <p:spPr>
          <a:xfrm>
            <a:off x="1892866" y="4447165"/>
            <a:ext cx="695698" cy="695692"/>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3" name="Shape 2624">
            <a:extLst>
              <a:ext uri="{FF2B5EF4-FFF2-40B4-BE49-F238E27FC236}">
                <a16:creationId xmlns:a16="http://schemas.microsoft.com/office/drawing/2014/main" id="{4968CD86-9041-47A1-8272-0DD91B45BB01}"/>
              </a:ext>
            </a:extLst>
          </p:cNvPr>
          <p:cNvSpPr/>
          <p:nvPr/>
        </p:nvSpPr>
        <p:spPr>
          <a:xfrm>
            <a:off x="1892866" y="1862622"/>
            <a:ext cx="695698" cy="69569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TextBox 35">
            <a:extLst>
              <a:ext uri="{FF2B5EF4-FFF2-40B4-BE49-F238E27FC236}">
                <a16:creationId xmlns:a16="http://schemas.microsoft.com/office/drawing/2014/main" id="{138C2982-411C-43EE-BFE1-84BB9A8E729F}"/>
              </a:ext>
            </a:extLst>
          </p:cNvPr>
          <p:cNvSpPr txBox="1"/>
          <p:nvPr/>
        </p:nvSpPr>
        <p:spPr>
          <a:xfrm>
            <a:off x="1406352" y="2634501"/>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37" name="TextBox 36">
            <a:extLst>
              <a:ext uri="{FF2B5EF4-FFF2-40B4-BE49-F238E27FC236}">
                <a16:creationId xmlns:a16="http://schemas.microsoft.com/office/drawing/2014/main" id="{0EF6F8E1-F4C9-4268-A924-51E51E9B9156}"/>
              </a:ext>
            </a:extLst>
          </p:cNvPr>
          <p:cNvSpPr txBox="1"/>
          <p:nvPr/>
        </p:nvSpPr>
        <p:spPr>
          <a:xfrm flipH="1">
            <a:off x="580991" y="2938004"/>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8" name="TextBox 37">
            <a:extLst>
              <a:ext uri="{FF2B5EF4-FFF2-40B4-BE49-F238E27FC236}">
                <a16:creationId xmlns:a16="http://schemas.microsoft.com/office/drawing/2014/main" id="{01B3A828-2E72-43E3-98A7-3550001EA272}"/>
              </a:ext>
            </a:extLst>
          </p:cNvPr>
          <p:cNvSpPr txBox="1"/>
          <p:nvPr/>
        </p:nvSpPr>
        <p:spPr>
          <a:xfrm>
            <a:off x="1406352" y="5254852"/>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39" name="TextBox 38">
            <a:extLst>
              <a:ext uri="{FF2B5EF4-FFF2-40B4-BE49-F238E27FC236}">
                <a16:creationId xmlns:a16="http://schemas.microsoft.com/office/drawing/2014/main" id="{C5AB2398-2BB2-4383-A4FF-AC221BAA9DC0}"/>
              </a:ext>
            </a:extLst>
          </p:cNvPr>
          <p:cNvSpPr txBox="1"/>
          <p:nvPr/>
        </p:nvSpPr>
        <p:spPr>
          <a:xfrm flipH="1">
            <a:off x="580991" y="5558355"/>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0" name="Shape 2619">
            <a:extLst>
              <a:ext uri="{FF2B5EF4-FFF2-40B4-BE49-F238E27FC236}">
                <a16:creationId xmlns:a16="http://schemas.microsoft.com/office/drawing/2014/main" id="{CF5F8ABE-57A3-4268-B660-145C38447FEE}"/>
              </a:ext>
            </a:extLst>
          </p:cNvPr>
          <p:cNvSpPr/>
          <p:nvPr/>
        </p:nvSpPr>
        <p:spPr>
          <a:xfrm>
            <a:off x="9669391" y="4447165"/>
            <a:ext cx="695698" cy="695692"/>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624">
            <a:extLst>
              <a:ext uri="{FF2B5EF4-FFF2-40B4-BE49-F238E27FC236}">
                <a16:creationId xmlns:a16="http://schemas.microsoft.com/office/drawing/2014/main" id="{A9D7B22B-D3DE-49DB-9DB3-66AC2F1FE9EC}"/>
              </a:ext>
            </a:extLst>
          </p:cNvPr>
          <p:cNvSpPr/>
          <p:nvPr/>
        </p:nvSpPr>
        <p:spPr>
          <a:xfrm>
            <a:off x="9669391" y="1862622"/>
            <a:ext cx="695698" cy="69569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2" name="TextBox 41">
            <a:extLst>
              <a:ext uri="{FF2B5EF4-FFF2-40B4-BE49-F238E27FC236}">
                <a16:creationId xmlns:a16="http://schemas.microsoft.com/office/drawing/2014/main" id="{83B23AA7-81BF-49E0-BCA4-40FE55923ADE}"/>
              </a:ext>
            </a:extLst>
          </p:cNvPr>
          <p:cNvSpPr txBox="1"/>
          <p:nvPr/>
        </p:nvSpPr>
        <p:spPr>
          <a:xfrm>
            <a:off x="9182877" y="2634501"/>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43" name="TextBox 42">
            <a:extLst>
              <a:ext uri="{FF2B5EF4-FFF2-40B4-BE49-F238E27FC236}">
                <a16:creationId xmlns:a16="http://schemas.microsoft.com/office/drawing/2014/main" id="{D1C17189-786F-437F-B131-00BF00140600}"/>
              </a:ext>
            </a:extLst>
          </p:cNvPr>
          <p:cNvSpPr txBox="1"/>
          <p:nvPr/>
        </p:nvSpPr>
        <p:spPr>
          <a:xfrm flipH="1">
            <a:off x="8357516" y="2938004"/>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4" name="TextBox 43">
            <a:extLst>
              <a:ext uri="{FF2B5EF4-FFF2-40B4-BE49-F238E27FC236}">
                <a16:creationId xmlns:a16="http://schemas.microsoft.com/office/drawing/2014/main" id="{0F891863-AC04-4859-AB32-349AB6485C68}"/>
              </a:ext>
            </a:extLst>
          </p:cNvPr>
          <p:cNvSpPr txBox="1"/>
          <p:nvPr/>
        </p:nvSpPr>
        <p:spPr>
          <a:xfrm>
            <a:off x="9182877" y="5254852"/>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45" name="TextBox 44">
            <a:extLst>
              <a:ext uri="{FF2B5EF4-FFF2-40B4-BE49-F238E27FC236}">
                <a16:creationId xmlns:a16="http://schemas.microsoft.com/office/drawing/2014/main" id="{645A13AD-8C64-41FB-91B0-2247EC5BD899}"/>
              </a:ext>
            </a:extLst>
          </p:cNvPr>
          <p:cNvSpPr txBox="1"/>
          <p:nvPr/>
        </p:nvSpPr>
        <p:spPr>
          <a:xfrm flipH="1">
            <a:off x="8357516" y="5558355"/>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6" name="TextBox 45">
            <a:extLst>
              <a:ext uri="{FF2B5EF4-FFF2-40B4-BE49-F238E27FC236}">
                <a16:creationId xmlns:a16="http://schemas.microsoft.com/office/drawing/2014/main" id="{7611C210-5AF1-48F1-8824-6C691E27D9BF}"/>
              </a:ext>
            </a:extLst>
          </p:cNvPr>
          <p:cNvSpPr txBox="1"/>
          <p:nvPr/>
        </p:nvSpPr>
        <p:spPr>
          <a:xfrm>
            <a:off x="4667724" y="549958"/>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47" name="TextBox 46">
            <a:extLst>
              <a:ext uri="{FF2B5EF4-FFF2-40B4-BE49-F238E27FC236}">
                <a16:creationId xmlns:a16="http://schemas.microsoft.com/office/drawing/2014/main" id="{2EAB6A45-ACFE-423C-8A59-018B4CE52182}"/>
              </a:ext>
            </a:extLst>
          </p:cNvPr>
          <p:cNvSpPr txBox="1"/>
          <p:nvPr/>
        </p:nvSpPr>
        <p:spPr>
          <a:xfrm flipH="1">
            <a:off x="3541594" y="1045519"/>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7278996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bwMode="auto">
          <a:xfrm>
            <a:off x="220" y="1126954"/>
            <a:ext cx="6095780" cy="5731046"/>
            <a:chOff x="309" y="-1212"/>
            <a:chExt cx="7103" cy="6678"/>
          </a:xfrm>
        </p:grpSpPr>
        <p:sp>
          <p:nvSpPr>
            <p:cNvPr id="3" name="AutoShape 3"/>
            <p:cNvSpPr>
              <a:spLocks noChangeAspect="1" noChangeArrowheads="1" noTextEdit="1"/>
            </p:cNvSpPr>
            <p:nvPr/>
          </p:nvSpPr>
          <p:spPr bwMode="auto">
            <a:xfrm>
              <a:off x="311" y="-1146"/>
              <a:ext cx="7058" cy="6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p:cNvSpPr>
              <a:spLocks/>
            </p:cNvSpPr>
            <p:nvPr/>
          </p:nvSpPr>
          <p:spPr bwMode="auto">
            <a:xfrm>
              <a:off x="309" y="1534"/>
              <a:ext cx="3116" cy="3932"/>
            </a:xfrm>
            <a:custGeom>
              <a:avLst/>
              <a:gdLst>
                <a:gd name="T0" fmla="*/ 1213 w 1318"/>
                <a:gd name="T1" fmla="*/ 1327 h 1663"/>
                <a:gd name="T2" fmla="*/ 1230 w 1318"/>
                <a:gd name="T3" fmla="*/ 953 h 1663"/>
                <a:gd name="T4" fmla="*/ 872 w 1318"/>
                <a:gd name="T5" fmla="*/ 875 h 1663"/>
                <a:gd name="T6" fmla="*/ 842 w 1318"/>
                <a:gd name="T7" fmla="*/ 613 h 1663"/>
                <a:gd name="T8" fmla="*/ 588 w 1318"/>
                <a:gd name="T9" fmla="*/ 523 h 1663"/>
                <a:gd name="T10" fmla="*/ 556 w 1318"/>
                <a:gd name="T11" fmla="*/ 189 h 1663"/>
                <a:gd name="T12" fmla="*/ 87 w 1318"/>
                <a:gd name="T13" fmla="*/ 148 h 1663"/>
                <a:gd name="T14" fmla="*/ 80 w 1318"/>
                <a:gd name="T15" fmla="*/ 154 h 1663"/>
                <a:gd name="T16" fmla="*/ 21 w 1318"/>
                <a:gd name="T17" fmla="*/ 15 h 1663"/>
                <a:gd name="T18" fmla="*/ 0 w 1318"/>
                <a:gd name="T19" fmla="*/ 0 h 1663"/>
                <a:gd name="T20" fmla="*/ 0 w 1318"/>
                <a:gd name="T21" fmla="*/ 1280 h 1663"/>
                <a:gd name="T22" fmla="*/ 311 w 1318"/>
                <a:gd name="T23" fmla="*/ 1663 h 1663"/>
                <a:gd name="T24" fmla="*/ 1158 w 1318"/>
                <a:gd name="T25" fmla="*/ 1663 h 1663"/>
                <a:gd name="T26" fmla="*/ 1132 w 1318"/>
                <a:gd name="T27" fmla="*/ 1569 h 1663"/>
                <a:gd name="T28" fmla="*/ 1218 w 1318"/>
                <a:gd name="T29" fmla="*/ 1539 h 1663"/>
                <a:gd name="T30" fmla="*/ 1247 w 1318"/>
                <a:gd name="T31" fmla="*/ 1356 h 1663"/>
                <a:gd name="T32" fmla="*/ 1213 w 1318"/>
                <a:gd name="T33" fmla="*/ 1327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8" h="1663">
                  <a:moveTo>
                    <a:pt x="1213" y="1327"/>
                  </a:moveTo>
                  <a:cubicBezTo>
                    <a:pt x="1308" y="1223"/>
                    <a:pt x="1318" y="1065"/>
                    <a:pt x="1230" y="953"/>
                  </a:cubicBezTo>
                  <a:cubicBezTo>
                    <a:pt x="1144" y="843"/>
                    <a:pt x="993" y="814"/>
                    <a:pt x="872" y="875"/>
                  </a:cubicBezTo>
                  <a:cubicBezTo>
                    <a:pt x="909" y="789"/>
                    <a:pt x="901" y="689"/>
                    <a:pt x="842" y="613"/>
                  </a:cubicBezTo>
                  <a:cubicBezTo>
                    <a:pt x="782" y="536"/>
                    <a:pt x="683" y="504"/>
                    <a:pt x="588" y="523"/>
                  </a:cubicBezTo>
                  <a:cubicBezTo>
                    <a:pt x="639" y="414"/>
                    <a:pt x="631" y="285"/>
                    <a:pt x="556" y="189"/>
                  </a:cubicBezTo>
                  <a:cubicBezTo>
                    <a:pt x="447" y="49"/>
                    <a:pt x="237" y="31"/>
                    <a:pt x="87" y="148"/>
                  </a:cubicBezTo>
                  <a:cubicBezTo>
                    <a:pt x="85" y="150"/>
                    <a:pt x="83" y="152"/>
                    <a:pt x="80" y="154"/>
                  </a:cubicBezTo>
                  <a:cubicBezTo>
                    <a:pt x="73" y="104"/>
                    <a:pt x="53" y="56"/>
                    <a:pt x="21" y="15"/>
                  </a:cubicBezTo>
                  <a:cubicBezTo>
                    <a:pt x="17" y="10"/>
                    <a:pt x="4" y="5"/>
                    <a:pt x="0" y="0"/>
                  </a:cubicBezTo>
                  <a:cubicBezTo>
                    <a:pt x="0" y="1280"/>
                    <a:pt x="0" y="1280"/>
                    <a:pt x="0" y="1280"/>
                  </a:cubicBezTo>
                  <a:cubicBezTo>
                    <a:pt x="311" y="1663"/>
                    <a:pt x="311" y="1663"/>
                    <a:pt x="311" y="1663"/>
                  </a:cubicBezTo>
                  <a:cubicBezTo>
                    <a:pt x="1158" y="1663"/>
                    <a:pt x="1158" y="1663"/>
                    <a:pt x="1158" y="1663"/>
                  </a:cubicBezTo>
                  <a:cubicBezTo>
                    <a:pt x="1154" y="1633"/>
                    <a:pt x="1146" y="1604"/>
                    <a:pt x="1132" y="1569"/>
                  </a:cubicBezTo>
                  <a:cubicBezTo>
                    <a:pt x="1162" y="1569"/>
                    <a:pt x="1192" y="1559"/>
                    <a:pt x="1218" y="1539"/>
                  </a:cubicBezTo>
                  <a:cubicBezTo>
                    <a:pt x="1277" y="1493"/>
                    <a:pt x="1290" y="1411"/>
                    <a:pt x="1247" y="1356"/>
                  </a:cubicBezTo>
                  <a:cubicBezTo>
                    <a:pt x="1237" y="1344"/>
                    <a:pt x="1226" y="1334"/>
                    <a:pt x="1213" y="1327"/>
                  </a:cubicBezTo>
                  <a:close/>
                </a:path>
              </a:pathLst>
            </a:custGeom>
            <a:solidFill>
              <a:schemeClr val="accent1">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p:cNvSpPr>
            <p:nvPr/>
          </p:nvSpPr>
          <p:spPr bwMode="auto">
            <a:xfrm>
              <a:off x="309" y="2449"/>
              <a:ext cx="2541" cy="3017"/>
            </a:xfrm>
            <a:custGeom>
              <a:avLst/>
              <a:gdLst>
                <a:gd name="T0" fmla="*/ 966 w 1075"/>
                <a:gd name="T1" fmla="*/ 1276 h 1276"/>
                <a:gd name="T2" fmla="*/ 895 w 1075"/>
                <a:gd name="T3" fmla="*/ 1180 h 1276"/>
                <a:gd name="T4" fmla="*/ 990 w 1075"/>
                <a:gd name="T5" fmla="*/ 1170 h 1276"/>
                <a:gd name="T6" fmla="*/ 1036 w 1075"/>
                <a:gd name="T7" fmla="*/ 987 h 1276"/>
                <a:gd name="T8" fmla="*/ 992 w 1075"/>
                <a:gd name="T9" fmla="*/ 957 h 1276"/>
                <a:gd name="T10" fmla="*/ 1037 w 1075"/>
                <a:gd name="T11" fmla="*/ 875 h 1276"/>
                <a:gd name="T12" fmla="*/ 1019 w 1075"/>
                <a:gd name="T13" fmla="*/ 757 h 1276"/>
                <a:gd name="T14" fmla="*/ 839 w 1075"/>
                <a:gd name="T15" fmla="*/ 628 h 1276"/>
                <a:gd name="T16" fmla="*/ 798 w 1075"/>
                <a:gd name="T17" fmla="*/ 639 h 1276"/>
                <a:gd name="T18" fmla="*/ 782 w 1075"/>
                <a:gd name="T19" fmla="*/ 425 h 1276"/>
                <a:gd name="T20" fmla="*/ 524 w 1075"/>
                <a:gd name="T21" fmla="*/ 376 h 1276"/>
                <a:gd name="T22" fmla="*/ 498 w 1075"/>
                <a:gd name="T23" fmla="*/ 314 h 1276"/>
                <a:gd name="T24" fmla="*/ 305 w 1075"/>
                <a:gd name="T25" fmla="*/ 292 h 1276"/>
                <a:gd name="T26" fmla="*/ 272 w 1075"/>
                <a:gd name="T27" fmla="*/ 262 h 1276"/>
                <a:gd name="T28" fmla="*/ 226 w 1075"/>
                <a:gd name="T29" fmla="*/ 94 h 1276"/>
                <a:gd name="T30" fmla="*/ 0 w 1075"/>
                <a:gd name="T31" fmla="*/ 9 h 1276"/>
                <a:gd name="T32" fmla="*/ 0 w 1075"/>
                <a:gd name="T33" fmla="*/ 888 h 1276"/>
                <a:gd name="T34" fmla="*/ 316 w 1075"/>
                <a:gd name="T35" fmla="*/ 1276 h 1276"/>
                <a:gd name="T36" fmla="*/ 966 w 1075"/>
                <a:gd name="T37"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5" h="1276">
                  <a:moveTo>
                    <a:pt x="966" y="1276"/>
                  </a:moveTo>
                  <a:cubicBezTo>
                    <a:pt x="950" y="1239"/>
                    <a:pt x="923" y="1211"/>
                    <a:pt x="895" y="1180"/>
                  </a:cubicBezTo>
                  <a:cubicBezTo>
                    <a:pt x="936" y="1191"/>
                    <a:pt x="966" y="1185"/>
                    <a:pt x="990" y="1170"/>
                  </a:cubicBezTo>
                  <a:cubicBezTo>
                    <a:pt x="1070" y="1119"/>
                    <a:pt x="1075" y="1026"/>
                    <a:pt x="1036" y="987"/>
                  </a:cubicBezTo>
                  <a:cubicBezTo>
                    <a:pt x="1016" y="966"/>
                    <a:pt x="992" y="957"/>
                    <a:pt x="992" y="957"/>
                  </a:cubicBezTo>
                  <a:cubicBezTo>
                    <a:pt x="1015" y="935"/>
                    <a:pt x="1032" y="907"/>
                    <a:pt x="1037" y="875"/>
                  </a:cubicBezTo>
                  <a:cubicBezTo>
                    <a:pt x="1045" y="834"/>
                    <a:pt x="1037" y="793"/>
                    <a:pt x="1019" y="757"/>
                  </a:cubicBezTo>
                  <a:cubicBezTo>
                    <a:pt x="986" y="691"/>
                    <a:pt x="919" y="630"/>
                    <a:pt x="839" y="628"/>
                  </a:cubicBezTo>
                  <a:cubicBezTo>
                    <a:pt x="798" y="639"/>
                    <a:pt x="798" y="639"/>
                    <a:pt x="798" y="639"/>
                  </a:cubicBezTo>
                  <a:cubicBezTo>
                    <a:pt x="832" y="567"/>
                    <a:pt x="829" y="485"/>
                    <a:pt x="782" y="425"/>
                  </a:cubicBezTo>
                  <a:cubicBezTo>
                    <a:pt x="724" y="350"/>
                    <a:pt x="617" y="333"/>
                    <a:pt x="524" y="376"/>
                  </a:cubicBezTo>
                  <a:cubicBezTo>
                    <a:pt x="521" y="353"/>
                    <a:pt x="513" y="332"/>
                    <a:pt x="498" y="314"/>
                  </a:cubicBezTo>
                  <a:cubicBezTo>
                    <a:pt x="455" y="258"/>
                    <a:pt x="372" y="250"/>
                    <a:pt x="305" y="292"/>
                  </a:cubicBezTo>
                  <a:cubicBezTo>
                    <a:pt x="295" y="282"/>
                    <a:pt x="283" y="272"/>
                    <a:pt x="272" y="262"/>
                  </a:cubicBezTo>
                  <a:cubicBezTo>
                    <a:pt x="278" y="202"/>
                    <a:pt x="264" y="142"/>
                    <a:pt x="226" y="94"/>
                  </a:cubicBezTo>
                  <a:cubicBezTo>
                    <a:pt x="175" y="29"/>
                    <a:pt x="84" y="0"/>
                    <a:pt x="0" y="9"/>
                  </a:cubicBezTo>
                  <a:cubicBezTo>
                    <a:pt x="0" y="888"/>
                    <a:pt x="0" y="888"/>
                    <a:pt x="0" y="888"/>
                  </a:cubicBezTo>
                  <a:cubicBezTo>
                    <a:pt x="316" y="1276"/>
                    <a:pt x="316" y="1276"/>
                    <a:pt x="316" y="1276"/>
                  </a:cubicBezTo>
                  <a:lnTo>
                    <a:pt x="966" y="12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p:nvSpPr>
          <p:spPr bwMode="auto">
            <a:xfrm>
              <a:off x="3775" y="4447"/>
              <a:ext cx="875" cy="965"/>
            </a:xfrm>
            <a:custGeom>
              <a:avLst/>
              <a:gdLst>
                <a:gd name="T0" fmla="*/ 207 w 370"/>
                <a:gd name="T1" fmla="*/ 291 h 408"/>
                <a:gd name="T2" fmla="*/ 294 w 370"/>
                <a:gd name="T3" fmla="*/ 259 h 408"/>
                <a:gd name="T4" fmla="*/ 325 w 370"/>
                <a:gd name="T5" fmla="*/ 66 h 408"/>
                <a:gd name="T6" fmla="*/ 130 w 370"/>
                <a:gd name="T7" fmla="*/ 49 h 408"/>
                <a:gd name="T8" fmla="*/ 73 w 370"/>
                <a:gd name="T9" fmla="*/ 159 h 408"/>
                <a:gd name="T10" fmla="*/ 35 w 370"/>
                <a:gd name="T11" fmla="*/ 173 h 408"/>
                <a:gd name="T12" fmla="*/ 21 w 370"/>
                <a:gd name="T13" fmla="*/ 261 h 408"/>
                <a:gd name="T14" fmla="*/ 78 w 370"/>
                <a:gd name="T15" fmla="*/ 283 h 408"/>
                <a:gd name="T16" fmla="*/ 76 w 370"/>
                <a:gd name="T17" fmla="*/ 373 h 408"/>
                <a:gd name="T18" fmla="*/ 182 w 370"/>
                <a:gd name="T19" fmla="*/ 382 h 408"/>
                <a:gd name="T20" fmla="*/ 207 w 370"/>
                <a:gd name="T21" fmla="*/ 29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408">
                  <a:moveTo>
                    <a:pt x="207" y="291"/>
                  </a:moveTo>
                  <a:cubicBezTo>
                    <a:pt x="237" y="290"/>
                    <a:pt x="268" y="279"/>
                    <a:pt x="294" y="259"/>
                  </a:cubicBezTo>
                  <a:cubicBezTo>
                    <a:pt x="357" y="210"/>
                    <a:pt x="370" y="124"/>
                    <a:pt x="325" y="66"/>
                  </a:cubicBezTo>
                  <a:cubicBezTo>
                    <a:pt x="280" y="8"/>
                    <a:pt x="193" y="0"/>
                    <a:pt x="130" y="49"/>
                  </a:cubicBezTo>
                  <a:cubicBezTo>
                    <a:pt x="94" y="77"/>
                    <a:pt x="75" y="118"/>
                    <a:pt x="73" y="159"/>
                  </a:cubicBezTo>
                  <a:cubicBezTo>
                    <a:pt x="60" y="159"/>
                    <a:pt x="47" y="164"/>
                    <a:pt x="35" y="173"/>
                  </a:cubicBezTo>
                  <a:cubicBezTo>
                    <a:pt x="7" y="195"/>
                    <a:pt x="0" y="235"/>
                    <a:pt x="21" y="261"/>
                  </a:cubicBezTo>
                  <a:cubicBezTo>
                    <a:pt x="35" y="279"/>
                    <a:pt x="57" y="286"/>
                    <a:pt x="78" y="283"/>
                  </a:cubicBezTo>
                  <a:cubicBezTo>
                    <a:pt x="57" y="310"/>
                    <a:pt x="56" y="346"/>
                    <a:pt x="76" y="373"/>
                  </a:cubicBezTo>
                  <a:cubicBezTo>
                    <a:pt x="101" y="404"/>
                    <a:pt x="148" y="408"/>
                    <a:pt x="182" y="382"/>
                  </a:cubicBezTo>
                  <a:cubicBezTo>
                    <a:pt x="212" y="359"/>
                    <a:pt x="221" y="321"/>
                    <a:pt x="207" y="291"/>
                  </a:cubicBezTo>
                  <a:close/>
                </a:path>
              </a:pathLst>
            </a:custGeom>
            <a:solidFill>
              <a:schemeClr val="accent1">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p:nvSpPr>
          <p:spPr bwMode="auto">
            <a:xfrm>
              <a:off x="3122" y="3066"/>
              <a:ext cx="651" cy="830"/>
            </a:xfrm>
            <a:custGeom>
              <a:avLst/>
              <a:gdLst>
                <a:gd name="T0" fmla="*/ 230 w 275"/>
                <a:gd name="T1" fmla="*/ 159 h 351"/>
                <a:gd name="T2" fmla="*/ 247 w 275"/>
                <a:gd name="T3" fmla="*/ 40 h 351"/>
                <a:gd name="T4" fmla="*/ 127 w 275"/>
                <a:gd name="T5" fmla="*/ 30 h 351"/>
                <a:gd name="T6" fmla="*/ 118 w 275"/>
                <a:gd name="T7" fmla="*/ 38 h 351"/>
                <a:gd name="T8" fmla="*/ 38 w 275"/>
                <a:gd name="T9" fmla="*/ 45 h 351"/>
                <a:gd name="T10" fmla="*/ 22 w 275"/>
                <a:gd name="T11" fmla="*/ 142 h 351"/>
                <a:gd name="T12" fmla="*/ 38 w 275"/>
                <a:gd name="T13" fmla="*/ 156 h 351"/>
                <a:gd name="T14" fmla="*/ 33 w 275"/>
                <a:gd name="T15" fmla="*/ 296 h 351"/>
                <a:gd name="T16" fmla="*/ 197 w 275"/>
                <a:gd name="T17" fmla="*/ 310 h 351"/>
                <a:gd name="T18" fmla="*/ 230 w 275"/>
                <a:gd name="T19" fmla="*/ 15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5" h="351">
                  <a:moveTo>
                    <a:pt x="230" y="159"/>
                  </a:moveTo>
                  <a:cubicBezTo>
                    <a:pt x="267" y="129"/>
                    <a:pt x="275" y="76"/>
                    <a:pt x="247" y="40"/>
                  </a:cubicBezTo>
                  <a:cubicBezTo>
                    <a:pt x="219" y="5"/>
                    <a:pt x="165" y="0"/>
                    <a:pt x="127" y="30"/>
                  </a:cubicBezTo>
                  <a:cubicBezTo>
                    <a:pt x="123" y="33"/>
                    <a:pt x="120" y="36"/>
                    <a:pt x="118" y="38"/>
                  </a:cubicBezTo>
                  <a:cubicBezTo>
                    <a:pt x="94" y="24"/>
                    <a:pt x="62" y="26"/>
                    <a:pt x="38" y="45"/>
                  </a:cubicBezTo>
                  <a:cubicBezTo>
                    <a:pt x="7" y="70"/>
                    <a:pt x="0" y="113"/>
                    <a:pt x="22" y="142"/>
                  </a:cubicBezTo>
                  <a:cubicBezTo>
                    <a:pt x="27" y="147"/>
                    <a:pt x="32" y="152"/>
                    <a:pt x="38" y="156"/>
                  </a:cubicBezTo>
                  <a:cubicBezTo>
                    <a:pt x="5" y="197"/>
                    <a:pt x="1" y="255"/>
                    <a:pt x="33" y="296"/>
                  </a:cubicBezTo>
                  <a:cubicBezTo>
                    <a:pt x="71" y="344"/>
                    <a:pt x="144" y="351"/>
                    <a:pt x="197" y="310"/>
                  </a:cubicBezTo>
                  <a:cubicBezTo>
                    <a:pt x="245" y="272"/>
                    <a:pt x="258" y="207"/>
                    <a:pt x="230" y="159"/>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p:nvSpPr>
          <p:spPr bwMode="auto">
            <a:xfrm>
              <a:off x="3881" y="2829"/>
              <a:ext cx="320" cy="310"/>
            </a:xfrm>
            <a:custGeom>
              <a:avLst/>
              <a:gdLst>
                <a:gd name="T0" fmla="*/ 102 w 135"/>
                <a:gd name="T1" fmla="*/ 110 h 131"/>
                <a:gd name="T2" fmla="*/ 20 w 135"/>
                <a:gd name="T3" fmla="*/ 103 h 131"/>
                <a:gd name="T4" fmla="*/ 33 w 135"/>
                <a:gd name="T5" fmla="*/ 21 h 131"/>
                <a:gd name="T6" fmla="*/ 115 w 135"/>
                <a:gd name="T7" fmla="*/ 28 h 131"/>
                <a:gd name="T8" fmla="*/ 102 w 135"/>
                <a:gd name="T9" fmla="*/ 110 h 131"/>
              </a:gdLst>
              <a:ahLst/>
              <a:cxnLst>
                <a:cxn ang="0">
                  <a:pos x="T0" y="T1"/>
                </a:cxn>
                <a:cxn ang="0">
                  <a:pos x="T2" y="T3"/>
                </a:cxn>
                <a:cxn ang="0">
                  <a:pos x="T4" y="T5"/>
                </a:cxn>
                <a:cxn ang="0">
                  <a:pos x="T6" y="T7"/>
                </a:cxn>
                <a:cxn ang="0">
                  <a:pos x="T8" y="T9"/>
                </a:cxn>
              </a:cxnLst>
              <a:rect l="0" t="0" r="r" b="b"/>
              <a:pathLst>
                <a:path w="135" h="131">
                  <a:moveTo>
                    <a:pt x="102" y="110"/>
                  </a:moveTo>
                  <a:cubicBezTo>
                    <a:pt x="76" y="131"/>
                    <a:pt x="39" y="128"/>
                    <a:pt x="20" y="103"/>
                  </a:cubicBezTo>
                  <a:cubicBezTo>
                    <a:pt x="0" y="78"/>
                    <a:pt x="6" y="41"/>
                    <a:pt x="33" y="21"/>
                  </a:cubicBezTo>
                  <a:cubicBezTo>
                    <a:pt x="59" y="0"/>
                    <a:pt x="96" y="3"/>
                    <a:pt x="115" y="28"/>
                  </a:cubicBezTo>
                  <a:cubicBezTo>
                    <a:pt x="135" y="53"/>
                    <a:pt x="129" y="89"/>
                    <a:pt x="102" y="110"/>
                  </a:cubicBezTo>
                  <a:close/>
                </a:path>
              </a:pathLst>
            </a:custGeom>
            <a:solidFill>
              <a:srgbClr val="94C9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p:nvSpPr>
          <p:spPr bwMode="auto">
            <a:xfrm>
              <a:off x="3635" y="2782"/>
              <a:ext cx="187" cy="182"/>
            </a:xfrm>
            <a:custGeom>
              <a:avLst/>
              <a:gdLst>
                <a:gd name="T0" fmla="*/ 60 w 79"/>
                <a:gd name="T1" fmla="*/ 65 h 77"/>
                <a:gd name="T2" fmla="*/ 11 w 79"/>
                <a:gd name="T3" fmla="*/ 61 h 77"/>
                <a:gd name="T4" fmla="*/ 19 w 79"/>
                <a:gd name="T5" fmla="*/ 12 h 77"/>
                <a:gd name="T6" fmla="*/ 68 w 79"/>
                <a:gd name="T7" fmla="*/ 17 h 77"/>
                <a:gd name="T8" fmla="*/ 60 w 79"/>
                <a:gd name="T9" fmla="*/ 65 h 77"/>
              </a:gdLst>
              <a:ahLst/>
              <a:cxnLst>
                <a:cxn ang="0">
                  <a:pos x="T0" y="T1"/>
                </a:cxn>
                <a:cxn ang="0">
                  <a:pos x="T2" y="T3"/>
                </a:cxn>
                <a:cxn ang="0">
                  <a:pos x="T4" y="T5"/>
                </a:cxn>
                <a:cxn ang="0">
                  <a:pos x="T6" y="T7"/>
                </a:cxn>
                <a:cxn ang="0">
                  <a:pos x="T8" y="T9"/>
                </a:cxn>
              </a:cxnLst>
              <a:rect l="0" t="0" r="r" b="b"/>
              <a:pathLst>
                <a:path w="79" h="77">
                  <a:moveTo>
                    <a:pt x="60" y="65"/>
                  </a:moveTo>
                  <a:cubicBezTo>
                    <a:pt x="44" y="77"/>
                    <a:pt x="22" y="75"/>
                    <a:pt x="11" y="61"/>
                  </a:cubicBezTo>
                  <a:cubicBezTo>
                    <a:pt x="0" y="46"/>
                    <a:pt x="3" y="24"/>
                    <a:pt x="19" y="12"/>
                  </a:cubicBezTo>
                  <a:cubicBezTo>
                    <a:pt x="34" y="0"/>
                    <a:pt x="56" y="2"/>
                    <a:pt x="68" y="17"/>
                  </a:cubicBezTo>
                  <a:cubicBezTo>
                    <a:pt x="79" y="31"/>
                    <a:pt x="75" y="53"/>
                    <a:pt x="60" y="65"/>
                  </a:cubicBezTo>
                  <a:close/>
                </a:path>
              </a:pathLst>
            </a:custGeom>
            <a:solidFill>
              <a:srgbClr val="94C9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p:nvSpPr>
          <p:spPr bwMode="auto">
            <a:xfrm>
              <a:off x="309" y="3125"/>
              <a:ext cx="2114" cy="2341"/>
            </a:xfrm>
            <a:custGeom>
              <a:avLst/>
              <a:gdLst>
                <a:gd name="T0" fmla="*/ 801 w 894"/>
                <a:gd name="T1" fmla="*/ 990 h 990"/>
                <a:gd name="T2" fmla="*/ 788 w 894"/>
                <a:gd name="T3" fmla="*/ 952 h 990"/>
                <a:gd name="T4" fmla="*/ 837 w 894"/>
                <a:gd name="T5" fmla="*/ 934 h 990"/>
                <a:gd name="T6" fmla="*/ 854 w 894"/>
                <a:gd name="T7" fmla="*/ 831 h 990"/>
                <a:gd name="T8" fmla="*/ 834 w 894"/>
                <a:gd name="T9" fmla="*/ 814 h 990"/>
                <a:gd name="T10" fmla="*/ 844 w 894"/>
                <a:gd name="T11" fmla="*/ 601 h 990"/>
                <a:gd name="T12" fmla="*/ 640 w 894"/>
                <a:gd name="T13" fmla="*/ 557 h 990"/>
                <a:gd name="T14" fmla="*/ 623 w 894"/>
                <a:gd name="T15" fmla="*/ 408 h 990"/>
                <a:gd name="T16" fmla="*/ 479 w 894"/>
                <a:gd name="T17" fmla="*/ 357 h 990"/>
                <a:gd name="T18" fmla="*/ 461 w 894"/>
                <a:gd name="T19" fmla="*/ 167 h 990"/>
                <a:gd name="T20" fmla="*/ 194 w 894"/>
                <a:gd name="T21" fmla="*/ 144 h 990"/>
                <a:gd name="T22" fmla="*/ 190 w 894"/>
                <a:gd name="T23" fmla="*/ 147 h 990"/>
                <a:gd name="T24" fmla="*/ 157 w 894"/>
                <a:gd name="T25" fmla="*/ 68 h 990"/>
                <a:gd name="T26" fmla="*/ 0 w 894"/>
                <a:gd name="T27" fmla="*/ 3 h 990"/>
                <a:gd name="T28" fmla="*/ 0 w 894"/>
                <a:gd name="T29" fmla="*/ 990 h 990"/>
                <a:gd name="T30" fmla="*/ 801 w 894"/>
                <a:gd name="T31" fmla="*/ 99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4" h="990">
                  <a:moveTo>
                    <a:pt x="801" y="990"/>
                  </a:moveTo>
                  <a:cubicBezTo>
                    <a:pt x="798" y="977"/>
                    <a:pt x="794" y="967"/>
                    <a:pt x="788" y="952"/>
                  </a:cubicBezTo>
                  <a:cubicBezTo>
                    <a:pt x="805" y="952"/>
                    <a:pt x="822" y="946"/>
                    <a:pt x="837" y="934"/>
                  </a:cubicBezTo>
                  <a:cubicBezTo>
                    <a:pt x="871" y="908"/>
                    <a:pt x="878" y="862"/>
                    <a:pt x="854" y="831"/>
                  </a:cubicBezTo>
                  <a:cubicBezTo>
                    <a:pt x="848" y="824"/>
                    <a:pt x="841" y="818"/>
                    <a:pt x="834" y="814"/>
                  </a:cubicBezTo>
                  <a:cubicBezTo>
                    <a:pt x="888" y="755"/>
                    <a:pt x="894" y="665"/>
                    <a:pt x="844" y="601"/>
                  </a:cubicBezTo>
                  <a:cubicBezTo>
                    <a:pt x="795" y="539"/>
                    <a:pt x="709" y="522"/>
                    <a:pt x="640" y="557"/>
                  </a:cubicBezTo>
                  <a:cubicBezTo>
                    <a:pt x="661" y="508"/>
                    <a:pt x="657" y="451"/>
                    <a:pt x="623" y="408"/>
                  </a:cubicBezTo>
                  <a:cubicBezTo>
                    <a:pt x="589" y="364"/>
                    <a:pt x="533" y="347"/>
                    <a:pt x="479" y="357"/>
                  </a:cubicBezTo>
                  <a:cubicBezTo>
                    <a:pt x="508" y="295"/>
                    <a:pt x="504" y="222"/>
                    <a:pt x="461" y="167"/>
                  </a:cubicBezTo>
                  <a:cubicBezTo>
                    <a:pt x="399" y="88"/>
                    <a:pt x="279" y="78"/>
                    <a:pt x="194" y="144"/>
                  </a:cubicBezTo>
                  <a:cubicBezTo>
                    <a:pt x="193" y="145"/>
                    <a:pt x="192" y="146"/>
                    <a:pt x="190" y="147"/>
                  </a:cubicBezTo>
                  <a:cubicBezTo>
                    <a:pt x="186" y="119"/>
                    <a:pt x="175" y="92"/>
                    <a:pt x="157" y="68"/>
                  </a:cubicBezTo>
                  <a:cubicBezTo>
                    <a:pt x="121" y="22"/>
                    <a:pt x="57" y="0"/>
                    <a:pt x="0" y="3"/>
                  </a:cubicBezTo>
                  <a:cubicBezTo>
                    <a:pt x="0" y="990"/>
                    <a:pt x="0" y="990"/>
                    <a:pt x="0" y="990"/>
                  </a:cubicBezTo>
                  <a:lnTo>
                    <a:pt x="801" y="990"/>
                  </a:ln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p:nvSpPr>
          <p:spPr bwMode="auto">
            <a:xfrm>
              <a:off x="363" y="3404"/>
              <a:ext cx="1537" cy="1391"/>
            </a:xfrm>
            <a:custGeom>
              <a:avLst/>
              <a:gdLst>
                <a:gd name="T0" fmla="*/ 592 w 650"/>
                <a:gd name="T1" fmla="*/ 390 h 588"/>
                <a:gd name="T2" fmla="*/ 564 w 650"/>
                <a:gd name="T3" fmla="*/ 365 h 588"/>
                <a:gd name="T4" fmla="*/ 589 w 650"/>
                <a:gd name="T5" fmla="*/ 98 h 588"/>
                <a:gd name="T6" fmla="*/ 300 w 650"/>
                <a:gd name="T7" fmla="*/ 72 h 588"/>
                <a:gd name="T8" fmla="*/ 240 w 650"/>
                <a:gd name="T9" fmla="*/ 143 h 588"/>
                <a:gd name="T10" fmla="*/ 77 w 650"/>
                <a:gd name="T11" fmla="*/ 156 h 588"/>
                <a:gd name="T12" fmla="*/ 46 w 650"/>
                <a:gd name="T13" fmla="*/ 351 h 588"/>
                <a:gd name="T14" fmla="*/ 243 w 650"/>
                <a:gd name="T15" fmla="*/ 368 h 588"/>
                <a:gd name="T16" fmla="*/ 254 w 650"/>
                <a:gd name="T17" fmla="*/ 358 h 588"/>
                <a:gd name="T18" fmla="*/ 254 w 650"/>
                <a:gd name="T19" fmla="*/ 359 h 588"/>
                <a:gd name="T20" fmla="*/ 392 w 650"/>
                <a:gd name="T21" fmla="*/ 431 h 588"/>
                <a:gd name="T22" fmla="*/ 407 w 650"/>
                <a:gd name="T23" fmla="*/ 535 h 588"/>
                <a:gd name="T24" fmla="*/ 567 w 650"/>
                <a:gd name="T25" fmla="*/ 548 h 588"/>
                <a:gd name="T26" fmla="*/ 592 w 650"/>
                <a:gd name="T27" fmla="*/ 39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0" h="588">
                  <a:moveTo>
                    <a:pt x="592" y="390"/>
                  </a:moveTo>
                  <a:cubicBezTo>
                    <a:pt x="584" y="380"/>
                    <a:pt x="575" y="372"/>
                    <a:pt x="564" y="365"/>
                  </a:cubicBezTo>
                  <a:cubicBezTo>
                    <a:pt x="638" y="291"/>
                    <a:pt x="650" y="177"/>
                    <a:pt x="589" y="98"/>
                  </a:cubicBezTo>
                  <a:cubicBezTo>
                    <a:pt x="521" y="11"/>
                    <a:pt x="392" y="0"/>
                    <a:pt x="300" y="72"/>
                  </a:cubicBezTo>
                  <a:cubicBezTo>
                    <a:pt x="274" y="92"/>
                    <a:pt x="254" y="116"/>
                    <a:pt x="240" y="143"/>
                  </a:cubicBezTo>
                  <a:cubicBezTo>
                    <a:pt x="192" y="114"/>
                    <a:pt x="127" y="117"/>
                    <a:pt x="77" y="156"/>
                  </a:cubicBezTo>
                  <a:cubicBezTo>
                    <a:pt x="14" y="205"/>
                    <a:pt x="0" y="292"/>
                    <a:pt x="46" y="351"/>
                  </a:cubicBezTo>
                  <a:cubicBezTo>
                    <a:pt x="92" y="409"/>
                    <a:pt x="180" y="417"/>
                    <a:pt x="243" y="368"/>
                  </a:cubicBezTo>
                  <a:cubicBezTo>
                    <a:pt x="247" y="365"/>
                    <a:pt x="250" y="362"/>
                    <a:pt x="254" y="358"/>
                  </a:cubicBezTo>
                  <a:cubicBezTo>
                    <a:pt x="254" y="359"/>
                    <a:pt x="254" y="359"/>
                    <a:pt x="254" y="359"/>
                  </a:cubicBezTo>
                  <a:cubicBezTo>
                    <a:pt x="288" y="403"/>
                    <a:pt x="339" y="427"/>
                    <a:pt x="392" y="431"/>
                  </a:cubicBezTo>
                  <a:cubicBezTo>
                    <a:pt x="380" y="466"/>
                    <a:pt x="384" y="505"/>
                    <a:pt x="407" y="535"/>
                  </a:cubicBezTo>
                  <a:cubicBezTo>
                    <a:pt x="444" y="582"/>
                    <a:pt x="516" y="588"/>
                    <a:pt x="567" y="548"/>
                  </a:cubicBezTo>
                  <a:cubicBezTo>
                    <a:pt x="618" y="509"/>
                    <a:pt x="630" y="438"/>
                    <a:pt x="592" y="390"/>
                  </a:cubicBezTo>
                  <a:close/>
                </a:path>
              </a:pathLst>
            </a:custGeom>
            <a:solidFill>
              <a:schemeClr val="accent1">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p:nvSpPr>
          <p:spPr bwMode="auto">
            <a:xfrm>
              <a:off x="942" y="34"/>
              <a:ext cx="2873" cy="2654"/>
            </a:xfrm>
            <a:custGeom>
              <a:avLst/>
              <a:gdLst>
                <a:gd name="T0" fmla="*/ 2587 w 2873"/>
                <a:gd name="T1" fmla="*/ 0 h 2654"/>
                <a:gd name="T2" fmla="*/ 0 w 2873"/>
                <a:gd name="T3" fmla="*/ 1911 h 2654"/>
                <a:gd name="T4" fmla="*/ 620 w 2873"/>
                <a:gd name="T5" fmla="*/ 2654 h 2654"/>
                <a:gd name="T6" fmla="*/ 2873 w 2873"/>
                <a:gd name="T7" fmla="*/ 398 h 2654"/>
                <a:gd name="T8" fmla="*/ 2587 w 2873"/>
                <a:gd name="T9" fmla="*/ 0 h 2654"/>
              </a:gdLst>
              <a:ahLst/>
              <a:cxnLst>
                <a:cxn ang="0">
                  <a:pos x="T0" y="T1"/>
                </a:cxn>
                <a:cxn ang="0">
                  <a:pos x="T2" y="T3"/>
                </a:cxn>
                <a:cxn ang="0">
                  <a:pos x="T4" y="T5"/>
                </a:cxn>
                <a:cxn ang="0">
                  <a:pos x="T6" y="T7"/>
                </a:cxn>
                <a:cxn ang="0">
                  <a:pos x="T8" y="T9"/>
                </a:cxn>
              </a:cxnLst>
              <a:rect l="0" t="0" r="r" b="b"/>
              <a:pathLst>
                <a:path w="2873" h="2654">
                  <a:moveTo>
                    <a:pt x="2587" y="0"/>
                  </a:moveTo>
                  <a:lnTo>
                    <a:pt x="0" y="1911"/>
                  </a:lnTo>
                  <a:lnTo>
                    <a:pt x="620" y="2654"/>
                  </a:lnTo>
                  <a:lnTo>
                    <a:pt x="2873" y="398"/>
                  </a:lnTo>
                  <a:lnTo>
                    <a:pt x="2587" y="0"/>
                  </a:lnTo>
                  <a:close/>
                </a:path>
              </a:pathLst>
            </a:custGeom>
            <a:solidFill>
              <a:schemeClr val="accent1">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p:nvSpPr>
          <p:spPr bwMode="auto">
            <a:xfrm>
              <a:off x="2245" y="1690"/>
              <a:ext cx="2570" cy="2208"/>
            </a:xfrm>
            <a:custGeom>
              <a:avLst/>
              <a:gdLst>
                <a:gd name="T0" fmla="*/ 2284 w 2570"/>
                <a:gd name="T1" fmla="*/ 0 h 2208"/>
                <a:gd name="T2" fmla="*/ 0 w 2570"/>
                <a:gd name="T3" fmla="*/ 1688 h 2208"/>
                <a:gd name="T4" fmla="*/ 156 w 2570"/>
                <a:gd name="T5" fmla="*/ 2092 h 2208"/>
                <a:gd name="T6" fmla="*/ 414 w 2570"/>
                <a:gd name="T7" fmla="*/ 2208 h 2208"/>
                <a:gd name="T8" fmla="*/ 2570 w 2570"/>
                <a:gd name="T9" fmla="*/ 397 h 2208"/>
                <a:gd name="T10" fmla="*/ 2284 w 2570"/>
                <a:gd name="T11" fmla="*/ 0 h 2208"/>
              </a:gdLst>
              <a:ahLst/>
              <a:cxnLst>
                <a:cxn ang="0">
                  <a:pos x="T0" y="T1"/>
                </a:cxn>
                <a:cxn ang="0">
                  <a:pos x="T2" y="T3"/>
                </a:cxn>
                <a:cxn ang="0">
                  <a:pos x="T4" y="T5"/>
                </a:cxn>
                <a:cxn ang="0">
                  <a:pos x="T6" y="T7"/>
                </a:cxn>
                <a:cxn ang="0">
                  <a:pos x="T8" y="T9"/>
                </a:cxn>
                <a:cxn ang="0">
                  <a:pos x="T10" y="T11"/>
                </a:cxn>
              </a:cxnLst>
              <a:rect l="0" t="0" r="r" b="b"/>
              <a:pathLst>
                <a:path w="2570" h="2208">
                  <a:moveTo>
                    <a:pt x="2284" y="0"/>
                  </a:moveTo>
                  <a:lnTo>
                    <a:pt x="0" y="1688"/>
                  </a:lnTo>
                  <a:lnTo>
                    <a:pt x="156" y="2092"/>
                  </a:lnTo>
                  <a:lnTo>
                    <a:pt x="414" y="2208"/>
                  </a:lnTo>
                  <a:lnTo>
                    <a:pt x="2570" y="397"/>
                  </a:lnTo>
                  <a:lnTo>
                    <a:pt x="2284" y="0"/>
                  </a:lnTo>
                  <a:close/>
                </a:path>
              </a:pathLst>
            </a:custGeom>
            <a:solidFill>
              <a:schemeClr val="accent1">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p:nvSpPr>
          <p:spPr bwMode="auto">
            <a:xfrm>
              <a:off x="1240" y="706"/>
              <a:ext cx="1544" cy="1173"/>
            </a:xfrm>
            <a:custGeom>
              <a:avLst/>
              <a:gdLst>
                <a:gd name="T0" fmla="*/ 0 w 653"/>
                <a:gd name="T1" fmla="*/ 496 h 496"/>
                <a:gd name="T2" fmla="*/ 647 w 653"/>
                <a:gd name="T3" fmla="*/ 8 h 496"/>
                <a:gd name="T4" fmla="*/ 0 w 653"/>
                <a:gd name="T5" fmla="*/ 496 h 496"/>
              </a:gdLst>
              <a:ahLst/>
              <a:cxnLst>
                <a:cxn ang="0">
                  <a:pos x="T0" y="T1"/>
                </a:cxn>
                <a:cxn ang="0">
                  <a:pos x="T2" y="T3"/>
                </a:cxn>
                <a:cxn ang="0">
                  <a:pos x="T4" y="T5"/>
                </a:cxn>
              </a:cxnLst>
              <a:rect l="0" t="0" r="r" b="b"/>
              <a:pathLst>
                <a:path w="653" h="496">
                  <a:moveTo>
                    <a:pt x="0" y="496"/>
                  </a:moveTo>
                  <a:cubicBezTo>
                    <a:pt x="0" y="496"/>
                    <a:pt x="653" y="0"/>
                    <a:pt x="647" y="8"/>
                  </a:cubicBezTo>
                  <a:cubicBezTo>
                    <a:pt x="620" y="48"/>
                    <a:pt x="0" y="496"/>
                    <a:pt x="0" y="4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1482" y="1046"/>
              <a:ext cx="1130" cy="1081"/>
            </a:xfrm>
            <a:custGeom>
              <a:avLst/>
              <a:gdLst>
                <a:gd name="T0" fmla="*/ 0 w 478"/>
                <a:gd name="T1" fmla="*/ 457 h 457"/>
                <a:gd name="T2" fmla="*/ 399 w 478"/>
                <a:gd name="T3" fmla="*/ 87 h 457"/>
                <a:gd name="T4" fmla="*/ 0 w 478"/>
                <a:gd name="T5" fmla="*/ 457 h 457"/>
              </a:gdLst>
              <a:ahLst/>
              <a:cxnLst>
                <a:cxn ang="0">
                  <a:pos x="T0" y="T1"/>
                </a:cxn>
                <a:cxn ang="0">
                  <a:pos x="T2" y="T3"/>
                </a:cxn>
                <a:cxn ang="0">
                  <a:pos x="T4" y="T5"/>
                </a:cxn>
              </a:cxnLst>
              <a:rect l="0" t="0" r="r" b="b"/>
              <a:pathLst>
                <a:path w="478" h="457">
                  <a:moveTo>
                    <a:pt x="0" y="457"/>
                  </a:moveTo>
                  <a:cubicBezTo>
                    <a:pt x="0" y="457"/>
                    <a:pt x="478" y="0"/>
                    <a:pt x="399" y="87"/>
                  </a:cubicBezTo>
                  <a:cubicBezTo>
                    <a:pt x="321" y="174"/>
                    <a:pt x="0" y="457"/>
                    <a:pt x="0" y="4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1834" y="1072"/>
              <a:ext cx="1151" cy="1109"/>
            </a:xfrm>
            <a:custGeom>
              <a:avLst/>
              <a:gdLst>
                <a:gd name="T0" fmla="*/ 0 w 487"/>
                <a:gd name="T1" fmla="*/ 469 h 469"/>
                <a:gd name="T2" fmla="*/ 430 w 487"/>
                <a:gd name="T3" fmla="*/ 64 h 469"/>
                <a:gd name="T4" fmla="*/ 0 w 487"/>
                <a:gd name="T5" fmla="*/ 469 h 469"/>
              </a:gdLst>
              <a:ahLst/>
              <a:cxnLst>
                <a:cxn ang="0">
                  <a:pos x="T0" y="T1"/>
                </a:cxn>
                <a:cxn ang="0">
                  <a:pos x="T2" y="T3"/>
                </a:cxn>
                <a:cxn ang="0">
                  <a:pos x="T4" y="T5"/>
                </a:cxn>
              </a:cxnLst>
              <a:rect l="0" t="0" r="r" b="b"/>
              <a:pathLst>
                <a:path w="487" h="469">
                  <a:moveTo>
                    <a:pt x="0" y="469"/>
                  </a:moveTo>
                  <a:cubicBezTo>
                    <a:pt x="0" y="469"/>
                    <a:pt x="487" y="0"/>
                    <a:pt x="430" y="64"/>
                  </a:cubicBezTo>
                  <a:cubicBezTo>
                    <a:pt x="372" y="127"/>
                    <a:pt x="0" y="469"/>
                    <a:pt x="0" y="46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auto">
            <a:xfrm>
              <a:off x="2560" y="2222"/>
              <a:ext cx="1466" cy="1050"/>
            </a:xfrm>
            <a:custGeom>
              <a:avLst/>
              <a:gdLst>
                <a:gd name="T0" fmla="*/ 0 w 620"/>
                <a:gd name="T1" fmla="*/ 444 h 444"/>
                <a:gd name="T2" fmla="*/ 523 w 620"/>
                <a:gd name="T3" fmla="*/ 84 h 444"/>
                <a:gd name="T4" fmla="*/ 0 w 620"/>
                <a:gd name="T5" fmla="*/ 444 h 444"/>
              </a:gdLst>
              <a:ahLst/>
              <a:cxnLst>
                <a:cxn ang="0">
                  <a:pos x="T0" y="T1"/>
                </a:cxn>
                <a:cxn ang="0">
                  <a:pos x="T2" y="T3"/>
                </a:cxn>
                <a:cxn ang="0">
                  <a:pos x="T4" y="T5"/>
                </a:cxn>
              </a:cxnLst>
              <a:rect l="0" t="0" r="r" b="b"/>
              <a:pathLst>
                <a:path w="620" h="444">
                  <a:moveTo>
                    <a:pt x="0" y="444"/>
                  </a:moveTo>
                  <a:cubicBezTo>
                    <a:pt x="0" y="444"/>
                    <a:pt x="620" y="0"/>
                    <a:pt x="523" y="84"/>
                  </a:cubicBezTo>
                  <a:cubicBezTo>
                    <a:pt x="426" y="168"/>
                    <a:pt x="36" y="438"/>
                    <a:pt x="0" y="44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
            <p:cNvSpPr>
              <a:spLocks/>
            </p:cNvSpPr>
            <p:nvPr/>
          </p:nvSpPr>
          <p:spPr bwMode="auto">
            <a:xfrm>
              <a:off x="2813" y="3035"/>
              <a:ext cx="752" cy="620"/>
            </a:xfrm>
            <a:custGeom>
              <a:avLst/>
              <a:gdLst>
                <a:gd name="T0" fmla="*/ 0 w 318"/>
                <a:gd name="T1" fmla="*/ 262 h 262"/>
                <a:gd name="T2" fmla="*/ 318 w 318"/>
                <a:gd name="T3" fmla="*/ 0 h 262"/>
                <a:gd name="T4" fmla="*/ 0 w 318"/>
                <a:gd name="T5" fmla="*/ 262 h 262"/>
              </a:gdLst>
              <a:ahLst/>
              <a:cxnLst>
                <a:cxn ang="0">
                  <a:pos x="T0" y="T1"/>
                </a:cxn>
                <a:cxn ang="0">
                  <a:pos x="T2" y="T3"/>
                </a:cxn>
                <a:cxn ang="0">
                  <a:pos x="T4" y="T5"/>
                </a:cxn>
              </a:cxnLst>
              <a:rect l="0" t="0" r="r" b="b"/>
              <a:pathLst>
                <a:path w="318" h="262">
                  <a:moveTo>
                    <a:pt x="0" y="262"/>
                  </a:moveTo>
                  <a:cubicBezTo>
                    <a:pt x="318" y="0"/>
                    <a:pt x="318" y="0"/>
                    <a:pt x="318" y="0"/>
                  </a:cubicBezTo>
                  <a:cubicBezTo>
                    <a:pt x="318" y="0"/>
                    <a:pt x="65" y="159"/>
                    <a:pt x="0" y="2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p:cNvSpPr>
            <p:nvPr/>
          </p:nvSpPr>
          <p:spPr bwMode="auto">
            <a:xfrm>
              <a:off x="2465" y="3090"/>
              <a:ext cx="717" cy="565"/>
            </a:xfrm>
            <a:custGeom>
              <a:avLst/>
              <a:gdLst>
                <a:gd name="T0" fmla="*/ 303 w 303"/>
                <a:gd name="T1" fmla="*/ 0 h 239"/>
                <a:gd name="T2" fmla="*/ 0 w 303"/>
                <a:gd name="T3" fmla="*/ 239 h 239"/>
                <a:gd name="T4" fmla="*/ 303 w 303"/>
                <a:gd name="T5" fmla="*/ 0 h 239"/>
              </a:gdLst>
              <a:ahLst/>
              <a:cxnLst>
                <a:cxn ang="0">
                  <a:pos x="T0" y="T1"/>
                </a:cxn>
                <a:cxn ang="0">
                  <a:pos x="T2" y="T3"/>
                </a:cxn>
                <a:cxn ang="0">
                  <a:pos x="T4" y="T5"/>
                </a:cxn>
              </a:cxnLst>
              <a:rect l="0" t="0" r="r" b="b"/>
              <a:pathLst>
                <a:path w="303" h="239">
                  <a:moveTo>
                    <a:pt x="303" y="0"/>
                  </a:moveTo>
                  <a:cubicBezTo>
                    <a:pt x="0" y="239"/>
                    <a:pt x="0" y="239"/>
                    <a:pt x="0" y="239"/>
                  </a:cubicBezTo>
                  <a:cubicBezTo>
                    <a:pt x="0" y="239"/>
                    <a:pt x="230" y="82"/>
                    <a:pt x="30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
            <p:cNvSpPr>
              <a:spLocks/>
            </p:cNvSpPr>
            <p:nvPr/>
          </p:nvSpPr>
          <p:spPr bwMode="auto">
            <a:xfrm>
              <a:off x="2876" y="13"/>
              <a:ext cx="1020" cy="1019"/>
            </a:xfrm>
            <a:custGeom>
              <a:avLst/>
              <a:gdLst>
                <a:gd name="T0" fmla="*/ 431 w 431"/>
                <a:gd name="T1" fmla="*/ 136 h 431"/>
                <a:gd name="T2" fmla="*/ 308 w 431"/>
                <a:gd name="T3" fmla="*/ 0 h 431"/>
                <a:gd name="T4" fmla="*/ 307 w 431"/>
                <a:gd name="T5" fmla="*/ 1 h 431"/>
                <a:gd name="T6" fmla="*/ 16 w 431"/>
                <a:gd name="T7" fmla="*/ 354 h 431"/>
                <a:gd name="T8" fmla="*/ 62 w 431"/>
                <a:gd name="T9" fmla="*/ 357 h 431"/>
                <a:gd name="T10" fmla="*/ 0 w 431"/>
                <a:gd name="T11" fmla="*/ 413 h 431"/>
                <a:gd name="T12" fmla="*/ 430 w 431"/>
                <a:gd name="T13" fmla="*/ 137 h 431"/>
                <a:gd name="T14" fmla="*/ 431 w 431"/>
                <a:gd name="T15" fmla="*/ 136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431">
                  <a:moveTo>
                    <a:pt x="431" y="136"/>
                  </a:moveTo>
                  <a:cubicBezTo>
                    <a:pt x="308" y="0"/>
                    <a:pt x="308" y="0"/>
                    <a:pt x="308" y="0"/>
                  </a:cubicBezTo>
                  <a:cubicBezTo>
                    <a:pt x="307" y="1"/>
                    <a:pt x="307" y="1"/>
                    <a:pt x="307" y="1"/>
                  </a:cubicBezTo>
                  <a:cubicBezTo>
                    <a:pt x="18" y="13"/>
                    <a:pt x="16" y="354"/>
                    <a:pt x="16" y="354"/>
                  </a:cubicBezTo>
                  <a:cubicBezTo>
                    <a:pt x="62" y="357"/>
                    <a:pt x="62" y="357"/>
                    <a:pt x="62" y="357"/>
                  </a:cubicBezTo>
                  <a:cubicBezTo>
                    <a:pt x="0" y="413"/>
                    <a:pt x="0" y="413"/>
                    <a:pt x="0" y="413"/>
                  </a:cubicBezTo>
                  <a:cubicBezTo>
                    <a:pt x="0" y="413"/>
                    <a:pt x="368" y="431"/>
                    <a:pt x="430" y="137"/>
                  </a:cubicBezTo>
                  <a:cubicBezTo>
                    <a:pt x="430" y="137"/>
                    <a:pt x="430" y="137"/>
                    <a:pt x="431" y="13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p:cNvSpPr>
            <p:nvPr/>
          </p:nvSpPr>
          <p:spPr bwMode="auto">
            <a:xfrm>
              <a:off x="3080" y="67"/>
              <a:ext cx="764" cy="726"/>
            </a:xfrm>
            <a:custGeom>
              <a:avLst/>
              <a:gdLst>
                <a:gd name="T0" fmla="*/ 323 w 323"/>
                <a:gd name="T1" fmla="*/ 90 h 307"/>
                <a:gd name="T2" fmla="*/ 241 w 323"/>
                <a:gd name="T3" fmla="*/ 0 h 307"/>
                <a:gd name="T4" fmla="*/ 241 w 323"/>
                <a:gd name="T5" fmla="*/ 0 h 307"/>
                <a:gd name="T6" fmla="*/ 14 w 323"/>
                <a:gd name="T7" fmla="*/ 265 h 307"/>
                <a:gd name="T8" fmla="*/ 47 w 323"/>
                <a:gd name="T9" fmla="*/ 265 h 307"/>
                <a:gd name="T10" fmla="*/ 0 w 323"/>
                <a:gd name="T11" fmla="*/ 307 h 307"/>
                <a:gd name="T12" fmla="*/ 322 w 323"/>
                <a:gd name="T13" fmla="*/ 91 h 307"/>
                <a:gd name="T14" fmla="*/ 323 w 323"/>
                <a:gd name="T15" fmla="*/ 90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307">
                  <a:moveTo>
                    <a:pt x="323" y="90"/>
                  </a:moveTo>
                  <a:cubicBezTo>
                    <a:pt x="241" y="0"/>
                    <a:pt x="241" y="0"/>
                    <a:pt x="241" y="0"/>
                  </a:cubicBezTo>
                  <a:cubicBezTo>
                    <a:pt x="241" y="0"/>
                    <a:pt x="241" y="0"/>
                    <a:pt x="241" y="0"/>
                  </a:cubicBezTo>
                  <a:cubicBezTo>
                    <a:pt x="33" y="24"/>
                    <a:pt x="14" y="265"/>
                    <a:pt x="14" y="265"/>
                  </a:cubicBezTo>
                  <a:cubicBezTo>
                    <a:pt x="47" y="265"/>
                    <a:pt x="47" y="265"/>
                    <a:pt x="47" y="265"/>
                  </a:cubicBezTo>
                  <a:cubicBezTo>
                    <a:pt x="0" y="307"/>
                    <a:pt x="0" y="307"/>
                    <a:pt x="0" y="307"/>
                  </a:cubicBezTo>
                  <a:cubicBezTo>
                    <a:pt x="0" y="307"/>
                    <a:pt x="262" y="301"/>
                    <a:pt x="322" y="91"/>
                  </a:cubicBezTo>
                  <a:lnTo>
                    <a:pt x="323" y="90"/>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p:nvSpPr>
          <p:spPr bwMode="auto">
            <a:xfrm>
              <a:off x="3586" y="-1212"/>
              <a:ext cx="1601" cy="1537"/>
            </a:xfrm>
            <a:custGeom>
              <a:avLst/>
              <a:gdLst>
                <a:gd name="T0" fmla="*/ 584 w 677"/>
                <a:gd name="T1" fmla="*/ 115 h 650"/>
                <a:gd name="T2" fmla="*/ 562 w 677"/>
                <a:gd name="T3" fmla="*/ 477 h 650"/>
                <a:gd name="T4" fmla="*/ 318 w 677"/>
                <a:gd name="T5" fmla="*/ 530 h 650"/>
                <a:gd name="T6" fmla="*/ 142 w 677"/>
                <a:gd name="T7" fmla="*/ 650 h 650"/>
                <a:gd name="T8" fmla="*/ 0 w 677"/>
                <a:gd name="T9" fmla="*/ 489 h 650"/>
                <a:gd name="T10" fmla="*/ 140 w 677"/>
                <a:gd name="T11" fmla="*/ 329 h 650"/>
                <a:gd name="T12" fmla="*/ 222 w 677"/>
                <a:gd name="T13" fmla="*/ 93 h 650"/>
                <a:gd name="T14" fmla="*/ 584 w 677"/>
                <a:gd name="T15" fmla="*/ 115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7" h="650">
                  <a:moveTo>
                    <a:pt x="584" y="115"/>
                  </a:moveTo>
                  <a:cubicBezTo>
                    <a:pt x="677" y="221"/>
                    <a:pt x="668" y="383"/>
                    <a:pt x="562" y="477"/>
                  </a:cubicBezTo>
                  <a:cubicBezTo>
                    <a:pt x="493" y="538"/>
                    <a:pt x="400" y="555"/>
                    <a:pt x="318" y="530"/>
                  </a:cubicBezTo>
                  <a:cubicBezTo>
                    <a:pt x="142" y="650"/>
                    <a:pt x="142" y="650"/>
                    <a:pt x="142" y="650"/>
                  </a:cubicBezTo>
                  <a:cubicBezTo>
                    <a:pt x="0" y="489"/>
                    <a:pt x="0" y="489"/>
                    <a:pt x="0" y="489"/>
                  </a:cubicBezTo>
                  <a:cubicBezTo>
                    <a:pt x="140" y="329"/>
                    <a:pt x="140" y="329"/>
                    <a:pt x="140" y="329"/>
                  </a:cubicBezTo>
                  <a:cubicBezTo>
                    <a:pt x="125" y="244"/>
                    <a:pt x="153" y="154"/>
                    <a:pt x="222" y="93"/>
                  </a:cubicBezTo>
                  <a:cubicBezTo>
                    <a:pt x="328" y="0"/>
                    <a:pt x="490" y="9"/>
                    <a:pt x="584" y="115"/>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p:nvSpPr>
          <p:spPr bwMode="auto">
            <a:xfrm>
              <a:off x="3832" y="-659"/>
              <a:ext cx="745" cy="729"/>
            </a:xfrm>
            <a:custGeom>
              <a:avLst/>
              <a:gdLst>
                <a:gd name="T0" fmla="*/ 20 w 315"/>
                <a:gd name="T1" fmla="*/ 232 h 308"/>
                <a:gd name="T2" fmla="*/ 6 w 315"/>
                <a:gd name="T3" fmla="*/ 235 h 308"/>
                <a:gd name="T4" fmla="*/ 3 w 315"/>
                <a:gd name="T5" fmla="*/ 221 h 308"/>
                <a:gd name="T6" fmla="*/ 107 w 315"/>
                <a:gd name="T7" fmla="*/ 70 h 308"/>
                <a:gd name="T8" fmla="*/ 170 w 315"/>
                <a:gd name="T9" fmla="*/ 15 h 308"/>
                <a:gd name="T10" fmla="*/ 169 w 315"/>
                <a:gd name="T11" fmla="*/ 17 h 308"/>
                <a:gd name="T12" fmla="*/ 170 w 315"/>
                <a:gd name="T13" fmla="*/ 15 h 308"/>
                <a:gd name="T14" fmla="*/ 170 w 315"/>
                <a:gd name="T15" fmla="*/ 15 h 308"/>
                <a:gd name="T16" fmla="*/ 170 w 315"/>
                <a:gd name="T17" fmla="*/ 31 h 308"/>
                <a:gd name="T18" fmla="*/ 207 w 315"/>
                <a:gd name="T19" fmla="*/ 119 h 308"/>
                <a:gd name="T20" fmla="*/ 288 w 315"/>
                <a:gd name="T21" fmla="*/ 164 h 308"/>
                <a:gd name="T22" fmla="*/ 304 w 315"/>
                <a:gd name="T23" fmla="*/ 165 h 308"/>
                <a:gd name="T24" fmla="*/ 315 w 315"/>
                <a:gd name="T25" fmla="*/ 174 h 308"/>
                <a:gd name="T26" fmla="*/ 309 w 315"/>
                <a:gd name="T27" fmla="*/ 184 h 308"/>
                <a:gd name="T28" fmla="*/ 78 w 315"/>
                <a:gd name="T29" fmla="*/ 305 h 308"/>
                <a:gd name="T30" fmla="*/ 64 w 315"/>
                <a:gd name="T31" fmla="*/ 301 h 308"/>
                <a:gd name="T32" fmla="*/ 69 w 315"/>
                <a:gd name="T33" fmla="*/ 287 h 308"/>
                <a:gd name="T34" fmla="*/ 270 w 315"/>
                <a:gd name="T35" fmla="*/ 182 h 308"/>
                <a:gd name="T36" fmla="*/ 192 w 315"/>
                <a:gd name="T37" fmla="*/ 133 h 308"/>
                <a:gd name="T38" fmla="*/ 151 w 315"/>
                <a:gd name="T39" fmla="*/ 43 h 308"/>
                <a:gd name="T40" fmla="*/ 20 w 315"/>
                <a:gd name="T41" fmla="*/ 232 h 308"/>
                <a:gd name="T42" fmla="*/ 107 w 315"/>
                <a:gd name="T43" fmla="*/ 70 h 308"/>
                <a:gd name="T44" fmla="*/ 152 w 315"/>
                <a:gd name="T45" fmla="*/ 6 h 308"/>
                <a:gd name="T46" fmla="*/ 166 w 315"/>
                <a:gd name="T47" fmla="*/ 3 h 308"/>
                <a:gd name="T48" fmla="*/ 170 w 315"/>
                <a:gd name="T49" fmla="*/ 13 h 308"/>
                <a:gd name="T50" fmla="*/ 170 w 315"/>
                <a:gd name="T51" fmla="*/ 15 h 308"/>
                <a:gd name="T52" fmla="*/ 170 w 315"/>
                <a:gd name="T53" fmla="*/ 15 h 308"/>
                <a:gd name="T54" fmla="*/ 170 w 315"/>
                <a:gd name="T55" fmla="*/ 13 h 308"/>
                <a:gd name="T56" fmla="*/ 170 w 315"/>
                <a:gd name="T57" fmla="*/ 15 h 308"/>
                <a:gd name="T58" fmla="*/ 107 w 315"/>
                <a:gd name="T59" fmla="*/ 7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5" h="308">
                  <a:moveTo>
                    <a:pt x="20" y="232"/>
                  </a:moveTo>
                  <a:cubicBezTo>
                    <a:pt x="17" y="237"/>
                    <a:pt x="10" y="238"/>
                    <a:pt x="6" y="235"/>
                  </a:cubicBezTo>
                  <a:cubicBezTo>
                    <a:pt x="1" y="232"/>
                    <a:pt x="0" y="225"/>
                    <a:pt x="3" y="221"/>
                  </a:cubicBezTo>
                  <a:cubicBezTo>
                    <a:pt x="107" y="70"/>
                    <a:pt x="107" y="70"/>
                    <a:pt x="107" y="70"/>
                  </a:cubicBezTo>
                  <a:cubicBezTo>
                    <a:pt x="170" y="15"/>
                    <a:pt x="170" y="15"/>
                    <a:pt x="170" y="15"/>
                  </a:cubicBezTo>
                  <a:cubicBezTo>
                    <a:pt x="169" y="17"/>
                    <a:pt x="169" y="17"/>
                    <a:pt x="169" y="17"/>
                  </a:cubicBezTo>
                  <a:cubicBezTo>
                    <a:pt x="169" y="17"/>
                    <a:pt x="170" y="16"/>
                    <a:pt x="170" y="15"/>
                  </a:cubicBezTo>
                  <a:cubicBezTo>
                    <a:pt x="170" y="15"/>
                    <a:pt x="170" y="15"/>
                    <a:pt x="170" y="15"/>
                  </a:cubicBezTo>
                  <a:cubicBezTo>
                    <a:pt x="170" y="20"/>
                    <a:pt x="170" y="25"/>
                    <a:pt x="170" y="31"/>
                  </a:cubicBezTo>
                  <a:cubicBezTo>
                    <a:pt x="172" y="63"/>
                    <a:pt x="185" y="95"/>
                    <a:pt x="207" y="119"/>
                  </a:cubicBezTo>
                  <a:cubicBezTo>
                    <a:pt x="228" y="144"/>
                    <a:pt x="257" y="161"/>
                    <a:pt x="288" y="164"/>
                  </a:cubicBezTo>
                  <a:cubicBezTo>
                    <a:pt x="294" y="165"/>
                    <a:pt x="299" y="165"/>
                    <a:pt x="304" y="165"/>
                  </a:cubicBezTo>
                  <a:cubicBezTo>
                    <a:pt x="310" y="164"/>
                    <a:pt x="315" y="169"/>
                    <a:pt x="315" y="174"/>
                  </a:cubicBezTo>
                  <a:cubicBezTo>
                    <a:pt x="315" y="178"/>
                    <a:pt x="313" y="182"/>
                    <a:pt x="309" y="184"/>
                  </a:cubicBezTo>
                  <a:cubicBezTo>
                    <a:pt x="78" y="305"/>
                    <a:pt x="78" y="305"/>
                    <a:pt x="78" y="305"/>
                  </a:cubicBezTo>
                  <a:cubicBezTo>
                    <a:pt x="73" y="308"/>
                    <a:pt x="67" y="306"/>
                    <a:pt x="64" y="301"/>
                  </a:cubicBezTo>
                  <a:cubicBezTo>
                    <a:pt x="62" y="296"/>
                    <a:pt x="64" y="290"/>
                    <a:pt x="69" y="287"/>
                  </a:cubicBezTo>
                  <a:cubicBezTo>
                    <a:pt x="270" y="182"/>
                    <a:pt x="270" y="182"/>
                    <a:pt x="270" y="182"/>
                  </a:cubicBezTo>
                  <a:cubicBezTo>
                    <a:pt x="240" y="174"/>
                    <a:pt x="212" y="157"/>
                    <a:pt x="192" y="133"/>
                  </a:cubicBezTo>
                  <a:cubicBezTo>
                    <a:pt x="170" y="108"/>
                    <a:pt x="155" y="76"/>
                    <a:pt x="151" y="43"/>
                  </a:cubicBezTo>
                  <a:lnTo>
                    <a:pt x="20" y="232"/>
                  </a:lnTo>
                  <a:close/>
                  <a:moveTo>
                    <a:pt x="107" y="70"/>
                  </a:moveTo>
                  <a:cubicBezTo>
                    <a:pt x="152" y="6"/>
                    <a:pt x="152" y="6"/>
                    <a:pt x="152" y="6"/>
                  </a:cubicBezTo>
                  <a:cubicBezTo>
                    <a:pt x="155" y="1"/>
                    <a:pt x="162" y="0"/>
                    <a:pt x="166" y="3"/>
                  </a:cubicBezTo>
                  <a:cubicBezTo>
                    <a:pt x="170" y="5"/>
                    <a:pt x="171" y="9"/>
                    <a:pt x="170" y="13"/>
                  </a:cubicBezTo>
                  <a:cubicBezTo>
                    <a:pt x="170" y="15"/>
                    <a:pt x="170" y="15"/>
                    <a:pt x="170" y="15"/>
                  </a:cubicBezTo>
                  <a:cubicBezTo>
                    <a:pt x="170" y="15"/>
                    <a:pt x="170" y="15"/>
                    <a:pt x="170" y="15"/>
                  </a:cubicBezTo>
                  <a:cubicBezTo>
                    <a:pt x="170" y="14"/>
                    <a:pt x="170" y="14"/>
                    <a:pt x="170" y="13"/>
                  </a:cubicBezTo>
                  <a:cubicBezTo>
                    <a:pt x="170" y="15"/>
                    <a:pt x="170" y="15"/>
                    <a:pt x="170" y="15"/>
                  </a:cubicBezTo>
                  <a:lnTo>
                    <a:pt x="107" y="7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p:cNvSpPr>
            <p:nvPr/>
          </p:nvSpPr>
          <p:spPr bwMode="auto">
            <a:xfrm>
              <a:off x="3477" y="-325"/>
              <a:ext cx="733" cy="752"/>
            </a:xfrm>
            <a:custGeom>
              <a:avLst/>
              <a:gdLst>
                <a:gd name="T0" fmla="*/ 117 w 310"/>
                <a:gd name="T1" fmla="*/ 0 h 318"/>
                <a:gd name="T2" fmla="*/ 310 w 310"/>
                <a:gd name="T3" fmla="*/ 218 h 318"/>
                <a:gd name="T4" fmla="*/ 199 w 310"/>
                <a:gd name="T5" fmla="*/ 297 h 318"/>
                <a:gd name="T6" fmla="*/ 148 w 310"/>
                <a:gd name="T7" fmla="*/ 294 h 318"/>
                <a:gd name="T8" fmla="*/ 22 w 310"/>
                <a:gd name="T9" fmla="*/ 152 h 318"/>
                <a:gd name="T10" fmla="*/ 25 w 310"/>
                <a:gd name="T11" fmla="*/ 101 h 318"/>
                <a:gd name="T12" fmla="*/ 117 w 310"/>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310" h="318">
                  <a:moveTo>
                    <a:pt x="117" y="0"/>
                  </a:moveTo>
                  <a:cubicBezTo>
                    <a:pt x="310" y="218"/>
                    <a:pt x="310" y="218"/>
                    <a:pt x="310" y="218"/>
                  </a:cubicBezTo>
                  <a:cubicBezTo>
                    <a:pt x="199" y="297"/>
                    <a:pt x="199" y="297"/>
                    <a:pt x="199" y="297"/>
                  </a:cubicBezTo>
                  <a:cubicBezTo>
                    <a:pt x="179" y="311"/>
                    <a:pt x="169" y="318"/>
                    <a:pt x="148" y="294"/>
                  </a:cubicBezTo>
                  <a:cubicBezTo>
                    <a:pt x="22" y="152"/>
                    <a:pt x="22" y="152"/>
                    <a:pt x="22" y="152"/>
                  </a:cubicBezTo>
                  <a:cubicBezTo>
                    <a:pt x="0" y="127"/>
                    <a:pt x="9" y="119"/>
                    <a:pt x="25" y="101"/>
                  </a:cubicBezTo>
                  <a:lnTo>
                    <a:pt x="117"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p:cNvSpPr>
            <p:nvPr/>
          </p:nvSpPr>
          <p:spPr bwMode="auto">
            <a:xfrm>
              <a:off x="3896" y="1749"/>
              <a:ext cx="976" cy="979"/>
            </a:xfrm>
            <a:custGeom>
              <a:avLst/>
              <a:gdLst>
                <a:gd name="T0" fmla="*/ 413 w 413"/>
                <a:gd name="T1" fmla="*/ 131 h 414"/>
                <a:gd name="T2" fmla="*/ 295 w 413"/>
                <a:gd name="T3" fmla="*/ 0 h 414"/>
                <a:gd name="T4" fmla="*/ 294 w 413"/>
                <a:gd name="T5" fmla="*/ 1 h 414"/>
                <a:gd name="T6" fmla="*/ 15 w 413"/>
                <a:gd name="T7" fmla="*/ 340 h 414"/>
                <a:gd name="T8" fmla="*/ 59 w 413"/>
                <a:gd name="T9" fmla="*/ 343 h 414"/>
                <a:gd name="T10" fmla="*/ 0 w 413"/>
                <a:gd name="T11" fmla="*/ 396 h 414"/>
                <a:gd name="T12" fmla="*/ 412 w 413"/>
                <a:gd name="T13" fmla="*/ 132 h 414"/>
                <a:gd name="T14" fmla="*/ 413 w 413"/>
                <a:gd name="T15" fmla="*/ 131 h 4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3" h="414">
                  <a:moveTo>
                    <a:pt x="413" y="131"/>
                  </a:moveTo>
                  <a:cubicBezTo>
                    <a:pt x="295" y="0"/>
                    <a:pt x="295" y="0"/>
                    <a:pt x="295" y="0"/>
                  </a:cubicBezTo>
                  <a:cubicBezTo>
                    <a:pt x="294" y="1"/>
                    <a:pt x="294" y="1"/>
                    <a:pt x="294" y="1"/>
                  </a:cubicBezTo>
                  <a:cubicBezTo>
                    <a:pt x="17" y="12"/>
                    <a:pt x="15" y="340"/>
                    <a:pt x="15" y="340"/>
                  </a:cubicBezTo>
                  <a:cubicBezTo>
                    <a:pt x="59" y="343"/>
                    <a:pt x="59" y="343"/>
                    <a:pt x="59" y="343"/>
                  </a:cubicBezTo>
                  <a:cubicBezTo>
                    <a:pt x="0" y="396"/>
                    <a:pt x="0" y="396"/>
                    <a:pt x="0" y="396"/>
                  </a:cubicBezTo>
                  <a:cubicBezTo>
                    <a:pt x="0" y="396"/>
                    <a:pt x="353" y="414"/>
                    <a:pt x="412" y="132"/>
                  </a:cubicBezTo>
                  <a:cubicBezTo>
                    <a:pt x="412" y="132"/>
                    <a:pt x="413" y="131"/>
                    <a:pt x="413" y="13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
            <p:cNvSpPr>
              <a:spLocks/>
            </p:cNvSpPr>
            <p:nvPr/>
          </p:nvSpPr>
          <p:spPr bwMode="auto">
            <a:xfrm>
              <a:off x="4089" y="1801"/>
              <a:ext cx="733" cy="697"/>
            </a:xfrm>
            <a:custGeom>
              <a:avLst/>
              <a:gdLst>
                <a:gd name="T0" fmla="*/ 310 w 310"/>
                <a:gd name="T1" fmla="*/ 87 h 295"/>
                <a:gd name="T2" fmla="*/ 232 w 310"/>
                <a:gd name="T3" fmla="*/ 0 h 295"/>
                <a:gd name="T4" fmla="*/ 231 w 310"/>
                <a:gd name="T5" fmla="*/ 0 h 295"/>
                <a:gd name="T6" fmla="*/ 13 w 310"/>
                <a:gd name="T7" fmla="*/ 254 h 295"/>
                <a:gd name="T8" fmla="*/ 45 w 310"/>
                <a:gd name="T9" fmla="*/ 254 h 295"/>
                <a:gd name="T10" fmla="*/ 0 w 310"/>
                <a:gd name="T11" fmla="*/ 295 h 295"/>
                <a:gd name="T12" fmla="*/ 309 w 310"/>
                <a:gd name="T13" fmla="*/ 87 h 295"/>
                <a:gd name="T14" fmla="*/ 310 w 310"/>
                <a:gd name="T15" fmla="*/ 87 h 2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95">
                  <a:moveTo>
                    <a:pt x="310" y="87"/>
                  </a:moveTo>
                  <a:cubicBezTo>
                    <a:pt x="232" y="0"/>
                    <a:pt x="232" y="0"/>
                    <a:pt x="232" y="0"/>
                  </a:cubicBezTo>
                  <a:cubicBezTo>
                    <a:pt x="231" y="0"/>
                    <a:pt x="231" y="0"/>
                    <a:pt x="231" y="0"/>
                  </a:cubicBezTo>
                  <a:cubicBezTo>
                    <a:pt x="31" y="23"/>
                    <a:pt x="13" y="254"/>
                    <a:pt x="13" y="254"/>
                  </a:cubicBezTo>
                  <a:cubicBezTo>
                    <a:pt x="45" y="254"/>
                    <a:pt x="45" y="254"/>
                    <a:pt x="45" y="254"/>
                  </a:cubicBezTo>
                  <a:cubicBezTo>
                    <a:pt x="0" y="295"/>
                    <a:pt x="0" y="295"/>
                    <a:pt x="0" y="295"/>
                  </a:cubicBezTo>
                  <a:cubicBezTo>
                    <a:pt x="0" y="295"/>
                    <a:pt x="252" y="289"/>
                    <a:pt x="309" y="87"/>
                  </a:cubicBezTo>
                  <a:lnTo>
                    <a:pt x="310" y="87"/>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p:cNvSpPr>
            <p:nvPr/>
          </p:nvSpPr>
          <p:spPr bwMode="auto">
            <a:xfrm>
              <a:off x="4574" y="571"/>
              <a:ext cx="1539" cy="1478"/>
            </a:xfrm>
            <a:custGeom>
              <a:avLst/>
              <a:gdLst>
                <a:gd name="T0" fmla="*/ 561 w 651"/>
                <a:gd name="T1" fmla="*/ 111 h 625"/>
                <a:gd name="T2" fmla="*/ 540 w 651"/>
                <a:gd name="T3" fmla="*/ 458 h 625"/>
                <a:gd name="T4" fmla="*/ 305 w 651"/>
                <a:gd name="T5" fmla="*/ 510 h 625"/>
                <a:gd name="T6" fmla="*/ 136 w 651"/>
                <a:gd name="T7" fmla="*/ 625 h 625"/>
                <a:gd name="T8" fmla="*/ 0 w 651"/>
                <a:gd name="T9" fmla="*/ 470 h 625"/>
                <a:gd name="T10" fmla="*/ 134 w 651"/>
                <a:gd name="T11" fmla="*/ 317 h 625"/>
                <a:gd name="T12" fmla="*/ 214 w 651"/>
                <a:gd name="T13" fmla="*/ 90 h 625"/>
                <a:gd name="T14" fmla="*/ 561 w 651"/>
                <a:gd name="T15" fmla="*/ 111 h 6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1" h="625">
                  <a:moveTo>
                    <a:pt x="561" y="111"/>
                  </a:moveTo>
                  <a:cubicBezTo>
                    <a:pt x="651" y="213"/>
                    <a:pt x="641" y="368"/>
                    <a:pt x="540" y="458"/>
                  </a:cubicBezTo>
                  <a:cubicBezTo>
                    <a:pt x="473" y="517"/>
                    <a:pt x="384" y="534"/>
                    <a:pt x="305" y="510"/>
                  </a:cubicBezTo>
                  <a:cubicBezTo>
                    <a:pt x="136" y="625"/>
                    <a:pt x="136" y="625"/>
                    <a:pt x="136" y="625"/>
                  </a:cubicBezTo>
                  <a:cubicBezTo>
                    <a:pt x="0" y="470"/>
                    <a:pt x="0" y="470"/>
                    <a:pt x="0" y="470"/>
                  </a:cubicBezTo>
                  <a:cubicBezTo>
                    <a:pt x="134" y="317"/>
                    <a:pt x="134" y="317"/>
                    <a:pt x="134" y="317"/>
                  </a:cubicBezTo>
                  <a:cubicBezTo>
                    <a:pt x="120" y="235"/>
                    <a:pt x="147" y="149"/>
                    <a:pt x="214" y="90"/>
                  </a:cubicBezTo>
                  <a:cubicBezTo>
                    <a:pt x="315" y="0"/>
                    <a:pt x="471" y="10"/>
                    <a:pt x="561" y="111"/>
                  </a:cubicBezTo>
                  <a:close/>
                </a:path>
              </a:pathLst>
            </a:custGeom>
            <a:solidFill>
              <a:schemeClr val="accent5">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noEditPoints="1"/>
            </p:cNvSpPr>
            <p:nvPr/>
          </p:nvSpPr>
          <p:spPr bwMode="auto">
            <a:xfrm>
              <a:off x="4811" y="1103"/>
              <a:ext cx="716" cy="700"/>
            </a:xfrm>
            <a:custGeom>
              <a:avLst/>
              <a:gdLst>
                <a:gd name="T0" fmla="*/ 19 w 303"/>
                <a:gd name="T1" fmla="*/ 223 h 296"/>
                <a:gd name="T2" fmla="*/ 6 w 303"/>
                <a:gd name="T3" fmla="*/ 226 h 296"/>
                <a:gd name="T4" fmla="*/ 3 w 303"/>
                <a:gd name="T5" fmla="*/ 212 h 296"/>
                <a:gd name="T6" fmla="*/ 103 w 303"/>
                <a:gd name="T7" fmla="*/ 68 h 296"/>
                <a:gd name="T8" fmla="*/ 163 w 303"/>
                <a:gd name="T9" fmla="*/ 15 h 296"/>
                <a:gd name="T10" fmla="*/ 162 w 303"/>
                <a:gd name="T11" fmla="*/ 17 h 296"/>
                <a:gd name="T12" fmla="*/ 164 w 303"/>
                <a:gd name="T13" fmla="*/ 15 h 296"/>
                <a:gd name="T14" fmla="*/ 164 w 303"/>
                <a:gd name="T15" fmla="*/ 14 h 296"/>
                <a:gd name="T16" fmla="*/ 164 w 303"/>
                <a:gd name="T17" fmla="*/ 30 h 296"/>
                <a:gd name="T18" fmla="*/ 199 w 303"/>
                <a:gd name="T19" fmla="*/ 115 h 296"/>
                <a:gd name="T20" fmla="*/ 277 w 303"/>
                <a:gd name="T21" fmla="*/ 158 h 296"/>
                <a:gd name="T22" fmla="*/ 293 w 303"/>
                <a:gd name="T23" fmla="*/ 158 h 296"/>
                <a:gd name="T24" fmla="*/ 303 w 303"/>
                <a:gd name="T25" fmla="*/ 168 h 296"/>
                <a:gd name="T26" fmla="*/ 297 w 303"/>
                <a:gd name="T27" fmla="*/ 177 h 296"/>
                <a:gd name="T28" fmla="*/ 75 w 303"/>
                <a:gd name="T29" fmla="*/ 294 h 296"/>
                <a:gd name="T30" fmla="*/ 62 w 303"/>
                <a:gd name="T31" fmla="*/ 290 h 296"/>
                <a:gd name="T32" fmla="*/ 66 w 303"/>
                <a:gd name="T33" fmla="*/ 276 h 296"/>
                <a:gd name="T34" fmla="*/ 260 w 303"/>
                <a:gd name="T35" fmla="*/ 175 h 296"/>
                <a:gd name="T36" fmla="*/ 184 w 303"/>
                <a:gd name="T37" fmla="*/ 128 h 296"/>
                <a:gd name="T38" fmla="*/ 145 w 303"/>
                <a:gd name="T39" fmla="*/ 42 h 296"/>
                <a:gd name="T40" fmla="*/ 19 w 303"/>
                <a:gd name="T41" fmla="*/ 223 h 296"/>
                <a:gd name="T42" fmla="*/ 103 w 303"/>
                <a:gd name="T43" fmla="*/ 68 h 296"/>
                <a:gd name="T44" fmla="*/ 146 w 303"/>
                <a:gd name="T45" fmla="*/ 6 h 296"/>
                <a:gd name="T46" fmla="*/ 160 w 303"/>
                <a:gd name="T47" fmla="*/ 3 h 296"/>
                <a:gd name="T48" fmla="*/ 164 w 303"/>
                <a:gd name="T49" fmla="*/ 13 h 296"/>
                <a:gd name="T50" fmla="*/ 164 w 303"/>
                <a:gd name="T51" fmla="*/ 14 h 296"/>
                <a:gd name="T52" fmla="*/ 164 w 303"/>
                <a:gd name="T53" fmla="*/ 15 h 296"/>
                <a:gd name="T54" fmla="*/ 164 w 303"/>
                <a:gd name="T55" fmla="*/ 13 h 296"/>
                <a:gd name="T56" fmla="*/ 163 w 303"/>
                <a:gd name="T57" fmla="*/ 15 h 296"/>
                <a:gd name="T58" fmla="*/ 103 w 303"/>
                <a:gd name="T59" fmla="*/ 6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3" h="296">
                  <a:moveTo>
                    <a:pt x="19" y="223"/>
                  </a:moveTo>
                  <a:cubicBezTo>
                    <a:pt x="16" y="228"/>
                    <a:pt x="10" y="229"/>
                    <a:pt x="6" y="226"/>
                  </a:cubicBezTo>
                  <a:cubicBezTo>
                    <a:pt x="1" y="223"/>
                    <a:pt x="0" y="217"/>
                    <a:pt x="3" y="212"/>
                  </a:cubicBezTo>
                  <a:cubicBezTo>
                    <a:pt x="103" y="68"/>
                    <a:pt x="103" y="68"/>
                    <a:pt x="103" y="68"/>
                  </a:cubicBezTo>
                  <a:cubicBezTo>
                    <a:pt x="163" y="15"/>
                    <a:pt x="163" y="15"/>
                    <a:pt x="163" y="15"/>
                  </a:cubicBezTo>
                  <a:cubicBezTo>
                    <a:pt x="162" y="17"/>
                    <a:pt x="162" y="17"/>
                    <a:pt x="162" y="17"/>
                  </a:cubicBezTo>
                  <a:cubicBezTo>
                    <a:pt x="163" y="16"/>
                    <a:pt x="163" y="15"/>
                    <a:pt x="164" y="15"/>
                  </a:cubicBezTo>
                  <a:cubicBezTo>
                    <a:pt x="164" y="14"/>
                    <a:pt x="164" y="14"/>
                    <a:pt x="164" y="14"/>
                  </a:cubicBezTo>
                  <a:cubicBezTo>
                    <a:pt x="163" y="19"/>
                    <a:pt x="163" y="25"/>
                    <a:pt x="164" y="30"/>
                  </a:cubicBezTo>
                  <a:cubicBezTo>
                    <a:pt x="165" y="61"/>
                    <a:pt x="178" y="91"/>
                    <a:pt x="199" y="115"/>
                  </a:cubicBezTo>
                  <a:cubicBezTo>
                    <a:pt x="219" y="138"/>
                    <a:pt x="247" y="155"/>
                    <a:pt x="277" y="158"/>
                  </a:cubicBezTo>
                  <a:cubicBezTo>
                    <a:pt x="282" y="158"/>
                    <a:pt x="287" y="159"/>
                    <a:pt x="293" y="158"/>
                  </a:cubicBezTo>
                  <a:cubicBezTo>
                    <a:pt x="298" y="158"/>
                    <a:pt x="303" y="162"/>
                    <a:pt x="303" y="168"/>
                  </a:cubicBezTo>
                  <a:cubicBezTo>
                    <a:pt x="303" y="172"/>
                    <a:pt x="301" y="175"/>
                    <a:pt x="297" y="177"/>
                  </a:cubicBezTo>
                  <a:cubicBezTo>
                    <a:pt x="75" y="294"/>
                    <a:pt x="75" y="294"/>
                    <a:pt x="75" y="294"/>
                  </a:cubicBezTo>
                  <a:cubicBezTo>
                    <a:pt x="71" y="296"/>
                    <a:pt x="65" y="294"/>
                    <a:pt x="62" y="290"/>
                  </a:cubicBezTo>
                  <a:cubicBezTo>
                    <a:pt x="60" y="285"/>
                    <a:pt x="61" y="279"/>
                    <a:pt x="66" y="276"/>
                  </a:cubicBezTo>
                  <a:cubicBezTo>
                    <a:pt x="260" y="175"/>
                    <a:pt x="260" y="175"/>
                    <a:pt x="260" y="175"/>
                  </a:cubicBezTo>
                  <a:cubicBezTo>
                    <a:pt x="230" y="168"/>
                    <a:pt x="204" y="151"/>
                    <a:pt x="184" y="128"/>
                  </a:cubicBezTo>
                  <a:cubicBezTo>
                    <a:pt x="163" y="104"/>
                    <a:pt x="149" y="74"/>
                    <a:pt x="145" y="42"/>
                  </a:cubicBezTo>
                  <a:lnTo>
                    <a:pt x="19" y="223"/>
                  </a:lnTo>
                  <a:close/>
                  <a:moveTo>
                    <a:pt x="103" y="68"/>
                  </a:moveTo>
                  <a:cubicBezTo>
                    <a:pt x="146" y="6"/>
                    <a:pt x="146" y="6"/>
                    <a:pt x="146" y="6"/>
                  </a:cubicBezTo>
                  <a:cubicBezTo>
                    <a:pt x="149" y="1"/>
                    <a:pt x="155" y="0"/>
                    <a:pt x="160" y="3"/>
                  </a:cubicBezTo>
                  <a:cubicBezTo>
                    <a:pt x="163" y="6"/>
                    <a:pt x="164" y="9"/>
                    <a:pt x="164" y="13"/>
                  </a:cubicBezTo>
                  <a:cubicBezTo>
                    <a:pt x="164" y="14"/>
                    <a:pt x="164" y="14"/>
                    <a:pt x="164" y="14"/>
                  </a:cubicBezTo>
                  <a:cubicBezTo>
                    <a:pt x="164" y="15"/>
                    <a:pt x="164" y="15"/>
                    <a:pt x="164" y="15"/>
                  </a:cubicBezTo>
                  <a:cubicBezTo>
                    <a:pt x="164" y="14"/>
                    <a:pt x="164" y="13"/>
                    <a:pt x="164" y="13"/>
                  </a:cubicBezTo>
                  <a:cubicBezTo>
                    <a:pt x="163" y="15"/>
                    <a:pt x="163" y="15"/>
                    <a:pt x="163" y="15"/>
                  </a:cubicBezTo>
                  <a:lnTo>
                    <a:pt x="103" y="68"/>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p:nvSpPr>
          <p:spPr bwMode="auto">
            <a:xfrm>
              <a:off x="4473" y="1425"/>
              <a:ext cx="702" cy="721"/>
            </a:xfrm>
            <a:custGeom>
              <a:avLst/>
              <a:gdLst>
                <a:gd name="T0" fmla="*/ 111 w 297"/>
                <a:gd name="T1" fmla="*/ 0 h 305"/>
                <a:gd name="T2" fmla="*/ 297 w 297"/>
                <a:gd name="T3" fmla="*/ 209 h 305"/>
                <a:gd name="T4" fmla="*/ 190 w 297"/>
                <a:gd name="T5" fmla="*/ 285 h 305"/>
                <a:gd name="T6" fmla="*/ 141 w 297"/>
                <a:gd name="T7" fmla="*/ 282 h 305"/>
                <a:gd name="T8" fmla="*/ 20 w 297"/>
                <a:gd name="T9" fmla="*/ 146 h 305"/>
                <a:gd name="T10" fmla="*/ 23 w 297"/>
                <a:gd name="T11" fmla="*/ 97 h 305"/>
                <a:gd name="T12" fmla="*/ 111 w 297"/>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297" h="305">
                  <a:moveTo>
                    <a:pt x="111" y="0"/>
                  </a:moveTo>
                  <a:cubicBezTo>
                    <a:pt x="297" y="209"/>
                    <a:pt x="297" y="209"/>
                    <a:pt x="297" y="209"/>
                  </a:cubicBezTo>
                  <a:cubicBezTo>
                    <a:pt x="190" y="285"/>
                    <a:pt x="190" y="285"/>
                    <a:pt x="190" y="285"/>
                  </a:cubicBezTo>
                  <a:cubicBezTo>
                    <a:pt x="171" y="298"/>
                    <a:pt x="162" y="305"/>
                    <a:pt x="141" y="282"/>
                  </a:cubicBezTo>
                  <a:cubicBezTo>
                    <a:pt x="20" y="146"/>
                    <a:pt x="20" y="146"/>
                    <a:pt x="20" y="146"/>
                  </a:cubicBezTo>
                  <a:cubicBezTo>
                    <a:pt x="0" y="122"/>
                    <a:pt x="7" y="114"/>
                    <a:pt x="23" y="97"/>
                  </a:cubicBezTo>
                  <a:lnTo>
                    <a:pt x="111"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p:cNvSpPr>
            <p:nvPr/>
          </p:nvSpPr>
          <p:spPr bwMode="auto">
            <a:xfrm>
              <a:off x="2713" y="2163"/>
              <a:ext cx="1998" cy="1364"/>
            </a:xfrm>
            <a:custGeom>
              <a:avLst/>
              <a:gdLst>
                <a:gd name="T0" fmla="*/ 812 w 845"/>
                <a:gd name="T1" fmla="*/ 345 h 577"/>
                <a:gd name="T2" fmla="*/ 5 w 845"/>
                <a:gd name="T3" fmla="*/ 328 h 577"/>
                <a:gd name="T4" fmla="*/ 49 w 845"/>
                <a:gd name="T5" fmla="*/ 272 h 577"/>
                <a:gd name="T6" fmla="*/ 703 w 845"/>
                <a:gd name="T7" fmla="*/ 151 h 577"/>
                <a:gd name="T8" fmla="*/ 812 w 845"/>
                <a:gd name="T9" fmla="*/ 345 h 577"/>
              </a:gdLst>
              <a:ahLst/>
              <a:cxnLst>
                <a:cxn ang="0">
                  <a:pos x="T0" y="T1"/>
                </a:cxn>
                <a:cxn ang="0">
                  <a:pos x="T2" y="T3"/>
                </a:cxn>
                <a:cxn ang="0">
                  <a:pos x="T4" y="T5"/>
                </a:cxn>
                <a:cxn ang="0">
                  <a:pos x="T6" y="T7"/>
                </a:cxn>
                <a:cxn ang="0">
                  <a:pos x="T8" y="T9"/>
                </a:cxn>
              </a:cxnLst>
              <a:rect l="0" t="0" r="r" b="b"/>
              <a:pathLst>
                <a:path w="845" h="577">
                  <a:moveTo>
                    <a:pt x="812" y="345"/>
                  </a:moveTo>
                  <a:cubicBezTo>
                    <a:pt x="812" y="345"/>
                    <a:pt x="552" y="577"/>
                    <a:pt x="5" y="328"/>
                  </a:cubicBezTo>
                  <a:cubicBezTo>
                    <a:pt x="5" y="328"/>
                    <a:pt x="0" y="322"/>
                    <a:pt x="49" y="272"/>
                  </a:cubicBezTo>
                  <a:cubicBezTo>
                    <a:pt x="49" y="272"/>
                    <a:pt x="396" y="434"/>
                    <a:pt x="703" y="151"/>
                  </a:cubicBezTo>
                  <a:cubicBezTo>
                    <a:pt x="845" y="283"/>
                    <a:pt x="829" y="0"/>
                    <a:pt x="812" y="345"/>
                  </a:cubicBezTo>
                  <a:close/>
                </a:path>
              </a:pathLst>
            </a:custGeom>
            <a:solidFill>
              <a:srgbClr val="F4A36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p:nvSpPr>
          <p:spPr bwMode="auto">
            <a:xfrm>
              <a:off x="3089" y="2181"/>
              <a:ext cx="1289" cy="1450"/>
            </a:xfrm>
            <a:custGeom>
              <a:avLst/>
              <a:gdLst>
                <a:gd name="T0" fmla="*/ 478 w 545"/>
                <a:gd name="T1" fmla="*/ 0 h 613"/>
                <a:gd name="T2" fmla="*/ 389 w 545"/>
                <a:gd name="T3" fmla="*/ 52 h 613"/>
                <a:gd name="T4" fmla="*/ 71 w 545"/>
                <a:gd name="T5" fmla="*/ 172 h 613"/>
                <a:gd name="T6" fmla="*/ 0 w 545"/>
                <a:gd name="T7" fmla="*/ 221 h 613"/>
                <a:gd name="T8" fmla="*/ 545 w 545"/>
                <a:gd name="T9" fmla="*/ 221 h 613"/>
                <a:gd name="T10" fmla="*/ 478 w 545"/>
                <a:gd name="T11" fmla="*/ 0 h 613"/>
              </a:gdLst>
              <a:ahLst/>
              <a:cxnLst>
                <a:cxn ang="0">
                  <a:pos x="T0" y="T1"/>
                </a:cxn>
                <a:cxn ang="0">
                  <a:pos x="T2" y="T3"/>
                </a:cxn>
                <a:cxn ang="0">
                  <a:pos x="T4" y="T5"/>
                </a:cxn>
                <a:cxn ang="0">
                  <a:pos x="T6" y="T7"/>
                </a:cxn>
                <a:cxn ang="0">
                  <a:pos x="T8" y="T9"/>
                </a:cxn>
                <a:cxn ang="0">
                  <a:pos x="T10" y="T11"/>
                </a:cxn>
              </a:cxnLst>
              <a:rect l="0" t="0" r="r" b="b"/>
              <a:pathLst>
                <a:path w="545" h="613">
                  <a:moveTo>
                    <a:pt x="478" y="0"/>
                  </a:moveTo>
                  <a:cubicBezTo>
                    <a:pt x="478" y="0"/>
                    <a:pt x="416" y="23"/>
                    <a:pt x="389" y="52"/>
                  </a:cubicBezTo>
                  <a:cubicBezTo>
                    <a:pt x="361" y="82"/>
                    <a:pt x="376" y="454"/>
                    <a:pt x="71" y="172"/>
                  </a:cubicBezTo>
                  <a:cubicBezTo>
                    <a:pt x="0" y="221"/>
                    <a:pt x="0" y="221"/>
                    <a:pt x="0" y="221"/>
                  </a:cubicBezTo>
                  <a:cubicBezTo>
                    <a:pt x="0" y="221"/>
                    <a:pt x="394" y="613"/>
                    <a:pt x="545" y="221"/>
                  </a:cubicBezTo>
                  <a:lnTo>
                    <a:pt x="478" y="0"/>
                  </a:lnTo>
                  <a:close/>
                </a:path>
              </a:pathLst>
            </a:custGeom>
            <a:solidFill>
              <a:srgbClr val="FDBA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p:cNvSpPr>
            <p:nvPr/>
          </p:nvSpPr>
          <p:spPr bwMode="auto">
            <a:xfrm>
              <a:off x="3763" y="2002"/>
              <a:ext cx="1530" cy="1189"/>
            </a:xfrm>
            <a:custGeom>
              <a:avLst/>
              <a:gdLst>
                <a:gd name="T0" fmla="*/ 595 w 647"/>
                <a:gd name="T1" fmla="*/ 235 h 503"/>
                <a:gd name="T2" fmla="*/ 148 w 647"/>
                <a:gd name="T3" fmla="*/ 503 h 503"/>
                <a:gd name="T4" fmla="*/ 260 w 647"/>
                <a:gd name="T5" fmla="*/ 392 h 503"/>
                <a:gd name="T6" fmla="*/ 82 w 647"/>
                <a:gd name="T7" fmla="*/ 318 h 503"/>
                <a:gd name="T8" fmla="*/ 7 w 647"/>
                <a:gd name="T9" fmla="*/ 76 h 503"/>
                <a:gd name="T10" fmla="*/ 485 w 647"/>
                <a:gd name="T11" fmla="*/ 30 h 503"/>
                <a:gd name="T12" fmla="*/ 595 w 647"/>
                <a:gd name="T13" fmla="*/ 235 h 503"/>
              </a:gdLst>
              <a:ahLst/>
              <a:cxnLst>
                <a:cxn ang="0">
                  <a:pos x="T0" y="T1"/>
                </a:cxn>
                <a:cxn ang="0">
                  <a:pos x="T2" y="T3"/>
                </a:cxn>
                <a:cxn ang="0">
                  <a:pos x="T4" y="T5"/>
                </a:cxn>
                <a:cxn ang="0">
                  <a:pos x="T6" y="T7"/>
                </a:cxn>
                <a:cxn ang="0">
                  <a:pos x="T8" y="T9"/>
                </a:cxn>
                <a:cxn ang="0">
                  <a:pos x="T10" y="T11"/>
                </a:cxn>
                <a:cxn ang="0">
                  <a:pos x="T12" y="T13"/>
                </a:cxn>
              </a:cxnLst>
              <a:rect l="0" t="0" r="r" b="b"/>
              <a:pathLst>
                <a:path w="647" h="503">
                  <a:moveTo>
                    <a:pt x="595" y="235"/>
                  </a:moveTo>
                  <a:cubicBezTo>
                    <a:pt x="595" y="235"/>
                    <a:pt x="415" y="475"/>
                    <a:pt x="148" y="503"/>
                  </a:cubicBezTo>
                  <a:cubicBezTo>
                    <a:pt x="148" y="503"/>
                    <a:pt x="282" y="465"/>
                    <a:pt x="260" y="392"/>
                  </a:cubicBezTo>
                  <a:cubicBezTo>
                    <a:pt x="243" y="336"/>
                    <a:pt x="164" y="340"/>
                    <a:pt x="82" y="318"/>
                  </a:cubicBezTo>
                  <a:cubicBezTo>
                    <a:pt x="0" y="296"/>
                    <a:pt x="7" y="76"/>
                    <a:pt x="7" y="76"/>
                  </a:cubicBezTo>
                  <a:cubicBezTo>
                    <a:pt x="7" y="76"/>
                    <a:pt x="328" y="0"/>
                    <a:pt x="485" y="30"/>
                  </a:cubicBezTo>
                  <a:cubicBezTo>
                    <a:pt x="485" y="30"/>
                    <a:pt x="647" y="137"/>
                    <a:pt x="595" y="235"/>
                  </a:cubicBezTo>
                  <a:close/>
                </a:path>
              </a:pathLst>
            </a:custGeom>
            <a:solidFill>
              <a:srgbClr val="1F52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p:cNvSpPr>
            <p:nvPr/>
          </p:nvSpPr>
          <p:spPr bwMode="auto">
            <a:xfrm>
              <a:off x="4234" y="1505"/>
              <a:ext cx="288" cy="322"/>
            </a:xfrm>
            <a:custGeom>
              <a:avLst/>
              <a:gdLst>
                <a:gd name="T0" fmla="*/ 86 w 122"/>
                <a:gd name="T1" fmla="*/ 0 h 136"/>
                <a:gd name="T2" fmla="*/ 1 w 122"/>
                <a:gd name="T3" fmla="*/ 69 h 136"/>
                <a:gd name="T4" fmla="*/ 24 w 122"/>
                <a:gd name="T5" fmla="*/ 117 h 136"/>
                <a:gd name="T6" fmla="*/ 67 w 122"/>
                <a:gd name="T7" fmla="*/ 131 h 136"/>
                <a:gd name="T8" fmla="*/ 95 w 122"/>
                <a:gd name="T9" fmla="*/ 99 h 136"/>
                <a:gd name="T10" fmla="*/ 121 w 122"/>
                <a:gd name="T11" fmla="*/ 36 h 136"/>
                <a:gd name="T12" fmla="*/ 86 w 12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22" h="136">
                  <a:moveTo>
                    <a:pt x="86" y="0"/>
                  </a:moveTo>
                  <a:cubicBezTo>
                    <a:pt x="86" y="0"/>
                    <a:pt x="9" y="13"/>
                    <a:pt x="1" y="69"/>
                  </a:cubicBezTo>
                  <a:cubicBezTo>
                    <a:pt x="0" y="79"/>
                    <a:pt x="22" y="100"/>
                    <a:pt x="24" y="117"/>
                  </a:cubicBezTo>
                  <a:cubicBezTo>
                    <a:pt x="25" y="132"/>
                    <a:pt x="55" y="136"/>
                    <a:pt x="67" y="131"/>
                  </a:cubicBezTo>
                  <a:cubicBezTo>
                    <a:pt x="85" y="123"/>
                    <a:pt x="92" y="107"/>
                    <a:pt x="95" y="99"/>
                  </a:cubicBezTo>
                  <a:cubicBezTo>
                    <a:pt x="114" y="88"/>
                    <a:pt x="110" y="61"/>
                    <a:pt x="121" y="36"/>
                  </a:cubicBezTo>
                  <a:cubicBezTo>
                    <a:pt x="122" y="28"/>
                    <a:pt x="86" y="0"/>
                    <a:pt x="86" y="0"/>
                  </a:cubicBezTo>
                  <a:close/>
                </a:path>
              </a:pathLst>
            </a:custGeom>
            <a:solidFill>
              <a:srgbClr val="FDBA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p:nvSpPr>
          <p:spPr bwMode="auto">
            <a:xfrm>
              <a:off x="4428" y="1668"/>
              <a:ext cx="40" cy="83"/>
            </a:xfrm>
            <a:custGeom>
              <a:avLst/>
              <a:gdLst>
                <a:gd name="T0" fmla="*/ 17 w 17"/>
                <a:gd name="T1" fmla="*/ 0 h 35"/>
                <a:gd name="T2" fmla="*/ 16 w 17"/>
                <a:gd name="T3" fmla="*/ 0 h 35"/>
                <a:gd name="T4" fmla="*/ 1 w 17"/>
                <a:gd name="T5" fmla="*/ 16 h 35"/>
                <a:gd name="T6" fmla="*/ 8 w 17"/>
                <a:gd name="T7" fmla="*/ 33 h 35"/>
                <a:gd name="T8" fmla="*/ 14 w 17"/>
                <a:gd name="T9" fmla="*/ 30 h 35"/>
                <a:gd name="T10" fmla="*/ 5 w 17"/>
                <a:gd name="T11" fmla="*/ 16 h 35"/>
                <a:gd name="T12" fmla="*/ 17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17" y="0"/>
                  </a:moveTo>
                  <a:cubicBezTo>
                    <a:pt x="17" y="0"/>
                    <a:pt x="16" y="0"/>
                    <a:pt x="16" y="0"/>
                  </a:cubicBezTo>
                  <a:cubicBezTo>
                    <a:pt x="9" y="4"/>
                    <a:pt x="4" y="8"/>
                    <a:pt x="1" y="16"/>
                  </a:cubicBezTo>
                  <a:cubicBezTo>
                    <a:pt x="0" y="22"/>
                    <a:pt x="3" y="28"/>
                    <a:pt x="8" y="33"/>
                  </a:cubicBezTo>
                  <a:cubicBezTo>
                    <a:pt x="10" y="35"/>
                    <a:pt x="16" y="33"/>
                    <a:pt x="14" y="30"/>
                  </a:cubicBezTo>
                  <a:cubicBezTo>
                    <a:pt x="9" y="26"/>
                    <a:pt x="5" y="22"/>
                    <a:pt x="5" y="16"/>
                  </a:cubicBezTo>
                  <a:cubicBezTo>
                    <a:pt x="4" y="10"/>
                    <a:pt x="12" y="4"/>
                    <a:pt x="17" y="0"/>
                  </a:cubicBezTo>
                  <a:close/>
                </a:path>
              </a:pathLst>
            </a:custGeom>
            <a:solidFill>
              <a:srgbClr val="F9AB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p:cNvSpPr>
            <p:nvPr/>
          </p:nvSpPr>
          <p:spPr bwMode="auto">
            <a:xfrm>
              <a:off x="7116" y="701"/>
              <a:ext cx="296" cy="296"/>
            </a:xfrm>
            <a:custGeom>
              <a:avLst/>
              <a:gdLst>
                <a:gd name="T0" fmla="*/ 0 w 125"/>
                <a:gd name="T1" fmla="*/ 22 h 125"/>
                <a:gd name="T2" fmla="*/ 33 w 125"/>
                <a:gd name="T3" fmla="*/ 0 h 125"/>
                <a:gd name="T4" fmla="*/ 103 w 125"/>
                <a:gd name="T5" fmla="*/ 33 h 125"/>
                <a:gd name="T6" fmla="*/ 53 w 125"/>
                <a:gd name="T7" fmla="*/ 121 h 125"/>
                <a:gd name="T8" fmla="*/ 8 w 125"/>
                <a:gd name="T9" fmla="*/ 114 h 125"/>
                <a:gd name="T10" fmla="*/ 0 w 125"/>
                <a:gd name="T11" fmla="*/ 22 h 125"/>
              </a:gdLst>
              <a:ahLst/>
              <a:cxnLst>
                <a:cxn ang="0">
                  <a:pos x="T0" y="T1"/>
                </a:cxn>
                <a:cxn ang="0">
                  <a:pos x="T2" y="T3"/>
                </a:cxn>
                <a:cxn ang="0">
                  <a:pos x="T4" y="T5"/>
                </a:cxn>
                <a:cxn ang="0">
                  <a:pos x="T6" y="T7"/>
                </a:cxn>
                <a:cxn ang="0">
                  <a:pos x="T8" y="T9"/>
                </a:cxn>
                <a:cxn ang="0">
                  <a:pos x="T10" y="T11"/>
                </a:cxn>
              </a:cxnLst>
              <a:rect l="0" t="0" r="r" b="b"/>
              <a:pathLst>
                <a:path w="125" h="125">
                  <a:moveTo>
                    <a:pt x="0" y="22"/>
                  </a:moveTo>
                  <a:cubicBezTo>
                    <a:pt x="0" y="22"/>
                    <a:pt x="22" y="0"/>
                    <a:pt x="33" y="0"/>
                  </a:cubicBezTo>
                  <a:cubicBezTo>
                    <a:pt x="44" y="0"/>
                    <a:pt x="81" y="9"/>
                    <a:pt x="103" y="33"/>
                  </a:cubicBezTo>
                  <a:cubicBezTo>
                    <a:pt x="125" y="57"/>
                    <a:pt x="53" y="121"/>
                    <a:pt x="53" y="121"/>
                  </a:cubicBezTo>
                  <a:cubicBezTo>
                    <a:pt x="53" y="121"/>
                    <a:pt x="17" y="125"/>
                    <a:pt x="8" y="114"/>
                  </a:cubicBezTo>
                  <a:cubicBezTo>
                    <a:pt x="0" y="103"/>
                    <a:pt x="0" y="22"/>
                    <a:pt x="0" y="22"/>
                  </a:cubicBezTo>
                  <a:close/>
                </a:path>
              </a:pathLst>
            </a:custGeom>
            <a:solidFill>
              <a:srgbClr val="FDBA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p:cNvSpPr>
            <p:nvPr/>
          </p:nvSpPr>
          <p:spPr bwMode="auto">
            <a:xfrm>
              <a:off x="7116" y="737"/>
              <a:ext cx="184" cy="250"/>
            </a:xfrm>
            <a:custGeom>
              <a:avLst/>
              <a:gdLst>
                <a:gd name="T0" fmla="*/ 75 w 78"/>
                <a:gd name="T1" fmla="*/ 16 h 106"/>
                <a:gd name="T2" fmla="*/ 59 w 78"/>
                <a:gd name="T3" fmla="*/ 27 h 106"/>
                <a:gd name="T4" fmla="*/ 41 w 78"/>
                <a:gd name="T5" fmla="*/ 17 h 106"/>
                <a:gd name="T6" fmla="*/ 43 w 78"/>
                <a:gd name="T7" fmla="*/ 15 h 106"/>
                <a:gd name="T8" fmla="*/ 49 w 78"/>
                <a:gd name="T9" fmla="*/ 10 h 106"/>
                <a:gd name="T10" fmla="*/ 47 w 78"/>
                <a:gd name="T11" fmla="*/ 8 h 106"/>
                <a:gd name="T12" fmla="*/ 38 w 78"/>
                <a:gd name="T13" fmla="*/ 13 h 106"/>
                <a:gd name="T14" fmla="*/ 36 w 78"/>
                <a:gd name="T15" fmla="*/ 16 h 106"/>
                <a:gd name="T16" fmla="*/ 14 w 78"/>
                <a:gd name="T17" fmla="*/ 10 h 106"/>
                <a:gd name="T18" fmla="*/ 17 w 78"/>
                <a:gd name="T19" fmla="*/ 7 h 106"/>
                <a:gd name="T20" fmla="*/ 21 w 78"/>
                <a:gd name="T21" fmla="*/ 4 h 106"/>
                <a:gd name="T22" fmla="*/ 24 w 78"/>
                <a:gd name="T23" fmla="*/ 2 h 106"/>
                <a:gd name="T24" fmla="*/ 24 w 78"/>
                <a:gd name="T25" fmla="*/ 1 h 106"/>
                <a:gd name="T26" fmla="*/ 13 w 78"/>
                <a:gd name="T27" fmla="*/ 4 h 106"/>
                <a:gd name="T28" fmla="*/ 9 w 78"/>
                <a:gd name="T29" fmla="*/ 9 h 106"/>
                <a:gd name="T30" fmla="*/ 0 w 78"/>
                <a:gd name="T31" fmla="*/ 7 h 106"/>
                <a:gd name="T32" fmla="*/ 0 w 78"/>
                <a:gd name="T33" fmla="*/ 88 h 106"/>
                <a:gd name="T34" fmla="*/ 24 w 78"/>
                <a:gd name="T35" fmla="*/ 106 h 106"/>
                <a:gd name="T36" fmla="*/ 29 w 78"/>
                <a:gd name="T37" fmla="*/ 43 h 106"/>
                <a:gd name="T38" fmla="*/ 66 w 78"/>
                <a:gd name="T39" fmla="*/ 43 h 106"/>
                <a:gd name="T40" fmla="*/ 62 w 78"/>
                <a:gd name="T41" fmla="*/ 29 h 106"/>
                <a:gd name="T42" fmla="*/ 67 w 78"/>
                <a:gd name="T43" fmla="*/ 23 h 106"/>
                <a:gd name="T44" fmla="*/ 77 w 78"/>
                <a:gd name="T45" fmla="*/ 17 h 106"/>
                <a:gd name="T46" fmla="*/ 75 w 78"/>
                <a:gd name="T47"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106">
                  <a:moveTo>
                    <a:pt x="75" y="16"/>
                  </a:moveTo>
                  <a:cubicBezTo>
                    <a:pt x="69" y="16"/>
                    <a:pt x="62" y="21"/>
                    <a:pt x="59" y="27"/>
                  </a:cubicBezTo>
                  <a:cubicBezTo>
                    <a:pt x="55" y="23"/>
                    <a:pt x="48" y="20"/>
                    <a:pt x="41" y="17"/>
                  </a:cubicBezTo>
                  <a:cubicBezTo>
                    <a:pt x="42" y="17"/>
                    <a:pt x="42" y="16"/>
                    <a:pt x="43" y="15"/>
                  </a:cubicBezTo>
                  <a:cubicBezTo>
                    <a:pt x="45" y="13"/>
                    <a:pt x="48" y="12"/>
                    <a:pt x="49" y="10"/>
                  </a:cubicBezTo>
                  <a:cubicBezTo>
                    <a:pt x="51" y="8"/>
                    <a:pt x="49" y="8"/>
                    <a:pt x="47" y="8"/>
                  </a:cubicBezTo>
                  <a:cubicBezTo>
                    <a:pt x="44" y="8"/>
                    <a:pt x="40" y="10"/>
                    <a:pt x="38" y="13"/>
                  </a:cubicBezTo>
                  <a:cubicBezTo>
                    <a:pt x="37" y="14"/>
                    <a:pt x="37" y="15"/>
                    <a:pt x="36" y="16"/>
                  </a:cubicBezTo>
                  <a:cubicBezTo>
                    <a:pt x="28" y="13"/>
                    <a:pt x="21" y="11"/>
                    <a:pt x="14" y="10"/>
                  </a:cubicBezTo>
                  <a:cubicBezTo>
                    <a:pt x="15" y="9"/>
                    <a:pt x="16" y="8"/>
                    <a:pt x="17" y="7"/>
                  </a:cubicBezTo>
                  <a:cubicBezTo>
                    <a:pt x="18" y="6"/>
                    <a:pt x="19" y="5"/>
                    <a:pt x="21" y="4"/>
                  </a:cubicBezTo>
                  <a:cubicBezTo>
                    <a:pt x="22" y="4"/>
                    <a:pt x="24" y="3"/>
                    <a:pt x="24" y="2"/>
                  </a:cubicBezTo>
                  <a:cubicBezTo>
                    <a:pt x="25" y="1"/>
                    <a:pt x="24" y="1"/>
                    <a:pt x="24" y="1"/>
                  </a:cubicBezTo>
                  <a:cubicBezTo>
                    <a:pt x="20" y="0"/>
                    <a:pt x="16" y="2"/>
                    <a:pt x="13" y="4"/>
                  </a:cubicBezTo>
                  <a:cubicBezTo>
                    <a:pt x="12" y="5"/>
                    <a:pt x="10" y="7"/>
                    <a:pt x="9" y="9"/>
                  </a:cubicBezTo>
                  <a:cubicBezTo>
                    <a:pt x="3" y="7"/>
                    <a:pt x="0" y="7"/>
                    <a:pt x="0" y="7"/>
                  </a:cubicBezTo>
                  <a:cubicBezTo>
                    <a:pt x="0" y="88"/>
                    <a:pt x="0" y="88"/>
                    <a:pt x="0" y="88"/>
                  </a:cubicBezTo>
                  <a:cubicBezTo>
                    <a:pt x="0" y="88"/>
                    <a:pt x="9" y="106"/>
                    <a:pt x="24" y="106"/>
                  </a:cubicBezTo>
                  <a:cubicBezTo>
                    <a:pt x="38" y="105"/>
                    <a:pt x="29" y="43"/>
                    <a:pt x="29" y="43"/>
                  </a:cubicBezTo>
                  <a:cubicBezTo>
                    <a:pt x="29" y="43"/>
                    <a:pt x="55" y="67"/>
                    <a:pt x="66" y="43"/>
                  </a:cubicBezTo>
                  <a:cubicBezTo>
                    <a:pt x="68" y="38"/>
                    <a:pt x="67" y="33"/>
                    <a:pt x="62" y="29"/>
                  </a:cubicBezTo>
                  <a:cubicBezTo>
                    <a:pt x="64" y="27"/>
                    <a:pt x="65" y="25"/>
                    <a:pt x="67" y="23"/>
                  </a:cubicBezTo>
                  <a:cubicBezTo>
                    <a:pt x="70" y="20"/>
                    <a:pt x="74" y="20"/>
                    <a:pt x="77" y="17"/>
                  </a:cubicBezTo>
                  <a:cubicBezTo>
                    <a:pt x="78" y="16"/>
                    <a:pt x="76" y="16"/>
                    <a:pt x="75" y="16"/>
                  </a:cubicBezTo>
                  <a:close/>
                </a:path>
              </a:pathLst>
            </a:custGeom>
            <a:solidFill>
              <a:srgbClr val="F9AB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p:cNvSpPr>
            <p:nvPr/>
          </p:nvSpPr>
          <p:spPr bwMode="auto">
            <a:xfrm>
              <a:off x="6040" y="919"/>
              <a:ext cx="1201" cy="965"/>
            </a:xfrm>
            <a:custGeom>
              <a:avLst/>
              <a:gdLst>
                <a:gd name="T0" fmla="*/ 25 w 508"/>
                <a:gd name="T1" fmla="*/ 368 h 408"/>
                <a:gd name="T2" fmla="*/ 508 w 508"/>
                <a:gd name="T3" fmla="*/ 29 h 408"/>
                <a:gd name="T4" fmla="*/ 451 w 508"/>
                <a:gd name="T5" fmla="*/ 0 h 408"/>
                <a:gd name="T6" fmla="*/ 71 w 508"/>
                <a:gd name="T7" fmla="*/ 202 h 408"/>
                <a:gd name="T8" fmla="*/ 25 w 508"/>
                <a:gd name="T9" fmla="*/ 368 h 408"/>
              </a:gdLst>
              <a:ahLst/>
              <a:cxnLst>
                <a:cxn ang="0">
                  <a:pos x="T0" y="T1"/>
                </a:cxn>
                <a:cxn ang="0">
                  <a:pos x="T2" y="T3"/>
                </a:cxn>
                <a:cxn ang="0">
                  <a:pos x="T4" y="T5"/>
                </a:cxn>
                <a:cxn ang="0">
                  <a:pos x="T6" y="T7"/>
                </a:cxn>
                <a:cxn ang="0">
                  <a:pos x="T8" y="T9"/>
                </a:cxn>
              </a:cxnLst>
              <a:rect l="0" t="0" r="r" b="b"/>
              <a:pathLst>
                <a:path w="508" h="408">
                  <a:moveTo>
                    <a:pt x="25" y="368"/>
                  </a:moveTo>
                  <a:cubicBezTo>
                    <a:pt x="25" y="368"/>
                    <a:pt x="333" y="408"/>
                    <a:pt x="508" y="29"/>
                  </a:cubicBezTo>
                  <a:cubicBezTo>
                    <a:pt x="451" y="0"/>
                    <a:pt x="451" y="0"/>
                    <a:pt x="451" y="0"/>
                  </a:cubicBezTo>
                  <a:cubicBezTo>
                    <a:pt x="451" y="0"/>
                    <a:pt x="285" y="267"/>
                    <a:pt x="71" y="202"/>
                  </a:cubicBezTo>
                  <a:cubicBezTo>
                    <a:pt x="71" y="202"/>
                    <a:pt x="0" y="237"/>
                    <a:pt x="25" y="368"/>
                  </a:cubicBezTo>
                  <a:close/>
                </a:path>
              </a:pathLst>
            </a:custGeom>
            <a:solidFill>
              <a:srgbClr val="0D2F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p:nvSpPr>
          <p:spPr bwMode="auto">
            <a:xfrm>
              <a:off x="4416" y="824"/>
              <a:ext cx="1355" cy="795"/>
            </a:xfrm>
            <a:custGeom>
              <a:avLst/>
              <a:gdLst>
                <a:gd name="T0" fmla="*/ 573 w 573"/>
                <a:gd name="T1" fmla="*/ 150 h 336"/>
                <a:gd name="T2" fmla="*/ 0 w 573"/>
                <a:gd name="T3" fmla="*/ 288 h 336"/>
                <a:gd name="T4" fmla="*/ 43 w 573"/>
                <a:gd name="T5" fmla="*/ 336 h 336"/>
                <a:gd name="T6" fmla="*/ 470 w 573"/>
                <a:gd name="T7" fmla="*/ 287 h 336"/>
                <a:gd name="T8" fmla="*/ 573 w 573"/>
                <a:gd name="T9" fmla="*/ 150 h 336"/>
              </a:gdLst>
              <a:ahLst/>
              <a:cxnLst>
                <a:cxn ang="0">
                  <a:pos x="T0" y="T1"/>
                </a:cxn>
                <a:cxn ang="0">
                  <a:pos x="T2" y="T3"/>
                </a:cxn>
                <a:cxn ang="0">
                  <a:pos x="T4" y="T5"/>
                </a:cxn>
                <a:cxn ang="0">
                  <a:pos x="T6" y="T7"/>
                </a:cxn>
                <a:cxn ang="0">
                  <a:pos x="T8" y="T9"/>
                </a:cxn>
              </a:cxnLst>
              <a:rect l="0" t="0" r="r" b="b"/>
              <a:pathLst>
                <a:path w="573" h="336">
                  <a:moveTo>
                    <a:pt x="573" y="150"/>
                  </a:moveTo>
                  <a:cubicBezTo>
                    <a:pt x="573" y="150"/>
                    <a:pt x="302" y="0"/>
                    <a:pt x="0" y="288"/>
                  </a:cubicBezTo>
                  <a:cubicBezTo>
                    <a:pt x="43" y="336"/>
                    <a:pt x="43" y="336"/>
                    <a:pt x="43" y="336"/>
                  </a:cubicBezTo>
                  <a:cubicBezTo>
                    <a:pt x="43" y="336"/>
                    <a:pt x="294" y="149"/>
                    <a:pt x="470" y="287"/>
                  </a:cubicBezTo>
                  <a:cubicBezTo>
                    <a:pt x="470" y="287"/>
                    <a:pt x="549" y="281"/>
                    <a:pt x="573" y="150"/>
                  </a:cubicBezTo>
                  <a:close/>
                </a:path>
              </a:pathLst>
            </a:custGeom>
            <a:solidFill>
              <a:srgbClr val="0D2F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p:nvSpPr>
          <p:spPr bwMode="auto">
            <a:xfrm>
              <a:off x="4856" y="1169"/>
              <a:ext cx="1319" cy="1457"/>
            </a:xfrm>
            <a:custGeom>
              <a:avLst/>
              <a:gdLst>
                <a:gd name="T0" fmla="*/ 558 w 558"/>
                <a:gd name="T1" fmla="*/ 191 h 616"/>
                <a:gd name="T2" fmla="*/ 558 w 558"/>
                <a:gd name="T3" fmla="*/ 242 h 616"/>
                <a:gd name="T4" fmla="*/ 473 w 558"/>
                <a:gd name="T5" fmla="*/ 389 h 616"/>
                <a:gd name="T6" fmla="*/ 194 w 558"/>
                <a:gd name="T7" fmla="*/ 538 h 616"/>
                <a:gd name="T8" fmla="*/ 131 w 558"/>
                <a:gd name="T9" fmla="*/ 598 h 616"/>
                <a:gd name="T10" fmla="*/ 0 w 558"/>
                <a:gd name="T11" fmla="*/ 375 h 616"/>
                <a:gd name="T12" fmla="*/ 124 w 558"/>
                <a:gd name="T13" fmla="*/ 299 h 616"/>
                <a:gd name="T14" fmla="*/ 351 w 558"/>
                <a:gd name="T15" fmla="*/ 23 h 616"/>
                <a:gd name="T16" fmla="*/ 408 w 558"/>
                <a:gd name="T17" fmla="*/ 0 h 616"/>
                <a:gd name="T18" fmla="*/ 486 w 558"/>
                <a:gd name="T19" fmla="*/ 58 h 616"/>
                <a:gd name="T20" fmla="*/ 558 w 558"/>
                <a:gd name="T21" fmla="*/ 191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8" h="616">
                  <a:moveTo>
                    <a:pt x="558" y="191"/>
                  </a:moveTo>
                  <a:cubicBezTo>
                    <a:pt x="558" y="242"/>
                    <a:pt x="558" y="242"/>
                    <a:pt x="558" y="242"/>
                  </a:cubicBezTo>
                  <a:cubicBezTo>
                    <a:pt x="558" y="242"/>
                    <a:pt x="485" y="334"/>
                    <a:pt x="473" y="389"/>
                  </a:cubicBezTo>
                  <a:cubicBezTo>
                    <a:pt x="473" y="389"/>
                    <a:pt x="280" y="456"/>
                    <a:pt x="194" y="538"/>
                  </a:cubicBezTo>
                  <a:cubicBezTo>
                    <a:pt x="113" y="616"/>
                    <a:pt x="131" y="598"/>
                    <a:pt x="131" y="598"/>
                  </a:cubicBezTo>
                  <a:cubicBezTo>
                    <a:pt x="131" y="598"/>
                    <a:pt x="23" y="469"/>
                    <a:pt x="0" y="375"/>
                  </a:cubicBezTo>
                  <a:cubicBezTo>
                    <a:pt x="0" y="375"/>
                    <a:pt x="80" y="358"/>
                    <a:pt x="124" y="299"/>
                  </a:cubicBezTo>
                  <a:cubicBezTo>
                    <a:pt x="168" y="240"/>
                    <a:pt x="286" y="60"/>
                    <a:pt x="351" y="23"/>
                  </a:cubicBezTo>
                  <a:cubicBezTo>
                    <a:pt x="408" y="0"/>
                    <a:pt x="408" y="0"/>
                    <a:pt x="408" y="0"/>
                  </a:cubicBezTo>
                  <a:cubicBezTo>
                    <a:pt x="486" y="58"/>
                    <a:pt x="486" y="58"/>
                    <a:pt x="486" y="58"/>
                  </a:cubicBezTo>
                  <a:lnTo>
                    <a:pt x="558" y="191"/>
                  </a:lnTo>
                  <a:close/>
                </a:path>
              </a:pathLst>
            </a:custGeom>
            <a:solidFill>
              <a:srgbClr val="0D2F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p:cNvSpPr>
            <p:nvPr/>
          </p:nvSpPr>
          <p:spPr bwMode="auto">
            <a:xfrm>
              <a:off x="4910" y="1295"/>
              <a:ext cx="1222" cy="1244"/>
            </a:xfrm>
            <a:custGeom>
              <a:avLst/>
              <a:gdLst>
                <a:gd name="T0" fmla="*/ 499 w 517"/>
                <a:gd name="T1" fmla="*/ 0 h 526"/>
                <a:gd name="T2" fmla="*/ 349 w 517"/>
                <a:gd name="T3" fmla="*/ 3 h 526"/>
                <a:gd name="T4" fmla="*/ 301 w 517"/>
                <a:gd name="T5" fmla="*/ 138 h 526"/>
                <a:gd name="T6" fmla="*/ 200 w 517"/>
                <a:gd name="T7" fmla="*/ 152 h 526"/>
                <a:gd name="T8" fmla="*/ 0 w 517"/>
                <a:gd name="T9" fmla="*/ 385 h 526"/>
                <a:gd name="T10" fmla="*/ 93 w 517"/>
                <a:gd name="T11" fmla="*/ 526 h 526"/>
                <a:gd name="T12" fmla="*/ 362 w 517"/>
                <a:gd name="T13" fmla="*/ 357 h 526"/>
                <a:gd name="T14" fmla="*/ 379 w 517"/>
                <a:gd name="T15" fmla="*/ 311 h 526"/>
                <a:gd name="T16" fmla="*/ 479 w 517"/>
                <a:gd name="T17" fmla="*/ 270 h 526"/>
                <a:gd name="T18" fmla="*/ 517 w 517"/>
                <a:gd name="T19" fmla="*/ 157 h 526"/>
                <a:gd name="T20" fmla="*/ 499 w 517"/>
                <a:gd name="T21"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7" h="526">
                  <a:moveTo>
                    <a:pt x="499" y="0"/>
                  </a:moveTo>
                  <a:cubicBezTo>
                    <a:pt x="349" y="3"/>
                    <a:pt x="349" y="3"/>
                    <a:pt x="349" y="3"/>
                  </a:cubicBezTo>
                  <a:cubicBezTo>
                    <a:pt x="301" y="138"/>
                    <a:pt x="301" y="138"/>
                    <a:pt x="301" y="138"/>
                  </a:cubicBezTo>
                  <a:cubicBezTo>
                    <a:pt x="200" y="152"/>
                    <a:pt x="200" y="152"/>
                    <a:pt x="200" y="152"/>
                  </a:cubicBezTo>
                  <a:cubicBezTo>
                    <a:pt x="200" y="152"/>
                    <a:pt x="200" y="282"/>
                    <a:pt x="0" y="385"/>
                  </a:cubicBezTo>
                  <a:cubicBezTo>
                    <a:pt x="0" y="385"/>
                    <a:pt x="60" y="489"/>
                    <a:pt x="93" y="526"/>
                  </a:cubicBezTo>
                  <a:cubicBezTo>
                    <a:pt x="362" y="357"/>
                    <a:pt x="362" y="357"/>
                    <a:pt x="362" y="357"/>
                  </a:cubicBezTo>
                  <a:cubicBezTo>
                    <a:pt x="379" y="311"/>
                    <a:pt x="379" y="311"/>
                    <a:pt x="379" y="311"/>
                  </a:cubicBezTo>
                  <a:cubicBezTo>
                    <a:pt x="479" y="270"/>
                    <a:pt x="479" y="270"/>
                    <a:pt x="479" y="270"/>
                  </a:cubicBezTo>
                  <a:cubicBezTo>
                    <a:pt x="517" y="157"/>
                    <a:pt x="517" y="157"/>
                    <a:pt x="517" y="157"/>
                  </a:cubicBezTo>
                  <a:cubicBezTo>
                    <a:pt x="517" y="157"/>
                    <a:pt x="509" y="31"/>
                    <a:pt x="499" y="0"/>
                  </a:cubicBezTo>
                  <a:close/>
                </a:path>
              </a:pathLst>
            </a:custGeom>
            <a:solidFill>
              <a:srgbClr val="1F52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p:nvSpPr>
          <p:spPr bwMode="auto">
            <a:xfrm>
              <a:off x="5804" y="502"/>
              <a:ext cx="849" cy="1365"/>
            </a:xfrm>
            <a:custGeom>
              <a:avLst/>
              <a:gdLst>
                <a:gd name="T0" fmla="*/ 355 w 359"/>
                <a:gd name="T1" fmla="*/ 181 h 577"/>
                <a:gd name="T2" fmla="*/ 150 w 359"/>
                <a:gd name="T3" fmla="*/ 88 h 577"/>
                <a:gd name="T4" fmla="*/ 104 w 359"/>
                <a:gd name="T5" fmla="*/ 224 h 577"/>
                <a:gd name="T6" fmla="*/ 124 w 359"/>
                <a:gd name="T7" fmla="*/ 289 h 577"/>
                <a:gd name="T8" fmla="*/ 115 w 359"/>
                <a:gd name="T9" fmla="*/ 335 h 577"/>
                <a:gd name="T10" fmla="*/ 0 w 359"/>
                <a:gd name="T11" fmla="*/ 572 h 577"/>
                <a:gd name="T12" fmla="*/ 155 w 359"/>
                <a:gd name="T13" fmla="*/ 453 h 577"/>
                <a:gd name="T14" fmla="*/ 221 w 359"/>
                <a:gd name="T15" fmla="*/ 390 h 577"/>
                <a:gd name="T16" fmla="*/ 311 w 359"/>
                <a:gd name="T17" fmla="*/ 382 h 577"/>
                <a:gd name="T18" fmla="*/ 355 w 359"/>
                <a:gd name="T19" fmla="*/ 181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577">
                  <a:moveTo>
                    <a:pt x="355" y="181"/>
                  </a:moveTo>
                  <a:cubicBezTo>
                    <a:pt x="333" y="0"/>
                    <a:pt x="182" y="68"/>
                    <a:pt x="150" y="88"/>
                  </a:cubicBezTo>
                  <a:cubicBezTo>
                    <a:pt x="118" y="108"/>
                    <a:pt x="104" y="224"/>
                    <a:pt x="104" y="224"/>
                  </a:cubicBezTo>
                  <a:cubicBezTo>
                    <a:pt x="124" y="289"/>
                    <a:pt x="124" y="289"/>
                    <a:pt x="124" y="289"/>
                  </a:cubicBezTo>
                  <a:cubicBezTo>
                    <a:pt x="115" y="335"/>
                    <a:pt x="115" y="335"/>
                    <a:pt x="115" y="335"/>
                  </a:cubicBezTo>
                  <a:cubicBezTo>
                    <a:pt x="0" y="572"/>
                    <a:pt x="0" y="572"/>
                    <a:pt x="0" y="572"/>
                  </a:cubicBezTo>
                  <a:cubicBezTo>
                    <a:pt x="17" y="577"/>
                    <a:pt x="86" y="508"/>
                    <a:pt x="155" y="453"/>
                  </a:cubicBezTo>
                  <a:cubicBezTo>
                    <a:pt x="175" y="429"/>
                    <a:pt x="212" y="386"/>
                    <a:pt x="221" y="390"/>
                  </a:cubicBezTo>
                  <a:cubicBezTo>
                    <a:pt x="233" y="395"/>
                    <a:pt x="302" y="410"/>
                    <a:pt x="311" y="382"/>
                  </a:cubicBezTo>
                  <a:cubicBezTo>
                    <a:pt x="322" y="345"/>
                    <a:pt x="359" y="213"/>
                    <a:pt x="355" y="181"/>
                  </a:cubicBezTo>
                </a:path>
              </a:pathLst>
            </a:custGeom>
            <a:solidFill>
              <a:srgbClr val="FDBA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p:nvSpPr>
          <p:spPr bwMode="auto">
            <a:xfrm>
              <a:off x="5764" y="1195"/>
              <a:ext cx="766" cy="726"/>
            </a:xfrm>
            <a:custGeom>
              <a:avLst/>
              <a:gdLst>
                <a:gd name="T0" fmla="*/ 318 w 324"/>
                <a:gd name="T1" fmla="*/ 91 h 307"/>
                <a:gd name="T2" fmla="*/ 196 w 324"/>
                <a:gd name="T3" fmla="*/ 35 h 307"/>
                <a:gd name="T4" fmla="*/ 156 w 324"/>
                <a:gd name="T5" fmla="*/ 17 h 307"/>
                <a:gd name="T6" fmla="*/ 3 w 324"/>
                <a:gd name="T7" fmla="*/ 284 h 307"/>
                <a:gd name="T8" fmla="*/ 116 w 324"/>
                <a:gd name="T9" fmla="*/ 209 h 307"/>
                <a:gd name="T10" fmla="*/ 239 w 324"/>
                <a:gd name="T11" fmla="*/ 97 h 307"/>
                <a:gd name="T12" fmla="*/ 324 w 324"/>
                <a:gd name="T13" fmla="*/ 97 h 307"/>
                <a:gd name="T14" fmla="*/ 318 w 324"/>
                <a:gd name="T15" fmla="*/ 91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4" h="307">
                  <a:moveTo>
                    <a:pt x="318" y="91"/>
                  </a:moveTo>
                  <a:cubicBezTo>
                    <a:pt x="318" y="91"/>
                    <a:pt x="226" y="57"/>
                    <a:pt x="196" y="35"/>
                  </a:cubicBezTo>
                  <a:cubicBezTo>
                    <a:pt x="166" y="14"/>
                    <a:pt x="155" y="0"/>
                    <a:pt x="156" y="17"/>
                  </a:cubicBezTo>
                  <a:cubicBezTo>
                    <a:pt x="157" y="28"/>
                    <a:pt x="133" y="127"/>
                    <a:pt x="3" y="284"/>
                  </a:cubicBezTo>
                  <a:cubicBezTo>
                    <a:pt x="0" y="307"/>
                    <a:pt x="93" y="217"/>
                    <a:pt x="116" y="209"/>
                  </a:cubicBezTo>
                  <a:cubicBezTo>
                    <a:pt x="160" y="178"/>
                    <a:pt x="232" y="94"/>
                    <a:pt x="239" y="97"/>
                  </a:cubicBezTo>
                  <a:cubicBezTo>
                    <a:pt x="249" y="102"/>
                    <a:pt x="306" y="114"/>
                    <a:pt x="324" y="97"/>
                  </a:cubicBezTo>
                  <a:cubicBezTo>
                    <a:pt x="323" y="94"/>
                    <a:pt x="321" y="92"/>
                    <a:pt x="318" y="91"/>
                  </a:cubicBezTo>
                  <a:close/>
                </a:path>
              </a:pathLst>
            </a:custGeom>
            <a:solidFill>
              <a:srgbClr val="F9AB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p:nvSpPr>
          <p:spPr bwMode="auto">
            <a:xfrm>
              <a:off x="6125" y="871"/>
              <a:ext cx="50" cy="152"/>
            </a:xfrm>
            <a:custGeom>
              <a:avLst/>
              <a:gdLst>
                <a:gd name="T0" fmla="*/ 1 w 21"/>
                <a:gd name="T1" fmla="*/ 2 h 64"/>
                <a:gd name="T2" fmla="*/ 21 w 21"/>
                <a:gd name="T3" fmla="*/ 32 h 64"/>
                <a:gd name="T4" fmla="*/ 0 w 21"/>
                <a:gd name="T5" fmla="*/ 64 h 64"/>
                <a:gd name="T6" fmla="*/ 1 w 21"/>
                <a:gd name="T7" fmla="*/ 2 h 64"/>
              </a:gdLst>
              <a:ahLst/>
              <a:cxnLst>
                <a:cxn ang="0">
                  <a:pos x="T0" y="T1"/>
                </a:cxn>
                <a:cxn ang="0">
                  <a:pos x="T2" y="T3"/>
                </a:cxn>
                <a:cxn ang="0">
                  <a:pos x="T4" y="T5"/>
                </a:cxn>
                <a:cxn ang="0">
                  <a:pos x="T6" y="T7"/>
                </a:cxn>
              </a:cxnLst>
              <a:rect l="0" t="0" r="r" b="b"/>
              <a:pathLst>
                <a:path w="21" h="64">
                  <a:moveTo>
                    <a:pt x="1" y="2"/>
                  </a:moveTo>
                  <a:cubicBezTo>
                    <a:pt x="1" y="2"/>
                    <a:pt x="21" y="0"/>
                    <a:pt x="21" y="32"/>
                  </a:cubicBezTo>
                  <a:cubicBezTo>
                    <a:pt x="21" y="63"/>
                    <a:pt x="0" y="64"/>
                    <a:pt x="0" y="64"/>
                  </a:cubicBezTo>
                  <a:cubicBezTo>
                    <a:pt x="0" y="64"/>
                    <a:pt x="20" y="25"/>
                    <a:pt x="1" y="2"/>
                  </a:cubicBezTo>
                  <a:close/>
                </a:path>
              </a:pathLst>
            </a:custGeom>
            <a:solidFill>
              <a:srgbClr val="F9AB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p:nvSpPr>
          <p:spPr bwMode="auto">
            <a:xfrm>
              <a:off x="6454" y="994"/>
              <a:ext cx="42" cy="62"/>
            </a:xfrm>
            <a:custGeom>
              <a:avLst/>
              <a:gdLst>
                <a:gd name="T0" fmla="*/ 1 w 18"/>
                <a:gd name="T1" fmla="*/ 11 h 26"/>
                <a:gd name="T2" fmla="*/ 5 w 18"/>
                <a:gd name="T3" fmla="*/ 25 h 26"/>
                <a:gd name="T4" fmla="*/ 16 w 18"/>
                <a:gd name="T5" fmla="*/ 15 h 26"/>
                <a:gd name="T6" fmla="*/ 12 w 18"/>
                <a:gd name="T7" fmla="*/ 2 h 26"/>
                <a:gd name="T8" fmla="*/ 1 w 18"/>
                <a:gd name="T9" fmla="*/ 11 h 26"/>
              </a:gdLst>
              <a:ahLst/>
              <a:cxnLst>
                <a:cxn ang="0">
                  <a:pos x="T0" y="T1"/>
                </a:cxn>
                <a:cxn ang="0">
                  <a:pos x="T2" y="T3"/>
                </a:cxn>
                <a:cxn ang="0">
                  <a:pos x="T4" y="T5"/>
                </a:cxn>
                <a:cxn ang="0">
                  <a:pos x="T6" y="T7"/>
                </a:cxn>
                <a:cxn ang="0">
                  <a:pos x="T8" y="T9"/>
                </a:cxn>
              </a:cxnLst>
              <a:rect l="0" t="0" r="r" b="b"/>
              <a:pathLst>
                <a:path w="18" h="26">
                  <a:moveTo>
                    <a:pt x="1" y="11"/>
                  </a:moveTo>
                  <a:cubicBezTo>
                    <a:pt x="0" y="18"/>
                    <a:pt x="1" y="24"/>
                    <a:pt x="5" y="25"/>
                  </a:cubicBezTo>
                  <a:cubicBezTo>
                    <a:pt x="9" y="26"/>
                    <a:pt x="14" y="22"/>
                    <a:pt x="16" y="15"/>
                  </a:cubicBezTo>
                  <a:cubicBezTo>
                    <a:pt x="18" y="9"/>
                    <a:pt x="16" y="3"/>
                    <a:pt x="12" y="2"/>
                  </a:cubicBezTo>
                  <a:cubicBezTo>
                    <a:pt x="8" y="0"/>
                    <a:pt x="3" y="5"/>
                    <a:pt x="1" y="11"/>
                  </a:cubicBezTo>
                  <a:close/>
                </a:path>
              </a:pathLst>
            </a:custGeom>
            <a:solidFill>
              <a:srgbClr val="DB85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p:nvSpPr>
          <p:spPr bwMode="auto">
            <a:xfrm>
              <a:off x="6584" y="1058"/>
              <a:ext cx="35" cy="62"/>
            </a:xfrm>
            <a:custGeom>
              <a:avLst/>
              <a:gdLst>
                <a:gd name="T0" fmla="*/ 2 w 15"/>
                <a:gd name="T1" fmla="*/ 11 h 26"/>
                <a:gd name="T2" fmla="*/ 4 w 15"/>
                <a:gd name="T3" fmla="*/ 25 h 26"/>
                <a:gd name="T4" fmla="*/ 13 w 15"/>
                <a:gd name="T5" fmla="*/ 15 h 26"/>
                <a:gd name="T6" fmla="*/ 12 w 15"/>
                <a:gd name="T7" fmla="*/ 2 h 26"/>
                <a:gd name="T8" fmla="*/ 2 w 15"/>
                <a:gd name="T9" fmla="*/ 11 h 26"/>
              </a:gdLst>
              <a:ahLst/>
              <a:cxnLst>
                <a:cxn ang="0">
                  <a:pos x="T0" y="T1"/>
                </a:cxn>
                <a:cxn ang="0">
                  <a:pos x="T2" y="T3"/>
                </a:cxn>
                <a:cxn ang="0">
                  <a:pos x="T4" y="T5"/>
                </a:cxn>
                <a:cxn ang="0">
                  <a:pos x="T6" y="T7"/>
                </a:cxn>
                <a:cxn ang="0">
                  <a:pos x="T8" y="T9"/>
                </a:cxn>
              </a:cxnLst>
              <a:rect l="0" t="0" r="r" b="b"/>
              <a:pathLst>
                <a:path w="15" h="26">
                  <a:moveTo>
                    <a:pt x="2" y="11"/>
                  </a:moveTo>
                  <a:cubicBezTo>
                    <a:pt x="0" y="18"/>
                    <a:pt x="1" y="24"/>
                    <a:pt x="4" y="25"/>
                  </a:cubicBezTo>
                  <a:cubicBezTo>
                    <a:pt x="7" y="26"/>
                    <a:pt x="11" y="21"/>
                    <a:pt x="13" y="15"/>
                  </a:cubicBezTo>
                  <a:cubicBezTo>
                    <a:pt x="15" y="9"/>
                    <a:pt x="15" y="3"/>
                    <a:pt x="12" y="2"/>
                  </a:cubicBezTo>
                  <a:cubicBezTo>
                    <a:pt x="8" y="0"/>
                    <a:pt x="4" y="5"/>
                    <a:pt x="2" y="11"/>
                  </a:cubicBezTo>
                  <a:close/>
                </a:path>
              </a:pathLst>
            </a:custGeom>
            <a:solidFill>
              <a:srgbClr val="DB85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7"/>
            <p:cNvSpPr>
              <a:spLocks/>
            </p:cNvSpPr>
            <p:nvPr/>
          </p:nvSpPr>
          <p:spPr bwMode="auto">
            <a:xfrm>
              <a:off x="6402" y="867"/>
              <a:ext cx="132" cy="52"/>
            </a:xfrm>
            <a:custGeom>
              <a:avLst/>
              <a:gdLst>
                <a:gd name="T0" fmla="*/ 54 w 56"/>
                <a:gd name="T1" fmla="*/ 19 h 22"/>
                <a:gd name="T2" fmla="*/ 3 w 56"/>
                <a:gd name="T3" fmla="*/ 8 h 22"/>
                <a:gd name="T4" fmla="*/ 5 w 56"/>
                <a:gd name="T5" fmla="*/ 11 h 22"/>
                <a:gd name="T6" fmla="*/ 26 w 56"/>
                <a:gd name="T7" fmla="*/ 8 h 22"/>
                <a:gd name="T8" fmla="*/ 51 w 56"/>
                <a:gd name="T9" fmla="*/ 21 h 22"/>
                <a:gd name="T10" fmla="*/ 54 w 56"/>
                <a:gd name="T11" fmla="*/ 19 h 22"/>
              </a:gdLst>
              <a:ahLst/>
              <a:cxnLst>
                <a:cxn ang="0">
                  <a:pos x="T0" y="T1"/>
                </a:cxn>
                <a:cxn ang="0">
                  <a:pos x="T2" y="T3"/>
                </a:cxn>
                <a:cxn ang="0">
                  <a:pos x="T4" y="T5"/>
                </a:cxn>
                <a:cxn ang="0">
                  <a:pos x="T6" y="T7"/>
                </a:cxn>
                <a:cxn ang="0">
                  <a:pos x="T8" y="T9"/>
                </a:cxn>
                <a:cxn ang="0">
                  <a:pos x="T10" y="T11"/>
                </a:cxn>
              </a:cxnLst>
              <a:rect l="0" t="0" r="r" b="b"/>
              <a:pathLst>
                <a:path w="56" h="22">
                  <a:moveTo>
                    <a:pt x="54" y="19"/>
                  </a:moveTo>
                  <a:cubicBezTo>
                    <a:pt x="41" y="5"/>
                    <a:pt x="20" y="0"/>
                    <a:pt x="3" y="8"/>
                  </a:cubicBezTo>
                  <a:cubicBezTo>
                    <a:pt x="0" y="9"/>
                    <a:pt x="3" y="11"/>
                    <a:pt x="5" y="11"/>
                  </a:cubicBezTo>
                  <a:cubicBezTo>
                    <a:pt x="12" y="9"/>
                    <a:pt x="18" y="7"/>
                    <a:pt x="26" y="8"/>
                  </a:cubicBezTo>
                  <a:cubicBezTo>
                    <a:pt x="36" y="9"/>
                    <a:pt x="43" y="15"/>
                    <a:pt x="51" y="21"/>
                  </a:cubicBezTo>
                  <a:cubicBezTo>
                    <a:pt x="52" y="22"/>
                    <a:pt x="56" y="21"/>
                    <a:pt x="54" y="19"/>
                  </a:cubicBezTo>
                  <a:close/>
                </a:path>
              </a:pathLst>
            </a:custGeom>
            <a:solidFill>
              <a:srgbClr val="8D380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p:nvSpPr>
          <p:spPr bwMode="auto">
            <a:xfrm>
              <a:off x="6615" y="961"/>
              <a:ext cx="47" cy="29"/>
            </a:xfrm>
            <a:custGeom>
              <a:avLst/>
              <a:gdLst>
                <a:gd name="T0" fmla="*/ 13 w 20"/>
                <a:gd name="T1" fmla="*/ 2 h 12"/>
                <a:gd name="T2" fmla="*/ 1 w 20"/>
                <a:gd name="T3" fmla="*/ 1 h 12"/>
                <a:gd name="T4" fmla="*/ 1 w 20"/>
                <a:gd name="T5" fmla="*/ 2 h 12"/>
                <a:gd name="T6" fmla="*/ 9 w 20"/>
                <a:gd name="T7" fmla="*/ 4 h 12"/>
                <a:gd name="T8" fmla="*/ 16 w 20"/>
                <a:gd name="T9" fmla="*/ 11 h 12"/>
                <a:gd name="T10" fmla="*/ 20 w 20"/>
                <a:gd name="T11" fmla="*/ 10 h 12"/>
                <a:gd name="T12" fmla="*/ 13 w 20"/>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13" y="2"/>
                  </a:moveTo>
                  <a:cubicBezTo>
                    <a:pt x="9" y="0"/>
                    <a:pt x="5" y="0"/>
                    <a:pt x="1" y="1"/>
                  </a:cubicBezTo>
                  <a:cubicBezTo>
                    <a:pt x="0" y="1"/>
                    <a:pt x="0" y="2"/>
                    <a:pt x="1" y="2"/>
                  </a:cubicBezTo>
                  <a:cubicBezTo>
                    <a:pt x="4" y="2"/>
                    <a:pt x="7" y="3"/>
                    <a:pt x="9" y="4"/>
                  </a:cubicBezTo>
                  <a:cubicBezTo>
                    <a:pt x="12" y="6"/>
                    <a:pt x="14" y="9"/>
                    <a:pt x="16" y="11"/>
                  </a:cubicBezTo>
                  <a:cubicBezTo>
                    <a:pt x="17" y="12"/>
                    <a:pt x="20" y="12"/>
                    <a:pt x="20" y="10"/>
                  </a:cubicBezTo>
                  <a:cubicBezTo>
                    <a:pt x="20" y="7"/>
                    <a:pt x="16" y="3"/>
                    <a:pt x="13" y="2"/>
                  </a:cubicBezTo>
                  <a:close/>
                </a:path>
              </a:pathLst>
            </a:custGeom>
            <a:solidFill>
              <a:srgbClr val="8D380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p:nvSpPr>
          <p:spPr bwMode="auto">
            <a:xfrm>
              <a:off x="5690" y="786"/>
              <a:ext cx="438" cy="589"/>
            </a:xfrm>
            <a:custGeom>
              <a:avLst/>
              <a:gdLst>
                <a:gd name="T0" fmla="*/ 172 w 185"/>
                <a:gd name="T1" fmla="*/ 20 h 249"/>
                <a:gd name="T2" fmla="*/ 163 w 185"/>
                <a:gd name="T3" fmla="*/ 100 h 249"/>
                <a:gd name="T4" fmla="*/ 185 w 185"/>
                <a:gd name="T5" fmla="*/ 128 h 249"/>
                <a:gd name="T6" fmla="*/ 164 w 185"/>
                <a:gd name="T7" fmla="*/ 249 h 249"/>
                <a:gd name="T8" fmla="*/ 52 w 185"/>
                <a:gd name="T9" fmla="*/ 215 h 249"/>
                <a:gd name="T10" fmla="*/ 4 w 185"/>
                <a:gd name="T11" fmla="*/ 113 h 249"/>
                <a:gd name="T12" fmla="*/ 67 w 185"/>
                <a:gd name="T13" fmla="*/ 25 h 249"/>
                <a:gd name="T14" fmla="*/ 172 w 185"/>
                <a:gd name="T15" fmla="*/ 20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249">
                  <a:moveTo>
                    <a:pt x="172" y="20"/>
                  </a:moveTo>
                  <a:cubicBezTo>
                    <a:pt x="172" y="20"/>
                    <a:pt x="147" y="81"/>
                    <a:pt x="163" y="100"/>
                  </a:cubicBezTo>
                  <a:cubicBezTo>
                    <a:pt x="179" y="120"/>
                    <a:pt x="185" y="128"/>
                    <a:pt x="185" y="128"/>
                  </a:cubicBezTo>
                  <a:cubicBezTo>
                    <a:pt x="164" y="249"/>
                    <a:pt x="164" y="249"/>
                    <a:pt x="164" y="249"/>
                  </a:cubicBezTo>
                  <a:cubicBezTo>
                    <a:pt x="164" y="249"/>
                    <a:pt x="139" y="227"/>
                    <a:pt x="52" y="215"/>
                  </a:cubicBezTo>
                  <a:cubicBezTo>
                    <a:pt x="52" y="215"/>
                    <a:pt x="12" y="137"/>
                    <a:pt x="4" y="113"/>
                  </a:cubicBezTo>
                  <a:cubicBezTo>
                    <a:pt x="0" y="100"/>
                    <a:pt x="50" y="36"/>
                    <a:pt x="67" y="25"/>
                  </a:cubicBezTo>
                  <a:cubicBezTo>
                    <a:pt x="108" y="0"/>
                    <a:pt x="172" y="20"/>
                    <a:pt x="172" y="20"/>
                  </a:cubicBezTo>
                  <a:close/>
                </a:path>
              </a:pathLst>
            </a:custGeom>
            <a:solidFill>
              <a:srgbClr val="6D280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0"/>
            <p:cNvSpPr>
              <a:spLocks/>
            </p:cNvSpPr>
            <p:nvPr/>
          </p:nvSpPr>
          <p:spPr bwMode="auto">
            <a:xfrm>
              <a:off x="5537" y="465"/>
              <a:ext cx="1196" cy="948"/>
            </a:xfrm>
            <a:custGeom>
              <a:avLst/>
              <a:gdLst>
                <a:gd name="T0" fmla="*/ 499 w 506"/>
                <a:gd name="T1" fmla="*/ 147 h 401"/>
                <a:gd name="T2" fmla="*/ 420 w 506"/>
                <a:gd name="T3" fmla="*/ 59 h 401"/>
                <a:gd name="T4" fmla="*/ 245 w 506"/>
                <a:gd name="T5" fmla="*/ 52 h 401"/>
                <a:gd name="T6" fmla="*/ 5 w 506"/>
                <a:gd name="T7" fmla="*/ 61 h 401"/>
                <a:gd name="T8" fmla="*/ 18 w 506"/>
                <a:gd name="T9" fmla="*/ 183 h 401"/>
                <a:gd name="T10" fmla="*/ 96 w 506"/>
                <a:gd name="T11" fmla="*/ 174 h 401"/>
                <a:gd name="T12" fmla="*/ 36 w 506"/>
                <a:gd name="T13" fmla="*/ 198 h 401"/>
                <a:gd name="T14" fmla="*/ 54 w 506"/>
                <a:gd name="T15" fmla="*/ 257 h 401"/>
                <a:gd name="T16" fmla="*/ 173 w 506"/>
                <a:gd name="T17" fmla="*/ 205 h 401"/>
                <a:gd name="T18" fmla="*/ 101 w 506"/>
                <a:gd name="T19" fmla="*/ 363 h 401"/>
                <a:gd name="T20" fmla="*/ 125 w 506"/>
                <a:gd name="T21" fmla="*/ 401 h 401"/>
                <a:gd name="T22" fmla="*/ 245 w 506"/>
                <a:gd name="T23" fmla="*/ 159 h 401"/>
                <a:gd name="T24" fmla="*/ 273 w 506"/>
                <a:gd name="T25" fmla="*/ 145 h 401"/>
                <a:gd name="T26" fmla="*/ 187 w 506"/>
                <a:gd name="T27" fmla="*/ 312 h 401"/>
                <a:gd name="T28" fmla="*/ 173 w 506"/>
                <a:gd name="T29" fmla="*/ 363 h 401"/>
                <a:gd name="T30" fmla="*/ 289 w 506"/>
                <a:gd name="T31" fmla="*/ 237 h 401"/>
                <a:gd name="T32" fmla="*/ 340 w 506"/>
                <a:gd name="T33" fmla="*/ 123 h 401"/>
                <a:gd name="T34" fmla="*/ 336 w 506"/>
                <a:gd name="T35" fmla="*/ 161 h 401"/>
                <a:gd name="T36" fmla="*/ 420 w 506"/>
                <a:gd name="T37" fmla="*/ 142 h 401"/>
                <a:gd name="T38" fmla="*/ 431 w 506"/>
                <a:gd name="T39" fmla="*/ 216 h 401"/>
                <a:gd name="T40" fmla="*/ 476 w 506"/>
                <a:gd name="T41" fmla="*/ 174 h 401"/>
                <a:gd name="T42" fmla="*/ 486 w 506"/>
                <a:gd name="T43" fmla="*/ 225 h 401"/>
                <a:gd name="T44" fmla="*/ 499 w 506"/>
                <a:gd name="T45" fmla="*/ 14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401">
                  <a:moveTo>
                    <a:pt x="499" y="147"/>
                  </a:moveTo>
                  <a:cubicBezTo>
                    <a:pt x="492" y="100"/>
                    <a:pt x="454" y="91"/>
                    <a:pt x="420" y="59"/>
                  </a:cubicBezTo>
                  <a:cubicBezTo>
                    <a:pt x="386" y="27"/>
                    <a:pt x="319" y="0"/>
                    <a:pt x="245" y="52"/>
                  </a:cubicBezTo>
                  <a:cubicBezTo>
                    <a:pt x="245" y="52"/>
                    <a:pt x="100" y="124"/>
                    <a:pt x="5" y="61"/>
                  </a:cubicBezTo>
                  <a:cubicBezTo>
                    <a:pt x="5" y="61"/>
                    <a:pt x="0" y="125"/>
                    <a:pt x="18" y="183"/>
                  </a:cubicBezTo>
                  <a:cubicBezTo>
                    <a:pt x="96" y="174"/>
                    <a:pt x="96" y="174"/>
                    <a:pt x="96" y="174"/>
                  </a:cubicBezTo>
                  <a:cubicBezTo>
                    <a:pt x="96" y="174"/>
                    <a:pt x="49" y="199"/>
                    <a:pt x="36" y="198"/>
                  </a:cubicBezTo>
                  <a:cubicBezTo>
                    <a:pt x="36" y="198"/>
                    <a:pt x="43" y="236"/>
                    <a:pt x="54" y="257"/>
                  </a:cubicBezTo>
                  <a:cubicBezTo>
                    <a:pt x="66" y="278"/>
                    <a:pt x="173" y="205"/>
                    <a:pt x="173" y="205"/>
                  </a:cubicBezTo>
                  <a:cubicBezTo>
                    <a:pt x="173" y="205"/>
                    <a:pt x="112" y="288"/>
                    <a:pt x="101" y="363"/>
                  </a:cubicBezTo>
                  <a:cubicBezTo>
                    <a:pt x="125" y="401"/>
                    <a:pt x="125" y="401"/>
                    <a:pt x="125" y="401"/>
                  </a:cubicBezTo>
                  <a:cubicBezTo>
                    <a:pt x="125" y="401"/>
                    <a:pt x="196" y="202"/>
                    <a:pt x="245" y="159"/>
                  </a:cubicBezTo>
                  <a:cubicBezTo>
                    <a:pt x="251" y="153"/>
                    <a:pt x="260" y="144"/>
                    <a:pt x="273" y="145"/>
                  </a:cubicBezTo>
                  <a:cubicBezTo>
                    <a:pt x="294" y="238"/>
                    <a:pt x="204" y="292"/>
                    <a:pt x="187" y="312"/>
                  </a:cubicBezTo>
                  <a:cubicBezTo>
                    <a:pt x="170" y="333"/>
                    <a:pt x="173" y="363"/>
                    <a:pt x="173" y="363"/>
                  </a:cubicBezTo>
                  <a:cubicBezTo>
                    <a:pt x="184" y="324"/>
                    <a:pt x="263" y="290"/>
                    <a:pt x="289" y="237"/>
                  </a:cubicBezTo>
                  <a:cubicBezTo>
                    <a:pt x="311" y="196"/>
                    <a:pt x="332" y="143"/>
                    <a:pt x="340" y="123"/>
                  </a:cubicBezTo>
                  <a:cubicBezTo>
                    <a:pt x="346" y="127"/>
                    <a:pt x="357" y="137"/>
                    <a:pt x="336" y="161"/>
                  </a:cubicBezTo>
                  <a:cubicBezTo>
                    <a:pt x="336" y="161"/>
                    <a:pt x="387" y="172"/>
                    <a:pt x="420" y="142"/>
                  </a:cubicBezTo>
                  <a:cubicBezTo>
                    <a:pt x="420" y="142"/>
                    <a:pt x="436" y="176"/>
                    <a:pt x="431" y="216"/>
                  </a:cubicBezTo>
                  <a:cubicBezTo>
                    <a:pt x="431" y="216"/>
                    <a:pt x="464" y="212"/>
                    <a:pt x="476" y="174"/>
                  </a:cubicBezTo>
                  <a:cubicBezTo>
                    <a:pt x="476" y="174"/>
                    <a:pt x="488" y="200"/>
                    <a:pt x="486" y="225"/>
                  </a:cubicBezTo>
                  <a:cubicBezTo>
                    <a:pt x="486" y="225"/>
                    <a:pt x="506" y="194"/>
                    <a:pt x="499" y="147"/>
                  </a:cubicBezTo>
                  <a:close/>
                </a:path>
              </a:pathLst>
            </a:custGeom>
            <a:solidFill>
              <a:srgbClr val="8D380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p:cNvSpPr>
            <p:nvPr/>
          </p:nvSpPr>
          <p:spPr bwMode="auto">
            <a:xfrm>
              <a:off x="6366" y="1139"/>
              <a:ext cx="180" cy="168"/>
            </a:xfrm>
            <a:custGeom>
              <a:avLst/>
              <a:gdLst>
                <a:gd name="T0" fmla="*/ 0 w 76"/>
                <a:gd name="T1" fmla="*/ 0 h 71"/>
                <a:gd name="T2" fmla="*/ 51 w 76"/>
                <a:gd name="T3" fmla="*/ 71 h 71"/>
                <a:gd name="T4" fmla="*/ 76 w 76"/>
                <a:gd name="T5" fmla="*/ 58 h 71"/>
                <a:gd name="T6" fmla="*/ 68 w 76"/>
                <a:gd name="T7" fmla="*/ 60 h 71"/>
                <a:gd name="T8" fmla="*/ 0 w 76"/>
                <a:gd name="T9" fmla="*/ 0 h 71"/>
              </a:gdLst>
              <a:ahLst/>
              <a:cxnLst>
                <a:cxn ang="0">
                  <a:pos x="T0" y="T1"/>
                </a:cxn>
                <a:cxn ang="0">
                  <a:pos x="T2" y="T3"/>
                </a:cxn>
                <a:cxn ang="0">
                  <a:pos x="T4" y="T5"/>
                </a:cxn>
                <a:cxn ang="0">
                  <a:pos x="T6" y="T7"/>
                </a:cxn>
                <a:cxn ang="0">
                  <a:pos x="T8" y="T9"/>
                </a:cxn>
              </a:cxnLst>
              <a:rect l="0" t="0" r="r" b="b"/>
              <a:pathLst>
                <a:path w="76" h="71">
                  <a:moveTo>
                    <a:pt x="0" y="0"/>
                  </a:moveTo>
                  <a:cubicBezTo>
                    <a:pt x="0" y="0"/>
                    <a:pt x="19" y="71"/>
                    <a:pt x="51" y="71"/>
                  </a:cubicBezTo>
                  <a:cubicBezTo>
                    <a:pt x="59" y="71"/>
                    <a:pt x="67" y="68"/>
                    <a:pt x="76" y="58"/>
                  </a:cubicBezTo>
                  <a:cubicBezTo>
                    <a:pt x="76" y="58"/>
                    <a:pt x="73" y="60"/>
                    <a:pt x="68" y="60"/>
                  </a:cubicBezTo>
                  <a:cubicBezTo>
                    <a:pt x="56" y="60"/>
                    <a:pt x="32" y="52"/>
                    <a:pt x="0" y="0"/>
                  </a:cubicBezTo>
                </a:path>
              </a:pathLst>
            </a:custGeom>
            <a:solidFill>
              <a:srgbClr val="F794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p:nvSpPr>
          <p:spPr bwMode="auto">
            <a:xfrm>
              <a:off x="6381" y="1162"/>
              <a:ext cx="165" cy="128"/>
            </a:xfrm>
            <a:custGeom>
              <a:avLst/>
              <a:gdLst>
                <a:gd name="T0" fmla="*/ 8 w 70"/>
                <a:gd name="T1" fmla="*/ 7 h 54"/>
                <a:gd name="T2" fmla="*/ 70 w 70"/>
                <a:gd name="T3" fmla="*/ 48 h 54"/>
                <a:gd name="T4" fmla="*/ 53 w 70"/>
                <a:gd name="T5" fmla="*/ 52 h 54"/>
                <a:gd name="T6" fmla="*/ 0 w 70"/>
                <a:gd name="T7" fmla="*/ 0 h 54"/>
                <a:gd name="T8" fmla="*/ 8 w 70"/>
                <a:gd name="T9" fmla="*/ 7 h 54"/>
              </a:gdLst>
              <a:ahLst/>
              <a:cxnLst>
                <a:cxn ang="0">
                  <a:pos x="T0" y="T1"/>
                </a:cxn>
                <a:cxn ang="0">
                  <a:pos x="T2" y="T3"/>
                </a:cxn>
                <a:cxn ang="0">
                  <a:pos x="T4" y="T5"/>
                </a:cxn>
                <a:cxn ang="0">
                  <a:pos x="T6" y="T7"/>
                </a:cxn>
                <a:cxn ang="0">
                  <a:pos x="T8" y="T9"/>
                </a:cxn>
              </a:cxnLst>
              <a:rect l="0" t="0" r="r" b="b"/>
              <a:pathLst>
                <a:path w="70" h="54">
                  <a:moveTo>
                    <a:pt x="8" y="7"/>
                  </a:moveTo>
                  <a:cubicBezTo>
                    <a:pt x="8" y="7"/>
                    <a:pt x="51" y="48"/>
                    <a:pt x="70" y="48"/>
                  </a:cubicBezTo>
                  <a:cubicBezTo>
                    <a:pt x="70" y="48"/>
                    <a:pt x="61" y="54"/>
                    <a:pt x="53" y="52"/>
                  </a:cubicBezTo>
                  <a:cubicBezTo>
                    <a:pt x="43" y="51"/>
                    <a:pt x="13" y="33"/>
                    <a:pt x="0" y="0"/>
                  </a:cubicBezTo>
                  <a:lnTo>
                    <a:pt x="8" y="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p:cNvSpPr>
            <p:nvPr/>
          </p:nvSpPr>
          <p:spPr bwMode="auto">
            <a:xfrm>
              <a:off x="6381" y="1162"/>
              <a:ext cx="177" cy="126"/>
            </a:xfrm>
            <a:custGeom>
              <a:avLst/>
              <a:gdLst>
                <a:gd name="T0" fmla="*/ 0 w 75"/>
                <a:gd name="T1" fmla="*/ 0 h 53"/>
                <a:gd name="T2" fmla="*/ 70 w 75"/>
                <a:gd name="T3" fmla="*/ 48 h 53"/>
                <a:gd name="T4" fmla="*/ 0 w 75"/>
                <a:gd name="T5" fmla="*/ 0 h 53"/>
              </a:gdLst>
              <a:ahLst/>
              <a:cxnLst>
                <a:cxn ang="0">
                  <a:pos x="T0" y="T1"/>
                </a:cxn>
                <a:cxn ang="0">
                  <a:pos x="T2" y="T3"/>
                </a:cxn>
                <a:cxn ang="0">
                  <a:pos x="T4" y="T5"/>
                </a:cxn>
              </a:cxnLst>
              <a:rect l="0" t="0" r="r" b="b"/>
              <a:pathLst>
                <a:path w="75" h="53">
                  <a:moveTo>
                    <a:pt x="0" y="0"/>
                  </a:moveTo>
                  <a:cubicBezTo>
                    <a:pt x="0" y="0"/>
                    <a:pt x="75" y="43"/>
                    <a:pt x="70" y="48"/>
                  </a:cubicBezTo>
                  <a:cubicBezTo>
                    <a:pt x="64" y="53"/>
                    <a:pt x="30" y="37"/>
                    <a:pt x="0" y="0"/>
                  </a:cubicBezTo>
                  <a:close/>
                </a:path>
              </a:pathLst>
            </a:custGeom>
            <a:solidFill>
              <a:srgbClr val="E8927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p:cNvSpPr>
            <p:nvPr/>
          </p:nvSpPr>
          <p:spPr bwMode="auto">
            <a:xfrm>
              <a:off x="4945" y="1377"/>
              <a:ext cx="1230" cy="1133"/>
            </a:xfrm>
            <a:custGeom>
              <a:avLst/>
              <a:gdLst>
                <a:gd name="T0" fmla="*/ 0 w 520"/>
                <a:gd name="T1" fmla="*/ 373 h 479"/>
                <a:gd name="T2" fmla="*/ 166 w 520"/>
                <a:gd name="T3" fmla="*/ 259 h 479"/>
                <a:gd name="T4" fmla="*/ 520 w 520"/>
                <a:gd name="T5" fmla="*/ 11 h 479"/>
                <a:gd name="T6" fmla="*/ 371 w 520"/>
                <a:gd name="T7" fmla="*/ 202 h 479"/>
                <a:gd name="T8" fmla="*/ 489 w 520"/>
                <a:gd name="T9" fmla="*/ 112 h 479"/>
                <a:gd name="T10" fmla="*/ 68 w 520"/>
                <a:gd name="T11" fmla="*/ 479 h 479"/>
                <a:gd name="T12" fmla="*/ 0 w 520"/>
                <a:gd name="T13" fmla="*/ 373 h 479"/>
              </a:gdLst>
              <a:ahLst/>
              <a:cxnLst>
                <a:cxn ang="0">
                  <a:pos x="T0" y="T1"/>
                </a:cxn>
                <a:cxn ang="0">
                  <a:pos x="T2" y="T3"/>
                </a:cxn>
                <a:cxn ang="0">
                  <a:pos x="T4" y="T5"/>
                </a:cxn>
                <a:cxn ang="0">
                  <a:pos x="T6" y="T7"/>
                </a:cxn>
                <a:cxn ang="0">
                  <a:pos x="T8" y="T9"/>
                </a:cxn>
                <a:cxn ang="0">
                  <a:pos x="T10" y="T11"/>
                </a:cxn>
                <a:cxn ang="0">
                  <a:pos x="T12" y="T13"/>
                </a:cxn>
              </a:cxnLst>
              <a:rect l="0" t="0" r="r" b="b"/>
              <a:pathLst>
                <a:path w="520" h="479">
                  <a:moveTo>
                    <a:pt x="0" y="373"/>
                  </a:moveTo>
                  <a:cubicBezTo>
                    <a:pt x="0" y="373"/>
                    <a:pt x="67" y="356"/>
                    <a:pt x="166" y="259"/>
                  </a:cubicBezTo>
                  <a:cubicBezTo>
                    <a:pt x="378" y="53"/>
                    <a:pt x="502" y="0"/>
                    <a:pt x="520" y="11"/>
                  </a:cubicBezTo>
                  <a:cubicBezTo>
                    <a:pt x="371" y="202"/>
                    <a:pt x="371" y="202"/>
                    <a:pt x="371" y="202"/>
                  </a:cubicBezTo>
                  <a:cubicBezTo>
                    <a:pt x="489" y="112"/>
                    <a:pt x="489" y="112"/>
                    <a:pt x="489" y="112"/>
                  </a:cubicBezTo>
                  <a:cubicBezTo>
                    <a:pt x="489" y="112"/>
                    <a:pt x="439" y="247"/>
                    <a:pt x="68" y="479"/>
                  </a:cubicBezTo>
                  <a:cubicBezTo>
                    <a:pt x="68" y="479"/>
                    <a:pt x="8" y="399"/>
                    <a:pt x="0" y="37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p:nvSpPr>
          <p:spPr bwMode="auto">
            <a:xfrm>
              <a:off x="5719" y="1295"/>
              <a:ext cx="508" cy="650"/>
            </a:xfrm>
            <a:custGeom>
              <a:avLst/>
              <a:gdLst>
                <a:gd name="T0" fmla="*/ 157 w 215"/>
                <a:gd name="T1" fmla="*/ 0 h 275"/>
                <a:gd name="T2" fmla="*/ 193 w 215"/>
                <a:gd name="T3" fmla="*/ 46 h 275"/>
                <a:gd name="T4" fmla="*/ 55 w 215"/>
                <a:gd name="T5" fmla="*/ 229 h 275"/>
                <a:gd name="T6" fmla="*/ 193 w 215"/>
                <a:gd name="T7" fmla="*/ 115 h 275"/>
                <a:gd name="T8" fmla="*/ 215 w 215"/>
                <a:gd name="T9" fmla="*/ 189 h 275"/>
                <a:gd name="T10" fmla="*/ 175 w 215"/>
                <a:gd name="T11" fmla="*/ 157 h 275"/>
                <a:gd name="T12" fmla="*/ 0 w 215"/>
                <a:gd name="T13" fmla="*/ 275 h 275"/>
                <a:gd name="T14" fmla="*/ 172 w 215"/>
                <a:gd name="T15" fmla="*/ 50 h 275"/>
                <a:gd name="T16" fmla="*/ 83 w 215"/>
                <a:gd name="T17" fmla="*/ 106 h 275"/>
                <a:gd name="T18" fmla="*/ 121 w 215"/>
                <a:gd name="T19" fmla="*/ 5 h 275"/>
                <a:gd name="T20" fmla="*/ 157 w 215"/>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275">
                  <a:moveTo>
                    <a:pt x="157" y="0"/>
                  </a:moveTo>
                  <a:cubicBezTo>
                    <a:pt x="193" y="46"/>
                    <a:pt x="193" y="46"/>
                    <a:pt x="193" y="46"/>
                  </a:cubicBezTo>
                  <a:cubicBezTo>
                    <a:pt x="55" y="229"/>
                    <a:pt x="55" y="229"/>
                    <a:pt x="55" y="229"/>
                  </a:cubicBezTo>
                  <a:cubicBezTo>
                    <a:pt x="193" y="115"/>
                    <a:pt x="193" y="115"/>
                    <a:pt x="193" y="115"/>
                  </a:cubicBezTo>
                  <a:cubicBezTo>
                    <a:pt x="215" y="189"/>
                    <a:pt x="215" y="189"/>
                    <a:pt x="215" y="189"/>
                  </a:cubicBezTo>
                  <a:cubicBezTo>
                    <a:pt x="215" y="189"/>
                    <a:pt x="195" y="157"/>
                    <a:pt x="175" y="157"/>
                  </a:cubicBezTo>
                  <a:cubicBezTo>
                    <a:pt x="156" y="156"/>
                    <a:pt x="0" y="275"/>
                    <a:pt x="0" y="275"/>
                  </a:cubicBezTo>
                  <a:cubicBezTo>
                    <a:pt x="0" y="275"/>
                    <a:pt x="191" y="48"/>
                    <a:pt x="172" y="50"/>
                  </a:cubicBezTo>
                  <a:cubicBezTo>
                    <a:pt x="154" y="52"/>
                    <a:pt x="83" y="106"/>
                    <a:pt x="83" y="106"/>
                  </a:cubicBezTo>
                  <a:cubicBezTo>
                    <a:pt x="121" y="5"/>
                    <a:pt x="121" y="5"/>
                    <a:pt x="121" y="5"/>
                  </a:cubicBezTo>
                  <a:lnTo>
                    <a:pt x="157" y="0"/>
                  </a:lnTo>
                  <a:close/>
                </a:path>
              </a:pathLst>
            </a:custGeom>
            <a:solidFill>
              <a:srgbClr val="D2D4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6"/>
            <p:cNvSpPr>
              <a:spLocks/>
            </p:cNvSpPr>
            <p:nvPr/>
          </p:nvSpPr>
          <p:spPr bwMode="auto">
            <a:xfrm>
              <a:off x="2713" y="2409"/>
              <a:ext cx="667" cy="456"/>
            </a:xfrm>
            <a:custGeom>
              <a:avLst/>
              <a:gdLst>
                <a:gd name="T0" fmla="*/ 246 w 282"/>
                <a:gd name="T1" fmla="*/ 91 h 193"/>
                <a:gd name="T2" fmla="*/ 221 w 282"/>
                <a:gd name="T3" fmla="*/ 43 h 193"/>
                <a:gd name="T4" fmla="*/ 167 w 282"/>
                <a:gd name="T5" fmla="*/ 18 h 193"/>
                <a:gd name="T6" fmla="*/ 133 w 282"/>
                <a:gd name="T7" fmla="*/ 7 h 193"/>
                <a:gd name="T8" fmla="*/ 159 w 282"/>
                <a:gd name="T9" fmla="*/ 34 h 193"/>
                <a:gd name="T10" fmla="*/ 103 w 282"/>
                <a:gd name="T11" fmla="*/ 43 h 193"/>
                <a:gd name="T12" fmla="*/ 0 w 282"/>
                <a:gd name="T13" fmla="*/ 120 h 193"/>
                <a:gd name="T14" fmla="*/ 169 w 282"/>
                <a:gd name="T15" fmla="*/ 135 h 193"/>
                <a:gd name="T16" fmla="*/ 227 w 282"/>
                <a:gd name="T17" fmla="*/ 193 h 193"/>
                <a:gd name="T18" fmla="*/ 282 w 282"/>
                <a:gd name="T19" fmla="*/ 120 h 193"/>
                <a:gd name="T20" fmla="*/ 246 w 282"/>
                <a:gd name="T21" fmla="*/ 9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193">
                  <a:moveTo>
                    <a:pt x="246" y="91"/>
                  </a:moveTo>
                  <a:cubicBezTo>
                    <a:pt x="221" y="43"/>
                    <a:pt x="221" y="43"/>
                    <a:pt x="221" y="43"/>
                  </a:cubicBezTo>
                  <a:cubicBezTo>
                    <a:pt x="221" y="43"/>
                    <a:pt x="208" y="35"/>
                    <a:pt x="167" y="18"/>
                  </a:cubicBezTo>
                  <a:cubicBezTo>
                    <a:pt x="126" y="0"/>
                    <a:pt x="133" y="7"/>
                    <a:pt x="133" y="7"/>
                  </a:cubicBezTo>
                  <a:cubicBezTo>
                    <a:pt x="159" y="34"/>
                    <a:pt x="159" y="34"/>
                    <a:pt x="159" y="34"/>
                  </a:cubicBezTo>
                  <a:cubicBezTo>
                    <a:pt x="159" y="34"/>
                    <a:pt x="153" y="47"/>
                    <a:pt x="103" y="43"/>
                  </a:cubicBezTo>
                  <a:cubicBezTo>
                    <a:pt x="73" y="40"/>
                    <a:pt x="0" y="120"/>
                    <a:pt x="0" y="120"/>
                  </a:cubicBezTo>
                  <a:cubicBezTo>
                    <a:pt x="0" y="120"/>
                    <a:pt x="140" y="109"/>
                    <a:pt x="169" y="135"/>
                  </a:cubicBezTo>
                  <a:cubicBezTo>
                    <a:pt x="199" y="161"/>
                    <a:pt x="227" y="193"/>
                    <a:pt x="227" y="193"/>
                  </a:cubicBezTo>
                  <a:cubicBezTo>
                    <a:pt x="282" y="120"/>
                    <a:pt x="282" y="120"/>
                    <a:pt x="282" y="120"/>
                  </a:cubicBezTo>
                  <a:lnTo>
                    <a:pt x="246" y="91"/>
                  </a:lnTo>
                  <a:close/>
                </a:path>
              </a:pathLst>
            </a:custGeom>
            <a:solidFill>
              <a:srgbClr val="0D2F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7"/>
            <p:cNvSpPr>
              <a:spLocks/>
            </p:cNvSpPr>
            <p:nvPr/>
          </p:nvSpPr>
          <p:spPr bwMode="auto">
            <a:xfrm>
              <a:off x="2368" y="2735"/>
              <a:ext cx="584" cy="411"/>
            </a:xfrm>
            <a:custGeom>
              <a:avLst/>
              <a:gdLst>
                <a:gd name="T0" fmla="*/ 201 w 247"/>
                <a:gd name="T1" fmla="*/ 29 h 174"/>
                <a:gd name="T2" fmla="*/ 156 w 247"/>
                <a:gd name="T3" fmla="*/ 0 h 174"/>
                <a:gd name="T4" fmla="*/ 96 w 247"/>
                <a:gd name="T5" fmla="*/ 4 h 174"/>
                <a:gd name="T6" fmla="*/ 61 w 247"/>
                <a:gd name="T7" fmla="*/ 11 h 174"/>
                <a:gd name="T8" fmla="*/ 97 w 247"/>
                <a:gd name="T9" fmla="*/ 22 h 174"/>
                <a:gd name="T10" fmla="*/ 53 w 247"/>
                <a:gd name="T11" fmla="*/ 57 h 174"/>
                <a:gd name="T12" fmla="*/ 0 w 247"/>
                <a:gd name="T13" fmla="*/ 174 h 174"/>
                <a:gd name="T14" fmla="*/ 156 w 247"/>
                <a:gd name="T15" fmla="*/ 106 h 174"/>
                <a:gd name="T16" fmla="*/ 234 w 247"/>
                <a:gd name="T17" fmla="*/ 128 h 174"/>
                <a:gd name="T18" fmla="*/ 247 w 247"/>
                <a:gd name="T19" fmla="*/ 38 h 174"/>
                <a:gd name="T20" fmla="*/ 201 w 247"/>
                <a:gd name="T21" fmla="*/ 2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174">
                  <a:moveTo>
                    <a:pt x="201" y="29"/>
                  </a:moveTo>
                  <a:cubicBezTo>
                    <a:pt x="156" y="0"/>
                    <a:pt x="156" y="0"/>
                    <a:pt x="156" y="0"/>
                  </a:cubicBezTo>
                  <a:cubicBezTo>
                    <a:pt x="156" y="0"/>
                    <a:pt x="141" y="0"/>
                    <a:pt x="96" y="4"/>
                  </a:cubicBezTo>
                  <a:cubicBezTo>
                    <a:pt x="52" y="8"/>
                    <a:pt x="61" y="11"/>
                    <a:pt x="61" y="11"/>
                  </a:cubicBezTo>
                  <a:cubicBezTo>
                    <a:pt x="97" y="22"/>
                    <a:pt x="97" y="22"/>
                    <a:pt x="97" y="22"/>
                  </a:cubicBezTo>
                  <a:cubicBezTo>
                    <a:pt x="97" y="22"/>
                    <a:pt x="99" y="36"/>
                    <a:pt x="53" y="57"/>
                  </a:cubicBezTo>
                  <a:cubicBezTo>
                    <a:pt x="25" y="70"/>
                    <a:pt x="0" y="174"/>
                    <a:pt x="0" y="174"/>
                  </a:cubicBezTo>
                  <a:cubicBezTo>
                    <a:pt x="0" y="174"/>
                    <a:pt x="117" y="97"/>
                    <a:pt x="156" y="106"/>
                  </a:cubicBezTo>
                  <a:cubicBezTo>
                    <a:pt x="194" y="114"/>
                    <a:pt x="234" y="128"/>
                    <a:pt x="234" y="128"/>
                  </a:cubicBezTo>
                  <a:cubicBezTo>
                    <a:pt x="247" y="38"/>
                    <a:pt x="247" y="38"/>
                    <a:pt x="247" y="38"/>
                  </a:cubicBezTo>
                  <a:lnTo>
                    <a:pt x="201" y="29"/>
                  </a:lnTo>
                  <a:close/>
                </a:path>
              </a:pathLst>
            </a:custGeom>
            <a:solidFill>
              <a:srgbClr val="0D2F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8"/>
            <p:cNvSpPr>
              <a:spLocks/>
            </p:cNvSpPr>
            <p:nvPr/>
          </p:nvSpPr>
          <p:spPr bwMode="auto">
            <a:xfrm>
              <a:off x="2117" y="689"/>
              <a:ext cx="2131" cy="1027"/>
            </a:xfrm>
            <a:custGeom>
              <a:avLst/>
              <a:gdLst>
                <a:gd name="T0" fmla="*/ 901 w 901"/>
                <a:gd name="T1" fmla="*/ 203 h 434"/>
                <a:gd name="T2" fmla="*/ 0 w 901"/>
                <a:gd name="T3" fmla="*/ 419 h 434"/>
                <a:gd name="T4" fmla="*/ 42 w 901"/>
                <a:gd name="T5" fmla="*/ 301 h 434"/>
                <a:gd name="T6" fmla="*/ 731 w 901"/>
                <a:gd name="T7" fmla="*/ 0 h 434"/>
                <a:gd name="T8" fmla="*/ 901 w 901"/>
                <a:gd name="T9" fmla="*/ 203 h 434"/>
              </a:gdLst>
              <a:ahLst/>
              <a:cxnLst>
                <a:cxn ang="0">
                  <a:pos x="T0" y="T1"/>
                </a:cxn>
                <a:cxn ang="0">
                  <a:pos x="T2" y="T3"/>
                </a:cxn>
                <a:cxn ang="0">
                  <a:pos x="T4" y="T5"/>
                </a:cxn>
                <a:cxn ang="0">
                  <a:pos x="T6" y="T7"/>
                </a:cxn>
                <a:cxn ang="0">
                  <a:pos x="T8" y="T9"/>
                </a:cxn>
              </a:cxnLst>
              <a:rect l="0" t="0" r="r" b="b"/>
              <a:pathLst>
                <a:path w="901" h="434">
                  <a:moveTo>
                    <a:pt x="901" y="203"/>
                  </a:moveTo>
                  <a:cubicBezTo>
                    <a:pt x="901" y="203"/>
                    <a:pt x="750" y="434"/>
                    <a:pt x="0" y="419"/>
                  </a:cubicBezTo>
                  <a:cubicBezTo>
                    <a:pt x="0" y="419"/>
                    <a:pt x="1" y="373"/>
                    <a:pt x="42" y="301"/>
                  </a:cubicBezTo>
                  <a:cubicBezTo>
                    <a:pt x="42" y="301"/>
                    <a:pt x="539" y="307"/>
                    <a:pt x="731" y="0"/>
                  </a:cubicBezTo>
                  <a:cubicBezTo>
                    <a:pt x="731" y="0"/>
                    <a:pt x="883" y="97"/>
                    <a:pt x="901" y="203"/>
                  </a:cubicBezTo>
                  <a:close/>
                </a:path>
              </a:pathLst>
            </a:custGeom>
            <a:solidFill>
              <a:srgbClr val="2121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9"/>
            <p:cNvSpPr>
              <a:spLocks/>
            </p:cNvSpPr>
            <p:nvPr/>
          </p:nvSpPr>
          <p:spPr bwMode="auto">
            <a:xfrm>
              <a:off x="2713" y="349"/>
              <a:ext cx="1284" cy="1766"/>
            </a:xfrm>
            <a:custGeom>
              <a:avLst/>
              <a:gdLst>
                <a:gd name="T0" fmla="*/ 412 w 543"/>
                <a:gd name="T1" fmla="*/ 0 h 747"/>
                <a:gd name="T2" fmla="*/ 328 w 543"/>
                <a:gd name="T3" fmla="*/ 83 h 747"/>
                <a:gd name="T4" fmla="*/ 67 w 543"/>
                <a:gd name="T5" fmla="*/ 332 h 747"/>
                <a:gd name="T6" fmla="*/ 44 w 543"/>
                <a:gd name="T7" fmla="*/ 359 h 747"/>
                <a:gd name="T8" fmla="*/ 0 w 543"/>
                <a:gd name="T9" fmla="*/ 433 h 747"/>
                <a:gd name="T10" fmla="*/ 543 w 543"/>
                <a:gd name="T11" fmla="*/ 246 h 747"/>
                <a:gd name="T12" fmla="*/ 412 w 543"/>
                <a:gd name="T13" fmla="*/ 0 h 747"/>
              </a:gdLst>
              <a:ahLst/>
              <a:cxnLst>
                <a:cxn ang="0">
                  <a:pos x="T0" y="T1"/>
                </a:cxn>
                <a:cxn ang="0">
                  <a:pos x="T2" y="T3"/>
                </a:cxn>
                <a:cxn ang="0">
                  <a:pos x="T4" y="T5"/>
                </a:cxn>
                <a:cxn ang="0">
                  <a:pos x="T6" y="T7"/>
                </a:cxn>
                <a:cxn ang="0">
                  <a:pos x="T8" y="T9"/>
                </a:cxn>
                <a:cxn ang="0">
                  <a:pos x="T10" y="T11"/>
                </a:cxn>
                <a:cxn ang="0">
                  <a:pos x="T12" y="T13"/>
                </a:cxn>
              </a:cxnLst>
              <a:rect l="0" t="0" r="r" b="b"/>
              <a:pathLst>
                <a:path w="543" h="747">
                  <a:moveTo>
                    <a:pt x="412" y="0"/>
                  </a:moveTo>
                  <a:cubicBezTo>
                    <a:pt x="412" y="0"/>
                    <a:pt x="350" y="42"/>
                    <a:pt x="328" y="83"/>
                  </a:cubicBezTo>
                  <a:cubicBezTo>
                    <a:pt x="305" y="125"/>
                    <a:pt x="435" y="563"/>
                    <a:pt x="67" y="332"/>
                  </a:cubicBezTo>
                  <a:cubicBezTo>
                    <a:pt x="44" y="359"/>
                    <a:pt x="44" y="359"/>
                    <a:pt x="44" y="359"/>
                  </a:cubicBezTo>
                  <a:cubicBezTo>
                    <a:pt x="0" y="433"/>
                    <a:pt x="0" y="433"/>
                    <a:pt x="0" y="433"/>
                  </a:cubicBezTo>
                  <a:cubicBezTo>
                    <a:pt x="0" y="433"/>
                    <a:pt x="479" y="747"/>
                    <a:pt x="543" y="246"/>
                  </a:cubicBezTo>
                  <a:lnTo>
                    <a:pt x="412" y="0"/>
                  </a:lnTo>
                  <a:close/>
                </a:path>
              </a:pathLst>
            </a:custGeom>
            <a:solidFill>
              <a:srgbClr val="2D2D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0"/>
            <p:cNvSpPr>
              <a:spLocks/>
            </p:cNvSpPr>
            <p:nvPr/>
          </p:nvSpPr>
          <p:spPr bwMode="auto">
            <a:xfrm>
              <a:off x="3458" y="-448"/>
              <a:ext cx="286" cy="371"/>
            </a:xfrm>
            <a:custGeom>
              <a:avLst/>
              <a:gdLst>
                <a:gd name="T0" fmla="*/ 121 w 121"/>
                <a:gd name="T1" fmla="*/ 52 h 157"/>
                <a:gd name="T2" fmla="*/ 93 w 121"/>
                <a:gd name="T3" fmla="*/ 132 h 157"/>
                <a:gd name="T4" fmla="*/ 75 w 121"/>
                <a:gd name="T5" fmla="*/ 113 h 157"/>
                <a:gd name="T6" fmla="*/ 35 w 121"/>
                <a:gd name="T7" fmla="*/ 146 h 157"/>
                <a:gd name="T8" fmla="*/ 34 w 121"/>
                <a:gd name="T9" fmla="*/ 125 h 157"/>
                <a:gd name="T10" fmla="*/ 6 w 121"/>
                <a:gd name="T11" fmla="*/ 73 h 157"/>
                <a:gd name="T12" fmla="*/ 85 w 121"/>
                <a:gd name="T13" fmla="*/ 0 h 157"/>
                <a:gd name="T14" fmla="*/ 121 w 121"/>
                <a:gd name="T15" fmla="*/ 52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57">
                  <a:moveTo>
                    <a:pt x="121" y="52"/>
                  </a:moveTo>
                  <a:cubicBezTo>
                    <a:pt x="121" y="52"/>
                    <a:pt x="119" y="128"/>
                    <a:pt x="93" y="132"/>
                  </a:cubicBezTo>
                  <a:cubicBezTo>
                    <a:pt x="67" y="136"/>
                    <a:pt x="75" y="113"/>
                    <a:pt x="75" y="113"/>
                  </a:cubicBezTo>
                  <a:cubicBezTo>
                    <a:pt x="75" y="113"/>
                    <a:pt x="50" y="157"/>
                    <a:pt x="35" y="146"/>
                  </a:cubicBezTo>
                  <a:cubicBezTo>
                    <a:pt x="31" y="143"/>
                    <a:pt x="29" y="133"/>
                    <a:pt x="34" y="125"/>
                  </a:cubicBezTo>
                  <a:cubicBezTo>
                    <a:pt x="34" y="125"/>
                    <a:pt x="12" y="114"/>
                    <a:pt x="6" y="73"/>
                  </a:cubicBezTo>
                  <a:cubicBezTo>
                    <a:pt x="0" y="31"/>
                    <a:pt x="85" y="0"/>
                    <a:pt x="85" y="0"/>
                  </a:cubicBezTo>
                  <a:lnTo>
                    <a:pt x="121" y="52"/>
                  </a:lnTo>
                  <a:close/>
                </a:path>
              </a:pathLst>
            </a:custGeom>
            <a:solidFill>
              <a:srgbClr val="FDBA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1"/>
            <p:cNvSpPr>
              <a:spLocks/>
            </p:cNvSpPr>
            <p:nvPr/>
          </p:nvSpPr>
          <p:spPr bwMode="auto">
            <a:xfrm>
              <a:off x="3626" y="-224"/>
              <a:ext cx="71" cy="55"/>
            </a:xfrm>
            <a:custGeom>
              <a:avLst/>
              <a:gdLst>
                <a:gd name="T0" fmla="*/ 28 w 30"/>
                <a:gd name="T1" fmla="*/ 1 h 23"/>
                <a:gd name="T2" fmla="*/ 13 w 30"/>
                <a:gd name="T3" fmla="*/ 7 h 23"/>
                <a:gd name="T4" fmla="*/ 5 w 30"/>
                <a:gd name="T5" fmla="*/ 14 h 23"/>
                <a:gd name="T6" fmla="*/ 1 w 30"/>
                <a:gd name="T7" fmla="*/ 22 h 23"/>
                <a:gd name="T8" fmla="*/ 4 w 30"/>
                <a:gd name="T9" fmla="*/ 23 h 23"/>
                <a:gd name="T10" fmla="*/ 9 w 30"/>
                <a:gd name="T11" fmla="*/ 18 h 23"/>
                <a:gd name="T12" fmla="*/ 16 w 30"/>
                <a:gd name="T13" fmla="*/ 11 h 23"/>
                <a:gd name="T14" fmla="*/ 28 w 30"/>
                <a:gd name="T15" fmla="*/ 3 h 23"/>
                <a:gd name="T16" fmla="*/ 28 w 30"/>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28" y="1"/>
                  </a:moveTo>
                  <a:cubicBezTo>
                    <a:pt x="22" y="0"/>
                    <a:pt x="17" y="3"/>
                    <a:pt x="13" y="7"/>
                  </a:cubicBezTo>
                  <a:cubicBezTo>
                    <a:pt x="10" y="9"/>
                    <a:pt x="8" y="11"/>
                    <a:pt x="5" y="14"/>
                  </a:cubicBezTo>
                  <a:cubicBezTo>
                    <a:pt x="4" y="16"/>
                    <a:pt x="0" y="19"/>
                    <a:pt x="1" y="22"/>
                  </a:cubicBezTo>
                  <a:cubicBezTo>
                    <a:pt x="1" y="23"/>
                    <a:pt x="3" y="23"/>
                    <a:pt x="4" y="23"/>
                  </a:cubicBezTo>
                  <a:cubicBezTo>
                    <a:pt x="6" y="22"/>
                    <a:pt x="7" y="20"/>
                    <a:pt x="9" y="18"/>
                  </a:cubicBezTo>
                  <a:cubicBezTo>
                    <a:pt x="11" y="15"/>
                    <a:pt x="13" y="13"/>
                    <a:pt x="16" y="11"/>
                  </a:cubicBezTo>
                  <a:cubicBezTo>
                    <a:pt x="20" y="8"/>
                    <a:pt x="24" y="6"/>
                    <a:pt x="28" y="3"/>
                  </a:cubicBezTo>
                  <a:cubicBezTo>
                    <a:pt x="30" y="2"/>
                    <a:pt x="29" y="1"/>
                    <a:pt x="28" y="1"/>
                  </a:cubicBezTo>
                  <a:close/>
                </a:path>
              </a:pathLst>
            </a:custGeom>
            <a:solidFill>
              <a:srgbClr val="F9AB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2"/>
            <p:cNvSpPr>
              <a:spLocks/>
            </p:cNvSpPr>
            <p:nvPr/>
          </p:nvSpPr>
          <p:spPr bwMode="auto">
            <a:xfrm>
              <a:off x="6158" y="-687"/>
              <a:ext cx="324" cy="324"/>
            </a:xfrm>
            <a:custGeom>
              <a:avLst/>
              <a:gdLst>
                <a:gd name="T0" fmla="*/ 0 w 137"/>
                <a:gd name="T1" fmla="*/ 24 h 137"/>
                <a:gd name="T2" fmla="*/ 36 w 137"/>
                <a:gd name="T3" fmla="*/ 0 h 137"/>
                <a:gd name="T4" fmla="*/ 112 w 137"/>
                <a:gd name="T5" fmla="*/ 36 h 137"/>
                <a:gd name="T6" fmla="*/ 58 w 137"/>
                <a:gd name="T7" fmla="*/ 132 h 137"/>
                <a:gd name="T8" fmla="*/ 9 w 137"/>
                <a:gd name="T9" fmla="*/ 125 h 137"/>
                <a:gd name="T10" fmla="*/ 0 w 137"/>
                <a:gd name="T11" fmla="*/ 24 h 137"/>
              </a:gdLst>
              <a:ahLst/>
              <a:cxnLst>
                <a:cxn ang="0">
                  <a:pos x="T0" y="T1"/>
                </a:cxn>
                <a:cxn ang="0">
                  <a:pos x="T2" y="T3"/>
                </a:cxn>
                <a:cxn ang="0">
                  <a:pos x="T4" y="T5"/>
                </a:cxn>
                <a:cxn ang="0">
                  <a:pos x="T6" y="T7"/>
                </a:cxn>
                <a:cxn ang="0">
                  <a:pos x="T8" y="T9"/>
                </a:cxn>
                <a:cxn ang="0">
                  <a:pos x="T10" y="T11"/>
                </a:cxn>
              </a:cxnLst>
              <a:rect l="0" t="0" r="r" b="b"/>
              <a:pathLst>
                <a:path w="137" h="137">
                  <a:moveTo>
                    <a:pt x="0" y="24"/>
                  </a:moveTo>
                  <a:cubicBezTo>
                    <a:pt x="0" y="24"/>
                    <a:pt x="24" y="0"/>
                    <a:pt x="36" y="0"/>
                  </a:cubicBezTo>
                  <a:cubicBezTo>
                    <a:pt x="48" y="0"/>
                    <a:pt x="88" y="10"/>
                    <a:pt x="112" y="36"/>
                  </a:cubicBezTo>
                  <a:cubicBezTo>
                    <a:pt x="137" y="62"/>
                    <a:pt x="58" y="132"/>
                    <a:pt x="58" y="132"/>
                  </a:cubicBezTo>
                  <a:cubicBezTo>
                    <a:pt x="58" y="132"/>
                    <a:pt x="18" y="137"/>
                    <a:pt x="9" y="125"/>
                  </a:cubicBezTo>
                  <a:cubicBezTo>
                    <a:pt x="0" y="112"/>
                    <a:pt x="0" y="24"/>
                    <a:pt x="0" y="24"/>
                  </a:cubicBezTo>
                  <a:close/>
                </a:path>
              </a:pathLst>
            </a:custGeom>
            <a:solidFill>
              <a:srgbClr val="FDBA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3"/>
            <p:cNvSpPr>
              <a:spLocks/>
            </p:cNvSpPr>
            <p:nvPr/>
          </p:nvSpPr>
          <p:spPr bwMode="auto">
            <a:xfrm>
              <a:off x="6158" y="-649"/>
              <a:ext cx="201" cy="274"/>
            </a:xfrm>
            <a:custGeom>
              <a:avLst/>
              <a:gdLst>
                <a:gd name="T0" fmla="*/ 82 w 85"/>
                <a:gd name="T1" fmla="*/ 17 h 116"/>
                <a:gd name="T2" fmla="*/ 65 w 85"/>
                <a:gd name="T3" fmla="*/ 29 h 116"/>
                <a:gd name="T4" fmla="*/ 45 w 85"/>
                <a:gd name="T5" fmla="*/ 19 h 116"/>
                <a:gd name="T6" fmla="*/ 47 w 85"/>
                <a:gd name="T7" fmla="*/ 17 h 116"/>
                <a:gd name="T8" fmla="*/ 54 w 85"/>
                <a:gd name="T9" fmla="*/ 11 h 116"/>
                <a:gd name="T10" fmla="*/ 52 w 85"/>
                <a:gd name="T11" fmla="*/ 9 h 116"/>
                <a:gd name="T12" fmla="*/ 42 w 85"/>
                <a:gd name="T13" fmla="*/ 14 h 116"/>
                <a:gd name="T14" fmla="*/ 39 w 85"/>
                <a:gd name="T15" fmla="*/ 17 h 116"/>
                <a:gd name="T16" fmla="*/ 16 w 85"/>
                <a:gd name="T17" fmla="*/ 11 h 116"/>
                <a:gd name="T18" fmla="*/ 18 w 85"/>
                <a:gd name="T19" fmla="*/ 8 h 116"/>
                <a:gd name="T20" fmla="*/ 23 w 85"/>
                <a:gd name="T21" fmla="*/ 5 h 116"/>
                <a:gd name="T22" fmla="*/ 27 w 85"/>
                <a:gd name="T23" fmla="*/ 2 h 116"/>
                <a:gd name="T24" fmla="*/ 26 w 85"/>
                <a:gd name="T25" fmla="*/ 1 h 116"/>
                <a:gd name="T26" fmla="*/ 15 w 85"/>
                <a:gd name="T27" fmla="*/ 5 h 116"/>
                <a:gd name="T28" fmla="*/ 10 w 85"/>
                <a:gd name="T29" fmla="*/ 10 h 116"/>
                <a:gd name="T30" fmla="*/ 0 w 85"/>
                <a:gd name="T31" fmla="*/ 8 h 116"/>
                <a:gd name="T32" fmla="*/ 0 w 85"/>
                <a:gd name="T33" fmla="*/ 96 h 116"/>
                <a:gd name="T34" fmla="*/ 26 w 85"/>
                <a:gd name="T35" fmla="*/ 116 h 116"/>
                <a:gd name="T36" fmla="*/ 32 w 85"/>
                <a:gd name="T37" fmla="*/ 47 h 116"/>
                <a:gd name="T38" fmla="*/ 72 w 85"/>
                <a:gd name="T39" fmla="*/ 47 h 116"/>
                <a:gd name="T40" fmla="*/ 68 w 85"/>
                <a:gd name="T41" fmla="*/ 32 h 116"/>
                <a:gd name="T42" fmla="*/ 73 w 85"/>
                <a:gd name="T43" fmla="*/ 26 h 116"/>
                <a:gd name="T44" fmla="*/ 84 w 85"/>
                <a:gd name="T45" fmla="*/ 19 h 116"/>
                <a:gd name="T46" fmla="*/ 82 w 85"/>
                <a:gd name="T4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16">
                  <a:moveTo>
                    <a:pt x="82" y="17"/>
                  </a:moveTo>
                  <a:cubicBezTo>
                    <a:pt x="76" y="17"/>
                    <a:pt x="68" y="23"/>
                    <a:pt x="65" y="29"/>
                  </a:cubicBezTo>
                  <a:cubicBezTo>
                    <a:pt x="60" y="26"/>
                    <a:pt x="53" y="22"/>
                    <a:pt x="45" y="19"/>
                  </a:cubicBezTo>
                  <a:cubicBezTo>
                    <a:pt x="46" y="19"/>
                    <a:pt x="46" y="18"/>
                    <a:pt x="47" y="17"/>
                  </a:cubicBezTo>
                  <a:cubicBezTo>
                    <a:pt x="49" y="15"/>
                    <a:pt x="52" y="13"/>
                    <a:pt x="54" y="11"/>
                  </a:cubicBezTo>
                  <a:cubicBezTo>
                    <a:pt x="55" y="10"/>
                    <a:pt x="53" y="9"/>
                    <a:pt x="52" y="9"/>
                  </a:cubicBezTo>
                  <a:cubicBezTo>
                    <a:pt x="48" y="9"/>
                    <a:pt x="44" y="11"/>
                    <a:pt x="42" y="14"/>
                  </a:cubicBezTo>
                  <a:cubicBezTo>
                    <a:pt x="41" y="15"/>
                    <a:pt x="40" y="16"/>
                    <a:pt x="39" y="17"/>
                  </a:cubicBezTo>
                  <a:cubicBezTo>
                    <a:pt x="31" y="15"/>
                    <a:pt x="23" y="12"/>
                    <a:pt x="16" y="11"/>
                  </a:cubicBezTo>
                  <a:cubicBezTo>
                    <a:pt x="16" y="10"/>
                    <a:pt x="17" y="9"/>
                    <a:pt x="18" y="8"/>
                  </a:cubicBezTo>
                  <a:cubicBezTo>
                    <a:pt x="20" y="7"/>
                    <a:pt x="21" y="6"/>
                    <a:pt x="23" y="5"/>
                  </a:cubicBezTo>
                  <a:cubicBezTo>
                    <a:pt x="24" y="5"/>
                    <a:pt x="26" y="4"/>
                    <a:pt x="27" y="2"/>
                  </a:cubicBezTo>
                  <a:cubicBezTo>
                    <a:pt x="27" y="2"/>
                    <a:pt x="27" y="1"/>
                    <a:pt x="26" y="1"/>
                  </a:cubicBezTo>
                  <a:cubicBezTo>
                    <a:pt x="22" y="0"/>
                    <a:pt x="18" y="3"/>
                    <a:pt x="15" y="5"/>
                  </a:cubicBezTo>
                  <a:cubicBezTo>
                    <a:pt x="13" y="6"/>
                    <a:pt x="11" y="8"/>
                    <a:pt x="10" y="10"/>
                  </a:cubicBezTo>
                  <a:cubicBezTo>
                    <a:pt x="4" y="8"/>
                    <a:pt x="0" y="8"/>
                    <a:pt x="0" y="8"/>
                  </a:cubicBezTo>
                  <a:cubicBezTo>
                    <a:pt x="0" y="96"/>
                    <a:pt x="0" y="96"/>
                    <a:pt x="0" y="96"/>
                  </a:cubicBezTo>
                  <a:cubicBezTo>
                    <a:pt x="0" y="96"/>
                    <a:pt x="10" y="116"/>
                    <a:pt x="26" y="116"/>
                  </a:cubicBezTo>
                  <a:cubicBezTo>
                    <a:pt x="42" y="115"/>
                    <a:pt x="32" y="47"/>
                    <a:pt x="32" y="47"/>
                  </a:cubicBezTo>
                  <a:cubicBezTo>
                    <a:pt x="32" y="47"/>
                    <a:pt x="60" y="74"/>
                    <a:pt x="72" y="47"/>
                  </a:cubicBezTo>
                  <a:cubicBezTo>
                    <a:pt x="75" y="42"/>
                    <a:pt x="73" y="37"/>
                    <a:pt x="68" y="32"/>
                  </a:cubicBezTo>
                  <a:cubicBezTo>
                    <a:pt x="70" y="30"/>
                    <a:pt x="71" y="28"/>
                    <a:pt x="73" y="26"/>
                  </a:cubicBezTo>
                  <a:cubicBezTo>
                    <a:pt x="76" y="23"/>
                    <a:pt x="80" y="22"/>
                    <a:pt x="84" y="19"/>
                  </a:cubicBezTo>
                  <a:cubicBezTo>
                    <a:pt x="85" y="18"/>
                    <a:pt x="83" y="17"/>
                    <a:pt x="82" y="17"/>
                  </a:cubicBezTo>
                  <a:close/>
                </a:path>
              </a:pathLst>
            </a:custGeom>
            <a:solidFill>
              <a:srgbClr val="F9AB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4"/>
            <p:cNvSpPr>
              <a:spLocks/>
            </p:cNvSpPr>
            <p:nvPr/>
          </p:nvSpPr>
          <p:spPr bwMode="auto">
            <a:xfrm>
              <a:off x="4981" y="-448"/>
              <a:ext cx="1315" cy="1052"/>
            </a:xfrm>
            <a:custGeom>
              <a:avLst/>
              <a:gdLst>
                <a:gd name="T0" fmla="*/ 29 w 556"/>
                <a:gd name="T1" fmla="*/ 402 h 445"/>
                <a:gd name="T2" fmla="*/ 556 w 556"/>
                <a:gd name="T3" fmla="*/ 31 h 445"/>
                <a:gd name="T4" fmla="*/ 494 w 556"/>
                <a:gd name="T5" fmla="*/ 0 h 445"/>
                <a:gd name="T6" fmla="*/ 79 w 556"/>
                <a:gd name="T7" fmla="*/ 221 h 445"/>
                <a:gd name="T8" fmla="*/ 29 w 556"/>
                <a:gd name="T9" fmla="*/ 402 h 445"/>
              </a:gdLst>
              <a:ahLst/>
              <a:cxnLst>
                <a:cxn ang="0">
                  <a:pos x="T0" y="T1"/>
                </a:cxn>
                <a:cxn ang="0">
                  <a:pos x="T2" y="T3"/>
                </a:cxn>
                <a:cxn ang="0">
                  <a:pos x="T4" y="T5"/>
                </a:cxn>
                <a:cxn ang="0">
                  <a:pos x="T6" y="T7"/>
                </a:cxn>
                <a:cxn ang="0">
                  <a:pos x="T8" y="T9"/>
                </a:cxn>
              </a:cxnLst>
              <a:rect l="0" t="0" r="r" b="b"/>
              <a:pathLst>
                <a:path w="556" h="445">
                  <a:moveTo>
                    <a:pt x="29" y="402"/>
                  </a:moveTo>
                  <a:cubicBezTo>
                    <a:pt x="29" y="402"/>
                    <a:pt x="365" y="445"/>
                    <a:pt x="556" y="31"/>
                  </a:cubicBezTo>
                  <a:cubicBezTo>
                    <a:pt x="494" y="0"/>
                    <a:pt x="494" y="0"/>
                    <a:pt x="494" y="0"/>
                  </a:cubicBezTo>
                  <a:cubicBezTo>
                    <a:pt x="494" y="0"/>
                    <a:pt x="312" y="291"/>
                    <a:pt x="79" y="221"/>
                  </a:cubicBezTo>
                  <a:cubicBezTo>
                    <a:pt x="79" y="221"/>
                    <a:pt x="0" y="259"/>
                    <a:pt x="29" y="402"/>
                  </a:cubicBezTo>
                  <a:close/>
                </a:path>
              </a:pathLst>
            </a:custGeom>
            <a:solidFill>
              <a:srgbClr val="2D2D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5"/>
            <p:cNvSpPr>
              <a:spLocks/>
            </p:cNvSpPr>
            <p:nvPr/>
          </p:nvSpPr>
          <p:spPr bwMode="auto">
            <a:xfrm>
              <a:off x="5066" y="-890"/>
              <a:ext cx="641" cy="1099"/>
            </a:xfrm>
            <a:custGeom>
              <a:avLst/>
              <a:gdLst>
                <a:gd name="T0" fmla="*/ 268 w 271"/>
                <a:gd name="T1" fmla="*/ 181 h 465"/>
                <a:gd name="T2" fmla="*/ 221 w 271"/>
                <a:gd name="T3" fmla="*/ 382 h 465"/>
                <a:gd name="T4" fmla="*/ 131 w 271"/>
                <a:gd name="T5" fmla="*/ 388 h 465"/>
                <a:gd name="T6" fmla="*/ 52 w 271"/>
                <a:gd name="T7" fmla="*/ 465 h 465"/>
                <a:gd name="T8" fmla="*/ 0 w 271"/>
                <a:gd name="T9" fmla="*/ 411 h 465"/>
                <a:gd name="T10" fmla="*/ 38 w 271"/>
                <a:gd name="T11" fmla="*/ 345 h 465"/>
                <a:gd name="T12" fmla="*/ 23 w 271"/>
                <a:gd name="T13" fmla="*/ 314 h 465"/>
                <a:gd name="T14" fmla="*/ 16 w 271"/>
                <a:gd name="T15" fmla="*/ 221 h 465"/>
                <a:gd name="T16" fmla="*/ 64 w 271"/>
                <a:gd name="T17" fmla="*/ 86 h 465"/>
                <a:gd name="T18" fmla="*/ 268 w 271"/>
                <a:gd name="T19" fmla="*/ 18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465">
                  <a:moveTo>
                    <a:pt x="268" y="181"/>
                  </a:moveTo>
                  <a:cubicBezTo>
                    <a:pt x="271" y="214"/>
                    <a:pt x="233" y="345"/>
                    <a:pt x="221" y="382"/>
                  </a:cubicBezTo>
                  <a:cubicBezTo>
                    <a:pt x="212" y="409"/>
                    <a:pt x="142" y="394"/>
                    <a:pt x="131" y="388"/>
                  </a:cubicBezTo>
                  <a:cubicBezTo>
                    <a:pt x="119" y="383"/>
                    <a:pt x="52" y="465"/>
                    <a:pt x="52" y="465"/>
                  </a:cubicBezTo>
                  <a:cubicBezTo>
                    <a:pt x="0" y="411"/>
                    <a:pt x="0" y="411"/>
                    <a:pt x="0" y="411"/>
                  </a:cubicBezTo>
                  <a:cubicBezTo>
                    <a:pt x="38" y="345"/>
                    <a:pt x="38" y="345"/>
                    <a:pt x="38" y="345"/>
                  </a:cubicBezTo>
                  <a:cubicBezTo>
                    <a:pt x="23" y="314"/>
                    <a:pt x="23" y="314"/>
                    <a:pt x="23" y="314"/>
                  </a:cubicBezTo>
                  <a:cubicBezTo>
                    <a:pt x="16" y="221"/>
                    <a:pt x="16" y="221"/>
                    <a:pt x="16" y="221"/>
                  </a:cubicBezTo>
                  <a:cubicBezTo>
                    <a:pt x="16" y="221"/>
                    <a:pt x="31" y="105"/>
                    <a:pt x="64" y="86"/>
                  </a:cubicBezTo>
                  <a:cubicBezTo>
                    <a:pt x="96" y="66"/>
                    <a:pt x="248" y="0"/>
                    <a:pt x="268" y="181"/>
                  </a:cubicBezTo>
                  <a:close/>
                </a:path>
              </a:pathLst>
            </a:custGeom>
            <a:solidFill>
              <a:srgbClr val="FDBA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6"/>
            <p:cNvSpPr>
              <a:spLocks/>
            </p:cNvSpPr>
            <p:nvPr/>
          </p:nvSpPr>
          <p:spPr bwMode="auto">
            <a:xfrm>
              <a:off x="5045" y="-931"/>
              <a:ext cx="837" cy="828"/>
            </a:xfrm>
            <a:custGeom>
              <a:avLst/>
              <a:gdLst>
                <a:gd name="T0" fmla="*/ 262 w 354"/>
                <a:gd name="T1" fmla="*/ 192 h 350"/>
                <a:gd name="T2" fmla="*/ 320 w 354"/>
                <a:gd name="T3" fmla="*/ 184 h 350"/>
                <a:gd name="T4" fmla="*/ 284 w 354"/>
                <a:gd name="T5" fmla="*/ 40 h 350"/>
                <a:gd name="T6" fmla="*/ 313 w 354"/>
                <a:gd name="T7" fmla="*/ 95 h 350"/>
                <a:gd name="T8" fmla="*/ 262 w 354"/>
                <a:gd name="T9" fmla="*/ 30 h 350"/>
                <a:gd name="T10" fmla="*/ 282 w 354"/>
                <a:gd name="T11" fmla="*/ 73 h 350"/>
                <a:gd name="T12" fmla="*/ 224 w 354"/>
                <a:gd name="T13" fmla="*/ 25 h 350"/>
                <a:gd name="T14" fmla="*/ 71 w 354"/>
                <a:gd name="T15" fmla="*/ 24 h 350"/>
                <a:gd name="T16" fmla="*/ 44 w 354"/>
                <a:gd name="T17" fmla="*/ 82 h 350"/>
                <a:gd name="T18" fmla="*/ 19 w 354"/>
                <a:gd name="T19" fmla="*/ 121 h 350"/>
                <a:gd name="T20" fmla="*/ 16 w 354"/>
                <a:gd name="T21" fmla="*/ 248 h 350"/>
                <a:gd name="T22" fmla="*/ 12 w 354"/>
                <a:gd name="T23" fmla="*/ 314 h 350"/>
                <a:gd name="T24" fmla="*/ 42 w 354"/>
                <a:gd name="T25" fmla="*/ 350 h 350"/>
                <a:gd name="T26" fmla="*/ 52 w 354"/>
                <a:gd name="T27" fmla="*/ 251 h 350"/>
                <a:gd name="T28" fmla="*/ 43 w 354"/>
                <a:gd name="T29" fmla="*/ 172 h 350"/>
                <a:gd name="T30" fmla="*/ 94 w 354"/>
                <a:gd name="T31" fmla="*/ 172 h 350"/>
                <a:gd name="T32" fmla="*/ 100 w 354"/>
                <a:gd name="T33" fmla="*/ 219 h 350"/>
                <a:gd name="T34" fmla="*/ 115 w 354"/>
                <a:gd name="T35" fmla="*/ 215 h 350"/>
                <a:gd name="T36" fmla="*/ 129 w 354"/>
                <a:gd name="T37" fmla="*/ 163 h 350"/>
                <a:gd name="T38" fmla="*/ 262 w 354"/>
                <a:gd name="T39" fmla="*/ 19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50">
                  <a:moveTo>
                    <a:pt x="262" y="192"/>
                  </a:moveTo>
                  <a:cubicBezTo>
                    <a:pt x="262" y="192"/>
                    <a:pt x="291" y="208"/>
                    <a:pt x="320" y="184"/>
                  </a:cubicBezTo>
                  <a:cubicBezTo>
                    <a:pt x="349" y="161"/>
                    <a:pt x="354" y="102"/>
                    <a:pt x="284" y="40"/>
                  </a:cubicBezTo>
                  <a:cubicBezTo>
                    <a:pt x="284" y="40"/>
                    <a:pt x="318" y="89"/>
                    <a:pt x="313" y="95"/>
                  </a:cubicBezTo>
                  <a:cubicBezTo>
                    <a:pt x="313" y="95"/>
                    <a:pt x="276" y="34"/>
                    <a:pt x="262" y="30"/>
                  </a:cubicBezTo>
                  <a:cubicBezTo>
                    <a:pt x="262" y="30"/>
                    <a:pt x="283" y="67"/>
                    <a:pt x="282" y="73"/>
                  </a:cubicBezTo>
                  <a:cubicBezTo>
                    <a:pt x="282" y="83"/>
                    <a:pt x="271" y="45"/>
                    <a:pt x="224" y="25"/>
                  </a:cubicBezTo>
                  <a:cubicBezTo>
                    <a:pt x="195" y="12"/>
                    <a:pt x="95" y="0"/>
                    <a:pt x="71" y="24"/>
                  </a:cubicBezTo>
                  <a:cubicBezTo>
                    <a:pt x="47" y="47"/>
                    <a:pt x="44" y="82"/>
                    <a:pt x="44" y="82"/>
                  </a:cubicBezTo>
                  <a:cubicBezTo>
                    <a:pt x="44" y="82"/>
                    <a:pt x="38" y="107"/>
                    <a:pt x="19" y="121"/>
                  </a:cubicBezTo>
                  <a:cubicBezTo>
                    <a:pt x="0" y="136"/>
                    <a:pt x="14" y="219"/>
                    <a:pt x="16" y="248"/>
                  </a:cubicBezTo>
                  <a:cubicBezTo>
                    <a:pt x="18" y="278"/>
                    <a:pt x="12" y="314"/>
                    <a:pt x="12" y="314"/>
                  </a:cubicBezTo>
                  <a:cubicBezTo>
                    <a:pt x="42" y="350"/>
                    <a:pt x="42" y="350"/>
                    <a:pt x="42" y="350"/>
                  </a:cubicBezTo>
                  <a:cubicBezTo>
                    <a:pt x="52" y="251"/>
                    <a:pt x="52" y="251"/>
                    <a:pt x="52" y="251"/>
                  </a:cubicBezTo>
                  <a:cubicBezTo>
                    <a:pt x="52" y="251"/>
                    <a:pt x="21" y="200"/>
                    <a:pt x="43" y="172"/>
                  </a:cubicBezTo>
                  <a:cubicBezTo>
                    <a:pt x="66" y="144"/>
                    <a:pt x="86" y="155"/>
                    <a:pt x="94" y="172"/>
                  </a:cubicBezTo>
                  <a:cubicBezTo>
                    <a:pt x="106" y="197"/>
                    <a:pt x="100" y="219"/>
                    <a:pt x="100" y="219"/>
                  </a:cubicBezTo>
                  <a:cubicBezTo>
                    <a:pt x="115" y="215"/>
                    <a:pt x="115" y="215"/>
                    <a:pt x="115" y="215"/>
                  </a:cubicBezTo>
                  <a:cubicBezTo>
                    <a:pt x="115" y="215"/>
                    <a:pt x="111" y="190"/>
                    <a:pt x="129" y="163"/>
                  </a:cubicBezTo>
                  <a:cubicBezTo>
                    <a:pt x="147" y="135"/>
                    <a:pt x="176" y="75"/>
                    <a:pt x="262" y="192"/>
                  </a:cubicBezTo>
                  <a:close/>
                </a:path>
              </a:pathLst>
            </a:custGeom>
            <a:solidFill>
              <a:srgbClr val="38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7"/>
            <p:cNvSpPr>
              <a:spLocks/>
            </p:cNvSpPr>
            <p:nvPr/>
          </p:nvSpPr>
          <p:spPr bwMode="auto">
            <a:xfrm>
              <a:off x="5087" y="-202"/>
              <a:ext cx="492" cy="411"/>
            </a:xfrm>
            <a:custGeom>
              <a:avLst/>
              <a:gdLst>
                <a:gd name="T0" fmla="*/ 5 w 208"/>
                <a:gd name="T1" fmla="*/ 129 h 174"/>
                <a:gd name="T2" fmla="*/ 41 w 208"/>
                <a:gd name="T3" fmla="*/ 17 h 174"/>
                <a:gd name="T4" fmla="*/ 81 w 208"/>
                <a:gd name="T5" fmla="*/ 35 h 174"/>
                <a:gd name="T6" fmla="*/ 202 w 208"/>
                <a:gd name="T7" fmla="*/ 92 h 174"/>
                <a:gd name="T8" fmla="*/ 208 w 208"/>
                <a:gd name="T9" fmla="*/ 98 h 174"/>
                <a:gd name="T10" fmla="*/ 123 w 208"/>
                <a:gd name="T11" fmla="*/ 97 h 174"/>
                <a:gd name="T12" fmla="*/ 43 w 208"/>
                <a:gd name="T13" fmla="*/ 174 h 174"/>
                <a:gd name="T14" fmla="*/ 5 w 208"/>
                <a:gd name="T15" fmla="*/ 129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174">
                  <a:moveTo>
                    <a:pt x="5" y="129"/>
                  </a:moveTo>
                  <a:cubicBezTo>
                    <a:pt x="10" y="119"/>
                    <a:pt x="42" y="34"/>
                    <a:pt x="41" y="17"/>
                  </a:cubicBezTo>
                  <a:cubicBezTo>
                    <a:pt x="40" y="0"/>
                    <a:pt x="51" y="13"/>
                    <a:pt x="81" y="35"/>
                  </a:cubicBezTo>
                  <a:cubicBezTo>
                    <a:pt x="110" y="57"/>
                    <a:pt x="202" y="92"/>
                    <a:pt x="202" y="92"/>
                  </a:cubicBezTo>
                  <a:cubicBezTo>
                    <a:pt x="205" y="94"/>
                    <a:pt x="207" y="96"/>
                    <a:pt x="208" y="98"/>
                  </a:cubicBezTo>
                  <a:cubicBezTo>
                    <a:pt x="190" y="115"/>
                    <a:pt x="133" y="102"/>
                    <a:pt x="123" y="97"/>
                  </a:cubicBezTo>
                  <a:cubicBezTo>
                    <a:pt x="114" y="93"/>
                    <a:pt x="51" y="157"/>
                    <a:pt x="43" y="174"/>
                  </a:cubicBezTo>
                  <a:cubicBezTo>
                    <a:pt x="43" y="174"/>
                    <a:pt x="0" y="139"/>
                    <a:pt x="5" y="129"/>
                  </a:cubicBezTo>
                  <a:close/>
                </a:path>
              </a:pathLst>
            </a:custGeom>
            <a:solidFill>
              <a:srgbClr val="F9AB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8"/>
            <p:cNvSpPr>
              <a:spLocks/>
            </p:cNvSpPr>
            <p:nvPr/>
          </p:nvSpPr>
          <p:spPr bwMode="auto">
            <a:xfrm>
              <a:off x="5179" y="-526"/>
              <a:ext cx="53" cy="151"/>
            </a:xfrm>
            <a:custGeom>
              <a:avLst/>
              <a:gdLst>
                <a:gd name="T0" fmla="*/ 1 w 22"/>
                <a:gd name="T1" fmla="*/ 2 h 64"/>
                <a:gd name="T2" fmla="*/ 22 w 22"/>
                <a:gd name="T3" fmla="*/ 32 h 64"/>
                <a:gd name="T4" fmla="*/ 0 w 22"/>
                <a:gd name="T5" fmla="*/ 64 h 64"/>
                <a:gd name="T6" fmla="*/ 1 w 22"/>
                <a:gd name="T7" fmla="*/ 2 h 64"/>
              </a:gdLst>
              <a:ahLst/>
              <a:cxnLst>
                <a:cxn ang="0">
                  <a:pos x="T0" y="T1"/>
                </a:cxn>
                <a:cxn ang="0">
                  <a:pos x="T2" y="T3"/>
                </a:cxn>
                <a:cxn ang="0">
                  <a:pos x="T4" y="T5"/>
                </a:cxn>
                <a:cxn ang="0">
                  <a:pos x="T6" y="T7"/>
                </a:cxn>
              </a:cxnLst>
              <a:rect l="0" t="0" r="r" b="b"/>
              <a:pathLst>
                <a:path w="22" h="64">
                  <a:moveTo>
                    <a:pt x="1" y="2"/>
                  </a:moveTo>
                  <a:cubicBezTo>
                    <a:pt x="1" y="2"/>
                    <a:pt x="22" y="0"/>
                    <a:pt x="22" y="32"/>
                  </a:cubicBezTo>
                  <a:cubicBezTo>
                    <a:pt x="21" y="63"/>
                    <a:pt x="0" y="64"/>
                    <a:pt x="0" y="64"/>
                  </a:cubicBezTo>
                  <a:cubicBezTo>
                    <a:pt x="0" y="64"/>
                    <a:pt x="21" y="24"/>
                    <a:pt x="1" y="2"/>
                  </a:cubicBezTo>
                  <a:close/>
                </a:path>
              </a:pathLst>
            </a:custGeom>
            <a:solidFill>
              <a:srgbClr val="F9AB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9"/>
            <p:cNvSpPr>
              <a:spLocks/>
            </p:cNvSpPr>
            <p:nvPr/>
          </p:nvSpPr>
          <p:spPr bwMode="auto">
            <a:xfrm>
              <a:off x="5508" y="-399"/>
              <a:ext cx="43" cy="60"/>
            </a:xfrm>
            <a:custGeom>
              <a:avLst/>
              <a:gdLst>
                <a:gd name="T0" fmla="*/ 1 w 18"/>
                <a:gd name="T1" fmla="*/ 10 h 25"/>
                <a:gd name="T2" fmla="*/ 5 w 18"/>
                <a:gd name="T3" fmla="*/ 24 h 25"/>
                <a:gd name="T4" fmla="*/ 16 w 18"/>
                <a:gd name="T5" fmla="*/ 15 h 25"/>
                <a:gd name="T6" fmla="*/ 12 w 18"/>
                <a:gd name="T7" fmla="*/ 1 h 25"/>
                <a:gd name="T8" fmla="*/ 1 w 18"/>
                <a:gd name="T9" fmla="*/ 10 h 25"/>
              </a:gdLst>
              <a:ahLst/>
              <a:cxnLst>
                <a:cxn ang="0">
                  <a:pos x="T0" y="T1"/>
                </a:cxn>
                <a:cxn ang="0">
                  <a:pos x="T2" y="T3"/>
                </a:cxn>
                <a:cxn ang="0">
                  <a:pos x="T4" y="T5"/>
                </a:cxn>
                <a:cxn ang="0">
                  <a:pos x="T6" y="T7"/>
                </a:cxn>
                <a:cxn ang="0">
                  <a:pos x="T8" y="T9"/>
                </a:cxn>
              </a:cxnLst>
              <a:rect l="0" t="0" r="r" b="b"/>
              <a:pathLst>
                <a:path w="18" h="25">
                  <a:moveTo>
                    <a:pt x="1" y="10"/>
                  </a:moveTo>
                  <a:cubicBezTo>
                    <a:pt x="0" y="17"/>
                    <a:pt x="1" y="23"/>
                    <a:pt x="5" y="24"/>
                  </a:cubicBezTo>
                  <a:cubicBezTo>
                    <a:pt x="9" y="25"/>
                    <a:pt x="14" y="21"/>
                    <a:pt x="16" y="15"/>
                  </a:cubicBezTo>
                  <a:cubicBezTo>
                    <a:pt x="18" y="8"/>
                    <a:pt x="16" y="2"/>
                    <a:pt x="12" y="1"/>
                  </a:cubicBezTo>
                  <a:cubicBezTo>
                    <a:pt x="8" y="0"/>
                    <a:pt x="3" y="4"/>
                    <a:pt x="1" y="10"/>
                  </a:cubicBezTo>
                  <a:close/>
                </a:path>
              </a:pathLst>
            </a:custGeom>
            <a:solidFill>
              <a:srgbClr val="DB85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0"/>
            <p:cNvSpPr>
              <a:spLocks/>
            </p:cNvSpPr>
            <p:nvPr/>
          </p:nvSpPr>
          <p:spPr bwMode="auto">
            <a:xfrm>
              <a:off x="5636" y="-335"/>
              <a:ext cx="38" cy="62"/>
            </a:xfrm>
            <a:custGeom>
              <a:avLst/>
              <a:gdLst>
                <a:gd name="T0" fmla="*/ 3 w 16"/>
                <a:gd name="T1" fmla="*/ 11 h 26"/>
                <a:gd name="T2" fmla="*/ 4 w 16"/>
                <a:gd name="T3" fmla="*/ 25 h 26"/>
                <a:gd name="T4" fmla="*/ 14 w 16"/>
                <a:gd name="T5" fmla="*/ 15 h 26"/>
                <a:gd name="T6" fmla="*/ 12 w 16"/>
                <a:gd name="T7" fmla="*/ 2 h 26"/>
                <a:gd name="T8" fmla="*/ 3 w 16"/>
                <a:gd name="T9" fmla="*/ 11 h 26"/>
              </a:gdLst>
              <a:ahLst/>
              <a:cxnLst>
                <a:cxn ang="0">
                  <a:pos x="T0" y="T1"/>
                </a:cxn>
                <a:cxn ang="0">
                  <a:pos x="T2" y="T3"/>
                </a:cxn>
                <a:cxn ang="0">
                  <a:pos x="T4" y="T5"/>
                </a:cxn>
                <a:cxn ang="0">
                  <a:pos x="T6" y="T7"/>
                </a:cxn>
                <a:cxn ang="0">
                  <a:pos x="T8" y="T9"/>
                </a:cxn>
              </a:cxnLst>
              <a:rect l="0" t="0" r="r" b="b"/>
              <a:pathLst>
                <a:path w="16" h="26">
                  <a:moveTo>
                    <a:pt x="3" y="11"/>
                  </a:moveTo>
                  <a:cubicBezTo>
                    <a:pt x="0" y="17"/>
                    <a:pt x="1" y="23"/>
                    <a:pt x="4" y="25"/>
                  </a:cubicBezTo>
                  <a:cubicBezTo>
                    <a:pt x="7" y="26"/>
                    <a:pt x="12" y="21"/>
                    <a:pt x="14" y="15"/>
                  </a:cubicBezTo>
                  <a:cubicBezTo>
                    <a:pt x="16" y="9"/>
                    <a:pt x="15" y="3"/>
                    <a:pt x="12" y="2"/>
                  </a:cubicBezTo>
                  <a:cubicBezTo>
                    <a:pt x="9" y="0"/>
                    <a:pt x="5" y="5"/>
                    <a:pt x="3" y="11"/>
                  </a:cubicBezTo>
                  <a:close/>
                </a:path>
              </a:pathLst>
            </a:custGeom>
            <a:solidFill>
              <a:srgbClr val="DB85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1"/>
            <p:cNvSpPr>
              <a:spLocks/>
            </p:cNvSpPr>
            <p:nvPr/>
          </p:nvSpPr>
          <p:spPr bwMode="auto">
            <a:xfrm>
              <a:off x="5399" y="-287"/>
              <a:ext cx="223" cy="361"/>
            </a:xfrm>
            <a:custGeom>
              <a:avLst/>
              <a:gdLst>
                <a:gd name="T0" fmla="*/ 82 w 94"/>
                <a:gd name="T1" fmla="*/ 55 h 153"/>
                <a:gd name="T2" fmla="*/ 11 w 94"/>
                <a:gd name="T3" fmla="*/ 9 h 153"/>
                <a:gd name="T4" fmla="*/ 0 w 94"/>
                <a:gd name="T5" fmla="*/ 0 h 153"/>
                <a:gd name="T6" fmla="*/ 94 w 94"/>
                <a:gd name="T7" fmla="*/ 58 h 153"/>
                <a:gd name="T8" fmla="*/ 82 w 94"/>
                <a:gd name="T9" fmla="*/ 55 h 153"/>
              </a:gdLst>
              <a:ahLst/>
              <a:cxnLst>
                <a:cxn ang="0">
                  <a:pos x="T0" y="T1"/>
                </a:cxn>
                <a:cxn ang="0">
                  <a:pos x="T2" y="T3"/>
                </a:cxn>
                <a:cxn ang="0">
                  <a:pos x="T4" y="T5"/>
                </a:cxn>
                <a:cxn ang="0">
                  <a:pos x="T6" y="T7"/>
                </a:cxn>
                <a:cxn ang="0">
                  <a:pos x="T8" y="T9"/>
                </a:cxn>
              </a:cxnLst>
              <a:rect l="0" t="0" r="r" b="b"/>
              <a:pathLst>
                <a:path w="94" h="153">
                  <a:moveTo>
                    <a:pt x="82" y="55"/>
                  </a:moveTo>
                  <a:cubicBezTo>
                    <a:pt x="49" y="58"/>
                    <a:pt x="21" y="41"/>
                    <a:pt x="11" y="9"/>
                  </a:cubicBezTo>
                  <a:cubicBezTo>
                    <a:pt x="8" y="6"/>
                    <a:pt x="4" y="3"/>
                    <a:pt x="0" y="0"/>
                  </a:cubicBezTo>
                  <a:cubicBezTo>
                    <a:pt x="0" y="0"/>
                    <a:pt x="25" y="153"/>
                    <a:pt x="94" y="58"/>
                  </a:cubicBezTo>
                  <a:cubicBezTo>
                    <a:pt x="94" y="58"/>
                    <a:pt x="90" y="59"/>
                    <a:pt x="82" y="55"/>
                  </a:cubicBezTo>
                  <a:close/>
                </a:path>
              </a:pathLst>
            </a:custGeom>
            <a:solidFill>
              <a:srgbClr val="DB85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2"/>
            <p:cNvSpPr>
              <a:spLocks/>
            </p:cNvSpPr>
            <p:nvPr/>
          </p:nvSpPr>
          <p:spPr bwMode="auto">
            <a:xfrm>
              <a:off x="5425" y="-266"/>
              <a:ext cx="168" cy="116"/>
            </a:xfrm>
            <a:custGeom>
              <a:avLst/>
              <a:gdLst>
                <a:gd name="T0" fmla="*/ 71 w 71"/>
                <a:gd name="T1" fmla="*/ 46 h 49"/>
                <a:gd name="T2" fmla="*/ 0 w 71"/>
                <a:gd name="T3" fmla="*/ 0 h 49"/>
                <a:gd name="T4" fmla="*/ 71 w 71"/>
                <a:gd name="T5" fmla="*/ 46 h 49"/>
              </a:gdLst>
              <a:ahLst/>
              <a:cxnLst>
                <a:cxn ang="0">
                  <a:pos x="T0" y="T1"/>
                </a:cxn>
                <a:cxn ang="0">
                  <a:pos x="T2" y="T3"/>
                </a:cxn>
                <a:cxn ang="0">
                  <a:pos x="T4" y="T5"/>
                </a:cxn>
              </a:cxnLst>
              <a:rect l="0" t="0" r="r" b="b"/>
              <a:pathLst>
                <a:path w="71" h="49">
                  <a:moveTo>
                    <a:pt x="71" y="46"/>
                  </a:moveTo>
                  <a:cubicBezTo>
                    <a:pt x="59" y="42"/>
                    <a:pt x="37" y="30"/>
                    <a:pt x="0" y="0"/>
                  </a:cubicBezTo>
                  <a:cubicBezTo>
                    <a:pt x="10" y="32"/>
                    <a:pt x="38" y="49"/>
                    <a:pt x="71" y="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3"/>
            <p:cNvSpPr>
              <a:spLocks/>
            </p:cNvSpPr>
            <p:nvPr/>
          </p:nvSpPr>
          <p:spPr bwMode="auto">
            <a:xfrm>
              <a:off x="5399" y="-588"/>
              <a:ext cx="192" cy="156"/>
            </a:xfrm>
            <a:custGeom>
              <a:avLst/>
              <a:gdLst>
                <a:gd name="T0" fmla="*/ 81 w 81"/>
                <a:gd name="T1" fmla="*/ 66 h 66"/>
                <a:gd name="T2" fmla="*/ 42 w 81"/>
                <a:gd name="T3" fmla="*/ 22 h 66"/>
                <a:gd name="T4" fmla="*/ 0 w 81"/>
                <a:gd name="T5" fmla="*/ 53 h 66"/>
                <a:gd name="T6" fmla="*/ 81 w 81"/>
                <a:gd name="T7" fmla="*/ 66 h 66"/>
              </a:gdLst>
              <a:ahLst/>
              <a:cxnLst>
                <a:cxn ang="0">
                  <a:pos x="T0" y="T1"/>
                </a:cxn>
                <a:cxn ang="0">
                  <a:pos x="T2" y="T3"/>
                </a:cxn>
                <a:cxn ang="0">
                  <a:pos x="T4" y="T5"/>
                </a:cxn>
                <a:cxn ang="0">
                  <a:pos x="T6" y="T7"/>
                </a:cxn>
              </a:cxnLst>
              <a:rect l="0" t="0" r="r" b="b"/>
              <a:pathLst>
                <a:path w="81" h="66">
                  <a:moveTo>
                    <a:pt x="81" y="66"/>
                  </a:moveTo>
                  <a:cubicBezTo>
                    <a:pt x="81" y="66"/>
                    <a:pt x="73" y="24"/>
                    <a:pt x="42" y="22"/>
                  </a:cubicBezTo>
                  <a:cubicBezTo>
                    <a:pt x="3" y="19"/>
                    <a:pt x="0" y="53"/>
                    <a:pt x="0" y="53"/>
                  </a:cubicBezTo>
                  <a:cubicBezTo>
                    <a:pt x="0" y="53"/>
                    <a:pt x="38" y="0"/>
                    <a:pt x="81" y="66"/>
                  </a:cubicBezTo>
                  <a:close/>
                </a:path>
              </a:pathLst>
            </a:custGeom>
            <a:solidFill>
              <a:srgbClr val="2424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4"/>
            <p:cNvSpPr>
              <a:spLocks/>
            </p:cNvSpPr>
            <p:nvPr/>
          </p:nvSpPr>
          <p:spPr bwMode="auto">
            <a:xfrm>
              <a:off x="5669" y="-455"/>
              <a:ext cx="50" cy="64"/>
            </a:xfrm>
            <a:custGeom>
              <a:avLst/>
              <a:gdLst>
                <a:gd name="T0" fmla="*/ 0 w 21"/>
                <a:gd name="T1" fmla="*/ 25 h 27"/>
                <a:gd name="T2" fmla="*/ 21 w 21"/>
                <a:gd name="T3" fmla="*/ 27 h 27"/>
                <a:gd name="T4" fmla="*/ 0 w 21"/>
                <a:gd name="T5" fmla="*/ 25 h 27"/>
              </a:gdLst>
              <a:ahLst/>
              <a:cxnLst>
                <a:cxn ang="0">
                  <a:pos x="T0" y="T1"/>
                </a:cxn>
                <a:cxn ang="0">
                  <a:pos x="T2" y="T3"/>
                </a:cxn>
                <a:cxn ang="0">
                  <a:pos x="T4" y="T5"/>
                </a:cxn>
              </a:cxnLst>
              <a:rect l="0" t="0" r="r" b="b"/>
              <a:pathLst>
                <a:path w="21" h="27">
                  <a:moveTo>
                    <a:pt x="0" y="25"/>
                  </a:moveTo>
                  <a:cubicBezTo>
                    <a:pt x="0" y="25"/>
                    <a:pt x="15" y="0"/>
                    <a:pt x="21" y="27"/>
                  </a:cubicBezTo>
                  <a:cubicBezTo>
                    <a:pt x="21" y="27"/>
                    <a:pt x="11" y="21"/>
                    <a:pt x="0" y="25"/>
                  </a:cubicBezTo>
                  <a:close/>
                </a:path>
              </a:pathLst>
            </a:custGeom>
            <a:solidFill>
              <a:srgbClr val="2424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5"/>
            <p:cNvSpPr>
              <a:spLocks/>
            </p:cNvSpPr>
            <p:nvPr/>
          </p:nvSpPr>
          <p:spPr bwMode="auto">
            <a:xfrm>
              <a:off x="3628" y="-744"/>
              <a:ext cx="1568" cy="1989"/>
            </a:xfrm>
            <a:custGeom>
              <a:avLst/>
              <a:gdLst>
                <a:gd name="T0" fmla="*/ 274 w 663"/>
                <a:gd name="T1" fmla="*/ 10 h 841"/>
                <a:gd name="T2" fmla="*/ 601 w 663"/>
                <a:gd name="T3" fmla="*/ 199 h 841"/>
                <a:gd name="T4" fmla="*/ 647 w 663"/>
                <a:gd name="T5" fmla="*/ 299 h 841"/>
                <a:gd name="T6" fmla="*/ 654 w 663"/>
                <a:gd name="T7" fmla="*/ 449 h 841"/>
                <a:gd name="T8" fmla="*/ 257 w 663"/>
                <a:gd name="T9" fmla="*/ 841 h 841"/>
                <a:gd name="T10" fmla="*/ 32 w 663"/>
                <a:gd name="T11" fmla="*/ 569 h 841"/>
                <a:gd name="T12" fmla="*/ 0 w 663"/>
                <a:gd name="T13" fmla="*/ 462 h 841"/>
                <a:gd name="T14" fmla="*/ 162 w 663"/>
                <a:gd name="T15" fmla="*/ 403 h 841"/>
                <a:gd name="T16" fmla="*/ 371 w 663"/>
                <a:gd name="T17" fmla="*/ 260 h 841"/>
                <a:gd name="T18" fmla="*/ 49 w 663"/>
                <a:gd name="T19" fmla="*/ 177 h 841"/>
                <a:gd name="T20" fmla="*/ 1 w 663"/>
                <a:gd name="T21" fmla="*/ 127 h 841"/>
                <a:gd name="T22" fmla="*/ 274 w 663"/>
                <a:gd name="T23" fmla="*/ 10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3" h="841">
                  <a:moveTo>
                    <a:pt x="274" y="10"/>
                  </a:moveTo>
                  <a:cubicBezTo>
                    <a:pt x="461" y="23"/>
                    <a:pt x="601" y="199"/>
                    <a:pt x="601" y="199"/>
                  </a:cubicBezTo>
                  <a:cubicBezTo>
                    <a:pt x="620" y="217"/>
                    <a:pt x="643" y="270"/>
                    <a:pt x="647" y="299"/>
                  </a:cubicBezTo>
                  <a:cubicBezTo>
                    <a:pt x="647" y="299"/>
                    <a:pt x="663" y="391"/>
                    <a:pt x="654" y="449"/>
                  </a:cubicBezTo>
                  <a:cubicBezTo>
                    <a:pt x="646" y="508"/>
                    <a:pt x="353" y="781"/>
                    <a:pt x="257" y="841"/>
                  </a:cubicBezTo>
                  <a:cubicBezTo>
                    <a:pt x="257" y="841"/>
                    <a:pt x="60" y="641"/>
                    <a:pt x="32" y="569"/>
                  </a:cubicBezTo>
                  <a:cubicBezTo>
                    <a:pt x="4" y="497"/>
                    <a:pt x="0" y="462"/>
                    <a:pt x="0" y="462"/>
                  </a:cubicBezTo>
                  <a:cubicBezTo>
                    <a:pt x="0" y="462"/>
                    <a:pt x="92" y="446"/>
                    <a:pt x="162" y="403"/>
                  </a:cubicBezTo>
                  <a:cubicBezTo>
                    <a:pt x="217" y="370"/>
                    <a:pt x="292" y="317"/>
                    <a:pt x="371" y="260"/>
                  </a:cubicBezTo>
                  <a:cubicBezTo>
                    <a:pt x="295" y="8"/>
                    <a:pt x="49" y="177"/>
                    <a:pt x="49" y="177"/>
                  </a:cubicBezTo>
                  <a:cubicBezTo>
                    <a:pt x="1" y="127"/>
                    <a:pt x="1" y="127"/>
                    <a:pt x="1" y="127"/>
                  </a:cubicBezTo>
                  <a:cubicBezTo>
                    <a:pt x="1" y="127"/>
                    <a:pt x="136" y="0"/>
                    <a:pt x="274" y="10"/>
                  </a:cubicBezTo>
                  <a:close/>
                </a:path>
              </a:pathLst>
            </a:custGeom>
            <a:solidFill>
              <a:srgbClr val="2D2D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6"/>
            <p:cNvSpPr>
              <a:spLocks/>
            </p:cNvSpPr>
            <p:nvPr/>
          </p:nvSpPr>
          <p:spPr bwMode="auto">
            <a:xfrm>
              <a:off x="3846" y="-103"/>
              <a:ext cx="1333" cy="1310"/>
            </a:xfrm>
            <a:custGeom>
              <a:avLst/>
              <a:gdLst>
                <a:gd name="T0" fmla="*/ 548 w 564"/>
                <a:gd name="T1" fmla="*/ 0 h 554"/>
                <a:gd name="T2" fmla="*/ 398 w 564"/>
                <a:gd name="T3" fmla="*/ 1 h 554"/>
                <a:gd name="T4" fmla="*/ 343 w 564"/>
                <a:gd name="T5" fmla="*/ 119 h 554"/>
                <a:gd name="T6" fmla="*/ 229 w 564"/>
                <a:gd name="T7" fmla="*/ 120 h 554"/>
                <a:gd name="T8" fmla="*/ 0 w 564"/>
                <a:gd name="T9" fmla="*/ 387 h 554"/>
                <a:gd name="T10" fmla="*/ 150 w 564"/>
                <a:gd name="T11" fmla="*/ 554 h 554"/>
                <a:gd name="T12" fmla="*/ 407 w 564"/>
                <a:gd name="T13" fmla="*/ 355 h 554"/>
                <a:gd name="T14" fmla="*/ 424 w 564"/>
                <a:gd name="T15" fmla="*/ 309 h 554"/>
                <a:gd name="T16" fmla="*/ 525 w 564"/>
                <a:gd name="T17" fmla="*/ 269 h 554"/>
                <a:gd name="T18" fmla="*/ 564 w 564"/>
                <a:gd name="T19" fmla="*/ 156 h 554"/>
                <a:gd name="T20" fmla="*/ 548 w 564"/>
                <a:gd name="T21"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4" h="554">
                  <a:moveTo>
                    <a:pt x="548" y="0"/>
                  </a:moveTo>
                  <a:cubicBezTo>
                    <a:pt x="398" y="1"/>
                    <a:pt x="398" y="1"/>
                    <a:pt x="398" y="1"/>
                  </a:cubicBezTo>
                  <a:cubicBezTo>
                    <a:pt x="343" y="119"/>
                    <a:pt x="343" y="119"/>
                    <a:pt x="343" y="119"/>
                  </a:cubicBezTo>
                  <a:cubicBezTo>
                    <a:pt x="229" y="120"/>
                    <a:pt x="229" y="120"/>
                    <a:pt x="229" y="120"/>
                  </a:cubicBezTo>
                  <a:cubicBezTo>
                    <a:pt x="229" y="120"/>
                    <a:pt x="200" y="286"/>
                    <a:pt x="0" y="387"/>
                  </a:cubicBezTo>
                  <a:cubicBezTo>
                    <a:pt x="0" y="387"/>
                    <a:pt x="117" y="517"/>
                    <a:pt x="150" y="554"/>
                  </a:cubicBezTo>
                  <a:cubicBezTo>
                    <a:pt x="407" y="355"/>
                    <a:pt x="407" y="355"/>
                    <a:pt x="407" y="355"/>
                  </a:cubicBezTo>
                  <a:cubicBezTo>
                    <a:pt x="424" y="309"/>
                    <a:pt x="424" y="309"/>
                    <a:pt x="424" y="309"/>
                  </a:cubicBezTo>
                  <a:cubicBezTo>
                    <a:pt x="525" y="269"/>
                    <a:pt x="525" y="269"/>
                    <a:pt x="525" y="269"/>
                  </a:cubicBezTo>
                  <a:cubicBezTo>
                    <a:pt x="564" y="156"/>
                    <a:pt x="564" y="156"/>
                    <a:pt x="564" y="156"/>
                  </a:cubicBezTo>
                  <a:cubicBezTo>
                    <a:pt x="564" y="156"/>
                    <a:pt x="557" y="31"/>
                    <a:pt x="548" y="0"/>
                  </a:cubicBezTo>
                  <a:close/>
                </a:path>
              </a:pathLst>
            </a:custGeom>
            <a:solidFill>
              <a:srgbClr val="2121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
            <p:cNvSpPr>
              <a:spLocks/>
            </p:cNvSpPr>
            <p:nvPr/>
          </p:nvSpPr>
          <p:spPr bwMode="auto">
            <a:xfrm>
              <a:off x="3888" y="-20"/>
              <a:ext cx="1261" cy="1189"/>
            </a:xfrm>
            <a:custGeom>
              <a:avLst/>
              <a:gdLst>
                <a:gd name="T0" fmla="*/ 1 w 533"/>
                <a:gd name="T1" fmla="*/ 373 h 503"/>
                <a:gd name="T2" fmla="*/ 159 w 533"/>
                <a:gd name="T3" fmla="*/ 248 h 503"/>
                <a:gd name="T4" fmla="*/ 523 w 533"/>
                <a:gd name="T5" fmla="*/ 12 h 503"/>
                <a:gd name="T6" fmla="*/ 533 w 533"/>
                <a:gd name="T7" fmla="*/ 111 h 503"/>
                <a:gd name="T8" fmla="*/ 117 w 533"/>
                <a:gd name="T9" fmla="*/ 503 h 503"/>
                <a:gd name="T10" fmla="*/ 1 w 533"/>
                <a:gd name="T11" fmla="*/ 373 h 503"/>
              </a:gdLst>
              <a:ahLst/>
              <a:cxnLst>
                <a:cxn ang="0">
                  <a:pos x="T0" y="T1"/>
                </a:cxn>
                <a:cxn ang="0">
                  <a:pos x="T2" y="T3"/>
                </a:cxn>
                <a:cxn ang="0">
                  <a:pos x="T4" y="T5"/>
                </a:cxn>
                <a:cxn ang="0">
                  <a:pos x="T6" y="T7"/>
                </a:cxn>
                <a:cxn ang="0">
                  <a:pos x="T8" y="T9"/>
                </a:cxn>
                <a:cxn ang="0">
                  <a:pos x="T10" y="T11"/>
                </a:cxn>
              </a:cxnLst>
              <a:rect l="0" t="0" r="r" b="b"/>
              <a:pathLst>
                <a:path w="533" h="503">
                  <a:moveTo>
                    <a:pt x="1" y="373"/>
                  </a:moveTo>
                  <a:cubicBezTo>
                    <a:pt x="1" y="373"/>
                    <a:pt x="58" y="344"/>
                    <a:pt x="159" y="248"/>
                  </a:cubicBezTo>
                  <a:cubicBezTo>
                    <a:pt x="373" y="45"/>
                    <a:pt x="505" y="0"/>
                    <a:pt x="523" y="12"/>
                  </a:cubicBezTo>
                  <a:cubicBezTo>
                    <a:pt x="533" y="111"/>
                    <a:pt x="533" y="111"/>
                    <a:pt x="533" y="111"/>
                  </a:cubicBezTo>
                  <a:cubicBezTo>
                    <a:pt x="533" y="111"/>
                    <a:pt x="461" y="272"/>
                    <a:pt x="117" y="503"/>
                  </a:cubicBezTo>
                  <a:cubicBezTo>
                    <a:pt x="117" y="503"/>
                    <a:pt x="0" y="383"/>
                    <a:pt x="1" y="373"/>
                  </a:cubicBezTo>
                  <a:close/>
                </a:path>
              </a:pathLst>
            </a:custGeom>
            <a:solidFill>
              <a:srgbClr val="D9E6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8"/>
            <p:cNvSpPr>
              <a:spLocks/>
            </p:cNvSpPr>
            <p:nvPr/>
          </p:nvSpPr>
          <p:spPr bwMode="auto">
            <a:xfrm>
              <a:off x="3967" y="93"/>
              <a:ext cx="1212" cy="816"/>
            </a:xfrm>
            <a:custGeom>
              <a:avLst/>
              <a:gdLst>
                <a:gd name="T0" fmla="*/ 513 w 513"/>
                <a:gd name="T1" fmla="*/ 27 h 345"/>
                <a:gd name="T2" fmla="*/ 21 w 513"/>
                <a:gd name="T3" fmla="*/ 202 h 345"/>
                <a:gd name="T4" fmla="*/ 0 w 513"/>
                <a:gd name="T5" fmla="*/ 105 h 345"/>
                <a:gd name="T6" fmla="*/ 116 w 513"/>
                <a:gd name="T7" fmla="*/ 103 h 345"/>
                <a:gd name="T8" fmla="*/ 510 w 513"/>
                <a:gd name="T9" fmla="*/ 0 h 345"/>
                <a:gd name="T10" fmla="*/ 513 w 513"/>
                <a:gd name="T11" fmla="*/ 27 h 345"/>
              </a:gdLst>
              <a:ahLst/>
              <a:cxnLst>
                <a:cxn ang="0">
                  <a:pos x="T0" y="T1"/>
                </a:cxn>
                <a:cxn ang="0">
                  <a:pos x="T2" y="T3"/>
                </a:cxn>
                <a:cxn ang="0">
                  <a:pos x="T4" y="T5"/>
                </a:cxn>
                <a:cxn ang="0">
                  <a:pos x="T6" y="T7"/>
                </a:cxn>
                <a:cxn ang="0">
                  <a:pos x="T8" y="T9"/>
                </a:cxn>
                <a:cxn ang="0">
                  <a:pos x="T10" y="T11"/>
                </a:cxn>
              </a:cxnLst>
              <a:rect l="0" t="0" r="r" b="b"/>
              <a:pathLst>
                <a:path w="513" h="345">
                  <a:moveTo>
                    <a:pt x="513" y="27"/>
                  </a:moveTo>
                  <a:cubicBezTo>
                    <a:pt x="513" y="27"/>
                    <a:pt x="267" y="345"/>
                    <a:pt x="21" y="202"/>
                  </a:cubicBezTo>
                  <a:cubicBezTo>
                    <a:pt x="0" y="105"/>
                    <a:pt x="0" y="105"/>
                    <a:pt x="0" y="105"/>
                  </a:cubicBezTo>
                  <a:cubicBezTo>
                    <a:pt x="116" y="103"/>
                    <a:pt x="116" y="103"/>
                    <a:pt x="116" y="103"/>
                  </a:cubicBezTo>
                  <a:cubicBezTo>
                    <a:pt x="116" y="103"/>
                    <a:pt x="227" y="227"/>
                    <a:pt x="510" y="0"/>
                  </a:cubicBezTo>
                  <a:lnTo>
                    <a:pt x="513" y="27"/>
                  </a:lnTo>
                  <a:close/>
                </a:path>
              </a:pathLst>
            </a:custGeom>
            <a:solidFill>
              <a:srgbClr val="A10E2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9"/>
            <p:cNvSpPr>
              <a:spLocks/>
            </p:cNvSpPr>
            <p:nvPr/>
          </p:nvSpPr>
          <p:spPr bwMode="auto">
            <a:xfrm>
              <a:off x="5071" y="-77"/>
              <a:ext cx="106" cy="234"/>
            </a:xfrm>
            <a:custGeom>
              <a:avLst/>
              <a:gdLst>
                <a:gd name="T0" fmla="*/ 82 w 106"/>
                <a:gd name="T1" fmla="*/ 0 h 234"/>
                <a:gd name="T2" fmla="*/ 106 w 106"/>
                <a:gd name="T3" fmla="*/ 189 h 234"/>
                <a:gd name="T4" fmla="*/ 0 w 106"/>
                <a:gd name="T5" fmla="*/ 234 h 234"/>
                <a:gd name="T6" fmla="*/ 56 w 106"/>
                <a:gd name="T7" fmla="*/ 7 h 234"/>
                <a:gd name="T8" fmla="*/ 82 w 106"/>
                <a:gd name="T9" fmla="*/ 0 h 234"/>
              </a:gdLst>
              <a:ahLst/>
              <a:cxnLst>
                <a:cxn ang="0">
                  <a:pos x="T0" y="T1"/>
                </a:cxn>
                <a:cxn ang="0">
                  <a:pos x="T2" y="T3"/>
                </a:cxn>
                <a:cxn ang="0">
                  <a:pos x="T4" y="T5"/>
                </a:cxn>
                <a:cxn ang="0">
                  <a:pos x="T6" y="T7"/>
                </a:cxn>
                <a:cxn ang="0">
                  <a:pos x="T8" y="T9"/>
                </a:cxn>
              </a:cxnLst>
              <a:rect l="0" t="0" r="r" b="b"/>
              <a:pathLst>
                <a:path w="106" h="234">
                  <a:moveTo>
                    <a:pt x="82" y="0"/>
                  </a:moveTo>
                  <a:lnTo>
                    <a:pt x="106" y="189"/>
                  </a:lnTo>
                  <a:lnTo>
                    <a:pt x="0" y="234"/>
                  </a:lnTo>
                  <a:lnTo>
                    <a:pt x="56" y="7"/>
                  </a:lnTo>
                  <a:lnTo>
                    <a:pt x="8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0"/>
            <p:cNvSpPr>
              <a:spLocks/>
            </p:cNvSpPr>
            <p:nvPr/>
          </p:nvSpPr>
          <p:spPr bwMode="auto">
            <a:xfrm>
              <a:off x="5116" y="141"/>
              <a:ext cx="92" cy="99"/>
            </a:xfrm>
            <a:custGeom>
              <a:avLst/>
              <a:gdLst>
                <a:gd name="T0" fmla="*/ 66 w 92"/>
                <a:gd name="T1" fmla="*/ 0 h 99"/>
                <a:gd name="T2" fmla="*/ 0 w 92"/>
                <a:gd name="T3" fmla="*/ 99 h 99"/>
                <a:gd name="T4" fmla="*/ 63 w 92"/>
                <a:gd name="T5" fmla="*/ 85 h 99"/>
                <a:gd name="T6" fmla="*/ 92 w 92"/>
                <a:gd name="T7" fmla="*/ 40 h 99"/>
                <a:gd name="T8" fmla="*/ 66 w 92"/>
                <a:gd name="T9" fmla="*/ 0 h 99"/>
              </a:gdLst>
              <a:ahLst/>
              <a:cxnLst>
                <a:cxn ang="0">
                  <a:pos x="T0" y="T1"/>
                </a:cxn>
                <a:cxn ang="0">
                  <a:pos x="T2" y="T3"/>
                </a:cxn>
                <a:cxn ang="0">
                  <a:pos x="T4" y="T5"/>
                </a:cxn>
                <a:cxn ang="0">
                  <a:pos x="T6" y="T7"/>
                </a:cxn>
                <a:cxn ang="0">
                  <a:pos x="T8" y="T9"/>
                </a:cxn>
              </a:cxnLst>
              <a:rect l="0" t="0" r="r" b="b"/>
              <a:pathLst>
                <a:path w="92" h="99">
                  <a:moveTo>
                    <a:pt x="66" y="0"/>
                  </a:moveTo>
                  <a:lnTo>
                    <a:pt x="0" y="99"/>
                  </a:lnTo>
                  <a:lnTo>
                    <a:pt x="63" y="85"/>
                  </a:lnTo>
                  <a:lnTo>
                    <a:pt x="92" y="40"/>
                  </a:lnTo>
                  <a:lnTo>
                    <a:pt x="6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1"/>
            <p:cNvSpPr>
              <a:spLocks/>
            </p:cNvSpPr>
            <p:nvPr/>
          </p:nvSpPr>
          <p:spPr bwMode="auto">
            <a:xfrm>
              <a:off x="2368" y="1030"/>
              <a:ext cx="513" cy="442"/>
            </a:xfrm>
            <a:custGeom>
              <a:avLst/>
              <a:gdLst>
                <a:gd name="T0" fmla="*/ 217 w 217"/>
                <a:gd name="T1" fmla="*/ 61 h 187"/>
                <a:gd name="T2" fmla="*/ 170 w 217"/>
                <a:gd name="T3" fmla="*/ 0 h 187"/>
                <a:gd name="T4" fmla="*/ 106 w 217"/>
                <a:gd name="T5" fmla="*/ 32 h 187"/>
                <a:gd name="T6" fmla="*/ 106 w 217"/>
                <a:gd name="T7" fmla="*/ 53 h 187"/>
                <a:gd name="T8" fmla="*/ 81 w 217"/>
                <a:gd name="T9" fmla="*/ 49 h 187"/>
                <a:gd name="T10" fmla="*/ 0 w 217"/>
                <a:gd name="T11" fmla="*/ 178 h 187"/>
                <a:gd name="T12" fmla="*/ 25 w 217"/>
                <a:gd name="T13" fmla="*/ 187 h 187"/>
                <a:gd name="T14" fmla="*/ 128 w 217"/>
                <a:gd name="T15" fmla="*/ 142 h 187"/>
                <a:gd name="T16" fmla="*/ 164 w 217"/>
                <a:gd name="T17" fmla="*/ 144 h 187"/>
                <a:gd name="T18" fmla="*/ 217 w 217"/>
                <a:gd name="T19" fmla="*/ 6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87">
                  <a:moveTo>
                    <a:pt x="217" y="61"/>
                  </a:moveTo>
                  <a:cubicBezTo>
                    <a:pt x="217" y="61"/>
                    <a:pt x="195" y="14"/>
                    <a:pt x="170" y="0"/>
                  </a:cubicBezTo>
                  <a:cubicBezTo>
                    <a:pt x="106" y="32"/>
                    <a:pt x="106" y="32"/>
                    <a:pt x="106" y="32"/>
                  </a:cubicBezTo>
                  <a:cubicBezTo>
                    <a:pt x="106" y="53"/>
                    <a:pt x="106" y="53"/>
                    <a:pt x="106" y="53"/>
                  </a:cubicBezTo>
                  <a:cubicBezTo>
                    <a:pt x="81" y="49"/>
                    <a:pt x="81" y="49"/>
                    <a:pt x="81" y="49"/>
                  </a:cubicBezTo>
                  <a:cubicBezTo>
                    <a:pt x="81" y="49"/>
                    <a:pt x="23" y="123"/>
                    <a:pt x="0" y="178"/>
                  </a:cubicBezTo>
                  <a:cubicBezTo>
                    <a:pt x="25" y="187"/>
                    <a:pt x="25" y="187"/>
                    <a:pt x="25" y="187"/>
                  </a:cubicBezTo>
                  <a:cubicBezTo>
                    <a:pt x="25" y="187"/>
                    <a:pt x="105" y="145"/>
                    <a:pt x="128" y="142"/>
                  </a:cubicBezTo>
                  <a:cubicBezTo>
                    <a:pt x="151" y="140"/>
                    <a:pt x="164" y="144"/>
                    <a:pt x="164" y="144"/>
                  </a:cubicBezTo>
                  <a:lnTo>
                    <a:pt x="217" y="61"/>
                  </a:lnTo>
                  <a:close/>
                </a:path>
              </a:pathLst>
            </a:custGeom>
            <a:solidFill>
              <a:srgbClr val="2D2D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2"/>
            <p:cNvSpPr>
              <a:spLocks/>
            </p:cNvSpPr>
            <p:nvPr/>
          </p:nvSpPr>
          <p:spPr bwMode="auto">
            <a:xfrm>
              <a:off x="1810" y="1316"/>
              <a:ext cx="435" cy="520"/>
            </a:xfrm>
            <a:custGeom>
              <a:avLst/>
              <a:gdLst>
                <a:gd name="T0" fmla="*/ 184 w 184"/>
                <a:gd name="T1" fmla="*/ 48 h 220"/>
                <a:gd name="T2" fmla="*/ 123 w 184"/>
                <a:gd name="T3" fmla="*/ 0 h 220"/>
                <a:gd name="T4" fmla="*/ 67 w 184"/>
                <a:gd name="T5" fmla="*/ 47 h 220"/>
                <a:gd name="T6" fmla="*/ 73 w 184"/>
                <a:gd name="T7" fmla="*/ 67 h 220"/>
                <a:gd name="T8" fmla="*/ 47 w 184"/>
                <a:gd name="T9" fmla="*/ 70 h 220"/>
                <a:gd name="T10" fmla="*/ 0 w 184"/>
                <a:gd name="T11" fmla="*/ 217 h 220"/>
                <a:gd name="T12" fmla="*/ 27 w 184"/>
                <a:gd name="T13" fmla="*/ 220 h 220"/>
                <a:gd name="T14" fmla="*/ 116 w 184"/>
                <a:gd name="T15" fmla="*/ 150 h 220"/>
                <a:gd name="T16" fmla="*/ 153 w 184"/>
                <a:gd name="T17" fmla="*/ 142 h 220"/>
                <a:gd name="T18" fmla="*/ 184 w 184"/>
                <a:gd name="T19"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220">
                  <a:moveTo>
                    <a:pt x="184" y="48"/>
                  </a:moveTo>
                  <a:cubicBezTo>
                    <a:pt x="184" y="48"/>
                    <a:pt x="151" y="7"/>
                    <a:pt x="123" y="0"/>
                  </a:cubicBezTo>
                  <a:cubicBezTo>
                    <a:pt x="67" y="47"/>
                    <a:pt x="67" y="47"/>
                    <a:pt x="67" y="47"/>
                  </a:cubicBezTo>
                  <a:cubicBezTo>
                    <a:pt x="73" y="67"/>
                    <a:pt x="73" y="67"/>
                    <a:pt x="73" y="67"/>
                  </a:cubicBezTo>
                  <a:cubicBezTo>
                    <a:pt x="47" y="70"/>
                    <a:pt x="47" y="70"/>
                    <a:pt x="47" y="70"/>
                  </a:cubicBezTo>
                  <a:cubicBezTo>
                    <a:pt x="47" y="70"/>
                    <a:pt x="8" y="156"/>
                    <a:pt x="0" y="217"/>
                  </a:cubicBezTo>
                  <a:cubicBezTo>
                    <a:pt x="27" y="220"/>
                    <a:pt x="27" y="220"/>
                    <a:pt x="27" y="220"/>
                  </a:cubicBezTo>
                  <a:cubicBezTo>
                    <a:pt x="27" y="220"/>
                    <a:pt x="95" y="158"/>
                    <a:pt x="116" y="150"/>
                  </a:cubicBezTo>
                  <a:cubicBezTo>
                    <a:pt x="138" y="142"/>
                    <a:pt x="153" y="142"/>
                    <a:pt x="153" y="142"/>
                  </a:cubicBezTo>
                  <a:lnTo>
                    <a:pt x="184" y="48"/>
                  </a:lnTo>
                  <a:close/>
                </a:path>
              </a:pathLst>
            </a:custGeom>
            <a:solidFill>
              <a:srgbClr val="2121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Freeform: Shape 104">
            <a:extLst>
              <a:ext uri="{FF2B5EF4-FFF2-40B4-BE49-F238E27FC236}">
                <a16:creationId xmlns:a16="http://schemas.microsoft.com/office/drawing/2014/main" id="{E557E265-C991-4B14-945F-C38F850C4970}"/>
              </a:ext>
            </a:extLst>
          </p:cNvPr>
          <p:cNvSpPr/>
          <p:nvPr/>
        </p:nvSpPr>
        <p:spPr>
          <a:xfrm rot="9122641">
            <a:off x="6934556" y="4811542"/>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1D234262-4B4A-4AC2-BC99-E85EA8D2D392}"/>
              </a:ext>
            </a:extLst>
          </p:cNvPr>
          <p:cNvSpPr/>
          <p:nvPr/>
        </p:nvSpPr>
        <p:spPr>
          <a:xfrm rot="900000">
            <a:off x="6934557" y="3548762"/>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24615F30-6A13-44BF-98DB-A83B29378D7C}"/>
              </a:ext>
            </a:extLst>
          </p:cNvPr>
          <p:cNvSpPr/>
          <p:nvPr/>
        </p:nvSpPr>
        <p:spPr>
          <a:xfrm rot="21021519">
            <a:off x="6934558" y="2195527"/>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BC109773-8DFC-4132-8264-2E71F5A0B1D5}"/>
              </a:ext>
            </a:extLst>
          </p:cNvPr>
          <p:cNvGrpSpPr/>
          <p:nvPr/>
        </p:nvGrpSpPr>
        <p:grpSpPr>
          <a:xfrm>
            <a:off x="7244836" y="2475577"/>
            <a:ext cx="348046" cy="348046"/>
            <a:chOff x="3661569" y="4579937"/>
            <a:chExt cx="250825" cy="250825"/>
          </a:xfrm>
          <a:solidFill>
            <a:schemeClr val="bg1"/>
          </a:solidFill>
        </p:grpSpPr>
        <p:sp>
          <p:nvSpPr>
            <p:cNvPr id="109" name="Freeform 245">
              <a:extLst>
                <a:ext uri="{FF2B5EF4-FFF2-40B4-BE49-F238E27FC236}">
                  <a16:creationId xmlns:a16="http://schemas.microsoft.com/office/drawing/2014/main" id="{05753ECB-0F4F-4565-B893-3F5EC751A9AD}"/>
                </a:ext>
              </a:extLst>
            </p:cNvPr>
            <p:cNvSpPr>
              <a:spLocks noChangeArrowheads="1"/>
            </p:cNvSpPr>
            <p:nvPr/>
          </p:nvSpPr>
          <p:spPr bwMode="auto">
            <a:xfrm>
              <a:off x="3661569" y="4579937"/>
              <a:ext cx="250825" cy="250825"/>
            </a:xfrm>
            <a:custGeom>
              <a:avLst/>
              <a:gdLst>
                <a:gd name="T0" fmla="*/ 651 w 698"/>
                <a:gd name="T1" fmla="*/ 504 h 698"/>
                <a:gd name="T2" fmla="*/ 46 w 698"/>
                <a:gd name="T3" fmla="*/ 504 h 698"/>
                <a:gd name="T4" fmla="*/ 46 w 698"/>
                <a:gd name="T5" fmla="*/ 67 h 698"/>
                <a:gd name="T6" fmla="*/ 651 w 698"/>
                <a:gd name="T7" fmla="*/ 67 h 698"/>
                <a:gd name="T8" fmla="*/ 651 w 698"/>
                <a:gd name="T9" fmla="*/ 504 h 698"/>
                <a:gd name="T10" fmla="*/ 34 w 698"/>
                <a:gd name="T11" fmla="*/ 26 h 698"/>
                <a:gd name="T12" fmla="*/ 663 w 698"/>
                <a:gd name="T13" fmla="*/ 26 h 698"/>
                <a:gd name="T14" fmla="*/ 663 w 698"/>
                <a:gd name="T15" fmla="*/ 26 h 698"/>
                <a:gd name="T16" fmla="*/ 671 w 698"/>
                <a:gd name="T17" fmla="*/ 34 h 698"/>
                <a:gd name="T18" fmla="*/ 671 w 698"/>
                <a:gd name="T19" fmla="*/ 34 h 698"/>
                <a:gd name="T20" fmla="*/ 663 w 698"/>
                <a:gd name="T21" fmla="*/ 42 h 698"/>
                <a:gd name="T22" fmla="*/ 34 w 698"/>
                <a:gd name="T23" fmla="*/ 42 h 698"/>
                <a:gd name="T24" fmla="*/ 34 w 698"/>
                <a:gd name="T25" fmla="*/ 42 h 698"/>
                <a:gd name="T26" fmla="*/ 25 w 698"/>
                <a:gd name="T27" fmla="*/ 34 h 698"/>
                <a:gd name="T28" fmla="*/ 25 w 698"/>
                <a:gd name="T29" fmla="*/ 34 h 698"/>
                <a:gd name="T30" fmla="*/ 34 w 698"/>
                <a:gd name="T31" fmla="*/ 26 h 698"/>
                <a:gd name="T32" fmla="*/ 663 w 698"/>
                <a:gd name="T33" fmla="*/ 0 h 698"/>
                <a:gd name="T34" fmla="*/ 34 w 698"/>
                <a:gd name="T35" fmla="*/ 0 h 698"/>
                <a:gd name="T36" fmla="*/ 34 w 698"/>
                <a:gd name="T37" fmla="*/ 0 h 698"/>
                <a:gd name="T38" fmla="*/ 0 w 698"/>
                <a:gd name="T39" fmla="*/ 34 h 698"/>
                <a:gd name="T40" fmla="*/ 0 w 698"/>
                <a:gd name="T41" fmla="*/ 34 h 698"/>
                <a:gd name="T42" fmla="*/ 21 w 698"/>
                <a:gd name="T43" fmla="*/ 65 h 698"/>
                <a:gd name="T44" fmla="*/ 21 w 698"/>
                <a:gd name="T45" fmla="*/ 517 h 698"/>
                <a:gd name="T46" fmla="*/ 21 w 698"/>
                <a:gd name="T47" fmla="*/ 517 h 698"/>
                <a:gd name="T48" fmla="*/ 34 w 698"/>
                <a:gd name="T49" fmla="*/ 530 h 698"/>
                <a:gd name="T50" fmla="*/ 336 w 698"/>
                <a:gd name="T51" fmla="*/ 530 h 698"/>
                <a:gd name="T52" fmla="*/ 336 w 698"/>
                <a:gd name="T53" fmla="*/ 592 h 698"/>
                <a:gd name="T54" fmla="*/ 134 w 698"/>
                <a:gd name="T55" fmla="*/ 673 h 698"/>
                <a:gd name="T56" fmla="*/ 134 w 698"/>
                <a:gd name="T57" fmla="*/ 673 h 698"/>
                <a:gd name="T58" fmla="*/ 127 w 698"/>
                <a:gd name="T59" fmla="*/ 689 h 698"/>
                <a:gd name="T60" fmla="*/ 127 w 698"/>
                <a:gd name="T61" fmla="*/ 689 h 698"/>
                <a:gd name="T62" fmla="*/ 139 w 698"/>
                <a:gd name="T63" fmla="*/ 697 h 698"/>
                <a:gd name="T64" fmla="*/ 139 w 698"/>
                <a:gd name="T65" fmla="*/ 697 h 698"/>
                <a:gd name="T66" fmla="*/ 143 w 698"/>
                <a:gd name="T67" fmla="*/ 696 h 698"/>
                <a:gd name="T68" fmla="*/ 349 w 698"/>
                <a:gd name="T69" fmla="*/ 614 h 698"/>
                <a:gd name="T70" fmla="*/ 553 w 698"/>
                <a:gd name="T71" fmla="*/ 696 h 698"/>
                <a:gd name="T72" fmla="*/ 553 w 698"/>
                <a:gd name="T73" fmla="*/ 696 h 698"/>
                <a:gd name="T74" fmla="*/ 558 w 698"/>
                <a:gd name="T75" fmla="*/ 697 h 698"/>
                <a:gd name="T76" fmla="*/ 558 w 698"/>
                <a:gd name="T77" fmla="*/ 697 h 698"/>
                <a:gd name="T78" fmla="*/ 570 w 698"/>
                <a:gd name="T79" fmla="*/ 689 h 698"/>
                <a:gd name="T80" fmla="*/ 570 w 698"/>
                <a:gd name="T81" fmla="*/ 689 h 698"/>
                <a:gd name="T82" fmla="*/ 563 w 698"/>
                <a:gd name="T83" fmla="*/ 673 h 698"/>
                <a:gd name="T84" fmla="*/ 360 w 698"/>
                <a:gd name="T85" fmla="*/ 592 h 698"/>
                <a:gd name="T86" fmla="*/ 360 w 698"/>
                <a:gd name="T87" fmla="*/ 530 h 698"/>
                <a:gd name="T88" fmla="*/ 663 w 698"/>
                <a:gd name="T89" fmla="*/ 530 h 698"/>
                <a:gd name="T90" fmla="*/ 663 w 698"/>
                <a:gd name="T91" fmla="*/ 530 h 698"/>
                <a:gd name="T92" fmla="*/ 676 w 698"/>
                <a:gd name="T93" fmla="*/ 517 h 698"/>
                <a:gd name="T94" fmla="*/ 676 w 698"/>
                <a:gd name="T95" fmla="*/ 65 h 698"/>
                <a:gd name="T96" fmla="*/ 676 w 698"/>
                <a:gd name="T97" fmla="*/ 65 h 698"/>
                <a:gd name="T98" fmla="*/ 697 w 698"/>
                <a:gd name="T99" fmla="*/ 34 h 698"/>
                <a:gd name="T100" fmla="*/ 697 w 698"/>
                <a:gd name="T101" fmla="*/ 34 h 698"/>
                <a:gd name="T102" fmla="*/ 663 w 698"/>
                <a:gd name="T103"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8" h="698">
                  <a:moveTo>
                    <a:pt x="651" y="504"/>
                  </a:moveTo>
                  <a:lnTo>
                    <a:pt x="46" y="504"/>
                  </a:lnTo>
                  <a:lnTo>
                    <a:pt x="46" y="67"/>
                  </a:lnTo>
                  <a:lnTo>
                    <a:pt x="651" y="67"/>
                  </a:lnTo>
                  <a:lnTo>
                    <a:pt x="651" y="504"/>
                  </a:lnTo>
                  <a:close/>
                  <a:moveTo>
                    <a:pt x="34" y="26"/>
                  </a:moveTo>
                  <a:lnTo>
                    <a:pt x="663" y="26"/>
                  </a:lnTo>
                  <a:lnTo>
                    <a:pt x="663" y="26"/>
                  </a:lnTo>
                  <a:cubicBezTo>
                    <a:pt x="668" y="26"/>
                    <a:pt x="671" y="29"/>
                    <a:pt x="671" y="34"/>
                  </a:cubicBezTo>
                  <a:lnTo>
                    <a:pt x="671" y="34"/>
                  </a:lnTo>
                  <a:cubicBezTo>
                    <a:pt x="671" y="39"/>
                    <a:pt x="668" y="42"/>
                    <a:pt x="663" y="42"/>
                  </a:cubicBezTo>
                  <a:lnTo>
                    <a:pt x="34" y="42"/>
                  </a:lnTo>
                  <a:lnTo>
                    <a:pt x="34" y="42"/>
                  </a:lnTo>
                  <a:cubicBezTo>
                    <a:pt x="29" y="42"/>
                    <a:pt x="25" y="39"/>
                    <a:pt x="25" y="34"/>
                  </a:cubicBezTo>
                  <a:lnTo>
                    <a:pt x="25" y="34"/>
                  </a:lnTo>
                  <a:cubicBezTo>
                    <a:pt x="25" y="29"/>
                    <a:pt x="29" y="26"/>
                    <a:pt x="34" y="26"/>
                  </a:cubicBezTo>
                  <a:close/>
                  <a:moveTo>
                    <a:pt x="663" y="0"/>
                  </a:moveTo>
                  <a:lnTo>
                    <a:pt x="34" y="0"/>
                  </a:lnTo>
                  <a:lnTo>
                    <a:pt x="34" y="0"/>
                  </a:lnTo>
                  <a:cubicBezTo>
                    <a:pt x="15" y="0"/>
                    <a:pt x="0" y="15"/>
                    <a:pt x="0" y="34"/>
                  </a:cubicBezTo>
                  <a:lnTo>
                    <a:pt x="0" y="34"/>
                  </a:lnTo>
                  <a:cubicBezTo>
                    <a:pt x="0" y="48"/>
                    <a:pt x="8" y="60"/>
                    <a:pt x="21" y="65"/>
                  </a:cubicBezTo>
                  <a:lnTo>
                    <a:pt x="21" y="517"/>
                  </a:lnTo>
                  <a:lnTo>
                    <a:pt x="21" y="517"/>
                  </a:lnTo>
                  <a:cubicBezTo>
                    <a:pt x="21" y="524"/>
                    <a:pt x="27" y="530"/>
                    <a:pt x="34" y="530"/>
                  </a:cubicBezTo>
                  <a:lnTo>
                    <a:pt x="336" y="530"/>
                  </a:lnTo>
                  <a:lnTo>
                    <a:pt x="336" y="592"/>
                  </a:lnTo>
                  <a:lnTo>
                    <a:pt x="134" y="673"/>
                  </a:lnTo>
                  <a:lnTo>
                    <a:pt x="134" y="673"/>
                  </a:lnTo>
                  <a:cubicBezTo>
                    <a:pt x="128" y="675"/>
                    <a:pt x="124" y="683"/>
                    <a:pt x="127" y="689"/>
                  </a:cubicBezTo>
                  <a:lnTo>
                    <a:pt x="127" y="689"/>
                  </a:lnTo>
                  <a:cubicBezTo>
                    <a:pt x="129" y="694"/>
                    <a:pt x="134" y="697"/>
                    <a:pt x="139" y="697"/>
                  </a:cubicBezTo>
                  <a:lnTo>
                    <a:pt x="139" y="697"/>
                  </a:lnTo>
                  <a:cubicBezTo>
                    <a:pt x="140" y="697"/>
                    <a:pt x="141" y="697"/>
                    <a:pt x="143" y="696"/>
                  </a:cubicBezTo>
                  <a:lnTo>
                    <a:pt x="349" y="614"/>
                  </a:lnTo>
                  <a:lnTo>
                    <a:pt x="553" y="696"/>
                  </a:lnTo>
                  <a:lnTo>
                    <a:pt x="553" y="696"/>
                  </a:lnTo>
                  <a:cubicBezTo>
                    <a:pt x="555" y="697"/>
                    <a:pt x="557" y="697"/>
                    <a:pt x="558" y="697"/>
                  </a:cubicBezTo>
                  <a:lnTo>
                    <a:pt x="558" y="697"/>
                  </a:lnTo>
                  <a:cubicBezTo>
                    <a:pt x="563" y="697"/>
                    <a:pt x="568" y="694"/>
                    <a:pt x="570" y="689"/>
                  </a:cubicBezTo>
                  <a:lnTo>
                    <a:pt x="570" y="689"/>
                  </a:lnTo>
                  <a:cubicBezTo>
                    <a:pt x="573" y="683"/>
                    <a:pt x="569" y="675"/>
                    <a:pt x="563" y="673"/>
                  </a:cubicBezTo>
                  <a:lnTo>
                    <a:pt x="360" y="592"/>
                  </a:lnTo>
                  <a:lnTo>
                    <a:pt x="360" y="530"/>
                  </a:lnTo>
                  <a:lnTo>
                    <a:pt x="663" y="530"/>
                  </a:lnTo>
                  <a:lnTo>
                    <a:pt x="663" y="530"/>
                  </a:lnTo>
                  <a:cubicBezTo>
                    <a:pt x="670" y="530"/>
                    <a:pt x="676" y="524"/>
                    <a:pt x="676" y="517"/>
                  </a:cubicBezTo>
                  <a:lnTo>
                    <a:pt x="676" y="65"/>
                  </a:lnTo>
                  <a:lnTo>
                    <a:pt x="676" y="65"/>
                  </a:lnTo>
                  <a:cubicBezTo>
                    <a:pt x="688" y="60"/>
                    <a:pt x="697" y="48"/>
                    <a:pt x="697" y="34"/>
                  </a:cubicBezTo>
                  <a:lnTo>
                    <a:pt x="697" y="34"/>
                  </a:lnTo>
                  <a:cubicBezTo>
                    <a:pt x="697" y="15"/>
                    <a:pt x="681" y="0"/>
                    <a:pt x="663"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sp>
          <p:nvSpPr>
            <p:cNvPr id="110" name="Freeform 246">
              <a:extLst>
                <a:ext uri="{FF2B5EF4-FFF2-40B4-BE49-F238E27FC236}">
                  <a16:creationId xmlns:a16="http://schemas.microsoft.com/office/drawing/2014/main" id="{793C4649-98F6-4B46-B043-FE79CCD895F9}"/>
                </a:ext>
              </a:extLst>
            </p:cNvPr>
            <p:cNvSpPr>
              <a:spLocks noChangeArrowheads="1"/>
            </p:cNvSpPr>
            <p:nvPr/>
          </p:nvSpPr>
          <p:spPr bwMode="auto">
            <a:xfrm>
              <a:off x="3736182" y="4632325"/>
              <a:ext cx="100012" cy="100012"/>
            </a:xfrm>
            <a:custGeom>
              <a:avLst/>
              <a:gdLst>
                <a:gd name="T0" fmla="*/ 126 w 278"/>
                <a:gd name="T1" fmla="*/ 27 h 278"/>
                <a:gd name="T2" fmla="*/ 126 w 278"/>
                <a:gd name="T3" fmla="*/ 152 h 278"/>
                <a:gd name="T4" fmla="*/ 250 w 278"/>
                <a:gd name="T5" fmla="*/ 152 h 278"/>
                <a:gd name="T6" fmla="*/ 250 w 278"/>
                <a:gd name="T7" fmla="*/ 152 h 278"/>
                <a:gd name="T8" fmla="*/ 138 w 278"/>
                <a:gd name="T9" fmla="*/ 252 h 278"/>
                <a:gd name="T10" fmla="*/ 138 w 278"/>
                <a:gd name="T11" fmla="*/ 252 h 278"/>
                <a:gd name="T12" fmla="*/ 25 w 278"/>
                <a:gd name="T13" fmla="*/ 139 h 278"/>
                <a:gd name="T14" fmla="*/ 25 w 278"/>
                <a:gd name="T15" fmla="*/ 139 h 278"/>
                <a:gd name="T16" fmla="*/ 126 w 278"/>
                <a:gd name="T17" fmla="*/ 27 h 278"/>
                <a:gd name="T18" fmla="*/ 250 w 278"/>
                <a:gd name="T19" fmla="*/ 126 h 278"/>
                <a:gd name="T20" fmla="*/ 150 w 278"/>
                <a:gd name="T21" fmla="*/ 126 h 278"/>
                <a:gd name="T22" fmla="*/ 150 w 278"/>
                <a:gd name="T23" fmla="*/ 27 h 278"/>
                <a:gd name="T24" fmla="*/ 150 w 278"/>
                <a:gd name="T25" fmla="*/ 27 h 278"/>
                <a:gd name="T26" fmla="*/ 250 w 278"/>
                <a:gd name="T27" fmla="*/ 126 h 278"/>
                <a:gd name="T28" fmla="*/ 138 w 278"/>
                <a:gd name="T29" fmla="*/ 277 h 278"/>
                <a:gd name="T30" fmla="*/ 138 w 278"/>
                <a:gd name="T31" fmla="*/ 277 h 278"/>
                <a:gd name="T32" fmla="*/ 277 w 278"/>
                <a:gd name="T33" fmla="*/ 139 h 278"/>
                <a:gd name="T34" fmla="*/ 277 w 278"/>
                <a:gd name="T35" fmla="*/ 139 h 278"/>
                <a:gd name="T36" fmla="*/ 138 w 278"/>
                <a:gd name="T37" fmla="*/ 0 h 278"/>
                <a:gd name="T38" fmla="*/ 138 w 278"/>
                <a:gd name="T39" fmla="*/ 0 h 278"/>
                <a:gd name="T40" fmla="*/ 0 w 278"/>
                <a:gd name="T41" fmla="*/ 139 h 278"/>
                <a:gd name="T42" fmla="*/ 0 w 278"/>
                <a:gd name="T43" fmla="*/ 139 h 278"/>
                <a:gd name="T44" fmla="*/ 138 w 278"/>
                <a:gd name="T45" fmla="*/ 27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8" h="278">
                  <a:moveTo>
                    <a:pt x="126" y="27"/>
                  </a:moveTo>
                  <a:lnTo>
                    <a:pt x="126" y="152"/>
                  </a:lnTo>
                  <a:lnTo>
                    <a:pt x="250" y="152"/>
                  </a:lnTo>
                  <a:lnTo>
                    <a:pt x="250" y="152"/>
                  </a:lnTo>
                  <a:cubicBezTo>
                    <a:pt x="244" y="208"/>
                    <a:pt x="197" y="252"/>
                    <a:pt x="138" y="252"/>
                  </a:cubicBezTo>
                  <a:lnTo>
                    <a:pt x="138" y="252"/>
                  </a:lnTo>
                  <a:cubicBezTo>
                    <a:pt x="76" y="252"/>
                    <a:pt x="25" y="202"/>
                    <a:pt x="25" y="139"/>
                  </a:cubicBezTo>
                  <a:lnTo>
                    <a:pt x="25" y="139"/>
                  </a:lnTo>
                  <a:cubicBezTo>
                    <a:pt x="25" y="80"/>
                    <a:pt x="70" y="33"/>
                    <a:pt x="126" y="27"/>
                  </a:cubicBezTo>
                  <a:close/>
                  <a:moveTo>
                    <a:pt x="250" y="126"/>
                  </a:moveTo>
                  <a:lnTo>
                    <a:pt x="150" y="126"/>
                  </a:lnTo>
                  <a:lnTo>
                    <a:pt x="150" y="27"/>
                  </a:lnTo>
                  <a:lnTo>
                    <a:pt x="150" y="27"/>
                  </a:lnTo>
                  <a:cubicBezTo>
                    <a:pt x="204" y="33"/>
                    <a:pt x="244" y="74"/>
                    <a:pt x="250" y="126"/>
                  </a:cubicBezTo>
                  <a:close/>
                  <a:moveTo>
                    <a:pt x="138" y="277"/>
                  </a:moveTo>
                  <a:lnTo>
                    <a:pt x="138" y="277"/>
                  </a:lnTo>
                  <a:cubicBezTo>
                    <a:pt x="215" y="277"/>
                    <a:pt x="277" y="216"/>
                    <a:pt x="277" y="139"/>
                  </a:cubicBezTo>
                  <a:lnTo>
                    <a:pt x="277" y="139"/>
                  </a:lnTo>
                  <a:cubicBezTo>
                    <a:pt x="277" y="63"/>
                    <a:pt x="215" y="0"/>
                    <a:pt x="138" y="0"/>
                  </a:cubicBezTo>
                  <a:lnTo>
                    <a:pt x="138" y="0"/>
                  </a:lnTo>
                  <a:cubicBezTo>
                    <a:pt x="62" y="0"/>
                    <a:pt x="0" y="63"/>
                    <a:pt x="0" y="139"/>
                  </a:cubicBezTo>
                  <a:lnTo>
                    <a:pt x="0" y="139"/>
                  </a:lnTo>
                  <a:cubicBezTo>
                    <a:pt x="0" y="216"/>
                    <a:pt x="62" y="277"/>
                    <a:pt x="138" y="27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grpSp>
      <p:grpSp>
        <p:nvGrpSpPr>
          <p:cNvPr id="111" name="Group 110">
            <a:extLst>
              <a:ext uri="{FF2B5EF4-FFF2-40B4-BE49-F238E27FC236}">
                <a16:creationId xmlns:a16="http://schemas.microsoft.com/office/drawing/2014/main" id="{D761B84E-DBAF-4E4C-AF4C-6184BA1D1489}"/>
              </a:ext>
            </a:extLst>
          </p:cNvPr>
          <p:cNvGrpSpPr/>
          <p:nvPr/>
        </p:nvGrpSpPr>
        <p:grpSpPr>
          <a:xfrm>
            <a:off x="7200704" y="5006180"/>
            <a:ext cx="405836" cy="368942"/>
            <a:chOff x="2790820" y="6602587"/>
            <a:chExt cx="1068508" cy="971373"/>
          </a:xfrm>
          <a:solidFill>
            <a:schemeClr val="bg1"/>
          </a:solidFill>
        </p:grpSpPr>
        <p:sp>
          <p:nvSpPr>
            <p:cNvPr id="112" name="Freeform 16">
              <a:extLst>
                <a:ext uri="{FF2B5EF4-FFF2-40B4-BE49-F238E27FC236}">
                  <a16:creationId xmlns:a16="http://schemas.microsoft.com/office/drawing/2014/main" id="{9C848B41-85A3-4F6B-A667-0733E2227A18}"/>
                </a:ext>
              </a:extLst>
            </p:cNvPr>
            <p:cNvSpPr>
              <a:spLocks noChangeArrowheads="1"/>
            </p:cNvSpPr>
            <p:nvPr/>
          </p:nvSpPr>
          <p:spPr bwMode="auto">
            <a:xfrm>
              <a:off x="2790820" y="7165984"/>
              <a:ext cx="1068508" cy="407976"/>
            </a:xfrm>
            <a:custGeom>
              <a:avLst/>
              <a:gdLst>
                <a:gd name="T0" fmla="*/ 18 w 484"/>
                <a:gd name="T1" fmla="*/ 165 h 184"/>
                <a:gd name="T2" fmla="*/ 18 w 484"/>
                <a:gd name="T3" fmla="*/ 165 h 184"/>
                <a:gd name="T4" fmla="*/ 116 w 484"/>
                <a:gd name="T5" fmla="*/ 22 h 184"/>
                <a:gd name="T6" fmla="*/ 116 w 484"/>
                <a:gd name="T7" fmla="*/ 22 h 184"/>
                <a:gd name="T8" fmla="*/ 242 w 484"/>
                <a:gd name="T9" fmla="*/ 92 h 184"/>
                <a:gd name="T10" fmla="*/ 242 w 484"/>
                <a:gd name="T11" fmla="*/ 92 h 184"/>
                <a:gd name="T12" fmla="*/ 369 w 484"/>
                <a:gd name="T13" fmla="*/ 22 h 184"/>
                <a:gd name="T14" fmla="*/ 369 w 484"/>
                <a:gd name="T15" fmla="*/ 22 h 184"/>
                <a:gd name="T16" fmla="*/ 465 w 484"/>
                <a:gd name="T17" fmla="*/ 165 h 184"/>
                <a:gd name="T18" fmla="*/ 18 w 484"/>
                <a:gd name="T19" fmla="*/ 165 h 184"/>
                <a:gd name="T20" fmla="*/ 369 w 484"/>
                <a:gd name="T21" fmla="*/ 2 h 184"/>
                <a:gd name="T22" fmla="*/ 369 w 484"/>
                <a:gd name="T23" fmla="*/ 2 h 184"/>
                <a:gd name="T24" fmla="*/ 357 w 484"/>
                <a:gd name="T25" fmla="*/ 7 h 184"/>
                <a:gd name="T26" fmla="*/ 357 w 484"/>
                <a:gd name="T27" fmla="*/ 7 h 184"/>
                <a:gd name="T28" fmla="*/ 242 w 484"/>
                <a:gd name="T29" fmla="*/ 74 h 184"/>
                <a:gd name="T30" fmla="*/ 242 w 484"/>
                <a:gd name="T31" fmla="*/ 74 h 184"/>
                <a:gd name="T32" fmla="*/ 126 w 484"/>
                <a:gd name="T33" fmla="*/ 7 h 184"/>
                <a:gd name="T34" fmla="*/ 126 w 484"/>
                <a:gd name="T35" fmla="*/ 7 h 184"/>
                <a:gd name="T36" fmla="*/ 114 w 484"/>
                <a:gd name="T37" fmla="*/ 2 h 184"/>
                <a:gd name="T38" fmla="*/ 114 w 484"/>
                <a:gd name="T39" fmla="*/ 2 h 184"/>
                <a:gd name="T40" fmla="*/ 0 w 484"/>
                <a:gd name="T41" fmla="*/ 173 h 184"/>
                <a:gd name="T42" fmla="*/ 0 w 484"/>
                <a:gd name="T43" fmla="*/ 173 h 184"/>
                <a:gd name="T44" fmla="*/ 2 w 484"/>
                <a:gd name="T45" fmla="*/ 179 h 184"/>
                <a:gd name="T46" fmla="*/ 2 w 484"/>
                <a:gd name="T47" fmla="*/ 179 h 184"/>
                <a:gd name="T48" fmla="*/ 9 w 484"/>
                <a:gd name="T49" fmla="*/ 183 h 184"/>
                <a:gd name="T50" fmla="*/ 475 w 484"/>
                <a:gd name="T51" fmla="*/ 183 h 184"/>
                <a:gd name="T52" fmla="*/ 475 w 484"/>
                <a:gd name="T53" fmla="*/ 183 h 184"/>
                <a:gd name="T54" fmla="*/ 481 w 484"/>
                <a:gd name="T55" fmla="*/ 179 h 184"/>
                <a:gd name="T56" fmla="*/ 481 w 484"/>
                <a:gd name="T57" fmla="*/ 179 h 184"/>
                <a:gd name="T58" fmla="*/ 483 w 484"/>
                <a:gd name="T59" fmla="*/ 173 h 184"/>
                <a:gd name="T60" fmla="*/ 483 w 484"/>
                <a:gd name="T61" fmla="*/ 173 h 184"/>
                <a:gd name="T62" fmla="*/ 369 w 484"/>
                <a:gd name="T63"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184">
                  <a:moveTo>
                    <a:pt x="18" y="165"/>
                  </a:moveTo>
                  <a:lnTo>
                    <a:pt x="18" y="165"/>
                  </a:lnTo>
                  <a:cubicBezTo>
                    <a:pt x="20" y="139"/>
                    <a:pt x="34" y="63"/>
                    <a:pt x="116" y="22"/>
                  </a:cubicBezTo>
                  <a:lnTo>
                    <a:pt x="116" y="22"/>
                  </a:lnTo>
                  <a:cubicBezTo>
                    <a:pt x="143" y="65"/>
                    <a:pt x="191" y="92"/>
                    <a:pt x="242" y="92"/>
                  </a:cubicBezTo>
                  <a:lnTo>
                    <a:pt x="242" y="92"/>
                  </a:lnTo>
                  <a:cubicBezTo>
                    <a:pt x="293" y="92"/>
                    <a:pt x="342" y="65"/>
                    <a:pt x="369" y="22"/>
                  </a:cubicBezTo>
                  <a:lnTo>
                    <a:pt x="369" y="22"/>
                  </a:lnTo>
                  <a:cubicBezTo>
                    <a:pt x="449" y="63"/>
                    <a:pt x="463" y="139"/>
                    <a:pt x="465" y="165"/>
                  </a:cubicBezTo>
                  <a:lnTo>
                    <a:pt x="18" y="165"/>
                  </a:lnTo>
                  <a:close/>
                  <a:moveTo>
                    <a:pt x="369" y="2"/>
                  </a:moveTo>
                  <a:lnTo>
                    <a:pt x="369" y="2"/>
                  </a:lnTo>
                  <a:cubicBezTo>
                    <a:pt x="365" y="0"/>
                    <a:pt x="360" y="2"/>
                    <a:pt x="357" y="7"/>
                  </a:cubicBezTo>
                  <a:lnTo>
                    <a:pt x="357" y="7"/>
                  </a:lnTo>
                  <a:cubicBezTo>
                    <a:pt x="334" y="49"/>
                    <a:pt x="289" y="74"/>
                    <a:pt x="242" y="74"/>
                  </a:cubicBezTo>
                  <a:lnTo>
                    <a:pt x="242" y="74"/>
                  </a:lnTo>
                  <a:cubicBezTo>
                    <a:pt x="194" y="74"/>
                    <a:pt x="150" y="49"/>
                    <a:pt x="126" y="7"/>
                  </a:cubicBezTo>
                  <a:lnTo>
                    <a:pt x="126" y="7"/>
                  </a:lnTo>
                  <a:cubicBezTo>
                    <a:pt x="124" y="2"/>
                    <a:pt x="119" y="0"/>
                    <a:pt x="114" y="2"/>
                  </a:cubicBezTo>
                  <a:lnTo>
                    <a:pt x="114" y="2"/>
                  </a:lnTo>
                  <a:cubicBezTo>
                    <a:pt x="1" y="54"/>
                    <a:pt x="0" y="172"/>
                    <a:pt x="0" y="173"/>
                  </a:cubicBezTo>
                  <a:lnTo>
                    <a:pt x="0" y="173"/>
                  </a:lnTo>
                  <a:cubicBezTo>
                    <a:pt x="0" y="177"/>
                    <a:pt x="1" y="178"/>
                    <a:pt x="2" y="179"/>
                  </a:cubicBezTo>
                  <a:lnTo>
                    <a:pt x="2" y="179"/>
                  </a:lnTo>
                  <a:cubicBezTo>
                    <a:pt x="4" y="181"/>
                    <a:pt x="6" y="183"/>
                    <a:pt x="9" y="183"/>
                  </a:cubicBezTo>
                  <a:lnTo>
                    <a:pt x="475" y="183"/>
                  </a:lnTo>
                  <a:lnTo>
                    <a:pt x="475" y="183"/>
                  </a:lnTo>
                  <a:cubicBezTo>
                    <a:pt x="477" y="183"/>
                    <a:pt x="479" y="181"/>
                    <a:pt x="481" y="179"/>
                  </a:cubicBezTo>
                  <a:lnTo>
                    <a:pt x="481" y="179"/>
                  </a:lnTo>
                  <a:cubicBezTo>
                    <a:pt x="483" y="178"/>
                    <a:pt x="483" y="177"/>
                    <a:pt x="483" y="173"/>
                  </a:cubicBezTo>
                  <a:lnTo>
                    <a:pt x="483" y="173"/>
                  </a:lnTo>
                  <a:cubicBezTo>
                    <a:pt x="483" y="172"/>
                    <a:pt x="482" y="54"/>
                    <a:pt x="369" y="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sp>
          <p:nvSpPr>
            <p:cNvPr id="113" name="Freeform 17">
              <a:extLst>
                <a:ext uri="{FF2B5EF4-FFF2-40B4-BE49-F238E27FC236}">
                  <a16:creationId xmlns:a16="http://schemas.microsoft.com/office/drawing/2014/main" id="{25DEC852-1C7C-4828-9098-55BE7D260CEB}"/>
                </a:ext>
              </a:extLst>
            </p:cNvPr>
            <p:cNvSpPr>
              <a:spLocks noChangeArrowheads="1"/>
            </p:cNvSpPr>
            <p:nvPr/>
          </p:nvSpPr>
          <p:spPr bwMode="auto">
            <a:xfrm>
              <a:off x="3101657" y="6602587"/>
              <a:ext cx="446830" cy="660533"/>
            </a:xfrm>
            <a:custGeom>
              <a:avLst/>
              <a:gdLst>
                <a:gd name="T0" fmla="*/ 18 w 204"/>
                <a:gd name="T1" fmla="*/ 102 h 299"/>
                <a:gd name="T2" fmla="*/ 18 w 204"/>
                <a:gd name="T3" fmla="*/ 102 h 299"/>
                <a:gd name="T4" fmla="*/ 102 w 204"/>
                <a:gd name="T5" fmla="*/ 18 h 299"/>
                <a:gd name="T6" fmla="*/ 102 w 204"/>
                <a:gd name="T7" fmla="*/ 18 h 299"/>
                <a:gd name="T8" fmla="*/ 187 w 204"/>
                <a:gd name="T9" fmla="*/ 102 h 299"/>
                <a:gd name="T10" fmla="*/ 187 w 204"/>
                <a:gd name="T11" fmla="*/ 196 h 299"/>
                <a:gd name="T12" fmla="*/ 187 w 204"/>
                <a:gd name="T13" fmla="*/ 196 h 299"/>
                <a:gd name="T14" fmla="*/ 102 w 204"/>
                <a:gd name="T15" fmla="*/ 280 h 299"/>
                <a:gd name="T16" fmla="*/ 102 w 204"/>
                <a:gd name="T17" fmla="*/ 280 h 299"/>
                <a:gd name="T18" fmla="*/ 18 w 204"/>
                <a:gd name="T19" fmla="*/ 196 h 299"/>
                <a:gd name="T20" fmla="*/ 18 w 204"/>
                <a:gd name="T21" fmla="*/ 102 h 299"/>
                <a:gd name="T22" fmla="*/ 102 w 204"/>
                <a:gd name="T23" fmla="*/ 298 h 299"/>
                <a:gd name="T24" fmla="*/ 102 w 204"/>
                <a:gd name="T25" fmla="*/ 298 h 299"/>
                <a:gd name="T26" fmla="*/ 203 w 204"/>
                <a:gd name="T27" fmla="*/ 196 h 299"/>
                <a:gd name="T28" fmla="*/ 203 w 204"/>
                <a:gd name="T29" fmla="*/ 102 h 299"/>
                <a:gd name="T30" fmla="*/ 203 w 204"/>
                <a:gd name="T31" fmla="*/ 102 h 299"/>
                <a:gd name="T32" fmla="*/ 102 w 204"/>
                <a:gd name="T33" fmla="*/ 0 h 299"/>
                <a:gd name="T34" fmla="*/ 102 w 204"/>
                <a:gd name="T35" fmla="*/ 0 h 299"/>
                <a:gd name="T36" fmla="*/ 0 w 204"/>
                <a:gd name="T37" fmla="*/ 102 h 299"/>
                <a:gd name="T38" fmla="*/ 0 w 204"/>
                <a:gd name="T39" fmla="*/ 196 h 299"/>
                <a:gd name="T40" fmla="*/ 0 w 204"/>
                <a:gd name="T41" fmla="*/ 196 h 299"/>
                <a:gd name="T42" fmla="*/ 102 w 204"/>
                <a:gd name="T43" fmla="*/ 29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99">
                  <a:moveTo>
                    <a:pt x="18" y="102"/>
                  </a:moveTo>
                  <a:lnTo>
                    <a:pt x="18" y="102"/>
                  </a:lnTo>
                  <a:cubicBezTo>
                    <a:pt x="18" y="56"/>
                    <a:pt x="55" y="18"/>
                    <a:pt x="102" y="18"/>
                  </a:cubicBezTo>
                  <a:lnTo>
                    <a:pt x="102" y="18"/>
                  </a:lnTo>
                  <a:cubicBezTo>
                    <a:pt x="148" y="18"/>
                    <a:pt x="187" y="56"/>
                    <a:pt x="187" y="102"/>
                  </a:cubicBezTo>
                  <a:lnTo>
                    <a:pt x="187" y="196"/>
                  </a:lnTo>
                  <a:lnTo>
                    <a:pt x="187" y="196"/>
                  </a:lnTo>
                  <a:cubicBezTo>
                    <a:pt x="187" y="242"/>
                    <a:pt x="148" y="280"/>
                    <a:pt x="102" y="280"/>
                  </a:cubicBezTo>
                  <a:lnTo>
                    <a:pt x="102" y="280"/>
                  </a:lnTo>
                  <a:cubicBezTo>
                    <a:pt x="55" y="280"/>
                    <a:pt x="18" y="242"/>
                    <a:pt x="18" y="196"/>
                  </a:cubicBezTo>
                  <a:lnTo>
                    <a:pt x="18" y="102"/>
                  </a:lnTo>
                  <a:close/>
                  <a:moveTo>
                    <a:pt x="102" y="298"/>
                  </a:moveTo>
                  <a:lnTo>
                    <a:pt x="102" y="298"/>
                  </a:lnTo>
                  <a:cubicBezTo>
                    <a:pt x="158" y="298"/>
                    <a:pt x="203" y="251"/>
                    <a:pt x="203" y="196"/>
                  </a:cubicBezTo>
                  <a:lnTo>
                    <a:pt x="203" y="102"/>
                  </a:lnTo>
                  <a:lnTo>
                    <a:pt x="203" y="102"/>
                  </a:lnTo>
                  <a:cubicBezTo>
                    <a:pt x="203" y="46"/>
                    <a:pt x="158" y="0"/>
                    <a:pt x="102" y="0"/>
                  </a:cubicBezTo>
                  <a:lnTo>
                    <a:pt x="102" y="0"/>
                  </a:lnTo>
                  <a:cubicBezTo>
                    <a:pt x="46" y="0"/>
                    <a:pt x="0" y="46"/>
                    <a:pt x="0" y="102"/>
                  </a:cubicBezTo>
                  <a:lnTo>
                    <a:pt x="0" y="196"/>
                  </a:lnTo>
                  <a:lnTo>
                    <a:pt x="0" y="196"/>
                  </a:lnTo>
                  <a:cubicBezTo>
                    <a:pt x="0" y="251"/>
                    <a:pt x="46" y="298"/>
                    <a:pt x="102" y="2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grpSp>
      <p:sp>
        <p:nvSpPr>
          <p:cNvPr id="114" name="Freeform 115">
            <a:extLst>
              <a:ext uri="{FF2B5EF4-FFF2-40B4-BE49-F238E27FC236}">
                <a16:creationId xmlns:a16="http://schemas.microsoft.com/office/drawing/2014/main" id="{1ACB4667-850B-4F87-B1BE-E883D81CB6B4}"/>
              </a:ext>
            </a:extLst>
          </p:cNvPr>
          <p:cNvSpPr>
            <a:spLocks noChangeArrowheads="1"/>
          </p:cNvSpPr>
          <p:nvPr/>
        </p:nvSpPr>
        <p:spPr bwMode="auto">
          <a:xfrm>
            <a:off x="7244380" y="3776832"/>
            <a:ext cx="348502" cy="348502"/>
          </a:xfrm>
          <a:custGeom>
            <a:avLst/>
            <a:gdLst>
              <a:gd name="T0" fmla="*/ 430 w 490"/>
              <a:gd name="T1" fmla="*/ 233 h 489"/>
              <a:gd name="T2" fmla="*/ 472 w 490"/>
              <a:gd name="T3" fmla="*/ 303 h 489"/>
              <a:gd name="T4" fmla="*/ 430 w 490"/>
              <a:gd name="T5" fmla="*/ 372 h 489"/>
              <a:gd name="T6" fmla="*/ 413 w 490"/>
              <a:gd name="T7" fmla="*/ 379 h 489"/>
              <a:gd name="T8" fmla="*/ 372 w 490"/>
              <a:gd name="T9" fmla="*/ 382 h 489"/>
              <a:gd name="T10" fmla="*/ 392 w 490"/>
              <a:gd name="T11" fmla="*/ 223 h 489"/>
              <a:gd name="T12" fmla="*/ 413 w 490"/>
              <a:gd name="T13" fmla="*/ 226 h 489"/>
              <a:gd name="T14" fmla="*/ 255 w 490"/>
              <a:gd name="T15" fmla="*/ 471 h 489"/>
              <a:gd name="T16" fmla="*/ 274 w 490"/>
              <a:gd name="T17" fmla="*/ 458 h 489"/>
              <a:gd name="T18" fmla="*/ 292 w 490"/>
              <a:gd name="T19" fmla="*/ 471 h 489"/>
              <a:gd name="T20" fmla="*/ 117 w 490"/>
              <a:gd name="T21" fmla="*/ 223 h 489"/>
              <a:gd name="T22" fmla="*/ 97 w 490"/>
              <a:gd name="T23" fmla="*/ 382 h 489"/>
              <a:gd name="T24" fmla="*/ 77 w 490"/>
              <a:gd name="T25" fmla="*/ 379 h 489"/>
              <a:gd name="T26" fmla="*/ 77 w 490"/>
              <a:gd name="T27" fmla="*/ 226 h 489"/>
              <a:gd name="T28" fmla="*/ 117 w 490"/>
              <a:gd name="T29" fmla="*/ 223 h 489"/>
              <a:gd name="T30" fmla="*/ 59 w 490"/>
              <a:gd name="T31" fmla="*/ 371 h 489"/>
              <a:gd name="T32" fmla="*/ 18 w 490"/>
              <a:gd name="T33" fmla="*/ 303 h 489"/>
              <a:gd name="T34" fmla="*/ 59 w 490"/>
              <a:gd name="T35" fmla="*/ 371 h 489"/>
              <a:gd name="T36" fmla="*/ 424 w 490"/>
              <a:gd name="T37" fmla="*/ 212 h 489"/>
              <a:gd name="T38" fmla="*/ 401 w 490"/>
              <a:gd name="T39" fmla="*/ 155 h 489"/>
              <a:gd name="T40" fmla="*/ 245 w 490"/>
              <a:gd name="T41" fmla="*/ 0 h 489"/>
              <a:gd name="T42" fmla="*/ 88 w 490"/>
              <a:gd name="T43" fmla="*/ 155 h 489"/>
              <a:gd name="T44" fmla="*/ 88 w 490"/>
              <a:gd name="T45" fmla="*/ 207 h 489"/>
              <a:gd name="T46" fmla="*/ 65 w 490"/>
              <a:gd name="T47" fmla="*/ 212 h 489"/>
              <a:gd name="T48" fmla="*/ 0 w 490"/>
              <a:gd name="T49" fmla="*/ 303 h 489"/>
              <a:gd name="T50" fmla="*/ 65 w 490"/>
              <a:gd name="T51" fmla="*/ 394 h 489"/>
              <a:gd name="T52" fmla="*/ 126 w 490"/>
              <a:gd name="T53" fmla="*/ 399 h 489"/>
              <a:gd name="T54" fmla="*/ 135 w 490"/>
              <a:gd name="T55" fmla="*/ 390 h 489"/>
              <a:gd name="T56" fmla="*/ 135 w 490"/>
              <a:gd name="T57" fmla="*/ 214 h 489"/>
              <a:gd name="T58" fmla="*/ 106 w 490"/>
              <a:gd name="T59" fmla="*/ 206 h 489"/>
              <a:gd name="T60" fmla="*/ 106 w 490"/>
              <a:gd name="T61" fmla="*/ 155 h 489"/>
              <a:gd name="T62" fmla="*/ 245 w 490"/>
              <a:gd name="T63" fmla="*/ 17 h 489"/>
              <a:gd name="T64" fmla="*/ 383 w 490"/>
              <a:gd name="T65" fmla="*/ 206 h 489"/>
              <a:gd name="T66" fmla="*/ 363 w 490"/>
              <a:gd name="T67" fmla="*/ 206 h 489"/>
              <a:gd name="T68" fmla="*/ 354 w 490"/>
              <a:gd name="T69" fmla="*/ 390 h 489"/>
              <a:gd name="T70" fmla="*/ 363 w 490"/>
              <a:gd name="T71" fmla="*/ 399 h 489"/>
              <a:gd name="T72" fmla="*/ 383 w 490"/>
              <a:gd name="T73" fmla="*/ 449 h 489"/>
              <a:gd name="T74" fmla="*/ 383 w 490"/>
              <a:gd name="T75" fmla="*/ 450 h 489"/>
              <a:gd name="T76" fmla="*/ 377 w 490"/>
              <a:gd name="T77" fmla="*/ 464 h 489"/>
              <a:gd name="T78" fmla="*/ 363 w 490"/>
              <a:gd name="T79" fmla="*/ 471 h 489"/>
              <a:gd name="T80" fmla="*/ 310 w 490"/>
              <a:gd name="T81" fmla="*/ 471 h 489"/>
              <a:gd name="T82" fmla="*/ 301 w 490"/>
              <a:gd name="T83" fmla="*/ 452 h 489"/>
              <a:gd name="T84" fmla="*/ 274 w 490"/>
              <a:gd name="T85" fmla="*/ 440 h 489"/>
              <a:gd name="T86" fmla="*/ 236 w 490"/>
              <a:gd name="T87" fmla="*/ 480 h 489"/>
              <a:gd name="T88" fmla="*/ 303 w 490"/>
              <a:gd name="T89" fmla="*/ 488 h 489"/>
              <a:gd name="T90" fmla="*/ 363 w 490"/>
              <a:gd name="T91" fmla="*/ 488 h 489"/>
              <a:gd name="T92" fmla="*/ 390 w 490"/>
              <a:gd name="T93" fmla="*/ 476 h 489"/>
              <a:gd name="T94" fmla="*/ 401 w 490"/>
              <a:gd name="T95" fmla="*/ 450 h 489"/>
              <a:gd name="T96" fmla="*/ 401 w 490"/>
              <a:gd name="T97" fmla="*/ 398 h 489"/>
              <a:gd name="T98" fmla="*/ 424 w 490"/>
              <a:gd name="T99" fmla="*/ 394 h 489"/>
              <a:gd name="T100" fmla="*/ 489 w 490"/>
              <a:gd name="T101" fmla="*/ 303 h 489"/>
              <a:gd name="T102" fmla="*/ 424 w 490"/>
              <a:gd name="T103" fmla="*/ 2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489">
                <a:moveTo>
                  <a:pt x="430" y="372"/>
                </a:moveTo>
                <a:lnTo>
                  <a:pt x="430" y="233"/>
                </a:lnTo>
                <a:lnTo>
                  <a:pt x="430" y="233"/>
                </a:lnTo>
                <a:cubicBezTo>
                  <a:pt x="456" y="247"/>
                  <a:pt x="472" y="273"/>
                  <a:pt x="472" y="303"/>
                </a:cubicBezTo>
                <a:lnTo>
                  <a:pt x="472" y="303"/>
                </a:lnTo>
                <a:cubicBezTo>
                  <a:pt x="472" y="332"/>
                  <a:pt x="456" y="358"/>
                  <a:pt x="430" y="372"/>
                </a:cubicBezTo>
                <a:close/>
                <a:moveTo>
                  <a:pt x="413" y="379"/>
                </a:moveTo>
                <a:lnTo>
                  <a:pt x="413" y="379"/>
                </a:lnTo>
                <a:cubicBezTo>
                  <a:pt x="406" y="381"/>
                  <a:pt x="399" y="382"/>
                  <a:pt x="392" y="382"/>
                </a:cubicBezTo>
                <a:lnTo>
                  <a:pt x="372" y="382"/>
                </a:lnTo>
                <a:lnTo>
                  <a:pt x="372" y="223"/>
                </a:lnTo>
                <a:lnTo>
                  <a:pt x="392" y="223"/>
                </a:lnTo>
                <a:lnTo>
                  <a:pt x="392" y="223"/>
                </a:lnTo>
                <a:cubicBezTo>
                  <a:pt x="399" y="223"/>
                  <a:pt x="406" y="224"/>
                  <a:pt x="413" y="226"/>
                </a:cubicBezTo>
                <a:lnTo>
                  <a:pt x="413" y="379"/>
                </a:lnTo>
                <a:close/>
                <a:moveTo>
                  <a:pt x="255" y="471"/>
                </a:moveTo>
                <a:lnTo>
                  <a:pt x="255" y="471"/>
                </a:lnTo>
                <a:cubicBezTo>
                  <a:pt x="258" y="463"/>
                  <a:pt x="266" y="458"/>
                  <a:pt x="274" y="458"/>
                </a:cubicBezTo>
                <a:lnTo>
                  <a:pt x="274" y="458"/>
                </a:lnTo>
                <a:cubicBezTo>
                  <a:pt x="283" y="458"/>
                  <a:pt x="290" y="463"/>
                  <a:pt x="292" y="471"/>
                </a:cubicBezTo>
                <a:lnTo>
                  <a:pt x="255" y="471"/>
                </a:lnTo>
                <a:close/>
                <a:moveTo>
                  <a:pt x="117" y="223"/>
                </a:moveTo>
                <a:lnTo>
                  <a:pt x="117" y="382"/>
                </a:lnTo>
                <a:lnTo>
                  <a:pt x="97" y="382"/>
                </a:lnTo>
                <a:lnTo>
                  <a:pt x="97" y="382"/>
                </a:lnTo>
                <a:cubicBezTo>
                  <a:pt x="90" y="382"/>
                  <a:pt x="83" y="381"/>
                  <a:pt x="77" y="379"/>
                </a:cubicBezTo>
                <a:lnTo>
                  <a:pt x="77" y="226"/>
                </a:lnTo>
                <a:lnTo>
                  <a:pt x="77" y="226"/>
                </a:lnTo>
                <a:cubicBezTo>
                  <a:pt x="83" y="224"/>
                  <a:pt x="90" y="223"/>
                  <a:pt x="97" y="223"/>
                </a:cubicBezTo>
                <a:lnTo>
                  <a:pt x="117" y="223"/>
                </a:lnTo>
                <a:close/>
                <a:moveTo>
                  <a:pt x="59" y="371"/>
                </a:moveTo>
                <a:lnTo>
                  <a:pt x="59" y="371"/>
                </a:lnTo>
                <a:cubicBezTo>
                  <a:pt x="34" y="357"/>
                  <a:pt x="18" y="331"/>
                  <a:pt x="18" y="303"/>
                </a:cubicBezTo>
                <a:lnTo>
                  <a:pt x="18" y="303"/>
                </a:lnTo>
                <a:cubicBezTo>
                  <a:pt x="18" y="273"/>
                  <a:pt x="34" y="247"/>
                  <a:pt x="59" y="233"/>
                </a:cubicBezTo>
                <a:lnTo>
                  <a:pt x="59" y="371"/>
                </a:lnTo>
                <a:close/>
                <a:moveTo>
                  <a:pt x="424" y="212"/>
                </a:moveTo>
                <a:lnTo>
                  <a:pt x="424" y="212"/>
                </a:lnTo>
                <a:cubicBezTo>
                  <a:pt x="416" y="209"/>
                  <a:pt x="409" y="207"/>
                  <a:pt x="401" y="207"/>
                </a:cubicBezTo>
                <a:lnTo>
                  <a:pt x="401" y="155"/>
                </a:lnTo>
                <a:lnTo>
                  <a:pt x="401" y="155"/>
                </a:lnTo>
                <a:cubicBezTo>
                  <a:pt x="401" y="69"/>
                  <a:pt x="331" y="0"/>
                  <a:pt x="245" y="0"/>
                </a:cubicBezTo>
                <a:lnTo>
                  <a:pt x="245" y="0"/>
                </a:lnTo>
                <a:cubicBezTo>
                  <a:pt x="158" y="0"/>
                  <a:pt x="88" y="69"/>
                  <a:pt x="88" y="155"/>
                </a:cubicBezTo>
                <a:lnTo>
                  <a:pt x="88" y="207"/>
                </a:lnTo>
                <a:lnTo>
                  <a:pt x="88" y="207"/>
                </a:lnTo>
                <a:cubicBezTo>
                  <a:pt x="80" y="207"/>
                  <a:pt x="72" y="209"/>
                  <a:pt x="65" y="212"/>
                </a:cubicBezTo>
                <a:lnTo>
                  <a:pt x="65" y="212"/>
                </a:lnTo>
                <a:cubicBezTo>
                  <a:pt x="27" y="225"/>
                  <a:pt x="0" y="261"/>
                  <a:pt x="0" y="303"/>
                </a:cubicBezTo>
                <a:lnTo>
                  <a:pt x="0" y="303"/>
                </a:lnTo>
                <a:cubicBezTo>
                  <a:pt x="0" y="343"/>
                  <a:pt x="27" y="380"/>
                  <a:pt x="65" y="394"/>
                </a:cubicBezTo>
                <a:lnTo>
                  <a:pt x="65" y="394"/>
                </a:lnTo>
                <a:cubicBezTo>
                  <a:pt x="75" y="397"/>
                  <a:pt x="86" y="399"/>
                  <a:pt x="97" y="399"/>
                </a:cubicBezTo>
                <a:lnTo>
                  <a:pt x="126" y="399"/>
                </a:lnTo>
                <a:lnTo>
                  <a:pt x="126" y="399"/>
                </a:lnTo>
                <a:cubicBezTo>
                  <a:pt x="131" y="399"/>
                  <a:pt x="135" y="395"/>
                  <a:pt x="135" y="390"/>
                </a:cubicBezTo>
                <a:lnTo>
                  <a:pt x="135" y="214"/>
                </a:lnTo>
                <a:lnTo>
                  <a:pt x="135" y="214"/>
                </a:lnTo>
                <a:cubicBezTo>
                  <a:pt x="135" y="210"/>
                  <a:pt x="131" y="206"/>
                  <a:pt x="126" y="206"/>
                </a:cubicBezTo>
                <a:lnTo>
                  <a:pt x="106" y="206"/>
                </a:lnTo>
                <a:lnTo>
                  <a:pt x="106" y="155"/>
                </a:lnTo>
                <a:lnTo>
                  <a:pt x="106" y="155"/>
                </a:lnTo>
                <a:cubicBezTo>
                  <a:pt x="106" y="79"/>
                  <a:pt x="168" y="17"/>
                  <a:pt x="245" y="17"/>
                </a:cubicBezTo>
                <a:lnTo>
                  <a:pt x="245" y="17"/>
                </a:lnTo>
                <a:cubicBezTo>
                  <a:pt x="321" y="17"/>
                  <a:pt x="383" y="79"/>
                  <a:pt x="383" y="155"/>
                </a:cubicBezTo>
                <a:lnTo>
                  <a:pt x="383" y="206"/>
                </a:lnTo>
                <a:lnTo>
                  <a:pt x="363" y="206"/>
                </a:lnTo>
                <a:lnTo>
                  <a:pt x="363" y="206"/>
                </a:lnTo>
                <a:cubicBezTo>
                  <a:pt x="358" y="206"/>
                  <a:pt x="354" y="210"/>
                  <a:pt x="354" y="214"/>
                </a:cubicBezTo>
                <a:lnTo>
                  <a:pt x="354" y="390"/>
                </a:lnTo>
                <a:lnTo>
                  <a:pt x="354" y="390"/>
                </a:lnTo>
                <a:cubicBezTo>
                  <a:pt x="354" y="395"/>
                  <a:pt x="358" y="399"/>
                  <a:pt x="363" y="399"/>
                </a:cubicBezTo>
                <a:lnTo>
                  <a:pt x="383" y="399"/>
                </a:lnTo>
                <a:lnTo>
                  <a:pt x="383" y="449"/>
                </a:lnTo>
                <a:lnTo>
                  <a:pt x="383" y="450"/>
                </a:lnTo>
                <a:lnTo>
                  <a:pt x="383" y="450"/>
                </a:lnTo>
                <a:cubicBezTo>
                  <a:pt x="383" y="455"/>
                  <a:pt x="381" y="460"/>
                  <a:pt x="377" y="464"/>
                </a:cubicBezTo>
                <a:lnTo>
                  <a:pt x="377" y="464"/>
                </a:lnTo>
                <a:cubicBezTo>
                  <a:pt x="374" y="468"/>
                  <a:pt x="369" y="471"/>
                  <a:pt x="363" y="471"/>
                </a:cubicBezTo>
                <a:lnTo>
                  <a:pt x="363" y="471"/>
                </a:lnTo>
                <a:lnTo>
                  <a:pt x="310" y="471"/>
                </a:lnTo>
                <a:lnTo>
                  <a:pt x="310" y="471"/>
                </a:lnTo>
                <a:cubicBezTo>
                  <a:pt x="309" y="464"/>
                  <a:pt x="306" y="457"/>
                  <a:pt x="301" y="452"/>
                </a:cubicBezTo>
                <a:lnTo>
                  <a:pt x="301" y="452"/>
                </a:lnTo>
                <a:cubicBezTo>
                  <a:pt x="293" y="445"/>
                  <a:pt x="284" y="440"/>
                  <a:pt x="274" y="440"/>
                </a:cubicBezTo>
                <a:lnTo>
                  <a:pt x="274" y="440"/>
                </a:lnTo>
                <a:cubicBezTo>
                  <a:pt x="253" y="440"/>
                  <a:pt x="236" y="458"/>
                  <a:pt x="236" y="480"/>
                </a:cubicBezTo>
                <a:lnTo>
                  <a:pt x="236" y="480"/>
                </a:lnTo>
                <a:cubicBezTo>
                  <a:pt x="236" y="484"/>
                  <a:pt x="240" y="488"/>
                  <a:pt x="245" y="488"/>
                </a:cubicBezTo>
                <a:lnTo>
                  <a:pt x="303" y="488"/>
                </a:lnTo>
                <a:lnTo>
                  <a:pt x="363" y="488"/>
                </a:lnTo>
                <a:lnTo>
                  <a:pt x="363" y="488"/>
                </a:lnTo>
                <a:lnTo>
                  <a:pt x="363" y="488"/>
                </a:lnTo>
                <a:cubicBezTo>
                  <a:pt x="373" y="488"/>
                  <a:pt x="382" y="483"/>
                  <a:pt x="390" y="476"/>
                </a:cubicBezTo>
                <a:lnTo>
                  <a:pt x="390" y="476"/>
                </a:lnTo>
                <a:cubicBezTo>
                  <a:pt x="397" y="470"/>
                  <a:pt x="401" y="460"/>
                  <a:pt x="401" y="450"/>
                </a:cubicBezTo>
                <a:lnTo>
                  <a:pt x="401" y="449"/>
                </a:lnTo>
                <a:lnTo>
                  <a:pt x="401" y="398"/>
                </a:lnTo>
                <a:lnTo>
                  <a:pt x="401" y="398"/>
                </a:lnTo>
                <a:cubicBezTo>
                  <a:pt x="409" y="397"/>
                  <a:pt x="417" y="396"/>
                  <a:pt x="424" y="394"/>
                </a:cubicBezTo>
                <a:lnTo>
                  <a:pt x="424" y="394"/>
                </a:lnTo>
                <a:cubicBezTo>
                  <a:pt x="463" y="380"/>
                  <a:pt x="489" y="344"/>
                  <a:pt x="489" y="303"/>
                </a:cubicBezTo>
                <a:lnTo>
                  <a:pt x="489" y="303"/>
                </a:lnTo>
                <a:cubicBezTo>
                  <a:pt x="489" y="261"/>
                  <a:pt x="463" y="225"/>
                  <a:pt x="424" y="212"/>
                </a:cubicBezTo>
                <a:close/>
              </a:path>
            </a:pathLst>
          </a:custGeom>
          <a:solidFill>
            <a:schemeClr val="bg1"/>
          </a:solidFill>
          <a:ln>
            <a:noFill/>
          </a:ln>
          <a:effectLst/>
        </p:spPr>
        <p:txBody>
          <a:bodyPr wrap="none" anchor="ctr"/>
          <a:lstStyle/>
          <a:p>
            <a:endParaRPr lang="en-US" sz="3599" dirty="0">
              <a:latin typeface="Open Sans Regular" charset="0"/>
            </a:endParaRPr>
          </a:p>
        </p:txBody>
      </p:sp>
      <p:sp>
        <p:nvSpPr>
          <p:cNvPr id="115" name="TextBox 114">
            <a:extLst>
              <a:ext uri="{FF2B5EF4-FFF2-40B4-BE49-F238E27FC236}">
                <a16:creationId xmlns:a16="http://schemas.microsoft.com/office/drawing/2014/main" id="{D28F2798-C04D-445B-A13B-9BA40158B4A2}"/>
              </a:ext>
            </a:extLst>
          </p:cNvPr>
          <p:cNvSpPr txBox="1"/>
          <p:nvPr/>
        </p:nvSpPr>
        <p:spPr>
          <a:xfrm>
            <a:off x="8045738" y="2246757"/>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116" name="Title 1">
            <a:extLst>
              <a:ext uri="{FF2B5EF4-FFF2-40B4-BE49-F238E27FC236}">
                <a16:creationId xmlns:a16="http://schemas.microsoft.com/office/drawing/2014/main" id="{EB1CCFFF-2447-4A01-8586-680540CC3F16}"/>
              </a:ext>
            </a:extLst>
          </p:cNvPr>
          <p:cNvSpPr txBox="1">
            <a:spLocks/>
          </p:cNvSpPr>
          <p:nvPr/>
        </p:nvSpPr>
        <p:spPr>
          <a:xfrm>
            <a:off x="8045737" y="2577425"/>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17" name="TextBox 116">
            <a:extLst>
              <a:ext uri="{FF2B5EF4-FFF2-40B4-BE49-F238E27FC236}">
                <a16:creationId xmlns:a16="http://schemas.microsoft.com/office/drawing/2014/main" id="{CD8C9B62-410C-40C3-9DD6-A9A4CC693F84}"/>
              </a:ext>
            </a:extLst>
          </p:cNvPr>
          <p:cNvSpPr txBox="1"/>
          <p:nvPr/>
        </p:nvSpPr>
        <p:spPr>
          <a:xfrm>
            <a:off x="8045738" y="3547447"/>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118" name="Title 1">
            <a:extLst>
              <a:ext uri="{FF2B5EF4-FFF2-40B4-BE49-F238E27FC236}">
                <a16:creationId xmlns:a16="http://schemas.microsoft.com/office/drawing/2014/main" id="{48CD3DEB-7EEC-497D-B19C-911B2FDAFEDA}"/>
              </a:ext>
            </a:extLst>
          </p:cNvPr>
          <p:cNvSpPr txBox="1">
            <a:spLocks/>
          </p:cNvSpPr>
          <p:nvPr/>
        </p:nvSpPr>
        <p:spPr>
          <a:xfrm>
            <a:off x="8045737" y="3878115"/>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19" name="TextBox 118">
            <a:extLst>
              <a:ext uri="{FF2B5EF4-FFF2-40B4-BE49-F238E27FC236}">
                <a16:creationId xmlns:a16="http://schemas.microsoft.com/office/drawing/2014/main" id="{51E9156C-62EE-479C-87D2-84D1C5DEF704}"/>
              </a:ext>
            </a:extLst>
          </p:cNvPr>
          <p:cNvSpPr txBox="1"/>
          <p:nvPr/>
        </p:nvSpPr>
        <p:spPr>
          <a:xfrm>
            <a:off x="8045738" y="4901806"/>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120" name="Title 1">
            <a:extLst>
              <a:ext uri="{FF2B5EF4-FFF2-40B4-BE49-F238E27FC236}">
                <a16:creationId xmlns:a16="http://schemas.microsoft.com/office/drawing/2014/main" id="{2E72EFCE-7525-45AC-8BC5-F9623E5D4028}"/>
              </a:ext>
            </a:extLst>
          </p:cNvPr>
          <p:cNvSpPr txBox="1">
            <a:spLocks/>
          </p:cNvSpPr>
          <p:nvPr/>
        </p:nvSpPr>
        <p:spPr>
          <a:xfrm>
            <a:off x="8045737" y="5232474"/>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21" name="TextBox 120">
            <a:extLst>
              <a:ext uri="{FF2B5EF4-FFF2-40B4-BE49-F238E27FC236}">
                <a16:creationId xmlns:a16="http://schemas.microsoft.com/office/drawing/2014/main" id="{17F92976-FD41-4F20-90AC-4D002BC11E78}"/>
              </a:ext>
            </a:extLst>
          </p:cNvPr>
          <p:cNvSpPr txBox="1"/>
          <p:nvPr/>
        </p:nvSpPr>
        <p:spPr>
          <a:xfrm>
            <a:off x="7007486" y="964481"/>
            <a:ext cx="3510576" cy="369332"/>
          </a:xfrm>
          <a:prstGeom prst="rect">
            <a:avLst/>
          </a:prstGeom>
          <a:noFill/>
        </p:spPr>
        <p:txBody>
          <a:bodyPr wrap="none" lIns="0" tIns="0" rIns="0" bIns="0" rtlCol="0">
            <a:spAutoFit/>
          </a:bodyPr>
          <a:lstStyle/>
          <a:p>
            <a:r>
              <a:rPr lang="en-US" sz="2400">
                <a:solidFill>
                  <a:schemeClr val="tx2"/>
                </a:solidFill>
                <a:latin typeface="Lato Bold" panose="020F0502020204030203" pitchFamily="34" charset="0"/>
                <a:ea typeface="Lato Bold" panose="020F0502020204030203" pitchFamily="34" charset="0"/>
                <a:cs typeface="Lato Bold" panose="020F0502020204030203" pitchFamily="34" charset="0"/>
              </a:rPr>
              <a:t>MORE THAN YOU NEED</a:t>
            </a:r>
          </a:p>
        </p:txBody>
      </p:sp>
      <p:sp>
        <p:nvSpPr>
          <p:cNvPr id="122" name="TextBox 121">
            <a:extLst>
              <a:ext uri="{FF2B5EF4-FFF2-40B4-BE49-F238E27FC236}">
                <a16:creationId xmlns:a16="http://schemas.microsoft.com/office/drawing/2014/main" id="{DF6DB27E-57F7-4E10-9E0E-22750C0B5A26}"/>
              </a:ext>
            </a:extLst>
          </p:cNvPr>
          <p:cNvSpPr txBox="1"/>
          <p:nvPr/>
        </p:nvSpPr>
        <p:spPr>
          <a:xfrm>
            <a:off x="7007486" y="1441337"/>
            <a:ext cx="1702390" cy="246221"/>
          </a:xfrm>
          <a:prstGeom prst="rect">
            <a:avLst/>
          </a:prstGeom>
          <a:noFill/>
        </p:spPr>
        <p:txBody>
          <a:bodyPr wrap="none" lIns="0" tIns="0" rIns="0" bIns="0" rtlCol="0">
            <a:spAutoFit/>
          </a:bodyPr>
          <a:lstStyle/>
          <a:p>
            <a:r>
              <a:rPr lang="en-US" sz="1600">
                <a:latin typeface="Lato Bold" panose="020F0502020204030203" pitchFamily="34" charset="0"/>
                <a:ea typeface="Lato Bold" panose="020F0502020204030203" pitchFamily="34" charset="0"/>
                <a:cs typeface="Lato Bold" panose="020F0502020204030203" pitchFamily="34" charset="0"/>
              </a:rPr>
              <a:t>Powerful template</a:t>
            </a:r>
          </a:p>
        </p:txBody>
      </p:sp>
    </p:spTree>
    <p:extLst>
      <p:ext uri="{BB962C8B-B14F-4D97-AF65-F5344CB8AC3E}">
        <p14:creationId xmlns:p14="http://schemas.microsoft.com/office/powerpoint/2010/main" val="233959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971C6F5-7B83-4349-BE52-1943F6E620BA}"/>
              </a:ext>
            </a:extLst>
          </p:cNvPr>
          <p:cNvGrpSpPr/>
          <p:nvPr/>
        </p:nvGrpSpPr>
        <p:grpSpPr>
          <a:xfrm>
            <a:off x="5959892" y="296782"/>
            <a:ext cx="5105674" cy="7202554"/>
            <a:chOff x="-493917" y="2060717"/>
            <a:chExt cx="2934655" cy="4139906"/>
          </a:xfrm>
        </p:grpSpPr>
        <p:grpSp>
          <p:nvGrpSpPr>
            <p:cNvPr id="41" name="Group 40"/>
            <p:cNvGrpSpPr/>
            <p:nvPr/>
          </p:nvGrpSpPr>
          <p:grpSpPr>
            <a:xfrm rot="705534">
              <a:off x="-102519" y="2640861"/>
              <a:ext cx="2098307" cy="1999755"/>
              <a:chOff x="1331012" y="-212627"/>
              <a:chExt cx="6278791" cy="5983887"/>
            </a:xfrm>
          </p:grpSpPr>
          <p:grpSp>
            <p:nvGrpSpPr>
              <p:cNvPr id="42" name="Group 41"/>
              <p:cNvGrpSpPr/>
              <p:nvPr/>
            </p:nvGrpSpPr>
            <p:grpSpPr>
              <a:xfrm>
                <a:off x="1331012" y="-212627"/>
                <a:ext cx="3214722" cy="4305419"/>
                <a:chOff x="1331012" y="-212627"/>
                <a:chExt cx="3214722" cy="4305419"/>
              </a:xfrm>
            </p:grpSpPr>
            <p:sp>
              <p:nvSpPr>
                <p:cNvPr id="54" name="Shape 6"/>
                <p:cNvSpPr/>
                <p:nvPr/>
              </p:nvSpPr>
              <p:spPr>
                <a:xfrm>
                  <a:off x="1331012" y="-212627"/>
                  <a:ext cx="3214722" cy="4305419"/>
                </a:xfrm>
                <a:custGeom>
                  <a:avLst/>
                  <a:gdLst/>
                  <a:ahLst/>
                  <a:cxnLst>
                    <a:cxn ang="0">
                      <a:pos x="wd2" y="hd2"/>
                    </a:cxn>
                    <a:cxn ang="5400000">
                      <a:pos x="wd2" y="hd2"/>
                    </a:cxn>
                    <a:cxn ang="10800000">
                      <a:pos x="wd2" y="hd2"/>
                    </a:cxn>
                    <a:cxn ang="16200000">
                      <a:pos x="wd2" y="hd2"/>
                    </a:cxn>
                  </a:cxnLst>
                  <a:rect l="0" t="0" r="r" b="b"/>
                  <a:pathLst>
                    <a:path w="21600" h="21600" extrusionOk="0">
                      <a:moveTo>
                        <a:pt x="738" y="0"/>
                      </a:moveTo>
                      <a:cubicBezTo>
                        <a:pt x="332" y="0"/>
                        <a:pt x="0" y="235"/>
                        <a:pt x="0" y="522"/>
                      </a:cubicBezTo>
                      <a:lnTo>
                        <a:pt x="0" y="21078"/>
                      </a:lnTo>
                      <a:cubicBezTo>
                        <a:pt x="0" y="21365"/>
                        <a:pt x="332" y="21600"/>
                        <a:pt x="738" y="21600"/>
                      </a:cubicBezTo>
                      <a:lnTo>
                        <a:pt x="20861" y="21600"/>
                      </a:lnTo>
                      <a:cubicBezTo>
                        <a:pt x="21268" y="21600"/>
                        <a:pt x="21600" y="21365"/>
                        <a:pt x="21600" y="21078"/>
                      </a:cubicBezTo>
                      <a:lnTo>
                        <a:pt x="21600" y="522"/>
                      </a:lnTo>
                      <a:cubicBezTo>
                        <a:pt x="21600" y="235"/>
                        <a:pt x="21268" y="0"/>
                        <a:pt x="20861" y="0"/>
                      </a:cubicBezTo>
                      <a:cubicBezTo>
                        <a:pt x="20861" y="0"/>
                        <a:pt x="738" y="0"/>
                        <a:pt x="738" y="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5" name="Shape 7"/>
                <p:cNvSpPr/>
                <p:nvPr/>
              </p:nvSpPr>
              <p:spPr>
                <a:xfrm>
                  <a:off x="1585012" y="41373"/>
                  <a:ext cx="2698550" cy="38165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Freeform 55"/>
                <p:cNvSpPr/>
                <p:nvPr/>
              </p:nvSpPr>
              <p:spPr>
                <a:xfrm>
                  <a:off x="1927912" y="2581373"/>
                  <a:ext cx="2011877" cy="809065"/>
                </a:xfrm>
                <a:custGeom>
                  <a:avLst/>
                  <a:gdLst>
                    <a:gd name="connsiteX0" fmla="*/ 0 w 2011877"/>
                    <a:gd name="connsiteY0" fmla="*/ 749300 h 809065"/>
                    <a:gd name="connsiteX1" fmla="*/ 1005973 w 2011877"/>
                    <a:gd name="connsiteY1" fmla="*/ 749300 h 809065"/>
                    <a:gd name="connsiteX2" fmla="*/ 1005973 w 2011877"/>
                    <a:gd name="connsiteY2" fmla="*/ 809065 h 809065"/>
                    <a:gd name="connsiteX3" fmla="*/ 0 w 2011877"/>
                    <a:gd name="connsiteY3" fmla="*/ 809065 h 809065"/>
                    <a:gd name="connsiteX4" fmla="*/ 0 w 2011877"/>
                    <a:gd name="connsiteY4" fmla="*/ 749300 h 809065"/>
                    <a:gd name="connsiteX5" fmla="*/ 0 w 2011877"/>
                    <a:gd name="connsiteY5" fmla="*/ 596900 h 809065"/>
                    <a:gd name="connsiteX6" fmla="*/ 2011877 w 2011877"/>
                    <a:gd name="connsiteY6" fmla="*/ 596900 h 809065"/>
                    <a:gd name="connsiteX7" fmla="*/ 2011877 w 2011877"/>
                    <a:gd name="connsiteY7" fmla="*/ 656712 h 809065"/>
                    <a:gd name="connsiteX8" fmla="*/ 0 w 2011877"/>
                    <a:gd name="connsiteY8" fmla="*/ 656712 h 809065"/>
                    <a:gd name="connsiteX9" fmla="*/ 0 w 2011877"/>
                    <a:gd name="connsiteY9" fmla="*/ 596900 h 809065"/>
                    <a:gd name="connsiteX10" fmla="*/ 0 w 2011877"/>
                    <a:gd name="connsiteY10" fmla="*/ 444500 h 809065"/>
                    <a:gd name="connsiteX11" fmla="*/ 2011877 w 2011877"/>
                    <a:gd name="connsiteY11" fmla="*/ 444500 h 809065"/>
                    <a:gd name="connsiteX12" fmla="*/ 2011877 w 2011877"/>
                    <a:gd name="connsiteY12" fmla="*/ 504265 h 809065"/>
                    <a:gd name="connsiteX13" fmla="*/ 0 w 2011877"/>
                    <a:gd name="connsiteY13" fmla="*/ 504265 h 809065"/>
                    <a:gd name="connsiteX14" fmla="*/ 0 w 2011877"/>
                    <a:gd name="connsiteY14" fmla="*/ 444500 h 809065"/>
                    <a:gd name="connsiteX15" fmla="*/ 0 w 2011877"/>
                    <a:gd name="connsiteY15" fmla="*/ 292100 h 809065"/>
                    <a:gd name="connsiteX16" fmla="*/ 2004220 w 2011877"/>
                    <a:gd name="connsiteY16" fmla="*/ 292100 h 809065"/>
                    <a:gd name="connsiteX17" fmla="*/ 2004220 w 2011877"/>
                    <a:gd name="connsiteY17" fmla="*/ 351868 h 809065"/>
                    <a:gd name="connsiteX18" fmla="*/ 0 w 2011877"/>
                    <a:gd name="connsiteY18" fmla="*/ 351868 h 809065"/>
                    <a:gd name="connsiteX19" fmla="*/ 0 w 2011877"/>
                    <a:gd name="connsiteY19" fmla="*/ 152400 h 809065"/>
                    <a:gd name="connsiteX20" fmla="*/ 2011877 w 2011877"/>
                    <a:gd name="connsiteY20" fmla="*/ 152400 h 809065"/>
                    <a:gd name="connsiteX21" fmla="*/ 2011877 w 2011877"/>
                    <a:gd name="connsiteY21" fmla="*/ 212210 h 809065"/>
                    <a:gd name="connsiteX22" fmla="*/ 0 w 2011877"/>
                    <a:gd name="connsiteY22" fmla="*/ 212210 h 809065"/>
                    <a:gd name="connsiteX23" fmla="*/ 0 w 2011877"/>
                    <a:gd name="connsiteY23" fmla="*/ 152400 h 809065"/>
                    <a:gd name="connsiteX24" fmla="*/ 0 w 2011877"/>
                    <a:gd name="connsiteY24" fmla="*/ 0 h 809065"/>
                    <a:gd name="connsiteX25" fmla="*/ 2011877 w 2011877"/>
                    <a:gd name="connsiteY25" fmla="*/ 0 h 809065"/>
                    <a:gd name="connsiteX26" fmla="*/ 2011877 w 2011877"/>
                    <a:gd name="connsiteY26" fmla="*/ 59765 h 809065"/>
                    <a:gd name="connsiteX27" fmla="*/ 0 w 2011877"/>
                    <a:gd name="connsiteY27" fmla="*/ 59765 h 8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11877" h="809065">
                      <a:moveTo>
                        <a:pt x="0" y="749300"/>
                      </a:moveTo>
                      <a:lnTo>
                        <a:pt x="1005973" y="749300"/>
                      </a:lnTo>
                      <a:lnTo>
                        <a:pt x="1005973" y="809065"/>
                      </a:lnTo>
                      <a:lnTo>
                        <a:pt x="0" y="809065"/>
                      </a:lnTo>
                      <a:cubicBezTo>
                        <a:pt x="0" y="809065"/>
                        <a:pt x="0" y="749300"/>
                        <a:pt x="0" y="749300"/>
                      </a:cubicBezTo>
                      <a:close/>
                      <a:moveTo>
                        <a:pt x="0" y="596900"/>
                      </a:moveTo>
                      <a:lnTo>
                        <a:pt x="2011877" y="596900"/>
                      </a:lnTo>
                      <a:lnTo>
                        <a:pt x="2011877" y="656712"/>
                      </a:lnTo>
                      <a:lnTo>
                        <a:pt x="0" y="656712"/>
                      </a:lnTo>
                      <a:cubicBezTo>
                        <a:pt x="0" y="656712"/>
                        <a:pt x="0" y="596900"/>
                        <a:pt x="0" y="596900"/>
                      </a:cubicBezTo>
                      <a:close/>
                      <a:moveTo>
                        <a:pt x="0" y="444500"/>
                      </a:moveTo>
                      <a:lnTo>
                        <a:pt x="2011877" y="444500"/>
                      </a:lnTo>
                      <a:lnTo>
                        <a:pt x="2011877" y="504265"/>
                      </a:lnTo>
                      <a:lnTo>
                        <a:pt x="0" y="504265"/>
                      </a:lnTo>
                      <a:cubicBezTo>
                        <a:pt x="0" y="504265"/>
                        <a:pt x="0" y="444500"/>
                        <a:pt x="0" y="444500"/>
                      </a:cubicBezTo>
                      <a:close/>
                      <a:moveTo>
                        <a:pt x="0" y="292100"/>
                      </a:moveTo>
                      <a:lnTo>
                        <a:pt x="2004220" y="292100"/>
                      </a:lnTo>
                      <a:cubicBezTo>
                        <a:pt x="2004220" y="292100"/>
                        <a:pt x="2004220" y="351868"/>
                        <a:pt x="2004220" y="351868"/>
                      </a:cubicBezTo>
                      <a:lnTo>
                        <a:pt x="0" y="351868"/>
                      </a:lnTo>
                      <a:close/>
                      <a:moveTo>
                        <a:pt x="0" y="152400"/>
                      </a:moveTo>
                      <a:lnTo>
                        <a:pt x="2011877" y="152400"/>
                      </a:lnTo>
                      <a:lnTo>
                        <a:pt x="2011877" y="212210"/>
                      </a:lnTo>
                      <a:lnTo>
                        <a:pt x="0" y="212210"/>
                      </a:lnTo>
                      <a:cubicBezTo>
                        <a:pt x="0" y="212210"/>
                        <a:pt x="0" y="152400"/>
                        <a:pt x="0" y="152400"/>
                      </a:cubicBezTo>
                      <a:close/>
                      <a:moveTo>
                        <a:pt x="0" y="0"/>
                      </a:moveTo>
                      <a:cubicBezTo>
                        <a:pt x="0" y="0"/>
                        <a:pt x="2011877" y="0"/>
                        <a:pt x="2011877" y="0"/>
                      </a:cubicBezTo>
                      <a:lnTo>
                        <a:pt x="2011877" y="59765"/>
                      </a:lnTo>
                      <a:lnTo>
                        <a:pt x="0" y="59765"/>
                      </a:lnTo>
                      <a:close/>
                    </a:path>
                  </a:pathLst>
                </a:custGeom>
                <a:solidFill>
                  <a:schemeClr val="accent1">
                    <a:lumMod val="20000"/>
                    <a:lumOff val="8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7" name="Freeform 56"/>
                <p:cNvSpPr/>
                <p:nvPr/>
              </p:nvSpPr>
              <p:spPr>
                <a:xfrm>
                  <a:off x="1940612" y="574773"/>
                  <a:ext cx="2000172" cy="1689788"/>
                </a:xfrm>
                <a:custGeom>
                  <a:avLst/>
                  <a:gdLst>
                    <a:gd name="connsiteX0" fmla="*/ 533400 w 2000172"/>
                    <a:gd name="connsiteY0" fmla="*/ 1473200 h 1689788"/>
                    <a:gd name="connsiteX1" fmla="*/ 2000172 w 2000172"/>
                    <a:gd name="connsiteY1" fmla="*/ 1473200 h 1689788"/>
                    <a:gd name="connsiteX2" fmla="*/ 2000172 w 2000172"/>
                    <a:gd name="connsiteY2" fmla="*/ 1539357 h 1689788"/>
                    <a:gd name="connsiteX3" fmla="*/ 533400 w 2000172"/>
                    <a:gd name="connsiteY3" fmla="*/ 1539357 h 1689788"/>
                    <a:gd name="connsiteX4" fmla="*/ 533400 w 2000172"/>
                    <a:gd name="connsiteY4" fmla="*/ 1473200 h 1689788"/>
                    <a:gd name="connsiteX5" fmla="*/ 178118 w 2000172"/>
                    <a:gd name="connsiteY5" fmla="*/ 1369129 h 1689788"/>
                    <a:gd name="connsiteX6" fmla="*/ 35607 w 2000172"/>
                    <a:gd name="connsiteY6" fmla="*/ 1511644 h 1689788"/>
                    <a:gd name="connsiteX7" fmla="*/ 178118 w 2000172"/>
                    <a:gd name="connsiteY7" fmla="*/ 1654159 h 1689788"/>
                    <a:gd name="connsiteX8" fmla="*/ 320630 w 2000172"/>
                    <a:gd name="connsiteY8" fmla="*/ 1511644 h 1689788"/>
                    <a:gd name="connsiteX9" fmla="*/ 178118 w 2000172"/>
                    <a:gd name="connsiteY9" fmla="*/ 1369129 h 1689788"/>
                    <a:gd name="connsiteX10" fmla="*/ 178118 w 2000172"/>
                    <a:gd name="connsiteY10" fmla="*/ 1333500 h 1689788"/>
                    <a:gd name="connsiteX11" fmla="*/ 356237 w 2000172"/>
                    <a:gd name="connsiteY11" fmla="*/ 1511644 h 1689788"/>
                    <a:gd name="connsiteX12" fmla="*/ 178118 w 2000172"/>
                    <a:gd name="connsiteY12" fmla="*/ 1689788 h 1689788"/>
                    <a:gd name="connsiteX13" fmla="*/ 0 w 2000172"/>
                    <a:gd name="connsiteY13" fmla="*/ 1511644 h 1689788"/>
                    <a:gd name="connsiteX14" fmla="*/ 178118 w 2000172"/>
                    <a:gd name="connsiteY14" fmla="*/ 1333500 h 1689788"/>
                    <a:gd name="connsiteX15" fmla="*/ 533400 w 2000172"/>
                    <a:gd name="connsiteY15" fmla="*/ 1028700 h 1689788"/>
                    <a:gd name="connsiteX16" fmla="*/ 2000172 w 2000172"/>
                    <a:gd name="connsiteY16" fmla="*/ 1028700 h 1689788"/>
                    <a:gd name="connsiteX17" fmla="*/ 2000172 w 2000172"/>
                    <a:gd name="connsiteY17" fmla="*/ 1094855 h 1689788"/>
                    <a:gd name="connsiteX18" fmla="*/ 533400 w 2000172"/>
                    <a:gd name="connsiteY18" fmla="*/ 1094855 h 1689788"/>
                    <a:gd name="connsiteX19" fmla="*/ 533400 w 2000172"/>
                    <a:gd name="connsiteY19" fmla="*/ 1028700 h 1689788"/>
                    <a:gd name="connsiteX20" fmla="*/ 178118 w 2000172"/>
                    <a:gd name="connsiteY20" fmla="*/ 924628 h 1689788"/>
                    <a:gd name="connsiteX21" fmla="*/ 35607 w 2000172"/>
                    <a:gd name="connsiteY21" fmla="*/ 1067142 h 1689788"/>
                    <a:gd name="connsiteX22" fmla="*/ 178118 w 2000172"/>
                    <a:gd name="connsiteY22" fmla="*/ 1209671 h 1689788"/>
                    <a:gd name="connsiteX23" fmla="*/ 320630 w 2000172"/>
                    <a:gd name="connsiteY23" fmla="*/ 1067142 h 1689788"/>
                    <a:gd name="connsiteX24" fmla="*/ 178118 w 2000172"/>
                    <a:gd name="connsiteY24" fmla="*/ 924628 h 1689788"/>
                    <a:gd name="connsiteX25" fmla="*/ 178118 w 2000172"/>
                    <a:gd name="connsiteY25" fmla="*/ 889000 h 1689788"/>
                    <a:gd name="connsiteX26" fmla="*/ 356237 w 2000172"/>
                    <a:gd name="connsiteY26" fmla="*/ 1067142 h 1689788"/>
                    <a:gd name="connsiteX27" fmla="*/ 178118 w 2000172"/>
                    <a:gd name="connsiteY27" fmla="*/ 1245283 h 1689788"/>
                    <a:gd name="connsiteX28" fmla="*/ 0 w 2000172"/>
                    <a:gd name="connsiteY28" fmla="*/ 1067142 h 1689788"/>
                    <a:gd name="connsiteX29" fmla="*/ 178118 w 2000172"/>
                    <a:gd name="connsiteY29" fmla="*/ 889000 h 1689788"/>
                    <a:gd name="connsiteX30" fmla="*/ 533400 w 2000172"/>
                    <a:gd name="connsiteY30" fmla="*/ 584200 h 1689788"/>
                    <a:gd name="connsiteX31" fmla="*/ 2000172 w 2000172"/>
                    <a:gd name="connsiteY31" fmla="*/ 584200 h 1689788"/>
                    <a:gd name="connsiteX32" fmla="*/ 2000172 w 2000172"/>
                    <a:gd name="connsiteY32" fmla="*/ 650380 h 1689788"/>
                    <a:gd name="connsiteX33" fmla="*/ 533400 w 2000172"/>
                    <a:gd name="connsiteY33" fmla="*/ 650380 h 1689788"/>
                    <a:gd name="connsiteX34" fmla="*/ 533400 w 2000172"/>
                    <a:gd name="connsiteY34" fmla="*/ 584200 h 1689788"/>
                    <a:gd name="connsiteX35" fmla="*/ 178118 w 2000172"/>
                    <a:gd name="connsiteY35" fmla="*/ 480107 h 1689788"/>
                    <a:gd name="connsiteX36" fmla="*/ 35607 w 2000172"/>
                    <a:gd name="connsiteY36" fmla="*/ 622620 h 1689788"/>
                    <a:gd name="connsiteX37" fmla="*/ 178118 w 2000172"/>
                    <a:gd name="connsiteY37" fmla="*/ 765132 h 1689788"/>
                    <a:gd name="connsiteX38" fmla="*/ 320630 w 2000172"/>
                    <a:gd name="connsiteY38" fmla="*/ 622620 h 1689788"/>
                    <a:gd name="connsiteX39" fmla="*/ 178118 w 2000172"/>
                    <a:gd name="connsiteY39" fmla="*/ 480107 h 1689788"/>
                    <a:gd name="connsiteX40" fmla="*/ 178118 w 2000172"/>
                    <a:gd name="connsiteY40" fmla="*/ 444500 h 1689788"/>
                    <a:gd name="connsiteX41" fmla="*/ 356237 w 2000172"/>
                    <a:gd name="connsiteY41" fmla="*/ 622620 h 1689788"/>
                    <a:gd name="connsiteX42" fmla="*/ 178118 w 2000172"/>
                    <a:gd name="connsiteY42" fmla="*/ 800739 h 1689788"/>
                    <a:gd name="connsiteX43" fmla="*/ 0 w 2000172"/>
                    <a:gd name="connsiteY43" fmla="*/ 622620 h 1689788"/>
                    <a:gd name="connsiteX44" fmla="*/ 178118 w 2000172"/>
                    <a:gd name="connsiteY44" fmla="*/ 444500 h 1689788"/>
                    <a:gd name="connsiteX45" fmla="*/ 533400 w 2000172"/>
                    <a:gd name="connsiteY45" fmla="*/ 152400 h 1689788"/>
                    <a:gd name="connsiteX46" fmla="*/ 2000172 w 2000172"/>
                    <a:gd name="connsiteY46" fmla="*/ 152400 h 1689788"/>
                    <a:gd name="connsiteX47" fmla="*/ 2000172 w 2000172"/>
                    <a:gd name="connsiteY47" fmla="*/ 218548 h 1689788"/>
                    <a:gd name="connsiteX48" fmla="*/ 533400 w 2000172"/>
                    <a:gd name="connsiteY48" fmla="*/ 218548 h 1689788"/>
                    <a:gd name="connsiteX49" fmla="*/ 178118 w 2000172"/>
                    <a:gd name="connsiteY49" fmla="*/ 35626 h 1689788"/>
                    <a:gd name="connsiteX50" fmla="*/ 35607 w 2000172"/>
                    <a:gd name="connsiteY50" fmla="*/ 178115 h 1689788"/>
                    <a:gd name="connsiteX51" fmla="*/ 178118 w 2000172"/>
                    <a:gd name="connsiteY51" fmla="*/ 320636 h 1689788"/>
                    <a:gd name="connsiteX52" fmla="*/ 320630 w 2000172"/>
                    <a:gd name="connsiteY52" fmla="*/ 178115 h 1689788"/>
                    <a:gd name="connsiteX53" fmla="*/ 178118 w 2000172"/>
                    <a:gd name="connsiteY53" fmla="*/ 35626 h 1689788"/>
                    <a:gd name="connsiteX54" fmla="*/ 178118 w 2000172"/>
                    <a:gd name="connsiteY54" fmla="*/ 0 h 1689788"/>
                    <a:gd name="connsiteX55" fmla="*/ 356237 w 2000172"/>
                    <a:gd name="connsiteY55" fmla="*/ 178115 h 1689788"/>
                    <a:gd name="connsiteX56" fmla="*/ 178118 w 2000172"/>
                    <a:gd name="connsiteY56" fmla="*/ 356262 h 1689788"/>
                    <a:gd name="connsiteX57" fmla="*/ 0 w 2000172"/>
                    <a:gd name="connsiteY57" fmla="*/ 178115 h 1689788"/>
                    <a:gd name="connsiteX58" fmla="*/ 178118 w 2000172"/>
                    <a:gd name="connsiteY58" fmla="*/ 0 h 16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000172" h="1689788">
                      <a:moveTo>
                        <a:pt x="533400" y="1473200"/>
                      </a:moveTo>
                      <a:lnTo>
                        <a:pt x="2000172" y="1473200"/>
                      </a:lnTo>
                      <a:lnTo>
                        <a:pt x="2000172" y="1539357"/>
                      </a:lnTo>
                      <a:lnTo>
                        <a:pt x="533400" y="1539357"/>
                      </a:lnTo>
                      <a:cubicBezTo>
                        <a:pt x="533400" y="1539357"/>
                        <a:pt x="533400" y="1473200"/>
                        <a:pt x="533400" y="1473200"/>
                      </a:cubicBezTo>
                      <a:close/>
                      <a:moveTo>
                        <a:pt x="178118" y="1369129"/>
                      </a:moveTo>
                      <a:cubicBezTo>
                        <a:pt x="99482" y="1369129"/>
                        <a:pt x="35607" y="1433046"/>
                        <a:pt x="35607" y="1511644"/>
                      </a:cubicBezTo>
                      <a:cubicBezTo>
                        <a:pt x="35607" y="1590225"/>
                        <a:pt x="99482" y="1654159"/>
                        <a:pt x="178118" y="1654159"/>
                      </a:cubicBezTo>
                      <a:cubicBezTo>
                        <a:pt x="256672" y="1654159"/>
                        <a:pt x="320630" y="1590225"/>
                        <a:pt x="320630" y="1511644"/>
                      </a:cubicBezTo>
                      <a:cubicBezTo>
                        <a:pt x="320630" y="1433046"/>
                        <a:pt x="256672" y="1369129"/>
                        <a:pt x="178118" y="1369129"/>
                      </a:cubicBezTo>
                      <a:close/>
                      <a:moveTo>
                        <a:pt x="178118" y="1333500"/>
                      </a:moveTo>
                      <a:cubicBezTo>
                        <a:pt x="276298" y="1333500"/>
                        <a:pt x="356237" y="1413401"/>
                        <a:pt x="356237" y="1511644"/>
                      </a:cubicBezTo>
                      <a:cubicBezTo>
                        <a:pt x="356237" y="1609854"/>
                        <a:pt x="276298" y="1689788"/>
                        <a:pt x="178118" y="1689788"/>
                      </a:cubicBezTo>
                      <a:cubicBezTo>
                        <a:pt x="79856" y="1689788"/>
                        <a:pt x="0" y="1609854"/>
                        <a:pt x="0" y="1511644"/>
                      </a:cubicBezTo>
                      <a:cubicBezTo>
                        <a:pt x="0" y="1413401"/>
                        <a:pt x="79856" y="1333500"/>
                        <a:pt x="178118" y="1333500"/>
                      </a:cubicBezTo>
                      <a:close/>
                      <a:moveTo>
                        <a:pt x="533400" y="1028700"/>
                      </a:moveTo>
                      <a:lnTo>
                        <a:pt x="2000172" y="1028700"/>
                      </a:lnTo>
                      <a:lnTo>
                        <a:pt x="2000172" y="1094855"/>
                      </a:lnTo>
                      <a:lnTo>
                        <a:pt x="533400" y="1094855"/>
                      </a:lnTo>
                      <a:cubicBezTo>
                        <a:pt x="533400" y="1094855"/>
                        <a:pt x="533400" y="1028700"/>
                        <a:pt x="533400" y="1028700"/>
                      </a:cubicBezTo>
                      <a:close/>
                      <a:moveTo>
                        <a:pt x="178118" y="924628"/>
                      </a:moveTo>
                      <a:cubicBezTo>
                        <a:pt x="99482" y="924628"/>
                        <a:pt x="35607" y="988545"/>
                        <a:pt x="35607" y="1067142"/>
                      </a:cubicBezTo>
                      <a:cubicBezTo>
                        <a:pt x="35607" y="1145705"/>
                        <a:pt x="99482" y="1209671"/>
                        <a:pt x="178118" y="1209671"/>
                      </a:cubicBezTo>
                      <a:cubicBezTo>
                        <a:pt x="256672" y="1209671"/>
                        <a:pt x="320630" y="1145705"/>
                        <a:pt x="320630" y="1067142"/>
                      </a:cubicBezTo>
                      <a:cubicBezTo>
                        <a:pt x="320630" y="988545"/>
                        <a:pt x="256672" y="924628"/>
                        <a:pt x="178118" y="924628"/>
                      </a:cubicBezTo>
                      <a:close/>
                      <a:moveTo>
                        <a:pt x="178118" y="889000"/>
                      </a:moveTo>
                      <a:cubicBezTo>
                        <a:pt x="276298" y="889000"/>
                        <a:pt x="356237" y="968933"/>
                        <a:pt x="356237" y="1067142"/>
                      </a:cubicBezTo>
                      <a:cubicBezTo>
                        <a:pt x="356237" y="1165350"/>
                        <a:pt x="276298" y="1245283"/>
                        <a:pt x="178118" y="1245283"/>
                      </a:cubicBezTo>
                      <a:cubicBezTo>
                        <a:pt x="79856" y="1245283"/>
                        <a:pt x="0" y="1165350"/>
                        <a:pt x="0" y="1067142"/>
                      </a:cubicBezTo>
                      <a:cubicBezTo>
                        <a:pt x="0" y="968933"/>
                        <a:pt x="79856" y="889000"/>
                        <a:pt x="178118" y="889000"/>
                      </a:cubicBezTo>
                      <a:close/>
                      <a:moveTo>
                        <a:pt x="533400" y="584200"/>
                      </a:moveTo>
                      <a:lnTo>
                        <a:pt x="2000172" y="584200"/>
                      </a:lnTo>
                      <a:lnTo>
                        <a:pt x="2000172" y="650380"/>
                      </a:lnTo>
                      <a:lnTo>
                        <a:pt x="533400" y="650380"/>
                      </a:lnTo>
                      <a:cubicBezTo>
                        <a:pt x="533400" y="650380"/>
                        <a:pt x="533400" y="584200"/>
                        <a:pt x="533400" y="584200"/>
                      </a:cubicBezTo>
                      <a:close/>
                      <a:moveTo>
                        <a:pt x="178118" y="480107"/>
                      </a:moveTo>
                      <a:cubicBezTo>
                        <a:pt x="99482" y="480107"/>
                        <a:pt x="35607" y="544049"/>
                        <a:pt x="35607" y="622620"/>
                      </a:cubicBezTo>
                      <a:cubicBezTo>
                        <a:pt x="35607" y="701207"/>
                        <a:pt x="99482" y="765132"/>
                        <a:pt x="178118" y="765132"/>
                      </a:cubicBezTo>
                      <a:cubicBezTo>
                        <a:pt x="256672" y="765132"/>
                        <a:pt x="320630" y="701207"/>
                        <a:pt x="320630" y="622620"/>
                      </a:cubicBezTo>
                      <a:cubicBezTo>
                        <a:pt x="320630" y="544049"/>
                        <a:pt x="256672" y="480107"/>
                        <a:pt x="178118" y="480107"/>
                      </a:cubicBezTo>
                      <a:close/>
                      <a:moveTo>
                        <a:pt x="178118" y="444500"/>
                      </a:moveTo>
                      <a:cubicBezTo>
                        <a:pt x="276298" y="444500"/>
                        <a:pt x="356237" y="524406"/>
                        <a:pt x="356237" y="622620"/>
                      </a:cubicBezTo>
                      <a:cubicBezTo>
                        <a:pt x="356237" y="720833"/>
                        <a:pt x="276298" y="800739"/>
                        <a:pt x="178118" y="800739"/>
                      </a:cubicBezTo>
                      <a:cubicBezTo>
                        <a:pt x="79856" y="800739"/>
                        <a:pt x="0" y="720833"/>
                        <a:pt x="0" y="622620"/>
                      </a:cubicBezTo>
                      <a:cubicBezTo>
                        <a:pt x="0" y="524406"/>
                        <a:pt x="79856" y="444500"/>
                        <a:pt x="178118" y="444500"/>
                      </a:cubicBezTo>
                      <a:close/>
                      <a:moveTo>
                        <a:pt x="533400" y="152400"/>
                      </a:moveTo>
                      <a:cubicBezTo>
                        <a:pt x="533400" y="152400"/>
                        <a:pt x="2000172" y="152400"/>
                        <a:pt x="2000172" y="152400"/>
                      </a:cubicBezTo>
                      <a:lnTo>
                        <a:pt x="2000172" y="218548"/>
                      </a:lnTo>
                      <a:lnTo>
                        <a:pt x="533400" y="218548"/>
                      </a:lnTo>
                      <a:close/>
                      <a:moveTo>
                        <a:pt x="178118" y="35626"/>
                      </a:moveTo>
                      <a:cubicBezTo>
                        <a:pt x="99482" y="35626"/>
                        <a:pt x="35607" y="99555"/>
                        <a:pt x="35607" y="178115"/>
                      </a:cubicBezTo>
                      <a:cubicBezTo>
                        <a:pt x="35607" y="256723"/>
                        <a:pt x="99482" y="320636"/>
                        <a:pt x="178118" y="320636"/>
                      </a:cubicBezTo>
                      <a:cubicBezTo>
                        <a:pt x="256672" y="320636"/>
                        <a:pt x="320630" y="256723"/>
                        <a:pt x="320630" y="178115"/>
                      </a:cubicBezTo>
                      <a:cubicBezTo>
                        <a:pt x="320630" y="99555"/>
                        <a:pt x="256672" y="35626"/>
                        <a:pt x="178118" y="35626"/>
                      </a:cubicBezTo>
                      <a:close/>
                      <a:moveTo>
                        <a:pt x="178118" y="0"/>
                      </a:moveTo>
                      <a:cubicBezTo>
                        <a:pt x="276298" y="0"/>
                        <a:pt x="356237" y="79912"/>
                        <a:pt x="356237" y="178115"/>
                      </a:cubicBezTo>
                      <a:cubicBezTo>
                        <a:pt x="356237" y="276367"/>
                        <a:pt x="276298" y="356262"/>
                        <a:pt x="178118" y="356262"/>
                      </a:cubicBezTo>
                      <a:cubicBezTo>
                        <a:pt x="79856" y="356262"/>
                        <a:pt x="0" y="276367"/>
                        <a:pt x="0" y="178115"/>
                      </a:cubicBezTo>
                      <a:cubicBezTo>
                        <a:pt x="0" y="79912"/>
                        <a:pt x="79856" y="0"/>
                        <a:pt x="178118" y="0"/>
                      </a:cubicBezTo>
                      <a:close/>
                    </a:path>
                  </a:pathLst>
                </a:custGeom>
                <a:solidFill>
                  <a:schemeClr val="bg2">
                    <a:lumMod val="5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22"/>
                <p:cNvSpPr/>
                <p:nvPr/>
              </p:nvSpPr>
              <p:spPr>
                <a:xfrm>
                  <a:off x="2004112" y="1044673"/>
                  <a:ext cx="320677" cy="235585"/>
                </a:xfrm>
                <a:custGeom>
                  <a:avLst/>
                  <a:gdLst/>
                  <a:ahLst/>
                  <a:cxnLst>
                    <a:cxn ang="0">
                      <a:pos x="wd2" y="hd2"/>
                    </a:cxn>
                    <a:cxn ang="5400000">
                      <a:pos x="wd2" y="hd2"/>
                    </a:cxn>
                    <a:cxn ang="10800000">
                      <a:pos x="wd2" y="hd2"/>
                    </a:cxn>
                    <a:cxn ang="16200000">
                      <a:pos x="wd2" y="hd2"/>
                    </a:cxn>
                  </a:cxnLst>
                  <a:rect l="0" t="0" r="r" b="b"/>
                  <a:pathLst>
                    <a:path w="21600" h="21600" extrusionOk="0">
                      <a:moveTo>
                        <a:pt x="0" y="11007"/>
                      </a:moveTo>
                      <a:lnTo>
                        <a:pt x="2059" y="8210"/>
                      </a:lnTo>
                      <a:lnTo>
                        <a:pt x="7782" y="15996"/>
                      </a:lnTo>
                      <a:lnTo>
                        <a:pt x="19536" y="0"/>
                      </a:lnTo>
                      <a:lnTo>
                        <a:pt x="21600" y="2797"/>
                      </a:lnTo>
                      <a:lnTo>
                        <a:pt x="7782" y="21600"/>
                      </a:lnTo>
                      <a:cubicBezTo>
                        <a:pt x="7782" y="21600"/>
                        <a:pt x="0" y="11007"/>
                        <a:pt x="0" y="11007"/>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43" name="Group 42"/>
              <p:cNvGrpSpPr/>
              <p:nvPr/>
            </p:nvGrpSpPr>
            <p:grpSpPr>
              <a:xfrm>
                <a:off x="2004112" y="1044673"/>
                <a:ext cx="5605691" cy="4726587"/>
                <a:chOff x="2524812" y="3686273"/>
                <a:chExt cx="5605691" cy="4726587"/>
              </a:xfrm>
            </p:grpSpPr>
            <p:sp>
              <p:nvSpPr>
                <p:cNvPr id="44" name="Shape 23"/>
                <p:cNvSpPr/>
                <p:nvPr/>
              </p:nvSpPr>
              <p:spPr>
                <a:xfrm>
                  <a:off x="3490012" y="6823172"/>
                  <a:ext cx="1374032" cy="1589688"/>
                </a:xfrm>
                <a:custGeom>
                  <a:avLst/>
                  <a:gdLst/>
                  <a:ahLst/>
                  <a:cxnLst>
                    <a:cxn ang="0">
                      <a:pos x="wd2" y="hd2"/>
                    </a:cxn>
                    <a:cxn ang="5400000">
                      <a:pos x="wd2" y="hd2"/>
                    </a:cxn>
                    <a:cxn ang="10800000">
                      <a:pos x="wd2" y="hd2"/>
                    </a:cxn>
                    <a:cxn ang="16200000">
                      <a:pos x="wd2" y="hd2"/>
                    </a:cxn>
                  </a:cxnLst>
                  <a:rect l="0" t="0" r="r" b="b"/>
                  <a:pathLst>
                    <a:path w="20866" h="20961" extrusionOk="0">
                      <a:moveTo>
                        <a:pt x="20447" y="14147"/>
                      </a:moveTo>
                      <a:cubicBezTo>
                        <a:pt x="21232" y="15206"/>
                        <a:pt x="20881" y="16619"/>
                        <a:pt x="19660" y="17301"/>
                      </a:cubicBezTo>
                      <a:lnTo>
                        <a:pt x="13774" y="20595"/>
                      </a:lnTo>
                      <a:cubicBezTo>
                        <a:pt x="12552" y="21280"/>
                        <a:pt x="10926" y="20975"/>
                        <a:pt x="10143" y="19915"/>
                      </a:cubicBezTo>
                      <a:lnTo>
                        <a:pt x="420" y="6811"/>
                      </a:lnTo>
                      <a:cubicBezTo>
                        <a:pt x="-368" y="5751"/>
                        <a:pt x="-16" y="4340"/>
                        <a:pt x="1204" y="3659"/>
                      </a:cubicBezTo>
                      <a:lnTo>
                        <a:pt x="7090" y="364"/>
                      </a:lnTo>
                      <a:cubicBezTo>
                        <a:pt x="8310" y="-320"/>
                        <a:pt x="9936" y="-12"/>
                        <a:pt x="10725" y="1045"/>
                      </a:cubicBezTo>
                      <a:cubicBezTo>
                        <a:pt x="10725" y="1045"/>
                        <a:pt x="20447" y="14147"/>
                        <a:pt x="20447" y="14147"/>
                      </a:cubicBezTo>
                      <a:close/>
                    </a:path>
                  </a:pathLst>
                </a:custGeom>
                <a:solidFill>
                  <a:schemeClr val="tx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24"/>
                <p:cNvSpPr/>
                <p:nvPr/>
              </p:nvSpPr>
              <p:spPr>
                <a:xfrm>
                  <a:off x="5788711" y="4994372"/>
                  <a:ext cx="652453" cy="652502"/>
                </a:xfrm>
                <a:custGeom>
                  <a:avLst/>
                  <a:gdLst/>
                  <a:ahLst/>
                  <a:cxnLst>
                    <a:cxn ang="0">
                      <a:pos x="wd2" y="hd2"/>
                    </a:cxn>
                    <a:cxn ang="5400000">
                      <a:pos x="wd2" y="hd2"/>
                    </a:cxn>
                    <a:cxn ang="10800000">
                      <a:pos x="wd2" y="hd2"/>
                    </a:cxn>
                    <a:cxn ang="16200000">
                      <a:pos x="wd2" y="hd2"/>
                    </a:cxn>
                  </a:cxnLst>
                  <a:rect l="0" t="0" r="r" b="b"/>
                  <a:pathLst>
                    <a:path w="19039" h="19042" extrusionOk="0">
                      <a:moveTo>
                        <a:pt x="13117" y="707"/>
                      </a:moveTo>
                      <a:cubicBezTo>
                        <a:pt x="8253" y="-1278"/>
                        <a:pt x="2692" y="1060"/>
                        <a:pt x="714" y="5931"/>
                      </a:cubicBezTo>
                      <a:cubicBezTo>
                        <a:pt x="-1283" y="10791"/>
                        <a:pt x="1051" y="16344"/>
                        <a:pt x="5917" y="18332"/>
                      </a:cubicBezTo>
                      <a:lnTo>
                        <a:pt x="5927" y="18334"/>
                      </a:lnTo>
                      <a:lnTo>
                        <a:pt x="5927" y="18334"/>
                      </a:lnTo>
                      <a:cubicBezTo>
                        <a:pt x="10794" y="20322"/>
                        <a:pt x="16357" y="17980"/>
                        <a:pt x="18332" y="13114"/>
                      </a:cubicBezTo>
                      <a:cubicBezTo>
                        <a:pt x="20317" y="8249"/>
                        <a:pt x="17977" y="2695"/>
                        <a:pt x="13117" y="707"/>
                      </a:cubicBezTo>
                      <a:lnTo>
                        <a:pt x="13117" y="707"/>
                      </a:lnTo>
                      <a:cubicBezTo>
                        <a:pt x="13117" y="707"/>
                        <a:pt x="13117" y="707"/>
                        <a:pt x="13117" y="707"/>
                      </a:cubicBezTo>
                      <a:close/>
                    </a:path>
                  </a:pathLst>
                </a:custGeom>
                <a:solidFill>
                  <a:schemeClr val="tx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6" name="Shape 25"/>
                <p:cNvSpPr/>
                <p:nvPr/>
              </p:nvSpPr>
              <p:spPr>
                <a:xfrm>
                  <a:off x="3832912" y="3889473"/>
                  <a:ext cx="2194728" cy="2634707"/>
                </a:xfrm>
                <a:custGeom>
                  <a:avLst/>
                  <a:gdLst/>
                  <a:ahLst/>
                  <a:cxnLst>
                    <a:cxn ang="0">
                      <a:pos x="wd2" y="hd2"/>
                    </a:cxn>
                    <a:cxn ang="5400000">
                      <a:pos x="wd2" y="hd2"/>
                    </a:cxn>
                    <a:cxn ang="10800000">
                      <a:pos x="wd2" y="hd2"/>
                    </a:cxn>
                    <a:cxn ang="16200000">
                      <a:pos x="wd2" y="hd2"/>
                    </a:cxn>
                  </a:cxnLst>
                  <a:rect l="0" t="0" r="r" b="b"/>
                  <a:pathLst>
                    <a:path w="21600" h="21600" extrusionOk="0">
                      <a:moveTo>
                        <a:pt x="0" y="11346"/>
                      </a:moveTo>
                      <a:lnTo>
                        <a:pt x="5174" y="21600"/>
                      </a:lnTo>
                      <a:lnTo>
                        <a:pt x="21600" y="15847"/>
                      </a:lnTo>
                      <a:lnTo>
                        <a:pt x="13604" y="0"/>
                      </a:lnTo>
                      <a:cubicBezTo>
                        <a:pt x="12114" y="3745"/>
                        <a:pt x="9327" y="7041"/>
                        <a:pt x="5395" y="9256"/>
                      </a:cubicBezTo>
                      <a:cubicBezTo>
                        <a:pt x="3678" y="10222"/>
                        <a:pt x="1860" y="10912"/>
                        <a:pt x="0" y="11346"/>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7" name="Shape 26"/>
                <p:cNvSpPr/>
                <p:nvPr/>
              </p:nvSpPr>
              <p:spPr>
                <a:xfrm>
                  <a:off x="2524812" y="5261073"/>
                  <a:ext cx="2061584" cy="2154226"/>
                </a:xfrm>
                <a:custGeom>
                  <a:avLst/>
                  <a:gdLst/>
                  <a:ahLst/>
                  <a:cxnLst>
                    <a:cxn ang="0">
                      <a:pos x="wd2" y="hd2"/>
                    </a:cxn>
                    <a:cxn ang="5400000">
                      <a:pos x="wd2" y="hd2"/>
                    </a:cxn>
                    <a:cxn ang="10800000">
                      <a:pos x="wd2" y="hd2"/>
                    </a:cxn>
                    <a:cxn ang="16200000">
                      <a:pos x="wd2" y="hd2"/>
                    </a:cxn>
                  </a:cxnLst>
                  <a:rect l="0" t="0" r="r" b="b"/>
                  <a:pathLst>
                    <a:path w="20661" h="20698" extrusionOk="0">
                      <a:moveTo>
                        <a:pt x="13440" y="0"/>
                      </a:moveTo>
                      <a:lnTo>
                        <a:pt x="4249" y="3702"/>
                      </a:lnTo>
                      <a:cubicBezTo>
                        <a:pt x="717" y="5125"/>
                        <a:pt x="-939" y="9024"/>
                        <a:pt x="543" y="12409"/>
                      </a:cubicBezTo>
                      <a:lnTo>
                        <a:pt x="2391" y="16624"/>
                      </a:lnTo>
                      <a:cubicBezTo>
                        <a:pt x="3875" y="20008"/>
                        <a:pt x="7940" y="21600"/>
                        <a:pt x="11472" y="20177"/>
                      </a:cubicBezTo>
                      <a:lnTo>
                        <a:pt x="20661" y="16473"/>
                      </a:lnTo>
                      <a:cubicBezTo>
                        <a:pt x="20661" y="16473"/>
                        <a:pt x="13440" y="0"/>
                        <a:pt x="13440" y="0"/>
                      </a:cubicBezTo>
                      <a:close/>
                    </a:path>
                  </a:pathLst>
                </a:custGeom>
                <a:solidFill>
                  <a:schemeClr val="tx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8" name="Shape 27"/>
                <p:cNvSpPr/>
                <p:nvPr/>
              </p:nvSpPr>
              <p:spPr>
                <a:xfrm>
                  <a:off x="5166411" y="3686273"/>
                  <a:ext cx="1700095" cy="3350688"/>
                </a:xfrm>
                <a:custGeom>
                  <a:avLst/>
                  <a:gdLst/>
                  <a:ahLst/>
                  <a:cxnLst>
                    <a:cxn ang="0">
                      <a:pos x="wd2" y="hd2"/>
                    </a:cxn>
                    <a:cxn ang="5400000">
                      <a:pos x="wd2" y="hd2"/>
                    </a:cxn>
                    <a:cxn ang="10800000">
                      <a:pos x="wd2" y="hd2"/>
                    </a:cxn>
                    <a:cxn ang="16200000">
                      <a:pos x="wd2" y="hd2"/>
                    </a:cxn>
                  </a:cxnLst>
                  <a:rect l="0" t="0" r="r" b="b"/>
                  <a:pathLst>
                    <a:path w="21041" h="21311" extrusionOk="0">
                      <a:moveTo>
                        <a:pt x="18127" y="21242"/>
                      </a:moveTo>
                      <a:cubicBezTo>
                        <a:pt x="17140" y="21455"/>
                        <a:pt x="15954" y="21157"/>
                        <a:pt x="15479" y="20576"/>
                      </a:cubicBezTo>
                      <a:lnTo>
                        <a:pt x="198" y="1893"/>
                      </a:lnTo>
                      <a:cubicBezTo>
                        <a:pt x="-280" y="1312"/>
                        <a:pt x="138" y="668"/>
                        <a:pt x="1126" y="456"/>
                      </a:cubicBezTo>
                      <a:lnTo>
                        <a:pt x="2912" y="69"/>
                      </a:lnTo>
                      <a:cubicBezTo>
                        <a:pt x="3901" y="-145"/>
                        <a:pt x="5090" y="154"/>
                        <a:pt x="5562" y="734"/>
                      </a:cubicBezTo>
                      <a:lnTo>
                        <a:pt x="20844" y="19417"/>
                      </a:lnTo>
                      <a:cubicBezTo>
                        <a:pt x="21320" y="19997"/>
                        <a:pt x="20903" y="20642"/>
                        <a:pt x="19914" y="20856"/>
                      </a:cubicBezTo>
                      <a:cubicBezTo>
                        <a:pt x="19914" y="20856"/>
                        <a:pt x="18127" y="21242"/>
                        <a:pt x="18127" y="21242"/>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9" name="Shape 28"/>
                <p:cNvSpPr/>
                <p:nvPr/>
              </p:nvSpPr>
              <p:spPr>
                <a:xfrm>
                  <a:off x="4188512" y="5426173"/>
                  <a:ext cx="2316323" cy="1559291"/>
                </a:xfrm>
                <a:custGeom>
                  <a:avLst/>
                  <a:gdLst/>
                  <a:ahLst/>
                  <a:cxnLst>
                    <a:cxn ang="0">
                      <a:pos x="wd2" y="hd2"/>
                    </a:cxn>
                    <a:cxn ang="5400000">
                      <a:pos x="wd2" y="hd2"/>
                    </a:cxn>
                    <a:cxn ang="10800000">
                      <a:pos x="wd2" y="hd2"/>
                    </a:cxn>
                    <a:cxn ang="16200000">
                      <a:pos x="wd2" y="hd2"/>
                    </a:cxn>
                  </a:cxnLst>
                  <a:rect l="0" t="0" r="r" b="b"/>
                  <a:pathLst>
                    <a:path w="21600" h="21600" extrusionOk="0">
                      <a:moveTo>
                        <a:pt x="21600" y="21332"/>
                      </a:moveTo>
                      <a:lnTo>
                        <a:pt x="15564" y="0"/>
                      </a:lnTo>
                      <a:lnTo>
                        <a:pt x="0" y="9718"/>
                      </a:lnTo>
                      <a:lnTo>
                        <a:pt x="3362" y="21600"/>
                      </a:lnTo>
                      <a:cubicBezTo>
                        <a:pt x="4945" y="20238"/>
                        <a:pt x="6713" y="19229"/>
                        <a:pt x="8637" y="18645"/>
                      </a:cubicBezTo>
                      <a:cubicBezTo>
                        <a:pt x="13043" y="17307"/>
                        <a:pt x="17569" y="18404"/>
                        <a:pt x="21600" y="21332"/>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0" name="Shape 29"/>
                <p:cNvSpPr/>
                <p:nvPr/>
              </p:nvSpPr>
              <p:spPr>
                <a:xfrm>
                  <a:off x="2664512" y="6111973"/>
                  <a:ext cx="1919094" cy="1306331"/>
                </a:xfrm>
                <a:custGeom>
                  <a:avLst/>
                  <a:gdLst/>
                  <a:ahLst/>
                  <a:cxnLst>
                    <a:cxn ang="0">
                      <a:pos x="wd2" y="hd2"/>
                    </a:cxn>
                    <a:cxn ang="5400000">
                      <a:pos x="wd2" y="hd2"/>
                    </a:cxn>
                    <a:cxn ang="10800000">
                      <a:pos x="wd2" y="hd2"/>
                    </a:cxn>
                    <a:cxn ang="16200000">
                      <a:pos x="wd2" y="hd2"/>
                    </a:cxn>
                  </a:cxnLst>
                  <a:rect l="0" t="0" r="r" b="b"/>
                  <a:pathLst>
                    <a:path w="21600" h="20152" extrusionOk="0">
                      <a:moveTo>
                        <a:pt x="17500" y="0"/>
                      </a:moveTo>
                      <a:lnTo>
                        <a:pt x="0" y="10085"/>
                      </a:lnTo>
                      <a:lnTo>
                        <a:pt x="1081" y="13610"/>
                      </a:lnTo>
                      <a:cubicBezTo>
                        <a:pt x="2748" y="19044"/>
                        <a:pt x="7314" y="21600"/>
                        <a:pt x="11280" y="19315"/>
                      </a:cubicBezTo>
                      <a:lnTo>
                        <a:pt x="21600" y="13368"/>
                      </a:lnTo>
                      <a:cubicBezTo>
                        <a:pt x="21600" y="13368"/>
                        <a:pt x="17500" y="0"/>
                        <a:pt x="17500" y="0"/>
                      </a:cubicBezTo>
                      <a:close/>
                    </a:path>
                  </a:pathLst>
                </a:custGeom>
                <a:solidFill>
                  <a:schemeClr val="tx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1" name="Shape 30"/>
                <p:cNvSpPr/>
                <p:nvPr/>
              </p:nvSpPr>
              <p:spPr>
                <a:xfrm>
                  <a:off x="5788712" y="5261073"/>
                  <a:ext cx="1070676" cy="1775962"/>
                </a:xfrm>
                <a:custGeom>
                  <a:avLst/>
                  <a:gdLst/>
                  <a:ahLst/>
                  <a:cxnLst>
                    <a:cxn ang="0">
                      <a:pos x="wd2" y="hd2"/>
                    </a:cxn>
                    <a:cxn ang="5400000">
                      <a:pos x="wd2" y="hd2"/>
                    </a:cxn>
                    <a:cxn ang="10800000">
                      <a:pos x="wd2" y="hd2"/>
                    </a:cxn>
                    <a:cxn ang="16200000">
                      <a:pos x="wd2" y="hd2"/>
                    </a:cxn>
                  </a:cxnLst>
                  <a:rect l="0" t="0" r="r" b="b"/>
                  <a:pathLst>
                    <a:path w="21154" h="21328" extrusionOk="0">
                      <a:moveTo>
                        <a:pt x="20840" y="17752"/>
                      </a:moveTo>
                      <a:lnTo>
                        <a:pt x="8566" y="0"/>
                      </a:lnTo>
                      <a:lnTo>
                        <a:pt x="0" y="2190"/>
                      </a:lnTo>
                      <a:lnTo>
                        <a:pt x="12275" y="19940"/>
                      </a:lnTo>
                      <a:cubicBezTo>
                        <a:pt x="13034" y="21038"/>
                        <a:pt x="14927" y="21600"/>
                        <a:pt x="16503" y="21197"/>
                      </a:cubicBezTo>
                      <a:lnTo>
                        <a:pt x="19355" y="20469"/>
                      </a:lnTo>
                      <a:cubicBezTo>
                        <a:pt x="20934" y="20065"/>
                        <a:pt x="21600" y="18848"/>
                        <a:pt x="20840" y="17752"/>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2" name="Shape 31"/>
                <p:cNvSpPr/>
                <p:nvPr/>
              </p:nvSpPr>
              <p:spPr>
                <a:xfrm>
                  <a:off x="3731312" y="7356573"/>
                  <a:ext cx="706306" cy="959304"/>
                </a:xfrm>
                <a:custGeom>
                  <a:avLst/>
                  <a:gdLst/>
                  <a:ahLst/>
                  <a:cxnLst>
                    <a:cxn ang="0">
                      <a:pos x="wd2" y="hd2"/>
                    </a:cxn>
                    <a:cxn ang="5400000">
                      <a:pos x="wd2" y="hd2"/>
                    </a:cxn>
                    <a:cxn ang="10800000">
                      <a:pos x="wd2" y="hd2"/>
                    </a:cxn>
                    <a:cxn ang="16200000">
                      <a:pos x="wd2" y="hd2"/>
                    </a:cxn>
                  </a:cxnLst>
                  <a:rect l="0" t="0" r="r" b="b"/>
                  <a:pathLst>
                    <a:path w="20696" h="20923" extrusionOk="0">
                      <a:moveTo>
                        <a:pt x="6003" y="1097"/>
                      </a:moveTo>
                      <a:cubicBezTo>
                        <a:pt x="5008" y="-27"/>
                        <a:pt x="2987" y="-337"/>
                        <a:pt x="1475" y="400"/>
                      </a:cubicBezTo>
                      <a:lnTo>
                        <a:pt x="1475" y="400"/>
                      </a:lnTo>
                      <a:cubicBezTo>
                        <a:pt x="-33" y="1137"/>
                        <a:pt x="-453" y="2646"/>
                        <a:pt x="533" y="3770"/>
                      </a:cubicBezTo>
                      <a:lnTo>
                        <a:pt x="14692" y="19823"/>
                      </a:lnTo>
                      <a:cubicBezTo>
                        <a:pt x="15688" y="20948"/>
                        <a:pt x="17716" y="21263"/>
                        <a:pt x="19226" y="20522"/>
                      </a:cubicBezTo>
                      <a:lnTo>
                        <a:pt x="19226" y="20522"/>
                      </a:lnTo>
                      <a:cubicBezTo>
                        <a:pt x="20726" y="19788"/>
                        <a:pt x="21147" y="18274"/>
                        <a:pt x="20167" y="17150"/>
                      </a:cubicBezTo>
                      <a:cubicBezTo>
                        <a:pt x="20167" y="17150"/>
                        <a:pt x="6003" y="1097"/>
                        <a:pt x="6003" y="1097"/>
                      </a:cubicBezTo>
                      <a:close/>
                    </a:path>
                  </a:pathLst>
                </a:custGeom>
                <a:solidFill>
                  <a:srgbClr val="FEFEFE">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3" name="Freeform 52"/>
                <p:cNvSpPr/>
                <p:nvPr/>
              </p:nvSpPr>
              <p:spPr>
                <a:xfrm>
                  <a:off x="6487219" y="3787891"/>
                  <a:ext cx="1643284" cy="1701565"/>
                </a:xfrm>
                <a:custGeom>
                  <a:avLst/>
                  <a:gdLst>
                    <a:gd name="connsiteX0" fmla="*/ 267284 w 1643284"/>
                    <a:gd name="connsiteY0" fmla="*/ 1549439 h 1701565"/>
                    <a:gd name="connsiteX1" fmla="*/ 1608874 w 1643284"/>
                    <a:gd name="connsiteY1" fmla="*/ 1628558 h 1701565"/>
                    <a:gd name="connsiteX2" fmla="*/ 1643237 w 1643284"/>
                    <a:gd name="connsiteY2" fmla="*/ 1667156 h 1701565"/>
                    <a:gd name="connsiteX3" fmla="*/ 1604612 w 1643284"/>
                    <a:gd name="connsiteY3" fmla="*/ 1701502 h 1701565"/>
                    <a:gd name="connsiteX4" fmla="*/ 263022 w 1643284"/>
                    <a:gd name="connsiteY4" fmla="*/ 1622262 h 1701565"/>
                    <a:gd name="connsiteX5" fmla="*/ 251349 w 1643284"/>
                    <a:gd name="connsiteY5" fmla="*/ 1619811 h 1701565"/>
                    <a:gd name="connsiteX6" fmla="*/ 228659 w 1643284"/>
                    <a:gd name="connsiteY6" fmla="*/ 1583671 h 1701565"/>
                    <a:gd name="connsiteX7" fmla="*/ 267284 w 1643284"/>
                    <a:gd name="connsiteY7" fmla="*/ 1549439 h 1701565"/>
                    <a:gd name="connsiteX8" fmla="*/ 1428877 w 1643284"/>
                    <a:gd name="connsiteY8" fmla="*/ 764705 h 1701565"/>
                    <a:gd name="connsiteX9" fmla="*/ 1448957 w 1643284"/>
                    <a:gd name="connsiteY9" fmla="*/ 784301 h 1701565"/>
                    <a:gd name="connsiteX10" fmla="*/ 1429251 w 1643284"/>
                    <a:gd name="connsiteY10" fmla="*/ 832302 h 1701565"/>
                    <a:gd name="connsiteX11" fmla="*/ 190547 w 1643284"/>
                    <a:gd name="connsiteY11" fmla="*/ 1352976 h 1701565"/>
                    <a:gd name="connsiteX12" fmla="*/ 162396 w 1643284"/>
                    <a:gd name="connsiteY12" fmla="*/ 1353198 h 1701565"/>
                    <a:gd name="connsiteX13" fmla="*/ 142507 w 1643284"/>
                    <a:gd name="connsiteY13" fmla="*/ 1333459 h 1701565"/>
                    <a:gd name="connsiteX14" fmla="*/ 162213 w 1643284"/>
                    <a:gd name="connsiteY14" fmla="*/ 1285459 h 1701565"/>
                    <a:gd name="connsiteX15" fmla="*/ 1400856 w 1643284"/>
                    <a:gd name="connsiteY15" fmla="*/ 764785 h 1701565"/>
                    <a:gd name="connsiteX16" fmla="*/ 1428877 w 1643284"/>
                    <a:gd name="connsiteY16" fmla="*/ 764705 h 1701565"/>
                    <a:gd name="connsiteX17" fmla="*/ 915721 w 1643284"/>
                    <a:gd name="connsiteY17" fmla="*/ 114 h 1701565"/>
                    <a:gd name="connsiteX18" fmla="*/ 942555 w 1643284"/>
                    <a:gd name="connsiteY18" fmla="*/ 9462 h 1701565"/>
                    <a:gd name="connsiteX19" fmla="*/ 946080 w 1643284"/>
                    <a:gd name="connsiteY19" fmla="*/ 60926 h 1701565"/>
                    <a:gd name="connsiteX20" fmla="*/ 64188 w 1643284"/>
                    <a:gd name="connsiteY20" fmla="*/ 1074628 h 1701565"/>
                    <a:gd name="connsiteX21" fmla="*/ 22655 w 1643284"/>
                    <a:gd name="connsiteY21" fmla="*/ 1084616 h 1701565"/>
                    <a:gd name="connsiteX22" fmla="*/ 12617 w 1643284"/>
                    <a:gd name="connsiteY22" fmla="*/ 1078076 h 1701565"/>
                    <a:gd name="connsiteX23" fmla="*/ 8870 w 1643284"/>
                    <a:gd name="connsiteY23" fmla="*/ 1026612 h 1701565"/>
                    <a:gd name="connsiteX24" fmla="*/ 891028 w 1643284"/>
                    <a:gd name="connsiteY24" fmla="*/ 13012 h 1701565"/>
                    <a:gd name="connsiteX25" fmla="*/ 915721 w 1643284"/>
                    <a:gd name="connsiteY25" fmla="*/ 114 h 170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3284" h="1701565">
                      <a:moveTo>
                        <a:pt x="267284" y="1549439"/>
                      </a:moveTo>
                      <a:lnTo>
                        <a:pt x="1608874" y="1628558"/>
                      </a:lnTo>
                      <a:cubicBezTo>
                        <a:pt x="1629728" y="1629494"/>
                        <a:pt x="1644221" y="1647132"/>
                        <a:pt x="1643237" y="1667156"/>
                      </a:cubicBezTo>
                      <a:cubicBezTo>
                        <a:pt x="1641991" y="1687245"/>
                        <a:pt x="1624679" y="1702688"/>
                        <a:pt x="1604612" y="1701502"/>
                      </a:cubicBezTo>
                      <a:lnTo>
                        <a:pt x="263022" y="1622262"/>
                      </a:lnTo>
                      <a:cubicBezTo>
                        <a:pt x="258825" y="1622155"/>
                        <a:pt x="254890" y="1621183"/>
                        <a:pt x="251349" y="1619811"/>
                      </a:cubicBezTo>
                      <a:cubicBezTo>
                        <a:pt x="237315" y="1614079"/>
                        <a:pt x="227740" y="1599636"/>
                        <a:pt x="228659" y="1583671"/>
                      </a:cubicBezTo>
                      <a:cubicBezTo>
                        <a:pt x="229905" y="1563689"/>
                        <a:pt x="247021" y="1548324"/>
                        <a:pt x="267284" y="1549439"/>
                      </a:cubicBezTo>
                      <a:close/>
                      <a:moveTo>
                        <a:pt x="1428877" y="764705"/>
                      </a:moveTo>
                      <a:cubicBezTo>
                        <a:pt x="1437544" y="768234"/>
                        <a:pt x="1444888" y="775043"/>
                        <a:pt x="1448957" y="784301"/>
                      </a:cubicBezTo>
                      <a:cubicBezTo>
                        <a:pt x="1456668" y="802985"/>
                        <a:pt x="1447917" y="824251"/>
                        <a:pt x="1429251" y="832302"/>
                      </a:cubicBezTo>
                      <a:lnTo>
                        <a:pt x="190547" y="1352976"/>
                      </a:lnTo>
                      <a:cubicBezTo>
                        <a:pt x="181184" y="1356724"/>
                        <a:pt x="171209" y="1356640"/>
                        <a:pt x="162396" y="1353198"/>
                      </a:cubicBezTo>
                      <a:cubicBezTo>
                        <a:pt x="153767" y="1349644"/>
                        <a:pt x="146546" y="1342732"/>
                        <a:pt x="142507" y="1333459"/>
                      </a:cubicBezTo>
                      <a:cubicBezTo>
                        <a:pt x="134796" y="1314775"/>
                        <a:pt x="143425" y="1293482"/>
                        <a:pt x="162213" y="1285459"/>
                      </a:cubicBezTo>
                      <a:lnTo>
                        <a:pt x="1400856" y="764785"/>
                      </a:lnTo>
                      <a:cubicBezTo>
                        <a:pt x="1410219" y="760926"/>
                        <a:pt x="1420209" y="761176"/>
                        <a:pt x="1428877" y="764705"/>
                      </a:cubicBezTo>
                      <a:close/>
                      <a:moveTo>
                        <a:pt x="915721" y="114"/>
                      </a:moveTo>
                      <a:cubicBezTo>
                        <a:pt x="924967" y="-640"/>
                        <a:pt x="934570" y="2313"/>
                        <a:pt x="942555" y="9462"/>
                      </a:cubicBezTo>
                      <a:cubicBezTo>
                        <a:pt x="957723" y="22645"/>
                        <a:pt x="959463" y="45664"/>
                        <a:pt x="946080" y="60926"/>
                      </a:cubicBezTo>
                      <a:lnTo>
                        <a:pt x="64188" y="1074628"/>
                      </a:lnTo>
                      <a:cubicBezTo>
                        <a:pt x="53660" y="1086746"/>
                        <a:pt x="36707" y="1090346"/>
                        <a:pt x="22655" y="1084616"/>
                      </a:cubicBezTo>
                      <a:cubicBezTo>
                        <a:pt x="19220" y="1083095"/>
                        <a:pt x="15695" y="1081118"/>
                        <a:pt x="12617" y="1078076"/>
                      </a:cubicBezTo>
                      <a:cubicBezTo>
                        <a:pt x="-2774" y="1064944"/>
                        <a:pt x="-4157" y="1041722"/>
                        <a:pt x="8870" y="1026612"/>
                      </a:cubicBezTo>
                      <a:lnTo>
                        <a:pt x="891028" y="13012"/>
                      </a:lnTo>
                      <a:cubicBezTo>
                        <a:pt x="897586" y="5330"/>
                        <a:pt x="906475" y="868"/>
                        <a:pt x="915721" y="114"/>
                      </a:cubicBezTo>
                      <a:close/>
                    </a:path>
                  </a:pathLst>
                </a:custGeom>
                <a:solidFill>
                  <a:schemeClr val="bg2">
                    <a:lumMod val="40000"/>
                    <a:lumOff val="6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grpSp>
        <p:sp>
          <p:nvSpPr>
            <p:cNvPr id="59" name="Rectangle 58"/>
            <p:cNvSpPr/>
            <p:nvPr/>
          </p:nvSpPr>
          <p:spPr>
            <a:xfrm rot="903524">
              <a:off x="-493917" y="3799966"/>
              <a:ext cx="2591768" cy="2400657"/>
            </a:xfrm>
            <a:prstGeom prst="rect">
              <a:avLst/>
            </a:prstGeom>
            <a:noFill/>
          </p:spPr>
          <p:txBody>
            <a:bodyPr wrap="square" anchor="ctr">
              <a:spAutoFit/>
            </a:bodyPr>
            <a:lstStyle/>
            <a:p>
              <a:pPr algn="ctr"/>
              <a:r>
                <a:rPr lang="en-US" sz="15000">
                  <a:ln w="19050">
                    <a:solidFill>
                      <a:schemeClr val="accent2"/>
                    </a:solidFill>
                  </a:ln>
                  <a:solidFill>
                    <a:schemeClr val="accent2">
                      <a:alpha val="20000"/>
                    </a:schemeClr>
                  </a:solidFill>
                  <a:latin typeface="FontAwesome" charset="0"/>
                </a:rPr>
                <a:t></a:t>
              </a:r>
              <a:endParaRPr lang="en-US" sz="15000">
                <a:ln w="19050">
                  <a:solidFill>
                    <a:schemeClr val="accent2"/>
                  </a:solidFill>
                </a:ln>
                <a:solidFill>
                  <a:schemeClr val="accent2">
                    <a:alpha val="20000"/>
                  </a:schemeClr>
                </a:solidFill>
              </a:endParaRPr>
            </a:p>
          </p:txBody>
        </p:sp>
        <p:grpSp>
          <p:nvGrpSpPr>
            <p:cNvPr id="5" name="Group 4"/>
            <p:cNvGrpSpPr/>
            <p:nvPr/>
          </p:nvGrpSpPr>
          <p:grpSpPr>
            <a:xfrm rot="561744">
              <a:off x="1510154" y="2060717"/>
              <a:ext cx="930584" cy="1235366"/>
              <a:chOff x="2589223" y="1076241"/>
              <a:chExt cx="1654364" cy="2196194"/>
            </a:xfrm>
          </p:grpSpPr>
          <p:sp>
            <p:nvSpPr>
              <p:cNvPr id="6" name="Shape 6"/>
              <p:cNvSpPr/>
              <p:nvPr/>
            </p:nvSpPr>
            <p:spPr>
              <a:xfrm>
                <a:off x="2589223" y="2588071"/>
                <a:ext cx="556798" cy="684364"/>
              </a:xfrm>
              <a:custGeom>
                <a:avLst/>
                <a:gdLst/>
                <a:ahLst/>
                <a:cxnLst>
                  <a:cxn ang="0">
                    <a:pos x="wd2" y="hd2"/>
                  </a:cxn>
                  <a:cxn ang="5400000">
                    <a:pos x="wd2" y="hd2"/>
                  </a:cxn>
                  <a:cxn ang="10800000">
                    <a:pos x="wd2" y="hd2"/>
                  </a:cxn>
                  <a:cxn ang="16200000">
                    <a:pos x="wd2" y="hd2"/>
                  </a:cxn>
                </a:cxnLst>
                <a:rect l="0" t="0" r="r" b="b"/>
                <a:pathLst>
                  <a:path w="20608" h="21600" extrusionOk="0">
                    <a:moveTo>
                      <a:pt x="11966" y="0"/>
                    </a:moveTo>
                    <a:cubicBezTo>
                      <a:pt x="9497" y="1517"/>
                      <a:pt x="6873" y="3762"/>
                      <a:pt x="4512" y="6517"/>
                    </a:cubicBezTo>
                    <a:cubicBezTo>
                      <a:pt x="-992" y="12941"/>
                      <a:pt x="86" y="21600"/>
                      <a:pt x="86" y="21600"/>
                    </a:cubicBezTo>
                    <a:cubicBezTo>
                      <a:pt x="86" y="21600"/>
                      <a:pt x="10087" y="19845"/>
                      <a:pt x="15592" y="13421"/>
                    </a:cubicBezTo>
                    <a:cubicBezTo>
                      <a:pt x="17951" y="10666"/>
                      <a:pt x="19663" y="7852"/>
                      <a:pt x="20608" y="5384"/>
                    </a:cubicBezTo>
                    <a:cubicBezTo>
                      <a:pt x="20608" y="5384"/>
                      <a:pt x="11966" y="0"/>
                      <a:pt x="11966"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 name="Shape 7"/>
              <p:cNvSpPr/>
              <p:nvPr/>
            </p:nvSpPr>
            <p:spPr>
              <a:xfrm>
                <a:off x="2741883" y="2602845"/>
                <a:ext cx="381882" cy="460151"/>
              </a:xfrm>
              <a:custGeom>
                <a:avLst/>
                <a:gdLst/>
                <a:ahLst/>
                <a:cxnLst>
                  <a:cxn ang="0">
                    <a:pos x="wd2" y="hd2"/>
                  </a:cxn>
                  <a:cxn ang="5400000">
                    <a:pos x="wd2" y="hd2"/>
                  </a:cxn>
                  <a:cxn ang="10800000">
                    <a:pos x="wd2" y="hd2"/>
                  </a:cxn>
                  <a:cxn ang="16200000">
                    <a:pos x="wd2" y="hd2"/>
                  </a:cxn>
                </a:cxnLst>
                <a:rect l="0" t="0" r="r" b="b"/>
                <a:pathLst>
                  <a:path w="20564" h="21600" extrusionOk="0">
                    <a:moveTo>
                      <a:pt x="10399" y="0"/>
                    </a:moveTo>
                    <a:cubicBezTo>
                      <a:pt x="8470" y="1480"/>
                      <a:pt x="6518" y="3341"/>
                      <a:pt x="4713" y="5495"/>
                    </a:cubicBezTo>
                    <a:cubicBezTo>
                      <a:pt x="-1036" y="12354"/>
                      <a:pt x="89" y="21600"/>
                      <a:pt x="89" y="21600"/>
                    </a:cubicBezTo>
                    <a:cubicBezTo>
                      <a:pt x="89" y="21600"/>
                      <a:pt x="10537" y="19726"/>
                      <a:pt x="16287" y="12867"/>
                    </a:cubicBezTo>
                    <a:cubicBezTo>
                      <a:pt x="18092" y="10714"/>
                      <a:pt x="19533" y="8526"/>
                      <a:pt x="20564" y="6474"/>
                    </a:cubicBezTo>
                    <a:cubicBezTo>
                      <a:pt x="20564" y="6474"/>
                      <a:pt x="10399" y="0"/>
                      <a:pt x="10399" y="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 name="Shape 8"/>
              <p:cNvSpPr/>
              <p:nvPr/>
            </p:nvSpPr>
            <p:spPr>
              <a:xfrm>
                <a:off x="2850223" y="2617618"/>
                <a:ext cx="253768" cy="298182"/>
              </a:xfrm>
              <a:custGeom>
                <a:avLst/>
                <a:gdLst/>
                <a:ahLst/>
                <a:cxnLst>
                  <a:cxn ang="0">
                    <a:pos x="wd2" y="hd2"/>
                  </a:cxn>
                  <a:cxn ang="5400000">
                    <a:pos x="wd2" y="hd2"/>
                  </a:cxn>
                  <a:cxn ang="10800000">
                    <a:pos x="wd2" y="hd2"/>
                  </a:cxn>
                  <a:cxn ang="16200000">
                    <a:pos x="wd2" y="hd2"/>
                  </a:cxn>
                </a:cxnLst>
                <a:rect l="0" t="0" r="r" b="b"/>
                <a:pathLst>
                  <a:path w="20479" h="21600" extrusionOk="0">
                    <a:moveTo>
                      <a:pt x="8464" y="0"/>
                    </a:moveTo>
                    <a:cubicBezTo>
                      <a:pt x="7313" y="1114"/>
                      <a:pt x="6179" y="2339"/>
                      <a:pt x="5095" y="3670"/>
                    </a:cubicBezTo>
                    <a:cubicBezTo>
                      <a:pt x="-1121" y="11307"/>
                      <a:pt x="96" y="21600"/>
                      <a:pt x="96" y="21600"/>
                    </a:cubicBezTo>
                    <a:cubicBezTo>
                      <a:pt x="96" y="21600"/>
                      <a:pt x="11392" y="19514"/>
                      <a:pt x="17607" y="11877"/>
                    </a:cubicBezTo>
                    <a:cubicBezTo>
                      <a:pt x="18692" y="10546"/>
                      <a:pt x="19647" y="9205"/>
                      <a:pt x="20479" y="7882"/>
                    </a:cubicBezTo>
                    <a:cubicBezTo>
                      <a:pt x="20479" y="7882"/>
                      <a:pt x="8464" y="0"/>
                      <a:pt x="8464" y="0"/>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 name="Shape 9"/>
              <p:cNvSpPr/>
              <p:nvPr/>
            </p:nvSpPr>
            <p:spPr>
              <a:xfrm>
                <a:off x="2589223" y="1844468"/>
                <a:ext cx="574940" cy="697062"/>
              </a:xfrm>
              <a:custGeom>
                <a:avLst/>
                <a:gdLst/>
                <a:ahLst/>
                <a:cxnLst>
                  <a:cxn ang="0">
                    <a:pos x="wd2" y="hd2"/>
                  </a:cxn>
                  <a:cxn ang="5400000">
                    <a:pos x="wd2" y="hd2"/>
                  </a:cxn>
                  <a:cxn ang="10800000">
                    <a:pos x="wd2" y="hd2"/>
                  </a:cxn>
                  <a:cxn ang="16200000">
                    <a:pos x="wd2" y="hd2"/>
                  </a:cxn>
                </a:cxnLst>
                <a:rect l="0" t="0" r="r" b="b"/>
                <a:pathLst>
                  <a:path w="18181" h="20308" extrusionOk="0">
                    <a:moveTo>
                      <a:pt x="18181" y="399"/>
                    </a:moveTo>
                    <a:cubicBezTo>
                      <a:pt x="18181" y="399"/>
                      <a:pt x="12548" y="1512"/>
                      <a:pt x="10465" y="110"/>
                    </a:cubicBezTo>
                    <a:cubicBezTo>
                      <a:pt x="8383" y="-1292"/>
                      <a:pt x="-3419" y="10975"/>
                      <a:pt x="971" y="20308"/>
                    </a:cubicBezTo>
                    <a:cubicBezTo>
                      <a:pt x="971" y="20308"/>
                      <a:pt x="4514" y="14059"/>
                      <a:pt x="9171" y="17587"/>
                    </a:cubicBezTo>
                    <a:cubicBezTo>
                      <a:pt x="9171" y="17587"/>
                      <a:pt x="18181" y="399"/>
                      <a:pt x="18181" y="399"/>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0" name="Shape 10"/>
              <p:cNvSpPr/>
              <p:nvPr/>
            </p:nvSpPr>
            <p:spPr>
              <a:xfrm>
                <a:off x="3283582" y="2297524"/>
                <a:ext cx="578719" cy="727961"/>
              </a:xfrm>
              <a:custGeom>
                <a:avLst/>
                <a:gdLst/>
                <a:ahLst/>
                <a:cxnLst>
                  <a:cxn ang="0">
                    <a:pos x="wd2" y="hd2"/>
                  </a:cxn>
                  <a:cxn ang="5400000">
                    <a:pos x="wd2" y="hd2"/>
                  </a:cxn>
                  <a:cxn ang="10800000">
                    <a:pos x="wd2" y="hd2"/>
                  </a:cxn>
                  <a:cxn ang="16200000">
                    <a:pos x="wd2" y="hd2"/>
                  </a:cxn>
                </a:cxnLst>
                <a:rect l="0" t="0" r="r" b="b"/>
                <a:pathLst>
                  <a:path w="19681" h="20660" extrusionOk="0">
                    <a:moveTo>
                      <a:pt x="16517" y="0"/>
                    </a:moveTo>
                    <a:cubicBezTo>
                      <a:pt x="16517" y="0"/>
                      <a:pt x="17120" y="5147"/>
                      <a:pt x="19360" y="6513"/>
                    </a:cubicBezTo>
                    <a:cubicBezTo>
                      <a:pt x="21600" y="7879"/>
                      <a:pt x="11813" y="21600"/>
                      <a:pt x="0" y="20609"/>
                    </a:cubicBezTo>
                    <a:cubicBezTo>
                      <a:pt x="0" y="20609"/>
                      <a:pt x="5791" y="15729"/>
                      <a:pt x="347" y="12791"/>
                    </a:cubicBezTo>
                    <a:cubicBezTo>
                      <a:pt x="347" y="12791"/>
                      <a:pt x="16517" y="0"/>
                      <a:pt x="16517" y="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 name="Shape 11"/>
              <p:cNvSpPr/>
              <p:nvPr/>
            </p:nvSpPr>
            <p:spPr>
              <a:xfrm>
                <a:off x="2830525" y="2479732"/>
                <a:ext cx="430313" cy="339059"/>
              </a:xfrm>
              <a:custGeom>
                <a:avLst/>
                <a:gdLst/>
                <a:ahLst/>
                <a:cxnLst>
                  <a:cxn ang="0">
                    <a:pos x="wd2" y="hd2"/>
                  </a:cxn>
                  <a:cxn ang="5400000">
                    <a:pos x="wd2" y="hd2"/>
                  </a:cxn>
                  <a:cxn ang="10800000">
                    <a:pos x="wd2" y="hd2"/>
                  </a:cxn>
                  <a:cxn ang="16200000">
                    <a:pos x="wd2" y="hd2"/>
                  </a:cxn>
                </a:cxnLst>
                <a:rect l="0" t="0" r="r" b="b"/>
                <a:pathLst>
                  <a:path w="21600" h="21600" extrusionOk="0">
                    <a:moveTo>
                      <a:pt x="1938" y="0"/>
                    </a:moveTo>
                    <a:lnTo>
                      <a:pt x="0" y="3366"/>
                    </a:lnTo>
                    <a:lnTo>
                      <a:pt x="19662" y="21600"/>
                    </a:lnTo>
                    <a:lnTo>
                      <a:pt x="21600" y="18234"/>
                    </a:lnTo>
                    <a:cubicBezTo>
                      <a:pt x="21600" y="18234"/>
                      <a:pt x="1938" y="0"/>
                      <a:pt x="1938" y="0"/>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2" name="Shape 12"/>
              <p:cNvSpPr/>
              <p:nvPr/>
            </p:nvSpPr>
            <p:spPr>
              <a:xfrm>
                <a:off x="2830525" y="1076241"/>
                <a:ext cx="1413062" cy="1723284"/>
              </a:xfrm>
              <a:custGeom>
                <a:avLst/>
                <a:gdLst/>
                <a:ahLst/>
                <a:cxnLst>
                  <a:cxn ang="0">
                    <a:pos x="wd2" y="hd2"/>
                  </a:cxn>
                  <a:cxn ang="5400000">
                    <a:pos x="wd2" y="hd2"/>
                  </a:cxn>
                  <a:cxn ang="10800000">
                    <a:pos x="wd2" y="hd2"/>
                  </a:cxn>
                  <a:cxn ang="16200000">
                    <a:pos x="wd2" y="hd2"/>
                  </a:cxn>
                </a:cxnLst>
                <a:rect l="0" t="0" r="r" b="b"/>
                <a:pathLst>
                  <a:path w="20135" h="20461" extrusionOk="0">
                    <a:moveTo>
                      <a:pt x="6655" y="20461"/>
                    </a:moveTo>
                    <a:cubicBezTo>
                      <a:pt x="8942" y="18917"/>
                      <a:pt x="11455" y="16692"/>
                      <a:pt x="13795" y="14023"/>
                    </a:cubicBezTo>
                    <a:cubicBezTo>
                      <a:pt x="19169" y="7895"/>
                      <a:pt x="21600" y="1754"/>
                      <a:pt x="19225" y="307"/>
                    </a:cubicBezTo>
                    <a:cubicBezTo>
                      <a:pt x="16849" y="-1139"/>
                      <a:pt x="10566" y="2657"/>
                      <a:pt x="5191" y="8785"/>
                    </a:cubicBezTo>
                    <a:cubicBezTo>
                      <a:pt x="2852" y="11454"/>
                      <a:pt x="1070" y="14124"/>
                      <a:pt x="0" y="16409"/>
                    </a:cubicBezTo>
                    <a:cubicBezTo>
                      <a:pt x="0" y="16409"/>
                      <a:pt x="6655" y="20461"/>
                      <a:pt x="6655" y="20461"/>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 name="Shape 13"/>
              <p:cNvSpPr/>
              <p:nvPr/>
            </p:nvSpPr>
            <p:spPr>
              <a:xfrm>
                <a:off x="3574129" y="1440656"/>
                <a:ext cx="411021" cy="411017"/>
              </a:xfrm>
              <a:custGeom>
                <a:avLst/>
                <a:gdLst/>
                <a:ahLst/>
                <a:cxnLst>
                  <a:cxn ang="0">
                    <a:pos x="wd2" y="hd2"/>
                  </a:cxn>
                  <a:cxn ang="5400000">
                    <a:pos x="wd2" y="hd2"/>
                  </a:cxn>
                  <a:cxn ang="10800000">
                    <a:pos x="wd2" y="hd2"/>
                  </a:cxn>
                  <a:cxn ang="16200000">
                    <a:pos x="wd2" y="hd2"/>
                  </a:cxn>
                </a:cxnLst>
                <a:rect l="0" t="0" r="r" b="b"/>
                <a:pathLst>
                  <a:path w="19062" h="19061" extrusionOk="0">
                    <a:moveTo>
                      <a:pt x="17225" y="15153"/>
                    </a:moveTo>
                    <a:cubicBezTo>
                      <a:pt x="14121" y="19403"/>
                      <a:pt x="8158" y="20331"/>
                      <a:pt x="3908" y="17225"/>
                    </a:cubicBezTo>
                    <a:cubicBezTo>
                      <a:pt x="-343" y="14120"/>
                      <a:pt x="-1269" y="8158"/>
                      <a:pt x="1835" y="3909"/>
                    </a:cubicBezTo>
                    <a:cubicBezTo>
                      <a:pt x="4941" y="-341"/>
                      <a:pt x="10902" y="-1269"/>
                      <a:pt x="15153" y="1836"/>
                    </a:cubicBezTo>
                    <a:cubicBezTo>
                      <a:pt x="19403" y="4942"/>
                      <a:pt x="20331" y="10904"/>
                      <a:pt x="17225" y="15153"/>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 name="Shape 14"/>
              <p:cNvSpPr/>
              <p:nvPr/>
            </p:nvSpPr>
            <p:spPr>
              <a:xfrm>
                <a:off x="3835129" y="1076241"/>
                <a:ext cx="408412" cy="375695"/>
              </a:xfrm>
              <a:custGeom>
                <a:avLst/>
                <a:gdLst/>
                <a:ahLst/>
                <a:cxnLst>
                  <a:cxn ang="0">
                    <a:pos x="wd2" y="hd2"/>
                  </a:cxn>
                  <a:cxn ang="5400000">
                    <a:pos x="wd2" y="hd2"/>
                  </a:cxn>
                  <a:cxn ang="10800000">
                    <a:pos x="wd2" y="hd2"/>
                  </a:cxn>
                  <a:cxn ang="16200000">
                    <a:pos x="wd2" y="hd2"/>
                  </a:cxn>
                </a:cxnLst>
                <a:rect l="0" t="0" r="r" b="b"/>
                <a:pathLst>
                  <a:path w="20726" h="20151" extrusionOk="0">
                    <a:moveTo>
                      <a:pt x="19363" y="20151"/>
                    </a:moveTo>
                    <a:cubicBezTo>
                      <a:pt x="21600" y="11061"/>
                      <a:pt x="21157" y="4224"/>
                      <a:pt x="17485" y="1388"/>
                    </a:cubicBezTo>
                    <a:cubicBezTo>
                      <a:pt x="13812" y="-1449"/>
                      <a:pt x="7515" y="182"/>
                      <a:pt x="0" y="5196"/>
                    </a:cubicBezTo>
                    <a:cubicBezTo>
                      <a:pt x="0" y="5196"/>
                      <a:pt x="1237" y="7778"/>
                      <a:pt x="8949" y="13734"/>
                    </a:cubicBezTo>
                    <a:cubicBezTo>
                      <a:pt x="16661" y="19690"/>
                      <a:pt x="19363" y="20151"/>
                      <a:pt x="19363" y="20151"/>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 name="Shape 15"/>
              <p:cNvSpPr/>
              <p:nvPr/>
            </p:nvSpPr>
            <p:spPr>
              <a:xfrm>
                <a:off x="2929015" y="2051297"/>
                <a:ext cx="557933" cy="756129"/>
              </a:xfrm>
              <a:custGeom>
                <a:avLst/>
                <a:gdLst/>
                <a:ahLst/>
                <a:cxnLst>
                  <a:cxn ang="0">
                    <a:pos x="wd2" y="hd2"/>
                  </a:cxn>
                  <a:cxn ang="5400000">
                    <a:pos x="wd2" y="hd2"/>
                  </a:cxn>
                  <a:cxn ang="10800000">
                    <a:pos x="wd2" y="hd2"/>
                  </a:cxn>
                  <a:cxn ang="16200000">
                    <a:pos x="wd2" y="hd2"/>
                  </a:cxn>
                </a:cxnLst>
                <a:rect l="0" t="0" r="r" b="b"/>
                <a:pathLst>
                  <a:path w="20059" h="20674" extrusionOk="0">
                    <a:moveTo>
                      <a:pt x="8388" y="9424"/>
                    </a:moveTo>
                    <a:cubicBezTo>
                      <a:pt x="2924" y="15111"/>
                      <a:pt x="-770" y="20129"/>
                      <a:pt x="137" y="20633"/>
                    </a:cubicBezTo>
                    <a:cubicBezTo>
                      <a:pt x="1044" y="21137"/>
                      <a:pt x="6209" y="16936"/>
                      <a:pt x="11673" y="11249"/>
                    </a:cubicBezTo>
                    <a:cubicBezTo>
                      <a:pt x="17136" y="5563"/>
                      <a:pt x="20830" y="545"/>
                      <a:pt x="19923" y="41"/>
                    </a:cubicBezTo>
                    <a:cubicBezTo>
                      <a:pt x="19016" y="-463"/>
                      <a:pt x="13852" y="3738"/>
                      <a:pt x="8388" y="9424"/>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 name="Shape 16"/>
              <p:cNvSpPr/>
              <p:nvPr/>
            </p:nvSpPr>
            <p:spPr>
              <a:xfrm>
                <a:off x="3583977" y="1430807"/>
                <a:ext cx="411023" cy="411022"/>
              </a:xfrm>
              <a:custGeom>
                <a:avLst/>
                <a:gdLst/>
                <a:ahLst/>
                <a:cxnLst>
                  <a:cxn ang="0">
                    <a:pos x="wd2" y="hd2"/>
                  </a:cxn>
                  <a:cxn ang="5400000">
                    <a:pos x="wd2" y="hd2"/>
                  </a:cxn>
                  <a:cxn ang="10800000">
                    <a:pos x="wd2" y="hd2"/>
                  </a:cxn>
                  <a:cxn ang="16200000">
                    <a:pos x="wd2" y="hd2"/>
                  </a:cxn>
                </a:cxnLst>
                <a:rect l="0" t="0" r="r" b="b"/>
                <a:pathLst>
                  <a:path w="19062" h="19061" extrusionOk="0">
                    <a:moveTo>
                      <a:pt x="17225" y="15154"/>
                    </a:moveTo>
                    <a:cubicBezTo>
                      <a:pt x="14121" y="19403"/>
                      <a:pt x="8158" y="20331"/>
                      <a:pt x="3908" y="17226"/>
                    </a:cubicBezTo>
                    <a:cubicBezTo>
                      <a:pt x="-343" y="14120"/>
                      <a:pt x="-1269" y="8157"/>
                      <a:pt x="1835" y="3909"/>
                    </a:cubicBezTo>
                    <a:cubicBezTo>
                      <a:pt x="4941" y="-341"/>
                      <a:pt x="10903" y="-1269"/>
                      <a:pt x="15153" y="1836"/>
                    </a:cubicBezTo>
                    <a:cubicBezTo>
                      <a:pt x="19403" y="4942"/>
                      <a:pt x="20331" y="10905"/>
                      <a:pt x="17225" y="15154"/>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 name="Shape 17"/>
              <p:cNvSpPr/>
              <p:nvPr/>
            </p:nvSpPr>
            <p:spPr>
              <a:xfrm>
                <a:off x="3628298" y="1475128"/>
                <a:ext cx="318093" cy="318076"/>
              </a:xfrm>
              <a:custGeom>
                <a:avLst/>
                <a:gdLst/>
                <a:ahLst/>
                <a:cxnLst>
                  <a:cxn ang="0">
                    <a:pos x="wd2" y="hd2"/>
                  </a:cxn>
                  <a:cxn ang="5400000">
                    <a:pos x="wd2" y="hd2"/>
                  </a:cxn>
                  <a:cxn ang="10800000">
                    <a:pos x="wd2" y="hd2"/>
                  </a:cxn>
                  <a:cxn ang="16200000">
                    <a:pos x="wd2" y="hd2"/>
                  </a:cxn>
                </a:cxnLst>
                <a:rect l="0" t="0" r="r" b="b"/>
                <a:pathLst>
                  <a:path w="20135" h="20133" extrusionOk="0">
                    <a:moveTo>
                      <a:pt x="11615" y="20012"/>
                    </a:moveTo>
                    <a:cubicBezTo>
                      <a:pt x="6122" y="20867"/>
                      <a:pt x="975" y="17107"/>
                      <a:pt x="120" y="11614"/>
                    </a:cubicBezTo>
                    <a:cubicBezTo>
                      <a:pt x="-732" y="6121"/>
                      <a:pt x="3026" y="976"/>
                      <a:pt x="8520" y="121"/>
                    </a:cubicBezTo>
                    <a:cubicBezTo>
                      <a:pt x="14013" y="-733"/>
                      <a:pt x="19159" y="3027"/>
                      <a:pt x="20013" y="8519"/>
                    </a:cubicBezTo>
                    <a:cubicBezTo>
                      <a:pt x="20868" y="14011"/>
                      <a:pt x="17107" y="19157"/>
                      <a:pt x="11615" y="20012"/>
                    </a:cubicBezTo>
                    <a:close/>
                  </a:path>
                </a:pathLst>
              </a:custGeom>
              <a:solidFill>
                <a:srgbClr val="D5D5D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 name="Shape 18"/>
              <p:cNvSpPr/>
              <p:nvPr/>
            </p:nvSpPr>
            <p:spPr>
              <a:xfrm>
                <a:off x="3598688" y="1445520"/>
                <a:ext cx="380761" cy="380759"/>
              </a:xfrm>
              <a:custGeom>
                <a:avLst/>
                <a:gdLst/>
                <a:ahLst/>
                <a:cxnLst>
                  <a:cxn ang="0">
                    <a:pos x="wd2" y="hd2"/>
                  </a:cxn>
                  <a:cxn ang="5400000">
                    <a:pos x="wd2" y="hd2"/>
                  </a:cxn>
                  <a:cxn ang="10800000">
                    <a:pos x="wd2" y="hd2"/>
                  </a:cxn>
                  <a:cxn ang="16200000">
                    <a:pos x="wd2" y="hd2"/>
                  </a:cxn>
                </a:cxnLst>
                <a:rect l="0" t="0" r="r" b="b"/>
                <a:pathLst>
                  <a:path w="21520" h="21518" extrusionOk="0">
                    <a:moveTo>
                      <a:pt x="11797" y="4"/>
                    </a:moveTo>
                    <a:cubicBezTo>
                      <a:pt x="11470" y="-31"/>
                      <a:pt x="11171" y="205"/>
                      <a:pt x="11136" y="534"/>
                    </a:cubicBezTo>
                    <a:cubicBezTo>
                      <a:pt x="11100" y="862"/>
                      <a:pt x="11339" y="1159"/>
                      <a:pt x="11667" y="1195"/>
                    </a:cubicBezTo>
                    <a:cubicBezTo>
                      <a:pt x="11994" y="1231"/>
                      <a:pt x="12293" y="992"/>
                      <a:pt x="12328" y="665"/>
                    </a:cubicBezTo>
                    <a:cubicBezTo>
                      <a:pt x="12362" y="337"/>
                      <a:pt x="12125" y="39"/>
                      <a:pt x="11797" y="4"/>
                    </a:cubicBezTo>
                    <a:close/>
                    <a:moveTo>
                      <a:pt x="9136" y="12"/>
                    </a:moveTo>
                    <a:cubicBezTo>
                      <a:pt x="8812" y="64"/>
                      <a:pt x="8587" y="364"/>
                      <a:pt x="8640" y="691"/>
                    </a:cubicBezTo>
                    <a:cubicBezTo>
                      <a:pt x="8691" y="1017"/>
                      <a:pt x="8993" y="1246"/>
                      <a:pt x="9318" y="1195"/>
                    </a:cubicBezTo>
                    <a:cubicBezTo>
                      <a:pt x="9644" y="1144"/>
                      <a:pt x="9867" y="834"/>
                      <a:pt x="9814" y="508"/>
                    </a:cubicBezTo>
                    <a:cubicBezTo>
                      <a:pt x="9763" y="182"/>
                      <a:pt x="9461" y="-38"/>
                      <a:pt x="9136" y="12"/>
                    </a:cubicBezTo>
                    <a:close/>
                    <a:moveTo>
                      <a:pt x="14737" y="604"/>
                    </a:moveTo>
                    <a:cubicBezTo>
                      <a:pt x="14428" y="485"/>
                      <a:pt x="14083" y="636"/>
                      <a:pt x="13963" y="943"/>
                    </a:cubicBezTo>
                    <a:cubicBezTo>
                      <a:pt x="13845" y="1250"/>
                      <a:pt x="13995" y="1597"/>
                      <a:pt x="14302" y="1717"/>
                    </a:cubicBezTo>
                    <a:cubicBezTo>
                      <a:pt x="14610" y="1835"/>
                      <a:pt x="14957" y="1677"/>
                      <a:pt x="15076" y="1369"/>
                    </a:cubicBezTo>
                    <a:cubicBezTo>
                      <a:pt x="15195" y="1061"/>
                      <a:pt x="15044" y="723"/>
                      <a:pt x="14737" y="604"/>
                    </a:cubicBezTo>
                    <a:close/>
                    <a:moveTo>
                      <a:pt x="6935" y="882"/>
                    </a:moveTo>
                    <a:cubicBezTo>
                      <a:pt x="6793" y="826"/>
                      <a:pt x="6634" y="823"/>
                      <a:pt x="6483" y="891"/>
                    </a:cubicBezTo>
                    <a:cubicBezTo>
                      <a:pt x="6181" y="1025"/>
                      <a:pt x="6044" y="1380"/>
                      <a:pt x="6179" y="1682"/>
                    </a:cubicBezTo>
                    <a:cubicBezTo>
                      <a:pt x="6311" y="1983"/>
                      <a:pt x="6658" y="2120"/>
                      <a:pt x="6961" y="1986"/>
                    </a:cubicBezTo>
                    <a:cubicBezTo>
                      <a:pt x="7263" y="1854"/>
                      <a:pt x="7401" y="1496"/>
                      <a:pt x="7266" y="1195"/>
                    </a:cubicBezTo>
                    <a:cubicBezTo>
                      <a:pt x="7200" y="1044"/>
                      <a:pt x="7078" y="937"/>
                      <a:pt x="6935" y="882"/>
                    </a:cubicBezTo>
                    <a:close/>
                    <a:moveTo>
                      <a:pt x="16651" y="1960"/>
                    </a:moveTo>
                    <a:cubicBezTo>
                      <a:pt x="16500" y="1984"/>
                      <a:pt x="16357" y="2062"/>
                      <a:pt x="16259" y="2195"/>
                    </a:cubicBezTo>
                    <a:cubicBezTo>
                      <a:pt x="16064" y="2462"/>
                      <a:pt x="16124" y="2836"/>
                      <a:pt x="16390" y="3030"/>
                    </a:cubicBezTo>
                    <a:cubicBezTo>
                      <a:pt x="16657" y="3225"/>
                      <a:pt x="17029" y="3166"/>
                      <a:pt x="17225" y="2900"/>
                    </a:cubicBezTo>
                    <a:cubicBezTo>
                      <a:pt x="17420" y="2634"/>
                      <a:pt x="17359" y="2260"/>
                      <a:pt x="17094" y="2065"/>
                    </a:cubicBezTo>
                    <a:cubicBezTo>
                      <a:pt x="16961" y="1968"/>
                      <a:pt x="16802" y="1937"/>
                      <a:pt x="16651" y="1960"/>
                    </a:cubicBezTo>
                    <a:close/>
                    <a:moveTo>
                      <a:pt x="4282" y="2230"/>
                    </a:moveTo>
                    <a:cubicBezTo>
                      <a:pt x="4130" y="2213"/>
                      <a:pt x="3976" y="2257"/>
                      <a:pt x="3848" y="2360"/>
                    </a:cubicBezTo>
                    <a:cubicBezTo>
                      <a:pt x="3591" y="2567"/>
                      <a:pt x="3549" y="2948"/>
                      <a:pt x="3761" y="3204"/>
                    </a:cubicBezTo>
                    <a:cubicBezTo>
                      <a:pt x="3966" y="3461"/>
                      <a:pt x="4337" y="3499"/>
                      <a:pt x="4596" y="3291"/>
                    </a:cubicBezTo>
                    <a:cubicBezTo>
                      <a:pt x="4854" y="3085"/>
                      <a:pt x="4892" y="2713"/>
                      <a:pt x="4683" y="2456"/>
                    </a:cubicBezTo>
                    <a:cubicBezTo>
                      <a:pt x="4580" y="2328"/>
                      <a:pt x="4435" y="2247"/>
                      <a:pt x="4282" y="2230"/>
                    </a:cubicBezTo>
                    <a:close/>
                    <a:moveTo>
                      <a:pt x="18755" y="3622"/>
                    </a:moveTo>
                    <a:cubicBezTo>
                      <a:pt x="18604" y="3606"/>
                      <a:pt x="18449" y="3655"/>
                      <a:pt x="18320" y="3761"/>
                    </a:cubicBezTo>
                    <a:cubicBezTo>
                      <a:pt x="18059" y="3962"/>
                      <a:pt x="18018" y="4335"/>
                      <a:pt x="18225" y="4596"/>
                    </a:cubicBezTo>
                    <a:cubicBezTo>
                      <a:pt x="18430" y="4848"/>
                      <a:pt x="18809" y="4892"/>
                      <a:pt x="19068" y="4683"/>
                    </a:cubicBezTo>
                    <a:cubicBezTo>
                      <a:pt x="19325" y="4475"/>
                      <a:pt x="19361" y="4102"/>
                      <a:pt x="19155" y="3848"/>
                    </a:cubicBezTo>
                    <a:cubicBezTo>
                      <a:pt x="19052" y="3718"/>
                      <a:pt x="18907" y="3637"/>
                      <a:pt x="18755" y="3622"/>
                    </a:cubicBezTo>
                    <a:close/>
                    <a:moveTo>
                      <a:pt x="2456" y="4187"/>
                    </a:moveTo>
                    <a:cubicBezTo>
                      <a:pt x="2305" y="4210"/>
                      <a:pt x="2162" y="4289"/>
                      <a:pt x="2065" y="4422"/>
                    </a:cubicBezTo>
                    <a:cubicBezTo>
                      <a:pt x="1871" y="4689"/>
                      <a:pt x="1927" y="5062"/>
                      <a:pt x="2195" y="5257"/>
                    </a:cubicBezTo>
                    <a:cubicBezTo>
                      <a:pt x="2460" y="5451"/>
                      <a:pt x="2835" y="5393"/>
                      <a:pt x="3030" y="5126"/>
                    </a:cubicBezTo>
                    <a:cubicBezTo>
                      <a:pt x="3225" y="4860"/>
                      <a:pt x="3167" y="4485"/>
                      <a:pt x="2900" y="4291"/>
                    </a:cubicBezTo>
                    <a:cubicBezTo>
                      <a:pt x="2766" y="4194"/>
                      <a:pt x="2607" y="4163"/>
                      <a:pt x="2456" y="4187"/>
                    </a:cubicBezTo>
                    <a:close/>
                    <a:moveTo>
                      <a:pt x="20304" y="6170"/>
                    </a:moveTo>
                    <a:cubicBezTo>
                      <a:pt x="20161" y="6115"/>
                      <a:pt x="19995" y="6110"/>
                      <a:pt x="19843" y="6178"/>
                    </a:cubicBezTo>
                    <a:cubicBezTo>
                      <a:pt x="19540" y="6305"/>
                      <a:pt x="19407" y="6664"/>
                      <a:pt x="19538" y="6970"/>
                    </a:cubicBezTo>
                    <a:cubicBezTo>
                      <a:pt x="19672" y="7267"/>
                      <a:pt x="20026" y="7400"/>
                      <a:pt x="20330" y="7266"/>
                    </a:cubicBezTo>
                    <a:cubicBezTo>
                      <a:pt x="20631" y="7130"/>
                      <a:pt x="20764" y="6781"/>
                      <a:pt x="20634" y="6483"/>
                    </a:cubicBezTo>
                    <a:cubicBezTo>
                      <a:pt x="20566" y="6331"/>
                      <a:pt x="20446" y="6225"/>
                      <a:pt x="20304" y="6170"/>
                    </a:cubicBezTo>
                    <a:close/>
                    <a:moveTo>
                      <a:pt x="1377" y="6448"/>
                    </a:moveTo>
                    <a:cubicBezTo>
                      <a:pt x="1069" y="6330"/>
                      <a:pt x="721" y="6480"/>
                      <a:pt x="603" y="6787"/>
                    </a:cubicBezTo>
                    <a:cubicBezTo>
                      <a:pt x="484" y="7096"/>
                      <a:pt x="634" y="7444"/>
                      <a:pt x="943" y="7561"/>
                    </a:cubicBezTo>
                    <a:cubicBezTo>
                      <a:pt x="1250" y="7680"/>
                      <a:pt x="1597" y="7522"/>
                      <a:pt x="1717" y="7213"/>
                    </a:cubicBezTo>
                    <a:cubicBezTo>
                      <a:pt x="1834" y="6905"/>
                      <a:pt x="1683" y="6566"/>
                      <a:pt x="1377" y="6448"/>
                    </a:cubicBezTo>
                    <a:close/>
                    <a:moveTo>
                      <a:pt x="20825" y="8640"/>
                    </a:moveTo>
                    <a:cubicBezTo>
                      <a:pt x="20499" y="8684"/>
                      <a:pt x="20282" y="8989"/>
                      <a:pt x="20330" y="9318"/>
                    </a:cubicBezTo>
                    <a:cubicBezTo>
                      <a:pt x="20383" y="9640"/>
                      <a:pt x="20678" y="9864"/>
                      <a:pt x="21008" y="9814"/>
                    </a:cubicBezTo>
                    <a:cubicBezTo>
                      <a:pt x="21333" y="9761"/>
                      <a:pt x="21563" y="9458"/>
                      <a:pt x="21513" y="9135"/>
                    </a:cubicBezTo>
                    <a:cubicBezTo>
                      <a:pt x="21461" y="8807"/>
                      <a:pt x="21154" y="8585"/>
                      <a:pt x="20825" y="8640"/>
                    </a:cubicBezTo>
                    <a:close/>
                    <a:moveTo>
                      <a:pt x="664" y="8909"/>
                    </a:moveTo>
                    <a:cubicBezTo>
                      <a:pt x="338" y="8876"/>
                      <a:pt x="38" y="9113"/>
                      <a:pt x="3" y="9440"/>
                    </a:cubicBezTo>
                    <a:cubicBezTo>
                      <a:pt x="-33" y="9769"/>
                      <a:pt x="213" y="10069"/>
                      <a:pt x="542" y="10101"/>
                    </a:cubicBezTo>
                    <a:cubicBezTo>
                      <a:pt x="869" y="10138"/>
                      <a:pt x="1160" y="9899"/>
                      <a:pt x="1195" y="9570"/>
                    </a:cubicBezTo>
                    <a:cubicBezTo>
                      <a:pt x="1230" y="9242"/>
                      <a:pt x="992" y="8944"/>
                      <a:pt x="664" y="8909"/>
                    </a:cubicBezTo>
                    <a:close/>
                    <a:moveTo>
                      <a:pt x="20982" y="11144"/>
                    </a:moveTo>
                    <a:cubicBezTo>
                      <a:pt x="20655" y="11104"/>
                      <a:pt x="20360" y="11336"/>
                      <a:pt x="20321" y="11666"/>
                    </a:cubicBezTo>
                    <a:cubicBezTo>
                      <a:pt x="20290" y="11992"/>
                      <a:pt x="20528" y="12290"/>
                      <a:pt x="20860" y="12327"/>
                    </a:cubicBezTo>
                    <a:cubicBezTo>
                      <a:pt x="21188" y="12361"/>
                      <a:pt x="21477" y="12121"/>
                      <a:pt x="21513" y="11797"/>
                    </a:cubicBezTo>
                    <a:cubicBezTo>
                      <a:pt x="21549" y="11466"/>
                      <a:pt x="21313" y="11176"/>
                      <a:pt x="20982" y="11144"/>
                    </a:cubicBezTo>
                    <a:close/>
                    <a:moveTo>
                      <a:pt x="508" y="11701"/>
                    </a:moveTo>
                    <a:cubicBezTo>
                      <a:pt x="182" y="11754"/>
                      <a:pt x="-37" y="12055"/>
                      <a:pt x="12" y="12379"/>
                    </a:cubicBezTo>
                    <a:cubicBezTo>
                      <a:pt x="65" y="12707"/>
                      <a:pt x="370" y="12937"/>
                      <a:pt x="699" y="12884"/>
                    </a:cubicBezTo>
                    <a:cubicBezTo>
                      <a:pt x="1023" y="12834"/>
                      <a:pt x="1244" y="12523"/>
                      <a:pt x="1195" y="12197"/>
                    </a:cubicBezTo>
                    <a:cubicBezTo>
                      <a:pt x="1142" y="11871"/>
                      <a:pt x="831" y="11651"/>
                      <a:pt x="508" y="11701"/>
                    </a:cubicBezTo>
                    <a:close/>
                    <a:moveTo>
                      <a:pt x="20573" y="13962"/>
                    </a:moveTo>
                    <a:cubicBezTo>
                      <a:pt x="20268" y="13839"/>
                      <a:pt x="19921" y="13992"/>
                      <a:pt x="19799" y="14302"/>
                    </a:cubicBezTo>
                    <a:cubicBezTo>
                      <a:pt x="19683" y="14607"/>
                      <a:pt x="19836" y="14954"/>
                      <a:pt x="20147" y="15076"/>
                    </a:cubicBezTo>
                    <a:cubicBezTo>
                      <a:pt x="20456" y="15193"/>
                      <a:pt x="20805" y="15040"/>
                      <a:pt x="20921" y="14736"/>
                    </a:cubicBezTo>
                    <a:cubicBezTo>
                      <a:pt x="21043" y="14427"/>
                      <a:pt x="20885" y="14079"/>
                      <a:pt x="20573" y="13962"/>
                    </a:cubicBezTo>
                    <a:close/>
                    <a:moveTo>
                      <a:pt x="1656" y="14241"/>
                    </a:moveTo>
                    <a:cubicBezTo>
                      <a:pt x="1513" y="14186"/>
                      <a:pt x="1346" y="14183"/>
                      <a:pt x="1195" y="14249"/>
                    </a:cubicBezTo>
                    <a:cubicBezTo>
                      <a:pt x="893" y="14383"/>
                      <a:pt x="758" y="14741"/>
                      <a:pt x="890" y="15041"/>
                    </a:cubicBezTo>
                    <a:cubicBezTo>
                      <a:pt x="1025" y="15343"/>
                      <a:pt x="1379" y="15474"/>
                      <a:pt x="1682" y="15336"/>
                    </a:cubicBezTo>
                    <a:cubicBezTo>
                      <a:pt x="1984" y="15205"/>
                      <a:pt x="2119" y="14856"/>
                      <a:pt x="1986" y="14554"/>
                    </a:cubicBezTo>
                    <a:cubicBezTo>
                      <a:pt x="1919" y="14403"/>
                      <a:pt x="1799" y="14296"/>
                      <a:pt x="1656" y="14241"/>
                    </a:cubicBezTo>
                    <a:close/>
                    <a:moveTo>
                      <a:pt x="18877" y="16154"/>
                    </a:moveTo>
                    <a:cubicBezTo>
                      <a:pt x="18726" y="16178"/>
                      <a:pt x="18584" y="16255"/>
                      <a:pt x="18486" y="16389"/>
                    </a:cubicBezTo>
                    <a:cubicBezTo>
                      <a:pt x="18296" y="16653"/>
                      <a:pt x="18349" y="17027"/>
                      <a:pt x="18616" y="17224"/>
                    </a:cubicBezTo>
                    <a:cubicBezTo>
                      <a:pt x="18885" y="17417"/>
                      <a:pt x="19259" y="17357"/>
                      <a:pt x="19451" y="17093"/>
                    </a:cubicBezTo>
                    <a:cubicBezTo>
                      <a:pt x="19646" y="16826"/>
                      <a:pt x="19591" y="16451"/>
                      <a:pt x="19321" y="16258"/>
                    </a:cubicBezTo>
                    <a:cubicBezTo>
                      <a:pt x="19190" y="16159"/>
                      <a:pt x="19029" y="16130"/>
                      <a:pt x="18877" y="16154"/>
                    </a:cubicBezTo>
                    <a:close/>
                    <a:moveTo>
                      <a:pt x="2891" y="16702"/>
                    </a:moveTo>
                    <a:cubicBezTo>
                      <a:pt x="2739" y="16686"/>
                      <a:pt x="2576" y="16729"/>
                      <a:pt x="2447" y="16832"/>
                    </a:cubicBezTo>
                    <a:cubicBezTo>
                      <a:pt x="2192" y="17041"/>
                      <a:pt x="2155" y="17422"/>
                      <a:pt x="2360" y="17676"/>
                    </a:cubicBezTo>
                    <a:cubicBezTo>
                      <a:pt x="2569" y="17934"/>
                      <a:pt x="2946" y="17974"/>
                      <a:pt x="3204" y="17763"/>
                    </a:cubicBezTo>
                    <a:cubicBezTo>
                      <a:pt x="3461" y="17558"/>
                      <a:pt x="3499" y="17178"/>
                      <a:pt x="3291" y="16919"/>
                    </a:cubicBezTo>
                    <a:cubicBezTo>
                      <a:pt x="3188" y="16792"/>
                      <a:pt x="3043" y="16718"/>
                      <a:pt x="2891" y="16702"/>
                    </a:cubicBezTo>
                    <a:close/>
                    <a:moveTo>
                      <a:pt x="17085" y="18093"/>
                    </a:moveTo>
                    <a:cubicBezTo>
                      <a:pt x="16933" y="18077"/>
                      <a:pt x="16771" y="18120"/>
                      <a:pt x="16642" y="18224"/>
                    </a:cubicBezTo>
                    <a:cubicBezTo>
                      <a:pt x="16387" y="18430"/>
                      <a:pt x="16347" y="18808"/>
                      <a:pt x="16555" y="19068"/>
                    </a:cubicBezTo>
                    <a:cubicBezTo>
                      <a:pt x="16764" y="19323"/>
                      <a:pt x="17145" y="19359"/>
                      <a:pt x="17399" y="19154"/>
                    </a:cubicBezTo>
                    <a:cubicBezTo>
                      <a:pt x="17657" y="18946"/>
                      <a:pt x="17697" y="18576"/>
                      <a:pt x="17486" y="18320"/>
                    </a:cubicBezTo>
                    <a:cubicBezTo>
                      <a:pt x="17384" y="18190"/>
                      <a:pt x="17238" y="18109"/>
                      <a:pt x="17085" y="18093"/>
                    </a:cubicBezTo>
                    <a:close/>
                    <a:moveTo>
                      <a:pt x="4683" y="18380"/>
                    </a:moveTo>
                    <a:cubicBezTo>
                      <a:pt x="4531" y="18404"/>
                      <a:pt x="4389" y="18482"/>
                      <a:pt x="4291" y="18615"/>
                    </a:cubicBezTo>
                    <a:cubicBezTo>
                      <a:pt x="4098" y="18882"/>
                      <a:pt x="4159" y="19257"/>
                      <a:pt x="4422" y="19450"/>
                    </a:cubicBezTo>
                    <a:cubicBezTo>
                      <a:pt x="4689" y="19644"/>
                      <a:pt x="5064" y="19589"/>
                      <a:pt x="5257" y="19320"/>
                    </a:cubicBezTo>
                    <a:cubicBezTo>
                      <a:pt x="5454" y="19055"/>
                      <a:pt x="5392" y="18681"/>
                      <a:pt x="5126" y="18485"/>
                    </a:cubicBezTo>
                    <a:cubicBezTo>
                      <a:pt x="4994" y="18389"/>
                      <a:pt x="4834" y="18357"/>
                      <a:pt x="4683" y="18380"/>
                    </a:cubicBezTo>
                    <a:close/>
                    <a:moveTo>
                      <a:pt x="15007" y="19528"/>
                    </a:moveTo>
                    <a:cubicBezTo>
                      <a:pt x="14864" y="19474"/>
                      <a:pt x="14706" y="19472"/>
                      <a:pt x="14554" y="19537"/>
                    </a:cubicBezTo>
                    <a:cubicBezTo>
                      <a:pt x="14254" y="19671"/>
                      <a:pt x="14117" y="20024"/>
                      <a:pt x="14250" y="20329"/>
                    </a:cubicBezTo>
                    <a:cubicBezTo>
                      <a:pt x="14386" y="20629"/>
                      <a:pt x="14735" y="20766"/>
                      <a:pt x="15033" y="20633"/>
                    </a:cubicBezTo>
                    <a:cubicBezTo>
                      <a:pt x="15338" y="20499"/>
                      <a:pt x="15476" y="20146"/>
                      <a:pt x="15337" y="19842"/>
                    </a:cubicBezTo>
                    <a:cubicBezTo>
                      <a:pt x="15273" y="19690"/>
                      <a:pt x="15150" y="19583"/>
                      <a:pt x="15007" y="19528"/>
                    </a:cubicBezTo>
                    <a:close/>
                    <a:moveTo>
                      <a:pt x="7214" y="19798"/>
                    </a:moveTo>
                    <a:cubicBezTo>
                      <a:pt x="6909" y="19682"/>
                      <a:pt x="6561" y="19838"/>
                      <a:pt x="6439" y="20146"/>
                    </a:cubicBezTo>
                    <a:cubicBezTo>
                      <a:pt x="6323" y="20453"/>
                      <a:pt x="6483" y="20801"/>
                      <a:pt x="6787" y="20920"/>
                    </a:cubicBezTo>
                    <a:cubicBezTo>
                      <a:pt x="7099" y="21039"/>
                      <a:pt x="7444" y="20883"/>
                      <a:pt x="7561" y="20572"/>
                    </a:cubicBezTo>
                    <a:cubicBezTo>
                      <a:pt x="7684" y="20265"/>
                      <a:pt x="7522" y="19920"/>
                      <a:pt x="7214" y="19798"/>
                    </a:cubicBezTo>
                    <a:close/>
                    <a:moveTo>
                      <a:pt x="9571" y="20320"/>
                    </a:moveTo>
                    <a:cubicBezTo>
                      <a:pt x="9245" y="20286"/>
                      <a:pt x="8948" y="20530"/>
                      <a:pt x="8910" y="20859"/>
                    </a:cubicBezTo>
                    <a:cubicBezTo>
                      <a:pt x="8877" y="21188"/>
                      <a:pt x="9116" y="21475"/>
                      <a:pt x="9440" y="21511"/>
                    </a:cubicBezTo>
                    <a:cubicBezTo>
                      <a:pt x="9770" y="21546"/>
                      <a:pt x="10069" y="21312"/>
                      <a:pt x="10101" y="20981"/>
                    </a:cubicBezTo>
                    <a:cubicBezTo>
                      <a:pt x="10140" y="20655"/>
                      <a:pt x="9901" y="20358"/>
                      <a:pt x="9571" y="20320"/>
                    </a:cubicBezTo>
                    <a:close/>
                    <a:moveTo>
                      <a:pt x="12197" y="20329"/>
                    </a:moveTo>
                    <a:cubicBezTo>
                      <a:pt x="11873" y="20381"/>
                      <a:pt x="11650" y="20679"/>
                      <a:pt x="11702" y="21007"/>
                    </a:cubicBezTo>
                    <a:cubicBezTo>
                      <a:pt x="11754" y="21333"/>
                      <a:pt x="12058" y="21562"/>
                      <a:pt x="12380" y="21511"/>
                    </a:cubicBezTo>
                    <a:cubicBezTo>
                      <a:pt x="12708" y="21460"/>
                      <a:pt x="12929" y="21152"/>
                      <a:pt x="12876" y="20824"/>
                    </a:cubicBezTo>
                    <a:cubicBezTo>
                      <a:pt x="12829" y="20498"/>
                      <a:pt x="12525" y="20280"/>
                      <a:pt x="12197" y="20329"/>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9" name="Shape 19"/>
              <p:cNvSpPr/>
              <p:nvPr/>
            </p:nvSpPr>
            <p:spPr>
              <a:xfrm>
                <a:off x="2933940" y="1105789"/>
                <a:ext cx="1307067" cy="1921589"/>
              </a:xfrm>
              <a:custGeom>
                <a:avLst/>
                <a:gdLst/>
                <a:ahLst/>
                <a:cxnLst>
                  <a:cxn ang="0">
                    <a:pos x="wd2" y="hd2"/>
                  </a:cxn>
                  <a:cxn ang="5400000">
                    <a:pos x="wd2" y="hd2"/>
                  </a:cxn>
                  <a:cxn ang="10800000">
                    <a:pos x="wd2" y="hd2"/>
                  </a:cxn>
                  <a:cxn ang="16200000">
                    <a:pos x="wd2" y="hd2"/>
                  </a:cxn>
                </a:cxnLst>
                <a:rect l="0" t="0" r="r" b="b"/>
                <a:pathLst>
                  <a:path w="21599" h="21234" extrusionOk="0">
                    <a:moveTo>
                      <a:pt x="15140" y="15726"/>
                    </a:moveTo>
                    <a:cubicBezTo>
                      <a:pt x="14072" y="15204"/>
                      <a:pt x="13771" y="13272"/>
                      <a:pt x="13760" y="13197"/>
                    </a:cubicBezTo>
                    <a:cubicBezTo>
                      <a:pt x="13923" y="13051"/>
                      <a:pt x="14087" y="12904"/>
                      <a:pt x="14250" y="12755"/>
                    </a:cubicBezTo>
                    <a:cubicBezTo>
                      <a:pt x="17777" y="9527"/>
                      <a:pt x="20209" y="6297"/>
                      <a:pt x="21158" y="3855"/>
                    </a:cubicBezTo>
                    <a:lnTo>
                      <a:pt x="21159" y="3856"/>
                    </a:lnTo>
                    <a:cubicBezTo>
                      <a:pt x="21181" y="3798"/>
                      <a:pt x="21199" y="3743"/>
                      <a:pt x="21221" y="3686"/>
                    </a:cubicBezTo>
                    <a:cubicBezTo>
                      <a:pt x="21259" y="3582"/>
                      <a:pt x="21294" y="3479"/>
                      <a:pt x="21327" y="3377"/>
                    </a:cubicBezTo>
                    <a:cubicBezTo>
                      <a:pt x="21350" y="3307"/>
                      <a:pt x="21373" y="3236"/>
                      <a:pt x="21393" y="3167"/>
                    </a:cubicBezTo>
                    <a:cubicBezTo>
                      <a:pt x="21409" y="3111"/>
                      <a:pt x="21421" y="3057"/>
                      <a:pt x="21436" y="3003"/>
                    </a:cubicBezTo>
                    <a:cubicBezTo>
                      <a:pt x="21452" y="2941"/>
                      <a:pt x="21468" y="2880"/>
                      <a:pt x="21482" y="2820"/>
                    </a:cubicBezTo>
                    <a:cubicBezTo>
                      <a:pt x="21494" y="2766"/>
                      <a:pt x="21504" y="2714"/>
                      <a:pt x="21514" y="2662"/>
                    </a:cubicBezTo>
                    <a:cubicBezTo>
                      <a:pt x="21526" y="2603"/>
                      <a:pt x="21537" y="2544"/>
                      <a:pt x="21546" y="2487"/>
                    </a:cubicBezTo>
                    <a:cubicBezTo>
                      <a:pt x="21554" y="2436"/>
                      <a:pt x="21561" y="2387"/>
                      <a:pt x="21568" y="2337"/>
                    </a:cubicBezTo>
                    <a:cubicBezTo>
                      <a:pt x="21574" y="2279"/>
                      <a:pt x="21581" y="2223"/>
                      <a:pt x="21585" y="2167"/>
                    </a:cubicBezTo>
                    <a:cubicBezTo>
                      <a:pt x="21590" y="2121"/>
                      <a:pt x="21594" y="2074"/>
                      <a:pt x="21595" y="2028"/>
                    </a:cubicBezTo>
                    <a:cubicBezTo>
                      <a:pt x="21598" y="1971"/>
                      <a:pt x="21599" y="1914"/>
                      <a:pt x="21599" y="1858"/>
                    </a:cubicBezTo>
                    <a:cubicBezTo>
                      <a:pt x="21599" y="1817"/>
                      <a:pt x="21600" y="1776"/>
                      <a:pt x="21598" y="1736"/>
                    </a:cubicBezTo>
                    <a:cubicBezTo>
                      <a:pt x="21596" y="1672"/>
                      <a:pt x="21591" y="1611"/>
                      <a:pt x="21584" y="1549"/>
                    </a:cubicBezTo>
                    <a:cubicBezTo>
                      <a:pt x="21581" y="1520"/>
                      <a:pt x="21580" y="1489"/>
                      <a:pt x="21576" y="1460"/>
                    </a:cubicBezTo>
                    <a:cubicBezTo>
                      <a:pt x="21564" y="1372"/>
                      <a:pt x="21548" y="1287"/>
                      <a:pt x="21528" y="1205"/>
                    </a:cubicBezTo>
                    <a:cubicBezTo>
                      <a:pt x="21522" y="1183"/>
                      <a:pt x="21514" y="1163"/>
                      <a:pt x="21508" y="1141"/>
                    </a:cubicBezTo>
                    <a:cubicBezTo>
                      <a:pt x="21491" y="1080"/>
                      <a:pt x="21473" y="1021"/>
                      <a:pt x="21451" y="963"/>
                    </a:cubicBezTo>
                    <a:cubicBezTo>
                      <a:pt x="21440" y="935"/>
                      <a:pt x="21427" y="909"/>
                      <a:pt x="21415" y="882"/>
                    </a:cubicBezTo>
                    <a:cubicBezTo>
                      <a:pt x="21394" y="833"/>
                      <a:pt x="21372" y="786"/>
                      <a:pt x="21347" y="740"/>
                    </a:cubicBezTo>
                    <a:cubicBezTo>
                      <a:pt x="21331" y="713"/>
                      <a:pt x="21315" y="686"/>
                      <a:pt x="21298" y="660"/>
                    </a:cubicBezTo>
                    <a:cubicBezTo>
                      <a:pt x="21272" y="617"/>
                      <a:pt x="21244" y="576"/>
                      <a:pt x="21214" y="536"/>
                    </a:cubicBezTo>
                    <a:cubicBezTo>
                      <a:pt x="21196" y="511"/>
                      <a:pt x="21176" y="486"/>
                      <a:pt x="21156" y="462"/>
                    </a:cubicBezTo>
                    <a:cubicBezTo>
                      <a:pt x="21123" y="423"/>
                      <a:pt x="21088" y="386"/>
                      <a:pt x="21051" y="349"/>
                    </a:cubicBezTo>
                    <a:cubicBezTo>
                      <a:pt x="21030" y="328"/>
                      <a:pt x="21009" y="307"/>
                      <a:pt x="20987" y="287"/>
                    </a:cubicBezTo>
                    <a:cubicBezTo>
                      <a:pt x="20944" y="248"/>
                      <a:pt x="20898" y="213"/>
                      <a:pt x="20850" y="178"/>
                    </a:cubicBezTo>
                    <a:cubicBezTo>
                      <a:pt x="20830" y="163"/>
                      <a:pt x="20811" y="147"/>
                      <a:pt x="20790" y="133"/>
                    </a:cubicBezTo>
                    <a:cubicBezTo>
                      <a:pt x="20719" y="85"/>
                      <a:pt x="20645" y="40"/>
                      <a:pt x="20564" y="0"/>
                    </a:cubicBezTo>
                    <a:lnTo>
                      <a:pt x="20564" y="0"/>
                    </a:lnTo>
                    <a:lnTo>
                      <a:pt x="17786" y="2543"/>
                    </a:lnTo>
                    <a:lnTo>
                      <a:pt x="16131" y="4057"/>
                    </a:lnTo>
                    <a:lnTo>
                      <a:pt x="15991" y="4185"/>
                    </a:lnTo>
                    <a:lnTo>
                      <a:pt x="15678" y="4472"/>
                    </a:lnTo>
                    <a:lnTo>
                      <a:pt x="12579" y="7308"/>
                    </a:lnTo>
                    <a:lnTo>
                      <a:pt x="12125" y="7723"/>
                    </a:lnTo>
                    <a:lnTo>
                      <a:pt x="11985" y="7851"/>
                    </a:lnTo>
                    <a:lnTo>
                      <a:pt x="9088" y="10502"/>
                    </a:lnTo>
                    <a:lnTo>
                      <a:pt x="2200" y="16806"/>
                    </a:lnTo>
                    <a:lnTo>
                      <a:pt x="2130" y="16870"/>
                    </a:lnTo>
                    <a:lnTo>
                      <a:pt x="1562" y="17390"/>
                    </a:lnTo>
                    <a:lnTo>
                      <a:pt x="0" y="18819"/>
                    </a:lnTo>
                    <a:cubicBezTo>
                      <a:pt x="252" y="18897"/>
                      <a:pt x="1047" y="18445"/>
                      <a:pt x="2112" y="17659"/>
                    </a:cubicBezTo>
                    <a:lnTo>
                      <a:pt x="4779" y="18962"/>
                    </a:lnTo>
                    <a:lnTo>
                      <a:pt x="5347" y="18442"/>
                    </a:lnTo>
                    <a:lnTo>
                      <a:pt x="5970" y="18746"/>
                    </a:lnTo>
                    <a:cubicBezTo>
                      <a:pt x="6133" y="18659"/>
                      <a:pt x="6295" y="18569"/>
                      <a:pt x="6458" y="18476"/>
                    </a:cubicBezTo>
                    <a:cubicBezTo>
                      <a:pt x="8087" y="19623"/>
                      <a:pt x="5732" y="21214"/>
                      <a:pt x="5732" y="21214"/>
                    </a:cubicBezTo>
                    <a:cubicBezTo>
                      <a:pt x="11473" y="21600"/>
                      <a:pt x="16228" y="16257"/>
                      <a:pt x="15140" y="15726"/>
                    </a:cubicBezTo>
                    <a:close/>
                  </a:path>
                </a:pathLst>
              </a:custGeom>
              <a:solidFill>
                <a:srgbClr val="010101">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23" name="Group 22"/>
            <p:cNvGrpSpPr/>
            <p:nvPr/>
          </p:nvGrpSpPr>
          <p:grpSpPr>
            <a:xfrm>
              <a:off x="1180205" y="3963452"/>
              <a:ext cx="1224744" cy="976078"/>
              <a:chOff x="1717767" y="2257557"/>
              <a:chExt cx="1408606" cy="1122610"/>
            </a:xfrm>
          </p:grpSpPr>
          <p:grpSp>
            <p:nvGrpSpPr>
              <p:cNvPr id="24" name="Group 23"/>
              <p:cNvGrpSpPr/>
              <p:nvPr/>
            </p:nvGrpSpPr>
            <p:grpSpPr>
              <a:xfrm>
                <a:off x="1717767" y="2257557"/>
                <a:ext cx="1356728" cy="1108128"/>
                <a:chOff x="1429850" y="3766265"/>
                <a:chExt cx="968315" cy="790885"/>
              </a:xfrm>
            </p:grpSpPr>
            <p:sp>
              <p:nvSpPr>
                <p:cNvPr id="37" name="Shape 14"/>
                <p:cNvSpPr/>
                <p:nvPr/>
              </p:nvSpPr>
              <p:spPr>
                <a:xfrm>
                  <a:off x="1429850" y="3766265"/>
                  <a:ext cx="948729" cy="734278"/>
                </a:xfrm>
                <a:custGeom>
                  <a:avLst/>
                  <a:gdLst/>
                  <a:ahLst/>
                  <a:cxnLst>
                    <a:cxn ang="0">
                      <a:pos x="wd2" y="hd2"/>
                    </a:cxn>
                    <a:cxn ang="5400000">
                      <a:pos x="wd2" y="hd2"/>
                    </a:cxn>
                    <a:cxn ang="10800000">
                      <a:pos x="wd2" y="hd2"/>
                    </a:cxn>
                    <a:cxn ang="16200000">
                      <a:pos x="wd2" y="hd2"/>
                    </a:cxn>
                  </a:cxnLst>
                  <a:rect l="0" t="0" r="r" b="b"/>
                  <a:pathLst>
                    <a:path w="21442" h="21397" extrusionOk="0">
                      <a:moveTo>
                        <a:pt x="0" y="5529"/>
                      </a:moveTo>
                      <a:lnTo>
                        <a:pt x="3881" y="20249"/>
                      </a:lnTo>
                      <a:cubicBezTo>
                        <a:pt x="4103" y="21123"/>
                        <a:pt x="4833" y="21600"/>
                        <a:pt x="5511" y="21314"/>
                      </a:cubicBezTo>
                      <a:lnTo>
                        <a:pt x="20552" y="14964"/>
                      </a:lnTo>
                      <a:cubicBezTo>
                        <a:pt x="21230" y="14678"/>
                        <a:pt x="21600" y="13737"/>
                        <a:pt x="21378" y="12863"/>
                      </a:cubicBezTo>
                      <a:lnTo>
                        <a:pt x="18111" y="0"/>
                      </a:lnTo>
                      <a:lnTo>
                        <a:pt x="8588" y="4020"/>
                      </a:lnTo>
                      <a:lnTo>
                        <a:pt x="6579" y="2874"/>
                      </a:lnTo>
                      <a:cubicBezTo>
                        <a:pt x="6579" y="2874"/>
                        <a:pt x="0" y="5529"/>
                        <a:pt x="0" y="5529"/>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5"/>
                <p:cNvSpPr/>
                <p:nvPr/>
              </p:nvSpPr>
              <p:spPr>
                <a:xfrm>
                  <a:off x="1508615" y="3953332"/>
                  <a:ext cx="97738" cy="68290"/>
                </a:xfrm>
                <a:custGeom>
                  <a:avLst/>
                  <a:gdLst/>
                  <a:ahLst/>
                  <a:cxnLst>
                    <a:cxn ang="0">
                      <a:pos x="wd2" y="hd2"/>
                    </a:cxn>
                    <a:cxn ang="5400000">
                      <a:pos x="wd2" y="hd2"/>
                    </a:cxn>
                    <a:cxn ang="10800000">
                      <a:pos x="wd2" y="hd2"/>
                    </a:cxn>
                    <a:cxn ang="16200000">
                      <a:pos x="wd2" y="hd2"/>
                    </a:cxn>
                  </a:cxnLst>
                  <a:rect l="0" t="0" r="r" b="b"/>
                  <a:pathLst>
                    <a:path w="21600" h="21600" extrusionOk="0">
                      <a:moveTo>
                        <a:pt x="18658" y="0"/>
                      </a:moveTo>
                      <a:lnTo>
                        <a:pt x="0" y="8744"/>
                      </a:lnTo>
                      <a:lnTo>
                        <a:pt x="2942" y="21600"/>
                      </a:lnTo>
                      <a:lnTo>
                        <a:pt x="21600" y="12857"/>
                      </a:lnTo>
                      <a:cubicBezTo>
                        <a:pt x="21600" y="12857"/>
                        <a:pt x="18658" y="0"/>
                        <a:pt x="18658"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6"/>
                <p:cNvSpPr/>
                <p:nvPr/>
              </p:nvSpPr>
              <p:spPr>
                <a:xfrm>
                  <a:off x="1486462" y="3793340"/>
                  <a:ext cx="744717" cy="276189"/>
                </a:xfrm>
                <a:custGeom>
                  <a:avLst/>
                  <a:gdLst/>
                  <a:ahLst/>
                  <a:cxnLst>
                    <a:cxn ang="0">
                      <a:pos x="wd2" y="hd2"/>
                    </a:cxn>
                    <a:cxn ang="5400000">
                      <a:pos x="wd2" y="hd2"/>
                    </a:cxn>
                    <a:cxn ang="10800000">
                      <a:pos x="wd2" y="hd2"/>
                    </a:cxn>
                    <a:cxn ang="16200000">
                      <a:pos x="wd2" y="hd2"/>
                    </a:cxn>
                  </a:cxnLst>
                  <a:rect l="0" t="0" r="r" b="b"/>
                  <a:pathLst>
                    <a:path w="21600" h="21600" extrusionOk="0">
                      <a:moveTo>
                        <a:pt x="21287" y="0"/>
                      </a:moveTo>
                      <a:lnTo>
                        <a:pt x="0" y="18793"/>
                      </a:lnTo>
                      <a:lnTo>
                        <a:pt x="313" y="21600"/>
                      </a:lnTo>
                      <a:lnTo>
                        <a:pt x="21600" y="2807"/>
                      </a:lnTo>
                      <a:cubicBezTo>
                        <a:pt x="21600" y="2807"/>
                        <a:pt x="21287" y="0"/>
                        <a:pt x="21287" y="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0" name="Shape 17"/>
                <p:cNvSpPr/>
                <p:nvPr/>
              </p:nvSpPr>
              <p:spPr>
                <a:xfrm>
                  <a:off x="1476616" y="3822877"/>
                  <a:ext cx="921549" cy="734273"/>
                </a:xfrm>
                <a:custGeom>
                  <a:avLst/>
                  <a:gdLst/>
                  <a:ahLst/>
                  <a:cxnLst>
                    <a:cxn ang="0">
                      <a:pos x="wd2" y="hd2"/>
                    </a:cxn>
                    <a:cxn ang="5400000">
                      <a:pos x="wd2" y="hd2"/>
                    </a:cxn>
                    <a:cxn ang="10800000">
                      <a:pos x="wd2" y="hd2"/>
                    </a:cxn>
                    <a:cxn ang="16200000">
                      <a:pos x="wd2" y="hd2"/>
                    </a:cxn>
                  </a:cxnLst>
                  <a:rect l="0" t="0" r="r" b="b"/>
                  <a:pathLst>
                    <a:path w="21438" h="21397" extrusionOk="0">
                      <a:moveTo>
                        <a:pt x="0" y="7386"/>
                      </a:moveTo>
                      <a:lnTo>
                        <a:pt x="3362" y="20249"/>
                      </a:lnTo>
                      <a:cubicBezTo>
                        <a:pt x="3591" y="21123"/>
                        <a:pt x="4342" y="21600"/>
                        <a:pt x="5040" y="21314"/>
                      </a:cubicBezTo>
                      <a:lnTo>
                        <a:pt x="20522" y="14964"/>
                      </a:lnTo>
                      <a:cubicBezTo>
                        <a:pt x="21220" y="14678"/>
                        <a:pt x="21600" y="13737"/>
                        <a:pt x="21371" y="12863"/>
                      </a:cubicBezTo>
                      <a:lnTo>
                        <a:pt x="18009" y="0"/>
                      </a:lnTo>
                      <a:cubicBezTo>
                        <a:pt x="18009" y="0"/>
                        <a:pt x="0" y="7386"/>
                        <a:pt x="0" y="7386"/>
                      </a:cubicBezTo>
                      <a:close/>
                    </a:path>
                  </a:pathLst>
                </a:custGeom>
                <a:solidFill>
                  <a:schemeClr val="tx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25" name="Group 24"/>
              <p:cNvGrpSpPr/>
              <p:nvPr/>
            </p:nvGrpSpPr>
            <p:grpSpPr>
              <a:xfrm>
                <a:off x="2191970" y="2524469"/>
                <a:ext cx="934403" cy="855698"/>
                <a:chOff x="1977996" y="2151818"/>
                <a:chExt cx="934403" cy="855698"/>
              </a:xfrm>
            </p:grpSpPr>
            <p:sp>
              <p:nvSpPr>
                <p:cNvPr id="26" name="Shape 29"/>
                <p:cNvSpPr/>
                <p:nvPr/>
              </p:nvSpPr>
              <p:spPr>
                <a:xfrm>
                  <a:off x="2356862" y="2274827"/>
                  <a:ext cx="555537" cy="724959"/>
                </a:xfrm>
                <a:custGeom>
                  <a:avLst/>
                  <a:gdLst/>
                  <a:ahLst/>
                  <a:cxnLst>
                    <a:cxn ang="0">
                      <a:pos x="wd2" y="hd2"/>
                    </a:cxn>
                    <a:cxn ang="5400000">
                      <a:pos x="wd2" y="hd2"/>
                    </a:cxn>
                    <a:cxn ang="10800000">
                      <a:pos x="wd2" y="hd2"/>
                    </a:cxn>
                    <a:cxn ang="16200000">
                      <a:pos x="wd2" y="hd2"/>
                    </a:cxn>
                  </a:cxnLst>
                  <a:rect l="0" t="0" r="r" b="b"/>
                  <a:pathLst>
                    <a:path w="21600" h="21600" extrusionOk="0">
                      <a:moveTo>
                        <a:pt x="21597" y="17789"/>
                      </a:moveTo>
                      <a:lnTo>
                        <a:pt x="21600" y="42"/>
                      </a:lnTo>
                      <a:lnTo>
                        <a:pt x="0" y="0"/>
                      </a:lnTo>
                      <a:lnTo>
                        <a:pt x="8" y="18125"/>
                      </a:lnTo>
                      <a:lnTo>
                        <a:pt x="48" y="18124"/>
                      </a:lnTo>
                      <a:cubicBezTo>
                        <a:pt x="483" y="20065"/>
                        <a:pt x="5127" y="21594"/>
                        <a:pt x="10804" y="21600"/>
                      </a:cubicBezTo>
                      <a:cubicBezTo>
                        <a:pt x="16768" y="21593"/>
                        <a:pt x="21598" y="19907"/>
                        <a:pt x="21598" y="17827"/>
                      </a:cubicBezTo>
                      <a:cubicBezTo>
                        <a:pt x="21598" y="17814"/>
                        <a:pt x="21595" y="17802"/>
                        <a:pt x="21595" y="17789"/>
                      </a:cubicBezTo>
                      <a:cubicBezTo>
                        <a:pt x="21595" y="17789"/>
                        <a:pt x="21597" y="17789"/>
                        <a:pt x="21597" y="17789"/>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Freeform 26"/>
                <p:cNvSpPr/>
                <p:nvPr/>
              </p:nvSpPr>
              <p:spPr>
                <a:xfrm>
                  <a:off x="2356862" y="2363393"/>
                  <a:ext cx="555461" cy="569274"/>
                </a:xfrm>
                <a:custGeom>
                  <a:avLst/>
                  <a:gdLst>
                    <a:gd name="connsiteX0" fmla="*/ 0 w 555461"/>
                    <a:gd name="connsiteY0" fmla="*/ 457590 h 569274"/>
                    <a:gd name="connsiteX1" fmla="*/ 46494 w 555461"/>
                    <a:gd name="connsiteY1" fmla="*/ 502010 h 569274"/>
                    <a:gd name="connsiteX2" fmla="*/ 97746 w 555461"/>
                    <a:gd name="connsiteY2" fmla="*/ 526783 h 569274"/>
                    <a:gd name="connsiteX3" fmla="*/ 149023 w 555461"/>
                    <a:gd name="connsiteY3" fmla="*/ 542263 h 569274"/>
                    <a:gd name="connsiteX4" fmla="*/ 200301 w 555461"/>
                    <a:gd name="connsiteY4" fmla="*/ 551725 h 569274"/>
                    <a:gd name="connsiteX5" fmla="*/ 251578 w 555461"/>
                    <a:gd name="connsiteY5" fmla="*/ 556281 h 569274"/>
                    <a:gd name="connsiteX6" fmla="*/ 277808 w 555461"/>
                    <a:gd name="connsiteY6" fmla="*/ 556901 h 569274"/>
                    <a:gd name="connsiteX7" fmla="*/ 302855 w 555461"/>
                    <a:gd name="connsiteY7" fmla="*/ 556322 h 569274"/>
                    <a:gd name="connsiteX8" fmla="*/ 354132 w 555461"/>
                    <a:gd name="connsiteY8" fmla="*/ 551865 h 569274"/>
                    <a:gd name="connsiteX9" fmla="*/ 405384 w 555461"/>
                    <a:gd name="connsiteY9" fmla="*/ 542573 h 569274"/>
                    <a:gd name="connsiteX10" fmla="*/ 456661 w 555461"/>
                    <a:gd name="connsiteY10" fmla="*/ 527227 h 569274"/>
                    <a:gd name="connsiteX11" fmla="*/ 507938 w 555461"/>
                    <a:gd name="connsiteY11" fmla="*/ 502740 h 569274"/>
                    <a:gd name="connsiteX12" fmla="*/ 555461 w 555461"/>
                    <a:gd name="connsiteY12" fmla="*/ 457895 h 569274"/>
                    <a:gd name="connsiteX13" fmla="*/ 555461 w 555461"/>
                    <a:gd name="connsiteY13" fmla="*/ 470796 h 569274"/>
                    <a:gd name="connsiteX14" fmla="*/ 555410 w 555461"/>
                    <a:gd name="connsiteY14" fmla="*/ 470863 h 569274"/>
                    <a:gd name="connsiteX15" fmla="*/ 555410 w 555461"/>
                    <a:gd name="connsiteY15" fmla="*/ 462947 h 569274"/>
                    <a:gd name="connsiteX16" fmla="*/ 504827 w 555461"/>
                    <a:gd name="connsiteY16" fmla="*/ 517238 h 569274"/>
                    <a:gd name="connsiteX17" fmla="*/ 454244 w 555461"/>
                    <a:gd name="connsiteY17" fmla="*/ 541115 h 569274"/>
                    <a:gd name="connsiteX18" fmla="*/ 403661 w 555461"/>
                    <a:gd name="connsiteY18" fmla="*/ 555774 h 569274"/>
                    <a:gd name="connsiteX19" fmla="*/ 353078 w 555461"/>
                    <a:gd name="connsiteY19" fmla="*/ 564600 h 569274"/>
                    <a:gd name="connsiteX20" fmla="*/ 302521 w 555461"/>
                    <a:gd name="connsiteY20" fmla="*/ 568757 h 569274"/>
                    <a:gd name="connsiteX21" fmla="*/ 277808 w 555461"/>
                    <a:gd name="connsiteY21" fmla="*/ 569274 h 569274"/>
                    <a:gd name="connsiteX22" fmla="*/ 251938 w 555461"/>
                    <a:gd name="connsiteY22" fmla="*/ 568716 h 569274"/>
                    <a:gd name="connsiteX23" fmla="*/ 201355 w 555461"/>
                    <a:gd name="connsiteY23" fmla="*/ 564440 h 569274"/>
                    <a:gd name="connsiteX24" fmla="*/ 150772 w 555461"/>
                    <a:gd name="connsiteY24" fmla="*/ 555500 h 569274"/>
                    <a:gd name="connsiteX25" fmla="*/ 100189 w 555461"/>
                    <a:gd name="connsiteY25" fmla="*/ 540655 h 569274"/>
                    <a:gd name="connsiteX26" fmla="*/ 49632 w 555461"/>
                    <a:gd name="connsiteY26" fmla="*/ 516498 h 569274"/>
                    <a:gd name="connsiteX27" fmla="*/ 232 w 555461"/>
                    <a:gd name="connsiteY27" fmla="*/ 462947 h 569274"/>
                    <a:gd name="connsiteX28" fmla="*/ 232 w 555461"/>
                    <a:gd name="connsiteY28" fmla="*/ 470873 h 569274"/>
                    <a:gd name="connsiteX29" fmla="*/ 0 w 555461"/>
                    <a:gd name="connsiteY29" fmla="*/ 470465 h 569274"/>
                    <a:gd name="connsiteX30" fmla="*/ 0 w 555461"/>
                    <a:gd name="connsiteY30" fmla="*/ 381325 h 569274"/>
                    <a:gd name="connsiteX31" fmla="*/ 46494 w 555461"/>
                    <a:gd name="connsiteY31" fmla="*/ 425745 h 569274"/>
                    <a:gd name="connsiteX32" fmla="*/ 97746 w 555461"/>
                    <a:gd name="connsiteY32" fmla="*/ 450518 h 569274"/>
                    <a:gd name="connsiteX33" fmla="*/ 149023 w 555461"/>
                    <a:gd name="connsiteY33" fmla="*/ 465998 h 569274"/>
                    <a:gd name="connsiteX34" fmla="*/ 200301 w 555461"/>
                    <a:gd name="connsiteY34" fmla="*/ 475460 h 569274"/>
                    <a:gd name="connsiteX35" fmla="*/ 251578 w 555461"/>
                    <a:gd name="connsiteY35" fmla="*/ 480016 h 569274"/>
                    <a:gd name="connsiteX36" fmla="*/ 277808 w 555461"/>
                    <a:gd name="connsiteY36" fmla="*/ 480636 h 569274"/>
                    <a:gd name="connsiteX37" fmla="*/ 302855 w 555461"/>
                    <a:gd name="connsiteY37" fmla="*/ 480057 h 569274"/>
                    <a:gd name="connsiteX38" fmla="*/ 354132 w 555461"/>
                    <a:gd name="connsiteY38" fmla="*/ 475600 h 569274"/>
                    <a:gd name="connsiteX39" fmla="*/ 405384 w 555461"/>
                    <a:gd name="connsiteY39" fmla="*/ 466308 h 569274"/>
                    <a:gd name="connsiteX40" fmla="*/ 456661 w 555461"/>
                    <a:gd name="connsiteY40" fmla="*/ 450967 h 569274"/>
                    <a:gd name="connsiteX41" fmla="*/ 507938 w 555461"/>
                    <a:gd name="connsiteY41" fmla="*/ 426475 h 569274"/>
                    <a:gd name="connsiteX42" fmla="*/ 555461 w 555461"/>
                    <a:gd name="connsiteY42" fmla="*/ 381630 h 569274"/>
                    <a:gd name="connsiteX43" fmla="*/ 555461 w 555461"/>
                    <a:gd name="connsiteY43" fmla="*/ 394531 h 569274"/>
                    <a:gd name="connsiteX44" fmla="*/ 555410 w 555461"/>
                    <a:gd name="connsiteY44" fmla="*/ 394598 h 569274"/>
                    <a:gd name="connsiteX45" fmla="*/ 555410 w 555461"/>
                    <a:gd name="connsiteY45" fmla="*/ 386682 h 569274"/>
                    <a:gd name="connsiteX46" fmla="*/ 504827 w 555461"/>
                    <a:gd name="connsiteY46" fmla="*/ 440973 h 569274"/>
                    <a:gd name="connsiteX47" fmla="*/ 454244 w 555461"/>
                    <a:gd name="connsiteY47" fmla="*/ 464850 h 569274"/>
                    <a:gd name="connsiteX48" fmla="*/ 403661 w 555461"/>
                    <a:gd name="connsiteY48" fmla="*/ 479509 h 569274"/>
                    <a:gd name="connsiteX49" fmla="*/ 353078 w 555461"/>
                    <a:gd name="connsiteY49" fmla="*/ 488335 h 569274"/>
                    <a:gd name="connsiteX50" fmla="*/ 302521 w 555461"/>
                    <a:gd name="connsiteY50" fmla="*/ 492492 h 569274"/>
                    <a:gd name="connsiteX51" fmla="*/ 277808 w 555461"/>
                    <a:gd name="connsiteY51" fmla="*/ 493009 h 569274"/>
                    <a:gd name="connsiteX52" fmla="*/ 251938 w 555461"/>
                    <a:gd name="connsiteY52" fmla="*/ 492451 h 569274"/>
                    <a:gd name="connsiteX53" fmla="*/ 201355 w 555461"/>
                    <a:gd name="connsiteY53" fmla="*/ 488175 h 569274"/>
                    <a:gd name="connsiteX54" fmla="*/ 150772 w 555461"/>
                    <a:gd name="connsiteY54" fmla="*/ 479235 h 569274"/>
                    <a:gd name="connsiteX55" fmla="*/ 100189 w 555461"/>
                    <a:gd name="connsiteY55" fmla="*/ 464390 h 569274"/>
                    <a:gd name="connsiteX56" fmla="*/ 49632 w 555461"/>
                    <a:gd name="connsiteY56" fmla="*/ 440233 h 569274"/>
                    <a:gd name="connsiteX57" fmla="*/ 232 w 555461"/>
                    <a:gd name="connsiteY57" fmla="*/ 386682 h 569274"/>
                    <a:gd name="connsiteX58" fmla="*/ 232 w 555461"/>
                    <a:gd name="connsiteY58" fmla="*/ 394608 h 569274"/>
                    <a:gd name="connsiteX59" fmla="*/ 0 w 555461"/>
                    <a:gd name="connsiteY59" fmla="*/ 394200 h 569274"/>
                    <a:gd name="connsiteX60" fmla="*/ 0 w 555461"/>
                    <a:gd name="connsiteY60" fmla="*/ 305060 h 569274"/>
                    <a:gd name="connsiteX61" fmla="*/ 46494 w 555461"/>
                    <a:gd name="connsiteY61" fmla="*/ 349480 h 569274"/>
                    <a:gd name="connsiteX62" fmla="*/ 97746 w 555461"/>
                    <a:gd name="connsiteY62" fmla="*/ 374253 h 569274"/>
                    <a:gd name="connsiteX63" fmla="*/ 149023 w 555461"/>
                    <a:gd name="connsiteY63" fmla="*/ 389733 h 569274"/>
                    <a:gd name="connsiteX64" fmla="*/ 200301 w 555461"/>
                    <a:gd name="connsiteY64" fmla="*/ 399195 h 569274"/>
                    <a:gd name="connsiteX65" fmla="*/ 251578 w 555461"/>
                    <a:gd name="connsiteY65" fmla="*/ 403751 h 569274"/>
                    <a:gd name="connsiteX66" fmla="*/ 277808 w 555461"/>
                    <a:gd name="connsiteY66" fmla="*/ 404371 h 569274"/>
                    <a:gd name="connsiteX67" fmla="*/ 302855 w 555461"/>
                    <a:gd name="connsiteY67" fmla="*/ 403792 h 569274"/>
                    <a:gd name="connsiteX68" fmla="*/ 354132 w 555461"/>
                    <a:gd name="connsiteY68" fmla="*/ 399335 h 569274"/>
                    <a:gd name="connsiteX69" fmla="*/ 405384 w 555461"/>
                    <a:gd name="connsiteY69" fmla="*/ 390043 h 569274"/>
                    <a:gd name="connsiteX70" fmla="*/ 456661 w 555461"/>
                    <a:gd name="connsiteY70" fmla="*/ 374697 h 569274"/>
                    <a:gd name="connsiteX71" fmla="*/ 507938 w 555461"/>
                    <a:gd name="connsiteY71" fmla="*/ 350210 h 569274"/>
                    <a:gd name="connsiteX72" fmla="*/ 555461 w 555461"/>
                    <a:gd name="connsiteY72" fmla="*/ 305365 h 569274"/>
                    <a:gd name="connsiteX73" fmla="*/ 555461 w 555461"/>
                    <a:gd name="connsiteY73" fmla="*/ 318266 h 569274"/>
                    <a:gd name="connsiteX74" fmla="*/ 555410 w 555461"/>
                    <a:gd name="connsiteY74" fmla="*/ 318333 h 569274"/>
                    <a:gd name="connsiteX75" fmla="*/ 555410 w 555461"/>
                    <a:gd name="connsiteY75" fmla="*/ 310417 h 569274"/>
                    <a:gd name="connsiteX76" fmla="*/ 504827 w 555461"/>
                    <a:gd name="connsiteY76" fmla="*/ 364708 h 569274"/>
                    <a:gd name="connsiteX77" fmla="*/ 454244 w 555461"/>
                    <a:gd name="connsiteY77" fmla="*/ 388585 h 569274"/>
                    <a:gd name="connsiteX78" fmla="*/ 403661 w 555461"/>
                    <a:gd name="connsiteY78" fmla="*/ 403244 h 569274"/>
                    <a:gd name="connsiteX79" fmla="*/ 353078 w 555461"/>
                    <a:gd name="connsiteY79" fmla="*/ 412070 h 569274"/>
                    <a:gd name="connsiteX80" fmla="*/ 302521 w 555461"/>
                    <a:gd name="connsiteY80" fmla="*/ 416227 h 569274"/>
                    <a:gd name="connsiteX81" fmla="*/ 277808 w 555461"/>
                    <a:gd name="connsiteY81" fmla="*/ 416744 h 569274"/>
                    <a:gd name="connsiteX82" fmla="*/ 251938 w 555461"/>
                    <a:gd name="connsiteY82" fmla="*/ 416186 h 569274"/>
                    <a:gd name="connsiteX83" fmla="*/ 201355 w 555461"/>
                    <a:gd name="connsiteY83" fmla="*/ 411910 h 569274"/>
                    <a:gd name="connsiteX84" fmla="*/ 150772 w 555461"/>
                    <a:gd name="connsiteY84" fmla="*/ 402970 h 569274"/>
                    <a:gd name="connsiteX85" fmla="*/ 100189 w 555461"/>
                    <a:gd name="connsiteY85" fmla="*/ 388125 h 569274"/>
                    <a:gd name="connsiteX86" fmla="*/ 49632 w 555461"/>
                    <a:gd name="connsiteY86" fmla="*/ 363968 h 569274"/>
                    <a:gd name="connsiteX87" fmla="*/ 232 w 555461"/>
                    <a:gd name="connsiteY87" fmla="*/ 310417 h 569274"/>
                    <a:gd name="connsiteX88" fmla="*/ 232 w 555461"/>
                    <a:gd name="connsiteY88" fmla="*/ 318343 h 569274"/>
                    <a:gd name="connsiteX89" fmla="*/ 0 w 555461"/>
                    <a:gd name="connsiteY89" fmla="*/ 317935 h 569274"/>
                    <a:gd name="connsiteX90" fmla="*/ 0 w 555461"/>
                    <a:gd name="connsiteY90" fmla="*/ 228795 h 569274"/>
                    <a:gd name="connsiteX91" fmla="*/ 46494 w 555461"/>
                    <a:gd name="connsiteY91" fmla="*/ 273215 h 569274"/>
                    <a:gd name="connsiteX92" fmla="*/ 97746 w 555461"/>
                    <a:gd name="connsiteY92" fmla="*/ 297988 h 569274"/>
                    <a:gd name="connsiteX93" fmla="*/ 149023 w 555461"/>
                    <a:gd name="connsiteY93" fmla="*/ 313468 h 569274"/>
                    <a:gd name="connsiteX94" fmla="*/ 200301 w 555461"/>
                    <a:gd name="connsiteY94" fmla="*/ 322930 h 569274"/>
                    <a:gd name="connsiteX95" fmla="*/ 251578 w 555461"/>
                    <a:gd name="connsiteY95" fmla="*/ 327486 h 569274"/>
                    <a:gd name="connsiteX96" fmla="*/ 277808 w 555461"/>
                    <a:gd name="connsiteY96" fmla="*/ 328106 h 569274"/>
                    <a:gd name="connsiteX97" fmla="*/ 302855 w 555461"/>
                    <a:gd name="connsiteY97" fmla="*/ 327527 h 569274"/>
                    <a:gd name="connsiteX98" fmla="*/ 354132 w 555461"/>
                    <a:gd name="connsiteY98" fmla="*/ 323070 h 569274"/>
                    <a:gd name="connsiteX99" fmla="*/ 405384 w 555461"/>
                    <a:gd name="connsiteY99" fmla="*/ 313778 h 569274"/>
                    <a:gd name="connsiteX100" fmla="*/ 456661 w 555461"/>
                    <a:gd name="connsiteY100" fmla="*/ 298437 h 569274"/>
                    <a:gd name="connsiteX101" fmla="*/ 507938 w 555461"/>
                    <a:gd name="connsiteY101" fmla="*/ 273945 h 569274"/>
                    <a:gd name="connsiteX102" fmla="*/ 555461 w 555461"/>
                    <a:gd name="connsiteY102" fmla="*/ 229100 h 569274"/>
                    <a:gd name="connsiteX103" fmla="*/ 555461 w 555461"/>
                    <a:gd name="connsiteY103" fmla="*/ 242001 h 569274"/>
                    <a:gd name="connsiteX104" fmla="*/ 555410 w 555461"/>
                    <a:gd name="connsiteY104" fmla="*/ 242068 h 569274"/>
                    <a:gd name="connsiteX105" fmla="*/ 555410 w 555461"/>
                    <a:gd name="connsiteY105" fmla="*/ 234152 h 569274"/>
                    <a:gd name="connsiteX106" fmla="*/ 504827 w 555461"/>
                    <a:gd name="connsiteY106" fmla="*/ 288443 h 569274"/>
                    <a:gd name="connsiteX107" fmla="*/ 454244 w 555461"/>
                    <a:gd name="connsiteY107" fmla="*/ 312320 h 569274"/>
                    <a:gd name="connsiteX108" fmla="*/ 403661 w 555461"/>
                    <a:gd name="connsiteY108" fmla="*/ 326979 h 569274"/>
                    <a:gd name="connsiteX109" fmla="*/ 353078 w 555461"/>
                    <a:gd name="connsiteY109" fmla="*/ 335805 h 569274"/>
                    <a:gd name="connsiteX110" fmla="*/ 302521 w 555461"/>
                    <a:gd name="connsiteY110" fmla="*/ 339962 h 569274"/>
                    <a:gd name="connsiteX111" fmla="*/ 277808 w 555461"/>
                    <a:gd name="connsiteY111" fmla="*/ 340479 h 569274"/>
                    <a:gd name="connsiteX112" fmla="*/ 251938 w 555461"/>
                    <a:gd name="connsiteY112" fmla="*/ 339921 h 569274"/>
                    <a:gd name="connsiteX113" fmla="*/ 201355 w 555461"/>
                    <a:gd name="connsiteY113" fmla="*/ 335645 h 569274"/>
                    <a:gd name="connsiteX114" fmla="*/ 150772 w 555461"/>
                    <a:gd name="connsiteY114" fmla="*/ 326705 h 569274"/>
                    <a:gd name="connsiteX115" fmla="*/ 100189 w 555461"/>
                    <a:gd name="connsiteY115" fmla="*/ 311860 h 569274"/>
                    <a:gd name="connsiteX116" fmla="*/ 49632 w 555461"/>
                    <a:gd name="connsiteY116" fmla="*/ 287703 h 569274"/>
                    <a:gd name="connsiteX117" fmla="*/ 232 w 555461"/>
                    <a:gd name="connsiteY117" fmla="*/ 234152 h 569274"/>
                    <a:gd name="connsiteX118" fmla="*/ 232 w 555461"/>
                    <a:gd name="connsiteY118" fmla="*/ 242078 h 569274"/>
                    <a:gd name="connsiteX119" fmla="*/ 0 w 555461"/>
                    <a:gd name="connsiteY119" fmla="*/ 241670 h 569274"/>
                    <a:gd name="connsiteX120" fmla="*/ 0 w 555461"/>
                    <a:gd name="connsiteY120" fmla="*/ 152530 h 569274"/>
                    <a:gd name="connsiteX121" fmla="*/ 46494 w 555461"/>
                    <a:gd name="connsiteY121" fmla="*/ 196950 h 569274"/>
                    <a:gd name="connsiteX122" fmla="*/ 97746 w 555461"/>
                    <a:gd name="connsiteY122" fmla="*/ 221723 h 569274"/>
                    <a:gd name="connsiteX123" fmla="*/ 149023 w 555461"/>
                    <a:gd name="connsiteY123" fmla="*/ 237203 h 569274"/>
                    <a:gd name="connsiteX124" fmla="*/ 200301 w 555461"/>
                    <a:gd name="connsiteY124" fmla="*/ 246665 h 569274"/>
                    <a:gd name="connsiteX125" fmla="*/ 251578 w 555461"/>
                    <a:gd name="connsiteY125" fmla="*/ 251221 h 569274"/>
                    <a:gd name="connsiteX126" fmla="*/ 277808 w 555461"/>
                    <a:gd name="connsiteY126" fmla="*/ 251841 h 569274"/>
                    <a:gd name="connsiteX127" fmla="*/ 302855 w 555461"/>
                    <a:gd name="connsiteY127" fmla="*/ 251262 h 569274"/>
                    <a:gd name="connsiteX128" fmla="*/ 354132 w 555461"/>
                    <a:gd name="connsiteY128" fmla="*/ 246805 h 569274"/>
                    <a:gd name="connsiteX129" fmla="*/ 405384 w 555461"/>
                    <a:gd name="connsiteY129" fmla="*/ 237513 h 569274"/>
                    <a:gd name="connsiteX130" fmla="*/ 456661 w 555461"/>
                    <a:gd name="connsiteY130" fmla="*/ 222167 h 569274"/>
                    <a:gd name="connsiteX131" fmla="*/ 507938 w 555461"/>
                    <a:gd name="connsiteY131" fmla="*/ 197680 h 569274"/>
                    <a:gd name="connsiteX132" fmla="*/ 555461 w 555461"/>
                    <a:gd name="connsiteY132" fmla="*/ 152835 h 569274"/>
                    <a:gd name="connsiteX133" fmla="*/ 555461 w 555461"/>
                    <a:gd name="connsiteY133" fmla="*/ 165736 h 569274"/>
                    <a:gd name="connsiteX134" fmla="*/ 555410 w 555461"/>
                    <a:gd name="connsiteY134" fmla="*/ 165803 h 569274"/>
                    <a:gd name="connsiteX135" fmla="*/ 555410 w 555461"/>
                    <a:gd name="connsiteY135" fmla="*/ 157887 h 569274"/>
                    <a:gd name="connsiteX136" fmla="*/ 504827 w 555461"/>
                    <a:gd name="connsiteY136" fmla="*/ 212178 h 569274"/>
                    <a:gd name="connsiteX137" fmla="*/ 454244 w 555461"/>
                    <a:gd name="connsiteY137" fmla="*/ 236055 h 569274"/>
                    <a:gd name="connsiteX138" fmla="*/ 403661 w 555461"/>
                    <a:gd name="connsiteY138" fmla="*/ 250714 h 569274"/>
                    <a:gd name="connsiteX139" fmla="*/ 353078 w 555461"/>
                    <a:gd name="connsiteY139" fmla="*/ 259540 h 569274"/>
                    <a:gd name="connsiteX140" fmla="*/ 302521 w 555461"/>
                    <a:gd name="connsiteY140" fmla="*/ 263697 h 569274"/>
                    <a:gd name="connsiteX141" fmla="*/ 277808 w 555461"/>
                    <a:gd name="connsiteY141" fmla="*/ 264214 h 569274"/>
                    <a:gd name="connsiteX142" fmla="*/ 251938 w 555461"/>
                    <a:gd name="connsiteY142" fmla="*/ 263656 h 569274"/>
                    <a:gd name="connsiteX143" fmla="*/ 201355 w 555461"/>
                    <a:gd name="connsiteY143" fmla="*/ 259380 h 569274"/>
                    <a:gd name="connsiteX144" fmla="*/ 150772 w 555461"/>
                    <a:gd name="connsiteY144" fmla="*/ 250440 h 569274"/>
                    <a:gd name="connsiteX145" fmla="*/ 100189 w 555461"/>
                    <a:gd name="connsiteY145" fmla="*/ 235595 h 569274"/>
                    <a:gd name="connsiteX146" fmla="*/ 49632 w 555461"/>
                    <a:gd name="connsiteY146" fmla="*/ 211438 h 569274"/>
                    <a:gd name="connsiteX147" fmla="*/ 232 w 555461"/>
                    <a:gd name="connsiteY147" fmla="*/ 157887 h 569274"/>
                    <a:gd name="connsiteX148" fmla="*/ 232 w 555461"/>
                    <a:gd name="connsiteY148" fmla="*/ 165813 h 569274"/>
                    <a:gd name="connsiteX149" fmla="*/ 0 w 555461"/>
                    <a:gd name="connsiteY149" fmla="*/ 165405 h 569274"/>
                    <a:gd name="connsiteX150" fmla="*/ 0 w 555461"/>
                    <a:gd name="connsiteY150" fmla="*/ 76265 h 569274"/>
                    <a:gd name="connsiteX151" fmla="*/ 46494 w 555461"/>
                    <a:gd name="connsiteY151" fmla="*/ 120685 h 569274"/>
                    <a:gd name="connsiteX152" fmla="*/ 97746 w 555461"/>
                    <a:gd name="connsiteY152" fmla="*/ 145458 h 569274"/>
                    <a:gd name="connsiteX153" fmla="*/ 149023 w 555461"/>
                    <a:gd name="connsiteY153" fmla="*/ 160938 h 569274"/>
                    <a:gd name="connsiteX154" fmla="*/ 200301 w 555461"/>
                    <a:gd name="connsiteY154" fmla="*/ 170400 h 569274"/>
                    <a:gd name="connsiteX155" fmla="*/ 251578 w 555461"/>
                    <a:gd name="connsiteY155" fmla="*/ 174956 h 569274"/>
                    <a:gd name="connsiteX156" fmla="*/ 277808 w 555461"/>
                    <a:gd name="connsiteY156" fmla="*/ 175576 h 569274"/>
                    <a:gd name="connsiteX157" fmla="*/ 302855 w 555461"/>
                    <a:gd name="connsiteY157" fmla="*/ 174997 h 569274"/>
                    <a:gd name="connsiteX158" fmla="*/ 354132 w 555461"/>
                    <a:gd name="connsiteY158" fmla="*/ 170540 h 569274"/>
                    <a:gd name="connsiteX159" fmla="*/ 405384 w 555461"/>
                    <a:gd name="connsiteY159" fmla="*/ 161248 h 569274"/>
                    <a:gd name="connsiteX160" fmla="*/ 456661 w 555461"/>
                    <a:gd name="connsiteY160" fmla="*/ 145902 h 569274"/>
                    <a:gd name="connsiteX161" fmla="*/ 507938 w 555461"/>
                    <a:gd name="connsiteY161" fmla="*/ 121415 h 569274"/>
                    <a:gd name="connsiteX162" fmla="*/ 555461 w 555461"/>
                    <a:gd name="connsiteY162" fmla="*/ 76570 h 569274"/>
                    <a:gd name="connsiteX163" fmla="*/ 555461 w 555461"/>
                    <a:gd name="connsiteY163" fmla="*/ 89471 h 569274"/>
                    <a:gd name="connsiteX164" fmla="*/ 555410 w 555461"/>
                    <a:gd name="connsiteY164" fmla="*/ 89538 h 569274"/>
                    <a:gd name="connsiteX165" fmla="*/ 555410 w 555461"/>
                    <a:gd name="connsiteY165" fmla="*/ 81622 h 569274"/>
                    <a:gd name="connsiteX166" fmla="*/ 504827 w 555461"/>
                    <a:gd name="connsiteY166" fmla="*/ 135913 h 569274"/>
                    <a:gd name="connsiteX167" fmla="*/ 454244 w 555461"/>
                    <a:gd name="connsiteY167" fmla="*/ 159790 h 569274"/>
                    <a:gd name="connsiteX168" fmla="*/ 403661 w 555461"/>
                    <a:gd name="connsiteY168" fmla="*/ 174449 h 569274"/>
                    <a:gd name="connsiteX169" fmla="*/ 353078 w 555461"/>
                    <a:gd name="connsiteY169" fmla="*/ 183275 h 569274"/>
                    <a:gd name="connsiteX170" fmla="*/ 302521 w 555461"/>
                    <a:gd name="connsiteY170" fmla="*/ 187432 h 569274"/>
                    <a:gd name="connsiteX171" fmla="*/ 277808 w 555461"/>
                    <a:gd name="connsiteY171" fmla="*/ 187949 h 569274"/>
                    <a:gd name="connsiteX172" fmla="*/ 251938 w 555461"/>
                    <a:gd name="connsiteY172" fmla="*/ 187391 h 569274"/>
                    <a:gd name="connsiteX173" fmla="*/ 201355 w 555461"/>
                    <a:gd name="connsiteY173" fmla="*/ 183115 h 569274"/>
                    <a:gd name="connsiteX174" fmla="*/ 150772 w 555461"/>
                    <a:gd name="connsiteY174" fmla="*/ 174175 h 569274"/>
                    <a:gd name="connsiteX175" fmla="*/ 100189 w 555461"/>
                    <a:gd name="connsiteY175" fmla="*/ 159330 h 569274"/>
                    <a:gd name="connsiteX176" fmla="*/ 49632 w 555461"/>
                    <a:gd name="connsiteY176" fmla="*/ 135173 h 569274"/>
                    <a:gd name="connsiteX177" fmla="*/ 232 w 555461"/>
                    <a:gd name="connsiteY177" fmla="*/ 81622 h 569274"/>
                    <a:gd name="connsiteX178" fmla="*/ 232 w 555461"/>
                    <a:gd name="connsiteY178" fmla="*/ 89548 h 569274"/>
                    <a:gd name="connsiteX179" fmla="*/ 0 w 555461"/>
                    <a:gd name="connsiteY179" fmla="*/ 89140 h 569274"/>
                    <a:gd name="connsiteX180" fmla="*/ 0 w 555461"/>
                    <a:gd name="connsiteY180" fmla="*/ 0 h 569274"/>
                    <a:gd name="connsiteX181" fmla="*/ 46494 w 555461"/>
                    <a:gd name="connsiteY181" fmla="*/ 44420 h 569274"/>
                    <a:gd name="connsiteX182" fmla="*/ 97746 w 555461"/>
                    <a:gd name="connsiteY182" fmla="*/ 69193 h 569274"/>
                    <a:gd name="connsiteX183" fmla="*/ 149023 w 555461"/>
                    <a:gd name="connsiteY183" fmla="*/ 84673 h 569274"/>
                    <a:gd name="connsiteX184" fmla="*/ 200301 w 555461"/>
                    <a:gd name="connsiteY184" fmla="*/ 94135 h 569274"/>
                    <a:gd name="connsiteX185" fmla="*/ 251578 w 555461"/>
                    <a:gd name="connsiteY185" fmla="*/ 98691 h 569274"/>
                    <a:gd name="connsiteX186" fmla="*/ 277808 w 555461"/>
                    <a:gd name="connsiteY186" fmla="*/ 99311 h 569274"/>
                    <a:gd name="connsiteX187" fmla="*/ 302855 w 555461"/>
                    <a:gd name="connsiteY187" fmla="*/ 98732 h 569274"/>
                    <a:gd name="connsiteX188" fmla="*/ 354132 w 555461"/>
                    <a:gd name="connsiteY188" fmla="*/ 94275 h 569274"/>
                    <a:gd name="connsiteX189" fmla="*/ 405384 w 555461"/>
                    <a:gd name="connsiteY189" fmla="*/ 84983 h 569274"/>
                    <a:gd name="connsiteX190" fmla="*/ 456661 w 555461"/>
                    <a:gd name="connsiteY190" fmla="*/ 69637 h 569274"/>
                    <a:gd name="connsiteX191" fmla="*/ 507938 w 555461"/>
                    <a:gd name="connsiteY191" fmla="*/ 45150 h 569274"/>
                    <a:gd name="connsiteX192" fmla="*/ 555461 w 555461"/>
                    <a:gd name="connsiteY192" fmla="*/ 305 h 569274"/>
                    <a:gd name="connsiteX193" fmla="*/ 555461 w 555461"/>
                    <a:gd name="connsiteY193" fmla="*/ 13206 h 569274"/>
                    <a:gd name="connsiteX194" fmla="*/ 555410 w 555461"/>
                    <a:gd name="connsiteY194" fmla="*/ 13273 h 569274"/>
                    <a:gd name="connsiteX195" fmla="*/ 555410 w 555461"/>
                    <a:gd name="connsiteY195" fmla="*/ 5357 h 569274"/>
                    <a:gd name="connsiteX196" fmla="*/ 504827 w 555461"/>
                    <a:gd name="connsiteY196" fmla="*/ 59648 h 569274"/>
                    <a:gd name="connsiteX197" fmla="*/ 454244 w 555461"/>
                    <a:gd name="connsiteY197" fmla="*/ 83525 h 569274"/>
                    <a:gd name="connsiteX198" fmla="*/ 403661 w 555461"/>
                    <a:gd name="connsiteY198" fmla="*/ 98184 h 569274"/>
                    <a:gd name="connsiteX199" fmla="*/ 353078 w 555461"/>
                    <a:gd name="connsiteY199" fmla="*/ 107010 h 569274"/>
                    <a:gd name="connsiteX200" fmla="*/ 302521 w 555461"/>
                    <a:gd name="connsiteY200" fmla="*/ 111167 h 569274"/>
                    <a:gd name="connsiteX201" fmla="*/ 277808 w 555461"/>
                    <a:gd name="connsiteY201" fmla="*/ 111684 h 569274"/>
                    <a:gd name="connsiteX202" fmla="*/ 251938 w 555461"/>
                    <a:gd name="connsiteY202" fmla="*/ 111126 h 569274"/>
                    <a:gd name="connsiteX203" fmla="*/ 201355 w 555461"/>
                    <a:gd name="connsiteY203" fmla="*/ 106850 h 569274"/>
                    <a:gd name="connsiteX204" fmla="*/ 150772 w 555461"/>
                    <a:gd name="connsiteY204" fmla="*/ 97910 h 569274"/>
                    <a:gd name="connsiteX205" fmla="*/ 100189 w 555461"/>
                    <a:gd name="connsiteY205" fmla="*/ 83065 h 569274"/>
                    <a:gd name="connsiteX206" fmla="*/ 49632 w 555461"/>
                    <a:gd name="connsiteY206" fmla="*/ 58908 h 569274"/>
                    <a:gd name="connsiteX207" fmla="*/ 232 w 555461"/>
                    <a:gd name="connsiteY207" fmla="*/ 5357 h 569274"/>
                    <a:gd name="connsiteX208" fmla="*/ 232 w 555461"/>
                    <a:gd name="connsiteY208" fmla="*/ 13283 h 569274"/>
                    <a:gd name="connsiteX209" fmla="*/ 0 w 555461"/>
                    <a:gd name="connsiteY209" fmla="*/ 12875 h 56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555461" h="569274">
                      <a:moveTo>
                        <a:pt x="0" y="457590"/>
                      </a:moveTo>
                      <a:cubicBezTo>
                        <a:pt x="9155" y="473655"/>
                        <a:pt x="25176" y="488717"/>
                        <a:pt x="46494" y="502010"/>
                      </a:cubicBezTo>
                      <a:cubicBezTo>
                        <a:pt x="61204" y="511209"/>
                        <a:pt x="78459" y="519534"/>
                        <a:pt x="97746" y="526783"/>
                      </a:cubicBezTo>
                      <a:cubicBezTo>
                        <a:pt x="113561" y="532724"/>
                        <a:pt x="130765" y="537941"/>
                        <a:pt x="149023" y="542263"/>
                      </a:cubicBezTo>
                      <a:cubicBezTo>
                        <a:pt x="165327" y="546136"/>
                        <a:pt x="182454" y="549326"/>
                        <a:pt x="200301" y="551725"/>
                      </a:cubicBezTo>
                      <a:cubicBezTo>
                        <a:pt x="216861" y="553933"/>
                        <a:pt x="233988" y="555479"/>
                        <a:pt x="251578" y="556281"/>
                      </a:cubicBezTo>
                      <a:cubicBezTo>
                        <a:pt x="260244" y="556663"/>
                        <a:pt x="268987" y="556865"/>
                        <a:pt x="277808" y="556901"/>
                      </a:cubicBezTo>
                      <a:cubicBezTo>
                        <a:pt x="286243" y="556865"/>
                        <a:pt x="294600" y="556684"/>
                        <a:pt x="302855" y="556322"/>
                      </a:cubicBezTo>
                      <a:cubicBezTo>
                        <a:pt x="320419" y="555572"/>
                        <a:pt x="337571" y="554078"/>
                        <a:pt x="354132" y="551865"/>
                      </a:cubicBezTo>
                      <a:cubicBezTo>
                        <a:pt x="371953" y="549538"/>
                        <a:pt x="389106" y="546384"/>
                        <a:pt x="405384" y="542573"/>
                      </a:cubicBezTo>
                      <a:cubicBezTo>
                        <a:pt x="423668" y="538266"/>
                        <a:pt x="440846" y="533122"/>
                        <a:pt x="456661" y="527227"/>
                      </a:cubicBezTo>
                      <a:cubicBezTo>
                        <a:pt x="475948" y="520076"/>
                        <a:pt x="493178" y="511829"/>
                        <a:pt x="507938" y="502740"/>
                      </a:cubicBezTo>
                      <a:cubicBezTo>
                        <a:pt x="529720" y="489348"/>
                        <a:pt x="546075" y="474152"/>
                        <a:pt x="555461" y="457895"/>
                      </a:cubicBezTo>
                      <a:lnTo>
                        <a:pt x="555461" y="470796"/>
                      </a:lnTo>
                      <a:cubicBezTo>
                        <a:pt x="555436" y="470822"/>
                        <a:pt x="555436" y="470842"/>
                        <a:pt x="555410" y="470863"/>
                      </a:cubicBezTo>
                      <a:cubicBezTo>
                        <a:pt x="555410" y="467973"/>
                        <a:pt x="555410" y="465274"/>
                        <a:pt x="555410" y="462947"/>
                      </a:cubicBezTo>
                      <a:cubicBezTo>
                        <a:pt x="548209" y="483019"/>
                        <a:pt x="530440" y="501499"/>
                        <a:pt x="504827" y="517238"/>
                      </a:cubicBezTo>
                      <a:cubicBezTo>
                        <a:pt x="490349" y="526152"/>
                        <a:pt x="473325" y="534177"/>
                        <a:pt x="454244" y="541115"/>
                      </a:cubicBezTo>
                      <a:cubicBezTo>
                        <a:pt x="438660" y="546751"/>
                        <a:pt x="421739" y="551679"/>
                        <a:pt x="403661" y="555774"/>
                      </a:cubicBezTo>
                      <a:cubicBezTo>
                        <a:pt x="387614" y="559398"/>
                        <a:pt x="370719" y="562387"/>
                        <a:pt x="353078" y="564600"/>
                      </a:cubicBezTo>
                      <a:cubicBezTo>
                        <a:pt x="336774" y="566642"/>
                        <a:pt x="319879" y="568044"/>
                        <a:pt x="302521" y="568757"/>
                      </a:cubicBezTo>
                      <a:cubicBezTo>
                        <a:pt x="294369" y="569083"/>
                        <a:pt x="286140" y="569274"/>
                        <a:pt x="277808" y="569274"/>
                      </a:cubicBezTo>
                      <a:cubicBezTo>
                        <a:pt x="269090" y="569248"/>
                        <a:pt x="260450" y="569067"/>
                        <a:pt x="251938" y="568716"/>
                      </a:cubicBezTo>
                      <a:cubicBezTo>
                        <a:pt x="234580" y="567971"/>
                        <a:pt x="217659" y="566534"/>
                        <a:pt x="201355" y="564440"/>
                      </a:cubicBezTo>
                      <a:cubicBezTo>
                        <a:pt x="183714" y="562196"/>
                        <a:pt x="166819" y="559171"/>
                        <a:pt x="150772" y="555500"/>
                      </a:cubicBezTo>
                      <a:cubicBezTo>
                        <a:pt x="132694" y="551374"/>
                        <a:pt x="115773" y="546374"/>
                        <a:pt x="100189" y="540655"/>
                      </a:cubicBezTo>
                      <a:cubicBezTo>
                        <a:pt x="81082" y="533634"/>
                        <a:pt x="64058" y="525500"/>
                        <a:pt x="49632" y="516498"/>
                      </a:cubicBezTo>
                      <a:cubicBezTo>
                        <a:pt x="24636" y="500909"/>
                        <a:pt x="7304" y="482709"/>
                        <a:pt x="232" y="462947"/>
                      </a:cubicBezTo>
                      <a:cubicBezTo>
                        <a:pt x="232" y="465274"/>
                        <a:pt x="232" y="467978"/>
                        <a:pt x="232" y="470873"/>
                      </a:cubicBezTo>
                      <a:cubicBezTo>
                        <a:pt x="155" y="470739"/>
                        <a:pt x="77" y="470605"/>
                        <a:pt x="0" y="470465"/>
                      </a:cubicBezTo>
                      <a:close/>
                      <a:moveTo>
                        <a:pt x="0" y="381325"/>
                      </a:moveTo>
                      <a:cubicBezTo>
                        <a:pt x="9155" y="397390"/>
                        <a:pt x="25176" y="412452"/>
                        <a:pt x="46494" y="425745"/>
                      </a:cubicBezTo>
                      <a:cubicBezTo>
                        <a:pt x="61204" y="434944"/>
                        <a:pt x="78459" y="443269"/>
                        <a:pt x="97746" y="450518"/>
                      </a:cubicBezTo>
                      <a:cubicBezTo>
                        <a:pt x="113561" y="456459"/>
                        <a:pt x="130765" y="461676"/>
                        <a:pt x="149023" y="465998"/>
                      </a:cubicBezTo>
                      <a:cubicBezTo>
                        <a:pt x="165327" y="469871"/>
                        <a:pt x="182454" y="473061"/>
                        <a:pt x="200301" y="475460"/>
                      </a:cubicBezTo>
                      <a:cubicBezTo>
                        <a:pt x="216861" y="477668"/>
                        <a:pt x="233988" y="479219"/>
                        <a:pt x="251578" y="480016"/>
                      </a:cubicBezTo>
                      <a:cubicBezTo>
                        <a:pt x="260244" y="480398"/>
                        <a:pt x="268987" y="480600"/>
                        <a:pt x="277808" y="480636"/>
                      </a:cubicBezTo>
                      <a:cubicBezTo>
                        <a:pt x="286243" y="480600"/>
                        <a:pt x="294600" y="480419"/>
                        <a:pt x="302855" y="480057"/>
                      </a:cubicBezTo>
                      <a:cubicBezTo>
                        <a:pt x="320419" y="479307"/>
                        <a:pt x="337571" y="477813"/>
                        <a:pt x="354132" y="475600"/>
                      </a:cubicBezTo>
                      <a:cubicBezTo>
                        <a:pt x="371953" y="473273"/>
                        <a:pt x="389106" y="470119"/>
                        <a:pt x="405384" y="466308"/>
                      </a:cubicBezTo>
                      <a:cubicBezTo>
                        <a:pt x="423668" y="462001"/>
                        <a:pt x="440846" y="456857"/>
                        <a:pt x="456661" y="450967"/>
                      </a:cubicBezTo>
                      <a:cubicBezTo>
                        <a:pt x="475948" y="443811"/>
                        <a:pt x="493178" y="435564"/>
                        <a:pt x="507938" y="426475"/>
                      </a:cubicBezTo>
                      <a:cubicBezTo>
                        <a:pt x="529720" y="413083"/>
                        <a:pt x="546075" y="397887"/>
                        <a:pt x="555461" y="381630"/>
                      </a:cubicBezTo>
                      <a:lnTo>
                        <a:pt x="555461" y="394531"/>
                      </a:lnTo>
                      <a:cubicBezTo>
                        <a:pt x="555436" y="394557"/>
                        <a:pt x="555436" y="394577"/>
                        <a:pt x="555410" y="394598"/>
                      </a:cubicBezTo>
                      <a:cubicBezTo>
                        <a:pt x="555410" y="391708"/>
                        <a:pt x="555410" y="389009"/>
                        <a:pt x="555410" y="386682"/>
                      </a:cubicBezTo>
                      <a:cubicBezTo>
                        <a:pt x="548209" y="406754"/>
                        <a:pt x="530440" y="425234"/>
                        <a:pt x="504827" y="440973"/>
                      </a:cubicBezTo>
                      <a:cubicBezTo>
                        <a:pt x="490349" y="449887"/>
                        <a:pt x="473325" y="457912"/>
                        <a:pt x="454244" y="464850"/>
                      </a:cubicBezTo>
                      <a:cubicBezTo>
                        <a:pt x="438660" y="470491"/>
                        <a:pt x="421739" y="475414"/>
                        <a:pt x="403661" y="479509"/>
                      </a:cubicBezTo>
                      <a:cubicBezTo>
                        <a:pt x="387614" y="483133"/>
                        <a:pt x="370719" y="486122"/>
                        <a:pt x="353078" y="488335"/>
                      </a:cubicBezTo>
                      <a:cubicBezTo>
                        <a:pt x="336774" y="490377"/>
                        <a:pt x="319879" y="491779"/>
                        <a:pt x="302521" y="492492"/>
                      </a:cubicBezTo>
                      <a:cubicBezTo>
                        <a:pt x="294369" y="492818"/>
                        <a:pt x="286140" y="493009"/>
                        <a:pt x="277808" y="493009"/>
                      </a:cubicBezTo>
                      <a:cubicBezTo>
                        <a:pt x="269090" y="492983"/>
                        <a:pt x="260450" y="492802"/>
                        <a:pt x="251938" y="492451"/>
                      </a:cubicBezTo>
                      <a:cubicBezTo>
                        <a:pt x="234580" y="491706"/>
                        <a:pt x="217659" y="490269"/>
                        <a:pt x="201355" y="488175"/>
                      </a:cubicBezTo>
                      <a:cubicBezTo>
                        <a:pt x="183714" y="485931"/>
                        <a:pt x="166819" y="482906"/>
                        <a:pt x="150772" y="479235"/>
                      </a:cubicBezTo>
                      <a:cubicBezTo>
                        <a:pt x="132694" y="475109"/>
                        <a:pt x="115773" y="470109"/>
                        <a:pt x="100189" y="464390"/>
                      </a:cubicBezTo>
                      <a:cubicBezTo>
                        <a:pt x="81082" y="457369"/>
                        <a:pt x="64058" y="449235"/>
                        <a:pt x="49632" y="440233"/>
                      </a:cubicBezTo>
                      <a:cubicBezTo>
                        <a:pt x="24636" y="424644"/>
                        <a:pt x="7304" y="406444"/>
                        <a:pt x="232" y="386682"/>
                      </a:cubicBezTo>
                      <a:cubicBezTo>
                        <a:pt x="232" y="389009"/>
                        <a:pt x="232" y="391713"/>
                        <a:pt x="232" y="394608"/>
                      </a:cubicBezTo>
                      <a:cubicBezTo>
                        <a:pt x="155" y="394474"/>
                        <a:pt x="77" y="394340"/>
                        <a:pt x="0" y="394200"/>
                      </a:cubicBezTo>
                      <a:close/>
                      <a:moveTo>
                        <a:pt x="0" y="305060"/>
                      </a:moveTo>
                      <a:cubicBezTo>
                        <a:pt x="9155" y="321125"/>
                        <a:pt x="25176" y="336187"/>
                        <a:pt x="46494" y="349480"/>
                      </a:cubicBezTo>
                      <a:cubicBezTo>
                        <a:pt x="61204" y="358679"/>
                        <a:pt x="78459" y="367004"/>
                        <a:pt x="97746" y="374253"/>
                      </a:cubicBezTo>
                      <a:cubicBezTo>
                        <a:pt x="113561" y="380194"/>
                        <a:pt x="130765" y="385411"/>
                        <a:pt x="149023" y="389733"/>
                      </a:cubicBezTo>
                      <a:cubicBezTo>
                        <a:pt x="165327" y="393606"/>
                        <a:pt x="182454" y="396796"/>
                        <a:pt x="200301" y="399195"/>
                      </a:cubicBezTo>
                      <a:cubicBezTo>
                        <a:pt x="216861" y="401403"/>
                        <a:pt x="233988" y="402949"/>
                        <a:pt x="251578" y="403751"/>
                      </a:cubicBezTo>
                      <a:cubicBezTo>
                        <a:pt x="260244" y="404133"/>
                        <a:pt x="268987" y="404335"/>
                        <a:pt x="277808" y="404371"/>
                      </a:cubicBezTo>
                      <a:cubicBezTo>
                        <a:pt x="286243" y="404335"/>
                        <a:pt x="294600" y="404154"/>
                        <a:pt x="302855" y="403792"/>
                      </a:cubicBezTo>
                      <a:cubicBezTo>
                        <a:pt x="320419" y="403042"/>
                        <a:pt x="337571" y="401548"/>
                        <a:pt x="354132" y="399335"/>
                      </a:cubicBezTo>
                      <a:cubicBezTo>
                        <a:pt x="371953" y="397008"/>
                        <a:pt x="389106" y="393854"/>
                        <a:pt x="405384" y="390043"/>
                      </a:cubicBezTo>
                      <a:cubicBezTo>
                        <a:pt x="423668" y="385736"/>
                        <a:pt x="440846" y="380592"/>
                        <a:pt x="456661" y="374697"/>
                      </a:cubicBezTo>
                      <a:cubicBezTo>
                        <a:pt x="475948" y="367546"/>
                        <a:pt x="493178" y="359299"/>
                        <a:pt x="507938" y="350210"/>
                      </a:cubicBezTo>
                      <a:cubicBezTo>
                        <a:pt x="529720" y="336818"/>
                        <a:pt x="546075" y="321622"/>
                        <a:pt x="555461" y="305365"/>
                      </a:cubicBezTo>
                      <a:lnTo>
                        <a:pt x="555461" y="318266"/>
                      </a:lnTo>
                      <a:cubicBezTo>
                        <a:pt x="555436" y="318292"/>
                        <a:pt x="555436" y="318312"/>
                        <a:pt x="555410" y="318333"/>
                      </a:cubicBezTo>
                      <a:cubicBezTo>
                        <a:pt x="555410" y="315443"/>
                        <a:pt x="555410" y="312744"/>
                        <a:pt x="555410" y="310417"/>
                      </a:cubicBezTo>
                      <a:cubicBezTo>
                        <a:pt x="548209" y="330489"/>
                        <a:pt x="530440" y="348969"/>
                        <a:pt x="504827" y="364708"/>
                      </a:cubicBezTo>
                      <a:cubicBezTo>
                        <a:pt x="490349" y="373622"/>
                        <a:pt x="473325" y="381647"/>
                        <a:pt x="454244" y="388585"/>
                      </a:cubicBezTo>
                      <a:cubicBezTo>
                        <a:pt x="438660" y="394221"/>
                        <a:pt x="421739" y="399149"/>
                        <a:pt x="403661" y="403244"/>
                      </a:cubicBezTo>
                      <a:cubicBezTo>
                        <a:pt x="387614" y="406868"/>
                        <a:pt x="370719" y="409857"/>
                        <a:pt x="353078" y="412070"/>
                      </a:cubicBezTo>
                      <a:cubicBezTo>
                        <a:pt x="336774" y="414112"/>
                        <a:pt x="319879" y="415514"/>
                        <a:pt x="302521" y="416227"/>
                      </a:cubicBezTo>
                      <a:cubicBezTo>
                        <a:pt x="294369" y="416553"/>
                        <a:pt x="286140" y="416744"/>
                        <a:pt x="277808" y="416744"/>
                      </a:cubicBezTo>
                      <a:cubicBezTo>
                        <a:pt x="269090" y="416718"/>
                        <a:pt x="260450" y="416537"/>
                        <a:pt x="251938" y="416186"/>
                      </a:cubicBezTo>
                      <a:cubicBezTo>
                        <a:pt x="234580" y="415441"/>
                        <a:pt x="217659" y="414004"/>
                        <a:pt x="201355" y="411910"/>
                      </a:cubicBezTo>
                      <a:cubicBezTo>
                        <a:pt x="183714" y="409666"/>
                        <a:pt x="166819" y="406641"/>
                        <a:pt x="150772" y="402970"/>
                      </a:cubicBezTo>
                      <a:cubicBezTo>
                        <a:pt x="132694" y="398844"/>
                        <a:pt x="115773" y="393844"/>
                        <a:pt x="100189" y="388125"/>
                      </a:cubicBezTo>
                      <a:cubicBezTo>
                        <a:pt x="81082" y="381104"/>
                        <a:pt x="64058" y="372970"/>
                        <a:pt x="49632" y="363968"/>
                      </a:cubicBezTo>
                      <a:cubicBezTo>
                        <a:pt x="24636" y="348379"/>
                        <a:pt x="7304" y="330179"/>
                        <a:pt x="232" y="310417"/>
                      </a:cubicBezTo>
                      <a:cubicBezTo>
                        <a:pt x="232" y="312744"/>
                        <a:pt x="232" y="315448"/>
                        <a:pt x="232" y="318343"/>
                      </a:cubicBezTo>
                      <a:cubicBezTo>
                        <a:pt x="155" y="318209"/>
                        <a:pt x="77" y="318075"/>
                        <a:pt x="0" y="317935"/>
                      </a:cubicBezTo>
                      <a:close/>
                      <a:moveTo>
                        <a:pt x="0" y="228795"/>
                      </a:moveTo>
                      <a:cubicBezTo>
                        <a:pt x="9155" y="244860"/>
                        <a:pt x="25176" y="259922"/>
                        <a:pt x="46494" y="273215"/>
                      </a:cubicBezTo>
                      <a:cubicBezTo>
                        <a:pt x="61204" y="282414"/>
                        <a:pt x="78459" y="290739"/>
                        <a:pt x="97746" y="297988"/>
                      </a:cubicBezTo>
                      <a:cubicBezTo>
                        <a:pt x="113561" y="303929"/>
                        <a:pt x="130765" y="309146"/>
                        <a:pt x="149023" y="313468"/>
                      </a:cubicBezTo>
                      <a:cubicBezTo>
                        <a:pt x="165327" y="317341"/>
                        <a:pt x="182454" y="320531"/>
                        <a:pt x="200301" y="322930"/>
                      </a:cubicBezTo>
                      <a:cubicBezTo>
                        <a:pt x="216861" y="325138"/>
                        <a:pt x="233988" y="326689"/>
                        <a:pt x="251578" y="327486"/>
                      </a:cubicBezTo>
                      <a:cubicBezTo>
                        <a:pt x="260244" y="327868"/>
                        <a:pt x="268987" y="328070"/>
                        <a:pt x="277808" y="328106"/>
                      </a:cubicBezTo>
                      <a:cubicBezTo>
                        <a:pt x="286243" y="328070"/>
                        <a:pt x="294600" y="327889"/>
                        <a:pt x="302855" y="327527"/>
                      </a:cubicBezTo>
                      <a:cubicBezTo>
                        <a:pt x="320419" y="326777"/>
                        <a:pt x="337571" y="325283"/>
                        <a:pt x="354132" y="323070"/>
                      </a:cubicBezTo>
                      <a:cubicBezTo>
                        <a:pt x="371953" y="320743"/>
                        <a:pt x="389106" y="317589"/>
                        <a:pt x="405384" y="313778"/>
                      </a:cubicBezTo>
                      <a:cubicBezTo>
                        <a:pt x="423668" y="309471"/>
                        <a:pt x="440846" y="304327"/>
                        <a:pt x="456661" y="298437"/>
                      </a:cubicBezTo>
                      <a:cubicBezTo>
                        <a:pt x="475948" y="291281"/>
                        <a:pt x="493178" y="283034"/>
                        <a:pt x="507938" y="273945"/>
                      </a:cubicBezTo>
                      <a:cubicBezTo>
                        <a:pt x="529720" y="260553"/>
                        <a:pt x="546075" y="245357"/>
                        <a:pt x="555461" y="229100"/>
                      </a:cubicBezTo>
                      <a:lnTo>
                        <a:pt x="555461" y="242001"/>
                      </a:lnTo>
                      <a:cubicBezTo>
                        <a:pt x="555436" y="242027"/>
                        <a:pt x="555436" y="242047"/>
                        <a:pt x="555410" y="242068"/>
                      </a:cubicBezTo>
                      <a:cubicBezTo>
                        <a:pt x="555410" y="239178"/>
                        <a:pt x="555410" y="236479"/>
                        <a:pt x="555410" y="234152"/>
                      </a:cubicBezTo>
                      <a:cubicBezTo>
                        <a:pt x="548209" y="254224"/>
                        <a:pt x="530440" y="272704"/>
                        <a:pt x="504827" y="288443"/>
                      </a:cubicBezTo>
                      <a:cubicBezTo>
                        <a:pt x="490349" y="297357"/>
                        <a:pt x="473325" y="305382"/>
                        <a:pt x="454244" y="312320"/>
                      </a:cubicBezTo>
                      <a:cubicBezTo>
                        <a:pt x="438660" y="317961"/>
                        <a:pt x="421739" y="322884"/>
                        <a:pt x="403661" y="326979"/>
                      </a:cubicBezTo>
                      <a:cubicBezTo>
                        <a:pt x="387614" y="330603"/>
                        <a:pt x="370719" y="333592"/>
                        <a:pt x="353078" y="335805"/>
                      </a:cubicBezTo>
                      <a:cubicBezTo>
                        <a:pt x="336774" y="337847"/>
                        <a:pt x="319879" y="339249"/>
                        <a:pt x="302521" y="339962"/>
                      </a:cubicBezTo>
                      <a:cubicBezTo>
                        <a:pt x="294369" y="340288"/>
                        <a:pt x="286140" y="340479"/>
                        <a:pt x="277808" y="340479"/>
                      </a:cubicBezTo>
                      <a:cubicBezTo>
                        <a:pt x="269090" y="340453"/>
                        <a:pt x="260450" y="340272"/>
                        <a:pt x="251938" y="339921"/>
                      </a:cubicBezTo>
                      <a:cubicBezTo>
                        <a:pt x="234580" y="339176"/>
                        <a:pt x="217659" y="337739"/>
                        <a:pt x="201355" y="335645"/>
                      </a:cubicBezTo>
                      <a:cubicBezTo>
                        <a:pt x="183714" y="333401"/>
                        <a:pt x="166819" y="330376"/>
                        <a:pt x="150772" y="326705"/>
                      </a:cubicBezTo>
                      <a:cubicBezTo>
                        <a:pt x="132694" y="322579"/>
                        <a:pt x="115773" y="317579"/>
                        <a:pt x="100189" y="311860"/>
                      </a:cubicBezTo>
                      <a:cubicBezTo>
                        <a:pt x="81082" y="304839"/>
                        <a:pt x="64058" y="296705"/>
                        <a:pt x="49632" y="287703"/>
                      </a:cubicBezTo>
                      <a:cubicBezTo>
                        <a:pt x="24636" y="272114"/>
                        <a:pt x="7304" y="253914"/>
                        <a:pt x="232" y="234152"/>
                      </a:cubicBezTo>
                      <a:cubicBezTo>
                        <a:pt x="232" y="236479"/>
                        <a:pt x="232" y="239183"/>
                        <a:pt x="232" y="242078"/>
                      </a:cubicBezTo>
                      <a:cubicBezTo>
                        <a:pt x="155" y="241944"/>
                        <a:pt x="77" y="241810"/>
                        <a:pt x="0" y="241670"/>
                      </a:cubicBezTo>
                      <a:close/>
                      <a:moveTo>
                        <a:pt x="0" y="152530"/>
                      </a:moveTo>
                      <a:cubicBezTo>
                        <a:pt x="9155" y="168595"/>
                        <a:pt x="25176" y="183657"/>
                        <a:pt x="46494" y="196950"/>
                      </a:cubicBezTo>
                      <a:cubicBezTo>
                        <a:pt x="61204" y="206149"/>
                        <a:pt x="78459" y="214474"/>
                        <a:pt x="97746" y="221723"/>
                      </a:cubicBezTo>
                      <a:cubicBezTo>
                        <a:pt x="113561" y="227664"/>
                        <a:pt x="130765" y="232881"/>
                        <a:pt x="149023" y="237203"/>
                      </a:cubicBezTo>
                      <a:cubicBezTo>
                        <a:pt x="165327" y="241076"/>
                        <a:pt x="182454" y="244266"/>
                        <a:pt x="200301" y="246665"/>
                      </a:cubicBezTo>
                      <a:cubicBezTo>
                        <a:pt x="216861" y="248873"/>
                        <a:pt x="233988" y="250419"/>
                        <a:pt x="251578" y="251221"/>
                      </a:cubicBezTo>
                      <a:cubicBezTo>
                        <a:pt x="260244" y="251603"/>
                        <a:pt x="268987" y="251805"/>
                        <a:pt x="277808" y="251841"/>
                      </a:cubicBezTo>
                      <a:cubicBezTo>
                        <a:pt x="286243" y="251805"/>
                        <a:pt x="294600" y="251619"/>
                        <a:pt x="302855" y="251262"/>
                      </a:cubicBezTo>
                      <a:cubicBezTo>
                        <a:pt x="320419" y="250512"/>
                        <a:pt x="337571" y="249018"/>
                        <a:pt x="354132" y="246805"/>
                      </a:cubicBezTo>
                      <a:cubicBezTo>
                        <a:pt x="371953" y="244478"/>
                        <a:pt x="389106" y="241324"/>
                        <a:pt x="405384" y="237513"/>
                      </a:cubicBezTo>
                      <a:cubicBezTo>
                        <a:pt x="423668" y="233206"/>
                        <a:pt x="440846" y="228062"/>
                        <a:pt x="456661" y="222167"/>
                      </a:cubicBezTo>
                      <a:cubicBezTo>
                        <a:pt x="475948" y="215016"/>
                        <a:pt x="493178" y="206769"/>
                        <a:pt x="507938" y="197680"/>
                      </a:cubicBezTo>
                      <a:cubicBezTo>
                        <a:pt x="529720" y="184288"/>
                        <a:pt x="546075" y="169092"/>
                        <a:pt x="555461" y="152835"/>
                      </a:cubicBezTo>
                      <a:lnTo>
                        <a:pt x="555461" y="165736"/>
                      </a:lnTo>
                      <a:cubicBezTo>
                        <a:pt x="555436" y="165762"/>
                        <a:pt x="555436" y="165782"/>
                        <a:pt x="555410" y="165803"/>
                      </a:cubicBezTo>
                      <a:cubicBezTo>
                        <a:pt x="555410" y="162913"/>
                        <a:pt x="555410" y="160214"/>
                        <a:pt x="555410" y="157887"/>
                      </a:cubicBezTo>
                      <a:cubicBezTo>
                        <a:pt x="548209" y="177959"/>
                        <a:pt x="530440" y="196439"/>
                        <a:pt x="504827" y="212178"/>
                      </a:cubicBezTo>
                      <a:cubicBezTo>
                        <a:pt x="490349" y="221092"/>
                        <a:pt x="473325" y="229117"/>
                        <a:pt x="454244" y="236055"/>
                      </a:cubicBezTo>
                      <a:cubicBezTo>
                        <a:pt x="438660" y="241691"/>
                        <a:pt x="421739" y="246619"/>
                        <a:pt x="403661" y="250714"/>
                      </a:cubicBezTo>
                      <a:cubicBezTo>
                        <a:pt x="387614" y="254338"/>
                        <a:pt x="370719" y="257327"/>
                        <a:pt x="353078" y="259540"/>
                      </a:cubicBezTo>
                      <a:cubicBezTo>
                        <a:pt x="336774" y="261582"/>
                        <a:pt x="319879" y="262984"/>
                        <a:pt x="302521" y="263697"/>
                      </a:cubicBezTo>
                      <a:cubicBezTo>
                        <a:pt x="294369" y="264023"/>
                        <a:pt x="286140" y="264214"/>
                        <a:pt x="277808" y="264214"/>
                      </a:cubicBezTo>
                      <a:cubicBezTo>
                        <a:pt x="269090" y="264188"/>
                        <a:pt x="260450" y="264007"/>
                        <a:pt x="251938" y="263656"/>
                      </a:cubicBezTo>
                      <a:cubicBezTo>
                        <a:pt x="234580" y="262911"/>
                        <a:pt x="217659" y="261474"/>
                        <a:pt x="201355" y="259380"/>
                      </a:cubicBezTo>
                      <a:cubicBezTo>
                        <a:pt x="183714" y="257136"/>
                        <a:pt x="166819" y="254111"/>
                        <a:pt x="150772" y="250440"/>
                      </a:cubicBezTo>
                      <a:cubicBezTo>
                        <a:pt x="132694" y="246314"/>
                        <a:pt x="115773" y="241314"/>
                        <a:pt x="100189" y="235595"/>
                      </a:cubicBezTo>
                      <a:cubicBezTo>
                        <a:pt x="81082" y="228574"/>
                        <a:pt x="64058" y="220440"/>
                        <a:pt x="49632" y="211438"/>
                      </a:cubicBezTo>
                      <a:cubicBezTo>
                        <a:pt x="24636" y="195849"/>
                        <a:pt x="7304" y="177649"/>
                        <a:pt x="232" y="157887"/>
                      </a:cubicBezTo>
                      <a:cubicBezTo>
                        <a:pt x="232" y="160214"/>
                        <a:pt x="232" y="162918"/>
                        <a:pt x="232" y="165813"/>
                      </a:cubicBezTo>
                      <a:cubicBezTo>
                        <a:pt x="155" y="165679"/>
                        <a:pt x="77" y="165545"/>
                        <a:pt x="0" y="165405"/>
                      </a:cubicBezTo>
                      <a:close/>
                      <a:moveTo>
                        <a:pt x="0" y="76265"/>
                      </a:moveTo>
                      <a:cubicBezTo>
                        <a:pt x="9155" y="92330"/>
                        <a:pt x="25176" y="107392"/>
                        <a:pt x="46494" y="120685"/>
                      </a:cubicBezTo>
                      <a:cubicBezTo>
                        <a:pt x="61204" y="129884"/>
                        <a:pt x="78459" y="138209"/>
                        <a:pt x="97746" y="145458"/>
                      </a:cubicBezTo>
                      <a:cubicBezTo>
                        <a:pt x="113561" y="151399"/>
                        <a:pt x="130765" y="156616"/>
                        <a:pt x="149023" y="160938"/>
                      </a:cubicBezTo>
                      <a:cubicBezTo>
                        <a:pt x="165327" y="164811"/>
                        <a:pt x="182454" y="168001"/>
                        <a:pt x="200301" y="170400"/>
                      </a:cubicBezTo>
                      <a:cubicBezTo>
                        <a:pt x="216861" y="172608"/>
                        <a:pt x="233988" y="174159"/>
                        <a:pt x="251578" y="174956"/>
                      </a:cubicBezTo>
                      <a:cubicBezTo>
                        <a:pt x="260244" y="175338"/>
                        <a:pt x="268987" y="175540"/>
                        <a:pt x="277808" y="175576"/>
                      </a:cubicBezTo>
                      <a:cubicBezTo>
                        <a:pt x="286243" y="175540"/>
                        <a:pt x="294600" y="175359"/>
                        <a:pt x="302855" y="174997"/>
                      </a:cubicBezTo>
                      <a:cubicBezTo>
                        <a:pt x="320419" y="174247"/>
                        <a:pt x="337571" y="172753"/>
                        <a:pt x="354132" y="170540"/>
                      </a:cubicBezTo>
                      <a:cubicBezTo>
                        <a:pt x="371953" y="168213"/>
                        <a:pt x="389106" y="165059"/>
                        <a:pt x="405384" y="161248"/>
                      </a:cubicBezTo>
                      <a:cubicBezTo>
                        <a:pt x="423668" y="156941"/>
                        <a:pt x="440846" y="151797"/>
                        <a:pt x="456661" y="145902"/>
                      </a:cubicBezTo>
                      <a:cubicBezTo>
                        <a:pt x="475948" y="138751"/>
                        <a:pt x="493178" y="130504"/>
                        <a:pt x="507938" y="121415"/>
                      </a:cubicBezTo>
                      <a:cubicBezTo>
                        <a:pt x="529720" y="108023"/>
                        <a:pt x="546075" y="92827"/>
                        <a:pt x="555461" y="76570"/>
                      </a:cubicBezTo>
                      <a:lnTo>
                        <a:pt x="555461" y="89471"/>
                      </a:lnTo>
                      <a:cubicBezTo>
                        <a:pt x="555436" y="89497"/>
                        <a:pt x="555436" y="89517"/>
                        <a:pt x="555410" y="89538"/>
                      </a:cubicBezTo>
                      <a:cubicBezTo>
                        <a:pt x="555410" y="86648"/>
                        <a:pt x="555410" y="83949"/>
                        <a:pt x="555410" y="81622"/>
                      </a:cubicBezTo>
                      <a:cubicBezTo>
                        <a:pt x="548209" y="101694"/>
                        <a:pt x="530440" y="120174"/>
                        <a:pt x="504827" y="135913"/>
                      </a:cubicBezTo>
                      <a:cubicBezTo>
                        <a:pt x="490349" y="144827"/>
                        <a:pt x="473325" y="152852"/>
                        <a:pt x="454244" y="159790"/>
                      </a:cubicBezTo>
                      <a:cubicBezTo>
                        <a:pt x="438660" y="165431"/>
                        <a:pt x="421739" y="170354"/>
                        <a:pt x="403661" y="174449"/>
                      </a:cubicBezTo>
                      <a:cubicBezTo>
                        <a:pt x="387614" y="178073"/>
                        <a:pt x="370719" y="181062"/>
                        <a:pt x="353078" y="183275"/>
                      </a:cubicBezTo>
                      <a:cubicBezTo>
                        <a:pt x="336774" y="185317"/>
                        <a:pt x="319879" y="186719"/>
                        <a:pt x="302521" y="187432"/>
                      </a:cubicBezTo>
                      <a:cubicBezTo>
                        <a:pt x="294369" y="187758"/>
                        <a:pt x="286140" y="187949"/>
                        <a:pt x="277808" y="187949"/>
                      </a:cubicBezTo>
                      <a:cubicBezTo>
                        <a:pt x="269090" y="187923"/>
                        <a:pt x="260450" y="187742"/>
                        <a:pt x="251938" y="187391"/>
                      </a:cubicBezTo>
                      <a:cubicBezTo>
                        <a:pt x="234580" y="186646"/>
                        <a:pt x="217659" y="185209"/>
                        <a:pt x="201355" y="183115"/>
                      </a:cubicBezTo>
                      <a:cubicBezTo>
                        <a:pt x="183714" y="180871"/>
                        <a:pt x="166819" y="177846"/>
                        <a:pt x="150772" y="174175"/>
                      </a:cubicBezTo>
                      <a:cubicBezTo>
                        <a:pt x="132694" y="170049"/>
                        <a:pt x="115773" y="165049"/>
                        <a:pt x="100189" y="159330"/>
                      </a:cubicBezTo>
                      <a:cubicBezTo>
                        <a:pt x="81082" y="152309"/>
                        <a:pt x="64058" y="144175"/>
                        <a:pt x="49632" y="135173"/>
                      </a:cubicBezTo>
                      <a:cubicBezTo>
                        <a:pt x="24636" y="119584"/>
                        <a:pt x="7304" y="101384"/>
                        <a:pt x="232" y="81622"/>
                      </a:cubicBezTo>
                      <a:cubicBezTo>
                        <a:pt x="232" y="83949"/>
                        <a:pt x="232" y="86653"/>
                        <a:pt x="232" y="89548"/>
                      </a:cubicBezTo>
                      <a:cubicBezTo>
                        <a:pt x="155" y="89414"/>
                        <a:pt x="77" y="89280"/>
                        <a:pt x="0" y="89140"/>
                      </a:cubicBezTo>
                      <a:close/>
                      <a:moveTo>
                        <a:pt x="0" y="0"/>
                      </a:moveTo>
                      <a:cubicBezTo>
                        <a:pt x="9155" y="16065"/>
                        <a:pt x="25176" y="31127"/>
                        <a:pt x="46494" y="44420"/>
                      </a:cubicBezTo>
                      <a:cubicBezTo>
                        <a:pt x="61204" y="53619"/>
                        <a:pt x="78459" y="61944"/>
                        <a:pt x="97746" y="69193"/>
                      </a:cubicBezTo>
                      <a:cubicBezTo>
                        <a:pt x="113561" y="75134"/>
                        <a:pt x="130765" y="80351"/>
                        <a:pt x="149023" y="84673"/>
                      </a:cubicBezTo>
                      <a:cubicBezTo>
                        <a:pt x="165327" y="88546"/>
                        <a:pt x="182454" y="91736"/>
                        <a:pt x="200301" y="94135"/>
                      </a:cubicBezTo>
                      <a:cubicBezTo>
                        <a:pt x="216861" y="96343"/>
                        <a:pt x="233988" y="97889"/>
                        <a:pt x="251578" y="98691"/>
                      </a:cubicBezTo>
                      <a:cubicBezTo>
                        <a:pt x="260244" y="99073"/>
                        <a:pt x="268987" y="99275"/>
                        <a:pt x="277808" y="99311"/>
                      </a:cubicBezTo>
                      <a:cubicBezTo>
                        <a:pt x="286243" y="99275"/>
                        <a:pt x="294600" y="99089"/>
                        <a:pt x="302855" y="98732"/>
                      </a:cubicBezTo>
                      <a:cubicBezTo>
                        <a:pt x="320419" y="97982"/>
                        <a:pt x="337571" y="96488"/>
                        <a:pt x="354132" y="94275"/>
                      </a:cubicBezTo>
                      <a:cubicBezTo>
                        <a:pt x="371953" y="91948"/>
                        <a:pt x="389106" y="88794"/>
                        <a:pt x="405384" y="84983"/>
                      </a:cubicBezTo>
                      <a:cubicBezTo>
                        <a:pt x="423668" y="80676"/>
                        <a:pt x="440846" y="75532"/>
                        <a:pt x="456661" y="69637"/>
                      </a:cubicBezTo>
                      <a:cubicBezTo>
                        <a:pt x="475948" y="62486"/>
                        <a:pt x="493178" y="54239"/>
                        <a:pt x="507938" y="45150"/>
                      </a:cubicBezTo>
                      <a:cubicBezTo>
                        <a:pt x="529720" y="31758"/>
                        <a:pt x="546075" y="16562"/>
                        <a:pt x="555461" y="305"/>
                      </a:cubicBezTo>
                      <a:lnTo>
                        <a:pt x="555461" y="13206"/>
                      </a:lnTo>
                      <a:cubicBezTo>
                        <a:pt x="555436" y="13232"/>
                        <a:pt x="555436" y="13252"/>
                        <a:pt x="555410" y="13273"/>
                      </a:cubicBezTo>
                      <a:cubicBezTo>
                        <a:pt x="555410" y="10383"/>
                        <a:pt x="555410" y="7684"/>
                        <a:pt x="555410" y="5357"/>
                      </a:cubicBezTo>
                      <a:cubicBezTo>
                        <a:pt x="548209" y="25429"/>
                        <a:pt x="530440" y="43909"/>
                        <a:pt x="504827" y="59648"/>
                      </a:cubicBezTo>
                      <a:cubicBezTo>
                        <a:pt x="490349" y="68562"/>
                        <a:pt x="473325" y="76587"/>
                        <a:pt x="454244" y="83525"/>
                      </a:cubicBezTo>
                      <a:cubicBezTo>
                        <a:pt x="438660" y="89161"/>
                        <a:pt x="421739" y="94089"/>
                        <a:pt x="403661" y="98184"/>
                      </a:cubicBezTo>
                      <a:cubicBezTo>
                        <a:pt x="387614" y="101808"/>
                        <a:pt x="370719" y="104797"/>
                        <a:pt x="353078" y="107010"/>
                      </a:cubicBezTo>
                      <a:cubicBezTo>
                        <a:pt x="336774" y="109052"/>
                        <a:pt x="319879" y="110454"/>
                        <a:pt x="302521" y="111167"/>
                      </a:cubicBezTo>
                      <a:cubicBezTo>
                        <a:pt x="294369" y="111493"/>
                        <a:pt x="286140" y="111684"/>
                        <a:pt x="277808" y="111684"/>
                      </a:cubicBezTo>
                      <a:cubicBezTo>
                        <a:pt x="269090" y="111658"/>
                        <a:pt x="260450" y="111477"/>
                        <a:pt x="251938" y="111126"/>
                      </a:cubicBezTo>
                      <a:cubicBezTo>
                        <a:pt x="234580" y="110381"/>
                        <a:pt x="217659" y="108944"/>
                        <a:pt x="201355" y="106850"/>
                      </a:cubicBezTo>
                      <a:cubicBezTo>
                        <a:pt x="183714" y="104606"/>
                        <a:pt x="166819" y="101581"/>
                        <a:pt x="150772" y="97910"/>
                      </a:cubicBezTo>
                      <a:cubicBezTo>
                        <a:pt x="132694" y="93784"/>
                        <a:pt x="115773" y="88784"/>
                        <a:pt x="100189" y="83065"/>
                      </a:cubicBezTo>
                      <a:cubicBezTo>
                        <a:pt x="81082" y="76044"/>
                        <a:pt x="64058" y="67910"/>
                        <a:pt x="49632" y="58908"/>
                      </a:cubicBezTo>
                      <a:cubicBezTo>
                        <a:pt x="24636" y="43319"/>
                        <a:pt x="7304" y="25119"/>
                        <a:pt x="232" y="5357"/>
                      </a:cubicBezTo>
                      <a:cubicBezTo>
                        <a:pt x="232" y="7684"/>
                        <a:pt x="232" y="10388"/>
                        <a:pt x="232" y="13283"/>
                      </a:cubicBezTo>
                      <a:cubicBezTo>
                        <a:pt x="155" y="13149"/>
                        <a:pt x="77" y="13015"/>
                        <a:pt x="0" y="12875"/>
                      </a:cubicBezTo>
                      <a:close/>
                    </a:path>
                  </a:pathLst>
                </a:custGeom>
                <a:solidFill>
                  <a:schemeClr val="accent4">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37"/>
                <p:cNvSpPr/>
                <p:nvPr/>
              </p:nvSpPr>
              <p:spPr>
                <a:xfrm>
                  <a:off x="2356862" y="2151818"/>
                  <a:ext cx="555185" cy="2532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17"/>
                        <a:pt x="0" y="4845"/>
                        <a:pt x="0" y="10799"/>
                      </a:cubicBezTo>
                      <a:cubicBezTo>
                        <a:pt x="0" y="16753"/>
                        <a:pt x="4831" y="21581"/>
                        <a:pt x="10800" y="21600"/>
                      </a:cubicBezTo>
                      <a:cubicBezTo>
                        <a:pt x="16767" y="21581"/>
                        <a:pt x="21600" y="16753"/>
                        <a:pt x="21600" y="10799"/>
                      </a:cubicBezTo>
                      <a:cubicBezTo>
                        <a:pt x="21600" y="4845"/>
                        <a:pt x="16767" y="17"/>
                        <a:pt x="10800" y="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38"/>
                <p:cNvSpPr/>
                <p:nvPr/>
              </p:nvSpPr>
              <p:spPr>
                <a:xfrm>
                  <a:off x="2403605" y="2171500"/>
                  <a:ext cx="462557" cy="188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17"/>
                        <a:pt x="0" y="4846"/>
                        <a:pt x="0" y="10800"/>
                      </a:cubicBezTo>
                      <a:cubicBezTo>
                        <a:pt x="0" y="16753"/>
                        <a:pt x="4832" y="21582"/>
                        <a:pt x="10800" y="21600"/>
                      </a:cubicBezTo>
                      <a:cubicBezTo>
                        <a:pt x="16768" y="21582"/>
                        <a:pt x="21600" y="16753"/>
                        <a:pt x="21600" y="10800"/>
                      </a:cubicBezTo>
                      <a:cubicBezTo>
                        <a:pt x="21600" y="4846"/>
                        <a:pt x="16768" y="17"/>
                        <a:pt x="10800" y="0"/>
                      </a:cubicBezTo>
                      <a:close/>
                    </a:path>
                  </a:pathLst>
                </a:custGeom>
                <a:solidFill>
                  <a:schemeClr val="accent4">
                    <a:lumMod val="40000"/>
                    <a:lumOff val="60000"/>
                    <a:alpha val="2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39"/>
                <p:cNvSpPr/>
                <p:nvPr/>
              </p:nvSpPr>
              <p:spPr>
                <a:xfrm>
                  <a:off x="2403605" y="2171500"/>
                  <a:ext cx="463632" cy="197219"/>
                </a:xfrm>
                <a:custGeom>
                  <a:avLst/>
                  <a:gdLst/>
                  <a:ahLst/>
                  <a:cxnLst>
                    <a:cxn ang="0">
                      <a:pos x="wd2" y="hd2"/>
                    </a:cxn>
                    <a:cxn ang="5400000">
                      <a:pos x="wd2" y="hd2"/>
                    </a:cxn>
                    <a:cxn ang="10800000">
                      <a:pos x="wd2" y="hd2"/>
                    </a:cxn>
                    <a:cxn ang="16200000">
                      <a:pos x="wd2" y="hd2"/>
                    </a:cxn>
                  </a:cxnLst>
                  <a:rect l="0" t="0" r="r" b="b"/>
                  <a:pathLst>
                    <a:path w="21600" h="21600" extrusionOk="0">
                      <a:moveTo>
                        <a:pt x="10800" y="18599"/>
                      </a:moveTo>
                      <a:cubicBezTo>
                        <a:pt x="5188" y="18583"/>
                        <a:pt x="1277" y="14476"/>
                        <a:pt x="1277" y="10800"/>
                      </a:cubicBezTo>
                      <a:cubicBezTo>
                        <a:pt x="1277" y="7123"/>
                        <a:pt x="5188" y="3017"/>
                        <a:pt x="10799" y="3001"/>
                      </a:cubicBezTo>
                      <a:cubicBezTo>
                        <a:pt x="16412" y="3017"/>
                        <a:pt x="20324" y="7123"/>
                        <a:pt x="20324" y="10800"/>
                      </a:cubicBezTo>
                      <a:cubicBezTo>
                        <a:pt x="20324" y="14476"/>
                        <a:pt x="16412" y="18583"/>
                        <a:pt x="10800" y="18599"/>
                      </a:cubicBezTo>
                      <a:close/>
                      <a:moveTo>
                        <a:pt x="10799" y="0"/>
                      </a:moveTo>
                      <a:cubicBezTo>
                        <a:pt x="5564" y="14"/>
                        <a:pt x="0" y="3805"/>
                        <a:pt x="0" y="10800"/>
                      </a:cubicBezTo>
                      <a:cubicBezTo>
                        <a:pt x="0" y="17795"/>
                        <a:pt x="5564" y="21585"/>
                        <a:pt x="10799" y="21600"/>
                      </a:cubicBezTo>
                      <a:lnTo>
                        <a:pt x="10801" y="21600"/>
                      </a:lnTo>
                      <a:cubicBezTo>
                        <a:pt x="16036" y="21585"/>
                        <a:pt x="21600" y="17795"/>
                        <a:pt x="21600" y="10800"/>
                      </a:cubicBezTo>
                      <a:cubicBezTo>
                        <a:pt x="21600" y="3805"/>
                        <a:pt x="16036" y="14"/>
                        <a:pt x="10799"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40"/>
                <p:cNvSpPr/>
                <p:nvPr/>
              </p:nvSpPr>
              <p:spPr>
                <a:xfrm>
                  <a:off x="2556135" y="2223163"/>
                  <a:ext cx="186857" cy="86641"/>
                </a:xfrm>
                <a:custGeom>
                  <a:avLst/>
                  <a:gdLst/>
                  <a:ahLst/>
                  <a:cxnLst>
                    <a:cxn ang="0">
                      <a:pos x="wd2" y="hd2"/>
                    </a:cxn>
                    <a:cxn ang="5400000">
                      <a:pos x="wd2" y="hd2"/>
                    </a:cxn>
                    <a:cxn ang="10800000">
                      <a:pos x="wd2" y="hd2"/>
                    </a:cxn>
                    <a:cxn ang="16200000">
                      <a:pos x="wd2" y="hd2"/>
                    </a:cxn>
                  </a:cxnLst>
                  <a:rect l="0" t="0" r="r" b="b"/>
                  <a:pathLst>
                    <a:path w="21546" h="21478" extrusionOk="0">
                      <a:moveTo>
                        <a:pt x="19731" y="3278"/>
                      </a:moveTo>
                      <a:lnTo>
                        <a:pt x="20854" y="2149"/>
                      </a:lnTo>
                      <a:lnTo>
                        <a:pt x="18978" y="507"/>
                      </a:lnTo>
                      <a:lnTo>
                        <a:pt x="17855" y="1609"/>
                      </a:lnTo>
                      <a:cubicBezTo>
                        <a:pt x="16365" y="545"/>
                        <a:pt x="14996" y="14"/>
                        <a:pt x="13727" y="1"/>
                      </a:cubicBezTo>
                      <a:cubicBezTo>
                        <a:pt x="12459" y="-15"/>
                        <a:pt x="11276" y="489"/>
                        <a:pt x="10163" y="1520"/>
                      </a:cubicBezTo>
                      <a:cubicBezTo>
                        <a:pt x="9383" y="2241"/>
                        <a:pt x="8831" y="3039"/>
                        <a:pt x="8506" y="3921"/>
                      </a:cubicBezTo>
                      <a:cubicBezTo>
                        <a:pt x="8179" y="4813"/>
                        <a:pt x="8048" y="5637"/>
                        <a:pt x="8119" y="6392"/>
                      </a:cubicBezTo>
                      <a:cubicBezTo>
                        <a:pt x="8191" y="7156"/>
                        <a:pt x="8447" y="8509"/>
                        <a:pt x="8896" y="10492"/>
                      </a:cubicBezTo>
                      <a:cubicBezTo>
                        <a:pt x="9176" y="11703"/>
                        <a:pt x="9183" y="12582"/>
                        <a:pt x="8915" y="13113"/>
                      </a:cubicBezTo>
                      <a:cubicBezTo>
                        <a:pt x="8644" y="13646"/>
                        <a:pt x="8038" y="14385"/>
                        <a:pt x="7091" y="15337"/>
                      </a:cubicBezTo>
                      <a:cubicBezTo>
                        <a:pt x="6710" y="15716"/>
                        <a:pt x="6355" y="15933"/>
                        <a:pt x="6024" y="15982"/>
                      </a:cubicBezTo>
                      <a:cubicBezTo>
                        <a:pt x="5693" y="16029"/>
                        <a:pt x="5388" y="15906"/>
                        <a:pt x="5113" y="15608"/>
                      </a:cubicBezTo>
                      <a:cubicBezTo>
                        <a:pt x="4792" y="15261"/>
                        <a:pt x="4730" y="14905"/>
                        <a:pt x="4928" y="14537"/>
                      </a:cubicBezTo>
                      <a:cubicBezTo>
                        <a:pt x="5124" y="14175"/>
                        <a:pt x="5793" y="13433"/>
                        <a:pt x="6923" y="12326"/>
                      </a:cubicBezTo>
                      <a:lnTo>
                        <a:pt x="7937" y="11332"/>
                      </a:lnTo>
                      <a:lnTo>
                        <a:pt x="4022" y="7313"/>
                      </a:lnTo>
                      <a:lnTo>
                        <a:pt x="3217" y="8059"/>
                      </a:lnTo>
                      <a:cubicBezTo>
                        <a:pt x="1345" y="9790"/>
                        <a:pt x="385" y="11446"/>
                        <a:pt x="370" y="13012"/>
                      </a:cubicBezTo>
                      <a:cubicBezTo>
                        <a:pt x="353" y="14616"/>
                        <a:pt x="814" y="16079"/>
                        <a:pt x="1760" y="17387"/>
                      </a:cubicBezTo>
                      <a:lnTo>
                        <a:pt x="0" y="19114"/>
                      </a:lnTo>
                      <a:lnTo>
                        <a:pt x="1873" y="21271"/>
                      </a:lnTo>
                      <a:lnTo>
                        <a:pt x="3579" y="19551"/>
                      </a:lnTo>
                      <a:cubicBezTo>
                        <a:pt x="5228" y="20942"/>
                        <a:pt x="6885" y="21585"/>
                        <a:pt x="8523" y="21464"/>
                      </a:cubicBezTo>
                      <a:cubicBezTo>
                        <a:pt x="10159" y="21341"/>
                        <a:pt x="11738" y="20458"/>
                        <a:pt x="13241" y="18845"/>
                      </a:cubicBezTo>
                      <a:cubicBezTo>
                        <a:pt x="14163" y="17855"/>
                        <a:pt x="14783" y="16896"/>
                        <a:pt x="15108" y="15967"/>
                      </a:cubicBezTo>
                      <a:cubicBezTo>
                        <a:pt x="15429" y="15050"/>
                        <a:pt x="15550" y="14224"/>
                        <a:pt x="15473" y="13487"/>
                      </a:cubicBezTo>
                      <a:cubicBezTo>
                        <a:pt x="15396" y="12754"/>
                        <a:pt x="15115" y="11551"/>
                        <a:pt x="14640" y="9896"/>
                      </a:cubicBezTo>
                      <a:cubicBezTo>
                        <a:pt x="14100" y="7996"/>
                        <a:pt x="13831" y="6829"/>
                        <a:pt x="13820" y="6356"/>
                      </a:cubicBezTo>
                      <a:cubicBezTo>
                        <a:pt x="13805" y="5881"/>
                        <a:pt x="14091" y="5357"/>
                        <a:pt x="14679" y="4781"/>
                      </a:cubicBezTo>
                      <a:cubicBezTo>
                        <a:pt x="15029" y="4439"/>
                        <a:pt x="15350" y="4239"/>
                        <a:pt x="15647" y="4181"/>
                      </a:cubicBezTo>
                      <a:cubicBezTo>
                        <a:pt x="15944" y="4125"/>
                        <a:pt x="16216" y="4210"/>
                        <a:pt x="16465" y="4439"/>
                      </a:cubicBezTo>
                      <a:cubicBezTo>
                        <a:pt x="16774" y="4723"/>
                        <a:pt x="16876" y="5010"/>
                        <a:pt x="16771" y="5297"/>
                      </a:cubicBezTo>
                      <a:cubicBezTo>
                        <a:pt x="16665" y="5586"/>
                        <a:pt x="16285" y="6058"/>
                        <a:pt x="15625" y="6719"/>
                      </a:cubicBezTo>
                      <a:lnTo>
                        <a:pt x="15000" y="7346"/>
                      </a:lnTo>
                      <a:lnTo>
                        <a:pt x="19243" y="11370"/>
                      </a:lnTo>
                      <a:cubicBezTo>
                        <a:pt x="19589" y="11058"/>
                        <a:pt x="19839" y="10821"/>
                        <a:pt x="19993" y="10655"/>
                      </a:cubicBezTo>
                      <a:cubicBezTo>
                        <a:pt x="21089" y="9488"/>
                        <a:pt x="21600" y="8283"/>
                        <a:pt x="21542" y="7039"/>
                      </a:cubicBezTo>
                      <a:cubicBezTo>
                        <a:pt x="21485" y="5821"/>
                        <a:pt x="20877" y="4566"/>
                        <a:pt x="19731" y="3278"/>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41"/>
                <p:cNvSpPr/>
                <p:nvPr/>
              </p:nvSpPr>
              <p:spPr>
                <a:xfrm>
                  <a:off x="2017358" y="2483941"/>
                  <a:ext cx="523576" cy="523575"/>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5" y="14236"/>
                        <a:pt x="-1286" y="8298"/>
                        <a:pt x="1753" y="4011"/>
                      </a:cubicBezTo>
                      <a:cubicBezTo>
                        <a:pt x="4793" y="-275"/>
                        <a:pt x="10731" y="-1286"/>
                        <a:pt x="15017" y="1753"/>
                      </a:cubicBezTo>
                      <a:cubicBezTo>
                        <a:pt x="19303" y="4792"/>
                        <a:pt x="20314" y="10731"/>
                        <a:pt x="17275" y="15017"/>
                      </a:cubicBezTo>
                      <a:cubicBezTo>
                        <a:pt x="14236" y="19303"/>
                        <a:pt x="8298" y="20314"/>
                        <a:pt x="4012" y="17275"/>
                      </a:cubicBezTo>
                      <a:close/>
                    </a:path>
                  </a:pathLst>
                </a:custGeom>
                <a:solidFill>
                  <a:srgbClr val="010101">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3" name="Shape 42"/>
                <p:cNvSpPr/>
                <p:nvPr/>
              </p:nvSpPr>
              <p:spPr>
                <a:xfrm>
                  <a:off x="1977996" y="2476560"/>
                  <a:ext cx="523576" cy="523575"/>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5" y="14236"/>
                        <a:pt x="-1286" y="8298"/>
                        <a:pt x="1753" y="4011"/>
                      </a:cubicBezTo>
                      <a:cubicBezTo>
                        <a:pt x="4793" y="-275"/>
                        <a:pt x="10731" y="-1286"/>
                        <a:pt x="15017" y="1753"/>
                      </a:cubicBezTo>
                      <a:cubicBezTo>
                        <a:pt x="19303" y="4792"/>
                        <a:pt x="20314" y="10731"/>
                        <a:pt x="17275" y="15017"/>
                      </a:cubicBezTo>
                      <a:cubicBezTo>
                        <a:pt x="14236" y="19303"/>
                        <a:pt x="8298" y="20314"/>
                        <a:pt x="4012" y="17275"/>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43"/>
                <p:cNvSpPr/>
                <p:nvPr/>
              </p:nvSpPr>
              <p:spPr>
                <a:xfrm>
                  <a:off x="2061642" y="2560206"/>
                  <a:ext cx="356472" cy="356477"/>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4" y="14236"/>
                        <a:pt x="-1285" y="8298"/>
                        <a:pt x="1754" y="4012"/>
                      </a:cubicBezTo>
                      <a:cubicBezTo>
                        <a:pt x="4793" y="-274"/>
                        <a:pt x="10732" y="-1285"/>
                        <a:pt x="15018" y="1754"/>
                      </a:cubicBezTo>
                      <a:cubicBezTo>
                        <a:pt x="19304" y="4793"/>
                        <a:pt x="20315" y="10731"/>
                        <a:pt x="17276" y="15018"/>
                      </a:cubicBezTo>
                      <a:cubicBezTo>
                        <a:pt x="14237" y="19304"/>
                        <a:pt x="8298" y="20315"/>
                        <a:pt x="4012" y="17275"/>
                      </a:cubicBezTo>
                      <a:close/>
                    </a:path>
                  </a:pathLst>
                </a:custGeom>
                <a:solidFill>
                  <a:schemeClr val="accent4">
                    <a:lumMod val="40000"/>
                    <a:lumOff val="60000"/>
                    <a:alpha val="3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44"/>
                <p:cNvSpPr/>
                <p:nvPr/>
              </p:nvSpPr>
              <p:spPr>
                <a:xfrm>
                  <a:off x="2027199" y="2525764"/>
                  <a:ext cx="423136" cy="423136"/>
                </a:xfrm>
                <a:custGeom>
                  <a:avLst/>
                  <a:gdLst/>
                  <a:ahLst/>
                  <a:cxnLst>
                    <a:cxn ang="0">
                      <a:pos x="wd2" y="hd2"/>
                    </a:cxn>
                    <a:cxn ang="5400000">
                      <a:pos x="wd2" y="hd2"/>
                    </a:cxn>
                    <a:cxn ang="10800000">
                      <a:pos x="wd2" y="hd2"/>
                    </a:cxn>
                    <a:cxn ang="16200000">
                      <a:pos x="wd2" y="hd2"/>
                    </a:cxn>
                  </a:cxnLst>
                  <a:rect l="0" t="0" r="r" b="b"/>
                  <a:pathLst>
                    <a:path w="19030" h="19030" extrusionOk="0">
                      <a:moveTo>
                        <a:pt x="16053" y="14151"/>
                      </a:moveTo>
                      <a:cubicBezTo>
                        <a:pt x="13497" y="17756"/>
                        <a:pt x="8484" y="18610"/>
                        <a:pt x="4879" y="16053"/>
                      </a:cubicBezTo>
                      <a:cubicBezTo>
                        <a:pt x="1274" y="13497"/>
                        <a:pt x="420" y="8484"/>
                        <a:pt x="2977" y="4879"/>
                      </a:cubicBezTo>
                      <a:cubicBezTo>
                        <a:pt x="5533" y="1274"/>
                        <a:pt x="10546" y="420"/>
                        <a:pt x="14151" y="2977"/>
                      </a:cubicBezTo>
                      <a:cubicBezTo>
                        <a:pt x="17756" y="5533"/>
                        <a:pt x="18609" y="10546"/>
                        <a:pt x="16053" y="14151"/>
                      </a:cubicBezTo>
                      <a:close/>
                      <a:moveTo>
                        <a:pt x="15020" y="1750"/>
                      </a:moveTo>
                      <a:cubicBezTo>
                        <a:pt x="10739" y="-1285"/>
                        <a:pt x="4786" y="-271"/>
                        <a:pt x="1750" y="4010"/>
                      </a:cubicBezTo>
                      <a:cubicBezTo>
                        <a:pt x="-1285" y="8291"/>
                        <a:pt x="-272" y="14244"/>
                        <a:pt x="4010" y="17280"/>
                      </a:cubicBezTo>
                      <a:cubicBezTo>
                        <a:pt x="8291" y="20315"/>
                        <a:pt x="14244" y="19302"/>
                        <a:pt x="17279" y="15020"/>
                      </a:cubicBezTo>
                      <a:cubicBezTo>
                        <a:pt x="20315" y="10739"/>
                        <a:pt x="19301" y="4786"/>
                        <a:pt x="15020" y="175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45"/>
                <p:cNvSpPr/>
                <p:nvPr/>
              </p:nvSpPr>
              <p:spPr>
                <a:xfrm>
                  <a:off x="2125606" y="2641391"/>
                  <a:ext cx="226344" cy="192154"/>
                </a:xfrm>
                <a:custGeom>
                  <a:avLst/>
                  <a:gdLst/>
                  <a:ahLst/>
                  <a:cxnLst>
                    <a:cxn ang="0">
                      <a:pos x="wd2" y="hd2"/>
                    </a:cxn>
                    <a:cxn ang="5400000">
                      <a:pos x="wd2" y="hd2"/>
                    </a:cxn>
                    <a:cxn ang="10800000">
                      <a:pos x="wd2" y="hd2"/>
                    </a:cxn>
                    <a:cxn ang="16200000">
                      <a:pos x="wd2" y="hd2"/>
                    </a:cxn>
                  </a:cxnLst>
                  <a:rect l="0" t="0" r="r" b="b"/>
                  <a:pathLst>
                    <a:path w="21600" h="21208" extrusionOk="0">
                      <a:moveTo>
                        <a:pt x="21200" y="11726"/>
                      </a:moveTo>
                      <a:cubicBezTo>
                        <a:pt x="20987" y="10300"/>
                        <a:pt x="20244" y="9065"/>
                        <a:pt x="18972" y="8022"/>
                      </a:cubicBezTo>
                      <a:cubicBezTo>
                        <a:pt x="18094" y="7302"/>
                        <a:pt x="17185" y="6853"/>
                        <a:pt x="16247" y="6677"/>
                      </a:cubicBezTo>
                      <a:cubicBezTo>
                        <a:pt x="15311" y="6501"/>
                        <a:pt x="14484" y="6525"/>
                        <a:pt x="13770" y="6752"/>
                      </a:cubicBezTo>
                      <a:cubicBezTo>
                        <a:pt x="13056" y="6979"/>
                        <a:pt x="11830" y="7509"/>
                        <a:pt x="10093" y="8344"/>
                      </a:cubicBezTo>
                      <a:cubicBezTo>
                        <a:pt x="9054" y="8849"/>
                        <a:pt x="8282" y="9011"/>
                        <a:pt x="7777" y="8827"/>
                      </a:cubicBezTo>
                      <a:cubicBezTo>
                        <a:pt x="7272" y="8645"/>
                        <a:pt x="6540" y="8161"/>
                        <a:pt x="5585" y="7378"/>
                      </a:cubicBezTo>
                      <a:cubicBezTo>
                        <a:pt x="5205" y="7066"/>
                        <a:pt x="4969" y="6751"/>
                        <a:pt x="4874" y="6429"/>
                      </a:cubicBezTo>
                      <a:cubicBezTo>
                        <a:pt x="4781" y="6108"/>
                        <a:pt x="4836" y="5781"/>
                        <a:pt x="5041" y="5448"/>
                      </a:cubicBezTo>
                      <a:cubicBezTo>
                        <a:pt x="5279" y="5058"/>
                        <a:pt x="5569" y="4925"/>
                        <a:pt x="5909" y="5052"/>
                      </a:cubicBezTo>
                      <a:cubicBezTo>
                        <a:pt x="6250" y="5178"/>
                        <a:pt x="6992" y="5710"/>
                        <a:pt x="8137" y="6650"/>
                      </a:cubicBezTo>
                      <a:lnTo>
                        <a:pt x="9181" y="7505"/>
                      </a:lnTo>
                      <a:lnTo>
                        <a:pt x="12201" y="2580"/>
                      </a:lnTo>
                      <a:lnTo>
                        <a:pt x="11368" y="1897"/>
                      </a:lnTo>
                      <a:cubicBezTo>
                        <a:pt x="9471" y="340"/>
                        <a:pt x="7839" y="-258"/>
                        <a:pt x="6474" y="100"/>
                      </a:cubicBezTo>
                      <a:cubicBezTo>
                        <a:pt x="5108" y="458"/>
                        <a:pt x="3965" y="1250"/>
                        <a:pt x="3046" y="2475"/>
                      </a:cubicBezTo>
                      <a:lnTo>
                        <a:pt x="1390" y="1116"/>
                      </a:lnTo>
                      <a:lnTo>
                        <a:pt x="0" y="3384"/>
                      </a:lnTo>
                      <a:lnTo>
                        <a:pt x="1602" y="4699"/>
                      </a:lnTo>
                      <a:cubicBezTo>
                        <a:pt x="770" y="6556"/>
                        <a:pt x="527" y="8262"/>
                        <a:pt x="873" y="9817"/>
                      </a:cubicBezTo>
                      <a:cubicBezTo>
                        <a:pt x="1219" y="11371"/>
                        <a:pt x="2151" y="12771"/>
                        <a:pt x="3669" y="14016"/>
                      </a:cubicBezTo>
                      <a:cubicBezTo>
                        <a:pt x="4618" y="14793"/>
                        <a:pt x="5507" y="15287"/>
                        <a:pt x="6335" y="15496"/>
                      </a:cubicBezTo>
                      <a:cubicBezTo>
                        <a:pt x="7163" y="15704"/>
                        <a:pt x="7889" y="15724"/>
                        <a:pt x="8517" y="15554"/>
                      </a:cubicBezTo>
                      <a:cubicBezTo>
                        <a:pt x="9144" y="15384"/>
                        <a:pt x="10168" y="14941"/>
                        <a:pt x="11589" y="14225"/>
                      </a:cubicBezTo>
                      <a:cubicBezTo>
                        <a:pt x="13264" y="13388"/>
                        <a:pt x="14328" y="12928"/>
                        <a:pt x="14778" y="12847"/>
                      </a:cubicBezTo>
                      <a:cubicBezTo>
                        <a:pt x="15235" y="12757"/>
                        <a:pt x="15797" y="12986"/>
                        <a:pt x="16465" y="13534"/>
                      </a:cubicBezTo>
                      <a:cubicBezTo>
                        <a:pt x="16865" y="13862"/>
                        <a:pt x="17120" y="14183"/>
                        <a:pt x="17229" y="14498"/>
                      </a:cubicBezTo>
                      <a:cubicBezTo>
                        <a:pt x="17336" y="14812"/>
                        <a:pt x="17298" y="15119"/>
                        <a:pt x="17113" y="15421"/>
                      </a:cubicBezTo>
                      <a:cubicBezTo>
                        <a:pt x="16884" y="15795"/>
                        <a:pt x="16619" y="15943"/>
                        <a:pt x="16317" y="15867"/>
                      </a:cubicBezTo>
                      <a:cubicBezTo>
                        <a:pt x="16016" y="15790"/>
                        <a:pt x="15488" y="15445"/>
                        <a:pt x="14736" y="14827"/>
                      </a:cubicBezTo>
                      <a:lnTo>
                        <a:pt x="14030" y="14248"/>
                      </a:lnTo>
                      <a:lnTo>
                        <a:pt x="11010" y="19175"/>
                      </a:lnTo>
                      <a:cubicBezTo>
                        <a:pt x="11349" y="19501"/>
                        <a:pt x="11606" y="19736"/>
                        <a:pt x="11782" y="19880"/>
                      </a:cubicBezTo>
                      <a:cubicBezTo>
                        <a:pt x="13039" y="20911"/>
                        <a:pt x="14257" y="21342"/>
                        <a:pt x="15434" y="21170"/>
                      </a:cubicBezTo>
                      <a:cubicBezTo>
                        <a:pt x="16611" y="21000"/>
                        <a:pt x="17750" y="20224"/>
                        <a:pt x="18850" y="18843"/>
                      </a:cubicBezTo>
                      <a:lnTo>
                        <a:pt x="20210" y="19958"/>
                      </a:lnTo>
                      <a:lnTo>
                        <a:pt x="21600" y="17690"/>
                      </a:lnTo>
                      <a:lnTo>
                        <a:pt x="20240" y="16575"/>
                      </a:lnTo>
                      <a:cubicBezTo>
                        <a:pt x="21094" y="14769"/>
                        <a:pt x="21413" y="13154"/>
                        <a:pt x="21200" y="11726"/>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grpSp>
      <p:sp>
        <p:nvSpPr>
          <p:cNvPr id="79" name="Shape 47">
            <a:extLst>
              <a:ext uri="{FF2B5EF4-FFF2-40B4-BE49-F238E27FC236}">
                <a16:creationId xmlns:a16="http://schemas.microsoft.com/office/drawing/2014/main" id="{51392E6E-7A7E-46EC-87D9-4B128638DBBD}"/>
              </a:ext>
            </a:extLst>
          </p:cNvPr>
          <p:cNvSpPr/>
          <p:nvPr/>
        </p:nvSpPr>
        <p:spPr>
          <a:xfrm>
            <a:off x="3042961" y="-15180"/>
            <a:ext cx="3022661" cy="3437961"/>
          </a:xfrm>
          <a:prstGeom prst="rect">
            <a:avLst/>
          </a:prstGeom>
          <a:solidFill>
            <a:srgbClr val="DCDEE0">
              <a:alpha val="39507"/>
            </a:srgbClr>
          </a:solidFill>
          <a:ln w="12700">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Shape 57">
            <a:extLst>
              <a:ext uri="{FF2B5EF4-FFF2-40B4-BE49-F238E27FC236}">
                <a16:creationId xmlns:a16="http://schemas.microsoft.com/office/drawing/2014/main" id="{DD6D1F13-A689-4A3F-B12A-0E50EA11B0C5}"/>
              </a:ext>
            </a:extLst>
          </p:cNvPr>
          <p:cNvSpPr/>
          <p:nvPr/>
        </p:nvSpPr>
        <p:spPr>
          <a:xfrm>
            <a:off x="0" y="-15180"/>
            <a:ext cx="3022661" cy="3437961"/>
          </a:xfrm>
          <a:prstGeom prst="rect">
            <a:avLst/>
          </a:prstGeom>
          <a:solidFill>
            <a:srgbClr val="DCDEE0">
              <a:alpha val="18531"/>
            </a:srgbClr>
          </a:solidFill>
          <a:ln w="12700">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Shape 58">
            <a:extLst>
              <a:ext uri="{FF2B5EF4-FFF2-40B4-BE49-F238E27FC236}">
                <a16:creationId xmlns:a16="http://schemas.microsoft.com/office/drawing/2014/main" id="{4D4D2229-0FD8-4E2F-84C6-9C2CDC84F310}"/>
              </a:ext>
            </a:extLst>
          </p:cNvPr>
          <p:cNvSpPr/>
          <p:nvPr/>
        </p:nvSpPr>
        <p:spPr>
          <a:xfrm>
            <a:off x="3042961" y="3436394"/>
            <a:ext cx="3022661" cy="3437960"/>
          </a:xfrm>
          <a:prstGeom prst="rect">
            <a:avLst/>
          </a:prstGeom>
          <a:solidFill>
            <a:srgbClr val="DCDEE0">
              <a:alpha val="18531"/>
            </a:srgbClr>
          </a:solidFill>
          <a:ln w="12700">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2" name="Shape 59">
            <a:extLst>
              <a:ext uri="{FF2B5EF4-FFF2-40B4-BE49-F238E27FC236}">
                <a16:creationId xmlns:a16="http://schemas.microsoft.com/office/drawing/2014/main" id="{43B88AAA-16BF-4C66-949E-CEBCF12ACC3D}"/>
              </a:ext>
            </a:extLst>
          </p:cNvPr>
          <p:cNvSpPr/>
          <p:nvPr/>
        </p:nvSpPr>
        <p:spPr>
          <a:xfrm>
            <a:off x="0" y="3436394"/>
            <a:ext cx="3022661" cy="3437960"/>
          </a:xfrm>
          <a:prstGeom prst="rect">
            <a:avLst/>
          </a:prstGeom>
          <a:solidFill>
            <a:srgbClr val="DCDEE0">
              <a:alpha val="39507"/>
            </a:srgbClr>
          </a:solidFill>
          <a:ln w="12700">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3" name="Shape 60">
            <a:extLst>
              <a:ext uri="{FF2B5EF4-FFF2-40B4-BE49-F238E27FC236}">
                <a16:creationId xmlns:a16="http://schemas.microsoft.com/office/drawing/2014/main" id="{74B7AB70-C80B-4D8A-AAF2-882A1CB4B352}"/>
              </a:ext>
            </a:extLst>
          </p:cNvPr>
          <p:cNvSpPr/>
          <p:nvPr/>
        </p:nvSpPr>
        <p:spPr>
          <a:xfrm>
            <a:off x="1162080" y="727956"/>
            <a:ext cx="698501" cy="698201"/>
          </a:xfrm>
          <a:custGeom>
            <a:avLst/>
            <a:gdLst/>
            <a:ahLst/>
            <a:cxnLst>
              <a:cxn ang="0">
                <a:pos x="wd2" y="hd2"/>
              </a:cxn>
              <a:cxn ang="5400000">
                <a:pos x="wd2" y="hd2"/>
              </a:cxn>
              <a:cxn ang="10800000">
                <a:pos x="wd2" y="hd2"/>
              </a:cxn>
              <a:cxn ang="16200000">
                <a:pos x="wd2" y="hd2"/>
              </a:cxn>
            </a:cxnLst>
            <a:rect l="0" t="0" r="r" b="b"/>
            <a:pathLst>
              <a:path w="21600" h="21600" extrusionOk="0">
                <a:moveTo>
                  <a:pt x="14630" y="7425"/>
                </a:moveTo>
                <a:lnTo>
                  <a:pt x="15835" y="2264"/>
                </a:lnTo>
                <a:lnTo>
                  <a:pt x="19584" y="7425"/>
                </a:lnTo>
                <a:cubicBezTo>
                  <a:pt x="19584" y="7425"/>
                  <a:pt x="14630" y="7425"/>
                  <a:pt x="14630" y="7425"/>
                </a:cubicBezTo>
                <a:close/>
                <a:moveTo>
                  <a:pt x="12133" y="18130"/>
                </a:moveTo>
                <a:lnTo>
                  <a:pt x="14317" y="8773"/>
                </a:lnTo>
                <a:lnTo>
                  <a:pt x="19519" y="8773"/>
                </a:lnTo>
                <a:cubicBezTo>
                  <a:pt x="19519" y="8773"/>
                  <a:pt x="12133" y="18130"/>
                  <a:pt x="12133" y="18130"/>
                </a:cubicBezTo>
                <a:close/>
                <a:moveTo>
                  <a:pt x="10789" y="17955"/>
                </a:moveTo>
                <a:lnTo>
                  <a:pt x="8647" y="8773"/>
                </a:lnTo>
                <a:lnTo>
                  <a:pt x="12930" y="8773"/>
                </a:lnTo>
                <a:cubicBezTo>
                  <a:pt x="12930" y="8773"/>
                  <a:pt x="10789" y="17955"/>
                  <a:pt x="10789" y="17955"/>
                </a:cubicBezTo>
                <a:close/>
                <a:moveTo>
                  <a:pt x="2062" y="8773"/>
                </a:moveTo>
                <a:lnTo>
                  <a:pt x="7264" y="8773"/>
                </a:lnTo>
                <a:lnTo>
                  <a:pt x="9444" y="18130"/>
                </a:lnTo>
                <a:cubicBezTo>
                  <a:pt x="9444" y="18130"/>
                  <a:pt x="2062" y="8773"/>
                  <a:pt x="2062" y="8773"/>
                </a:cubicBezTo>
                <a:close/>
                <a:moveTo>
                  <a:pt x="5745" y="2264"/>
                </a:moveTo>
                <a:lnTo>
                  <a:pt x="6947" y="7425"/>
                </a:lnTo>
                <a:lnTo>
                  <a:pt x="1993" y="7425"/>
                </a:lnTo>
                <a:cubicBezTo>
                  <a:pt x="1993" y="7425"/>
                  <a:pt x="5745" y="2264"/>
                  <a:pt x="5745" y="2264"/>
                </a:cubicBezTo>
                <a:close/>
                <a:moveTo>
                  <a:pt x="14663" y="1352"/>
                </a:moveTo>
                <a:lnTo>
                  <a:pt x="13243" y="7425"/>
                </a:lnTo>
                <a:lnTo>
                  <a:pt x="8335" y="7425"/>
                </a:lnTo>
                <a:lnTo>
                  <a:pt x="6914" y="1352"/>
                </a:lnTo>
                <a:cubicBezTo>
                  <a:pt x="6914" y="1352"/>
                  <a:pt x="14663" y="1352"/>
                  <a:pt x="14663" y="1352"/>
                </a:cubicBezTo>
                <a:close/>
                <a:moveTo>
                  <a:pt x="21574" y="7989"/>
                </a:moveTo>
                <a:cubicBezTo>
                  <a:pt x="21574" y="7985"/>
                  <a:pt x="21574" y="7985"/>
                  <a:pt x="21574" y="7982"/>
                </a:cubicBezTo>
                <a:cubicBezTo>
                  <a:pt x="21548" y="7840"/>
                  <a:pt x="21488" y="7709"/>
                  <a:pt x="21389" y="7610"/>
                </a:cubicBezTo>
                <a:lnTo>
                  <a:pt x="16059" y="278"/>
                </a:lnTo>
                <a:cubicBezTo>
                  <a:pt x="16020" y="224"/>
                  <a:pt x="15973" y="181"/>
                  <a:pt x="15921" y="142"/>
                </a:cubicBezTo>
                <a:cubicBezTo>
                  <a:pt x="15908" y="132"/>
                  <a:pt x="15898" y="126"/>
                  <a:pt x="15885" y="119"/>
                </a:cubicBezTo>
                <a:cubicBezTo>
                  <a:pt x="15816" y="73"/>
                  <a:pt x="15747" y="36"/>
                  <a:pt x="15667" y="20"/>
                </a:cubicBezTo>
                <a:cubicBezTo>
                  <a:pt x="15667" y="20"/>
                  <a:pt x="15667" y="20"/>
                  <a:pt x="15664" y="20"/>
                </a:cubicBezTo>
                <a:cubicBezTo>
                  <a:pt x="15664" y="17"/>
                  <a:pt x="15660" y="20"/>
                  <a:pt x="15660" y="20"/>
                </a:cubicBezTo>
                <a:cubicBezTo>
                  <a:pt x="15612" y="7"/>
                  <a:pt x="15562" y="0"/>
                  <a:pt x="15513" y="0"/>
                </a:cubicBezTo>
                <a:lnTo>
                  <a:pt x="6068" y="0"/>
                </a:lnTo>
                <a:cubicBezTo>
                  <a:pt x="6015" y="0"/>
                  <a:pt x="5966" y="7"/>
                  <a:pt x="5917" y="17"/>
                </a:cubicBezTo>
                <a:lnTo>
                  <a:pt x="5913" y="17"/>
                </a:lnTo>
                <a:cubicBezTo>
                  <a:pt x="5913" y="17"/>
                  <a:pt x="5913" y="20"/>
                  <a:pt x="5910" y="20"/>
                </a:cubicBezTo>
                <a:cubicBezTo>
                  <a:pt x="5834" y="36"/>
                  <a:pt x="5762" y="73"/>
                  <a:pt x="5692" y="119"/>
                </a:cubicBezTo>
                <a:cubicBezTo>
                  <a:pt x="5682" y="129"/>
                  <a:pt x="5670" y="132"/>
                  <a:pt x="5656" y="142"/>
                </a:cubicBezTo>
                <a:cubicBezTo>
                  <a:pt x="5606" y="181"/>
                  <a:pt x="5557" y="224"/>
                  <a:pt x="5521" y="278"/>
                </a:cubicBezTo>
                <a:lnTo>
                  <a:pt x="125" y="7702"/>
                </a:lnTo>
                <a:cubicBezTo>
                  <a:pt x="112" y="7719"/>
                  <a:pt x="109" y="7738"/>
                  <a:pt x="95" y="7755"/>
                </a:cubicBezTo>
                <a:cubicBezTo>
                  <a:pt x="86" y="7771"/>
                  <a:pt x="72" y="7788"/>
                  <a:pt x="62" y="7804"/>
                </a:cubicBezTo>
                <a:cubicBezTo>
                  <a:pt x="56" y="7814"/>
                  <a:pt x="56" y="7828"/>
                  <a:pt x="52" y="7837"/>
                </a:cubicBezTo>
                <a:cubicBezTo>
                  <a:pt x="36" y="7867"/>
                  <a:pt x="30" y="7900"/>
                  <a:pt x="23" y="7930"/>
                </a:cubicBezTo>
                <a:cubicBezTo>
                  <a:pt x="13" y="7959"/>
                  <a:pt x="7" y="7985"/>
                  <a:pt x="3" y="8015"/>
                </a:cubicBezTo>
                <a:cubicBezTo>
                  <a:pt x="0" y="8048"/>
                  <a:pt x="0" y="8082"/>
                  <a:pt x="0" y="8111"/>
                </a:cubicBezTo>
                <a:cubicBezTo>
                  <a:pt x="0" y="8144"/>
                  <a:pt x="0" y="8170"/>
                  <a:pt x="7" y="8200"/>
                </a:cubicBezTo>
                <a:cubicBezTo>
                  <a:pt x="10" y="8233"/>
                  <a:pt x="19" y="8262"/>
                  <a:pt x="26" y="8293"/>
                </a:cubicBezTo>
                <a:cubicBezTo>
                  <a:pt x="36" y="8322"/>
                  <a:pt x="46" y="8352"/>
                  <a:pt x="59" y="8378"/>
                </a:cubicBezTo>
                <a:cubicBezTo>
                  <a:pt x="62" y="8388"/>
                  <a:pt x="62" y="8398"/>
                  <a:pt x="69" y="8407"/>
                </a:cubicBezTo>
                <a:cubicBezTo>
                  <a:pt x="79" y="8428"/>
                  <a:pt x="95" y="8444"/>
                  <a:pt x="109" y="8464"/>
                </a:cubicBezTo>
                <a:cubicBezTo>
                  <a:pt x="122" y="8480"/>
                  <a:pt x="128" y="8503"/>
                  <a:pt x="142" y="8520"/>
                </a:cubicBezTo>
                <a:lnTo>
                  <a:pt x="10262" y="21343"/>
                </a:lnTo>
                <a:cubicBezTo>
                  <a:pt x="10272" y="21356"/>
                  <a:pt x="10288" y="21363"/>
                  <a:pt x="10301" y="21372"/>
                </a:cubicBezTo>
                <a:cubicBezTo>
                  <a:pt x="10327" y="21405"/>
                  <a:pt x="10353" y="21435"/>
                  <a:pt x="10386" y="21462"/>
                </a:cubicBezTo>
                <a:cubicBezTo>
                  <a:pt x="10403" y="21475"/>
                  <a:pt x="10423" y="21481"/>
                  <a:pt x="10443" y="21491"/>
                </a:cubicBezTo>
                <a:cubicBezTo>
                  <a:pt x="10446" y="21495"/>
                  <a:pt x="10455" y="21498"/>
                  <a:pt x="10459" y="21505"/>
                </a:cubicBezTo>
                <a:cubicBezTo>
                  <a:pt x="10482" y="21517"/>
                  <a:pt x="10502" y="21531"/>
                  <a:pt x="10525" y="21541"/>
                </a:cubicBezTo>
                <a:cubicBezTo>
                  <a:pt x="10555" y="21550"/>
                  <a:pt x="10581" y="21560"/>
                  <a:pt x="10611" y="21570"/>
                </a:cubicBezTo>
                <a:cubicBezTo>
                  <a:pt x="10621" y="21574"/>
                  <a:pt x="10628" y="21581"/>
                  <a:pt x="10637" y="21583"/>
                </a:cubicBezTo>
                <a:cubicBezTo>
                  <a:pt x="10687" y="21593"/>
                  <a:pt x="10735" y="21600"/>
                  <a:pt x="10785" y="21600"/>
                </a:cubicBezTo>
                <a:cubicBezTo>
                  <a:pt x="10789" y="21600"/>
                  <a:pt x="10789" y="21600"/>
                  <a:pt x="10789" y="21600"/>
                </a:cubicBezTo>
                <a:lnTo>
                  <a:pt x="10792" y="21600"/>
                </a:lnTo>
                <a:lnTo>
                  <a:pt x="10792" y="21600"/>
                </a:lnTo>
                <a:cubicBezTo>
                  <a:pt x="10844" y="21600"/>
                  <a:pt x="10894" y="21593"/>
                  <a:pt x="10944" y="21583"/>
                </a:cubicBezTo>
                <a:cubicBezTo>
                  <a:pt x="10956" y="21581"/>
                  <a:pt x="10963" y="21574"/>
                  <a:pt x="10973" y="21570"/>
                </a:cubicBezTo>
                <a:cubicBezTo>
                  <a:pt x="11003" y="21560"/>
                  <a:pt x="11029" y="21550"/>
                  <a:pt x="11055" y="21541"/>
                </a:cubicBezTo>
                <a:cubicBezTo>
                  <a:pt x="11079" y="21527"/>
                  <a:pt x="11098" y="21514"/>
                  <a:pt x="11122" y="21501"/>
                </a:cubicBezTo>
                <a:cubicBezTo>
                  <a:pt x="11131" y="21498"/>
                  <a:pt x="11134" y="21495"/>
                  <a:pt x="11141" y="21491"/>
                </a:cubicBezTo>
                <a:cubicBezTo>
                  <a:pt x="11157" y="21481"/>
                  <a:pt x="11181" y="21475"/>
                  <a:pt x="11197" y="21462"/>
                </a:cubicBezTo>
                <a:cubicBezTo>
                  <a:pt x="11230" y="21435"/>
                  <a:pt x="11253" y="21403"/>
                  <a:pt x="11283" y="21372"/>
                </a:cubicBezTo>
                <a:cubicBezTo>
                  <a:pt x="11293" y="21360"/>
                  <a:pt x="11309" y="21356"/>
                  <a:pt x="11322" y="21343"/>
                </a:cubicBezTo>
                <a:lnTo>
                  <a:pt x="21386" y="8589"/>
                </a:lnTo>
                <a:cubicBezTo>
                  <a:pt x="21518" y="8464"/>
                  <a:pt x="21600" y="8293"/>
                  <a:pt x="21600" y="8101"/>
                </a:cubicBezTo>
                <a:cubicBezTo>
                  <a:pt x="21597" y="8061"/>
                  <a:pt x="21581" y="8025"/>
                  <a:pt x="21574" y="7989"/>
                </a:cubicBezTo>
                <a:cubicBezTo>
                  <a:pt x="21574" y="7989"/>
                  <a:pt x="21574" y="7989"/>
                  <a:pt x="21574" y="7989"/>
                </a:cubicBezTo>
                <a:close/>
              </a:path>
            </a:pathLst>
          </a:custGeom>
          <a:gradFill>
            <a:gsLst>
              <a:gs pos="0">
                <a:schemeClr val="accent1"/>
              </a:gs>
              <a:gs pos="100000">
                <a:schemeClr val="accent2"/>
              </a:gs>
            </a:gsLst>
            <a:lin ang="2700000" scaled="0"/>
          </a:gradFill>
          <a:ln w="12700">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4" name="Shape 61">
            <a:extLst>
              <a:ext uri="{FF2B5EF4-FFF2-40B4-BE49-F238E27FC236}">
                <a16:creationId xmlns:a16="http://schemas.microsoft.com/office/drawing/2014/main" id="{2BB79100-DE71-48D4-B961-A568FB513755}"/>
              </a:ext>
            </a:extLst>
          </p:cNvPr>
          <p:cNvSpPr/>
          <p:nvPr/>
        </p:nvSpPr>
        <p:spPr>
          <a:xfrm>
            <a:off x="4205041" y="727956"/>
            <a:ext cx="698501" cy="698501"/>
          </a:xfrm>
          <a:custGeom>
            <a:avLst/>
            <a:gdLst/>
            <a:ahLst/>
            <a:cxnLst>
              <a:cxn ang="0">
                <a:pos x="wd2" y="hd2"/>
              </a:cxn>
              <a:cxn ang="5400000">
                <a:pos x="wd2" y="hd2"/>
              </a:cxn>
              <a:cxn ang="10800000">
                <a:pos x="wd2" y="hd2"/>
              </a:cxn>
              <a:cxn ang="16200000">
                <a:pos x="wd2" y="hd2"/>
              </a:cxn>
            </a:cxnLst>
            <a:rect l="0" t="0" r="r" b="b"/>
            <a:pathLst>
              <a:path w="21600" h="21600" extrusionOk="0">
                <a:moveTo>
                  <a:pt x="18897" y="20248"/>
                </a:moveTo>
                <a:cubicBezTo>
                  <a:pt x="18153" y="20248"/>
                  <a:pt x="17549" y="19642"/>
                  <a:pt x="17549" y="18897"/>
                </a:cubicBezTo>
                <a:cubicBezTo>
                  <a:pt x="17549" y="18153"/>
                  <a:pt x="18153" y="17549"/>
                  <a:pt x="18897" y="17549"/>
                </a:cubicBezTo>
                <a:cubicBezTo>
                  <a:pt x="19642" y="17549"/>
                  <a:pt x="20248" y="18153"/>
                  <a:pt x="20248" y="18897"/>
                </a:cubicBezTo>
                <a:cubicBezTo>
                  <a:pt x="20248" y="19642"/>
                  <a:pt x="19642" y="20248"/>
                  <a:pt x="18897" y="20248"/>
                </a:cubicBezTo>
                <a:cubicBezTo>
                  <a:pt x="18897" y="20248"/>
                  <a:pt x="18897" y="20248"/>
                  <a:pt x="18897" y="20248"/>
                </a:cubicBezTo>
                <a:close/>
                <a:moveTo>
                  <a:pt x="12147" y="2699"/>
                </a:moveTo>
                <a:cubicBezTo>
                  <a:pt x="12147" y="1954"/>
                  <a:pt x="12754" y="1352"/>
                  <a:pt x="13499" y="1352"/>
                </a:cubicBezTo>
                <a:cubicBezTo>
                  <a:pt x="14244" y="1352"/>
                  <a:pt x="14851" y="1954"/>
                  <a:pt x="14851" y="2699"/>
                </a:cubicBezTo>
                <a:cubicBezTo>
                  <a:pt x="14851" y="3444"/>
                  <a:pt x="14244" y="4051"/>
                  <a:pt x="13499" y="4051"/>
                </a:cubicBezTo>
                <a:cubicBezTo>
                  <a:pt x="12754" y="4051"/>
                  <a:pt x="12147" y="3444"/>
                  <a:pt x="12147" y="2699"/>
                </a:cubicBezTo>
                <a:cubicBezTo>
                  <a:pt x="12147" y="2699"/>
                  <a:pt x="12147" y="2699"/>
                  <a:pt x="12147" y="2699"/>
                </a:cubicBezTo>
                <a:close/>
                <a:moveTo>
                  <a:pt x="10800" y="12147"/>
                </a:moveTo>
                <a:cubicBezTo>
                  <a:pt x="10055" y="12147"/>
                  <a:pt x="9448" y="11545"/>
                  <a:pt x="9448" y="10800"/>
                </a:cubicBezTo>
                <a:cubicBezTo>
                  <a:pt x="9448" y="10055"/>
                  <a:pt x="10055" y="9448"/>
                  <a:pt x="10800" y="9448"/>
                </a:cubicBezTo>
                <a:cubicBezTo>
                  <a:pt x="11545" y="9448"/>
                  <a:pt x="12147" y="10055"/>
                  <a:pt x="12147" y="10800"/>
                </a:cubicBezTo>
                <a:cubicBezTo>
                  <a:pt x="12147" y="11545"/>
                  <a:pt x="11545" y="12147"/>
                  <a:pt x="10800" y="12147"/>
                </a:cubicBezTo>
                <a:cubicBezTo>
                  <a:pt x="10800" y="12147"/>
                  <a:pt x="10800" y="12147"/>
                  <a:pt x="10800" y="12147"/>
                </a:cubicBezTo>
                <a:close/>
                <a:moveTo>
                  <a:pt x="2699" y="16874"/>
                </a:moveTo>
                <a:cubicBezTo>
                  <a:pt x="1954" y="16874"/>
                  <a:pt x="1352" y="16267"/>
                  <a:pt x="1352" y="15522"/>
                </a:cubicBezTo>
                <a:cubicBezTo>
                  <a:pt x="1352" y="14778"/>
                  <a:pt x="1954" y="14175"/>
                  <a:pt x="2699" y="14175"/>
                </a:cubicBezTo>
                <a:cubicBezTo>
                  <a:pt x="3444" y="14175"/>
                  <a:pt x="4051" y="14778"/>
                  <a:pt x="4051" y="15522"/>
                </a:cubicBezTo>
                <a:cubicBezTo>
                  <a:pt x="4051" y="16267"/>
                  <a:pt x="3444" y="16874"/>
                  <a:pt x="2699" y="16874"/>
                </a:cubicBezTo>
                <a:cubicBezTo>
                  <a:pt x="2699" y="16874"/>
                  <a:pt x="2699" y="16874"/>
                  <a:pt x="2699" y="16874"/>
                </a:cubicBezTo>
                <a:close/>
                <a:moveTo>
                  <a:pt x="18897" y="16198"/>
                </a:moveTo>
                <a:cubicBezTo>
                  <a:pt x="18400" y="16198"/>
                  <a:pt x="17938" y="16343"/>
                  <a:pt x="17536" y="16580"/>
                </a:cubicBezTo>
                <a:lnTo>
                  <a:pt x="13117" y="12161"/>
                </a:lnTo>
                <a:cubicBezTo>
                  <a:pt x="13354" y="11758"/>
                  <a:pt x="13499" y="11298"/>
                  <a:pt x="13499" y="10800"/>
                </a:cubicBezTo>
                <a:cubicBezTo>
                  <a:pt x="13499" y="9851"/>
                  <a:pt x="13005" y="9020"/>
                  <a:pt x="12263" y="8536"/>
                </a:cubicBezTo>
                <a:lnTo>
                  <a:pt x="13318" y="5382"/>
                </a:lnTo>
                <a:cubicBezTo>
                  <a:pt x="13377" y="5385"/>
                  <a:pt x="13436" y="5398"/>
                  <a:pt x="13499" y="5398"/>
                </a:cubicBezTo>
                <a:cubicBezTo>
                  <a:pt x="14989" y="5398"/>
                  <a:pt x="16198" y="4189"/>
                  <a:pt x="16198" y="2699"/>
                </a:cubicBezTo>
                <a:cubicBezTo>
                  <a:pt x="16198" y="1210"/>
                  <a:pt x="14989" y="0"/>
                  <a:pt x="13499" y="0"/>
                </a:cubicBezTo>
                <a:cubicBezTo>
                  <a:pt x="12009" y="0"/>
                  <a:pt x="10800" y="1210"/>
                  <a:pt x="10800" y="2699"/>
                </a:cubicBezTo>
                <a:cubicBezTo>
                  <a:pt x="10800" y="3648"/>
                  <a:pt x="11291" y="4479"/>
                  <a:pt x="12033" y="4963"/>
                </a:cubicBezTo>
                <a:lnTo>
                  <a:pt x="10981" y="8117"/>
                </a:lnTo>
                <a:cubicBezTo>
                  <a:pt x="10921" y="8114"/>
                  <a:pt x="10862" y="8101"/>
                  <a:pt x="10800" y="8101"/>
                </a:cubicBezTo>
                <a:cubicBezTo>
                  <a:pt x="9310" y="8101"/>
                  <a:pt x="8101" y="9310"/>
                  <a:pt x="8101" y="10800"/>
                </a:cubicBezTo>
                <a:cubicBezTo>
                  <a:pt x="8101" y="11110"/>
                  <a:pt x="8163" y="11403"/>
                  <a:pt x="8259" y="11680"/>
                </a:cubicBezTo>
                <a:lnTo>
                  <a:pt x="4874" y="13938"/>
                </a:lnTo>
                <a:cubicBezTo>
                  <a:pt x="4383" y="13265"/>
                  <a:pt x="3596" y="12823"/>
                  <a:pt x="2699" y="12823"/>
                </a:cubicBezTo>
                <a:cubicBezTo>
                  <a:pt x="1210" y="12823"/>
                  <a:pt x="0" y="14036"/>
                  <a:pt x="0" y="15522"/>
                </a:cubicBezTo>
                <a:cubicBezTo>
                  <a:pt x="0" y="17012"/>
                  <a:pt x="1210" y="18225"/>
                  <a:pt x="2699" y="18225"/>
                </a:cubicBezTo>
                <a:cubicBezTo>
                  <a:pt x="4189" y="18225"/>
                  <a:pt x="5398" y="17012"/>
                  <a:pt x="5398" y="15522"/>
                </a:cubicBezTo>
                <a:cubicBezTo>
                  <a:pt x="5398" y="15423"/>
                  <a:pt x="5382" y="15328"/>
                  <a:pt x="5368" y="15229"/>
                </a:cubicBezTo>
                <a:lnTo>
                  <a:pt x="9007" y="12804"/>
                </a:lnTo>
                <a:cubicBezTo>
                  <a:pt x="9485" y="13232"/>
                  <a:pt x="10107" y="13499"/>
                  <a:pt x="10800" y="13499"/>
                </a:cubicBezTo>
                <a:cubicBezTo>
                  <a:pt x="11298" y="13499"/>
                  <a:pt x="11759" y="13354"/>
                  <a:pt x="12161" y="13117"/>
                </a:cubicBezTo>
                <a:lnTo>
                  <a:pt x="16580" y="17536"/>
                </a:lnTo>
                <a:cubicBezTo>
                  <a:pt x="16343" y="17938"/>
                  <a:pt x="16198" y="18400"/>
                  <a:pt x="16198" y="18897"/>
                </a:cubicBezTo>
                <a:cubicBezTo>
                  <a:pt x="16198" y="20387"/>
                  <a:pt x="17411" y="21600"/>
                  <a:pt x="18897" y="21600"/>
                </a:cubicBezTo>
                <a:cubicBezTo>
                  <a:pt x="20387" y="21600"/>
                  <a:pt x="21600" y="20387"/>
                  <a:pt x="21600" y="18897"/>
                </a:cubicBezTo>
                <a:cubicBezTo>
                  <a:pt x="21600" y="17411"/>
                  <a:pt x="20387" y="16198"/>
                  <a:pt x="18897" y="16198"/>
                </a:cubicBezTo>
                <a:cubicBezTo>
                  <a:pt x="18897" y="16198"/>
                  <a:pt x="18897" y="16198"/>
                  <a:pt x="18897" y="16198"/>
                </a:cubicBezTo>
                <a:close/>
              </a:path>
            </a:pathLst>
          </a:custGeom>
          <a:gradFill>
            <a:gsLst>
              <a:gs pos="0">
                <a:schemeClr val="accent1"/>
              </a:gs>
              <a:gs pos="100000">
                <a:schemeClr val="accent2"/>
              </a:gs>
            </a:gsLst>
            <a:lin ang="2700000" scaled="0"/>
          </a:gradFill>
          <a:ln w="12700">
            <a:miter lim="400000"/>
          </a:ln>
        </p:spPr>
        <p:txBody>
          <a:bodyPr lIns="35719" tIns="35719" rIns="35719" bIns="35719"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5" name="Shape 66">
            <a:extLst>
              <a:ext uri="{FF2B5EF4-FFF2-40B4-BE49-F238E27FC236}">
                <a16:creationId xmlns:a16="http://schemas.microsoft.com/office/drawing/2014/main" id="{2CB87D3B-2296-48C3-BB38-9DAAA844469E}"/>
              </a:ext>
            </a:extLst>
          </p:cNvPr>
          <p:cNvSpPr/>
          <p:nvPr/>
        </p:nvSpPr>
        <p:spPr>
          <a:xfrm>
            <a:off x="4205041" y="4172538"/>
            <a:ext cx="698501" cy="698501"/>
          </a:xfrm>
          <a:custGeom>
            <a:avLst/>
            <a:gdLst/>
            <a:ahLst/>
            <a:cxnLst>
              <a:cxn ang="0">
                <a:pos x="wd2" y="hd2"/>
              </a:cxn>
              <a:cxn ang="5400000">
                <a:pos x="wd2" y="hd2"/>
              </a:cxn>
              <a:cxn ang="10800000">
                <a:pos x="wd2" y="hd2"/>
              </a:cxn>
              <a:cxn ang="16200000">
                <a:pos x="wd2" y="hd2"/>
              </a:cxn>
            </a:cxnLst>
            <a:rect l="0" t="0" r="r" b="b"/>
            <a:pathLst>
              <a:path w="21600" h="21600" extrusionOk="0">
                <a:moveTo>
                  <a:pt x="12487" y="8101"/>
                </a:moveTo>
                <a:cubicBezTo>
                  <a:pt x="13044" y="8101"/>
                  <a:pt x="13499" y="7645"/>
                  <a:pt x="13499" y="7085"/>
                </a:cubicBezTo>
                <a:cubicBezTo>
                  <a:pt x="13499" y="6528"/>
                  <a:pt x="13044" y="6074"/>
                  <a:pt x="12487" y="6074"/>
                </a:cubicBezTo>
                <a:cubicBezTo>
                  <a:pt x="11927" y="6074"/>
                  <a:pt x="11476" y="6528"/>
                  <a:pt x="11476" y="7085"/>
                </a:cubicBezTo>
                <a:cubicBezTo>
                  <a:pt x="11476" y="7645"/>
                  <a:pt x="11927" y="8101"/>
                  <a:pt x="12487" y="8101"/>
                </a:cubicBezTo>
                <a:cubicBezTo>
                  <a:pt x="12487" y="8101"/>
                  <a:pt x="12487" y="8101"/>
                  <a:pt x="12487" y="8101"/>
                </a:cubicBezTo>
                <a:close/>
                <a:moveTo>
                  <a:pt x="4386" y="6074"/>
                </a:moveTo>
                <a:cubicBezTo>
                  <a:pt x="3829" y="6074"/>
                  <a:pt x="3375" y="6528"/>
                  <a:pt x="3375" y="7085"/>
                </a:cubicBezTo>
                <a:cubicBezTo>
                  <a:pt x="3375" y="7645"/>
                  <a:pt x="3829" y="8101"/>
                  <a:pt x="4386" y="8101"/>
                </a:cubicBezTo>
                <a:cubicBezTo>
                  <a:pt x="4947" y="8101"/>
                  <a:pt x="5398" y="7645"/>
                  <a:pt x="5398" y="7085"/>
                </a:cubicBezTo>
                <a:cubicBezTo>
                  <a:pt x="5398" y="6528"/>
                  <a:pt x="4947" y="6074"/>
                  <a:pt x="4386" y="6074"/>
                </a:cubicBezTo>
                <a:cubicBezTo>
                  <a:pt x="4386" y="6074"/>
                  <a:pt x="4386" y="6074"/>
                  <a:pt x="4386" y="6074"/>
                </a:cubicBezTo>
                <a:close/>
                <a:moveTo>
                  <a:pt x="8437" y="8101"/>
                </a:moveTo>
                <a:cubicBezTo>
                  <a:pt x="8997" y="8101"/>
                  <a:pt x="9448" y="7645"/>
                  <a:pt x="9448" y="7085"/>
                </a:cubicBezTo>
                <a:cubicBezTo>
                  <a:pt x="9448" y="6528"/>
                  <a:pt x="8997" y="6074"/>
                  <a:pt x="8437" y="6074"/>
                </a:cubicBezTo>
                <a:cubicBezTo>
                  <a:pt x="7877" y="6074"/>
                  <a:pt x="7425" y="6528"/>
                  <a:pt x="7425" y="7085"/>
                </a:cubicBezTo>
                <a:cubicBezTo>
                  <a:pt x="7425" y="7645"/>
                  <a:pt x="7877" y="8101"/>
                  <a:pt x="8437" y="8101"/>
                </a:cubicBezTo>
                <a:cubicBezTo>
                  <a:pt x="8437" y="8101"/>
                  <a:pt x="8437" y="8101"/>
                  <a:pt x="8437" y="8101"/>
                </a:cubicBezTo>
                <a:close/>
                <a:moveTo>
                  <a:pt x="20248" y="19573"/>
                </a:moveTo>
                <a:cubicBezTo>
                  <a:pt x="20248" y="19754"/>
                  <a:pt x="20179" y="19919"/>
                  <a:pt x="20051" y="20048"/>
                </a:cubicBezTo>
                <a:cubicBezTo>
                  <a:pt x="19787" y="20307"/>
                  <a:pt x="19362" y="20314"/>
                  <a:pt x="19088" y="20041"/>
                </a:cubicBezTo>
                <a:lnTo>
                  <a:pt x="14652" y="15757"/>
                </a:lnTo>
                <a:cubicBezTo>
                  <a:pt x="14079" y="15183"/>
                  <a:pt x="13314" y="14870"/>
                  <a:pt x="12503" y="14870"/>
                </a:cubicBezTo>
                <a:lnTo>
                  <a:pt x="6749" y="14870"/>
                </a:lnTo>
                <a:cubicBezTo>
                  <a:pt x="6423" y="14870"/>
                  <a:pt x="6160" y="14640"/>
                  <a:pt x="6160" y="14362"/>
                </a:cubicBezTo>
                <a:lnTo>
                  <a:pt x="6160" y="13651"/>
                </a:lnTo>
                <a:lnTo>
                  <a:pt x="7903" y="11969"/>
                </a:lnTo>
                <a:cubicBezTo>
                  <a:pt x="8219" y="11650"/>
                  <a:pt x="8644" y="11476"/>
                  <a:pt x="9096" y="11476"/>
                </a:cubicBezTo>
                <a:lnTo>
                  <a:pt x="14851" y="11476"/>
                </a:lnTo>
                <a:cubicBezTo>
                  <a:pt x="15918" y="11476"/>
                  <a:pt x="16788" y="10641"/>
                  <a:pt x="16788" y="9616"/>
                </a:cubicBezTo>
                <a:lnTo>
                  <a:pt x="16788" y="6094"/>
                </a:lnTo>
                <a:lnTo>
                  <a:pt x="19659" y="6094"/>
                </a:lnTo>
                <a:cubicBezTo>
                  <a:pt x="19985" y="6094"/>
                  <a:pt x="20248" y="6321"/>
                  <a:pt x="20248" y="6601"/>
                </a:cubicBezTo>
                <a:cubicBezTo>
                  <a:pt x="20248" y="6601"/>
                  <a:pt x="20248" y="19573"/>
                  <a:pt x="20248" y="19573"/>
                </a:cubicBezTo>
                <a:close/>
                <a:moveTo>
                  <a:pt x="2501" y="15305"/>
                </a:moveTo>
                <a:cubicBezTo>
                  <a:pt x="2244" y="15562"/>
                  <a:pt x="1810" y="15562"/>
                  <a:pt x="1549" y="15305"/>
                </a:cubicBezTo>
                <a:cubicBezTo>
                  <a:pt x="1421" y="15173"/>
                  <a:pt x="1352" y="15008"/>
                  <a:pt x="1352" y="14830"/>
                </a:cubicBezTo>
                <a:lnTo>
                  <a:pt x="1352" y="1855"/>
                </a:lnTo>
                <a:cubicBezTo>
                  <a:pt x="1352" y="1575"/>
                  <a:pt x="1615" y="1352"/>
                  <a:pt x="1941" y="1352"/>
                </a:cubicBezTo>
                <a:lnTo>
                  <a:pt x="14851" y="1352"/>
                </a:lnTo>
                <a:cubicBezTo>
                  <a:pt x="15173" y="1352"/>
                  <a:pt x="15440" y="1575"/>
                  <a:pt x="15440" y="1855"/>
                </a:cubicBezTo>
                <a:lnTo>
                  <a:pt x="15440" y="9616"/>
                </a:lnTo>
                <a:cubicBezTo>
                  <a:pt x="15440" y="9896"/>
                  <a:pt x="15173" y="10124"/>
                  <a:pt x="14851" y="10124"/>
                </a:cubicBezTo>
                <a:lnTo>
                  <a:pt x="9096" y="10124"/>
                </a:lnTo>
                <a:cubicBezTo>
                  <a:pt x="8285" y="10124"/>
                  <a:pt x="7521" y="10441"/>
                  <a:pt x="6957" y="11008"/>
                </a:cubicBezTo>
                <a:cubicBezTo>
                  <a:pt x="6957" y="11008"/>
                  <a:pt x="2501" y="15305"/>
                  <a:pt x="2501" y="15305"/>
                </a:cubicBezTo>
                <a:close/>
                <a:moveTo>
                  <a:pt x="19659" y="4742"/>
                </a:moveTo>
                <a:lnTo>
                  <a:pt x="16788" y="4742"/>
                </a:lnTo>
                <a:lnTo>
                  <a:pt x="16788" y="1855"/>
                </a:lnTo>
                <a:cubicBezTo>
                  <a:pt x="16788" y="830"/>
                  <a:pt x="15918" y="0"/>
                  <a:pt x="14851" y="0"/>
                </a:cubicBezTo>
                <a:lnTo>
                  <a:pt x="1941" y="0"/>
                </a:lnTo>
                <a:cubicBezTo>
                  <a:pt x="870" y="0"/>
                  <a:pt x="0" y="830"/>
                  <a:pt x="0" y="1855"/>
                </a:cubicBezTo>
                <a:lnTo>
                  <a:pt x="0" y="14830"/>
                </a:lnTo>
                <a:cubicBezTo>
                  <a:pt x="0" y="15368"/>
                  <a:pt x="211" y="15875"/>
                  <a:pt x="593" y="16260"/>
                </a:cubicBezTo>
                <a:cubicBezTo>
                  <a:pt x="979" y="16643"/>
                  <a:pt x="1487" y="16854"/>
                  <a:pt x="2027" y="16854"/>
                </a:cubicBezTo>
                <a:cubicBezTo>
                  <a:pt x="2567" y="16854"/>
                  <a:pt x="3075" y="16643"/>
                  <a:pt x="3447" y="16270"/>
                </a:cubicBezTo>
                <a:lnTo>
                  <a:pt x="4894" y="14873"/>
                </a:lnTo>
                <a:cubicBezTo>
                  <a:pt x="5128" y="15648"/>
                  <a:pt x="5866" y="16218"/>
                  <a:pt x="6749" y="16218"/>
                </a:cubicBezTo>
                <a:lnTo>
                  <a:pt x="12503" y="16218"/>
                </a:lnTo>
                <a:cubicBezTo>
                  <a:pt x="12952" y="16218"/>
                  <a:pt x="13377" y="16396"/>
                  <a:pt x="13703" y="16722"/>
                </a:cubicBezTo>
                <a:lnTo>
                  <a:pt x="18139" y="21006"/>
                </a:lnTo>
                <a:cubicBezTo>
                  <a:pt x="18521" y="21389"/>
                  <a:pt x="19033" y="21600"/>
                  <a:pt x="19573" y="21600"/>
                </a:cubicBezTo>
                <a:cubicBezTo>
                  <a:pt x="20110" y="21600"/>
                  <a:pt x="20618" y="21389"/>
                  <a:pt x="21004" y="21003"/>
                </a:cubicBezTo>
                <a:cubicBezTo>
                  <a:pt x="21389" y="20617"/>
                  <a:pt x="21600" y="20110"/>
                  <a:pt x="21600" y="19573"/>
                </a:cubicBezTo>
                <a:lnTo>
                  <a:pt x="21600" y="6601"/>
                </a:lnTo>
                <a:cubicBezTo>
                  <a:pt x="21600" y="5576"/>
                  <a:pt x="20726" y="4742"/>
                  <a:pt x="19659" y="4742"/>
                </a:cubicBezTo>
                <a:cubicBezTo>
                  <a:pt x="19659" y="4742"/>
                  <a:pt x="19659" y="4742"/>
                  <a:pt x="19659" y="4742"/>
                </a:cubicBezTo>
                <a:close/>
              </a:path>
            </a:pathLst>
          </a:custGeom>
          <a:gradFill>
            <a:gsLst>
              <a:gs pos="0">
                <a:schemeClr val="accent1"/>
              </a:gs>
              <a:gs pos="100000">
                <a:schemeClr val="accent2"/>
              </a:gs>
            </a:gsLst>
            <a:lin ang="2700000" scaled="0"/>
          </a:gradFill>
          <a:ln w="12700">
            <a:miter lim="400000"/>
          </a:ln>
        </p:spPr>
        <p:txBody>
          <a:bodyPr lIns="35719" tIns="35719" rIns="35719" bIns="35719"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6" name="Shape 67">
            <a:extLst>
              <a:ext uri="{FF2B5EF4-FFF2-40B4-BE49-F238E27FC236}">
                <a16:creationId xmlns:a16="http://schemas.microsoft.com/office/drawing/2014/main" id="{F1F3BB56-C321-4858-B85B-2F57ECD75E70}"/>
              </a:ext>
            </a:extLst>
          </p:cNvPr>
          <p:cNvSpPr/>
          <p:nvPr/>
        </p:nvSpPr>
        <p:spPr>
          <a:xfrm>
            <a:off x="1162080" y="4172052"/>
            <a:ext cx="698501" cy="698586"/>
          </a:xfrm>
          <a:custGeom>
            <a:avLst/>
            <a:gdLst/>
            <a:ahLst/>
            <a:cxnLst>
              <a:cxn ang="0">
                <a:pos x="wd2" y="hd2"/>
              </a:cxn>
              <a:cxn ang="5400000">
                <a:pos x="wd2" y="hd2"/>
              </a:cxn>
              <a:cxn ang="10800000">
                <a:pos x="wd2" y="hd2"/>
              </a:cxn>
              <a:cxn ang="16200000">
                <a:pos x="wd2" y="hd2"/>
              </a:cxn>
            </a:cxnLst>
            <a:rect l="0" t="0" r="r" b="b"/>
            <a:pathLst>
              <a:path w="21544" h="21600" extrusionOk="0">
                <a:moveTo>
                  <a:pt x="9410" y="12407"/>
                </a:moveTo>
                <a:lnTo>
                  <a:pt x="9410" y="9194"/>
                </a:lnTo>
                <a:lnTo>
                  <a:pt x="12616" y="10800"/>
                </a:lnTo>
                <a:cubicBezTo>
                  <a:pt x="12616" y="10800"/>
                  <a:pt x="9410" y="12407"/>
                  <a:pt x="9410" y="12407"/>
                </a:cubicBezTo>
                <a:close/>
                <a:moveTo>
                  <a:pt x="9039" y="7501"/>
                </a:moveTo>
                <a:cubicBezTo>
                  <a:pt x="9032" y="7498"/>
                  <a:pt x="9026" y="7498"/>
                  <a:pt x="9020" y="7494"/>
                </a:cubicBezTo>
                <a:cubicBezTo>
                  <a:pt x="8977" y="7475"/>
                  <a:pt x="8934" y="7468"/>
                  <a:pt x="8888" y="7458"/>
                </a:cubicBezTo>
                <a:cubicBezTo>
                  <a:pt x="8846" y="7448"/>
                  <a:pt x="8803" y="7435"/>
                  <a:pt x="8760" y="7432"/>
                </a:cubicBezTo>
                <a:cubicBezTo>
                  <a:pt x="8753" y="7432"/>
                  <a:pt x="8747" y="7429"/>
                  <a:pt x="8741" y="7429"/>
                </a:cubicBezTo>
                <a:cubicBezTo>
                  <a:pt x="8705" y="7429"/>
                  <a:pt x="8674" y="7442"/>
                  <a:pt x="8641" y="7448"/>
                </a:cubicBezTo>
                <a:cubicBezTo>
                  <a:pt x="8596" y="7455"/>
                  <a:pt x="8550" y="7458"/>
                  <a:pt x="8504" y="7475"/>
                </a:cubicBezTo>
                <a:cubicBezTo>
                  <a:pt x="8461" y="7491"/>
                  <a:pt x="8425" y="7517"/>
                  <a:pt x="8389" y="7541"/>
                </a:cubicBezTo>
                <a:cubicBezTo>
                  <a:pt x="8353" y="7564"/>
                  <a:pt x="8317" y="7583"/>
                  <a:pt x="8287" y="7610"/>
                </a:cubicBezTo>
                <a:cubicBezTo>
                  <a:pt x="8248" y="7643"/>
                  <a:pt x="8224" y="7686"/>
                  <a:pt x="8195" y="7725"/>
                </a:cubicBezTo>
                <a:cubicBezTo>
                  <a:pt x="8176" y="7752"/>
                  <a:pt x="8152" y="7771"/>
                  <a:pt x="8136" y="7800"/>
                </a:cubicBezTo>
                <a:cubicBezTo>
                  <a:pt x="8133" y="7807"/>
                  <a:pt x="8133" y="7814"/>
                  <a:pt x="8133" y="7821"/>
                </a:cubicBezTo>
                <a:cubicBezTo>
                  <a:pt x="8113" y="7864"/>
                  <a:pt x="8107" y="7906"/>
                  <a:pt x="8097" y="7949"/>
                </a:cubicBezTo>
                <a:cubicBezTo>
                  <a:pt x="8083" y="7995"/>
                  <a:pt x="8071" y="8038"/>
                  <a:pt x="8071" y="8080"/>
                </a:cubicBezTo>
                <a:cubicBezTo>
                  <a:pt x="8071" y="8090"/>
                  <a:pt x="8064" y="8094"/>
                  <a:pt x="8064" y="8101"/>
                </a:cubicBezTo>
                <a:lnTo>
                  <a:pt x="8064" y="13497"/>
                </a:lnTo>
                <a:cubicBezTo>
                  <a:pt x="8064" y="13504"/>
                  <a:pt x="8071" y="13510"/>
                  <a:pt x="8071" y="13517"/>
                </a:cubicBezTo>
                <a:cubicBezTo>
                  <a:pt x="8071" y="13559"/>
                  <a:pt x="8083" y="13606"/>
                  <a:pt x="8097" y="13649"/>
                </a:cubicBezTo>
                <a:cubicBezTo>
                  <a:pt x="8107" y="13692"/>
                  <a:pt x="8113" y="13737"/>
                  <a:pt x="8133" y="13777"/>
                </a:cubicBezTo>
                <a:cubicBezTo>
                  <a:pt x="8133" y="13784"/>
                  <a:pt x="8133" y="13790"/>
                  <a:pt x="8136" y="13797"/>
                </a:cubicBezTo>
                <a:cubicBezTo>
                  <a:pt x="8169" y="13859"/>
                  <a:pt x="8212" y="13915"/>
                  <a:pt x="8257" y="13965"/>
                </a:cubicBezTo>
                <a:cubicBezTo>
                  <a:pt x="8267" y="13975"/>
                  <a:pt x="8281" y="13981"/>
                  <a:pt x="8290" y="13991"/>
                </a:cubicBezTo>
                <a:cubicBezTo>
                  <a:pt x="8336" y="14034"/>
                  <a:pt x="8389" y="14070"/>
                  <a:pt x="8448" y="14096"/>
                </a:cubicBezTo>
                <a:cubicBezTo>
                  <a:pt x="8467" y="14106"/>
                  <a:pt x="8488" y="14113"/>
                  <a:pt x="8507" y="14122"/>
                </a:cubicBezTo>
                <a:cubicBezTo>
                  <a:pt x="8579" y="14149"/>
                  <a:pt x="8658" y="14165"/>
                  <a:pt x="8737" y="14169"/>
                </a:cubicBezTo>
                <a:lnTo>
                  <a:pt x="8741" y="14169"/>
                </a:lnTo>
                <a:lnTo>
                  <a:pt x="8743" y="14165"/>
                </a:lnTo>
                <a:cubicBezTo>
                  <a:pt x="8842" y="14165"/>
                  <a:pt x="8937" y="14143"/>
                  <a:pt x="9022" y="14100"/>
                </a:cubicBezTo>
                <a:cubicBezTo>
                  <a:pt x="9029" y="14100"/>
                  <a:pt x="9036" y="14100"/>
                  <a:pt x="9039" y="14096"/>
                </a:cubicBezTo>
                <a:lnTo>
                  <a:pt x="14426" y="11400"/>
                </a:lnTo>
                <a:cubicBezTo>
                  <a:pt x="14653" y="11284"/>
                  <a:pt x="14797" y="11051"/>
                  <a:pt x="14797" y="10794"/>
                </a:cubicBezTo>
                <a:cubicBezTo>
                  <a:pt x="14797" y="10540"/>
                  <a:pt x="14653" y="10306"/>
                  <a:pt x="14426" y="10191"/>
                </a:cubicBezTo>
                <a:cubicBezTo>
                  <a:pt x="14426" y="10191"/>
                  <a:pt x="9039" y="7501"/>
                  <a:pt x="9039" y="7501"/>
                </a:cubicBezTo>
                <a:close/>
                <a:moveTo>
                  <a:pt x="20982" y="11890"/>
                </a:moveTo>
                <a:cubicBezTo>
                  <a:pt x="20611" y="11828"/>
                  <a:pt x="20263" y="12072"/>
                  <a:pt x="20197" y="12440"/>
                </a:cubicBezTo>
                <a:cubicBezTo>
                  <a:pt x="19402" y="16964"/>
                  <a:pt x="15470" y="20250"/>
                  <a:pt x="10849" y="20250"/>
                </a:cubicBezTo>
                <a:cubicBezTo>
                  <a:pt x="5614" y="20250"/>
                  <a:pt x="1353" y="16012"/>
                  <a:pt x="1353" y="10800"/>
                </a:cubicBezTo>
                <a:cubicBezTo>
                  <a:pt x="1353" y="5588"/>
                  <a:pt x="5614" y="1350"/>
                  <a:pt x="10849" y="1350"/>
                </a:cubicBezTo>
                <a:cubicBezTo>
                  <a:pt x="15470" y="1350"/>
                  <a:pt x="19402" y="4636"/>
                  <a:pt x="20197" y="9161"/>
                </a:cubicBezTo>
                <a:cubicBezTo>
                  <a:pt x="20263" y="9529"/>
                  <a:pt x="20615" y="9773"/>
                  <a:pt x="20982" y="9711"/>
                </a:cubicBezTo>
                <a:cubicBezTo>
                  <a:pt x="21354" y="9645"/>
                  <a:pt x="21600" y="9296"/>
                  <a:pt x="21534" y="8930"/>
                </a:cubicBezTo>
                <a:cubicBezTo>
                  <a:pt x="20624" y="3754"/>
                  <a:pt x="16131" y="0"/>
                  <a:pt x="10849" y="0"/>
                </a:cubicBezTo>
                <a:cubicBezTo>
                  <a:pt x="4864" y="0"/>
                  <a:pt x="0" y="4843"/>
                  <a:pt x="0" y="10800"/>
                </a:cubicBezTo>
                <a:cubicBezTo>
                  <a:pt x="0" y="16757"/>
                  <a:pt x="4864" y="21600"/>
                  <a:pt x="10849" y="21600"/>
                </a:cubicBezTo>
                <a:cubicBezTo>
                  <a:pt x="16131" y="21600"/>
                  <a:pt x="20624" y="17846"/>
                  <a:pt x="21530" y="12671"/>
                </a:cubicBezTo>
                <a:cubicBezTo>
                  <a:pt x="21597" y="12302"/>
                  <a:pt x="21350" y="11956"/>
                  <a:pt x="20982" y="11890"/>
                </a:cubicBezTo>
                <a:cubicBezTo>
                  <a:pt x="20982" y="11890"/>
                  <a:pt x="20982" y="11890"/>
                  <a:pt x="20982" y="11890"/>
                </a:cubicBezTo>
                <a:close/>
              </a:path>
            </a:pathLst>
          </a:custGeom>
          <a:gradFill>
            <a:gsLst>
              <a:gs pos="0">
                <a:schemeClr val="accent1"/>
              </a:gs>
              <a:gs pos="100000">
                <a:schemeClr val="accent2"/>
              </a:gs>
            </a:gsLst>
            <a:lin ang="2700000" scaled="0"/>
          </a:gradFill>
          <a:ln w="12700">
            <a:miter lim="400000"/>
          </a:ln>
        </p:spPr>
        <p:txBody>
          <a:bodyPr lIns="35719" tIns="35719" rIns="35719" bIns="35719"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7" name="TextBox 86">
            <a:extLst>
              <a:ext uri="{FF2B5EF4-FFF2-40B4-BE49-F238E27FC236}">
                <a16:creationId xmlns:a16="http://schemas.microsoft.com/office/drawing/2014/main" id="{0701EE95-C7C2-47CB-B464-E8164240D998}"/>
              </a:ext>
            </a:extLst>
          </p:cNvPr>
          <p:cNvSpPr txBox="1"/>
          <p:nvPr/>
        </p:nvSpPr>
        <p:spPr>
          <a:xfrm>
            <a:off x="582037" y="1677768"/>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88" name="Title 1">
            <a:extLst>
              <a:ext uri="{FF2B5EF4-FFF2-40B4-BE49-F238E27FC236}">
                <a16:creationId xmlns:a16="http://schemas.microsoft.com/office/drawing/2014/main" id="{952E6DE3-98BF-44BB-AF79-BE7F85E68853}"/>
              </a:ext>
            </a:extLst>
          </p:cNvPr>
          <p:cNvSpPr txBox="1">
            <a:spLocks/>
          </p:cNvSpPr>
          <p:nvPr/>
        </p:nvSpPr>
        <p:spPr>
          <a:xfrm>
            <a:off x="356638" y="2008436"/>
            <a:ext cx="2246160"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89" name="TextBox 88">
            <a:extLst>
              <a:ext uri="{FF2B5EF4-FFF2-40B4-BE49-F238E27FC236}">
                <a16:creationId xmlns:a16="http://schemas.microsoft.com/office/drawing/2014/main" id="{E0D237E8-0945-4EC9-9F42-B32425B511DE}"/>
              </a:ext>
            </a:extLst>
          </p:cNvPr>
          <p:cNvSpPr txBox="1"/>
          <p:nvPr/>
        </p:nvSpPr>
        <p:spPr>
          <a:xfrm>
            <a:off x="582037" y="5169398"/>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0" name="Title 1">
            <a:extLst>
              <a:ext uri="{FF2B5EF4-FFF2-40B4-BE49-F238E27FC236}">
                <a16:creationId xmlns:a16="http://schemas.microsoft.com/office/drawing/2014/main" id="{DBBD9621-7C46-4D90-9596-4FFA351137EA}"/>
              </a:ext>
            </a:extLst>
          </p:cNvPr>
          <p:cNvSpPr txBox="1">
            <a:spLocks/>
          </p:cNvSpPr>
          <p:nvPr/>
        </p:nvSpPr>
        <p:spPr>
          <a:xfrm>
            <a:off x="356638" y="5500066"/>
            <a:ext cx="2246160"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91" name="TextBox 90">
            <a:extLst>
              <a:ext uri="{FF2B5EF4-FFF2-40B4-BE49-F238E27FC236}">
                <a16:creationId xmlns:a16="http://schemas.microsoft.com/office/drawing/2014/main" id="{B97BEC8A-CD52-47A8-9B47-9CE35D60C9BB}"/>
              </a:ext>
            </a:extLst>
          </p:cNvPr>
          <p:cNvSpPr txBox="1"/>
          <p:nvPr/>
        </p:nvSpPr>
        <p:spPr>
          <a:xfrm>
            <a:off x="3604698" y="1677768"/>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2" name="Title 1">
            <a:extLst>
              <a:ext uri="{FF2B5EF4-FFF2-40B4-BE49-F238E27FC236}">
                <a16:creationId xmlns:a16="http://schemas.microsoft.com/office/drawing/2014/main" id="{EB8D3AF2-8C48-44A7-B5FC-4C16C39526B0}"/>
              </a:ext>
            </a:extLst>
          </p:cNvPr>
          <p:cNvSpPr txBox="1">
            <a:spLocks/>
          </p:cNvSpPr>
          <p:nvPr/>
        </p:nvSpPr>
        <p:spPr>
          <a:xfrm>
            <a:off x="3379299" y="2008436"/>
            <a:ext cx="2246160"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93" name="TextBox 92">
            <a:extLst>
              <a:ext uri="{FF2B5EF4-FFF2-40B4-BE49-F238E27FC236}">
                <a16:creationId xmlns:a16="http://schemas.microsoft.com/office/drawing/2014/main" id="{1461F9B0-0F2A-4A50-8C94-BF95525089E8}"/>
              </a:ext>
            </a:extLst>
          </p:cNvPr>
          <p:cNvSpPr txBox="1"/>
          <p:nvPr/>
        </p:nvSpPr>
        <p:spPr>
          <a:xfrm>
            <a:off x="3604698" y="5169398"/>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4" name="Title 1">
            <a:extLst>
              <a:ext uri="{FF2B5EF4-FFF2-40B4-BE49-F238E27FC236}">
                <a16:creationId xmlns:a16="http://schemas.microsoft.com/office/drawing/2014/main" id="{36680912-FF58-4CA3-B81F-E76C3D57DBE2}"/>
              </a:ext>
            </a:extLst>
          </p:cNvPr>
          <p:cNvSpPr txBox="1">
            <a:spLocks/>
          </p:cNvSpPr>
          <p:nvPr/>
        </p:nvSpPr>
        <p:spPr>
          <a:xfrm>
            <a:off x="3379299" y="5500066"/>
            <a:ext cx="2246160"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659347223"/>
      </p:ext>
    </p:extLst>
  </p:cSld>
  <p:clrMapOvr>
    <a:masterClrMapping/>
  </p:clrMapOvr>
  <p:transition spd="med">
    <p:pull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483600" y="2437825"/>
            <a:ext cx="3314700" cy="2004359"/>
          </a:xfrm>
          <a:prstGeom prst="rect">
            <a:avLst/>
          </a:prstGeom>
          <a:solidFill>
            <a:schemeClr val="accent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2763"/>
          <p:cNvSpPr/>
          <p:nvPr/>
        </p:nvSpPr>
        <p:spPr>
          <a:xfrm>
            <a:off x="9870549" y="474563"/>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 name="Shape 2779"/>
          <p:cNvSpPr/>
          <p:nvPr/>
        </p:nvSpPr>
        <p:spPr>
          <a:xfrm>
            <a:off x="9970926" y="2537485"/>
            <a:ext cx="393311" cy="540802"/>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 name="Shape 2785"/>
          <p:cNvSpPr/>
          <p:nvPr/>
        </p:nvSpPr>
        <p:spPr>
          <a:xfrm>
            <a:off x="9897180" y="4580684"/>
            <a:ext cx="540802" cy="442474"/>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 name="TextBox 5"/>
          <p:cNvSpPr txBox="1"/>
          <p:nvPr/>
        </p:nvSpPr>
        <p:spPr>
          <a:xfrm flipH="1">
            <a:off x="9004300" y="1429489"/>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7" name="TextBox 6"/>
          <p:cNvSpPr txBox="1"/>
          <p:nvPr/>
        </p:nvSpPr>
        <p:spPr>
          <a:xfrm>
            <a:off x="9532610" y="1152490"/>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8" name="TextBox 7"/>
          <p:cNvSpPr txBox="1"/>
          <p:nvPr/>
        </p:nvSpPr>
        <p:spPr>
          <a:xfrm flipH="1">
            <a:off x="9030931" y="3472688"/>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9" name="TextBox 8"/>
          <p:cNvSpPr txBox="1"/>
          <p:nvPr/>
        </p:nvSpPr>
        <p:spPr>
          <a:xfrm>
            <a:off x="9559241" y="3195689"/>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0" name="TextBox 9"/>
          <p:cNvSpPr txBox="1"/>
          <p:nvPr/>
        </p:nvSpPr>
        <p:spPr>
          <a:xfrm flipH="1">
            <a:off x="9030931" y="5552439"/>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1" name="TextBox 10"/>
          <p:cNvSpPr txBox="1"/>
          <p:nvPr/>
        </p:nvSpPr>
        <p:spPr>
          <a:xfrm>
            <a:off x="9559241" y="5275440"/>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7" name="TextBox 16"/>
          <p:cNvSpPr txBox="1"/>
          <p:nvPr/>
        </p:nvSpPr>
        <p:spPr>
          <a:xfrm>
            <a:off x="578298" y="1513303"/>
            <a:ext cx="2519789" cy="923330"/>
          </a:xfrm>
          <a:prstGeom prst="rect">
            <a:avLst/>
          </a:prstGeom>
          <a:noFill/>
        </p:spPr>
        <p:txBody>
          <a:bodyPr wrap="square" lIns="0" tIns="0" rIns="0" bIns="0" rtlCol="0">
            <a:spAutoFit/>
          </a:bodyPr>
          <a:lstStyle/>
          <a:p>
            <a:r>
              <a:rPr lang="en-US" sz="3000" cap="all">
                <a:latin typeface="Lato Bold" panose="020F0502020204030203" pitchFamily="34" charset="0"/>
                <a:ea typeface="Lato Bold" panose="020F0502020204030203" pitchFamily="34" charset="0"/>
                <a:cs typeface="Lato Bold" panose="020F0502020204030203" pitchFamily="34" charset="0"/>
              </a:rPr>
              <a:t>OUR SERVICE SLIDE</a:t>
            </a:r>
          </a:p>
        </p:txBody>
      </p:sp>
      <p:grpSp>
        <p:nvGrpSpPr>
          <p:cNvPr id="18" name="Group 17"/>
          <p:cNvGrpSpPr/>
          <p:nvPr/>
        </p:nvGrpSpPr>
        <p:grpSpPr>
          <a:xfrm>
            <a:off x="578298" y="2586626"/>
            <a:ext cx="1399263" cy="230833"/>
            <a:chOff x="3918855" y="1980852"/>
            <a:chExt cx="1399263" cy="230833"/>
          </a:xfrm>
        </p:grpSpPr>
        <p:sp>
          <p:nvSpPr>
            <p:cNvPr id="19" name="TextBox 18"/>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TextBox 19"/>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TextBox 20"/>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TextBox 21"/>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3" name="TextBox 22"/>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TextBox 23"/>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 name="TextBox 24"/>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26" name="TextBox 25"/>
          <p:cNvSpPr txBox="1"/>
          <p:nvPr/>
        </p:nvSpPr>
        <p:spPr>
          <a:xfrm flipH="1">
            <a:off x="578298" y="3682704"/>
            <a:ext cx="2938889" cy="1661993"/>
          </a:xfrm>
          <a:prstGeom prst="rect">
            <a:avLst/>
          </a:prstGeom>
          <a:noFill/>
        </p:spPr>
        <p:txBody>
          <a:bodyPr wrap="square" lIns="0" tIns="0" rIns="0" bIns="0" rtlCol="0">
            <a:spAutoFit/>
          </a:bodyPr>
          <a:lstStyle/>
          <a:p>
            <a:pPr>
              <a:lnSpc>
                <a:spcPct val="150000"/>
              </a:lnSpc>
            </a:pP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enim</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quis</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exercitation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ullamco</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laboris</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nisi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aliquip</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ex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ea</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commodo</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consequat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t>
            </a:r>
          </a:p>
        </p:txBody>
      </p:sp>
      <p:sp>
        <p:nvSpPr>
          <p:cNvPr id="27" name="TextBox 26"/>
          <p:cNvSpPr txBox="1"/>
          <p:nvPr/>
        </p:nvSpPr>
        <p:spPr>
          <a:xfrm>
            <a:off x="578298" y="3469586"/>
            <a:ext cx="2112758" cy="200055"/>
          </a:xfrm>
          <a:prstGeom prst="rect">
            <a:avLst/>
          </a:prstGeom>
          <a:noFill/>
        </p:spPr>
        <p:txBody>
          <a:bodyPr wrap="none" lIns="0" tIns="0" rIns="0" bIns="0" rtlCol="0">
            <a:spAutoFit/>
          </a:bodyPr>
          <a:lstStyle/>
          <a:p>
            <a:r>
              <a:rPr lang="da-DK" sz="1300">
                <a:solidFill>
                  <a:schemeClr val="bg2">
                    <a:lumMod val="25000"/>
                  </a:schemeClr>
                </a:solidFill>
                <a:latin typeface="Lato Medium" panose="020F0502020204030203" pitchFamily="34" charset="0"/>
                <a:ea typeface="Lato Medium" panose="020F0502020204030203" pitchFamily="34" charset="0"/>
                <a:cs typeface="Lato Medium" panose="020F0502020204030203" pitchFamily="34" charset="0"/>
              </a:rPr>
              <a:t>SOMETHING ABOUT SLIDE</a:t>
            </a:r>
            <a:endParaRPr lang="en-US" sz="1300" b="0" i="0" kern="1200">
              <a:solidFill>
                <a:schemeClr val="bg2">
                  <a:lumMod val="25000"/>
                </a:schemeClr>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Picture Placeholder 11">
            <a:extLst>
              <a:ext uri="{FF2B5EF4-FFF2-40B4-BE49-F238E27FC236}">
                <a16:creationId xmlns:a16="http://schemas.microsoft.com/office/drawing/2014/main" id="{21ACF6C0-7CF3-42F7-A604-2E7BFF1B4A3B}"/>
              </a:ext>
            </a:extLst>
          </p:cNvPr>
          <p:cNvSpPr>
            <a:spLocks noGrp="1"/>
          </p:cNvSpPr>
          <p:nvPr>
            <p:ph type="pic" sz="quarter" idx="10"/>
          </p:nvPr>
        </p:nvSpPr>
        <p:spPr/>
      </p:sp>
    </p:spTree>
    <p:extLst>
      <p:ext uri="{BB962C8B-B14F-4D97-AF65-F5344CB8AC3E}">
        <p14:creationId xmlns:p14="http://schemas.microsoft.com/office/powerpoint/2010/main" val="28214912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A64467-F9DC-48EC-A232-6ED5B3818E09}"/>
              </a:ext>
            </a:extLst>
          </p:cNvPr>
          <p:cNvGrpSpPr/>
          <p:nvPr/>
        </p:nvGrpSpPr>
        <p:grpSpPr>
          <a:xfrm>
            <a:off x="0" y="2578793"/>
            <a:ext cx="7103056" cy="4991512"/>
            <a:chOff x="349536" y="1934018"/>
            <a:chExt cx="6085851" cy="4276694"/>
          </a:xfrm>
        </p:grpSpPr>
        <p:sp>
          <p:nvSpPr>
            <p:cNvPr id="33" name="Shape 34"/>
            <p:cNvSpPr/>
            <p:nvPr/>
          </p:nvSpPr>
          <p:spPr>
            <a:xfrm rot="5400000">
              <a:off x="3636866" y="-259339"/>
              <a:ext cx="600965" cy="4996076"/>
            </a:xfrm>
            <a:custGeom>
              <a:avLst/>
              <a:gdLst>
                <a:gd name="connsiteX0" fmla="*/ 0 w 21600"/>
                <a:gd name="connsiteY0" fmla="*/ 1377 h 20828"/>
                <a:gd name="connsiteX1" fmla="*/ 0 w 21600"/>
                <a:gd name="connsiteY1" fmla="*/ 20828 h 20828"/>
                <a:gd name="connsiteX2" fmla="*/ 21600 w 21600"/>
                <a:gd name="connsiteY2" fmla="*/ 20828 h 20828"/>
                <a:gd name="connsiteX3" fmla="*/ 21600 w 21600"/>
                <a:gd name="connsiteY3" fmla="*/ 1377 h 20828"/>
                <a:gd name="connsiteX4" fmla="*/ 10118 w 21600"/>
                <a:gd name="connsiteY4" fmla="*/ 0 h 20828"/>
                <a:gd name="connsiteX5" fmla="*/ 0 w 21600"/>
                <a:gd name="connsiteY5" fmla="*/ 1377 h 2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0828" extrusionOk="0">
                  <a:moveTo>
                    <a:pt x="0" y="1377"/>
                  </a:moveTo>
                  <a:lnTo>
                    <a:pt x="0" y="20828"/>
                  </a:lnTo>
                  <a:lnTo>
                    <a:pt x="21600" y="20828"/>
                  </a:lnTo>
                  <a:lnTo>
                    <a:pt x="21600" y="1377"/>
                  </a:lnTo>
                  <a:lnTo>
                    <a:pt x="10118" y="0"/>
                  </a:lnTo>
                  <a:lnTo>
                    <a:pt x="0" y="1377"/>
                  </a:lnTo>
                  <a:close/>
                </a:path>
              </a:pathLst>
            </a:custGeom>
            <a:gradFill>
              <a:gsLst>
                <a:gs pos="0">
                  <a:schemeClr val="tx2"/>
                </a:gs>
                <a:gs pos="100000">
                  <a:schemeClr val="tx2">
                    <a:lumMod val="50000"/>
                  </a:schemeClr>
                </a:gs>
              </a:gsLst>
              <a:lin ang="42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4"/>
            <p:cNvSpPr/>
            <p:nvPr/>
          </p:nvSpPr>
          <p:spPr>
            <a:xfrm rot="5400000">
              <a:off x="3636866" y="341622"/>
              <a:ext cx="600965" cy="4996076"/>
            </a:xfrm>
            <a:custGeom>
              <a:avLst/>
              <a:gdLst>
                <a:gd name="connsiteX0" fmla="*/ 0 w 21600"/>
                <a:gd name="connsiteY0" fmla="*/ 1377 h 20828"/>
                <a:gd name="connsiteX1" fmla="*/ 0 w 21600"/>
                <a:gd name="connsiteY1" fmla="*/ 20828 h 20828"/>
                <a:gd name="connsiteX2" fmla="*/ 21600 w 21600"/>
                <a:gd name="connsiteY2" fmla="*/ 20828 h 20828"/>
                <a:gd name="connsiteX3" fmla="*/ 21600 w 21600"/>
                <a:gd name="connsiteY3" fmla="*/ 1377 h 20828"/>
                <a:gd name="connsiteX4" fmla="*/ 10118 w 21600"/>
                <a:gd name="connsiteY4" fmla="*/ 0 h 20828"/>
                <a:gd name="connsiteX5" fmla="*/ 0 w 21600"/>
                <a:gd name="connsiteY5" fmla="*/ 1377 h 2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0828" extrusionOk="0">
                  <a:moveTo>
                    <a:pt x="0" y="1377"/>
                  </a:moveTo>
                  <a:lnTo>
                    <a:pt x="0" y="20828"/>
                  </a:lnTo>
                  <a:lnTo>
                    <a:pt x="21600" y="20828"/>
                  </a:lnTo>
                  <a:lnTo>
                    <a:pt x="21600" y="1377"/>
                  </a:lnTo>
                  <a:lnTo>
                    <a:pt x="10118" y="0"/>
                  </a:lnTo>
                  <a:lnTo>
                    <a:pt x="0" y="1377"/>
                  </a:lnTo>
                  <a:close/>
                </a:path>
              </a:pathLst>
            </a:custGeom>
            <a:gradFill>
              <a:gsLst>
                <a:gs pos="0">
                  <a:schemeClr val="accent2"/>
                </a:gs>
                <a:gs pos="100000">
                  <a:schemeClr val="accent2">
                    <a:lumMod val="50000"/>
                  </a:schemeClr>
                </a:gs>
              </a:gsLst>
              <a:lin ang="42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7" name="Shape 34"/>
            <p:cNvSpPr/>
            <p:nvPr/>
          </p:nvSpPr>
          <p:spPr>
            <a:xfrm rot="5400000">
              <a:off x="3636866" y="936858"/>
              <a:ext cx="600965" cy="4996076"/>
            </a:xfrm>
            <a:custGeom>
              <a:avLst/>
              <a:gdLst>
                <a:gd name="connsiteX0" fmla="*/ 0 w 21600"/>
                <a:gd name="connsiteY0" fmla="*/ 1377 h 20828"/>
                <a:gd name="connsiteX1" fmla="*/ 0 w 21600"/>
                <a:gd name="connsiteY1" fmla="*/ 20828 h 20828"/>
                <a:gd name="connsiteX2" fmla="*/ 21600 w 21600"/>
                <a:gd name="connsiteY2" fmla="*/ 20828 h 20828"/>
                <a:gd name="connsiteX3" fmla="*/ 21600 w 21600"/>
                <a:gd name="connsiteY3" fmla="*/ 1377 h 20828"/>
                <a:gd name="connsiteX4" fmla="*/ 10118 w 21600"/>
                <a:gd name="connsiteY4" fmla="*/ 0 h 20828"/>
                <a:gd name="connsiteX5" fmla="*/ 0 w 21600"/>
                <a:gd name="connsiteY5" fmla="*/ 1377 h 2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0828" extrusionOk="0">
                  <a:moveTo>
                    <a:pt x="0" y="1377"/>
                  </a:moveTo>
                  <a:lnTo>
                    <a:pt x="0" y="20828"/>
                  </a:lnTo>
                  <a:lnTo>
                    <a:pt x="21600" y="20828"/>
                  </a:lnTo>
                  <a:lnTo>
                    <a:pt x="21600" y="1377"/>
                  </a:lnTo>
                  <a:lnTo>
                    <a:pt x="10118" y="0"/>
                  </a:lnTo>
                  <a:lnTo>
                    <a:pt x="0" y="1377"/>
                  </a:lnTo>
                  <a:close/>
                </a:path>
              </a:pathLst>
            </a:custGeom>
            <a:solidFill>
              <a:schemeClr val="bg1">
                <a:lumMod val="9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4"/>
            <p:cNvSpPr/>
            <p:nvPr/>
          </p:nvSpPr>
          <p:spPr>
            <a:xfrm rot="5400000">
              <a:off x="3636866" y="1537821"/>
              <a:ext cx="600965" cy="4996076"/>
            </a:xfrm>
            <a:custGeom>
              <a:avLst/>
              <a:gdLst>
                <a:gd name="connsiteX0" fmla="*/ 0 w 21600"/>
                <a:gd name="connsiteY0" fmla="*/ 1377 h 20828"/>
                <a:gd name="connsiteX1" fmla="*/ 0 w 21600"/>
                <a:gd name="connsiteY1" fmla="*/ 20828 h 20828"/>
                <a:gd name="connsiteX2" fmla="*/ 21600 w 21600"/>
                <a:gd name="connsiteY2" fmla="*/ 20828 h 20828"/>
                <a:gd name="connsiteX3" fmla="*/ 21600 w 21600"/>
                <a:gd name="connsiteY3" fmla="*/ 1377 h 20828"/>
                <a:gd name="connsiteX4" fmla="*/ 10118 w 21600"/>
                <a:gd name="connsiteY4" fmla="*/ 0 h 20828"/>
                <a:gd name="connsiteX5" fmla="*/ 0 w 21600"/>
                <a:gd name="connsiteY5" fmla="*/ 1377 h 2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0828" extrusionOk="0">
                  <a:moveTo>
                    <a:pt x="0" y="1377"/>
                  </a:moveTo>
                  <a:lnTo>
                    <a:pt x="0" y="20828"/>
                  </a:lnTo>
                  <a:lnTo>
                    <a:pt x="21600" y="20828"/>
                  </a:lnTo>
                  <a:lnTo>
                    <a:pt x="21600" y="1377"/>
                  </a:lnTo>
                  <a:lnTo>
                    <a:pt x="10118" y="0"/>
                  </a:lnTo>
                  <a:lnTo>
                    <a:pt x="0" y="1377"/>
                  </a:lnTo>
                  <a:close/>
                </a:path>
              </a:pathLst>
            </a:custGeom>
            <a:gradFill>
              <a:gsLst>
                <a:gs pos="0">
                  <a:schemeClr val="accent3"/>
                </a:gs>
                <a:gs pos="100000">
                  <a:schemeClr val="accent3">
                    <a:lumMod val="50000"/>
                  </a:schemeClr>
                </a:gs>
              </a:gsLst>
              <a:lin ang="42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1" name="Freeform 70"/>
            <p:cNvSpPr/>
            <p:nvPr/>
          </p:nvSpPr>
          <p:spPr>
            <a:xfrm>
              <a:off x="349536" y="4587254"/>
              <a:ext cx="1677062" cy="1623458"/>
            </a:xfrm>
            <a:custGeom>
              <a:avLst/>
              <a:gdLst>
                <a:gd name="connsiteX0" fmla="*/ 0 w 2029968"/>
                <a:gd name="connsiteY0" fmla="*/ 0 h 1938528"/>
                <a:gd name="connsiteX1" fmla="*/ 0 w 2029968"/>
                <a:gd name="connsiteY1" fmla="*/ 1938528 h 1938528"/>
                <a:gd name="connsiteX2" fmla="*/ 128016 w 2029968"/>
                <a:gd name="connsiteY2" fmla="*/ 1938528 h 1938528"/>
                <a:gd name="connsiteX3" fmla="*/ 2029968 w 2029968"/>
                <a:gd name="connsiteY3" fmla="*/ 1938528 h 1938528"/>
                <a:gd name="connsiteX4" fmla="*/ 2029968 w 2029968"/>
                <a:gd name="connsiteY4" fmla="*/ 1133856 h 1938528"/>
                <a:gd name="connsiteX5" fmla="*/ 0 w 2029968"/>
                <a:gd name="connsiteY5" fmla="*/ 0 h 193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9968" h="1938528">
                  <a:moveTo>
                    <a:pt x="0" y="0"/>
                  </a:moveTo>
                  <a:lnTo>
                    <a:pt x="0" y="1938528"/>
                  </a:lnTo>
                  <a:lnTo>
                    <a:pt x="128016" y="1938528"/>
                  </a:lnTo>
                  <a:lnTo>
                    <a:pt x="2029968" y="1938528"/>
                  </a:lnTo>
                  <a:lnTo>
                    <a:pt x="2029968" y="1133856"/>
                  </a:lnTo>
                  <a:lnTo>
                    <a:pt x="0" y="0"/>
                  </a:lnTo>
                  <a:close/>
                </a:path>
              </a:pathLst>
            </a:custGeom>
            <a:gradFill>
              <a:gsLst>
                <a:gs pos="0">
                  <a:schemeClr val="tx1">
                    <a:alpha val="31000"/>
                  </a:schemeClr>
                </a:gs>
                <a:gs pos="78000">
                  <a:schemeClr val="bg1">
                    <a:alpha val="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2026598" y="4334546"/>
              <a:ext cx="2136532" cy="1876166"/>
            </a:xfrm>
            <a:custGeom>
              <a:avLst/>
              <a:gdLst>
                <a:gd name="connsiteX0" fmla="*/ 2569464 w 2724912"/>
                <a:gd name="connsiteY0" fmla="*/ 0 h 2240280"/>
                <a:gd name="connsiteX1" fmla="*/ 0 w 2724912"/>
                <a:gd name="connsiteY1" fmla="*/ 1426464 h 2240280"/>
                <a:gd name="connsiteX2" fmla="*/ 0 w 2724912"/>
                <a:gd name="connsiteY2" fmla="*/ 2240280 h 2240280"/>
                <a:gd name="connsiteX3" fmla="*/ 173736 w 2724912"/>
                <a:gd name="connsiteY3" fmla="*/ 2240280 h 2240280"/>
                <a:gd name="connsiteX4" fmla="*/ 2724912 w 2724912"/>
                <a:gd name="connsiteY4" fmla="*/ 2240280 h 2240280"/>
                <a:gd name="connsiteX5" fmla="*/ 2569464 w 2724912"/>
                <a:gd name="connsiteY5" fmla="*/ 0 h 2240280"/>
                <a:gd name="connsiteX0" fmla="*/ 2569464 w 2587752"/>
                <a:gd name="connsiteY0" fmla="*/ 0 h 2240280"/>
                <a:gd name="connsiteX1" fmla="*/ 0 w 2587752"/>
                <a:gd name="connsiteY1" fmla="*/ 1426464 h 2240280"/>
                <a:gd name="connsiteX2" fmla="*/ 0 w 2587752"/>
                <a:gd name="connsiteY2" fmla="*/ 2240280 h 2240280"/>
                <a:gd name="connsiteX3" fmla="*/ 173736 w 2587752"/>
                <a:gd name="connsiteY3" fmla="*/ 2240280 h 2240280"/>
                <a:gd name="connsiteX4" fmla="*/ 2587752 w 2587752"/>
                <a:gd name="connsiteY4" fmla="*/ 2240280 h 2240280"/>
                <a:gd name="connsiteX5" fmla="*/ 2569464 w 2587752"/>
                <a:gd name="connsiteY5" fmla="*/ 0 h 224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752" h="2240280">
                  <a:moveTo>
                    <a:pt x="2569464" y="0"/>
                  </a:moveTo>
                  <a:lnTo>
                    <a:pt x="0" y="1426464"/>
                  </a:lnTo>
                  <a:lnTo>
                    <a:pt x="0" y="2240280"/>
                  </a:lnTo>
                  <a:lnTo>
                    <a:pt x="173736" y="2240280"/>
                  </a:lnTo>
                  <a:lnTo>
                    <a:pt x="2587752" y="2240280"/>
                  </a:lnTo>
                  <a:lnTo>
                    <a:pt x="2569464" y="0"/>
                  </a:lnTo>
                  <a:close/>
                </a:path>
              </a:pathLst>
            </a:custGeom>
            <a:gradFill>
              <a:gsLst>
                <a:gs pos="0">
                  <a:schemeClr val="tx1">
                    <a:alpha val="10000"/>
                  </a:schemeClr>
                </a:gs>
                <a:gs pos="79000">
                  <a:schemeClr val="bg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hape 6"/>
            <p:cNvSpPr/>
            <p:nvPr/>
          </p:nvSpPr>
          <p:spPr>
            <a:xfrm>
              <a:off x="1467895" y="2314386"/>
              <a:ext cx="646861" cy="2123664"/>
            </a:xfrm>
            <a:custGeom>
              <a:avLst/>
              <a:gdLst/>
              <a:ahLst/>
              <a:cxnLst>
                <a:cxn ang="0">
                  <a:pos x="wd2" y="hd2"/>
                </a:cxn>
                <a:cxn ang="5400000">
                  <a:pos x="wd2" y="hd2"/>
                </a:cxn>
                <a:cxn ang="10800000">
                  <a:pos x="wd2" y="hd2"/>
                </a:cxn>
                <a:cxn ang="16200000">
                  <a:pos x="wd2" y="hd2"/>
                </a:cxn>
              </a:cxnLst>
              <a:rect l="0" t="0" r="r" b="b"/>
              <a:pathLst>
                <a:path w="21600" h="21600" extrusionOk="0">
                  <a:moveTo>
                    <a:pt x="21600" y="17944"/>
                  </a:moveTo>
                  <a:lnTo>
                    <a:pt x="0" y="21600"/>
                  </a:lnTo>
                  <a:lnTo>
                    <a:pt x="0" y="3656"/>
                  </a:lnTo>
                  <a:lnTo>
                    <a:pt x="21600" y="0"/>
                  </a:lnTo>
                  <a:cubicBezTo>
                    <a:pt x="21600" y="0"/>
                    <a:pt x="21600" y="17944"/>
                    <a:pt x="21600" y="17944"/>
                  </a:cubicBezTo>
                  <a:close/>
                </a:path>
              </a:pathLst>
            </a:custGeom>
            <a:solidFill>
              <a:schemeClr val="tx2"/>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9" name="Shape 7"/>
            <p:cNvSpPr/>
            <p:nvPr/>
          </p:nvSpPr>
          <p:spPr>
            <a:xfrm>
              <a:off x="792379" y="1934018"/>
              <a:ext cx="1325837" cy="740353"/>
            </a:xfrm>
            <a:custGeom>
              <a:avLst/>
              <a:gdLst/>
              <a:ahLst/>
              <a:cxnLst>
                <a:cxn ang="0">
                  <a:pos x="wd2" y="hd2"/>
                </a:cxn>
                <a:cxn ang="5400000">
                  <a:pos x="wd2" y="hd2"/>
                </a:cxn>
                <a:cxn ang="10800000">
                  <a:pos x="wd2" y="hd2"/>
                </a:cxn>
                <a:cxn ang="16200000">
                  <a:pos x="wd2" y="hd2"/>
                </a:cxn>
              </a:cxnLst>
              <a:rect l="0" t="0" r="r" b="b"/>
              <a:pathLst>
                <a:path w="21600" h="21600" extrusionOk="0">
                  <a:moveTo>
                    <a:pt x="11062" y="21600"/>
                  </a:moveTo>
                  <a:lnTo>
                    <a:pt x="0" y="10487"/>
                  </a:lnTo>
                  <a:lnTo>
                    <a:pt x="10538" y="0"/>
                  </a:lnTo>
                  <a:lnTo>
                    <a:pt x="21600" y="11113"/>
                  </a:lnTo>
                  <a:cubicBezTo>
                    <a:pt x="21600" y="11113"/>
                    <a:pt x="11062" y="21600"/>
                    <a:pt x="11062" y="21600"/>
                  </a:cubicBezTo>
                  <a:close/>
                </a:path>
              </a:pathLst>
            </a:custGeom>
            <a:solidFill>
              <a:schemeClr val="tx2">
                <a:lumMod val="60000"/>
                <a:lumOff val="40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0" name="Shape 8"/>
            <p:cNvSpPr/>
            <p:nvPr/>
          </p:nvSpPr>
          <p:spPr>
            <a:xfrm>
              <a:off x="794457" y="2293601"/>
              <a:ext cx="678976" cy="2145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835"/>
                  </a:lnTo>
                  <a:lnTo>
                    <a:pt x="21600" y="21600"/>
                  </a:lnTo>
                  <a:lnTo>
                    <a:pt x="0" y="17765"/>
                  </a:lnTo>
                  <a:cubicBezTo>
                    <a:pt x="0" y="17765"/>
                    <a:pt x="0" y="0"/>
                    <a:pt x="0" y="0"/>
                  </a:cubicBezTo>
                  <a:close/>
                </a:path>
              </a:pathLst>
            </a:custGeom>
            <a:solidFill>
              <a:schemeClr val="tx2">
                <a:lumMod val="75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1" name="Shape 9"/>
            <p:cNvSpPr/>
            <p:nvPr/>
          </p:nvSpPr>
          <p:spPr>
            <a:xfrm>
              <a:off x="1800458" y="3004453"/>
              <a:ext cx="992848" cy="1617786"/>
            </a:xfrm>
            <a:custGeom>
              <a:avLst/>
              <a:gdLst/>
              <a:ahLst/>
              <a:cxnLst>
                <a:cxn ang="0">
                  <a:pos x="wd2" y="hd2"/>
                </a:cxn>
                <a:cxn ang="5400000">
                  <a:pos x="wd2" y="hd2"/>
                </a:cxn>
                <a:cxn ang="10800000">
                  <a:pos x="wd2" y="hd2"/>
                </a:cxn>
                <a:cxn ang="16200000">
                  <a:pos x="wd2" y="hd2"/>
                </a:cxn>
              </a:cxnLst>
              <a:rect l="0" t="0" r="r" b="b"/>
              <a:pathLst>
                <a:path w="21600" h="21600" extrusionOk="0">
                  <a:moveTo>
                    <a:pt x="21600" y="14225"/>
                  </a:moveTo>
                  <a:lnTo>
                    <a:pt x="0" y="21600"/>
                  </a:lnTo>
                  <a:lnTo>
                    <a:pt x="0" y="7375"/>
                  </a:lnTo>
                  <a:lnTo>
                    <a:pt x="21600" y="0"/>
                  </a:lnTo>
                  <a:cubicBezTo>
                    <a:pt x="21600" y="0"/>
                    <a:pt x="21600" y="14225"/>
                    <a:pt x="21600" y="14225"/>
                  </a:cubicBezTo>
                  <a:close/>
                </a:path>
              </a:pathLst>
            </a:custGeom>
            <a:solidFill>
              <a:schemeClr val="accent2"/>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2" name="Shape 10"/>
            <p:cNvSpPr/>
            <p:nvPr/>
          </p:nvSpPr>
          <p:spPr>
            <a:xfrm>
              <a:off x="1467895" y="2630320"/>
              <a:ext cx="1325837" cy="933265"/>
            </a:xfrm>
            <a:custGeom>
              <a:avLst/>
              <a:gdLst/>
              <a:ahLst/>
              <a:cxnLst>
                <a:cxn ang="0">
                  <a:pos x="wd2" y="hd2"/>
                </a:cxn>
                <a:cxn ang="5400000">
                  <a:pos x="wd2" y="hd2"/>
                </a:cxn>
                <a:cxn ang="10800000">
                  <a:pos x="wd2" y="hd2"/>
                </a:cxn>
                <a:cxn ang="16200000">
                  <a:pos x="wd2" y="hd2"/>
                </a:cxn>
              </a:cxnLst>
              <a:rect l="0" t="0" r="r" b="b"/>
              <a:pathLst>
                <a:path w="21600" h="21600" extrusionOk="0">
                  <a:moveTo>
                    <a:pt x="21600" y="8815"/>
                  </a:moveTo>
                  <a:lnTo>
                    <a:pt x="10538" y="0"/>
                  </a:lnTo>
                  <a:lnTo>
                    <a:pt x="10538" y="8944"/>
                  </a:lnTo>
                  <a:lnTo>
                    <a:pt x="0" y="17277"/>
                  </a:lnTo>
                  <a:lnTo>
                    <a:pt x="5425" y="21600"/>
                  </a:lnTo>
                  <a:cubicBezTo>
                    <a:pt x="5425" y="21600"/>
                    <a:pt x="21600" y="8815"/>
                    <a:pt x="21600" y="8815"/>
                  </a:cubicBezTo>
                  <a:close/>
                </a:path>
              </a:pathLst>
            </a:custGeom>
            <a:solidFill>
              <a:schemeClr val="accent2">
                <a:lumMod val="60000"/>
                <a:lumOff val="40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3" name="Shape 11"/>
            <p:cNvSpPr/>
            <p:nvPr/>
          </p:nvSpPr>
          <p:spPr>
            <a:xfrm>
              <a:off x="1467895" y="3370271"/>
              <a:ext cx="332989" cy="1252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222"/>
                  </a:lnTo>
                  <a:lnTo>
                    <a:pt x="21600" y="21600"/>
                  </a:lnTo>
                  <a:lnTo>
                    <a:pt x="0" y="18378"/>
                  </a:lnTo>
                  <a:cubicBezTo>
                    <a:pt x="0" y="18378"/>
                    <a:pt x="0" y="0"/>
                    <a:pt x="0" y="0"/>
                  </a:cubicBezTo>
                  <a:close/>
                </a:path>
              </a:pathLst>
            </a:custGeom>
            <a:solidFill>
              <a:schemeClr val="accent2">
                <a:lumMod val="75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4" name="Shape 12"/>
            <p:cNvSpPr/>
            <p:nvPr/>
          </p:nvSpPr>
          <p:spPr>
            <a:xfrm>
              <a:off x="2133020" y="2488981"/>
              <a:ext cx="1338897" cy="2323510"/>
            </a:xfrm>
            <a:custGeom>
              <a:avLst/>
              <a:gdLst/>
              <a:ahLst/>
              <a:cxnLst>
                <a:cxn ang="0">
                  <a:pos x="wd2" y="hd2"/>
                </a:cxn>
                <a:cxn ang="5400000">
                  <a:pos x="wd2" y="hd2"/>
                </a:cxn>
                <a:cxn ang="10800000">
                  <a:pos x="wd2" y="hd2"/>
                </a:cxn>
                <a:cxn ang="16200000">
                  <a:pos x="wd2" y="hd2"/>
                </a:cxn>
              </a:cxnLst>
              <a:rect l="0" t="0" r="r" b="b"/>
              <a:pathLst>
                <a:path w="21600" h="21600" extrusionOk="0">
                  <a:moveTo>
                    <a:pt x="21600" y="14677"/>
                  </a:moveTo>
                  <a:lnTo>
                    <a:pt x="0" y="21600"/>
                  </a:lnTo>
                  <a:lnTo>
                    <a:pt x="0" y="6923"/>
                  </a:lnTo>
                  <a:lnTo>
                    <a:pt x="21600" y="0"/>
                  </a:lnTo>
                  <a:cubicBezTo>
                    <a:pt x="21600" y="0"/>
                    <a:pt x="21600" y="14677"/>
                    <a:pt x="21600" y="14677"/>
                  </a:cubicBezTo>
                  <a:close/>
                </a:path>
              </a:pathLst>
            </a:custGeom>
            <a:solidFill>
              <a:schemeClr val="bg1">
                <a:lumMod val="90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5" name="Shape 13"/>
            <p:cNvSpPr/>
            <p:nvPr/>
          </p:nvSpPr>
          <p:spPr>
            <a:xfrm>
              <a:off x="1800458" y="3046023"/>
              <a:ext cx="332989" cy="17656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285"/>
                  </a:lnTo>
                  <a:lnTo>
                    <a:pt x="21600" y="21600"/>
                  </a:lnTo>
                  <a:lnTo>
                    <a:pt x="0" y="19315"/>
                  </a:lnTo>
                  <a:cubicBezTo>
                    <a:pt x="0" y="19315"/>
                    <a:pt x="0" y="0"/>
                    <a:pt x="0" y="0"/>
                  </a:cubicBezTo>
                  <a:close/>
                </a:path>
              </a:pathLst>
            </a:custGeom>
            <a:solidFill>
              <a:schemeClr val="bg1">
                <a:lumMod val="75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14"/>
            <p:cNvSpPr/>
            <p:nvPr/>
          </p:nvSpPr>
          <p:spPr>
            <a:xfrm>
              <a:off x="2465582" y="3434705"/>
              <a:ext cx="1684983" cy="1850769"/>
            </a:xfrm>
            <a:custGeom>
              <a:avLst/>
              <a:gdLst/>
              <a:ahLst/>
              <a:cxnLst>
                <a:cxn ang="0">
                  <a:pos x="wd2" y="hd2"/>
                </a:cxn>
                <a:cxn ang="5400000">
                  <a:pos x="wd2" y="hd2"/>
                </a:cxn>
                <a:cxn ang="10800000">
                  <a:pos x="wd2" y="hd2"/>
                </a:cxn>
                <a:cxn ang="16200000">
                  <a:pos x="wd2" y="hd2"/>
                </a:cxn>
              </a:cxnLst>
              <a:rect l="0" t="0" r="r" b="b"/>
              <a:pathLst>
                <a:path w="21600" h="21600" extrusionOk="0">
                  <a:moveTo>
                    <a:pt x="21600" y="10668"/>
                  </a:moveTo>
                  <a:lnTo>
                    <a:pt x="0" y="21600"/>
                  </a:lnTo>
                  <a:lnTo>
                    <a:pt x="0" y="10932"/>
                  </a:lnTo>
                  <a:lnTo>
                    <a:pt x="21600" y="0"/>
                  </a:lnTo>
                  <a:cubicBezTo>
                    <a:pt x="21600" y="0"/>
                    <a:pt x="21600" y="10668"/>
                    <a:pt x="21600" y="10668"/>
                  </a:cubicBezTo>
                  <a:close/>
                </a:path>
              </a:pathLst>
            </a:custGeom>
            <a:solidFill>
              <a:schemeClr val="accent3"/>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7" name="Shape 15"/>
            <p:cNvSpPr/>
            <p:nvPr/>
          </p:nvSpPr>
          <p:spPr>
            <a:xfrm>
              <a:off x="2128447" y="3058910"/>
              <a:ext cx="2017971" cy="1317605"/>
            </a:xfrm>
            <a:custGeom>
              <a:avLst/>
              <a:gdLst/>
              <a:ahLst/>
              <a:cxnLst>
                <a:cxn ang="0">
                  <a:pos x="wd2" y="hd2"/>
                </a:cxn>
                <a:cxn ang="5400000">
                  <a:pos x="wd2" y="hd2"/>
                </a:cxn>
                <a:cxn ang="10800000">
                  <a:pos x="wd2" y="hd2"/>
                </a:cxn>
                <a:cxn ang="16200000">
                  <a:pos x="wd2" y="hd2"/>
                </a:cxn>
              </a:cxnLst>
              <a:rect l="0" t="0" r="r" b="b"/>
              <a:pathLst>
                <a:path w="21600" h="21600" extrusionOk="0">
                  <a:moveTo>
                    <a:pt x="21600" y="6244"/>
                  </a:moveTo>
                  <a:lnTo>
                    <a:pt x="14332" y="0"/>
                  </a:lnTo>
                  <a:lnTo>
                    <a:pt x="14332" y="6335"/>
                  </a:lnTo>
                  <a:lnTo>
                    <a:pt x="0" y="18538"/>
                  </a:lnTo>
                  <a:lnTo>
                    <a:pt x="3564" y="21600"/>
                  </a:lnTo>
                  <a:cubicBezTo>
                    <a:pt x="3564" y="21600"/>
                    <a:pt x="21600" y="6244"/>
                    <a:pt x="21600" y="6244"/>
                  </a:cubicBezTo>
                  <a:close/>
                </a:path>
              </a:pathLst>
            </a:custGeom>
            <a:solidFill>
              <a:schemeClr val="accent3">
                <a:lumMod val="60000"/>
                <a:lumOff val="40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16"/>
            <p:cNvSpPr/>
            <p:nvPr/>
          </p:nvSpPr>
          <p:spPr>
            <a:xfrm>
              <a:off x="2135098" y="4185048"/>
              <a:ext cx="332989" cy="813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962"/>
                  </a:lnTo>
                  <a:lnTo>
                    <a:pt x="21600" y="21600"/>
                  </a:lnTo>
                  <a:lnTo>
                    <a:pt x="0" y="16638"/>
                  </a:lnTo>
                  <a:cubicBezTo>
                    <a:pt x="0" y="16638"/>
                    <a:pt x="0" y="0"/>
                    <a:pt x="0" y="0"/>
                  </a:cubicBezTo>
                  <a:close/>
                </a:path>
              </a:pathLst>
            </a:custGeom>
            <a:solidFill>
              <a:schemeClr val="accent3">
                <a:lumMod val="75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7"/>
            <p:cNvSpPr/>
            <p:nvPr/>
          </p:nvSpPr>
          <p:spPr>
            <a:xfrm>
              <a:off x="351878" y="4306077"/>
              <a:ext cx="678976" cy="669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04"/>
                  </a:lnTo>
                  <a:lnTo>
                    <a:pt x="21600" y="21600"/>
                  </a:lnTo>
                  <a:lnTo>
                    <a:pt x="21600" y="12296"/>
                  </a:lnTo>
                  <a:cubicBezTo>
                    <a:pt x="21600" y="12296"/>
                    <a:pt x="0" y="0"/>
                    <a:pt x="0" y="0"/>
                  </a:cubicBezTo>
                  <a:close/>
                </a:path>
              </a:pathLst>
            </a:custGeom>
            <a:solidFill>
              <a:schemeClr val="tx2">
                <a:lumMod val="75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8"/>
            <p:cNvSpPr/>
            <p:nvPr/>
          </p:nvSpPr>
          <p:spPr>
            <a:xfrm>
              <a:off x="1027249" y="4688524"/>
              <a:ext cx="332989" cy="4753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095"/>
                  </a:lnTo>
                  <a:lnTo>
                    <a:pt x="0" y="13113"/>
                  </a:lnTo>
                  <a:lnTo>
                    <a:pt x="21600" y="21600"/>
                  </a:lnTo>
                  <a:lnTo>
                    <a:pt x="21600" y="8487"/>
                  </a:lnTo>
                  <a:cubicBezTo>
                    <a:pt x="21600" y="8487"/>
                    <a:pt x="0" y="0"/>
                    <a:pt x="0" y="0"/>
                  </a:cubicBezTo>
                  <a:close/>
                </a:path>
              </a:pathLst>
            </a:custGeom>
            <a:solidFill>
              <a:schemeClr val="accent2">
                <a:lumMod val="75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Shape 19"/>
            <p:cNvSpPr/>
            <p:nvPr/>
          </p:nvSpPr>
          <p:spPr>
            <a:xfrm>
              <a:off x="1359813" y="4871909"/>
              <a:ext cx="332989" cy="4753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13"/>
                  </a:lnTo>
                  <a:lnTo>
                    <a:pt x="21600" y="21600"/>
                  </a:lnTo>
                  <a:lnTo>
                    <a:pt x="21600" y="21574"/>
                  </a:lnTo>
                  <a:lnTo>
                    <a:pt x="21600" y="8487"/>
                  </a:lnTo>
                  <a:cubicBezTo>
                    <a:pt x="21600" y="8487"/>
                    <a:pt x="0" y="0"/>
                    <a:pt x="0" y="0"/>
                  </a:cubicBezTo>
                  <a:close/>
                </a:path>
              </a:pathLst>
            </a:custGeom>
            <a:solidFill>
              <a:schemeClr val="tx1">
                <a:lumMod val="25000"/>
                <a:lumOff val="75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2" name="Shape 20"/>
            <p:cNvSpPr/>
            <p:nvPr/>
          </p:nvSpPr>
          <p:spPr>
            <a:xfrm>
              <a:off x="1692375" y="5060577"/>
              <a:ext cx="332989" cy="4748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03"/>
                  </a:lnTo>
                  <a:lnTo>
                    <a:pt x="21600" y="21600"/>
                  </a:lnTo>
                  <a:lnTo>
                    <a:pt x="21600" y="8497"/>
                  </a:lnTo>
                  <a:cubicBezTo>
                    <a:pt x="21600" y="8497"/>
                    <a:pt x="0" y="0"/>
                    <a:pt x="0" y="0"/>
                  </a:cubicBezTo>
                  <a:close/>
                </a:path>
              </a:pathLst>
            </a:custGeom>
            <a:solidFill>
              <a:schemeClr val="accent3">
                <a:lumMod val="50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3" name="Shape 21"/>
            <p:cNvSpPr/>
            <p:nvPr/>
          </p:nvSpPr>
          <p:spPr>
            <a:xfrm>
              <a:off x="349655" y="4054578"/>
              <a:ext cx="1124410" cy="633484"/>
            </a:xfrm>
            <a:custGeom>
              <a:avLst/>
              <a:gdLst/>
              <a:ahLst/>
              <a:cxnLst>
                <a:cxn ang="0">
                  <a:pos x="wd2" y="hd2"/>
                </a:cxn>
                <a:cxn ang="5400000">
                  <a:pos x="wd2" y="hd2"/>
                </a:cxn>
                <a:cxn ang="10800000">
                  <a:pos x="wd2" y="hd2"/>
                </a:cxn>
                <a:cxn ang="16200000">
                  <a:pos x="wd2" y="hd2"/>
                </a:cxn>
              </a:cxnLst>
              <a:rect l="0" t="0" r="r" b="b"/>
              <a:pathLst>
                <a:path w="21600" h="21600" extrusionOk="0">
                  <a:moveTo>
                    <a:pt x="0" y="8613"/>
                  </a:moveTo>
                  <a:lnTo>
                    <a:pt x="13043" y="21600"/>
                  </a:lnTo>
                  <a:lnTo>
                    <a:pt x="21600" y="12987"/>
                  </a:lnTo>
                  <a:lnTo>
                    <a:pt x="8557" y="0"/>
                  </a:lnTo>
                  <a:cubicBezTo>
                    <a:pt x="8557" y="0"/>
                    <a:pt x="0" y="8613"/>
                    <a:pt x="0" y="8613"/>
                  </a:cubicBezTo>
                  <a:close/>
                </a:path>
              </a:pathLst>
            </a:custGeom>
            <a:solidFill>
              <a:schemeClr val="tx2"/>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22"/>
            <p:cNvSpPr/>
            <p:nvPr/>
          </p:nvSpPr>
          <p:spPr>
            <a:xfrm>
              <a:off x="1027249" y="4437024"/>
              <a:ext cx="778422" cy="439396"/>
            </a:xfrm>
            <a:custGeom>
              <a:avLst/>
              <a:gdLst/>
              <a:ahLst/>
              <a:cxnLst>
                <a:cxn ang="0">
                  <a:pos x="wd2" y="hd2"/>
                </a:cxn>
                <a:cxn ang="5400000">
                  <a:pos x="wd2" y="hd2"/>
                </a:cxn>
                <a:cxn ang="10800000">
                  <a:pos x="wd2" y="hd2"/>
                </a:cxn>
                <a:cxn ang="16200000">
                  <a:pos x="wd2" y="hd2"/>
                </a:cxn>
              </a:cxnLst>
              <a:rect l="0" t="0" r="r" b="b"/>
              <a:pathLst>
                <a:path w="21600" h="21600" extrusionOk="0">
                  <a:moveTo>
                    <a:pt x="0" y="12417"/>
                  </a:moveTo>
                  <a:lnTo>
                    <a:pt x="9240" y="21600"/>
                  </a:lnTo>
                  <a:lnTo>
                    <a:pt x="21600" y="9183"/>
                  </a:lnTo>
                  <a:lnTo>
                    <a:pt x="12360" y="0"/>
                  </a:lnTo>
                  <a:cubicBezTo>
                    <a:pt x="12360" y="0"/>
                    <a:pt x="0" y="12417"/>
                    <a:pt x="0" y="12417"/>
                  </a:cubicBezTo>
                  <a:close/>
                </a:path>
              </a:pathLst>
            </a:custGeom>
            <a:solidFill>
              <a:schemeClr val="accent2"/>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23"/>
            <p:cNvSpPr/>
            <p:nvPr/>
          </p:nvSpPr>
          <p:spPr>
            <a:xfrm>
              <a:off x="1359813" y="4622012"/>
              <a:ext cx="778422" cy="439394"/>
            </a:xfrm>
            <a:custGeom>
              <a:avLst/>
              <a:gdLst/>
              <a:ahLst/>
              <a:cxnLst>
                <a:cxn ang="0">
                  <a:pos x="wd2" y="hd2"/>
                </a:cxn>
                <a:cxn ang="5400000">
                  <a:pos x="wd2" y="hd2"/>
                </a:cxn>
                <a:cxn ang="10800000">
                  <a:pos x="wd2" y="hd2"/>
                </a:cxn>
                <a:cxn ang="16200000">
                  <a:pos x="wd2" y="hd2"/>
                </a:cxn>
              </a:cxnLst>
              <a:rect l="0" t="0" r="r" b="b"/>
              <a:pathLst>
                <a:path w="21600" h="21600" extrusionOk="0">
                  <a:moveTo>
                    <a:pt x="0" y="12417"/>
                  </a:moveTo>
                  <a:lnTo>
                    <a:pt x="9240" y="21600"/>
                  </a:lnTo>
                  <a:lnTo>
                    <a:pt x="21600" y="9183"/>
                  </a:lnTo>
                  <a:lnTo>
                    <a:pt x="12360" y="0"/>
                  </a:lnTo>
                  <a:cubicBezTo>
                    <a:pt x="12360" y="0"/>
                    <a:pt x="0" y="12417"/>
                    <a:pt x="0" y="12417"/>
                  </a:cubicBezTo>
                  <a:close/>
                </a:path>
              </a:pathLst>
            </a:custGeom>
            <a:solidFill>
              <a:schemeClr val="bg1">
                <a:lumMod val="50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24"/>
            <p:cNvSpPr/>
            <p:nvPr/>
          </p:nvSpPr>
          <p:spPr>
            <a:xfrm>
              <a:off x="1692375" y="4809078"/>
              <a:ext cx="778422" cy="439396"/>
            </a:xfrm>
            <a:custGeom>
              <a:avLst/>
              <a:gdLst/>
              <a:ahLst/>
              <a:cxnLst>
                <a:cxn ang="0">
                  <a:pos x="wd2" y="hd2"/>
                </a:cxn>
                <a:cxn ang="5400000">
                  <a:pos x="wd2" y="hd2"/>
                </a:cxn>
                <a:cxn ang="10800000">
                  <a:pos x="wd2" y="hd2"/>
                </a:cxn>
                <a:cxn ang="16200000">
                  <a:pos x="wd2" y="hd2"/>
                </a:cxn>
              </a:cxnLst>
              <a:rect l="0" t="0" r="r" b="b"/>
              <a:pathLst>
                <a:path w="21600" h="21600" extrusionOk="0">
                  <a:moveTo>
                    <a:pt x="0" y="12417"/>
                  </a:moveTo>
                  <a:lnTo>
                    <a:pt x="9240" y="21600"/>
                  </a:lnTo>
                  <a:lnTo>
                    <a:pt x="21600" y="9183"/>
                  </a:lnTo>
                  <a:lnTo>
                    <a:pt x="12360" y="0"/>
                  </a:lnTo>
                  <a:cubicBezTo>
                    <a:pt x="12360" y="0"/>
                    <a:pt x="0" y="12417"/>
                    <a:pt x="0" y="12417"/>
                  </a:cubicBezTo>
                  <a:close/>
                </a:path>
              </a:pathLst>
            </a:custGeom>
            <a:solidFill>
              <a:schemeClr val="accent3"/>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Shape 25"/>
            <p:cNvSpPr/>
            <p:nvPr/>
          </p:nvSpPr>
          <p:spPr>
            <a:xfrm>
              <a:off x="2024937" y="4991165"/>
              <a:ext cx="445433" cy="540630"/>
            </a:xfrm>
            <a:custGeom>
              <a:avLst/>
              <a:gdLst/>
              <a:ahLst/>
              <a:cxnLst>
                <a:cxn ang="0">
                  <a:pos x="wd2" y="hd2"/>
                </a:cxn>
                <a:cxn ang="5400000">
                  <a:pos x="wd2" y="hd2"/>
                </a:cxn>
                <a:cxn ang="10800000">
                  <a:pos x="wd2" y="hd2"/>
                </a:cxn>
                <a:cxn ang="16200000">
                  <a:pos x="wd2" y="hd2"/>
                </a:cxn>
              </a:cxnLst>
              <a:rect l="0" t="0" r="r" b="b"/>
              <a:pathLst>
                <a:path w="21600" h="21600" extrusionOk="0">
                  <a:moveTo>
                    <a:pt x="0" y="10092"/>
                  </a:moveTo>
                  <a:lnTo>
                    <a:pt x="21600" y="0"/>
                  </a:lnTo>
                  <a:lnTo>
                    <a:pt x="21600" y="11508"/>
                  </a:lnTo>
                  <a:lnTo>
                    <a:pt x="0" y="21600"/>
                  </a:lnTo>
                  <a:cubicBezTo>
                    <a:pt x="0" y="21600"/>
                    <a:pt x="0" y="10092"/>
                    <a:pt x="0" y="10092"/>
                  </a:cubicBezTo>
                  <a:close/>
                </a:path>
              </a:pathLst>
            </a:custGeom>
            <a:solidFill>
              <a:schemeClr val="accent3">
                <a:lumMod val="75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Shape 26"/>
            <p:cNvSpPr/>
            <p:nvPr/>
          </p:nvSpPr>
          <p:spPr>
            <a:xfrm>
              <a:off x="1800458" y="2308566"/>
              <a:ext cx="1671887" cy="931482"/>
            </a:xfrm>
            <a:custGeom>
              <a:avLst/>
              <a:gdLst/>
              <a:ahLst/>
              <a:cxnLst>
                <a:cxn ang="0">
                  <a:pos x="wd2" y="hd2"/>
                </a:cxn>
                <a:cxn ang="5400000">
                  <a:pos x="wd2" y="hd2"/>
                </a:cxn>
                <a:cxn ang="10800000">
                  <a:pos x="wd2" y="hd2"/>
                </a:cxn>
                <a:cxn ang="16200000">
                  <a:pos x="wd2" y="hd2"/>
                </a:cxn>
              </a:cxnLst>
              <a:rect l="0" t="0" r="r" b="b"/>
              <a:pathLst>
                <a:path w="21600" h="21600" extrusionOk="0">
                  <a:moveTo>
                    <a:pt x="4302" y="21600"/>
                  </a:moveTo>
                  <a:lnTo>
                    <a:pt x="0" y="17268"/>
                  </a:lnTo>
                  <a:lnTo>
                    <a:pt x="17298" y="0"/>
                  </a:lnTo>
                  <a:lnTo>
                    <a:pt x="21600" y="4332"/>
                  </a:lnTo>
                  <a:cubicBezTo>
                    <a:pt x="21600" y="4332"/>
                    <a:pt x="4302" y="21600"/>
                    <a:pt x="4302" y="21600"/>
                  </a:cubicBezTo>
                  <a:close/>
                </a:path>
              </a:pathLst>
            </a:custGeom>
            <a:solidFill>
              <a:schemeClr val="bg2">
                <a:lumMod val="20000"/>
                <a:lumOff val="80000"/>
              </a:schemeClr>
            </a:solidFill>
            <a:ln w="127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84" name="TextBox 83">
            <a:extLst>
              <a:ext uri="{FF2B5EF4-FFF2-40B4-BE49-F238E27FC236}">
                <a16:creationId xmlns:a16="http://schemas.microsoft.com/office/drawing/2014/main" id="{72CF5E10-AB5E-4CCA-8121-B9D05C41BF35}"/>
              </a:ext>
            </a:extLst>
          </p:cNvPr>
          <p:cNvSpPr txBox="1"/>
          <p:nvPr/>
        </p:nvSpPr>
        <p:spPr>
          <a:xfrm>
            <a:off x="7613146" y="2559411"/>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85" name="Title 1">
            <a:extLst>
              <a:ext uri="{FF2B5EF4-FFF2-40B4-BE49-F238E27FC236}">
                <a16:creationId xmlns:a16="http://schemas.microsoft.com/office/drawing/2014/main" id="{A9872EA9-7137-48C8-94EA-0F8922E1C258}"/>
              </a:ext>
            </a:extLst>
          </p:cNvPr>
          <p:cNvSpPr txBox="1">
            <a:spLocks/>
          </p:cNvSpPr>
          <p:nvPr/>
        </p:nvSpPr>
        <p:spPr>
          <a:xfrm>
            <a:off x="7613145" y="2890079"/>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86" name="TextBox 85">
            <a:extLst>
              <a:ext uri="{FF2B5EF4-FFF2-40B4-BE49-F238E27FC236}">
                <a16:creationId xmlns:a16="http://schemas.microsoft.com/office/drawing/2014/main" id="{F70D505B-6E77-469A-92D7-8790482D8F06}"/>
              </a:ext>
            </a:extLst>
          </p:cNvPr>
          <p:cNvSpPr txBox="1"/>
          <p:nvPr/>
        </p:nvSpPr>
        <p:spPr>
          <a:xfrm>
            <a:off x="7613146" y="3656535"/>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87" name="Title 1">
            <a:extLst>
              <a:ext uri="{FF2B5EF4-FFF2-40B4-BE49-F238E27FC236}">
                <a16:creationId xmlns:a16="http://schemas.microsoft.com/office/drawing/2014/main" id="{5F85E99F-5C28-415C-8CCB-364B25DAFC9B}"/>
              </a:ext>
            </a:extLst>
          </p:cNvPr>
          <p:cNvSpPr txBox="1">
            <a:spLocks/>
          </p:cNvSpPr>
          <p:nvPr/>
        </p:nvSpPr>
        <p:spPr>
          <a:xfrm>
            <a:off x="7613145" y="3987203"/>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88" name="TextBox 87">
            <a:extLst>
              <a:ext uri="{FF2B5EF4-FFF2-40B4-BE49-F238E27FC236}">
                <a16:creationId xmlns:a16="http://schemas.microsoft.com/office/drawing/2014/main" id="{B40B0C02-E40A-4711-A067-BE8296D505AE}"/>
              </a:ext>
            </a:extLst>
          </p:cNvPr>
          <p:cNvSpPr txBox="1"/>
          <p:nvPr/>
        </p:nvSpPr>
        <p:spPr>
          <a:xfrm>
            <a:off x="7613146" y="4653775"/>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89" name="Title 1">
            <a:extLst>
              <a:ext uri="{FF2B5EF4-FFF2-40B4-BE49-F238E27FC236}">
                <a16:creationId xmlns:a16="http://schemas.microsoft.com/office/drawing/2014/main" id="{9DEAD75A-5D59-413E-8736-31BC960BC0E6}"/>
              </a:ext>
            </a:extLst>
          </p:cNvPr>
          <p:cNvSpPr txBox="1">
            <a:spLocks/>
          </p:cNvSpPr>
          <p:nvPr/>
        </p:nvSpPr>
        <p:spPr>
          <a:xfrm>
            <a:off x="7613145" y="4984443"/>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90" name="TextBox 89">
            <a:extLst>
              <a:ext uri="{FF2B5EF4-FFF2-40B4-BE49-F238E27FC236}">
                <a16:creationId xmlns:a16="http://schemas.microsoft.com/office/drawing/2014/main" id="{203CEE5D-8F5E-4AC6-9894-39095516249E}"/>
              </a:ext>
            </a:extLst>
          </p:cNvPr>
          <p:cNvSpPr txBox="1"/>
          <p:nvPr/>
        </p:nvSpPr>
        <p:spPr>
          <a:xfrm>
            <a:off x="4580566" y="714670"/>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91" name="TextBox 90">
            <a:extLst>
              <a:ext uri="{FF2B5EF4-FFF2-40B4-BE49-F238E27FC236}">
                <a16:creationId xmlns:a16="http://schemas.microsoft.com/office/drawing/2014/main" id="{F2C2E77E-273F-4F46-8809-FA2904475375}"/>
              </a:ext>
            </a:extLst>
          </p:cNvPr>
          <p:cNvSpPr txBox="1"/>
          <p:nvPr/>
        </p:nvSpPr>
        <p:spPr>
          <a:xfrm flipH="1">
            <a:off x="3541594" y="1168430"/>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92" name="Straight Connector 91">
            <a:extLst>
              <a:ext uri="{FF2B5EF4-FFF2-40B4-BE49-F238E27FC236}">
                <a16:creationId xmlns:a16="http://schemas.microsoft.com/office/drawing/2014/main" id="{81D1CD55-0F68-4A41-8D63-AD8F997400A9}"/>
              </a:ext>
            </a:extLst>
          </p:cNvPr>
          <p:cNvCxnSpPr/>
          <p:nvPr/>
        </p:nvCxnSpPr>
        <p:spPr>
          <a:xfrm>
            <a:off x="5201839" y="1864689"/>
            <a:ext cx="17543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17069"/>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nvPr>
        </p:nvGraphicFramePr>
        <p:xfrm>
          <a:off x="883787" y="755374"/>
          <a:ext cx="4827899" cy="5943336"/>
        </p:xfrm>
        <a:graphic>
          <a:graphicData uri="http://schemas.openxmlformats.org/drawingml/2006/chart">
            <c:chart xmlns:c="http://schemas.openxmlformats.org/drawingml/2006/chart" xmlns:r="http://schemas.openxmlformats.org/officeDocument/2006/relationships" r:id="rId2"/>
          </a:graphicData>
        </a:graphic>
      </p:graphicFrame>
      <p:cxnSp>
        <p:nvCxnSpPr>
          <p:cNvPr id="23" name="Straight Connector 22">
            <a:extLst>
              <a:ext uri="{FF2B5EF4-FFF2-40B4-BE49-F238E27FC236}">
                <a16:creationId xmlns:a16="http://schemas.microsoft.com/office/drawing/2014/main" id="{AA095A68-314E-47CC-BD00-49CE3305D9AC}"/>
              </a:ext>
            </a:extLst>
          </p:cNvPr>
          <p:cNvCxnSpPr/>
          <p:nvPr/>
        </p:nvCxnSpPr>
        <p:spPr>
          <a:xfrm flipH="1">
            <a:off x="9000834" y="3723538"/>
            <a:ext cx="0" cy="209553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29D73CB-0CD5-4631-A9FD-C61961B82B47}"/>
              </a:ext>
            </a:extLst>
          </p:cNvPr>
          <p:cNvSpPr/>
          <p:nvPr/>
        </p:nvSpPr>
        <p:spPr>
          <a:xfrm>
            <a:off x="7090385" y="3429000"/>
            <a:ext cx="1084731" cy="1084731"/>
          </a:xfrm>
          <a:prstGeom prst="ellipse">
            <a:avLst/>
          </a:prstGeom>
          <a:noFill/>
          <a:ln>
            <a:gradFill>
              <a:gsLst>
                <a:gs pos="0">
                  <a:schemeClr val="accent1"/>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Oval 24">
            <a:extLst>
              <a:ext uri="{FF2B5EF4-FFF2-40B4-BE49-F238E27FC236}">
                <a16:creationId xmlns:a16="http://schemas.microsoft.com/office/drawing/2014/main" id="{313A03F4-8D0A-4AD9-BF95-A7BF523715C2}"/>
              </a:ext>
            </a:extLst>
          </p:cNvPr>
          <p:cNvSpPr/>
          <p:nvPr/>
        </p:nvSpPr>
        <p:spPr>
          <a:xfrm>
            <a:off x="9777105" y="3429000"/>
            <a:ext cx="1084731" cy="1084731"/>
          </a:xfrm>
          <a:prstGeom prst="ellipse">
            <a:avLst/>
          </a:prstGeom>
          <a:noFill/>
          <a:ln>
            <a:gradFill>
              <a:gsLst>
                <a:gs pos="0">
                  <a:schemeClr val="accent1"/>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TextBox 25">
            <a:extLst>
              <a:ext uri="{FF2B5EF4-FFF2-40B4-BE49-F238E27FC236}">
                <a16:creationId xmlns:a16="http://schemas.microsoft.com/office/drawing/2014/main" id="{8876FB2D-5FC0-41F5-804D-A98F50FCC0FA}"/>
              </a:ext>
            </a:extLst>
          </p:cNvPr>
          <p:cNvSpPr txBox="1"/>
          <p:nvPr/>
        </p:nvSpPr>
        <p:spPr>
          <a:xfrm>
            <a:off x="6785020" y="4780617"/>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27" name="Title 1">
            <a:extLst>
              <a:ext uri="{FF2B5EF4-FFF2-40B4-BE49-F238E27FC236}">
                <a16:creationId xmlns:a16="http://schemas.microsoft.com/office/drawing/2014/main" id="{C338802C-B801-446C-9D67-2C6A3A3432DA}"/>
              </a:ext>
            </a:extLst>
          </p:cNvPr>
          <p:cNvSpPr txBox="1">
            <a:spLocks/>
          </p:cNvSpPr>
          <p:nvPr/>
        </p:nvSpPr>
        <p:spPr>
          <a:xfrm>
            <a:off x="6559621" y="5111284"/>
            <a:ext cx="2246160" cy="839643"/>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8" name="TextBox 27">
            <a:extLst>
              <a:ext uri="{FF2B5EF4-FFF2-40B4-BE49-F238E27FC236}">
                <a16:creationId xmlns:a16="http://schemas.microsoft.com/office/drawing/2014/main" id="{6AAABFE8-41E3-413F-9BED-CC65E1E638A1}"/>
              </a:ext>
            </a:extLst>
          </p:cNvPr>
          <p:cNvSpPr txBox="1"/>
          <p:nvPr/>
        </p:nvSpPr>
        <p:spPr>
          <a:xfrm>
            <a:off x="9420302" y="4780617"/>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29" name="Title 1">
            <a:extLst>
              <a:ext uri="{FF2B5EF4-FFF2-40B4-BE49-F238E27FC236}">
                <a16:creationId xmlns:a16="http://schemas.microsoft.com/office/drawing/2014/main" id="{93B191ED-E319-4191-BE09-BD79BA37EF10}"/>
              </a:ext>
            </a:extLst>
          </p:cNvPr>
          <p:cNvSpPr txBox="1">
            <a:spLocks/>
          </p:cNvSpPr>
          <p:nvPr/>
        </p:nvSpPr>
        <p:spPr>
          <a:xfrm>
            <a:off x="9194903" y="5111284"/>
            <a:ext cx="2246160" cy="839643"/>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Shape 2633">
            <a:extLst>
              <a:ext uri="{FF2B5EF4-FFF2-40B4-BE49-F238E27FC236}">
                <a16:creationId xmlns:a16="http://schemas.microsoft.com/office/drawing/2014/main" id="{C835EF0A-D8A8-4CC1-9B02-7F56C1235CC9}"/>
              </a:ext>
            </a:extLst>
          </p:cNvPr>
          <p:cNvSpPr/>
          <p:nvPr/>
        </p:nvSpPr>
        <p:spPr>
          <a:xfrm>
            <a:off x="7395086" y="3756620"/>
            <a:ext cx="475328" cy="475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gradFill>
            <a:gsLst>
              <a:gs pos="0">
                <a:schemeClr val="accent1"/>
              </a:gs>
              <a:gs pos="100000">
                <a:schemeClr val="accent2"/>
              </a:gs>
            </a:gsLst>
            <a:lin ang="2700000" scaled="0"/>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634">
            <a:extLst>
              <a:ext uri="{FF2B5EF4-FFF2-40B4-BE49-F238E27FC236}">
                <a16:creationId xmlns:a16="http://schemas.microsoft.com/office/drawing/2014/main" id="{887F9876-599A-4F5B-A8A2-E2CED1657F83}"/>
              </a:ext>
            </a:extLst>
          </p:cNvPr>
          <p:cNvSpPr/>
          <p:nvPr/>
        </p:nvSpPr>
        <p:spPr>
          <a:xfrm>
            <a:off x="10080319" y="3742690"/>
            <a:ext cx="475328" cy="475328"/>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gradFill>
            <a:gsLst>
              <a:gs pos="0">
                <a:schemeClr val="accent1"/>
              </a:gs>
              <a:gs pos="100000">
                <a:schemeClr val="accent2"/>
              </a:gs>
            </a:gsLst>
            <a:lin ang="2700000" scaled="0"/>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TextBox 31">
            <a:extLst>
              <a:ext uri="{FF2B5EF4-FFF2-40B4-BE49-F238E27FC236}">
                <a16:creationId xmlns:a16="http://schemas.microsoft.com/office/drawing/2014/main" id="{2905D15E-1A74-4398-8B73-050D18EC0D2A}"/>
              </a:ext>
            </a:extLst>
          </p:cNvPr>
          <p:cNvSpPr txBox="1"/>
          <p:nvPr/>
        </p:nvSpPr>
        <p:spPr>
          <a:xfrm>
            <a:off x="6559621" y="1271261"/>
            <a:ext cx="2856552" cy="400110"/>
          </a:xfrm>
          <a:prstGeom prst="rect">
            <a:avLst/>
          </a:prstGeom>
          <a:noFill/>
        </p:spPr>
        <p:txBody>
          <a:bodyPr wrap="none" lIns="0" tIns="0" rIns="0" bIns="0" rtlCol="0">
            <a:spAutoFit/>
          </a:bodyPr>
          <a:lstStyle/>
          <a:p>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33" name="TextBox 32">
            <a:extLst>
              <a:ext uri="{FF2B5EF4-FFF2-40B4-BE49-F238E27FC236}">
                <a16:creationId xmlns:a16="http://schemas.microsoft.com/office/drawing/2014/main" id="{34BC929D-5246-41C1-A3C0-4E1509F4D12B}"/>
              </a:ext>
            </a:extLst>
          </p:cNvPr>
          <p:cNvSpPr txBox="1"/>
          <p:nvPr/>
        </p:nvSpPr>
        <p:spPr>
          <a:xfrm flipH="1">
            <a:off x="6559621" y="1725021"/>
            <a:ext cx="5108812" cy="461665"/>
          </a:xfrm>
          <a:prstGeom prst="rect">
            <a:avLst/>
          </a:prstGeom>
          <a:noFill/>
        </p:spPr>
        <p:txBody>
          <a:bodyPr wrap="square" lIns="0" tIns="0" rIns="0" bIns="0" rtlCol="0">
            <a:spAutoFit/>
          </a:bodyPr>
          <a:lstStyle/>
          <a:p>
            <a:pP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34" name="Straight Connector 33">
            <a:extLst>
              <a:ext uri="{FF2B5EF4-FFF2-40B4-BE49-F238E27FC236}">
                <a16:creationId xmlns:a16="http://schemas.microsoft.com/office/drawing/2014/main" id="{A24397DF-4A5B-484F-8FA0-4699EB606D10}"/>
              </a:ext>
            </a:extLst>
          </p:cNvPr>
          <p:cNvCxnSpPr/>
          <p:nvPr/>
        </p:nvCxnSpPr>
        <p:spPr>
          <a:xfrm>
            <a:off x="6559621" y="2421280"/>
            <a:ext cx="17543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5455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12" dur="500"/>
                                        <p:tgtEl>
                                          <p:spTgt spid="5">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left)">
                                      <p:cBhvr>
                                        <p:cTn id="17" dur="500"/>
                                        <p:tgtEl>
                                          <p:spTgt spid="5">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left)">
                                      <p:cBhvr>
                                        <p:cTn id="22" dur="500"/>
                                        <p:tgtEl>
                                          <p:spTgt spid="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C5D2907-E57C-45EA-BC96-4EB0BD155C66}"/>
              </a:ext>
            </a:extLst>
          </p:cNvPr>
          <p:cNvGrpSpPr/>
          <p:nvPr/>
        </p:nvGrpSpPr>
        <p:grpSpPr>
          <a:xfrm>
            <a:off x="1676399" y="2310180"/>
            <a:ext cx="8938591" cy="2237639"/>
            <a:chOff x="1676400" y="1925773"/>
            <a:chExt cx="6209608" cy="1554480"/>
          </a:xfrm>
        </p:grpSpPr>
        <p:sp>
          <p:nvSpPr>
            <p:cNvPr id="5" name="Oval 4"/>
            <p:cNvSpPr/>
            <p:nvPr/>
          </p:nvSpPr>
          <p:spPr>
            <a:xfrm>
              <a:off x="1676400" y="1925773"/>
              <a:ext cx="1554480" cy="1554480"/>
            </a:xfrm>
            <a:prstGeom prst="ellipse">
              <a:avLst/>
            </a:prstGeom>
            <a:ln w="1524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0" name="Arc 9"/>
            <p:cNvSpPr/>
            <p:nvPr/>
          </p:nvSpPr>
          <p:spPr>
            <a:xfrm>
              <a:off x="1676400" y="1925773"/>
              <a:ext cx="1554480" cy="1554480"/>
            </a:xfrm>
            <a:prstGeom prst="arc">
              <a:avLst>
                <a:gd name="adj1" fmla="val 16200000"/>
                <a:gd name="adj2" fmla="val 11579789"/>
              </a:avLst>
            </a:prstGeom>
            <a:ln w="1524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6" name="Oval 5"/>
            <p:cNvSpPr/>
            <p:nvPr/>
          </p:nvSpPr>
          <p:spPr>
            <a:xfrm>
              <a:off x="4003964" y="1925773"/>
              <a:ext cx="1554480" cy="1554480"/>
            </a:xfrm>
            <a:prstGeom prst="ellipse">
              <a:avLst/>
            </a:prstGeom>
            <a:ln w="1524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2" name="Arc 11"/>
            <p:cNvSpPr/>
            <p:nvPr/>
          </p:nvSpPr>
          <p:spPr>
            <a:xfrm>
              <a:off x="4003964" y="1925773"/>
              <a:ext cx="1554480" cy="1554480"/>
            </a:xfrm>
            <a:prstGeom prst="arc">
              <a:avLst>
                <a:gd name="adj1" fmla="val 16200000"/>
                <a:gd name="adj2" fmla="val 7717862"/>
              </a:avLst>
            </a:prstGeom>
            <a:ln w="15240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7" name="Oval 6"/>
            <p:cNvSpPr/>
            <p:nvPr/>
          </p:nvSpPr>
          <p:spPr>
            <a:xfrm>
              <a:off x="6331528" y="1925773"/>
              <a:ext cx="1554480" cy="1554480"/>
            </a:xfrm>
            <a:prstGeom prst="ellipse">
              <a:avLst/>
            </a:prstGeom>
            <a:ln w="1524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3" name="Arc 12"/>
            <p:cNvSpPr/>
            <p:nvPr/>
          </p:nvSpPr>
          <p:spPr>
            <a:xfrm>
              <a:off x="6331528" y="1925773"/>
              <a:ext cx="1554480" cy="1554480"/>
            </a:xfrm>
            <a:prstGeom prst="arc">
              <a:avLst>
                <a:gd name="adj1" fmla="val 16200000"/>
                <a:gd name="adj2" fmla="val 4126927"/>
              </a:avLst>
            </a:prstGeom>
            <a:ln w="152400" cap="rnd">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grpSp>
      <p:sp>
        <p:nvSpPr>
          <p:cNvPr id="50" name="TextBox 49">
            <a:extLst>
              <a:ext uri="{FF2B5EF4-FFF2-40B4-BE49-F238E27FC236}">
                <a16:creationId xmlns:a16="http://schemas.microsoft.com/office/drawing/2014/main" id="{D9CAA3A0-DEAF-43E0-B692-88DDB5D2391A}"/>
              </a:ext>
            </a:extLst>
          </p:cNvPr>
          <p:cNvSpPr txBox="1"/>
          <p:nvPr/>
        </p:nvSpPr>
        <p:spPr>
          <a:xfrm>
            <a:off x="4580566" y="574454"/>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51" name="TextBox 50">
            <a:extLst>
              <a:ext uri="{FF2B5EF4-FFF2-40B4-BE49-F238E27FC236}">
                <a16:creationId xmlns:a16="http://schemas.microsoft.com/office/drawing/2014/main" id="{37E05E4A-117F-4335-8C73-CCA929167506}"/>
              </a:ext>
            </a:extLst>
          </p:cNvPr>
          <p:cNvSpPr txBox="1"/>
          <p:nvPr/>
        </p:nvSpPr>
        <p:spPr>
          <a:xfrm flipH="1">
            <a:off x="3541594" y="1028214"/>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52" name="Straight Connector 51">
            <a:extLst>
              <a:ext uri="{FF2B5EF4-FFF2-40B4-BE49-F238E27FC236}">
                <a16:creationId xmlns:a16="http://schemas.microsoft.com/office/drawing/2014/main" id="{2C92A6EB-53C3-4F95-9860-F05CB4531411}"/>
              </a:ext>
            </a:extLst>
          </p:cNvPr>
          <p:cNvCxnSpPr/>
          <p:nvPr/>
        </p:nvCxnSpPr>
        <p:spPr>
          <a:xfrm>
            <a:off x="5201839" y="1724473"/>
            <a:ext cx="1754372"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Shape 2784">
            <a:extLst>
              <a:ext uri="{FF2B5EF4-FFF2-40B4-BE49-F238E27FC236}">
                <a16:creationId xmlns:a16="http://schemas.microsoft.com/office/drawing/2014/main" id="{D8C9850E-5A30-4653-A51C-7A2E43FD4A24}"/>
              </a:ext>
            </a:extLst>
          </p:cNvPr>
          <p:cNvSpPr/>
          <p:nvPr/>
        </p:nvSpPr>
        <p:spPr>
          <a:xfrm>
            <a:off x="1307991" y="5146040"/>
            <a:ext cx="523294" cy="523294"/>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gradFill>
            <a:gsLst>
              <a:gs pos="0">
                <a:schemeClr val="accent1"/>
              </a:gs>
              <a:gs pos="100000">
                <a:schemeClr val="accent2"/>
              </a:gs>
            </a:gsLst>
            <a:lin ang="2700000" scaled="0"/>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Shape 2787">
            <a:extLst>
              <a:ext uri="{FF2B5EF4-FFF2-40B4-BE49-F238E27FC236}">
                <a16:creationId xmlns:a16="http://schemas.microsoft.com/office/drawing/2014/main" id="{4567883B-2746-4734-840A-CCA23B3A4F8E}"/>
              </a:ext>
            </a:extLst>
          </p:cNvPr>
          <p:cNvSpPr/>
          <p:nvPr/>
        </p:nvSpPr>
        <p:spPr>
          <a:xfrm>
            <a:off x="6641268" y="5139550"/>
            <a:ext cx="522970" cy="52331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gradFill>
            <a:gsLst>
              <a:gs pos="0">
                <a:schemeClr val="accent1"/>
              </a:gs>
              <a:gs pos="100000">
                <a:schemeClr val="accent2"/>
              </a:gs>
            </a:gsLst>
            <a:lin ang="2700000" scaled="0"/>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5" name="TextBox 54">
            <a:extLst>
              <a:ext uri="{FF2B5EF4-FFF2-40B4-BE49-F238E27FC236}">
                <a16:creationId xmlns:a16="http://schemas.microsoft.com/office/drawing/2014/main" id="{CE7BD6D2-3C23-4FC2-880D-907CB6990309}"/>
              </a:ext>
            </a:extLst>
          </p:cNvPr>
          <p:cNvSpPr txBox="1"/>
          <p:nvPr/>
        </p:nvSpPr>
        <p:spPr>
          <a:xfrm>
            <a:off x="2107904" y="5146040"/>
            <a:ext cx="1165384"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56" name="TextBox 55">
            <a:extLst>
              <a:ext uri="{FF2B5EF4-FFF2-40B4-BE49-F238E27FC236}">
                <a16:creationId xmlns:a16="http://schemas.microsoft.com/office/drawing/2014/main" id="{9C0B806B-A0AE-45FB-86EF-FF978BEC1C7B}"/>
              </a:ext>
            </a:extLst>
          </p:cNvPr>
          <p:cNvSpPr txBox="1"/>
          <p:nvPr/>
        </p:nvSpPr>
        <p:spPr>
          <a:xfrm>
            <a:off x="2107904" y="5462228"/>
            <a:ext cx="3879668" cy="692497"/>
          </a:xfrm>
          <a:prstGeom prst="rect">
            <a:avLst/>
          </a:prstGeom>
          <a:noFill/>
        </p:spPr>
        <p:txBody>
          <a:bodyPr wrap="square" lIns="0" tIns="0" rIns="0" bIns="0" rtlCol="0">
            <a:spAutoFit/>
          </a:bodyPr>
          <a:lstStyle/>
          <a:p>
            <a:pPr>
              <a:lnSpc>
                <a:spcPct val="125000"/>
              </a:lnSpc>
            </a:pP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 aliqua</a:t>
            </a:r>
            <a:r>
              <a:rPr lang="vi-VN"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57" name="TextBox 56">
            <a:extLst>
              <a:ext uri="{FF2B5EF4-FFF2-40B4-BE49-F238E27FC236}">
                <a16:creationId xmlns:a16="http://schemas.microsoft.com/office/drawing/2014/main" id="{516CF039-426B-4E09-ABEC-0B667B8BAC3D}"/>
              </a:ext>
            </a:extLst>
          </p:cNvPr>
          <p:cNvSpPr txBox="1"/>
          <p:nvPr/>
        </p:nvSpPr>
        <p:spPr>
          <a:xfrm>
            <a:off x="7441549" y="5146040"/>
            <a:ext cx="1165384"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58" name="TextBox 57">
            <a:extLst>
              <a:ext uri="{FF2B5EF4-FFF2-40B4-BE49-F238E27FC236}">
                <a16:creationId xmlns:a16="http://schemas.microsoft.com/office/drawing/2014/main" id="{9F273C8D-D855-45CD-B9F2-432FE06348D1}"/>
              </a:ext>
            </a:extLst>
          </p:cNvPr>
          <p:cNvSpPr txBox="1"/>
          <p:nvPr/>
        </p:nvSpPr>
        <p:spPr>
          <a:xfrm>
            <a:off x="7441548" y="5462228"/>
            <a:ext cx="3897011" cy="692497"/>
          </a:xfrm>
          <a:prstGeom prst="rect">
            <a:avLst/>
          </a:prstGeom>
          <a:noFill/>
        </p:spPr>
        <p:txBody>
          <a:bodyPr wrap="square" lIns="0" tIns="0" rIns="0" bIns="0" rtlCol="0">
            <a:spAutoFit/>
          </a:bodyPr>
          <a:lstStyle/>
          <a:p>
            <a:pPr>
              <a:lnSpc>
                <a:spcPct val="125000"/>
              </a:lnSpc>
            </a:pP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 aliqua</a:t>
            </a:r>
            <a:r>
              <a:rPr lang="vi-VN"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51158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p:cNvGrpSpPr/>
          <p:nvPr/>
        </p:nvGrpSpPr>
        <p:grpSpPr>
          <a:xfrm>
            <a:off x="3987800" y="2350262"/>
            <a:ext cx="4216400" cy="4330128"/>
            <a:chOff x="3982720" y="2359095"/>
            <a:chExt cx="3505200" cy="3599745"/>
          </a:xfrm>
        </p:grpSpPr>
        <p:grpSp>
          <p:nvGrpSpPr>
            <p:cNvPr id="95" name="Group 94"/>
            <p:cNvGrpSpPr/>
            <p:nvPr/>
          </p:nvGrpSpPr>
          <p:grpSpPr>
            <a:xfrm>
              <a:off x="4367542" y="3356154"/>
              <a:ext cx="2967978" cy="1308608"/>
              <a:chOff x="488840" y="4429730"/>
              <a:chExt cx="2370206" cy="1090462"/>
            </a:xfrm>
          </p:grpSpPr>
          <p:sp>
            <p:nvSpPr>
              <p:cNvPr id="132" name="Shape 43"/>
              <p:cNvSpPr/>
              <p:nvPr/>
            </p:nvSpPr>
            <p:spPr>
              <a:xfrm>
                <a:off x="488840" y="4443198"/>
                <a:ext cx="2370206" cy="1076994"/>
              </a:xfrm>
              <a:custGeom>
                <a:avLst/>
                <a:gdLst/>
                <a:ahLst/>
                <a:cxnLst>
                  <a:cxn ang="0">
                    <a:pos x="wd2" y="hd2"/>
                  </a:cxn>
                  <a:cxn ang="5400000">
                    <a:pos x="wd2" y="hd2"/>
                  </a:cxn>
                  <a:cxn ang="10800000">
                    <a:pos x="wd2" y="hd2"/>
                  </a:cxn>
                  <a:cxn ang="16200000">
                    <a:pos x="wd2" y="hd2"/>
                  </a:cxn>
                </a:cxnLst>
                <a:rect l="0" t="0" r="r" b="b"/>
                <a:pathLst>
                  <a:path w="20731" h="19682" extrusionOk="0">
                    <a:moveTo>
                      <a:pt x="8118" y="4287"/>
                    </a:moveTo>
                    <a:cubicBezTo>
                      <a:pt x="8118" y="4287"/>
                      <a:pt x="7835" y="2888"/>
                      <a:pt x="8789" y="2888"/>
                    </a:cubicBezTo>
                    <a:cubicBezTo>
                      <a:pt x="8789" y="2888"/>
                      <a:pt x="9905" y="554"/>
                      <a:pt x="10352" y="2578"/>
                    </a:cubicBezTo>
                    <a:cubicBezTo>
                      <a:pt x="10352" y="2578"/>
                      <a:pt x="10557" y="-375"/>
                      <a:pt x="11783" y="783"/>
                    </a:cubicBezTo>
                    <a:cubicBezTo>
                      <a:pt x="11783" y="783"/>
                      <a:pt x="13147" y="-1918"/>
                      <a:pt x="13555" y="2712"/>
                    </a:cubicBezTo>
                    <a:cubicBezTo>
                      <a:pt x="13555" y="2712"/>
                      <a:pt x="15056" y="396"/>
                      <a:pt x="15464" y="4256"/>
                    </a:cubicBezTo>
                    <a:cubicBezTo>
                      <a:pt x="15464" y="4256"/>
                      <a:pt x="17101" y="5026"/>
                      <a:pt x="16555" y="9270"/>
                    </a:cubicBezTo>
                    <a:cubicBezTo>
                      <a:pt x="16555" y="9270"/>
                      <a:pt x="17646" y="7344"/>
                      <a:pt x="18056" y="9659"/>
                    </a:cubicBezTo>
                    <a:cubicBezTo>
                      <a:pt x="18056" y="9659"/>
                      <a:pt x="19827" y="8499"/>
                      <a:pt x="19282" y="14675"/>
                    </a:cubicBezTo>
                    <a:cubicBezTo>
                      <a:pt x="19282" y="14675"/>
                      <a:pt x="21600" y="17376"/>
                      <a:pt x="20373" y="19302"/>
                    </a:cubicBezTo>
                    <a:lnTo>
                      <a:pt x="0" y="19682"/>
                    </a:lnTo>
                    <a:cubicBezTo>
                      <a:pt x="0" y="19682"/>
                      <a:pt x="875" y="14675"/>
                      <a:pt x="2512" y="14289"/>
                    </a:cubicBezTo>
                    <a:cubicBezTo>
                      <a:pt x="2512" y="14289"/>
                      <a:pt x="2784" y="10431"/>
                      <a:pt x="4012" y="11202"/>
                    </a:cubicBezTo>
                    <a:cubicBezTo>
                      <a:pt x="4012" y="11202"/>
                      <a:pt x="3602" y="8499"/>
                      <a:pt x="4420" y="8114"/>
                    </a:cubicBezTo>
                    <a:cubicBezTo>
                      <a:pt x="4420" y="8114"/>
                      <a:pt x="3467" y="5412"/>
                      <a:pt x="4966" y="5026"/>
                    </a:cubicBezTo>
                    <a:cubicBezTo>
                      <a:pt x="4966" y="5026"/>
                      <a:pt x="6465" y="2712"/>
                      <a:pt x="6739" y="7344"/>
                    </a:cubicBezTo>
                    <a:cubicBezTo>
                      <a:pt x="6739" y="7344"/>
                      <a:pt x="6482" y="2888"/>
                      <a:pt x="8118" y="4287"/>
                    </a:cubicBezTo>
                    <a:close/>
                  </a:path>
                </a:pathLst>
              </a:custGeom>
              <a:solidFill>
                <a:schemeClr val="accent3">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3" name="Shape 59"/>
              <p:cNvSpPr/>
              <p:nvPr/>
            </p:nvSpPr>
            <p:spPr>
              <a:xfrm>
                <a:off x="623519" y="4429730"/>
                <a:ext cx="2233851" cy="1079462"/>
              </a:xfrm>
              <a:custGeom>
                <a:avLst/>
                <a:gdLst/>
                <a:ahLst/>
                <a:cxnLst>
                  <a:cxn ang="0">
                    <a:pos x="wd2" y="hd2"/>
                  </a:cxn>
                  <a:cxn ang="5400000">
                    <a:pos x="wd2" y="hd2"/>
                  </a:cxn>
                  <a:cxn ang="10800000">
                    <a:pos x="wd2" y="hd2"/>
                  </a:cxn>
                  <a:cxn ang="16200000">
                    <a:pos x="wd2" y="hd2"/>
                  </a:cxn>
                </a:cxnLst>
                <a:rect l="0" t="0" r="r" b="b"/>
                <a:pathLst>
                  <a:path w="20093" h="19686" extrusionOk="0">
                    <a:moveTo>
                      <a:pt x="18596" y="14644"/>
                    </a:moveTo>
                    <a:cubicBezTo>
                      <a:pt x="19157" y="8481"/>
                      <a:pt x="17335" y="9639"/>
                      <a:pt x="17335" y="9639"/>
                    </a:cubicBezTo>
                    <a:cubicBezTo>
                      <a:pt x="16914" y="7329"/>
                      <a:pt x="15792" y="9251"/>
                      <a:pt x="15792" y="9251"/>
                    </a:cubicBezTo>
                    <a:cubicBezTo>
                      <a:pt x="16353" y="5016"/>
                      <a:pt x="14670" y="4247"/>
                      <a:pt x="14670" y="4247"/>
                    </a:cubicBezTo>
                    <a:cubicBezTo>
                      <a:pt x="14250" y="395"/>
                      <a:pt x="12707" y="2707"/>
                      <a:pt x="12707" y="2707"/>
                    </a:cubicBezTo>
                    <a:cubicBezTo>
                      <a:pt x="12287" y="-1914"/>
                      <a:pt x="10884" y="781"/>
                      <a:pt x="10884" y="781"/>
                    </a:cubicBezTo>
                    <a:cubicBezTo>
                      <a:pt x="9623" y="-374"/>
                      <a:pt x="9763" y="3476"/>
                      <a:pt x="9763" y="3476"/>
                    </a:cubicBezTo>
                    <a:cubicBezTo>
                      <a:pt x="9763" y="3476"/>
                      <a:pt x="10324" y="-324"/>
                      <a:pt x="11445" y="3366"/>
                    </a:cubicBezTo>
                    <a:cubicBezTo>
                      <a:pt x="11445" y="3366"/>
                      <a:pt x="11660" y="4137"/>
                      <a:pt x="11657" y="4963"/>
                    </a:cubicBezTo>
                    <a:cubicBezTo>
                      <a:pt x="11920" y="4255"/>
                      <a:pt x="12324" y="3788"/>
                      <a:pt x="12848" y="5042"/>
                    </a:cubicBezTo>
                    <a:lnTo>
                      <a:pt x="12988" y="7053"/>
                    </a:lnTo>
                    <a:cubicBezTo>
                      <a:pt x="12988" y="7053"/>
                      <a:pt x="14157" y="4434"/>
                      <a:pt x="14311" y="8158"/>
                    </a:cubicBezTo>
                    <a:lnTo>
                      <a:pt x="13622" y="9244"/>
                    </a:lnTo>
                    <a:cubicBezTo>
                      <a:pt x="13622" y="9244"/>
                      <a:pt x="14670" y="8394"/>
                      <a:pt x="14670" y="10409"/>
                    </a:cubicBezTo>
                    <a:cubicBezTo>
                      <a:pt x="14670" y="10409"/>
                      <a:pt x="16353" y="9736"/>
                      <a:pt x="15933" y="12083"/>
                    </a:cubicBezTo>
                    <a:cubicBezTo>
                      <a:pt x="15933" y="12083"/>
                      <a:pt x="17615" y="12418"/>
                      <a:pt x="17055" y="14768"/>
                    </a:cubicBezTo>
                    <a:cubicBezTo>
                      <a:pt x="17055" y="14768"/>
                      <a:pt x="15651" y="16779"/>
                      <a:pt x="14250" y="14768"/>
                    </a:cubicBezTo>
                    <a:lnTo>
                      <a:pt x="12178" y="15279"/>
                    </a:lnTo>
                    <a:lnTo>
                      <a:pt x="13197" y="14756"/>
                    </a:lnTo>
                    <a:cubicBezTo>
                      <a:pt x="12756" y="14783"/>
                      <a:pt x="12245" y="14321"/>
                      <a:pt x="12245" y="12036"/>
                    </a:cubicBezTo>
                    <a:cubicBezTo>
                      <a:pt x="12245" y="12036"/>
                      <a:pt x="10324" y="12083"/>
                      <a:pt x="10324" y="9736"/>
                    </a:cubicBezTo>
                    <a:cubicBezTo>
                      <a:pt x="10324" y="9736"/>
                      <a:pt x="9483" y="11081"/>
                      <a:pt x="10324" y="13090"/>
                    </a:cubicBezTo>
                    <a:cubicBezTo>
                      <a:pt x="10324" y="13090"/>
                      <a:pt x="9326" y="14417"/>
                      <a:pt x="9698" y="15890"/>
                    </a:cubicBezTo>
                    <a:lnTo>
                      <a:pt x="9340" y="15978"/>
                    </a:lnTo>
                    <a:cubicBezTo>
                      <a:pt x="9443" y="15778"/>
                      <a:pt x="9280" y="15737"/>
                      <a:pt x="8501" y="16109"/>
                    </a:cubicBezTo>
                    <a:cubicBezTo>
                      <a:pt x="6398" y="17116"/>
                      <a:pt x="6118" y="14432"/>
                      <a:pt x="6118" y="14432"/>
                    </a:cubicBezTo>
                    <a:cubicBezTo>
                      <a:pt x="4715" y="15439"/>
                      <a:pt x="4575" y="12083"/>
                      <a:pt x="4575" y="12083"/>
                    </a:cubicBezTo>
                    <a:cubicBezTo>
                      <a:pt x="2471" y="12756"/>
                      <a:pt x="3173" y="9067"/>
                      <a:pt x="3173" y="9067"/>
                    </a:cubicBezTo>
                    <a:cubicBezTo>
                      <a:pt x="2471" y="10409"/>
                      <a:pt x="2893" y="11179"/>
                      <a:pt x="2893" y="11179"/>
                    </a:cubicBezTo>
                    <a:cubicBezTo>
                      <a:pt x="1630" y="10607"/>
                      <a:pt x="930" y="14819"/>
                      <a:pt x="930" y="14819"/>
                    </a:cubicBezTo>
                    <a:cubicBezTo>
                      <a:pt x="-613" y="14819"/>
                      <a:pt x="229" y="17218"/>
                      <a:pt x="229" y="17218"/>
                    </a:cubicBezTo>
                    <a:lnTo>
                      <a:pt x="4727" y="17218"/>
                    </a:lnTo>
                    <a:lnTo>
                      <a:pt x="648" y="18172"/>
                    </a:lnTo>
                    <a:lnTo>
                      <a:pt x="8038" y="19679"/>
                    </a:lnTo>
                    <a:lnTo>
                      <a:pt x="8020" y="19686"/>
                    </a:lnTo>
                    <a:lnTo>
                      <a:pt x="19725" y="19648"/>
                    </a:lnTo>
                    <a:cubicBezTo>
                      <a:pt x="20987" y="17725"/>
                      <a:pt x="18596" y="14644"/>
                      <a:pt x="18596" y="14644"/>
                    </a:cubicBezTo>
                    <a:close/>
                    <a:moveTo>
                      <a:pt x="11657" y="4963"/>
                    </a:moveTo>
                    <a:cubicBezTo>
                      <a:pt x="11428" y="5581"/>
                      <a:pt x="11306" y="6383"/>
                      <a:pt x="11306" y="6383"/>
                    </a:cubicBezTo>
                    <a:cubicBezTo>
                      <a:pt x="11572" y="6000"/>
                      <a:pt x="11655" y="5471"/>
                      <a:pt x="11657" y="4963"/>
                    </a:cubicBezTo>
                    <a:close/>
                    <a:moveTo>
                      <a:pt x="13197" y="14756"/>
                    </a:moveTo>
                    <a:cubicBezTo>
                      <a:pt x="13533" y="14736"/>
                      <a:pt x="13829" y="14432"/>
                      <a:pt x="13829" y="14432"/>
                    </a:cubicBezTo>
                    <a:cubicBezTo>
                      <a:pt x="13829" y="14432"/>
                      <a:pt x="13197" y="14756"/>
                      <a:pt x="13197" y="14756"/>
                    </a:cubicBezTo>
                    <a:close/>
                  </a:path>
                </a:pathLst>
              </a:custGeom>
              <a:solidFill>
                <a:schemeClr val="accent3">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31" name="Group 30"/>
            <p:cNvGrpSpPr/>
            <p:nvPr/>
          </p:nvGrpSpPr>
          <p:grpSpPr>
            <a:xfrm>
              <a:off x="4092647" y="3704948"/>
              <a:ext cx="3253004" cy="1327040"/>
              <a:chOff x="4683760" y="2380557"/>
              <a:chExt cx="3029642" cy="1513363"/>
            </a:xfrm>
          </p:grpSpPr>
          <p:grpSp>
            <p:nvGrpSpPr>
              <p:cNvPr id="27" name="Group 26"/>
              <p:cNvGrpSpPr/>
              <p:nvPr/>
            </p:nvGrpSpPr>
            <p:grpSpPr>
              <a:xfrm>
                <a:off x="6474850" y="2754548"/>
                <a:ext cx="1238552" cy="1113150"/>
                <a:chOff x="4561840" y="2751871"/>
                <a:chExt cx="1351280" cy="1062970"/>
              </a:xfrm>
            </p:grpSpPr>
            <p:sp>
              <p:nvSpPr>
                <p:cNvPr id="28" name="Oval 27"/>
                <p:cNvSpPr/>
                <p:nvPr/>
              </p:nvSpPr>
              <p:spPr>
                <a:xfrm>
                  <a:off x="4561840" y="2751871"/>
                  <a:ext cx="1351280" cy="1062970"/>
                </a:xfrm>
                <a:prstGeom prst="ellipse">
                  <a:avLst/>
                </a:pr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734560" y="2885440"/>
                  <a:ext cx="1005840" cy="795832"/>
                </a:xfrm>
                <a:prstGeom prst="ellipse">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907280" y="3048000"/>
                  <a:ext cx="660400" cy="470711"/>
                </a:xfrm>
                <a:prstGeom prst="ellipse">
                  <a:avLst/>
                </a:pr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5425440" y="2380557"/>
                <a:ext cx="1351280" cy="1062970"/>
                <a:chOff x="4561840" y="2751871"/>
                <a:chExt cx="1351280" cy="1062970"/>
              </a:xfrm>
            </p:grpSpPr>
            <p:sp>
              <p:nvSpPr>
                <p:cNvPr id="24" name="Oval 23"/>
                <p:cNvSpPr/>
                <p:nvPr/>
              </p:nvSpPr>
              <p:spPr>
                <a:xfrm>
                  <a:off x="4561840" y="2751871"/>
                  <a:ext cx="1351280" cy="1062970"/>
                </a:xfrm>
                <a:prstGeom prst="ellipse">
                  <a:avLst/>
                </a:pr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734560" y="2885440"/>
                  <a:ext cx="1005840" cy="795832"/>
                </a:xfrm>
                <a:prstGeom prst="ellipse">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907280" y="3048000"/>
                  <a:ext cx="660400" cy="470711"/>
                </a:xfrm>
                <a:prstGeom prst="ellipse">
                  <a:avLst/>
                </a:pr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689600" y="2994999"/>
                <a:ext cx="1140366" cy="897056"/>
                <a:chOff x="4561840" y="2751871"/>
                <a:chExt cx="1351280" cy="1062970"/>
              </a:xfrm>
            </p:grpSpPr>
            <p:sp>
              <p:nvSpPr>
                <p:cNvPr id="20" name="Oval 19"/>
                <p:cNvSpPr/>
                <p:nvPr/>
              </p:nvSpPr>
              <p:spPr>
                <a:xfrm>
                  <a:off x="4561840" y="2751871"/>
                  <a:ext cx="1351280" cy="1062970"/>
                </a:xfrm>
                <a:prstGeom prst="ellipse">
                  <a:avLst/>
                </a:pr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734560" y="2885440"/>
                  <a:ext cx="1005840" cy="795832"/>
                </a:xfrm>
                <a:prstGeom prst="ellipse">
                  <a:avLst/>
                </a:prstGeom>
                <a:solidFill>
                  <a:schemeClr val="accent4">
                    <a:lumMod val="75000"/>
                  </a:schemeClr>
                </a:solid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907280" y="3048000"/>
                  <a:ext cx="660400" cy="470711"/>
                </a:xfrm>
                <a:prstGeom prst="ellipse">
                  <a:avLst/>
                </a:pr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683760" y="2830950"/>
                <a:ext cx="1351280" cy="1062970"/>
                <a:chOff x="4561840" y="2751871"/>
                <a:chExt cx="1351280" cy="1062970"/>
              </a:xfrm>
            </p:grpSpPr>
            <p:sp>
              <p:nvSpPr>
                <p:cNvPr id="17" name="Oval 16"/>
                <p:cNvSpPr/>
                <p:nvPr/>
              </p:nvSpPr>
              <p:spPr>
                <a:xfrm>
                  <a:off x="4561840" y="2751871"/>
                  <a:ext cx="1351280" cy="1062970"/>
                </a:xfrm>
                <a:prstGeom prst="ellipse">
                  <a:avLst/>
                </a:pr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734560" y="2885440"/>
                  <a:ext cx="1005840" cy="795832"/>
                </a:xfrm>
                <a:prstGeom prst="ellipse">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907280" y="3048000"/>
                  <a:ext cx="660400" cy="470711"/>
                </a:xfrm>
                <a:prstGeom prst="ellipse">
                  <a:avLst/>
                </a:pr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6" name="Group 95"/>
            <p:cNvGrpSpPr/>
            <p:nvPr/>
          </p:nvGrpSpPr>
          <p:grpSpPr>
            <a:xfrm rot="7532632">
              <a:off x="6532537" y="4215301"/>
              <a:ext cx="1088788" cy="622514"/>
              <a:chOff x="3115073" y="5201887"/>
              <a:chExt cx="1462606" cy="836245"/>
            </a:xfrm>
          </p:grpSpPr>
          <p:sp>
            <p:nvSpPr>
              <p:cNvPr id="128" name="Shape 44"/>
              <p:cNvSpPr/>
              <p:nvPr/>
            </p:nvSpPr>
            <p:spPr>
              <a:xfrm>
                <a:off x="3272199" y="5201887"/>
                <a:ext cx="1305480" cy="836245"/>
              </a:xfrm>
              <a:custGeom>
                <a:avLst/>
                <a:gdLst/>
                <a:ahLst/>
                <a:cxnLst>
                  <a:cxn ang="0">
                    <a:pos x="wd2" y="hd2"/>
                  </a:cxn>
                  <a:cxn ang="5400000">
                    <a:pos x="wd2" y="hd2"/>
                  </a:cxn>
                  <a:cxn ang="10800000">
                    <a:pos x="wd2" y="hd2"/>
                  </a:cxn>
                  <a:cxn ang="16200000">
                    <a:pos x="wd2" y="hd2"/>
                  </a:cxn>
                </a:cxnLst>
                <a:rect l="0" t="0" r="r" b="b"/>
                <a:pathLst>
                  <a:path w="20571" h="20486" extrusionOk="0">
                    <a:moveTo>
                      <a:pt x="1755" y="3947"/>
                    </a:moveTo>
                    <a:cubicBezTo>
                      <a:pt x="1755" y="3947"/>
                      <a:pt x="2770" y="-1024"/>
                      <a:pt x="5177" y="192"/>
                    </a:cubicBezTo>
                    <a:cubicBezTo>
                      <a:pt x="5177" y="192"/>
                      <a:pt x="8063" y="3052"/>
                      <a:pt x="9320" y="5375"/>
                    </a:cubicBezTo>
                    <a:cubicBezTo>
                      <a:pt x="9320" y="5375"/>
                      <a:pt x="11639" y="6958"/>
                      <a:pt x="12175" y="7800"/>
                    </a:cubicBezTo>
                    <a:cubicBezTo>
                      <a:pt x="12713" y="8643"/>
                      <a:pt x="13751" y="10205"/>
                      <a:pt x="14306" y="10429"/>
                    </a:cubicBezTo>
                    <a:cubicBezTo>
                      <a:pt x="14860" y="10649"/>
                      <a:pt x="18338" y="15228"/>
                      <a:pt x="19021" y="16581"/>
                    </a:cubicBezTo>
                    <a:cubicBezTo>
                      <a:pt x="19021" y="16581"/>
                      <a:pt x="21205" y="18717"/>
                      <a:pt x="20388" y="19283"/>
                    </a:cubicBezTo>
                    <a:cubicBezTo>
                      <a:pt x="19573" y="19853"/>
                      <a:pt x="17488" y="20089"/>
                      <a:pt x="16561" y="20280"/>
                    </a:cubicBezTo>
                    <a:cubicBezTo>
                      <a:pt x="15635" y="20468"/>
                      <a:pt x="13510" y="20576"/>
                      <a:pt x="11596" y="20388"/>
                    </a:cubicBezTo>
                    <a:cubicBezTo>
                      <a:pt x="9681" y="20205"/>
                      <a:pt x="6726" y="18458"/>
                      <a:pt x="6254" y="18176"/>
                    </a:cubicBezTo>
                    <a:cubicBezTo>
                      <a:pt x="5781" y="17897"/>
                      <a:pt x="1667" y="16199"/>
                      <a:pt x="636" y="14325"/>
                    </a:cubicBezTo>
                    <a:cubicBezTo>
                      <a:pt x="-395" y="12455"/>
                      <a:pt x="-210" y="10044"/>
                      <a:pt x="1465" y="8720"/>
                    </a:cubicBezTo>
                    <a:cubicBezTo>
                      <a:pt x="1465" y="8720"/>
                      <a:pt x="1963" y="8070"/>
                      <a:pt x="1755" y="3947"/>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29" name="Shape 45"/>
              <p:cNvSpPr/>
              <p:nvPr/>
            </p:nvSpPr>
            <p:spPr>
              <a:xfrm>
                <a:off x="3276688" y="5246781"/>
                <a:ext cx="1202049" cy="785589"/>
              </a:xfrm>
              <a:custGeom>
                <a:avLst/>
                <a:gdLst/>
                <a:ahLst/>
                <a:cxnLst>
                  <a:cxn ang="0">
                    <a:pos x="wd2" y="hd2"/>
                  </a:cxn>
                  <a:cxn ang="5400000">
                    <a:pos x="wd2" y="hd2"/>
                  </a:cxn>
                  <a:cxn ang="10800000">
                    <a:pos x="wd2" y="hd2"/>
                  </a:cxn>
                  <a:cxn ang="16200000">
                    <a:pos x="wd2" y="hd2"/>
                  </a:cxn>
                </a:cxnLst>
                <a:rect l="0" t="0" r="r" b="b"/>
                <a:pathLst>
                  <a:path w="21600" h="21466" extrusionOk="0">
                    <a:moveTo>
                      <a:pt x="12266" y="18210"/>
                    </a:moveTo>
                    <a:cubicBezTo>
                      <a:pt x="12010" y="19235"/>
                      <a:pt x="10853" y="19853"/>
                      <a:pt x="10853" y="19853"/>
                    </a:cubicBezTo>
                    <a:cubicBezTo>
                      <a:pt x="11369" y="19335"/>
                      <a:pt x="11911" y="16245"/>
                      <a:pt x="11911" y="16245"/>
                    </a:cubicBezTo>
                    <a:cubicBezTo>
                      <a:pt x="10977" y="20279"/>
                      <a:pt x="9292" y="20240"/>
                      <a:pt x="9292" y="20240"/>
                    </a:cubicBezTo>
                    <a:cubicBezTo>
                      <a:pt x="11567" y="21558"/>
                      <a:pt x="14232" y="21507"/>
                      <a:pt x="15188" y="21436"/>
                    </a:cubicBezTo>
                    <a:cubicBezTo>
                      <a:pt x="13548" y="21482"/>
                      <a:pt x="11578" y="20042"/>
                      <a:pt x="11578" y="20042"/>
                    </a:cubicBezTo>
                    <a:cubicBezTo>
                      <a:pt x="12000" y="19580"/>
                      <a:pt x="12266" y="18210"/>
                      <a:pt x="12266" y="18210"/>
                    </a:cubicBezTo>
                    <a:close/>
                    <a:moveTo>
                      <a:pt x="15555" y="21401"/>
                    </a:moveTo>
                    <a:cubicBezTo>
                      <a:pt x="15500" y="21411"/>
                      <a:pt x="15443" y="21414"/>
                      <a:pt x="15387" y="21420"/>
                    </a:cubicBezTo>
                    <a:cubicBezTo>
                      <a:pt x="15494" y="21409"/>
                      <a:pt x="15555" y="21401"/>
                      <a:pt x="15555" y="21401"/>
                    </a:cubicBezTo>
                    <a:close/>
                    <a:moveTo>
                      <a:pt x="15995" y="15285"/>
                    </a:moveTo>
                    <a:cubicBezTo>
                      <a:pt x="15778" y="15878"/>
                      <a:pt x="15605" y="16270"/>
                      <a:pt x="15605" y="16270"/>
                    </a:cubicBezTo>
                    <a:cubicBezTo>
                      <a:pt x="15762" y="15996"/>
                      <a:pt x="15888" y="15656"/>
                      <a:pt x="15995" y="15285"/>
                    </a:cubicBezTo>
                    <a:close/>
                    <a:moveTo>
                      <a:pt x="16492" y="10569"/>
                    </a:moveTo>
                    <a:cubicBezTo>
                      <a:pt x="16492" y="10569"/>
                      <a:pt x="16540" y="13384"/>
                      <a:pt x="15995" y="15285"/>
                    </a:cubicBezTo>
                    <a:cubicBezTo>
                      <a:pt x="16399" y="14180"/>
                      <a:pt x="16957" y="12367"/>
                      <a:pt x="16846" y="11009"/>
                    </a:cubicBezTo>
                    <a:cubicBezTo>
                      <a:pt x="16846" y="11009"/>
                      <a:pt x="16492" y="10569"/>
                      <a:pt x="16492" y="10569"/>
                    </a:cubicBezTo>
                    <a:close/>
                    <a:moveTo>
                      <a:pt x="21600" y="17296"/>
                    </a:moveTo>
                    <a:lnTo>
                      <a:pt x="21197" y="17045"/>
                    </a:lnTo>
                    <a:cubicBezTo>
                      <a:pt x="21197" y="17045"/>
                      <a:pt x="21293" y="18509"/>
                      <a:pt x="20859" y="19312"/>
                    </a:cubicBezTo>
                    <a:cubicBezTo>
                      <a:pt x="20859" y="19312"/>
                      <a:pt x="21530" y="18210"/>
                      <a:pt x="21600" y="17296"/>
                    </a:cubicBezTo>
                    <a:close/>
                    <a:moveTo>
                      <a:pt x="19889" y="14879"/>
                    </a:moveTo>
                    <a:lnTo>
                      <a:pt x="19928" y="15020"/>
                    </a:lnTo>
                    <a:cubicBezTo>
                      <a:pt x="19928" y="15020"/>
                      <a:pt x="20183" y="17395"/>
                      <a:pt x="19401" y="19288"/>
                    </a:cubicBezTo>
                    <a:cubicBezTo>
                      <a:pt x="19401" y="19288"/>
                      <a:pt x="20462" y="17206"/>
                      <a:pt x="20187" y="15523"/>
                    </a:cubicBezTo>
                    <a:cubicBezTo>
                      <a:pt x="20187" y="15523"/>
                      <a:pt x="19889" y="14879"/>
                      <a:pt x="19889" y="14879"/>
                    </a:cubicBezTo>
                    <a:close/>
                    <a:moveTo>
                      <a:pt x="2705" y="13344"/>
                    </a:moveTo>
                    <a:cubicBezTo>
                      <a:pt x="2705" y="13344"/>
                      <a:pt x="2570" y="12057"/>
                      <a:pt x="2110" y="11371"/>
                    </a:cubicBezTo>
                    <a:cubicBezTo>
                      <a:pt x="2099" y="12107"/>
                      <a:pt x="2231" y="12861"/>
                      <a:pt x="2705" y="13344"/>
                    </a:cubicBezTo>
                    <a:close/>
                    <a:moveTo>
                      <a:pt x="2775" y="3361"/>
                    </a:moveTo>
                    <a:cubicBezTo>
                      <a:pt x="2817" y="1802"/>
                      <a:pt x="3962" y="1"/>
                      <a:pt x="3962" y="1"/>
                    </a:cubicBezTo>
                    <a:cubicBezTo>
                      <a:pt x="3278" y="-42"/>
                      <a:pt x="2537" y="1995"/>
                      <a:pt x="2537" y="1995"/>
                    </a:cubicBezTo>
                    <a:cubicBezTo>
                      <a:pt x="1455" y="3591"/>
                      <a:pt x="393" y="9714"/>
                      <a:pt x="87" y="11587"/>
                    </a:cubicBezTo>
                    <a:cubicBezTo>
                      <a:pt x="382" y="10680"/>
                      <a:pt x="1332" y="10966"/>
                      <a:pt x="1332" y="10966"/>
                    </a:cubicBezTo>
                    <a:cubicBezTo>
                      <a:pt x="1661" y="10895"/>
                      <a:pt x="1914" y="11080"/>
                      <a:pt x="2110" y="11371"/>
                    </a:cubicBezTo>
                    <a:cubicBezTo>
                      <a:pt x="2126" y="10248"/>
                      <a:pt x="2478" y="9169"/>
                      <a:pt x="2478" y="9169"/>
                    </a:cubicBezTo>
                    <a:cubicBezTo>
                      <a:pt x="2164" y="8109"/>
                      <a:pt x="2653" y="5226"/>
                      <a:pt x="2653" y="5226"/>
                    </a:cubicBezTo>
                    <a:cubicBezTo>
                      <a:pt x="2850" y="3050"/>
                      <a:pt x="5382" y="3107"/>
                      <a:pt x="5382" y="3107"/>
                    </a:cubicBezTo>
                    <a:cubicBezTo>
                      <a:pt x="4741" y="1508"/>
                      <a:pt x="2775" y="3361"/>
                      <a:pt x="2775" y="3361"/>
                    </a:cubicBezTo>
                    <a:close/>
                    <a:moveTo>
                      <a:pt x="87" y="11587"/>
                    </a:moveTo>
                    <a:cubicBezTo>
                      <a:pt x="39" y="11737"/>
                      <a:pt x="6" y="11915"/>
                      <a:pt x="0" y="12136"/>
                    </a:cubicBezTo>
                    <a:cubicBezTo>
                      <a:pt x="0" y="12136"/>
                      <a:pt x="31" y="11934"/>
                      <a:pt x="87" y="11587"/>
                    </a:cubicBezTo>
                    <a:close/>
                    <a:moveTo>
                      <a:pt x="6371" y="18550"/>
                    </a:moveTo>
                    <a:lnTo>
                      <a:pt x="6363" y="18784"/>
                    </a:lnTo>
                    <a:lnTo>
                      <a:pt x="6882" y="18768"/>
                    </a:lnTo>
                    <a:cubicBezTo>
                      <a:pt x="8066" y="17732"/>
                      <a:pt x="7929" y="16013"/>
                      <a:pt x="7929" y="16013"/>
                    </a:cubicBezTo>
                    <a:cubicBezTo>
                      <a:pt x="7818" y="17903"/>
                      <a:pt x="6371" y="18550"/>
                      <a:pt x="6371" y="18550"/>
                    </a:cubicBezTo>
                    <a:close/>
                    <a:moveTo>
                      <a:pt x="2418" y="16264"/>
                    </a:moveTo>
                    <a:lnTo>
                      <a:pt x="2199" y="16531"/>
                    </a:lnTo>
                    <a:lnTo>
                      <a:pt x="2861" y="16757"/>
                    </a:lnTo>
                    <a:cubicBezTo>
                      <a:pt x="4259" y="15687"/>
                      <a:pt x="4465" y="12603"/>
                      <a:pt x="4465" y="12603"/>
                    </a:cubicBezTo>
                    <a:cubicBezTo>
                      <a:pt x="4183" y="15173"/>
                      <a:pt x="2418" y="16264"/>
                      <a:pt x="2418" y="16264"/>
                    </a:cubicBezTo>
                    <a:close/>
                    <a:moveTo>
                      <a:pt x="11086" y="5252"/>
                    </a:moveTo>
                    <a:lnTo>
                      <a:pt x="11060" y="5157"/>
                    </a:lnTo>
                    <a:lnTo>
                      <a:pt x="10537" y="4797"/>
                    </a:lnTo>
                    <a:cubicBezTo>
                      <a:pt x="10537" y="4797"/>
                      <a:pt x="10781" y="8344"/>
                      <a:pt x="9842" y="10260"/>
                    </a:cubicBezTo>
                    <a:cubicBezTo>
                      <a:pt x="9842" y="10260"/>
                      <a:pt x="11047" y="8906"/>
                      <a:pt x="11086" y="5252"/>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0" name="Shape 57"/>
              <p:cNvSpPr/>
              <p:nvPr/>
            </p:nvSpPr>
            <p:spPr>
              <a:xfrm>
                <a:off x="3133031" y="5242291"/>
                <a:ext cx="284093" cy="311770"/>
              </a:xfrm>
              <a:custGeom>
                <a:avLst/>
                <a:gdLst/>
                <a:ahLst/>
                <a:cxnLst>
                  <a:cxn ang="0">
                    <a:pos x="wd2" y="hd2"/>
                  </a:cxn>
                  <a:cxn ang="5400000">
                    <a:pos x="wd2" y="hd2"/>
                  </a:cxn>
                  <a:cxn ang="10800000">
                    <a:pos x="wd2" y="hd2"/>
                  </a:cxn>
                  <a:cxn ang="16200000">
                    <a:pos x="wd2" y="hd2"/>
                  </a:cxn>
                </a:cxnLst>
                <a:rect l="0" t="0" r="r" b="b"/>
                <a:pathLst>
                  <a:path w="19473" h="21600" extrusionOk="0">
                    <a:moveTo>
                      <a:pt x="18639" y="10742"/>
                    </a:moveTo>
                    <a:lnTo>
                      <a:pt x="6207" y="0"/>
                    </a:lnTo>
                    <a:cubicBezTo>
                      <a:pt x="3050" y="582"/>
                      <a:pt x="3026" y="5320"/>
                      <a:pt x="3026" y="5320"/>
                    </a:cubicBezTo>
                    <a:lnTo>
                      <a:pt x="12132" y="12395"/>
                    </a:lnTo>
                    <a:lnTo>
                      <a:pt x="18462" y="15122"/>
                    </a:lnTo>
                    <a:cubicBezTo>
                      <a:pt x="20628" y="13280"/>
                      <a:pt x="18639" y="10742"/>
                      <a:pt x="18639" y="10742"/>
                    </a:cubicBezTo>
                    <a:close/>
                    <a:moveTo>
                      <a:pt x="2493" y="9875"/>
                    </a:moveTo>
                    <a:cubicBezTo>
                      <a:pt x="2493" y="9875"/>
                      <a:pt x="-972" y="13603"/>
                      <a:pt x="268" y="17340"/>
                    </a:cubicBezTo>
                    <a:lnTo>
                      <a:pt x="17497" y="21600"/>
                    </a:lnTo>
                    <a:cubicBezTo>
                      <a:pt x="17497" y="21600"/>
                      <a:pt x="19940" y="21340"/>
                      <a:pt x="18462" y="15122"/>
                    </a:cubicBezTo>
                    <a:cubicBezTo>
                      <a:pt x="18462" y="15122"/>
                      <a:pt x="2493" y="9875"/>
                      <a:pt x="2493" y="9875"/>
                    </a:cubicBezTo>
                    <a:close/>
                  </a:path>
                </a:pathLst>
              </a:custGeom>
              <a:solidFill>
                <a:schemeClr val="accent3">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1" name="Shape 58"/>
              <p:cNvSpPr/>
              <p:nvPr/>
            </p:nvSpPr>
            <p:spPr>
              <a:xfrm>
                <a:off x="3115073" y="5498181"/>
                <a:ext cx="277018" cy="93027"/>
              </a:xfrm>
              <a:custGeom>
                <a:avLst/>
                <a:gdLst/>
                <a:ahLst/>
                <a:cxnLst>
                  <a:cxn ang="0">
                    <a:pos x="wd2" y="hd2"/>
                  </a:cxn>
                  <a:cxn ang="5400000">
                    <a:pos x="wd2" y="hd2"/>
                  </a:cxn>
                  <a:cxn ang="10800000">
                    <a:pos x="wd2" y="hd2"/>
                  </a:cxn>
                  <a:cxn ang="16200000">
                    <a:pos x="wd2" y="hd2"/>
                  </a:cxn>
                </a:cxnLst>
                <a:rect l="0" t="0" r="r" b="b"/>
                <a:pathLst>
                  <a:path w="19876" h="20218" extrusionOk="0">
                    <a:moveTo>
                      <a:pt x="3018" y="0"/>
                    </a:moveTo>
                    <a:cubicBezTo>
                      <a:pt x="3018" y="0"/>
                      <a:pt x="-655" y="2329"/>
                      <a:pt x="103" y="13470"/>
                    </a:cubicBezTo>
                    <a:lnTo>
                      <a:pt x="18049" y="20145"/>
                    </a:lnTo>
                    <a:cubicBezTo>
                      <a:pt x="18049" y="20145"/>
                      <a:pt x="20945" y="21600"/>
                      <a:pt x="19444" y="11506"/>
                    </a:cubicBezTo>
                    <a:cubicBezTo>
                      <a:pt x="19444" y="11506"/>
                      <a:pt x="3018" y="0"/>
                      <a:pt x="3018" y="0"/>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101" name="Group 100"/>
            <p:cNvGrpSpPr/>
            <p:nvPr/>
          </p:nvGrpSpPr>
          <p:grpSpPr>
            <a:xfrm rot="2510917">
              <a:off x="5388589" y="3865574"/>
              <a:ext cx="579917" cy="886185"/>
              <a:chOff x="4919767" y="5718141"/>
              <a:chExt cx="357296" cy="545992"/>
            </a:xfrm>
          </p:grpSpPr>
          <p:sp>
            <p:nvSpPr>
              <p:cNvPr id="114" name="Shape 46"/>
              <p:cNvSpPr/>
              <p:nvPr/>
            </p:nvSpPr>
            <p:spPr>
              <a:xfrm>
                <a:off x="4919767" y="5906705"/>
                <a:ext cx="357296" cy="357428"/>
              </a:xfrm>
              <a:custGeom>
                <a:avLst/>
                <a:gdLst/>
                <a:ahLst/>
                <a:cxnLst>
                  <a:cxn ang="0">
                    <a:pos x="wd2" y="hd2"/>
                  </a:cxn>
                  <a:cxn ang="5400000">
                    <a:pos x="wd2" y="hd2"/>
                  </a:cxn>
                  <a:cxn ang="10800000">
                    <a:pos x="wd2" y="hd2"/>
                  </a:cxn>
                  <a:cxn ang="16200000">
                    <a:pos x="wd2" y="hd2"/>
                  </a:cxn>
                </a:cxnLst>
                <a:rect l="0" t="0" r="r" b="b"/>
                <a:pathLst>
                  <a:path w="21163" h="21165" extrusionOk="0">
                    <a:moveTo>
                      <a:pt x="8" y="10995"/>
                    </a:moveTo>
                    <a:cubicBezTo>
                      <a:pt x="235" y="16831"/>
                      <a:pt x="5150" y="21382"/>
                      <a:pt x="10994" y="21157"/>
                    </a:cubicBezTo>
                    <a:cubicBezTo>
                      <a:pt x="16839" y="20924"/>
                      <a:pt x="21383" y="16009"/>
                      <a:pt x="21155" y="10171"/>
                    </a:cubicBezTo>
                    <a:cubicBezTo>
                      <a:pt x="20935" y="4327"/>
                      <a:pt x="16010" y="-218"/>
                      <a:pt x="10176" y="8"/>
                    </a:cubicBezTo>
                    <a:cubicBezTo>
                      <a:pt x="4336" y="236"/>
                      <a:pt x="-217" y="5158"/>
                      <a:pt x="8" y="10995"/>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5" name="Shape 47"/>
              <p:cNvSpPr/>
              <p:nvPr/>
            </p:nvSpPr>
            <p:spPr>
              <a:xfrm>
                <a:off x="5117296" y="6000981"/>
                <a:ext cx="76565" cy="76452"/>
              </a:xfrm>
              <a:custGeom>
                <a:avLst/>
                <a:gdLst/>
                <a:ahLst/>
                <a:cxnLst>
                  <a:cxn ang="0">
                    <a:pos x="wd2" y="hd2"/>
                  </a:cxn>
                  <a:cxn ang="5400000">
                    <a:pos x="wd2" y="hd2"/>
                  </a:cxn>
                  <a:cxn ang="10800000">
                    <a:pos x="wd2" y="hd2"/>
                  </a:cxn>
                  <a:cxn ang="16200000">
                    <a:pos x="wd2" y="hd2"/>
                  </a:cxn>
                </a:cxnLst>
                <a:rect l="0" t="0" r="r" b="b"/>
                <a:pathLst>
                  <a:path w="21203" h="21130" extrusionOk="0">
                    <a:moveTo>
                      <a:pt x="7" y="10984"/>
                    </a:moveTo>
                    <a:cubicBezTo>
                      <a:pt x="251" y="16817"/>
                      <a:pt x="5164" y="21342"/>
                      <a:pt x="11008" y="21122"/>
                    </a:cubicBezTo>
                    <a:cubicBezTo>
                      <a:pt x="16876" y="20896"/>
                      <a:pt x="21404" y="16005"/>
                      <a:pt x="21196" y="10160"/>
                    </a:cubicBezTo>
                    <a:cubicBezTo>
                      <a:pt x="20957" y="4285"/>
                      <a:pt x="16050" y="-258"/>
                      <a:pt x="10200" y="11"/>
                    </a:cubicBezTo>
                    <a:cubicBezTo>
                      <a:pt x="4332" y="230"/>
                      <a:pt x="-196" y="5116"/>
                      <a:pt x="7" y="10984"/>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6" name="Shape 48"/>
              <p:cNvSpPr/>
              <p:nvPr/>
            </p:nvSpPr>
            <p:spPr>
              <a:xfrm>
                <a:off x="5027510" y="5906706"/>
                <a:ext cx="131758" cy="31782"/>
              </a:xfrm>
              <a:custGeom>
                <a:avLst/>
                <a:gdLst/>
                <a:ahLst/>
                <a:cxnLst>
                  <a:cxn ang="0">
                    <a:pos x="wd2" y="hd2"/>
                  </a:cxn>
                  <a:cxn ang="5400000">
                    <a:pos x="wd2" y="hd2"/>
                  </a:cxn>
                  <a:cxn ang="10800000">
                    <a:pos x="wd2" y="hd2"/>
                  </a:cxn>
                  <a:cxn ang="16200000">
                    <a:pos x="wd2" y="hd2"/>
                  </a:cxn>
                </a:cxnLst>
                <a:rect l="0" t="0" r="r" b="b"/>
                <a:pathLst>
                  <a:path w="21600" h="12956" extrusionOk="0">
                    <a:moveTo>
                      <a:pt x="0" y="6464"/>
                    </a:moveTo>
                    <a:cubicBezTo>
                      <a:pt x="0" y="6464"/>
                      <a:pt x="2242" y="14894"/>
                      <a:pt x="8473" y="12543"/>
                    </a:cubicBezTo>
                    <a:cubicBezTo>
                      <a:pt x="14725" y="10201"/>
                      <a:pt x="17492" y="9922"/>
                      <a:pt x="17492" y="9922"/>
                    </a:cubicBezTo>
                    <a:lnTo>
                      <a:pt x="21600" y="4328"/>
                    </a:lnTo>
                    <a:cubicBezTo>
                      <a:pt x="21600" y="4328"/>
                      <a:pt x="10269" y="-6706"/>
                      <a:pt x="0" y="6464"/>
                    </a:cubicBezTo>
                    <a:close/>
                  </a:path>
                </a:pathLst>
              </a:custGeom>
              <a:solidFill>
                <a:srgbClr val="A03E2F">
                  <a:alpha val="52999"/>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7" name="Shape 49"/>
              <p:cNvSpPr/>
              <p:nvPr/>
            </p:nvSpPr>
            <p:spPr>
              <a:xfrm>
                <a:off x="5014022" y="5763095"/>
                <a:ext cx="127825" cy="154612"/>
              </a:xfrm>
              <a:custGeom>
                <a:avLst/>
                <a:gdLst/>
                <a:ahLst/>
                <a:cxnLst>
                  <a:cxn ang="0">
                    <a:pos x="wd2" y="hd2"/>
                  </a:cxn>
                  <a:cxn ang="5400000">
                    <a:pos x="wd2" y="hd2"/>
                  </a:cxn>
                  <a:cxn ang="10800000">
                    <a:pos x="wd2" y="hd2"/>
                  </a:cxn>
                  <a:cxn ang="16200000">
                    <a:pos x="wd2" y="hd2"/>
                  </a:cxn>
                </a:cxnLst>
                <a:rect l="0" t="0" r="r" b="b"/>
                <a:pathLst>
                  <a:path w="20524" h="16101" extrusionOk="0">
                    <a:moveTo>
                      <a:pt x="17889" y="39"/>
                    </a:moveTo>
                    <a:cubicBezTo>
                      <a:pt x="16735" y="-261"/>
                      <a:pt x="14843" y="1002"/>
                      <a:pt x="12978" y="9930"/>
                    </a:cubicBezTo>
                    <a:cubicBezTo>
                      <a:pt x="12978" y="9930"/>
                      <a:pt x="15337" y="20716"/>
                      <a:pt x="20524" y="12034"/>
                    </a:cubicBezTo>
                    <a:lnTo>
                      <a:pt x="19015" y="960"/>
                    </a:lnTo>
                    <a:cubicBezTo>
                      <a:pt x="19015" y="960"/>
                      <a:pt x="18581" y="220"/>
                      <a:pt x="17889" y="39"/>
                    </a:cubicBezTo>
                    <a:close/>
                    <a:moveTo>
                      <a:pt x="1242" y="1398"/>
                    </a:moveTo>
                    <a:cubicBezTo>
                      <a:pt x="-1" y="1378"/>
                      <a:pt x="-1076" y="3001"/>
                      <a:pt x="2008" y="11786"/>
                    </a:cubicBezTo>
                    <a:cubicBezTo>
                      <a:pt x="2008" y="11786"/>
                      <a:pt x="10088" y="21339"/>
                      <a:pt x="10230" y="12020"/>
                    </a:cubicBezTo>
                    <a:lnTo>
                      <a:pt x="2797" y="2012"/>
                    </a:lnTo>
                    <a:cubicBezTo>
                      <a:pt x="2797" y="2012"/>
                      <a:pt x="1989" y="1411"/>
                      <a:pt x="1242" y="1398"/>
                    </a:cubicBezTo>
                    <a:close/>
                  </a:path>
                </a:pathLst>
              </a:custGeom>
              <a:solidFill>
                <a:schemeClr val="accent3">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8" name="Shape 50"/>
              <p:cNvSpPr/>
              <p:nvPr/>
            </p:nvSpPr>
            <p:spPr>
              <a:xfrm>
                <a:off x="4991550" y="5718141"/>
                <a:ext cx="179059" cy="207789"/>
              </a:xfrm>
              <a:custGeom>
                <a:avLst/>
                <a:gdLst/>
                <a:ahLst/>
                <a:cxnLst>
                  <a:cxn ang="0">
                    <a:pos x="wd2" y="hd2"/>
                  </a:cxn>
                  <a:cxn ang="5400000">
                    <a:pos x="wd2" y="hd2"/>
                  </a:cxn>
                  <a:cxn ang="10800000">
                    <a:pos x="wd2" y="hd2"/>
                  </a:cxn>
                  <a:cxn ang="16200000">
                    <a:pos x="wd2" y="hd2"/>
                  </a:cxn>
                </a:cxnLst>
                <a:rect l="0" t="0" r="r" b="b"/>
                <a:pathLst>
                  <a:path w="19614" h="20567" extrusionOk="0">
                    <a:moveTo>
                      <a:pt x="7827" y="1"/>
                    </a:moveTo>
                    <a:cubicBezTo>
                      <a:pt x="6905" y="-79"/>
                      <a:pt x="6782" y="3237"/>
                      <a:pt x="6782" y="3237"/>
                    </a:cubicBezTo>
                    <a:cubicBezTo>
                      <a:pt x="5454" y="9983"/>
                      <a:pt x="7835" y="15403"/>
                      <a:pt x="9456" y="18220"/>
                    </a:cubicBezTo>
                    <a:cubicBezTo>
                      <a:pt x="6904" y="15830"/>
                      <a:pt x="1523" y="10249"/>
                      <a:pt x="1926" y="5848"/>
                    </a:cubicBezTo>
                    <a:cubicBezTo>
                      <a:pt x="1926" y="5848"/>
                      <a:pt x="-113" y="4126"/>
                      <a:pt x="5" y="6986"/>
                    </a:cubicBezTo>
                    <a:cubicBezTo>
                      <a:pt x="124" y="9825"/>
                      <a:pt x="441" y="16950"/>
                      <a:pt x="5722" y="20331"/>
                    </a:cubicBezTo>
                    <a:cubicBezTo>
                      <a:pt x="5722" y="20331"/>
                      <a:pt x="9534" y="21023"/>
                      <a:pt x="10547" y="20039"/>
                    </a:cubicBezTo>
                    <a:cubicBezTo>
                      <a:pt x="10592" y="20098"/>
                      <a:pt x="10778" y="20373"/>
                      <a:pt x="10778" y="20373"/>
                    </a:cubicBezTo>
                    <a:cubicBezTo>
                      <a:pt x="10778" y="20373"/>
                      <a:pt x="13068" y="19442"/>
                      <a:pt x="13068" y="19442"/>
                    </a:cubicBezTo>
                    <a:cubicBezTo>
                      <a:pt x="13130" y="19366"/>
                      <a:pt x="13152" y="19294"/>
                      <a:pt x="13206" y="19220"/>
                    </a:cubicBezTo>
                    <a:cubicBezTo>
                      <a:pt x="15363" y="20228"/>
                      <a:pt x="17755" y="17609"/>
                      <a:pt x="17755" y="17609"/>
                    </a:cubicBezTo>
                    <a:cubicBezTo>
                      <a:pt x="21487" y="12334"/>
                      <a:pt x="18638" y="5155"/>
                      <a:pt x="17493" y="2293"/>
                    </a:cubicBezTo>
                    <a:cubicBezTo>
                      <a:pt x="16346" y="-577"/>
                      <a:pt x="15081" y="1862"/>
                      <a:pt x="15081" y="1862"/>
                    </a:cubicBezTo>
                    <a:cubicBezTo>
                      <a:pt x="17258" y="5732"/>
                      <a:pt x="14981" y="12324"/>
                      <a:pt x="13452" y="15943"/>
                    </a:cubicBezTo>
                    <a:cubicBezTo>
                      <a:pt x="13092" y="14792"/>
                      <a:pt x="12551" y="13354"/>
                      <a:pt x="12238" y="11069"/>
                    </a:cubicBezTo>
                    <a:cubicBezTo>
                      <a:pt x="11563" y="6019"/>
                      <a:pt x="9041" y="1459"/>
                      <a:pt x="9041" y="1459"/>
                    </a:cubicBezTo>
                    <a:cubicBezTo>
                      <a:pt x="8529" y="428"/>
                      <a:pt x="8135" y="28"/>
                      <a:pt x="7827" y="1"/>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102" name="Group 101"/>
            <p:cNvGrpSpPr/>
            <p:nvPr/>
          </p:nvGrpSpPr>
          <p:grpSpPr>
            <a:xfrm rot="20506475">
              <a:off x="4148888" y="3545074"/>
              <a:ext cx="323315" cy="494065"/>
              <a:chOff x="5493926" y="5718141"/>
              <a:chExt cx="357296" cy="545992"/>
            </a:xfrm>
          </p:grpSpPr>
          <p:sp>
            <p:nvSpPr>
              <p:cNvPr id="109" name="Shape 46"/>
              <p:cNvSpPr/>
              <p:nvPr/>
            </p:nvSpPr>
            <p:spPr>
              <a:xfrm>
                <a:off x="5493926" y="5906705"/>
                <a:ext cx="357296" cy="357428"/>
              </a:xfrm>
              <a:custGeom>
                <a:avLst/>
                <a:gdLst/>
                <a:ahLst/>
                <a:cxnLst>
                  <a:cxn ang="0">
                    <a:pos x="wd2" y="hd2"/>
                  </a:cxn>
                  <a:cxn ang="5400000">
                    <a:pos x="wd2" y="hd2"/>
                  </a:cxn>
                  <a:cxn ang="10800000">
                    <a:pos x="wd2" y="hd2"/>
                  </a:cxn>
                  <a:cxn ang="16200000">
                    <a:pos x="wd2" y="hd2"/>
                  </a:cxn>
                </a:cxnLst>
                <a:rect l="0" t="0" r="r" b="b"/>
                <a:pathLst>
                  <a:path w="21163" h="21165" extrusionOk="0">
                    <a:moveTo>
                      <a:pt x="8" y="10995"/>
                    </a:moveTo>
                    <a:cubicBezTo>
                      <a:pt x="235" y="16831"/>
                      <a:pt x="5150" y="21382"/>
                      <a:pt x="10994" y="21157"/>
                    </a:cubicBezTo>
                    <a:cubicBezTo>
                      <a:pt x="16839" y="20924"/>
                      <a:pt x="21383" y="16009"/>
                      <a:pt x="21155" y="10171"/>
                    </a:cubicBezTo>
                    <a:cubicBezTo>
                      <a:pt x="20935" y="4327"/>
                      <a:pt x="16010" y="-218"/>
                      <a:pt x="10176" y="8"/>
                    </a:cubicBezTo>
                    <a:cubicBezTo>
                      <a:pt x="4336" y="236"/>
                      <a:pt x="-217" y="5158"/>
                      <a:pt x="8" y="10995"/>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0" name="Shape 47"/>
              <p:cNvSpPr/>
              <p:nvPr/>
            </p:nvSpPr>
            <p:spPr>
              <a:xfrm>
                <a:off x="5691455" y="6000981"/>
                <a:ext cx="76565" cy="76452"/>
              </a:xfrm>
              <a:custGeom>
                <a:avLst/>
                <a:gdLst/>
                <a:ahLst/>
                <a:cxnLst>
                  <a:cxn ang="0">
                    <a:pos x="wd2" y="hd2"/>
                  </a:cxn>
                  <a:cxn ang="5400000">
                    <a:pos x="wd2" y="hd2"/>
                  </a:cxn>
                  <a:cxn ang="10800000">
                    <a:pos x="wd2" y="hd2"/>
                  </a:cxn>
                  <a:cxn ang="16200000">
                    <a:pos x="wd2" y="hd2"/>
                  </a:cxn>
                </a:cxnLst>
                <a:rect l="0" t="0" r="r" b="b"/>
                <a:pathLst>
                  <a:path w="21203" h="21130" extrusionOk="0">
                    <a:moveTo>
                      <a:pt x="7" y="10984"/>
                    </a:moveTo>
                    <a:cubicBezTo>
                      <a:pt x="251" y="16817"/>
                      <a:pt x="5164" y="21342"/>
                      <a:pt x="11008" y="21122"/>
                    </a:cubicBezTo>
                    <a:cubicBezTo>
                      <a:pt x="16876" y="20896"/>
                      <a:pt x="21404" y="16005"/>
                      <a:pt x="21196" y="10160"/>
                    </a:cubicBezTo>
                    <a:cubicBezTo>
                      <a:pt x="20957" y="4285"/>
                      <a:pt x="16050" y="-258"/>
                      <a:pt x="10200" y="11"/>
                    </a:cubicBezTo>
                    <a:cubicBezTo>
                      <a:pt x="4332" y="230"/>
                      <a:pt x="-196" y="5116"/>
                      <a:pt x="7" y="10984"/>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1" name="Shape 48"/>
              <p:cNvSpPr/>
              <p:nvPr/>
            </p:nvSpPr>
            <p:spPr>
              <a:xfrm>
                <a:off x="5601669" y="5906706"/>
                <a:ext cx="131758" cy="31782"/>
              </a:xfrm>
              <a:custGeom>
                <a:avLst/>
                <a:gdLst/>
                <a:ahLst/>
                <a:cxnLst>
                  <a:cxn ang="0">
                    <a:pos x="wd2" y="hd2"/>
                  </a:cxn>
                  <a:cxn ang="5400000">
                    <a:pos x="wd2" y="hd2"/>
                  </a:cxn>
                  <a:cxn ang="10800000">
                    <a:pos x="wd2" y="hd2"/>
                  </a:cxn>
                  <a:cxn ang="16200000">
                    <a:pos x="wd2" y="hd2"/>
                  </a:cxn>
                </a:cxnLst>
                <a:rect l="0" t="0" r="r" b="b"/>
                <a:pathLst>
                  <a:path w="21600" h="12956" extrusionOk="0">
                    <a:moveTo>
                      <a:pt x="0" y="6464"/>
                    </a:moveTo>
                    <a:cubicBezTo>
                      <a:pt x="0" y="6464"/>
                      <a:pt x="2242" y="14894"/>
                      <a:pt x="8473" y="12543"/>
                    </a:cubicBezTo>
                    <a:cubicBezTo>
                      <a:pt x="14725" y="10201"/>
                      <a:pt x="17492" y="9922"/>
                      <a:pt x="17492" y="9922"/>
                    </a:cubicBezTo>
                    <a:lnTo>
                      <a:pt x="21600" y="4328"/>
                    </a:lnTo>
                    <a:cubicBezTo>
                      <a:pt x="21600" y="4328"/>
                      <a:pt x="10269" y="-6706"/>
                      <a:pt x="0" y="6464"/>
                    </a:cubicBezTo>
                    <a:close/>
                  </a:path>
                </a:pathLst>
              </a:custGeom>
              <a:solidFill>
                <a:schemeClr val="accent3">
                  <a:lumMod val="50000"/>
                  <a:alpha val="53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2" name="Shape 49"/>
              <p:cNvSpPr/>
              <p:nvPr/>
            </p:nvSpPr>
            <p:spPr>
              <a:xfrm>
                <a:off x="5588181" y="5763095"/>
                <a:ext cx="127825" cy="154612"/>
              </a:xfrm>
              <a:custGeom>
                <a:avLst/>
                <a:gdLst/>
                <a:ahLst/>
                <a:cxnLst>
                  <a:cxn ang="0">
                    <a:pos x="wd2" y="hd2"/>
                  </a:cxn>
                  <a:cxn ang="5400000">
                    <a:pos x="wd2" y="hd2"/>
                  </a:cxn>
                  <a:cxn ang="10800000">
                    <a:pos x="wd2" y="hd2"/>
                  </a:cxn>
                  <a:cxn ang="16200000">
                    <a:pos x="wd2" y="hd2"/>
                  </a:cxn>
                </a:cxnLst>
                <a:rect l="0" t="0" r="r" b="b"/>
                <a:pathLst>
                  <a:path w="20524" h="16101" extrusionOk="0">
                    <a:moveTo>
                      <a:pt x="17889" y="39"/>
                    </a:moveTo>
                    <a:cubicBezTo>
                      <a:pt x="16735" y="-261"/>
                      <a:pt x="14843" y="1002"/>
                      <a:pt x="12978" y="9930"/>
                    </a:cubicBezTo>
                    <a:cubicBezTo>
                      <a:pt x="12978" y="9930"/>
                      <a:pt x="15337" y="20716"/>
                      <a:pt x="20524" y="12034"/>
                    </a:cubicBezTo>
                    <a:lnTo>
                      <a:pt x="19015" y="960"/>
                    </a:lnTo>
                    <a:cubicBezTo>
                      <a:pt x="19015" y="960"/>
                      <a:pt x="18581" y="220"/>
                      <a:pt x="17889" y="39"/>
                    </a:cubicBezTo>
                    <a:close/>
                    <a:moveTo>
                      <a:pt x="1242" y="1398"/>
                    </a:moveTo>
                    <a:cubicBezTo>
                      <a:pt x="-1" y="1378"/>
                      <a:pt x="-1076" y="3001"/>
                      <a:pt x="2008" y="11786"/>
                    </a:cubicBezTo>
                    <a:cubicBezTo>
                      <a:pt x="2008" y="11786"/>
                      <a:pt x="10088" y="21339"/>
                      <a:pt x="10230" y="12020"/>
                    </a:cubicBezTo>
                    <a:lnTo>
                      <a:pt x="2797" y="2012"/>
                    </a:lnTo>
                    <a:cubicBezTo>
                      <a:pt x="2797" y="2012"/>
                      <a:pt x="1989" y="1411"/>
                      <a:pt x="1242" y="1398"/>
                    </a:cubicBezTo>
                    <a:close/>
                  </a:path>
                </a:pathLst>
              </a:custGeom>
              <a:solidFill>
                <a:schemeClr val="accent3">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3" name="Shape 50"/>
              <p:cNvSpPr/>
              <p:nvPr/>
            </p:nvSpPr>
            <p:spPr>
              <a:xfrm>
                <a:off x="5565709" y="5718141"/>
                <a:ext cx="179059" cy="207789"/>
              </a:xfrm>
              <a:custGeom>
                <a:avLst/>
                <a:gdLst/>
                <a:ahLst/>
                <a:cxnLst>
                  <a:cxn ang="0">
                    <a:pos x="wd2" y="hd2"/>
                  </a:cxn>
                  <a:cxn ang="5400000">
                    <a:pos x="wd2" y="hd2"/>
                  </a:cxn>
                  <a:cxn ang="10800000">
                    <a:pos x="wd2" y="hd2"/>
                  </a:cxn>
                  <a:cxn ang="16200000">
                    <a:pos x="wd2" y="hd2"/>
                  </a:cxn>
                </a:cxnLst>
                <a:rect l="0" t="0" r="r" b="b"/>
                <a:pathLst>
                  <a:path w="19614" h="20567" extrusionOk="0">
                    <a:moveTo>
                      <a:pt x="7827" y="1"/>
                    </a:moveTo>
                    <a:cubicBezTo>
                      <a:pt x="6905" y="-79"/>
                      <a:pt x="6782" y="3237"/>
                      <a:pt x="6782" y="3237"/>
                    </a:cubicBezTo>
                    <a:cubicBezTo>
                      <a:pt x="5454" y="9983"/>
                      <a:pt x="7835" y="15403"/>
                      <a:pt x="9456" y="18220"/>
                    </a:cubicBezTo>
                    <a:cubicBezTo>
                      <a:pt x="6904" y="15830"/>
                      <a:pt x="1523" y="10249"/>
                      <a:pt x="1926" y="5848"/>
                    </a:cubicBezTo>
                    <a:cubicBezTo>
                      <a:pt x="1926" y="5848"/>
                      <a:pt x="-113" y="4126"/>
                      <a:pt x="5" y="6986"/>
                    </a:cubicBezTo>
                    <a:cubicBezTo>
                      <a:pt x="124" y="9825"/>
                      <a:pt x="441" y="16950"/>
                      <a:pt x="5722" y="20331"/>
                    </a:cubicBezTo>
                    <a:cubicBezTo>
                      <a:pt x="5722" y="20331"/>
                      <a:pt x="9534" y="21023"/>
                      <a:pt x="10547" y="20039"/>
                    </a:cubicBezTo>
                    <a:cubicBezTo>
                      <a:pt x="10592" y="20098"/>
                      <a:pt x="10778" y="20373"/>
                      <a:pt x="10778" y="20373"/>
                    </a:cubicBezTo>
                    <a:cubicBezTo>
                      <a:pt x="10778" y="20373"/>
                      <a:pt x="13068" y="19442"/>
                      <a:pt x="13068" y="19442"/>
                    </a:cubicBezTo>
                    <a:cubicBezTo>
                      <a:pt x="13130" y="19366"/>
                      <a:pt x="13152" y="19294"/>
                      <a:pt x="13206" y="19220"/>
                    </a:cubicBezTo>
                    <a:cubicBezTo>
                      <a:pt x="15363" y="20228"/>
                      <a:pt x="17755" y="17609"/>
                      <a:pt x="17755" y="17609"/>
                    </a:cubicBezTo>
                    <a:cubicBezTo>
                      <a:pt x="21487" y="12334"/>
                      <a:pt x="18638" y="5155"/>
                      <a:pt x="17493" y="2293"/>
                    </a:cubicBezTo>
                    <a:cubicBezTo>
                      <a:pt x="16346" y="-577"/>
                      <a:pt x="15081" y="1862"/>
                      <a:pt x="15081" y="1862"/>
                    </a:cubicBezTo>
                    <a:cubicBezTo>
                      <a:pt x="17258" y="5732"/>
                      <a:pt x="14981" y="12324"/>
                      <a:pt x="13452" y="15943"/>
                    </a:cubicBezTo>
                    <a:cubicBezTo>
                      <a:pt x="13092" y="14792"/>
                      <a:pt x="12551" y="13354"/>
                      <a:pt x="12238" y="11069"/>
                    </a:cubicBezTo>
                    <a:cubicBezTo>
                      <a:pt x="11563" y="6019"/>
                      <a:pt x="9041" y="1459"/>
                      <a:pt x="9041" y="1459"/>
                    </a:cubicBezTo>
                    <a:cubicBezTo>
                      <a:pt x="8529" y="428"/>
                      <a:pt x="8135" y="28"/>
                      <a:pt x="7827" y="1"/>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103" name="Group 102"/>
            <p:cNvGrpSpPr/>
            <p:nvPr/>
          </p:nvGrpSpPr>
          <p:grpSpPr>
            <a:xfrm rot="20506475">
              <a:off x="4722948" y="3590334"/>
              <a:ext cx="402451" cy="614995"/>
              <a:chOff x="5493926" y="5718141"/>
              <a:chExt cx="357296" cy="545992"/>
            </a:xfrm>
          </p:grpSpPr>
          <p:sp>
            <p:nvSpPr>
              <p:cNvPr id="104" name="Shape 46"/>
              <p:cNvSpPr/>
              <p:nvPr/>
            </p:nvSpPr>
            <p:spPr>
              <a:xfrm>
                <a:off x="5493926" y="5906705"/>
                <a:ext cx="357296" cy="357428"/>
              </a:xfrm>
              <a:custGeom>
                <a:avLst/>
                <a:gdLst/>
                <a:ahLst/>
                <a:cxnLst>
                  <a:cxn ang="0">
                    <a:pos x="wd2" y="hd2"/>
                  </a:cxn>
                  <a:cxn ang="5400000">
                    <a:pos x="wd2" y="hd2"/>
                  </a:cxn>
                  <a:cxn ang="10800000">
                    <a:pos x="wd2" y="hd2"/>
                  </a:cxn>
                  <a:cxn ang="16200000">
                    <a:pos x="wd2" y="hd2"/>
                  </a:cxn>
                </a:cxnLst>
                <a:rect l="0" t="0" r="r" b="b"/>
                <a:pathLst>
                  <a:path w="21163" h="21165" extrusionOk="0">
                    <a:moveTo>
                      <a:pt x="8" y="10995"/>
                    </a:moveTo>
                    <a:cubicBezTo>
                      <a:pt x="235" y="16831"/>
                      <a:pt x="5150" y="21382"/>
                      <a:pt x="10994" y="21157"/>
                    </a:cubicBezTo>
                    <a:cubicBezTo>
                      <a:pt x="16839" y="20924"/>
                      <a:pt x="21383" y="16009"/>
                      <a:pt x="21155" y="10171"/>
                    </a:cubicBezTo>
                    <a:cubicBezTo>
                      <a:pt x="20935" y="4327"/>
                      <a:pt x="16010" y="-218"/>
                      <a:pt x="10176" y="8"/>
                    </a:cubicBezTo>
                    <a:cubicBezTo>
                      <a:pt x="4336" y="236"/>
                      <a:pt x="-217" y="5158"/>
                      <a:pt x="8" y="10995"/>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05" name="Shape 47"/>
              <p:cNvSpPr/>
              <p:nvPr/>
            </p:nvSpPr>
            <p:spPr>
              <a:xfrm>
                <a:off x="5691455" y="6000981"/>
                <a:ext cx="76565" cy="76452"/>
              </a:xfrm>
              <a:custGeom>
                <a:avLst/>
                <a:gdLst/>
                <a:ahLst/>
                <a:cxnLst>
                  <a:cxn ang="0">
                    <a:pos x="wd2" y="hd2"/>
                  </a:cxn>
                  <a:cxn ang="5400000">
                    <a:pos x="wd2" y="hd2"/>
                  </a:cxn>
                  <a:cxn ang="10800000">
                    <a:pos x="wd2" y="hd2"/>
                  </a:cxn>
                  <a:cxn ang="16200000">
                    <a:pos x="wd2" y="hd2"/>
                  </a:cxn>
                </a:cxnLst>
                <a:rect l="0" t="0" r="r" b="b"/>
                <a:pathLst>
                  <a:path w="21203" h="21130" extrusionOk="0">
                    <a:moveTo>
                      <a:pt x="7" y="10984"/>
                    </a:moveTo>
                    <a:cubicBezTo>
                      <a:pt x="251" y="16817"/>
                      <a:pt x="5164" y="21342"/>
                      <a:pt x="11008" y="21122"/>
                    </a:cubicBezTo>
                    <a:cubicBezTo>
                      <a:pt x="16876" y="20896"/>
                      <a:pt x="21404" y="16005"/>
                      <a:pt x="21196" y="10160"/>
                    </a:cubicBezTo>
                    <a:cubicBezTo>
                      <a:pt x="20957" y="4285"/>
                      <a:pt x="16050" y="-258"/>
                      <a:pt x="10200" y="11"/>
                    </a:cubicBezTo>
                    <a:cubicBezTo>
                      <a:pt x="4332" y="230"/>
                      <a:pt x="-196" y="5116"/>
                      <a:pt x="7" y="10984"/>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06" name="Shape 48"/>
              <p:cNvSpPr/>
              <p:nvPr/>
            </p:nvSpPr>
            <p:spPr>
              <a:xfrm>
                <a:off x="5601669" y="5906706"/>
                <a:ext cx="131758" cy="31782"/>
              </a:xfrm>
              <a:custGeom>
                <a:avLst/>
                <a:gdLst/>
                <a:ahLst/>
                <a:cxnLst>
                  <a:cxn ang="0">
                    <a:pos x="wd2" y="hd2"/>
                  </a:cxn>
                  <a:cxn ang="5400000">
                    <a:pos x="wd2" y="hd2"/>
                  </a:cxn>
                  <a:cxn ang="10800000">
                    <a:pos x="wd2" y="hd2"/>
                  </a:cxn>
                  <a:cxn ang="16200000">
                    <a:pos x="wd2" y="hd2"/>
                  </a:cxn>
                </a:cxnLst>
                <a:rect l="0" t="0" r="r" b="b"/>
                <a:pathLst>
                  <a:path w="21600" h="12956" extrusionOk="0">
                    <a:moveTo>
                      <a:pt x="0" y="6464"/>
                    </a:moveTo>
                    <a:cubicBezTo>
                      <a:pt x="0" y="6464"/>
                      <a:pt x="2242" y="14894"/>
                      <a:pt x="8473" y="12543"/>
                    </a:cubicBezTo>
                    <a:cubicBezTo>
                      <a:pt x="14725" y="10201"/>
                      <a:pt x="17492" y="9922"/>
                      <a:pt x="17492" y="9922"/>
                    </a:cubicBezTo>
                    <a:lnTo>
                      <a:pt x="21600" y="4328"/>
                    </a:lnTo>
                    <a:cubicBezTo>
                      <a:pt x="21600" y="4328"/>
                      <a:pt x="10269" y="-6706"/>
                      <a:pt x="0" y="6464"/>
                    </a:cubicBezTo>
                    <a:close/>
                  </a:path>
                </a:pathLst>
              </a:custGeom>
              <a:solidFill>
                <a:srgbClr val="A03E2F">
                  <a:alpha val="52999"/>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07" name="Shape 49"/>
              <p:cNvSpPr/>
              <p:nvPr/>
            </p:nvSpPr>
            <p:spPr>
              <a:xfrm>
                <a:off x="5588181" y="5763095"/>
                <a:ext cx="127825" cy="154612"/>
              </a:xfrm>
              <a:custGeom>
                <a:avLst/>
                <a:gdLst/>
                <a:ahLst/>
                <a:cxnLst>
                  <a:cxn ang="0">
                    <a:pos x="wd2" y="hd2"/>
                  </a:cxn>
                  <a:cxn ang="5400000">
                    <a:pos x="wd2" y="hd2"/>
                  </a:cxn>
                  <a:cxn ang="10800000">
                    <a:pos x="wd2" y="hd2"/>
                  </a:cxn>
                  <a:cxn ang="16200000">
                    <a:pos x="wd2" y="hd2"/>
                  </a:cxn>
                </a:cxnLst>
                <a:rect l="0" t="0" r="r" b="b"/>
                <a:pathLst>
                  <a:path w="20524" h="16101" extrusionOk="0">
                    <a:moveTo>
                      <a:pt x="17889" y="39"/>
                    </a:moveTo>
                    <a:cubicBezTo>
                      <a:pt x="16735" y="-261"/>
                      <a:pt x="14843" y="1002"/>
                      <a:pt x="12978" y="9930"/>
                    </a:cubicBezTo>
                    <a:cubicBezTo>
                      <a:pt x="12978" y="9930"/>
                      <a:pt x="15337" y="20716"/>
                      <a:pt x="20524" y="12034"/>
                    </a:cubicBezTo>
                    <a:lnTo>
                      <a:pt x="19015" y="960"/>
                    </a:lnTo>
                    <a:cubicBezTo>
                      <a:pt x="19015" y="960"/>
                      <a:pt x="18581" y="220"/>
                      <a:pt x="17889" y="39"/>
                    </a:cubicBezTo>
                    <a:close/>
                    <a:moveTo>
                      <a:pt x="1242" y="1398"/>
                    </a:moveTo>
                    <a:cubicBezTo>
                      <a:pt x="-1" y="1378"/>
                      <a:pt x="-1076" y="3001"/>
                      <a:pt x="2008" y="11786"/>
                    </a:cubicBezTo>
                    <a:cubicBezTo>
                      <a:pt x="2008" y="11786"/>
                      <a:pt x="10088" y="21339"/>
                      <a:pt x="10230" y="12020"/>
                    </a:cubicBezTo>
                    <a:lnTo>
                      <a:pt x="2797" y="2012"/>
                    </a:lnTo>
                    <a:cubicBezTo>
                      <a:pt x="2797" y="2012"/>
                      <a:pt x="1989" y="1411"/>
                      <a:pt x="1242" y="1398"/>
                    </a:cubicBezTo>
                    <a:close/>
                  </a:path>
                </a:pathLst>
              </a:custGeom>
              <a:solidFill>
                <a:schemeClr val="accent3">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08" name="Shape 50"/>
              <p:cNvSpPr/>
              <p:nvPr/>
            </p:nvSpPr>
            <p:spPr>
              <a:xfrm>
                <a:off x="5565709" y="5718141"/>
                <a:ext cx="179059" cy="207789"/>
              </a:xfrm>
              <a:custGeom>
                <a:avLst/>
                <a:gdLst/>
                <a:ahLst/>
                <a:cxnLst>
                  <a:cxn ang="0">
                    <a:pos x="wd2" y="hd2"/>
                  </a:cxn>
                  <a:cxn ang="5400000">
                    <a:pos x="wd2" y="hd2"/>
                  </a:cxn>
                  <a:cxn ang="10800000">
                    <a:pos x="wd2" y="hd2"/>
                  </a:cxn>
                  <a:cxn ang="16200000">
                    <a:pos x="wd2" y="hd2"/>
                  </a:cxn>
                </a:cxnLst>
                <a:rect l="0" t="0" r="r" b="b"/>
                <a:pathLst>
                  <a:path w="19614" h="20567" extrusionOk="0">
                    <a:moveTo>
                      <a:pt x="7827" y="1"/>
                    </a:moveTo>
                    <a:cubicBezTo>
                      <a:pt x="6905" y="-79"/>
                      <a:pt x="6782" y="3237"/>
                      <a:pt x="6782" y="3237"/>
                    </a:cubicBezTo>
                    <a:cubicBezTo>
                      <a:pt x="5454" y="9983"/>
                      <a:pt x="7835" y="15403"/>
                      <a:pt x="9456" y="18220"/>
                    </a:cubicBezTo>
                    <a:cubicBezTo>
                      <a:pt x="6904" y="15830"/>
                      <a:pt x="1523" y="10249"/>
                      <a:pt x="1926" y="5848"/>
                    </a:cubicBezTo>
                    <a:cubicBezTo>
                      <a:pt x="1926" y="5848"/>
                      <a:pt x="-113" y="4126"/>
                      <a:pt x="5" y="6986"/>
                    </a:cubicBezTo>
                    <a:cubicBezTo>
                      <a:pt x="124" y="9825"/>
                      <a:pt x="441" y="16950"/>
                      <a:pt x="5722" y="20331"/>
                    </a:cubicBezTo>
                    <a:cubicBezTo>
                      <a:pt x="5722" y="20331"/>
                      <a:pt x="9534" y="21023"/>
                      <a:pt x="10547" y="20039"/>
                    </a:cubicBezTo>
                    <a:cubicBezTo>
                      <a:pt x="10592" y="20098"/>
                      <a:pt x="10778" y="20373"/>
                      <a:pt x="10778" y="20373"/>
                    </a:cubicBezTo>
                    <a:cubicBezTo>
                      <a:pt x="10778" y="20373"/>
                      <a:pt x="13068" y="19442"/>
                      <a:pt x="13068" y="19442"/>
                    </a:cubicBezTo>
                    <a:cubicBezTo>
                      <a:pt x="13130" y="19366"/>
                      <a:pt x="13152" y="19294"/>
                      <a:pt x="13206" y="19220"/>
                    </a:cubicBezTo>
                    <a:cubicBezTo>
                      <a:pt x="15363" y="20228"/>
                      <a:pt x="17755" y="17609"/>
                      <a:pt x="17755" y="17609"/>
                    </a:cubicBezTo>
                    <a:cubicBezTo>
                      <a:pt x="21487" y="12334"/>
                      <a:pt x="18638" y="5155"/>
                      <a:pt x="17493" y="2293"/>
                    </a:cubicBezTo>
                    <a:cubicBezTo>
                      <a:pt x="16346" y="-577"/>
                      <a:pt x="15081" y="1862"/>
                      <a:pt x="15081" y="1862"/>
                    </a:cubicBezTo>
                    <a:cubicBezTo>
                      <a:pt x="17258" y="5732"/>
                      <a:pt x="14981" y="12324"/>
                      <a:pt x="13452" y="15943"/>
                    </a:cubicBezTo>
                    <a:cubicBezTo>
                      <a:pt x="13092" y="14792"/>
                      <a:pt x="12551" y="13354"/>
                      <a:pt x="12238" y="11069"/>
                    </a:cubicBezTo>
                    <a:cubicBezTo>
                      <a:pt x="11563" y="6019"/>
                      <a:pt x="9041" y="1459"/>
                      <a:pt x="9041" y="1459"/>
                    </a:cubicBezTo>
                    <a:cubicBezTo>
                      <a:pt x="8529" y="428"/>
                      <a:pt x="8135" y="28"/>
                      <a:pt x="7827" y="1"/>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38" name="Group 37"/>
            <p:cNvGrpSpPr/>
            <p:nvPr/>
          </p:nvGrpSpPr>
          <p:grpSpPr>
            <a:xfrm>
              <a:off x="5154252" y="2761673"/>
              <a:ext cx="261830" cy="669541"/>
              <a:chOff x="2624718" y="3221677"/>
              <a:chExt cx="232453" cy="594418"/>
            </a:xfrm>
          </p:grpSpPr>
          <p:sp>
            <p:nvSpPr>
              <p:cNvPr id="77" name="Shape 6"/>
              <p:cNvSpPr/>
              <p:nvPr/>
            </p:nvSpPr>
            <p:spPr>
              <a:xfrm>
                <a:off x="2624718" y="3347377"/>
                <a:ext cx="232453" cy="468718"/>
              </a:xfrm>
              <a:custGeom>
                <a:avLst/>
                <a:gdLst/>
                <a:ahLst/>
                <a:cxnLst>
                  <a:cxn ang="0">
                    <a:pos x="wd2" y="hd2"/>
                  </a:cxn>
                  <a:cxn ang="5400000">
                    <a:pos x="wd2" y="hd2"/>
                  </a:cxn>
                  <a:cxn ang="10800000">
                    <a:pos x="wd2" y="hd2"/>
                  </a:cxn>
                  <a:cxn ang="16200000">
                    <a:pos x="wd2" y="hd2"/>
                  </a:cxn>
                </a:cxnLst>
                <a:rect l="0" t="0" r="r" b="b"/>
                <a:pathLst>
                  <a:path w="20675" h="21025" extrusionOk="0">
                    <a:moveTo>
                      <a:pt x="13441" y="2344"/>
                    </a:moveTo>
                    <a:cubicBezTo>
                      <a:pt x="13569" y="1759"/>
                      <a:pt x="12752" y="985"/>
                      <a:pt x="11871" y="834"/>
                    </a:cubicBezTo>
                    <a:cubicBezTo>
                      <a:pt x="10995" y="683"/>
                      <a:pt x="8155" y="204"/>
                      <a:pt x="8155" y="204"/>
                    </a:cubicBezTo>
                    <a:cubicBezTo>
                      <a:pt x="4731" y="-481"/>
                      <a:pt x="2827" y="715"/>
                      <a:pt x="2247" y="1480"/>
                    </a:cubicBezTo>
                    <a:cubicBezTo>
                      <a:pt x="1662" y="2244"/>
                      <a:pt x="-844" y="5374"/>
                      <a:pt x="292" y="10061"/>
                    </a:cubicBezTo>
                    <a:cubicBezTo>
                      <a:pt x="1430" y="14747"/>
                      <a:pt x="7103" y="17065"/>
                      <a:pt x="10081" y="18061"/>
                    </a:cubicBezTo>
                    <a:cubicBezTo>
                      <a:pt x="13062" y="19060"/>
                      <a:pt x="17006" y="20132"/>
                      <a:pt x="17694" y="20523"/>
                    </a:cubicBezTo>
                    <a:cubicBezTo>
                      <a:pt x="18382" y="20914"/>
                      <a:pt x="18355" y="21119"/>
                      <a:pt x="19268" y="20983"/>
                    </a:cubicBezTo>
                    <a:cubicBezTo>
                      <a:pt x="20182" y="20847"/>
                      <a:pt x="20756" y="20078"/>
                      <a:pt x="20666" y="19587"/>
                    </a:cubicBezTo>
                    <a:cubicBezTo>
                      <a:pt x="20516" y="18799"/>
                      <a:pt x="19661" y="17785"/>
                      <a:pt x="17757" y="16697"/>
                    </a:cubicBezTo>
                    <a:cubicBezTo>
                      <a:pt x="16649" y="16066"/>
                      <a:pt x="13404" y="14255"/>
                      <a:pt x="11997" y="12441"/>
                    </a:cubicBezTo>
                    <a:cubicBezTo>
                      <a:pt x="11081" y="11263"/>
                      <a:pt x="11156" y="7972"/>
                      <a:pt x="11464" y="6831"/>
                    </a:cubicBezTo>
                    <a:cubicBezTo>
                      <a:pt x="11655" y="6108"/>
                      <a:pt x="13261" y="3160"/>
                      <a:pt x="13441" y="2344"/>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8" name="Shape 7"/>
              <p:cNvSpPr/>
              <p:nvPr/>
            </p:nvSpPr>
            <p:spPr>
              <a:xfrm>
                <a:off x="2669612" y="3221677"/>
                <a:ext cx="134520" cy="144525"/>
              </a:xfrm>
              <a:custGeom>
                <a:avLst/>
                <a:gdLst/>
                <a:ahLst/>
                <a:cxnLst>
                  <a:cxn ang="0">
                    <a:pos x="wd2" y="hd2"/>
                  </a:cxn>
                  <a:cxn ang="5400000">
                    <a:pos x="wd2" y="hd2"/>
                  </a:cxn>
                  <a:cxn ang="10800000">
                    <a:pos x="wd2" y="hd2"/>
                  </a:cxn>
                  <a:cxn ang="16200000">
                    <a:pos x="wd2" y="hd2"/>
                  </a:cxn>
                </a:cxnLst>
                <a:rect l="0" t="0" r="r" b="b"/>
                <a:pathLst>
                  <a:path w="21597" h="21040" extrusionOk="0">
                    <a:moveTo>
                      <a:pt x="16620" y="3874"/>
                    </a:moveTo>
                    <a:cubicBezTo>
                      <a:pt x="18089" y="1754"/>
                      <a:pt x="21281" y="2401"/>
                      <a:pt x="21281" y="2401"/>
                    </a:cubicBezTo>
                    <a:lnTo>
                      <a:pt x="21597" y="11"/>
                    </a:lnTo>
                    <a:cubicBezTo>
                      <a:pt x="16386" y="-211"/>
                      <a:pt x="15194" y="3125"/>
                      <a:pt x="13590" y="5174"/>
                    </a:cubicBezTo>
                    <a:cubicBezTo>
                      <a:pt x="11977" y="7223"/>
                      <a:pt x="7276" y="15503"/>
                      <a:pt x="6152" y="16911"/>
                    </a:cubicBezTo>
                    <a:cubicBezTo>
                      <a:pt x="5027" y="18317"/>
                      <a:pt x="3307" y="17551"/>
                      <a:pt x="1679" y="17722"/>
                    </a:cubicBezTo>
                    <a:cubicBezTo>
                      <a:pt x="46" y="17899"/>
                      <a:pt x="-3" y="18214"/>
                      <a:pt x="0" y="18632"/>
                    </a:cubicBezTo>
                    <a:cubicBezTo>
                      <a:pt x="0" y="18870"/>
                      <a:pt x="3360" y="18642"/>
                      <a:pt x="7219" y="19140"/>
                    </a:cubicBezTo>
                    <a:cubicBezTo>
                      <a:pt x="9242" y="19398"/>
                      <a:pt x="11111" y="19954"/>
                      <a:pt x="12707" y="20472"/>
                    </a:cubicBezTo>
                    <a:cubicBezTo>
                      <a:pt x="14527" y="21058"/>
                      <a:pt x="15549" y="21389"/>
                      <a:pt x="14598" y="20459"/>
                    </a:cubicBezTo>
                    <a:cubicBezTo>
                      <a:pt x="13974" y="19832"/>
                      <a:pt x="12629" y="20279"/>
                      <a:pt x="11622" y="18819"/>
                    </a:cubicBezTo>
                    <a:cubicBezTo>
                      <a:pt x="10547" y="17259"/>
                      <a:pt x="10785" y="15969"/>
                      <a:pt x="11168" y="14650"/>
                    </a:cubicBezTo>
                    <a:cubicBezTo>
                      <a:pt x="11551" y="13341"/>
                      <a:pt x="14978" y="6251"/>
                      <a:pt x="16620" y="3874"/>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40" name="Group 39"/>
            <p:cNvGrpSpPr/>
            <p:nvPr/>
          </p:nvGrpSpPr>
          <p:grpSpPr>
            <a:xfrm>
              <a:off x="5409316" y="2359095"/>
              <a:ext cx="520082" cy="434497"/>
              <a:chOff x="6284511" y="3756337"/>
              <a:chExt cx="461729" cy="385746"/>
            </a:xfrm>
          </p:grpSpPr>
          <p:sp>
            <p:nvSpPr>
              <p:cNvPr id="65" name="Shape 14"/>
              <p:cNvSpPr/>
              <p:nvPr/>
            </p:nvSpPr>
            <p:spPr>
              <a:xfrm>
                <a:off x="6360829" y="3756337"/>
                <a:ext cx="385411" cy="385746"/>
              </a:xfrm>
              <a:custGeom>
                <a:avLst/>
                <a:gdLst/>
                <a:ahLst/>
                <a:cxnLst>
                  <a:cxn ang="0">
                    <a:pos x="wd2" y="hd2"/>
                  </a:cxn>
                  <a:cxn ang="5400000">
                    <a:pos x="wd2" y="hd2"/>
                  </a:cxn>
                  <a:cxn ang="10800000">
                    <a:pos x="wd2" y="hd2"/>
                  </a:cxn>
                  <a:cxn ang="16200000">
                    <a:pos x="wd2" y="hd2"/>
                  </a:cxn>
                </a:cxnLst>
                <a:rect l="0" t="0" r="r" b="b"/>
                <a:pathLst>
                  <a:path w="20705" h="20328" extrusionOk="0">
                    <a:moveTo>
                      <a:pt x="20635" y="9080"/>
                    </a:moveTo>
                    <a:cubicBezTo>
                      <a:pt x="20064" y="4597"/>
                      <a:pt x="16161" y="1274"/>
                      <a:pt x="11459" y="888"/>
                    </a:cubicBezTo>
                    <a:cubicBezTo>
                      <a:pt x="11451" y="884"/>
                      <a:pt x="11434" y="885"/>
                      <a:pt x="11430" y="883"/>
                    </a:cubicBezTo>
                    <a:lnTo>
                      <a:pt x="11712" y="875"/>
                    </a:lnTo>
                    <a:cubicBezTo>
                      <a:pt x="10272" y="-929"/>
                      <a:pt x="9616" y="592"/>
                      <a:pt x="9556" y="740"/>
                    </a:cubicBezTo>
                    <a:cubicBezTo>
                      <a:pt x="7051" y="649"/>
                      <a:pt x="5051" y="983"/>
                      <a:pt x="5051" y="983"/>
                    </a:cubicBezTo>
                    <a:lnTo>
                      <a:pt x="5007" y="2298"/>
                    </a:lnTo>
                    <a:cubicBezTo>
                      <a:pt x="1643" y="4212"/>
                      <a:pt x="-418" y="7786"/>
                      <a:pt x="71" y="11594"/>
                    </a:cubicBezTo>
                    <a:cubicBezTo>
                      <a:pt x="427" y="14419"/>
                      <a:pt x="2107" y="16781"/>
                      <a:pt x="4482" y="18240"/>
                    </a:cubicBezTo>
                    <a:lnTo>
                      <a:pt x="4432" y="19758"/>
                    </a:lnTo>
                    <a:cubicBezTo>
                      <a:pt x="4432" y="19758"/>
                      <a:pt x="8730" y="20671"/>
                      <a:pt x="11944" y="19925"/>
                    </a:cubicBezTo>
                    <a:cubicBezTo>
                      <a:pt x="12294" y="20237"/>
                      <a:pt x="12901" y="20573"/>
                      <a:pt x="13586" y="20074"/>
                    </a:cubicBezTo>
                    <a:lnTo>
                      <a:pt x="14244" y="19062"/>
                    </a:lnTo>
                    <a:cubicBezTo>
                      <a:pt x="18452" y="17437"/>
                      <a:pt x="21182" y="13403"/>
                      <a:pt x="20635" y="9080"/>
                    </a:cubicBezTo>
                    <a:close/>
                  </a:path>
                </a:pathLst>
              </a:custGeom>
              <a:gradFill>
                <a:gsLst>
                  <a:gs pos="3000">
                    <a:schemeClr val="accent3"/>
                  </a:gs>
                  <a:gs pos="94956">
                    <a:schemeClr val="accent3">
                      <a:lumMod val="75000"/>
                    </a:schemeClr>
                  </a:gs>
                </a:gsLst>
                <a:lin ang="1615531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15"/>
              <p:cNvSpPr/>
              <p:nvPr/>
            </p:nvSpPr>
            <p:spPr>
              <a:xfrm>
                <a:off x="6284511" y="3769805"/>
                <a:ext cx="385460" cy="360294"/>
              </a:xfrm>
              <a:custGeom>
                <a:avLst/>
                <a:gdLst/>
                <a:ahLst/>
                <a:cxnLst>
                  <a:cxn ang="0">
                    <a:pos x="wd2" y="hd2"/>
                  </a:cxn>
                  <a:cxn ang="5400000">
                    <a:pos x="wd2" y="hd2"/>
                  </a:cxn>
                  <a:cxn ang="10800000">
                    <a:pos x="wd2" y="hd2"/>
                  </a:cxn>
                  <a:cxn ang="16200000">
                    <a:pos x="wd2" y="hd2"/>
                  </a:cxn>
                </a:cxnLst>
                <a:rect l="0" t="0" r="r" b="b"/>
                <a:pathLst>
                  <a:path w="20432" h="20299" extrusionOk="0">
                    <a:moveTo>
                      <a:pt x="20363" y="8805"/>
                    </a:moveTo>
                    <a:cubicBezTo>
                      <a:pt x="21015" y="14362"/>
                      <a:pt x="17001" y="19466"/>
                      <a:pt x="11397" y="20208"/>
                    </a:cubicBezTo>
                    <a:cubicBezTo>
                      <a:pt x="5796" y="20955"/>
                      <a:pt x="721" y="17051"/>
                      <a:pt x="70" y="11499"/>
                    </a:cubicBezTo>
                    <a:cubicBezTo>
                      <a:pt x="-585" y="5942"/>
                      <a:pt x="3431" y="839"/>
                      <a:pt x="9030" y="89"/>
                    </a:cubicBezTo>
                    <a:cubicBezTo>
                      <a:pt x="14640" y="-645"/>
                      <a:pt x="19710" y="3249"/>
                      <a:pt x="20363" y="8805"/>
                    </a:cubicBezTo>
                    <a:close/>
                  </a:path>
                </a:pathLst>
              </a:custGeom>
              <a:solidFill>
                <a:schemeClr val="accent3">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Shape 16"/>
              <p:cNvSpPr/>
              <p:nvPr/>
            </p:nvSpPr>
            <p:spPr>
              <a:xfrm>
                <a:off x="6293489" y="3778784"/>
                <a:ext cx="369058" cy="345201"/>
              </a:xfrm>
              <a:custGeom>
                <a:avLst/>
                <a:gdLst/>
                <a:ahLst/>
                <a:cxnLst>
                  <a:cxn ang="0">
                    <a:pos x="wd2" y="hd2"/>
                  </a:cxn>
                  <a:cxn ang="5400000">
                    <a:pos x="wd2" y="hd2"/>
                  </a:cxn>
                  <a:cxn ang="10800000">
                    <a:pos x="wd2" y="hd2"/>
                  </a:cxn>
                  <a:cxn ang="16200000">
                    <a:pos x="wd2" y="hd2"/>
                  </a:cxn>
                </a:cxnLst>
                <a:rect l="0" t="0" r="r" b="b"/>
                <a:pathLst>
                  <a:path w="20434" h="20294" extrusionOk="0">
                    <a:moveTo>
                      <a:pt x="20364" y="8801"/>
                    </a:moveTo>
                    <a:cubicBezTo>
                      <a:pt x="21016" y="14354"/>
                      <a:pt x="17004" y="19461"/>
                      <a:pt x="11404" y="20204"/>
                    </a:cubicBezTo>
                    <a:cubicBezTo>
                      <a:pt x="5795" y="20948"/>
                      <a:pt x="725" y="17050"/>
                      <a:pt x="69" y="11489"/>
                    </a:cubicBezTo>
                    <a:cubicBezTo>
                      <a:pt x="-584" y="5941"/>
                      <a:pt x="3432" y="833"/>
                      <a:pt x="9037" y="91"/>
                    </a:cubicBezTo>
                    <a:cubicBezTo>
                      <a:pt x="14639" y="-652"/>
                      <a:pt x="19713" y="3248"/>
                      <a:pt x="20364" y="8801"/>
                    </a:cubicBezTo>
                    <a:close/>
                  </a:path>
                </a:pathLst>
              </a:custGeom>
              <a:solidFill>
                <a:srgbClr val="F7FBF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Shape 17"/>
              <p:cNvSpPr/>
              <p:nvPr/>
            </p:nvSpPr>
            <p:spPr>
              <a:xfrm>
                <a:off x="6356340" y="3855101"/>
                <a:ext cx="227921" cy="201105"/>
              </a:xfrm>
              <a:custGeom>
                <a:avLst/>
                <a:gdLst/>
                <a:ahLst/>
                <a:cxnLst>
                  <a:cxn ang="0">
                    <a:pos x="wd2" y="hd2"/>
                  </a:cxn>
                  <a:cxn ang="5400000">
                    <a:pos x="wd2" y="hd2"/>
                  </a:cxn>
                  <a:cxn ang="10800000">
                    <a:pos x="wd2" y="hd2"/>
                  </a:cxn>
                  <a:cxn ang="16200000">
                    <a:pos x="wd2" y="hd2"/>
                  </a:cxn>
                </a:cxnLst>
                <a:rect l="0" t="0" r="r" b="b"/>
                <a:pathLst>
                  <a:path w="20413" h="20143" extrusionOk="0">
                    <a:moveTo>
                      <a:pt x="20340" y="8539"/>
                    </a:moveTo>
                    <a:cubicBezTo>
                      <a:pt x="21009" y="14038"/>
                      <a:pt x="17010" y="19175"/>
                      <a:pt x="11407" y="20025"/>
                    </a:cubicBezTo>
                    <a:cubicBezTo>
                      <a:pt x="5813" y="20866"/>
                      <a:pt x="731" y="17097"/>
                      <a:pt x="72" y="11604"/>
                    </a:cubicBezTo>
                    <a:cubicBezTo>
                      <a:pt x="-591" y="6102"/>
                      <a:pt x="3410" y="968"/>
                      <a:pt x="9001" y="120"/>
                    </a:cubicBezTo>
                    <a:cubicBezTo>
                      <a:pt x="14609" y="-734"/>
                      <a:pt x="19681" y="3039"/>
                      <a:pt x="20340" y="8539"/>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9" name="Shape 18"/>
              <p:cNvSpPr/>
              <p:nvPr/>
            </p:nvSpPr>
            <p:spPr>
              <a:xfrm>
                <a:off x="6360829" y="3855101"/>
                <a:ext cx="214180" cy="191407"/>
              </a:xfrm>
              <a:custGeom>
                <a:avLst/>
                <a:gdLst/>
                <a:ahLst/>
                <a:cxnLst>
                  <a:cxn ang="0">
                    <a:pos x="wd2" y="hd2"/>
                  </a:cxn>
                  <a:cxn ang="5400000">
                    <a:pos x="wd2" y="hd2"/>
                  </a:cxn>
                  <a:cxn ang="10800000">
                    <a:pos x="wd2" y="hd2"/>
                  </a:cxn>
                  <a:cxn ang="16200000">
                    <a:pos x="wd2" y="hd2"/>
                  </a:cxn>
                </a:cxnLst>
                <a:rect l="0" t="0" r="r" b="b"/>
                <a:pathLst>
                  <a:path w="20403" h="20156" extrusionOk="0">
                    <a:moveTo>
                      <a:pt x="20330" y="8576"/>
                    </a:moveTo>
                    <a:cubicBezTo>
                      <a:pt x="21001" y="14065"/>
                      <a:pt x="17006" y="19210"/>
                      <a:pt x="11418" y="20041"/>
                    </a:cubicBezTo>
                    <a:cubicBezTo>
                      <a:pt x="5825" y="20876"/>
                      <a:pt x="754" y="17083"/>
                      <a:pt x="75" y="11590"/>
                    </a:cubicBezTo>
                    <a:cubicBezTo>
                      <a:pt x="-599" y="6091"/>
                      <a:pt x="3390" y="942"/>
                      <a:pt x="8984" y="116"/>
                    </a:cubicBezTo>
                    <a:cubicBezTo>
                      <a:pt x="14581" y="-724"/>
                      <a:pt x="19656" y="3071"/>
                      <a:pt x="20330" y="8576"/>
                    </a:cubicBezTo>
                    <a:close/>
                  </a:path>
                </a:pathLst>
              </a:custGeom>
              <a:solidFill>
                <a:schemeClr val="accent3">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Shape 19"/>
              <p:cNvSpPr/>
              <p:nvPr/>
            </p:nvSpPr>
            <p:spPr>
              <a:xfrm>
                <a:off x="6383275" y="3864080"/>
                <a:ext cx="117926" cy="167050"/>
              </a:xfrm>
              <a:custGeom>
                <a:avLst/>
                <a:gdLst/>
                <a:ahLst/>
                <a:cxnLst>
                  <a:cxn ang="0">
                    <a:pos x="wd2" y="hd2"/>
                  </a:cxn>
                  <a:cxn ang="5400000">
                    <a:pos x="wd2" y="hd2"/>
                  </a:cxn>
                  <a:cxn ang="10800000">
                    <a:pos x="wd2" y="hd2"/>
                  </a:cxn>
                  <a:cxn ang="16200000">
                    <a:pos x="wd2" y="hd2"/>
                  </a:cxn>
                </a:cxnLst>
                <a:rect l="0" t="0" r="r" b="b"/>
                <a:pathLst>
                  <a:path w="21060" h="21233" extrusionOk="0">
                    <a:moveTo>
                      <a:pt x="19570" y="9855"/>
                    </a:moveTo>
                    <a:cubicBezTo>
                      <a:pt x="19341" y="8471"/>
                      <a:pt x="18094" y="7412"/>
                      <a:pt x="16780" y="7510"/>
                    </a:cubicBezTo>
                    <a:cubicBezTo>
                      <a:pt x="15458" y="7617"/>
                      <a:pt x="14547" y="8830"/>
                      <a:pt x="14760" y="10226"/>
                    </a:cubicBezTo>
                    <a:cubicBezTo>
                      <a:pt x="14961" y="11633"/>
                      <a:pt x="16208" y="12684"/>
                      <a:pt x="17542" y="12585"/>
                    </a:cubicBezTo>
                    <a:cubicBezTo>
                      <a:pt x="18875" y="12473"/>
                      <a:pt x="19767" y="11274"/>
                      <a:pt x="19570" y="9855"/>
                    </a:cubicBezTo>
                    <a:close/>
                    <a:moveTo>
                      <a:pt x="20766" y="18489"/>
                    </a:moveTo>
                    <a:cubicBezTo>
                      <a:pt x="20154" y="17334"/>
                      <a:pt x="18777" y="16629"/>
                      <a:pt x="17676" y="16924"/>
                    </a:cubicBezTo>
                    <a:cubicBezTo>
                      <a:pt x="16579" y="17222"/>
                      <a:pt x="16164" y="18399"/>
                      <a:pt x="16819" y="19567"/>
                    </a:cubicBezTo>
                    <a:cubicBezTo>
                      <a:pt x="17420" y="20724"/>
                      <a:pt x="18797" y="21410"/>
                      <a:pt x="19909" y="21132"/>
                    </a:cubicBezTo>
                    <a:cubicBezTo>
                      <a:pt x="20998" y="20825"/>
                      <a:pt x="21381" y="19649"/>
                      <a:pt x="20766" y="18489"/>
                    </a:cubicBezTo>
                    <a:close/>
                    <a:moveTo>
                      <a:pt x="18461" y="2584"/>
                    </a:moveTo>
                    <a:cubicBezTo>
                      <a:pt x="18303" y="1082"/>
                      <a:pt x="17064" y="-67"/>
                      <a:pt x="15691" y="3"/>
                    </a:cubicBezTo>
                    <a:cubicBezTo>
                      <a:pt x="14314" y="82"/>
                      <a:pt x="13331" y="1351"/>
                      <a:pt x="13478" y="2845"/>
                    </a:cubicBezTo>
                    <a:cubicBezTo>
                      <a:pt x="13643" y="4351"/>
                      <a:pt x="14882" y="5502"/>
                      <a:pt x="16255" y="5435"/>
                    </a:cubicBezTo>
                    <a:cubicBezTo>
                      <a:pt x="17628" y="5364"/>
                      <a:pt x="18615" y="4087"/>
                      <a:pt x="18461" y="2584"/>
                    </a:cubicBezTo>
                    <a:close/>
                    <a:moveTo>
                      <a:pt x="9421" y="12285"/>
                    </a:moveTo>
                    <a:cubicBezTo>
                      <a:pt x="8447" y="12681"/>
                      <a:pt x="8265" y="13773"/>
                      <a:pt x="9038" y="14689"/>
                    </a:cubicBezTo>
                    <a:cubicBezTo>
                      <a:pt x="9772" y="15618"/>
                      <a:pt x="11201" y="16040"/>
                      <a:pt x="12171" y="15635"/>
                    </a:cubicBezTo>
                    <a:cubicBezTo>
                      <a:pt x="13150" y="15222"/>
                      <a:pt x="13335" y="14138"/>
                      <a:pt x="12558" y="13214"/>
                    </a:cubicBezTo>
                    <a:cubicBezTo>
                      <a:pt x="11824" y="12293"/>
                      <a:pt x="10415" y="11875"/>
                      <a:pt x="9421" y="12285"/>
                    </a:cubicBezTo>
                    <a:close/>
                    <a:moveTo>
                      <a:pt x="6438" y="17082"/>
                    </a:moveTo>
                    <a:cubicBezTo>
                      <a:pt x="5278" y="17568"/>
                      <a:pt x="5073" y="18845"/>
                      <a:pt x="5964" y="19941"/>
                    </a:cubicBezTo>
                    <a:cubicBezTo>
                      <a:pt x="6852" y="21033"/>
                      <a:pt x="8529" y="21533"/>
                      <a:pt x="9685" y="21047"/>
                    </a:cubicBezTo>
                    <a:cubicBezTo>
                      <a:pt x="10838" y="20570"/>
                      <a:pt x="11062" y="19295"/>
                      <a:pt x="10167" y="18188"/>
                    </a:cubicBezTo>
                    <a:cubicBezTo>
                      <a:pt x="9251" y="17098"/>
                      <a:pt x="7594" y="16601"/>
                      <a:pt x="6438" y="17082"/>
                    </a:cubicBezTo>
                    <a:close/>
                    <a:moveTo>
                      <a:pt x="1971" y="11094"/>
                    </a:moveTo>
                    <a:cubicBezTo>
                      <a:pt x="630" y="11243"/>
                      <a:pt x="-219" y="12377"/>
                      <a:pt x="49" y="13621"/>
                    </a:cubicBezTo>
                    <a:cubicBezTo>
                      <a:pt x="306" y="14871"/>
                      <a:pt x="1588" y="15770"/>
                      <a:pt x="2907" y="15635"/>
                    </a:cubicBezTo>
                    <a:cubicBezTo>
                      <a:pt x="4268" y="15492"/>
                      <a:pt x="5120" y="14360"/>
                      <a:pt x="4847" y="13113"/>
                    </a:cubicBezTo>
                    <a:cubicBezTo>
                      <a:pt x="4583" y="11861"/>
                      <a:pt x="3297" y="10965"/>
                      <a:pt x="1971" y="11094"/>
                    </a:cubicBezTo>
                    <a:close/>
                    <a:moveTo>
                      <a:pt x="8056" y="10552"/>
                    </a:moveTo>
                    <a:cubicBezTo>
                      <a:pt x="9488" y="10395"/>
                      <a:pt x="10372" y="8943"/>
                      <a:pt x="10021" y="7291"/>
                    </a:cubicBezTo>
                    <a:cubicBezTo>
                      <a:pt x="9693" y="5648"/>
                      <a:pt x="8257" y="4435"/>
                      <a:pt x="6817" y="4592"/>
                    </a:cubicBezTo>
                    <a:cubicBezTo>
                      <a:pt x="5365" y="4736"/>
                      <a:pt x="4496" y="6202"/>
                      <a:pt x="4847" y="7839"/>
                    </a:cubicBezTo>
                    <a:cubicBezTo>
                      <a:pt x="5179" y="9487"/>
                      <a:pt x="6627" y="10706"/>
                      <a:pt x="8056" y="10552"/>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41" name="Group 40"/>
            <p:cNvGrpSpPr/>
            <p:nvPr/>
          </p:nvGrpSpPr>
          <p:grpSpPr>
            <a:xfrm>
              <a:off x="5762181" y="2866164"/>
              <a:ext cx="397004" cy="804685"/>
              <a:chOff x="5009553" y="2014494"/>
              <a:chExt cx="352460" cy="714399"/>
            </a:xfrm>
          </p:grpSpPr>
          <p:sp>
            <p:nvSpPr>
              <p:cNvPr id="54" name="Shape 20"/>
              <p:cNvSpPr/>
              <p:nvPr/>
            </p:nvSpPr>
            <p:spPr>
              <a:xfrm>
                <a:off x="5067914" y="2458934"/>
                <a:ext cx="294099" cy="269959"/>
              </a:xfrm>
              <a:custGeom>
                <a:avLst/>
                <a:gdLst/>
                <a:ahLst/>
                <a:cxnLst>
                  <a:cxn ang="0">
                    <a:pos x="wd2" y="hd2"/>
                  </a:cxn>
                  <a:cxn ang="5400000">
                    <a:pos x="wd2" y="hd2"/>
                  </a:cxn>
                  <a:cxn ang="10800000">
                    <a:pos x="wd2" y="hd2"/>
                  </a:cxn>
                  <a:cxn ang="16200000">
                    <a:pos x="wd2" y="hd2"/>
                  </a:cxn>
                </a:cxnLst>
                <a:rect l="0" t="0" r="r" b="b"/>
                <a:pathLst>
                  <a:path w="20524" h="20887" extrusionOk="0">
                    <a:moveTo>
                      <a:pt x="20432" y="6305"/>
                    </a:moveTo>
                    <a:cubicBezTo>
                      <a:pt x="19694" y="1022"/>
                      <a:pt x="14630" y="-713"/>
                      <a:pt x="9012" y="256"/>
                    </a:cubicBezTo>
                    <a:cubicBezTo>
                      <a:pt x="3396" y="1222"/>
                      <a:pt x="-655" y="4523"/>
                      <a:pt x="88" y="9809"/>
                    </a:cubicBezTo>
                    <a:cubicBezTo>
                      <a:pt x="616" y="13574"/>
                      <a:pt x="3390" y="16439"/>
                      <a:pt x="6976" y="17417"/>
                    </a:cubicBezTo>
                    <a:cubicBezTo>
                      <a:pt x="8079" y="17952"/>
                      <a:pt x="11312" y="19393"/>
                      <a:pt x="12089" y="20887"/>
                    </a:cubicBezTo>
                    <a:cubicBezTo>
                      <a:pt x="12089" y="20887"/>
                      <a:pt x="14341" y="17521"/>
                      <a:pt x="16322" y="15750"/>
                    </a:cubicBezTo>
                    <a:cubicBezTo>
                      <a:pt x="19294" y="13591"/>
                      <a:pt x="20945" y="9956"/>
                      <a:pt x="20432" y="6305"/>
                    </a:cubicBezTo>
                    <a:close/>
                  </a:path>
                </a:pathLst>
              </a:custGeom>
              <a:gradFill>
                <a:gsLst>
                  <a:gs pos="10000">
                    <a:schemeClr val="accent5">
                      <a:lumMod val="75000"/>
                    </a:schemeClr>
                  </a:gs>
                  <a:gs pos="93000">
                    <a:schemeClr val="accent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5" name="Shape 21"/>
              <p:cNvSpPr/>
              <p:nvPr/>
            </p:nvSpPr>
            <p:spPr>
              <a:xfrm>
                <a:off x="5157700" y="2458933"/>
                <a:ext cx="87144" cy="28667"/>
              </a:xfrm>
              <a:custGeom>
                <a:avLst/>
                <a:gdLst/>
                <a:ahLst/>
                <a:cxnLst>
                  <a:cxn ang="0">
                    <a:pos x="wd2" y="hd2"/>
                  </a:cxn>
                  <a:cxn ang="5400000">
                    <a:pos x="wd2" y="hd2"/>
                  </a:cxn>
                  <a:cxn ang="10800000">
                    <a:pos x="wd2" y="hd2"/>
                  </a:cxn>
                  <a:cxn ang="16200000">
                    <a:pos x="wd2" y="hd2"/>
                  </a:cxn>
                </a:cxnLst>
                <a:rect l="0" t="0" r="r" b="b"/>
                <a:pathLst>
                  <a:path w="21102" h="18909" extrusionOk="0">
                    <a:moveTo>
                      <a:pt x="21092" y="5012"/>
                    </a:moveTo>
                    <a:cubicBezTo>
                      <a:pt x="21354" y="9588"/>
                      <a:pt x="16844" y="15330"/>
                      <a:pt x="11022" y="17780"/>
                    </a:cubicBezTo>
                    <a:cubicBezTo>
                      <a:pt x="5201" y="20257"/>
                      <a:pt x="289" y="18523"/>
                      <a:pt x="11" y="13902"/>
                    </a:cubicBezTo>
                    <a:cubicBezTo>
                      <a:pt x="-246" y="9312"/>
                      <a:pt x="4259" y="3584"/>
                      <a:pt x="10081" y="1120"/>
                    </a:cubicBezTo>
                    <a:cubicBezTo>
                      <a:pt x="15897" y="-1343"/>
                      <a:pt x="20824" y="391"/>
                      <a:pt x="21092" y="5012"/>
                    </a:cubicBezTo>
                    <a:close/>
                  </a:path>
                </a:pathLst>
              </a:custGeom>
              <a:gradFill>
                <a:gsLst>
                  <a:gs pos="0">
                    <a:srgbClr val="E53A9E">
                      <a:alpha val="0"/>
                    </a:srgbClr>
                  </a:gs>
                  <a:gs pos="100000">
                    <a:srgbClr val="852D42">
                      <a:alpha val="0"/>
                    </a:srgbClr>
                  </a:gs>
                </a:gsLst>
                <a:lin ang="16594944"/>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22"/>
              <p:cNvSpPr/>
              <p:nvPr/>
            </p:nvSpPr>
            <p:spPr>
              <a:xfrm>
                <a:off x="5157700" y="2458934"/>
                <a:ext cx="87136" cy="24258"/>
              </a:xfrm>
              <a:custGeom>
                <a:avLst/>
                <a:gdLst/>
                <a:ahLst/>
                <a:cxnLst>
                  <a:cxn ang="0">
                    <a:pos x="wd2" y="hd2"/>
                  </a:cxn>
                  <a:cxn ang="5400000">
                    <a:pos x="wd2" y="hd2"/>
                  </a:cxn>
                  <a:cxn ang="10800000">
                    <a:pos x="wd2" y="hd2"/>
                  </a:cxn>
                  <a:cxn ang="16200000">
                    <a:pos x="wd2" y="hd2"/>
                  </a:cxn>
                </a:cxnLst>
                <a:rect l="0" t="0" r="r" b="b"/>
                <a:pathLst>
                  <a:path w="21327" h="19927" extrusionOk="0">
                    <a:moveTo>
                      <a:pt x="10448" y="7041"/>
                    </a:moveTo>
                    <a:cubicBezTo>
                      <a:pt x="15325" y="4463"/>
                      <a:pt x="19582" y="5552"/>
                      <a:pt x="21047" y="9254"/>
                    </a:cubicBezTo>
                    <a:cubicBezTo>
                      <a:pt x="21258" y="8238"/>
                      <a:pt x="21361" y="7221"/>
                      <a:pt x="21317" y="6241"/>
                    </a:cubicBezTo>
                    <a:cubicBezTo>
                      <a:pt x="21047" y="487"/>
                      <a:pt x="16072" y="-1673"/>
                      <a:pt x="10188" y="1394"/>
                    </a:cubicBezTo>
                    <a:cubicBezTo>
                      <a:pt x="4304" y="4463"/>
                      <a:pt x="-239" y="11596"/>
                      <a:pt x="10" y="17314"/>
                    </a:cubicBezTo>
                    <a:cubicBezTo>
                      <a:pt x="69" y="18312"/>
                      <a:pt x="248" y="19165"/>
                      <a:pt x="550" y="19927"/>
                    </a:cubicBezTo>
                    <a:cubicBezTo>
                      <a:pt x="1610" y="14899"/>
                      <a:pt x="5569" y="9581"/>
                      <a:pt x="10448" y="7041"/>
                    </a:cubicBezTo>
                    <a:close/>
                  </a:path>
                </a:pathLst>
              </a:custGeom>
              <a:gradFill>
                <a:gsLst>
                  <a:gs pos="0">
                    <a:srgbClr val="E53A9E">
                      <a:alpha val="0"/>
                    </a:srgbClr>
                  </a:gs>
                  <a:gs pos="100000">
                    <a:srgbClr val="852D42">
                      <a:alpha val="0"/>
                    </a:srgbClr>
                  </a:gs>
                </a:gsLst>
                <a:lin ang="16594944"/>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7" name="Shape 23"/>
              <p:cNvSpPr/>
              <p:nvPr/>
            </p:nvSpPr>
            <p:spPr>
              <a:xfrm>
                <a:off x="5260953" y="2494848"/>
                <a:ext cx="50587" cy="24631"/>
              </a:xfrm>
              <a:custGeom>
                <a:avLst/>
                <a:gdLst/>
                <a:ahLst/>
                <a:cxnLst>
                  <a:cxn ang="0">
                    <a:pos x="wd2" y="hd2"/>
                  </a:cxn>
                  <a:cxn ang="5400000">
                    <a:pos x="wd2" y="hd2"/>
                  </a:cxn>
                  <a:cxn ang="10800000">
                    <a:pos x="wd2" y="hd2"/>
                  </a:cxn>
                  <a:cxn ang="16200000">
                    <a:pos x="wd2" y="hd2"/>
                  </a:cxn>
                </a:cxnLst>
                <a:rect l="0" t="0" r="r" b="b"/>
                <a:pathLst>
                  <a:path w="20822" h="18811" extrusionOk="0">
                    <a:moveTo>
                      <a:pt x="20802" y="9694"/>
                    </a:moveTo>
                    <a:cubicBezTo>
                      <a:pt x="21202" y="16106"/>
                      <a:pt x="15799" y="16409"/>
                      <a:pt x="10051" y="17641"/>
                    </a:cubicBezTo>
                    <a:cubicBezTo>
                      <a:pt x="4313" y="18873"/>
                      <a:pt x="411" y="20594"/>
                      <a:pt x="29" y="14114"/>
                    </a:cubicBezTo>
                    <a:cubicBezTo>
                      <a:pt x="-398" y="7669"/>
                      <a:pt x="3940" y="1458"/>
                      <a:pt x="9688" y="209"/>
                    </a:cubicBezTo>
                    <a:cubicBezTo>
                      <a:pt x="15418" y="-1006"/>
                      <a:pt x="20402" y="3214"/>
                      <a:pt x="20802" y="9694"/>
                    </a:cubicBezTo>
                    <a:close/>
                  </a:path>
                </a:pathLst>
              </a:custGeom>
              <a:solidFill>
                <a:srgbClr val="FFFFFF">
                  <a:alpha val="4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24"/>
              <p:cNvSpPr/>
              <p:nvPr/>
            </p:nvSpPr>
            <p:spPr>
              <a:xfrm>
                <a:off x="5009553" y="2081833"/>
                <a:ext cx="209739" cy="398295"/>
              </a:xfrm>
              <a:custGeom>
                <a:avLst/>
                <a:gdLst/>
                <a:ahLst/>
                <a:cxnLst>
                  <a:cxn ang="0">
                    <a:pos x="wd2" y="hd2"/>
                  </a:cxn>
                  <a:cxn ang="5400000">
                    <a:pos x="wd2" y="hd2"/>
                  </a:cxn>
                  <a:cxn ang="10800000">
                    <a:pos x="wd2" y="hd2"/>
                  </a:cxn>
                  <a:cxn ang="16200000">
                    <a:pos x="wd2" y="hd2"/>
                  </a:cxn>
                </a:cxnLst>
                <a:rect l="0" t="0" r="r" b="b"/>
                <a:pathLst>
                  <a:path w="15961" h="21435" extrusionOk="0">
                    <a:moveTo>
                      <a:pt x="2560" y="348"/>
                    </a:moveTo>
                    <a:cubicBezTo>
                      <a:pt x="3747" y="-56"/>
                      <a:pt x="5148" y="3"/>
                      <a:pt x="5148" y="3"/>
                    </a:cubicBezTo>
                    <a:cubicBezTo>
                      <a:pt x="11001" y="580"/>
                      <a:pt x="10469" y="4105"/>
                      <a:pt x="10469" y="4105"/>
                    </a:cubicBezTo>
                    <a:cubicBezTo>
                      <a:pt x="14824" y="4344"/>
                      <a:pt x="12233" y="9039"/>
                      <a:pt x="12233" y="9039"/>
                    </a:cubicBezTo>
                    <a:cubicBezTo>
                      <a:pt x="19319" y="9261"/>
                      <a:pt x="14127" y="16341"/>
                      <a:pt x="14127" y="16341"/>
                    </a:cubicBezTo>
                    <a:lnTo>
                      <a:pt x="13943" y="16461"/>
                    </a:lnTo>
                    <a:lnTo>
                      <a:pt x="15433" y="20193"/>
                    </a:lnTo>
                    <a:cubicBezTo>
                      <a:pt x="15514" y="20321"/>
                      <a:pt x="15574" y="20495"/>
                      <a:pt x="15601" y="20579"/>
                    </a:cubicBezTo>
                    <a:cubicBezTo>
                      <a:pt x="15684" y="20823"/>
                      <a:pt x="15843" y="20979"/>
                      <a:pt x="15527" y="21173"/>
                    </a:cubicBezTo>
                    <a:cubicBezTo>
                      <a:pt x="15060" y="21458"/>
                      <a:pt x="14155" y="21544"/>
                      <a:pt x="13748" y="21261"/>
                    </a:cubicBezTo>
                    <a:cubicBezTo>
                      <a:pt x="13594" y="21154"/>
                      <a:pt x="13506" y="21021"/>
                      <a:pt x="13479" y="20882"/>
                    </a:cubicBezTo>
                    <a:lnTo>
                      <a:pt x="11806" y="16600"/>
                    </a:lnTo>
                    <a:cubicBezTo>
                      <a:pt x="2260" y="14012"/>
                      <a:pt x="4317" y="11798"/>
                      <a:pt x="4317" y="11798"/>
                    </a:cubicBezTo>
                    <a:cubicBezTo>
                      <a:pt x="-2281" y="8559"/>
                      <a:pt x="1265" y="6504"/>
                      <a:pt x="1265" y="6504"/>
                    </a:cubicBezTo>
                    <a:cubicBezTo>
                      <a:pt x="-1334" y="2763"/>
                      <a:pt x="566" y="1025"/>
                      <a:pt x="2560" y="348"/>
                    </a:cubicBezTo>
                    <a:close/>
                  </a:path>
                </a:pathLst>
              </a:custGeom>
              <a:solidFill>
                <a:schemeClr val="accent3">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25"/>
              <p:cNvSpPr/>
              <p:nvPr/>
            </p:nvSpPr>
            <p:spPr>
              <a:xfrm>
                <a:off x="5018531" y="2086323"/>
                <a:ext cx="189428" cy="388391"/>
              </a:xfrm>
              <a:custGeom>
                <a:avLst/>
                <a:gdLst/>
                <a:ahLst/>
                <a:cxnLst>
                  <a:cxn ang="0">
                    <a:pos x="wd2" y="hd2"/>
                  </a:cxn>
                  <a:cxn ang="5400000">
                    <a:pos x="wd2" y="hd2"/>
                  </a:cxn>
                  <a:cxn ang="10800000">
                    <a:pos x="wd2" y="hd2"/>
                  </a:cxn>
                  <a:cxn ang="16200000">
                    <a:pos x="wd2" y="hd2"/>
                  </a:cxn>
                </a:cxnLst>
                <a:rect l="0" t="0" r="r" b="b"/>
                <a:pathLst>
                  <a:path w="18741" h="21589" extrusionOk="0">
                    <a:moveTo>
                      <a:pt x="15552" y="16400"/>
                    </a:moveTo>
                    <a:cubicBezTo>
                      <a:pt x="18254" y="17897"/>
                      <a:pt x="17453" y="20016"/>
                      <a:pt x="18741" y="21587"/>
                    </a:cubicBezTo>
                    <a:cubicBezTo>
                      <a:pt x="18334" y="21600"/>
                      <a:pt x="17948" y="21547"/>
                      <a:pt x="17696" y="21412"/>
                    </a:cubicBezTo>
                    <a:cubicBezTo>
                      <a:pt x="17500" y="21303"/>
                      <a:pt x="17386" y="21166"/>
                      <a:pt x="17353" y="21026"/>
                    </a:cubicBezTo>
                    <a:lnTo>
                      <a:pt x="15178" y="16684"/>
                    </a:lnTo>
                    <a:cubicBezTo>
                      <a:pt x="2987" y="14028"/>
                      <a:pt x="5583" y="11791"/>
                      <a:pt x="5583" y="11791"/>
                    </a:cubicBezTo>
                    <a:cubicBezTo>
                      <a:pt x="-2859" y="8487"/>
                      <a:pt x="1644" y="6415"/>
                      <a:pt x="1644" y="6415"/>
                    </a:cubicBezTo>
                    <a:cubicBezTo>
                      <a:pt x="-1707" y="2616"/>
                      <a:pt x="700" y="860"/>
                      <a:pt x="3233" y="183"/>
                    </a:cubicBezTo>
                    <a:cubicBezTo>
                      <a:pt x="3522" y="103"/>
                      <a:pt x="3821" y="48"/>
                      <a:pt x="4119" y="0"/>
                    </a:cubicBezTo>
                    <a:cubicBezTo>
                      <a:pt x="3174" y="6313"/>
                      <a:pt x="8696" y="11938"/>
                      <a:pt x="15552" y="16400"/>
                    </a:cubicBezTo>
                    <a:close/>
                  </a:path>
                </a:pathLst>
              </a:custGeom>
              <a:solidFill>
                <a:schemeClr val="accent3">
                  <a:alpha val="48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26"/>
              <p:cNvSpPr/>
              <p:nvPr/>
            </p:nvSpPr>
            <p:spPr>
              <a:xfrm>
                <a:off x="5067914" y="2081833"/>
                <a:ext cx="152568" cy="395801"/>
              </a:xfrm>
              <a:custGeom>
                <a:avLst/>
                <a:gdLst/>
                <a:ahLst/>
                <a:cxnLst>
                  <a:cxn ang="0">
                    <a:pos x="wd2" y="hd2"/>
                  </a:cxn>
                  <a:cxn ang="5400000">
                    <a:pos x="wd2" y="hd2"/>
                  </a:cxn>
                  <a:cxn ang="10800000">
                    <a:pos x="wd2" y="hd2"/>
                  </a:cxn>
                  <a:cxn ang="16200000">
                    <a:pos x="wd2" y="hd2"/>
                  </a:cxn>
                </a:cxnLst>
                <a:rect l="0" t="0" r="r" b="b"/>
                <a:pathLst>
                  <a:path w="16289" h="21528" extrusionOk="0">
                    <a:moveTo>
                      <a:pt x="11061" y="9136"/>
                    </a:moveTo>
                    <a:cubicBezTo>
                      <a:pt x="11061" y="9136"/>
                      <a:pt x="14699" y="4389"/>
                      <a:pt x="8589" y="4151"/>
                    </a:cubicBezTo>
                    <a:cubicBezTo>
                      <a:pt x="8589" y="4151"/>
                      <a:pt x="9329" y="586"/>
                      <a:pt x="1120" y="3"/>
                    </a:cubicBezTo>
                    <a:cubicBezTo>
                      <a:pt x="1120" y="3"/>
                      <a:pt x="931" y="-2"/>
                      <a:pt x="617" y="0"/>
                    </a:cubicBezTo>
                    <a:cubicBezTo>
                      <a:pt x="105" y="1654"/>
                      <a:pt x="1879" y="2956"/>
                      <a:pt x="1879" y="2956"/>
                    </a:cubicBezTo>
                    <a:cubicBezTo>
                      <a:pt x="-3639" y="4827"/>
                      <a:pt x="4753" y="8430"/>
                      <a:pt x="4753" y="8430"/>
                    </a:cubicBezTo>
                    <a:cubicBezTo>
                      <a:pt x="-4396" y="11317"/>
                      <a:pt x="9957" y="16266"/>
                      <a:pt x="9957" y="16266"/>
                    </a:cubicBezTo>
                    <a:lnTo>
                      <a:pt x="10325" y="16311"/>
                    </a:lnTo>
                    <a:lnTo>
                      <a:pt x="11063" y="17883"/>
                    </a:lnTo>
                    <a:lnTo>
                      <a:pt x="12809" y="21104"/>
                    </a:lnTo>
                    <a:cubicBezTo>
                      <a:pt x="12844" y="21246"/>
                      <a:pt x="12967" y="21378"/>
                      <a:pt x="13184" y="21487"/>
                    </a:cubicBezTo>
                    <a:cubicBezTo>
                      <a:pt x="13203" y="21496"/>
                      <a:pt x="13227" y="21501"/>
                      <a:pt x="13246" y="21510"/>
                    </a:cubicBezTo>
                    <a:cubicBezTo>
                      <a:pt x="14163" y="21598"/>
                      <a:pt x="15416" y="21348"/>
                      <a:pt x="15654" y="20924"/>
                    </a:cubicBezTo>
                    <a:cubicBezTo>
                      <a:pt x="15713" y="20813"/>
                      <a:pt x="15720" y="20710"/>
                      <a:pt x="15690" y="20607"/>
                    </a:cubicBezTo>
                    <a:cubicBezTo>
                      <a:pt x="15647" y="20540"/>
                      <a:pt x="15600" y="20468"/>
                      <a:pt x="15550" y="20407"/>
                    </a:cubicBezTo>
                    <a:lnTo>
                      <a:pt x="13458" y="16633"/>
                    </a:lnTo>
                    <a:lnTo>
                      <a:pt x="13717" y="16514"/>
                    </a:lnTo>
                    <a:lnTo>
                      <a:pt x="13720" y="16513"/>
                    </a:lnTo>
                    <a:lnTo>
                      <a:pt x="13302" y="15645"/>
                    </a:lnTo>
                    <a:cubicBezTo>
                      <a:pt x="14159" y="15119"/>
                      <a:pt x="14895" y="14628"/>
                      <a:pt x="15534" y="14170"/>
                    </a:cubicBezTo>
                    <a:cubicBezTo>
                      <a:pt x="16770" y="12062"/>
                      <a:pt x="17204" y="9274"/>
                      <a:pt x="11061" y="9136"/>
                    </a:cubicBezTo>
                    <a:close/>
                  </a:path>
                </a:pathLst>
              </a:custGeom>
              <a:solidFill>
                <a:schemeClr val="accent3">
                  <a:lumMod val="50000"/>
                  <a:alpha val="4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Shape 27"/>
              <p:cNvSpPr/>
              <p:nvPr/>
            </p:nvSpPr>
            <p:spPr>
              <a:xfrm>
                <a:off x="5076893" y="2014494"/>
                <a:ext cx="188916" cy="463769"/>
              </a:xfrm>
              <a:custGeom>
                <a:avLst/>
                <a:gdLst/>
                <a:ahLst/>
                <a:cxnLst>
                  <a:cxn ang="0">
                    <a:pos x="wd2" y="hd2"/>
                  </a:cxn>
                  <a:cxn ang="5400000">
                    <a:pos x="wd2" y="hd2"/>
                  </a:cxn>
                  <a:cxn ang="10800000">
                    <a:pos x="wd2" y="hd2"/>
                  </a:cxn>
                  <a:cxn ang="16200000">
                    <a:pos x="wd2" y="hd2"/>
                  </a:cxn>
                </a:cxnLst>
                <a:rect l="0" t="0" r="r" b="b"/>
                <a:pathLst>
                  <a:path w="15635" h="21459" extrusionOk="0">
                    <a:moveTo>
                      <a:pt x="6496" y="5"/>
                    </a:moveTo>
                    <a:cubicBezTo>
                      <a:pt x="4951" y="51"/>
                      <a:pt x="3559" y="548"/>
                      <a:pt x="3559" y="548"/>
                    </a:cubicBezTo>
                    <a:cubicBezTo>
                      <a:pt x="-1974" y="2902"/>
                      <a:pt x="1456" y="5659"/>
                      <a:pt x="1456" y="5659"/>
                    </a:cubicBezTo>
                    <a:cubicBezTo>
                      <a:pt x="-2819" y="7251"/>
                      <a:pt x="3682" y="10317"/>
                      <a:pt x="3682" y="10317"/>
                    </a:cubicBezTo>
                    <a:cubicBezTo>
                      <a:pt x="-3408" y="12770"/>
                      <a:pt x="7718" y="16980"/>
                      <a:pt x="7718" y="16980"/>
                    </a:cubicBezTo>
                    <a:lnTo>
                      <a:pt x="8003" y="17020"/>
                    </a:lnTo>
                    <a:lnTo>
                      <a:pt x="9531" y="20597"/>
                    </a:lnTo>
                    <a:cubicBezTo>
                      <a:pt x="9553" y="20729"/>
                      <a:pt x="9636" y="20893"/>
                      <a:pt x="9674" y="20972"/>
                    </a:cubicBezTo>
                    <a:cubicBezTo>
                      <a:pt x="9787" y="21201"/>
                      <a:pt x="9749" y="21380"/>
                      <a:pt x="10236" y="21440"/>
                    </a:cubicBezTo>
                    <a:cubicBezTo>
                      <a:pt x="10947" y="21526"/>
                      <a:pt x="11949" y="21309"/>
                      <a:pt x="12134" y="20942"/>
                    </a:cubicBezTo>
                    <a:cubicBezTo>
                      <a:pt x="12205" y="20806"/>
                      <a:pt x="12185" y="20665"/>
                      <a:pt x="12099" y="20543"/>
                    </a:cubicBezTo>
                    <a:lnTo>
                      <a:pt x="10310" y="16455"/>
                    </a:lnTo>
                    <a:cubicBezTo>
                      <a:pt x="17991" y="11250"/>
                      <a:pt x="14070" y="10071"/>
                      <a:pt x="14070" y="10071"/>
                    </a:cubicBezTo>
                    <a:cubicBezTo>
                      <a:pt x="18192" y="5270"/>
                      <a:pt x="12867" y="4697"/>
                      <a:pt x="12867" y="4697"/>
                    </a:cubicBezTo>
                    <a:cubicBezTo>
                      <a:pt x="12472" y="760"/>
                      <a:pt x="9100" y="-74"/>
                      <a:pt x="6496" y="5"/>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2" name="Shape 28"/>
              <p:cNvSpPr/>
              <p:nvPr/>
            </p:nvSpPr>
            <p:spPr>
              <a:xfrm>
                <a:off x="5139743" y="2050409"/>
                <a:ext cx="124280" cy="425582"/>
              </a:xfrm>
              <a:custGeom>
                <a:avLst/>
                <a:gdLst/>
                <a:ahLst/>
                <a:cxnLst>
                  <a:cxn ang="0">
                    <a:pos x="wd2" y="hd2"/>
                  </a:cxn>
                  <a:cxn ang="5400000">
                    <a:pos x="wd2" y="hd2"/>
                  </a:cxn>
                  <a:cxn ang="10800000">
                    <a:pos x="wd2" y="hd2"/>
                  </a:cxn>
                  <a:cxn ang="16200000">
                    <a:pos x="wd2" y="hd2"/>
                  </a:cxn>
                </a:cxnLst>
                <a:rect l="0" t="0" r="r" b="b"/>
                <a:pathLst>
                  <a:path w="12430" h="21570" extrusionOk="0">
                    <a:moveTo>
                      <a:pt x="8766" y="2526"/>
                    </a:moveTo>
                    <a:cubicBezTo>
                      <a:pt x="8669" y="1513"/>
                      <a:pt x="8360" y="681"/>
                      <a:pt x="7909" y="0"/>
                    </a:cubicBezTo>
                    <a:cubicBezTo>
                      <a:pt x="2667" y="1684"/>
                      <a:pt x="4528" y="4271"/>
                      <a:pt x="4528" y="4271"/>
                    </a:cubicBezTo>
                    <a:cubicBezTo>
                      <a:pt x="-1552" y="5261"/>
                      <a:pt x="4271" y="9294"/>
                      <a:pt x="4271" y="9294"/>
                    </a:cubicBezTo>
                    <a:cubicBezTo>
                      <a:pt x="-5700" y="10749"/>
                      <a:pt x="4914" y="16605"/>
                      <a:pt x="4914" y="16605"/>
                    </a:cubicBezTo>
                    <a:lnTo>
                      <a:pt x="5228" y="16686"/>
                    </a:lnTo>
                    <a:lnTo>
                      <a:pt x="4815" y="20514"/>
                    </a:lnTo>
                    <a:cubicBezTo>
                      <a:pt x="4757" y="20650"/>
                      <a:pt x="4753" y="20830"/>
                      <a:pt x="4753" y="20913"/>
                    </a:cubicBezTo>
                    <a:cubicBezTo>
                      <a:pt x="4744" y="21165"/>
                      <a:pt x="4578" y="21338"/>
                      <a:pt x="5124" y="21468"/>
                    </a:cubicBezTo>
                    <a:cubicBezTo>
                      <a:pt x="5604" y="21583"/>
                      <a:pt x="6276" y="21600"/>
                      <a:pt x="6833" y="21520"/>
                    </a:cubicBezTo>
                    <a:cubicBezTo>
                      <a:pt x="7118" y="21422"/>
                      <a:pt x="7343" y="21298"/>
                      <a:pt x="7429" y="21155"/>
                    </a:cubicBezTo>
                    <a:cubicBezTo>
                      <a:pt x="7524" y="20998"/>
                      <a:pt x="7502" y="20837"/>
                      <a:pt x="7387" y="20697"/>
                    </a:cubicBezTo>
                    <a:lnTo>
                      <a:pt x="5080" y="16020"/>
                    </a:lnTo>
                    <a:cubicBezTo>
                      <a:pt x="15500" y="10005"/>
                      <a:pt x="10260" y="8677"/>
                      <a:pt x="10260" y="8677"/>
                    </a:cubicBezTo>
                    <a:cubicBezTo>
                      <a:pt x="15900" y="3145"/>
                      <a:pt x="8766" y="2526"/>
                      <a:pt x="8766" y="2526"/>
                    </a:cubicBezTo>
                    <a:close/>
                  </a:path>
                </a:pathLst>
              </a:custGeom>
              <a:solidFill>
                <a:schemeClr val="accent3">
                  <a:lumMod val="75000"/>
                  <a:alpha val="4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3" name="Shape 29"/>
              <p:cNvSpPr/>
              <p:nvPr/>
            </p:nvSpPr>
            <p:spPr>
              <a:xfrm>
                <a:off x="5157699" y="2054898"/>
                <a:ext cx="187132" cy="420507"/>
              </a:xfrm>
              <a:custGeom>
                <a:avLst/>
                <a:gdLst/>
                <a:ahLst/>
                <a:cxnLst>
                  <a:cxn ang="0">
                    <a:pos x="wd2" y="hd2"/>
                  </a:cxn>
                  <a:cxn ang="5400000">
                    <a:pos x="wd2" y="hd2"/>
                  </a:cxn>
                  <a:cxn ang="10800000">
                    <a:pos x="wd2" y="hd2"/>
                  </a:cxn>
                  <a:cxn ang="16200000">
                    <a:pos x="wd2" y="hd2"/>
                  </a:cxn>
                </a:cxnLst>
                <a:rect l="0" t="0" r="r" b="b"/>
                <a:pathLst>
                  <a:path w="14814" h="21399" extrusionOk="0">
                    <a:moveTo>
                      <a:pt x="9850" y="59"/>
                    </a:moveTo>
                    <a:cubicBezTo>
                      <a:pt x="8515" y="-118"/>
                      <a:pt x="7118" y="163"/>
                      <a:pt x="7118" y="163"/>
                    </a:cubicBezTo>
                    <a:cubicBezTo>
                      <a:pt x="1398" y="1643"/>
                      <a:pt x="3126" y="4796"/>
                      <a:pt x="3126" y="4796"/>
                    </a:cubicBezTo>
                    <a:cubicBezTo>
                      <a:pt x="-1194" y="5720"/>
                      <a:pt x="3013" y="9613"/>
                      <a:pt x="3013" y="9613"/>
                    </a:cubicBezTo>
                    <a:cubicBezTo>
                      <a:pt x="-4075" y="10967"/>
                      <a:pt x="3567" y="16628"/>
                      <a:pt x="3567" y="16628"/>
                    </a:cubicBezTo>
                    <a:lnTo>
                      <a:pt x="3794" y="16708"/>
                    </a:lnTo>
                    <a:lnTo>
                      <a:pt x="3550" y="20382"/>
                    </a:lnTo>
                    <a:cubicBezTo>
                      <a:pt x="3516" y="20513"/>
                      <a:pt x="3513" y="20684"/>
                      <a:pt x="3513" y="20762"/>
                    </a:cubicBezTo>
                    <a:cubicBezTo>
                      <a:pt x="3511" y="21003"/>
                      <a:pt x="3396" y="21169"/>
                      <a:pt x="3786" y="21298"/>
                    </a:cubicBezTo>
                    <a:cubicBezTo>
                      <a:pt x="4358" y="21482"/>
                      <a:pt x="5302" y="21417"/>
                      <a:pt x="5617" y="21091"/>
                    </a:cubicBezTo>
                    <a:cubicBezTo>
                      <a:pt x="5736" y="20967"/>
                      <a:pt x="5778" y="20829"/>
                      <a:pt x="5759" y="20697"/>
                    </a:cubicBezTo>
                    <a:lnTo>
                      <a:pt x="6004" y="16494"/>
                    </a:lnTo>
                    <a:cubicBezTo>
                      <a:pt x="14774" y="12568"/>
                      <a:pt x="11949" y="10866"/>
                      <a:pt x="11949" y="10866"/>
                    </a:cubicBezTo>
                    <a:cubicBezTo>
                      <a:pt x="17525" y="6822"/>
                      <a:pt x="13243" y="5509"/>
                      <a:pt x="13243" y="5509"/>
                    </a:cubicBezTo>
                    <a:cubicBezTo>
                      <a:pt x="14604" y="1647"/>
                      <a:pt x="12097" y="360"/>
                      <a:pt x="9850" y="59"/>
                    </a:cubicBezTo>
                    <a:close/>
                  </a:path>
                </a:pathLst>
              </a:custGeom>
              <a:solidFill>
                <a:schemeClr val="accent3">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0"/>
              <p:cNvSpPr/>
              <p:nvPr/>
            </p:nvSpPr>
            <p:spPr>
              <a:xfrm>
                <a:off x="5211571" y="2054898"/>
                <a:ext cx="125083" cy="413211"/>
              </a:xfrm>
              <a:custGeom>
                <a:avLst/>
                <a:gdLst/>
                <a:ahLst/>
                <a:cxnLst>
                  <a:cxn ang="0">
                    <a:pos x="wd2" y="hd2"/>
                  </a:cxn>
                  <a:cxn ang="5400000">
                    <a:pos x="wd2" y="hd2"/>
                  </a:cxn>
                  <a:cxn ang="10800000">
                    <a:pos x="wd2" y="hd2"/>
                  </a:cxn>
                  <a:cxn ang="16200000">
                    <a:pos x="wd2" y="hd2"/>
                  </a:cxn>
                </a:cxnLst>
                <a:rect l="0" t="0" r="r" b="b"/>
                <a:pathLst>
                  <a:path w="16034" h="21600" extrusionOk="0">
                    <a:moveTo>
                      <a:pt x="1347" y="16453"/>
                    </a:moveTo>
                    <a:cubicBezTo>
                      <a:pt x="-1262" y="18164"/>
                      <a:pt x="868" y="20001"/>
                      <a:pt x="83" y="21600"/>
                    </a:cubicBezTo>
                    <a:cubicBezTo>
                      <a:pt x="602" y="21558"/>
                      <a:pt x="1063" y="21463"/>
                      <a:pt x="1304" y="21307"/>
                    </a:cubicBezTo>
                    <a:cubicBezTo>
                      <a:pt x="1491" y="21181"/>
                      <a:pt x="1565" y="21043"/>
                      <a:pt x="1531" y="20909"/>
                    </a:cubicBezTo>
                    <a:lnTo>
                      <a:pt x="1967" y="16662"/>
                    </a:lnTo>
                    <a:cubicBezTo>
                      <a:pt x="15914" y="12674"/>
                      <a:pt x="11453" y="10965"/>
                      <a:pt x="11453" y="10965"/>
                    </a:cubicBezTo>
                    <a:cubicBezTo>
                      <a:pt x="20338" y="6864"/>
                      <a:pt x="13563" y="5546"/>
                      <a:pt x="13563" y="5546"/>
                    </a:cubicBezTo>
                    <a:cubicBezTo>
                      <a:pt x="15769" y="1647"/>
                      <a:pt x="11807" y="350"/>
                      <a:pt x="8255" y="53"/>
                    </a:cubicBezTo>
                    <a:cubicBezTo>
                      <a:pt x="7850" y="18"/>
                      <a:pt x="7445" y="5"/>
                      <a:pt x="7043" y="0"/>
                    </a:cubicBezTo>
                    <a:cubicBezTo>
                      <a:pt x="11580" y="5646"/>
                      <a:pt x="7609" y="11495"/>
                      <a:pt x="1347" y="16453"/>
                    </a:cubicBezTo>
                    <a:close/>
                  </a:path>
                </a:pathLst>
              </a:custGeom>
              <a:solidFill>
                <a:srgbClr val="FFFFFF">
                  <a:alpha val="21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42" name="Group 41"/>
            <p:cNvGrpSpPr/>
            <p:nvPr/>
          </p:nvGrpSpPr>
          <p:grpSpPr>
            <a:xfrm rot="2396164">
              <a:off x="6268779" y="3358168"/>
              <a:ext cx="503976" cy="1021507"/>
              <a:chOff x="5009553" y="2014494"/>
              <a:chExt cx="352460" cy="714399"/>
            </a:xfrm>
          </p:grpSpPr>
          <p:sp>
            <p:nvSpPr>
              <p:cNvPr id="43" name="Shape 20"/>
              <p:cNvSpPr/>
              <p:nvPr/>
            </p:nvSpPr>
            <p:spPr>
              <a:xfrm>
                <a:off x="5067914" y="2458934"/>
                <a:ext cx="294099" cy="269959"/>
              </a:xfrm>
              <a:custGeom>
                <a:avLst/>
                <a:gdLst/>
                <a:ahLst/>
                <a:cxnLst>
                  <a:cxn ang="0">
                    <a:pos x="wd2" y="hd2"/>
                  </a:cxn>
                  <a:cxn ang="5400000">
                    <a:pos x="wd2" y="hd2"/>
                  </a:cxn>
                  <a:cxn ang="10800000">
                    <a:pos x="wd2" y="hd2"/>
                  </a:cxn>
                  <a:cxn ang="16200000">
                    <a:pos x="wd2" y="hd2"/>
                  </a:cxn>
                </a:cxnLst>
                <a:rect l="0" t="0" r="r" b="b"/>
                <a:pathLst>
                  <a:path w="20524" h="20887" extrusionOk="0">
                    <a:moveTo>
                      <a:pt x="20432" y="6305"/>
                    </a:moveTo>
                    <a:cubicBezTo>
                      <a:pt x="19694" y="1022"/>
                      <a:pt x="14630" y="-713"/>
                      <a:pt x="9012" y="256"/>
                    </a:cubicBezTo>
                    <a:cubicBezTo>
                      <a:pt x="3396" y="1222"/>
                      <a:pt x="-655" y="4523"/>
                      <a:pt x="88" y="9809"/>
                    </a:cubicBezTo>
                    <a:cubicBezTo>
                      <a:pt x="616" y="13574"/>
                      <a:pt x="3390" y="16439"/>
                      <a:pt x="6976" y="17417"/>
                    </a:cubicBezTo>
                    <a:cubicBezTo>
                      <a:pt x="8079" y="17952"/>
                      <a:pt x="11312" y="19393"/>
                      <a:pt x="12089" y="20887"/>
                    </a:cubicBezTo>
                    <a:cubicBezTo>
                      <a:pt x="12089" y="20887"/>
                      <a:pt x="14341" y="17521"/>
                      <a:pt x="16322" y="15750"/>
                    </a:cubicBezTo>
                    <a:cubicBezTo>
                      <a:pt x="19294" y="13591"/>
                      <a:pt x="20945" y="9956"/>
                      <a:pt x="20432" y="6305"/>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21"/>
              <p:cNvSpPr/>
              <p:nvPr/>
            </p:nvSpPr>
            <p:spPr>
              <a:xfrm>
                <a:off x="5157700" y="2458933"/>
                <a:ext cx="87144" cy="28667"/>
              </a:xfrm>
              <a:custGeom>
                <a:avLst/>
                <a:gdLst/>
                <a:ahLst/>
                <a:cxnLst>
                  <a:cxn ang="0">
                    <a:pos x="wd2" y="hd2"/>
                  </a:cxn>
                  <a:cxn ang="5400000">
                    <a:pos x="wd2" y="hd2"/>
                  </a:cxn>
                  <a:cxn ang="10800000">
                    <a:pos x="wd2" y="hd2"/>
                  </a:cxn>
                  <a:cxn ang="16200000">
                    <a:pos x="wd2" y="hd2"/>
                  </a:cxn>
                </a:cxnLst>
                <a:rect l="0" t="0" r="r" b="b"/>
                <a:pathLst>
                  <a:path w="21102" h="18909" extrusionOk="0">
                    <a:moveTo>
                      <a:pt x="21092" y="5012"/>
                    </a:moveTo>
                    <a:cubicBezTo>
                      <a:pt x="21354" y="9588"/>
                      <a:pt x="16844" y="15330"/>
                      <a:pt x="11022" y="17780"/>
                    </a:cubicBezTo>
                    <a:cubicBezTo>
                      <a:pt x="5201" y="20257"/>
                      <a:pt x="289" y="18523"/>
                      <a:pt x="11" y="13902"/>
                    </a:cubicBezTo>
                    <a:cubicBezTo>
                      <a:pt x="-246" y="9312"/>
                      <a:pt x="4259" y="3584"/>
                      <a:pt x="10081" y="1120"/>
                    </a:cubicBezTo>
                    <a:cubicBezTo>
                      <a:pt x="15897" y="-1343"/>
                      <a:pt x="20824" y="391"/>
                      <a:pt x="21092" y="5012"/>
                    </a:cubicBezTo>
                    <a:close/>
                  </a:path>
                </a:pathLst>
              </a:custGeom>
              <a:gradFill>
                <a:gsLst>
                  <a:gs pos="0">
                    <a:srgbClr val="E53A9E">
                      <a:alpha val="0"/>
                    </a:srgbClr>
                  </a:gs>
                  <a:gs pos="100000">
                    <a:srgbClr val="852D42">
                      <a:alpha val="0"/>
                    </a:srgbClr>
                  </a:gs>
                </a:gsLst>
                <a:lin ang="16594944"/>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22"/>
              <p:cNvSpPr/>
              <p:nvPr/>
            </p:nvSpPr>
            <p:spPr>
              <a:xfrm>
                <a:off x="5157700" y="2458934"/>
                <a:ext cx="87136" cy="24258"/>
              </a:xfrm>
              <a:custGeom>
                <a:avLst/>
                <a:gdLst/>
                <a:ahLst/>
                <a:cxnLst>
                  <a:cxn ang="0">
                    <a:pos x="wd2" y="hd2"/>
                  </a:cxn>
                  <a:cxn ang="5400000">
                    <a:pos x="wd2" y="hd2"/>
                  </a:cxn>
                  <a:cxn ang="10800000">
                    <a:pos x="wd2" y="hd2"/>
                  </a:cxn>
                  <a:cxn ang="16200000">
                    <a:pos x="wd2" y="hd2"/>
                  </a:cxn>
                </a:cxnLst>
                <a:rect l="0" t="0" r="r" b="b"/>
                <a:pathLst>
                  <a:path w="21327" h="19927" extrusionOk="0">
                    <a:moveTo>
                      <a:pt x="10448" y="7041"/>
                    </a:moveTo>
                    <a:cubicBezTo>
                      <a:pt x="15325" y="4463"/>
                      <a:pt x="19582" y="5552"/>
                      <a:pt x="21047" y="9254"/>
                    </a:cubicBezTo>
                    <a:cubicBezTo>
                      <a:pt x="21258" y="8238"/>
                      <a:pt x="21361" y="7221"/>
                      <a:pt x="21317" y="6241"/>
                    </a:cubicBezTo>
                    <a:cubicBezTo>
                      <a:pt x="21047" y="487"/>
                      <a:pt x="16072" y="-1673"/>
                      <a:pt x="10188" y="1394"/>
                    </a:cubicBezTo>
                    <a:cubicBezTo>
                      <a:pt x="4304" y="4463"/>
                      <a:pt x="-239" y="11596"/>
                      <a:pt x="10" y="17314"/>
                    </a:cubicBezTo>
                    <a:cubicBezTo>
                      <a:pt x="69" y="18312"/>
                      <a:pt x="248" y="19165"/>
                      <a:pt x="550" y="19927"/>
                    </a:cubicBezTo>
                    <a:cubicBezTo>
                      <a:pt x="1610" y="14899"/>
                      <a:pt x="5569" y="9581"/>
                      <a:pt x="10448" y="7041"/>
                    </a:cubicBezTo>
                    <a:close/>
                  </a:path>
                </a:pathLst>
              </a:custGeom>
              <a:gradFill>
                <a:gsLst>
                  <a:gs pos="0">
                    <a:srgbClr val="E53A9E">
                      <a:alpha val="0"/>
                    </a:srgbClr>
                  </a:gs>
                  <a:gs pos="100000">
                    <a:srgbClr val="852D42">
                      <a:alpha val="0"/>
                    </a:srgbClr>
                  </a:gs>
                </a:gsLst>
                <a:lin ang="16594944"/>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6" name="Shape 23"/>
              <p:cNvSpPr/>
              <p:nvPr/>
            </p:nvSpPr>
            <p:spPr>
              <a:xfrm>
                <a:off x="5260953" y="2494848"/>
                <a:ext cx="50587" cy="24631"/>
              </a:xfrm>
              <a:custGeom>
                <a:avLst/>
                <a:gdLst/>
                <a:ahLst/>
                <a:cxnLst>
                  <a:cxn ang="0">
                    <a:pos x="wd2" y="hd2"/>
                  </a:cxn>
                  <a:cxn ang="5400000">
                    <a:pos x="wd2" y="hd2"/>
                  </a:cxn>
                  <a:cxn ang="10800000">
                    <a:pos x="wd2" y="hd2"/>
                  </a:cxn>
                  <a:cxn ang="16200000">
                    <a:pos x="wd2" y="hd2"/>
                  </a:cxn>
                </a:cxnLst>
                <a:rect l="0" t="0" r="r" b="b"/>
                <a:pathLst>
                  <a:path w="20822" h="18811" extrusionOk="0">
                    <a:moveTo>
                      <a:pt x="20802" y="9694"/>
                    </a:moveTo>
                    <a:cubicBezTo>
                      <a:pt x="21202" y="16106"/>
                      <a:pt x="15799" y="16409"/>
                      <a:pt x="10051" y="17641"/>
                    </a:cubicBezTo>
                    <a:cubicBezTo>
                      <a:pt x="4313" y="18873"/>
                      <a:pt x="411" y="20594"/>
                      <a:pt x="29" y="14114"/>
                    </a:cubicBezTo>
                    <a:cubicBezTo>
                      <a:pt x="-398" y="7669"/>
                      <a:pt x="3940" y="1458"/>
                      <a:pt x="9688" y="209"/>
                    </a:cubicBezTo>
                    <a:cubicBezTo>
                      <a:pt x="15418" y="-1006"/>
                      <a:pt x="20402" y="3214"/>
                      <a:pt x="20802" y="9694"/>
                    </a:cubicBezTo>
                    <a:close/>
                  </a:path>
                </a:pathLst>
              </a:custGeom>
              <a:solidFill>
                <a:srgbClr val="FFFFFF">
                  <a:alpha val="4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7" name="Shape 24"/>
              <p:cNvSpPr/>
              <p:nvPr/>
            </p:nvSpPr>
            <p:spPr>
              <a:xfrm>
                <a:off x="5009553" y="2081833"/>
                <a:ext cx="209739" cy="398295"/>
              </a:xfrm>
              <a:custGeom>
                <a:avLst/>
                <a:gdLst/>
                <a:ahLst/>
                <a:cxnLst>
                  <a:cxn ang="0">
                    <a:pos x="wd2" y="hd2"/>
                  </a:cxn>
                  <a:cxn ang="5400000">
                    <a:pos x="wd2" y="hd2"/>
                  </a:cxn>
                  <a:cxn ang="10800000">
                    <a:pos x="wd2" y="hd2"/>
                  </a:cxn>
                  <a:cxn ang="16200000">
                    <a:pos x="wd2" y="hd2"/>
                  </a:cxn>
                </a:cxnLst>
                <a:rect l="0" t="0" r="r" b="b"/>
                <a:pathLst>
                  <a:path w="15961" h="21435" extrusionOk="0">
                    <a:moveTo>
                      <a:pt x="2560" y="348"/>
                    </a:moveTo>
                    <a:cubicBezTo>
                      <a:pt x="3747" y="-56"/>
                      <a:pt x="5148" y="3"/>
                      <a:pt x="5148" y="3"/>
                    </a:cubicBezTo>
                    <a:cubicBezTo>
                      <a:pt x="11001" y="580"/>
                      <a:pt x="10469" y="4105"/>
                      <a:pt x="10469" y="4105"/>
                    </a:cubicBezTo>
                    <a:cubicBezTo>
                      <a:pt x="14824" y="4344"/>
                      <a:pt x="12233" y="9039"/>
                      <a:pt x="12233" y="9039"/>
                    </a:cubicBezTo>
                    <a:cubicBezTo>
                      <a:pt x="19319" y="9261"/>
                      <a:pt x="14127" y="16341"/>
                      <a:pt x="14127" y="16341"/>
                    </a:cubicBezTo>
                    <a:lnTo>
                      <a:pt x="13943" y="16461"/>
                    </a:lnTo>
                    <a:lnTo>
                      <a:pt x="15433" y="20193"/>
                    </a:lnTo>
                    <a:cubicBezTo>
                      <a:pt x="15514" y="20321"/>
                      <a:pt x="15574" y="20495"/>
                      <a:pt x="15601" y="20579"/>
                    </a:cubicBezTo>
                    <a:cubicBezTo>
                      <a:pt x="15684" y="20823"/>
                      <a:pt x="15843" y="20979"/>
                      <a:pt x="15527" y="21173"/>
                    </a:cubicBezTo>
                    <a:cubicBezTo>
                      <a:pt x="15060" y="21458"/>
                      <a:pt x="14155" y="21544"/>
                      <a:pt x="13748" y="21261"/>
                    </a:cubicBezTo>
                    <a:cubicBezTo>
                      <a:pt x="13594" y="21154"/>
                      <a:pt x="13506" y="21021"/>
                      <a:pt x="13479" y="20882"/>
                    </a:cubicBezTo>
                    <a:lnTo>
                      <a:pt x="11806" y="16600"/>
                    </a:lnTo>
                    <a:cubicBezTo>
                      <a:pt x="2260" y="14012"/>
                      <a:pt x="4317" y="11798"/>
                      <a:pt x="4317" y="11798"/>
                    </a:cubicBezTo>
                    <a:cubicBezTo>
                      <a:pt x="-2281" y="8559"/>
                      <a:pt x="1265" y="6504"/>
                      <a:pt x="1265" y="6504"/>
                    </a:cubicBezTo>
                    <a:cubicBezTo>
                      <a:pt x="-1334" y="2763"/>
                      <a:pt x="566" y="1025"/>
                      <a:pt x="2560" y="348"/>
                    </a:cubicBezTo>
                    <a:close/>
                  </a:path>
                </a:pathLst>
              </a:custGeom>
              <a:solidFill>
                <a:schemeClr val="accent3">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8" name="Shape 25"/>
              <p:cNvSpPr/>
              <p:nvPr/>
            </p:nvSpPr>
            <p:spPr>
              <a:xfrm>
                <a:off x="5018531" y="2086323"/>
                <a:ext cx="189428" cy="388391"/>
              </a:xfrm>
              <a:custGeom>
                <a:avLst/>
                <a:gdLst/>
                <a:ahLst/>
                <a:cxnLst>
                  <a:cxn ang="0">
                    <a:pos x="wd2" y="hd2"/>
                  </a:cxn>
                  <a:cxn ang="5400000">
                    <a:pos x="wd2" y="hd2"/>
                  </a:cxn>
                  <a:cxn ang="10800000">
                    <a:pos x="wd2" y="hd2"/>
                  </a:cxn>
                  <a:cxn ang="16200000">
                    <a:pos x="wd2" y="hd2"/>
                  </a:cxn>
                </a:cxnLst>
                <a:rect l="0" t="0" r="r" b="b"/>
                <a:pathLst>
                  <a:path w="18741" h="21589" extrusionOk="0">
                    <a:moveTo>
                      <a:pt x="15552" y="16400"/>
                    </a:moveTo>
                    <a:cubicBezTo>
                      <a:pt x="18254" y="17897"/>
                      <a:pt x="17453" y="20016"/>
                      <a:pt x="18741" y="21587"/>
                    </a:cubicBezTo>
                    <a:cubicBezTo>
                      <a:pt x="18334" y="21600"/>
                      <a:pt x="17948" y="21547"/>
                      <a:pt x="17696" y="21412"/>
                    </a:cubicBezTo>
                    <a:cubicBezTo>
                      <a:pt x="17500" y="21303"/>
                      <a:pt x="17386" y="21166"/>
                      <a:pt x="17353" y="21026"/>
                    </a:cubicBezTo>
                    <a:lnTo>
                      <a:pt x="15178" y="16684"/>
                    </a:lnTo>
                    <a:cubicBezTo>
                      <a:pt x="2987" y="14028"/>
                      <a:pt x="5583" y="11791"/>
                      <a:pt x="5583" y="11791"/>
                    </a:cubicBezTo>
                    <a:cubicBezTo>
                      <a:pt x="-2859" y="8487"/>
                      <a:pt x="1644" y="6415"/>
                      <a:pt x="1644" y="6415"/>
                    </a:cubicBezTo>
                    <a:cubicBezTo>
                      <a:pt x="-1707" y="2616"/>
                      <a:pt x="700" y="860"/>
                      <a:pt x="3233" y="183"/>
                    </a:cubicBezTo>
                    <a:cubicBezTo>
                      <a:pt x="3522" y="103"/>
                      <a:pt x="3821" y="48"/>
                      <a:pt x="4119" y="0"/>
                    </a:cubicBezTo>
                    <a:cubicBezTo>
                      <a:pt x="3174" y="6313"/>
                      <a:pt x="8696" y="11938"/>
                      <a:pt x="15552" y="16400"/>
                    </a:cubicBezTo>
                    <a:close/>
                  </a:path>
                </a:pathLst>
              </a:custGeom>
              <a:solidFill>
                <a:schemeClr val="accent3">
                  <a:alpha val="48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9" name="Shape 26"/>
              <p:cNvSpPr/>
              <p:nvPr/>
            </p:nvSpPr>
            <p:spPr>
              <a:xfrm>
                <a:off x="5067914" y="2081833"/>
                <a:ext cx="152568" cy="395801"/>
              </a:xfrm>
              <a:custGeom>
                <a:avLst/>
                <a:gdLst/>
                <a:ahLst/>
                <a:cxnLst>
                  <a:cxn ang="0">
                    <a:pos x="wd2" y="hd2"/>
                  </a:cxn>
                  <a:cxn ang="5400000">
                    <a:pos x="wd2" y="hd2"/>
                  </a:cxn>
                  <a:cxn ang="10800000">
                    <a:pos x="wd2" y="hd2"/>
                  </a:cxn>
                  <a:cxn ang="16200000">
                    <a:pos x="wd2" y="hd2"/>
                  </a:cxn>
                </a:cxnLst>
                <a:rect l="0" t="0" r="r" b="b"/>
                <a:pathLst>
                  <a:path w="16289" h="21528" extrusionOk="0">
                    <a:moveTo>
                      <a:pt x="11061" y="9136"/>
                    </a:moveTo>
                    <a:cubicBezTo>
                      <a:pt x="11061" y="9136"/>
                      <a:pt x="14699" y="4389"/>
                      <a:pt x="8589" y="4151"/>
                    </a:cubicBezTo>
                    <a:cubicBezTo>
                      <a:pt x="8589" y="4151"/>
                      <a:pt x="9329" y="586"/>
                      <a:pt x="1120" y="3"/>
                    </a:cubicBezTo>
                    <a:cubicBezTo>
                      <a:pt x="1120" y="3"/>
                      <a:pt x="931" y="-2"/>
                      <a:pt x="617" y="0"/>
                    </a:cubicBezTo>
                    <a:cubicBezTo>
                      <a:pt x="105" y="1654"/>
                      <a:pt x="1879" y="2956"/>
                      <a:pt x="1879" y="2956"/>
                    </a:cubicBezTo>
                    <a:cubicBezTo>
                      <a:pt x="-3639" y="4827"/>
                      <a:pt x="4753" y="8430"/>
                      <a:pt x="4753" y="8430"/>
                    </a:cubicBezTo>
                    <a:cubicBezTo>
                      <a:pt x="-4396" y="11317"/>
                      <a:pt x="9957" y="16266"/>
                      <a:pt x="9957" y="16266"/>
                    </a:cubicBezTo>
                    <a:lnTo>
                      <a:pt x="10325" y="16311"/>
                    </a:lnTo>
                    <a:lnTo>
                      <a:pt x="11063" y="17883"/>
                    </a:lnTo>
                    <a:lnTo>
                      <a:pt x="12809" y="21104"/>
                    </a:lnTo>
                    <a:cubicBezTo>
                      <a:pt x="12844" y="21246"/>
                      <a:pt x="12967" y="21378"/>
                      <a:pt x="13184" y="21487"/>
                    </a:cubicBezTo>
                    <a:cubicBezTo>
                      <a:pt x="13203" y="21496"/>
                      <a:pt x="13227" y="21501"/>
                      <a:pt x="13246" y="21510"/>
                    </a:cubicBezTo>
                    <a:cubicBezTo>
                      <a:pt x="14163" y="21598"/>
                      <a:pt x="15416" y="21348"/>
                      <a:pt x="15654" y="20924"/>
                    </a:cubicBezTo>
                    <a:cubicBezTo>
                      <a:pt x="15713" y="20813"/>
                      <a:pt x="15720" y="20710"/>
                      <a:pt x="15690" y="20607"/>
                    </a:cubicBezTo>
                    <a:cubicBezTo>
                      <a:pt x="15647" y="20540"/>
                      <a:pt x="15600" y="20468"/>
                      <a:pt x="15550" y="20407"/>
                    </a:cubicBezTo>
                    <a:lnTo>
                      <a:pt x="13458" y="16633"/>
                    </a:lnTo>
                    <a:lnTo>
                      <a:pt x="13717" y="16514"/>
                    </a:lnTo>
                    <a:lnTo>
                      <a:pt x="13720" y="16513"/>
                    </a:lnTo>
                    <a:lnTo>
                      <a:pt x="13302" y="15645"/>
                    </a:lnTo>
                    <a:cubicBezTo>
                      <a:pt x="14159" y="15119"/>
                      <a:pt x="14895" y="14628"/>
                      <a:pt x="15534" y="14170"/>
                    </a:cubicBezTo>
                    <a:cubicBezTo>
                      <a:pt x="16770" y="12062"/>
                      <a:pt x="17204" y="9274"/>
                      <a:pt x="11061" y="9136"/>
                    </a:cubicBezTo>
                    <a:close/>
                  </a:path>
                </a:pathLst>
              </a:custGeom>
              <a:solidFill>
                <a:schemeClr val="accent3">
                  <a:lumMod val="50000"/>
                  <a:alpha val="4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0" name="Shape 27"/>
              <p:cNvSpPr/>
              <p:nvPr/>
            </p:nvSpPr>
            <p:spPr>
              <a:xfrm>
                <a:off x="5076893" y="2014494"/>
                <a:ext cx="188916" cy="463769"/>
              </a:xfrm>
              <a:custGeom>
                <a:avLst/>
                <a:gdLst/>
                <a:ahLst/>
                <a:cxnLst>
                  <a:cxn ang="0">
                    <a:pos x="wd2" y="hd2"/>
                  </a:cxn>
                  <a:cxn ang="5400000">
                    <a:pos x="wd2" y="hd2"/>
                  </a:cxn>
                  <a:cxn ang="10800000">
                    <a:pos x="wd2" y="hd2"/>
                  </a:cxn>
                  <a:cxn ang="16200000">
                    <a:pos x="wd2" y="hd2"/>
                  </a:cxn>
                </a:cxnLst>
                <a:rect l="0" t="0" r="r" b="b"/>
                <a:pathLst>
                  <a:path w="15635" h="21459" extrusionOk="0">
                    <a:moveTo>
                      <a:pt x="6496" y="5"/>
                    </a:moveTo>
                    <a:cubicBezTo>
                      <a:pt x="4951" y="51"/>
                      <a:pt x="3559" y="548"/>
                      <a:pt x="3559" y="548"/>
                    </a:cubicBezTo>
                    <a:cubicBezTo>
                      <a:pt x="-1974" y="2902"/>
                      <a:pt x="1456" y="5659"/>
                      <a:pt x="1456" y="5659"/>
                    </a:cubicBezTo>
                    <a:cubicBezTo>
                      <a:pt x="-2819" y="7251"/>
                      <a:pt x="3682" y="10317"/>
                      <a:pt x="3682" y="10317"/>
                    </a:cubicBezTo>
                    <a:cubicBezTo>
                      <a:pt x="-3408" y="12770"/>
                      <a:pt x="7718" y="16980"/>
                      <a:pt x="7718" y="16980"/>
                    </a:cubicBezTo>
                    <a:lnTo>
                      <a:pt x="8003" y="17020"/>
                    </a:lnTo>
                    <a:lnTo>
                      <a:pt x="9531" y="20597"/>
                    </a:lnTo>
                    <a:cubicBezTo>
                      <a:pt x="9553" y="20729"/>
                      <a:pt x="9636" y="20893"/>
                      <a:pt x="9674" y="20972"/>
                    </a:cubicBezTo>
                    <a:cubicBezTo>
                      <a:pt x="9787" y="21201"/>
                      <a:pt x="9749" y="21380"/>
                      <a:pt x="10236" y="21440"/>
                    </a:cubicBezTo>
                    <a:cubicBezTo>
                      <a:pt x="10947" y="21526"/>
                      <a:pt x="11949" y="21309"/>
                      <a:pt x="12134" y="20942"/>
                    </a:cubicBezTo>
                    <a:cubicBezTo>
                      <a:pt x="12205" y="20806"/>
                      <a:pt x="12185" y="20665"/>
                      <a:pt x="12099" y="20543"/>
                    </a:cubicBezTo>
                    <a:lnTo>
                      <a:pt x="10310" y="16455"/>
                    </a:lnTo>
                    <a:cubicBezTo>
                      <a:pt x="17991" y="11250"/>
                      <a:pt x="14070" y="10071"/>
                      <a:pt x="14070" y="10071"/>
                    </a:cubicBezTo>
                    <a:cubicBezTo>
                      <a:pt x="18192" y="5270"/>
                      <a:pt x="12867" y="4697"/>
                      <a:pt x="12867" y="4697"/>
                    </a:cubicBezTo>
                    <a:cubicBezTo>
                      <a:pt x="12472" y="760"/>
                      <a:pt x="9100" y="-74"/>
                      <a:pt x="6496" y="5"/>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1" name="Shape 28"/>
              <p:cNvSpPr/>
              <p:nvPr/>
            </p:nvSpPr>
            <p:spPr>
              <a:xfrm>
                <a:off x="5139743" y="2050409"/>
                <a:ext cx="124280" cy="425582"/>
              </a:xfrm>
              <a:custGeom>
                <a:avLst/>
                <a:gdLst/>
                <a:ahLst/>
                <a:cxnLst>
                  <a:cxn ang="0">
                    <a:pos x="wd2" y="hd2"/>
                  </a:cxn>
                  <a:cxn ang="5400000">
                    <a:pos x="wd2" y="hd2"/>
                  </a:cxn>
                  <a:cxn ang="10800000">
                    <a:pos x="wd2" y="hd2"/>
                  </a:cxn>
                  <a:cxn ang="16200000">
                    <a:pos x="wd2" y="hd2"/>
                  </a:cxn>
                </a:cxnLst>
                <a:rect l="0" t="0" r="r" b="b"/>
                <a:pathLst>
                  <a:path w="12430" h="21570" extrusionOk="0">
                    <a:moveTo>
                      <a:pt x="8766" y="2526"/>
                    </a:moveTo>
                    <a:cubicBezTo>
                      <a:pt x="8669" y="1513"/>
                      <a:pt x="8360" y="681"/>
                      <a:pt x="7909" y="0"/>
                    </a:cubicBezTo>
                    <a:cubicBezTo>
                      <a:pt x="2667" y="1684"/>
                      <a:pt x="4528" y="4271"/>
                      <a:pt x="4528" y="4271"/>
                    </a:cubicBezTo>
                    <a:cubicBezTo>
                      <a:pt x="-1552" y="5261"/>
                      <a:pt x="4271" y="9294"/>
                      <a:pt x="4271" y="9294"/>
                    </a:cubicBezTo>
                    <a:cubicBezTo>
                      <a:pt x="-5700" y="10749"/>
                      <a:pt x="4914" y="16605"/>
                      <a:pt x="4914" y="16605"/>
                    </a:cubicBezTo>
                    <a:lnTo>
                      <a:pt x="5228" y="16686"/>
                    </a:lnTo>
                    <a:lnTo>
                      <a:pt x="4815" y="20514"/>
                    </a:lnTo>
                    <a:cubicBezTo>
                      <a:pt x="4757" y="20650"/>
                      <a:pt x="4753" y="20830"/>
                      <a:pt x="4753" y="20913"/>
                    </a:cubicBezTo>
                    <a:cubicBezTo>
                      <a:pt x="4744" y="21165"/>
                      <a:pt x="4578" y="21338"/>
                      <a:pt x="5124" y="21468"/>
                    </a:cubicBezTo>
                    <a:cubicBezTo>
                      <a:pt x="5604" y="21583"/>
                      <a:pt x="6276" y="21600"/>
                      <a:pt x="6833" y="21520"/>
                    </a:cubicBezTo>
                    <a:cubicBezTo>
                      <a:pt x="7118" y="21422"/>
                      <a:pt x="7343" y="21298"/>
                      <a:pt x="7429" y="21155"/>
                    </a:cubicBezTo>
                    <a:cubicBezTo>
                      <a:pt x="7524" y="20998"/>
                      <a:pt x="7502" y="20837"/>
                      <a:pt x="7387" y="20697"/>
                    </a:cubicBezTo>
                    <a:lnTo>
                      <a:pt x="5080" y="16020"/>
                    </a:lnTo>
                    <a:cubicBezTo>
                      <a:pt x="15500" y="10005"/>
                      <a:pt x="10260" y="8677"/>
                      <a:pt x="10260" y="8677"/>
                    </a:cubicBezTo>
                    <a:cubicBezTo>
                      <a:pt x="15900" y="3145"/>
                      <a:pt x="8766" y="2526"/>
                      <a:pt x="8766" y="2526"/>
                    </a:cubicBezTo>
                    <a:close/>
                  </a:path>
                </a:pathLst>
              </a:custGeom>
              <a:solidFill>
                <a:schemeClr val="accent3">
                  <a:lumMod val="75000"/>
                  <a:alpha val="4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2" name="Shape 29"/>
              <p:cNvSpPr/>
              <p:nvPr/>
            </p:nvSpPr>
            <p:spPr>
              <a:xfrm>
                <a:off x="5157699" y="2054898"/>
                <a:ext cx="187132" cy="420507"/>
              </a:xfrm>
              <a:custGeom>
                <a:avLst/>
                <a:gdLst/>
                <a:ahLst/>
                <a:cxnLst>
                  <a:cxn ang="0">
                    <a:pos x="wd2" y="hd2"/>
                  </a:cxn>
                  <a:cxn ang="5400000">
                    <a:pos x="wd2" y="hd2"/>
                  </a:cxn>
                  <a:cxn ang="10800000">
                    <a:pos x="wd2" y="hd2"/>
                  </a:cxn>
                  <a:cxn ang="16200000">
                    <a:pos x="wd2" y="hd2"/>
                  </a:cxn>
                </a:cxnLst>
                <a:rect l="0" t="0" r="r" b="b"/>
                <a:pathLst>
                  <a:path w="14814" h="21399" extrusionOk="0">
                    <a:moveTo>
                      <a:pt x="9850" y="59"/>
                    </a:moveTo>
                    <a:cubicBezTo>
                      <a:pt x="8515" y="-118"/>
                      <a:pt x="7118" y="163"/>
                      <a:pt x="7118" y="163"/>
                    </a:cubicBezTo>
                    <a:cubicBezTo>
                      <a:pt x="1398" y="1643"/>
                      <a:pt x="3126" y="4796"/>
                      <a:pt x="3126" y="4796"/>
                    </a:cubicBezTo>
                    <a:cubicBezTo>
                      <a:pt x="-1194" y="5720"/>
                      <a:pt x="3013" y="9613"/>
                      <a:pt x="3013" y="9613"/>
                    </a:cubicBezTo>
                    <a:cubicBezTo>
                      <a:pt x="-4075" y="10967"/>
                      <a:pt x="3567" y="16628"/>
                      <a:pt x="3567" y="16628"/>
                    </a:cubicBezTo>
                    <a:lnTo>
                      <a:pt x="3794" y="16708"/>
                    </a:lnTo>
                    <a:lnTo>
                      <a:pt x="3550" y="20382"/>
                    </a:lnTo>
                    <a:cubicBezTo>
                      <a:pt x="3516" y="20513"/>
                      <a:pt x="3513" y="20684"/>
                      <a:pt x="3513" y="20762"/>
                    </a:cubicBezTo>
                    <a:cubicBezTo>
                      <a:pt x="3511" y="21003"/>
                      <a:pt x="3396" y="21169"/>
                      <a:pt x="3786" y="21298"/>
                    </a:cubicBezTo>
                    <a:cubicBezTo>
                      <a:pt x="4358" y="21482"/>
                      <a:pt x="5302" y="21417"/>
                      <a:pt x="5617" y="21091"/>
                    </a:cubicBezTo>
                    <a:cubicBezTo>
                      <a:pt x="5736" y="20967"/>
                      <a:pt x="5778" y="20829"/>
                      <a:pt x="5759" y="20697"/>
                    </a:cubicBezTo>
                    <a:lnTo>
                      <a:pt x="6004" y="16494"/>
                    </a:lnTo>
                    <a:cubicBezTo>
                      <a:pt x="14774" y="12568"/>
                      <a:pt x="11949" y="10866"/>
                      <a:pt x="11949" y="10866"/>
                    </a:cubicBezTo>
                    <a:cubicBezTo>
                      <a:pt x="17525" y="6822"/>
                      <a:pt x="13243" y="5509"/>
                      <a:pt x="13243" y="5509"/>
                    </a:cubicBezTo>
                    <a:cubicBezTo>
                      <a:pt x="14604" y="1647"/>
                      <a:pt x="12097" y="360"/>
                      <a:pt x="9850" y="59"/>
                    </a:cubicBezTo>
                    <a:close/>
                  </a:path>
                </a:pathLst>
              </a:custGeom>
              <a:solidFill>
                <a:schemeClr val="accent3">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3" name="Shape 30"/>
              <p:cNvSpPr/>
              <p:nvPr/>
            </p:nvSpPr>
            <p:spPr>
              <a:xfrm>
                <a:off x="5211571" y="2054898"/>
                <a:ext cx="125083" cy="413211"/>
              </a:xfrm>
              <a:custGeom>
                <a:avLst/>
                <a:gdLst/>
                <a:ahLst/>
                <a:cxnLst>
                  <a:cxn ang="0">
                    <a:pos x="wd2" y="hd2"/>
                  </a:cxn>
                  <a:cxn ang="5400000">
                    <a:pos x="wd2" y="hd2"/>
                  </a:cxn>
                  <a:cxn ang="10800000">
                    <a:pos x="wd2" y="hd2"/>
                  </a:cxn>
                  <a:cxn ang="16200000">
                    <a:pos x="wd2" y="hd2"/>
                  </a:cxn>
                </a:cxnLst>
                <a:rect l="0" t="0" r="r" b="b"/>
                <a:pathLst>
                  <a:path w="16034" h="21600" extrusionOk="0">
                    <a:moveTo>
                      <a:pt x="1347" y="16453"/>
                    </a:moveTo>
                    <a:cubicBezTo>
                      <a:pt x="-1262" y="18164"/>
                      <a:pt x="868" y="20001"/>
                      <a:pt x="83" y="21600"/>
                    </a:cubicBezTo>
                    <a:cubicBezTo>
                      <a:pt x="602" y="21558"/>
                      <a:pt x="1063" y="21463"/>
                      <a:pt x="1304" y="21307"/>
                    </a:cubicBezTo>
                    <a:cubicBezTo>
                      <a:pt x="1491" y="21181"/>
                      <a:pt x="1565" y="21043"/>
                      <a:pt x="1531" y="20909"/>
                    </a:cubicBezTo>
                    <a:lnTo>
                      <a:pt x="1967" y="16662"/>
                    </a:lnTo>
                    <a:cubicBezTo>
                      <a:pt x="15914" y="12674"/>
                      <a:pt x="11453" y="10965"/>
                      <a:pt x="11453" y="10965"/>
                    </a:cubicBezTo>
                    <a:cubicBezTo>
                      <a:pt x="20338" y="6864"/>
                      <a:pt x="13563" y="5546"/>
                      <a:pt x="13563" y="5546"/>
                    </a:cubicBezTo>
                    <a:cubicBezTo>
                      <a:pt x="15769" y="1647"/>
                      <a:pt x="11807" y="350"/>
                      <a:pt x="8255" y="53"/>
                    </a:cubicBezTo>
                    <a:cubicBezTo>
                      <a:pt x="7850" y="18"/>
                      <a:pt x="7445" y="5"/>
                      <a:pt x="7043" y="0"/>
                    </a:cubicBezTo>
                    <a:cubicBezTo>
                      <a:pt x="11580" y="5646"/>
                      <a:pt x="7609" y="11495"/>
                      <a:pt x="1347" y="16453"/>
                    </a:cubicBezTo>
                    <a:close/>
                  </a:path>
                </a:pathLst>
              </a:custGeom>
              <a:solidFill>
                <a:srgbClr val="FFFFFF">
                  <a:alpha val="21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9" name="Freeform 8"/>
            <p:cNvSpPr/>
            <p:nvPr/>
          </p:nvSpPr>
          <p:spPr>
            <a:xfrm>
              <a:off x="3982720" y="4597400"/>
              <a:ext cx="3505200" cy="1005840"/>
            </a:xfrm>
            <a:custGeom>
              <a:avLst/>
              <a:gdLst>
                <a:gd name="connsiteX0" fmla="*/ 2124 w 3505200"/>
                <a:gd name="connsiteY0" fmla="*/ 0 h 1005840"/>
                <a:gd name="connsiteX1" fmla="*/ 3503076 w 3505200"/>
                <a:gd name="connsiteY1" fmla="*/ 0 h 1005840"/>
                <a:gd name="connsiteX2" fmla="*/ 3505200 w 3505200"/>
                <a:gd name="connsiteY2" fmla="*/ 30480 h 1005840"/>
                <a:gd name="connsiteX3" fmla="*/ 2991875 w 3505200"/>
                <a:gd name="connsiteY3" fmla="*/ 928506 h 1005840"/>
                <a:gd name="connsiteX4" fmla="*/ 2874452 w 3505200"/>
                <a:gd name="connsiteY4" fmla="*/ 1005840 h 1005840"/>
                <a:gd name="connsiteX5" fmla="*/ 630748 w 3505200"/>
                <a:gd name="connsiteY5" fmla="*/ 1005840 h 1005840"/>
                <a:gd name="connsiteX6" fmla="*/ 513325 w 3505200"/>
                <a:gd name="connsiteY6" fmla="*/ 928506 h 1005840"/>
                <a:gd name="connsiteX7" fmla="*/ 0 w 3505200"/>
                <a:gd name="connsiteY7" fmla="*/ 30480 h 1005840"/>
                <a:gd name="connsiteX8" fmla="*/ 2124 w 3505200"/>
                <a:gd name="connsiteY8" fmla="*/ 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5200" h="1005840">
                  <a:moveTo>
                    <a:pt x="2124" y="0"/>
                  </a:moveTo>
                  <a:lnTo>
                    <a:pt x="3503076" y="0"/>
                  </a:lnTo>
                  <a:lnTo>
                    <a:pt x="3505200" y="30480"/>
                  </a:lnTo>
                  <a:cubicBezTo>
                    <a:pt x="3505200" y="381181"/>
                    <a:pt x="3309034" y="698681"/>
                    <a:pt x="2991875" y="928506"/>
                  </a:cubicBezTo>
                  <a:lnTo>
                    <a:pt x="2874452" y="1005840"/>
                  </a:lnTo>
                  <a:lnTo>
                    <a:pt x="630748" y="1005840"/>
                  </a:lnTo>
                  <a:lnTo>
                    <a:pt x="513325" y="928506"/>
                  </a:lnTo>
                  <a:cubicBezTo>
                    <a:pt x="196167" y="698681"/>
                    <a:pt x="0" y="381181"/>
                    <a:pt x="0" y="30480"/>
                  </a:cubicBezTo>
                  <a:lnTo>
                    <a:pt x="2124" y="0"/>
                  </a:lnTo>
                  <a:close/>
                </a:path>
              </a:pathLst>
            </a:custGeom>
            <a:gradFill>
              <a:gsLst>
                <a:gs pos="89000">
                  <a:schemeClr val="tx2">
                    <a:lumMod val="75000"/>
                  </a:schemeClr>
                </a:gs>
                <a:gs pos="21000">
                  <a:schemeClr val="tx2">
                    <a:lumMod val="75000"/>
                  </a:schemeClr>
                </a:gs>
                <a:gs pos="23000">
                  <a:schemeClr val="tx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602480" y="5684520"/>
              <a:ext cx="2275840" cy="274320"/>
            </a:xfrm>
            <a:prstGeom prst="roundRect">
              <a:avLst>
                <a:gd name="adj" fmla="val 37978"/>
              </a:avLst>
            </a:prstGeom>
            <a:gradFill>
              <a:gsLst>
                <a:gs pos="100000">
                  <a:schemeClr val="tx2">
                    <a:lumMod val="75000"/>
                  </a:schemeClr>
                </a:gs>
                <a:gs pos="0">
                  <a:schemeClr val="tx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Oval 118">
            <a:extLst>
              <a:ext uri="{FF2B5EF4-FFF2-40B4-BE49-F238E27FC236}">
                <a16:creationId xmlns:a16="http://schemas.microsoft.com/office/drawing/2014/main" id="{E00DDE68-23B2-425B-9459-1A38CFA06B40}"/>
              </a:ext>
            </a:extLst>
          </p:cNvPr>
          <p:cNvSpPr/>
          <p:nvPr/>
        </p:nvSpPr>
        <p:spPr>
          <a:xfrm rot="18933254">
            <a:off x="2825127" y="3251775"/>
            <a:ext cx="596900" cy="596900"/>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C3671A0-1022-4BFD-9DD8-05DCB0E71B89}"/>
              </a:ext>
            </a:extLst>
          </p:cNvPr>
          <p:cNvSpPr/>
          <p:nvPr/>
        </p:nvSpPr>
        <p:spPr>
          <a:xfrm rot="18933254">
            <a:off x="2825127" y="5052294"/>
            <a:ext cx="596900" cy="596900"/>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FB17835E-AF64-4F2D-B556-5925575EF6AF}"/>
              </a:ext>
            </a:extLst>
          </p:cNvPr>
          <p:cNvSpPr txBox="1"/>
          <p:nvPr/>
        </p:nvSpPr>
        <p:spPr>
          <a:xfrm>
            <a:off x="1355374" y="3210593"/>
            <a:ext cx="1221488" cy="276999"/>
          </a:xfrm>
          <a:prstGeom prst="rect">
            <a:avLst/>
          </a:prstGeom>
          <a:noFill/>
        </p:spPr>
        <p:txBody>
          <a:bodyPr wrap="none" lIns="0" tIns="0" rIns="0" bIns="0" rtlCol="0">
            <a:spAutoFit/>
          </a:bodyPr>
          <a:lstStyle/>
          <a:p>
            <a:r>
              <a:rPr lang="en-US">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Simple Text</a:t>
            </a:r>
          </a:p>
        </p:txBody>
      </p:sp>
      <p:sp>
        <p:nvSpPr>
          <p:cNvPr id="122" name="TextBox 121">
            <a:extLst>
              <a:ext uri="{FF2B5EF4-FFF2-40B4-BE49-F238E27FC236}">
                <a16:creationId xmlns:a16="http://schemas.microsoft.com/office/drawing/2014/main" id="{1834BD39-B71A-43D0-A24E-E4F3501D12E2}"/>
              </a:ext>
            </a:extLst>
          </p:cNvPr>
          <p:cNvSpPr txBox="1"/>
          <p:nvPr/>
        </p:nvSpPr>
        <p:spPr>
          <a:xfrm>
            <a:off x="1355374" y="5033211"/>
            <a:ext cx="1221488" cy="276999"/>
          </a:xfrm>
          <a:prstGeom prst="rect">
            <a:avLst/>
          </a:prstGeom>
          <a:noFill/>
        </p:spPr>
        <p:txBody>
          <a:bodyPr wrap="none" lIns="0" tIns="0" rIns="0" bIns="0" rtlCol="0">
            <a:spAutoFit/>
          </a:bodyPr>
          <a:lstStyle/>
          <a:p>
            <a:r>
              <a:rPr lang="en-US">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Simple Text</a:t>
            </a:r>
          </a:p>
        </p:txBody>
      </p:sp>
      <p:sp>
        <p:nvSpPr>
          <p:cNvPr id="123" name="TextBox 122">
            <a:extLst>
              <a:ext uri="{FF2B5EF4-FFF2-40B4-BE49-F238E27FC236}">
                <a16:creationId xmlns:a16="http://schemas.microsoft.com/office/drawing/2014/main" id="{7E398094-6F76-40B8-A1D7-ECF40CE69CD5}"/>
              </a:ext>
            </a:extLst>
          </p:cNvPr>
          <p:cNvSpPr txBox="1"/>
          <p:nvPr/>
        </p:nvSpPr>
        <p:spPr>
          <a:xfrm>
            <a:off x="704016" y="5361378"/>
            <a:ext cx="1888021" cy="553998"/>
          </a:xfrm>
          <a:prstGeom prst="rect">
            <a:avLst/>
          </a:prstGeom>
          <a:noFill/>
        </p:spPr>
        <p:txBody>
          <a:bodyPr wrap="square" lIns="0" tIns="0" rIns="0" bIns="0" rtlCol="0">
            <a:spAutoFit/>
          </a:bodyPr>
          <a:lstStyle/>
          <a:p>
            <a:pPr algn="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a:t>
            </a:r>
            <a:endParaRPr lang="en-US" sz="1200" b="1">
              <a:latin typeface="Lato Medium" panose="020F0502020204030203" pitchFamily="34" charset="0"/>
              <a:ea typeface="Lato Medium" panose="020F0502020204030203" pitchFamily="34" charset="0"/>
              <a:cs typeface="Lato Medium" panose="020F0502020204030203" pitchFamily="34" charset="0"/>
            </a:endParaRPr>
          </a:p>
        </p:txBody>
      </p:sp>
      <p:sp>
        <p:nvSpPr>
          <p:cNvPr id="124" name="TextBox 123">
            <a:extLst>
              <a:ext uri="{FF2B5EF4-FFF2-40B4-BE49-F238E27FC236}">
                <a16:creationId xmlns:a16="http://schemas.microsoft.com/office/drawing/2014/main" id="{E9B1BA32-5BA9-49BF-AEE8-2A9F2E0B2524}"/>
              </a:ext>
            </a:extLst>
          </p:cNvPr>
          <p:cNvSpPr txBox="1"/>
          <p:nvPr/>
        </p:nvSpPr>
        <p:spPr>
          <a:xfrm>
            <a:off x="704016" y="3541719"/>
            <a:ext cx="1888021" cy="553998"/>
          </a:xfrm>
          <a:prstGeom prst="rect">
            <a:avLst/>
          </a:prstGeom>
          <a:noFill/>
        </p:spPr>
        <p:txBody>
          <a:bodyPr wrap="square" lIns="0" tIns="0" rIns="0" bIns="0" rtlCol="0">
            <a:spAutoFit/>
          </a:bodyPr>
          <a:lstStyle/>
          <a:p>
            <a:pPr algn="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a:t>
            </a:r>
            <a:endParaRPr lang="en-US" sz="1200" b="1">
              <a:latin typeface="Lato Medium" panose="020F0502020204030203" pitchFamily="34" charset="0"/>
              <a:ea typeface="Lato Medium" panose="020F0502020204030203" pitchFamily="34" charset="0"/>
              <a:cs typeface="Lato Medium" panose="020F0502020204030203" pitchFamily="34" charset="0"/>
            </a:endParaRPr>
          </a:p>
        </p:txBody>
      </p:sp>
      <p:sp>
        <p:nvSpPr>
          <p:cNvPr id="125" name="Oval 124">
            <a:extLst>
              <a:ext uri="{FF2B5EF4-FFF2-40B4-BE49-F238E27FC236}">
                <a16:creationId xmlns:a16="http://schemas.microsoft.com/office/drawing/2014/main" id="{CB2A0721-0A37-45F2-AB73-252B232A2292}"/>
              </a:ext>
            </a:extLst>
          </p:cNvPr>
          <p:cNvSpPr/>
          <p:nvPr/>
        </p:nvSpPr>
        <p:spPr>
          <a:xfrm rot="18933254">
            <a:off x="8677102" y="3251775"/>
            <a:ext cx="596900" cy="596900"/>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C99B04F6-B743-4F96-994A-48EE696158E4}"/>
              </a:ext>
            </a:extLst>
          </p:cNvPr>
          <p:cNvSpPr/>
          <p:nvPr/>
        </p:nvSpPr>
        <p:spPr>
          <a:xfrm rot="18933254">
            <a:off x="8677102" y="5052294"/>
            <a:ext cx="596900" cy="596900"/>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8CB674C4-59EC-4B94-810E-2BDA1050C8CF}"/>
              </a:ext>
            </a:extLst>
          </p:cNvPr>
          <p:cNvSpPr txBox="1"/>
          <p:nvPr/>
        </p:nvSpPr>
        <p:spPr>
          <a:xfrm>
            <a:off x="9509581" y="3210593"/>
            <a:ext cx="1221488" cy="276999"/>
          </a:xfrm>
          <a:prstGeom prst="rect">
            <a:avLst/>
          </a:prstGeom>
          <a:noFill/>
        </p:spPr>
        <p:txBody>
          <a:bodyPr wrap="none" lIns="0" tIns="0" rIns="0" bIns="0" rtlCol="0">
            <a:spAutoFit/>
          </a:bodyPr>
          <a:lstStyle/>
          <a:p>
            <a:r>
              <a:rPr lang="en-US">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Simple Text</a:t>
            </a:r>
          </a:p>
        </p:txBody>
      </p:sp>
      <p:sp>
        <p:nvSpPr>
          <p:cNvPr id="134" name="TextBox 133">
            <a:extLst>
              <a:ext uri="{FF2B5EF4-FFF2-40B4-BE49-F238E27FC236}">
                <a16:creationId xmlns:a16="http://schemas.microsoft.com/office/drawing/2014/main" id="{E4D613F3-3E16-4938-B95C-6E8D9932C260}"/>
              </a:ext>
            </a:extLst>
          </p:cNvPr>
          <p:cNvSpPr txBox="1"/>
          <p:nvPr/>
        </p:nvSpPr>
        <p:spPr>
          <a:xfrm>
            <a:off x="9468502" y="5033211"/>
            <a:ext cx="1221488" cy="276999"/>
          </a:xfrm>
          <a:prstGeom prst="rect">
            <a:avLst/>
          </a:prstGeom>
          <a:noFill/>
        </p:spPr>
        <p:txBody>
          <a:bodyPr wrap="none" lIns="0" tIns="0" rIns="0" bIns="0" rtlCol="0">
            <a:spAutoFit/>
          </a:bodyPr>
          <a:lstStyle/>
          <a:p>
            <a:r>
              <a:rPr lang="en-US">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Simple Text</a:t>
            </a:r>
          </a:p>
        </p:txBody>
      </p:sp>
      <p:sp>
        <p:nvSpPr>
          <p:cNvPr id="135" name="TextBox 134">
            <a:extLst>
              <a:ext uri="{FF2B5EF4-FFF2-40B4-BE49-F238E27FC236}">
                <a16:creationId xmlns:a16="http://schemas.microsoft.com/office/drawing/2014/main" id="{10A93540-52D2-49F0-9A52-E6789B99EAE7}"/>
              </a:ext>
            </a:extLst>
          </p:cNvPr>
          <p:cNvSpPr txBox="1"/>
          <p:nvPr/>
        </p:nvSpPr>
        <p:spPr>
          <a:xfrm>
            <a:off x="9468500" y="5361378"/>
            <a:ext cx="1888021" cy="553998"/>
          </a:xfrm>
          <a:prstGeom prst="rect">
            <a:avLst/>
          </a:prstGeom>
          <a:noFill/>
        </p:spPr>
        <p:txBody>
          <a:bodyPr wrap="square" lIns="0" tIns="0" rIns="0" bIns="0"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a:t>
            </a:r>
            <a:endParaRPr lang="en-US" sz="1200" b="1">
              <a:latin typeface="Lato Medium" panose="020F0502020204030203" pitchFamily="34" charset="0"/>
              <a:ea typeface="Lato Medium" panose="020F0502020204030203" pitchFamily="34" charset="0"/>
              <a:cs typeface="Lato Medium" panose="020F0502020204030203" pitchFamily="34" charset="0"/>
            </a:endParaRPr>
          </a:p>
        </p:txBody>
      </p:sp>
      <p:sp>
        <p:nvSpPr>
          <p:cNvPr id="136" name="TextBox 135">
            <a:extLst>
              <a:ext uri="{FF2B5EF4-FFF2-40B4-BE49-F238E27FC236}">
                <a16:creationId xmlns:a16="http://schemas.microsoft.com/office/drawing/2014/main" id="{AE97B7B3-73AA-41FC-8C3E-D1F70C366D27}"/>
              </a:ext>
            </a:extLst>
          </p:cNvPr>
          <p:cNvSpPr txBox="1"/>
          <p:nvPr/>
        </p:nvSpPr>
        <p:spPr>
          <a:xfrm>
            <a:off x="9509578" y="3541719"/>
            <a:ext cx="1888021" cy="553998"/>
          </a:xfrm>
          <a:prstGeom prst="rect">
            <a:avLst/>
          </a:prstGeom>
          <a:noFill/>
        </p:spPr>
        <p:txBody>
          <a:bodyPr wrap="square" lIns="0" tIns="0" rIns="0" bIns="0"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a:t>
            </a:r>
            <a:endParaRPr lang="en-US" sz="1200" b="1">
              <a:latin typeface="Lato Medium" panose="020F0502020204030203" pitchFamily="34" charset="0"/>
              <a:ea typeface="Lato Medium" panose="020F0502020204030203" pitchFamily="34" charset="0"/>
              <a:cs typeface="Lato Medium" panose="020F0502020204030203" pitchFamily="34" charset="0"/>
            </a:endParaRPr>
          </a:p>
        </p:txBody>
      </p:sp>
      <p:sp>
        <p:nvSpPr>
          <p:cNvPr id="139" name="Shape 2837">
            <a:extLst>
              <a:ext uri="{FF2B5EF4-FFF2-40B4-BE49-F238E27FC236}">
                <a16:creationId xmlns:a16="http://schemas.microsoft.com/office/drawing/2014/main" id="{AF2EBC23-03D4-4C3D-B3EB-51F393843A6D}"/>
              </a:ext>
            </a:extLst>
          </p:cNvPr>
          <p:cNvSpPr/>
          <p:nvPr/>
        </p:nvSpPr>
        <p:spPr>
          <a:xfrm>
            <a:off x="8835888" y="3442303"/>
            <a:ext cx="279328" cy="215845"/>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FFFFF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2" name="Shape 2838">
            <a:extLst>
              <a:ext uri="{FF2B5EF4-FFF2-40B4-BE49-F238E27FC236}">
                <a16:creationId xmlns:a16="http://schemas.microsoft.com/office/drawing/2014/main" id="{CAC90F95-9C6D-4592-A13D-72CEFB95F6F1}"/>
              </a:ext>
            </a:extLst>
          </p:cNvPr>
          <p:cNvSpPr/>
          <p:nvPr/>
        </p:nvSpPr>
        <p:spPr>
          <a:xfrm>
            <a:off x="2983913" y="5236474"/>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rgbClr val="FFFFF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3" name="Shape 2839">
            <a:extLst>
              <a:ext uri="{FF2B5EF4-FFF2-40B4-BE49-F238E27FC236}">
                <a16:creationId xmlns:a16="http://schemas.microsoft.com/office/drawing/2014/main" id="{43BBA81D-1658-4186-823E-DD9B20C4FC58}"/>
              </a:ext>
            </a:extLst>
          </p:cNvPr>
          <p:cNvSpPr/>
          <p:nvPr/>
        </p:nvSpPr>
        <p:spPr>
          <a:xfrm>
            <a:off x="2983913" y="342325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FFFFF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4" name="Shape 2857">
            <a:extLst>
              <a:ext uri="{FF2B5EF4-FFF2-40B4-BE49-F238E27FC236}">
                <a16:creationId xmlns:a16="http://schemas.microsoft.com/office/drawing/2014/main" id="{41EECADC-A0EB-418D-8326-C054E187FAE8}"/>
              </a:ext>
            </a:extLst>
          </p:cNvPr>
          <p:cNvSpPr/>
          <p:nvPr/>
        </p:nvSpPr>
        <p:spPr>
          <a:xfrm>
            <a:off x="8835888" y="521108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FFFFF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5" name="TextBox 174">
            <a:extLst>
              <a:ext uri="{FF2B5EF4-FFF2-40B4-BE49-F238E27FC236}">
                <a16:creationId xmlns:a16="http://schemas.microsoft.com/office/drawing/2014/main" id="{B5929FF9-A8AF-4239-9024-3A05B75AB9AD}"/>
              </a:ext>
            </a:extLst>
          </p:cNvPr>
          <p:cNvSpPr txBox="1"/>
          <p:nvPr/>
        </p:nvSpPr>
        <p:spPr>
          <a:xfrm>
            <a:off x="4674938" y="654783"/>
            <a:ext cx="2842125"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COMPANY</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176" name="TextBox 175">
            <a:extLst>
              <a:ext uri="{FF2B5EF4-FFF2-40B4-BE49-F238E27FC236}">
                <a16:creationId xmlns:a16="http://schemas.microsoft.com/office/drawing/2014/main" id="{1E14353F-5F33-49DB-B54C-80EF76F37609}"/>
              </a:ext>
            </a:extLst>
          </p:cNvPr>
          <p:cNvSpPr txBox="1"/>
          <p:nvPr/>
        </p:nvSpPr>
        <p:spPr>
          <a:xfrm flipH="1">
            <a:off x="3541594" y="1150344"/>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1460654187"/>
      </p:ext>
    </p:extLst>
  </p:cSld>
  <p:clrMapOvr>
    <a:masterClrMapping/>
  </p:clrMapOvr>
  <p:transition spd="med">
    <p:pull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a:spLocks/>
          </p:cNvSpPr>
          <p:nvPr/>
        </p:nvSpPr>
        <p:spPr bwMode="auto">
          <a:xfrm>
            <a:off x="3038025" y="1160008"/>
            <a:ext cx="1058862" cy="687388"/>
          </a:xfrm>
          <a:custGeom>
            <a:avLst/>
            <a:gdLst>
              <a:gd name="T0" fmla="*/ 1 w 137"/>
              <a:gd name="T1" fmla="*/ 57 h 89"/>
              <a:gd name="T2" fmla="*/ 1 w 137"/>
              <a:gd name="T3" fmla="*/ 53 h 89"/>
              <a:gd name="T4" fmla="*/ 3 w 137"/>
              <a:gd name="T5" fmla="*/ 45 h 89"/>
              <a:gd name="T6" fmla="*/ 2 w 137"/>
              <a:gd name="T7" fmla="*/ 40 h 89"/>
              <a:gd name="T8" fmla="*/ 2 w 137"/>
              <a:gd name="T9" fmla="*/ 28 h 89"/>
              <a:gd name="T10" fmla="*/ 3 w 137"/>
              <a:gd name="T11" fmla="*/ 22 h 89"/>
              <a:gd name="T12" fmla="*/ 6 w 137"/>
              <a:gd name="T13" fmla="*/ 16 h 89"/>
              <a:gd name="T14" fmla="*/ 16 w 137"/>
              <a:gd name="T15" fmla="*/ 9 h 89"/>
              <a:gd name="T16" fmla="*/ 31 w 137"/>
              <a:gd name="T17" fmla="*/ 6 h 89"/>
              <a:gd name="T18" fmla="*/ 43 w 137"/>
              <a:gd name="T19" fmla="*/ 3 h 89"/>
              <a:gd name="T20" fmla="*/ 50 w 137"/>
              <a:gd name="T21" fmla="*/ 0 h 89"/>
              <a:gd name="T22" fmla="*/ 52 w 137"/>
              <a:gd name="T23" fmla="*/ 5 h 89"/>
              <a:gd name="T24" fmla="*/ 54 w 137"/>
              <a:gd name="T25" fmla="*/ 13 h 89"/>
              <a:gd name="T26" fmla="*/ 56 w 137"/>
              <a:gd name="T27" fmla="*/ 20 h 89"/>
              <a:gd name="T28" fmla="*/ 61 w 137"/>
              <a:gd name="T29" fmla="*/ 27 h 89"/>
              <a:gd name="T30" fmla="*/ 69 w 137"/>
              <a:gd name="T31" fmla="*/ 31 h 89"/>
              <a:gd name="T32" fmla="*/ 77 w 137"/>
              <a:gd name="T33" fmla="*/ 25 h 89"/>
              <a:gd name="T34" fmla="*/ 83 w 137"/>
              <a:gd name="T35" fmla="*/ 28 h 89"/>
              <a:gd name="T36" fmla="*/ 87 w 137"/>
              <a:gd name="T37" fmla="*/ 35 h 89"/>
              <a:gd name="T38" fmla="*/ 89 w 137"/>
              <a:gd name="T39" fmla="*/ 44 h 89"/>
              <a:gd name="T40" fmla="*/ 97 w 137"/>
              <a:gd name="T41" fmla="*/ 44 h 89"/>
              <a:gd name="T42" fmla="*/ 102 w 137"/>
              <a:gd name="T43" fmla="*/ 46 h 89"/>
              <a:gd name="T44" fmla="*/ 108 w 137"/>
              <a:gd name="T45" fmla="*/ 51 h 89"/>
              <a:gd name="T46" fmla="*/ 109 w 137"/>
              <a:gd name="T47" fmla="*/ 61 h 89"/>
              <a:gd name="T48" fmla="*/ 114 w 137"/>
              <a:gd name="T49" fmla="*/ 57 h 89"/>
              <a:gd name="T50" fmla="*/ 120 w 137"/>
              <a:gd name="T51" fmla="*/ 59 h 89"/>
              <a:gd name="T52" fmla="*/ 125 w 137"/>
              <a:gd name="T53" fmla="*/ 58 h 89"/>
              <a:gd name="T54" fmla="*/ 133 w 137"/>
              <a:gd name="T55" fmla="*/ 62 h 89"/>
              <a:gd name="T56" fmla="*/ 132 w 137"/>
              <a:gd name="T57" fmla="*/ 69 h 89"/>
              <a:gd name="T58" fmla="*/ 135 w 137"/>
              <a:gd name="T59" fmla="*/ 75 h 89"/>
              <a:gd name="T60" fmla="*/ 133 w 137"/>
              <a:gd name="T61" fmla="*/ 81 h 89"/>
              <a:gd name="T62" fmla="*/ 135 w 137"/>
              <a:gd name="T63" fmla="*/ 87 h 89"/>
              <a:gd name="T64" fmla="*/ 136 w 137"/>
              <a:gd name="T65" fmla="*/ 88 h 89"/>
              <a:gd name="T66" fmla="*/ 129 w 137"/>
              <a:gd name="T67" fmla="*/ 87 h 89"/>
              <a:gd name="T68" fmla="*/ 118 w 137"/>
              <a:gd name="T69" fmla="*/ 83 h 89"/>
              <a:gd name="T70" fmla="*/ 107 w 137"/>
              <a:gd name="T71" fmla="*/ 84 h 89"/>
              <a:gd name="T72" fmla="*/ 94 w 137"/>
              <a:gd name="T73" fmla="*/ 84 h 89"/>
              <a:gd name="T74" fmla="*/ 80 w 137"/>
              <a:gd name="T75" fmla="*/ 82 h 89"/>
              <a:gd name="T76" fmla="*/ 71 w 137"/>
              <a:gd name="T77" fmla="*/ 84 h 89"/>
              <a:gd name="T78" fmla="*/ 62 w 137"/>
              <a:gd name="T79" fmla="*/ 78 h 89"/>
              <a:gd name="T80" fmla="*/ 55 w 137"/>
              <a:gd name="T81" fmla="*/ 78 h 89"/>
              <a:gd name="T82" fmla="*/ 43 w 137"/>
              <a:gd name="T83" fmla="*/ 78 h 89"/>
              <a:gd name="T84" fmla="*/ 45 w 137"/>
              <a:gd name="T85" fmla="*/ 70 h 89"/>
              <a:gd name="T86" fmla="*/ 29 w 137"/>
              <a:gd name="T87" fmla="*/ 70 h 89"/>
              <a:gd name="T88" fmla="*/ 21 w 137"/>
              <a:gd name="T89" fmla="*/ 61 h 89"/>
              <a:gd name="T90" fmla="*/ 6 w 137"/>
              <a:gd name="T91" fmla="*/ 59 h 89"/>
              <a:gd name="T92" fmla="*/ 1 w 137"/>
              <a:gd name="T93" fmla="*/ 5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89">
                <a:moveTo>
                  <a:pt x="1" y="57"/>
                </a:moveTo>
                <a:cubicBezTo>
                  <a:pt x="1" y="56"/>
                  <a:pt x="1" y="56"/>
                  <a:pt x="1" y="53"/>
                </a:cubicBezTo>
                <a:cubicBezTo>
                  <a:pt x="1" y="49"/>
                  <a:pt x="3" y="46"/>
                  <a:pt x="3" y="45"/>
                </a:cubicBezTo>
                <a:cubicBezTo>
                  <a:pt x="3" y="44"/>
                  <a:pt x="2" y="44"/>
                  <a:pt x="2" y="40"/>
                </a:cubicBezTo>
                <a:cubicBezTo>
                  <a:pt x="2" y="37"/>
                  <a:pt x="1" y="33"/>
                  <a:pt x="2" y="28"/>
                </a:cubicBezTo>
                <a:cubicBezTo>
                  <a:pt x="3" y="23"/>
                  <a:pt x="4" y="25"/>
                  <a:pt x="3" y="22"/>
                </a:cubicBezTo>
                <a:cubicBezTo>
                  <a:pt x="2" y="18"/>
                  <a:pt x="0" y="19"/>
                  <a:pt x="6" y="16"/>
                </a:cubicBezTo>
                <a:cubicBezTo>
                  <a:pt x="11" y="12"/>
                  <a:pt x="12" y="12"/>
                  <a:pt x="16" y="9"/>
                </a:cubicBezTo>
                <a:cubicBezTo>
                  <a:pt x="21" y="6"/>
                  <a:pt x="26" y="7"/>
                  <a:pt x="31" y="6"/>
                </a:cubicBezTo>
                <a:cubicBezTo>
                  <a:pt x="37" y="5"/>
                  <a:pt x="40" y="4"/>
                  <a:pt x="43" y="3"/>
                </a:cubicBezTo>
                <a:cubicBezTo>
                  <a:pt x="45" y="2"/>
                  <a:pt x="49" y="1"/>
                  <a:pt x="50" y="0"/>
                </a:cubicBezTo>
                <a:cubicBezTo>
                  <a:pt x="51" y="2"/>
                  <a:pt x="51" y="4"/>
                  <a:pt x="52" y="5"/>
                </a:cubicBezTo>
                <a:cubicBezTo>
                  <a:pt x="54" y="8"/>
                  <a:pt x="55" y="8"/>
                  <a:pt x="54" y="13"/>
                </a:cubicBezTo>
                <a:cubicBezTo>
                  <a:pt x="53" y="18"/>
                  <a:pt x="54" y="20"/>
                  <a:pt x="56" y="20"/>
                </a:cubicBezTo>
                <a:cubicBezTo>
                  <a:pt x="58" y="20"/>
                  <a:pt x="60" y="24"/>
                  <a:pt x="61" y="27"/>
                </a:cubicBezTo>
                <a:cubicBezTo>
                  <a:pt x="62" y="30"/>
                  <a:pt x="67" y="30"/>
                  <a:pt x="69" y="31"/>
                </a:cubicBezTo>
                <a:cubicBezTo>
                  <a:pt x="71" y="31"/>
                  <a:pt x="72" y="26"/>
                  <a:pt x="77" y="25"/>
                </a:cubicBezTo>
                <a:cubicBezTo>
                  <a:pt x="82" y="23"/>
                  <a:pt x="81" y="25"/>
                  <a:pt x="83" y="28"/>
                </a:cubicBezTo>
                <a:cubicBezTo>
                  <a:pt x="84" y="31"/>
                  <a:pt x="87" y="31"/>
                  <a:pt x="87" y="35"/>
                </a:cubicBezTo>
                <a:cubicBezTo>
                  <a:pt x="87" y="38"/>
                  <a:pt x="86" y="42"/>
                  <a:pt x="89" y="44"/>
                </a:cubicBezTo>
                <a:cubicBezTo>
                  <a:pt x="92" y="47"/>
                  <a:pt x="95" y="45"/>
                  <a:pt x="97" y="44"/>
                </a:cubicBezTo>
                <a:cubicBezTo>
                  <a:pt x="100" y="43"/>
                  <a:pt x="101" y="46"/>
                  <a:pt x="102" y="46"/>
                </a:cubicBezTo>
                <a:cubicBezTo>
                  <a:pt x="103" y="46"/>
                  <a:pt x="107" y="47"/>
                  <a:pt x="108" y="51"/>
                </a:cubicBezTo>
                <a:cubicBezTo>
                  <a:pt x="108" y="54"/>
                  <a:pt x="107" y="59"/>
                  <a:pt x="109" y="61"/>
                </a:cubicBezTo>
                <a:cubicBezTo>
                  <a:pt x="110" y="63"/>
                  <a:pt x="112" y="59"/>
                  <a:pt x="114" y="57"/>
                </a:cubicBezTo>
                <a:cubicBezTo>
                  <a:pt x="116" y="56"/>
                  <a:pt x="117" y="59"/>
                  <a:pt x="120" y="59"/>
                </a:cubicBezTo>
                <a:cubicBezTo>
                  <a:pt x="122" y="58"/>
                  <a:pt x="124" y="57"/>
                  <a:pt x="125" y="58"/>
                </a:cubicBezTo>
                <a:cubicBezTo>
                  <a:pt x="126" y="59"/>
                  <a:pt x="129" y="59"/>
                  <a:pt x="133" y="62"/>
                </a:cubicBezTo>
                <a:cubicBezTo>
                  <a:pt x="137" y="65"/>
                  <a:pt x="133" y="65"/>
                  <a:pt x="132" y="69"/>
                </a:cubicBezTo>
                <a:cubicBezTo>
                  <a:pt x="131" y="73"/>
                  <a:pt x="133" y="73"/>
                  <a:pt x="135" y="75"/>
                </a:cubicBezTo>
                <a:cubicBezTo>
                  <a:pt x="136" y="77"/>
                  <a:pt x="136" y="79"/>
                  <a:pt x="133" y="81"/>
                </a:cubicBezTo>
                <a:cubicBezTo>
                  <a:pt x="130" y="84"/>
                  <a:pt x="132" y="86"/>
                  <a:pt x="135" y="87"/>
                </a:cubicBezTo>
                <a:cubicBezTo>
                  <a:pt x="135" y="88"/>
                  <a:pt x="136" y="88"/>
                  <a:pt x="136" y="88"/>
                </a:cubicBezTo>
                <a:cubicBezTo>
                  <a:pt x="134" y="88"/>
                  <a:pt x="131" y="88"/>
                  <a:pt x="129" y="87"/>
                </a:cubicBezTo>
                <a:cubicBezTo>
                  <a:pt x="126" y="85"/>
                  <a:pt x="120" y="84"/>
                  <a:pt x="118" y="83"/>
                </a:cubicBezTo>
                <a:cubicBezTo>
                  <a:pt x="116" y="82"/>
                  <a:pt x="114" y="79"/>
                  <a:pt x="107" y="84"/>
                </a:cubicBezTo>
                <a:cubicBezTo>
                  <a:pt x="100" y="89"/>
                  <a:pt x="100" y="80"/>
                  <a:pt x="94" y="84"/>
                </a:cubicBezTo>
                <a:cubicBezTo>
                  <a:pt x="87" y="88"/>
                  <a:pt x="83" y="85"/>
                  <a:pt x="80" y="82"/>
                </a:cubicBezTo>
                <a:cubicBezTo>
                  <a:pt x="76" y="78"/>
                  <a:pt x="74" y="81"/>
                  <a:pt x="71" y="84"/>
                </a:cubicBezTo>
                <a:cubicBezTo>
                  <a:pt x="68" y="87"/>
                  <a:pt x="65" y="86"/>
                  <a:pt x="62" y="78"/>
                </a:cubicBezTo>
                <a:cubicBezTo>
                  <a:pt x="59" y="70"/>
                  <a:pt x="58" y="84"/>
                  <a:pt x="55" y="78"/>
                </a:cubicBezTo>
                <a:cubicBezTo>
                  <a:pt x="53" y="72"/>
                  <a:pt x="48" y="79"/>
                  <a:pt x="43" y="78"/>
                </a:cubicBezTo>
                <a:cubicBezTo>
                  <a:pt x="38" y="76"/>
                  <a:pt x="47" y="73"/>
                  <a:pt x="45" y="70"/>
                </a:cubicBezTo>
                <a:cubicBezTo>
                  <a:pt x="42" y="67"/>
                  <a:pt x="35" y="70"/>
                  <a:pt x="29" y="70"/>
                </a:cubicBezTo>
                <a:cubicBezTo>
                  <a:pt x="23" y="70"/>
                  <a:pt x="23" y="66"/>
                  <a:pt x="21" y="61"/>
                </a:cubicBezTo>
                <a:cubicBezTo>
                  <a:pt x="19" y="56"/>
                  <a:pt x="12" y="59"/>
                  <a:pt x="6" y="59"/>
                </a:cubicBezTo>
                <a:cubicBezTo>
                  <a:pt x="4" y="59"/>
                  <a:pt x="2" y="58"/>
                  <a:pt x="1" y="57"/>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
          <p:cNvSpPr>
            <a:spLocks/>
          </p:cNvSpPr>
          <p:nvPr/>
        </p:nvSpPr>
        <p:spPr bwMode="auto">
          <a:xfrm>
            <a:off x="2968175" y="1593395"/>
            <a:ext cx="1136650" cy="966788"/>
          </a:xfrm>
          <a:custGeom>
            <a:avLst/>
            <a:gdLst>
              <a:gd name="T0" fmla="*/ 0 w 147"/>
              <a:gd name="T1" fmla="*/ 25 h 125"/>
              <a:gd name="T2" fmla="*/ 6 w 147"/>
              <a:gd name="T3" fmla="*/ 16 h 125"/>
              <a:gd name="T4" fmla="*/ 10 w 147"/>
              <a:gd name="T5" fmla="*/ 12 h 125"/>
              <a:gd name="T6" fmla="*/ 14 w 147"/>
              <a:gd name="T7" fmla="*/ 14 h 125"/>
              <a:gd name="T8" fmla="*/ 10 w 147"/>
              <a:gd name="T9" fmla="*/ 10 h 125"/>
              <a:gd name="T10" fmla="*/ 10 w 147"/>
              <a:gd name="T11" fmla="*/ 3 h 125"/>
              <a:gd name="T12" fmla="*/ 10 w 147"/>
              <a:gd name="T13" fmla="*/ 1 h 125"/>
              <a:gd name="T14" fmla="*/ 15 w 147"/>
              <a:gd name="T15" fmla="*/ 3 h 125"/>
              <a:gd name="T16" fmla="*/ 30 w 147"/>
              <a:gd name="T17" fmla="*/ 5 h 125"/>
              <a:gd name="T18" fmla="*/ 38 w 147"/>
              <a:gd name="T19" fmla="*/ 14 h 125"/>
              <a:gd name="T20" fmla="*/ 54 w 147"/>
              <a:gd name="T21" fmla="*/ 14 h 125"/>
              <a:gd name="T22" fmla="*/ 52 w 147"/>
              <a:gd name="T23" fmla="*/ 22 h 125"/>
              <a:gd name="T24" fmla="*/ 64 w 147"/>
              <a:gd name="T25" fmla="*/ 22 h 125"/>
              <a:gd name="T26" fmla="*/ 71 w 147"/>
              <a:gd name="T27" fmla="*/ 22 h 125"/>
              <a:gd name="T28" fmla="*/ 80 w 147"/>
              <a:gd name="T29" fmla="*/ 28 h 125"/>
              <a:gd name="T30" fmla="*/ 89 w 147"/>
              <a:gd name="T31" fmla="*/ 26 h 125"/>
              <a:gd name="T32" fmla="*/ 103 w 147"/>
              <a:gd name="T33" fmla="*/ 28 h 125"/>
              <a:gd name="T34" fmla="*/ 116 w 147"/>
              <a:gd name="T35" fmla="*/ 28 h 125"/>
              <a:gd name="T36" fmla="*/ 127 w 147"/>
              <a:gd name="T37" fmla="*/ 27 h 125"/>
              <a:gd name="T38" fmla="*/ 138 w 147"/>
              <a:gd name="T39" fmla="*/ 31 h 125"/>
              <a:gd name="T40" fmla="*/ 145 w 147"/>
              <a:gd name="T41" fmla="*/ 32 h 125"/>
              <a:gd name="T42" fmla="*/ 146 w 147"/>
              <a:gd name="T43" fmla="*/ 36 h 125"/>
              <a:gd name="T44" fmla="*/ 146 w 147"/>
              <a:gd name="T45" fmla="*/ 42 h 125"/>
              <a:gd name="T46" fmla="*/ 146 w 147"/>
              <a:gd name="T47" fmla="*/ 48 h 125"/>
              <a:gd name="T48" fmla="*/ 145 w 147"/>
              <a:gd name="T49" fmla="*/ 53 h 125"/>
              <a:gd name="T50" fmla="*/ 139 w 147"/>
              <a:gd name="T51" fmla="*/ 58 h 125"/>
              <a:gd name="T52" fmla="*/ 137 w 147"/>
              <a:gd name="T53" fmla="*/ 61 h 125"/>
              <a:gd name="T54" fmla="*/ 137 w 147"/>
              <a:gd name="T55" fmla="*/ 67 h 125"/>
              <a:gd name="T56" fmla="*/ 137 w 147"/>
              <a:gd name="T57" fmla="*/ 73 h 125"/>
              <a:gd name="T58" fmla="*/ 137 w 147"/>
              <a:gd name="T59" fmla="*/ 79 h 125"/>
              <a:gd name="T60" fmla="*/ 131 w 147"/>
              <a:gd name="T61" fmla="*/ 79 h 125"/>
              <a:gd name="T62" fmla="*/ 127 w 147"/>
              <a:gd name="T63" fmla="*/ 81 h 125"/>
              <a:gd name="T64" fmla="*/ 120 w 147"/>
              <a:gd name="T65" fmla="*/ 82 h 125"/>
              <a:gd name="T66" fmla="*/ 117 w 147"/>
              <a:gd name="T67" fmla="*/ 87 h 125"/>
              <a:gd name="T68" fmla="*/ 122 w 147"/>
              <a:gd name="T69" fmla="*/ 94 h 125"/>
              <a:gd name="T70" fmla="*/ 117 w 147"/>
              <a:gd name="T71" fmla="*/ 96 h 125"/>
              <a:gd name="T72" fmla="*/ 114 w 147"/>
              <a:gd name="T73" fmla="*/ 102 h 125"/>
              <a:gd name="T74" fmla="*/ 117 w 147"/>
              <a:gd name="T75" fmla="*/ 107 h 125"/>
              <a:gd name="T76" fmla="*/ 109 w 147"/>
              <a:gd name="T77" fmla="*/ 121 h 125"/>
              <a:gd name="T78" fmla="*/ 105 w 147"/>
              <a:gd name="T79" fmla="*/ 125 h 125"/>
              <a:gd name="T80" fmla="*/ 105 w 147"/>
              <a:gd name="T81" fmla="*/ 119 h 125"/>
              <a:gd name="T82" fmla="*/ 94 w 147"/>
              <a:gd name="T83" fmla="*/ 110 h 125"/>
              <a:gd name="T84" fmla="*/ 92 w 147"/>
              <a:gd name="T85" fmla="*/ 102 h 125"/>
              <a:gd name="T86" fmla="*/ 84 w 147"/>
              <a:gd name="T87" fmla="*/ 101 h 125"/>
              <a:gd name="T88" fmla="*/ 73 w 147"/>
              <a:gd name="T89" fmla="*/ 103 h 125"/>
              <a:gd name="T90" fmla="*/ 60 w 147"/>
              <a:gd name="T91" fmla="*/ 101 h 125"/>
              <a:gd name="T92" fmla="*/ 51 w 147"/>
              <a:gd name="T93" fmla="*/ 96 h 125"/>
              <a:gd name="T94" fmla="*/ 42 w 147"/>
              <a:gd name="T95" fmla="*/ 95 h 125"/>
              <a:gd name="T96" fmla="*/ 33 w 147"/>
              <a:gd name="T97" fmla="*/ 95 h 125"/>
              <a:gd name="T98" fmla="*/ 19 w 147"/>
              <a:gd name="T99" fmla="*/ 93 h 125"/>
              <a:gd name="T100" fmla="*/ 16 w 147"/>
              <a:gd name="T101" fmla="*/ 91 h 125"/>
              <a:gd name="T102" fmla="*/ 16 w 147"/>
              <a:gd name="T103" fmla="*/ 91 h 125"/>
              <a:gd name="T104" fmla="*/ 20 w 147"/>
              <a:gd name="T105" fmla="*/ 87 h 125"/>
              <a:gd name="T106" fmla="*/ 18 w 147"/>
              <a:gd name="T107" fmla="*/ 77 h 125"/>
              <a:gd name="T108" fmla="*/ 20 w 147"/>
              <a:gd name="T109" fmla="*/ 69 h 125"/>
              <a:gd name="T110" fmla="*/ 17 w 147"/>
              <a:gd name="T111" fmla="*/ 64 h 125"/>
              <a:gd name="T112" fmla="*/ 17 w 147"/>
              <a:gd name="T113" fmla="*/ 60 h 125"/>
              <a:gd name="T114" fmla="*/ 19 w 147"/>
              <a:gd name="T115" fmla="*/ 55 h 125"/>
              <a:gd name="T116" fmla="*/ 18 w 147"/>
              <a:gd name="T117" fmla="*/ 51 h 125"/>
              <a:gd name="T118" fmla="*/ 18 w 147"/>
              <a:gd name="T119" fmla="*/ 45 h 125"/>
              <a:gd name="T120" fmla="*/ 13 w 147"/>
              <a:gd name="T121" fmla="*/ 35 h 125"/>
              <a:gd name="T122" fmla="*/ 0 w 147"/>
              <a:gd name="T123" fmla="*/ 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25">
                <a:moveTo>
                  <a:pt x="0" y="25"/>
                </a:moveTo>
                <a:cubicBezTo>
                  <a:pt x="3" y="21"/>
                  <a:pt x="6" y="19"/>
                  <a:pt x="6" y="16"/>
                </a:cubicBezTo>
                <a:cubicBezTo>
                  <a:pt x="6" y="14"/>
                  <a:pt x="8" y="11"/>
                  <a:pt x="10" y="12"/>
                </a:cubicBezTo>
                <a:cubicBezTo>
                  <a:pt x="11" y="12"/>
                  <a:pt x="14" y="14"/>
                  <a:pt x="14" y="14"/>
                </a:cubicBezTo>
                <a:cubicBezTo>
                  <a:pt x="14" y="14"/>
                  <a:pt x="13" y="13"/>
                  <a:pt x="10" y="10"/>
                </a:cubicBezTo>
                <a:cubicBezTo>
                  <a:pt x="7" y="7"/>
                  <a:pt x="9" y="5"/>
                  <a:pt x="10" y="3"/>
                </a:cubicBezTo>
                <a:cubicBezTo>
                  <a:pt x="10" y="2"/>
                  <a:pt x="10" y="2"/>
                  <a:pt x="10" y="1"/>
                </a:cubicBezTo>
                <a:cubicBezTo>
                  <a:pt x="11" y="2"/>
                  <a:pt x="13" y="3"/>
                  <a:pt x="15" y="3"/>
                </a:cubicBezTo>
                <a:cubicBezTo>
                  <a:pt x="21" y="3"/>
                  <a:pt x="28" y="0"/>
                  <a:pt x="30" y="5"/>
                </a:cubicBezTo>
                <a:cubicBezTo>
                  <a:pt x="32" y="10"/>
                  <a:pt x="32" y="14"/>
                  <a:pt x="38" y="14"/>
                </a:cubicBezTo>
                <a:cubicBezTo>
                  <a:pt x="44" y="14"/>
                  <a:pt x="51" y="11"/>
                  <a:pt x="54" y="14"/>
                </a:cubicBezTo>
                <a:cubicBezTo>
                  <a:pt x="56" y="17"/>
                  <a:pt x="47" y="20"/>
                  <a:pt x="52" y="22"/>
                </a:cubicBezTo>
                <a:cubicBezTo>
                  <a:pt x="57" y="23"/>
                  <a:pt x="62" y="16"/>
                  <a:pt x="64" y="22"/>
                </a:cubicBezTo>
                <a:cubicBezTo>
                  <a:pt x="67" y="28"/>
                  <a:pt x="68" y="14"/>
                  <a:pt x="71" y="22"/>
                </a:cubicBezTo>
                <a:cubicBezTo>
                  <a:pt x="74" y="30"/>
                  <a:pt x="77" y="31"/>
                  <a:pt x="80" y="28"/>
                </a:cubicBezTo>
                <a:cubicBezTo>
                  <a:pt x="83" y="25"/>
                  <a:pt x="85" y="22"/>
                  <a:pt x="89" y="26"/>
                </a:cubicBezTo>
                <a:cubicBezTo>
                  <a:pt x="92" y="29"/>
                  <a:pt x="96" y="32"/>
                  <a:pt x="103" y="28"/>
                </a:cubicBezTo>
                <a:cubicBezTo>
                  <a:pt x="109" y="24"/>
                  <a:pt x="109" y="33"/>
                  <a:pt x="116" y="28"/>
                </a:cubicBezTo>
                <a:cubicBezTo>
                  <a:pt x="123" y="23"/>
                  <a:pt x="125" y="26"/>
                  <a:pt x="127" y="27"/>
                </a:cubicBezTo>
                <a:cubicBezTo>
                  <a:pt x="129" y="28"/>
                  <a:pt x="135" y="29"/>
                  <a:pt x="138" y="31"/>
                </a:cubicBezTo>
                <a:cubicBezTo>
                  <a:pt x="140" y="32"/>
                  <a:pt x="143" y="32"/>
                  <a:pt x="145" y="32"/>
                </a:cubicBezTo>
                <a:cubicBezTo>
                  <a:pt x="145" y="33"/>
                  <a:pt x="145" y="35"/>
                  <a:pt x="146" y="36"/>
                </a:cubicBezTo>
                <a:cubicBezTo>
                  <a:pt x="147" y="38"/>
                  <a:pt x="147" y="40"/>
                  <a:pt x="146" y="42"/>
                </a:cubicBezTo>
                <a:cubicBezTo>
                  <a:pt x="145" y="44"/>
                  <a:pt x="144" y="46"/>
                  <a:pt x="146" y="48"/>
                </a:cubicBezTo>
                <a:cubicBezTo>
                  <a:pt x="147" y="50"/>
                  <a:pt x="146" y="51"/>
                  <a:pt x="145" y="53"/>
                </a:cubicBezTo>
                <a:cubicBezTo>
                  <a:pt x="144" y="56"/>
                  <a:pt x="141" y="58"/>
                  <a:pt x="139" y="58"/>
                </a:cubicBezTo>
                <a:cubicBezTo>
                  <a:pt x="137" y="57"/>
                  <a:pt x="136" y="59"/>
                  <a:pt x="137" y="61"/>
                </a:cubicBezTo>
                <a:cubicBezTo>
                  <a:pt x="138" y="62"/>
                  <a:pt x="139" y="64"/>
                  <a:pt x="137" y="67"/>
                </a:cubicBezTo>
                <a:cubicBezTo>
                  <a:pt x="135" y="70"/>
                  <a:pt x="136" y="72"/>
                  <a:pt x="137" y="73"/>
                </a:cubicBezTo>
                <a:cubicBezTo>
                  <a:pt x="138" y="74"/>
                  <a:pt x="138" y="78"/>
                  <a:pt x="137" y="79"/>
                </a:cubicBezTo>
                <a:cubicBezTo>
                  <a:pt x="137" y="80"/>
                  <a:pt x="133" y="79"/>
                  <a:pt x="131" y="79"/>
                </a:cubicBezTo>
                <a:cubicBezTo>
                  <a:pt x="129" y="78"/>
                  <a:pt x="128" y="79"/>
                  <a:pt x="127" y="81"/>
                </a:cubicBezTo>
                <a:cubicBezTo>
                  <a:pt x="125" y="83"/>
                  <a:pt x="122" y="82"/>
                  <a:pt x="120" y="82"/>
                </a:cubicBezTo>
                <a:cubicBezTo>
                  <a:pt x="118" y="82"/>
                  <a:pt x="118" y="84"/>
                  <a:pt x="117" y="87"/>
                </a:cubicBezTo>
                <a:cubicBezTo>
                  <a:pt x="117" y="90"/>
                  <a:pt x="120" y="91"/>
                  <a:pt x="122" y="94"/>
                </a:cubicBezTo>
                <a:cubicBezTo>
                  <a:pt x="123" y="97"/>
                  <a:pt x="119" y="96"/>
                  <a:pt x="117" y="96"/>
                </a:cubicBezTo>
                <a:cubicBezTo>
                  <a:pt x="115" y="95"/>
                  <a:pt x="115" y="100"/>
                  <a:pt x="114" y="102"/>
                </a:cubicBezTo>
                <a:cubicBezTo>
                  <a:pt x="113" y="105"/>
                  <a:pt x="118" y="105"/>
                  <a:pt x="117" y="107"/>
                </a:cubicBezTo>
                <a:cubicBezTo>
                  <a:pt x="115" y="108"/>
                  <a:pt x="113" y="114"/>
                  <a:pt x="109" y="121"/>
                </a:cubicBezTo>
                <a:cubicBezTo>
                  <a:pt x="107" y="125"/>
                  <a:pt x="106" y="125"/>
                  <a:pt x="105" y="125"/>
                </a:cubicBezTo>
                <a:cubicBezTo>
                  <a:pt x="105" y="125"/>
                  <a:pt x="106" y="121"/>
                  <a:pt x="105" y="119"/>
                </a:cubicBezTo>
                <a:cubicBezTo>
                  <a:pt x="104" y="116"/>
                  <a:pt x="97" y="113"/>
                  <a:pt x="94" y="110"/>
                </a:cubicBezTo>
                <a:cubicBezTo>
                  <a:pt x="91" y="108"/>
                  <a:pt x="93" y="105"/>
                  <a:pt x="92" y="102"/>
                </a:cubicBezTo>
                <a:cubicBezTo>
                  <a:pt x="91" y="99"/>
                  <a:pt x="85" y="99"/>
                  <a:pt x="84" y="101"/>
                </a:cubicBezTo>
                <a:cubicBezTo>
                  <a:pt x="82" y="103"/>
                  <a:pt x="78" y="102"/>
                  <a:pt x="73" y="103"/>
                </a:cubicBezTo>
                <a:cubicBezTo>
                  <a:pt x="68" y="103"/>
                  <a:pt x="64" y="101"/>
                  <a:pt x="60" y="101"/>
                </a:cubicBezTo>
                <a:cubicBezTo>
                  <a:pt x="56" y="100"/>
                  <a:pt x="55" y="97"/>
                  <a:pt x="51" y="96"/>
                </a:cubicBezTo>
                <a:cubicBezTo>
                  <a:pt x="46" y="95"/>
                  <a:pt x="45" y="98"/>
                  <a:pt x="42" y="95"/>
                </a:cubicBezTo>
                <a:cubicBezTo>
                  <a:pt x="39" y="91"/>
                  <a:pt x="37" y="93"/>
                  <a:pt x="33" y="95"/>
                </a:cubicBezTo>
                <a:cubicBezTo>
                  <a:pt x="30" y="97"/>
                  <a:pt x="24" y="98"/>
                  <a:pt x="19" y="93"/>
                </a:cubicBezTo>
                <a:cubicBezTo>
                  <a:pt x="19" y="92"/>
                  <a:pt x="17" y="91"/>
                  <a:pt x="16" y="91"/>
                </a:cubicBezTo>
                <a:cubicBezTo>
                  <a:pt x="16" y="91"/>
                  <a:pt x="16" y="91"/>
                  <a:pt x="16" y="91"/>
                </a:cubicBezTo>
                <a:cubicBezTo>
                  <a:pt x="19" y="88"/>
                  <a:pt x="20" y="91"/>
                  <a:pt x="20" y="87"/>
                </a:cubicBezTo>
                <a:cubicBezTo>
                  <a:pt x="20" y="83"/>
                  <a:pt x="17" y="81"/>
                  <a:pt x="18" y="77"/>
                </a:cubicBezTo>
                <a:cubicBezTo>
                  <a:pt x="18" y="73"/>
                  <a:pt x="22" y="69"/>
                  <a:pt x="20" y="69"/>
                </a:cubicBezTo>
                <a:cubicBezTo>
                  <a:pt x="18" y="68"/>
                  <a:pt x="16" y="66"/>
                  <a:pt x="17" y="64"/>
                </a:cubicBezTo>
                <a:cubicBezTo>
                  <a:pt x="18" y="61"/>
                  <a:pt x="16" y="62"/>
                  <a:pt x="17" y="60"/>
                </a:cubicBezTo>
                <a:cubicBezTo>
                  <a:pt x="17" y="58"/>
                  <a:pt x="21" y="57"/>
                  <a:pt x="19" y="55"/>
                </a:cubicBezTo>
                <a:cubicBezTo>
                  <a:pt x="16" y="54"/>
                  <a:pt x="15" y="54"/>
                  <a:pt x="18" y="51"/>
                </a:cubicBezTo>
                <a:cubicBezTo>
                  <a:pt x="20" y="48"/>
                  <a:pt x="21" y="48"/>
                  <a:pt x="18" y="45"/>
                </a:cubicBezTo>
                <a:cubicBezTo>
                  <a:pt x="16" y="42"/>
                  <a:pt x="16" y="39"/>
                  <a:pt x="13" y="35"/>
                </a:cubicBezTo>
                <a:cubicBezTo>
                  <a:pt x="11" y="33"/>
                  <a:pt x="5" y="29"/>
                  <a:pt x="0" y="25"/>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2449063" y="1785483"/>
            <a:ext cx="688975" cy="844550"/>
          </a:xfrm>
          <a:custGeom>
            <a:avLst/>
            <a:gdLst>
              <a:gd name="T0" fmla="*/ 12 w 89"/>
              <a:gd name="T1" fmla="*/ 48 h 109"/>
              <a:gd name="T2" fmla="*/ 17 w 89"/>
              <a:gd name="T3" fmla="*/ 46 h 109"/>
              <a:gd name="T4" fmla="*/ 7 w 89"/>
              <a:gd name="T5" fmla="*/ 46 h 109"/>
              <a:gd name="T6" fmla="*/ 2 w 89"/>
              <a:gd name="T7" fmla="*/ 39 h 109"/>
              <a:gd name="T8" fmla="*/ 6 w 89"/>
              <a:gd name="T9" fmla="*/ 28 h 109"/>
              <a:gd name="T10" fmla="*/ 18 w 89"/>
              <a:gd name="T11" fmla="*/ 21 h 109"/>
              <a:gd name="T12" fmla="*/ 30 w 89"/>
              <a:gd name="T13" fmla="*/ 15 h 109"/>
              <a:gd name="T14" fmla="*/ 48 w 89"/>
              <a:gd name="T15" fmla="*/ 11 h 109"/>
              <a:gd name="T16" fmla="*/ 66 w 89"/>
              <a:gd name="T17" fmla="*/ 1 h 109"/>
              <a:gd name="T18" fmla="*/ 67 w 89"/>
              <a:gd name="T19" fmla="*/ 0 h 109"/>
              <a:gd name="T20" fmla="*/ 80 w 89"/>
              <a:gd name="T21" fmla="*/ 10 h 109"/>
              <a:gd name="T22" fmla="*/ 85 w 89"/>
              <a:gd name="T23" fmla="*/ 20 h 109"/>
              <a:gd name="T24" fmla="*/ 85 w 89"/>
              <a:gd name="T25" fmla="*/ 26 h 109"/>
              <a:gd name="T26" fmla="*/ 86 w 89"/>
              <a:gd name="T27" fmla="*/ 30 h 109"/>
              <a:gd name="T28" fmla="*/ 84 w 89"/>
              <a:gd name="T29" fmla="*/ 35 h 109"/>
              <a:gd name="T30" fmla="*/ 84 w 89"/>
              <a:gd name="T31" fmla="*/ 39 h 109"/>
              <a:gd name="T32" fmla="*/ 87 w 89"/>
              <a:gd name="T33" fmla="*/ 44 h 109"/>
              <a:gd name="T34" fmla="*/ 85 w 89"/>
              <a:gd name="T35" fmla="*/ 52 h 109"/>
              <a:gd name="T36" fmla="*/ 87 w 89"/>
              <a:gd name="T37" fmla="*/ 62 h 109"/>
              <a:gd name="T38" fmla="*/ 83 w 89"/>
              <a:gd name="T39" fmla="*/ 66 h 109"/>
              <a:gd name="T40" fmla="*/ 81 w 89"/>
              <a:gd name="T41" fmla="*/ 74 h 109"/>
              <a:gd name="T42" fmla="*/ 77 w 89"/>
              <a:gd name="T43" fmla="*/ 79 h 109"/>
              <a:gd name="T44" fmla="*/ 71 w 89"/>
              <a:gd name="T45" fmla="*/ 80 h 109"/>
              <a:gd name="T46" fmla="*/ 74 w 89"/>
              <a:gd name="T47" fmla="*/ 86 h 109"/>
              <a:gd name="T48" fmla="*/ 71 w 89"/>
              <a:gd name="T49" fmla="*/ 90 h 109"/>
              <a:gd name="T50" fmla="*/ 70 w 89"/>
              <a:gd name="T51" fmla="*/ 93 h 109"/>
              <a:gd name="T52" fmla="*/ 67 w 89"/>
              <a:gd name="T53" fmla="*/ 95 h 109"/>
              <a:gd name="T54" fmla="*/ 64 w 89"/>
              <a:gd name="T55" fmla="*/ 101 h 109"/>
              <a:gd name="T56" fmla="*/ 57 w 89"/>
              <a:gd name="T57" fmla="*/ 101 h 109"/>
              <a:gd name="T58" fmla="*/ 50 w 89"/>
              <a:gd name="T59" fmla="*/ 102 h 109"/>
              <a:gd name="T60" fmla="*/ 38 w 89"/>
              <a:gd name="T61" fmla="*/ 107 h 109"/>
              <a:gd name="T62" fmla="*/ 37 w 89"/>
              <a:gd name="T63" fmla="*/ 109 h 109"/>
              <a:gd name="T64" fmla="*/ 34 w 89"/>
              <a:gd name="T65" fmla="*/ 104 h 109"/>
              <a:gd name="T66" fmla="*/ 30 w 89"/>
              <a:gd name="T67" fmla="*/ 98 h 109"/>
              <a:gd name="T68" fmla="*/ 24 w 89"/>
              <a:gd name="T69" fmla="*/ 93 h 109"/>
              <a:gd name="T70" fmla="*/ 17 w 89"/>
              <a:gd name="T71" fmla="*/ 90 h 109"/>
              <a:gd name="T72" fmla="*/ 18 w 89"/>
              <a:gd name="T73" fmla="*/ 82 h 109"/>
              <a:gd name="T74" fmla="*/ 15 w 89"/>
              <a:gd name="T75" fmla="*/ 76 h 109"/>
              <a:gd name="T76" fmla="*/ 17 w 89"/>
              <a:gd name="T77" fmla="*/ 69 h 109"/>
              <a:gd name="T78" fmla="*/ 14 w 89"/>
              <a:gd name="T79" fmla="*/ 64 h 109"/>
              <a:gd name="T80" fmla="*/ 13 w 89"/>
              <a:gd name="T81" fmla="*/ 60 h 109"/>
              <a:gd name="T82" fmla="*/ 12 w 89"/>
              <a:gd name="T83" fmla="*/ 52 h 109"/>
              <a:gd name="T84" fmla="*/ 12 w 89"/>
              <a:gd name="T85"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109">
                <a:moveTo>
                  <a:pt x="12" y="48"/>
                </a:moveTo>
                <a:cubicBezTo>
                  <a:pt x="15" y="47"/>
                  <a:pt x="17" y="47"/>
                  <a:pt x="17" y="46"/>
                </a:cubicBezTo>
                <a:cubicBezTo>
                  <a:pt x="18" y="46"/>
                  <a:pt x="11" y="47"/>
                  <a:pt x="7" y="46"/>
                </a:cubicBezTo>
                <a:cubicBezTo>
                  <a:pt x="4" y="45"/>
                  <a:pt x="0" y="42"/>
                  <a:pt x="2" y="39"/>
                </a:cubicBezTo>
                <a:cubicBezTo>
                  <a:pt x="3" y="36"/>
                  <a:pt x="6" y="30"/>
                  <a:pt x="6" y="28"/>
                </a:cubicBezTo>
                <a:cubicBezTo>
                  <a:pt x="6" y="26"/>
                  <a:pt x="14" y="23"/>
                  <a:pt x="18" y="21"/>
                </a:cubicBezTo>
                <a:cubicBezTo>
                  <a:pt x="21" y="19"/>
                  <a:pt x="24" y="17"/>
                  <a:pt x="30" y="15"/>
                </a:cubicBezTo>
                <a:cubicBezTo>
                  <a:pt x="36" y="13"/>
                  <a:pt x="44" y="14"/>
                  <a:pt x="48" y="11"/>
                </a:cubicBezTo>
                <a:cubicBezTo>
                  <a:pt x="51" y="9"/>
                  <a:pt x="63" y="6"/>
                  <a:pt x="66" y="1"/>
                </a:cubicBezTo>
                <a:cubicBezTo>
                  <a:pt x="67" y="1"/>
                  <a:pt x="67" y="0"/>
                  <a:pt x="67" y="0"/>
                </a:cubicBezTo>
                <a:cubicBezTo>
                  <a:pt x="72" y="4"/>
                  <a:pt x="78" y="8"/>
                  <a:pt x="80" y="10"/>
                </a:cubicBezTo>
                <a:cubicBezTo>
                  <a:pt x="83" y="14"/>
                  <a:pt x="83" y="17"/>
                  <a:pt x="85" y="20"/>
                </a:cubicBezTo>
                <a:cubicBezTo>
                  <a:pt x="88" y="23"/>
                  <a:pt x="87" y="23"/>
                  <a:pt x="85" y="26"/>
                </a:cubicBezTo>
                <a:cubicBezTo>
                  <a:pt x="82" y="29"/>
                  <a:pt x="83" y="29"/>
                  <a:pt x="86" y="30"/>
                </a:cubicBezTo>
                <a:cubicBezTo>
                  <a:pt x="88" y="32"/>
                  <a:pt x="84" y="33"/>
                  <a:pt x="84" y="35"/>
                </a:cubicBezTo>
                <a:cubicBezTo>
                  <a:pt x="83" y="37"/>
                  <a:pt x="85" y="36"/>
                  <a:pt x="84" y="39"/>
                </a:cubicBezTo>
                <a:cubicBezTo>
                  <a:pt x="83" y="41"/>
                  <a:pt x="85" y="43"/>
                  <a:pt x="87" y="44"/>
                </a:cubicBezTo>
                <a:cubicBezTo>
                  <a:pt x="89" y="44"/>
                  <a:pt x="85" y="48"/>
                  <a:pt x="85" y="52"/>
                </a:cubicBezTo>
                <a:cubicBezTo>
                  <a:pt x="84" y="56"/>
                  <a:pt x="87" y="58"/>
                  <a:pt x="87" y="62"/>
                </a:cubicBezTo>
                <a:cubicBezTo>
                  <a:pt x="87" y="66"/>
                  <a:pt x="86" y="63"/>
                  <a:pt x="83" y="66"/>
                </a:cubicBezTo>
                <a:cubicBezTo>
                  <a:pt x="81" y="68"/>
                  <a:pt x="82" y="71"/>
                  <a:pt x="81" y="74"/>
                </a:cubicBezTo>
                <a:cubicBezTo>
                  <a:pt x="81" y="77"/>
                  <a:pt x="80" y="79"/>
                  <a:pt x="77" y="79"/>
                </a:cubicBezTo>
                <a:cubicBezTo>
                  <a:pt x="74" y="79"/>
                  <a:pt x="71" y="79"/>
                  <a:pt x="71" y="80"/>
                </a:cubicBezTo>
                <a:cubicBezTo>
                  <a:pt x="71" y="82"/>
                  <a:pt x="74" y="86"/>
                  <a:pt x="74" y="86"/>
                </a:cubicBezTo>
                <a:cubicBezTo>
                  <a:pt x="74" y="86"/>
                  <a:pt x="72" y="88"/>
                  <a:pt x="71" y="90"/>
                </a:cubicBezTo>
                <a:cubicBezTo>
                  <a:pt x="70" y="91"/>
                  <a:pt x="71" y="91"/>
                  <a:pt x="70" y="93"/>
                </a:cubicBezTo>
                <a:cubicBezTo>
                  <a:pt x="69" y="95"/>
                  <a:pt x="69" y="93"/>
                  <a:pt x="67" y="95"/>
                </a:cubicBezTo>
                <a:cubicBezTo>
                  <a:pt x="65" y="96"/>
                  <a:pt x="65" y="100"/>
                  <a:pt x="64" y="101"/>
                </a:cubicBezTo>
                <a:cubicBezTo>
                  <a:pt x="62" y="103"/>
                  <a:pt x="60" y="101"/>
                  <a:pt x="57" y="101"/>
                </a:cubicBezTo>
                <a:cubicBezTo>
                  <a:pt x="55" y="101"/>
                  <a:pt x="52" y="100"/>
                  <a:pt x="50" y="102"/>
                </a:cubicBezTo>
                <a:cubicBezTo>
                  <a:pt x="48" y="104"/>
                  <a:pt x="41" y="103"/>
                  <a:pt x="38" y="107"/>
                </a:cubicBezTo>
                <a:cubicBezTo>
                  <a:pt x="38" y="108"/>
                  <a:pt x="37" y="108"/>
                  <a:pt x="37" y="109"/>
                </a:cubicBezTo>
                <a:cubicBezTo>
                  <a:pt x="35" y="107"/>
                  <a:pt x="34" y="105"/>
                  <a:pt x="34" y="104"/>
                </a:cubicBezTo>
                <a:cubicBezTo>
                  <a:pt x="33" y="101"/>
                  <a:pt x="31" y="100"/>
                  <a:pt x="30" y="98"/>
                </a:cubicBezTo>
                <a:cubicBezTo>
                  <a:pt x="30" y="95"/>
                  <a:pt x="26" y="92"/>
                  <a:pt x="24" y="93"/>
                </a:cubicBezTo>
                <a:cubicBezTo>
                  <a:pt x="22" y="95"/>
                  <a:pt x="18" y="93"/>
                  <a:pt x="17" y="90"/>
                </a:cubicBezTo>
                <a:cubicBezTo>
                  <a:pt x="17" y="88"/>
                  <a:pt x="19" y="84"/>
                  <a:pt x="18" y="82"/>
                </a:cubicBezTo>
                <a:cubicBezTo>
                  <a:pt x="16" y="79"/>
                  <a:pt x="14" y="80"/>
                  <a:pt x="15" y="76"/>
                </a:cubicBezTo>
                <a:cubicBezTo>
                  <a:pt x="16" y="73"/>
                  <a:pt x="18" y="73"/>
                  <a:pt x="17" y="69"/>
                </a:cubicBezTo>
                <a:cubicBezTo>
                  <a:pt x="16" y="66"/>
                  <a:pt x="14" y="66"/>
                  <a:pt x="14" y="64"/>
                </a:cubicBezTo>
                <a:cubicBezTo>
                  <a:pt x="14" y="62"/>
                  <a:pt x="14" y="61"/>
                  <a:pt x="13" y="60"/>
                </a:cubicBezTo>
                <a:cubicBezTo>
                  <a:pt x="12" y="59"/>
                  <a:pt x="12" y="54"/>
                  <a:pt x="12" y="52"/>
                </a:cubicBezTo>
                <a:cubicBezTo>
                  <a:pt x="12" y="50"/>
                  <a:pt x="12" y="48"/>
                  <a:pt x="12" y="48"/>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p:cNvSpPr>
          <p:nvPr/>
        </p:nvSpPr>
        <p:spPr bwMode="auto">
          <a:xfrm>
            <a:off x="1668013" y="1933120"/>
            <a:ext cx="1168400" cy="1012825"/>
          </a:xfrm>
          <a:custGeom>
            <a:avLst/>
            <a:gdLst>
              <a:gd name="T0" fmla="*/ 16 w 151"/>
              <a:gd name="T1" fmla="*/ 87 h 131"/>
              <a:gd name="T2" fmla="*/ 18 w 151"/>
              <a:gd name="T3" fmla="*/ 82 h 131"/>
              <a:gd name="T4" fmla="*/ 16 w 151"/>
              <a:gd name="T5" fmla="*/ 67 h 131"/>
              <a:gd name="T6" fmla="*/ 15 w 151"/>
              <a:gd name="T7" fmla="*/ 50 h 131"/>
              <a:gd name="T8" fmla="*/ 12 w 151"/>
              <a:gd name="T9" fmla="*/ 37 h 131"/>
              <a:gd name="T10" fmla="*/ 5 w 151"/>
              <a:gd name="T11" fmla="*/ 26 h 131"/>
              <a:gd name="T12" fmla="*/ 4 w 151"/>
              <a:gd name="T13" fmla="*/ 13 h 131"/>
              <a:gd name="T14" fmla="*/ 0 w 151"/>
              <a:gd name="T15" fmla="*/ 3 h 131"/>
              <a:gd name="T16" fmla="*/ 11 w 151"/>
              <a:gd name="T17" fmla="*/ 4 h 131"/>
              <a:gd name="T18" fmla="*/ 21 w 151"/>
              <a:gd name="T19" fmla="*/ 8 h 131"/>
              <a:gd name="T20" fmla="*/ 34 w 151"/>
              <a:gd name="T21" fmla="*/ 5 h 131"/>
              <a:gd name="T22" fmla="*/ 33 w 151"/>
              <a:gd name="T23" fmla="*/ 16 h 131"/>
              <a:gd name="T24" fmla="*/ 39 w 151"/>
              <a:gd name="T25" fmla="*/ 28 h 131"/>
              <a:gd name="T26" fmla="*/ 44 w 151"/>
              <a:gd name="T27" fmla="*/ 30 h 131"/>
              <a:gd name="T28" fmla="*/ 55 w 151"/>
              <a:gd name="T29" fmla="*/ 32 h 131"/>
              <a:gd name="T30" fmla="*/ 75 w 151"/>
              <a:gd name="T31" fmla="*/ 35 h 131"/>
              <a:gd name="T32" fmla="*/ 100 w 151"/>
              <a:gd name="T33" fmla="*/ 35 h 131"/>
              <a:gd name="T34" fmla="*/ 113 w 151"/>
              <a:gd name="T35" fmla="*/ 29 h 131"/>
              <a:gd name="T36" fmla="*/ 113 w 151"/>
              <a:gd name="T37" fmla="*/ 33 h 131"/>
              <a:gd name="T38" fmla="*/ 115 w 151"/>
              <a:gd name="T39" fmla="*/ 45 h 131"/>
              <a:gd name="T40" fmla="*/ 116 w 151"/>
              <a:gd name="T41" fmla="*/ 57 h 131"/>
              <a:gd name="T42" fmla="*/ 118 w 151"/>
              <a:gd name="T43" fmla="*/ 71 h 131"/>
              <a:gd name="T44" fmla="*/ 131 w 151"/>
              <a:gd name="T45" fmla="*/ 79 h 131"/>
              <a:gd name="T46" fmla="*/ 138 w 151"/>
              <a:gd name="T47" fmla="*/ 90 h 131"/>
              <a:gd name="T48" fmla="*/ 137 w 151"/>
              <a:gd name="T49" fmla="*/ 117 h 131"/>
              <a:gd name="T50" fmla="*/ 143 w 151"/>
              <a:gd name="T51" fmla="*/ 131 h 131"/>
              <a:gd name="T52" fmla="*/ 136 w 151"/>
              <a:gd name="T53" fmla="*/ 128 h 131"/>
              <a:gd name="T54" fmla="*/ 125 w 151"/>
              <a:gd name="T55" fmla="*/ 122 h 131"/>
              <a:gd name="T56" fmla="*/ 116 w 151"/>
              <a:gd name="T57" fmla="*/ 113 h 131"/>
              <a:gd name="T58" fmla="*/ 104 w 151"/>
              <a:gd name="T59" fmla="*/ 108 h 131"/>
              <a:gd name="T60" fmla="*/ 93 w 151"/>
              <a:gd name="T61" fmla="*/ 107 h 131"/>
              <a:gd name="T62" fmla="*/ 82 w 151"/>
              <a:gd name="T63" fmla="*/ 98 h 131"/>
              <a:gd name="T64" fmla="*/ 69 w 151"/>
              <a:gd name="T65" fmla="*/ 101 h 131"/>
              <a:gd name="T66" fmla="*/ 59 w 151"/>
              <a:gd name="T67" fmla="*/ 103 h 131"/>
              <a:gd name="T68" fmla="*/ 45 w 151"/>
              <a:gd name="T69" fmla="*/ 100 h 131"/>
              <a:gd name="T70" fmla="*/ 29 w 151"/>
              <a:gd name="T71" fmla="*/ 98 h 131"/>
              <a:gd name="T72" fmla="*/ 14 w 151"/>
              <a:gd name="T73" fmla="*/ 8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 h="131">
                <a:moveTo>
                  <a:pt x="14" y="87"/>
                </a:moveTo>
                <a:cubicBezTo>
                  <a:pt x="14" y="87"/>
                  <a:pt x="15" y="87"/>
                  <a:pt x="16" y="87"/>
                </a:cubicBezTo>
                <a:cubicBezTo>
                  <a:pt x="19" y="87"/>
                  <a:pt x="24" y="87"/>
                  <a:pt x="24" y="87"/>
                </a:cubicBezTo>
                <a:cubicBezTo>
                  <a:pt x="24" y="87"/>
                  <a:pt x="20" y="86"/>
                  <a:pt x="18" y="82"/>
                </a:cubicBezTo>
                <a:cubicBezTo>
                  <a:pt x="15" y="78"/>
                  <a:pt x="15" y="75"/>
                  <a:pt x="15" y="73"/>
                </a:cubicBezTo>
                <a:cubicBezTo>
                  <a:pt x="15" y="71"/>
                  <a:pt x="16" y="69"/>
                  <a:pt x="16" y="67"/>
                </a:cubicBezTo>
                <a:cubicBezTo>
                  <a:pt x="16" y="65"/>
                  <a:pt x="17" y="61"/>
                  <a:pt x="16" y="60"/>
                </a:cubicBezTo>
                <a:cubicBezTo>
                  <a:pt x="16" y="58"/>
                  <a:pt x="15" y="52"/>
                  <a:pt x="15" y="50"/>
                </a:cubicBezTo>
                <a:cubicBezTo>
                  <a:pt x="15" y="48"/>
                  <a:pt x="15" y="45"/>
                  <a:pt x="14" y="43"/>
                </a:cubicBezTo>
                <a:cubicBezTo>
                  <a:pt x="14" y="42"/>
                  <a:pt x="13" y="40"/>
                  <a:pt x="12" y="37"/>
                </a:cubicBezTo>
                <a:cubicBezTo>
                  <a:pt x="11" y="34"/>
                  <a:pt x="9" y="32"/>
                  <a:pt x="8" y="30"/>
                </a:cubicBezTo>
                <a:cubicBezTo>
                  <a:pt x="7" y="28"/>
                  <a:pt x="5" y="29"/>
                  <a:pt x="5" y="26"/>
                </a:cubicBezTo>
                <a:cubicBezTo>
                  <a:pt x="6" y="22"/>
                  <a:pt x="5" y="23"/>
                  <a:pt x="4" y="20"/>
                </a:cubicBezTo>
                <a:cubicBezTo>
                  <a:pt x="2" y="18"/>
                  <a:pt x="3" y="16"/>
                  <a:pt x="4" y="13"/>
                </a:cubicBezTo>
                <a:cubicBezTo>
                  <a:pt x="5" y="11"/>
                  <a:pt x="3" y="8"/>
                  <a:pt x="2" y="7"/>
                </a:cubicBezTo>
                <a:cubicBezTo>
                  <a:pt x="1" y="5"/>
                  <a:pt x="0" y="4"/>
                  <a:pt x="0" y="3"/>
                </a:cubicBezTo>
                <a:cubicBezTo>
                  <a:pt x="0" y="2"/>
                  <a:pt x="2" y="0"/>
                  <a:pt x="5" y="2"/>
                </a:cubicBezTo>
                <a:cubicBezTo>
                  <a:pt x="7" y="3"/>
                  <a:pt x="10" y="4"/>
                  <a:pt x="11" y="4"/>
                </a:cubicBezTo>
                <a:cubicBezTo>
                  <a:pt x="12" y="3"/>
                  <a:pt x="13" y="6"/>
                  <a:pt x="15" y="6"/>
                </a:cubicBezTo>
                <a:cubicBezTo>
                  <a:pt x="17" y="7"/>
                  <a:pt x="19" y="8"/>
                  <a:pt x="21" y="8"/>
                </a:cubicBezTo>
                <a:cubicBezTo>
                  <a:pt x="23" y="7"/>
                  <a:pt x="21" y="5"/>
                  <a:pt x="25" y="4"/>
                </a:cubicBezTo>
                <a:cubicBezTo>
                  <a:pt x="29" y="4"/>
                  <a:pt x="31" y="3"/>
                  <a:pt x="34" y="5"/>
                </a:cubicBezTo>
                <a:cubicBezTo>
                  <a:pt x="37" y="7"/>
                  <a:pt x="38" y="8"/>
                  <a:pt x="36" y="10"/>
                </a:cubicBezTo>
                <a:cubicBezTo>
                  <a:pt x="35" y="12"/>
                  <a:pt x="32" y="14"/>
                  <a:pt x="33" y="16"/>
                </a:cubicBezTo>
                <a:cubicBezTo>
                  <a:pt x="33" y="18"/>
                  <a:pt x="34" y="21"/>
                  <a:pt x="36" y="23"/>
                </a:cubicBezTo>
                <a:cubicBezTo>
                  <a:pt x="38" y="25"/>
                  <a:pt x="39" y="26"/>
                  <a:pt x="39" y="28"/>
                </a:cubicBezTo>
                <a:cubicBezTo>
                  <a:pt x="40" y="30"/>
                  <a:pt x="40" y="34"/>
                  <a:pt x="40" y="34"/>
                </a:cubicBezTo>
                <a:cubicBezTo>
                  <a:pt x="40" y="34"/>
                  <a:pt x="41" y="30"/>
                  <a:pt x="44" y="30"/>
                </a:cubicBezTo>
                <a:cubicBezTo>
                  <a:pt x="48" y="30"/>
                  <a:pt x="49" y="30"/>
                  <a:pt x="51" y="30"/>
                </a:cubicBezTo>
                <a:cubicBezTo>
                  <a:pt x="53" y="30"/>
                  <a:pt x="53" y="32"/>
                  <a:pt x="55" y="32"/>
                </a:cubicBezTo>
                <a:cubicBezTo>
                  <a:pt x="57" y="32"/>
                  <a:pt x="58" y="33"/>
                  <a:pt x="61" y="33"/>
                </a:cubicBezTo>
                <a:cubicBezTo>
                  <a:pt x="64" y="33"/>
                  <a:pt x="70" y="35"/>
                  <a:pt x="75" y="35"/>
                </a:cubicBezTo>
                <a:cubicBezTo>
                  <a:pt x="81" y="35"/>
                  <a:pt x="82" y="39"/>
                  <a:pt x="86" y="39"/>
                </a:cubicBezTo>
                <a:cubicBezTo>
                  <a:pt x="90" y="40"/>
                  <a:pt x="95" y="39"/>
                  <a:pt x="100" y="35"/>
                </a:cubicBezTo>
                <a:cubicBezTo>
                  <a:pt x="104" y="32"/>
                  <a:pt x="106" y="30"/>
                  <a:pt x="110" y="29"/>
                </a:cubicBezTo>
                <a:cubicBezTo>
                  <a:pt x="111" y="29"/>
                  <a:pt x="112" y="29"/>
                  <a:pt x="113" y="29"/>
                </a:cubicBezTo>
                <a:cubicBezTo>
                  <a:pt x="113" y="29"/>
                  <a:pt x="113" y="29"/>
                  <a:pt x="113" y="29"/>
                </a:cubicBezTo>
                <a:cubicBezTo>
                  <a:pt x="113" y="29"/>
                  <a:pt x="113" y="31"/>
                  <a:pt x="113" y="33"/>
                </a:cubicBezTo>
                <a:cubicBezTo>
                  <a:pt x="113" y="35"/>
                  <a:pt x="113" y="40"/>
                  <a:pt x="114" y="41"/>
                </a:cubicBezTo>
                <a:cubicBezTo>
                  <a:pt x="115" y="42"/>
                  <a:pt x="115" y="43"/>
                  <a:pt x="115" y="45"/>
                </a:cubicBezTo>
                <a:cubicBezTo>
                  <a:pt x="115" y="47"/>
                  <a:pt x="117" y="47"/>
                  <a:pt x="118" y="50"/>
                </a:cubicBezTo>
                <a:cubicBezTo>
                  <a:pt x="119" y="54"/>
                  <a:pt x="117" y="54"/>
                  <a:pt x="116" y="57"/>
                </a:cubicBezTo>
                <a:cubicBezTo>
                  <a:pt x="115" y="61"/>
                  <a:pt x="117" y="60"/>
                  <a:pt x="119" y="63"/>
                </a:cubicBezTo>
                <a:cubicBezTo>
                  <a:pt x="120" y="65"/>
                  <a:pt x="118" y="69"/>
                  <a:pt x="118" y="71"/>
                </a:cubicBezTo>
                <a:cubicBezTo>
                  <a:pt x="119" y="74"/>
                  <a:pt x="123" y="76"/>
                  <a:pt x="125" y="74"/>
                </a:cubicBezTo>
                <a:cubicBezTo>
                  <a:pt x="127" y="73"/>
                  <a:pt x="131" y="76"/>
                  <a:pt x="131" y="79"/>
                </a:cubicBezTo>
                <a:cubicBezTo>
                  <a:pt x="132" y="81"/>
                  <a:pt x="134" y="82"/>
                  <a:pt x="135" y="85"/>
                </a:cubicBezTo>
                <a:cubicBezTo>
                  <a:pt x="135" y="86"/>
                  <a:pt x="136" y="88"/>
                  <a:pt x="138" y="90"/>
                </a:cubicBezTo>
                <a:cubicBezTo>
                  <a:pt x="137" y="93"/>
                  <a:pt x="139" y="95"/>
                  <a:pt x="145" y="101"/>
                </a:cubicBezTo>
                <a:cubicBezTo>
                  <a:pt x="151" y="108"/>
                  <a:pt x="140" y="114"/>
                  <a:pt x="137" y="117"/>
                </a:cubicBezTo>
                <a:cubicBezTo>
                  <a:pt x="134" y="119"/>
                  <a:pt x="138" y="121"/>
                  <a:pt x="138" y="125"/>
                </a:cubicBezTo>
                <a:cubicBezTo>
                  <a:pt x="138" y="128"/>
                  <a:pt x="142" y="129"/>
                  <a:pt x="143" y="131"/>
                </a:cubicBezTo>
                <a:cubicBezTo>
                  <a:pt x="143" y="131"/>
                  <a:pt x="143" y="131"/>
                  <a:pt x="143" y="131"/>
                </a:cubicBezTo>
                <a:cubicBezTo>
                  <a:pt x="143" y="131"/>
                  <a:pt x="139" y="130"/>
                  <a:pt x="136" y="128"/>
                </a:cubicBezTo>
                <a:cubicBezTo>
                  <a:pt x="134" y="125"/>
                  <a:pt x="133" y="124"/>
                  <a:pt x="131" y="123"/>
                </a:cubicBezTo>
                <a:cubicBezTo>
                  <a:pt x="129" y="123"/>
                  <a:pt x="128" y="124"/>
                  <a:pt x="125" y="122"/>
                </a:cubicBezTo>
                <a:cubicBezTo>
                  <a:pt x="123" y="121"/>
                  <a:pt x="122" y="119"/>
                  <a:pt x="120" y="119"/>
                </a:cubicBezTo>
                <a:cubicBezTo>
                  <a:pt x="119" y="119"/>
                  <a:pt x="117" y="118"/>
                  <a:pt x="116" y="113"/>
                </a:cubicBezTo>
                <a:cubicBezTo>
                  <a:pt x="114" y="109"/>
                  <a:pt x="115" y="107"/>
                  <a:pt x="113" y="105"/>
                </a:cubicBezTo>
                <a:cubicBezTo>
                  <a:pt x="112" y="104"/>
                  <a:pt x="106" y="105"/>
                  <a:pt x="104" y="108"/>
                </a:cubicBezTo>
                <a:cubicBezTo>
                  <a:pt x="101" y="111"/>
                  <a:pt x="99" y="112"/>
                  <a:pt x="96" y="111"/>
                </a:cubicBezTo>
                <a:cubicBezTo>
                  <a:pt x="92" y="111"/>
                  <a:pt x="93" y="110"/>
                  <a:pt x="93" y="107"/>
                </a:cubicBezTo>
                <a:cubicBezTo>
                  <a:pt x="93" y="104"/>
                  <a:pt x="89" y="104"/>
                  <a:pt x="89" y="99"/>
                </a:cubicBezTo>
                <a:cubicBezTo>
                  <a:pt x="88" y="95"/>
                  <a:pt x="83" y="97"/>
                  <a:pt x="82" y="98"/>
                </a:cubicBezTo>
                <a:cubicBezTo>
                  <a:pt x="81" y="100"/>
                  <a:pt x="78" y="102"/>
                  <a:pt x="78" y="102"/>
                </a:cubicBezTo>
                <a:cubicBezTo>
                  <a:pt x="77" y="101"/>
                  <a:pt x="69" y="98"/>
                  <a:pt x="69" y="101"/>
                </a:cubicBezTo>
                <a:cubicBezTo>
                  <a:pt x="68" y="103"/>
                  <a:pt x="66" y="105"/>
                  <a:pt x="63" y="104"/>
                </a:cubicBezTo>
                <a:cubicBezTo>
                  <a:pt x="61" y="104"/>
                  <a:pt x="60" y="103"/>
                  <a:pt x="59" y="103"/>
                </a:cubicBezTo>
                <a:cubicBezTo>
                  <a:pt x="59" y="104"/>
                  <a:pt x="55" y="105"/>
                  <a:pt x="52" y="101"/>
                </a:cubicBezTo>
                <a:cubicBezTo>
                  <a:pt x="48" y="97"/>
                  <a:pt x="48" y="101"/>
                  <a:pt x="45" y="100"/>
                </a:cubicBezTo>
                <a:cubicBezTo>
                  <a:pt x="42" y="100"/>
                  <a:pt x="40" y="100"/>
                  <a:pt x="40" y="100"/>
                </a:cubicBezTo>
                <a:cubicBezTo>
                  <a:pt x="40" y="100"/>
                  <a:pt x="32" y="94"/>
                  <a:pt x="29" y="98"/>
                </a:cubicBezTo>
                <a:cubicBezTo>
                  <a:pt x="26" y="101"/>
                  <a:pt x="22" y="103"/>
                  <a:pt x="19" y="98"/>
                </a:cubicBezTo>
                <a:cubicBezTo>
                  <a:pt x="17" y="95"/>
                  <a:pt x="15" y="90"/>
                  <a:pt x="14" y="87"/>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p:cNvSpPr>
          <p:nvPr/>
        </p:nvSpPr>
        <p:spPr bwMode="auto">
          <a:xfrm>
            <a:off x="491675" y="2412545"/>
            <a:ext cx="1509712" cy="904875"/>
          </a:xfrm>
          <a:custGeom>
            <a:avLst/>
            <a:gdLst>
              <a:gd name="T0" fmla="*/ 114 w 195"/>
              <a:gd name="T1" fmla="*/ 115 h 117"/>
              <a:gd name="T2" fmla="*/ 113 w 195"/>
              <a:gd name="T3" fmla="*/ 109 h 117"/>
              <a:gd name="T4" fmla="*/ 105 w 195"/>
              <a:gd name="T5" fmla="*/ 111 h 117"/>
              <a:gd name="T6" fmla="*/ 96 w 195"/>
              <a:gd name="T7" fmla="*/ 109 h 117"/>
              <a:gd name="T8" fmla="*/ 104 w 195"/>
              <a:gd name="T9" fmla="*/ 105 h 117"/>
              <a:gd name="T10" fmla="*/ 94 w 195"/>
              <a:gd name="T11" fmla="*/ 102 h 117"/>
              <a:gd name="T12" fmla="*/ 85 w 195"/>
              <a:gd name="T13" fmla="*/ 104 h 117"/>
              <a:gd name="T14" fmla="*/ 80 w 195"/>
              <a:gd name="T15" fmla="*/ 112 h 117"/>
              <a:gd name="T16" fmla="*/ 79 w 195"/>
              <a:gd name="T17" fmla="*/ 99 h 117"/>
              <a:gd name="T18" fmla="*/ 76 w 195"/>
              <a:gd name="T19" fmla="*/ 97 h 117"/>
              <a:gd name="T20" fmla="*/ 70 w 195"/>
              <a:gd name="T21" fmla="*/ 90 h 117"/>
              <a:gd name="T22" fmla="*/ 60 w 195"/>
              <a:gd name="T23" fmla="*/ 86 h 117"/>
              <a:gd name="T24" fmla="*/ 43 w 195"/>
              <a:gd name="T25" fmla="*/ 82 h 117"/>
              <a:gd name="T26" fmla="*/ 33 w 195"/>
              <a:gd name="T27" fmla="*/ 77 h 117"/>
              <a:gd name="T28" fmla="*/ 28 w 195"/>
              <a:gd name="T29" fmla="*/ 81 h 117"/>
              <a:gd name="T30" fmla="*/ 18 w 195"/>
              <a:gd name="T31" fmla="*/ 78 h 117"/>
              <a:gd name="T32" fmla="*/ 14 w 195"/>
              <a:gd name="T33" fmla="*/ 67 h 117"/>
              <a:gd name="T34" fmla="*/ 6 w 195"/>
              <a:gd name="T35" fmla="*/ 58 h 117"/>
              <a:gd name="T36" fmla="*/ 24 w 195"/>
              <a:gd name="T37" fmla="*/ 54 h 117"/>
              <a:gd name="T38" fmla="*/ 11 w 195"/>
              <a:gd name="T39" fmla="*/ 48 h 117"/>
              <a:gd name="T40" fmla="*/ 13 w 195"/>
              <a:gd name="T41" fmla="*/ 40 h 117"/>
              <a:gd name="T42" fmla="*/ 22 w 195"/>
              <a:gd name="T43" fmla="*/ 39 h 117"/>
              <a:gd name="T44" fmla="*/ 21 w 195"/>
              <a:gd name="T45" fmla="*/ 34 h 117"/>
              <a:gd name="T46" fmla="*/ 7 w 195"/>
              <a:gd name="T47" fmla="*/ 37 h 117"/>
              <a:gd name="T48" fmla="*/ 1 w 195"/>
              <a:gd name="T49" fmla="*/ 29 h 117"/>
              <a:gd name="T50" fmla="*/ 16 w 195"/>
              <a:gd name="T51" fmla="*/ 16 h 117"/>
              <a:gd name="T52" fmla="*/ 28 w 195"/>
              <a:gd name="T53" fmla="*/ 15 h 117"/>
              <a:gd name="T54" fmla="*/ 43 w 195"/>
              <a:gd name="T55" fmla="*/ 9 h 117"/>
              <a:gd name="T56" fmla="*/ 49 w 195"/>
              <a:gd name="T57" fmla="*/ 15 h 117"/>
              <a:gd name="T58" fmla="*/ 60 w 195"/>
              <a:gd name="T59" fmla="*/ 14 h 117"/>
              <a:gd name="T60" fmla="*/ 65 w 195"/>
              <a:gd name="T61" fmla="*/ 9 h 117"/>
              <a:gd name="T62" fmla="*/ 74 w 195"/>
              <a:gd name="T63" fmla="*/ 6 h 117"/>
              <a:gd name="T64" fmla="*/ 85 w 195"/>
              <a:gd name="T65" fmla="*/ 3 h 117"/>
              <a:gd name="T66" fmla="*/ 94 w 195"/>
              <a:gd name="T67" fmla="*/ 7 h 117"/>
              <a:gd name="T68" fmla="*/ 98 w 195"/>
              <a:gd name="T69" fmla="*/ 13 h 117"/>
              <a:gd name="T70" fmla="*/ 104 w 195"/>
              <a:gd name="T71" fmla="*/ 23 h 117"/>
              <a:gd name="T72" fmla="*/ 109 w 195"/>
              <a:gd name="T73" fmla="*/ 32 h 117"/>
              <a:gd name="T74" fmla="*/ 126 w 195"/>
              <a:gd name="T75" fmla="*/ 22 h 117"/>
              <a:gd name="T76" fmla="*/ 133 w 195"/>
              <a:gd name="T77" fmla="*/ 23 h 117"/>
              <a:gd name="T78" fmla="*/ 139 w 195"/>
              <a:gd name="T79" fmla="*/ 23 h 117"/>
              <a:gd name="T80" fmla="*/ 150 w 195"/>
              <a:gd name="T81" fmla="*/ 20 h 117"/>
              <a:gd name="T82" fmla="*/ 154 w 195"/>
              <a:gd name="T83" fmla="*/ 25 h 117"/>
              <a:gd name="T84" fmla="*/ 166 w 195"/>
              <a:gd name="T85" fmla="*/ 25 h 117"/>
              <a:gd name="T86" fmla="*/ 181 w 195"/>
              <a:gd name="T87" fmla="*/ 36 h 117"/>
              <a:gd name="T88" fmla="*/ 193 w 195"/>
              <a:gd name="T89" fmla="*/ 44 h 117"/>
              <a:gd name="T90" fmla="*/ 191 w 195"/>
              <a:gd name="T91" fmla="*/ 62 h 117"/>
              <a:gd name="T92" fmla="*/ 189 w 195"/>
              <a:gd name="T93" fmla="*/ 78 h 117"/>
              <a:gd name="T94" fmla="*/ 182 w 195"/>
              <a:gd name="T95" fmla="*/ 92 h 117"/>
              <a:gd name="T96" fmla="*/ 165 w 195"/>
              <a:gd name="T97" fmla="*/ 93 h 117"/>
              <a:gd name="T98" fmla="*/ 148 w 195"/>
              <a:gd name="T99" fmla="*/ 99 h 117"/>
              <a:gd name="T100" fmla="*/ 135 w 195"/>
              <a:gd name="T101" fmla="*/ 108 h 117"/>
              <a:gd name="T102" fmla="*/ 124 w 195"/>
              <a:gd name="T103" fmla="*/ 114 h 117"/>
              <a:gd name="T104" fmla="*/ 115 w 195"/>
              <a:gd name="T10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5" h="117">
                <a:moveTo>
                  <a:pt x="115" y="115"/>
                </a:moveTo>
                <a:cubicBezTo>
                  <a:pt x="115" y="115"/>
                  <a:pt x="115" y="115"/>
                  <a:pt x="114" y="115"/>
                </a:cubicBezTo>
                <a:cubicBezTo>
                  <a:pt x="114" y="114"/>
                  <a:pt x="115" y="113"/>
                  <a:pt x="116" y="112"/>
                </a:cubicBezTo>
                <a:cubicBezTo>
                  <a:pt x="116" y="111"/>
                  <a:pt x="115" y="110"/>
                  <a:pt x="113" y="109"/>
                </a:cubicBezTo>
                <a:cubicBezTo>
                  <a:pt x="112" y="109"/>
                  <a:pt x="109" y="106"/>
                  <a:pt x="107" y="107"/>
                </a:cubicBezTo>
                <a:cubicBezTo>
                  <a:pt x="105" y="109"/>
                  <a:pt x="107" y="110"/>
                  <a:pt x="105" y="111"/>
                </a:cubicBezTo>
                <a:cubicBezTo>
                  <a:pt x="103" y="112"/>
                  <a:pt x="102" y="109"/>
                  <a:pt x="100" y="110"/>
                </a:cubicBezTo>
                <a:cubicBezTo>
                  <a:pt x="99" y="112"/>
                  <a:pt x="97" y="111"/>
                  <a:pt x="96" y="109"/>
                </a:cubicBezTo>
                <a:cubicBezTo>
                  <a:pt x="94" y="108"/>
                  <a:pt x="94" y="105"/>
                  <a:pt x="96" y="106"/>
                </a:cubicBezTo>
                <a:cubicBezTo>
                  <a:pt x="98" y="106"/>
                  <a:pt x="103" y="106"/>
                  <a:pt x="104" y="105"/>
                </a:cubicBezTo>
                <a:cubicBezTo>
                  <a:pt x="104" y="104"/>
                  <a:pt x="105" y="101"/>
                  <a:pt x="102" y="101"/>
                </a:cubicBezTo>
                <a:cubicBezTo>
                  <a:pt x="98" y="100"/>
                  <a:pt x="95" y="101"/>
                  <a:pt x="94" y="102"/>
                </a:cubicBezTo>
                <a:cubicBezTo>
                  <a:pt x="94" y="102"/>
                  <a:pt x="91" y="101"/>
                  <a:pt x="90" y="100"/>
                </a:cubicBezTo>
                <a:cubicBezTo>
                  <a:pt x="89" y="98"/>
                  <a:pt x="87" y="104"/>
                  <a:pt x="85" y="104"/>
                </a:cubicBezTo>
                <a:cubicBezTo>
                  <a:pt x="83" y="104"/>
                  <a:pt x="82" y="105"/>
                  <a:pt x="83" y="107"/>
                </a:cubicBezTo>
                <a:cubicBezTo>
                  <a:pt x="83" y="110"/>
                  <a:pt x="82" y="113"/>
                  <a:pt x="80" y="112"/>
                </a:cubicBezTo>
                <a:cubicBezTo>
                  <a:pt x="78" y="110"/>
                  <a:pt x="80" y="106"/>
                  <a:pt x="80" y="103"/>
                </a:cubicBezTo>
                <a:cubicBezTo>
                  <a:pt x="79" y="101"/>
                  <a:pt x="78" y="101"/>
                  <a:pt x="79" y="99"/>
                </a:cubicBezTo>
                <a:cubicBezTo>
                  <a:pt x="80" y="97"/>
                  <a:pt x="83" y="93"/>
                  <a:pt x="82" y="92"/>
                </a:cubicBezTo>
                <a:cubicBezTo>
                  <a:pt x="80" y="92"/>
                  <a:pt x="77" y="98"/>
                  <a:pt x="76" y="97"/>
                </a:cubicBezTo>
                <a:cubicBezTo>
                  <a:pt x="74" y="95"/>
                  <a:pt x="71" y="93"/>
                  <a:pt x="72" y="91"/>
                </a:cubicBezTo>
                <a:cubicBezTo>
                  <a:pt x="72" y="90"/>
                  <a:pt x="71" y="87"/>
                  <a:pt x="70" y="90"/>
                </a:cubicBezTo>
                <a:cubicBezTo>
                  <a:pt x="68" y="92"/>
                  <a:pt x="65" y="93"/>
                  <a:pt x="64" y="92"/>
                </a:cubicBezTo>
                <a:cubicBezTo>
                  <a:pt x="63" y="91"/>
                  <a:pt x="63" y="86"/>
                  <a:pt x="60" y="86"/>
                </a:cubicBezTo>
                <a:cubicBezTo>
                  <a:pt x="56" y="86"/>
                  <a:pt x="52" y="83"/>
                  <a:pt x="49" y="84"/>
                </a:cubicBezTo>
                <a:cubicBezTo>
                  <a:pt x="46" y="84"/>
                  <a:pt x="45" y="85"/>
                  <a:pt x="43" y="82"/>
                </a:cubicBezTo>
                <a:cubicBezTo>
                  <a:pt x="41" y="79"/>
                  <a:pt x="42" y="73"/>
                  <a:pt x="39" y="76"/>
                </a:cubicBezTo>
                <a:cubicBezTo>
                  <a:pt x="37" y="79"/>
                  <a:pt x="36" y="79"/>
                  <a:pt x="33" y="77"/>
                </a:cubicBezTo>
                <a:cubicBezTo>
                  <a:pt x="31" y="76"/>
                  <a:pt x="29" y="75"/>
                  <a:pt x="29" y="76"/>
                </a:cubicBezTo>
                <a:cubicBezTo>
                  <a:pt x="28" y="77"/>
                  <a:pt x="30" y="80"/>
                  <a:pt x="28" y="81"/>
                </a:cubicBezTo>
                <a:cubicBezTo>
                  <a:pt x="27" y="82"/>
                  <a:pt x="24" y="83"/>
                  <a:pt x="22" y="82"/>
                </a:cubicBezTo>
                <a:cubicBezTo>
                  <a:pt x="20" y="82"/>
                  <a:pt x="18" y="80"/>
                  <a:pt x="18" y="78"/>
                </a:cubicBezTo>
                <a:cubicBezTo>
                  <a:pt x="18" y="76"/>
                  <a:pt x="20" y="75"/>
                  <a:pt x="18" y="72"/>
                </a:cubicBezTo>
                <a:cubicBezTo>
                  <a:pt x="15" y="70"/>
                  <a:pt x="18" y="69"/>
                  <a:pt x="14" y="67"/>
                </a:cubicBezTo>
                <a:cubicBezTo>
                  <a:pt x="10" y="65"/>
                  <a:pt x="9" y="65"/>
                  <a:pt x="6" y="63"/>
                </a:cubicBezTo>
                <a:cubicBezTo>
                  <a:pt x="2" y="62"/>
                  <a:pt x="2" y="58"/>
                  <a:pt x="6" y="58"/>
                </a:cubicBezTo>
                <a:cubicBezTo>
                  <a:pt x="9" y="58"/>
                  <a:pt x="14" y="58"/>
                  <a:pt x="17" y="58"/>
                </a:cubicBezTo>
                <a:cubicBezTo>
                  <a:pt x="19" y="57"/>
                  <a:pt x="28" y="59"/>
                  <a:pt x="24" y="54"/>
                </a:cubicBezTo>
                <a:cubicBezTo>
                  <a:pt x="21" y="49"/>
                  <a:pt x="19" y="46"/>
                  <a:pt x="15" y="48"/>
                </a:cubicBezTo>
                <a:cubicBezTo>
                  <a:pt x="12" y="50"/>
                  <a:pt x="10" y="50"/>
                  <a:pt x="11" y="48"/>
                </a:cubicBezTo>
                <a:cubicBezTo>
                  <a:pt x="11" y="46"/>
                  <a:pt x="13" y="45"/>
                  <a:pt x="10" y="43"/>
                </a:cubicBezTo>
                <a:cubicBezTo>
                  <a:pt x="8" y="40"/>
                  <a:pt x="12" y="39"/>
                  <a:pt x="13" y="40"/>
                </a:cubicBezTo>
                <a:cubicBezTo>
                  <a:pt x="14" y="42"/>
                  <a:pt x="18" y="42"/>
                  <a:pt x="21" y="42"/>
                </a:cubicBezTo>
                <a:cubicBezTo>
                  <a:pt x="24" y="42"/>
                  <a:pt x="24" y="39"/>
                  <a:pt x="22" y="39"/>
                </a:cubicBezTo>
                <a:cubicBezTo>
                  <a:pt x="19" y="39"/>
                  <a:pt x="17" y="40"/>
                  <a:pt x="17" y="38"/>
                </a:cubicBezTo>
                <a:cubicBezTo>
                  <a:pt x="17" y="37"/>
                  <a:pt x="21" y="34"/>
                  <a:pt x="21" y="34"/>
                </a:cubicBezTo>
                <a:cubicBezTo>
                  <a:pt x="21" y="34"/>
                  <a:pt x="17" y="37"/>
                  <a:pt x="14" y="37"/>
                </a:cubicBezTo>
                <a:cubicBezTo>
                  <a:pt x="11" y="37"/>
                  <a:pt x="8" y="37"/>
                  <a:pt x="7" y="37"/>
                </a:cubicBezTo>
                <a:cubicBezTo>
                  <a:pt x="6" y="37"/>
                  <a:pt x="2" y="38"/>
                  <a:pt x="1" y="38"/>
                </a:cubicBezTo>
                <a:cubicBezTo>
                  <a:pt x="1" y="37"/>
                  <a:pt x="0" y="33"/>
                  <a:pt x="1" y="29"/>
                </a:cubicBezTo>
                <a:cubicBezTo>
                  <a:pt x="2" y="25"/>
                  <a:pt x="0" y="23"/>
                  <a:pt x="4" y="20"/>
                </a:cubicBezTo>
                <a:cubicBezTo>
                  <a:pt x="9" y="17"/>
                  <a:pt x="14" y="17"/>
                  <a:pt x="16" y="16"/>
                </a:cubicBezTo>
                <a:cubicBezTo>
                  <a:pt x="18" y="14"/>
                  <a:pt x="25" y="13"/>
                  <a:pt x="25" y="13"/>
                </a:cubicBezTo>
                <a:cubicBezTo>
                  <a:pt x="25" y="13"/>
                  <a:pt x="25" y="15"/>
                  <a:pt x="28" y="15"/>
                </a:cubicBezTo>
                <a:cubicBezTo>
                  <a:pt x="30" y="15"/>
                  <a:pt x="31" y="11"/>
                  <a:pt x="34" y="11"/>
                </a:cubicBezTo>
                <a:cubicBezTo>
                  <a:pt x="37" y="11"/>
                  <a:pt x="43" y="10"/>
                  <a:pt x="43" y="9"/>
                </a:cubicBezTo>
                <a:cubicBezTo>
                  <a:pt x="44" y="8"/>
                  <a:pt x="45" y="10"/>
                  <a:pt x="45" y="12"/>
                </a:cubicBezTo>
                <a:cubicBezTo>
                  <a:pt x="45" y="15"/>
                  <a:pt x="47" y="14"/>
                  <a:pt x="49" y="15"/>
                </a:cubicBezTo>
                <a:cubicBezTo>
                  <a:pt x="50" y="17"/>
                  <a:pt x="50" y="10"/>
                  <a:pt x="52" y="10"/>
                </a:cubicBezTo>
                <a:cubicBezTo>
                  <a:pt x="54" y="10"/>
                  <a:pt x="59" y="14"/>
                  <a:pt x="60" y="14"/>
                </a:cubicBezTo>
                <a:cubicBezTo>
                  <a:pt x="61" y="15"/>
                  <a:pt x="63" y="16"/>
                  <a:pt x="63" y="14"/>
                </a:cubicBezTo>
                <a:cubicBezTo>
                  <a:pt x="63" y="11"/>
                  <a:pt x="67" y="11"/>
                  <a:pt x="65" y="9"/>
                </a:cubicBezTo>
                <a:cubicBezTo>
                  <a:pt x="63" y="7"/>
                  <a:pt x="66" y="4"/>
                  <a:pt x="68" y="3"/>
                </a:cubicBezTo>
                <a:cubicBezTo>
                  <a:pt x="70" y="3"/>
                  <a:pt x="73" y="7"/>
                  <a:pt x="74" y="6"/>
                </a:cubicBezTo>
                <a:cubicBezTo>
                  <a:pt x="75" y="5"/>
                  <a:pt x="80" y="5"/>
                  <a:pt x="81" y="3"/>
                </a:cubicBezTo>
                <a:cubicBezTo>
                  <a:pt x="83" y="2"/>
                  <a:pt x="85" y="3"/>
                  <a:pt x="85" y="3"/>
                </a:cubicBezTo>
                <a:cubicBezTo>
                  <a:pt x="85" y="3"/>
                  <a:pt x="90" y="0"/>
                  <a:pt x="90" y="2"/>
                </a:cubicBezTo>
                <a:cubicBezTo>
                  <a:pt x="91" y="5"/>
                  <a:pt x="93" y="6"/>
                  <a:pt x="94" y="7"/>
                </a:cubicBezTo>
                <a:cubicBezTo>
                  <a:pt x="95" y="7"/>
                  <a:pt x="91" y="9"/>
                  <a:pt x="94" y="10"/>
                </a:cubicBezTo>
                <a:cubicBezTo>
                  <a:pt x="97" y="11"/>
                  <a:pt x="98" y="12"/>
                  <a:pt x="98" y="13"/>
                </a:cubicBezTo>
                <a:cubicBezTo>
                  <a:pt x="98" y="14"/>
                  <a:pt x="102" y="18"/>
                  <a:pt x="103" y="19"/>
                </a:cubicBezTo>
                <a:cubicBezTo>
                  <a:pt x="104" y="19"/>
                  <a:pt x="104" y="21"/>
                  <a:pt x="104" y="23"/>
                </a:cubicBezTo>
                <a:cubicBezTo>
                  <a:pt x="104" y="25"/>
                  <a:pt x="107" y="26"/>
                  <a:pt x="108" y="28"/>
                </a:cubicBezTo>
                <a:cubicBezTo>
                  <a:pt x="108" y="29"/>
                  <a:pt x="109" y="32"/>
                  <a:pt x="109" y="32"/>
                </a:cubicBezTo>
                <a:cubicBezTo>
                  <a:pt x="109" y="32"/>
                  <a:pt x="120" y="23"/>
                  <a:pt x="121" y="22"/>
                </a:cubicBezTo>
                <a:cubicBezTo>
                  <a:pt x="122" y="21"/>
                  <a:pt x="125" y="22"/>
                  <a:pt x="126" y="22"/>
                </a:cubicBezTo>
                <a:cubicBezTo>
                  <a:pt x="127" y="22"/>
                  <a:pt x="128" y="18"/>
                  <a:pt x="130" y="19"/>
                </a:cubicBezTo>
                <a:cubicBezTo>
                  <a:pt x="132" y="20"/>
                  <a:pt x="131" y="23"/>
                  <a:pt x="133" y="23"/>
                </a:cubicBezTo>
                <a:cubicBezTo>
                  <a:pt x="134" y="24"/>
                  <a:pt x="135" y="29"/>
                  <a:pt x="137" y="26"/>
                </a:cubicBezTo>
                <a:cubicBezTo>
                  <a:pt x="139" y="24"/>
                  <a:pt x="139" y="23"/>
                  <a:pt x="139" y="23"/>
                </a:cubicBezTo>
                <a:cubicBezTo>
                  <a:pt x="140" y="23"/>
                  <a:pt x="143" y="24"/>
                  <a:pt x="145" y="22"/>
                </a:cubicBezTo>
                <a:cubicBezTo>
                  <a:pt x="146" y="21"/>
                  <a:pt x="147" y="20"/>
                  <a:pt x="150" y="20"/>
                </a:cubicBezTo>
                <a:cubicBezTo>
                  <a:pt x="153" y="20"/>
                  <a:pt x="154" y="19"/>
                  <a:pt x="154" y="19"/>
                </a:cubicBezTo>
                <a:cubicBezTo>
                  <a:pt x="154" y="19"/>
                  <a:pt x="153" y="23"/>
                  <a:pt x="154" y="25"/>
                </a:cubicBezTo>
                <a:cubicBezTo>
                  <a:pt x="155" y="28"/>
                  <a:pt x="162" y="27"/>
                  <a:pt x="164" y="26"/>
                </a:cubicBezTo>
                <a:cubicBezTo>
                  <a:pt x="166" y="26"/>
                  <a:pt x="165" y="25"/>
                  <a:pt x="166" y="25"/>
                </a:cubicBezTo>
                <a:cubicBezTo>
                  <a:pt x="167" y="28"/>
                  <a:pt x="169" y="33"/>
                  <a:pt x="171" y="36"/>
                </a:cubicBezTo>
                <a:cubicBezTo>
                  <a:pt x="174" y="41"/>
                  <a:pt x="178" y="39"/>
                  <a:pt x="181" y="36"/>
                </a:cubicBezTo>
                <a:cubicBezTo>
                  <a:pt x="184" y="32"/>
                  <a:pt x="192" y="38"/>
                  <a:pt x="192" y="38"/>
                </a:cubicBezTo>
                <a:cubicBezTo>
                  <a:pt x="192" y="38"/>
                  <a:pt x="193" y="42"/>
                  <a:pt x="193" y="44"/>
                </a:cubicBezTo>
                <a:cubicBezTo>
                  <a:pt x="193" y="47"/>
                  <a:pt x="193" y="51"/>
                  <a:pt x="191" y="53"/>
                </a:cubicBezTo>
                <a:cubicBezTo>
                  <a:pt x="189" y="56"/>
                  <a:pt x="191" y="58"/>
                  <a:pt x="191" y="62"/>
                </a:cubicBezTo>
                <a:cubicBezTo>
                  <a:pt x="192" y="66"/>
                  <a:pt x="191" y="70"/>
                  <a:pt x="193" y="73"/>
                </a:cubicBezTo>
                <a:cubicBezTo>
                  <a:pt x="195" y="75"/>
                  <a:pt x="191" y="78"/>
                  <a:pt x="189" y="78"/>
                </a:cubicBezTo>
                <a:cubicBezTo>
                  <a:pt x="187" y="78"/>
                  <a:pt x="185" y="81"/>
                  <a:pt x="184" y="84"/>
                </a:cubicBezTo>
                <a:cubicBezTo>
                  <a:pt x="184" y="87"/>
                  <a:pt x="184" y="89"/>
                  <a:pt x="182" y="92"/>
                </a:cubicBezTo>
                <a:cubicBezTo>
                  <a:pt x="180" y="94"/>
                  <a:pt x="175" y="94"/>
                  <a:pt x="174" y="92"/>
                </a:cubicBezTo>
                <a:cubicBezTo>
                  <a:pt x="172" y="90"/>
                  <a:pt x="166" y="89"/>
                  <a:pt x="165" y="93"/>
                </a:cubicBezTo>
                <a:cubicBezTo>
                  <a:pt x="163" y="96"/>
                  <a:pt x="158" y="99"/>
                  <a:pt x="155" y="99"/>
                </a:cubicBezTo>
                <a:cubicBezTo>
                  <a:pt x="152" y="100"/>
                  <a:pt x="149" y="99"/>
                  <a:pt x="148" y="99"/>
                </a:cubicBezTo>
                <a:cubicBezTo>
                  <a:pt x="146" y="99"/>
                  <a:pt x="140" y="100"/>
                  <a:pt x="138" y="100"/>
                </a:cubicBezTo>
                <a:cubicBezTo>
                  <a:pt x="136" y="100"/>
                  <a:pt x="136" y="107"/>
                  <a:pt x="135" y="108"/>
                </a:cubicBezTo>
                <a:cubicBezTo>
                  <a:pt x="135" y="110"/>
                  <a:pt x="132" y="115"/>
                  <a:pt x="130" y="114"/>
                </a:cubicBezTo>
                <a:cubicBezTo>
                  <a:pt x="129" y="113"/>
                  <a:pt x="125" y="113"/>
                  <a:pt x="124" y="114"/>
                </a:cubicBezTo>
                <a:cubicBezTo>
                  <a:pt x="123" y="116"/>
                  <a:pt x="120" y="117"/>
                  <a:pt x="118" y="115"/>
                </a:cubicBezTo>
                <a:cubicBezTo>
                  <a:pt x="117" y="115"/>
                  <a:pt x="116" y="115"/>
                  <a:pt x="115" y="115"/>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0"/>
          <p:cNvSpPr>
            <a:spLocks/>
          </p:cNvSpPr>
          <p:nvPr/>
        </p:nvSpPr>
        <p:spPr bwMode="auto">
          <a:xfrm>
            <a:off x="1350513" y="2668133"/>
            <a:ext cx="1423987" cy="1376363"/>
          </a:xfrm>
          <a:custGeom>
            <a:avLst/>
            <a:gdLst>
              <a:gd name="T0" fmla="*/ 67 w 184"/>
              <a:gd name="T1" fmla="*/ 174 h 178"/>
              <a:gd name="T2" fmla="*/ 58 w 184"/>
              <a:gd name="T3" fmla="*/ 172 h 178"/>
              <a:gd name="T4" fmla="*/ 50 w 184"/>
              <a:gd name="T5" fmla="*/ 166 h 178"/>
              <a:gd name="T6" fmla="*/ 39 w 184"/>
              <a:gd name="T7" fmla="*/ 161 h 178"/>
              <a:gd name="T8" fmla="*/ 34 w 184"/>
              <a:gd name="T9" fmla="*/ 150 h 178"/>
              <a:gd name="T10" fmla="*/ 20 w 184"/>
              <a:gd name="T11" fmla="*/ 132 h 178"/>
              <a:gd name="T12" fmla="*/ 25 w 184"/>
              <a:gd name="T13" fmla="*/ 122 h 178"/>
              <a:gd name="T14" fmla="*/ 26 w 184"/>
              <a:gd name="T15" fmla="*/ 113 h 178"/>
              <a:gd name="T16" fmla="*/ 20 w 184"/>
              <a:gd name="T17" fmla="*/ 104 h 178"/>
              <a:gd name="T18" fmla="*/ 30 w 184"/>
              <a:gd name="T19" fmla="*/ 98 h 178"/>
              <a:gd name="T20" fmla="*/ 33 w 184"/>
              <a:gd name="T21" fmla="*/ 97 h 178"/>
              <a:gd name="T22" fmla="*/ 13 w 184"/>
              <a:gd name="T23" fmla="*/ 99 h 178"/>
              <a:gd name="T24" fmla="*/ 6 w 184"/>
              <a:gd name="T25" fmla="*/ 97 h 178"/>
              <a:gd name="T26" fmla="*/ 0 w 184"/>
              <a:gd name="T27" fmla="*/ 89 h 178"/>
              <a:gd name="T28" fmla="*/ 4 w 184"/>
              <a:gd name="T29" fmla="*/ 82 h 178"/>
              <a:gd name="T30" fmla="*/ 13 w 184"/>
              <a:gd name="T31" fmla="*/ 81 h 178"/>
              <a:gd name="T32" fmla="*/ 24 w 184"/>
              <a:gd name="T33" fmla="*/ 75 h 178"/>
              <a:gd name="T34" fmla="*/ 37 w 184"/>
              <a:gd name="T35" fmla="*/ 66 h 178"/>
              <a:gd name="T36" fmla="*/ 54 w 184"/>
              <a:gd name="T37" fmla="*/ 60 h 178"/>
              <a:gd name="T38" fmla="*/ 71 w 184"/>
              <a:gd name="T39" fmla="*/ 59 h 178"/>
              <a:gd name="T40" fmla="*/ 78 w 184"/>
              <a:gd name="T41" fmla="*/ 45 h 178"/>
              <a:gd name="T42" fmla="*/ 80 w 184"/>
              <a:gd name="T43" fmla="*/ 29 h 178"/>
              <a:gd name="T44" fmla="*/ 82 w 184"/>
              <a:gd name="T45" fmla="*/ 11 h 178"/>
              <a:gd name="T46" fmla="*/ 86 w 184"/>
              <a:gd name="T47" fmla="*/ 5 h 178"/>
              <a:gd name="T48" fmla="*/ 100 w 184"/>
              <a:gd name="T49" fmla="*/ 8 h 178"/>
              <a:gd name="T50" fmla="*/ 110 w 184"/>
              <a:gd name="T51" fmla="*/ 6 h 178"/>
              <a:gd name="T52" fmla="*/ 123 w 184"/>
              <a:gd name="T53" fmla="*/ 3 h 178"/>
              <a:gd name="T54" fmla="*/ 134 w 184"/>
              <a:gd name="T55" fmla="*/ 12 h 178"/>
              <a:gd name="T56" fmla="*/ 145 w 184"/>
              <a:gd name="T57" fmla="*/ 13 h 178"/>
              <a:gd name="T58" fmla="*/ 157 w 184"/>
              <a:gd name="T59" fmla="*/ 18 h 178"/>
              <a:gd name="T60" fmla="*/ 166 w 184"/>
              <a:gd name="T61" fmla="*/ 27 h 178"/>
              <a:gd name="T62" fmla="*/ 177 w 184"/>
              <a:gd name="T63" fmla="*/ 33 h 178"/>
              <a:gd name="T64" fmla="*/ 179 w 184"/>
              <a:gd name="T65" fmla="*/ 43 h 178"/>
              <a:gd name="T66" fmla="*/ 176 w 184"/>
              <a:gd name="T67" fmla="*/ 57 h 178"/>
              <a:gd name="T68" fmla="*/ 167 w 184"/>
              <a:gd name="T69" fmla="*/ 71 h 178"/>
              <a:gd name="T70" fmla="*/ 150 w 184"/>
              <a:gd name="T71" fmla="*/ 78 h 178"/>
              <a:gd name="T72" fmla="*/ 139 w 184"/>
              <a:gd name="T73" fmla="*/ 99 h 178"/>
              <a:gd name="T74" fmla="*/ 137 w 184"/>
              <a:gd name="T75" fmla="*/ 112 h 178"/>
              <a:gd name="T76" fmla="*/ 130 w 184"/>
              <a:gd name="T77" fmla="*/ 117 h 178"/>
              <a:gd name="T78" fmla="*/ 121 w 184"/>
              <a:gd name="T79" fmla="*/ 116 h 178"/>
              <a:gd name="T80" fmla="*/ 109 w 184"/>
              <a:gd name="T81" fmla="*/ 118 h 178"/>
              <a:gd name="T82" fmla="*/ 101 w 184"/>
              <a:gd name="T83" fmla="*/ 123 h 178"/>
              <a:gd name="T84" fmla="*/ 84 w 184"/>
              <a:gd name="T85" fmla="*/ 121 h 178"/>
              <a:gd name="T86" fmla="*/ 90 w 184"/>
              <a:gd name="T87" fmla="*/ 134 h 178"/>
              <a:gd name="T88" fmla="*/ 97 w 184"/>
              <a:gd name="T89" fmla="*/ 146 h 178"/>
              <a:gd name="T90" fmla="*/ 98 w 184"/>
              <a:gd name="T91" fmla="*/ 161 h 178"/>
              <a:gd name="T92" fmla="*/ 99 w 184"/>
              <a:gd name="T93" fmla="*/ 173 h 178"/>
              <a:gd name="T94" fmla="*/ 82 w 184"/>
              <a:gd name="T95" fmla="*/ 17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4" h="178">
                <a:moveTo>
                  <a:pt x="70" y="176"/>
                </a:moveTo>
                <a:cubicBezTo>
                  <a:pt x="70" y="174"/>
                  <a:pt x="68" y="173"/>
                  <a:pt x="67" y="174"/>
                </a:cubicBezTo>
                <a:cubicBezTo>
                  <a:pt x="65" y="176"/>
                  <a:pt x="63" y="175"/>
                  <a:pt x="62" y="174"/>
                </a:cubicBezTo>
                <a:cubicBezTo>
                  <a:pt x="61" y="173"/>
                  <a:pt x="62" y="172"/>
                  <a:pt x="58" y="172"/>
                </a:cubicBezTo>
                <a:cubicBezTo>
                  <a:pt x="54" y="172"/>
                  <a:pt x="53" y="170"/>
                  <a:pt x="53" y="169"/>
                </a:cubicBezTo>
                <a:cubicBezTo>
                  <a:pt x="53" y="168"/>
                  <a:pt x="51" y="168"/>
                  <a:pt x="50" y="166"/>
                </a:cubicBezTo>
                <a:cubicBezTo>
                  <a:pt x="48" y="165"/>
                  <a:pt x="46" y="167"/>
                  <a:pt x="44" y="165"/>
                </a:cubicBezTo>
                <a:cubicBezTo>
                  <a:pt x="42" y="164"/>
                  <a:pt x="42" y="163"/>
                  <a:pt x="39" y="161"/>
                </a:cubicBezTo>
                <a:cubicBezTo>
                  <a:pt x="37" y="158"/>
                  <a:pt x="35" y="157"/>
                  <a:pt x="35" y="157"/>
                </a:cubicBezTo>
                <a:cubicBezTo>
                  <a:pt x="34" y="150"/>
                  <a:pt x="34" y="150"/>
                  <a:pt x="34" y="150"/>
                </a:cubicBezTo>
                <a:cubicBezTo>
                  <a:pt x="34" y="150"/>
                  <a:pt x="30" y="144"/>
                  <a:pt x="27" y="141"/>
                </a:cubicBezTo>
                <a:cubicBezTo>
                  <a:pt x="25" y="138"/>
                  <a:pt x="22" y="135"/>
                  <a:pt x="20" y="132"/>
                </a:cubicBezTo>
                <a:cubicBezTo>
                  <a:pt x="18" y="129"/>
                  <a:pt x="21" y="126"/>
                  <a:pt x="22" y="124"/>
                </a:cubicBezTo>
                <a:cubicBezTo>
                  <a:pt x="23" y="122"/>
                  <a:pt x="24" y="124"/>
                  <a:pt x="25" y="122"/>
                </a:cubicBezTo>
                <a:cubicBezTo>
                  <a:pt x="25" y="120"/>
                  <a:pt x="25" y="118"/>
                  <a:pt x="26" y="118"/>
                </a:cubicBezTo>
                <a:cubicBezTo>
                  <a:pt x="27" y="117"/>
                  <a:pt x="29" y="115"/>
                  <a:pt x="26" y="113"/>
                </a:cubicBezTo>
                <a:cubicBezTo>
                  <a:pt x="23" y="111"/>
                  <a:pt x="15" y="109"/>
                  <a:pt x="15" y="109"/>
                </a:cubicBezTo>
                <a:cubicBezTo>
                  <a:pt x="15" y="109"/>
                  <a:pt x="19" y="107"/>
                  <a:pt x="20" y="104"/>
                </a:cubicBezTo>
                <a:cubicBezTo>
                  <a:pt x="20" y="102"/>
                  <a:pt x="19" y="100"/>
                  <a:pt x="20" y="99"/>
                </a:cubicBezTo>
                <a:cubicBezTo>
                  <a:pt x="21" y="97"/>
                  <a:pt x="27" y="96"/>
                  <a:pt x="30" y="98"/>
                </a:cubicBezTo>
                <a:cubicBezTo>
                  <a:pt x="33" y="99"/>
                  <a:pt x="38" y="101"/>
                  <a:pt x="38" y="101"/>
                </a:cubicBezTo>
                <a:cubicBezTo>
                  <a:pt x="38" y="101"/>
                  <a:pt x="35" y="99"/>
                  <a:pt x="33" y="97"/>
                </a:cubicBezTo>
                <a:cubicBezTo>
                  <a:pt x="31" y="95"/>
                  <a:pt x="24" y="94"/>
                  <a:pt x="20" y="95"/>
                </a:cubicBezTo>
                <a:cubicBezTo>
                  <a:pt x="16" y="97"/>
                  <a:pt x="15" y="100"/>
                  <a:pt x="13" y="99"/>
                </a:cubicBezTo>
                <a:cubicBezTo>
                  <a:pt x="12" y="99"/>
                  <a:pt x="9" y="95"/>
                  <a:pt x="8" y="95"/>
                </a:cubicBezTo>
                <a:cubicBezTo>
                  <a:pt x="7" y="95"/>
                  <a:pt x="9" y="98"/>
                  <a:pt x="6" y="97"/>
                </a:cubicBezTo>
                <a:cubicBezTo>
                  <a:pt x="3" y="96"/>
                  <a:pt x="5" y="94"/>
                  <a:pt x="5" y="93"/>
                </a:cubicBezTo>
                <a:cubicBezTo>
                  <a:pt x="4" y="92"/>
                  <a:pt x="0" y="89"/>
                  <a:pt x="0" y="89"/>
                </a:cubicBezTo>
                <a:cubicBezTo>
                  <a:pt x="0" y="89"/>
                  <a:pt x="3" y="86"/>
                  <a:pt x="3" y="85"/>
                </a:cubicBezTo>
                <a:cubicBezTo>
                  <a:pt x="4" y="83"/>
                  <a:pt x="4" y="83"/>
                  <a:pt x="4" y="82"/>
                </a:cubicBezTo>
                <a:cubicBezTo>
                  <a:pt x="5" y="82"/>
                  <a:pt x="6" y="82"/>
                  <a:pt x="7" y="82"/>
                </a:cubicBezTo>
                <a:cubicBezTo>
                  <a:pt x="9" y="84"/>
                  <a:pt x="12" y="83"/>
                  <a:pt x="13" y="81"/>
                </a:cubicBezTo>
                <a:cubicBezTo>
                  <a:pt x="14" y="80"/>
                  <a:pt x="18" y="80"/>
                  <a:pt x="19" y="81"/>
                </a:cubicBezTo>
                <a:cubicBezTo>
                  <a:pt x="21" y="82"/>
                  <a:pt x="24" y="77"/>
                  <a:pt x="24" y="75"/>
                </a:cubicBezTo>
                <a:cubicBezTo>
                  <a:pt x="25" y="74"/>
                  <a:pt x="25" y="67"/>
                  <a:pt x="27" y="67"/>
                </a:cubicBezTo>
                <a:cubicBezTo>
                  <a:pt x="29" y="67"/>
                  <a:pt x="35" y="66"/>
                  <a:pt x="37" y="66"/>
                </a:cubicBezTo>
                <a:cubicBezTo>
                  <a:pt x="38" y="66"/>
                  <a:pt x="41" y="67"/>
                  <a:pt x="44" y="66"/>
                </a:cubicBezTo>
                <a:cubicBezTo>
                  <a:pt x="47" y="66"/>
                  <a:pt x="52" y="63"/>
                  <a:pt x="54" y="60"/>
                </a:cubicBezTo>
                <a:cubicBezTo>
                  <a:pt x="55" y="56"/>
                  <a:pt x="61" y="57"/>
                  <a:pt x="63" y="59"/>
                </a:cubicBezTo>
                <a:cubicBezTo>
                  <a:pt x="64" y="61"/>
                  <a:pt x="69" y="61"/>
                  <a:pt x="71" y="59"/>
                </a:cubicBezTo>
                <a:cubicBezTo>
                  <a:pt x="73" y="56"/>
                  <a:pt x="73" y="54"/>
                  <a:pt x="73" y="51"/>
                </a:cubicBezTo>
                <a:cubicBezTo>
                  <a:pt x="74" y="48"/>
                  <a:pt x="76" y="45"/>
                  <a:pt x="78" y="45"/>
                </a:cubicBezTo>
                <a:cubicBezTo>
                  <a:pt x="80" y="45"/>
                  <a:pt x="84" y="42"/>
                  <a:pt x="82" y="40"/>
                </a:cubicBezTo>
                <a:cubicBezTo>
                  <a:pt x="80" y="37"/>
                  <a:pt x="81" y="33"/>
                  <a:pt x="80" y="29"/>
                </a:cubicBezTo>
                <a:cubicBezTo>
                  <a:pt x="80" y="25"/>
                  <a:pt x="78" y="23"/>
                  <a:pt x="80" y="20"/>
                </a:cubicBezTo>
                <a:cubicBezTo>
                  <a:pt x="82" y="18"/>
                  <a:pt x="82" y="14"/>
                  <a:pt x="82" y="11"/>
                </a:cubicBezTo>
                <a:cubicBezTo>
                  <a:pt x="82" y="9"/>
                  <a:pt x="81" y="5"/>
                  <a:pt x="81" y="5"/>
                </a:cubicBezTo>
                <a:cubicBezTo>
                  <a:pt x="81" y="5"/>
                  <a:pt x="83" y="5"/>
                  <a:pt x="86" y="5"/>
                </a:cubicBezTo>
                <a:cubicBezTo>
                  <a:pt x="89" y="6"/>
                  <a:pt x="89" y="2"/>
                  <a:pt x="93" y="6"/>
                </a:cubicBezTo>
                <a:cubicBezTo>
                  <a:pt x="96" y="10"/>
                  <a:pt x="100" y="9"/>
                  <a:pt x="100" y="8"/>
                </a:cubicBezTo>
                <a:cubicBezTo>
                  <a:pt x="101" y="8"/>
                  <a:pt x="102" y="9"/>
                  <a:pt x="104" y="9"/>
                </a:cubicBezTo>
                <a:cubicBezTo>
                  <a:pt x="107" y="10"/>
                  <a:pt x="109" y="8"/>
                  <a:pt x="110" y="6"/>
                </a:cubicBezTo>
                <a:cubicBezTo>
                  <a:pt x="110" y="3"/>
                  <a:pt x="118" y="6"/>
                  <a:pt x="119" y="7"/>
                </a:cubicBezTo>
                <a:cubicBezTo>
                  <a:pt x="119" y="7"/>
                  <a:pt x="122" y="5"/>
                  <a:pt x="123" y="3"/>
                </a:cubicBezTo>
                <a:cubicBezTo>
                  <a:pt x="124" y="2"/>
                  <a:pt x="129" y="0"/>
                  <a:pt x="130" y="4"/>
                </a:cubicBezTo>
                <a:cubicBezTo>
                  <a:pt x="130" y="9"/>
                  <a:pt x="134" y="9"/>
                  <a:pt x="134" y="12"/>
                </a:cubicBezTo>
                <a:cubicBezTo>
                  <a:pt x="134" y="15"/>
                  <a:pt x="133" y="16"/>
                  <a:pt x="137" y="16"/>
                </a:cubicBezTo>
                <a:cubicBezTo>
                  <a:pt x="140" y="17"/>
                  <a:pt x="142" y="16"/>
                  <a:pt x="145" y="13"/>
                </a:cubicBezTo>
                <a:cubicBezTo>
                  <a:pt x="147" y="10"/>
                  <a:pt x="153" y="9"/>
                  <a:pt x="154" y="10"/>
                </a:cubicBezTo>
                <a:cubicBezTo>
                  <a:pt x="156" y="12"/>
                  <a:pt x="155" y="14"/>
                  <a:pt x="157" y="18"/>
                </a:cubicBezTo>
                <a:cubicBezTo>
                  <a:pt x="158" y="23"/>
                  <a:pt x="160" y="24"/>
                  <a:pt x="161" y="24"/>
                </a:cubicBezTo>
                <a:cubicBezTo>
                  <a:pt x="163" y="24"/>
                  <a:pt x="164" y="26"/>
                  <a:pt x="166" y="27"/>
                </a:cubicBezTo>
                <a:cubicBezTo>
                  <a:pt x="169" y="29"/>
                  <a:pt x="170" y="28"/>
                  <a:pt x="172" y="28"/>
                </a:cubicBezTo>
                <a:cubicBezTo>
                  <a:pt x="174" y="29"/>
                  <a:pt x="175" y="30"/>
                  <a:pt x="177" y="33"/>
                </a:cubicBezTo>
                <a:cubicBezTo>
                  <a:pt x="180" y="35"/>
                  <a:pt x="184" y="36"/>
                  <a:pt x="184" y="36"/>
                </a:cubicBezTo>
                <a:cubicBezTo>
                  <a:pt x="184" y="38"/>
                  <a:pt x="181" y="40"/>
                  <a:pt x="179" y="43"/>
                </a:cubicBezTo>
                <a:cubicBezTo>
                  <a:pt x="176" y="46"/>
                  <a:pt x="179" y="48"/>
                  <a:pt x="179" y="52"/>
                </a:cubicBezTo>
                <a:cubicBezTo>
                  <a:pt x="179" y="55"/>
                  <a:pt x="176" y="54"/>
                  <a:pt x="176" y="57"/>
                </a:cubicBezTo>
                <a:cubicBezTo>
                  <a:pt x="176" y="60"/>
                  <a:pt x="177" y="62"/>
                  <a:pt x="173" y="65"/>
                </a:cubicBezTo>
                <a:cubicBezTo>
                  <a:pt x="170" y="69"/>
                  <a:pt x="167" y="68"/>
                  <a:pt x="167" y="71"/>
                </a:cubicBezTo>
                <a:cubicBezTo>
                  <a:pt x="167" y="73"/>
                  <a:pt x="165" y="74"/>
                  <a:pt x="161" y="74"/>
                </a:cubicBezTo>
                <a:cubicBezTo>
                  <a:pt x="158" y="74"/>
                  <a:pt x="153" y="78"/>
                  <a:pt x="150" y="78"/>
                </a:cubicBezTo>
                <a:cubicBezTo>
                  <a:pt x="147" y="77"/>
                  <a:pt x="144" y="80"/>
                  <a:pt x="144" y="86"/>
                </a:cubicBezTo>
                <a:cubicBezTo>
                  <a:pt x="143" y="92"/>
                  <a:pt x="143" y="94"/>
                  <a:pt x="139" y="99"/>
                </a:cubicBezTo>
                <a:cubicBezTo>
                  <a:pt x="136" y="104"/>
                  <a:pt x="137" y="112"/>
                  <a:pt x="137" y="112"/>
                </a:cubicBezTo>
                <a:cubicBezTo>
                  <a:pt x="137" y="112"/>
                  <a:pt x="137" y="112"/>
                  <a:pt x="137" y="112"/>
                </a:cubicBezTo>
                <a:cubicBezTo>
                  <a:pt x="136" y="112"/>
                  <a:pt x="135" y="111"/>
                  <a:pt x="135" y="111"/>
                </a:cubicBezTo>
                <a:cubicBezTo>
                  <a:pt x="133" y="111"/>
                  <a:pt x="131" y="114"/>
                  <a:pt x="130" y="117"/>
                </a:cubicBezTo>
                <a:cubicBezTo>
                  <a:pt x="128" y="119"/>
                  <a:pt x="127" y="118"/>
                  <a:pt x="126" y="117"/>
                </a:cubicBezTo>
                <a:cubicBezTo>
                  <a:pt x="124" y="117"/>
                  <a:pt x="123" y="117"/>
                  <a:pt x="121" y="116"/>
                </a:cubicBezTo>
                <a:cubicBezTo>
                  <a:pt x="120" y="115"/>
                  <a:pt x="116" y="115"/>
                  <a:pt x="115" y="116"/>
                </a:cubicBezTo>
                <a:cubicBezTo>
                  <a:pt x="113" y="117"/>
                  <a:pt x="111" y="119"/>
                  <a:pt x="109" y="118"/>
                </a:cubicBezTo>
                <a:cubicBezTo>
                  <a:pt x="107" y="118"/>
                  <a:pt x="105" y="117"/>
                  <a:pt x="105" y="119"/>
                </a:cubicBezTo>
                <a:cubicBezTo>
                  <a:pt x="105" y="121"/>
                  <a:pt x="102" y="122"/>
                  <a:pt x="101" y="123"/>
                </a:cubicBezTo>
                <a:cubicBezTo>
                  <a:pt x="100" y="125"/>
                  <a:pt x="95" y="123"/>
                  <a:pt x="92" y="124"/>
                </a:cubicBezTo>
                <a:cubicBezTo>
                  <a:pt x="89" y="124"/>
                  <a:pt x="84" y="121"/>
                  <a:pt x="84" y="121"/>
                </a:cubicBezTo>
                <a:cubicBezTo>
                  <a:pt x="84" y="121"/>
                  <a:pt x="85" y="126"/>
                  <a:pt x="86" y="126"/>
                </a:cubicBezTo>
                <a:cubicBezTo>
                  <a:pt x="86" y="127"/>
                  <a:pt x="90" y="132"/>
                  <a:pt x="90" y="134"/>
                </a:cubicBezTo>
                <a:cubicBezTo>
                  <a:pt x="90" y="136"/>
                  <a:pt x="93" y="134"/>
                  <a:pt x="95" y="140"/>
                </a:cubicBezTo>
                <a:cubicBezTo>
                  <a:pt x="96" y="145"/>
                  <a:pt x="95" y="143"/>
                  <a:pt x="97" y="146"/>
                </a:cubicBezTo>
                <a:cubicBezTo>
                  <a:pt x="98" y="150"/>
                  <a:pt x="98" y="150"/>
                  <a:pt x="99" y="153"/>
                </a:cubicBezTo>
                <a:cubicBezTo>
                  <a:pt x="99" y="157"/>
                  <a:pt x="99" y="158"/>
                  <a:pt x="98" y="161"/>
                </a:cubicBezTo>
                <a:cubicBezTo>
                  <a:pt x="97" y="164"/>
                  <a:pt x="96" y="165"/>
                  <a:pt x="98" y="169"/>
                </a:cubicBezTo>
                <a:cubicBezTo>
                  <a:pt x="101" y="172"/>
                  <a:pt x="104" y="173"/>
                  <a:pt x="99" y="173"/>
                </a:cubicBezTo>
                <a:cubicBezTo>
                  <a:pt x="95" y="173"/>
                  <a:pt x="99" y="178"/>
                  <a:pt x="92" y="177"/>
                </a:cubicBezTo>
                <a:cubicBezTo>
                  <a:pt x="84" y="176"/>
                  <a:pt x="86" y="176"/>
                  <a:pt x="82" y="173"/>
                </a:cubicBezTo>
                <a:cubicBezTo>
                  <a:pt x="78" y="171"/>
                  <a:pt x="73" y="173"/>
                  <a:pt x="70" y="176"/>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1"/>
          <p:cNvSpPr>
            <a:spLocks noEditPoints="1"/>
          </p:cNvSpPr>
          <p:nvPr/>
        </p:nvSpPr>
        <p:spPr bwMode="auto">
          <a:xfrm>
            <a:off x="1768025" y="3526970"/>
            <a:ext cx="1106487" cy="1246188"/>
          </a:xfrm>
          <a:custGeom>
            <a:avLst/>
            <a:gdLst>
              <a:gd name="T0" fmla="*/ 34 w 143"/>
              <a:gd name="T1" fmla="*/ 130 h 161"/>
              <a:gd name="T2" fmla="*/ 11 w 143"/>
              <a:gd name="T3" fmla="*/ 112 h 161"/>
              <a:gd name="T4" fmla="*/ 10 w 143"/>
              <a:gd name="T5" fmla="*/ 106 h 161"/>
              <a:gd name="T6" fmla="*/ 15 w 143"/>
              <a:gd name="T7" fmla="*/ 100 h 161"/>
              <a:gd name="T8" fmla="*/ 18 w 143"/>
              <a:gd name="T9" fmla="*/ 92 h 161"/>
              <a:gd name="T10" fmla="*/ 19 w 143"/>
              <a:gd name="T11" fmla="*/ 83 h 161"/>
              <a:gd name="T12" fmla="*/ 12 w 143"/>
              <a:gd name="T13" fmla="*/ 73 h 161"/>
              <a:gd name="T14" fmla="*/ 16 w 143"/>
              <a:gd name="T15" fmla="*/ 65 h 161"/>
              <a:gd name="T16" fmla="*/ 28 w 143"/>
              <a:gd name="T17" fmla="*/ 62 h 161"/>
              <a:gd name="T18" fmla="*/ 45 w 143"/>
              <a:gd name="T19" fmla="*/ 62 h 161"/>
              <a:gd name="T20" fmla="*/ 44 w 143"/>
              <a:gd name="T21" fmla="*/ 50 h 161"/>
              <a:gd name="T22" fmla="*/ 43 w 143"/>
              <a:gd name="T23" fmla="*/ 35 h 161"/>
              <a:gd name="T24" fmla="*/ 36 w 143"/>
              <a:gd name="T25" fmla="*/ 23 h 161"/>
              <a:gd name="T26" fmla="*/ 30 w 143"/>
              <a:gd name="T27" fmla="*/ 10 h 161"/>
              <a:gd name="T28" fmla="*/ 47 w 143"/>
              <a:gd name="T29" fmla="*/ 12 h 161"/>
              <a:gd name="T30" fmla="*/ 55 w 143"/>
              <a:gd name="T31" fmla="*/ 7 h 161"/>
              <a:gd name="T32" fmla="*/ 67 w 143"/>
              <a:gd name="T33" fmla="*/ 5 h 161"/>
              <a:gd name="T34" fmla="*/ 76 w 143"/>
              <a:gd name="T35" fmla="*/ 6 h 161"/>
              <a:gd name="T36" fmla="*/ 88 w 143"/>
              <a:gd name="T37" fmla="*/ 7 h 161"/>
              <a:gd name="T38" fmla="*/ 96 w 143"/>
              <a:gd name="T39" fmla="*/ 13 h 161"/>
              <a:gd name="T40" fmla="*/ 106 w 143"/>
              <a:gd name="T41" fmla="*/ 18 h 161"/>
              <a:gd name="T42" fmla="*/ 117 w 143"/>
              <a:gd name="T43" fmla="*/ 17 h 161"/>
              <a:gd name="T44" fmla="*/ 127 w 143"/>
              <a:gd name="T45" fmla="*/ 34 h 161"/>
              <a:gd name="T46" fmla="*/ 133 w 143"/>
              <a:gd name="T47" fmla="*/ 50 h 161"/>
              <a:gd name="T48" fmla="*/ 141 w 143"/>
              <a:gd name="T49" fmla="*/ 58 h 161"/>
              <a:gd name="T50" fmla="*/ 140 w 143"/>
              <a:gd name="T51" fmla="*/ 63 h 161"/>
              <a:gd name="T52" fmla="*/ 124 w 143"/>
              <a:gd name="T53" fmla="*/ 72 h 161"/>
              <a:gd name="T54" fmla="*/ 121 w 143"/>
              <a:gd name="T55" fmla="*/ 87 h 161"/>
              <a:gd name="T56" fmla="*/ 122 w 143"/>
              <a:gd name="T57" fmla="*/ 101 h 161"/>
              <a:gd name="T58" fmla="*/ 111 w 143"/>
              <a:gd name="T59" fmla="*/ 115 h 161"/>
              <a:gd name="T60" fmla="*/ 103 w 143"/>
              <a:gd name="T61" fmla="*/ 127 h 161"/>
              <a:gd name="T62" fmla="*/ 90 w 143"/>
              <a:gd name="T63" fmla="*/ 146 h 161"/>
              <a:gd name="T64" fmla="*/ 77 w 143"/>
              <a:gd name="T65" fmla="*/ 153 h 161"/>
              <a:gd name="T66" fmla="*/ 74 w 143"/>
              <a:gd name="T67" fmla="*/ 158 h 161"/>
              <a:gd name="T68" fmla="*/ 63 w 143"/>
              <a:gd name="T69" fmla="*/ 160 h 161"/>
              <a:gd name="T70" fmla="*/ 53 w 143"/>
              <a:gd name="T71" fmla="*/ 151 h 161"/>
              <a:gd name="T72" fmla="*/ 45 w 143"/>
              <a:gd name="T73" fmla="*/ 143 h 161"/>
              <a:gd name="T74" fmla="*/ 38 w 143"/>
              <a:gd name="T75" fmla="*/ 143 h 161"/>
              <a:gd name="T76" fmla="*/ 11 w 143"/>
              <a:gd name="T77" fmla="*/ 94 h 161"/>
              <a:gd name="T78" fmla="*/ 3 w 143"/>
              <a:gd name="T79" fmla="*/ 84 h 161"/>
              <a:gd name="T80" fmla="*/ 8 w 143"/>
              <a:gd name="T81"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61">
                <a:moveTo>
                  <a:pt x="38" y="143"/>
                </a:moveTo>
                <a:cubicBezTo>
                  <a:pt x="37" y="138"/>
                  <a:pt x="36" y="134"/>
                  <a:pt x="34" y="130"/>
                </a:cubicBezTo>
                <a:cubicBezTo>
                  <a:pt x="29" y="123"/>
                  <a:pt x="25" y="122"/>
                  <a:pt x="20" y="117"/>
                </a:cubicBezTo>
                <a:cubicBezTo>
                  <a:pt x="16" y="113"/>
                  <a:pt x="11" y="112"/>
                  <a:pt x="11" y="112"/>
                </a:cubicBezTo>
                <a:cubicBezTo>
                  <a:pt x="9" y="112"/>
                  <a:pt x="9" y="112"/>
                  <a:pt x="9" y="112"/>
                </a:cubicBezTo>
                <a:cubicBezTo>
                  <a:pt x="9" y="112"/>
                  <a:pt x="9" y="107"/>
                  <a:pt x="10" y="106"/>
                </a:cubicBezTo>
                <a:cubicBezTo>
                  <a:pt x="10" y="105"/>
                  <a:pt x="11" y="104"/>
                  <a:pt x="13" y="103"/>
                </a:cubicBezTo>
                <a:cubicBezTo>
                  <a:pt x="14" y="102"/>
                  <a:pt x="15" y="101"/>
                  <a:pt x="15" y="100"/>
                </a:cubicBezTo>
                <a:cubicBezTo>
                  <a:pt x="15" y="98"/>
                  <a:pt x="17" y="96"/>
                  <a:pt x="17" y="95"/>
                </a:cubicBezTo>
                <a:cubicBezTo>
                  <a:pt x="18" y="95"/>
                  <a:pt x="19" y="94"/>
                  <a:pt x="18" y="92"/>
                </a:cubicBezTo>
                <a:cubicBezTo>
                  <a:pt x="17" y="89"/>
                  <a:pt x="18" y="87"/>
                  <a:pt x="18" y="87"/>
                </a:cubicBezTo>
                <a:cubicBezTo>
                  <a:pt x="18" y="87"/>
                  <a:pt x="21" y="87"/>
                  <a:pt x="19" y="83"/>
                </a:cubicBezTo>
                <a:cubicBezTo>
                  <a:pt x="16" y="80"/>
                  <a:pt x="18" y="80"/>
                  <a:pt x="16" y="79"/>
                </a:cubicBezTo>
                <a:cubicBezTo>
                  <a:pt x="14" y="77"/>
                  <a:pt x="11" y="76"/>
                  <a:pt x="12" y="73"/>
                </a:cubicBezTo>
                <a:cubicBezTo>
                  <a:pt x="13" y="70"/>
                  <a:pt x="15" y="72"/>
                  <a:pt x="16" y="69"/>
                </a:cubicBezTo>
                <a:cubicBezTo>
                  <a:pt x="17" y="67"/>
                  <a:pt x="17" y="66"/>
                  <a:pt x="16" y="65"/>
                </a:cubicBezTo>
                <a:cubicBezTo>
                  <a:pt x="16" y="65"/>
                  <a:pt x="16" y="65"/>
                  <a:pt x="16" y="65"/>
                </a:cubicBezTo>
                <a:cubicBezTo>
                  <a:pt x="19" y="62"/>
                  <a:pt x="24" y="60"/>
                  <a:pt x="28" y="62"/>
                </a:cubicBezTo>
                <a:cubicBezTo>
                  <a:pt x="32" y="65"/>
                  <a:pt x="30" y="65"/>
                  <a:pt x="38" y="66"/>
                </a:cubicBezTo>
                <a:cubicBezTo>
                  <a:pt x="45" y="67"/>
                  <a:pt x="41" y="62"/>
                  <a:pt x="45" y="62"/>
                </a:cubicBezTo>
                <a:cubicBezTo>
                  <a:pt x="50" y="62"/>
                  <a:pt x="47" y="61"/>
                  <a:pt x="44" y="58"/>
                </a:cubicBezTo>
                <a:cubicBezTo>
                  <a:pt x="42" y="54"/>
                  <a:pt x="43" y="53"/>
                  <a:pt x="44" y="50"/>
                </a:cubicBezTo>
                <a:cubicBezTo>
                  <a:pt x="45" y="47"/>
                  <a:pt x="45" y="46"/>
                  <a:pt x="45" y="42"/>
                </a:cubicBezTo>
                <a:cubicBezTo>
                  <a:pt x="44" y="39"/>
                  <a:pt x="44" y="39"/>
                  <a:pt x="43" y="35"/>
                </a:cubicBezTo>
                <a:cubicBezTo>
                  <a:pt x="41" y="32"/>
                  <a:pt x="42" y="34"/>
                  <a:pt x="41" y="29"/>
                </a:cubicBezTo>
                <a:cubicBezTo>
                  <a:pt x="39" y="23"/>
                  <a:pt x="36" y="25"/>
                  <a:pt x="36" y="23"/>
                </a:cubicBezTo>
                <a:cubicBezTo>
                  <a:pt x="36" y="21"/>
                  <a:pt x="32" y="16"/>
                  <a:pt x="32" y="15"/>
                </a:cubicBezTo>
                <a:cubicBezTo>
                  <a:pt x="31" y="15"/>
                  <a:pt x="30" y="10"/>
                  <a:pt x="30" y="10"/>
                </a:cubicBezTo>
                <a:cubicBezTo>
                  <a:pt x="30" y="10"/>
                  <a:pt x="35" y="13"/>
                  <a:pt x="38" y="13"/>
                </a:cubicBezTo>
                <a:cubicBezTo>
                  <a:pt x="41" y="12"/>
                  <a:pt x="46" y="14"/>
                  <a:pt x="47" y="12"/>
                </a:cubicBezTo>
                <a:cubicBezTo>
                  <a:pt x="48" y="11"/>
                  <a:pt x="51" y="10"/>
                  <a:pt x="51" y="8"/>
                </a:cubicBezTo>
                <a:cubicBezTo>
                  <a:pt x="51" y="6"/>
                  <a:pt x="53" y="7"/>
                  <a:pt x="55" y="7"/>
                </a:cubicBezTo>
                <a:cubicBezTo>
                  <a:pt x="57" y="8"/>
                  <a:pt x="59" y="6"/>
                  <a:pt x="61" y="5"/>
                </a:cubicBezTo>
                <a:cubicBezTo>
                  <a:pt x="62" y="4"/>
                  <a:pt x="66" y="4"/>
                  <a:pt x="67" y="5"/>
                </a:cubicBezTo>
                <a:cubicBezTo>
                  <a:pt x="69" y="6"/>
                  <a:pt x="70" y="6"/>
                  <a:pt x="72" y="6"/>
                </a:cubicBezTo>
                <a:cubicBezTo>
                  <a:pt x="73" y="7"/>
                  <a:pt x="74" y="8"/>
                  <a:pt x="76" y="6"/>
                </a:cubicBezTo>
                <a:cubicBezTo>
                  <a:pt x="77" y="3"/>
                  <a:pt x="79" y="0"/>
                  <a:pt x="81" y="0"/>
                </a:cubicBezTo>
                <a:cubicBezTo>
                  <a:pt x="83" y="0"/>
                  <a:pt x="88" y="5"/>
                  <a:pt x="88" y="7"/>
                </a:cubicBezTo>
                <a:cubicBezTo>
                  <a:pt x="89" y="9"/>
                  <a:pt x="90" y="9"/>
                  <a:pt x="93" y="9"/>
                </a:cubicBezTo>
                <a:cubicBezTo>
                  <a:pt x="95" y="10"/>
                  <a:pt x="96" y="10"/>
                  <a:pt x="96" y="13"/>
                </a:cubicBezTo>
                <a:cubicBezTo>
                  <a:pt x="96" y="16"/>
                  <a:pt x="97" y="19"/>
                  <a:pt x="99" y="19"/>
                </a:cubicBezTo>
                <a:cubicBezTo>
                  <a:pt x="102" y="19"/>
                  <a:pt x="103" y="19"/>
                  <a:pt x="106" y="18"/>
                </a:cubicBezTo>
                <a:cubicBezTo>
                  <a:pt x="108" y="17"/>
                  <a:pt x="110" y="16"/>
                  <a:pt x="110" y="14"/>
                </a:cubicBezTo>
                <a:cubicBezTo>
                  <a:pt x="111" y="13"/>
                  <a:pt x="115" y="16"/>
                  <a:pt x="117" y="17"/>
                </a:cubicBezTo>
                <a:cubicBezTo>
                  <a:pt x="118" y="19"/>
                  <a:pt x="118" y="25"/>
                  <a:pt x="121" y="28"/>
                </a:cubicBezTo>
                <a:cubicBezTo>
                  <a:pt x="123" y="31"/>
                  <a:pt x="126" y="33"/>
                  <a:pt x="127" y="34"/>
                </a:cubicBezTo>
                <a:cubicBezTo>
                  <a:pt x="128" y="36"/>
                  <a:pt x="125" y="41"/>
                  <a:pt x="127" y="45"/>
                </a:cubicBezTo>
                <a:cubicBezTo>
                  <a:pt x="130" y="48"/>
                  <a:pt x="132" y="50"/>
                  <a:pt x="133" y="50"/>
                </a:cubicBezTo>
                <a:cubicBezTo>
                  <a:pt x="135" y="50"/>
                  <a:pt x="138" y="49"/>
                  <a:pt x="140" y="52"/>
                </a:cubicBezTo>
                <a:cubicBezTo>
                  <a:pt x="141" y="55"/>
                  <a:pt x="140" y="57"/>
                  <a:pt x="141" y="58"/>
                </a:cubicBezTo>
                <a:cubicBezTo>
                  <a:pt x="142" y="59"/>
                  <a:pt x="142" y="62"/>
                  <a:pt x="143" y="63"/>
                </a:cubicBezTo>
                <a:cubicBezTo>
                  <a:pt x="142" y="63"/>
                  <a:pt x="141" y="63"/>
                  <a:pt x="140" y="63"/>
                </a:cubicBezTo>
                <a:cubicBezTo>
                  <a:pt x="138" y="63"/>
                  <a:pt x="133" y="64"/>
                  <a:pt x="131" y="67"/>
                </a:cubicBezTo>
                <a:cubicBezTo>
                  <a:pt x="130" y="70"/>
                  <a:pt x="128" y="72"/>
                  <a:pt x="124" y="72"/>
                </a:cubicBezTo>
                <a:cubicBezTo>
                  <a:pt x="120" y="72"/>
                  <a:pt x="118" y="75"/>
                  <a:pt x="120" y="78"/>
                </a:cubicBezTo>
                <a:cubicBezTo>
                  <a:pt x="123" y="81"/>
                  <a:pt x="121" y="83"/>
                  <a:pt x="121" y="87"/>
                </a:cubicBezTo>
                <a:cubicBezTo>
                  <a:pt x="122" y="91"/>
                  <a:pt x="127" y="90"/>
                  <a:pt x="127" y="95"/>
                </a:cubicBezTo>
                <a:cubicBezTo>
                  <a:pt x="127" y="100"/>
                  <a:pt x="122" y="97"/>
                  <a:pt x="122" y="101"/>
                </a:cubicBezTo>
                <a:cubicBezTo>
                  <a:pt x="121" y="104"/>
                  <a:pt x="117" y="105"/>
                  <a:pt x="114" y="107"/>
                </a:cubicBezTo>
                <a:cubicBezTo>
                  <a:pt x="112" y="110"/>
                  <a:pt x="111" y="115"/>
                  <a:pt x="111" y="115"/>
                </a:cubicBezTo>
                <a:cubicBezTo>
                  <a:pt x="104" y="115"/>
                  <a:pt x="110" y="119"/>
                  <a:pt x="105" y="119"/>
                </a:cubicBezTo>
                <a:cubicBezTo>
                  <a:pt x="101" y="119"/>
                  <a:pt x="103" y="122"/>
                  <a:pt x="103" y="127"/>
                </a:cubicBezTo>
                <a:cubicBezTo>
                  <a:pt x="102" y="131"/>
                  <a:pt x="100" y="131"/>
                  <a:pt x="93" y="134"/>
                </a:cubicBezTo>
                <a:cubicBezTo>
                  <a:pt x="85" y="138"/>
                  <a:pt x="90" y="144"/>
                  <a:pt x="90" y="146"/>
                </a:cubicBezTo>
                <a:cubicBezTo>
                  <a:pt x="90" y="148"/>
                  <a:pt x="83" y="152"/>
                  <a:pt x="83" y="152"/>
                </a:cubicBezTo>
                <a:cubicBezTo>
                  <a:pt x="82" y="152"/>
                  <a:pt x="80" y="152"/>
                  <a:pt x="77" y="153"/>
                </a:cubicBezTo>
                <a:cubicBezTo>
                  <a:pt x="75" y="153"/>
                  <a:pt x="75" y="154"/>
                  <a:pt x="74" y="156"/>
                </a:cubicBezTo>
                <a:cubicBezTo>
                  <a:pt x="74" y="157"/>
                  <a:pt x="74" y="158"/>
                  <a:pt x="74" y="158"/>
                </a:cubicBezTo>
                <a:cubicBezTo>
                  <a:pt x="72" y="161"/>
                  <a:pt x="71" y="157"/>
                  <a:pt x="69" y="157"/>
                </a:cubicBezTo>
                <a:cubicBezTo>
                  <a:pt x="68" y="157"/>
                  <a:pt x="64" y="161"/>
                  <a:pt x="63" y="160"/>
                </a:cubicBezTo>
                <a:cubicBezTo>
                  <a:pt x="62" y="158"/>
                  <a:pt x="61" y="156"/>
                  <a:pt x="57" y="156"/>
                </a:cubicBezTo>
                <a:cubicBezTo>
                  <a:pt x="52" y="156"/>
                  <a:pt x="53" y="155"/>
                  <a:pt x="53" y="151"/>
                </a:cubicBezTo>
                <a:cubicBezTo>
                  <a:pt x="53" y="147"/>
                  <a:pt x="51" y="144"/>
                  <a:pt x="48" y="146"/>
                </a:cubicBezTo>
                <a:cubicBezTo>
                  <a:pt x="46" y="148"/>
                  <a:pt x="45" y="146"/>
                  <a:pt x="45" y="143"/>
                </a:cubicBezTo>
                <a:cubicBezTo>
                  <a:pt x="44" y="140"/>
                  <a:pt x="43" y="141"/>
                  <a:pt x="42" y="142"/>
                </a:cubicBezTo>
                <a:cubicBezTo>
                  <a:pt x="41" y="143"/>
                  <a:pt x="39" y="143"/>
                  <a:pt x="38" y="143"/>
                </a:cubicBezTo>
                <a:close/>
                <a:moveTo>
                  <a:pt x="10" y="101"/>
                </a:moveTo>
                <a:cubicBezTo>
                  <a:pt x="10" y="101"/>
                  <a:pt x="14" y="98"/>
                  <a:pt x="11" y="94"/>
                </a:cubicBezTo>
                <a:cubicBezTo>
                  <a:pt x="8" y="90"/>
                  <a:pt x="11" y="91"/>
                  <a:pt x="8" y="88"/>
                </a:cubicBezTo>
                <a:cubicBezTo>
                  <a:pt x="5" y="85"/>
                  <a:pt x="4" y="85"/>
                  <a:pt x="3" y="84"/>
                </a:cubicBezTo>
                <a:cubicBezTo>
                  <a:pt x="2" y="82"/>
                  <a:pt x="0" y="87"/>
                  <a:pt x="2" y="89"/>
                </a:cubicBezTo>
                <a:cubicBezTo>
                  <a:pt x="3" y="91"/>
                  <a:pt x="7" y="95"/>
                  <a:pt x="8" y="97"/>
                </a:cubicBezTo>
                <a:cubicBezTo>
                  <a:pt x="9" y="99"/>
                  <a:pt x="10" y="101"/>
                  <a:pt x="10" y="101"/>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2"/>
          <p:cNvSpPr>
            <a:spLocks/>
          </p:cNvSpPr>
          <p:nvPr/>
        </p:nvSpPr>
        <p:spPr bwMode="auto">
          <a:xfrm>
            <a:off x="3749225" y="1709283"/>
            <a:ext cx="1036637" cy="1570038"/>
          </a:xfrm>
          <a:custGeom>
            <a:avLst/>
            <a:gdLst>
              <a:gd name="T0" fmla="*/ 49 w 134"/>
              <a:gd name="T1" fmla="*/ 17 h 203"/>
              <a:gd name="T2" fmla="*/ 65 w 134"/>
              <a:gd name="T3" fmla="*/ 15 h 203"/>
              <a:gd name="T4" fmla="*/ 77 w 134"/>
              <a:gd name="T5" fmla="*/ 2 h 203"/>
              <a:gd name="T6" fmla="*/ 73 w 134"/>
              <a:gd name="T7" fmla="*/ 16 h 203"/>
              <a:gd name="T8" fmla="*/ 75 w 134"/>
              <a:gd name="T9" fmla="*/ 29 h 203"/>
              <a:gd name="T10" fmla="*/ 91 w 134"/>
              <a:gd name="T11" fmla="*/ 36 h 203"/>
              <a:gd name="T12" fmla="*/ 102 w 134"/>
              <a:gd name="T13" fmla="*/ 42 h 203"/>
              <a:gd name="T14" fmla="*/ 96 w 134"/>
              <a:gd name="T15" fmla="*/ 48 h 203"/>
              <a:gd name="T16" fmla="*/ 90 w 134"/>
              <a:gd name="T17" fmla="*/ 62 h 203"/>
              <a:gd name="T18" fmla="*/ 84 w 134"/>
              <a:gd name="T19" fmla="*/ 76 h 203"/>
              <a:gd name="T20" fmla="*/ 87 w 134"/>
              <a:gd name="T21" fmla="*/ 95 h 203"/>
              <a:gd name="T22" fmla="*/ 85 w 134"/>
              <a:gd name="T23" fmla="*/ 113 h 203"/>
              <a:gd name="T24" fmla="*/ 99 w 134"/>
              <a:gd name="T25" fmla="*/ 127 h 203"/>
              <a:gd name="T26" fmla="*/ 108 w 134"/>
              <a:gd name="T27" fmla="*/ 144 h 203"/>
              <a:gd name="T28" fmla="*/ 118 w 134"/>
              <a:gd name="T29" fmla="*/ 148 h 203"/>
              <a:gd name="T30" fmla="*/ 125 w 134"/>
              <a:gd name="T31" fmla="*/ 164 h 203"/>
              <a:gd name="T32" fmla="*/ 134 w 134"/>
              <a:gd name="T33" fmla="*/ 176 h 203"/>
              <a:gd name="T34" fmla="*/ 126 w 134"/>
              <a:gd name="T35" fmla="*/ 187 h 203"/>
              <a:gd name="T36" fmla="*/ 115 w 134"/>
              <a:gd name="T37" fmla="*/ 194 h 203"/>
              <a:gd name="T38" fmla="*/ 109 w 134"/>
              <a:gd name="T39" fmla="*/ 199 h 203"/>
              <a:gd name="T40" fmla="*/ 97 w 134"/>
              <a:gd name="T41" fmla="*/ 196 h 203"/>
              <a:gd name="T42" fmla="*/ 87 w 134"/>
              <a:gd name="T43" fmla="*/ 194 h 203"/>
              <a:gd name="T44" fmla="*/ 81 w 134"/>
              <a:gd name="T45" fmla="*/ 179 h 203"/>
              <a:gd name="T46" fmla="*/ 71 w 134"/>
              <a:gd name="T47" fmla="*/ 169 h 203"/>
              <a:gd name="T48" fmla="*/ 57 w 134"/>
              <a:gd name="T49" fmla="*/ 175 h 203"/>
              <a:gd name="T50" fmla="*/ 46 w 134"/>
              <a:gd name="T51" fmla="*/ 174 h 203"/>
              <a:gd name="T52" fmla="*/ 27 w 134"/>
              <a:gd name="T53" fmla="*/ 174 h 203"/>
              <a:gd name="T54" fmla="*/ 13 w 134"/>
              <a:gd name="T55" fmla="*/ 158 h 203"/>
              <a:gd name="T56" fmla="*/ 4 w 134"/>
              <a:gd name="T57" fmla="*/ 142 h 203"/>
              <a:gd name="T58" fmla="*/ 3 w 134"/>
              <a:gd name="T59" fmla="*/ 133 h 203"/>
              <a:gd name="T60" fmla="*/ 4 w 134"/>
              <a:gd name="T61" fmla="*/ 113 h 203"/>
              <a:gd name="T62" fmla="*/ 16 w 134"/>
              <a:gd name="T63" fmla="*/ 92 h 203"/>
              <a:gd name="T64" fmla="*/ 16 w 134"/>
              <a:gd name="T65" fmla="*/ 81 h 203"/>
              <a:gd name="T66" fmla="*/ 16 w 134"/>
              <a:gd name="T67" fmla="*/ 72 h 203"/>
              <a:gd name="T68" fmla="*/ 26 w 134"/>
              <a:gd name="T69" fmla="*/ 66 h 203"/>
              <a:gd name="T70" fmla="*/ 36 w 134"/>
              <a:gd name="T71" fmla="*/ 64 h 203"/>
              <a:gd name="T72" fmla="*/ 36 w 134"/>
              <a:gd name="T73" fmla="*/ 52 h 203"/>
              <a:gd name="T74" fmla="*/ 38 w 134"/>
              <a:gd name="T75" fmla="*/ 43 h 203"/>
              <a:gd name="T76" fmla="*/ 45 w 134"/>
              <a:gd name="T77" fmla="*/ 33 h 203"/>
              <a:gd name="T78" fmla="*/ 45 w 134"/>
              <a:gd name="T79" fmla="*/ 2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4" h="203">
                <a:moveTo>
                  <a:pt x="44" y="17"/>
                </a:moveTo>
                <a:cubicBezTo>
                  <a:pt x="46" y="17"/>
                  <a:pt x="48" y="16"/>
                  <a:pt x="49" y="17"/>
                </a:cubicBezTo>
                <a:cubicBezTo>
                  <a:pt x="51" y="18"/>
                  <a:pt x="56" y="18"/>
                  <a:pt x="57" y="18"/>
                </a:cubicBezTo>
                <a:cubicBezTo>
                  <a:pt x="58" y="17"/>
                  <a:pt x="61" y="15"/>
                  <a:pt x="65" y="15"/>
                </a:cubicBezTo>
                <a:cubicBezTo>
                  <a:pt x="68" y="15"/>
                  <a:pt x="68" y="9"/>
                  <a:pt x="68" y="5"/>
                </a:cubicBezTo>
                <a:cubicBezTo>
                  <a:pt x="68" y="2"/>
                  <a:pt x="74" y="0"/>
                  <a:pt x="77" y="2"/>
                </a:cubicBezTo>
                <a:cubicBezTo>
                  <a:pt x="80" y="4"/>
                  <a:pt x="76" y="5"/>
                  <a:pt x="74" y="8"/>
                </a:cubicBezTo>
                <a:cubicBezTo>
                  <a:pt x="72" y="10"/>
                  <a:pt x="73" y="13"/>
                  <a:pt x="73" y="16"/>
                </a:cubicBezTo>
                <a:cubicBezTo>
                  <a:pt x="74" y="20"/>
                  <a:pt x="78" y="19"/>
                  <a:pt x="77" y="20"/>
                </a:cubicBezTo>
                <a:cubicBezTo>
                  <a:pt x="75" y="22"/>
                  <a:pt x="75" y="29"/>
                  <a:pt x="75" y="29"/>
                </a:cubicBezTo>
                <a:cubicBezTo>
                  <a:pt x="75" y="29"/>
                  <a:pt x="78" y="30"/>
                  <a:pt x="84" y="31"/>
                </a:cubicBezTo>
                <a:cubicBezTo>
                  <a:pt x="91" y="33"/>
                  <a:pt x="89" y="33"/>
                  <a:pt x="91" y="36"/>
                </a:cubicBezTo>
                <a:cubicBezTo>
                  <a:pt x="93" y="39"/>
                  <a:pt x="96" y="35"/>
                  <a:pt x="98" y="38"/>
                </a:cubicBezTo>
                <a:cubicBezTo>
                  <a:pt x="100" y="41"/>
                  <a:pt x="100" y="41"/>
                  <a:pt x="102" y="42"/>
                </a:cubicBezTo>
                <a:cubicBezTo>
                  <a:pt x="103" y="42"/>
                  <a:pt x="104" y="43"/>
                  <a:pt x="104" y="44"/>
                </a:cubicBezTo>
                <a:cubicBezTo>
                  <a:pt x="101" y="49"/>
                  <a:pt x="98" y="49"/>
                  <a:pt x="96" y="48"/>
                </a:cubicBezTo>
                <a:cubicBezTo>
                  <a:pt x="94" y="46"/>
                  <a:pt x="92" y="46"/>
                  <a:pt x="90" y="51"/>
                </a:cubicBezTo>
                <a:cubicBezTo>
                  <a:pt x="88" y="56"/>
                  <a:pt x="91" y="57"/>
                  <a:pt x="90" y="62"/>
                </a:cubicBezTo>
                <a:cubicBezTo>
                  <a:pt x="90" y="66"/>
                  <a:pt x="87" y="64"/>
                  <a:pt x="87" y="68"/>
                </a:cubicBezTo>
                <a:cubicBezTo>
                  <a:pt x="88" y="72"/>
                  <a:pt x="86" y="73"/>
                  <a:pt x="84" y="76"/>
                </a:cubicBezTo>
                <a:cubicBezTo>
                  <a:pt x="82" y="79"/>
                  <a:pt x="83" y="81"/>
                  <a:pt x="83" y="87"/>
                </a:cubicBezTo>
                <a:cubicBezTo>
                  <a:pt x="84" y="92"/>
                  <a:pt x="86" y="91"/>
                  <a:pt x="87" y="95"/>
                </a:cubicBezTo>
                <a:cubicBezTo>
                  <a:pt x="87" y="98"/>
                  <a:pt x="83" y="100"/>
                  <a:pt x="81" y="105"/>
                </a:cubicBezTo>
                <a:cubicBezTo>
                  <a:pt x="80" y="109"/>
                  <a:pt x="84" y="110"/>
                  <a:pt x="85" y="113"/>
                </a:cubicBezTo>
                <a:cubicBezTo>
                  <a:pt x="87" y="116"/>
                  <a:pt x="87" y="120"/>
                  <a:pt x="89" y="121"/>
                </a:cubicBezTo>
                <a:cubicBezTo>
                  <a:pt x="90" y="122"/>
                  <a:pt x="96" y="127"/>
                  <a:pt x="99" y="127"/>
                </a:cubicBezTo>
                <a:cubicBezTo>
                  <a:pt x="102" y="128"/>
                  <a:pt x="104" y="131"/>
                  <a:pt x="108" y="135"/>
                </a:cubicBezTo>
                <a:cubicBezTo>
                  <a:pt x="111" y="139"/>
                  <a:pt x="108" y="141"/>
                  <a:pt x="108" y="144"/>
                </a:cubicBezTo>
                <a:cubicBezTo>
                  <a:pt x="108" y="147"/>
                  <a:pt x="112" y="142"/>
                  <a:pt x="114" y="142"/>
                </a:cubicBezTo>
                <a:cubicBezTo>
                  <a:pt x="115" y="141"/>
                  <a:pt x="116" y="146"/>
                  <a:pt x="118" y="148"/>
                </a:cubicBezTo>
                <a:cubicBezTo>
                  <a:pt x="121" y="150"/>
                  <a:pt x="123" y="153"/>
                  <a:pt x="121" y="157"/>
                </a:cubicBezTo>
                <a:cubicBezTo>
                  <a:pt x="120" y="160"/>
                  <a:pt x="123" y="163"/>
                  <a:pt x="125" y="164"/>
                </a:cubicBezTo>
                <a:cubicBezTo>
                  <a:pt x="126" y="164"/>
                  <a:pt x="129" y="168"/>
                  <a:pt x="130" y="171"/>
                </a:cubicBezTo>
                <a:cubicBezTo>
                  <a:pt x="130" y="172"/>
                  <a:pt x="132" y="174"/>
                  <a:pt x="134" y="176"/>
                </a:cubicBezTo>
                <a:cubicBezTo>
                  <a:pt x="132" y="178"/>
                  <a:pt x="131" y="180"/>
                  <a:pt x="128" y="181"/>
                </a:cubicBezTo>
                <a:cubicBezTo>
                  <a:pt x="124" y="183"/>
                  <a:pt x="125" y="184"/>
                  <a:pt x="126" y="187"/>
                </a:cubicBezTo>
                <a:cubicBezTo>
                  <a:pt x="126" y="189"/>
                  <a:pt x="125" y="192"/>
                  <a:pt x="123" y="194"/>
                </a:cubicBezTo>
                <a:cubicBezTo>
                  <a:pt x="121" y="195"/>
                  <a:pt x="118" y="196"/>
                  <a:pt x="115" y="194"/>
                </a:cubicBezTo>
                <a:cubicBezTo>
                  <a:pt x="113" y="192"/>
                  <a:pt x="110" y="193"/>
                  <a:pt x="109" y="197"/>
                </a:cubicBezTo>
                <a:cubicBezTo>
                  <a:pt x="109" y="198"/>
                  <a:pt x="109" y="199"/>
                  <a:pt x="109" y="199"/>
                </a:cubicBezTo>
                <a:cubicBezTo>
                  <a:pt x="109" y="199"/>
                  <a:pt x="105" y="203"/>
                  <a:pt x="104" y="201"/>
                </a:cubicBezTo>
                <a:cubicBezTo>
                  <a:pt x="102" y="199"/>
                  <a:pt x="98" y="196"/>
                  <a:pt x="97" y="196"/>
                </a:cubicBezTo>
                <a:cubicBezTo>
                  <a:pt x="97" y="197"/>
                  <a:pt x="95" y="199"/>
                  <a:pt x="93" y="197"/>
                </a:cubicBezTo>
                <a:cubicBezTo>
                  <a:pt x="91" y="194"/>
                  <a:pt x="88" y="195"/>
                  <a:pt x="87" y="194"/>
                </a:cubicBezTo>
                <a:cubicBezTo>
                  <a:pt x="86" y="194"/>
                  <a:pt x="87" y="190"/>
                  <a:pt x="88" y="186"/>
                </a:cubicBezTo>
                <a:cubicBezTo>
                  <a:pt x="89" y="182"/>
                  <a:pt x="83" y="180"/>
                  <a:pt x="81" y="179"/>
                </a:cubicBezTo>
                <a:cubicBezTo>
                  <a:pt x="78" y="178"/>
                  <a:pt x="81" y="175"/>
                  <a:pt x="79" y="173"/>
                </a:cubicBezTo>
                <a:cubicBezTo>
                  <a:pt x="77" y="170"/>
                  <a:pt x="74" y="171"/>
                  <a:pt x="71" y="169"/>
                </a:cubicBezTo>
                <a:cubicBezTo>
                  <a:pt x="69" y="168"/>
                  <a:pt x="66" y="170"/>
                  <a:pt x="65" y="172"/>
                </a:cubicBezTo>
                <a:cubicBezTo>
                  <a:pt x="63" y="175"/>
                  <a:pt x="59" y="173"/>
                  <a:pt x="57" y="175"/>
                </a:cubicBezTo>
                <a:cubicBezTo>
                  <a:pt x="54" y="176"/>
                  <a:pt x="53" y="177"/>
                  <a:pt x="51" y="176"/>
                </a:cubicBezTo>
                <a:cubicBezTo>
                  <a:pt x="49" y="175"/>
                  <a:pt x="47" y="174"/>
                  <a:pt x="46" y="174"/>
                </a:cubicBezTo>
                <a:cubicBezTo>
                  <a:pt x="45" y="175"/>
                  <a:pt x="40" y="178"/>
                  <a:pt x="35" y="178"/>
                </a:cubicBezTo>
                <a:cubicBezTo>
                  <a:pt x="30" y="177"/>
                  <a:pt x="31" y="177"/>
                  <a:pt x="27" y="174"/>
                </a:cubicBezTo>
                <a:cubicBezTo>
                  <a:pt x="24" y="172"/>
                  <a:pt x="24" y="164"/>
                  <a:pt x="22" y="161"/>
                </a:cubicBezTo>
                <a:cubicBezTo>
                  <a:pt x="20" y="157"/>
                  <a:pt x="16" y="160"/>
                  <a:pt x="13" y="158"/>
                </a:cubicBezTo>
                <a:cubicBezTo>
                  <a:pt x="10" y="156"/>
                  <a:pt x="14" y="154"/>
                  <a:pt x="13" y="150"/>
                </a:cubicBezTo>
                <a:cubicBezTo>
                  <a:pt x="12" y="146"/>
                  <a:pt x="6" y="141"/>
                  <a:pt x="4" y="142"/>
                </a:cubicBezTo>
                <a:cubicBezTo>
                  <a:pt x="3" y="142"/>
                  <a:pt x="2" y="143"/>
                  <a:pt x="0" y="143"/>
                </a:cubicBezTo>
                <a:cubicBezTo>
                  <a:pt x="0" y="143"/>
                  <a:pt x="3" y="138"/>
                  <a:pt x="3" y="133"/>
                </a:cubicBezTo>
                <a:cubicBezTo>
                  <a:pt x="3" y="127"/>
                  <a:pt x="6" y="131"/>
                  <a:pt x="6" y="126"/>
                </a:cubicBezTo>
                <a:cubicBezTo>
                  <a:pt x="7" y="122"/>
                  <a:pt x="5" y="118"/>
                  <a:pt x="4" y="113"/>
                </a:cubicBezTo>
                <a:cubicBezTo>
                  <a:pt x="2" y="108"/>
                  <a:pt x="4" y="113"/>
                  <a:pt x="8" y="106"/>
                </a:cubicBezTo>
                <a:cubicBezTo>
                  <a:pt x="12" y="99"/>
                  <a:pt x="14" y="93"/>
                  <a:pt x="16" y="92"/>
                </a:cubicBezTo>
                <a:cubicBezTo>
                  <a:pt x="17" y="90"/>
                  <a:pt x="12" y="90"/>
                  <a:pt x="13" y="87"/>
                </a:cubicBezTo>
                <a:cubicBezTo>
                  <a:pt x="14" y="85"/>
                  <a:pt x="14" y="80"/>
                  <a:pt x="16" y="81"/>
                </a:cubicBezTo>
                <a:cubicBezTo>
                  <a:pt x="18" y="81"/>
                  <a:pt x="22" y="82"/>
                  <a:pt x="21" y="79"/>
                </a:cubicBezTo>
                <a:cubicBezTo>
                  <a:pt x="19" y="76"/>
                  <a:pt x="16" y="75"/>
                  <a:pt x="16" y="72"/>
                </a:cubicBezTo>
                <a:cubicBezTo>
                  <a:pt x="17" y="69"/>
                  <a:pt x="17" y="67"/>
                  <a:pt x="19" y="67"/>
                </a:cubicBezTo>
                <a:cubicBezTo>
                  <a:pt x="21" y="67"/>
                  <a:pt x="24" y="68"/>
                  <a:pt x="26" y="66"/>
                </a:cubicBezTo>
                <a:cubicBezTo>
                  <a:pt x="27" y="64"/>
                  <a:pt x="28" y="63"/>
                  <a:pt x="30" y="64"/>
                </a:cubicBezTo>
                <a:cubicBezTo>
                  <a:pt x="32" y="64"/>
                  <a:pt x="36" y="65"/>
                  <a:pt x="36" y="64"/>
                </a:cubicBezTo>
                <a:cubicBezTo>
                  <a:pt x="37" y="63"/>
                  <a:pt x="37" y="59"/>
                  <a:pt x="36" y="58"/>
                </a:cubicBezTo>
                <a:cubicBezTo>
                  <a:pt x="35" y="57"/>
                  <a:pt x="34" y="55"/>
                  <a:pt x="36" y="52"/>
                </a:cubicBezTo>
                <a:cubicBezTo>
                  <a:pt x="38" y="49"/>
                  <a:pt x="37" y="47"/>
                  <a:pt x="36" y="46"/>
                </a:cubicBezTo>
                <a:cubicBezTo>
                  <a:pt x="35" y="44"/>
                  <a:pt x="36" y="42"/>
                  <a:pt x="38" y="43"/>
                </a:cubicBezTo>
                <a:cubicBezTo>
                  <a:pt x="40" y="43"/>
                  <a:pt x="43" y="41"/>
                  <a:pt x="44" y="38"/>
                </a:cubicBezTo>
                <a:cubicBezTo>
                  <a:pt x="45" y="36"/>
                  <a:pt x="46" y="35"/>
                  <a:pt x="45" y="33"/>
                </a:cubicBezTo>
                <a:cubicBezTo>
                  <a:pt x="43" y="31"/>
                  <a:pt x="44" y="29"/>
                  <a:pt x="45" y="27"/>
                </a:cubicBezTo>
                <a:cubicBezTo>
                  <a:pt x="46" y="25"/>
                  <a:pt x="46" y="23"/>
                  <a:pt x="45" y="21"/>
                </a:cubicBezTo>
                <a:cubicBezTo>
                  <a:pt x="44" y="20"/>
                  <a:pt x="44" y="18"/>
                  <a:pt x="44" y="17"/>
                </a:cubicBezTo>
                <a:close/>
              </a:path>
            </a:pathLst>
          </a:custGeom>
          <a:solidFill>
            <a:schemeClr val="accent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p:cNvSpPr>
          <p:nvPr/>
        </p:nvSpPr>
        <p:spPr bwMode="auto">
          <a:xfrm>
            <a:off x="4368350" y="2049008"/>
            <a:ext cx="1098550" cy="1068388"/>
          </a:xfrm>
          <a:custGeom>
            <a:avLst/>
            <a:gdLst>
              <a:gd name="T0" fmla="*/ 28 w 142"/>
              <a:gd name="T1" fmla="*/ 6 h 138"/>
              <a:gd name="T2" fmla="*/ 47 w 142"/>
              <a:gd name="T3" fmla="*/ 7 h 138"/>
              <a:gd name="T4" fmla="*/ 62 w 142"/>
              <a:gd name="T5" fmla="*/ 6 h 138"/>
              <a:gd name="T6" fmla="*/ 78 w 142"/>
              <a:gd name="T7" fmla="*/ 8 h 138"/>
              <a:gd name="T8" fmla="*/ 87 w 142"/>
              <a:gd name="T9" fmla="*/ 19 h 138"/>
              <a:gd name="T10" fmla="*/ 98 w 142"/>
              <a:gd name="T11" fmla="*/ 31 h 138"/>
              <a:gd name="T12" fmla="*/ 108 w 142"/>
              <a:gd name="T13" fmla="*/ 33 h 138"/>
              <a:gd name="T14" fmla="*/ 123 w 142"/>
              <a:gd name="T15" fmla="*/ 31 h 138"/>
              <a:gd name="T16" fmla="*/ 140 w 142"/>
              <a:gd name="T17" fmla="*/ 37 h 138"/>
              <a:gd name="T18" fmla="*/ 140 w 142"/>
              <a:gd name="T19" fmla="*/ 43 h 138"/>
              <a:gd name="T20" fmla="*/ 129 w 142"/>
              <a:gd name="T21" fmla="*/ 47 h 138"/>
              <a:gd name="T22" fmla="*/ 114 w 142"/>
              <a:gd name="T23" fmla="*/ 39 h 138"/>
              <a:gd name="T24" fmla="*/ 107 w 142"/>
              <a:gd name="T25" fmla="*/ 52 h 138"/>
              <a:gd name="T26" fmla="*/ 119 w 142"/>
              <a:gd name="T27" fmla="*/ 57 h 138"/>
              <a:gd name="T28" fmla="*/ 125 w 142"/>
              <a:gd name="T29" fmla="*/ 69 h 138"/>
              <a:gd name="T30" fmla="*/ 117 w 142"/>
              <a:gd name="T31" fmla="*/ 85 h 138"/>
              <a:gd name="T32" fmla="*/ 119 w 142"/>
              <a:gd name="T33" fmla="*/ 103 h 138"/>
              <a:gd name="T34" fmla="*/ 113 w 142"/>
              <a:gd name="T35" fmla="*/ 118 h 138"/>
              <a:gd name="T36" fmla="*/ 109 w 142"/>
              <a:gd name="T37" fmla="*/ 133 h 138"/>
              <a:gd name="T38" fmla="*/ 100 w 142"/>
              <a:gd name="T39" fmla="*/ 132 h 138"/>
              <a:gd name="T40" fmla="*/ 86 w 142"/>
              <a:gd name="T41" fmla="*/ 130 h 138"/>
              <a:gd name="T42" fmla="*/ 70 w 142"/>
              <a:gd name="T43" fmla="*/ 126 h 138"/>
              <a:gd name="T44" fmla="*/ 56 w 142"/>
              <a:gd name="T45" fmla="*/ 129 h 138"/>
              <a:gd name="T46" fmla="*/ 50 w 142"/>
              <a:gd name="T47" fmla="*/ 127 h 138"/>
              <a:gd name="T48" fmla="*/ 41 w 142"/>
              <a:gd name="T49" fmla="*/ 113 h 138"/>
              <a:gd name="T50" fmla="*/ 34 w 142"/>
              <a:gd name="T51" fmla="*/ 98 h 138"/>
              <a:gd name="T52" fmla="*/ 28 w 142"/>
              <a:gd name="T53" fmla="*/ 91 h 138"/>
              <a:gd name="T54" fmla="*/ 9 w 142"/>
              <a:gd name="T55" fmla="*/ 77 h 138"/>
              <a:gd name="T56" fmla="*/ 1 w 142"/>
              <a:gd name="T57" fmla="*/ 61 h 138"/>
              <a:gd name="T58" fmla="*/ 3 w 142"/>
              <a:gd name="T59" fmla="*/ 43 h 138"/>
              <a:gd name="T60" fmla="*/ 7 w 142"/>
              <a:gd name="T61" fmla="*/ 24 h 138"/>
              <a:gd name="T62" fmla="*/ 10 w 142"/>
              <a:gd name="T63" fmla="*/ 7 h 138"/>
              <a:gd name="T64" fmla="*/ 24 w 142"/>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8">
                <a:moveTo>
                  <a:pt x="24" y="0"/>
                </a:moveTo>
                <a:cubicBezTo>
                  <a:pt x="25" y="2"/>
                  <a:pt x="26" y="5"/>
                  <a:pt x="28" y="6"/>
                </a:cubicBezTo>
                <a:cubicBezTo>
                  <a:pt x="32" y="10"/>
                  <a:pt x="36" y="5"/>
                  <a:pt x="39" y="4"/>
                </a:cubicBezTo>
                <a:cubicBezTo>
                  <a:pt x="43" y="3"/>
                  <a:pt x="43" y="5"/>
                  <a:pt x="47" y="7"/>
                </a:cubicBezTo>
                <a:cubicBezTo>
                  <a:pt x="51" y="9"/>
                  <a:pt x="50" y="6"/>
                  <a:pt x="52" y="8"/>
                </a:cubicBezTo>
                <a:cubicBezTo>
                  <a:pt x="55" y="11"/>
                  <a:pt x="59" y="10"/>
                  <a:pt x="62" y="6"/>
                </a:cubicBezTo>
                <a:cubicBezTo>
                  <a:pt x="64" y="2"/>
                  <a:pt x="68" y="7"/>
                  <a:pt x="70" y="8"/>
                </a:cubicBezTo>
                <a:cubicBezTo>
                  <a:pt x="72" y="9"/>
                  <a:pt x="75" y="8"/>
                  <a:pt x="78" y="8"/>
                </a:cubicBezTo>
                <a:cubicBezTo>
                  <a:pt x="80" y="8"/>
                  <a:pt x="84" y="11"/>
                  <a:pt x="85" y="13"/>
                </a:cubicBezTo>
                <a:cubicBezTo>
                  <a:pt x="86" y="15"/>
                  <a:pt x="85" y="18"/>
                  <a:pt x="87" y="19"/>
                </a:cubicBezTo>
                <a:cubicBezTo>
                  <a:pt x="89" y="21"/>
                  <a:pt x="90" y="24"/>
                  <a:pt x="90" y="27"/>
                </a:cubicBezTo>
                <a:cubicBezTo>
                  <a:pt x="91" y="31"/>
                  <a:pt x="96" y="32"/>
                  <a:pt x="98" y="31"/>
                </a:cubicBezTo>
                <a:cubicBezTo>
                  <a:pt x="100" y="30"/>
                  <a:pt x="100" y="26"/>
                  <a:pt x="103" y="26"/>
                </a:cubicBezTo>
                <a:cubicBezTo>
                  <a:pt x="107" y="26"/>
                  <a:pt x="108" y="31"/>
                  <a:pt x="108" y="33"/>
                </a:cubicBezTo>
                <a:cubicBezTo>
                  <a:pt x="109" y="35"/>
                  <a:pt x="112" y="31"/>
                  <a:pt x="114" y="32"/>
                </a:cubicBezTo>
                <a:cubicBezTo>
                  <a:pt x="117" y="34"/>
                  <a:pt x="121" y="32"/>
                  <a:pt x="123" y="31"/>
                </a:cubicBezTo>
                <a:cubicBezTo>
                  <a:pt x="125" y="30"/>
                  <a:pt x="130" y="28"/>
                  <a:pt x="131" y="31"/>
                </a:cubicBezTo>
                <a:cubicBezTo>
                  <a:pt x="133" y="33"/>
                  <a:pt x="139" y="36"/>
                  <a:pt x="140" y="37"/>
                </a:cubicBezTo>
                <a:cubicBezTo>
                  <a:pt x="141" y="37"/>
                  <a:pt x="142" y="37"/>
                  <a:pt x="142" y="37"/>
                </a:cubicBezTo>
                <a:cubicBezTo>
                  <a:pt x="141" y="40"/>
                  <a:pt x="140" y="42"/>
                  <a:pt x="140" y="43"/>
                </a:cubicBezTo>
                <a:cubicBezTo>
                  <a:pt x="140" y="48"/>
                  <a:pt x="137" y="48"/>
                  <a:pt x="136" y="47"/>
                </a:cubicBezTo>
                <a:cubicBezTo>
                  <a:pt x="135" y="46"/>
                  <a:pt x="134" y="47"/>
                  <a:pt x="129" y="47"/>
                </a:cubicBezTo>
                <a:cubicBezTo>
                  <a:pt x="125" y="47"/>
                  <a:pt x="124" y="47"/>
                  <a:pt x="121" y="46"/>
                </a:cubicBezTo>
                <a:cubicBezTo>
                  <a:pt x="117" y="45"/>
                  <a:pt x="116" y="43"/>
                  <a:pt x="114" y="39"/>
                </a:cubicBezTo>
                <a:cubicBezTo>
                  <a:pt x="113" y="36"/>
                  <a:pt x="111" y="39"/>
                  <a:pt x="110" y="45"/>
                </a:cubicBezTo>
                <a:cubicBezTo>
                  <a:pt x="108" y="50"/>
                  <a:pt x="105" y="50"/>
                  <a:pt x="107" y="52"/>
                </a:cubicBezTo>
                <a:cubicBezTo>
                  <a:pt x="109" y="54"/>
                  <a:pt x="114" y="54"/>
                  <a:pt x="113" y="58"/>
                </a:cubicBezTo>
                <a:cubicBezTo>
                  <a:pt x="112" y="62"/>
                  <a:pt x="115" y="62"/>
                  <a:pt x="119" y="57"/>
                </a:cubicBezTo>
                <a:cubicBezTo>
                  <a:pt x="122" y="53"/>
                  <a:pt x="122" y="57"/>
                  <a:pt x="123" y="62"/>
                </a:cubicBezTo>
                <a:cubicBezTo>
                  <a:pt x="124" y="66"/>
                  <a:pt x="124" y="64"/>
                  <a:pt x="125" y="69"/>
                </a:cubicBezTo>
                <a:cubicBezTo>
                  <a:pt x="126" y="75"/>
                  <a:pt x="124" y="73"/>
                  <a:pt x="121" y="78"/>
                </a:cubicBezTo>
                <a:cubicBezTo>
                  <a:pt x="119" y="84"/>
                  <a:pt x="118" y="82"/>
                  <a:pt x="117" y="85"/>
                </a:cubicBezTo>
                <a:cubicBezTo>
                  <a:pt x="116" y="88"/>
                  <a:pt x="117" y="93"/>
                  <a:pt x="119" y="94"/>
                </a:cubicBezTo>
                <a:cubicBezTo>
                  <a:pt x="122" y="96"/>
                  <a:pt x="121" y="99"/>
                  <a:pt x="119" y="103"/>
                </a:cubicBezTo>
                <a:cubicBezTo>
                  <a:pt x="117" y="106"/>
                  <a:pt x="117" y="107"/>
                  <a:pt x="117" y="111"/>
                </a:cubicBezTo>
                <a:cubicBezTo>
                  <a:pt x="116" y="115"/>
                  <a:pt x="115" y="114"/>
                  <a:pt x="113" y="118"/>
                </a:cubicBezTo>
                <a:cubicBezTo>
                  <a:pt x="111" y="123"/>
                  <a:pt x="115" y="124"/>
                  <a:pt x="111" y="125"/>
                </a:cubicBezTo>
                <a:cubicBezTo>
                  <a:pt x="108" y="125"/>
                  <a:pt x="109" y="128"/>
                  <a:pt x="109" y="133"/>
                </a:cubicBezTo>
                <a:cubicBezTo>
                  <a:pt x="109" y="138"/>
                  <a:pt x="104" y="137"/>
                  <a:pt x="104" y="137"/>
                </a:cubicBezTo>
                <a:cubicBezTo>
                  <a:pt x="102" y="135"/>
                  <a:pt x="101" y="133"/>
                  <a:pt x="100" y="132"/>
                </a:cubicBezTo>
                <a:cubicBezTo>
                  <a:pt x="97" y="128"/>
                  <a:pt x="95" y="127"/>
                  <a:pt x="93" y="129"/>
                </a:cubicBezTo>
                <a:cubicBezTo>
                  <a:pt x="91" y="131"/>
                  <a:pt x="87" y="133"/>
                  <a:pt x="86" y="130"/>
                </a:cubicBezTo>
                <a:cubicBezTo>
                  <a:pt x="84" y="127"/>
                  <a:pt x="81" y="127"/>
                  <a:pt x="79" y="128"/>
                </a:cubicBezTo>
                <a:cubicBezTo>
                  <a:pt x="77" y="129"/>
                  <a:pt x="71" y="130"/>
                  <a:pt x="70" y="126"/>
                </a:cubicBezTo>
                <a:cubicBezTo>
                  <a:pt x="68" y="121"/>
                  <a:pt x="66" y="123"/>
                  <a:pt x="63" y="125"/>
                </a:cubicBezTo>
                <a:cubicBezTo>
                  <a:pt x="61" y="128"/>
                  <a:pt x="59" y="126"/>
                  <a:pt x="56" y="129"/>
                </a:cubicBezTo>
                <a:cubicBezTo>
                  <a:pt x="55" y="130"/>
                  <a:pt x="55" y="131"/>
                  <a:pt x="54" y="132"/>
                </a:cubicBezTo>
                <a:cubicBezTo>
                  <a:pt x="52" y="130"/>
                  <a:pt x="50" y="128"/>
                  <a:pt x="50" y="127"/>
                </a:cubicBezTo>
                <a:cubicBezTo>
                  <a:pt x="49" y="124"/>
                  <a:pt x="46" y="120"/>
                  <a:pt x="45" y="120"/>
                </a:cubicBezTo>
                <a:cubicBezTo>
                  <a:pt x="43" y="119"/>
                  <a:pt x="40" y="116"/>
                  <a:pt x="41" y="113"/>
                </a:cubicBezTo>
                <a:cubicBezTo>
                  <a:pt x="43" y="109"/>
                  <a:pt x="41" y="106"/>
                  <a:pt x="38" y="104"/>
                </a:cubicBezTo>
                <a:cubicBezTo>
                  <a:pt x="36" y="102"/>
                  <a:pt x="35" y="97"/>
                  <a:pt x="34" y="98"/>
                </a:cubicBezTo>
                <a:cubicBezTo>
                  <a:pt x="32" y="98"/>
                  <a:pt x="28" y="103"/>
                  <a:pt x="28" y="100"/>
                </a:cubicBezTo>
                <a:cubicBezTo>
                  <a:pt x="28" y="97"/>
                  <a:pt x="31" y="95"/>
                  <a:pt x="28" y="91"/>
                </a:cubicBezTo>
                <a:cubicBezTo>
                  <a:pt x="24" y="87"/>
                  <a:pt x="22" y="84"/>
                  <a:pt x="19" y="83"/>
                </a:cubicBezTo>
                <a:cubicBezTo>
                  <a:pt x="16" y="83"/>
                  <a:pt x="10" y="78"/>
                  <a:pt x="9" y="77"/>
                </a:cubicBezTo>
                <a:cubicBezTo>
                  <a:pt x="7" y="76"/>
                  <a:pt x="7" y="72"/>
                  <a:pt x="5" y="69"/>
                </a:cubicBezTo>
                <a:cubicBezTo>
                  <a:pt x="4" y="66"/>
                  <a:pt x="0" y="65"/>
                  <a:pt x="1" y="61"/>
                </a:cubicBezTo>
                <a:cubicBezTo>
                  <a:pt x="3" y="56"/>
                  <a:pt x="7" y="54"/>
                  <a:pt x="7" y="51"/>
                </a:cubicBezTo>
                <a:cubicBezTo>
                  <a:pt x="6" y="47"/>
                  <a:pt x="4" y="48"/>
                  <a:pt x="3" y="43"/>
                </a:cubicBezTo>
                <a:cubicBezTo>
                  <a:pt x="3" y="37"/>
                  <a:pt x="2" y="35"/>
                  <a:pt x="4" y="32"/>
                </a:cubicBezTo>
                <a:cubicBezTo>
                  <a:pt x="6" y="29"/>
                  <a:pt x="8" y="28"/>
                  <a:pt x="7" y="24"/>
                </a:cubicBezTo>
                <a:cubicBezTo>
                  <a:pt x="7" y="20"/>
                  <a:pt x="10" y="22"/>
                  <a:pt x="10" y="18"/>
                </a:cubicBezTo>
                <a:cubicBezTo>
                  <a:pt x="11" y="13"/>
                  <a:pt x="8" y="12"/>
                  <a:pt x="10" y="7"/>
                </a:cubicBezTo>
                <a:cubicBezTo>
                  <a:pt x="12" y="2"/>
                  <a:pt x="14" y="2"/>
                  <a:pt x="16" y="4"/>
                </a:cubicBezTo>
                <a:cubicBezTo>
                  <a:pt x="18" y="5"/>
                  <a:pt x="21" y="5"/>
                  <a:pt x="24" y="0"/>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4"/>
          <p:cNvSpPr>
            <a:spLocks/>
          </p:cNvSpPr>
          <p:nvPr/>
        </p:nvSpPr>
        <p:spPr bwMode="auto">
          <a:xfrm>
            <a:off x="5173213" y="2328408"/>
            <a:ext cx="517525" cy="1004888"/>
          </a:xfrm>
          <a:custGeom>
            <a:avLst/>
            <a:gdLst>
              <a:gd name="T0" fmla="*/ 38 w 67"/>
              <a:gd name="T1" fmla="*/ 1 h 130"/>
              <a:gd name="T2" fmla="*/ 44 w 67"/>
              <a:gd name="T3" fmla="*/ 2 h 130"/>
              <a:gd name="T4" fmla="*/ 56 w 67"/>
              <a:gd name="T5" fmla="*/ 3 h 130"/>
              <a:gd name="T6" fmla="*/ 67 w 67"/>
              <a:gd name="T7" fmla="*/ 6 h 130"/>
              <a:gd name="T8" fmla="*/ 64 w 67"/>
              <a:gd name="T9" fmla="*/ 12 h 130"/>
              <a:gd name="T10" fmla="*/ 58 w 67"/>
              <a:gd name="T11" fmla="*/ 21 h 130"/>
              <a:gd name="T12" fmla="*/ 49 w 67"/>
              <a:gd name="T13" fmla="*/ 32 h 130"/>
              <a:gd name="T14" fmla="*/ 47 w 67"/>
              <a:gd name="T15" fmla="*/ 43 h 130"/>
              <a:gd name="T16" fmla="*/ 46 w 67"/>
              <a:gd name="T17" fmla="*/ 54 h 130"/>
              <a:gd name="T18" fmla="*/ 40 w 67"/>
              <a:gd name="T19" fmla="*/ 67 h 130"/>
              <a:gd name="T20" fmla="*/ 40 w 67"/>
              <a:gd name="T21" fmla="*/ 81 h 130"/>
              <a:gd name="T22" fmla="*/ 40 w 67"/>
              <a:gd name="T23" fmla="*/ 89 h 130"/>
              <a:gd name="T24" fmla="*/ 37 w 67"/>
              <a:gd name="T25" fmla="*/ 100 h 130"/>
              <a:gd name="T26" fmla="*/ 37 w 67"/>
              <a:gd name="T27" fmla="*/ 110 h 130"/>
              <a:gd name="T28" fmla="*/ 38 w 67"/>
              <a:gd name="T29" fmla="*/ 115 h 130"/>
              <a:gd name="T30" fmla="*/ 37 w 67"/>
              <a:gd name="T31" fmla="*/ 122 h 130"/>
              <a:gd name="T32" fmla="*/ 30 w 67"/>
              <a:gd name="T33" fmla="*/ 128 h 130"/>
              <a:gd name="T34" fmla="*/ 21 w 67"/>
              <a:gd name="T35" fmla="*/ 129 h 130"/>
              <a:gd name="T36" fmla="*/ 19 w 67"/>
              <a:gd name="T37" fmla="*/ 128 h 130"/>
              <a:gd name="T38" fmla="*/ 14 w 67"/>
              <a:gd name="T39" fmla="*/ 118 h 130"/>
              <a:gd name="T40" fmla="*/ 8 w 67"/>
              <a:gd name="T41" fmla="*/ 105 h 130"/>
              <a:gd name="T42" fmla="*/ 0 w 67"/>
              <a:gd name="T43" fmla="*/ 101 h 130"/>
              <a:gd name="T44" fmla="*/ 5 w 67"/>
              <a:gd name="T45" fmla="*/ 97 h 130"/>
              <a:gd name="T46" fmla="*/ 7 w 67"/>
              <a:gd name="T47" fmla="*/ 89 h 130"/>
              <a:gd name="T48" fmla="*/ 9 w 67"/>
              <a:gd name="T49" fmla="*/ 82 h 130"/>
              <a:gd name="T50" fmla="*/ 13 w 67"/>
              <a:gd name="T51" fmla="*/ 75 h 130"/>
              <a:gd name="T52" fmla="*/ 15 w 67"/>
              <a:gd name="T53" fmla="*/ 67 h 130"/>
              <a:gd name="T54" fmla="*/ 15 w 67"/>
              <a:gd name="T55" fmla="*/ 58 h 130"/>
              <a:gd name="T56" fmla="*/ 13 w 67"/>
              <a:gd name="T57" fmla="*/ 49 h 130"/>
              <a:gd name="T58" fmla="*/ 17 w 67"/>
              <a:gd name="T59" fmla="*/ 42 h 130"/>
              <a:gd name="T60" fmla="*/ 21 w 67"/>
              <a:gd name="T61" fmla="*/ 33 h 130"/>
              <a:gd name="T62" fmla="*/ 19 w 67"/>
              <a:gd name="T63" fmla="*/ 26 h 130"/>
              <a:gd name="T64" fmla="*/ 15 w 67"/>
              <a:gd name="T65" fmla="*/ 21 h 130"/>
              <a:gd name="T66" fmla="*/ 9 w 67"/>
              <a:gd name="T67" fmla="*/ 22 h 130"/>
              <a:gd name="T68" fmla="*/ 3 w 67"/>
              <a:gd name="T69" fmla="*/ 16 h 130"/>
              <a:gd name="T70" fmla="*/ 6 w 67"/>
              <a:gd name="T71" fmla="*/ 9 h 130"/>
              <a:gd name="T72" fmla="*/ 10 w 67"/>
              <a:gd name="T73" fmla="*/ 3 h 130"/>
              <a:gd name="T74" fmla="*/ 17 w 67"/>
              <a:gd name="T75" fmla="*/ 10 h 130"/>
              <a:gd name="T76" fmla="*/ 25 w 67"/>
              <a:gd name="T77" fmla="*/ 11 h 130"/>
              <a:gd name="T78" fmla="*/ 32 w 67"/>
              <a:gd name="T79" fmla="*/ 11 h 130"/>
              <a:gd name="T80" fmla="*/ 36 w 67"/>
              <a:gd name="T81" fmla="*/ 7 h 130"/>
              <a:gd name="T82" fmla="*/ 38 w 67"/>
              <a:gd name="T83"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130">
                <a:moveTo>
                  <a:pt x="38" y="1"/>
                </a:moveTo>
                <a:cubicBezTo>
                  <a:pt x="40" y="1"/>
                  <a:pt x="43" y="1"/>
                  <a:pt x="44" y="2"/>
                </a:cubicBezTo>
                <a:cubicBezTo>
                  <a:pt x="45" y="2"/>
                  <a:pt x="51" y="0"/>
                  <a:pt x="56" y="3"/>
                </a:cubicBezTo>
                <a:cubicBezTo>
                  <a:pt x="61" y="6"/>
                  <a:pt x="67" y="6"/>
                  <a:pt x="67" y="6"/>
                </a:cubicBezTo>
                <a:cubicBezTo>
                  <a:pt x="67" y="6"/>
                  <a:pt x="65" y="9"/>
                  <a:pt x="64" y="12"/>
                </a:cubicBezTo>
                <a:cubicBezTo>
                  <a:pt x="62" y="14"/>
                  <a:pt x="60" y="17"/>
                  <a:pt x="58" y="21"/>
                </a:cubicBezTo>
                <a:cubicBezTo>
                  <a:pt x="57" y="24"/>
                  <a:pt x="54" y="27"/>
                  <a:pt x="49" y="32"/>
                </a:cubicBezTo>
                <a:cubicBezTo>
                  <a:pt x="45" y="36"/>
                  <a:pt x="48" y="40"/>
                  <a:pt x="47" y="43"/>
                </a:cubicBezTo>
                <a:cubicBezTo>
                  <a:pt x="46" y="46"/>
                  <a:pt x="46" y="51"/>
                  <a:pt x="46" y="54"/>
                </a:cubicBezTo>
                <a:cubicBezTo>
                  <a:pt x="46" y="57"/>
                  <a:pt x="42" y="61"/>
                  <a:pt x="40" y="67"/>
                </a:cubicBezTo>
                <a:cubicBezTo>
                  <a:pt x="38" y="74"/>
                  <a:pt x="37" y="77"/>
                  <a:pt x="40" y="81"/>
                </a:cubicBezTo>
                <a:cubicBezTo>
                  <a:pt x="43" y="85"/>
                  <a:pt x="42" y="84"/>
                  <a:pt x="40" y="89"/>
                </a:cubicBezTo>
                <a:cubicBezTo>
                  <a:pt x="38" y="94"/>
                  <a:pt x="38" y="96"/>
                  <a:pt x="37" y="100"/>
                </a:cubicBezTo>
                <a:cubicBezTo>
                  <a:pt x="37" y="105"/>
                  <a:pt x="35" y="108"/>
                  <a:pt x="37" y="110"/>
                </a:cubicBezTo>
                <a:cubicBezTo>
                  <a:pt x="38" y="112"/>
                  <a:pt x="39" y="114"/>
                  <a:pt x="38" y="115"/>
                </a:cubicBezTo>
                <a:cubicBezTo>
                  <a:pt x="38" y="116"/>
                  <a:pt x="38" y="119"/>
                  <a:pt x="37" y="122"/>
                </a:cubicBezTo>
                <a:cubicBezTo>
                  <a:pt x="35" y="125"/>
                  <a:pt x="32" y="127"/>
                  <a:pt x="30" y="128"/>
                </a:cubicBezTo>
                <a:cubicBezTo>
                  <a:pt x="29" y="130"/>
                  <a:pt x="25" y="129"/>
                  <a:pt x="21" y="129"/>
                </a:cubicBezTo>
                <a:cubicBezTo>
                  <a:pt x="21" y="129"/>
                  <a:pt x="20" y="128"/>
                  <a:pt x="19" y="128"/>
                </a:cubicBezTo>
                <a:cubicBezTo>
                  <a:pt x="19" y="121"/>
                  <a:pt x="17" y="122"/>
                  <a:pt x="14" y="118"/>
                </a:cubicBezTo>
                <a:cubicBezTo>
                  <a:pt x="11" y="113"/>
                  <a:pt x="14" y="106"/>
                  <a:pt x="8" y="105"/>
                </a:cubicBezTo>
                <a:cubicBezTo>
                  <a:pt x="5" y="105"/>
                  <a:pt x="2" y="103"/>
                  <a:pt x="0" y="101"/>
                </a:cubicBezTo>
                <a:cubicBezTo>
                  <a:pt x="0" y="101"/>
                  <a:pt x="5" y="102"/>
                  <a:pt x="5" y="97"/>
                </a:cubicBezTo>
                <a:cubicBezTo>
                  <a:pt x="5" y="92"/>
                  <a:pt x="4" y="89"/>
                  <a:pt x="7" y="89"/>
                </a:cubicBezTo>
                <a:cubicBezTo>
                  <a:pt x="11" y="88"/>
                  <a:pt x="7" y="87"/>
                  <a:pt x="9" y="82"/>
                </a:cubicBezTo>
                <a:cubicBezTo>
                  <a:pt x="11" y="78"/>
                  <a:pt x="12" y="79"/>
                  <a:pt x="13" y="75"/>
                </a:cubicBezTo>
                <a:cubicBezTo>
                  <a:pt x="13" y="71"/>
                  <a:pt x="13" y="70"/>
                  <a:pt x="15" y="67"/>
                </a:cubicBezTo>
                <a:cubicBezTo>
                  <a:pt x="17" y="63"/>
                  <a:pt x="18" y="60"/>
                  <a:pt x="15" y="58"/>
                </a:cubicBezTo>
                <a:cubicBezTo>
                  <a:pt x="13" y="57"/>
                  <a:pt x="12" y="52"/>
                  <a:pt x="13" y="49"/>
                </a:cubicBezTo>
                <a:cubicBezTo>
                  <a:pt x="14" y="46"/>
                  <a:pt x="15" y="48"/>
                  <a:pt x="17" y="42"/>
                </a:cubicBezTo>
                <a:cubicBezTo>
                  <a:pt x="20" y="37"/>
                  <a:pt x="22" y="39"/>
                  <a:pt x="21" y="33"/>
                </a:cubicBezTo>
                <a:cubicBezTo>
                  <a:pt x="20" y="28"/>
                  <a:pt x="20" y="30"/>
                  <a:pt x="19" y="26"/>
                </a:cubicBezTo>
                <a:cubicBezTo>
                  <a:pt x="18" y="21"/>
                  <a:pt x="18" y="17"/>
                  <a:pt x="15" y="21"/>
                </a:cubicBezTo>
                <a:cubicBezTo>
                  <a:pt x="11" y="26"/>
                  <a:pt x="8" y="26"/>
                  <a:pt x="9" y="22"/>
                </a:cubicBezTo>
                <a:cubicBezTo>
                  <a:pt x="10" y="18"/>
                  <a:pt x="5" y="18"/>
                  <a:pt x="3" y="16"/>
                </a:cubicBezTo>
                <a:cubicBezTo>
                  <a:pt x="1" y="14"/>
                  <a:pt x="4" y="14"/>
                  <a:pt x="6" y="9"/>
                </a:cubicBezTo>
                <a:cubicBezTo>
                  <a:pt x="7" y="3"/>
                  <a:pt x="9" y="0"/>
                  <a:pt x="10" y="3"/>
                </a:cubicBezTo>
                <a:cubicBezTo>
                  <a:pt x="12" y="7"/>
                  <a:pt x="13" y="9"/>
                  <a:pt x="17" y="10"/>
                </a:cubicBezTo>
                <a:cubicBezTo>
                  <a:pt x="20" y="11"/>
                  <a:pt x="21" y="11"/>
                  <a:pt x="25" y="11"/>
                </a:cubicBezTo>
                <a:cubicBezTo>
                  <a:pt x="30" y="11"/>
                  <a:pt x="31" y="10"/>
                  <a:pt x="32" y="11"/>
                </a:cubicBezTo>
                <a:cubicBezTo>
                  <a:pt x="33" y="12"/>
                  <a:pt x="36" y="12"/>
                  <a:pt x="36" y="7"/>
                </a:cubicBezTo>
                <a:cubicBezTo>
                  <a:pt x="36" y="6"/>
                  <a:pt x="37" y="4"/>
                  <a:pt x="38" y="1"/>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5"/>
          <p:cNvSpPr>
            <a:spLocks/>
          </p:cNvSpPr>
          <p:nvPr/>
        </p:nvSpPr>
        <p:spPr bwMode="auto">
          <a:xfrm>
            <a:off x="5181150" y="2328408"/>
            <a:ext cx="509587" cy="595313"/>
          </a:xfrm>
          <a:custGeom>
            <a:avLst/>
            <a:gdLst>
              <a:gd name="T0" fmla="*/ 37 w 66"/>
              <a:gd name="T1" fmla="*/ 1 h 77"/>
              <a:gd name="T2" fmla="*/ 43 w 66"/>
              <a:gd name="T3" fmla="*/ 2 h 77"/>
              <a:gd name="T4" fmla="*/ 55 w 66"/>
              <a:gd name="T5" fmla="*/ 3 h 77"/>
              <a:gd name="T6" fmla="*/ 66 w 66"/>
              <a:gd name="T7" fmla="*/ 6 h 77"/>
              <a:gd name="T8" fmla="*/ 63 w 66"/>
              <a:gd name="T9" fmla="*/ 12 h 77"/>
              <a:gd name="T10" fmla="*/ 57 w 66"/>
              <a:gd name="T11" fmla="*/ 21 h 77"/>
              <a:gd name="T12" fmla="*/ 48 w 66"/>
              <a:gd name="T13" fmla="*/ 32 h 77"/>
              <a:gd name="T14" fmla="*/ 46 w 66"/>
              <a:gd name="T15" fmla="*/ 43 h 77"/>
              <a:gd name="T16" fmla="*/ 45 w 66"/>
              <a:gd name="T17" fmla="*/ 54 h 77"/>
              <a:gd name="T18" fmla="*/ 39 w 66"/>
              <a:gd name="T19" fmla="*/ 67 h 77"/>
              <a:gd name="T20" fmla="*/ 37 w 66"/>
              <a:gd name="T21" fmla="*/ 77 h 77"/>
              <a:gd name="T22" fmla="*/ 33 w 66"/>
              <a:gd name="T23" fmla="*/ 72 h 77"/>
              <a:gd name="T24" fmla="*/ 22 w 66"/>
              <a:gd name="T25" fmla="*/ 62 h 77"/>
              <a:gd name="T26" fmla="*/ 16 w 66"/>
              <a:gd name="T27" fmla="*/ 61 h 77"/>
              <a:gd name="T28" fmla="*/ 14 w 66"/>
              <a:gd name="T29" fmla="*/ 58 h 77"/>
              <a:gd name="T30" fmla="*/ 12 w 66"/>
              <a:gd name="T31" fmla="*/ 49 h 77"/>
              <a:gd name="T32" fmla="*/ 16 w 66"/>
              <a:gd name="T33" fmla="*/ 42 h 77"/>
              <a:gd name="T34" fmla="*/ 20 w 66"/>
              <a:gd name="T35" fmla="*/ 33 h 77"/>
              <a:gd name="T36" fmla="*/ 18 w 66"/>
              <a:gd name="T37" fmla="*/ 26 h 77"/>
              <a:gd name="T38" fmla="*/ 14 w 66"/>
              <a:gd name="T39" fmla="*/ 21 h 77"/>
              <a:gd name="T40" fmla="*/ 8 w 66"/>
              <a:gd name="T41" fmla="*/ 22 h 77"/>
              <a:gd name="T42" fmla="*/ 2 w 66"/>
              <a:gd name="T43" fmla="*/ 16 h 77"/>
              <a:gd name="T44" fmla="*/ 5 w 66"/>
              <a:gd name="T45" fmla="*/ 9 h 77"/>
              <a:gd name="T46" fmla="*/ 9 w 66"/>
              <a:gd name="T47" fmla="*/ 3 h 77"/>
              <a:gd name="T48" fmla="*/ 16 w 66"/>
              <a:gd name="T49" fmla="*/ 10 h 77"/>
              <a:gd name="T50" fmla="*/ 24 w 66"/>
              <a:gd name="T51" fmla="*/ 11 h 77"/>
              <a:gd name="T52" fmla="*/ 31 w 66"/>
              <a:gd name="T53" fmla="*/ 11 h 77"/>
              <a:gd name="T54" fmla="*/ 35 w 66"/>
              <a:gd name="T55" fmla="*/ 7 h 77"/>
              <a:gd name="T56" fmla="*/ 37 w 66"/>
              <a:gd name="T57"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77">
                <a:moveTo>
                  <a:pt x="37" y="1"/>
                </a:moveTo>
                <a:cubicBezTo>
                  <a:pt x="39" y="1"/>
                  <a:pt x="42" y="1"/>
                  <a:pt x="43" y="2"/>
                </a:cubicBezTo>
                <a:cubicBezTo>
                  <a:pt x="44" y="2"/>
                  <a:pt x="50" y="0"/>
                  <a:pt x="55" y="3"/>
                </a:cubicBezTo>
                <a:cubicBezTo>
                  <a:pt x="60" y="6"/>
                  <a:pt x="66" y="6"/>
                  <a:pt x="66" y="6"/>
                </a:cubicBezTo>
                <a:cubicBezTo>
                  <a:pt x="66" y="6"/>
                  <a:pt x="64" y="9"/>
                  <a:pt x="63" y="12"/>
                </a:cubicBezTo>
                <a:cubicBezTo>
                  <a:pt x="61" y="14"/>
                  <a:pt x="59" y="17"/>
                  <a:pt x="57" y="21"/>
                </a:cubicBezTo>
                <a:cubicBezTo>
                  <a:pt x="56" y="24"/>
                  <a:pt x="53" y="27"/>
                  <a:pt x="48" y="32"/>
                </a:cubicBezTo>
                <a:cubicBezTo>
                  <a:pt x="44" y="36"/>
                  <a:pt x="47" y="40"/>
                  <a:pt x="46" y="43"/>
                </a:cubicBezTo>
                <a:cubicBezTo>
                  <a:pt x="45" y="46"/>
                  <a:pt x="45" y="51"/>
                  <a:pt x="45" y="54"/>
                </a:cubicBezTo>
                <a:cubicBezTo>
                  <a:pt x="45" y="57"/>
                  <a:pt x="41" y="61"/>
                  <a:pt x="39" y="67"/>
                </a:cubicBezTo>
                <a:cubicBezTo>
                  <a:pt x="38" y="71"/>
                  <a:pt x="37" y="74"/>
                  <a:pt x="37" y="77"/>
                </a:cubicBezTo>
                <a:cubicBezTo>
                  <a:pt x="35" y="75"/>
                  <a:pt x="34" y="73"/>
                  <a:pt x="33" y="72"/>
                </a:cubicBezTo>
                <a:cubicBezTo>
                  <a:pt x="32" y="68"/>
                  <a:pt x="27" y="68"/>
                  <a:pt x="22" y="62"/>
                </a:cubicBezTo>
                <a:cubicBezTo>
                  <a:pt x="20" y="60"/>
                  <a:pt x="18" y="60"/>
                  <a:pt x="16" y="61"/>
                </a:cubicBezTo>
                <a:cubicBezTo>
                  <a:pt x="16" y="60"/>
                  <a:pt x="15" y="59"/>
                  <a:pt x="14" y="58"/>
                </a:cubicBezTo>
                <a:cubicBezTo>
                  <a:pt x="12" y="57"/>
                  <a:pt x="11" y="52"/>
                  <a:pt x="12" y="49"/>
                </a:cubicBezTo>
                <a:cubicBezTo>
                  <a:pt x="13" y="46"/>
                  <a:pt x="14" y="48"/>
                  <a:pt x="16" y="42"/>
                </a:cubicBezTo>
                <a:cubicBezTo>
                  <a:pt x="19" y="37"/>
                  <a:pt x="21" y="39"/>
                  <a:pt x="20" y="33"/>
                </a:cubicBezTo>
                <a:cubicBezTo>
                  <a:pt x="19" y="28"/>
                  <a:pt x="19" y="30"/>
                  <a:pt x="18" y="26"/>
                </a:cubicBezTo>
                <a:cubicBezTo>
                  <a:pt x="17" y="21"/>
                  <a:pt x="17" y="17"/>
                  <a:pt x="14" y="21"/>
                </a:cubicBezTo>
                <a:cubicBezTo>
                  <a:pt x="10" y="26"/>
                  <a:pt x="7" y="26"/>
                  <a:pt x="8" y="22"/>
                </a:cubicBezTo>
                <a:cubicBezTo>
                  <a:pt x="9" y="18"/>
                  <a:pt x="4" y="18"/>
                  <a:pt x="2" y="16"/>
                </a:cubicBezTo>
                <a:cubicBezTo>
                  <a:pt x="0" y="14"/>
                  <a:pt x="3" y="14"/>
                  <a:pt x="5" y="9"/>
                </a:cubicBezTo>
                <a:cubicBezTo>
                  <a:pt x="6" y="3"/>
                  <a:pt x="8" y="0"/>
                  <a:pt x="9" y="3"/>
                </a:cubicBezTo>
                <a:cubicBezTo>
                  <a:pt x="11" y="7"/>
                  <a:pt x="12" y="9"/>
                  <a:pt x="16" y="10"/>
                </a:cubicBezTo>
                <a:cubicBezTo>
                  <a:pt x="19" y="11"/>
                  <a:pt x="20" y="11"/>
                  <a:pt x="24" y="11"/>
                </a:cubicBezTo>
                <a:cubicBezTo>
                  <a:pt x="29" y="11"/>
                  <a:pt x="30" y="10"/>
                  <a:pt x="31" y="11"/>
                </a:cubicBezTo>
                <a:cubicBezTo>
                  <a:pt x="32" y="12"/>
                  <a:pt x="35" y="12"/>
                  <a:pt x="35" y="7"/>
                </a:cubicBezTo>
                <a:cubicBezTo>
                  <a:pt x="35" y="6"/>
                  <a:pt x="36" y="4"/>
                  <a:pt x="37" y="1"/>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6"/>
          <p:cNvSpPr>
            <a:spLocks/>
          </p:cNvSpPr>
          <p:nvPr/>
        </p:nvSpPr>
        <p:spPr bwMode="auto">
          <a:xfrm>
            <a:off x="5173213" y="2791958"/>
            <a:ext cx="331787" cy="541338"/>
          </a:xfrm>
          <a:custGeom>
            <a:avLst/>
            <a:gdLst>
              <a:gd name="T0" fmla="*/ 38 w 43"/>
              <a:gd name="T1" fmla="*/ 17 h 70"/>
              <a:gd name="T2" fmla="*/ 40 w 43"/>
              <a:gd name="T3" fmla="*/ 21 h 70"/>
              <a:gd name="T4" fmla="*/ 40 w 43"/>
              <a:gd name="T5" fmla="*/ 29 h 70"/>
              <a:gd name="T6" fmla="*/ 37 w 43"/>
              <a:gd name="T7" fmla="*/ 40 h 70"/>
              <a:gd name="T8" fmla="*/ 37 w 43"/>
              <a:gd name="T9" fmla="*/ 50 h 70"/>
              <a:gd name="T10" fmla="*/ 38 w 43"/>
              <a:gd name="T11" fmla="*/ 55 h 70"/>
              <a:gd name="T12" fmla="*/ 37 w 43"/>
              <a:gd name="T13" fmla="*/ 62 h 70"/>
              <a:gd name="T14" fmla="*/ 30 w 43"/>
              <a:gd name="T15" fmla="*/ 68 h 70"/>
              <a:gd name="T16" fmla="*/ 21 w 43"/>
              <a:gd name="T17" fmla="*/ 69 h 70"/>
              <a:gd name="T18" fmla="*/ 19 w 43"/>
              <a:gd name="T19" fmla="*/ 68 h 70"/>
              <a:gd name="T20" fmla="*/ 14 w 43"/>
              <a:gd name="T21" fmla="*/ 58 h 70"/>
              <a:gd name="T22" fmla="*/ 8 w 43"/>
              <a:gd name="T23" fmla="*/ 45 h 70"/>
              <a:gd name="T24" fmla="*/ 0 w 43"/>
              <a:gd name="T25" fmla="*/ 41 h 70"/>
              <a:gd name="T26" fmla="*/ 5 w 43"/>
              <a:gd name="T27" fmla="*/ 37 h 70"/>
              <a:gd name="T28" fmla="*/ 7 w 43"/>
              <a:gd name="T29" fmla="*/ 29 h 70"/>
              <a:gd name="T30" fmla="*/ 9 w 43"/>
              <a:gd name="T31" fmla="*/ 22 h 70"/>
              <a:gd name="T32" fmla="*/ 13 w 43"/>
              <a:gd name="T33" fmla="*/ 15 h 70"/>
              <a:gd name="T34" fmla="*/ 15 w 43"/>
              <a:gd name="T35" fmla="*/ 7 h 70"/>
              <a:gd name="T36" fmla="*/ 17 w 43"/>
              <a:gd name="T37" fmla="*/ 1 h 70"/>
              <a:gd name="T38" fmla="*/ 23 w 43"/>
              <a:gd name="T39" fmla="*/ 2 h 70"/>
              <a:gd name="T40" fmla="*/ 34 w 43"/>
              <a:gd name="T41" fmla="*/ 12 h 70"/>
              <a:gd name="T42" fmla="*/ 38 w 43"/>
              <a:gd name="T4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70">
                <a:moveTo>
                  <a:pt x="38" y="17"/>
                </a:moveTo>
                <a:cubicBezTo>
                  <a:pt x="39" y="18"/>
                  <a:pt x="39" y="20"/>
                  <a:pt x="40" y="21"/>
                </a:cubicBezTo>
                <a:cubicBezTo>
                  <a:pt x="43" y="25"/>
                  <a:pt x="42" y="24"/>
                  <a:pt x="40" y="29"/>
                </a:cubicBezTo>
                <a:cubicBezTo>
                  <a:pt x="38" y="34"/>
                  <a:pt x="38" y="36"/>
                  <a:pt x="37" y="40"/>
                </a:cubicBezTo>
                <a:cubicBezTo>
                  <a:pt x="37" y="45"/>
                  <a:pt x="35" y="48"/>
                  <a:pt x="37" y="50"/>
                </a:cubicBezTo>
                <a:cubicBezTo>
                  <a:pt x="38" y="52"/>
                  <a:pt x="39" y="54"/>
                  <a:pt x="38" y="55"/>
                </a:cubicBezTo>
                <a:cubicBezTo>
                  <a:pt x="38" y="56"/>
                  <a:pt x="38" y="59"/>
                  <a:pt x="37" y="62"/>
                </a:cubicBezTo>
                <a:cubicBezTo>
                  <a:pt x="35" y="65"/>
                  <a:pt x="32" y="67"/>
                  <a:pt x="30" y="68"/>
                </a:cubicBezTo>
                <a:cubicBezTo>
                  <a:pt x="29" y="70"/>
                  <a:pt x="25" y="69"/>
                  <a:pt x="21" y="69"/>
                </a:cubicBezTo>
                <a:cubicBezTo>
                  <a:pt x="21" y="69"/>
                  <a:pt x="20" y="68"/>
                  <a:pt x="19" y="68"/>
                </a:cubicBezTo>
                <a:cubicBezTo>
                  <a:pt x="19" y="61"/>
                  <a:pt x="17" y="62"/>
                  <a:pt x="14" y="58"/>
                </a:cubicBezTo>
                <a:cubicBezTo>
                  <a:pt x="11" y="53"/>
                  <a:pt x="14" y="46"/>
                  <a:pt x="8" y="45"/>
                </a:cubicBezTo>
                <a:cubicBezTo>
                  <a:pt x="5" y="45"/>
                  <a:pt x="2" y="43"/>
                  <a:pt x="0" y="41"/>
                </a:cubicBezTo>
                <a:cubicBezTo>
                  <a:pt x="0" y="41"/>
                  <a:pt x="5" y="42"/>
                  <a:pt x="5" y="37"/>
                </a:cubicBezTo>
                <a:cubicBezTo>
                  <a:pt x="5" y="32"/>
                  <a:pt x="4" y="29"/>
                  <a:pt x="7" y="29"/>
                </a:cubicBezTo>
                <a:cubicBezTo>
                  <a:pt x="11" y="28"/>
                  <a:pt x="7" y="27"/>
                  <a:pt x="9" y="22"/>
                </a:cubicBezTo>
                <a:cubicBezTo>
                  <a:pt x="11" y="18"/>
                  <a:pt x="12" y="19"/>
                  <a:pt x="13" y="15"/>
                </a:cubicBezTo>
                <a:cubicBezTo>
                  <a:pt x="13" y="11"/>
                  <a:pt x="13" y="10"/>
                  <a:pt x="15" y="7"/>
                </a:cubicBezTo>
                <a:cubicBezTo>
                  <a:pt x="17" y="5"/>
                  <a:pt x="17" y="2"/>
                  <a:pt x="17" y="1"/>
                </a:cubicBezTo>
                <a:cubicBezTo>
                  <a:pt x="19" y="0"/>
                  <a:pt x="21" y="0"/>
                  <a:pt x="23" y="2"/>
                </a:cubicBezTo>
                <a:cubicBezTo>
                  <a:pt x="28" y="8"/>
                  <a:pt x="33" y="8"/>
                  <a:pt x="34" y="12"/>
                </a:cubicBezTo>
                <a:cubicBezTo>
                  <a:pt x="35" y="13"/>
                  <a:pt x="36" y="15"/>
                  <a:pt x="38" y="17"/>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7"/>
          <p:cNvSpPr>
            <a:spLocks/>
          </p:cNvSpPr>
          <p:nvPr/>
        </p:nvSpPr>
        <p:spPr bwMode="auto">
          <a:xfrm>
            <a:off x="4538213" y="2985633"/>
            <a:ext cx="781050" cy="1090613"/>
          </a:xfrm>
          <a:custGeom>
            <a:avLst/>
            <a:gdLst>
              <a:gd name="T0" fmla="*/ 101 w 101"/>
              <a:gd name="T1" fmla="*/ 43 h 141"/>
              <a:gd name="T2" fmla="*/ 99 w 101"/>
              <a:gd name="T3" fmla="*/ 39 h 141"/>
              <a:gd name="T4" fmla="*/ 90 w 101"/>
              <a:gd name="T5" fmla="*/ 44 h 141"/>
              <a:gd name="T6" fmla="*/ 90 w 101"/>
              <a:gd name="T7" fmla="*/ 50 h 141"/>
              <a:gd name="T8" fmla="*/ 95 w 101"/>
              <a:gd name="T9" fmla="*/ 52 h 141"/>
              <a:gd name="T10" fmla="*/ 89 w 101"/>
              <a:gd name="T11" fmla="*/ 59 h 141"/>
              <a:gd name="T12" fmla="*/ 80 w 101"/>
              <a:gd name="T13" fmla="*/ 70 h 141"/>
              <a:gd name="T14" fmla="*/ 77 w 101"/>
              <a:gd name="T15" fmla="*/ 75 h 141"/>
              <a:gd name="T16" fmla="*/ 71 w 101"/>
              <a:gd name="T17" fmla="*/ 80 h 141"/>
              <a:gd name="T18" fmla="*/ 64 w 101"/>
              <a:gd name="T19" fmla="*/ 85 h 141"/>
              <a:gd name="T20" fmla="*/ 66 w 101"/>
              <a:gd name="T21" fmla="*/ 91 h 141"/>
              <a:gd name="T22" fmla="*/ 65 w 101"/>
              <a:gd name="T23" fmla="*/ 96 h 141"/>
              <a:gd name="T24" fmla="*/ 48 w 101"/>
              <a:gd name="T25" fmla="*/ 111 h 141"/>
              <a:gd name="T26" fmla="*/ 48 w 101"/>
              <a:gd name="T27" fmla="*/ 119 h 141"/>
              <a:gd name="T28" fmla="*/ 48 w 101"/>
              <a:gd name="T29" fmla="*/ 125 h 141"/>
              <a:gd name="T30" fmla="*/ 43 w 101"/>
              <a:gd name="T31" fmla="*/ 130 h 141"/>
              <a:gd name="T32" fmla="*/ 37 w 101"/>
              <a:gd name="T33" fmla="*/ 138 h 141"/>
              <a:gd name="T34" fmla="*/ 31 w 101"/>
              <a:gd name="T35" fmla="*/ 139 h 141"/>
              <a:gd name="T36" fmla="*/ 26 w 101"/>
              <a:gd name="T37" fmla="*/ 135 h 141"/>
              <a:gd name="T38" fmla="*/ 22 w 101"/>
              <a:gd name="T39" fmla="*/ 136 h 141"/>
              <a:gd name="T40" fmla="*/ 15 w 101"/>
              <a:gd name="T41" fmla="*/ 139 h 141"/>
              <a:gd name="T42" fmla="*/ 10 w 101"/>
              <a:gd name="T43" fmla="*/ 134 h 141"/>
              <a:gd name="T44" fmla="*/ 7 w 101"/>
              <a:gd name="T45" fmla="*/ 128 h 141"/>
              <a:gd name="T46" fmla="*/ 4 w 101"/>
              <a:gd name="T47" fmla="*/ 126 h 141"/>
              <a:gd name="T48" fmla="*/ 9 w 101"/>
              <a:gd name="T49" fmla="*/ 124 h 141"/>
              <a:gd name="T50" fmla="*/ 9 w 101"/>
              <a:gd name="T51" fmla="*/ 118 h 141"/>
              <a:gd name="T52" fmla="*/ 11 w 101"/>
              <a:gd name="T53" fmla="*/ 113 h 141"/>
              <a:gd name="T54" fmla="*/ 9 w 101"/>
              <a:gd name="T55" fmla="*/ 105 h 141"/>
              <a:gd name="T56" fmla="*/ 8 w 101"/>
              <a:gd name="T57" fmla="*/ 97 h 141"/>
              <a:gd name="T58" fmla="*/ 12 w 101"/>
              <a:gd name="T59" fmla="*/ 93 h 141"/>
              <a:gd name="T60" fmla="*/ 2 w 101"/>
              <a:gd name="T61" fmla="*/ 86 h 141"/>
              <a:gd name="T62" fmla="*/ 4 w 101"/>
              <a:gd name="T63" fmla="*/ 82 h 141"/>
              <a:gd name="T64" fmla="*/ 7 w 101"/>
              <a:gd name="T65" fmla="*/ 77 h 141"/>
              <a:gd name="T66" fmla="*/ 14 w 101"/>
              <a:gd name="T67" fmla="*/ 65 h 141"/>
              <a:gd name="T68" fmla="*/ 13 w 101"/>
              <a:gd name="T69" fmla="*/ 55 h 141"/>
              <a:gd name="T70" fmla="*/ 9 w 101"/>
              <a:gd name="T71" fmla="*/ 45 h 141"/>
              <a:gd name="T72" fmla="*/ 11 w 101"/>
              <a:gd name="T73" fmla="*/ 36 h 141"/>
              <a:gd name="T74" fmla="*/ 7 w 101"/>
              <a:gd name="T75" fmla="*/ 32 h 141"/>
              <a:gd name="T76" fmla="*/ 13 w 101"/>
              <a:gd name="T77" fmla="*/ 29 h 141"/>
              <a:gd name="T78" fmla="*/ 21 w 101"/>
              <a:gd name="T79" fmla="*/ 29 h 141"/>
              <a:gd name="T80" fmla="*/ 24 w 101"/>
              <a:gd name="T81" fmla="*/ 22 h 141"/>
              <a:gd name="T82" fmla="*/ 26 w 101"/>
              <a:gd name="T83" fmla="*/ 16 h 141"/>
              <a:gd name="T84" fmla="*/ 34 w 101"/>
              <a:gd name="T85" fmla="*/ 8 h 141"/>
              <a:gd name="T86" fmla="*/ 41 w 101"/>
              <a:gd name="T87" fmla="*/ 4 h 141"/>
              <a:gd name="T88" fmla="*/ 48 w 101"/>
              <a:gd name="T89" fmla="*/ 5 h 141"/>
              <a:gd name="T90" fmla="*/ 57 w 101"/>
              <a:gd name="T91" fmla="*/ 7 h 141"/>
              <a:gd name="T92" fmla="*/ 64 w 101"/>
              <a:gd name="T93" fmla="*/ 9 h 141"/>
              <a:gd name="T94" fmla="*/ 71 w 101"/>
              <a:gd name="T95" fmla="*/ 8 h 141"/>
              <a:gd name="T96" fmla="*/ 78 w 101"/>
              <a:gd name="T97" fmla="*/ 11 h 141"/>
              <a:gd name="T98" fmla="*/ 90 w 101"/>
              <a:gd name="T99" fmla="*/ 20 h 141"/>
              <a:gd name="T100" fmla="*/ 96 w 101"/>
              <a:gd name="T101" fmla="*/ 33 h 141"/>
              <a:gd name="T102" fmla="*/ 101 w 101"/>
              <a:gd name="T103"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 h="141">
                <a:moveTo>
                  <a:pt x="101" y="43"/>
                </a:moveTo>
                <a:cubicBezTo>
                  <a:pt x="100" y="42"/>
                  <a:pt x="99" y="39"/>
                  <a:pt x="99" y="39"/>
                </a:cubicBezTo>
                <a:cubicBezTo>
                  <a:pt x="98" y="39"/>
                  <a:pt x="92" y="42"/>
                  <a:pt x="90" y="44"/>
                </a:cubicBezTo>
                <a:cubicBezTo>
                  <a:pt x="88" y="46"/>
                  <a:pt x="88" y="50"/>
                  <a:pt x="90" y="50"/>
                </a:cubicBezTo>
                <a:cubicBezTo>
                  <a:pt x="92" y="50"/>
                  <a:pt x="97" y="50"/>
                  <a:pt x="95" y="52"/>
                </a:cubicBezTo>
                <a:cubicBezTo>
                  <a:pt x="93" y="53"/>
                  <a:pt x="90" y="57"/>
                  <a:pt x="89" y="59"/>
                </a:cubicBezTo>
                <a:cubicBezTo>
                  <a:pt x="89" y="62"/>
                  <a:pt x="83" y="68"/>
                  <a:pt x="80" y="70"/>
                </a:cubicBezTo>
                <a:cubicBezTo>
                  <a:pt x="78" y="72"/>
                  <a:pt x="77" y="74"/>
                  <a:pt x="77" y="75"/>
                </a:cubicBezTo>
                <a:cubicBezTo>
                  <a:pt x="77" y="77"/>
                  <a:pt x="74" y="79"/>
                  <a:pt x="71" y="80"/>
                </a:cubicBezTo>
                <a:cubicBezTo>
                  <a:pt x="69" y="81"/>
                  <a:pt x="65" y="84"/>
                  <a:pt x="64" y="85"/>
                </a:cubicBezTo>
                <a:cubicBezTo>
                  <a:pt x="64" y="87"/>
                  <a:pt x="67" y="90"/>
                  <a:pt x="66" y="91"/>
                </a:cubicBezTo>
                <a:cubicBezTo>
                  <a:pt x="64" y="93"/>
                  <a:pt x="65" y="96"/>
                  <a:pt x="65" y="96"/>
                </a:cubicBezTo>
                <a:cubicBezTo>
                  <a:pt x="65" y="96"/>
                  <a:pt x="53" y="108"/>
                  <a:pt x="48" y="111"/>
                </a:cubicBezTo>
                <a:cubicBezTo>
                  <a:pt x="44" y="114"/>
                  <a:pt x="50" y="115"/>
                  <a:pt x="48" y="119"/>
                </a:cubicBezTo>
                <a:cubicBezTo>
                  <a:pt x="46" y="122"/>
                  <a:pt x="47" y="124"/>
                  <a:pt x="48" y="125"/>
                </a:cubicBezTo>
                <a:cubicBezTo>
                  <a:pt x="47" y="127"/>
                  <a:pt x="45" y="129"/>
                  <a:pt x="43" y="130"/>
                </a:cubicBezTo>
                <a:cubicBezTo>
                  <a:pt x="40" y="132"/>
                  <a:pt x="40" y="135"/>
                  <a:pt x="37" y="138"/>
                </a:cubicBezTo>
                <a:cubicBezTo>
                  <a:pt x="34" y="141"/>
                  <a:pt x="34" y="139"/>
                  <a:pt x="31" y="139"/>
                </a:cubicBezTo>
                <a:cubicBezTo>
                  <a:pt x="28" y="139"/>
                  <a:pt x="28" y="137"/>
                  <a:pt x="26" y="135"/>
                </a:cubicBezTo>
                <a:cubicBezTo>
                  <a:pt x="24" y="132"/>
                  <a:pt x="24" y="133"/>
                  <a:pt x="22" y="136"/>
                </a:cubicBezTo>
                <a:cubicBezTo>
                  <a:pt x="20" y="139"/>
                  <a:pt x="17" y="140"/>
                  <a:pt x="15" y="139"/>
                </a:cubicBezTo>
                <a:cubicBezTo>
                  <a:pt x="14" y="137"/>
                  <a:pt x="13" y="136"/>
                  <a:pt x="10" y="134"/>
                </a:cubicBezTo>
                <a:cubicBezTo>
                  <a:pt x="8" y="132"/>
                  <a:pt x="10" y="132"/>
                  <a:pt x="7" y="128"/>
                </a:cubicBezTo>
                <a:cubicBezTo>
                  <a:pt x="6" y="126"/>
                  <a:pt x="5" y="126"/>
                  <a:pt x="4" y="126"/>
                </a:cubicBezTo>
                <a:cubicBezTo>
                  <a:pt x="6" y="125"/>
                  <a:pt x="8" y="124"/>
                  <a:pt x="9" y="124"/>
                </a:cubicBezTo>
                <a:cubicBezTo>
                  <a:pt x="13" y="123"/>
                  <a:pt x="11" y="121"/>
                  <a:pt x="9" y="118"/>
                </a:cubicBezTo>
                <a:cubicBezTo>
                  <a:pt x="7" y="115"/>
                  <a:pt x="10" y="115"/>
                  <a:pt x="11" y="113"/>
                </a:cubicBezTo>
                <a:cubicBezTo>
                  <a:pt x="12" y="111"/>
                  <a:pt x="11" y="109"/>
                  <a:pt x="9" y="105"/>
                </a:cubicBezTo>
                <a:cubicBezTo>
                  <a:pt x="7" y="102"/>
                  <a:pt x="5" y="98"/>
                  <a:pt x="8" y="97"/>
                </a:cubicBezTo>
                <a:cubicBezTo>
                  <a:pt x="11" y="96"/>
                  <a:pt x="15" y="96"/>
                  <a:pt x="12" y="93"/>
                </a:cubicBezTo>
                <a:cubicBezTo>
                  <a:pt x="8" y="91"/>
                  <a:pt x="3" y="88"/>
                  <a:pt x="2" y="86"/>
                </a:cubicBezTo>
                <a:cubicBezTo>
                  <a:pt x="0" y="85"/>
                  <a:pt x="4" y="86"/>
                  <a:pt x="4" y="82"/>
                </a:cubicBezTo>
                <a:cubicBezTo>
                  <a:pt x="4" y="79"/>
                  <a:pt x="5" y="79"/>
                  <a:pt x="7" y="77"/>
                </a:cubicBezTo>
                <a:cubicBezTo>
                  <a:pt x="10" y="76"/>
                  <a:pt x="14" y="71"/>
                  <a:pt x="14" y="65"/>
                </a:cubicBezTo>
                <a:cubicBezTo>
                  <a:pt x="14" y="59"/>
                  <a:pt x="16" y="59"/>
                  <a:pt x="13" y="55"/>
                </a:cubicBezTo>
                <a:cubicBezTo>
                  <a:pt x="11" y="51"/>
                  <a:pt x="6" y="48"/>
                  <a:pt x="9" y="45"/>
                </a:cubicBezTo>
                <a:cubicBezTo>
                  <a:pt x="12" y="43"/>
                  <a:pt x="14" y="38"/>
                  <a:pt x="11" y="36"/>
                </a:cubicBezTo>
                <a:cubicBezTo>
                  <a:pt x="7" y="34"/>
                  <a:pt x="6" y="35"/>
                  <a:pt x="7" y="32"/>
                </a:cubicBezTo>
                <a:cubicBezTo>
                  <a:pt x="8" y="28"/>
                  <a:pt x="11" y="27"/>
                  <a:pt x="13" y="29"/>
                </a:cubicBezTo>
                <a:cubicBezTo>
                  <a:pt x="16" y="31"/>
                  <a:pt x="19" y="30"/>
                  <a:pt x="21" y="29"/>
                </a:cubicBezTo>
                <a:cubicBezTo>
                  <a:pt x="23" y="27"/>
                  <a:pt x="24" y="24"/>
                  <a:pt x="24" y="22"/>
                </a:cubicBezTo>
                <a:cubicBezTo>
                  <a:pt x="23" y="19"/>
                  <a:pt x="22" y="18"/>
                  <a:pt x="26" y="16"/>
                </a:cubicBezTo>
                <a:cubicBezTo>
                  <a:pt x="30" y="14"/>
                  <a:pt x="32" y="11"/>
                  <a:pt x="34" y="8"/>
                </a:cubicBezTo>
                <a:cubicBezTo>
                  <a:pt x="37" y="5"/>
                  <a:pt x="39" y="7"/>
                  <a:pt x="41" y="4"/>
                </a:cubicBezTo>
                <a:cubicBezTo>
                  <a:pt x="44" y="2"/>
                  <a:pt x="46" y="0"/>
                  <a:pt x="48" y="5"/>
                </a:cubicBezTo>
                <a:cubicBezTo>
                  <a:pt x="49" y="9"/>
                  <a:pt x="55" y="8"/>
                  <a:pt x="57" y="7"/>
                </a:cubicBezTo>
                <a:cubicBezTo>
                  <a:pt x="59" y="6"/>
                  <a:pt x="62" y="6"/>
                  <a:pt x="64" y="9"/>
                </a:cubicBezTo>
                <a:cubicBezTo>
                  <a:pt x="65" y="12"/>
                  <a:pt x="69" y="10"/>
                  <a:pt x="71" y="8"/>
                </a:cubicBezTo>
                <a:cubicBezTo>
                  <a:pt x="73" y="6"/>
                  <a:pt x="75" y="7"/>
                  <a:pt x="78" y="11"/>
                </a:cubicBezTo>
                <a:cubicBezTo>
                  <a:pt x="81" y="15"/>
                  <a:pt x="85" y="19"/>
                  <a:pt x="90" y="20"/>
                </a:cubicBezTo>
                <a:cubicBezTo>
                  <a:pt x="96" y="21"/>
                  <a:pt x="93" y="28"/>
                  <a:pt x="96" y="33"/>
                </a:cubicBezTo>
                <a:cubicBezTo>
                  <a:pt x="99" y="37"/>
                  <a:pt x="101" y="36"/>
                  <a:pt x="101" y="43"/>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p:cNvSpPr>
          <p:nvPr/>
        </p:nvSpPr>
        <p:spPr bwMode="auto">
          <a:xfrm>
            <a:off x="1528313" y="4409620"/>
            <a:ext cx="1439862" cy="1747838"/>
          </a:xfrm>
          <a:custGeom>
            <a:avLst/>
            <a:gdLst>
              <a:gd name="T0" fmla="*/ 2 w 186"/>
              <a:gd name="T1" fmla="*/ 176 h 226"/>
              <a:gd name="T2" fmla="*/ 17 w 186"/>
              <a:gd name="T3" fmla="*/ 164 h 226"/>
              <a:gd name="T4" fmla="*/ 22 w 186"/>
              <a:gd name="T5" fmla="*/ 145 h 226"/>
              <a:gd name="T6" fmla="*/ 34 w 186"/>
              <a:gd name="T7" fmla="*/ 95 h 226"/>
              <a:gd name="T8" fmla="*/ 37 w 186"/>
              <a:gd name="T9" fmla="*/ 83 h 226"/>
              <a:gd name="T10" fmla="*/ 41 w 186"/>
              <a:gd name="T11" fmla="*/ 79 h 226"/>
              <a:gd name="T12" fmla="*/ 41 w 186"/>
              <a:gd name="T13" fmla="*/ 69 h 226"/>
              <a:gd name="T14" fmla="*/ 35 w 186"/>
              <a:gd name="T15" fmla="*/ 79 h 226"/>
              <a:gd name="T16" fmla="*/ 38 w 186"/>
              <a:gd name="T17" fmla="*/ 59 h 226"/>
              <a:gd name="T18" fmla="*/ 43 w 186"/>
              <a:gd name="T19" fmla="*/ 23 h 226"/>
              <a:gd name="T20" fmla="*/ 48 w 186"/>
              <a:gd name="T21" fmla="*/ 7 h 226"/>
              <a:gd name="T22" fmla="*/ 65 w 186"/>
              <a:gd name="T23" fmla="*/ 32 h 226"/>
              <a:gd name="T24" fmla="*/ 75 w 186"/>
              <a:gd name="T25" fmla="*/ 58 h 226"/>
              <a:gd name="T26" fmla="*/ 69 w 186"/>
              <a:gd name="T27" fmla="*/ 38 h 226"/>
              <a:gd name="T28" fmla="*/ 73 w 186"/>
              <a:gd name="T29" fmla="*/ 28 h 226"/>
              <a:gd name="T30" fmla="*/ 79 w 186"/>
              <a:gd name="T31" fmla="*/ 32 h 226"/>
              <a:gd name="T32" fmla="*/ 88 w 186"/>
              <a:gd name="T33" fmla="*/ 42 h 226"/>
              <a:gd name="T34" fmla="*/ 100 w 186"/>
              <a:gd name="T35" fmla="*/ 43 h 226"/>
              <a:gd name="T36" fmla="*/ 108 w 186"/>
              <a:gd name="T37" fmla="*/ 39 h 226"/>
              <a:gd name="T38" fmla="*/ 121 w 186"/>
              <a:gd name="T39" fmla="*/ 32 h 226"/>
              <a:gd name="T40" fmla="*/ 134 w 186"/>
              <a:gd name="T41" fmla="*/ 13 h 226"/>
              <a:gd name="T42" fmla="*/ 142 w 186"/>
              <a:gd name="T43" fmla="*/ 1 h 226"/>
              <a:gd name="T44" fmla="*/ 156 w 186"/>
              <a:gd name="T45" fmla="*/ 8 h 226"/>
              <a:gd name="T46" fmla="*/ 170 w 186"/>
              <a:gd name="T47" fmla="*/ 15 h 226"/>
              <a:gd name="T48" fmla="*/ 177 w 186"/>
              <a:gd name="T49" fmla="*/ 23 h 226"/>
              <a:gd name="T50" fmla="*/ 174 w 186"/>
              <a:gd name="T51" fmla="*/ 32 h 226"/>
              <a:gd name="T52" fmla="*/ 178 w 186"/>
              <a:gd name="T53" fmla="*/ 46 h 226"/>
              <a:gd name="T54" fmla="*/ 186 w 186"/>
              <a:gd name="T55" fmla="*/ 55 h 226"/>
              <a:gd name="T56" fmla="*/ 185 w 186"/>
              <a:gd name="T57" fmla="*/ 61 h 226"/>
              <a:gd name="T58" fmla="*/ 180 w 186"/>
              <a:gd name="T59" fmla="*/ 70 h 226"/>
              <a:gd name="T60" fmla="*/ 171 w 186"/>
              <a:gd name="T61" fmla="*/ 82 h 226"/>
              <a:gd name="T62" fmla="*/ 161 w 186"/>
              <a:gd name="T63" fmla="*/ 96 h 226"/>
              <a:gd name="T64" fmla="*/ 158 w 186"/>
              <a:gd name="T65" fmla="*/ 105 h 226"/>
              <a:gd name="T66" fmla="*/ 156 w 186"/>
              <a:gd name="T67" fmla="*/ 115 h 226"/>
              <a:gd name="T68" fmla="*/ 141 w 186"/>
              <a:gd name="T69" fmla="*/ 130 h 226"/>
              <a:gd name="T70" fmla="*/ 125 w 186"/>
              <a:gd name="T71" fmla="*/ 131 h 226"/>
              <a:gd name="T72" fmla="*/ 114 w 186"/>
              <a:gd name="T73" fmla="*/ 132 h 226"/>
              <a:gd name="T74" fmla="*/ 106 w 186"/>
              <a:gd name="T75" fmla="*/ 139 h 226"/>
              <a:gd name="T76" fmla="*/ 99 w 186"/>
              <a:gd name="T77" fmla="*/ 136 h 226"/>
              <a:gd name="T78" fmla="*/ 92 w 186"/>
              <a:gd name="T79" fmla="*/ 144 h 226"/>
              <a:gd name="T80" fmla="*/ 90 w 186"/>
              <a:gd name="T81" fmla="*/ 156 h 226"/>
              <a:gd name="T82" fmla="*/ 87 w 186"/>
              <a:gd name="T83" fmla="*/ 163 h 226"/>
              <a:gd name="T84" fmla="*/ 100 w 186"/>
              <a:gd name="T85" fmla="*/ 173 h 226"/>
              <a:gd name="T86" fmla="*/ 100 w 186"/>
              <a:gd name="T87" fmla="*/ 186 h 226"/>
              <a:gd name="T88" fmla="*/ 95 w 186"/>
              <a:gd name="T89" fmla="*/ 198 h 226"/>
              <a:gd name="T90" fmla="*/ 85 w 186"/>
              <a:gd name="T91" fmla="*/ 209 h 226"/>
              <a:gd name="T92" fmla="*/ 83 w 186"/>
              <a:gd name="T93" fmla="*/ 220 h 226"/>
              <a:gd name="T94" fmla="*/ 79 w 186"/>
              <a:gd name="T95" fmla="*/ 223 h 226"/>
              <a:gd name="T96" fmla="*/ 68 w 186"/>
              <a:gd name="T97" fmla="*/ 225 h 226"/>
              <a:gd name="T98" fmla="*/ 59 w 186"/>
              <a:gd name="T99" fmla="*/ 217 h 226"/>
              <a:gd name="T100" fmla="*/ 52 w 186"/>
              <a:gd name="T101" fmla="*/ 212 h 226"/>
              <a:gd name="T102" fmla="*/ 37 w 186"/>
              <a:gd name="T103" fmla="*/ 206 h 226"/>
              <a:gd name="T104" fmla="*/ 27 w 186"/>
              <a:gd name="T105" fmla="*/ 200 h 226"/>
              <a:gd name="T106" fmla="*/ 22 w 186"/>
              <a:gd name="T107" fmla="*/ 192 h 226"/>
              <a:gd name="T108" fmla="*/ 16 w 186"/>
              <a:gd name="T109" fmla="*/ 184 h 226"/>
              <a:gd name="T110" fmla="*/ 7 w 186"/>
              <a:gd name="T111" fmla="*/ 182 h 226"/>
              <a:gd name="T112" fmla="*/ 0 w 186"/>
              <a:gd name="T113" fmla="*/ 17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226">
                <a:moveTo>
                  <a:pt x="0" y="176"/>
                </a:moveTo>
                <a:cubicBezTo>
                  <a:pt x="1" y="176"/>
                  <a:pt x="1" y="176"/>
                  <a:pt x="2" y="176"/>
                </a:cubicBezTo>
                <a:cubicBezTo>
                  <a:pt x="7" y="176"/>
                  <a:pt x="9" y="175"/>
                  <a:pt x="11" y="173"/>
                </a:cubicBezTo>
                <a:cubicBezTo>
                  <a:pt x="13" y="171"/>
                  <a:pt x="15" y="167"/>
                  <a:pt x="17" y="164"/>
                </a:cubicBezTo>
                <a:cubicBezTo>
                  <a:pt x="19" y="162"/>
                  <a:pt x="21" y="158"/>
                  <a:pt x="21" y="155"/>
                </a:cubicBezTo>
                <a:cubicBezTo>
                  <a:pt x="21" y="151"/>
                  <a:pt x="22" y="150"/>
                  <a:pt x="22" y="145"/>
                </a:cubicBezTo>
                <a:cubicBezTo>
                  <a:pt x="23" y="141"/>
                  <a:pt x="30" y="127"/>
                  <a:pt x="30" y="118"/>
                </a:cubicBezTo>
                <a:cubicBezTo>
                  <a:pt x="31" y="108"/>
                  <a:pt x="34" y="99"/>
                  <a:pt x="34" y="95"/>
                </a:cubicBezTo>
                <a:cubicBezTo>
                  <a:pt x="35" y="91"/>
                  <a:pt x="34" y="88"/>
                  <a:pt x="34" y="88"/>
                </a:cubicBezTo>
                <a:cubicBezTo>
                  <a:pt x="34" y="88"/>
                  <a:pt x="36" y="85"/>
                  <a:pt x="37" y="83"/>
                </a:cubicBezTo>
                <a:cubicBezTo>
                  <a:pt x="38" y="81"/>
                  <a:pt x="38" y="79"/>
                  <a:pt x="38" y="79"/>
                </a:cubicBezTo>
                <a:cubicBezTo>
                  <a:pt x="38" y="79"/>
                  <a:pt x="39" y="78"/>
                  <a:pt x="41" y="79"/>
                </a:cubicBezTo>
                <a:cubicBezTo>
                  <a:pt x="44" y="79"/>
                  <a:pt x="48" y="79"/>
                  <a:pt x="46" y="76"/>
                </a:cubicBezTo>
                <a:cubicBezTo>
                  <a:pt x="45" y="74"/>
                  <a:pt x="42" y="69"/>
                  <a:pt x="41" y="69"/>
                </a:cubicBezTo>
                <a:cubicBezTo>
                  <a:pt x="40" y="69"/>
                  <a:pt x="38" y="72"/>
                  <a:pt x="38" y="74"/>
                </a:cubicBezTo>
                <a:cubicBezTo>
                  <a:pt x="37" y="76"/>
                  <a:pt x="35" y="79"/>
                  <a:pt x="35" y="79"/>
                </a:cubicBezTo>
                <a:cubicBezTo>
                  <a:pt x="35" y="79"/>
                  <a:pt x="34" y="75"/>
                  <a:pt x="36" y="70"/>
                </a:cubicBezTo>
                <a:cubicBezTo>
                  <a:pt x="37" y="66"/>
                  <a:pt x="38" y="64"/>
                  <a:pt x="38" y="59"/>
                </a:cubicBezTo>
                <a:cubicBezTo>
                  <a:pt x="38" y="55"/>
                  <a:pt x="39" y="50"/>
                  <a:pt x="40" y="45"/>
                </a:cubicBezTo>
                <a:cubicBezTo>
                  <a:pt x="40" y="40"/>
                  <a:pt x="43" y="30"/>
                  <a:pt x="43" y="23"/>
                </a:cubicBezTo>
                <a:cubicBezTo>
                  <a:pt x="43" y="16"/>
                  <a:pt x="45" y="13"/>
                  <a:pt x="46" y="11"/>
                </a:cubicBezTo>
                <a:cubicBezTo>
                  <a:pt x="47" y="9"/>
                  <a:pt x="48" y="7"/>
                  <a:pt x="48" y="7"/>
                </a:cubicBezTo>
                <a:cubicBezTo>
                  <a:pt x="48" y="7"/>
                  <a:pt x="47" y="10"/>
                  <a:pt x="52" y="14"/>
                </a:cubicBezTo>
                <a:cubicBezTo>
                  <a:pt x="57" y="18"/>
                  <a:pt x="65" y="25"/>
                  <a:pt x="65" y="32"/>
                </a:cubicBezTo>
                <a:cubicBezTo>
                  <a:pt x="65" y="38"/>
                  <a:pt x="65" y="42"/>
                  <a:pt x="67" y="47"/>
                </a:cubicBezTo>
                <a:cubicBezTo>
                  <a:pt x="70" y="51"/>
                  <a:pt x="74" y="58"/>
                  <a:pt x="75" y="58"/>
                </a:cubicBezTo>
                <a:cubicBezTo>
                  <a:pt x="75" y="58"/>
                  <a:pt x="72" y="54"/>
                  <a:pt x="71" y="50"/>
                </a:cubicBezTo>
                <a:cubicBezTo>
                  <a:pt x="71" y="46"/>
                  <a:pt x="70" y="45"/>
                  <a:pt x="69" y="38"/>
                </a:cubicBezTo>
                <a:cubicBezTo>
                  <a:pt x="69" y="35"/>
                  <a:pt x="69" y="32"/>
                  <a:pt x="69" y="29"/>
                </a:cubicBezTo>
                <a:cubicBezTo>
                  <a:pt x="70" y="29"/>
                  <a:pt x="72" y="29"/>
                  <a:pt x="73" y="28"/>
                </a:cubicBezTo>
                <a:cubicBezTo>
                  <a:pt x="74" y="27"/>
                  <a:pt x="75" y="26"/>
                  <a:pt x="76" y="29"/>
                </a:cubicBezTo>
                <a:cubicBezTo>
                  <a:pt x="76" y="32"/>
                  <a:pt x="77" y="34"/>
                  <a:pt x="79" y="32"/>
                </a:cubicBezTo>
                <a:cubicBezTo>
                  <a:pt x="82" y="30"/>
                  <a:pt x="84" y="33"/>
                  <a:pt x="84" y="37"/>
                </a:cubicBezTo>
                <a:cubicBezTo>
                  <a:pt x="84" y="41"/>
                  <a:pt x="83" y="42"/>
                  <a:pt x="88" y="42"/>
                </a:cubicBezTo>
                <a:cubicBezTo>
                  <a:pt x="92" y="42"/>
                  <a:pt x="93" y="44"/>
                  <a:pt x="94" y="46"/>
                </a:cubicBezTo>
                <a:cubicBezTo>
                  <a:pt x="95" y="47"/>
                  <a:pt x="99" y="43"/>
                  <a:pt x="100" y="43"/>
                </a:cubicBezTo>
                <a:cubicBezTo>
                  <a:pt x="102" y="43"/>
                  <a:pt x="103" y="47"/>
                  <a:pt x="105" y="44"/>
                </a:cubicBezTo>
                <a:cubicBezTo>
                  <a:pt x="106" y="42"/>
                  <a:pt x="105" y="39"/>
                  <a:pt x="108" y="39"/>
                </a:cubicBezTo>
                <a:cubicBezTo>
                  <a:pt x="111" y="38"/>
                  <a:pt x="113" y="38"/>
                  <a:pt x="114" y="38"/>
                </a:cubicBezTo>
                <a:cubicBezTo>
                  <a:pt x="114" y="38"/>
                  <a:pt x="121" y="34"/>
                  <a:pt x="121" y="32"/>
                </a:cubicBezTo>
                <a:cubicBezTo>
                  <a:pt x="121" y="30"/>
                  <a:pt x="116" y="24"/>
                  <a:pt x="124" y="20"/>
                </a:cubicBezTo>
                <a:cubicBezTo>
                  <a:pt x="131" y="17"/>
                  <a:pt x="133" y="17"/>
                  <a:pt x="134" y="13"/>
                </a:cubicBezTo>
                <a:cubicBezTo>
                  <a:pt x="134" y="8"/>
                  <a:pt x="132" y="5"/>
                  <a:pt x="136" y="5"/>
                </a:cubicBezTo>
                <a:cubicBezTo>
                  <a:pt x="141" y="5"/>
                  <a:pt x="135" y="1"/>
                  <a:pt x="142" y="1"/>
                </a:cubicBezTo>
                <a:cubicBezTo>
                  <a:pt x="149" y="1"/>
                  <a:pt x="152" y="0"/>
                  <a:pt x="150" y="5"/>
                </a:cubicBezTo>
                <a:cubicBezTo>
                  <a:pt x="148" y="10"/>
                  <a:pt x="150" y="10"/>
                  <a:pt x="156" y="8"/>
                </a:cubicBezTo>
                <a:cubicBezTo>
                  <a:pt x="162" y="6"/>
                  <a:pt x="164" y="7"/>
                  <a:pt x="165" y="11"/>
                </a:cubicBezTo>
                <a:cubicBezTo>
                  <a:pt x="166" y="15"/>
                  <a:pt x="171" y="12"/>
                  <a:pt x="170" y="15"/>
                </a:cubicBezTo>
                <a:cubicBezTo>
                  <a:pt x="169" y="17"/>
                  <a:pt x="167" y="18"/>
                  <a:pt x="170" y="19"/>
                </a:cubicBezTo>
                <a:cubicBezTo>
                  <a:pt x="174" y="20"/>
                  <a:pt x="177" y="21"/>
                  <a:pt x="177" y="23"/>
                </a:cubicBezTo>
                <a:cubicBezTo>
                  <a:pt x="176" y="25"/>
                  <a:pt x="176" y="26"/>
                  <a:pt x="177" y="27"/>
                </a:cubicBezTo>
                <a:cubicBezTo>
                  <a:pt x="179" y="27"/>
                  <a:pt x="176" y="27"/>
                  <a:pt x="174" y="32"/>
                </a:cubicBezTo>
                <a:cubicBezTo>
                  <a:pt x="173" y="36"/>
                  <a:pt x="176" y="35"/>
                  <a:pt x="176" y="40"/>
                </a:cubicBezTo>
                <a:cubicBezTo>
                  <a:pt x="176" y="44"/>
                  <a:pt x="174" y="46"/>
                  <a:pt x="178" y="46"/>
                </a:cubicBezTo>
                <a:cubicBezTo>
                  <a:pt x="182" y="46"/>
                  <a:pt x="183" y="46"/>
                  <a:pt x="183" y="48"/>
                </a:cubicBezTo>
                <a:cubicBezTo>
                  <a:pt x="183" y="49"/>
                  <a:pt x="185" y="52"/>
                  <a:pt x="186" y="55"/>
                </a:cubicBezTo>
                <a:cubicBezTo>
                  <a:pt x="186" y="55"/>
                  <a:pt x="186" y="55"/>
                  <a:pt x="185" y="56"/>
                </a:cubicBezTo>
                <a:cubicBezTo>
                  <a:pt x="182" y="58"/>
                  <a:pt x="184" y="59"/>
                  <a:pt x="185" y="61"/>
                </a:cubicBezTo>
                <a:cubicBezTo>
                  <a:pt x="186" y="63"/>
                  <a:pt x="184" y="64"/>
                  <a:pt x="184" y="66"/>
                </a:cubicBezTo>
                <a:cubicBezTo>
                  <a:pt x="184" y="69"/>
                  <a:pt x="183" y="69"/>
                  <a:pt x="180" y="70"/>
                </a:cubicBezTo>
                <a:cubicBezTo>
                  <a:pt x="178" y="72"/>
                  <a:pt x="178" y="75"/>
                  <a:pt x="178" y="77"/>
                </a:cubicBezTo>
                <a:cubicBezTo>
                  <a:pt x="177" y="78"/>
                  <a:pt x="174" y="79"/>
                  <a:pt x="171" y="82"/>
                </a:cubicBezTo>
                <a:cubicBezTo>
                  <a:pt x="169" y="85"/>
                  <a:pt x="168" y="87"/>
                  <a:pt x="163" y="90"/>
                </a:cubicBezTo>
                <a:cubicBezTo>
                  <a:pt x="159" y="92"/>
                  <a:pt x="159" y="94"/>
                  <a:pt x="161" y="96"/>
                </a:cubicBezTo>
                <a:cubicBezTo>
                  <a:pt x="162" y="98"/>
                  <a:pt x="165" y="103"/>
                  <a:pt x="165" y="104"/>
                </a:cubicBezTo>
                <a:cubicBezTo>
                  <a:pt x="165" y="105"/>
                  <a:pt x="161" y="106"/>
                  <a:pt x="158" y="105"/>
                </a:cubicBezTo>
                <a:cubicBezTo>
                  <a:pt x="154" y="105"/>
                  <a:pt x="155" y="107"/>
                  <a:pt x="153" y="110"/>
                </a:cubicBezTo>
                <a:cubicBezTo>
                  <a:pt x="151" y="113"/>
                  <a:pt x="156" y="113"/>
                  <a:pt x="156" y="115"/>
                </a:cubicBezTo>
                <a:cubicBezTo>
                  <a:pt x="156" y="118"/>
                  <a:pt x="152" y="119"/>
                  <a:pt x="149" y="122"/>
                </a:cubicBezTo>
                <a:cubicBezTo>
                  <a:pt x="146" y="125"/>
                  <a:pt x="143" y="129"/>
                  <a:pt x="141" y="130"/>
                </a:cubicBezTo>
                <a:cubicBezTo>
                  <a:pt x="139" y="132"/>
                  <a:pt x="139" y="128"/>
                  <a:pt x="135" y="127"/>
                </a:cubicBezTo>
                <a:cubicBezTo>
                  <a:pt x="130" y="127"/>
                  <a:pt x="128" y="128"/>
                  <a:pt x="125" y="131"/>
                </a:cubicBezTo>
                <a:cubicBezTo>
                  <a:pt x="122" y="133"/>
                  <a:pt x="120" y="134"/>
                  <a:pt x="119" y="133"/>
                </a:cubicBezTo>
                <a:cubicBezTo>
                  <a:pt x="117" y="132"/>
                  <a:pt x="114" y="131"/>
                  <a:pt x="114" y="132"/>
                </a:cubicBezTo>
                <a:cubicBezTo>
                  <a:pt x="113" y="134"/>
                  <a:pt x="111" y="134"/>
                  <a:pt x="109" y="134"/>
                </a:cubicBezTo>
                <a:cubicBezTo>
                  <a:pt x="107" y="134"/>
                  <a:pt x="108" y="137"/>
                  <a:pt x="106" y="139"/>
                </a:cubicBezTo>
                <a:cubicBezTo>
                  <a:pt x="104" y="140"/>
                  <a:pt x="103" y="138"/>
                  <a:pt x="103" y="135"/>
                </a:cubicBezTo>
                <a:cubicBezTo>
                  <a:pt x="103" y="132"/>
                  <a:pt x="100" y="134"/>
                  <a:pt x="99" y="136"/>
                </a:cubicBezTo>
                <a:cubicBezTo>
                  <a:pt x="98" y="138"/>
                  <a:pt x="95" y="137"/>
                  <a:pt x="93" y="139"/>
                </a:cubicBezTo>
                <a:cubicBezTo>
                  <a:pt x="90" y="140"/>
                  <a:pt x="91" y="141"/>
                  <a:pt x="92" y="144"/>
                </a:cubicBezTo>
                <a:cubicBezTo>
                  <a:pt x="93" y="147"/>
                  <a:pt x="89" y="148"/>
                  <a:pt x="91" y="150"/>
                </a:cubicBezTo>
                <a:cubicBezTo>
                  <a:pt x="93" y="153"/>
                  <a:pt x="92" y="155"/>
                  <a:pt x="90" y="156"/>
                </a:cubicBezTo>
                <a:cubicBezTo>
                  <a:pt x="88" y="156"/>
                  <a:pt x="87" y="157"/>
                  <a:pt x="88" y="160"/>
                </a:cubicBezTo>
                <a:cubicBezTo>
                  <a:pt x="88" y="162"/>
                  <a:pt x="88" y="160"/>
                  <a:pt x="87" y="163"/>
                </a:cubicBezTo>
                <a:cubicBezTo>
                  <a:pt x="86" y="165"/>
                  <a:pt x="91" y="165"/>
                  <a:pt x="94" y="165"/>
                </a:cubicBezTo>
                <a:cubicBezTo>
                  <a:pt x="97" y="166"/>
                  <a:pt x="98" y="169"/>
                  <a:pt x="100" y="173"/>
                </a:cubicBezTo>
                <a:cubicBezTo>
                  <a:pt x="102" y="177"/>
                  <a:pt x="99" y="177"/>
                  <a:pt x="101" y="180"/>
                </a:cubicBezTo>
                <a:cubicBezTo>
                  <a:pt x="103" y="184"/>
                  <a:pt x="103" y="184"/>
                  <a:pt x="100" y="186"/>
                </a:cubicBezTo>
                <a:cubicBezTo>
                  <a:pt x="96" y="188"/>
                  <a:pt x="99" y="190"/>
                  <a:pt x="99" y="191"/>
                </a:cubicBezTo>
                <a:cubicBezTo>
                  <a:pt x="99" y="193"/>
                  <a:pt x="98" y="196"/>
                  <a:pt x="95" y="198"/>
                </a:cubicBezTo>
                <a:cubicBezTo>
                  <a:pt x="93" y="200"/>
                  <a:pt x="91" y="202"/>
                  <a:pt x="91" y="204"/>
                </a:cubicBezTo>
                <a:cubicBezTo>
                  <a:pt x="91" y="205"/>
                  <a:pt x="89" y="207"/>
                  <a:pt x="85" y="209"/>
                </a:cubicBezTo>
                <a:cubicBezTo>
                  <a:pt x="81" y="211"/>
                  <a:pt x="84" y="213"/>
                  <a:pt x="84" y="215"/>
                </a:cubicBezTo>
                <a:cubicBezTo>
                  <a:pt x="83" y="217"/>
                  <a:pt x="83" y="218"/>
                  <a:pt x="83" y="220"/>
                </a:cubicBezTo>
                <a:cubicBezTo>
                  <a:pt x="83" y="220"/>
                  <a:pt x="83" y="220"/>
                  <a:pt x="83" y="220"/>
                </a:cubicBezTo>
                <a:cubicBezTo>
                  <a:pt x="81" y="219"/>
                  <a:pt x="81" y="222"/>
                  <a:pt x="79" y="223"/>
                </a:cubicBezTo>
                <a:cubicBezTo>
                  <a:pt x="78" y="225"/>
                  <a:pt x="76" y="225"/>
                  <a:pt x="73" y="224"/>
                </a:cubicBezTo>
                <a:cubicBezTo>
                  <a:pt x="71" y="222"/>
                  <a:pt x="70" y="225"/>
                  <a:pt x="68" y="225"/>
                </a:cubicBezTo>
                <a:cubicBezTo>
                  <a:pt x="66" y="226"/>
                  <a:pt x="67" y="223"/>
                  <a:pt x="65" y="221"/>
                </a:cubicBezTo>
                <a:cubicBezTo>
                  <a:pt x="62" y="218"/>
                  <a:pt x="61" y="218"/>
                  <a:pt x="59" y="217"/>
                </a:cubicBezTo>
                <a:cubicBezTo>
                  <a:pt x="58" y="215"/>
                  <a:pt x="60" y="213"/>
                  <a:pt x="58" y="212"/>
                </a:cubicBezTo>
                <a:cubicBezTo>
                  <a:pt x="55" y="210"/>
                  <a:pt x="54" y="212"/>
                  <a:pt x="52" y="212"/>
                </a:cubicBezTo>
                <a:cubicBezTo>
                  <a:pt x="50" y="212"/>
                  <a:pt x="44" y="210"/>
                  <a:pt x="43" y="209"/>
                </a:cubicBezTo>
                <a:cubicBezTo>
                  <a:pt x="41" y="207"/>
                  <a:pt x="38" y="207"/>
                  <a:pt x="37" y="206"/>
                </a:cubicBezTo>
                <a:cubicBezTo>
                  <a:pt x="36" y="206"/>
                  <a:pt x="33" y="205"/>
                  <a:pt x="31" y="204"/>
                </a:cubicBezTo>
                <a:cubicBezTo>
                  <a:pt x="30" y="203"/>
                  <a:pt x="27" y="197"/>
                  <a:pt x="27" y="200"/>
                </a:cubicBezTo>
                <a:cubicBezTo>
                  <a:pt x="27" y="202"/>
                  <a:pt x="21" y="206"/>
                  <a:pt x="18" y="201"/>
                </a:cubicBezTo>
                <a:cubicBezTo>
                  <a:pt x="15" y="197"/>
                  <a:pt x="20" y="195"/>
                  <a:pt x="22" y="192"/>
                </a:cubicBezTo>
                <a:cubicBezTo>
                  <a:pt x="23" y="190"/>
                  <a:pt x="23" y="185"/>
                  <a:pt x="22" y="186"/>
                </a:cubicBezTo>
                <a:cubicBezTo>
                  <a:pt x="20" y="187"/>
                  <a:pt x="18" y="184"/>
                  <a:pt x="16" y="184"/>
                </a:cubicBezTo>
                <a:cubicBezTo>
                  <a:pt x="14" y="184"/>
                  <a:pt x="13" y="187"/>
                  <a:pt x="10" y="187"/>
                </a:cubicBezTo>
                <a:cubicBezTo>
                  <a:pt x="7" y="187"/>
                  <a:pt x="9" y="183"/>
                  <a:pt x="7" y="182"/>
                </a:cubicBezTo>
                <a:cubicBezTo>
                  <a:pt x="5" y="181"/>
                  <a:pt x="3" y="183"/>
                  <a:pt x="3" y="183"/>
                </a:cubicBezTo>
                <a:cubicBezTo>
                  <a:pt x="3" y="183"/>
                  <a:pt x="0" y="180"/>
                  <a:pt x="0" y="176"/>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p:cNvSpPr>
          <p:nvPr/>
        </p:nvSpPr>
        <p:spPr bwMode="auto">
          <a:xfrm>
            <a:off x="3896863" y="3898445"/>
            <a:ext cx="1492250" cy="1462088"/>
          </a:xfrm>
          <a:custGeom>
            <a:avLst/>
            <a:gdLst>
              <a:gd name="T0" fmla="*/ 133 w 193"/>
              <a:gd name="T1" fmla="*/ 9 h 189"/>
              <a:gd name="T2" fmla="*/ 126 w 193"/>
              <a:gd name="T3" fmla="*/ 21 h 189"/>
              <a:gd name="T4" fmla="*/ 134 w 193"/>
              <a:gd name="T5" fmla="*/ 30 h 189"/>
              <a:gd name="T6" fmla="*/ 138 w 193"/>
              <a:gd name="T7" fmla="*/ 19 h 189"/>
              <a:gd name="T8" fmla="*/ 150 w 193"/>
              <a:gd name="T9" fmla="*/ 5 h 189"/>
              <a:gd name="T10" fmla="*/ 158 w 193"/>
              <a:gd name="T11" fmla="*/ 3 h 189"/>
              <a:gd name="T12" fmla="*/ 168 w 193"/>
              <a:gd name="T13" fmla="*/ 7 h 189"/>
              <a:gd name="T14" fmla="*/ 170 w 193"/>
              <a:gd name="T15" fmla="*/ 19 h 189"/>
              <a:gd name="T16" fmla="*/ 172 w 193"/>
              <a:gd name="T17" fmla="*/ 28 h 189"/>
              <a:gd name="T18" fmla="*/ 178 w 193"/>
              <a:gd name="T19" fmla="*/ 35 h 189"/>
              <a:gd name="T20" fmla="*/ 172 w 193"/>
              <a:gd name="T21" fmla="*/ 52 h 189"/>
              <a:gd name="T22" fmla="*/ 182 w 193"/>
              <a:gd name="T23" fmla="*/ 65 h 189"/>
              <a:gd name="T24" fmla="*/ 193 w 193"/>
              <a:gd name="T25" fmla="*/ 82 h 189"/>
              <a:gd name="T26" fmla="*/ 190 w 193"/>
              <a:gd name="T27" fmla="*/ 94 h 189"/>
              <a:gd name="T28" fmla="*/ 179 w 193"/>
              <a:gd name="T29" fmla="*/ 103 h 189"/>
              <a:gd name="T30" fmla="*/ 165 w 193"/>
              <a:gd name="T31" fmla="*/ 106 h 189"/>
              <a:gd name="T32" fmla="*/ 158 w 193"/>
              <a:gd name="T33" fmla="*/ 110 h 189"/>
              <a:gd name="T34" fmla="*/ 144 w 193"/>
              <a:gd name="T35" fmla="*/ 109 h 189"/>
              <a:gd name="T36" fmla="*/ 147 w 193"/>
              <a:gd name="T37" fmla="*/ 118 h 189"/>
              <a:gd name="T38" fmla="*/ 148 w 193"/>
              <a:gd name="T39" fmla="*/ 128 h 189"/>
              <a:gd name="T40" fmla="*/ 131 w 193"/>
              <a:gd name="T41" fmla="*/ 132 h 189"/>
              <a:gd name="T42" fmla="*/ 122 w 193"/>
              <a:gd name="T43" fmla="*/ 143 h 189"/>
              <a:gd name="T44" fmla="*/ 110 w 193"/>
              <a:gd name="T45" fmla="*/ 153 h 189"/>
              <a:gd name="T46" fmla="*/ 103 w 193"/>
              <a:gd name="T47" fmla="*/ 160 h 189"/>
              <a:gd name="T48" fmla="*/ 100 w 193"/>
              <a:gd name="T49" fmla="*/ 167 h 189"/>
              <a:gd name="T50" fmla="*/ 115 w 193"/>
              <a:gd name="T51" fmla="*/ 183 h 189"/>
              <a:gd name="T52" fmla="*/ 102 w 193"/>
              <a:gd name="T53" fmla="*/ 187 h 189"/>
              <a:gd name="T54" fmla="*/ 87 w 193"/>
              <a:gd name="T55" fmla="*/ 180 h 189"/>
              <a:gd name="T56" fmla="*/ 79 w 193"/>
              <a:gd name="T57" fmla="*/ 176 h 189"/>
              <a:gd name="T58" fmla="*/ 76 w 193"/>
              <a:gd name="T59" fmla="*/ 167 h 189"/>
              <a:gd name="T60" fmla="*/ 71 w 193"/>
              <a:gd name="T61" fmla="*/ 175 h 189"/>
              <a:gd name="T62" fmla="*/ 66 w 193"/>
              <a:gd name="T63" fmla="*/ 179 h 189"/>
              <a:gd name="T64" fmla="*/ 54 w 193"/>
              <a:gd name="T65" fmla="*/ 177 h 189"/>
              <a:gd name="T66" fmla="*/ 43 w 193"/>
              <a:gd name="T67" fmla="*/ 177 h 189"/>
              <a:gd name="T68" fmla="*/ 30 w 193"/>
              <a:gd name="T69" fmla="*/ 176 h 189"/>
              <a:gd name="T70" fmla="*/ 20 w 193"/>
              <a:gd name="T71" fmla="*/ 162 h 189"/>
              <a:gd name="T72" fmla="*/ 13 w 193"/>
              <a:gd name="T73" fmla="*/ 147 h 189"/>
              <a:gd name="T74" fmla="*/ 20 w 193"/>
              <a:gd name="T75" fmla="*/ 134 h 189"/>
              <a:gd name="T76" fmla="*/ 35 w 193"/>
              <a:gd name="T77" fmla="*/ 125 h 189"/>
              <a:gd name="T78" fmla="*/ 40 w 193"/>
              <a:gd name="T79" fmla="*/ 115 h 189"/>
              <a:gd name="T80" fmla="*/ 41 w 193"/>
              <a:gd name="T81" fmla="*/ 101 h 189"/>
              <a:gd name="T82" fmla="*/ 32 w 193"/>
              <a:gd name="T83" fmla="*/ 92 h 189"/>
              <a:gd name="T84" fmla="*/ 19 w 193"/>
              <a:gd name="T85" fmla="*/ 96 h 189"/>
              <a:gd name="T86" fmla="*/ 18 w 193"/>
              <a:gd name="T87" fmla="*/ 83 h 189"/>
              <a:gd name="T88" fmla="*/ 4 w 193"/>
              <a:gd name="T89" fmla="*/ 55 h 189"/>
              <a:gd name="T90" fmla="*/ 9 w 193"/>
              <a:gd name="T91" fmla="*/ 42 h 189"/>
              <a:gd name="T92" fmla="*/ 18 w 193"/>
              <a:gd name="T93" fmla="*/ 31 h 189"/>
              <a:gd name="T94" fmla="*/ 38 w 193"/>
              <a:gd name="T95" fmla="*/ 29 h 189"/>
              <a:gd name="T96" fmla="*/ 48 w 193"/>
              <a:gd name="T97" fmla="*/ 21 h 189"/>
              <a:gd name="T98" fmla="*/ 57 w 193"/>
              <a:gd name="T99" fmla="*/ 28 h 189"/>
              <a:gd name="T100" fmla="*/ 68 w 193"/>
              <a:gd name="T101" fmla="*/ 3 h 189"/>
              <a:gd name="T102" fmla="*/ 83 w 193"/>
              <a:gd name="T103" fmla="*/ 6 h 189"/>
              <a:gd name="T104" fmla="*/ 93 w 193"/>
              <a:gd name="T105" fmla="*/ 16 h 189"/>
              <a:gd name="T106" fmla="*/ 105 w 193"/>
              <a:gd name="T107" fmla="*/ 18 h 189"/>
              <a:gd name="T108" fmla="*/ 114 w 193"/>
              <a:gd name="T109" fmla="*/ 21 h 189"/>
              <a:gd name="T110" fmla="*/ 126 w 193"/>
              <a:gd name="T11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3" h="189">
                <a:moveTo>
                  <a:pt x="131" y="7"/>
                </a:moveTo>
                <a:cubicBezTo>
                  <a:pt x="132" y="8"/>
                  <a:pt x="133" y="9"/>
                  <a:pt x="133" y="9"/>
                </a:cubicBezTo>
                <a:cubicBezTo>
                  <a:pt x="136" y="12"/>
                  <a:pt x="132" y="13"/>
                  <a:pt x="132" y="16"/>
                </a:cubicBezTo>
                <a:cubicBezTo>
                  <a:pt x="132" y="19"/>
                  <a:pt x="129" y="18"/>
                  <a:pt x="126" y="21"/>
                </a:cubicBezTo>
                <a:cubicBezTo>
                  <a:pt x="124" y="24"/>
                  <a:pt x="124" y="30"/>
                  <a:pt x="125" y="30"/>
                </a:cubicBezTo>
                <a:cubicBezTo>
                  <a:pt x="126" y="29"/>
                  <a:pt x="134" y="30"/>
                  <a:pt x="134" y="30"/>
                </a:cubicBezTo>
                <a:cubicBezTo>
                  <a:pt x="134" y="30"/>
                  <a:pt x="136" y="24"/>
                  <a:pt x="139" y="24"/>
                </a:cubicBezTo>
                <a:cubicBezTo>
                  <a:pt x="143" y="23"/>
                  <a:pt x="142" y="19"/>
                  <a:pt x="138" y="19"/>
                </a:cubicBezTo>
                <a:cubicBezTo>
                  <a:pt x="135" y="18"/>
                  <a:pt x="138" y="10"/>
                  <a:pt x="140" y="8"/>
                </a:cubicBezTo>
                <a:cubicBezTo>
                  <a:pt x="141" y="6"/>
                  <a:pt x="147" y="10"/>
                  <a:pt x="150" y="5"/>
                </a:cubicBezTo>
                <a:cubicBezTo>
                  <a:pt x="150" y="5"/>
                  <a:pt x="151" y="4"/>
                  <a:pt x="151" y="4"/>
                </a:cubicBezTo>
                <a:cubicBezTo>
                  <a:pt x="152" y="2"/>
                  <a:pt x="155" y="3"/>
                  <a:pt x="158" y="3"/>
                </a:cubicBezTo>
                <a:cubicBezTo>
                  <a:pt x="159" y="4"/>
                  <a:pt x="160" y="4"/>
                  <a:pt x="163" y="4"/>
                </a:cubicBezTo>
                <a:cubicBezTo>
                  <a:pt x="166" y="4"/>
                  <a:pt x="168" y="6"/>
                  <a:pt x="168" y="7"/>
                </a:cubicBezTo>
                <a:cubicBezTo>
                  <a:pt x="168" y="9"/>
                  <a:pt x="166" y="11"/>
                  <a:pt x="169" y="13"/>
                </a:cubicBezTo>
                <a:cubicBezTo>
                  <a:pt x="172" y="16"/>
                  <a:pt x="171" y="17"/>
                  <a:pt x="170" y="19"/>
                </a:cubicBezTo>
                <a:cubicBezTo>
                  <a:pt x="168" y="21"/>
                  <a:pt x="168" y="25"/>
                  <a:pt x="168" y="27"/>
                </a:cubicBezTo>
                <a:cubicBezTo>
                  <a:pt x="168" y="30"/>
                  <a:pt x="172" y="28"/>
                  <a:pt x="172" y="28"/>
                </a:cubicBezTo>
                <a:cubicBezTo>
                  <a:pt x="172" y="29"/>
                  <a:pt x="172" y="31"/>
                  <a:pt x="172" y="32"/>
                </a:cubicBezTo>
                <a:cubicBezTo>
                  <a:pt x="172" y="32"/>
                  <a:pt x="176" y="33"/>
                  <a:pt x="178" y="35"/>
                </a:cubicBezTo>
                <a:cubicBezTo>
                  <a:pt x="180" y="37"/>
                  <a:pt x="182" y="41"/>
                  <a:pt x="181" y="47"/>
                </a:cubicBezTo>
                <a:cubicBezTo>
                  <a:pt x="181" y="52"/>
                  <a:pt x="176" y="51"/>
                  <a:pt x="172" y="52"/>
                </a:cubicBezTo>
                <a:cubicBezTo>
                  <a:pt x="169" y="53"/>
                  <a:pt x="168" y="57"/>
                  <a:pt x="171" y="59"/>
                </a:cubicBezTo>
                <a:cubicBezTo>
                  <a:pt x="173" y="62"/>
                  <a:pt x="182" y="65"/>
                  <a:pt x="182" y="65"/>
                </a:cubicBezTo>
                <a:cubicBezTo>
                  <a:pt x="183" y="69"/>
                  <a:pt x="183" y="72"/>
                  <a:pt x="183" y="75"/>
                </a:cubicBezTo>
                <a:cubicBezTo>
                  <a:pt x="186" y="77"/>
                  <a:pt x="189" y="80"/>
                  <a:pt x="193" y="82"/>
                </a:cubicBezTo>
                <a:cubicBezTo>
                  <a:pt x="193" y="82"/>
                  <a:pt x="192" y="85"/>
                  <a:pt x="191" y="87"/>
                </a:cubicBezTo>
                <a:cubicBezTo>
                  <a:pt x="190" y="90"/>
                  <a:pt x="190" y="93"/>
                  <a:pt x="190" y="94"/>
                </a:cubicBezTo>
                <a:cubicBezTo>
                  <a:pt x="190" y="95"/>
                  <a:pt x="188" y="98"/>
                  <a:pt x="186" y="98"/>
                </a:cubicBezTo>
                <a:cubicBezTo>
                  <a:pt x="184" y="99"/>
                  <a:pt x="180" y="102"/>
                  <a:pt x="179" y="103"/>
                </a:cubicBezTo>
                <a:cubicBezTo>
                  <a:pt x="178" y="105"/>
                  <a:pt x="174" y="106"/>
                  <a:pt x="172" y="104"/>
                </a:cubicBezTo>
                <a:cubicBezTo>
                  <a:pt x="170" y="102"/>
                  <a:pt x="167" y="104"/>
                  <a:pt x="165" y="106"/>
                </a:cubicBezTo>
                <a:cubicBezTo>
                  <a:pt x="165" y="106"/>
                  <a:pt x="165" y="107"/>
                  <a:pt x="165" y="107"/>
                </a:cubicBezTo>
                <a:cubicBezTo>
                  <a:pt x="160" y="108"/>
                  <a:pt x="158" y="110"/>
                  <a:pt x="158" y="110"/>
                </a:cubicBezTo>
                <a:cubicBezTo>
                  <a:pt x="157" y="112"/>
                  <a:pt x="156" y="114"/>
                  <a:pt x="153" y="112"/>
                </a:cubicBezTo>
                <a:cubicBezTo>
                  <a:pt x="149" y="111"/>
                  <a:pt x="147" y="111"/>
                  <a:pt x="144" y="109"/>
                </a:cubicBezTo>
                <a:cubicBezTo>
                  <a:pt x="141" y="108"/>
                  <a:pt x="142" y="112"/>
                  <a:pt x="142" y="115"/>
                </a:cubicBezTo>
                <a:cubicBezTo>
                  <a:pt x="141" y="119"/>
                  <a:pt x="143" y="118"/>
                  <a:pt x="147" y="118"/>
                </a:cubicBezTo>
                <a:cubicBezTo>
                  <a:pt x="150" y="117"/>
                  <a:pt x="148" y="120"/>
                  <a:pt x="148" y="122"/>
                </a:cubicBezTo>
                <a:cubicBezTo>
                  <a:pt x="149" y="124"/>
                  <a:pt x="150" y="127"/>
                  <a:pt x="148" y="128"/>
                </a:cubicBezTo>
                <a:cubicBezTo>
                  <a:pt x="145" y="129"/>
                  <a:pt x="143" y="128"/>
                  <a:pt x="139" y="130"/>
                </a:cubicBezTo>
                <a:cubicBezTo>
                  <a:pt x="136" y="133"/>
                  <a:pt x="132" y="131"/>
                  <a:pt x="131" y="132"/>
                </a:cubicBezTo>
                <a:cubicBezTo>
                  <a:pt x="130" y="133"/>
                  <a:pt x="129" y="138"/>
                  <a:pt x="126" y="138"/>
                </a:cubicBezTo>
                <a:cubicBezTo>
                  <a:pt x="122" y="139"/>
                  <a:pt x="121" y="139"/>
                  <a:pt x="122" y="143"/>
                </a:cubicBezTo>
                <a:cubicBezTo>
                  <a:pt x="123" y="146"/>
                  <a:pt x="121" y="148"/>
                  <a:pt x="115" y="147"/>
                </a:cubicBezTo>
                <a:cubicBezTo>
                  <a:pt x="109" y="147"/>
                  <a:pt x="112" y="151"/>
                  <a:pt x="110" y="153"/>
                </a:cubicBezTo>
                <a:cubicBezTo>
                  <a:pt x="109" y="154"/>
                  <a:pt x="112" y="156"/>
                  <a:pt x="112" y="158"/>
                </a:cubicBezTo>
                <a:cubicBezTo>
                  <a:pt x="112" y="160"/>
                  <a:pt x="107" y="160"/>
                  <a:pt x="103" y="160"/>
                </a:cubicBezTo>
                <a:cubicBezTo>
                  <a:pt x="100" y="160"/>
                  <a:pt x="102" y="161"/>
                  <a:pt x="103" y="163"/>
                </a:cubicBezTo>
                <a:cubicBezTo>
                  <a:pt x="105" y="165"/>
                  <a:pt x="100" y="165"/>
                  <a:pt x="100" y="167"/>
                </a:cubicBezTo>
                <a:cubicBezTo>
                  <a:pt x="101" y="170"/>
                  <a:pt x="108" y="174"/>
                  <a:pt x="111" y="174"/>
                </a:cubicBezTo>
                <a:cubicBezTo>
                  <a:pt x="115" y="175"/>
                  <a:pt x="116" y="179"/>
                  <a:pt x="115" y="183"/>
                </a:cubicBezTo>
                <a:cubicBezTo>
                  <a:pt x="115" y="188"/>
                  <a:pt x="111" y="181"/>
                  <a:pt x="110" y="183"/>
                </a:cubicBezTo>
                <a:cubicBezTo>
                  <a:pt x="110" y="185"/>
                  <a:pt x="106" y="189"/>
                  <a:pt x="102" y="187"/>
                </a:cubicBezTo>
                <a:cubicBezTo>
                  <a:pt x="99" y="185"/>
                  <a:pt x="98" y="185"/>
                  <a:pt x="95" y="182"/>
                </a:cubicBezTo>
                <a:cubicBezTo>
                  <a:pt x="91" y="178"/>
                  <a:pt x="88" y="182"/>
                  <a:pt x="87" y="180"/>
                </a:cubicBezTo>
                <a:cubicBezTo>
                  <a:pt x="86" y="178"/>
                  <a:pt x="86" y="174"/>
                  <a:pt x="85" y="175"/>
                </a:cubicBezTo>
                <a:cubicBezTo>
                  <a:pt x="84" y="176"/>
                  <a:pt x="82" y="176"/>
                  <a:pt x="79" y="176"/>
                </a:cubicBezTo>
                <a:cubicBezTo>
                  <a:pt x="76" y="176"/>
                  <a:pt x="77" y="174"/>
                  <a:pt x="78" y="171"/>
                </a:cubicBezTo>
                <a:cubicBezTo>
                  <a:pt x="80" y="169"/>
                  <a:pt x="78" y="168"/>
                  <a:pt x="76" y="167"/>
                </a:cubicBezTo>
                <a:cubicBezTo>
                  <a:pt x="74" y="166"/>
                  <a:pt x="73" y="167"/>
                  <a:pt x="71" y="169"/>
                </a:cubicBezTo>
                <a:cubicBezTo>
                  <a:pt x="70" y="171"/>
                  <a:pt x="70" y="174"/>
                  <a:pt x="71" y="175"/>
                </a:cubicBezTo>
                <a:cubicBezTo>
                  <a:pt x="73" y="176"/>
                  <a:pt x="74" y="177"/>
                  <a:pt x="74" y="177"/>
                </a:cubicBezTo>
                <a:cubicBezTo>
                  <a:pt x="74" y="177"/>
                  <a:pt x="67" y="181"/>
                  <a:pt x="66" y="179"/>
                </a:cubicBezTo>
                <a:cubicBezTo>
                  <a:pt x="64" y="176"/>
                  <a:pt x="63" y="173"/>
                  <a:pt x="58" y="174"/>
                </a:cubicBezTo>
                <a:cubicBezTo>
                  <a:pt x="57" y="174"/>
                  <a:pt x="56" y="175"/>
                  <a:pt x="54" y="177"/>
                </a:cubicBezTo>
                <a:cubicBezTo>
                  <a:pt x="53" y="176"/>
                  <a:pt x="52" y="175"/>
                  <a:pt x="50" y="173"/>
                </a:cubicBezTo>
                <a:cubicBezTo>
                  <a:pt x="46" y="171"/>
                  <a:pt x="47" y="176"/>
                  <a:pt x="43" y="177"/>
                </a:cubicBezTo>
                <a:cubicBezTo>
                  <a:pt x="40" y="178"/>
                  <a:pt x="41" y="172"/>
                  <a:pt x="38" y="175"/>
                </a:cubicBezTo>
                <a:cubicBezTo>
                  <a:pt x="34" y="178"/>
                  <a:pt x="35" y="177"/>
                  <a:pt x="30" y="176"/>
                </a:cubicBezTo>
                <a:cubicBezTo>
                  <a:pt x="26" y="175"/>
                  <a:pt x="24" y="175"/>
                  <a:pt x="24" y="171"/>
                </a:cubicBezTo>
                <a:cubicBezTo>
                  <a:pt x="23" y="167"/>
                  <a:pt x="21" y="165"/>
                  <a:pt x="20" y="162"/>
                </a:cubicBezTo>
                <a:cubicBezTo>
                  <a:pt x="19" y="159"/>
                  <a:pt x="18" y="158"/>
                  <a:pt x="16" y="155"/>
                </a:cubicBezTo>
                <a:cubicBezTo>
                  <a:pt x="14" y="153"/>
                  <a:pt x="15" y="153"/>
                  <a:pt x="13" y="147"/>
                </a:cubicBezTo>
                <a:cubicBezTo>
                  <a:pt x="13" y="145"/>
                  <a:pt x="12" y="144"/>
                  <a:pt x="12" y="143"/>
                </a:cubicBezTo>
                <a:cubicBezTo>
                  <a:pt x="16" y="139"/>
                  <a:pt x="19" y="135"/>
                  <a:pt x="20" y="134"/>
                </a:cubicBezTo>
                <a:cubicBezTo>
                  <a:pt x="21" y="132"/>
                  <a:pt x="27" y="135"/>
                  <a:pt x="29" y="132"/>
                </a:cubicBezTo>
                <a:cubicBezTo>
                  <a:pt x="30" y="130"/>
                  <a:pt x="32" y="125"/>
                  <a:pt x="35" y="125"/>
                </a:cubicBezTo>
                <a:cubicBezTo>
                  <a:pt x="37" y="125"/>
                  <a:pt x="35" y="124"/>
                  <a:pt x="37" y="121"/>
                </a:cubicBezTo>
                <a:cubicBezTo>
                  <a:pt x="39" y="118"/>
                  <a:pt x="39" y="118"/>
                  <a:pt x="40" y="115"/>
                </a:cubicBezTo>
                <a:cubicBezTo>
                  <a:pt x="42" y="112"/>
                  <a:pt x="43" y="112"/>
                  <a:pt x="44" y="109"/>
                </a:cubicBezTo>
                <a:cubicBezTo>
                  <a:pt x="44" y="106"/>
                  <a:pt x="44" y="101"/>
                  <a:pt x="41" y="101"/>
                </a:cubicBezTo>
                <a:cubicBezTo>
                  <a:pt x="37" y="102"/>
                  <a:pt x="39" y="100"/>
                  <a:pt x="38" y="96"/>
                </a:cubicBezTo>
                <a:cubicBezTo>
                  <a:pt x="38" y="93"/>
                  <a:pt x="36" y="91"/>
                  <a:pt x="32" y="92"/>
                </a:cubicBezTo>
                <a:cubicBezTo>
                  <a:pt x="28" y="93"/>
                  <a:pt x="29" y="93"/>
                  <a:pt x="26" y="94"/>
                </a:cubicBezTo>
                <a:cubicBezTo>
                  <a:pt x="23" y="95"/>
                  <a:pt x="22" y="96"/>
                  <a:pt x="19" y="96"/>
                </a:cubicBezTo>
                <a:cubicBezTo>
                  <a:pt x="16" y="95"/>
                  <a:pt x="10" y="97"/>
                  <a:pt x="13" y="92"/>
                </a:cubicBezTo>
                <a:cubicBezTo>
                  <a:pt x="17" y="88"/>
                  <a:pt x="23" y="88"/>
                  <a:pt x="18" y="83"/>
                </a:cubicBezTo>
                <a:cubicBezTo>
                  <a:pt x="14" y="78"/>
                  <a:pt x="8" y="69"/>
                  <a:pt x="4" y="65"/>
                </a:cubicBezTo>
                <a:cubicBezTo>
                  <a:pt x="0" y="61"/>
                  <a:pt x="5" y="59"/>
                  <a:pt x="4" y="55"/>
                </a:cubicBezTo>
                <a:cubicBezTo>
                  <a:pt x="3" y="52"/>
                  <a:pt x="0" y="47"/>
                  <a:pt x="4" y="47"/>
                </a:cubicBezTo>
                <a:cubicBezTo>
                  <a:pt x="8" y="47"/>
                  <a:pt x="11" y="47"/>
                  <a:pt x="9" y="42"/>
                </a:cubicBezTo>
                <a:cubicBezTo>
                  <a:pt x="7" y="37"/>
                  <a:pt x="7" y="31"/>
                  <a:pt x="9" y="30"/>
                </a:cubicBezTo>
                <a:cubicBezTo>
                  <a:pt x="11" y="28"/>
                  <a:pt x="15" y="29"/>
                  <a:pt x="18" y="31"/>
                </a:cubicBezTo>
                <a:cubicBezTo>
                  <a:pt x="22" y="33"/>
                  <a:pt x="22" y="28"/>
                  <a:pt x="26" y="29"/>
                </a:cubicBezTo>
                <a:cubicBezTo>
                  <a:pt x="29" y="29"/>
                  <a:pt x="35" y="34"/>
                  <a:pt x="38" y="29"/>
                </a:cubicBezTo>
                <a:cubicBezTo>
                  <a:pt x="41" y="25"/>
                  <a:pt x="39" y="21"/>
                  <a:pt x="41" y="21"/>
                </a:cubicBezTo>
                <a:cubicBezTo>
                  <a:pt x="43" y="21"/>
                  <a:pt x="45" y="23"/>
                  <a:pt x="48" y="21"/>
                </a:cubicBezTo>
                <a:cubicBezTo>
                  <a:pt x="50" y="19"/>
                  <a:pt x="49" y="26"/>
                  <a:pt x="52" y="25"/>
                </a:cubicBezTo>
                <a:cubicBezTo>
                  <a:pt x="54" y="24"/>
                  <a:pt x="56" y="23"/>
                  <a:pt x="57" y="28"/>
                </a:cubicBezTo>
                <a:cubicBezTo>
                  <a:pt x="59" y="33"/>
                  <a:pt x="63" y="28"/>
                  <a:pt x="65" y="21"/>
                </a:cubicBezTo>
                <a:cubicBezTo>
                  <a:pt x="67" y="14"/>
                  <a:pt x="65" y="7"/>
                  <a:pt x="68" y="3"/>
                </a:cubicBezTo>
                <a:cubicBezTo>
                  <a:pt x="71" y="0"/>
                  <a:pt x="72" y="7"/>
                  <a:pt x="75" y="5"/>
                </a:cubicBezTo>
                <a:cubicBezTo>
                  <a:pt x="79" y="3"/>
                  <a:pt x="80" y="3"/>
                  <a:pt x="83" y="6"/>
                </a:cubicBezTo>
                <a:cubicBezTo>
                  <a:pt x="86" y="10"/>
                  <a:pt x="87" y="5"/>
                  <a:pt x="90" y="10"/>
                </a:cubicBezTo>
                <a:cubicBezTo>
                  <a:pt x="93" y="14"/>
                  <a:pt x="91" y="14"/>
                  <a:pt x="93" y="16"/>
                </a:cubicBezTo>
                <a:cubicBezTo>
                  <a:pt x="96" y="18"/>
                  <a:pt x="97" y="19"/>
                  <a:pt x="98" y="21"/>
                </a:cubicBezTo>
                <a:cubicBezTo>
                  <a:pt x="100" y="22"/>
                  <a:pt x="103" y="21"/>
                  <a:pt x="105" y="18"/>
                </a:cubicBezTo>
                <a:cubicBezTo>
                  <a:pt x="107" y="15"/>
                  <a:pt x="107" y="14"/>
                  <a:pt x="109" y="17"/>
                </a:cubicBezTo>
                <a:cubicBezTo>
                  <a:pt x="111" y="19"/>
                  <a:pt x="111" y="21"/>
                  <a:pt x="114" y="21"/>
                </a:cubicBezTo>
                <a:cubicBezTo>
                  <a:pt x="117" y="21"/>
                  <a:pt x="117" y="23"/>
                  <a:pt x="120" y="20"/>
                </a:cubicBezTo>
                <a:cubicBezTo>
                  <a:pt x="123" y="17"/>
                  <a:pt x="123" y="14"/>
                  <a:pt x="126" y="12"/>
                </a:cubicBezTo>
                <a:cubicBezTo>
                  <a:pt x="128" y="11"/>
                  <a:pt x="130" y="9"/>
                  <a:pt x="131" y="7"/>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0"/>
          <p:cNvSpPr>
            <a:spLocks/>
          </p:cNvSpPr>
          <p:nvPr/>
        </p:nvSpPr>
        <p:spPr bwMode="auto">
          <a:xfrm>
            <a:off x="4166738" y="4725533"/>
            <a:ext cx="1493837" cy="1262063"/>
          </a:xfrm>
          <a:custGeom>
            <a:avLst/>
            <a:gdLst>
              <a:gd name="T0" fmla="*/ 133 w 193"/>
              <a:gd name="T1" fmla="*/ 6 h 163"/>
              <a:gd name="T2" fmla="*/ 142 w 193"/>
              <a:gd name="T3" fmla="*/ 19 h 163"/>
              <a:gd name="T4" fmla="*/ 153 w 193"/>
              <a:gd name="T5" fmla="*/ 28 h 163"/>
              <a:gd name="T6" fmla="*/ 148 w 193"/>
              <a:gd name="T7" fmla="*/ 36 h 163"/>
              <a:gd name="T8" fmla="*/ 145 w 193"/>
              <a:gd name="T9" fmla="*/ 48 h 163"/>
              <a:gd name="T10" fmla="*/ 147 w 193"/>
              <a:gd name="T11" fmla="*/ 59 h 163"/>
              <a:gd name="T12" fmla="*/ 160 w 193"/>
              <a:gd name="T13" fmla="*/ 69 h 163"/>
              <a:gd name="T14" fmla="*/ 176 w 193"/>
              <a:gd name="T15" fmla="*/ 75 h 163"/>
              <a:gd name="T16" fmla="*/ 190 w 193"/>
              <a:gd name="T17" fmla="*/ 73 h 163"/>
              <a:gd name="T18" fmla="*/ 191 w 193"/>
              <a:gd name="T19" fmla="*/ 85 h 163"/>
              <a:gd name="T20" fmla="*/ 184 w 193"/>
              <a:gd name="T21" fmla="*/ 103 h 163"/>
              <a:gd name="T22" fmla="*/ 167 w 193"/>
              <a:gd name="T23" fmla="*/ 110 h 163"/>
              <a:gd name="T24" fmla="*/ 158 w 193"/>
              <a:gd name="T25" fmla="*/ 121 h 163"/>
              <a:gd name="T26" fmla="*/ 150 w 193"/>
              <a:gd name="T27" fmla="*/ 131 h 163"/>
              <a:gd name="T28" fmla="*/ 141 w 193"/>
              <a:gd name="T29" fmla="*/ 134 h 163"/>
              <a:gd name="T30" fmla="*/ 139 w 193"/>
              <a:gd name="T31" fmla="*/ 145 h 163"/>
              <a:gd name="T32" fmla="*/ 137 w 193"/>
              <a:gd name="T33" fmla="*/ 152 h 163"/>
              <a:gd name="T34" fmla="*/ 127 w 193"/>
              <a:gd name="T35" fmla="*/ 154 h 163"/>
              <a:gd name="T36" fmla="*/ 117 w 193"/>
              <a:gd name="T37" fmla="*/ 156 h 163"/>
              <a:gd name="T38" fmla="*/ 110 w 193"/>
              <a:gd name="T39" fmla="*/ 158 h 163"/>
              <a:gd name="T40" fmla="*/ 110 w 193"/>
              <a:gd name="T41" fmla="*/ 159 h 163"/>
              <a:gd name="T42" fmla="*/ 107 w 193"/>
              <a:gd name="T43" fmla="*/ 160 h 163"/>
              <a:gd name="T44" fmla="*/ 107 w 193"/>
              <a:gd name="T45" fmla="*/ 160 h 163"/>
              <a:gd name="T46" fmla="*/ 100 w 193"/>
              <a:gd name="T47" fmla="*/ 159 h 163"/>
              <a:gd name="T48" fmla="*/ 87 w 193"/>
              <a:gd name="T49" fmla="*/ 158 h 163"/>
              <a:gd name="T50" fmla="*/ 75 w 193"/>
              <a:gd name="T51" fmla="*/ 153 h 163"/>
              <a:gd name="T52" fmla="*/ 64 w 193"/>
              <a:gd name="T53" fmla="*/ 146 h 163"/>
              <a:gd name="T54" fmla="*/ 47 w 193"/>
              <a:gd name="T55" fmla="*/ 141 h 163"/>
              <a:gd name="T56" fmla="*/ 44 w 193"/>
              <a:gd name="T57" fmla="*/ 133 h 163"/>
              <a:gd name="T58" fmla="*/ 34 w 193"/>
              <a:gd name="T59" fmla="*/ 138 h 163"/>
              <a:gd name="T60" fmla="*/ 25 w 193"/>
              <a:gd name="T61" fmla="*/ 141 h 163"/>
              <a:gd name="T62" fmla="*/ 17 w 193"/>
              <a:gd name="T63" fmla="*/ 136 h 163"/>
              <a:gd name="T64" fmla="*/ 0 w 193"/>
              <a:gd name="T65" fmla="*/ 135 h 163"/>
              <a:gd name="T66" fmla="*/ 12 w 193"/>
              <a:gd name="T67" fmla="*/ 124 h 163"/>
              <a:gd name="T68" fmla="*/ 20 w 193"/>
              <a:gd name="T69" fmla="*/ 116 h 163"/>
              <a:gd name="T70" fmla="*/ 22 w 193"/>
              <a:gd name="T71" fmla="*/ 102 h 163"/>
              <a:gd name="T72" fmla="*/ 27 w 193"/>
              <a:gd name="T73" fmla="*/ 84 h 163"/>
              <a:gd name="T74" fmla="*/ 21 w 193"/>
              <a:gd name="T75" fmla="*/ 71 h 163"/>
              <a:gd name="T76" fmla="*/ 23 w 193"/>
              <a:gd name="T77" fmla="*/ 67 h 163"/>
              <a:gd name="T78" fmla="*/ 39 w 193"/>
              <a:gd name="T79" fmla="*/ 70 h 163"/>
              <a:gd name="T80" fmla="*/ 36 w 193"/>
              <a:gd name="T81" fmla="*/ 62 h 163"/>
              <a:gd name="T82" fmla="*/ 43 w 193"/>
              <a:gd name="T83" fmla="*/ 64 h 163"/>
              <a:gd name="T84" fmla="*/ 50 w 193"/>
              <a:gd name="T85" fmla="*/ 68 h 163"/>
              <a:gd name="T86" fmla="*/ 60 w 193"/>
              <a:gd name="T87" fmla="*/ 75 h 163"/>
              <a:gd name="T88" fmla="*/ 75 w 193"/>
              <a:gd name="T89" fmla="*/ 76 h 163"/>
              <a:gd name="T90" fmla="*/ 76 w 193"/>
              <a:gd name="T91" fmla="*/ 67 h 163"/>
              <a:gd name="T92" fmla="*/ 68 w 193"/>
              <a:gd name="T93" fmla="*/ 56 h 163"/>
              <a:gd name="T94" fmla="*/ 77 w 193"/>
              <a:gd name="T95" fmla="*/ 51 h 163"/>
              <a:gd name="T96" fmla="*/ 80 w 193"/>
              <a:gd name="T97" fmla="*/ 40 h 163"/>
              <a:gd name="T98" fmla="*/ 91 w 193"/>
              <a:gd name="T99" fmla="*/ 31 h 163"/>
              <a:gd name="T100" fmla="*/ 104 w 193"/>
              <a:gd name="T101" fmla="*/ 23 h 163"/>
              <a:gd name="T102" fmla="*/ 113 w 193"/>
              <a:gd name="T103" fmla="*/ 15 h 163"/>
              <a:gd name="T104" fmla="*/ 107 w 193"/>
              <a:gd name="T105" fmla="*/ 8 h 163"/>
              <a:gd name="T106" fmla="*/ 118 w 193"/>
              <a:gd name="T107" fmla="*/ 5 h 163"/>
              <a:gd name="T108" fmla="*/ 130 w 193"/>
              <a:gd name="T10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3" h="163">
                <a:moveTo>
                  <a:pt x="130" y="0"/>
                </a:moveTo>
                <a:cubicBezTo>
                  <a:pt x="129" y="2"/>
                  <a:pt x="131" y="5"/>
                  <a:pt x="133" y="6"/>
                </a:cubicBezTo>
                <a:cubicBezTo>
                  <a:pt x="137" y="7"/>
                  <a:pt x="135" y="8"/>
                  <a:pt x="135" y="12"/>
                </a:cubicBezTo>
                <a:cubicBezTo>
                  <a:pt x="135" y="17"/>
                  <a:pt x="139" y="18"/>
                  <a:pt x="142" y="19"/>
                </a:cubicBezTo>
                <a:cubicBezTo>
                  <a:pt x="145" y="20"/>
                  <a:pt x="148" y="18"/>
                  <a:pt x="151" y="21"/>
                </a:cubicBezTo>
                <a:cubicBezTo>
                  <a:pt x="155" y="24"/>
                  <a:pt x="151" y="26"/>
                  <a:pt x="153" y="28"/>
                </a:cubicBezTo>
                <a:cubicBezTo>
                  <a:pt x="154" y="30"/>
                  <a:pt x="155" y="33"/>
                  <a:pt x="151" y="32"/>
                </a:cubicBezTo>
                <a:cubicBezTo>
                  <a:pt x="148" y="31"/>
                  <a:pt x="148" y="34"/>
                  <a:pt x="148" y="36"/>
                </a:cubicBezTo>
                <a:cubicBezTo>
                  <a:pt x="148" y="37"/>
                  <a:pt x="147" y="40"/>
                  <a:pt x="145" y="42"/>
                </a:cubicBezTo>
                <a:cubicBezTo>
                  <a:pt x="143" y="44"/>
                  <a:pt x="143" y="46"/>
                  <a:pt x="145" y="48"/>
                </a:cubicBezTo>
                <a:cubicBezTo>
                  <a:pt x="146" y="50"/>
                  <a:pt x="147" y="50"/>
                  <a:pt x="147" y="53"/>
                </a:cubicBezTo>
                <a:cubicBezTo>
                  <a:pt x="147" y="55"/>
                  <a:pt x="145" y="57"/>
                  <a:pt x="147" y="59"/>
                </a:cubicBezTo>
                <a:cubicBezTo>
                  <a:pt x="148" y="62"/>
                  <a:pt x="151" y="67"/>
                  <a:pt x="153" y="68"/>
                </a:cubicBezTo>
                <a:cubicBezTo>
                  <a:pt x="156" y="68"/>
                  <a:pt x="159" y="67"/>
                  <a:pt x="160" y="69"/>
                </a:cubicBezTo>
                <a:cubicBezTo>
                  <a:pt x="162" y="70"/>
                  <a:pt x="165" y="71"/>
                  <a:pt x="168" y="72"/>
                </a:cubicBezTo>
                <a:cubicBezTo>
                  <a:pt x="170" y="74"/>
                  <a:pt x="176" y="75"/>
                  <a:pt x="176" y="75"/>
                </a:cubicBezTo>
                <a:cubicBezTo>
                  <a:pt x="176" y="75"/>
                  <a:pt x="184" y="70"/>
                  <a:pt x="187" y="69"/>
                </a:cubicBezTo>
                <a:cubicBezTo>
                  <a:pt x="190" y="68"/>
                  <a:pt x="191" y="71"/>
                  <a:pt x="190" y="73"/>
                </a:cubicBezTo>
                <a:cubicBezTo>
                  <a:pt x="189" y="75"/>
                  <a:pt x="193" y="77"/>
                  <a:pt x="193" y="79"/>
                </a:cubicBezTo>
                <a:cubicBezTo>
                  <a:pt x="193" y="81"/>
                  <a:pt x="192" y="84"/>
                  <a:pt x="191" y="85"/>
                </a:cubicBezTo>
                <a:cubicBezTo>
                  <a:pt x="191" y="86"/>
                  <a:pt x="184" y="92"/>
                  <a:pt x="182" y="96"/>
                </a:cubicBezTo>
                <a:cubicBezTo>
                  <a:pt x="180" y="99"/>
                  <a:pt x="184" y="103"/>
                  <a:pt x="184" y="103"/>
                </a:cubicBezTo>
                <a:cubicBezTo>
                  <a:pt x="184" y="103"/>
                  <a:pt x="183" y="103"/>
                  <a:pt x="182" y="104"/>
                </a:cubicBezTo>
                <a:cubicBezTo>
                  <a:pt x="179" y="106"/>
                  <a:pt x="169" y="107"/>
                  <a:pt x="167" y="110"/>
                </a:cubicBezTo>
                <a:cubicBezTo>
                  <a:pt x="166" y="114"/>
                  <a:pt x="164" y="115"/>
                  <a:pt x="164" y="118"/>
                </a:cubicBezTo>
                <a:cubicBezTo>
                  <a:pt x="164" y="121"/>
                  <a:pt x="162" y="120"/>
                  <a:pt x="158" y="121"/>
                </a:cubicBezTo>
                <a:cubicBezTo>
                  <a:pt x="154" y="122"/>
                  <a:pt x="153" y="125"/>
                  <a:pt x="152" y="128"/>
                </a:cubicBezTo>
                <a:cubicBezTo>
                  <a:pt x="151" y="129"/>
                  <a:pt x="151" y="130"/>
                  <a:pt x="150" y="131"/>
                </a:cubicBezTo>
                <a:cubicBezTo>
                  <a:pt x="149" y="131"/>
                  <a:pt x="148" y="131"/>
                  <a:pt x="147" y="131"/>
                </a:cubicBezTo>
                <a:cubicBezTo>
                  <a:pt x="143" y="131"/>
                  <a:pt x="142" y="132"/>
                  <a:pt x="141" y="134"/>
                </a:cubicBezTo>
                <a:cubicBezTo>
                  <a:pt x="141" y="136"/>
                  <a:pt x="138" y="140"/>
                  <a:pt x="136" y="141"/>
                </a:cubicBezTo>
                <a:cubicBezTo>
                  <a:pt x="133" y="142"/>
                  <a:pt x="139" y="140"/>
                  <a:pt x="139" y="145"/>
                </a:cubicBezTo>
                <a:cubicBezTo>
                  <a:pt x="139" y="145"/>
                  <a:pt x="139" y="145"/>
                  <a:pt x="138" y="146"/>
                </a:cubicBezTo>
                <a:cubicBezTo>
                  <a:pt x="138" y="149"/>
                  <a:pt x="138" y="151"/>
                  <a:pt x="137" y="152"/>
                </a:cubicBezTo>
                <a:cubicBezTo>
                  <a:pt x="135" y="152"/>
                  <a:pt x="135" y="150"/>
                  <a:pt x="132" y="151"/>
                </a:cubicBezTo>
                <a:cubicBezTo>
                  <a:pt x="130" y="151"/>
                  <a:pt x="129" y="154"/>
                  <a:pt x="127" y="154"/>
                </a:cubicBezTo>
                <a:cubicBezTo>
                  <a:pt x="124" y="153"/>
                  <a:pt x="123" y="155"/>
                  <a:pt x="122" y="157"/>
                </a:cubicBezTo>
                <a:cubicBezTo>
                  <a:pt x="121" y="159"/>
                  <a:pt x="119" y="157"/>
                  <a:pt x="117" y="156"/>
                </a:cubicBezTo>
                <a:cubicBezTo>
                  <a:pt x="115" y="156"/>
                  <a:pt x="114" y="156"/>
                  <a:pt x="113" y="156"/>
                </a:cubicBezTo>
                <a:cubicBezTo>
                  <a:pt x="112" y="157"/>
                  <a:pt x="110" y="157"/>
                  <a:pt x="110" y="158"/>
                </a:cubicBezTo>
                <a:cubicBezTo>
                  <a:pt x="110" y="158"/>
                  <a:pt x="110" y="158"/>
                  <a:pt x="110" y="158"/>
                </a:cubicBezTo>
                <a:cubicBezTo>
                  <a:pt x="110" y="159"/>
                  <a:pt x="110" y="159"/>
                  <a:pt x="110" y="159"/>
                </a:cubicBezTo>
                <a:cubicBezTo>
                  <a:pt x="110" y="161"/>
                  <a:pt x="110" y="162"/>
                  <a:pt x="109" y="162"/>
                </a:cubicBezTo>
                <a:cubicBezTo>
                  <a:pt x="108" y="162"/>
                  <a:pt x="108" y="161"/>
                  <a:pt x="107" y="160"/>
                </a:cubicBezTo>
                <a:cubicBezTo>
                  <a:pt x="107" y="160"/>
                  <a:pt x="107" y="160"/>
                  <a:pt x="107" y="160"/>
                </a:cubicBezTo>
                <a:cubicBezTo>
                  <a:pt x="107" y="160"/>
                  <a:pt x="107" y="160"/>
                  <a:pt x="107" y="160"/>
                </a:cubicBezTo>
                <a:cubicBezTo>
                  <a:pt x="106" y="159"/>
                  <a:pt x="106" y="159"/>
                  <a:pt x="105" y="159"/>
                </a:cubicBezTo>
                <a:cubicBezTo>
                  <a:pt x="102" y="159"/>
                  <a:pt x="102" y="157"/>
                  <a:pt x="100" y="159"/>
                </a:cubicBezTo>
                <a:cubicBezTo>
                  <a:pt x="97" y="161"/>
                  <a:pt x="94" y="163"/>
                  <a:pt x="92" y="162"/>
                </a:cubicBezTo>
                <a:cubicBezTo>
                  <a:pt x="91" y="162"/>
                  <a:pt x="90" y="160"/>
                  <a:pt x="87" y="158"/>
                </a:cubicBezTo>
                <a:cubicBezTo>
                  <a:pt x="86" y="157"/>
                  <a:pt x="84" y="155"/>
                  <a:pt x="82" y="154"/>
                </a:cubicBezTo>
                <a:cubicBezTo>
                  <a:pt x="82" y="154"/>
                  <a:pt x="77" y="157"/>
                  <a:pt x="75" y="153"/>
                </a:cubicBezTo>
                <a:cubicBezTo>
                  <a:pt x="74" y="150"/>
                  <a:pt x="69" y="152"/>
                  <a:pt x="66" y="152"/>
                </a:cubicBezTo>
                <a:cubicBezTo>
                  <a:pt x="64" y="151"/>
                  <a:pt x="64" y="149"/>
                  <a:pt x="64" y="146"/>
                </a:cubicBezTo>
                <a:cubicBezTo>
                  <a:pt x="64" y="143"/>
                  <a:pt x="65" y="140"/>
                  <a:pt x="61" y="141"/>
                </a:cubicBezTo>
                <a:cubicBezTo>
                  <a:pt x="56" y="143"/>
                  <a:pt x="49" y="142"/>
                  <a:pt x="47" y="141"/>
                </a:cubicBezTo>
                <a:cubicBezTo>
                  <a:pt x="44" y="141"/>
                  <a:pt x="41" y="137"/>
                  <a:pt x="45" y="136"/>
                </a:cubicBezTo>
                <a:cubicBezTo>
                  <a:pt x="49" y="135"/>
                  <a:pt x="46" y="132"/>
                  <a:pt x="44" y="133"/>
                </a:cubicBezTo>
                <a:cubicBezTo>
                  <a:pt x="41" y="134"/>
                  <a:pt x="43" y="137"/>
                  <a:pt x="40" y="137"/>
                </a:cubicBezTo>
                <a:cubicBezTo>
                  <a:pt x="38" y="136"/>
                  <a:pt x="34" y="136"/>
                  <a:pt x="34" y="138"/>
                </a:cubicBezTo>
                <a:cubicBezTo>
                  <a:pt x="35" y="140"/>
                  <a:pt x="32" y="139"/>
                  <a:pt x="31" y="140"/>
                </a:cubicBezTo>
                <a:cubicBezTo>
                  <a:pt x="29" y="140"/>
                  <a:pt x="26" y="141"/>
                  <a:pt x="25" y="141"/>
                </a:cubicBezTo>
                <a:cubicBezTo>
                  <a:pt x="23" y="141"/>
                  <a:pt x="20" y="141"/>
                  <a:pt x="20" y="139"/>
                </a:cubicBezTo>
                <a:cubicBezTo>
                  <a:pt x="20" y="137"/>
                  <a:pt x="23" y="137"/>
                  <a:pt x="17" y="136"/>
                </a:cubicBezTo>
                <a:cubicBezTo>
                  <a:pt x="11" y="135"/>
                  <a:pt x="7" y="134"/>
                  <a:pt x="4" y="134"/>
                </a:cubicBezTo>
                <a:cubicBezTo>
                  <a:pt x="2" y="134"/>
                  <a:pt x="1" y="135"/>
                  <a:pt x="0" y="135"/>
                </a:cubicBezTo>
                <a:cubicBezTo>
                  <a:pt x="0" y="134"/>
                  <a:pt x="0" y="133"/>
                  <a:pt x="1" y="132"/>
                </a:cubicBezTo>
                <a:cubicBezTo>
                  <a:pt x="3" y="128"/>
                  <a:pt x="8" y="127"/>
                  <a:pt x="12" y="124"/>
                </a:cubicBezTo>
                <a:cubicBezTo>
                  <a:pt x="15" y="121"/>
                  <a:pt x="12" y="120"/>
                  <a:pt x="14" y="116"/>
                </a:cubicBezTo>
                <a:cubicBezTo>
                  <a:pt x="16" y="113"/>
                  <a:pt x="20" y="116"/>
                  <a:pt x="20" y="116"/>
                </a:cubicBezTo>
                <a:cubicBezTo>
                  <a:pt x="21" y="116"/>
                  <a:pt x="22" y="114"/>
                  <a:pt x="22" y="112"/>
                </a:cubicBezTo>
                <a:cubicBezTo>
                  <a:pt x="22" y="109"/>
                  <a:pt x="22" y="107"/>
                  <a:pt x="22" y="102"/>
                </a:cubicBezTo>
                <a:cubicBezTo>
                  <a:pt x="22" y="97"/>
                  <a:pt x="26" y="101"/>
                  <a:pt x="32" y="96"/>
                </a:cubicBezTo>
                <a:cubicBezTo>
                  <a:pt x="38" y="92"/>
                  <a:pt x="30" y="88"/>
                  <a:pt x="27" y="84"/>
                </a:cubicBezTo>
                <a:cubicBezTo>
                  <a:pt x="24" y="81"/>
                  <a:pt x="27" y="82"/>
                  <a:pt x="27" y="78"/>
                </a:cubicBezTo>
                <a:cubicBezTo>
                  <a:pt x="26" y="74"/>
                  <a:pt x="23" y="72"/>
                  <a:pt x="21" y="71"/>
                </a:cubicBezTo>
                <a:cubicBezTo>
                  <a:pt x="21" y="71"/>
                  <a:pt x="20" y="70"/>
                  <a:pt x="19" y="70"/>
                </a:cubicBezTo>
                <a:cubicBezTo>
                  <a:pt x="21" y="68"/>
                  <a:pt x="22" y="67"/>
                  <a:pt x="23" y="67"/>
                </a:cubicBezTo>
                <a:cubicBezTo>
                  <a:pt x="28" y="66"/>
                  <a:pt x="29" y="69"/>
                  <a:pt x="31" y="72"/>
                </a:cubicBezTo>
                <a:cubicBezTo>
                  <a:pt x="32" y="74"/>
                  <a:pt x="39" y="70"/>
                  <a:pt x="39" y="70"/>
                </a:cubicBezTo>
                <a:cubicBezTo>
                  <a:pt x="39" y="70"/>
                  <a:pt x="38" y="69"/>
                  <a:pt x="36" y="68"/>
                </a:cubicBezTo>
                <a:cubicBezTo>
                  <a:pt x="35" y="67"/>
                  <a:pt x="35" y="64"/>
                  <a:pt x="36" y="62"/>
                </a:cubicBezTo>
                <a:cubicBezTo>
                  <a:pt x="38" y="60"/>
                  <a:pt x="39" y="59"/>
                  <a:pt x="41" y="60"/>
                </a:cubicBezTo>
                <a:cubicBezTo>
                  <a:pt x="43" y="61"/>
                  <a:pt x="45" y="62"/>
                  <a:pt x="43" y="64"/>
                </a:cubicBezTo>
                <a:cubicBezTo>
                  <a:pt x="42" y="67"/>
                  <a:pt x="41" y="69"/>
                  <a:pt x="44" y="69"/>
                </a:cubicBezTo>
                <a:cubicBezTo>
                  <a:pt x="47" y="69"/>
                  <a:pt x="49" y="69"/>
                  <a:pt x="50" y="68"/>
                </a:cubicBezTo>
                <a:cubicBezTo>
                  <a:pt x="51" y="67"/>
                  <a:pt x="51" y="71"/>
                  <a:pt x="52" y="73"/>
                </a:cubicBezTo>
                <a:cubicBezTo>
                  <a:pt x="53" y="75"/>
                  <a:pt x="56" y="71"/>
                  <a:pt x="60" y="75"/>
                </a:cubicBezTo>
                <a:cubicBezTo>
                  <a:pt x="63" y="78"/>
                  <a:pt x="64" y="78"/>
                  <a:pt x="67" y="80"/>
                </a:cubicBezTo>
                <a:cubicBezTo>
                  <a:pt x="71" y="82"/>
                  <a:pt x="75" y="78"/>
                  <a:pt x="75" y="76"/>
                </a:cubicBezTo>
                <a:cubicBezTo>
                  <a:pt x="76" y="74"/>
                  <a:pt x="80" y="81"/>
                  <a:pt x="80" y="76"/>
                </a:cubicBezTo>
                <a:cubicBezTo>
                  <a:pt x="81" y="72"/>
                  <a:pt x="80" y="68"/>
                  <a:pt x="76" y="67"/>
                </a:cubicBezTo>
                <a:cubicBezTo>
                  <a:pt x="73" y="67"/>
                  <a:pt x="66" y="63"/>
                  <a:pt x="65" y="60"/>
                </a:cubicBezTo>
                <a:cubicBezTo>
                  <a:pt x="65" y="58"/>
                  <a:pt x="70" y="58"/>
                  <a:pt x="68" y="56"/>
                </a:cubicBezTo>
                <a:cubicBezTo>
                  <a:pt x="67" y="54"/>
                  <a:pt x="65" y="53"/>
                  <a:pt x="68" y="53"/>
                </a:cubicBezTo>
                <a:cubicBezTo>
                  <a:pt x="72" y="53"/>
                  <a:pt x="77" y="53"/>
                  <a:pt x="77" y="51"/>
                </a:cubicBezTo>
                <a:cubicBezTo>
                  <a:pt x="77" y="49"/>
                  <a:pt x="74" y="47"/>
                  <a:pt x="75" y="46"/>
                </a:cubicBezTo>
                <a:cubicBezTo>
                  <a:pt x="77" y="44"/>
                  <a:pt x="74" y="40"/>
                  <a:pt x="80" y="40"/>
                </a:cubicBezTo>
                <a:cubicBezTo>
                  <a:pt x="86" y="41"/>
                  <a:pt x="88" y="39"/>
                  <a:pt x="87" y="36"/>
                </a:cubicBezTo>
                <a:cubicBezTo>
                  <a:pt x="86" y="32"/>
                  <a:pt x="87" y="32"/>
                  <a:pt x="91" y="31"/>
                </a:cubicBezTo>
                <a:cubicBezTo>
                  <a:pt x="94" y="31"/>
                  <a:pt x="95" y="26"/>
                  <a:pt x="96" y="25"/>
                </a:cubicBezTo>
                <a:cubicBezTo>
                  <a:pt x="97" y="24"/>
                  <a:pt x="101" y="26"/>
                  <a:pt x="104" y="23"/>
                </a:cubicBezTo>
                <a:cubicBezTo>
                  <a:pt x="108" y="21"/>
                  <a:pt x="110" y="22"/>
                  <a:pt x="113" y="21"/>
                </a:cubicBezTo>
                <a:cubicBezTo>
                  <a:pt x="115" y="20"/>
                  <a:pt x="114" y="17"/>
                  <a:pt x="113" y="15"/>
                </a:cubicBezTo>
                <a:cubicBezTo>
                  <a:pt x="113" y="13"/>
                  <a:pt x="115" y="10"/>
                  <a:pt x="112" y="11"/>
                </a:cubicBezTo>
                <a:cubicBezTo>
                  <a:pt x="108" y="11"/>
                  <a:pt x="106" y="12"/>
                  <a:pt x="107" y="8"/>
                </a:cubicBezTo>
                <a:cubicBezTo>
                  <a:pt x="107" y="5"/>
                  <a:pt x="106" y="1"/>
                  <a:pt x="109" y="2"/>
                </a:cubicBezTo>
                <a:cubicBezTo>
                  <a:pt x="112" y="4"/>
                  <a:pt x="114" y="4"/>
                  <a:pt x="118" y="5"/>
                </a:cubicBezTo>
                <a:cubicBezTo>
                  <a:pt x="121" y="7"/>
                  <a:pt x="122" y="5"/>
                  <a:pt x="123" y="3"/>
                </a:cubicBezTo>
                <a:cubicBezTo>
                  <a:pt x="123" y="3"/>
                  <a:pt x="125" y="1"/>
                  <a:pt x="130" y="0"/>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1"/>
          <p:cNvSpPr>
            <a:spLocks/>
          </p:cNvSpPr>
          <p:nvPr/>
        </p:nvSpPr>
        <p:spPr bwMode="auto">
          <a:xfrm>
            <a:off x="3052313" y="4873170"/>
            <a:ext cx="1408112" cy="1577975"/>
          </a:xfrm>
          <a:custGeom>
            <a:avLst/>
            <a:gdLst>
              <a:gd name="T0" fmla="*/ 139 w 182"/>
              <a:gd name="T1" fmla="*/ 115 h 204"/>
              <a:gd name="T2" fmla="*/ 122 w 182"/>
              <a:gd name="T3" fmla="*/ 115 h 204"/>
              <a:gd name="T4" fmla="*/ 92 w 182"/>
              <a:gd name="T5" fmla="*/ 133 h 204"/>
              <a:gd name="T6" fmla="*/ 77 w 182"/>
              <a:gd name="T7" fmla="*/ 152 h 204"/>
              <a:gd name="T8" fmla="*/ 76 w 182"/>
              <a:gd name="T9" fmla="*/ 178 h 204"/>
              <a:gd name="T10" fmla="*/ 83 w 182"/>
              <a:gd name="T11" fmla="*/ 195 h 204"/>
              <a:gd name="T12" fmla="*/ 74 w 182"/>
              <a:gd name="T13" fmla="*/ 193 h 204"/>
              <a:gd name="T14" fmla="*/ 52 w 182"/>
              <a:gd name="T15" fmla="*/ 202 h 204"/>
              <a:gd name="T16" fmla="*/ 30 w 182"/>
              <a:gd name="T17" fmla="*/ 196 h 204"/>
              <a:gd name="T18" fmla="*/ 15 w 182"/>
              <a:gd name="T19" fmla="*/ 194 h 204"/>
              <a:gd name="T20" fmla="*/ 2 w 182"/>
              <a:gd name="T21" fmla="*/ 190 h 204"/>
              <a:gd name="T22" fmla="*/ 8 w 182"/>
              <a:gd name="T23" fmla="*/ 184 h 204"/>
              <a:gd name="T24" fmla="*/ 20 w 182"/>
              <a:gd name="T25" fmla="*/ 179 h 204"/>
              <a:gd name="T26" fmla="*/ 12 w 182"/>
              <a:gd name="T27" fmla="*/ 168 h 204"/>
              <a:gd name="T28" fmla="*/ 17 w 182"/>
              <a:gd name="T29" fmla="*/ 161 h 204"/>
              <a:gd name="T30" fmla="*/ 14 w 182"/>
              <a:gd name="T31" fmla="*/ 148 h 204"/>
              <a:gd name="T32" fmla="*/ 0 w 182"/>
              <a:gd name="T33" fmla="*/ 134 h 204"/>
              <a:gd name="T34" fmla="*/ 7 w 182"/>
              <a:gd name="T35" fmla="*/ 124 h 204"/>
              <a:gd name="T36" fmla="*/ 16 w 182"/>
              <a:gd name="T37" fmla="*/ 119 h 204"/>
              <a:gd name="T38" fmla="*/ 26 w 182"/>
              <a:gd name="T39" fmla="*/ 121 h 204"/>
              <a:gd name="T40" fmla="*/ 36 w 182"/>
              <a:gd name="T41" fmla="*/ 119 h 204"/>
              <a:gd name="T42" fmla="*/ 49 w 182"/>
              <a:gd name="T43" fmla="*/ 119 h 204"/>
              <a:gd name="T44" fmla="*/ 53 w 182"/>
              <a:gd name="T45" fmla="*/ 108 h 204"/>
              <a:gd name="T46" fmla="*/ 61 w 182"/>
              <a:gd name="T47" fmla="*/ 105 h 204"/>
              <a:gd name="T48" fmla="*/ 75 w 182"/>
              <a:gd name="T49" fmla="*/ 99 h 204"/>
              <a:gd name="T50" fmla="*/ 80 w 182"/>
              <a:gd name="T51" fmla="*/ 88 h 204"/>
              <a:gd name="T52" fmla="*/ 91 w 182"/>
              <a:gd name="T53" fmla="*/ 82 h 204"/>
              <a:gd name="T54" fmla="*/ 96 w 182"/>
              <a:gd name="T55" fmla="*/ 70 h 204"/>
              <a:gd name="T56" fmla="*/ 87 w 182"/>
              <a:gd name="T57" fmla="*/ 59 h 204"/>
              <a:gd name="T58" fmla="*/ 81 w 182"/>
              <a:gd name="T59" fmla="*/ 48 h 204"/>
              <a:gd name="T60" fmla="*/ 79 w 182"/>
              <a:gd name="T61" fmla="*/ 37 h 204"/>
              <a:gd name="T62" fmla="*/ 74 w 182"/>
              <a:gd name="T63" fmla="*/ 24 h 204"/>
              <a:gd name="T64" fmla="*/ 82 w 182"/>
              <a:gd name="T65" fmla="*/ 6 h 204"/>
              <a:gd name="T66" fmla="*/ 90 w 182"/>
              <a:gd name="T67" fmla="*/ 2 h 204"/>
              <a:gd name="T68" fmla="*/ 100 w 182"/>
              <a:gd name="T69" fmla="*/ 11 h 204"/>
              <a:gd name="T70" fmla="*/ 111 w 182"/>
              <a:gd name="T71" fmla="*/ 9 h 204"/>
              <a:gd name="T72" fmla="*/ 119 w 182"/>
              <a:gd name="T73" fmla="*/ 15 h 204"/>
              <a:gd name="T74" fmla="*/ 125 w 182"/>
              <a:gd name="T75" fmla="*/ 29 h 204"/>
              <a:gd name="T76" fmla="*/ 133 w 182"/>
              <a:gd name="T77" fmla="*/ 45 h 204"/>
              <a:gd name="T78" fmla="*/ 147 w 182"/>
              <a:gd name="T79" fmla="*/ 49 h 204"/>
              <a:gd name="T80" fmla="*/ 159 w 182"/>
              <a:gd name="T81" fmla="*/ 47 h 204"/>
              <a:gd name="T82" fmla="*/ 171 w 182"/>
              <a:gd name="T83" fmla="*/ 59 h 204"/>
              <a:gd name="T84" fmla="*/ 176 w 182"/>
              <a:gd name="T85" fmla="*/ 77 h 204"/>
              <a:gd name="T86" fmla="*/ 166 w 182"/>
              <a:gd name="T87" fmla="*/ 93 h 204"/>
              <a:gd name="T88" fmla="*/ 158 w 182"/>
              <a:gd name="T89" fmla="*/ 97 h 204"/>
              <a:gd name="T90" fmla="*/ 145 w 182"/>
              <a:gd name="T91" fmla="*/ 11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44" y="116"/>
                </a:moveTo>
                <a:cubicBezTo>
                  <a:pt x="142" y="116"/>
                  <a:pt x="141" y="116"/>
                  <a:pt x="139" y="115"/>
                </a:cubicBezTo>
                <a:cubicBezTo>
                  <a:pt x="137" y="112"/>
                  <a:pt x="141" y="110"/>
                  <a:pt x="135" y="109"/>
                </a:cubicBezTo>
                <a:cubicBezTo>
                  <a:pt x="129" y="109"/>
                  <a:pt x="123" y="112"/>
                  <a:pt x="122" y="115"/>
                </a:cubicBezTo>
                <a:cubicBezTo>
                  <a:pt x="121" y="118"/>
                  <a:pt x="113" y="121"/>
                  <a:pt x="107" y="125"/>
                </a:cubicBezTo>
                <a:cubicBezTo>
                  <a:pt x="102" y="128"/>
                  <a:pt x="93" y="129"/>
                  <a:pt x="92" y="133"/>
                </a:cubicBezTo>
                <a:cubicBezTo>
                  <a:pt x="90" y="137"/>
                  <a:pt x="82" y="146"/>
                  <a:pt x="82" y="146"/>
                </a:cubicBezTo>
                <a:cubicBezTo>
                  <a:pt x="77" y="152"/>
                  <a:pt x="77" y="152"/>
                  <a:pt x="77" y="152"/>
                </a:cubicBezTo>
                <a:cubicBezTo>
                  <a:pt x="77" y="152"/>
                  <a:pt x="77" y="160"/>
                  <a:pt x="77" y="165"/>
                </a:cubicBezTo>
                <a:cubicBezTo>
                  <a:pt x="77" y="170"/>
                  <a:pt x="76" y="174"/>
                  <a:pt x="76" y="178"/>
                </a:cubicBezTo>
                <a:cubicBezTo>
                  <a:pt x="76" y="183"/>
                  <a:pt x="77" y="184"/>
                  <a:pt x="79" y="187"/>
                </a:cubicBezTo>
                <a:cubicBezTo>
                  <a:pt x="81" y="190"/>
                  <a:pt x="83" y="192"/>
                  <a:pt x="83" y="195"/>
                </a:cubicBezTo>
                <a:cubicBezTo>
                  <a:pt x="83" y="195"/>
                  <a:pt x="83" y="196"/>
                  <a:pt x="84" y="196"/>
                </a:cubicBezTo>
                <a:cubicBezTo>
                  <a:pt x="80" y="195"/>
                  <a:pt x="77" y="194"/>
                  <a:pt x="74" y="193"/>
                </a:cubicBezTo>
                <a:cubicBezTo>
                  <a:pt x="63" y="193"/>
                  <a:pt x="66" y="196"/>
                  <a:pt x="61" y="199"/>
                </a:cubicBezTo>
                <a:cubicBezTo>
                  <a:pt x="57" y="201"/>
                  <a:pt x="55" y="201"/>
                  <a:pt x="52" y="202"/>
                </a:cubicBezTo>
                <a:cubicBezTo>
                  <a:pt x="49" y="203"/>
                  <a:pt x="46" y="204"/>
                  <a:pt x="43" y="200"/>
                </a:cubicBezTo>
                <a:cubicBezTo>
                  <a:pt x="40" y="197"/>
                  <a:pt x="37" y="197"/>
                  <a:pt x="30" y="196"/>
                </a:cubicBezTo>
                <a:cubicBezTo>
                  <a:pt x="22" y="196"/>
                  <a:pt x="22" y="202"/>
                  <a:pt x="18" y="203"/>
                </a:cubicBezTo>
                <a:cubicBezTo>
                  <a:pt x="14" y="203"/>
                  <a:pt x="15" y="197"/>
                  <a:pt x="15" y="194"/>
                </a:cubicBezTo>
                <a:cubicBezTo>
                  <a:pt x="15" y="191"/>
                  <a:pt x="12" y="194"/>
                  <a:pt x="9" y="193"/>
                </a:cubicBezTo>
                <a:cubicBezTo>
                  <a:pt x="7" y="192"/>
                  <a:pt x="5" y="191"/>
                  <a:pt x="2" y="190"/>
                </a:cubicBezTo>
                <a:cubicBezTo>
                  <a:pt x="0" y="189"/>
                  <a:pt x="1" y="186"/>
                  <a:pt x="2" y="184"/>
                </a:cubicBezTo>
                <a:cubicBezTo>
                  <a:pt x="4" y="184"/>
                  <a:pt x="6" y="183"/>
                  <a:pt x="8" y="184"/>
                </a:cubicBezTo>
                <a:cubicBezTo>
                  <a:pt x="11" y="186"/>
                  <a:pt x="14" y="185"/>
                  <a:pt x="15" y="183"/>
                </a:cubicBezTo>
                <a:cubicBezTo>
                  <a:pt x="16" y="181"/>
                  <a:pt x="16" y="179"/>
                  <a:pt x="20" y="179"/>
                </a:cubicBezTo>
                <a:cubicBezTo>
                  <a:pt x="23" y="179"/>
                  <a:pt x="26" y="173"/>
                  <a:pt x="21" y="173"/>
                </a:cubicBezTo>
                <a:cubicBezTo>
                  <a:pt x="15" y="173"/>
                  <a:pt x="13" y="170"/>
                  <a:pt x="12" y="168"/>
                </a:cubicBezTo>
                <a:cubicBezTo>
                  <a:pt x="12" y="166"/>
                  <a:pt x="11" y="164"/>
                  <a:pt x="13" y="164"/>
                </a:cubicBezTo>
                <a:cubicBezTo>
                  <a:pt x="15" y="164"/>
                  <a:pt x="19" y="165"/>
                  <a:pt x="17" y="161"/>
                </a:cubicBezTo>
                <a:cubicBezTo>
                  <a:pt x="15" y="157"/>
                  <a:pt x="14" y="156"/>
                  <a:pt x="16" y="154"/>
                </a:cubicBezTo>
                <a:cubicBezTo>
                  <a:pt x="18" y="152"/>
                  <a:pt x="15" y="150"/>
                  <a:pt x="14" y="148"/>
                </a:cubicBezTo>
                <a:cubicBezTo>
                  <a:pt x="13" y="146"/>
                  <a:pt x="15" y="144"/>
                  <a:pt x="10" y="142"/>
                </a:cubicBezTo>
                <a:cubicBezTo>
                  <a:pt x="6" y="141"/>
                  <a:pt x="0" y="139"/>
                  <a:pt x="0" y="134"/>
                </a:cubicBezTo>
                <a:cubicBezTo>
                  <a:pt x="0" y="130"/>
                  <a:pt x="1" y="130"/>
                  <a:pt x="3" y="127"/>
                </a:cubicBezTo>
                <a:cubicBezTo>
                  <a:pt x="4" y="125"/>
                  <a:pt x="6" y="128"/>
                  <a:pt x="7" y="124"/>
                </a:cubicBezTo>
                <a:cubicBezTo>
                  <a:pt x="8" y="121"/>
                  <a:pt x="8" y="118"/>
                  <a:pt x="10" y="121"/>
                </a:cubicBezTo>
                <a:cubicBezTo>
                  <a:pt x="12" y="123"/>
                  <a:pt x="14" y="121"/>
                  <a:pt x="16" y="119"/>
                </a:cubicBezTo>
                <a:cubicBezTo>
                  <a:pt x="17" y="118"/>
                  <a:pt x="19" y="118"/>
                  <a:pt x="21" y="121"/>
                </a:cubicBezTo>
                <a:cubicBezTo>
                  <a:pt x="22" y="123"/>
                  <a:pt x="22" y="119"/>
                  <a:pt x="26" y="121"/>
                </a:cubicBezTo>
                <a:cubicBezTo>
                  <a:pt x="29" y="123"/>
                  <a:pt x="31" y="122"/>
                  <a:pt x="32" y="121"/>
                </a:cubicBezTo>
                <a:cubicBezTo>
                  <a:pt x="32" y="119"/>
                  <a:pt x="32" y="117"/>
                  <a:pt x="36" y="119"/>
                </a:cubicBezTo>
                <a:cubicBezTo>
                  <a:pt x="39" y="120"/>
                  <a:pt x="43" y="119"/>
                  <a:pt x="44" y="118"/>
                </a:cubicBezTo>
                <a:cubicBezTo>
                  <a:pt x="45" y="117"/>
                  <a:pt x="46" y="120"/>
                  <a:pt x="49" y="119"/>
                </a:cubicBezTo>
                <a:cubicBezTo>
                  <a:pt x="51" y="118"/>
                  <a:pt x="55" y="119"/>
                  <a:pt x="55" y="116"/>
                </a:cubicBezTo>
                <a:cubicBezTo>
                  <a:pt x="55" y="113"/>
                  <a:pt x="54" y="111"/>
                  <a:pt x="53" y="108"/>
                </a:cubicBezTo>
                <a:cubicBezTo>
                  <a:pt x="53" y="104"/>
                  <a:pt x="53" y="102"/>
                  <a:pt x="56" y="102"/>
                </a:cubicBezTo>
                <a:cubicBezTo>
                  <a:pt x="59" y="103"/>
                  <a:pt x="59" y="106"/>
                  <a:pt x="61" y="105"/>
                </a:cubicBezTo>
                <a:cubicBezTo>
                  <a:pt x="63" y="104"/>
                  <a:pt x="69" y="102"/>
                  <a:pt x="70" y="99"/>
                </a:cubicBezTo>
                <a:cubicBezTo>
                  <a:pt x="71" y="97"/>
                  <a:pt x="73" y="98"/>
                  <a:pt x="75" y="99"/>
                </a:cubicBezTo>
                <a:cubicBezTo>
                  <a:pt x="78" y="99"/>
                  <a:pt x="79" y="96"/>
                  <a:pt x="78" y="94"/>
                </a:cubicBezTo>
                <a:cubicBezTo>
                  <a:pt x="77" y="91"/>
                  <a:pt x="77" y="87"/>
                  <a:pt x="80" y="88"/>
                </a:cubicBezTo>
                <a:cubicBezTo>
                  <a:pt x="84" y="89"/>
                  <a:pt x="86" y="90"/>
                  <a:pt x="87" y="88"/>
                </a:cubicBezTo>
                <a:cubicBezTo>
                  <a:pt x="89" y="85"/>
                  <a:pt x="89" y="82"/>
                  <a:pt x="91" y="82"/>
                </a:cubicBezTo>
                <a:cubicBezTo>
                  <a:pt x="93" y="82"/>
                  <a:pt x="95" y="79"/>
                  <a:pt x="96" y="77"/>
                </a:cubicBezTo>
                <a:cubicBezTo>
                  <a:pt x="97" y="75"/>
                  <a:pt x="102" y="73"/>
                  <a:pt x="96" y="70"/>
                </a:cubicBezTo>
                <a:cubicBezTo>
                  <a:pt x="90" y="67"/>
                  <a:pt x="91" y="66"/>
                  <a:pt x="93" y="63"/>
                </a:cubicBezTo>
                <a:cubicBezTo>
                  <a:pt x="95" y="59"/>
                  <a:pt x="89" y="59"/>
                  <a:pt x="87" y="59"/>
                </a:cubicBezTo>
                <a:cubicBezTo>
                  <a:pt x="86" y="58"/>
                  <a:pt x="84" y="55"/>
                  <a:pt x="82" y="53"/>
                </a:cubicBezTo>
                <a:cubicBezTo>
                  <a:pt x="80" y="52"/>
                  <a:pt x="80" y="51"/>
                  <a:pt x="81" y="48"/>
                </a:cubicBezTo>
                <a:cubicBezTo>
                  <a:pt x="82" y="45"/>
                  <a:pt x="82" y="46"/>
                  <a:pt x="82" y="43"/>
                </a:cubicBezTo>
                <a:cubicBezTo>
                  <a:pt x="82" y="40"/>
                  <a:pt x="80" y="40"/>
                  <a:pt x="79" y="37"/>
                </a:cubicBezTo>
                <a:cubicBezTo>
                  <a:pt x="78" y="35"/>
                  <a:pt x="80" y="33"/>
                  <a:pt x="78" y="30"/>
                </a:cubicBezTo>
                <a:cubicBezTo>
                  <a:pt x="75" y="28"/>
                  <a:pt x="72" y="27"/>
                  <a:pt x="74" y="24"/>
                </a:cubicBezTo>
                <a:cubicBezTo>
                  <a:pt x="75" y="20"/>
                  <a:pt x="77" y="15"/>
                  <a:pt x="77" y="13"/>
                </a:cubicBezTo>
                <a:cubicBezTo>
                  <a:pt x="77" y="10"/>
                  <a:pt x="80" y="6"/>
                  <a:pt x="82" y="6"/>
                </a:cubicBezTo>
                <a:cubicBezTo>
                  <a:pt x="84" y="6"/>
                  <a:pt x="83" y="9"/>
                  <a:pt x="85" y="6"/>
                </a:cubicBezTo>
                <a:cubicBezTo>
                  <a:pt x="88" y="3"/>
                  <a:pt x="86" y="4"/>
                  <a:pt x="90" y="2"/>
                </a:cubicBezTo>
                <a:cubicBezTo>
                  <a:pt x="94" y="0"/>
                  <a:pt x="96" y="0"/>
                  <a:pt x="97" y="4"/>
                </a:cubicBezTo>
                <a:cubicBezTo>
                  <a:pt x="97" y="8"/>
                  <a:pt x="96" y="10"/>
                  <a:pt x="100" y="11"/>
                </a:cubicBezTo>
                <a:cubicBezTo>
                  <a:pt x="104" y="12"/>
                  <a:pt x="106" y="9"/>
                  <a:pt x="106" y="7"/>
                </a:cubicBezTo>
                <a:cubicBezTo>
                  <a:pt x="106" y="5"/>
                  <a:pt x="111" y="6"/>
                  <a:pt x="111" y="9"/>
                </a:cubicBezTo>
                <a:cubicBezTo>
                  <a:pt x="111" y="11"/>
                  <a:pt x="112" y="11"/>
                  <a:pt x="114" y="11"/>
                </a:cubicBezTo>
                <a:cubicBezTo>
                  <a:pt x="116" y="12"/>
                  <a:pt x="116" y="14"/>
                  <a:pt x="119" y="15"/>
                </a:cubicBezTo>
                <a:cubicBezTo>
                  <a:pt x="121" y="17"/>
                  <a:pt x="120" y="15"/>
                  <a:pt x="122" y="21"/>
                </a:cubicBezTo>
                <a:cubicBezTo>
                  <a:pt x="124" y="27"/>
                  <a:pt x="123" y="27"/>
                  <a:pt x="125" y="29"/>
                </a:cubicBezTo>
                <a:cubicBezTo>
                  <a:pt x="127" y="32"/>
                  <a:pt x="128" y="33"/>
                  <a:pt x="129" y="36"/>
                </a:cubicBezTo>
                <a:cubicBezTo>
                  <a:pt x="130" y="39"/>
                  <a:pt x="132" y="41"/>
                  <a:pt x="133" y="45"/>
                </a:cubicBezTo>
                <a:cubicBezTo>
                  <a:pt x="133" y="49"/>
                  <a:pt x="135" y="49"/>
                  <a:pt x="139" y="50"/>
                </a:cubicBezTo>
                <a:cubicBezTo>
                  <a:pt x="144" y="51"/>
                  <a:pt x="143" y="52"/>
                  <a:pt x="147" y="49"/>
                </a:cubicBezTo>
                <a:cubicBezTo>
                  <a:pt x="150" y="46"/>
                  <a:pt x="149" y="52"/>
                  <a:pt x="152" y="51"/>
                </a:cubicBezTo>
                <a:cubicBezTo>
                  <a:pt x="156" y="50"/>
                  <a:pt x="155" y="45"/>
                  <a:pt x="159" y="47"/>
                </a:cubicBezTo>
                <a:cubicBezTo>
                  <a:pt x="162" y="50"/>
                  <a:pt x="163" y="51"/>
                  <a:pt x="165" y="52"/>
                </a:cubicBezTo>
                <a:cubicBezTo>
                  <a:pt x="167" y="53"/>
                  <a:pt x="170" y="55"/>
                  <a:pt x="171" y="59"/>
                </a:cubicBezTo>
                <a:cubicBezTo>
                  <a:pt x="171" y="63"/>
                  <a:pt x="168" y="62"/>
                  <a:pt x="171" y="65"/>
                </a:cubicBezTo>
                <a:cubicBezTo>
                  <a:pt x="174" y="69"/>
                  <a:pt x="182" y="73"/>
                  <a:pt x="176" y="77"/>
                </a:cubicBezTo>
                <a:cubicBezTo>
                  <a:pt x="170" y="82"/>
                  <a:pt x="166" y="78"/>
                  <a:pt x="166" y="83"/>
                </a:cubicBezTo>
                <a:cubicBezTo>
                  <a:pt x="166" y="88"/>
                  <a:pt x="166" y="90"/>
                  <a:pt x="166" y="93"/>
                </a:cubicBezTo>
                <a:cubicBezTo>
                  <a:pt x="166" y="95"/>
                  <a:pt x="165" y="97"/>
                  <a:pt x="164" y="97"/>
                </a:cubicBezTo>
                <a:cubicBezTo>
                  <a:pt x="164" y="97"/>
                  <a:pt x="160" y="94"/>
                  <a:pt x="158" y="97"/>
                </a:cubicBezTo>
                <a:cubicBezTo>
                  <a:pt x="156" y="101"/>
                  <a:pt x="159" y="102"/>
                  <a:pt x="156" y="105"/>
                </a:cubicBezTo>
                <a:cubicBezTo>
                  <a:pt x="152" y="108"/>
                  <a:pt x="147" y="109"/>
                  <a:pt x="145" y="113"/>
                </a:cubicBezTo>
                <a:cubicBezTo>
                  <a:pt x="144" y="114"/>
                  <a:pt x="144" y="115"/>
                  <a:pt x="144" y="116"/>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2"/>
          <p:cNvSpPr>
            <a:spLocks/>
          </p:cNvSpPr>
          <p:nvPr/>
        </p:nvSpPr>
        <p:spPr bwMode="auto">
          <a:xfrm>
            <a:off x="2155375" y="4803320"/>
            <a:ext cx="1687512" cy="1508125"/>
          </a:xfrm>
          <a:custGeom>
            <a:avLst/>
            <a:gdLst>
              <a:gd name="T0" fmla="*/ 3 w 218"/>
              <a:gd name="T1" fmla="*/ 164 h 195"/>
              <a:gd name="T2" fmla="*/ 10 w 218"/>
              <a:gd name="T3" fmla="*/ 153 h 195"/>
              <a:gd name="T4" fmla="*/ 18 w 218"/>
              <a:gd name="T5" fmla="*/ 140 h 195"/>
              <a:gd name="T6" fmla="*/ 20 w 218"/>
              <a:gd name="T7" fmla="*/ 129 h 195"/>
              <a:gd name="T8" fmla="*/ 13 w 218"/>
              <a:gd name="T9" fmla="*/ 114 h 195"/>
              <a:gd name="T10" fmla="*/ 7 w 218"/>
              <a:gd name="T11" fmla="*/ 109 h 195"/>
              <a:gd name="T12" fmla="*/ 10 w 218"/>
              <a:gd name="T13" fmla="*/ 99 h 195"/>
              <a:gd name="T14" fmla="*/ 12 w 218"/>
              <a:gd name="T15" fmla="*/ 88 h 195"/>
              <a:gd name="T16" fmla="*/ 22 w 218"/>
              <a:gd name="T17" fmla="*/ 84 h 195"/>
              <a:gd name="T18" fmla="*/ 28 w 218"/>
              <a:gd name="T19" fmla="*/ 83 h 195"/>
              <a:gd name="T20" fmla="*/ 38 w 218"/>
              <a:gd name="T21" fmla="*/ 82 h 195"/>
              <a:gd name="T22" fmla="*/ 54 w 218"/>
              <a:gd name="T23" fmla="*/ 76 h 195"/>
              <a:gd name="T24" fmla="*/ 68 w 218"/>
              <a:gd name="T25" fmla="*/ 71 h 195"/>
              <a:gd name="T26" fmla="*/ 72 w 218"/>
              <a:gd name="T27" fmla="*/ 59 h 195"/>
              <a:gd name="T28" fmla="*/ 84 w 218"/>
              <a:gd name="T29" fmla="*/ 53 h 195"/>
              <a:gd name="T30" fmla="*/ 82 w 218"/>
              <a:gd name="T31" fmla="*/ 39 h 195"/>
              <a:gd name="T32" fmla="*/ 97 w 218"/>
              <a:gd name="T33" fmla="*/ 26 h 195"/>
              <a:gd name="T34" fmla="*/ 103 w 218"/>
              <a:gd name="T35" fmla="*/ 15 h 195"/>
              <a:gd name="T36" fmla="*/ 104 w 218"/>
              <a:gd name="T37" fmla="*/ 5 h 195"/>
              <a:gd name="T38" fmla="*/ 119 w 218"/>
              <a:gd name="T39" fmla="*/ 8 h 195"/>
              <a:gd name="T40" fmla="*/ 130 w 218"/>
              <a:gd name="T41" fmla="*/ 8 h 195"/>
              <a:gd name="T42" fmla="*/ 139 w 218"/>
              <a:gd name="T43" fmla="*/ 10 h 195"/>
              <a:gd name="T44" fmla="*/ 143 w 218"/>
              <a:gd name="T45" fmla="*/ 24 h 195"/>
              <a:gd name="T46" fmla="*/ 145 w 218"/>
              <a:gd name="T47" fmla="*/ 35 h 195"/>
              <a:gd name="T48" fmla="*/ 163 w 218"/>
              <a:gd name="T49" fmla="*/ 30 h 195"/>
              <a:gd name="T50" fmla="*/ 171 w 218"/>
              <a:gd name="T51" fmla="*/ 14 h 195"/>
              <a:gd name="T52" fmla="*/ 184 w 218"/>
              <a:gd name="T53" fmla="*/ 21 h 195"/>
              <a:gd name="T54" fmla="*/ 190 w 218"/>
              <a:gd name="T55" fmla="*/ 32 h 195"/>
              <a:gd name="T56" fmla="*/ 194 w 218"/>
              <a:gd name="T57" fmla="*/ 39 h 195"/>
              <a:gd name="T58" fmla="*/ 198 w 218"/>
              <a:gd name="T59" fmla="*/ 52 h 195"/>
              <a:gd name="T60" fmla="*/ 198 w 218"/>
              <a:gd name="T61" fmla="*/ 62 h 195"/>
              <a:gd name="T62" fmla="*/ 209 w 218"/>
              <a:gd name="T63" fmla="*/ 72 h 195"/>
              <a:gd name="T64" fmla="*/ 212 w 218"/>
              <a:gd name="T65" fmla="*/ 86 h 195"/>
              <a:gd name="T66" fmla="*/ 203 w 218"/>
              <a:gd name="T67" fmla="*/ 97 h 195"/>
              <a:gd name="T68" fmla="*/ 194 w 218"/>
              <a:gd name="T69" fmla="*/ 103 h 195"/>
              <a:gd name="T70" fmla="*/ 186 w 218"/>
              <a:gd name="T71" fmla="*/ 108 h 195"/>
              <a:gd name="T72" fmla="*/ 172 w 218"/>
              <a:gd name="T73" fmla="*/ 111 h 195"/>
              <a:gd name="T74" fmla="*/ 171 w 218"/>
              <a:gd name="T75" fmla="*/ 125 h 195"/>
              <a:gd name="T76" fmla="*/ 160 w 218"/>
              <a:gd name="T77" fmla="*/ 127 h 195"/>
              <a:gd name="T78" fmla="*/ 148 w 218"/>
              <a:gd name="T79" fmla="*/ 130 h 195"/>
              <a:gd name="T80" fmla="*/ 137 w 218"/>
              <a:gd name="T81" fmla="*/ 130 h 195"/>
              <a:gd name="T82" fmla="*/ 126 w 218"/>
              <a:gd name="T83" fmla="*/ 130 h 195"/>
              <a:gd name="T84" fmla="*/ 119 w 218"/>
              <a:gd name="T85" fmla="*/ 136 h 195"/>
              <a:gd name="T86" fmla="*/ 126 w 218"/>
              <a:gd name="T87" fmla="*/ 151 h 195"/>
              <a:gd name="T88" fmla="*/ 132 w 218"/>
              <a:gd name="T89" fmla="*/ 163 h 195"/>
              <a:gd name="T90" fmla="*/ 129 w 218"/>
              <a:gd name="T91" fmla="*/ 173 h 195"/>
              <a:gd name="T92" fmla="*/ 137 w 218"/>
              <a:gd name="T93" fmla="*/ 182 h 195"/>
              <a:gd name="T94" fmla="*/ 131 w 218"/>
              <a:gd name="T95" fmla="*/ 192 h 195"/>
              <a:gd name="T96" fmla="*/ 118 w 218"/>
              <a:gd name="T97" fmla="*/ 193 h 195"/>
              <a:gd name="T98" fmla="*/ 113 w 218"/>
              <a:gd name="T99" fmla="*/ 190 h 195"/>
              <a:gd name="T100" fmla="*/ 98 w 218"/>
              <a:gd name="T101" fmla="*/ 186 h 195"/>
              <a:gd name="T102" fmla="*/ 84 w 218"/>
              <a:gd name="T103" fmla="*/ 179 h 195"/>
              <a:gd name="T104" fmla="*/ 62 w 218"/>
              <a:gd name="T105" fmla="*/ 171 h 195"/>
              <a:gd name="T106" fmla="*/ 58 w 218"/>
              <a:gd name="T107" fmla="*/ 183 h 195"/>
              <a:gd name="T108" fmla="*/ 44 w 218"/>
              <a:gd name="T109" fmla="*/ 183 h 195"/>
              <a:gd name="T110" fmla="*/ 33 w 218"/>
              <a:gd name="T111" fmla="*/ 183 h 195"/>
              <a:gd name="T112" fmla="*/ 16 w 218"/>
              <a:gd name="T113" fmla="*/ 183 h 195"/>
              <a:gd name="T114" fmla="*/ 3 w 218"/>
              <a:gd name="T115" fmla="*/ 17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 h="195">
                <a:moveTo>
                  <a:pt x="2" y="169"/>
                </a:moveTo>
                <a:cubicBezTo>
                  <a:pt x="2" y="167"/>
                  <a:pt x="2" y="166"/>
                  <a:pt x="3" y="164"/>
                </a:cubicBezTo>
                <a:cubicBezTo>
                  <a:pt x="3" y="162"/>
                  <a:pt x="0" y="160"/>
                  <a:pt x="4" y="158"/>
                </a:cubicBezTo>
                <a:cubicBezTo>
                  <a:pt x="8" y="156"/>
                  <a:pt x="10" y="154"/>
                  <a:pt x="10" y="153"/>
                </a:cubicBezTo>
                <a:cubicBezTo>
                  <a:pt x="10" y="151"/>
                  <a:pt x="12" y="149"/>
                  <a:pt x="14" y="147"/>
                </a:cubicBezTo>
                <a:cubicBezTo>
                  <a:pt x="17" y="145"/>
                  <a:pt x="18" y="142"/>
                  <a:pt x="18" y="140"/>
                </a:cubicBezTo>
                <a:cubicBezTo>
                  <a:pt x="18" y="139"/>
                  <a:pt x="15" y="137"/>
                  <a:pt x="19" y="135"/>
                </a:cubicBezTo>
                <a:cubicBezTo>
                  <a:pt x="22" y="133"/>
                  <a:pt x="22" y="133"/>
                  <a:pt x="20" y="129"/>
                </a:cubicBezTo>
                <a:cubicBezTo>
                  <a:pt x="18" y="126"/>
                  <a:pt x="21" y="126"/>
                  <a:pt x="19" y="122"/>
                </a:cubicBezTo>
                <a:cubicBezTo>
                  <a:pt x="17" y="118"/>
                  <a:pt x="16" y="115"/>
                  <a:pt x="13" y="114"/>
                </a:cubicBezTo>
                <a:cubicBezTo>
                  <a:pt x="10" y="114"/>
                  <a:pt x="5" y="114"/>
                  <a:pt x="6" y="112"/>
                </a:cubicBezTo>
                <a:cubicBezTo>
                  <a:pt x="7" y="109"/>
                  <a:pt x="7" y="111"/>
                  <a:pt x="7" y="109"/>
                </a:cubicBezTo>
                <a:cubicBezTo>
                  <a:pt x="6" y="106"/>
                  <a:pt x="7" y="105"/>
                  <a:pt x="9" y="105"/>
                </a:cubicBezTo>
                <a:cubicBezTo>
                  <a:pt x="11" y="104"/>
                  <a:pt x="12" y="102"/>
                  <a:pt x="10" y="99"/>
                </a:cubicBezTo>
                <a:cubicBezTo>
                  <a:pt x="8" y="97"/>
                  <a:pt x="12" y="96"/>
                  <a:pt x="11" y="93"/>
                </a:cubicBezTo>
                <a:cubicBezTo>
                  <a:pt x="10" y="90"/>
                  <a:pt x="9" y="89"/>
                  <a:pt x="12" y="88"/>
                </a:cubicBezTo>
                <a:cubicBezTo>
                  <a:pt x="14" y="86"/>
                  <a:pt x="17" y="87"/>
                  <a:pt x="18" y="85"/>
                </a:cubicBezTo>
                <a:cubicBezTo>
                  <a:pt x="19" y="83"/>
                  <a:pt x="22" y="81"/>
                  <a:pt x="22" y="84"/>
                </a:cubicBezTo>
                <a:cubicBezTo>
                  <a:pt x="22" y="87"/>
                  <a:pt x="23" y="89"/>
                  <a:pt x="25" y="88"/>
                </a:cubicBezTo>
                <a:cubicBezTo>
                  <a:pt x="27" y="86"/>
                  <a:pt x="26" y="83"/>
                  <a:pt x="28" y="83"/>
                </a:cubicBezTo>
                <a:cubicBezTo>
                  <a:pt x="30" y="83"/>
                  <a:pt x="32" y="83"/>
                  <a:pt x="33" y="81"/>
                </a:cubicBezTo>
                <a:cubicBezTo>
                  <a:pt x="33" y="80"/>
                  <a:pt x="36" y="81"/>
                  <a:pt x="38" y="82"/>
                </a:cubicBezTo>
                <a:cubicBezTo>
                  <a:pt x="39" y="83"/>
                  <a:pt x="41" y="82"/>
                  <a:pt x="44" y="80"/>
                </a:cubicBezTo>
                <a:cubicBezTo>
                  <a:pt x="47" y="77"/>
                  <a:pt x="49" y="76"/>
                  <a:pt x="54" y="76"/>
                </a:cubicBezTo>
                <a:cubicBezTo>
                  <a:pt x="58" y="77"/>
                  <a:pt x="58" y="81"/>
                  <a:pt x="60" y="79"/>
                </a:cubicBezTo>
                <a:cubicBezTo>
                  <a:pt x="62" y="78"/>
                  <a:pt x="65" y="74"/>
                  <a:pt x="68" y="71"/>
                </a:cubicBezTo>
                <a:cubicBezTo>
                  <a:pt x="71" y="68"/>
                  <a:pt x="75" y="67"/>
                  <a:pt x="75" y="64"/>
                </a:cubicBezTo>
                <a:cubicBezTo>
                  <a:pt x="75" y="62"/>
                  <a:pt x="70" y="62"/>
                  <a:pt x="72" y="59"/>
                </a:cubicBezTo>
                <a:cubicBezTo>
                  <a:pt x="74" y="56"/>
                  <a:pt x="73" y="54"/>
                  <a:pt x="77" y="54"/>
                </a:cubicBezTo>
                <a:cubicBezTo>
                  <a:pt x="80" y="55"/>
                  <a:pt x="84" y="54"/>
                  <a:pt x="84" y="53"/>
                </a:cubicBezTo>
                <a:cubicBezTo>
                  <a:pt x="84" y="52"/>
                  <a:pt x="81" y="47"/>
                  <a:pt x="80" y="45"/>
                </a:cubicBezTo>
                <a:cubicBezTo>
                  <a:pt x="78" y="43"/>
                  <a:pt x="78" y="41"/>
                  <a:pt x="82" y="39"/>
                </a:cubicBezTo>
                <a:cubicBezTo>
                  <a:pt x="87" y="36"/>
                  <a:pt x="88" y="34"/>
                  <a:pt x="90" y="31"/>
                </a:cubicBezTo>
                <a:cubicBezTo>
                  <a:pt x="93" y="28"/>
                  <a:pt x="96" y="27"/>
                  <a:pt x="97" y="26"/>
                </a:cubicBezTo>
                <a:cubicBezTo>
                  <a:pt x="97" y="24"/>
                  <a:pt x="97" y="21"/>
                  <a:pt x="99" y="19"/>
                </a:cubicBezTo>
                <a:cubicBezTo>
                  <a:pt x="102" y="18"/>
                  <a:pt x="103" y="18"/>
                  <a:pt x="103" y="15"/>
                </a:cubicBezTo>
                <a:cubicBezTo>
                  <a:pt x="103" y="13"/>
                  <a:pt x="105" y="12"/>
                  <a:pt x="104" y="10"/>
                </a:cubicBezTo>
                <a:cubicBezTo>
                  <a:pt x="103" y="8"/>
                  <a:pt x="101" y="7"/>
                  <a:pt x="104" y="5"/>
                </a:cubicBezTo>
                <a:cubicBezTo>
                  <a:pt x="108" y="3"/>
                  <a:pt x="108" y="0"/>
                  <a:pt x="111" y="2"/>
                </a:cubicBezTo>
                <a:cubicBezTo>
                  <a:pt x="114" y="4"/>
                  <a:pt x="117" y="6"/>
                  <a:pt x="119" y="8"/>
                </a:cubicBezTo>
                <a:cubicBezTo>
                  <a:pt x="120" y="10"/>
                  <a:pt x="119" y="12"/>
                  <a:pt x="124" y="11"/>
                </a:cubicBezTo>
                <a:cubicBezTo>
                  <a:pt x="129" y="10"/>
                  <a:pt x="128" y="7"/>
                  <a:pt x="130" y="8"/>
                </a:cubicBezTo>
                <a:cubicBezTo>
                  <a:pt x="132" y="8"/>
                  <a:pt x="133" y="8"/>
                  <a:pt x="135" y="7"/>
                </a:cubicBezTo>
                <a:cubicBezTo>
                  <a:pt x="137" y="6"/>
                  <a:pt x="139" y="7"/>
                  <a:pt x="139" y="10"/>
                </a:cubicBezTo>
                <a:cubicBezTo>
                  <a:pt x="139" y="12"/>
                  <a:pt x="141" y="18"/>
                  <a:pt x="142" y="18"/>
                </a:cubicBezTo>
                <a:cubicBezTo>
                  <a:pt x="143" y="19"/>
                  <a:pt x="144" y="21"/>
                  <a:pt x="143" y="24"/>
                </a:cubicBezTo>
                <a:cubicBezTo>
                  <a:pt x="143" y="27"/>
                  <a:pt x="142" y="28"/>
                  <a:pt x="143" y="31"/>
                </a:cubicBezTo>
                <a:cubicBezTo>
                  <a:pt x="145" y="33"/>
                  <a:pt x="144" y="36"/>
                  <a:pt x="145" y="35"/>
                </a:cubicBezTo>
                <a:cubicBezTo>
                  <a:pt x="147" y="34"/>
                  <a:pt x="148" y="29"/>
                  <a:pt x="152" y="32"/>
                </a:cubicBezTo>
                <a:cubicBezTo>
                  <a:pt x="157" y="35"/>
                  <a:pt x="160" y="32"/>
                  <a:pt x="163" y="30"/>
                </a:cubicBezTo>
                <a:cubicBezTo>
                  <a:pt x="165" y="27"/>
                  <a:pt x="163" y="24"/>
                  <a:pt x="166" y="21"/>
                </a:cubicBezTo>
                <a:cubicBezTo>
                  <a:pt x="169" y="18"/>
                  <a:pt x="170" y="16"/>
                  <a:pt x="171" y="14"/>
                </a:cubicBezTo>
                <a:cubicBezTo>
                  <a:pt x="173" y="12"/>
                  <a:pt x="175" y="12"/>
                  <a:pt x="177" y="14"/>
                </a:cubicBezTo>
                <a:cubicBezTo>
                  <a:pt x="179" y="16"/>
                  <a:pt x="184" y="19"/>
                  <a:pt x="184" y="21"/>
                </a:cubicBezTo>
                <a:cubicBezTo>
                  <a:pt x="184" y="24"/>
                  <a:pt x="185" y="27"/>
                  <a:pt x="186" y="30"/>
                </a:cubicBezTo>
                <a:cubicBezTo>
                  <a:pt x="186" y="30"/>
                  <a:pt x="188" y="31"/>
                  <a:pt x="190" y="32"/>
                </a:cubicBezTo>
                <a:cubicBezTo>
                  <a:pt x="190" y="33"/>
                  <a:pt x="190" y="33"/>
                  <a:pt x="190" y="33"/>
                </a:cubicBezTo>
                <a:cubicBezTo>
                  <a:pt x="188" y="36"/>
                  <a:pt x="191" y="37"/>
                  <a:pt x="194" y="39"/>
                </a:cubicBezTo>
                <a:cubicBezTo>
                  <a:pt x="196" y="42"/>
                  <a:pt x="194" y="44"/>
                  <a:pt x="195" y="46"/>
                </a:cubicBezTo>
                <a:cubicBezTo>
                  <a:pt x="196" y="49"/>
                  <a:pt x="198" y="49"/>
                  <a:pt x="198" y="52"/>
                </a:cubicBezTo>
                <a:cubicBezTo>
                  <a:pt x="198" y="55"/>
                  <a:pt x="198" y="54"/>
                  <a:pt x="197" y="57"/>
                </a:cubicBezTo>
                <a:cubicBezTo>
                  <a:pt x="196" y="60"/>
                  <a:pt x="196" y="61"/>
                  <a:pt x="198" y="62"/>
                </a:cubicBezTo>
                <a:cubicBezTo>
                  <a:pt x="200" y="64"/>
                  <a:pt x="202" y="67"/>
                  <a:pt x="203" y="68"/>
                </a:cubicBezTo>
                <a:cubicBezTo>
                  <a:pt x="205" y="68"/>
                  <a:pt x="211" y="68"/>
                  <a:pt x="209" y="72"/>
                </a:cubicBezTo>
                <a:cubicBezTo>
                  <a:pt x="207" y="75"/>
                  <a:pt x="206" y="76"/>
                  <a:pt x="212" y="79"/>
                </a:cubicBezTo>
                <a:cubicBezTo>
                  <a:pt x="218" y="82"/>
                  <a:pt x="213" y="84"/>
                  <a:pt x="212" y="86"/>
                </a:cubicBezTo>
                <a:cubicBezTo>
                  <a:pt x="211" y="88"/>
                  <a:pt x="209" y="91"/>
                  <a:pt x="207" y="91"/>
                </a:cubicBezTo>
                <a:cubicBezTo>
                  <a:pt x="205" y="91"/>
                  <a:pt x="205" y="94"/>
                  <a:pt x="203" y="97"/>
                </a:cubicBezTo>
                <a:cubicBezTo>
                  <a:pt x="202" y="99"/>
                  <a:pt x="200" y="98"/>
                  <a:pt x="196" y="97"/>
                </a:cubicBezTo>
                <a:cubicBezTo>
                  <a:pt x="193" y="96"/>
                  <a:pt x="193" y="100"/>
                  <a:pt x="194" y="103"/>
                </a:cubicBezTo>
                <a:cubicBezTo>
                  <a:pt x="195" y="105"/>
                  <a:pt x="194" y="108"/>
                  <a:pt x="191" y="108"/>
                </a:cubicBezTo>
                <a:cubicBezTo>
                  <a:pt x="189" y="107"/>
                  <a:pt x="187" y="106"/>
                  <a:pt x="186" y="108"/>
                </a:cubicBezTo>
                <a:cubicBezTo>
                  <a:pt x="185" y="111"/>
                  <a:pt x="179" y="113"/>
                  <a:pt x="177" y="114"/>
                </a:cubicBezTo>
                <a:cubicBezTo>
                  <a:pt x="175" y="115"/>
                  <a:pt x="175" y="112"/>
                  <a:pt x="172" y="111"/>
                </a:cubicBezTo>
                <a:cubicBezTo>
                  <a:pt x="169" y="111"/>
                  <a:pt x="169" y="113"/>
                  <a:pt x="169" y="117"/>
                </a:cubicBezTo>
                <a:cubicBezTo>
                  <a:pt x="170" y="120"/>
                  <a:pt x="171" y="122"/>
                  <a:pt x="171" y="125"/>
                </a:cubicBezTo>
                <a:cubicBezTo>
                  <a:pt x="171" y="128"/>
                  <a:pt x="167" y="127"/>
                  <a:pt x="165" y="128"/>
                </a:cubicBezTo>
                <a:cubicBezTo>
                  <a:pt x="162" y="129"/>
                  <a:pt x="161" y="126"/>
                  <a:pt x="160" y="127"/>
                </a:cubicBezTo>
                <a:cubicBezTo>
                  <a:pt x="159" y="128"/>
                  <a:pt x="155" y="129"/>
                  <a:pt x="152" y="128"/>
                </a:cubicBezTo>
                <a:cubicBezTo>
                  <a:pt x="148" y="126"/>
                  <a:pt x="148" y="128"/>
                  <a:pt x="148" y="130"/>
                </a:cubicBezTo>
                <a:cubicBezTo>
                  <a:pt x="147" y="131"/>
                  <a:pt x="145" y="132"/>
                  <a:pt x="142" y="130"/>
                </a:cubicBezTo>
                <a:cubicBezTo>
                  <a:pt x="138" y="128"/>
                  <a:pt x="138" y="132"/>
                  <a:pt x="137" y="130"/>
                </a:cubicBezTo>
                <a:cubicBezTo>
                  <a:pt x="135" y="127"/>
                  <a:pt x="133" y="127"/>
                  <a:pt x="132" y="128"/>
                </a:cubicBezTo>
                <a:cubicBezTo>
                  <a:pt x="130" y="130"/>
                  <a:pt x="128" y="132"/>
                  <a:pt x="126" y="130"/>
                </a:cubicBezTo>
                <a:cubicBezTo>
                  <a:pt x="124" y="127"/>
                  <a:pt x="124" y="130"/>
                  <a:pt x="123" y="133"/>
                </a:cubicBezTo>
                <a:cubicBezTo>
                  <a:pt x="122" y="137"/>
                  <a:pt x="120" y="134"/>
                  <a:pt x="119" y="136"/>
                </a:cubicBezTo>
                <a:cubicBezTo>
                  <a:pt x="117" y="139"/>
                  <a:pt x="116" y="139"/>
                  <a:pt x="116" y="143"/>
                </a:cubicBezTo>
                <a:cubicBezTo>
                  <a:pt x="116" y="148"/>
                  <a:pt x="122" y="150"/>
                  <a:pt x="126" y="151"/>
                </a:cubicBezTo>
                <a:cubicBezTo>
                  <a:pt x="131" y="153"/>
                  <a:pt x="129" y="155"/>
                  <a:pt x="130" y="157"/>
                </a:cubicBezTo>
                <a:cubicBezTo>
                  <a:pt x="131" y="159"/>
                  <a:pt x="134" y="161"/>
                  <a:pt x="132" y="163"/>
                </a:cubicBezTo>
                <a:cubicBezTo>
                  <a:pt x="130" y="165"/>
                  <a:pt x="131" y="166"/>
                  <a:pt x="133" y="170"/>
                </a:cubicBezTo>
                <a:cubicBezTo>
                  <a:pt x="135" y="174"/>
                  <a:pt x="131" y="173"/>
                  <a:pt x="129" y="173"/>
                </a:cubicBezTo>
                <a:cubicBezTo>
                  <a:pt x="127" y="173"/>
                  <a:pt x="128" y="175"/>
                  <a:pt x="128" y="177"/>
                </a:cubicBezTo>
                <a:cubicBezTo>
                  <a:pt x="129" y="179"/>
                  <a:pt x="131" y="182"/>
                  <a:pt x="137" y="182"/>
                </a:cubicBezTo>
                <a:cubicBezTo>
                  <a:pt x="142" y="182"/>
                  <a:pt x="139" y="188"/>
                  <a:pt x="136" y="188"/>
                </a:cubicBezTo>
                <a:cubicBezTo>
                  <a:pt x="132" y="188"/>
                  <a:pt x="132" y="190"/>
                  <a:pt x="131" y="192"/>
                </a:cubicBezTo>
                <a:cubicBezTo>
                  <a:pt x="130" y="194"/>
                  <a:pt x="127" y="195"/>
                  <a:pt x="124" y="193"/>
                </a:cubicBezTo>
                <a:cubicBezTo>
                  <a:pt x="122" y="192"/>
                  <a:pt x="120" y="193"/>
                  <a:pt x="118" y="193"/>
                </a:cubicBezTo>
                <a:cubicBezTo>
                  <a:pt x="118" y="193"/>
                  <a:pt x="118" y="193"/>
                  <a:pt x="118" y="192"/>
                </a:cubicBezTo>
                <a:cubicBezTo>
                  <a:pt x="118" y="190"/>
                  <a:pt x="116" y="190"/>
                  <a:pt x="113" y="190"/>
                </a:cubicBezTo>
                <a:cubicBezTo>
                  <a:pt x="109" y="189"/>
                  <a:pt x="107" y="188"/>
                  <a:pt x="105" y="188"/>
                </a:cubicBezTo>
                <a:cubicBezTo>
                  <a:pt x="103" y="189"/>
                  <a:pt x="100" y="188"/>
                  <a:pt x="98" y="186"/>
                </a:cubicBezTo>
                <a:cubicBezTo>
                  <a:pt x="97" y="183"/>
                  <a:pt x="95" y="182"/>
                  <a:pt x="91" y="182"/>
                </a:cubicBezTo>
                <a:cubicBezTo>
                  <a:pt x="86" y="182"/>
                  <a:pt x="86" y="182"/>
                  <a:pt x="84" y="179"/>
                </a:cubicBezTo>
                <a:cubicBezTo>
                  <a:pt x="82" y="176"/>
                  <a:pt x="81" y="177"/>
                  <a:pt x="73" y="176"/>
                </a:cubicBezTo>
                <a:cubicBezTo>
                  <a:pt x="65" y="175"/>
                  <a:pt x="65" y="172"/>
                  <a:pt x="62" y="171"/>
                </a:cubicBezTo>
                <a:cubicBezTo>
                  <a:pt x="59" y="170"/>
                  <a:pt x="56" y="175"/>
                  <a:pt x="56" y="177"/>
                </a:cubicBezTo>
                <a:cubicBezTo>
                  <a:pt x="56" y="180"/>
                  <a:pt x="58" y="182"/>
                  <a:pt x="58" y="183"/>
                </a:cubicBezTo>
                <a:cubicBezTo>
                  <a:pt x="57" y="185"/>
                  <a:pt x="53" y="184"/>
                  <a:pt x="51" y="183"/>
                </a:cubicBezTo>
                <a:cubicBezTo>
                  <a:pt x="48" y="182"/>
                  <a:pt x="46" y="184"/>
                  <a:pt x="44" y="183"/>
                </a:cubicBezTo>
                <a:cubicBezTo>
                  <a:pt x="41" y="183"/>
                  <a:pt x="41" y="180"/>
                  <a:pt x="39" y="182"/>
                </a:cubicBezTo>
                <a:cubicBezTo>
                  <a:pt x="36" y="184"/>
                  <a:pt x="34" y="184"/>
                  <a:pt x="33" y="183"/>
                </a:cubicBezTo>
                <a:cubicBezTo>
                  <a:pt x="32" y="182"/>
                  <a:pt x="29" y="179"/>
                  <a:pt x="26" y="180"/>
                </a:cubicBezTo>
                <a:cubicBezTo>
                  <a:pt x="24" y="181"/>
                  <a:pt x="19" y="185"/>
                  <a:pt x="16" y="183"/>
                </a:cubicBezTo>
                <a:cubicBezTo>
                  <a:pt x="13" y="181"/>
                  <a:pt x="11" y="177"/>
                  <a:pt x="9" y="176"/>
                </a:cubicBezTo>
                <a:cubicBezTo>
                  <a:pt x="7" y="175"/>
                  <a:pt x="6" y="173"/>
                  <a:pt x="3" y="170"/>
                </a:cubicBezTo>
                <a:cubicBezTo>
                  <a:pt x="2" y="169"/>
                  <a:pt x="2" y="169"/>
                  <a:pt x="2" y="169"/>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3"/>
          <p:cNvSpPr>
            <a:spLocks/>
          </p:cNvSpPr>
          <p:nvPr/>
        </p:nvSpPr>
        <p:spPr bwMode="auto">
          <a:xfrm>
            <a:off x="3231700" y="3742870"/>
            <a:ext cx="1004887" cy="1339850"/>
          </a:xfrm>
          <a:custGeom>
            <a:avLst/>
            <a:gdLst>
              <a:gd name="T0" fmla="*/ 3 w 130"/>
              <a:gd name="T1" fmla="*/ 142 h 173"/>
              <a:gd name="T2" fmla="*/ 7 w 130"/>
              <a:gd name="T3" fmla="*/ 126 h 173"/>
              <a:gd name="T4" fmla="*/ 15 w 130"/>
              <a:gd name="T5" fmla="*/ 111 h 173"/>
              <a:gd name="T6" fmla="*/ 24 w 130"/>
              <a:gd name="T7" fmla="*/ 104 h 173"/>
              <a:gd name="T8" fmla="*/ 25 w 130"/>
              <a:gd name="T9" fmla="*/ 88 h 173"/>
              <a:gd name="T10" fmla="*/ 28 w 130"/>
              <a:gd name="T11" fmla="*/ 70 h 173"/>
              <a:gd name="T12" fmla="*/ 20 w 130"/>
              <a:gd name="T13" fmla="*/ 43 h 173"/>
              <a:gd name="T14" fmla="*/ 18 w 130"/>
              <a:gd name="T15" fmla="*/ 24 h 173"/>
              <a:gd name="T16" fmla="*/ 32 w 130"/>
              <a:gd name="T17" fmla="*/ 10 h 173"/>
              <a:gd name="T18" fmla="*/ 50 w 130"/>
              <a:gd name="T19" fmla="*/ 3 h 173"/>
              <a:gd name="T20" fmla="*/ 61 w 130"/>
              <a:gd name="T21" fmla="*/ 11 h 173"/>
              <a:gd name="T22" fmla="*/ 72 w 130"/>
              <a:gd name="T23" fmla="*/ 10 h 173"/>
              <a:gd name="T24" fmla="*/ 80 w 130"/>
              <a:gd name="T25" fmla="*/ 11 h 173"/>
              <a:gd name="T26" fmla="*/ 86 w 130"/>
              <a:gd name="T27" fmla="*/ 12 h 173"/>
              <a:gd name="T28" fmla="*/ 92 w 130"/>
              <a:gd name="T29" fmla="*/ 24 h 173"/>
              <a:gd name="T30" fmla="*/ 104 w 130"/>
              <a:gd name="T31" fmla="*/ 40 h 173"/>
              <a:gd name="T32" fmla="*/ 95 w 130"/>
              <a:gd name="T33" fmla="*/ 50 h 173"/>
              <a:gd name="T34" fmla="*/ 95 w 130"/>
              <a:gd name="T35" fmla="*/ 62 h 173"/>
              <a:gd name="T36" fmla="*/ 90 w 130"/>
              <a:gd name="T37" fmla="*/ 75 h 173"/>
              <a:gd name="T38" fmla="*/ 104 w 130"/>
              <a:gd name="T39" fmla="*/ 103 h 173"/>
              <a:gd name="T40" fmla="*/ 105 w 130"/>
              <a:gd name="T41" fmla="*/ 116 h 173"/>
              <a:gd name="T42" fmla="*/ 118 w 130"/>
              <a:gd name="T43" fmla="*/ 112 h 173"/>
              <a:gd name="T44" fmla="*/ 127 w 130"/>
              <a:gd name="T45" fmla="*/ 121 h 173"/>
              <a:gd name="T46" fmla="*/ 126 w 130"/>
              <a:gd name="T47" fmla="*/ 135 h 173"/>
              <a:gd name="T48" fmla="*/ 121 w 130"/>
              <a:gd name="T49" fmla="*/ 145 h 173"/>
              <a:gd name="T50" fmla="*/ 106 w 130"/>
              <a:gd name="T51" fmla="*/ 154 h 173"/>
              <a:gd name="T52" fmla="*/ 96 w 130"/>
              <a:gd name="T53" fmla="*/ 161 h 173"/>
              <a:gd name="T54" fmla="*/ 88 w 130"/>
              <a:gd name="T55" fmla="*/ 155 h 173"/>
              <a:gd name="T56" fmla="*/ 77 w 130"/>
              <a:gd name="T57" fmla="*/ 157 h 173"/>
              <a:gd name="T58" fmla="*/ 67 w 130"/>
              <a:gd name="T59" fmla="*/ 148 h 173"/>
              <a:gd name="T60" fmla="*/ 59 w 130"/>
              <a:gd name="T61" fmla="*/ 152 h 173"/>
              <a:gd name="T62" fmla="*/ 51 w 130"/>
              <a:gd name="T63" fmla="*/ 169 h 173"/>
              <a:gd name="T64" fmla="*/ 45 w 130"/>
              <a:gd name="T65" fmla="*/ 158 h 173"/>
              <a:gd name="T66" fmla="*/ 32 w 130"/>
              <a:gd name="T67" fmla="*/ 151 h 173"/>
              <a:gd name="T68" fmla="*/ 24 w 130"/>
              <a:gd name="T69" fmla="*/ 167 h 173"/>
              <a:gd name="T70" fmla="*/ 6 w 130"/>
              <a:gd name="T71" fmla="*/ 172 h 173"/>
              <a:gd name="T72" fmla="*/ 4 w 130"/>
              <a:gd name="T73" fmla="*/ 161 h 173"/>
              <a:gd name="T74" fmla="*/ 0 w 130"/>
              <a:gd name="T75" fmla="*/ 14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73">
                <a:moveTo>
                  <a:pt x="0" y="146"/>
                </a:moveTo>
                <a:cubicBezTo>
                  <a:pt x="1" y="144"/>
                  <a:pt x="3" y="142"/>
                  <a:pt x="3" y="142"/>
                </a:cubicBezTo>
                <a:cubicBezTo>
                  <a:pt x="3" y="139"/>
                  <a:pt x="2" y="136"/>
                  <a:pt x="5" y="134"/>
                </a:cubicBezTo>
                <a:cubicBezTo>
                  <a:pt x="9" y="132"/>
                  <a:pt x="7" y="128"/>
                  <a:pt x="7" y="126"/>
                </a:cubicBezTo>
                <a:cubicBezTo>
                  <a:pt x="7" y="125"/>
                  <a:pt x="10" y="121"/>
                  <a:pt x="13" y="119"/>
                </a:cubicBezTo>
                <a:cubicBezTo>
                  <a:pt x="16" y="116"/>
                  <a:pt x="16" y="114"/>
                  <a:pt x="15" y="111"/>
                </a:cubicBezTo>
                <a:cubicBezTo>
                  <a:pt x="14" y="109"/>
                  <a:pt x="19" y="114"/>
                  <a:pt x="22" y="113"/>
                </a:cubicBezTo>
                <a:cubicBezTo>
                  <a:pt x="24" y="111"/>
                  <a:pt x="26" y="107"/>
                  <a:pt x="24" y="104"/>
                </a:cubicBezTo>
                <a:cubicBezTo>
                  <a:pt x="21" y="100"/>
                  <a:pt x="19" y="98"/>
                  <a:pt x="22" y="95"/>
                </a:cubicBezTo>
                <a:cubicBezTo>
                  <a:pt x="25" y="92"/>
                  <a:pt x="27" y="91"/>
                  <a:pt x="25" y="88"/>
                </a:cubicBezTo>
                <a:cubicBezTo>
                  <a:pt x="22" y="85"/>
                  <a:pt x="16" y="83"/>
                  <a:pt x="19" y="78"/>
                </a:cubicBezTo>
                <a:cubicBezTo>
                  <a:pt x="21" y="73"/>
                  <a:pt x="27" y="74"/>
                  <a:pt x="28" y="70"/>
                </a:cubicBezTo>
                <a:cubicBezTo>
                  <a:pt x="28" y="65"/>
                  <a:pt x="31" y="59"/>
                  <a:pt x="28" y="54"/>
                </a:cubicBezTo>
                <a:cubicBezTo>
                  <a:pt x="24" y="49"/>
                  <a:pt x="24" y="46"/>
                  <a:pt x="20" y="43"/>
                </a:cubicBezTo>
                <a:cubicBezTo>
                  <a:pt x="17" y="39"/>
                  <a:pt x="9" y="34"/>
                  <a:pt x="10" y="31"/>
                </a:cubicBezTo>
                <a:cubicBezTo>
                  <a:pt x="11" y="28"/>
                  <a:pt x="14" y="24"/>
                  <a:pt x="18" y="24"/>
                </a:cubicBezTo>
                <a:cubicBezTo>
                  <a:pt x="23" y="24"/>
                  <a:pt x="31" y="22"/>
                  <a:pt x="29" y="20"/>
                </a:cubicBezTo>
                <a:cubicBezTo>
                  <a:pt x="27" y="17"/>
                  <a:pt x="28" y="13"/>
                  <a:pt x="32" y="10"/>
                </a:cubicBezTo>
                <a:cubicBezTo>
                  <a:pt x="36" y="8"/>
                  <a:pt x="38" y="10"/>
                  <a:pt x="40" y="8"/>
                </a:cubicBezTo>
                <a:cubicBezTo>
                  <a:pt x="43" y="5"/>
                  <a:pt x="47" y="0"/>
                  <a:pt x="50" y="3"/>
                </a:cubicBezTo>
                <a:cubicBezTo>
                  <a:pt x="54" y="7"/>
                  <a:pt x="53" y="8"/>
                  <a:pt x="56" y="8"/>
                </a:cubicBezTo>
                <a:cubicBezTo>
                  <a:pt x="58" y="8"/>
                  <a:pt x="60" y="9"/>
                  <a:pt x="61" y="11"/>
                </a:cubicBezTo>
                <a:cubicBezTo>
                  <a:pt x="63" y="14"/>
                  <a:pt x="63" y="8"/>
                  <a:pt x="65" y="10"/>
                </a:cubicBezTo>
                <a:cubicBezTo>
                  <a:pt x="67" y="11"/>
                  <a:pt x="70" y="11"/>
                  <a:pt x="72" y="10"/>
                </a:cubicBezTo>
                <a:cubicBezTo>
                  <a:pt x="73" y="8"/>
                  <a:pt x="74" y="13"/>
                  <a:pt x="76" y="14"/>
                </a:cubicBezTo>
                <a:cubicBezTo>
                  <a:pt x="78" y="15"/>
                  <a:pt x="80" y="13"/>
                  <a:pt x="80" y="11"/>
                </a:cubicBezTo>
                <a:cubicBezTo>
                  <a:pt x="80" y="10"/>
                  <a:pt x="83" y="7"/>
                  <a:pt x="83" y="7"/>
                </a:cubicBezTo>
                <a:cubicBezTo>
                  <a:pt x="83" y="6"/>
                  <a:pt x="85" y="10"/>
                  <a:pt x="86" y="12"/>
                </a:cubicBezTo>
                <a:cubicBezTo>
                  <a:pt x="87" y="14"/>
                  <a:pt x="90" y="13"/>
                  <a:pt x="90" y="17"/>
                </a:cubicBezTo>
                <a:cubicBezTo>
                  <a:pt x="91" y="20"/>
                  <a:pt x="89" y="22"/>
                  <a:pt x="92" y="24"/>
                </a:cubicBezTo>
                <a:cubicBezTo>
                  <a:pt x="95" y="26"/>
                  <a:pt x="104" y="24"/>
                  <a:pt x="104" y="29"/>
                </a:cubicBezTo>
                <a:cubicBezTo>
                  <a:pt x="104" y="34"/>
                  <a:pt x="105" y="38"/>
                  <a:pt x="104" y="40"/>
                </a:cubicBezTo>
                <a:cubicBezTo>
                  <a:pt x="103" y="41"/>
                  <a:pt x="97" y="42"/>
                  <a:pt x="95" y="43"/>
                </a:cubicBezTo>
                <a:cubicBezTo>
                  <a:pt x="94" y="44"/>
                  <a:pt x="92" y="46"/>
                  <a:pt x="95" y="50"/>
                </a:cubicBezTo>
                <a:cubicBezTo>
                  <a:pt x="95" y="50"/>
                  <a:pt x="95" y="50"/>
                  <a:pt x="95" y="50"/>
                </a:cubicBezTo>
                <a:cubicBezTo>
                  <a:pt x="93" y="51"/>
                  <a:pt x="93" y="57"/>
                  <a:pt x="95" y="62"/>
                </a:cubicBezTo>
                <a:cubicBezTo>
                  <a:pt x="97" y="67"/>
                  <a:pt x="94" y="67"/>
                  <a:pt x="90" y="67"/>
                </a:cubicBezTo>
                <a:cubicBezTo>
                  <a:pt x="86" y="67"/>
                  <a:pt x="89" y="72"/>
                  <a:pt x="90" y="75"/>
                </a:cubicBezTo>
                <a:cubicBezTo>
                  <a:pt x="91" y="79"/>
                  <a:pt x="86" y="81"/>
                  <a:pt x="90" y="85"/>
                </a:cubicBezTo>
                <a:cubicBezTo>
                  <a:pt x="94" y="89"/>
                  <a:pt x="100" y="98"/>
                  <a:pt x="104" y="103"/>
                </a:cubicBezTo>
                <a:cubicBezTo>
                  <a:pt x="109" y="108"/>
                  <a:pt x="103" y="108"/>
                  <a:pt x="99" y="112"/>
                </a:cubicBezTo>
                <a:cubicBezTo>
                  <a:pt x="96" y="117"/>
                  <a:pt x="102" y="115"/>
                  <a:pt x="105" y="116"/>
                </a:cubicBezTo>
                <a:cubicBezTo>
                  <a:pt x="108" y="116"/>
                  <a:pt x="109" y="115"/>
                  <a:pt x="112" y="114"/>
                </a:cubicBezTo>
                <a:cubicBezTo>
                  <a:pt x="115" y="113"/>
                  <a:pt x="114" y="113"/>
                  <a:pt x="118" y="112"/>
                </a:cubicBezTo>
                <a:cubicBezTo>
                  <a:pt x="122" y="111"/>
                  <a:pt x="124" y="113"/>
                  <a:pt x="124" y="116"/>
                </a:cubicBezTo>
                <a:cubicBezTo>
                  <a:pt x="125" y="120"/>
                  <a:pt x="123" y="122"/>
                  <a:pt x="127" y="121"/>
                </a:cubicBezTo>
                <a:cubicBezTo>
                  <a:pt x="130" y="121"/>
                  <a:pt x="130" y="126"/>
                  <a:pt x="130" y="129"/>
                </a:cubicBezTo>
                <a:cubicBezTo>
                  <a:pt x="129" y="132"/>
                  <a:pt x="128" y="132"/>
                  <a:pt x="126" y="135"/>
                </a:cubicBezTo>
                <a:cubicBezTo>
                  <a:pt x="125" y="138"/>
                  <a:pt x="125" y="138"/>
                  <a:pt x="123" y="141"/>
                </a:cubicBezTo>
                <a:cubicBezTo>
                  <a:pt x="121" y="144"/>
                  <a:pt x="123" y="145"/>
                  <a:pt x="121" y="145"/>
                </a:cubicBezTo>
                <a:cubicBezTo>
                  <a:pt x="118" y="145"/>
                  <a:pt x="116" y="150"/>
                  <a:pt x="115" y="152"/>
                </a:cubicBezTo>
                <a:cubicBezTo>
                  <a:pt x="113" y="155"/>
                  <a:pt x="107" y="152"/>
                  <a:pt x="106" y="154"/>
                </a:cubicBezTo>
                <a:cubicBezTo>
                  <a:pt x="105" y="155"/>
                  <a:pt x="102" y="159"/>
                  <a:pt x="98" y="163"/>
                </a:cubicBezTo>
                <a:cubicBezTo>
                  <a:pt x="98" y="162"/>
                  <a:pt x="98" y="162"/>
                  <a:pt x="96" y="161"/>
                </a:cubicBezTo>
                <a:cubicBezTo>
                  <a:pt x="93" y="160"/>
                  <a:pt x="93" y="158"/>
                  <a:pt x="91" y="157"/>
                </a:cubicBezTo>
                <a:cubicBezTo>
                  <a:pt x="89" y="157"/>
                  <a:pt x="88" y="157"/>
                  <a:pt x="88" y="155"/>
                </a:cubicBezTo>
                <a:cubicBezTo>
                  <a:pt x="88" y="152"/>
                  <a:pt x="83" y="151"/>
                  <a:pt x="83" y="153"/>
                </a:cubicBezTo>
                <a:cubicBezTo>
                  <a:pt x="83" y="155"/>
                  <a:pt x="81" y="158"/>
                  <a:pt x="77" y="157"/>
                </a:cubicBezTo>
                <a:cubicBezTo>
                  <a:pt x="73" y="156"/>
                  <a:pt x="74" y="154"/>
                  <a:pt x="74" y="150"/>
                </a:cubicBezTo>
                <a:cubicBezTo>
                  <a:pt x="73" y="146"/>
                  <a:pt x="71" y="146"/>
                  <a:pt x="67" y="148"/>
                </a:cubicBezTo>
                <a:cubicBezTo>
                  <a:pt x="63" y="150"/>
                  <a:pt x="65" y="149"/>
                  <a:pt x="62" y="152"/>
                </a:cubicBezTo>
                <a:cubicBezTo>
                  <a:pt x="60" y="155"/>
                  <a:pt x="61" y="152"/>
                  <a:pt x="59" y="152"/>
                </a:cubicBezTo>
                <a:cubicBezTo>
                  <a:pt x="57" y="152"/>
                  <a:pt x="54" y="156"/>
                  <a:pt x="54" y="159"/>
                </a:cubicBezTo>
                <a:cubicBezTo>
                  <a:pt x="54" y="161"/>
                  <a:pt x="52" y="166"/>
                  <a:pt x="51" y="169"/>
                </a:cubicBezTo>
                <a:cubicBezTo>
                  <a:pt x="49" y="168"/>
                  <a:pt x="47" y="167"/>
                  <a:pt x="47" y="167"/>
                </a:cubicBezTo>
                <a:cubicBezTo>
                  <a:pt x="46" y="164"/>
                  <a:pt x="45" y="161"/>
                  <a:pt x="45" y="158"/>
                </a:cubicBezTo>
                <a:cubicBezTo>
                  <a:pt x="45" y="156"/>
                  <a:pt x="40" y="153"/>
                  <a:pt x="38" y="151"/>
                </a:cubicBezTo>
                <a:cubicBezTo>
                  <a:pt x="36" y="149"/>
                  <a:pt x="34" y="149"/>
                  <a:pt x="32" y="151"/>
                </a:cubicBezTo>
                <a:cubicBezTo>
                  <a:pt x="31" y="153"/>
                  <a:pt x="30" y="155"/>
                  <a:pt x="27" y="158"/>
                </a:cubicBezTo>
                <a:cubicBezTo>
                  <a:pt x="24" y="161"/>
                  <a:pt x="26" y="164"/>
                  <a:pt x="24" y="167"/>
                </a:cubicBezTo>
                <a:cubicBezTo>
                  <a:pt x="21" y="169"/>
                  <a:pt x="18" y="172"/>
                  <a:pt x="13" y="169"/>
                </a:cubicBezTo>
                <a:cubicBezTo>
                  <a:pt x="9" y="166"/>
                  <a:pt x="8" y="171"/>
                  <a:pt x="6" y="172"/>
                </a:cubicBezTo>
                <a:cubicBezTo>
                  <a:pt x="5" y="173"/>
                  <a:pt x="6" y="170"/>
                  <a:pt x="4" y="168"/>
                </a:cubicBezTo>
                <a:cubicBezTo>
                  <a:pt x="3" y="165"/>
                  <a:pt x="4" y="164"/>
                  <a:pt x="4" y="161"/>
                </a:cubicBezTo>
                <a:cubicBezTo>
                  <a:pt x="5" y="158"/>
                  <a:pt x="4" y="156"/>
                  <a:pt x="3" y="155"/>
                </a:cubicBezTo>
                <a:cubicBezTo>
                  <a:pt x="2" y="155"/>
                  <a:pt x="0" y="149"/>
                  <a:pt x="0" y="147"/>
                </a:cubicBezTo>
                <a:cubicBezTo>
                  <a:pt x="0" y="146"/>
                  <a:pt x="0" y="146"/>
                  <a:pt x="0" y="146"/>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p:cNvSpPr>
          <p:nvPr/>
        </p:nvSpPr>
        <p:spPr bwMode="auto">
          <a:xfrm>
            <a:off x="3533325" y="2799895"/>
            <a:ext cx="1128712" cy="1362075"/>
          </a:xfrm>
          <a:custGeom>
            <a:avLst/>
            <a:gdLst>
              <a:gd name="T0" fmla="*/ 14 w 146"/>
              <a:gd name="T1" fmla="*/ 123 h 176"/>
              <a:gd name="T2" fmla="*/ 14 w 146"/>
              <a:gd name="T3" fmla="*/ 102 h 176"/>
              <a:gd name="T4" fmla="*/ 4 w 146"/>
              <a:gd name="T5" fmla="*/ 84 h 176"/>
              <a:gd name="T6" fmla="*/ 4 w 146"/>
              <a:gd name="T7" fmla="*/ 67 h 176"/>
              <a:gd name="T8" fmla="*/ 8 w 146"/>
              <a:gd name="T9" fmla="*/ 57 h 176"/>
              <a:gd name="T10" fmla="*/ 10 w 146"/>
              <a:gd name="T11" fmla="*/ 48 h 176"/>
              <a:gd name="T12" fmla="*/ 17 w 146"/>
              <a:gd name="T13" fmla="*/ 30 h 176"/>
              <a:gd name="T14" fmla="*/ 9 w 146"/>
              <a:gd name="T15" fmla="*/ 15 h 176"/>
              <a:gd name="T16" fmla="*/ 19 w 146"/>
              <a:gd name="T17" fmla="*/ 2 h 176"/>
              <a:gd name="T18" fmla="*/ 41 w 146"/>
              <a:gd name="T19" fmla="*/ 9 h 176"/>
              <a:gd name="T20" fmla="*/ 50 w 146"/>
              <a:gd name="T21" fmla="*/ 20 h 176"/>
              <a:gd name="T22" fmla="*/ 63 w 146"/>
              <a:gd name="T23" fmla="*/ 37 h 176"/>
              <a:gd name="T24" fmla="*/ 79 w 146"/>
              <a:gd name="T25" fmla="*/ 35 h 176"/>
              <a:gd name="T26" fmla="*/ 93 w 146"/>
              <a:gd name="T27" fmla="*/ 31 h 176"/>
              <a:gd name="T28" fmla="*/ 107 w 146"/>
              <a:gd name="T29" fmla="*/ 32 h 176"/>
              <a:gd name="T30" fmla="*/ 116 w 146"/>
              <a:gd name="T31" fmla="*/ 45 h 176"/>
              <a:gd name="T32" fmla="*/ 121 w 146"/>
              <a:gd name="T33" fmla="*/ 56 h 176"/>
              <a:gd name="T34" fmla="*/ 132 w 146"/>
              <a:gd name="T35" fmla="*/ 60 h 176"/>
              <a:gd name="T36" fmla="*/ 141 w 146"/>
              <a:gd name="T37" fmla="*/ 60 h 176"/>
              <a:gd name="T38" fmla="*/ 143 w 146"/>
              <a:gd name="T39" fmla="*/ 79 h 176"/>
              <a:gd name="T40" fmla="*/ 137 w 146"/>
              <a:gd name="T41" fmla="*/ 101 h 176"/>
              <a:gd name="T42" fmla="*/ 132 w 146"/>
              <a:gd name="T43" fmla="*/ 110 h 176"/>
              <a:gd name="T44" fmla="*/ 138 w 146"/>
              <a:gd name="T45" fmla="*/ 121 h 176"/>
              <a:gd name="T46" fmla="*/ 141 w 146"/>
              <a:gd name="T47" fmla="*/ 137 h 176"/>
              <a:gd name="T48" fmla="*/ 139 w 146"/>
              <a:gd name="T49" fmla="*/ 148 h 176"/>
              <a:gd name="T50" fmla="*/ 130 w 146"/>
              <a:gd name="T51" fmla="*/ 148 h 176"/>
              <a:gd name="T52" fmla="*/ 115 w 146"/>
              <a:gd name="T53" fmla="*/ 145 h 176"/>
              <a:gd name="T54" fmla="*/ 104 w 146"/>
              <a:gd name="T55" fmla="*/ 170 h 176"/>
              <a:gd name="T56" fmla="*/ 95 w 146"/>
              <a:gd name="T57" fmla="*/ 163 h 176"/>
              <a:gd name="T58" fmla="*/ 85 w 146"/>
              <a:gd name="T59" fmla="*/ 171 h 176"/>
              <a:gd name="T60" fmla="*/ 65 w 146"/>
              <a:gd name="T61" fmla="*/ 173 h 176"/>
              <a:gd name="T62" fmla="*/ 56 w 146"/>
              <a:gd name="T63" fmla="*/ 165 h 176"/>
              <a:gd name="T64" fmla="*/ 65 w 146"/>
              <a:gd name="T65" fmla="*/ 151 h 176"/>
              <a:gd name="T66" fmla="*/ 51 w 146"/>
              <a:gd name="T67" fmla="*/ 139 h 176"/>
              <a:gd name="T68" fmla="*/ 44 w 146"/>
              <a:gd name="T69" fmla="*/ 129 h 176"/>
              <a:gd name="T70" fmla="*/ 37 w 146"/>
              <a:gd name="T71" fmla="*/ 136 h 176"/>
              <a:gd name="T72" fmla="*/ 26 w 146"/>
              <a:gd name="T73" fmla="*/ 132 h 176"/>
              <a:gd name="T74" fmla="*/ 17 w 146"/>
              <a:gd name="T75"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76">
                <a:moveTo>
                  <a:pt x="13" y="127"/>
                </a:moveTo>
                <a:cubicBezTo>
                  <a:pt x="14" y="123"/>
                  <a:pt x="14" y="123"/>
                  <a:pt x="14" y="123"/>
                </a:cubicBezTo>
                <a:cubicBezTo>
                  <a:pt x="14" y="123"/>
                  <a:pt x="14" y="121"/>
                  <a:pt x="14" y="115"/>
                </a:cubicBezTo>
                <a:cubicBezTo>
                  <a:pt x="14" y="109"/>
                  <a:pt x="15" y="104"/>
                  <a:pt x="14" y="102"/>
                </a:cubicBezTo>
                <a:cubicBezTo>
                  <a:pt x="12" y="100"/>
                  <a:pt x="10" y="90"/>
                  <a:pt x="10" y="90"/>
                </a:cubicBezTo>
                <a:cubicBezTo>
                  <a:pt x="4" y="84"/>
                  <a:pt x="4" y="84"/>
                  <a:pt x="4" y="84"/>
                </a:cubicBezTo>
                <a:cubicBezTo>
                  <a:pt x="4" y="84"/>
                  <a:pt x="7" y="81"/>
                  <a:pt x="7" y="76"/>
                </a:cubicBezTo>
                <a:cubicBezTo>
                  <a:pt x="7" y="71"/>
                  <a:pt x="2" y="68"/>
                  <a:pt x="4" y="67"/>
                </a:cubicBezTo>
                <a:cubicBezTo>
                  <a:pt x="5" y="66"/>
                  <a:pt x="11" y="67"/>
                  <a:pt x="8" y="64"/>
                </a:cubicBezTo>
                <a:cubicBezTo>
                  <a:pt x="5" y="60"/>
                  <a:pt x="11" y="60"/>
                  <a:pt x="8" y="57"/>
                </a:cubicBezTo>
                <a:cubicBezTo>
                  <a:pt x="4" y="53"/>
                  <a:pt x="0" y="50"/>
                  <a:pt x="4" y="50"/>
                </a:cubicBezTo>
                <a:cubicBezTo>
                  <a:pt x="7" y="49"/>
                  <a:pt x="10" y="51"/>
                  <a:pt x="10" y="48"/>
                </a:cubicBezTo>
                <a:cubicBezTo>
                  <a:pt x="11" y="44"/>
                  <a:pt x="9" y="38"/>
                  <a:pt x="11" y="37"/>
                </a:cubicBezTo>
                <a:cubicBezTo>
                  <a:pt x="14" y="36"/>
                  <a:pt x="20" y="34"/>
                  <a:pt x="17" y="30"/>
                </a:cubicBezTo>
                <a:cubicBezTo>
                  <a:pt x="14" y="26"/>
                  <a:pt x="15" y="22"/>
                  <a:pt x="12" y="21"/>
                </a:cubicBezTo>
                <a:cubicBezTo>
                  <a:pt x="8" y="20"/>
                  <a:pt x="6" y="18"/>
                  <a:pt x="9" y="15"/>
                </a:cubicBezTo>
                <a:cubicBezTo>
                  <a:pt x="12" y="12"/>
                  <a:pt x="13" y="11"/>
                  <a:pt x="13" y="8"/>
                </a:cubicBezTo>
                <a:cubicBezTo>
                  <a:pt x="12" y="5"/>
                  <a:pt x="13" y="2"/>
                  <a:pt x="19" y="2"/>
                </a:cubicBezTo>
                <a:cubicBezTo>
                  <a:pt x="26" y="2"/>
                  <a:pt x="30" y="2"/>
                  <a:pt x="32" y="1"/>
                </a:cubicBezTo>
                <a:cubicBezTo>
                  <a:pt x="34" y="0"/>
                  <a:pt x="40" y="5"/>
                  <a:pt x="41" y="9"/>
                </a:cubicBezTo>
                <a:cubicBezTo>
                  <a:pt x="42" y="13"/>
                  <a:pt x="38" y="15"/>
                  <a:pt x="41" y="17"/>
                </a:cubicBezTo>
                <a:cubicBezTo>
                  <a:pt x="44" y="19"/>
                  <a:pt x="48" y="16"/>
                  <a:pt x="50" y="20"/>
                </a:cubicBezTo>
                <a:cubicBezTo>
                  <a:pt x="52" y="23"/>
                  <a:pt x="52" y="31"/>
                  <a:pt x="55" y="33"/>
                </a:cubicBezTo>
                <a:cubicBezTo>
                  <a:pt x="59" y="36"/>
                  <a:pt x="58" y="36"/>
                  <a:pt x="63" y="37"/>
                </a:cubicBezTo>
                <a:cubicBezTo>
                  <a:pt x="68" y="37"/>
                  <a:pt x="73" y="34"/>
                  <a:pt x="74" y="33"/>
                </a:cubicBezTo>
                <a:cubicBezTo>
                  <a:pt x="75" y="33"/>
                  <a:pt x="77" y="34"/>
                  <a:pt x="79" y="35"/>
                </a:cubicBezTo>
                <a:cubicBezTo>
                  <a:pt x="81" y="36"/>
                  <a:pt x="82" y="35"/>
                  <a:pt x="85" y="34"/>
                </a:cubicBezTo>
                <a:cubicBezTo>
                  <a:pt x="87" y="32"/>
                  <a:pt x="91" y="34"/>
                  <a:pt x="93" y="31"/>
                </a:cubicBezTo>
                <a:cubicBezTo>
                  <a:pt x="94" y="29"/>
                  <a:pt x="97" y="27"/>
                  <a:pt x="99" y="28"/>
                </a:cubicBezTo>
                <a:cubicBezTo>
                  <a:pt x="102" y="30"/>
                  <a:pt x="105" y="29"/>
                  <a:pt x="107" y="32"/>
                </a:cubicBezTo>
                <a:cubicBezTo>
                  <a:pt x="109" y="34"/>
                  <a:pt x="106" y="37"/>
                  <a:pt x="109" y="38"/>
                </a:cubicBezTo>
                <a:cubicBezTo>
                  <a:pt x="111" y="39"/>
                  <a:pt x="117" y="41"/>
                  <a:pt x="116" y="45"/>
                </a:cubicBezTo>
                <a:cubicBezTo>
                  <a:pt x="115" y="49"/>
                  <a:pt x="114" y="53"/>
                  <a:pt x="115" y="53"/>
                </a:cubicBezTo>
                <a:cubicBezTo>
                  <a:pt x="116" y="54"/>
                  <a:pt x="119" y="53"/>
                  <a:pt x="121" y="56"/>
                </a:cubicBezTo>
                <a:cubicBezTo>
                  <a:pt x="123" y="58"/>
                  <a:pt x="125" y="56"/>
                  <a:pt x="125" y="55"/>
                </a:cubicBezTo>
                <a:cubicBezTo>
                  <a:pt x="126" y="55"/>
                  <a:pt x="130" y="58"/>
                  <a:pt x="132" y="60"/>
                </a:cubicBezTo>
                <a:cubicBezTo>
                  <a:pt x="133" y="62"/>
                  <a:pt x="137" y="58"/>
                  <a:pt x="137" y="58"/>
                </a:cubicBezTo>
                <a:cubicBezTo>
                  <a:pt x="138" y="59"/>
                  <a:pt x="139" y="59"/>
                  <a:pt x="141" y="60"/>
                </a:cubicBezTo>
                <a:cubicBezTo>
                  <a:pt x="144" y="62"/>
                  <a:pt x="142" y="67"/>
                  <a:pt x="139" y="69"/>
                </a:cubicBezTo>
                <a:cubicBezTo>
                  <a:pt x="136" y="72"/>
                  <a:pt x="141" y="75"/>
                  <a:pt x="143" y="79"/>
                </a:cubicBezTo>
                <a:cubicBezTo>
                  <a:pt x="146" y="83"/>
                  <a:pt x="144" y="83"/>
                  <a:pt x="144" y="89"/>
                </a:cubicBezTo>
                <a:cubicBezTo>
                  <a:pt x="144" y="95"/>
                  <a:pt x="140" y="100"/>
                  <a:pt x="137" y="101"/>
                </a:cubicBezTo>
                <a:cubicBezTo>
                  <a:pt x="135" y="103"/>
                  <a:pt x="134" y="103"/>
                  <a:pt x="134" y="106"/>
                </a:cubicBezTo>
                <a:cubicBezTo>
                  <a:pt x="134" y="110"/>
                  <a:pt x="130" y="109"/>
                  <a:pt x="132" y="110"/>
                </a:cubicBezTo>
                <a:cubicBezTo>
                  <a:pt x="133" y="112"/>
                  <a:pt x="138" y="115"/>
                  <a:pt x="142" y="117"/>
                </a:cubicBezTo>
                <a:cubicBezTo>
                  <a:pt x="145" y="120"/>
                  <a:pt x="141" y="120"/>
                  <a:pt x="138" y="121"/>
                </a:cubicBezTo>
                <a:cubicBezTo>
                  <a:pt x="135" y="122"/>
                  <a:pt x="137" y="126"/>
                  <a:pt x="139" y="129"/>
                </a:cubicBezTo>
                <a:cubicBezTo>
                  <a:pt x="141" y="133"/>
                  <a:pt x="142" y="135"/>
                  <a:pt x="141" y="137"/>
                </a:cubicBezTo>
                <a:cubicBezTo>
                  <a:pt x="140" y="139"/>
                  <a:pt x="137" y="139"/>
                  <a:pt x="139" y="142"/>
                </a:cubicBezTo>
                <a:cubicBezTo>
                  <a:pt x="141" y="145"/>
                  <a:pt x="143" y="147"/>
                  <a:pt x="139" y="148"/>
                </a:cubicBezTo>
                <a:cubicBezTo>
                  <a:pt x="138" y="148"/>
                  <a:pt x="136" y="149"/>
                  <a:pt x="134" y="150"/>
                </a:cubicBezTo>
                <a:cubicBezTo>
                  <a:pt x="133" y="150"/>
                  <a:pt x="132" y="151"/>
                  <a:pt x="130" y="148"/>
                </a:cubicBezTo>
                <a:cubicBezTo>
                  <a:pt x="127" y="145"/>
                  <a:pt x="126" y="145"/>
                  <a:pt x="122" y="147"/>
                </a:cubicBezTo>
                <a:cubicBezTo>
                  <a:pt x="119" y="149"/>
                  <a:pt x="118" y="142"/>
                  <a:pt x="115" y="145"/>
                </a:cubicBezTo>
                <a:cubicBezTo>
                  <a:pt x="112" y="149"/>
                  <a:pt x="114" y="156"/>
                  <a:pt x="112" y="163"/>
                </a:cubicBezTo>
                <a:cubicBezTo>
                  <a:pt x="110" y="170"/>
                  <a:pt x="106" y="175"/>
                  <a:pt x="104" y="170"/>
                </a:cubicBezTo>
                <a:cubicBezTo>
                  <a:pt x="103" y="165"/>
                  <a:pt x="101" y="166"/>
                  <a:pt x="99" y="167"/>
                </a:cubicBezTo>
                <a:cubicBezTo>
                  <a:pt x="96" y="168"/>
                  <a:pt x="97" y="161"/>
                  <a:pt x="95" y="163"/>
                </a:cubicBezTo>
                <a:cubicBezTo>
                  <a:pt x="92" y="165"/>
                  <a:pt x="90" y="163"/>
                  <a:pt x="88" y="163"/>
                </a:cubicBezTo>
                <a:cubicBezTo>
                  <a:pt x="86" y="163"/>
                  <a:pt x="88" y="167"/>
                  <a:pt x="85" y="171"/>
                </a:cubicBezTo>
                <a:cubicBezTo>
                  <a:pt x="82" y="176"/>
                  <a:pt x="76" y="171"/>
                  <a:pt x="73" y="171"/>
                </a:cubicBezTo>
                <a:cubicBezTo>
                  <a:pt x="69" y="170"/>
                  <a:pt x="69" y="175"/>
                  <a:pt x="65" y="173"/>
                </a:cubicBezTo>
                <a:cubicBezTo>
                  <a:pt x="62" y="171"/>
                  <a:pt x="58" y="170"/>
                  <a:pt x="56" y="172"/>
                </a:cubicBezTo>
                <a:cubicBezTo>
                  <a:pt x="53" y="168"/>
                  <a:pt x="55" y="166"/>
                  <a:pt x="56" y="165"/>
                </a:cubicBezTo>
                <a:cubicBezTo>
                  <a:pt x="58" y="164"/>
                  <a:pt x="64" y="163"/>
                  <a:pt x="65" y="162"/>
                </a:cubicBezTo>
                <a:cubicBezTo>
                  <a:pt x="66" y="160"/>
                  <a:pt x="65" y="156"/>
                  <a:pt x="65" y="151"/>
                </a:cubicBezTo>
                <a:cubicBezTo>
                  <a:pt x="65" y="146"/>
                  <a:pt x="56" y="148"/>
                  <a:pt x="53" y="146"/>
                </a:cubicBezTo>
                <a:cubicBezTo>
                  <a:pt x="50" y="144"/>
                  <a:pt x="52" y="142"/>
                  <a:pt x="51" y="139"/>
                </a:cubicBezTo>
                <a:cubicBezTo>
                  <a:pt x="51" y="135"/>
                  <a:pt x="48" y="136"/>
                  <a:pt x="47" y="134"/>
                </a:cubicBezTo>
                <a:cubicBezTo>
                  <a:pt x="46" y="132"/>
                  <a:pt x="44" y="128"/>
                  <a:pt x="44" y="129"/>
                </a:cubicBezTo>
                <a:cubicBezTo>
                  <a:pt x="44" y="129"/>
                  <a:pt x="41" y="132"/>
                  <a:pt x="41" y="133"/>
                </a:cubicBezTo>
                <a:cubicBezTo>
                  <a:pt x="41" y="135"/>
                  <a:pt x="39" y="137"/>
                  <a:pt x="37" y="136"/>
                </a:cubicBezTo>
                <a:cubicBezTo>
                  <a:pt x="35" y="135"/>
                  <a:pt x="34" y="130"/>
                  <a:pt x="33" y="132"/>
                </a:cubicBezTo>
                <a:cubicBezTo>
                  <a:pt x="31" y="133"/>
                  <a:pt x="28" y="133"/>
                  <a:pt x="26" y="132"/>
                </a:cubicBezTo>
                <a:cubicBezTo>
                  <a:pt x="24" y="130"/>
                  <a:pt x="24" y="136"/>
                  <a:pt x="22" y="133"/>
                </a:cubicBezTo>
                <a:cubicBezTo>
                  <a:pt x="21" y="131"/>
                  <a:pt x="19" y="130"/>
                  <a:pt x="17" y="130"/>
                </a:cubicBezTo>
                <a:cubicBezTo>
                  <a:pt x="14" y="130"/>
                  <a:pt x="15" y="129"/>
                  <a:pt x="13" y="127"/>
                </a:cubicBezTo>
                <a:close/>
              </a:path>
            </a:pathLst>
          </a:custGeom>
          <a:solidFill>
            <a:schemeClr val="accent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noEditPoints="1"/>
          </p:cNvSpPr>
          <p:nvPr/>
        </p:nvSpPr>
        <p:spPr bwMode="auto">
          <a:xfrm>
            <a:off x="2626863" y="3960358"/>
            <a:ext cx="844550" cy="998538"/>
          </a:xfrm>
          <a:custGeom>
            <a:avLst/>
            <a:gdLst>
              <a:gd name="T0" fmla="*/ 0 w 109"/>
              <a:gd name="T1" fmla="*/ 59 h 129"/>
              <a:gd name="T2" fmla="*/ 3 w 109"/>
              <a:gd name="T3" fmla="*/ 51 h 129"/>
              <a:gd name="T4" fmla="*/ 11 w 109"/>
              <a:gd name="T5" fmla="*/ 45 h 129"/>
              <a:gd name="T6" fmla="*/ 16 w 109"/>
              <a:gd name="T7" fmla="*/ 39 h 129"/>
              <a:gd name="T8" fmla="*/ 10 w 109"/>
              <a:gd name="T9" fmla="*/ 31 h 129"/>
              <a:gd name="T10" fmla="*/ 9 w 109"/>
              <a:gd name="T11" fmla="*/ 22 h 129"/>
              <a:gd name="T12" fmla="*/ 13 w 109"/>
              <a:gd name="T13" fmla="*/ 16 h 129"/>
              <a:gd name="T14" fmla="*/ 20 w 109"/>
              <a:gd name="T15" fmla="*/ 11 h 129"/>
              <a:gd name="T16" fmla="*/ 29 w 109"/>
              <a:gd name="T17" fmla="*/ 7 h 129"/>
              <a:gd name="T18" fmla="*/ 37 w 109"/>
              <a:gd name="T19" fmla="*/ 7 h 129"/>
              <a:gd name="T20" fmla="*/ 43 w 109"/>
              <a:gd name="T21" fmla="*/ 8 h 129"/>
              <a:gd name="T22" fmla="*/ 49 w 109"/>
              <a:gd name="T23" fmla="*/ 6 h 129"/>
              <a:gd name="T24" fmla="*/ 55 w 109"/>
              <a:gd name="T25" fmla="*/ 7 h 129"/>
              <a:gd name="T26" fmla="*/ 61 w 109"/>
              <a:gd name="T27" fmla="*/ 6 h 129"/>
              <a:gd name="T28" fmla="*/ 65 w 109"/>
              <a:gd name="T29" fmla="*/ 2 h 129"/>
              <a:gd name="T30" fmla="*/ 88 w 109"/>
              <a:gd name="T31" fmla="*/ 4 h 129"/>
              <a:gd name="T32" fmla="*/ 98 w 109"/>
              <a:gd name="T33" fmla="*/ 15 h 129"/>
              <a:gd name="T34" fmla="*/ 106 w 109"/>
              <a:gd name="T35" fmla="*/ 26 h 129"/>
              <a:gd name="T36" fmla="*/ 106 w 109"/>
              <a:gd name="T37" fmla="*/ 42 h 129"/>
              <a:gd name="T38" fmla="*/ 97 w 109"/>
              <a:gd name="T39" fmla="*/ 50 h 129"/>
              <a:gd name="T40" fmla="*/ 103 w 109"/>
              <a:gd name="T41" fmla="*/ 60 h 129"/>
              <a:gd name="T42" fmla="*/ 100 w 109"/>
              <a:gd name="T43" fmla="*/ 67 h 129"/>
              <a:gd name="T44" fmla="*/ 102 w 109"/>
              <a:gd name="T45" fmla="*/ 76 h 129"/>
              <a:gd name="T46" fmla="*/ 100 w 109"/>
              <a:gd name="T47" fmla="*/ 85 h 129"/>
              <a:gd name="T48" fmla="*/ 93 w 109"/>
              <a:gd name="T49" fmla="*/ 83 h 129"/>
              <a:gd name="T50" fmla="*/ 91 w 109"/>
              <a:gd name="T51" fmla="*/ 91 h 129"/>
              <a:gd name="T52" fmla="*/ 85 w 109"/>
              <a:gd name="T53" fmla="*/ 98 h 129"/>
              <a:gd name="T54" fmla="*/ 83 w 109"/>
              <a:gd name="T55" fmla="*/ 106 h 129"/>
              <a:gd name="T56" fmla="*/ 81 w 109"/>
              <a:gd name="T57" fmla="*/ 114 h 129"/>
              <a:gd name="T58" fmla="*/ 78 w 109"/>
              <a:gd name="T59" fmla="*/ 118 h 129"/>
              <a:gd name="T60" fmla="*/ 74 w 109"/>
              <a:gd name="T61" fmla="*/ 116 h 129"/>
              <a:gd name="T62" fmla="*/ 69 w 109"/>
              <a:gd name="T63" fmla="*/ 117 h 129"/>
              <a:gd name="T64" fmla="*/ 63 w 109"/>
              <a:gd name="T65" fmla="*/ 120 h 129"/>
              <a:gd name="T66" fmla="*/ 58 w 109"/>
              <a:gd name="T67" fmla="*/ 117 h 129"/>
              <a:gd name="T68" fmla="*/ 50 w 109"/>
              <a:gd name="T69" fmla="*/ 111 h 129"/>
              <a:gd name="T70" fmla="*/ 44 w 109"/>
              <a:gd name="T71" fmla="*/ 113 h 129"/>
              <a:gd name="T72" fmla="*/ 41 w 109"/>
              <a:gd name="T73" fmla="*/ 106 h 129"/>
              <a:gd name="T74" fmla="*/ 36 w 109"/>
              <a:gd name="T75" fmla="*/ 104 h 129"/>
              <a:gd name="T76" fmla="*/ 34 w 109"/>
              <a:gd name="T77" fmla="*/ 98 h 129"/>
              <a:gd name="T78" fmla="*/ 32 w 109"/>
              <a:gd name="T79" fmla="*/ 90 h 129"/>
              <a:gd name="T80" fmla="*/ 35 w 109"/>
              <a:gd name="T81" fmla="*/ 85 h 129"/>
              <a:gd name="T82" fmla="*/ 35 w 109"/>
              <a:gd name="T83" fmla="*/ 81 h 129"/>
              <a:gd name="T84" fmla="*/ 28 w 109"/>
              <a:gd name="T85" fmla="*/ 77 h 129"/>
              <a:gd name="T86" fmla="*/ 28 w 109"/>
              <a:gd name="T87" fmla="*/ 73 h 129"/>
              <a:gd name="T88" fmla="*/ 23 w 109"/>
              <a:gd name="T89" fmla="*/ 69 h 129"/>
              <a:gd name="T90" fmla="*/ 14 w 109"/>
              <a:gd name="T91" fmla="*/ 66 h 129"/>
              <a:gd name="T92" fmla="*/ 8 w 109"/>
              <a:gd name="T93" fmla="*/ 63 h 129"/>
              <a:gd name="T94" fmla="*/ 0 w 109"/>
              <a:gd name="T95" fmla="*/ 59 h 129"/>
              <a:gd name="T96" fmla="*/ 37 w 109"/>
              <a:gd name="T97" fmla="*/ 129 h 129"/>
              <a:gd name="T98" fmla="*/ 37 w 109"/>
              <a:gd name="T99" fmla="*/ 129 h 129"/>
              <a:gd name="T100" fmla="*/ 37 w 109"/>
              <a:gd name="T10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 h="129">
                <a:moveTo>
                  <a:pt x="0" y="59"/>
                </a:moveTo>
                <a:cubicBezTo>
                  <a:pt x="0" y="59"/>
                  <a:pt x="1" y="54"/>
                  <a:pt x="3" y="51"/>
                </a:cubicBezTo>
                <a:cubicBezTo>
                  <a:pt x="6" y="49"/>
                  <a:pt x="10" y="48"/>
                  <a:pt x="11" y="45"/>
                </a:cubicBezTo>
                <a:cubicBezTo>
                  <a:pt x="11" y="41"/>
                  <a:pt x="16" y="44"/>
                  <a:pt x="16" y="39"/>
                </a:cubicBezTo>
                <a:cubicBezTo>
                  <a:pt x="16" y="34"/>
                  <a:pt x="11" y="35"/>
                  <a:pt x="10" y="31"/>
                </a:cubicBezTo>
                <a:cubicBezTo>
                  <a:pt x="10" y="27"/>
                  <a:pt x="12" y="25"/>
                  <a:pt x="9" y="22"/>
                </a:cubicBezTo>
                <a:cubicBezTo>
                  <a:pt x="7" y="19"/>
                  <a:pt x="9" y="16"/>
                  <a:pt x="13" y="16"/>
                </a:cubicBezTo>
                <a:cubicBezTo>
                  <a:pt x="17" y="16"/>
                  <a:pt x="19" y="14"/>
                  <a:pt x="20" y="11"/>
                </a:cubicBezTo>
                <a:cubicBezTo>
                  <a:pt x="22" y="8"/>
                  <a:pt x="27" y="7"/>
                  <a:pt x="29" y="7"/>
                </a:cubicBezTo>
                <a:cubicBezTo>
                  <a:pt x="31" y="7"/>
                  <a:pt x="36" y="9"/>
                  <a:pt x="37" y="7"/>
                </a:cubicBezTo>
                <a:cubicBezTo>
                  <a:pt x="37" y="5"/>
                  <a:pt x="41" y="6"/>
                  <a:pt x="43" y="8"/>
                </a:cubicBezTo>
                <a:cubicBezTo>
                  <a:pt x="45" y="10"/>
                  <a:pt x="46" y="9"/>
                  <a:pt x="49" y="6"/>
                </a:cubicBezTo>
                <a:cubicBezTo>
                  <a:pt x="51" y="3"/>
                  <a:pt x="51" y="8"/>
                  <a:pt x="55" y="7"/>
                </a:cubicBezTo>
                <a:cubicBezTo>
                  <a:pt x="59" y="7"/>
                  <a:pt x="61" y="6"/>
                  <a:pt x="61" y="6"/>
                </a:cubicBezTo>
                <a:cubicBezTo>
                  <a:pt x="61" y="6"/>
                  <a:pt x="63" y="0"/>
                  <a:pt x="65" y="2"/>
                </a:cubicBezTo>
                <a:cubicBezTo>
                  <a:pt x="66" y="3"/>
                  <a:pt x="78" y="3"/>
                  <a:pt x="88" y="4"/>
                </a:cubicBezTo>
                <a:cubicBezTo>
                  <a:pt x="89" y="7"/>
                  <a:pt x="95" y="11"/>
                  <a:pt x="98" y="15"/>
                </a:cubicBezTo>
                <a:cubicBezTo>
                  <a:pt x="102" y="18"/>
                  <a:pt x="102" y="21"/>
                  <a:pt x="106" y="26"/>
                </a:cubicBezTo>
                <a:cubicBezTo>
                  <a:pt x="109" y="31"/>
                  <a:pt x="106" y="37"/>
                  <a:pt x="106" y="42"/>
                </a:cubicBezTo>
                <a:cubicBezTo>
                  <a:pt x="105" y="46"/>
                  <a:pt x="99" y="45"/>
                  <a:pt x="97" y="50"/>
                </a:cubicBezTo>
                <a:cubicBezTo>
                  <a:pt x="94" y="55"/>
                  <a:pt x="100" y="57"/>
                  <a:pt x="103" y="60"/>
                </a:cubicBezTo>
                <a:cubicBezTo>
                  <a:pt x="105" y="63"/>
                  <a:pt x="103" y="64"/>
                  <a:pt x="100" y="67"/>
                </a:cubicBezTo>
                <a:cubicBezTo>
                  <a:pt x="97" y="70"/>
                  <a:pt x="99" y="72"/>
                  <a:pt x="102" y="76"/>
                </a:cubicBezTo>
                <a:cubicBezTo>
                  <a:pt x="104" y="79"/>
                  <a:pt x="102" y="83"/>
                  <a:pt x="100" y="85"/>
                </a:cubicBezTo>
                <a:cubicBezTo>
                  <a:pt x="97" y="86"/>
                  <a:pt x="92" y="81"/>
                  <a:pt x="93" y="83"/>
                </a:cubicBezTo>
                <a:cubicBezTo>
                  <a:pt x="94" y="86"/>
                  <a:pt x="94" y="88"/>
                  <a:pt x="91" y="91"/>
                </a:cubicBezTo>
                <a:cubicBezTo>
                  <a:pt x="88" y="93"/>
                  <a:pt x="85" y="97"/>
                  <a:pt x="85" y="98"/>
                </a:cubicBezTo>
                <a:cubicBezTo>
                  <a:pt x="85" y="100"/>
                  <a:pt x="87" y="104"/>
                  <a:pt x="83" y="106"/>
                </a:cubicBezTo>
                <a:cubicBezTo>
                  <a:pt x="80" y="108"/>
                  <a:pt x="81" y="111"/>
                  <a:pt x="81" y="114"/>
                </a:cubicBezTo>
                <a:cubicBezTo>
                  <a:pt x="81" y="114"/>
                  <a:pt x="79" y="116"/>
                  <a:pt x="78" y="118"/>
                </a:cubicBezTo>
                <a:cubicBezTo>
                  <a:pt x="77" y="116"/>
                  <a:pt x="75" y="115"/>
                  <a:pt x="74" y="116"/>
                </a:cubicBezTo>
                <a:cubicBezTo>
                  <a:pt x="72" y="117"/>
                  <a:pt x="71" y="117"/>
                  <a:pt x="69" y="117"/>
                </a:cubicBezTo>
                <a:cubicBezTo>
                  <a:pt x="67" y="116"/>
                  <a:pt x="68" y="119"/>
                  <a:pt x="63" y="120"/>
                </a:cubicBezTo>
                <a:cubicBezTo>
                  <a:pt x="58" y="121"/>
                  <a:pt x="59" y="119"/>
                  <a:pt x="58" y="117"/>
                </a:cubicBezTo>
                <a:cubicBezTo>
                  <a:pt x="56" y="115"/>
                  <a:pt x="53" y="113"/>
                  <a:pt x="50" y="111"/>
                </a:cubicBezTo>
                <a:cubicBezTo>
                  <a:pt x="47" y="109"/>
                  <a:pt x="47" y="111"/>
                  <a:pt x="44" y="113"/>
                </a:cubicBezTo>
                <a:cubicBezTo>
                  <a:pt x="43" y="110"/>
                  <a:pt x="41" y="107"/>
                  <a:pt x="41" y="106"/>
                </a:cubicBezTo>
                <a:cubicBezTo>
                  <a:pt x="41" y="104"/>
                  <a:pt x="40" y="104"/>
                  <a:pt x="36" y="104"/>
                </a:cubicBezTo>
                <a:cubicBezTo>
                  <a:pt x="32" y="104"/>
                  <a:pt x="34" y="102"/>
                  <a:pt x="34" y="98"/>
                </a:cubicBezTo>
                <a:cubicBezTo>
                  <a:pt x="34" y="93"/>
                  <a:pt x="31" y="94"/>
                  <a:pt x="32" y="90"/>
                </a:cubicBezTo>
                <a:cubicBezTo>
                  <a:pt x="34" y="85"/>
                  <a:pt x="37" y="85"/>
                  <a:pt x="35" y="85"/>
                </a:cubicBezTo>
                <a:cubicBezTo>
                  <a:pt x="34" y="84"/>
                  <a:pt x="34" y="83"/>
                  <a:pt x="35" y="81"/>
                </a:cubicBezTo>
                <a:cubicBezTo>
                  <a:pt x="35" y="79"/>
                  <a:pt x="32" y="78"/>
                  <a:pt x="28" y="77"/>
                </a:cubicBezTo>
                <a:cubicBezTo>
                  <a:pt x="25" y="76"/>
                  <a:pt x="27" y="75"/>
                  <a:pt x="28" y="73"/>
                </a:cubicBezTo>
                <a:cubicBezTo>
                  <a:pt x="29" y="70"/>
                  <a:pt x="24" y="73"/>
                  <a:pt x="23" y="69"/>
                </a:cubicBezTo>
                <a:cubicBezTo>
                  <a:pt x="22" y="65"/>
                  <a:pt x="20" y="64"/>
                  <a:pt x="14" y="66"/>
                </a:cubicBezTo>
                <a:cubicBezTo>
                  <a:pt x="8" y="68"/>
                  <a:pt x="6" y="68"/>
                  <a:pt x="8" y="63"/>
                </a:cubicBezTo>
                <a:cubicBezTo>
                  <a:pt x="10" y="58"/>
                  <a:pt x="7" y="59"/>
                  <a:pt x="0" y="59"/>
                </a:cubicBezTo>
                <a:close/>
                <a:moveTo>
                  <a:pt x="37" y="129"/>
                </a:moveTo>
                <a:cubicBezTo>
                  <a:pt x="37" y="129"/>
                  <a:pt x="37" y="129"/>
                  <a:pt x="37" y="129"/>
                </a:cubicBezTo>
                <a:cubicBezTo>
                  <a:pt x="37" y="129"/>
                  <a:pt x="37" y="129"/>
                  <a:pt x="37" y="129"/>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6"/>
          <p:cNvSpPr>
            <a:spLocks/>
          </p:cNvSpPr>
          <p:nvPr/>
        </p:nvSpPr>
        <p:spPr bwMode="auto">
          <a:xfrm>
            <a:off x="2403025" y="2452233"/>
            <a:ext cx="1284287" cy="1585913"/>
          </a:xfrm>
          <a:custGeom>
            <a:avLst/>
            <a:gdLst>
              <a:gd name="T0" fmla="*/ 1 w 166"/>
              <a:gd name="T1" fmla="*/ 140 h 205"/>
              <a:gd name="T2" fmla="*/ 8 w 166"/>
              <a:gd name="T3" fmla="*/ 114 h 205"/>
              <a:gd name="T4" fmla="*/ 25 w 166"/>
              <a:gd name="T5" fmla="*/ 102 h 205"/>
              <a:gd name="T6" fmla="*/ 37 w 166"/>
              <a:gd name="T7" fmla="*/ 93 h 205"/>
              <a:gd name="T8" fmla="*/ 43 w 166"/>
              <a:gd name="T9" fmla="*/ 80 h 205"/>
              <a:gd name="T10" fmla="*/ 48 w 166"/>
              <a:gd name="T11" fmla="*/ 64 h 205"/>
              <a:gd name="T12" fmla="*/ 42 w 166"/>
              <a:gd name="T13" fmla="*/ 50 h 205"/>
              <a:gd name="T14" fmla="*/ 44 w 166"/>
              <a:gd name="T15" fmla="*/ 21 h 205"/>
              <a:gd name="T16" fmla="*/ 63 w 166"/>
              <a:gd name="T17" fmla="*/ 15 h 205"/>
              <a:gd name="T18" fmla="*/ 73 w 166"/>
              <a:gd name="T19" fmla="*/ 9 h 205"/>
              <a:gd name="T20" fmla="*/ 77 w 166"/>
              <a:gd name="T21" fmla="*/ 4 h 205"/>
              <a:gd name="T22" fmla="*/ 81 w 166"/>
              <a:gd name="T23" fmla="*/ 8 h 205"/>
              <a:gd name="T24" fmla="*/ 85 w 166"/>
              <a:gd name="T25" fmla="*/ 22 h 205"/>
              <a:gd name="T26" fmla="*/ 93 w 166"/>
              <a:gd name="T27" fmla="*/ 35 h 205"/>
              <a:gd name="T28" fmla="*/ 103 w 166"/>
              <a:gd name="T29" fmla="*/ 46 h 205"/>
              <a:gd name="T30" fmla="*/ 111 w 166"/>
              <a:gd name="T31" fmla="*/ 53 h 205"/>
              <a:gd name="T32" fmla="*/ 122 w 166"/>
              <a:gd name="T33" fmla="*/ 51 h 205"/>
              <a:gd name="T34" fmla="*/ 131 w 166"/>
              <a:gd name="T35" fmla="*/ 60 h 205"/>
              <a:gd name="T36" fmla="*/ 134 w 166"/>
              <a:gd name="T37" fmla="*/ 67 h 205"/>
              <a:gd name="T38" fmla="*/ 154 w 166"/>
              <a:gd name="T39" fmla="*/ 65 h 205"/>
              <a:gd name="T40" fmla="*/ 163 w 166"/>
              <a:gd name="T41" fmla="*/ 75 h 205"/>
              <a:gd name="T42" fmla="*/ 156 w 166"/>
              <a:gd name="T43" fmla="*/ 93 h 205"/>
              <a:gd name="T44" fmla="*/ 154 w 166"/>
              <a:gd name="T45" fmla="*/ 102 h 205"/>
              <a:gd name="T46" fmla="*/ 150 w 166"/>
              <a:gd name="T47" fmla="*/ 112 h 205"/>
              <a:gd name="T48" fmla="*/ 150 w 166"/>
              <a:gd name="T49" fmla="*/ 129 h 205"/>
              <a:gd name="T50" fmla="*/ 160 w 166"/>
              <a:gd name="T51" fmla="*/ 147 h 205"/>
              <a:gd name="T52" fmla="*/ 160 w 166"/>
              <a:gd name="T53" fmla="*/ 168 h 205"/>
              <a:gd name="T54" fmla="*/ 157 w 166"/>
              <a:gd name="T55" fmla="*/ 170 h 205"/>
              <a:gd name="T56" fmla="*/ 139 w 166"/>
              <a:gd name="T57" fmla="*/ 177 h 205"/>
              <a:gd name="T58" fmla="*/ 125 w 166"/>
              <a:gd name="T59" fmla="*/ 191 h 205"/>
              <a:gd name="T60" fmla="*/ 117 w 166"/>
              <a:gd name="T61" fmla="*/ 199 h 205"/>
              <a:gd name="T62" fmla="*/ 90 w 166"/>
              <a:gd name="T63" fmla="*/ 201 h 205"/>
              <a:gd name="T64" fmla="*/ 78 w 166"/>
              <a:gd name="T65" fmla="*/ 201 h 205"/>
              <a:gd name="T66" fmla="*/ 66 w 166"/>
              <a:gd name="T67" fmla="*/ 202 h 205"/>
              <a:gd name="T68" fmla="*/ 59 w 166"/>
              <a:gd name="T69" fmla="*/ 197 h 205"/>
              <a:gd name="T70" fmla="*/ 51 w 166"/>
              <a:gd name="T71" fmla="*/ 189 h 205"/>
              <a:gd name="T72" fmla="*/ 45 w 166"/>
              <a:gd name="T73" fmla="*/ 173 h 205"/>
              <a:gd name="T74" fmla="*/ 35 w 166"/>
              <a:gd name="T75" fmla="*/ 156 h 205"/>
              <a:gd name="T76" fmla="*/ 24 w 166"/>
              <a:gd name="T77" fmla="*/ 157 h 205"/>
              <a:gd name="T78" fmla="*/ 14 w 166"/>
              <a:gd name="T79" fmla="*/ 152 h 205"/>
              <a:gd name="T80" fmla="*/ 6 w 166"/>
              <a:gd name="T81" fmla="*/ 14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 h="205">
                <a:moveTo>
                  <a:pt x="1" y="140"/>
                </a:moveTo>
                <a:cubicBezTo>
                  <a:pt x="1" y="140"/>
                  <a:pt x="1" y="140"/>
                  <a:pt x="1" y="140"/>
                </a:cubicBezTo>
                <a:cubicBezTo>
                  <a:pt x="1" y="140"/>
                  <a:pt x="0" y="132"/>
                  <a:pt x="3" y="127"/>
                </a:cubicBezTo>
                <a:cubicBezTo>
                  <a:pt x="7" y="122"/>
                  <a:pt x="7" y="120"/>
                  <a:pt x="8" y="114"/>
                </a:cubicBezTo>
                <a:cubicBezTo>
                  <a:pt x="8" y="108"/>
                  <a:pt x="11" y="105"/>
                  <a:pt x="14" y="106"/>
                </a:cubicBezTo>
                <a:cubicBezTo>
                  <a:pt x="17" y="106"/>
                  <a:pt x="22" y="102"/>
                  <a:pt x="25" y="102"/>
                </a:cubicBezTo>
                <a:cubicBezTo>
                  <a:pt x="29" y="102"/>
                  <a:pt x="31" y="101"/>
                  <a:pt x="31" y="99"/>
                </a:cubicBezTo>
                <a:cubicBezTo>
                  <a:pt x="31" y="96"/>
                  <a:pt x="34" y="97"/>
                  <a:pt x="37" y="93"/>
                </a:cubicBezTo>
                <a:cubicBezTo>
                  <a:pt x="41" y="90"/>
                  <a:pt x="40" y="88"/>
                  <a:pt x="40" y="85"/>
                </a:cubicBezTo>
                <a:cubicBezTo>
                  <a:pt x="40" y="82"/>
                  <a:pt x="43" y="83"/>
                  <a:pt x="43" y="80"/>
                </a:cubicBezTo>
                <a:cubicBezTo>
                  <a:pt x="43" y="76"/>
                  <a:pt x="40" y="74"/>
                  <a:pt x="43" y="71"/>
                </a:cubicBezTo>
                <a:cubicBezTo>
                  <a:pt x="45" y="68"/>
                  <a:pt x="48" y="66"/>
                  <a:pt x="48" y="64"/>
                </a:cubicBezTo>
                <a:cubicBezTo>
                  <a:pt x="47" y="62"/>
                  <a:pt x="43" y="61"/>
                  <a:pt x="43" y="58"/>
                </a:cubicBezTo>
                <a:cubicBezTo>
                  <a:pt x="43" y="54"/>
                  <a:pt x="39" y="52"/>
                  <a:pt x="42" y="50"/>
                </a:cubicBezTo>
                <a:cubicBezTo>
                  <a:pt x="45" y="47"/>
                  <a:pt x="56" y="41"/>
                  <a:pt x="50" y="34"/>
                </a:cubicBezTo>
                <a:cubicBezTo>
                  <a:pt x="43" y="28"/>
                  <a:pt x="41" y="25"/>
                  <a:pt x="44" y="21"/>
                </a:cubicBezTo>
                <a:cubicBezTo>
                  <a:pt x="47" y="17"/>
                  <a:pt x="54" y="18"/>
                  <a:pt x="56" y="16"/>
                </a:cubicBezTo>
                <a:cubicBezTo>
                  <a:pt x="58" y="14"/>
                  <a:pt x="61" y="15"/>
                  <a:pt x="63" y="15"/>
                </a:cubicBezTo>
                <a:cubicBezTo>
                  <a:pt x="66" y="15"/>
                  <a:pt x="68" y="17"/>
                  <a:pt x="70" y="15"/>
                </a:cubicBezTo>
                <a:cubicBezTo>
                  <a:pt x="71" y="14"/>
                  <a:pt x="71" y="10"/>
                  <a:pt x="73" y="9"/>
                </a:cubicBezTo>
                <a:cubicBezTo>
                  <a:pt x="75" y="7"/>
                  <a:pt x="75" y="9"/>
                  <a:pt x="76" y="7"/>
                </a:cubicBezTo>
                <a:cubicBezTo>
                  <a:pt x="77" y="5"/>
                  <a:pt x="76" y="5"/>
                  <a:pt x="77" y="4"/>
                </a:cubicBezTo>
                <a:cubicBezTo>
                  <a:pt x="78" y="2"/>
                  <a:pt x="80" y="0"/>
                  <a:pt x="80" y="0"/>
                </a:cubicBezTo>
                <a:cubicBezTo>
                  <a:pt x="80" y="0"/>
                  <a:pt x="79" y="4"/>
                  <a:pt x="81" y="8"/>
                </a:cubicBezTo>
                <a:cubicBezTo>
                  <a:pt x="84" y="11"/>
                  <a:pt x="84" y="13"/>
                  <a:pt x="84" y="16"/>
                </a:cubicBezTo>
                <a:cubicBezTo>
                  <a:pt x="83" y="18"/>
                  <a:pt x="84" y="19"/>
                  <a:pt x="85" y="22"/>
                </a:cubicBezTo>
                <a:cubicBezTo>
                  <a:pt x="86" y="26"/>
                  <a:pt x="87" y="28"/>
                  <a:pt x="89" y="29"/>
                </a:cubicBezTo>
                <a:cubicBezTo>
                  <a:pt x="92" y="30"/>
                  <a:pt x="92" y="30"/>
                  <a:pt x="93" y="35"/>
                </a:cubicBezTo>
                <a:cubicBezTo>
                  <a:pt x="93" y="40"/>
                  <a:pt x="96" y="39"/>
                  <a:pt x="98" y="40"/>
                </a:cubicBezTo>
                <a:cubicBezTo>
                  <a:pt x="101" y="42"/>
                  <a:pt x="103" y="40"/>
                  <a:pt x="103" y="46"/>
                </a:cubicBezTo>
                <a:cubicBezTo>
                  <a:pt x="103" y="51"/>
                  <a:pt x="104" y="54"/>
                  <a:pt x="104" y="54"/>
                </a:cubicBezTo>
                <a:cubicBezTo>
                  <a:pt x="104" y="54"/>
                  <a:pt x="107" y="56"/>
                  <a:pt x="111" y="53"/>
                </a:cubicBezTo>
                <a:cubicBezTo>
                  <a:pt x="115" y="49"/>
                  <a:pt x="116" y="51"/>
                  <a:pt x="117" y="52"/>
                </a:cubicBezTo>
                <a:cubicBezTo>
                  <a:pt x="118" y="52"/>
                  <a:pt x="121" y="51"/>
                  <a:pt x="122" y="51"/>
                </a:cubicBezTo>
                <a:cubicBezTo>
                  <a:pt x="123" y="51"/>
                  <a:pt x="126" y="52"/>
                  <a:pt x="127" y="54"/>
                </a:cubicBezTo>
                <a:cubicBezTo>
                  <a:pt x="127" y="55"/>
                  <a:pt x="130" y="59"/>
                  <a:pt x="131" y="60"/>
                </a:cubicBezTo>
                <a:cubicBezTo>
                  <a:pt x="132" y="61"/>
                  <a:pt x="133" y="63"/>
                  <a:pt x="130" y="64"/>
                </a:cubicBezTo>
                <a:cubicBezTo>
                  <a:pt x="127" y="66"/>
                  <a:pt x="131" y="67"/>
                  <a:pt x="134" y="67"/>
                </a:cubicBezTo>
                <a:cubicBezTo>
                  <a:pt x="138" y="67"/>
                  <a:pt x="143" y="63"/>
                  <a:pt x="148" y="65"/>
                </a:cubicBezTo>
                <a:cubicBezTo>
                  <a:pt x="151" y="65"/>
                  <a:pt x="152" y="65"/>
                  <a:pt x="154" y="65"/>
                </a:cubicBezTo>
                <a:cubicBezTo>
                  <a:pt x="155" y="65"/>
                  <a:pt x="156" y="66"/>
                  <a:pt x="158" y="66"/>
                </a:cubicBezTo>
                <a:cubicBezTo>
                  <a:pt x="161" y="67"/>
                  <a:pt x="160" y="71"/>
                  <a:pt x="163" y="75"/>
                </a:cubicBezTo>
                <a:cubicBezTo>
                  <a:pt x="166" y="79"/>
                  <a:pt x="160" y="81"/>
                  <a:pt x="157" y="82"/>
                </a:cubicBezTo>
                <a:cubicBezTo>
                  <a:pt x="155" y="83"/>
                  <a:pt x="157" y="89"/>
                  <a:pt x="156" y="93"/>
                </a:cubicBezTo>
                <a:cubicBezTo>
                  <a:pt x="156" y="96"/>
                  <a:pt x="153" y="94"/>
                  <a:pt x="150" y="95"/>
                </a:cubicBezTo>
                <a:cubicBezTo>
                  <a:pt x="146" y="95"/>
                  <a:pt x="150" y="98"/>
                  <a:pt x="154" y="102"/>
                </a:cubicBezTo>
                <a:cubicBezTo>
                  <a:pt x="157" y="105"/>
                  <a:pt x="151" y="105"/>
                  <a:pt x="154" y="109"/>
                </a:cubicBezTo>
                <a:cubicBezTo>
                  <a:pt x="157" y="112"/>
                  <a:pt x="151" y="111"/>
                  <a:pt x="150" y="112"/>
                </a:cubicBezTo>
                <a:cubicBezTo>
                  <a:pt x="148" y="113"/>
                  <a:pt x="153" y="116"/>
                  <a:pt x="153" y="121"/>
                </a:cubicBezTo>
                <a:cubicBezTo>
                  <a:pt x="153" y="126"/>
                  <a:pt x="150" y="129"/>
                  <a:pt x="150" y="129"/>
                </a:cubicBezTo>
                <a:cubicBezTo>
                  <a:pt x="156" y="135"/>
                  <a:pt x="156" y="135"/>
                  <a:pt x="156" y="135"/>
                </a:cubicBezTo>
                <a:cubicBezTo>
                  <a:pt x="156" y="135"/>
                  <a:pt x="158" y="145"/>
                  <a:pt x="160" y="147"/>
                </a:cubicBezTo>
                <a:cubicBezTo>
                  <a:pt x="161" y="149"/>
                  <a:pt x="160" y="154"/>
                  <a:pt x="160" y="160"/>
                </a:cubicBezTo>
                <a:cubicBezTo>
                  <a:pt x="160" y="166"/>
                  <a:pt x="160" y="168"/>
                  <a:pt x="160" y="168"/>
                </a:cubicBezTo>
                <a:cubicBezTo>
                  <a:pt x="159" y="172"/>
                  <a:pt x="159" y="172"/>
                  <a:pt x="159" y="172"/>
                </a:cubicBezTo>
                <a:cubicBezTo>
                  <a:pt x="158" y="171"/>
                  <a:pt x="158" y="171"/>
                  <a:pt x="157" y="170"/>
                </a:cubicBezTo>
                <a:cubicBezTo>
                  <a:pt x="154" y="167"/>
                  <a:pt x="150" y="172"/>
                  <a:pt x="147" y="175"/>
                </a:cubicBezTo>
                <a:cubicBezTo>
                  <a:pt x="145" y="177"/>
                  <a:pt x="143" y="175"/>
                  <a:pt x="139" y="177"/>
                </a:cubicBezTo>
                <a:cubicBezTo>
                  <a:pt x="135" y="180"/>
                  <a:pt x="134" y="184"/>
                  <a:pt x="136" y="187"/>
                </a:cubicBezTo>
                <a:cubicBezTo>
                  <a:pt x="138" y="189"/>
                  <a:pt x="130" y="191"/>
                  <a:pt x="125" y="191"/>
                </a:cubicBezTo>
                <a:cubicBezTo>
                  <a:pt x="121" y="191"/>
                  <a:pt x="118" y="195"/>
                  <a:pt x="117" y="198"/>
                </a:cubicBezTo>
                <a:cubicBezTo>
                  <a:pt x="117" y="198"/>
                  <a:pt x="117" y="198"/>
                  <a:pt x="117" y="199"/>
                </a:cubicBezTo>
                <a:cubicBezTo>
                  <a:pt x="107" y="198"/>
                  <a:pt x="95" y="198"/>
                  <a:pt x="94" y="197"/>
                </a:cubicBezTo>
                <a:cubicBezTo>
                  <a:pt x="92" y="195"/>
                  <a:pt x="90" y="201"/>
                  <a:pt x="90" y="201"/>
                </a:cubicBezTo>
                <a:cubicBezTo>
                  <a:pt x="90" y="201"/>
                  <a:pt x="88" y="202"/>
                  <a:pt x="84" y="202"/>
                </a:cubicBezTo>
                <a:cubicBezTo>
                  <a:pt x="80" y="203"/>
                  <a:pt x="80" y="198"/>
                  <a:pt x="78" y="201"/>
                </a:cubicBezTo>
                <a:cubicBezTo>
                  <a:pt x="75" y="204"/>
                  <a:pt x="74" y="205"/>
                  <a:pt x="72" y="203"/>
                </a:cubicBezTo>
                <a:cubicBezTo>
                  <a:pt x="70" y="201"/>
                  <a:pt x="66" y="200"/>
                  <a:pt x="66" y="202"/>
                </a:cubicBezTo>
                <a:cubicBezTo>
                  <a:pt x="65" y="203"/>
                  <a:pt x="63" y="203"/>
                  <a:pt x="61" y="202"/>
                </a:cubicBezTo>
                <a:cubicBezTo>
                  <a:pt x="60" y="201"/>
                  <a:pt x="60" y="198"/>
                  <a:pt x="59" y="197"/>
                </a:cubicBezTo>
                <a:cubicBezTo>
                  <a:pt x="58" y="196"/>
                  <a:pt x="59" y="194"/>
                  <a:pt x="58" y="191"/>
                </a:cubicBezTo>
                <a:cubicBezTo>
                  <a:pt x="56" y="188"/>
                  <a:pt x="53" y="189"/>
                  <a:pt x="51" y="189"/>
                </a:cubicBezTo>
                <a:cubicBezTo>
                  <a:pt x="50" y="189"/>
                  <a:pt x="48" y="187"/>
                  <a:pt x="45" y="184"/>
                </a:cubicBezTo>
                <a:cubicBezTo>
                  <a:pt x="43" y="180"/>
                  <a:pt x="46" y="175"/>
                  <a:pt x="45" y="173"/>
                </a:cubicBezTo>
                <a:cubicBezTo>
                  <a:pt x="44" y="172"/>
                  <a:pt x="41" y="170"/>
                  <a:pt x="39" y="167"/>
                </a:cubicBezTo>
                <a:cubicBezTo>
                  <a:pt x="36" y="164"/>
                  <a:pt x="36" y="158"/>
                  <a:pt x="35" y="156"/>
                </a:cubicBezTo>
                <a:cubicBezTo>
                  <a:pt x="33" y="155"/>
                  <a:pt x="29" y="152"/>
                  <a:pt x="28" y="153"/>
                </a:cubicBezTo>
                <a:cubicBezTo>
                  <a:pt x="28" y="155"/>
                  <a:pt x="26" y="156"/>
                  <a:pt x="24" y="157"/>
                </a:cubicBezTo>
                <a:cubicBezTo>
                  <a:pt x="21" y="158"/>
                  <a:pt x="20" y="158"/>
                  <a:pt x="17" y="158"/>
                </a:cubicBezTo>
                <a:cubicBezTo>
                  <a:pt x="15" y="158"/>
                  <a:pt x="14" y="155"/>
                  <a:pt x="14" y="152"/>
                </a:cubicBezTo>
                <a:cubicBezTo>
                  <a:pt x="14" y="149"/>
                  <a:pt x="13" y="149"/>
                  <a:pt x="11" y="148"/>
                </a:cubicBezTo>
                <a:cubicBezTo>
                  <a:pt x="8" y="148"/>
                  <a:pt x="7" y="148"/>
                  <a:pt x="6" y="146"/>
                </a:cubicBezTo>
                <a:cubicBezTo>
                  <a:pt x="6" y="144"/>
                  <a:pt x="3" y="141"/>
                  <a:pt x="1" y="140"/>
                </a:cubicBezTo>
                <a:close/>
              </a:path>
            </a:pathLst>
          </a:custGeom>
          <a:solidFill>
            <a:schemeClr val="accent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7"/>
          <p:cNvSpPr>
            <a:spLocks/>
          </p:cNvSpPr>
          <p:nvPr/>
        </p:nvSpPr>
        <p:spPr bwMode="auto">
          <a:xfrm>
            <a:off x="2998338" y="2296658"/>
            <a:ext cx="804862" cy="673100"/>
          </a:xfrm>
          <a:custGeom>
            <a:avLst/>
            <a:gdLst>
              <a:gd name="T0" fmla="*/ 12 w 104"/>
              <a:gd name="T1" fmla="*/ 0 h 87"/>
              <a:gd name="T2" fmla="*/ 15 w 104"/>
              <a:gd name="T3" fmla="*/ 2 h 87"/>
              <a:gd name="T4" fmla="*/ 29 w 104"/>
              <a:gd name="T5" fmla="*/ 4 h 87"/>
              <a:gd name="T6" fmla="*/ 38 w 104"/>
              <a:gd name="T7" fmla="*/ 4 h 87"/>
              <a:gd name="T8" fmla="*/ 47 w 104"/>
              <a:gd name="T9" fmla="*/ 5 h 87"/>
              <a:gd name="T10" fmla="*/ 56 w 104"/>
              <a:gd name="T11" fmla="*/ 10 h 87"/>
              <a:gd name="T12" fmla="*/ 69 w 104"/>
              <a:gd name="T13" fmla="*/ 12 h 87"/>
              <a:gd name="T14" fmla="*/ 80 w 104"/>
              <a:gd name="T15" fmla="*/ 10 h 87"/>
              <a:gd name="T16" fmla="*/ 88 w 104"/>
              <a:gd name="T17" fmla="*/ 11 h 87"/>
              <a:gd name="T18" fmla="*/ 90 w 104"/>
              <a:gd name="T19" fmla="*/ 19 h 87"/>
              <a:gd name="T20" fmla="*/ 101 w 104"/>
              <a:gd name="T21" fmla="*/ 28 h 87"/>
              <a:gd name="T22" fmla="*/ 101 w 104"/>
              <a:gd name="T23" fmla="*/ 34 h 87"/>
              <a:gd name="T24" fmla="*/ 101 w 104"/>
              <a:gd name="T25" fmla="*/ 37 h 87"/>
              <a:gd name="T26" fmla="*/ 103 w 104"/>
              <a:gd name="T27" fmla="*/ 50 h 87"/>
              <a:gd name="T28" fmla="*/ 100 w 104"/>
              <a:gd name="T29" fmla="*/ 57 h 87"/>
              <a:gd name="T30" fmla="*/ 97 w 104"/>
              <a:gd name="T31" fmla="*/ 67 h 87"/>
              <a:gd name="T32" fmla="*/ 88 w 104"/>
              <a:gd name="T33" fmla="*/ 67 h 87"/>
              <a:gd name="T34" fmla="*/ 82 w 104"/>
              <a:gd name="T35" fmla="*/ 73 h 87"/>
              <a:gd name="T36" fmla="*/ 78 w 104"/>
              <a:gd name="T37" fmla="*/ 80 h 87"/>
              <a:gd name="T38" fmla="*/ 77 w 104"/>
              <a:gd name="T39" fmla="*/ 85 h 87"/>
              <a:gd name="T40" fmla="*/ 71 w 104"/>
              <a:gd name="T41" fmla="*/ 85 h 87"/>
              <a:gd name="T42" fmla="*/ 57 w 104"/>
              <a:gd name="T43" fmla="*/ 87 h 87"/>
              <a:gd name="T44" fmla="*/ 53 w 104"/>
              <a:gd name="T45" fmla="*/ 84 h 87"/>
              <a:gd name="T46" fmla="*/ 54 w 104"/>
              <a:gd name="T47" fmla="*/ 80 h 87"/>
              <a:gd name="T48" fmla="*/ 50 w 104"/>
              <a:gd name="T49" fmla="*/ 74 h 87"/>
              <a:gd name="T50" fmla="*/ 45 w 104"/>
              <a:gd name="T51" fmla="*/ 71 h 87"/>
              <a:gd name="T52" fmla="*/ 40 w 104"/>
              <a:gd name="T53" fmla="*/ 72 h 87"/>
              <a:gd name="T54" fmla="*/ 34 w 104"/>
              <a:gd name="T55" fmla="*/ 73 h 87"/>
              <a:gd name="T56" fmla="*/ 27 w 104"/>
              <a:gd name="T57" fmla="*/ 74 h 87"/>
              <a:gd name="T58" fmla="*/ 26 w 104"/>
              <a:gd name="T59" fmla="*/ 66 h 87"/>
              <a:gd name="T60" fmla="*/ 21 w 104"/>
              <a:gd name="T61" fmla="*/ 60 h 87"/>
              <a:gd name="T62" fmla="*/ 16 w 104"/>
              <a:gd name="T63" fmla="*/ 55 h 87"/>
              <a:gd name="T64" fmla="*/ 12 w 104"/>
              <a:gd name="T65" fmla="*/ 49 h 87"/>
              <a:gd name="T66" fmla="*/ 8 w 104"/>
              <a:gd name="T67" fmla="*/ 42 h 87"/>
              <a:gd name="T68" fmla="*/ 7 w 104"/>
              <a:gd name="T69" fmla="*/ 36 h 87"/>
              <a:gd name="T70" fmla="*/ 4 w 104"/>
              <a:gd name="T71" fmla="*/ 28 h 87"/>
              <a:gd name="T72" fmla="*/ 3 w 104"/>
              <a:gd name="T73" fmla="*/ 20 h 87"/>
              <a:gd name="T74" fmla="*/ 0 w 104"/>
              <a:gd name="T75" fmla="*/ 14 h 87"/>
              <a:gd name="T76" fmla="*/ 6 w 104"/>
              <a:gd name="T77" fmla="*/ 13 h 87"/>
              <a:gd name="T78" fmla="*/ 10 w 104"/>
              <a:gd name="T79" fmla="*/ 8 h 87"/>
              <a:gd name="T80" fmla="*/ 12 w 104"/>
              <a:gd name="T8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87">
                <a:moveTo>
                  <a:pt x="12" y="0"/>
                </a:moveTo>
                <a:cubicBezTo>
                  <a:pt x="13" y="0"/>
                  <a:pt x="15" y="1"/>
                  <a:pt x="15" y="2"/>
                </a:cubicBezTo>
                <a:cubicBezTo>
                  <a:pt x="20" y="7"/>
                  <a:pt x="26" y="6"/>
                  <a:pt x="29" y="4"/>
                </a:cubicBezTo>
                <a:cubicBezTo>
                  <a:pt x="33" y="2"/>
                  <a:pt x="35" y="0"/>
                  <a:pt x="38" y="4"/>
                </a:cubicBezTo>
                <a:cubicBezTo>
                  <a:pt x="41" y="7"/>
                  <a:pt x="42" y="4"/>
                  <a:pt x="47" y="5"/>
                </a:cubicBezTo>
                <a:cubicBezTo>
                  <a:pt x="51" y="6"/>
                  <a:pt x="52" y="9"/>
                  <a:pt x="56" y="10"/>
                </a:cubicBezTo>
                <a:cubicBezTo>
                  <a:pt x="60" y="10"/>
                  <a:pt x="64" y="12"/>
                  <a:pt x="69" y="12"/>
                </a:cubicBezTo>
                <a:cubicBezTo>
                  <a:pt x="74" y="11"/>
                  <a:pt x="78" y="12"/>
                  <a:pt x="80" y="10"/>
                </a:cubicBezTo>
                <a:cubicBezTo>
                  <a:pt x="81" y="8"/>
                  <a:pt x="87" y="8"/>
                  <a:pt x="88" y="11"/>
                </a:cubicBezTo>
                <a:cubicBezTo>
                  <a:pt x="89" y="14"/>
                  <a:pt x="87" y="17"/>
                  <a:pt x="90" y="19"/>
                </a:cubicBezTo>
                <a:cubicBezTo>
                  <a:pt x="93" y="22"/>
                  <a:pt x="100" y="25"/>
                  <a:pt x="101" y="28"/>
                </a:cubicBezTo>
                <a:cubicBezTo>
                  <a:pt x="102" y="30"/>
                  <a:pt x="101" y="34"/>
                  <a:pt x="101" y="34"/>
                </a:cubicBezTo>
                <a:cubicBezTo>
                  <a:pt x="100" y="35"/>
                  <a:pt x="100" y="35"/>
                  <a:pt x="101" y="37"/>
                </a:cubicBezTo>
                <a:cubicBezTo>
                  <a:pt x="102" y="42"/>
                  <a:pt x="104" y="46"/>
                  <a:pt x="103" y="50"/>
                </a:cubicBezTo>
                <a:cubicBezTo>
                  <a:pt x="103" y="55"/>
                  <a:pt x="100" y="51"/>
                  <a:pt x="100" y="57"/>
                </a:cubicBezTo>
                <a:cubicBezTo>
                  <a:pt x="100" y="62"/>
                  <a:pt x="97" y="67"/>
                  <a:pt x="97" y="67"/>
                </a:cubicBezTo>
                <a:cubicBezTo>
                  <a:pt x="95" y="67"/>
                  <a:pt x="92" y="67"/>
                  <a:pt x="88" y="67"/>
                </a:cubicBezTo>
                <a:cubicBezTo>
                  <a:pt x="82" y="67"/>
                  <a:pt x="81" y="70"/>
                  <a:pt x="82" y="73"/>
                </a:cubicBezTo>
                <a:cubicBezTo>
                  <a:pt x="82" y="76"/>
                  <a:pt x="81" y="77"/>
                  <a:pt x="78" y="80"/>
                </a:cubicBezTo>
                <a:cubicBezTo>
                  <a:pt x="76" y="82"/>
                  <a:pt x="76" y="83"/>
                  <a:pt x="77" y="85"/>
                </a:cubicBezTo>
                <a:cubicBezTo>
                  <a:pt x="75" y="85"/>
                  <a:pt x="74" y="85"/>
                  <a:pt x="71" y="85"/>
                </a:cubicBezTo>
                <a:cubicBezTo>
                  <a:pt x="66" y="83"/>
                  <a:pt x="61" y="87"/>
                  <a:pt x="57" y="87"/>
                </a:cubicBezTo>
                <a:cubicBezTo>
                  <a:pt x="54" y="87"/>
                  <a:pt x="50" y="86"/>
                  <a:pt x="53" y="84"/>
                </a:cubicBezTo>
                <a:cubicBezTo>
                  <a:pt x="56" y="83"/>
                  <a:pt x="55" y="81"/>
                  <a:pt x="54" y="80"/>
                </a:cubicBezTo>
                <a:cubicBezTo>
                  <a:pt x="53" y="79"/>
                  <a:pt x="50" y="75"/>
                  <a:pt x="50" y="74"/>
                </a:cubicBezTo>
                <a:cubicBezTo>
                  <a:pt x="49" y="72"/>
                  <a:pt x="46" y="71"/>
                  <a:pt x="45" y="71"/>
                </a:cubicBezTo>
                <a:cubicBezTo>
                  <a:pt x="44" y="71"/>
                  <a:pt x="41" y="72"/>
                  <a:pt x="40" y="72"/>
                </a:cubicBezTo>
                <a:cubicBezTo>
                  <a:pt x="39" y="71"/>
                  <a:pt x="38" y="69"/>
                  <a:pt x="34" y="73"/>
                </a:cubicBezTo>
                <a:cubicBezTo>
                  <a:pt x="30" y="76"/>
                  <a:pt x="27" y="74"/>
                  <a:pt x="27" y="74"/>
                </a:cubicBezTo>
                <a:cubicBezTo>
                  <a:pt x="27" y="74"/>
                  <a:pt x="26" y="71"/>
                  <a:pt x="26" y="66"/>
                </a:cubicBezTo>
                <a:cubicBezTo>
                  <a:pt x="26" y="60"/>
                  <a:pt x="24" y="62"/>
                  <a:pt x="21" y="60"/>
                </a:cubicBezTo>
                <a:cubicBezTo>
                  <a:pt x="19" y="59"/>
                  <a:pt x="16" y="60"/>
                  <a:pt x="16" y="55"/>
                </a:cubicBezTo>
                <a:cubicBezTo>
                  <a:pt x="15" y="50"/>
                  <a:pt x="15" y="50"/>
                  <a:pt x="12" y="49"/>
                </a:cubicBezTo>
                <a:cubicBezTo>
                  <a:pt x="10" y="48"/>
                  <a:pt x="9" y="46"/>
                  <a:pt x="8" y="42"/>
                </a:cubicBezTo>
                <a:cubicBezTo>
                  <a:pt x="7" y="39"/>
                  <a:pt x="6" y="38"/>
                  <a:pt x="7" y="36"/>
                </a:cubicBezTo>
                <a:cubicBezTo>
                  <a:pt x="7" y="33"/>
                  <a:pt x="7" y="31"/>
                  <a:pt x="4" y="28"/>
                </a:cubicBezTo>
                <a:cubicBezTo>
                  <a:pt x="2" y="24"/>
                  <a:pt x="3" y="20"/>
                  <a:pt x="3" y="20"/>
                </a:cubicBezTo>
                <a:cubicBezTo>
                  <a:pt x="3" y="20"/>
                  <a:pt x="0" y="16"/>
                  <a:pt x="0" y="14"/>
                </a:cubicBezTo>
                <a:cubicBezTo>
                  <a:pt x="0" y="13"/>
                  <a:pt x="3" y="13"/>
                  <a:pt x="6" y="13"/>
                </a:cubicBezTo>
                <a:cubicBezTo>
                  <a:pt x="9" y="13"/>
                  <a:pt x="10" y="11"/>
                  <a:pt x="10" y="8"/>
                </a:cubicBezTo>
                <a:cubicBezTo>
                  <a:pt x="11" y="5"/>
                  <a:pt x="10" y="2"/>
                  <a:pt x="12" y="0"/>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8"/>
          <p:cNvSpPr>
            <a:spLocks noEditPoints="1"/>
          </p:cNvSpPr>
          <p:nvPr/>
        </p:nvSpPr>
        <p:spPr bwMode="auto">
          <a:xfrm>
            <a:off x="3038025" y="1152070"/>
            <a:ext cx="1058862" cy="695325"/>
          </a:xfrm>
          <a:custGeom>
            <a:avLst/>
            <a:gdLst>
              <a:gd name="T0" fmla="*/ 26 w 137"/>
              <a:gd name="T1" fmla="*/ 7 h 90"/>
              <a:gd name="T2" fmla="*/ 1 w 137"/>
              <a:gd name="T3" fmla="*/ 19 h 90"/>
              <a:gd name="T4" fmla="*/ 1 w 137"/>
              <a:gd name="T5" fmla="*/ 29 h 90"/>
              <a:gd name="T6" fmla="*/ 2 w 137"/>
              <a:gd name="T7" fmla="*/ 46 h 90"/>
              <a:gd name="T8" fmla="*/ 0 w 137"/>
              <a:gd name="T9" fmla="*/ 58 h 90"/>
              <a:gd name="T10" fmla="*/ 20 w 137"/>
              <a:gd name="T11" fmla="*/ 63 h 90"/>
              <a:gd name="T12" fmla="*/ 44 w 137"/>
              <a:gd name="T13" fmla="*/ 72 h 90"/>
              <a:gd name="T14" fmla="*/ 50 w 137"/>
              <a:gd name="T15" fmla="*/ 79 h 90"/>
              <a:gd name="T16" fmla="*/ 59 w 137"/>
              <a:gd name="T17" fmla="*/ 79 h 90"/>
              <a:gd name="T18" fmla="*/ 72 w 137"/>
              <a:gd name="T19" fmla="*/ 86 h 90"/>
              <a:gd name="T20" fmla="*/ 94 w 137"/>
              <a:gd name="T21" fmla="*/ 86 h 90"/>
              <a:gd name="T22" fmla="*/ 117 w 137"/>
              <a:gd name="T23" fmla="*/ 85 h 90"/>
              <a:gd name="T24" fmla="*/ 137 w 137"/>
              <a:gd name="T25" fmla="*/ 89 h 90"/>
              <a:gd name="T26" fmla="*/ 133 w 137"/>
              <a:gd name="T27" fmla="*/ 83 h 90"/>
              <a:gd name="T28" fmla="*/ 133 w 137"/>
              <a:gd name="T29" fmla="*/ 70 h 90"/>
              <a:gd name="T30" fmla="*/ 127 w 137"/>
              <a:gd name="T31" fmla="*/ 59 h 90"/>
              <a:gd name="T32" fmla="*/ 117 w 137"/>
              <a:gd name="T33" fmla="*/ 58 h 90"/>
              <a:gd name="T34" fmla="*/ 109 w 137"/>
              <a:gd name="T35" fmla="*/ 57 h 90"/>
              <a:gd name="T36" fmla="*/ 97 w 137"/>
              <a:gd name="T37" fmla="*/ 44 h 90"/>
              <a:gd name="T38" fmla="*/ 88 w 137"/>
              <a:gd name="T39" fmla="*/ 36 h 90"/>
              <a:gd name="T40" fmla="*/ 77 w 137"/>
              <a:gd name="T41" fmla="*/ 25 h 90"/>
              <a:gd name="T42" fmla="*/ 62 w 137"/>
              <a:gd name="T43" fmla="*/ 28 h 90"/>
              <a:gd name="T44" fmla="*/ 54 w 137"/>
              <a:gd name="T45" fmla="*/ 7 h 90"/>
              <a:gd name="T46" fmla="*/ 50 w 137"/>
              <a:gd name="T47" fmla="*/ 0 h 90"/>
              <a:gd name="T48" fmla="*/ 2 w 137"/>
              <a:gd name="T49" fmla="*/ 53 h 90"/>
              <a:gd name="T50" fmla="*/ 3 w 137"/>
              <a:gd name="T51" fmla="*/ 41 h 90"/>
              <a:gd name="T52" fmla="*/ 4 w 137"/>
              <a:gd name="T53" fmla="*/ 26 h 90"/>
              <a:gd name="T54" fmla="*/ 3 w 137"/>
              <a:gd name="T55" fmla="*/ 20 h 90"/>
              <a:gd name="T56" fmla="*/ 27 w 137"/>
              <a:gd name="T57" fmla="*/ 9 h 90"/>
              <a:gd name="T58" fmla="*/ 51 w 137"/>
              <a:gd name="T59" fmla="*/ 7 h 90"/>
              <a:gd name="T60" fmla="*/ 53 w 137"/>
              <a:gd name="T61" fmla="*/ 17 h 90"/>
              <a:gd name="T62" fmla="*/ 68 w 137"/>
              <a:gd name="T63" fmla="*/ 32 h 90"/>
              <a:gd name="T64" fmla="*/ 81 w 137"/>
              <a:gd name="T65" fmla="*/ 28 h 90"/>
              <a:gd name="T66" fmla="*/ 86 w 137"/>
              <a:gd name="T67" fmla="*/ 38 h 90"/>
              <a:gd name="T68" fmla="*/ 100 w 137"/>
              <a:gd name="T69" fmla="*/ 47 h 90"/>
              <a:gd name="T70" fmla="*/ 108 w 137"/>
              <a:gd name="T71" fmla="*/ 62 h 90"/>
              <a:gd name="T72" fmla="*/ 116 w 137"/>
              <a:gd name="T73" fmla="*/ 59 h 90"/>
              <a:gd name="T74" fmla="*/ 127 w 137"/>
              <a:gd name="T75" fmla="*/ 61 h 90"/>
              <a:gd name="T76" fmla="*/ 131 w 137"/>
              <a:gd name="T77" fmla="*/ 70 h 90"/>
              <a:gd name="T78" fmla="*/ 135 w 137"/>
              <a:gd name="T79" fmla="*/ 78 h 90"/>
              <a:gd name="T80" fmla="*/ 130 w 137"/>
              <a:gd name="T81" fmla="*/ 85 h 90"/>
              <a:gd name="T82" fmla="*/ 118 w 137"/>
              <a:gd name="T83" fmla="*/ 83 h 90"/>
              <a:gd name="T84" fmla="*/ 93 w 137"/>
              <a:gd name="T85" fmla="*/ 85 h 90"/>
              <a:gd name="T86" fmla="*/ 70 w 137"/>
              <a:gd name="T87" fmla="*/ 84 h 90"/>
              <a:gd name="T88" fmla="*/ 57 w 137"/>
              <a:gd name="T89" fmla="*/ 78 h 90"/>
              <a:gd name="T90" fmla="*/ 49 w 137"/>
              <a:gd name="T91" fmla="*/ 77 h 90"/>
              <a:gd name="T92" fmla="*/ 46 w 137"/>
              <a:gd name="T93" fmla="*/ 70 h 90"/>
              <a:gd name="T94" fmla="*/ 22 w 137"/>
              <a:gd name="T95" fmla="*/ 62 h 90"/>
              <a:gd name="T96" fmla="*/ 2 w 137"/>
              <a:gd name="T97" fmla="*/ 5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7" h="90">
                <a:moveTo>
                  <a:pt x="50" y="0"/>
                </a:moveTo>
                <a:cubicBezTo>
                  <a:pt x="42" y="3"/>
                  <a:pt x="42" y="3"/>
                  <a:pt x="42" y="3"/>
                </a:cubicBezTo>
                <a:cubicBezTo>
                  <a:pt x="39" y="4"/>
                  <a:pt x="37" y="5"/>
                  <a:pt x="31" y="6"/>
                </a:cubicBezTo>
                <a:cubicBezTo>
                  <a:pt x="31" y="6"/>
                  <a:pt x="26" y="7"/>
                  <a:pt x="26" y="7"/>
                </a:cubicBezTo>
                <a:cubicBezTo>
                  <a:pt x="23" y="7"/>
                  <a:pt x="19" y="7"/>
                  <a:pt x="16" y="10"/>
                </a:cubicBezTo>
                <a:cubicBezTo>
                  <a:pt x="10" y="13"/>
                  <a:pt x="10" y="13"/>
                  <a:pt x="10" y="13"/>
                </a:cubicBezTo>
                <a:cubicBezTo>
                  <a:pt x="5" y="16"/>
                  <a:pt x="5" y="16"/>
                  <a:pt x="5" y="16"/>
                </a:cubicBezTo>
                <a:cubicBezTo>
                  <a:pt x="2" y="17"/>
                  <a:pt x="1" y="18"/>
                  <a:pt x="1" y="19"/>
                </a:cubicBezTo>
                <a:cubicBezTo>
                  <a:pt x="2" y="21"/>
                  <a:pt x="2" y="21"/>
                  <a:pt x="2" y="21"/>
                </a:cubicBezTo>
                <a:cubicBezTo>
                  <a:pt x="3" y="23"/>
                  <a:pt x="3" y="23"/>
                  <a:pt x="3" y="23"/>
                </a:cubicBezTo>
                <a:cubicBezTo>
                  <a:pt x="3" y="24"/>
                  <a:pt x="3" y="25"/>
                  <a:pt x="2" y="25"/>
                </a:cubicBezTo>
                <a:cubicBezTo>
                  <a:pt x="2" y="26"/>
                  <a:pt x="2" y="27"/>
                  <a:pt x="1" y="29"/>
                </a:cubicBezTo>
                <a:cubicBezTo>
                  <a:pt x="0" y="32"/>
                  <a:pt x="1" y="35"/>
                  <a:pt x="1" y="38"/>
                </a:cubicBezTo>
                <a:cubicBezTo>
                  <a:pt x="1" y="41"/>
                  <a:pt x="1" y="41"/>
                  <a:pt x="1" y="41"/>
                </a:cubicBezTo>
                <a:cubicBezTo>
                  <a:pt x="1" y="44"/>
                  <a:pt x="2" y="45"/>
                  <a:pt x="2" y="45"/>
                </a:cubicBezTo>
                <a:cubicBezTo>
                  <a:pt x="2" y="46"/>
                  <a:pt x="2" y="46"/>
                  <a:pt x="2" y="46"/>
                </a:cubicBezTo>
                <a:cubicBezTo>
                  <a:pt x="2" y="47"/>
                  <a:pt x="2" y="47"/>
                  <a:pt x="2" y="47"/>
                </a:cubicBezTo>
                <a:cubicBezTo>
                  <a:pt x="1" y="48"/>
                  <a:pt x="0" y="51"/>
                  <a:pt x="0" y="54"/>
                </a:cubicBezTo>
                <a:cubicBezTo>
                  <a:pt x="0" y="54"/>
                  <a:pt x="0" y="55"/>
                  <a:pt x="0" y="55"/>
                </a:cubicBezTo>
                <a:cubicBezTo>
                  <a:pt x="0" y="57"/>
                  <a:pt x="0" y="57"/>
                  <a:pt x="0" y="58"/>
                </a:cubicBezTo>
                <a:cubicBezTo>
                  <a:pt x="0" y="59"/>
                  <a:pt x="0" y="59"/>
                  <a:pt x="1" y="59"/>
                </a:cubicBezTo>
                <a:cubicBezTo>
                  <a:pt x="2" y="60"/>
                  <a:pt x="4" y="61"/>
                  <a:pt x="6" y="61"/>
                </a:cubicBezTo>
                <a:cubicBezTo>
                  <a:pt x="10" y="60"/>
                  <a:pt x="10" y="60"/>
                  <a:pt x="10" y="60"/>
                </a:cubicBezTo>
                <a:cubicBezTo>
                  <a:pt x="16" y="60"/>
                  <a:pt x="19" y="60"/>
                  <a:pt x="20" y="63"/>
                </a:cubicBezTo>
                <a:cubicBezTo>
                  <a:pt x="21" y="65"/>
                  <a:pt x="21" y="65"/>
                  <a:pt x="21" y="65"/>
                </a:cubicBezTo>
                <a:cubicBezTo>
                  <a:pt x="22" y="69"/>
                  <a:pt x="23" y="72"/>
                  <a:pt x="29" y="72"/>
                </a:cubicBezTo>
                <a:cubicBezTo>
                  <a:pt x="35" y="71"/>
                  <a:pt x="35" y="71"/>
                  <a:pt x="35" y="71"/>
                </a:cubicBezTo>
                <a:cubicBezTo>
                  <a:pt x="39" y="70"/>
                  <a:pt x="43" y="70"/>
                  <a:pt x="44" y="72"/>
                </a:cubicBezTo>
                <a:cubicBezTo>
                  <a:pt x="45" y="72"/>
                  <a:pt x="44" y="73"/>
                  <a:pt x="42" y="74"/>
                </a:cubicBezTo>
                <a:cubicBezTo>
                  <a:pt x="41" y="75"/>
                  <a:pt x="40" y="76"/>
                  <a:pt x="40" y="78"/>
                </a:cubicBezTo>
                <a:cubicBezTo>
                  <a:pt x="41" y="79"/>
                  <a:pt x="42" y="79"/>
                  <a:pt x="42" y="80"/>
                </a:cubicBezTo>
                <a:cubicBezTo>
                  <a:pt x="45" y="80"/>
                  <a:pt x="48" y="79"/>
                  <a:pt x="50" y="79"/>
                </a:cubicBezTo>
                <a:cubicBezTo>
                  <a:pt x="51" y="78"/>
                  <a:pt x="53" y="78"/>
                  <a:pt x="53" y="78"/>
                </a:cubicBezTo>
                <a:cubicBezTo>
                  <a:pt x="54" y="78"/>
                  <a:pt x="54" y="79"/>
                  <a:pt x="55" y="80"/>
                </a:cubicBezTo>
                <a:cubicBezTo>
                  <a:pt x="55" y="80"/>
                  <a:pt x="55" y="82"/>
                  <a:pt x="56" y="82"/>
                </a:cubicBezTo>
                <a:cubicBezTo>
                  <a:pt x="58" y="82"/>
                  <a:pt x="58" y="80"/>
                  <a:pt x="59" y="79"/>
                </a:cubicBezTo>
                <a:cubicBezTo>
                  <a:pt x="59" y="78"/>
                  <a:pt x="60" y="77"/>
                  <a:pt x="60" y="77"/>
                </a:cubicBezTo>
                <a:cubicBezTo>
                  <a:pt x="60" y="77"/>
                  <a:pt x="61" y="78"/>
                  <a:pt x="61" y="79"/>
                </a:cubicBezTo>
                <a:cubicBezTo>
                  <a:pt x="63" y="84"/>
                  <a:pt x="65" y="87"/>
                  <a:pt x="67" y="87"/>
                </a:cubicBezTo>
                <a:cubicBezTo>
                  <a:pt x="68" y="88"/>
                  <a:pt x="70" y="88"/>
                  <a:pt x="72" y="86"/>
                </a:cubicBezTo>
                <a:cubicBezTo>
                  <a:pt x="73" y="85"/>
                  <a:pt x="73" y="85"/>
                  <a:pt x="73" y="85"/>
                </a:cubicBezTo>
                <a:cubicBezTo>
                  <a:pt x="74" y="83"/>
                  <a:pt x="75" y="82"/>
                  <a:pt x="77" y="82"/>
                </a:cubicBezTo>
                <a:cubicBezTo>
                  <a:pt x="77" y="82"/>
                  <a:pt x="78" y="82"/>
                  <a:pt x="79" y="83"/>
                </a:cubicBezTo>
                <a:cubicBezTo>
                  <a:pt x="83" y="87"/>
                  <a:pt x="87" y="90"/>
                  <a:pt x="94" y="86"/>
                </a:cubicBezTo>
                <a:cubicBezTo>
                  <a:pt x="97" y="85"/>
                  <a:pt x="98" y="85"/>
                  <a:pt x="99" y="86"/>
                </a:cubicBezTo>
                <a:cubicBezTo>
                  <a:pt x="101" y="88"/>
                  <a:pt x="103" y="89"/>
                  <a:pt x="108" y="86"/>
                </a:cubicBezTo>
                <a:cubicBezTo>
                  <a:pt x="113" y="82"/>
                  <a:pt x="115" y="83"/>
                  <a:pt x="116" y="84"/>
                </a:cubicBezTo>
                <a:cubicBezTo>
                  <a:pt x="117" y="85"/>
                  <a:pt x="117" y="85"/>
                  <a:pt x="117" y="85"/>
                </a:cubicBezTo>
                <a:cubicBezTo>
                  <a:pt x="121" y="86"/>
                  <a:pt x="121" y="86"/>
                  <a:pt x="121" y="86"/>
                </a:cubicBezTo>
                <a:cubicBezTo>
                  <a:pt x="124" y="87"/>
                  <a:pt x="127" y="87"/>
                  <a:pt x="128" y="89"/>
                </a:cubicBezTo>
                <a:cubicBezTo>
                  <a:pt x="130" y="90"/>
                  <a:pt x="134" y="90"/>
                  <a:pt x="136" y="90"/>
                </a:cubicBezTo>
                <a:cubicBezTo>
                  <a:pt x="137" y="90"/>
                  <a:pt x="137" y="89"/>
                  <a:pt x="137" y="89"/>
                </a:cubicBezTo>
                <a:cubicBezTo>
                  <a:pt x="137" y="89"/>
                  <a:pt x="137" y="88"/>
                  <a:pt x="136" y="88"/>
                </a:cubicBezTo>
                <a:cubicBezTo>
                  <a:pt x="135" y="87"/>
                  <a:pt x="135" y="87"/>
                  <a:pt x="135" y="87"/>
                </a:cubicBezTo>
                <a:cubicBezTo>
                  <a:pt x="133" y="86"/>
                  <a:pt x="132" y="85"/>
                  <a:pt x="132" y="85"/>
                </a:cubicBezTo>
                <a:cubicBezTo>
                  <a:pt x="132" y="84"/>
                  <a:pt x="133" y="84"/>
                  <a:pt x="133" y="83"/>
                </a:cubicBezTo>
                <a:cubicBezTo>
                  <a:pt x="135" y="82"/>
                  <a:pt x="136" y="80"/>
                  <a:pt x="136" y="79"/>
                </a:cubicBezTo>
                <a:cubicBezTo>
                  <a:pt x="137" y="78"/>
                  <a:pt x="136" y="76"/>
                  <a:pt x="135" y="75"/>
                </a:cubicBezTo>
                <a:cubicBezTo>
                  <a:pt x="134" y="74"/>
                  <a:pt x="134" y="74"/>
                  <a:pt x="134" y="74"/>
                </a:cubicBezTo>
                <a:cubicBezTo>
                  <a:pt x="133" y="73"/>
                  <a:pt x="132" y="72"/>
                  <a:pt x="133" y="70"/>
                </a:cubicBezTo>
                <a:cubicBezTo>
                  <a:pt x="133" y="69"/>
                  <a:pt x="134" y="68"/>
                  <a:pt x="135" y="67"/>
                </a:cubicBezTo>
                <a:cubicBezTo>
                  <a:pt x="135" y="67"/>
                  <a:pt x="136" y="66"/>
                  <a:pt x="136" y="65"/>
                </a:cubicBezTo>
                <a:cubicBezTo>
                  <a:pt x="136" y="64"/>
                  <a:pt x="135" y="63"/>
                  <a:pt x="134" y="62"/>
                </a:cubicBezTo>
                <a:cubicBezTo>
                  <a:pt x="131" y="60"/>
                  <a:pt x="129" y="60"/>
                  <a:pt x="127" y="59"/>
                </a:cubicBezTo>
                <a:cubicBezTo>
                  <a:pt x="127" y="59"/>
                  <a:pt x="126" y="59"/>
                  <a:pt x="126" y="58"/>
                </a:cubicBezTo>
                <a:cubicBezTo>
                  <a:pt x="125" y="57"/>
                  <a:pt x="123" y="58"/>
                  <a:pt x="122" y="58"/>
                </a:cubicBezTo>
                <a:cubicBezTo>
                  <a:pt x="120" y="59"/>
                  <a:pt x="120" y="59"/>
                  <a:pt x="120" y="59"/>
                </a:cubicBezTo>
                <a:cubicBezTo>
                  <a:pt x="119" y="59"/>
                  <a:pt x="118" y="58"/>
                  <a:pt x="117" y="58"/>
                </a:cubicBezTo>
                <a:cubicBezTo>
                  <a:pt x="116" y="57"/>
                  <a:pt x="115" y="56"/>
                  <a:pt x="113" y="57"/>
                </a:cubicBezTo>
                <a:cubicBezTo>
                  <a:pt x="111" y="60"/>
                  <a:pt x="111" y="60"/>
                  <a:pt x="111" y="60"/>
                </a:cubicBezTo>
                <a:cubicBezTo>
                  <a:pt x="110" y="60"/>
                  <a:pt x="110" y="61"/>
                  <a:pt x="109" y="61"/>
                </a:cubicBezTo>
                <a:cubicBezTo>
                  <a:pt x="109" y="61"/>
                  <a:pt x="109" y="59"/>
                  <a:pt x="109" y="57"/>
                </a:cubicBezTo>
                <a:cubicBezTo>
                  <a:pt x="109" y="55"/>
                  <a:pt x="109" y="53"/>
                  <a:pt x="109" y="52"/>
                </a:cubicBezTo>
                <a:cubicBezTo>
                  <a:pt x="108" y="47"/>
                  <a:pt x="103" y="46"/>
                  <a:pt x="102" y="46"/>
                </a:cubicBezTo>
                <a:cubicBezTo>
                  <a:pt x="102" y="46"/>
                  <a:pt x="102" y="46"/>
                  <a:pt x="101" y="45"/>
                </a:cubicBezTo>
                <a:cubicBezTo>
                  <a:pt x="100" y="44"/>
                  <a:pt x="99" y="43"/>
                  <a:pt x="97" y="44"/>
                </a:cubicBezTo>
                <a:cubicBezTo>
                  <a:pt x="96" y="44"/>
                  <a:pt x="96" y="44"/>
                  <a:pt x="96" y="44"/>
                </a:cubicBezTo>
                <a:cubicBezTo>
                  <a:pt x="94" y="46"/>
                  <a:pt x="91" y="47"/>
                  <a:pt x="89" y="45"/>
                </a:cubicBezTo>
                <a:cubicBezTo>
                  <a:pt x="88" y="43"/>
                  <a:pt x="88" y="41"/>
                  <a:pt x="88" y="39"/>
                </a:cubicBezTo>
                <a:cubicBezTo>
                  <a:pt x="88" y="36"/>
                  <a:pt x="88" y="36"/>
                  <a:pt x="88" y="36"/>
                </a:cubicBezTo>
                <a:cubicBezTo>
                  <a:pt x="88" y="33"/>
                  <a:pt x="87" y="32"/>
                  <a:pt x="86" y="31"/>
                </a:cubicBezTo>
                <a:cubicBezTo>
                  <a:pt x="84" y="29"/>
                  <a:pt x="84" y="29"/>
                  <a:pt x="84" y="29"/>
                </a:cubicBezTo>
                <a:cubicBezTo>
                  <a:pt x="83" y="27"/>
                  <a:pt x="83" y="27"/>
                  <a:pt x="83" y="27"/>
                </a:cubicBezTo>
                <a:cubicBezTo>
                  <a:pt x="82" y="25"/>
                  <a:pt x="81" y="23"/>
                  <a:pt x="77" y="25"/>
                </a:cubicBezTo>
                <a:cubicBezTo>
                  <a:pt x="73" y="26"/>
                  <a:pt x="72" y="28"/>
                  <a:pt x="71" y="29"/>
                </a:cubicBezTo>
                <a:cubicBezTo>
                  <a:pt x="70" y="30"/>
                  <a:pt x="69" y="31"/>
                  <a:pt x="69" y="31"/>
                </a:cubicBezTo>
                <a:cubicBezTo>
                  <a:pt x="68" y="30"/>
                  <a:pt x="68" y="30"/>
                  <a:pt x="68" y="30"/>
                </a:cubicBezTo>
                <a:cubicBezTo>
                  <a:pt x="66" y="30"/>
                  <a:pt x="63" y="30"/>
                  <a:pt x="62" y="28"/>
                </a:cubicBezTo>
                <a:cubicBezTo>
                  <a:pt x="60" y="23"/>
                  <a:pt x="58" y="20"/>
                  <a:pt x="56" y="20"/>
                </a:cubicBezTo>
                <a:cubicBezTo>
                  <a:pt x="56" y="20"/>
                  <a:pt x="55" y="20"/>
                  <a:pt x="55" y="20"/>
                </a:cubicBezTo>
                <a:cubicBezTo>
                  <a:pt x="55" y="19"/>
                  <a:pt x="54" y="18"/>
                  <a:pt x="55" y="14"/>
                </a:cubicBezTo>
                <a:cubicBezTo>
                  <a:pt x="56" y="10"/>
                  <a:pt x="55" y="9"/>
                  <a:pt x="54" y="7"/>
                </a:cubicBezTo>
                <a:cubicBezTo>
                  <a:pt x="53" y="6"/>
                  <a:pt x="53" y="6"/>
                  <a:pt x="53" y="6"/>
                </a:cubicBezTo>
                <a:cubicBezTo>
                  <a:pt x="52" y="5"/>
                  <a:pt x="52" y="3"/>
                  <a:pt x="51" y="1"/>
                </a:cubicBezTo>
                <a:cubicBezTo>
                  <a:pt x="51" y="1"/>
                  <a:pt x="51" y="1"/>
                  <a:pt x="51" y="0"/>
                </a:cubicBezTo>
                <a:cubicBezTo>
                  <a:pt x="51" y="0"/>
                  <a:pt x="50" y="0"/>
                  <a:pt x="50" y="0"/>
                </a:cubicBezTo>
                <a:close/>
                <a:moveTo>
                  <a:pt x="2" y="56"/>
                </a:moveTo>
                <a:cubicBezTo>
                  <a:pt x="2" y="56"/>
                  <a:pt x="2" y="55"/>
                  <a:pt x="2" y="55"/>
                </a:cubicBezTo>
                <a:cubicBezTo>
                  <a:pt x="2" y="54"/>
                  <a:pt x="2" y="54"/>
                  <a:pt x="2" y="54"/>
                </a:cubicBezTo>
                <a:cubicBezTo>
                  <a:pt x="2" y="53"/>
                  <a:pt x="2" y="53"/>
                  <a:pt x="2" y="53"/>
                </a:cubicBezTo>
                <a:cubicBezTo>
                  <a:pt x="2" y="51"/>
                  <a:pt x="3" y="49"/>
                  <a:pt x="3" y="48"/>
                </a:cubicBezTo>
                <a:cubicBezTo>
                  <a:pt x="4" y="46"/>
                  <a:pt x="4" y="46"/>
                  <a:pt x="4" y="46"/>
                </a:cubicBezTo>
                <a:cubicBezTo>
                  <a:pt x="4" y="46"/>
                  <a:pt x="4" y="44"/>
                  <a:pt x="4" y="44"/>
                </a:cubicBezTo>
                <a:cubicBezTo>
                  <a:pt x="3" y="44"/>
                  <a:pt x="3" y="43"/>
                  <a:pt x="3" y="41"/>
                </a:cubicBezTo>
                <a:cubicBezTo>
                  <a:pt x="3" y="38"/>
                  <a:pt x="3" y="38"/>
                  <a:pt x="3" y="38"/>
                </a:cubicBezTo>
                <a:cubicBezTo>
                  <a:pt x="3" y="36"/>
                  <a:pt x="3" y="35"/>
                  <a:pt x="3" y="33"/>
                </a:cubicBezTo>
                <a:cubicBezTo>
                  <a:pt x="3" y="32"/>
                  <a:pt x="3" y="31"/>
                  <a:pt x="3" y="29"/>
                </a:cubicBezTo>
                <a:cubicBezTo>
                  <a:pt x="3" y="27"/>
                  <a:pt x="4" y="27"/>
                  <a:pt x="4" y="26"/>
                </a:cubicBezTo>
                <a:cubicBezTo>
                  <a:pt x="4" y="25"/>
                  <a:pt x="5" y="25"/>
                  <a:pt x="5" y="24"/>
                </a:cubicBezTo>
                <a:cubicBezTo>
                  <a:pt x="5" y="24"/>
                  <a:pt x="5" y="23"/>
                  <a:pt x="4" y="22"/>
                </a:cubicBezTo>
                <a:cubicBezTo>
                  <a:pt x="3" y="20"/>
                  <a:pt x="3" y="20"/>
                  <a:pt x="3" y="20"/>
                </a:cubicBezTo>
                <a:cubicBezTo>
                  <a:pt x="3" y="20"/>
                  <a:pt x="3" y="20"/>
                  <a:pt x="3" y="20"/>
                </a:cubicBezTo>
                <a:cubicBezTo>
                  <a:pt x="3" y="19"/>
                  <a:pt x="3" y="19"/>
                  <a:pt x="6" y="17"/>
                </a:cubicBezTo>
                <a:cubicBezTo>
                  <a:pt x="11" y="15"/>
                  <a:pt x="11" y="15"/>
                  <a:pt x="11" y="15"/>
                </a:cubicBezTo>
                <a:cubicBezTo>
                  <a:pt x="17" y="11"/>
                  <a:pt x="17" y="11"/>
                  <a:pt x="17" y="11"/>
                </a:cubicBezTo>
                <a:cubicBezTo>
                  <a:pt x="20" y="9"/>
                  <a:pt x="23" y="9"/>
                  <a:pt x="27" y="9"/>
                </a:cubicBezTo>
                <a:cubicBezTo>
                  <a:pt x="32" y="8"/>
                  <a:pt x="32" y="8"/>
                  <a:pt x="32" y="8"/>
                </a:cubicBezTo>
                <a:cubicBezTo>
                  <a:pt x="37" y="7"/>
                  <a:pt x="40" y="6"/>
                  <a:pt x="43" y="5"/>
                </a:cubicBezTo>
                <a:cubicBezTo>
                  <a:pt x="43" y="5"/>
                  <a:pt x="48" y="3"/>
                  <a:pt x="50" y="3"/>
                </a:cubicBezTo>
                <a:cubicBezTo>
                  <a:pt x="50" y="4"/>
                  <a:pt x="50" y="6"/>
                  <a:pt x="51" y="7"/>
                </a:cubicBezTo>
                <a:cubicBezTo>
                  <a:pt x="52" y="8"/>
                  <a:pt x="52" y="8"/>
                  <a:pt x="52" y="8"/>
                </a:cubicBezTo>
                <a:cubicBezTo>
                  <a:pt x="53" y="9"/>
                  <a:pt x="53" y="10"/>
                  <a:pt x="53" y="11"/>
                </a:cubicBezTo>
                <a:cubicBezTo>
                  <a:pt x="53" y="11"/>
                  <a:pt x="53" y="12"/>
                  <a:pt x="53" y="14"/>
                </a:cubicBezTo>
                <a:cubicBezTo>
                  <a:pt x="53" y="15"/>
                  <a:pt x="53" y="16"/>
                  <a:pt x="53" y="17"/>
                </a:cubicBezTo>
                <a:cubicBezTo>
                  <a:pt x="53" y="19"/>
                  <a:pt x="53" y="20"/>
                  <a:pt x="54" y="21"/>
                </a:cubicBezTo>
                <a:cubicBezTo>
                  <a:pt x="54" y="22"/>
                  <a:pt x="55" y="22"/>
                  <a:pt x="56" y="22"/>
                </a:cubicBezTo>
                <a:cubicBezTo>
                  <a:pt x="57" y="22"/>
                  <a:pt x="58" y="23"/>
                  <a:pt x="60" y="28"/>
                </a:cubicBezTo>
                <a:cubicBezTo>
                  <a:pt x="62" y="31"/>
                  <a:pt x="65" y="32"/>
                  <a:pt x="68" y="32"/>
                </a:cubicBezTo>
                <a:cubicBezTo>
                  <a:pt x="69" y="33"/>
                  <a:pt x="69" y="33"/>
                  <a:pt x="69" y="33"/>
                </a:cubicBezTo>
                <a:cubicBezTo>
                  <a:pt x="70" y="33"/>
                  <a:pt x="71" y="32"/>
                  <a:pt x="72" y="31"/>
                </a:cubicBezTo>
                <a:cubicBezTo>
                  <a:pt x="73" y="29"/>
                  <a:pt x="75" y="27"/>
                  <a:pt x="77" y="27"/>
                </a:cubicBezTo>
                <a:cubicBezTo>
                  <a:pt x="80" y="25"/>
                  <a:pt x="80" y="26"/>
                  <a:pt x="81" y="28"/>
                </a:cubicBezTo>
                <a:cubicBezTo>
                  <a:pt x="82" y="29"/>
                  <a:pt x="82" y="29"/>
                  <a:pt x="82" y="29"/>
                </a:cubicBezTo>
                <a:cubicBezTo>
                  <a:pt x="82" y="29"/>
                  <a:pt x="84" y="32"/>
                  <a:pt x="84" y="32"/>
                </a:cubicBezTo>
                <a:cubicBezTo>
                  <a:pt x="85" y="33"/>
                  <a:pt x="86" y="34"/>
                  <a:pt x="86" y="36"/>
                </a:cubicBezTo>
                <a:cubicBezTo>
                  <a:pt x="86" y="36"/>
                  <a:pt x="86" y="38"/>
                  <a:pt x="86" y="38"/>
                </a:cubicBezTo>
                <a:cubicBezTo>
                  <a:pt x="86" y="41"/>
                  <a:pt x="86" y="44"/>
                  <a:pt x="88" y="46"/>
                </a:cubicBezTo>
                <a:cubicBezTo>
                  <a:pt x="91" y="49"/>
                  <a:pt x="95" y="47"/>
                  <a:pt x="97" y="46"/>
                </a:cubicBezTo>
                <a:cubicBezTo>
                  <a:pt x="98" y="46"/>
                  <a:pt x="98" y="46"/>
                  <a:pt x="98" y="46"/>
                </a:cubicBezTo>
                <a:cubicBezTo>
                  <a:pt x="98" y="45"/>
                  <a:pt x="99" y="46"/>
                  <a:pt x="100" y="47"/>
                </a:cubicBezTo>
                <a:cubicBezTo>
                  <a:pt x="100" y="47"/>
                  <a:pt x="101" y="48"/>
                  <a:pt x="102" y="48"/>
                </a:cubicBezTo>
                <a:cubicBezTo>
                  <a:pt x="103" y="48"/>
                  <a:pt x="106" y="49"/>
                  <a:pt x="107" y="52"/>
                </a:cubicBezTo>
                <a:cubicBezTo>
                  <a:pt x="107" y="54"/>
                  <a:pt x="107" y="55"/>
                  <a:pt x="107" y="57"/>
                </a:cubicBezTo>
                <a:cubicBezTo>
                  <a:pt x="107" y="59"/>
                  <a:pt x="107" y="61"/>
                  <a:pt x="108" y="62"/>
                </a:cubicBezTo>
                <a:cubicBezTo>
                  <a:pt x="108" y="63"/>
                  <a:pt x="109" y="63"/>
                  <a:pt x="109" y="63"/>
                </a:cubicBezTo>
                <a:cubicBezTo>
                  <a:pt x="110" y="63"/>
                  <a:pt x="111" y="62"/>
                  <a:pt x="112" y="61"/>
                </a:cubicBezTo>
                <a:cubicBezTo>
                  <a:pt x="114" y="59"/>
                  <a:pt x="114" y="59"/>
                  <a:pt x="114" y="59"/>
                </a:cubicBezTo>
                <a:cubicBezTo>
                  <a:pt x="115" y="59"/>
                  <a:pt x="115" y="59"/>
                  <a:pt x="116" y="59"/>
                </a:cubicBezTo>
                <a:cubicBezTo>
                  <a:pt x="117" y="60"/>
                  <a:pt x="118" y="61"/>
                  <a:pt x="120" y="61"/>
                </a:cubicBezTo>
                <a:cubicBezTo>
                  <a:pt x="123" y="60"/>
                  <a:pt x="123" y="60"/>
                  <a:pt x="123" y="60"/>
                </a:cubicBezTo>
                <a:cubicBezTo>
                  <a:pt x="123" y="60"/>
                  <a:pt x="124" y="59"/>
                  <a:pt x="124" y="59"/>
                </a:cubicBezTo>
                <a:cubicBezTo>
                  <a:pt x="125" y="60"/>
                  <a:pt x="126" y="61"/>
                  <a:pt x="127" y="61"/>
                </a:cubicBezTo>
                <a:cubicBezTo>
                  <a:pt x="128" y="61"/>
                  <a:pt x="130" y="62"/>
                  <a:pt x="132" y="64"/>
                </a:cubicBezTo>
                <a:cubicBezTo>
                  <a:pt x="134" y="65"/>
                  <a:pt x="134" y="65"/>
                  <a:pt x="134" y="65"/>
                </a:cubicBezTo>
                <a:cubicBezTo>
                  <a:pt x="134" y="65"/>
                  <a:pt x="133" y="66"/>
                  <a:pt x="133" y="66"/>
                </a:cubicBezTo>
                <a:cubicBezTo>
                  <a:pt x="133" y="67"/>
                  <a:pt x="132" y="68"/>
                  <a:pt x="131" y="70"/>
                </a:cubicBezTo>
                <a:cubicBezTo>
                  <a:pt x="131" y="70"/>
                  <a:pt x="131" y="71"/>
                  <a:pt x="131" y="72"/>
                </a:cubicBezTo>
                <a:cubicBezTo>
                  <a:pt x="131" y="74"/>
                  <a:pt x="132" y="74"/>
                  <a:pt x="133" y="75"/>
                </a:cubicBezTo>
                <a:cubicBezTo>
                  <a:pt x="134" y="76"/>
                  <a:pt x="134" y="76"/>
                  <a:pt x="134" y="76"/>
                </a:cubicBezTo>
                <a:cubicBezTo>
                  <a:pt x="134" y="77"/>
                  <a:pt x="135" y="78"/>
                  <a:pt x="135" y="78"/>
                </a:cubicBezTo>
                <a:cubicBezTo>
                  <a:pt x="135" y="78"/>
                  <a:pt x="135" y="78"/>
                  <a:pt x="135" y="79"/>
                </a:cubicBezTo>
                <a:cubicBezTo>
                  <a:pt x="134" y="80"/>
                  <a:pt x="134" y="81"/>
                  <a:pt x="132" y="82"/>
                </a:cubicBezTo>
                <a:cubicBezTo>
                  <a:pt x="131" y="82"/>
                  <a:pt x="130" y="83"/>
                  <a:pt x="130" y="85"/>
                </a:cubicBezTo>
                <a:cubicBezTo>
                  <a:pt x="130" y="85"/>
                  <a:pt x="130" y="85"/>
                  <a:pt x="130" y="85"/>
                </a:cubicBezTo>
                <a:cubicBezTo>
                  <a:pt x="130" y="86"/>
                  <a:pt x="131" y="87"/>
                  <a:pt x="132" y="88"/>
                </a:cubicBezTo>
                <a:cubicBezTo>
                  <a:pt x="131" y="88"/>
                  <a:pt x="130" y="88"/>
                  <a:pt x="129" y="87"/>
                </a:cubicBezTo>
                <a:cubicBezTo>
                  <a:pt x="128" y="86"/>
                  <a:pt x="124" y="85"/>
                  <a:pt x="121" y="84"/>
                </a:cubicBezTo>
                <a:cubicBezTo>
                  <a:pt x="118" y="83"/>
                  <a:pt x="118" y="83"/>
                  <a:pt x="118" y="83"/>
                </a:cubicBezTo>
                <a:cubicBezTo>
                  <a:pt x="117" y="83"/>
                  <a:pt x="117" y="83"/>
                  <a:pt x="117" y="83"/>
                </a:cubicBezTo>
                <a:cubicBezTo>
                  <a:pt x="115" y="81"/>
                  <a:pt x="112" y="80"/>
                  <a:pt x="107" y="85"/>
                </a:cubicBezTo>
                <a:cubicBezTo>
                  <a:pt x="103" y="87"/>
                  <a:pt x="102" y="86"/>
                  <a:pt x="100" y="85"/>
                </a:cubicBezTo>
                <a:cubicBezTo>
                  <a:pt x="99" y="84"/>
                  <a:pt x="97" y="82"/>
                  <a:pt x="93" y="85"/>
                </a:cubicBezTo>
                <a:cubicBezTo>
                  <a:pt x="87" y="88"/>
                  <a:pt x="84" y="86"/>
                  <a:pt x="80" y="82"/>
                </a:cubicBezTo>
                <a:cubicBezTo>
                  <a:pt x="79" y="81"/>
                  <a:pt x="78" y="80"/>
                  <a:pt x="77" y="80"/>
                </a:cubicBezTo>
                <a:cubicBezTo>
                  <a:pt x="75" y="80"/>
                  <a:pt x="73" y="82"/>
                  <a:pt x="71" y="83"/>
                </a:cubicBezTo>
                <a:cubicBezTo>
                  <a:pt x="70" y="84"/>
                  <a:pt x="70" y="84"/>
                  <a:pt x="70" y="84"/>
                </a:cubicBezTo>
                <a:cubicBezTo>
                  <a:pt x="69" y="85"/>
                  <a:pt x="69" y="86"/>
                  <a:pt x="68" y="86"/>
                </a:cubicBezTo>
                <a:cubicBezTo>
                  <a:pt x="67" y="85"/>
                  <a:pt x="65" y="84"/>
                  <a:pt x="63" y="79"/>
                </a:cubicBezTo>
                <a:cubicBezTo>
                  <a:pt x="63" y="77"/>
                  <a:pt x="62" y="75"/>
                  <a:pt x="61" y="75"/>
                </a:cubicBezTo>
                <a:cubicBezTo>
                  <a:pt x="59" y="75"/>
                  <a:pt x="58" y="77"/>
                  <a:pt x="57" y="78"/>
                </a:cubicBezTo>
                <a:cubicBezTo>
                  <a:pt x="57" y="79"/>
                  <a:pt x="57" y="79"/>
                  <a:pt x="57" y="80"/>
                </a:cubicBezTo>
                <a:cubicBezTo>
                  <a:pt x="56" y="79"/>
                  <a:pt x="56" y="79"/>
                  <a:pt x="56" y="79"/>
                </a:cubicBezTo>
                <a:cubicBezTo>
                  <a:pt x="56" y="78"/>
                  <a:pt x="55" y="77"/>
                  <a:pt x="54" y="76"/>
                </a:cubicBezTo>
                <a:cubicBezTo>
                  <a:pt x="53" y="76"/>
                  <a:pt x="51" y="76"/>
                  <a:pt x="49" y="77"/>
                </a:cubicBezTo>
                <a:cubicBezTo>
                  <a:pt x="47" y="78"/>
                  <a:pt x="45" y="78"/>
                  <a:pt x="43" y="78"/>
                </a:cubicBezTo>
                <a:cubicBezTo>
                  <a:pt x="42" y="77"/>
                  <a:pt x="42" y="77"/>
                  <a:pt x="42" y="77"/>
                </a:cubicBezTo>
                <a:cubicBezTo>
                  <a:pt x="42" y="77"/>
                  <a:pt x="43" y="76"/>
                  <a:pt x="44" y="76"/>
                </a:cubicBezTo>
                <a:cubicBezTo>
                  <a:pt x="45" y="74"/>
                  <a:pt x="47" y="73"/>
                  <a:pt x="46" y="70"/>
                </a:cubicBezTo>
                <a:cubicBezTo>
                  <a:pt x="44" y="68"/>
                  <a:pt x="39" y="69"/>
                  <a:pt x="35" y="69"/>
                </a:cubicBezTo>
                <a:cubicBezTo>
                  <a:pt x="29" y="70"/>
                  <a:pt x="29" y="70"/>
                  <a:pt x="29" y="70"/>
                </a:cubicBezTo>
                <a:cubicBezTo>
                  <a:pt x="25" y="70"/>
                  <a:pt x="24" y="68"/>
                  <a:pt x="23" y="64"/>
                </a:cubicBezTo>
                <a:cubicBezTo>
                  <a:pt x="22" y="62"/>
                  <a:pt x="22" y="62"/>
                  <a:pt x="22" y="62"/>
                </a:cubicBezTo>
                <a:cubicBezTo>
                  <a:pt x="20" y="57"/>
                  <a:pt x="15" y="58"/>
                  <a:pt x="10" y="59"/>
                </a:cubicBezTo>
                <a:cubicBezTo>
                  <a:pt x="6" y="59"/>
                  <a:pt x="6" y="59"/>
                  <a:pt x="6" y="59"/>
                </a:cubicBezTo>
                <a:cubicBezTo>
                  <a:pt x="5" y="59"/>
                  <a:pt x="3" y="59"/>
                  <a:pt x="2" y="58"/>
                </a:cubicBezTo>
                <a:cubicBezTo>
                  <a:pt x="2" y="57"/>
                  <a:pt x="2" y="57"/>
                  <a:pt x="2" y="56"/>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9"/>
          <p:cNvSpPr>
            <a:spLocks noEditPoints="1"/>
          </p:cNvSpPr>
          <p:nvPr/>
        </p:nvSpPr>
        <p:spPr bwMode="auto">
          <a:xfrm>
            <a:off x="2960238" y="1593395"/>
            <a:ext cx="1152525" cy="974725"/>
          </a:xfrm>
          <a:custGeom>
            <a:avLst/>
            <a:gdLst>
              <a:gd name="T0" fmla="*/ 9 w 149"/>
              <a:gd name="T1" fmla="*/ 4 h 126"/>
              <a:gd name="T2" fmla="*/ 8 w 149"/>
              <a:gd name="T3" fmla="*/ 11 h 126"/>
              <a:gd name="T4" fmla="*/ 0 w 149"/>
              <a:gd name="T5" fmla="*/ 25 h 126"/>
              <a:gd name="T6" fmla="*/ 19 w 149"/>
              <a:gd name="T7" fmla="*/ 45 h 126"/>
              <a:gd name="T8" fmla="*/ 16 w 149"/>
              <a:gd name="T9" fmla="*/ 53 h 126"/>
              <a:gd name="T10" fmla="*/ 19 w 149"/>
              <a:gd name="T11" fmla="*/ 57 h 126"/>
              <a:gd name="T12" fmla="*/ 17 w 149"/>
              <a:gd name="T13" fmla="*/ 63 h 126"/>
              <a:gd name="T14" fmla="*/ 21 w 149"/>
              <a:gd name="T15" fmla="*/ 69 h 126"/>
              <a:gd name="T16" fmla="*/ 19 w 149"/>
              <a:gd name="T17" fmla="*/ 82 h 126"/>
              <a:gd name="T18" fmla="*/ 20 w 149"/>
              <a:gd name="T19" fmla="*/ 89 h 126"/>
              <a:gd name="T20" fmla="*/ 17 w 149"/>
              <a:gd name="T21" fmla="*/ 92 h 126"/>
              <a:gd name="T22" fmla="*/ 47 w 149"/>
              <a:gd name="T23" fmla="*/ 97 h 126"/>
              <a:gd name="T24" fmla="*/ 63 w 149"/>
              <a:gd name="T25" fmla="*/ 102 h 126"/>
              <a:gd name="T26" fmla="*/ 90 w 149"/>
              <a:gd name="T27" fmla="*/ 101 h 126"/>
              <a:gd name="T28" fmla="*/ 99 w 149"/>
              <a:gd name="T29" fmla="*/ 114 h 126"/>
              <a:gd name="T30" fmla="*/ 106 w 149"/>
              <a:gd name="T31" fmla="*/ 126 h 126"/>
              <a:gd name="T32" fmla="*/ 119 w 149"/>
              <a:gd name="T33" fmla="*/ 106 h 126"/>
              <a:gd name="T34" fmla="*/ 118 w 149"/>
              <a:gd name="T35" fmla="*/ 96 h 126"/>
              <a:gd name="T36" fmla="*/ 119 w 149"/>
              <a:gd name="T37" fmla="*/ 87 h 126"/>
              <a:gd name="T38" fmla="*/ 128 w 149"/>
              <a:gd name="T39" fmla="*/ 82 h 126"/>
              <a:gd name="T40" fmla="*/ 139 w 149"/>
              <a:gd name="T41" fmla="*/ 67 h 126"/>
              <a:gd name="T42" fmla="*/ 147 w 149"/>
              <a:gd name="T43" fmla="*/ 53 h 126"/>
              <a:gd name="T44" fmla="*/ 148 w 149"/>
              <a:gd name="T45" fmla="*/ 43 h 126"/>
              <a:gd name="T46" fmla="*/ 146 w 149"/>
              <a:gd name="T47" fmla="*/ 31 h 126"/>
              <a:gd name="T48" fmla="*/ 127 w 149"/>
              <a:gd name="T49" fmla="*/ 26 h 126"/>
              <a:gd name="T50" fmla="*/ 90 w 149"/>
              <a:gd name="T51" fmla="*/ 25 h 126"/>
              <a:gd name="T52" fmla="*/ 78 w 149"/>
              <a:gd name="T53" fmla="*/ 29 h 126"/>
              <a:gd name="T54" fmla="*/ 67 w 149"/>
              <a:gd name="T55" fmla="*/ 23 h 126"/>
              <a:gd name="T56" fmla="*/ 53 w 149"/>
              <a:gd name="T57" fmla="*/ 21 h 126"/>
              <a:gd name="T58" fmla="*/ 45 w 149"/>
              <a:gd name="T59" fmla="*/ 12 h 126"/>
              <a:gd name="T60" fmla="*/ 20 w 149"/>
              <a:gd name="T61" fmla="*/ 2 h 126"/>
              <a:gd name="T62" fmla="*/ 16 w 149"/>
              <a:gd name="T63" fmla="*/ 14 h 126"/>
              <a:gd name="T64" fmla="*/ 10 w 149"/>
              <a:gd name="T65" fmla="*/ 6 h 126"/>
              <a:gd name="T66" fmla="*/ 16 w 149"/>
              <a:gd name="T67" fmla="*/ 4 h 126"/>
              <a:gd name="T68" fmla="*/ 39 w 149"/>
              <a:gd name="T69" fmla="*/ 15 h 126"/>
              <a:gd name="T70" fmla="*/ 50 w 149"/>
              <a:gd name="T71" fmla="*/ 21 h 126"/>
              <a:gd name="T72" fmla="*/ 65 w 149"/>
              <a:gd name="T73" fmla="*/ 23 h 126"/>
              <a:gd name="T74" fmla="*/ 71 w 149"/>
              <a:gd name="T75" fmla="*/ 22 h 126"/>
              <a:gd name="T76" fmla="*/ 87 w 149"/>
              <a:gd name="T77" fmla="*/ 25 h 126"/>
              <a:gd name="T78" fmla="*/ 118 w 149"/>
              <a:gd name="T79" fmla="*/ 29 h 126"/>
              <a:gd name="T80" fmla="*/ 138 w 149"/>
              <a:gd name="T81" fmla="*/ 32 h 126"/>
              <a:gd name="T82" fmla="*/ 147 w 149"/>
              <a:gd name="T83" fmla="*/ 40 h 126"/>
              <a:gd name="T84" fmla="*/ 146 w 149"/>
              <a:gd name="T85" fmla="*/ 49 h 126"/>
              <a:gd name="T86" fmla="*/ 140 w 149"/>
              <a:gd name="T87" fmla="*/ 57 h 126"/>
              <a:gd name="T88" fmla="*/ 137 w 149"/>
              <a:gd name="T89" fmla="*/ 74 h 126"/>
              <a:gd name="T90" fmla="*/ 124 w 149"/>
              <a:gd name="T91" fmla="*/ 81 h 126"/>
              <a:gd name="T92" fmla="*/ 120 w 149"/>
              <a:gd name="T93" fmla="*/ 92 h 126"/>
              <a:gd name="T94" fmla="*/ 117 w 149"/>
              <a:gd name="T95" fmla="*/ 95 h 126"/>
              <a:gd name="T96" fmla="*/ 116 w 149"/>
              <a:gd name="T97" fmla="*/ 106 h 126"/>
              <a:gd name="T98" fmla="*/ 107 w 149"/>
              <a:gd name="T99" fmla="*/ 123 h 126"/>
              <a:gd name="T100" fmla="*/ 95 w 149"/>
              <a:gd name="T101" fmla="*/ 110 h 126"/>
              <a:gd name="T102" fmla="*/ 91 w 149"/>
              <a:gd name="T103" fmla="*/ 99 h 126"/>
              <a:gd name="T104" fmla="*/ 64 w 149"/>
              <a:gd name="T105" fmla="*/ 100 h 126"/>
              <a:gd name="T106" fmla="*/ 47 w 149"/>
              <a:gd name="T107" fmla="*/ 95 h 126"/>
              <a:gd name="T108" fmla="*/ 19 w 149"/>
              <a:gd name="T109" fmla="*/ 91 h 126"/>
              <a:gd name="T110" fmla="*/ 21 w 149"/>
              <a:gd name="T111" fmla="*/ 81 h 126"/>
              <a:gd name="T112" fmla="*/ 23 w 149"/>
              <a:gd name="T113" fmla="*/ 69 h 126"/>
              <a:gd name="T114" fmla="*/ 19 w 149"/>
              <a:gd name="T115" fmla="*/ 65 h 126"/>
              <a:gd name="T116" fmla="*/ 18 w 149"/>
              <a:gd name="T117" fmla="*/ 61 h 126"/>
              <a:gd name="T118" fmla="*/ 22 w 149"/>
              <a:gd name="T119" fmla="*/ 56 h 126"/>
              <a:gd name="T120" fmla="*/ 20 w 149"/>
              <a:gd name="T121" fmla="*/ 51 h 126"/>
              <a:gd name="T122" fmla="*/ 14 w 149"/>
              <a:gd name="T123" fmla="*/ 35 h 126"/>
              <a:gd name="T124" fmla="*/ 10 w 149"/>
              <a:gd name="T125" fmla="*/ 1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9" h="126">
                <a:moveTo>
                  <a:pt x="11" y="1"/>
                </a:moveTo>
                <a:cubicBezTo>
                  <a:pt x="10" y="1"/>
                  <a:pt x="10" y="1"/>
                  <a:pt x="10" y="1"/>
                </a:cubicBezTo>
                <a:cubicBezTo>
                  <a:pt x="10" y="2"/>
                  <a:pt x="10" y="2"/>
                  <a:pt x="10" y="2"/>
                </a:cubicBezTo>
                <a:cubicBezTo>
                  <a:pt x="9" y="4"/>
                  <a:pt x="9" y="4"/>
                  <a:pt x="9" y="4"/>
                </a:cubicBezTo>
                <a:cubicBezTo>
                  <a:pt x="9" y="5"/>
                  <a:pt x="9" y="6"/>
                  <a:pt x="9" y="6"/>
                </a:cubicBezTo>
                <a:cubicBezTo>
                  <a:pt x="9" y="8"/>
                  <a:pt x="9" y="9"/>
                  <a:pt x="11" y="10"/>
                </a:cubicBezTo>
                <a:cubicBezTo>
                  <a:pt x="11" y="10"/>
                  <a:pt x="11" y="11"/>
                  <a:pt x="11" y="11"/>
                </a:cubicBezTo>
                <a:cubicBezTo>
                  <a:pt x="10" y="10"/>
                  <a:pt x="9" y="11"/>
                  <a:pt x="8" y="11"/>
                </a:cubicBezTo>
                <a:cubicBezTo>
                  <a:pt x="7" y="12"/>
                  <a:pt x="6" y="14"/>
                  <a:pt x="6" y="16"/>
                </a:cubicBezTo>
                <a:cubicBezTo>
                  <a:pt x="6" y="18"/>
                  <a:pt x="5" y="19"/>
                  <a:pt x="3" y="22"/>
                </a:cubicBezTo>
                <a:cubicBezTo>
                  <a:pt x="1" y="24"/>
                  <a:pt x="1" y="24"/>
                  <a:pt x="1" y="24"/>
                </a:cubicBezTo>
                <a:cubicBezTo>
                  <a:pt x="1" y="24"/>
                  <a:pt x="0" y="25"/>
                  <a:pt x="0" y="25"/>
                </a:cubicBezTo>
                <a:cubicBezTo>
                  <a:pt x="0" y="25"/>
                  <a:pt x="1" y="25"/>
                  <a:pt x="1" y="26"/>
                </a:cubicBezTo>
                <a:cubicBezTo>
                  <a:pt x="7" y="31"/>
                  <a:pt x="11" y="34"/>
                  <a:pt x="13" y="36"/>
                </a:cubicBezTo>
                <a:cubicBezTo>
                  <a:pt x="15" y="38"/>
                  <a:pt x="16" y="40"/>
                  <a:pt x="16" y="42"/>
                </a:cubicBezTo>
                <a:cubicBezTo>
                  <a:pt x="17" y="43"/>
                  <a:pt x="17" y="44"/>
                  <a:pt x="19" y="45"/>
                </a:cubicBezTo>
                <a:cubicBezTo>
                  <a:pt x="19" y="47"/>
                  <a:pt x="20" y="47"/>
                  <a:pt x="20" y="48"/>
                </a:cubicBezTo>
                <a:cubicBezTo>
                  <a:pt x="20" y="48"/>
                  <a:pt x="19" y="49"/>
                  <a:pt x="18" y="50"/>
                </a:cubicBezTo>
                <a:cubicBezTo>
                  <a:pt x="18" y="50"/>
                  <a:pt x="18" y="50"/>
                  <a:pt x="18" y="50"/>
                </a:cubicBezTo>
                <a:cubicBezTo>
                  <a:pt x="17" y="52"/>
                  <a:pt x="16" y="52"/>
                  <a:pt x="16" y="53"/>
                </a:cubicBezTo>
                <a:cubicBezTo>
                  <a:pt x="16" y="53"/>
                  <a:pt x="16" y="54"/>
                  <a:pt x="16" y="54"/>
                </a:cubicBezTo>
                <a:cubicBezTo>
                  <a:pt x="16" y="55"/>
                  <a:pt x="17" y="55"/>
                  <a:pt x="19" y="56"/>
                </a:cubicBezTo>
                <a:cubicBezTo>
                  <a:pt x="19" y="56"/>
                  <a:pt x="20" y="56"/>
                  <a:pt x="20" y="56"/>
                </a:cubicBezTo>
                <a:cubicBezTo>
                  <a:pt x="19" y="56"/>
                  <a:pt x="19" y="57"/>
                  <a:pt x="19" y="57"/>
                </a:cubicBezTo>
                <a:cubicBezTo>
                  <a:pt x="18" y="58"/>
                  <a:pt x="17" y="59"/>
                  <a:pt x="17" y="60"/>
                </a:cubicBezTo>
                <a:cubicBezTo>
                  <a:pt x="17" y="60"/>
                  <a:pt x="17" y="60"/>
                  <a:pt x="17" y="61"/>
                </a:cubicBezTo>
                <a:cubicBezTo>
                  <a:pt x="17" y="61"/>
                  <a:pt x="17" y="62"/>
                  <a:pt x="17" y="62"/>
                </a:cubicBezTo>
                <a:cubicBezTo>
                  <a:pt x="17" y="62"/>
                  <a:pt x="17" y="62"/>
                  <a:pt x="17" y="63"/>
                </a:cubicBezTo>
                <a:cubicBezTo>
                  <a:pt x="17" y="63"/>
                  <a:pt x="17" y="63"/>
                  <a:pt x="17" y="63"/>
                </a:cubicBezTo>
                <a:cubicBezTo>
                  <a:pt x="17" y="64"/>
                  <a:pt x="17" y="64"/>
                  <a:pt x="17" y="65"/>
                </a:cubicBezTo>
                <a:cubicBezTo>
                  <a:pt x="17" y="66"/>
                  <a:pt x="17" y="67"/>
                  <a:pt x="18" y="68"/>
                </a:cubicBezTo>
                <a:cubicBezTo>
                  <a:pt x="19" y="69"/>
                  <a:pt x="20" y="69"/>
                  <a:pt x="21" y="69"/>
                </a:cubicBezTo>
                <a:cubicBezTo>
                  <a:pt x="21" y="70"/>
                  <a:pt x="20" y="71"/>
                  <a:pt x="20" y="72"/>
                </a:cubicBezTo>
                <a:cubicBezTo>
                  <a:pt x="19" y="73"/>
                  <a:pt x="18" y="75"/>
                  <a:pt x="18" y="77"/>
                </a:cubicBezTo>
                <a:cubicBezTo>
                  <a:pt x="18" y="77"/>
                  <a:pt x="18" y="77"/>
                  <a:pt x="18" y="78"/>
                </a:cubicBezTo>
                <a:cubicBezTo>
                  <a:pt x="18" y="79"/>
                  <a:pt x="18" y="81"/>
                  <a:pt x="19" y="82"/>
                </a:cubicBezTo>
                <a:cubicBezTo>
                  <a:pt x="20" y="83"/>
                  <a:pt x="20" y="85"/>
                  <a:pt x="20" y="87"/>
                </a:cubicBezTo>
                <a:cubicBezTo>
                  <a:pt x="20" y="87"/>
                  <a:pt x="20" y="87"/>
                  <a:pt x="20" y="87"/>
                </a:cubicBezTo>
                <a:cubicBezTo>
                  <a:pt x="20" y="88"/>
                  <a:pt x="20" y="89"/>
                  <a:pt x="20" y="89"/>
                </a:cubicBezTo>
                <a:cubicBezTo>
                  <a:pt x="20" y="89"/>
                  <a:pt x="20" y="89"/>
                  <a:pt x="20" y="89"/>
                </a:cubicBezTo>
                <a:cubicBezTo>
                  <a:pt x="19" y="89"/>
                  <a:pt x="18" y="89"/>
                  <a:pt x="17" y="90"/>
                </a:cubicBezTo>
                <a:cubicBezTo>
                  <a:pt x="16" y="90"/>
                  <a:pt x="16" y="90"/>
                  <a:pt x="16" y="90"/>
                </a:cubicBezTo>
                <a:cubicBezTo>
                  <a:pt x="16" y="90"/>
                  <a:pt x="16" y="91"/>
                  <a:pt x="16" y="91"/>
                </a:cubicBezTo>
                <a:cubicBezTo>
                  <a:pt x="16" y="91"/>
                  <a:pt x="16" y="92"/>
                  <a:pt x="17" y="92"/>
                </a:cubicBezTo>
                <a:cubicBezTo>
                  <a:pt x="18" y="92"/>
                  <a:pt x="19" y="93"/>
                  <a:pt x="20" y="94"/>
                </a:cubicBezTo>
                <a:cubicBezTo>
                  <a:pt x="25" y="99"/>
                  <a:pt x="31" y="98"/>
                  <a:pt x="35" y="96"/>
                </a:cubicBezTo>
                <a:cubicBezTo>
                  <a:pt x="38" y="93"/>
                  <a:pt x="40" y="93"/>
                  <a:pt x="42" y="95"/>
                </a:cubicBezTo>
                <a:cubicBezTo>
                  <a:pt x="44" y="98"/>
                  <a:pt x="46" y="97"/>
                  <a:pt x="47" y="97"/>
                </a:cubicBezTo>
                <a:cubicBezTo>
                  <a:pt x="48" y="97"/>
                  <a:pt x="50" y="96"/>
                  <a:pt x="51" y="97"/>
                </a:cubicBezTo>
                <a:cubicBezTo>
                  <a:pt x="53" y="97"/>
                  <a:pt x="55" y="98"/>
                  <a:pt x="56" y="99"/>
                </a:cubicBezTo>
                <a:cubicBezTo>
                  <a:pt x="57" y="100"/>
                  <a:pt x="59" y="101"/>
                  <a:pt x="61" y="102"/>
                </a:cubicBezTo>
                <a:cubicBezTo>
                  <a:pt x="63" y="102"/>
                  <a:pt x="63" y="102"/>
                  <a:pt x="63" y="102"/>
                </a:cubicBezTo>
                <a:cubicBezTo>
                  <a:pt x="67" y="103"/>
                  <a:pt x="70" y="104"/>
                  <a:pt x="74" y="103"/>
                </a:cubicBezTo>
                <a:cubicBezTo>
                  <a:pt x="79" y="103"/>
                  <a:pt x="79" y="103"/>
                  <a:pt x="79" y="103"/>
                </a:cubicBezTo>
                <a:cubicBezTo>
                  <a:pt x="82" y="103"/>
                  <a:pt x="84" y="103"/>
                  <a:pt x="85" y="102"/>
                </a:cubicBezTo>
                <a:cubicBezTo>
                  <a:pt x="86" y="101"/>
                  <a:pt x="88" y="100"/>
                  <a:pt x="90" y="101"/>
                </a:cubicBezTo>
                <a:cubicBezTo>
                  <a:pt x="91" y="101"/>
                  <a:pt x="92" y="101"/>
                  <a:pt x="92" y="102"/>
                </a:cubicBezTo>
                <a:cubicBezTo>
                  <a:pt x="92" y="102"/>
                  <a:pt x="92" y="105"/>
                  <a:pt x="92" y="105"/>
                </a:cubicBezTo>
                <a:cubicBezTo>
                  <a:pt x="92" y="107"/>
                  <a:pt x="92" y="109"/>
                  <a:pt x="94" y="111"/>
                </a:cubicBezTo>
                <a:cubicBezTo>
                  <a:pt x="99" y="114"/>
                  <a:pt x="99" y="114"/>
                  <a:pt x="99" y="114"/>
                </a:cubicBezTo>
                <a:cubicBezTo>
                  <a:pt x="102" y="116"/>
                  <a:pt x="105" y="118"/>
                  <a:pt x="105" y="119"/>
                </a:cubicBezTo>
                <a:cubicBezTo>
                  <a:pt x="106" y="121"/>
                  <a:pt x="106" y="123"/>
                  <a:pt x="105" y="125"/>
                </a:cubicBezTo>
                <a:cubicBezTo>
                  <a:pt x="105" y="125"/>
                  <a:pt x="105" y="126"/>
                  <a:pt x="105" y="126"/>
                </a:cubicBezTo>
                <a:cubicBezTo>
                  <a:pt x="106" y="126"/>
                  <a:pt x="106" y="126"/>
                  <a:pt x="106" y="126"/>
                </a:cubicBezTo>
                <a:cubicBezTo>
                  <a:pt x="108" y="126"/>
                  <a:pt x="109" y="125"/>
                  <a:pt x="111" y="122"/>
                </a:cubicBezTo>
                <a:cubicBezTo>
                  <a:pt x="111" y="122"/>
                  <a:pt x="114" y="115"/>
                  <a:pt x="114" y="115"/>
                </a:cubicBezTo>
                <a:cubicBezTo>
                  <a:pt x="116" y="111"/>
                  <a:pt x="118" y="108"/>
                  <a:pt x="119" y="107"/>
                </a:cubicBezTo>
                <a:cubicBezTo>
                  <a:pt x="119" y="107"/>
                  <a:pt x="119" y="106"/>
                  <a:pt x="119" y="106"/>
                </a:cubicBezTo>
                <a:cubicBezTo>
                  <a:pt x="119" y="105"/>
                  <a:pt x="118" y="105"/>
                  <a:pt x="117" y="104"/>
                </a:cubicBezTo>
                <a:cubicBezTo>
                  <a:pt x="116" y="103"/>
                  <a:pt x="116" y="103"/>
                  <a:pt x="116" y="103"/>
                </a:cubicBezTo>
                <a:cubicBezTo>
                  <a:pt x="117" y="99"/>
                  <a:pt x="117" y="99"/>
                  <a:pt x="117" y="99"/>
                </a:cubicBezTo>
                <a:cubicBezTo>
                  <a:pt x="117" y="98"/>
                  <a:pt x="118" y="97"/>
                  <a:pt x="118" y="96"/>
                </a:cubicBezTo>
                <a:cubicBezTo>
                  <a:pt x="120" y="97"/>
                  <a:pt x="122" y="98"/>
                  <a:pt x="123" y="97"/>
                </a:cubicBezTo>
                <a:cubicBezTo>
                  <a:pt x="124" y="96"/>
                  <a:pt x="124" y="95"/>
                  <a:pt x="124" y="94"/>
                </a:cubicBezTo>
                <a:cubicBezTo>
                  <a:pt x="123" y="92"/>
                  <a:pt x="122" y="92"/>
                  <a:pt x="121" y="91"/>
                </a:cubicBezTo>
                <a:cubicBezTo>
                  <a:pt x="120" y="89"/>
                  <a:pt x="119" y="89"/>
                  <a:pt x="119" y="87"/>
                </a:cubicBezTo>
                <a:cubicBezTo>
                  <a:pt x="120" y="87"/>
                  <a:pt x="120" y="87"/>
                  <a:pt x="120" y="87"/>
                </a:cubicBezTo>
                <a:cubicBezTo>
                  <a:pt x="120" y="84"/>
                  <a:pt x="120" y="83"/>
                  <a:pt x="121" y="83"/>
                </a:cubicBezTo>
                <a:cubicBezTo>
                  <a:pt x="123" y="83"/>
                  <a:pt x="123" y="83"/>
                  <a:pt x="123" y="83"/>
                </a:cubicBezTo>
                <a:cubicBezTo>
                  <a:pt x="125" y="83"/>
                  <a:pt x="127" y="84"/>
                  <a:pt x="128" y="82"/>
                </a:cubicBezTo>
                <a:cubicBezTo>
                  <a:pt x="130" y="80"/>
                  <a:pt x="131" y="79"/>
                  <a:pt x="132" y="80"/>
                </a:cubicBezTo>
                <a:cubicBezTo>
                  <a:pt x="133" y="80"/>
                  <a:pt x="138" y="81"/>
                  <a:pt x="139" y="79"/>
                </a:cubicBezTo>
                <a:cubicBezTo>
                  <a:pt x="140" y="78"/>
                  <a:pt x="140" y="74"/>
                  <a:pt x="138" y="72"/>
                </a:cubicBezTo>
                <a:cubicBezTo>
                  <a:pt x="137" y="71"/>
                  <a:pt x="137" y="70"/>
                  <a:pt x="139" y="67"/>
                </a:cubicBezTo>
                <a:cubicBezTo>
                  <a:pt x="141" y="64"/>
                  <a:pt x="141" y="62"/>
                  <a:pt x="139" y="60"/>
                </a:cubicBezTo>
                <a:cubicBezTo>
                  <a:pt x="138" y="60"/>
                  <a:pt x="139" y="59"/>
                  <a:pt x="139" y="59"/>
                </a:cubicBezTo>
                <a:cubicBezTo>
                  <a:pt x="139" y="59"/>
                  <a:pt x="139" y="58"/>
                  <a:pt x="140" y="59"/>
                </a:cubicBezTo>
                <a:cubicBezTo>
                  <a:pt x="143" y="59"/>
                  <a:pt x="146" y="56"/>
                  <a:pt x="147" y="53"/>
                </a:cubicBezTo>
                <a:cubicBezTo>
                  <a:pt x="148" y="52"/>
                  <a:pt x="148" y="52"/>
                  <a:pt x="148" y="52"/>
                </a:cubicBezTo>
                <a:cubicBezTo>
                  <a:pt x="148" y="50"/>
                  <a:pt x="149" y="49"/>
                  <a:pt x="147" y="47"/>
                </a:cubicBezTo>
                <a:cubicBezTo>
                  <a:pt x="146" y="46"/>
                  <a:pt x="147" y="46"/>
                  <a:pt x="147" y="44"/>
                </a:cubicBezTo>
                <a:cubicBezTo>
                  <a:pt x="148" y="43"/>
                  <a:pt x="148" y="43"/>
                  <a:pt x="148" y="43"/>
                </a:cubicBezTo>
                <a:cubicBezTo>
                  <a:pt x="149" y="40"/>
                  <a:pt x="149" y="38"/>
                  <a:pt x="147" y="36"/>
                </a:cubicBezTo>
                <a:cubicBezTo>
                  <a:pt x="147" y="35"/>
                  <a:pt x="147" y="34"/>
                  <a:pt x="147" y="32"/>
                </a:cubicBezTo>
                <a:cubicBezTo>
                  <a:pt x="147" y="32"/>
                  <a:pt x="147" y="32"/>
                  <a:pt x="147" y="31"/>
                </a:cubicBezTo>
                <a:cubicBezTo>
                  <a:pt x="147" y="31"/>
                  <a:pt x="146" y="31"/>
                  <a:pt x="146" y="31"/>
                </a:cubicBezTo>
                <a:cubicBezTo>
                  <a:pt x="143" y="31"/>
                  <a:pt x="140" y="31"/>
                  <a:pt x="139" y="30"/>
                </a:cubicBezTo>
                <a:cubicBezTo>
                  <a:pt x="138" y="29"/>
                  <a:pt x="134" y="28"/>
                  <a:pt x="131" y="27"/>
                </a:cubicBezTo>
                <a:cubicBezTo>
                  <a:pt x="128" y="26"/>
                  <a:pt x="128" y="26"/>
                  <a:pt x="128" y="26"/>
                </a:cubicBezTo>
                <a:cubicBezTo>
                  <a:pt x="127" y="26"/>
                  <a:pt x="127" y="26"/>
                  <a:pt x="127" y="26"/>
                </a:cubicBezTo>
                <a:cubicBezTo>
                  <a:pt x="125" y="24"/>
                  <a:pt x="122" y="23"/>
                  <a:pt x="117" y="28"/>
                </a:cubicBezTo>
                <a:cubicBezTo>
                  <a:pt x="113" y="30"/>
                  <a:pt x="112" y="29"/>
                  <a:pt x="110" y="28"/>
                </a:cubicBezTo>
                <a:cubicBezTo>
                  <a:pt x="109" y="27"/>
                  <a:pt x="107" y="25"/>
                  <a:pt x="103" y="28"/>
                </a:cubicBezTo>
                <a:cubicBezTo>
                  <a:pt x="97" y="31"/>
                  <a:pt x="94" y="29"/>
                  <a:pt x="90" y="25"/>
                </a:cubicBezTo>
                <a:cubicBezTo>
                  <a:pt x="89" y="24"/>
                  <a:pt x="88" y="23"/>
                  <a:pt x="87" y="23"/>
                </a:cubicBezTo>
                <a:cubicBezTo>
                  <a:pt x="85" y="23"/>
                  <a:pt x="83" y="25"/>
                  <a:pt x="81" y="26"/>
                </a:cubicBezTo>
                <a:cubicBezTo>
                  <a:pt x="80" y="27"/>
                  <a:pt x="80" y="27"/>
                  <a:pt x="80" y="27"/>
                </a:cubicBezTo>
                <a:cubicBezTo>
                  <a:pt x="79" y="28"/>
                  <a:pt x="79" y="29"/>
                  <a:pt x="78" y="29"/>
                </a:cubicBezTo>
                <a:cubicBezTo>
                  <a:pt x="77" y="28"/>
                  <a:pt x="75" y="27"/>
                  <a:pt x="73" y="22"/>
                </a:cubicBezTo>
                <a:cubicBezTo>
                  <a:pt x="73" y="20"/>
                  <a:pt x="72" y="18"/>
                  <a:pt x="71" y="18"/>
                </a:cubicBezTo>
                <a:cubicBezTo>
                  <a:pt x="69" y="18"/>
                  <a:pt x="68" y="20"/>
                  <a:pt x="67" y="21"/>
                </a:cubicBezTo>
                <a:cubicBezTo>
                  <a:pt x="67" y="22"/>
                  <a:pt x="67" y="22"/>
                  <a:pt x="67" y="23"/>
                </a:cubicBezTo>
                <a:cubicBezTo>
                  <a:pt x="66" y="22"/>
                  <a:pt x="66" y="22"/>
                  <a:pt x="66" y="22"/>
                </a:cubicBezTo>
                <a:cubicBezTo>
                  <a:pt x="66" y="21"/>
                  <a:pt x="65" y="20"/>
                  <a:pt x="64" y="19"/>
                </a:cubicBezTo>
                <a:cubicBezTo>
                  <a:pt x="63" y="19"/>
                  <a:pt x="61" y="19"/>
                  <a:pt x="59" y="20"/>
                </a:cubicBezTo>
                <a:cubicBezTo>
                  <a:pt x="57" y="21"/>
                  <a:pt x="55" y="21"/>
                  <a:pt x="53" y="21"/>
                </a:cubicBezTo>
                <a:cubicBezTo>
                  <a:pt x="52" y="20"/>
                  <a:pt x="52" y="20"/>
                  <a:pt x="52" y="20"/>
                </a:cubicBezTo>
                <a:cubicBezTo>
                  <a:pt x="52" y="20"/>
                  <a:pt x="53" y="19"/>
                  <a:pt x="54" y="19"/>
                </a:cubicBezTo>
                <a:cubicBezTo>
                  <a:pt x="55" y="17"/>
                  <a:pt x="57" y="16"/>
                  <a:pt x="56" y="13"/>
                </a:cubicBezTo>
                <a:cubicBezTo>
                  <a:pt x="54" y="11"/>
                  <a:pt x="49" y="12"/>
                  <a:pt x="45" y="12"/>
                </a:cubicBezTo>
                <a:cubicBezTo>
                  <a:pt x="39" y="13"/>
                  <a:pt x="39" y="13"/>
                  <a:pt x="39" y="13"/>
                </a:cubicBezTo>
                <a:cubicBezTo>
                  <a:pt x="35" y="13"/>
                  <a:pt x="34" y="11"/>
                  <a:pt x="33" y="7"/>
                </a:cubicBezTo>
                <a:cubicBezTo>
                  <a:pt x="32" y="5"/>
                  <a:pt x="32" y="5"/>
                  <a:pt x="32" y="5"/>
                </a:cubicBezTo>
                <a:cubicBezTo>
                  <a:pt x="30" y="0"/>
                  <a:pt x="25" y="1"/>
                  <a:pt x="20" y="2"/>
                </a:cubicBezTo>
                <a:cubicBezTo>
                  <a:pt x="16" y="2"/>
                  <a:pt x="16" y="2"/>
                  <a:pt x="16" y="2"/>
                </a:cubicBezTo>
                <a:cubicBezTo>
                  <a:pt x="14" y="2"/>
                  <a:pt x="13" y="2"/>
                  <a:pt x="12" y="1"/>
                </a:cubicBezTo>
                <a:cubicBezTo>
                  <a:pt x="11" y="1"/>
                  <a:pt x="11" y="1"/>
                  <a:pt x="11" y="1"/>
                </a:cubicBezTo>
                <a:close/>
                <a:moveTo>
                  <a:pt x="16" y="14"/>
                </a:moveTo>
                <a:cubicBezTo>
                  <a:pt x="16" y="14"/>
                  <a:pt x="16" y="14"/>
                  <a:pt x="16" y="14"/>
                </a:cubicBezTo>
                <a:cubicBezTo>
                  <a:pt x="16" y="14"/>
                  <a:pt x="16" y="13"/>
                  <a:pt x="16" y="13"/>
                </a:cubicBezTo>
                <a:cubicBezTo>
                  <a:pt x="12" y="9"/>
                  <a:pt x="12" y="9"/>
                  <a:pt x="12" y="9"/>
                </a:cubicBezTo>
                <a:cubicBezTo>
                  <a:pt x="11" y="8"/>
                  <a:pt x="10" y="7"/>
                  <a:pt x="10" y="6"/>
                </a:cubicBezTo>
                <a:cubicBezTo>
                  <a:pt x="10" y="6"/>
                  <a:pt x="11" y="5"/>
                  <a:pt x="11" y="5"/>
                </a:cubicBezTo>
                <a:cubicBezTo>
                  <a:pt x="12" y="3"/>
                  <a:pt x="12" y="3"/>
                  <a:pt x="12" y="3"/>
                </a:cubicBezTo>
                <a:cubicBezTo>
                  <a:pt x="12" y="3"/>
                  <a:pt x="12" y="3"/>
                  <a:pt x="12" y="3"/>
                </a:cubicBezTo>
                <a:cubicBezTo>
                  <a:pt x="13" y="3"/>
                  <a:pt x="14" y="4"/>
                  <a:pt x="16" y="4"/>
                </a:cubicBezTo>
                <a:cubicBezTo>
                  <a:pt x="20" y="3"/>
                  <a:pt x="20" y="3"/>
                  <a:pt x="20" y="3"/>
                </a:cubicBezTo>
                <a:cubicBezTo>
                  <a:pt x="26" y="3"/>
                  <a:pt x="29" y="3"/>
                  <a:pt x="30" y="6"/>
                </a:cubicBezTo>
                <a:cubicBezTo>
                  <a:pt x="31" y="8"/>
                  <a:pt x="31" y="8"/>
                  <a:pt x="31" y="8"/>
                </a:cubicBezTo>
                <a:cubicBezTo>
                  <a:pt x="32" y="12"/>
                  <a:pt x="33" y="15"/>
                  <a:pt x="39" y="15"/>
                </a:cubicBezTo>
                <a:cubicBezTo>
                  <a:pt x="45" y="14"/>
                  <a:pt x="45" y="14"/>
                  <a:pt x="45" y="14"/>
                </a:cubicBezTo>
                <a:cubicBezTo>
                  <a:pt x="49" y="13"/>
                  <a:pt x="53" y="13"/>
                  <a:pt x="54" y="15"/>
                </a:cubicBezTo>
                <a:cubicBezTo>
                  <a:pt x="55" y="15"/>
                  <a:pt x="54" y="16"/>
                  <a:pt x="52" y="17"/>
                </a:cubicBezTo>
                <a:cubicBezTo>
                  <a:pt x="51" y="18"/>
                  <a:pt x="50" y="19"/>
                  <a:pt x="50" y="21"/>
                </a:cubicBezTo>
                <a:cubicBezTo>
                  <a:pt x="51" y="22"/>
                  <a:pt x="52" y="22"/>
                  <a:pt x="52" y="23"/>
                </a:cubicBezTo>
                <a:cubicBezTo>
                  <a:pt x="55" y="23"/>
                  <a:pt x="58" y="22"/>
                  <a:pt x="60" y="22"/>
                </a:cubicBezTo>
                <a:cubicBezTo>
                  <a:pt x="61" y="21"/>
                  <a:pt x="63" y="21"/>
                  <a:pt x="63" y="21"/>
                </a:cubicBezTo>
                <a:cubicBezTo>
                  <a:pt x="64" y="21"/>
                  <a:pt x="64" y="22"/>
                  <a:pt x="65" y="23"/>
                </a:cubicBezTo>
                <a:cubicBezTo>
                  <a:pt x="65" y="23"/>
                  <a:pt x="65" y="25"/>
                  <a:pt x="66" y="25"/>
                </a:cubicBezTo>
                <a:cubicBezTo>
                  <a:pt x="68" y="25"/>
                  <a:pt x="68" y="23"/>
                  <a:pt x="69" y="22"/>
                </a:cubicBezTo>
                <a:cubicBezTo>
                  <a:pt x="69" y="21"/>
                  <a:pt x="70" y="20"/>
                  <a:pt x="70" y="20"/>
                </a:cubicBezTo>
                <a:cubicBezTo>
                  <a:pt x="70" y="20"/>
                  <a:pt x="71" y="21"/>
                  <a:pt x="71" y="22"/>
                </a:cubicBezTo>
                <a:cubicBezTo>
                  <a:pt x="73" y="27"/>
                  <a:pt x="75" y="30"/>
                  <a:pt x="77" y="30"/>
                </a:cubicBezTo>
                <a:cubicBezTo>
                  <a:pt x="78" y="31"/>
                  <a:pt x="80" y="31"/>
                  <a:pt x="82" y="29"/>
                </a:cubicBezTo>
                <a:cubicBezTo>
                  <a:pt x="83" y="28"/>
                  <a:pt x="83" y="28"/>
                  <a:pt x="83" y="28"/>
                </a:cubicBezTo>
                <a:cubicBezTo>
                  <a:pt x="84" y="26"/>
                  <a:pt x="85" y="25"/>
                  <a:pt x="87" y="25"/>
                </a:cubicBezTo>
                <a:cubicBezTo>
                  <a:pt x="87" y="25"/>
                  <a:pt x="88" y="25"/>
                  <a:pt x="89" y="26"/>
                </a:cubicBezTo>
                <a:cubicBezTo>
                  <a:pt x="93" y="30"/>
                  <a:pt x="97" y="33"/>
                  <a:pt x="104" y="29"/>
                </a:cubicBezTo>
                <a:cubicBezTo>
                  <a:pt x="107" y="28"/>
                  <a:pt x="108" y="28"/>
                  <a:pt x="109" y="29"/>
                </a:cubicBezTo>
                <a:cubicBezTo>
                  <a:pt x="111" y="31"/>
                  <a:pt x="113" y="32"/>
                  <a:pt x="118" y="29"/>
                </a:cubicBezTo>
                <a:cubicBezTo>
                  <a:pt x="123" y="25"/>
                  <a:pt x="125" y="26"/>
                  <a:pt x="126" y="27"/>
                </a:cubicBezTo>
                <a:cubicBezTo>
                  <a:pt x="127" y="28"/>
                  <a:pt x="127" y="28"/>
                  <a:pt x="127" y="28"/>
                </a:cubicBezTo>
                <a:cubicBezTo>
                  <a:pt x="131" y="29"/>
                  <a:pt x="131" y="29"/>
                  <a:pt x="131" y="29"/>
                </a:cubicBezTo>
                <a:cubicBezTo>
                  <a:pt x="134" y="30"/>
                  <a:pt x="137" y="30"/>
                  <a:pt x="138" y="32"/>
                </a:cubicBezTo>
                <a:cubicBezTo>
                  <a:pt x="140" y="33"/>
                  <a:pt x="143" y="33"/>
                  <a:pt x="145" y="33"/>
                </a:cubicBezTo>
                <a:cubicBezTo>
                  <a:pt x="145" y="33"/>
                  <a:pt x="145" y="34"/>
                  <a:pt x="145" y="34"/>
                </a:cubicBezTo>
                <a:cubicBezTo>
                  <a:pt x="145" y="35"/>
                  <a:pt x="145" y="36"/>
                  <a:pt x="146" y="37"/>
                </a:cubicBezTo>
                <a:cubicBezTo>
                  <a:pt x="147" y="38"/>
                  <a:pt x="147" y="39"/>
                  <a:pt x="147" y="40"/>
                </a:cubicBezTo>
                <a:cubicBezTo>
                  <a:pt x="147" y="40"/>
                  <a:pt x="147" y="41"/>
                  <a:pt x="146" y="42"/>
                </a:cubicBezTo>
                <a:cubicBezTo>
                  <a:pt x="146" y="43"/>
                  <a:pt x="146" y="43"/>
                  <a:pt x="146" y="43"/>
                </a:cubicBezTo>
                <a:cubicBezTo>
                  <a:pt x="145" y="44"/>
                  <a:pt x="145" y="45"/>
                  <a:pt x="145" y="46"/>
                </a:cubicBezTo>
                <a:cubicBezTo>
                  <a:pt x="145" y="47"/>
                  <a:pt x="145" y="48"/>
                  <a:pt x="146" y="49"/>
                </a:cubicBezTo>
                <a:cubicBezTo>
                  <a:pt x="146" y="49"/>
                  <a:pt x="146" y="49"/>
                  <a:pt x="146" y="49"/>
                </a:cubicBezTo>
                <a:cubicBezTo>
                  <a:pt x="146" y="50"/>
                  <a:pt x="146" y="50"/>
                  <a:pt x="146" y="51"/>
                </a:cubicBezTo>
                <a:cubicBezTo>
                  <a:pt x="145" y="53"/>
                  <a:pt x="145" y="53"/>
                  <a:pt x="145" y="53"/>
                </a:cubicBezTo>
                <a:cubicBezTo>
                  <a:pt x="144" y="55"/>
                  <a:pt x="142" y="57"/>
                  <a:pt x="140" y="57"/>
                </a:cubicBezTo>
                <a:cubicBezTo>
                  <a:pt x="139" y="57"/>
                  <a:pt x="138" y="57"/>
                  <a:pt x="137" y="58"/>
                </a:cubicBezTo>
                <a:cubicBezTo>
                  <a:pt x="136" y="59"/>
                  <a:pt x="137" y="61"/>
                  <a:pt x="137" y="62"/>
                </a:cubicBezTo>
                <a:cubicBezTo>
                  <a:pt x="138" y="63"/>
                  <a:pt x="139" y="64"/>
                  <a:pt x="137" y="66"/>
                </a:cubicBezTo>
                <a:cubicBezTo>
                  <a:pt x="134" y="70"/>
                  <a:pt x="136" y="73"/>
                  <a:pt x="137" y="74"/>
                </a:cubicBezTo>
                <a:cubicBezTo>
                  <a:pt x="138" y="75"/>
                  <a:pt x="138" y="78"/>
                  <a:pt x="137" y="78"/>
                </a:cubicBezTo>
                <a:cubicBezTo>
                  <a:pt x="137" y="78"/>
                  <a:pt x="134" y="78"/>
                  <a:pt x="132" y="78"/>
                </a:cubicBezTo>
                <a:cubicBezTo>
                  <a:pt x="130" y="77"/>
                  <a:pt x="129" y="79"/>
                  <a:pt x="127" y="81"/>
                </a:cubicBezTo>
                <a:cubicBezTo>
                  <a:pt x="126" y="82"/>
                  <a:pt x="125" y="81"/>
                  <a:pt x="124" y="81"/>
                </a:cubicBezTo>
                <a:cubicBezTo>
                  <a:pt x="121" y="81"/>
                  <a:pt x="121" y="81"/>
                  <a:pt x="121" y="81"/>
                </a:cubicBezTo>
                <a:cubicBezTo>
                  <a:pt x="119" y="82"/>
                  <a:pt x="118" y="84"/>
                  <a:pt x="118" y="86"/>
                </a:cubicBezTo>
                <a:cubicBezTo>
                  <a:pt x="118" y="87"/>
                  <a:pt x="118" y="87"/>
                  <a:pt x="118" y="87"/>
                </a:cubicBezTo>
                <a:cubicBezTo>
                  <a:pt x="117" y="89"/>
                  <a:pt x="118" y="91"/>
                  <a:pt x="120" y="92"/>
                </a:cubicBezTo>
                <a:cubicBezTo>
                  <a:pt x="121" y="93"/>
                  <a:pt x="121" y="94"/>
                  <a:pt x="122" y="95"/>
                </a:cubicBezTo>
                <a:cubicBezTo>
                  <a:pt x="122" y="95"/>
                  <a:pt x="122" y="95"/>
                  <a:pt x="122" y="95"/>
                </a:cubicBezTo>
                <a:cubicBezTo>
                  <a:pt x="122" y="95"/>
                  <a:pt x="121" y="95"/>
                  <a:pt x="119" y="95"/>
                </a:cubicBezTo>
                <a:cubicBezTo>
                  <a:pt x="117" y="95"/>
                  <a:pt x="117" y="95"/>
                  <a:pt x="117" y="95"/>
                </a:cubicBezTo>
                <a:cubicBezTo>
                  <a:pt x="116" y="95"/>
                  <a:pt x="116" y="97"/>
                  <a:pt x="115" y="99"/>
                </a:cubicBezTo>
                <a:cubicBezTo>
                  <a:pt x="114" y="102"/>
                  <a:pt x="114" y="102"/>
                  <a:pt x="114" y="102"/>
                </a:cubicBezTo>
                <a:cubicBezTo>
                  <a:pt x="114" y="102"/>
                  <a:pt x="114" y="103"/>
                  <a:pt x="114" y="103"/>
                </a:cubicBezTo>
                <a:cubicBezTo>
                  <a:pt x="114" y="104"/>
                  <a:pt x="115" y="105"/>
                  <a:pt x="116" y="106"/>
                </a:cubicBezTo>
                <a:cubicBezTo>
                  <a:pt x="116" y="106"/>
                  <a:pt x="117" y="106"/>
                  <a:pt x="117" y="106"/>
                </a:cubicBezTo>
                <a:cubicBezTo>
                  <a:pt x="116" y="108"/>
                  <a:pt x="115" y="110"/>
                  <a:pt x="113" y="114"/>
                </a:cubicBezTo>
                <a:cubicBezTo>
                  <a:pt x="109" y="121"/>
                  <a:pt x="109" y="121"/>
                  <a:pt x="109" y="121"/>
                </a:cubicBezTo>
                <a:cubicBezTo>
                  <a:pt x="108" y="122"/>
                  <a:pt x="108" y="123"/>
                  <a:pt x="107" y="123"/>
                </a:cubicBezTo>
                <a:cubicBezTo>
                  <a:pt x="107" y="123"/>
                  <a:pt x="108" y="122"/>
                  <a:pt x="108" y="121"/>
                </a:cubicBezTo>
                <a:cubicBezTo>
                  <a:pt x="108" y="120"/>
                  <a:pt x="107" y="119"/>
                  <a:pt x="107" y="118"/>
                </a:cubicBezTo>
                <a:cubicBezTo>
                  <a:pt x="106" y="116"/>
                  <a:pt x="103" y="115"/>
                  <a:pt x="100" y="113"/>
                </a:cubicBezTo>
                <a:cubicBezTo>
                  <a:pt x="95" y="110"/>
                  <a:pt x="95" y="110"/>
                  <a:pt x="95" y="110"/>
                </a:cubicBezTo>
                <a:cubicBezTo>
                  <a:pt x="94" y="109"/>
                  <a:pt x="94" y="108"/>
                  <a:pt x="94" y="107"/>
                </a:cubicBezTo>
                <a:cubicBezTo>
                  <a:pt x="94" y="106"/>
                  <a:pt x="94" y="106"/>
                  <a:pt x="94" y="105"/>
                </a:cubicBezTo>
                <a:cubicBezTo>
                  <a:pt x="94" y="102"/>
                  <a:pt x="94" y="102"/>
                  <a:pt x="94" y="102"/>
                </a:cubicBezTo>
                <a:cubicBezTo>
                  <a:pt x="94" y="100"/>
                  <a:pt x="92" y="99"/>
                  <a:pt x="91" y="99"/>
                </a:cubicBezTo>
                <a:cubicBezTo>
                  <a:pt x="88" y="98"/>
                  <a:pt x="85" y="99"/>
                  <a:pt x="84" y="100"/>
                </a:cubicBezTo>
                <a:cubicBezTo>
                  <a:pt x="83" y="101"/>
                  <a:pt x="81" y="101"/>
                  <a:pt x="78" y="101"/>
                </a:cubicBezTo>
                <a:cubicBezTo>
                  <a:pt x="74" y="102"/>
                  <a:pt x="74" y="102"/>
                  <a:pt x="74" y="102"/>
                </a:cubicBezTo>
                <a:cubicBezTo>
                  <a:pt x="70" y="102"/>
                  <a:pt x="67" y="101"/>
                  <a:pt x="64" y="100"/>
                </a:cubicBezTo>
                <a:cubicBezTo>
                  <a:pt x="61" y="100"/>
                  <a:pt x="61" y="100"/>
                  <a:pt x="61" y="100"/>
                </a:cubicBezTo>
                <a:cubicBezTo>
                  <a:pt x="59" y="99"/>
                  <a:pt x="58" y="99"/>
                  <a:pt x="57" y="98"/>
                </a:cubicBezTo>
                <a:cubicBezTo>
                  <a:pt x="56" y="97"/>
                  <a:pt x="54" y="96"/>
                  <a:pt x="52" y="95"/>
                </a:cubicBezTo>
                <a:cubicBezTo>
                  <a:pt x="49" y="94"/>
                  <a:pt x="48" y="95"/>
                  <a:pt x="47" y="95"/>
                </a:cubicBezTo>
                <a:cubicBezTo>
                  <a:pt x="46" y="95"/>
                  <a:pt x="45" y="96"/>
                  <a:pt x="44" y="94"/>
                </a:cubicBezTo>
                <a:cubicBezTo>
                  <a:pt x="40" y="90"/>
                  <a:pt x="37" y="92"/>
                  <a:pt x="34" y="94"/>
                </a:cubicBezTo>
                <a:cubicBezTo>
                  <a:pt x="32" y="95"/>
                  <a:pt x="26" y="98"/>
                  <a:pt x="21" y="92"/>
                </a:cubicBezTo>
                <a:cubicBezTo>
                  <a:pt x="20" y="92"/>
                  <a:pt x="19" y="91"/>
                  <a:pt x="19" y="91"/>
                </a:cubicBezTo>
                <a:cubicBezTo>
                  <a:pt x="19" y="91"/>
                  <a:pt x="19" y="91"/>
                  <a:pt x="20" y="91"/>
                </a:cubicBezTo>
                <a:cubicBezTo>
                  <a:pt x="21" y="91"/>
                  <a:pt x="22" y="90"/>
                  <a:pt x="22" y="87"/>
                </a:cubicBezTo>
                <a:cubicBezTo>
                  <a:pt x="22" y="87"/>
                  <a:pt x="22" y="87"/>
                  <a:pt x="22" y="87"/>
                </a:cubicBezTo>
                <a:cubicBezTo>
                  <a:pt x="22" y="84"/>
                  <a:pt x="21" y="83"/>
                  <a:pt x="21" y="81"/>
                </a:cubicBezTo>
                <a:cubicBezTo>
                  <a:pt x="20" y="80"/>
                  <a:pt x="20" y="79"/>
                  <a:pt x="20" y="78"/>
                </a:cubicBezTo>
                <a:cubicBezTo>
                  <a:pt x="20" y="77"/>
                  <a:pt x="20" y="77"/>
                  <a:pt x="20" y="77"/>
                </a:cubicBezTo>
                <a:cubicBezTo>
                  <a:pt x="20" y="75"/>
                  <a:pt x="21" y="74"/>
                  <a:pt x="21" y="72"/>
                </a:cubicBezTo>
                <a:cubicBezTo>
                  <a:pt x="22" y="71"/>
                  <a:pt x="23" y="70"/>
                  <a:pt x="23" y="69"/>
                </a:cubicBezTo>
                <a:cubicBezTo>
                  <a:pt x="23" y="69"/>
                  <a:pt x="23" y="69"/>
                  <a:pt x="23" y="68"/>
                </a:cubicBezTo>
                <a:cubicBezTo>
                  <a:pt x="22" y="68"/>
                  <a:pt x="22" y="68"/>
                  <a:pt x="21" y="68"/>
                </a:cubicBezTo>
                <a:cubicBezTo>
                  <a:pt x="20" y="68"/>
                  <a:pt x="20" y="67"/>
                  <a:pt x="19" y="67"/>
                </a:cubicBezTo>
                <a:cubicBezTo>
                  <a:pt x="19" y="66"/>
                  <a:pt x="19" y="66"/>
                  <a:pt x="19" y="65"/>
                </a:cubicBezTo>
                <a:cubicBezTo>
                  <a:pt x="19" y="65"/>
                  <a:pt x="19" y="64"/>
                  <a:pt x="19" y="64"/>
                </a:cubicBezTo>
                <a:cubicBezTo>
                  <a:pt x="19" y="63"/>
                  <a:pt x="19" y="63"/>
                  <a:pt x="19" y="63"/>
                </a:cubicBezTo>
                <a:cubicBezTo>
                  <a:pt x="19" y="62"/>
                  <a:pt x="19" y="61"/>
                  <a:pt x="19" y="61"/>
                </a:cubicBezTo>
                <a:cubicBezTo>
                  <a:pt x="19" y="61"/>
                  <a:pt x="18" y="61"/>
                  <a:pt x="18" y="61"/>
                </a:cubicBezTo>
                <a:cubicBezTo>
                  <a:pt x="18" y="60"/>
                  <a:pt x="18" y="60"/>
                  <a:pt x="19" y="60"/>
                </a:cubicBezTo>
                <a:cubicBezTo>
                  <a:pt x="19" y="60"/>
                  <a:pt x="19" y="59"/>
                  <a:pt x="20" y="58"/>
                </a:cubicBezTo>
                <a:cubicBezTo>
                  <a:pt x="21" y="58"/>
                  <a:pt x="22" y="57"/>
                  <a:pt x="22" y="56"/>
                </a:cubicBezTo>
                <a:cubicBezTo>
                  <a:pt x="22" y="56"/>
                  <a:pt x="22" y="56"/>
                  <a:pt x="22" y="56"/>
                </a:cubicBezTo>
                <a:cubicBezTo>
                  <a:pt x="21" y="55"/>
                  <a:pt x="20" y="55"/>
                  <a:pt x="20" y="55"/>
                </a:cubicBezTo>
                <a:cubicBezTo>
                  <a:pt x="19" y="54"/>
                  <a:pt x="18" y="54"/>
                  <a:pt x="18" y="53"/>
                </a:cubicBezTo>
                <a:cubicBezTo>
                  <a:pt x="18" y="53"/>
                  <a:pt x="18" y="53"/>
                  <a:pt x="19" y="52"/>
                </a:cubicBezTo>
                <a:cubicBezTo>
                  <a:pt x="20" y="51"/>
                  <a:pt x="20" y="51"/>
                  <a:pt x="20" y="51"/>
                </a:cubicBezTo>
                <a:cubicBezTo>
                  <a:pt x="21" y="50"/>
                  <a:pt x="22" y="49"/>
                  <a:pt x="22" y="48"/>
                </a:cubicBezTo>
                <a:cubicBezTo>
                  <a:pt x="22" y="47"/>
                  <a:pt x="21" y="46"/>
                  <a:pt x="20" y="44"/>
                </a:cubicBezTo>
                <a:cubicBezTo>
                  <a:pt x="19" y="43"/>
                  <a:pt x="19" y="42"/>
                  <a:pt x="18" y="41"/>
                </a:cubicBezTo>
                <a:cubicBezTo>
                  <a:pt x="17" y="39"/>
                  <a:pt x="17" y="37"/>
                  <a:pt x="14" y="35"/>
                </a:cubicBezTo>
                <a:cubicBezTo>
                  <a:pt x="12" y="33"/>
                  <a:pt x="7" y="28"/>
                  <a:pt x="3" y="25"/>
                </a:cubicBezTo>
                <a:cubicBezTo>
                  <a:pt x="3" y="24"/>
                  <a:pt x="4" y="23"/>
                  <a:pt x="4" y="23"/>
                </a:cubicBezTo>
                <a:cubicBezTo>
                  <a:pt x="6" y="20"/>
                  <a:pt x="8" y="18"/>
                  <a:pt x="8" y="16"/>
                </a:cubicBezTo>
                <a:cubicBezTo>
                  <a:pt x="8" y="15"/>
                  <a:pt x="9" y="13"/>
                  <a:pt x="10" y="13"/>
                </a:cubicBezTo>
                <a:cubicBezTo>
                  <a:pt x="10" y="13"/>
                  <a:pt x="10" y="12"/>
                  <a:pt x="10" y="12"/>
                </a:cubicBezTo>
                <a:cubicBezTo>
                  <a:pt x="12" y="13"/>
                  <a:pt x="14" y="14"/>
                  <a:pt x="15" y="15"/>
                </a:cubicBezTo>
                <a:cubicBezTo>
                  <a:pt x="15" y="15"/>
                  <a:pt x="16" y="15"/>
                  <a:pt x="16" y="14"/>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0"/>
          <p:cNvSpPr>
            <a:spLocks noEditPoints="1"/>
          </p:cNvSpPr>
          <p:nvPr/>
        </p:nvSpPr>
        <p:spPr bwMode="auto">
          <a:xfrm>
            <a:off x="2449063" y="1779133"/>
            <a:ext cx="688975" cy="850900"/>
          </a:xfrm>
          <a:custGeom>
            <a:avLst/>
            <a:gdLst>
              <a:gd name="T0" fmla="*/ 66 w 89"/>
              <a:gd name="T1" fmla="*/ 2 h 110"/>
              <a:gd name="T2" fmla="*/ 39 w 89"/>
              <a:gd name="T3" fmla="*/ 13 h 110"/>
              <a:gd name="T4" fmla="*/ 17 w 89"/>
              <a:gd name="T5" fmla="*/ 21 h 110"/>
              <a:gd name="T6" fmla="*/ 1 w 89"/>
              <a:gd name="T7" fmla="*/ 40 h 110"/>
              <a:gd name="T8" fmla="*/ 11 w 89"/>
              <a:gd name="T9" fmla="*/ 48 h 110"/>
              <a:gd name="T10" fmla="*/ 11 w 89"/>
              <a:gd name="T11" fmla="*/ 54 h 110"/>
              <a:gd name="T12" fmla="*/ 13 w 89"/>
              <a:gd name="T13" fmla="*/ 64 h 110"/>
              <a:gd name="T14" fmla="*/ 15 w 89"/>
              <a:gd name="T15" fmla="*/ 68 h 110"/>
              <a:gd name="T16" fmla="*/ 15 w 89"/>
              <a:gd name="T17" fmla="*/ 74 h 110"/>
              <a:gd name="T18" fmla="*/ 15 w 89"/>
              <a:gd name="T19" fmla="*/ 82 h 110"/>
              <a:gd name="T20" fmla="*/ 17 w 89"/>
              <a:gd name="T21" fmla="*/ 87 h 110"/>
              <a:gd name="T22" fmla="*/ 20 w 89"/>
              <a:gd name="T23" fmla="*/ 95 h 110"/>
              <a:gd name="T24" fmla="*/ 30 w 89"/>
              <a:gd name="T25" fmla="*/ 99 h 110"/>
              <a:gd name="T26" fmla="*/ 36 w 89"/>
              <a:gd name="T27" fmla="*/ 110 h 110"/>
              <a:gd name="T28" fmla="*/ 39 w 89"/>
              <a:gd name="T29" fmla="*/ 109 h 110"/>
              <a:gd name="T30" fmla="*/ 56 w 89"/>
              <a:gd name="T31" fmla="*/ 103 h 110"/>
              <a:gd name="T32" fmla="*/ 64 w 89"/>
              <a:gd name="T33" fmla="*/ 103 h 110"/>
              <a:gd name="T34" fmla="*/ 69 w 89"/>
              <a:gd name="T35" fmla="*/ 96 h 110"/>
              <a:gd name="T36" fmla="*/ 72 w 89"/>
              <a:gd name="T37" fmla="*/ 91 h 110"/>
              <a:gd name="T38" fmla="*/ 72 w 89"/>
              <a:gd name="T39" fmla="*/ 81 h 110"/>
              <a:gd name="T40" fmla="*/ 82 w 89"/>
              <a:gd name="T41" fmla="*/ 75 h 110"/>
              <a:gd name="T42" fmla="*/ 86 w 89"/>
              <a:gd name="T43" fmla="*/ 67 h 110"/>
              <a:gd name="T44" fmla="*/ 86 w 89"/>
              <a:gd name="T45" fmla="*/ 53 h 110"/>
              <a:gd name="T46" fmla="*/ 87 w 89"/>
              <a:gd name="T47" fmla="*/ 44 h 110"/>
              <a:gd name="T48" fmla="*/ 85 w 89"/>
              <a:gd name="T49" fmla="*/ 37 h 110"/>
              <a:gd name="T50" fmla="*/ 88 w 89"/>
              <a:gd name="T51" fmla="*/ 32 h 110"/>
              <a:gd name="T52" fmla="*/ 85 w 89"/>
              <a:gd name="T53" fmla="*/ 28 h 110"/>
              <a:gd name="T54" fmla="*/ 84 w 89"/>
              <a:gd name="T55" fmla="*/ 17 h 110"/>
              <a:gd name="T56" fmla="*/ 67 w 89"/>
              <a:gd name="T57" fmla="*/ 0 h 110"/>
              <a:gd name="T58" fmla="*/ 2 w 89"/>
              <a:gd name="T59" fmla="*/ 42 h 110"/>
              <a:gd name="T60" fmla="*/ 7 w 89"/>
              <a:gd name="T61" fmla="*/ 29 h 110"/>
              <a:gd name="T62" fmla="*/ 31 w 89"/>
              <a:gd name="T63" fmla="*/ 17 h 110"/>
              <a:gd name="T64" fmla="*/ 54 w 89"/>
              <a:gd name="T65" fmla="*/ 10 h 110"/>
              <a:gd name="T66" fmla="*/ 79 w 89"/>
              <a:gd name="T67" fmla="*/ 12 h 110"/>
              <a:gd name="T68" fmla="*/ 86 w 89"/>
              <a:gd name="T69" fmla="*/ 24 h 110"/>
              <a:gd name="T70" fmla="*/ 82 w 89"/>
              <a:gd name="T71" fmla="*/ 29 h 110"/>
              <a:gd name="T72" fmla="*/ 86 w 89"/>
              <a:gd name="T73" fmla="*/ 32 h 110"/>
              <a:gd name="T74" fmla="*/ 83 w 89"/>
              <a:gd name="T75" fmla="*/ 37 h 110"/>
              <a:gd name="T76" fmla="*/ 83 w 89"/>
              <a:gd name="T77" fmla="*/ 39 h 110"/>
              <a:gd name="T78" fmla="*/ 87 w 89"/>
              <a:gd name="T79" fmla="*/ 45 h 110"/>
              <a:gd name="T80" fmla="*/ 84 w 89"/>
              <a:gd name="T81" fmla="*/ 54 h 110"/>
              <a:gd name="T82" fmla="*/ 86 w 89"/>
              <a:gd name="T83" fmla="*/ 63 h 110"/>
              <a:gd name="T84" fmla="*/ 83 w 89"/>
              <a:gd name="T85" fmla="*/ 66 h 110"/>
              <a:gd name="T86" fmla="*/ 80 w 89"/>
              <a:gd name="T87" fmla="*/ 76 h 110"/>
              <a:gd name="T88" fmla="*/ 70 w 89"/>
              <a:gd name="T89" fmla="*/ 81 h 110"/>
              <a:gd name="T90" fmla="*/ 70 w 89"/>
              <a:gd name="T91" fmla="*/ 92 h 110"/>
              <a:gd name="T92" fmla="*/ 70 w 89"/>
              <a:gd name="T93" fmla="*/ 93 h 110"/>
              <a:gd name="T94" fmla="*/ 64 w 89"/>
              <a:gd name="T95" fmla="*/ 99 h 110"/>
              <a:gd name="T96" fmla="*/ 57 w 89"/>
              <a:gd name="T97" fmla="*/ 101 h 110"/>
              <a:gd name="T98" fmla="*/ 46 w 89"/>
              <a:gd name="T99" fmla="*/ 104 h 110"/>
              <a:gd name="T100" fmla="*/ 35 w 89"/>
              <a:gd name="T101" fmla="*/ 104 h 110"/>
              <a:gd name="T102" fmla="*/ 26 w 89"/>
              <a:gd name="T103" fmla="*/ 93 h 110"/>
              <a:gd name="T104" fmla="*/ 18 w 89"/>
              <a:gd name="T105" fmla="*/ 91 h 110"/>
              <a:gd name="T106" fmla="*/ 19 w 89"/>
              <a:gd name="T107" fmla="*/ 85 h 110"/>
              <a:gd name="T108" fmla="*/ 16 w 89"/>
              <a:gd name="T109" fmla="*/ 79 h 110"/>
              <a:gd name="T110" fmla="*/ 18 w 89"/>
              <a:gd name="T111" fmla="*/ 72 h 110"/>
              <a:gd name="T112" fmla="*/ 15 w 89"/>
              <a:gd name="T113" fmla="*/ 66 h 110"/>
              <a:gd name="T114" fmla="*/ 13 w 89"/>
              <a:gd name="T115" fmla="*/ 60 h 110"/>
              <a:gd name="T116" fmla="*/ 13 w 89"/>
              <a:gd name="T117" fmla="*/ 53 h 110"/>
              <a:gd name="T118" fmla="*/ 18 w 89"/>
              <a:gd name="T119" fmla="*/ 47 h 110"/>
              <a:gd name="T120" fmla="*/ 8 w 89"/>
              <a:gd name="T12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 h="110">
                <a:moveTo>
                  <a:pt x="67" y="0"/>
                </a:moveTo>
                <a:cubicBezTo>
                  <a:pt x="67" y="0"/>
                  <a:pt x="67" y="0"/>
                  <a:pt x="67" y="0"/>
                </a:cubicBezTo>
                <a:cubicBezTo>
                  <a:pt x="66" y="2"/>
                  <a:pt x="66" y="2"/>
                  <a:pt x="66" y="2"/>
                </a:cubicBezTo>
                <a:cubicBezTo>
                  <a:pt x="63" y="5"/>
                  <a:pt x="58" y="7"/>
                  <a:pt x="53" y="9"/>
                </a:cubicBezTo>
                <a:cubicBezTo>
                  <a:pt x="51" y="10"/>
                  <a:pt x="48" y="11"/>
                  <a:pt x="47" y="12"/>
                </a:cubicBezTo>
                <a:cubicBezTo>
                  <a:pt x="45" y="13"/>
                  <a:pt x="42" y="13"/>
                  <a:pt x="39" y="13"/>
                </a:cubicBezTo>
                <a:cubicBezTo>
                  <a:pt x="36" y="14"/>
                  <a:pt x="33" y="14"/>
                  <a:pt x="30" y="15"/>
                </a:cubicBezTo>
                <a:cubicBezTo>
                  <a:pt x="26" y="16"/>
                  <a:pt x="23" y="18"/>
                  <a:pt x="21" y="19"/>
                </a:cubicBezTo>
                <a:cubicBezTo>
                  <a:pt x="17" y="21"/>
                  <a:pt x="17" y="21"/>
                  <a:pt x="17" y="21"/>
                </a:cubicBezTo>
                <a:cubicBezTo>
                  <a:pt x="8" y="25"/>
                  <a:pt x="5" y="27"/>
                  <a:pt x="5" y="29"/>
                </a:cubicBezTo>
                <a:cubicBezTo>
                  <a:pt x="5" y="30"/>
                  <a:pt x="3" y="36"/>
                  <a:pt x="1" y="39"/>
                </a:cubicBezTo>
                <a:cubicBezTo>
                  <a:pt x="1" y="40"/>
                  <a:pt x="1" y="40"/>
                  <a:pt x="1" y="40"/>
                </a:cubicBezTo>
                <a:cubicBezTo>
                  <a:pt x="0" y="41"/>
                  <a:pt x="0" y="42"/>
                  <a:pt x="1" y="44"/>
                </a:cubicBezTo>
                <a:cubicBezTo>
                  <a:pt x="2" y="46"/>
                  <a:pt x="4" y="47"/>
                  <a:pt x="7" y="48"/>
                </a:cubicBezTo>
                <a:cubicBezTo>
                  <a:pt x="8" y="48"/>
                  <a:pt x="10" y="48"/>
                  <a:pt x="11" y="48"/>
                </a:cubicBezTo>
                <a:cubicBezTo>
                  <a:pt x="11" y="48"/>
                  <a:pt x="11" y="49"/>
                  <a:pt x="11" y="49"/>
                </a:cubicBezTo>
                <a:cubicBezTo>
                  <a:pt x="11" y="49"/>
                  <a:pt x="11" y="53"/>
                  <a:pt x="11" y="53"/>
                </a:cubicBezTo>
                <a:cubicBezTo>
                  <a:pt x="11" y="54"/>
                  <a:pt x="11" y="54"/>
                  <a:pt x="11" y="54"/>
                </a:cubicBezTo>
                <a:cubicBezTo>
                  <a:pt x="11" y="55"/>
                  <a:pt x="11" y="56"/>
                  <a:pt x="11" y="57"/>
                </a:cubicBezTo>
                <a:cubicBezTo>
                  <a:pt x="11" y="60"/>
                  <a:pt x="11" y="61"/>
                  <a:pt x="13" y="62"/>
                </a:cubicBezTo>
                <a:cubicBezTo>
                  <a:pt x="13" y="62"/>
                  <a:pt x="13" y="63"/>
                  <a:pt x="13" y="64"/>
                </a:cubicBezTo>
                <a:cubicBezTo>
                  <a:pt x="13" y="64"/>
                  <a:pt x="13" y="65"/>
                  <a:pt x="13" y="65"/>
                </a:cubicBezTo>
                <a:cubicBezTo>
                  <a:pt x="13" y="65"/>
                  <a:pt x="13" y="65"/>
                  <a:pt x="13" y="66"/>
                </a:cubicBezTo>
                <a:cubicBezTo>
                  <a:pt x="13" y="67"/>
                  <a:pt x="14" y="67"/>
                  <a:pt x="15" y="68"/>
                </a:cubicBezTo>
                <a:cubicBezTo>
                  <a:pt x="15" y="68"/>
                  <a:pt x="16" y="69"/>
                  <a:pt x="16" y="70"/>
                </a:cubicBezTo>
                <a:cubicBezTo>
                  <a:pt x="16" y="71"/>
                  <a:pt x="16" y="71"/>
                  <a:pt x="16" y="72"/>
                </a:cubicBezTo>
                <a:cubicBezTo>
                  <a:pt x="16" y="73"/>
                  <a:pt x="16" y="73"/>
                  <a:pt x="15" y="74"/>
                </a:cubicBezTo>
                <a:cubicBezTo>
                  <a:pt x="14" y="77"/>
                  <a:pt x="14" y="77"/>
                  <a:pt x="14" y="77"/>
                </a:cubicBezTo>
                <a:cubicBezTo>
                  <a:pt x="14" y="78"/>
                  <a:pt x="14" y="78"/>
                  <a:pt x="14" y="79"/>
                </a:cubicBezTo>
                <a:cubicBezTo>
                  <a:pt x="14" y="80"/>
                  <a:pt x="15" y="81"/>
                  <a:pt x="15" y="82"/>
                </a:cubicBezTo>
                <a:cubicBezTo>
                  <a:pt x="17" y="83"/>
                  <a:pt x="17" y="83"/>
                  <a:pt x="17" y="83"/>
                </a:cubicBezTo>
                <a:cubicBezTo>
                  <a:pt x="17" y="84"/>
                  <a:pt x="17" y="84"/>
                  <a:pt x="17" y="85"/>
                </a:cubicBezTo>
                <a:cubicBezTo>
                  <a:pt x="17" y="85"/>
                  <a:pt x="17" y="86"/>
                  <a:pt x="17" y="87"/>
                </a:cubicBezTo>
                <a:cubicBezTo>
                  <a:pt x="17" y="88"/>
                  <a:pt x="16" y="89"/>
                  <a:pt x="16" y="90"/>
                </a:cubicBezTo>
                <a:cubicBezTo>
                  <a:pt x="16" y="90"/>
                  <a:pt x="16" y="91"/>
                  <a:pt x="17" y="91"/>
                </a:cubicBezTo>
                <a:cubicBezTo>
                  <a:pt x="17" y="93"/>
                  <a:pt x="19" y="95"/>
                  <a:pt x="20" y="95"/>
                </a:cubicBezTo>
                <a:cubicBezTo>
                  <a:pt x="22" y="96"/>
                  <a:pt x="23" y="96"/>
                  <a:pt x="24" y="95"/>
                </a:cubicBezTo>
                <a:cubicBezTo>
                  <a:pt x="25" y="95"/>
                  <a:pt x="25" y="95"/>
                  <a:pt x="25" y="95"/>
                </a:cubicBezTo>
                <a:cubicBezTo>
                  <a:pt x="27" y="95"/>
                  <a:pt x="29" y="97"/>
                  <a:pt x="30" y="99"/>
                </a:cubicBezTo>
                <a:cubicBezTo>
                  <a:pt x="30" y="100"/>
                  <a:pt x="31" y="101"/>
                  <a:pt x="31" y="102"/>
                </a:cubicBezTo>
                <a:cubicBezTo>
                  <a:pt x="32" y="103"/>
                  <a:pt x="33" y="103"/>
                  <a:pt x="33" y="105"/>
                </a:cubicBezTo>
                <a:cubicBezTo>
                  <a:pt x="33" y="106"/>
                  <a:pt x="34" y="108"/>
                  <a:pt x="36" y="110"/>
                </a:cubicBezTo>
                <a:cubicBezTo>
                  <a:pt x="37" y="110"/>
                  <a:pt x="37" y="110"/>
                  <a:pt x="37" y="110"/>
                </a:cubicBezTo>
                <a:cubicBezTo>
                  <a:pt x="37" y="110"/>
                  <a:pt x="38" y="110"/>
                  <a:pt x="38" y="110"/>
                </a:cubicBezTo>
                <a:cubicBezTo>
                  <a:pt x="39" y="109"/>
                  <a:pt x="39" y="109"/>
                  <a:pt x="39" y="109"/>
                </a:cubicBezTo>
                <a:cubicBezTo>
                  <a:pt x="41" y="107"/>
                  <a:pt x="43" y="106"/>
                  <a:pt x="46" y="106"/>
                </a:cubicBezTo>
                <a:cubicBezTo>
                  <a:pt x="48" y="105"/>
                  <a:pt x="50" y="105"/>
                  <a:pt x="51" y="104"/>
                </a:cubicBezTo>
                <a:cubicBezTo>
                  <a:pt x="52" y="103"/>
                  <a:pt x="54" y="103"/>
                  <a:pt x="56" y="103"/>
                </a:cubicBezTo>
                <a:cubicBezTo>
                  <a:pt x="57" y="103"/>
                  <a:pt x="57" y="103"/>
                  <a:pt x="57" y="103"/>
                </a:cubicBezTo>
                <a:cubicBezTo>
                  <a:pt x="59" y="103"/>
                  <a:pt x="59" y="103"/>
                  <a:pt x="59" y="103"/>
                </a:cubicBezTo>
                <a:cubicBezTo>
                  <a:pt x="61" y="104"/>
                  <a:pt x="63" y="104"/>
                  <a:pt x="64" y="103"/>
                </a:cubicBezTo>
                <a:cubicBezTo>
                  <a:pt x="65" y="102"/>
                  <a:pt x="66" y="101"/>
                  <a:pt x="66" y="99"/>
                </a:cubicBezTo>
                <a:cubicBezTo>
                  <a:pt x="67" y="98"/>
                  <a:pt x="67" y="97"/>
                  <a:pt x="68" y="96"/>
                </a:cubicBezTo>
                <a:cubicBezTo>
                  <a:pt x="69" y="96"/>
                  <a:pt x="69" y="96"/>
                  <a:pt x="69" y="96"/>
                </a:cubicBezTo>
                <a:cubicBezTo>
                  <a:pt x="70" y="96"/>
                  <a:pt x="70" y="95"/>
                  <a:pt x="71" y="94"/>
                </a:cubicBezTo>
                <a:cubicBezTo>
                  <a:pt x="72" y="93"/>
                  <a:pt x="72" y="92"/>
                  <a:pt x="71" y="92"/>
                </a:cubicBezTo>
                <a:cubicBezTo>
                  <a:pt x="71" y="92"/>
                  <a:pt x="71" y="92"/>
                  <a:pt x="72" y="91"/>
                </a:cubicBezTo>
                <a:cubicBezTo>
                  <a:pt x="72" y="90"/>
                  <a:pt x="74" y="88"/>
                  <a:pt x="74" y="88"/>
                </a:cubicBezTo>
                <a:cubicBezTo>
                  <a:pt x="74" y="88"/>
                  <a:pt x="75" y="87"/>
                  <a:pt x="74" y="87"/>
                </a:cubicBezTo>
                <a:cubicBezTo>
                  <a:pt x="74" y="86"/>
                  <a:pt x="72" y="82"/>
                  <a:pt x="72" y="81"/>
                </a:cubicBezTo>
                <a:cubicBezTo>
                  <a:pt x="73" y="81"/>
                  <a:pt x="74" y="81"/>
                  <a:pt x="77" y="81"/>
                </a:cubicBezTo>
                <a:cubicBezTo>
                  <a:pt x="81" y="81"/>
                  <a:pt x="81" y="78"/>
                  <a:pt x="82" y="76"/>
                </a:cubicBezTo>
                <a:cubicBezTo>
                  <a:pt x="82" y="75"/>
                  <a:pt x="82" y="75"/>
                  <a:pt x="82" y="75"/>
                </a:cubicBezTo>
                <a:cubicBezTo>
                  <a:pt x="82" y="75"/>
                  <a:pt x="83" y="72"/>
                  <a:pt x="83" y="72"/>
                </a:cubicBezTo>
                <a:cubicBezTo>
                  <a:pt x="83" y="70"/>
                  <a:pt x="83" y="68"/>
                  <a:pt x="84" y="67"/>
                </a:cubicBezTo>
                <a:cubicBezTo>
                  <a:pt x="85" y="67"/>
                  <a:pt x="85" y="67"/>
                  <a:pt x="86" y="67"/>
                </a:cubicBezTo>
                <a:cubicBezTo>
                  <a:pt x="87" y="67"/>
                  <a:pt x="88" y="66"/>
                  <a:pt x="88" y="63"/>
                </a:cubicBezTo>
                <a:cubicBezTo>
                  <a:pt x="88" y="61"/>
                  <a:pt x="87" y="59"/>
                  <a:pt x="87" y="57"/>
                </a:cubicBezTo>
                <a:cubicBezTo>
                  <a:pt x="86" y="56"/>
                  <a:pt x="86" y="55"/>
                  <a:pt x="86" y="53"/>
                </a:cubicBezTo>
                <a:cubicBezTo>
                  <a:pt x="86" y="51"/>
                  <a:pt x="87" y="50"/>
                  <a:pt x="87" y="48"/>
                </a:cubicBezTo>
                <a:cubicBezTo>
                  <a:pt x="88" y="47"/>
                  <a:pt x="89" y="45"/>
                  <a:pt x="89" y="44"/>
                </a:cubicBezTo>
                <a:cubicBezTo>
                  <a:pt x="88" y="44"/>
                  <a:pt x="88" y="44"/>
                  <a:pt x="87" y="44"/>
                </a:cubicBezTo>
                <a:cubicBezTo>
                  <a:pt x="86" y="44"/>
                  <a:pt x="86" y="43"/>
                  <a:pt x="85" y="43"/>
                </a:cubicBezTo>
                <a:cubicBezTo>
                  <a:pt x="85" y="42"/>
                  <a:pt x="85" y="41"/>
                  <a:pt x="85" y="40"/>
                </a:cubicBezTo>
                <a:cubicBezTo>
                  <a:pt x="86" y="38"/>
                  <a:pt x="85" y="37"/>
                  <a:pt x="85" y="37"/>
                </a:cubicBezTo>
                <a:cubicBezTo>
                  <a:pt x="84" y="37"/>
                  <a:pt x="84" y="37"/>
                  <a:pt x="85" y="36"/>
                </a:cubicBezTo>
                <a:cubicBezTo>
                  <a:pt x="85" y="36"/>
                  <a:pt x="85" y="35"/>
                  <a:pt x="86" y="34"/>
                </a:cubicBezTo>
                <a:cubicBezTo>
                  <a:pt x="87" y="34"/>
                  <a:pt x="88" y="33"/>
                  <a:pt x="88" y="32"/>
                </a:cubicBezTo>
                <a:cubicBezTo>
                  <a:pt x="87" y="31"/>
                  <a:pt x="86" y="31"/>
                  <a:pt x="86" y="31"/>
                </a:cubicBezTo>
                <a:cubicBezTo>
                  <a:pt x="85" y="30"/>
                  <a:pt x="84" y="30"/>
                  <a:pt x="84" y="29"/>
                </a:cubicBezTo>
                <a:cubicBezTo>
                  <a:pt x="84" y="29"/>
                  <a:pt x="84" y="29"/>
                  <a:pt x="85" y="28"/>
                </a:cubicBezTo>
                <a:cubicBezTo>
                  <a:pt x="86" y="27"/>
                  <a:pt x="86" y="27"/>
                  <a:pt x="86" y="27"/>
                </a:cubicBezTo>
                <a:cubicBezTo>
                  <a:pt x="88" y="25"/>
                  <a:pt x="89" y="24"/>
                  <a:pt x="86" y="20"/>
                </a:cubicBezTo>
                <a:cubicBezTo>
                  <a:pt x="85" y="19"/>
                  <a:pt x="85" y="18"/>
                  <a:pt x="84" y="17"/>
                </a:cubicBezTo>
                <a:cubicBezTo>
                  <a:pt x="83" y="15"/>
                  <a:pt x="83" y="13"/>
                  <a:pt x="80" y="11"/>
                </a:cubicBezTo>
                <a:cubicBezTo>
                  <a:pt x="78" y="9"/>
                  <a:pt x="73" y="4"/>
                  <a:pt x="68" y="0"/>
                </a:cubicBezTo>
                <a:cubicBezTo>
                  <a:pt x="68" y="0"/>
                  <a:pt x="68" y="0"/>
                  <a:pt x="67" y="0"/>
                </a:cubicBezTo>
                <a:close/>
                <a:moveTo>
                  <a:pt x="8" y="46"/>
                </a:moveTo>
                <a:cubicBezTo>
                  <a:pt x="5" y="46"/>
                  <a:pt x="3" y="44"/>
                  <a:pt x="3" y="43"/>
                </a:cubicBezTo>
                <a:cubicBezTo>
                  <a:pt x="3" y="42"/>
                  <a:pt x="2" y="42"/>
                  <a:pt x="2" y="42"/>
                </a:cubicBezTo>
                <a:cubicBezTo>
                  <a:pt x="2" y="41"/>
                  <a:pt x="3" y="41"/>
                  <a:pt x="3" y="40"/>
                </a:cubicBezTo>
                <a:cubicBezTo>
                  <a:pt x="3" y="40"/>
                  <a:pt x="3" y="40"/>
                  <a:pt x="3" y="40"/>
                </a:cubicBezTo>
                <a:cubicBezTo>
                  <a:pt x="5" y="35"/>
                  <a:pt x="7" y="31"/>
                  <a:pt x="7" y="29"/>
                </a:cubicBezTo>
                <a:cubicBezTo>
                  <a:pt x="8" y="28"/>
                  <a:pt x="11" y="26"/>
                  <a:pt x="18" y="23"/>
                </a:cubicBezTo>
                <a:cubicBezTo>
                  <a:pt x="18" y="23"/>
                  <a:pt x="22" y="21"/>
                  <a:pt x="22" y="21"/>
                </a:cubicBezTo>
                <a:cubicBezTo>
                  <a:pt x="24" y="19"/>
                  <a:pt x="27" y="18"/>
                  <a:pt x="31" y="17"/>
                </a:cubicBezTo>
                <a:cubicBezTo>
                  <a:pt x="33" y="16"/>
                  <a:pt x="36" y="16"/>
                  <a:pt x="39" y="15"/>
                </a:cubicBezTo>
                <a:cubicBezTo>
                  <a:pt x="43" y="15"/>
                  <a:pt x="46" y="15"/>
                  <a:pt x="48" y="13"/>
                </a:cubicBezTo>
                <a:cubicBezTo>
                  <a:pt x="49" y="12"/>
                  <a:pt x="51" y="11"/>
                  <a:pt x="54" y="10"/>
                </a:cubicBezTo>
                <a:cubicBezTo>
                  <a:pt x="59" y="8"/>
                  <a:pt x="65" y="6"/>
                  <a:pt x="67" y="3"/>
                </a:cubicBezTo>
                <a:cubicBezTo>
                  <a:pt x="67" y="3"/>
                  <a:pt x="67" y="2"/>
                  <a:pt x="68" y="2"/>
                </a:cubicBezTo>
                <a:cubicBezTo>
                  <a:pt x="74" y="7"/>
                  <a:pt x="77" y="11"/>
                  <a:pt x="79" y="12"/>
                </a:cubicBezTo>
                <a:cubicBezTo>
                  <a:pt x="81" y="14"/>
                  <a:pt x="82" y="16"/>
                  <a:pt x="82" y="18"/>
                </a:cubicBezTo>
                <a:cubicBezTo>
                  <a:pt x="83" y="19"/>
                  <a:pt x="83" y="20"/>
                  <a:pt x="85" y="21"/>
                </a:cubicBezTo>
                <a:cubicBezTo>
                  <a:pt x="85" y="23"/>
                  <a:pt x="86" y="23"/>
                  <a:pt x="86" y="24"/>
                </a:cubicBezTo>
                <a:cubicBezTo>
                  <a:pt x="86" y="24"/>
                  <a:pt x="85" y="25"/>
                  <a:pt x="84" y="26"/>
                </a:cubicBezTo>
                <a:cubicBezTo>
                  <a:pt x="84" y="26"/>
                  <a:pt x="84" y="26"/>
                  <a:pt x="84" y="26"/>
                </a:cubicBezTo>
                <a:cubicBezTo>
                  <a:pt x="83" y="28"/>
                  <a:pt x="82" y="28"/>
                  <a:pt x="82" y="29"/>
                </a:cubicBezTo>
                <a:cubicBezTo>
                  <a:pt x="82" y="29"/>
                  <a:pt x="82" y="30"/>
                  <a:pt x="82" y="30"/>
                </a:cubicBezTo>
                <a:cubicBezTo>
                  <a:pt x="82" y="31"/>
                  <a:pt x="83" y="31"/>
                  <a:pt x="85" y="32"/>
                </a:cubicBezTo>
                <a:cubicBezTo>
                  <a:pt x="85" y="32"/>
                  <a:pt x="86" y="32"/>
                  <a:pt x="86" y="32"/>
                </a:cubicBezTo>
                <a:cubicBezTo>
                  <a:pt x="85" y="32"/>
                  <a:pt x="85" y="33"/>
                  <a:pt x="85" y="33"/>
                </a:cubicBezTo>
                <a:cubicBezTo>
                  <a:pt x="84" y="34"/>
                  <a:pt x="83" y="35"/>
                  <a:pt x="83" y="36"/>
                </a:cubicBezTo>
                <a:cubicBezTo>
                  <a:pt x="83" y="36"/>
                  <a:pt x="83" y="36"/>
                  <a:pt x="83" y="37"/>
                </a:cubicBezTo>
                <a:cubicBezTo>
                  <a:pt x="83" y="37"/>
                  <a:pt x="83" y="38"/>
                  <a:pt x="83" y="38"/>
                </a:cubicBezTo>
                <a:cubicBezTo>
                  <a:pt x="83" y="38"/>
                  <a:pt x="83" y="38"/>
                  <a:pt x="83" y="39"/>
                </a:cubicBezTo>
                <a:cubicBezTo>
                  <a:pt x="83" y="39"/>
                  <a:pt x="83" y="39"/>
                  <a:pt x="83" y="39"/>
                </a:cubicBezTo>
                <a:cubicBezTo>
                  <a:pt x="83" y="40"/>
                  <a:pt x="83" y="40"/>
                  <a:pt x="83" y="41"/>
                </a:cubicBezTo>
                <a:cubicBezTo>
                  <a:pt x="83" y="42"/>
                  <a:pt x="83" y="43"/>
                  <a:pt x="84" y="44"/>
                </a:cubicBezTo>
                <a:cubicBezTo>
                  <a:pt x="85" y="45"/>
                  <a:pt x="86" y="45"/>
                  <a:pt x="87" y="45"/>
                </a:cubicBezTo>
                <a:cubicBezTo>
                  <a:pt x="87" y="46"/>
                  <a:pt x="86" y="47"/>
                  <a:pt x="86" y="48"/>
                </a:cubicBezTo>
                <a:cubicBezTo>
                  <a:pt x="85" y="49"/>
                  <a:pt x="84" y="51"/>
                  <a:pt x="84" y="53"/>
                </a:cubicBezTo>
                <a:cubicBezTo>
                  <a:pt x="84" y="53"/>
                  <a:pt x="84" y="53"/>
                  <a:pt x="84" y="54"/>
                </a:cubicBezTo>
                <a:cubicBezTo>
                  <a:pt x="84" y="55"/>
                  <a:pt x="84" y="57"/>
                  <a:pt x="85" y="58"/>
                </a:cubicBezTo>
                <a:cubicBezTo>
                  <a:pt x="86" y="59"/>
                  <a:pt x="86" y="61"/>
                  <a:pt x="86" y="63"/>
                </a:cubicBezTo>
                <a:cubicBezTo>
                  <a:pt x="86" y="63"/>
                  <a:pt x="86" y="63"/>
                  <a:pt x="86" y="63"/>
                </a:cubicBezTo>
                <a:cubicBezTo>
                  <a:pt x="86" y="64"/>
                  <a:pt x="86" y="65"/>
                  <a:pt x="86" y="65"/>
                </a:cubicBezTo>
                <a:cubicBezTo>
                  <a:pt x="86" y="65"/>
                  <a:pt x="86" y="65"/>
                  <a:pt x="86" y="65"/>
                </a:cubicBezTo>
                <a:cubicBezTo>
                  <a:pt x="85" y="65"/>
                  <a:pt x="84" y="65"/>
                  <a:pt x="83" y="66"/>
                </a:cubicBezTo>
                <a:cubicBezTo>
                  <a:pt x="81" y="67"/>
                  <a:pt x="81" y="70"/>
                  <a:pt x="81" y="72"/>
                </a:cubicBezTo>
                <a:cubicBezTo>
                  <a:pt x="81" y="75"/>
                  <a:pt x="81" y="75"/>
                  <a:pt x="81" y="75"/>
                </a:cubicBezTo>
                <a:cubicBezTo>
                  <a:pt x="80" y="76"/>
                  <a:pt x="80" y="76"/>
                  <a:pt x="80" y="76"/>
                </a:cubicBezTo>
                <a:cubicBezTo>
                  <a:pt x="80" y="78"/>
                  <a:pt x="79" y="79"/>
                  <a:pt x="77" y="79"/>
                </a:cubicBezTo>
                <a:cubicBezTo>
                  <a:pt x="75" y="79"/>
                  <a:pt x="72" y="79"/>
                  <a:pt x="71" y="80"/>
                </a:cubicBezTo>
                <a:cubicBezTo>
                  <a:pt x="70" y="81"/>
                  <a:pt x="70" y="81"/>
                  <a:pt x="70" y="81"/>
                </a:cubicBezTo>
                <a:cubicBezTo>
                  <a:pt x="70" y="83"/>
                  <a:pt x="72" y="86"/>
                  <a:pt x="72" y="87"/>
                </a:cubicBezTo>
                <a:cubicBezTo>
                  <a:pt x="72" y="88"/>
                  <a:pt x="71" y="89"/>
                  <a:pt x="70" y="90"/>
                </a:cubicBezTo>
                <a:cubicBezTo>
                  <a:pt x="70" y="91"/>
                  <a:pt x="70" y="91"/>
                  <a:pt x="70" y="92"/>
                </a:cubicBezTo>
                <a:cubicBezTo>
                  <a:pt x="70" y="92"/>
                  <a:pt x="70" y="92"/>
                  <a:pt x="70" y="92"/>
                </a:cubicBezTo>
                <a:cubicBezTo>
                  <a:pt x="70" y="93"/>
                  <a:pt x="70" y="93"/>
                  <a:pt x="70" y="93"/>
                </a:cubicBezTo>
                <a:cubicBezTo>
                  <a:pt x="70" y="93"/>
                  <a:pt x="70" y="93"/>
                  <a:pt x="70" y="93"/>
                </a:cubicBezTo>
                <a:cubicBezTo>
                  <a:pt x="69" y="94"/>
                  <a:pt x="69" y="94"/>
                  <a:pt x="69" y="94"/>
                </a:cubicBezTo>
                <a:cubicBezTo>
                  <a:pt x="69" y="94"/>
                  <a:pt x="68" y="94"/>
                  <a:pt x="67" y="95"/>
                </a:cubicBezTo>
                <a:cubicBezTo>
                  <a:pt x="65" y="96"/>
                  <a:pt x="65" y="97"/>
                  <a:pt x="64" y="99"/>
                </a:cubicBezTo>
                <a:cubicBezTo>
                  <a:pt x="64" y="100"/>
                  <a:pt x="64" y="101"/>
                  <a:pt x="63" y="101"/>
                </a:cubicBezTo>
                <a:cubicBezTo>
                  <a:pt x="62" y="102"/>
                  <a:pt x="61" y="102"/>
                  <a:pt x="60" y="102"/>
                </a:cubicBezTo>
                <a:cubicBezTo>
                  <a:pt x="57" y="101"/>
                  <a:pt x="57" y="101"/>
                  <a:pt x="57" y="101"/>
                </a:cubicBezTo>
                <a:cubicBezTo>
                  <a:pt x="56" y="101"/>
                  <a:pt x="56" y="101"/>
                  <a:pt x="56" y="101"/>
                </a:cubicBezTo>
                <a:cubicBezTo>
                  <a:pt x="54" y="101"/>
                  <a:pt x="52" y="101"/>
                  <a:pt x="49" y="102"/>
                </a:cubicBezTo>
                <a:cubicBezTo>
                  <a:pt x="49" y="103"/>
                  <a:pt x="47" y="103"/>
                  <a:pt x="46" y="104"/>
                </a:cubicBezTo>
                <a:cubicBezTo>
                  <a:pt x="43" y="104"/>
                  <a:pt x="40" y="105"/>
                  <a:pt x="37" y="107"/>
                </a:cubicBezTo>
                <a:cubicBezTo>
                  <a:pt x="37" y="107"/>
                  <a:pt x="37" y="108"/>
                  <a:pt x="37" y="108"/>
                </a:cubicBezTo>
                <a:cubicBezTo>
                  <a:pt x="36" y="107"/>
                  <a:pt x="35" y="106"/>
                  <a:pt x="35" y="104"/>
                </a:cubicBezTo>
                <a:cubicBezTo>
                  <a:pt x="34" y="103"/>
                  <a:pt x="34" y="102"/>
                  <a:pt x="33" y="101"/>
                </a:cubicBezTo>
                <a:cubicBezTo>
                  <a:pt x="32" y="100"/>
                  <a:pt x="32" y="100"/>
                  <a:pt x="31" y="99"/>
                </a:cubicBezTo>
                <a:cubicBezTo>
                  <a:pt x="31" y="96"/>
                  <a:pt x="28" y="94"/>
                  <a:pt x="26" y="93"/>
                </a:cubicBezTo>
                <a:cubicBezTo>
                  <a:pt x="25" y="93"/>
                  <a:pt x="24" y="93"/>
                  <a:pt x="23" y="93"/>
                </a:cubicBezTo>
                <a:cubicBezTo>
                  <a:pt x="23" y="94"/>
                  <a:pt x="22" y="94"/>
                  <a:pt x="21" y="93"/>
                </a:cubicBezTo>
                <a:cubicBezTo>
                  <a:pt x="20" y="93"/>
                  <a:pt x="19" y="92"/>
                  <a:pt x="18" y="91"/>
                </a:cubicBezTo>
                <a:cubicBezTo>
                  <a:pt x="18" y="91"/>
                  <a:pt x="18" y="90"/>
                  <a:pt x="18" y="90"/>
                </a:cubicBezTo>
                <a:cubicBezTo>
                  <a:pt x="18" y="89"/>
                  <a:pt x="18" y="88"/>
                  <a:pt x="19" y="88"/>
                </a:cubicBezTo>
                <a:cubicBezTo>
                  <a:pt x="19" y="87"/>
                  <a:pt x="19" y="86"/>
                  <a:pt x="19" y="85"/>
                </a:cubicBezTo>
                <a:cubicBezTo>
                  <a:pt x="19" y="84"/>
                  <a:pt x="19" y="83"/>
                  <a:pt x="18" y="82"/>
                </a:cubicBezTo>
                <a:cubicBezTo>
                  <a:pt x="17" y="80"/>
                  <a:pt x="17" y="80"/>
                  <a:pt x="17" y="80"/>
                </a:cubicBezTo>
                <a:cubicBezTo>
                  <a:pt x="16" y="80"/>
                  <a:pt x="16" y="80"/>
                  <a:pt x="16" y="79"/>
                </a:cubicBezTo>
                <a:cubicBezTo>
                  <a:pt x="16" y="79"/>
                  <a:pt x="16" y="78"/>
                  <a:pt x="16" y="78"/>
                </a:cubicBezTo>
                <a:cubicBezTo>
                  <a:pt x="17" y="75"/>
                  <a:pt x="17" y="75"/>
                  <a:pt x="17" y="75"/>
                </a:cubicBezTo>
                <a:cubicBezTo>
                  <a:pt x="18" y="74"/>
                  <a:pt x="18" y="73"/>
                  <a:pt x="18" y="72"/>
                </a:cubicBezTo>
                <a:cubicBezTo>
                  <a:pt x="18" y="71"/>
                  <a:pt x="18" y="71"/>
                  <a:pt x="18" y="70"/>
                </a:cubicBezTo>
                <a:cubicBezTo>
                  <a:pt x="17" y="68"/>
                  <a:pt x="16" y="67"/>
                  <a:pt x="16" y="66"/>
                </a:cubicBezTo>
                <a:cubicBezTo>
                  <a:pt x="15" y="66"/>
                  <a:pt x="15" y="66"/>
                  <a:pt x="15" y="66"/>
                </a:cubicBezTo>
                <a:cubicBezTo>
                  <a:pt x="15" y="66"/>
                  <a:pt x="15" y="65"/>
                  <a:pt x="15" y="65"/>
                </a:cubicBezTo>
                <a:cubicBezTo>
                  <a:pt x="15" y="65"/>
                  <a:pt x="15" y="65"/>
                  <a:pt x="15" y="64"/>
                </a:cubicBezTo>
                <a:cubicBezTo>
                  <a:pt x="15" y="63"/>
                  <a:pt x="15" y="61"/>
                  <a:pt x="13" y="60"/>
                </a:cubicBezTo>
                <a:cubicBezTo>
                  <a:pt x="13" y="60"/>
                  <a:pt x="13" y="59"/>
                  <a:pt x="13" y="57"/>
                </a:cubicBezTo>
                <a:cubicBezTo>
                  <a:pt x="13" y="56"/>
                  <a:pt x="13" y="55"/>
                  <a:pt x="13" y="55"/>
                </a:cubicBezTo>
                <a:cubicBezTo>
                  <a:pt x="13" y="53"/>
                  <a:pt x="13" y="53"/>
                  <a:pt x="13" y="53"/>
                </a:cubicBezTo>
                <a:cubicBezTo>
                  <a:pt x="13" y="53"/>
                  <a:pt x="13" y="51"/>
                  <a:pt x="13" y="50"/>
                </a:cubicBezTo>
                <a:cubicBezTo>
                  <a:pt x="15" y="49"/>
                  <a:pt x="17" y="49"/>
                  <a:pt x="18" y="48"/>
                </a:cubicBezTo>
                <a:cubicBezTo>
                  <a:pt x="18" y="48"/>
                  <a:pt x="18" y="47"/>
                  <a:pt x="18" y="47"/>
                </a:cubicBezTo>
                <a:cubicBezTo>
                  <a:pt x="18" y="47"/>
                  <a:pt x="18" y="47"/>
                  <a:pt x="18" y="47"/>
                </a:cubicBezTo>
                <a:cubicBezTo>
                  <a:pt x="18" y="46"/>
                  <a:pt x="17" y="46"/>
                  <a:pt x="15" y="46"/>
                </a:cubicBezTo>
                <a:cubicBezTo>
                  <a:pt x="13" y="46"/>
                  <a:pt x="10" y="47"/>
                  <a:pt x="8" y="46"/>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EditPoints="1"/>
          </p:cNvSpPr>
          <p:nvPr/>
        </p:nvSpPr>
        <p:spPr bwMode="auto">
          <a:xfrm>
            <a:off x="1660075" y="1933120"/>
            <a:ext cx="1152525" cy="1020763"/>
          </a:xfrm>
          <a:custGeom>
            <a:avLst/>
            <a:gdLst>
              <a:gd name="T0" fmla="*/ 4 w 149"/>
              <a:gd name="T1" fmla="*/ 11 h 132"/>
              <a:gd name="T2" fmla="*/ 6 w 149"/>
              <a:gd name="T3" fmla="*/ 24 h 132"/>
              <a:gd name="T4" fmla="*/ 12 w 149"/>
              <a:gd name="T5" fmla="*/ 37 h 132"/>
              <a:gd name="T6" fmla="*/ 15 w 149"/>
              <a:gd name="T7" fmla="*/ 50 h 132"/>
              <a:gd name="T8" fmla="*/ 15 w 149"/>
              <a:gd name="T9" fmla="*/ 73 h 132"/>
              <a:gd name="T10" fmla="*/ 15 w 149"/>
              <a:gd name="T11" fmla="*/ 86 h 132"/>
              <a:gd name="T12" fmla="*/ 31 w 149"/>
              <a:gd name="T13" fmla="*/ 98 h 132"/>
              <a:gd name="T14" fmla="*/ 52 w 149"/>
              <a:gd name="T15" fmla="*/ 101 h 132"/>
              <a:gd name="T16" fmla="*/ 64 w 149"/>
              <a:gd name="T17" fmla="*/ 105 h 132"/>
              <a:gd name="T18" fmla="*/ 84 w 149"/>
              <a:gd name="T19" fmla="*/ 99 h 132"/>
              <a:gd name="T20" fmla="*/ 93 w 149"/>
              <a:gd name="T21" fmla="*/ 109 h 132"/>
              <a:gd name="T22" fmla="*/ 115 w 149"/>
              <a:gd name="T23" fmla="*/ 109 h 132"/>
              <a:gd name="T24" fmla="*/ 130 w 149"/>
              <a:gd name="T25" fmla="*/ 124 h 132"/>
              <a:gd name="T26" fmla="*/ 145 w 149"/>
              <a:gd name="T27" fmla="*/ 131 h 132"/>
              <a:gd name="T28" fmla="*/ 138 w 149"/>
              <a:gd name="T29" fmla="*/ 117 h 132"/>
              <a:gd name="T30" fmla="*/ 140 w 149"/>
              <a:gd name="T31" fmla="*/ 90 h 132"/>
              <a:gd name="T32" fmla="*/ 128 w 149"/>
              <a:gd name="T33" fmla="*/ 73 h 132"/>
              <a:gd name="T34" fmla="*/ 120 w 149"/>
              <a:gd name="T35" fmla="*/ 62 h 132"/>
              <a:gd name="T36" fmla="*/ 118 w 149"/>
              <a:gd name="T37" fmla="*/ 46 h 132"/>
              <a:gd name="T38" fmla="*/ 115 w 149"/>
              <a:gd name="T39" fmla="*/ 29 h 132"/>
              <a:gd name="T40" fmla="*/ 100 w 149"/>
              <a:gd name="T41" fmla="*/ 34 h 132"/>
              <a:gd name="T42" fmla="*/ 62 w 149"/>
              <a:gd name="T43" fmla="*/ 32 h 132"/>
              <a:gd name="T44" fmla="*/ 50 w 149"/>
              <a:gd name="T45" fmla="*/ 29 h 132"/>
              <a:gd name="T46" fmla="*/ 35 w 149"/>
              <a:gd name="T47" fmla="*/ 16 h 132"/>
              <a:gd name="T48" fmla="*/ 35 w 149"/>
              <a:gd name="T49" fmla="*/ 4 h 132"/>
              <a:gd name="T50" fmla="*/ 19 w 149"/>
              <a:gd name="T51" fmla="*/ 6 h 132"/>
              <a:gd name="T52" fmla="*/ 2 w 149"/>
              <a:gd name="T53" fmla="*/ 1 h 132"/>
              <a:gd name="T54" fmla="*/ 17 w 149"/>
              <a:gd name="T55" fmla="*/ 73 h 132"/>
              <a:gd name="T56" fmla="*/ 17 w 149"/>
              <a:gd name="T57" fmla="*/ 50 h 132"/>
              <a:gd name="T58" fmla="*/ 8 w 149"/>
              <a:gd name="T59" fmla="*/ 28 h 132"/>
              <a:gd name="T60" fmla="*/ 4 w 149"/>
              <a:gd name="T61" fmla="*/ 6 h 132"/>
              <a:gd name="T62" fmla="*/ 13 w 149"/>
              <a:gd name="T63" fmla="*/ 5 h 132"/>
              <a:gd name="T64" fmla="*/ 26 w 149"/>
              <a:gd name="T65" fmla="*/ 5 h 132"/>
              <a:gd name="T66" fmla="*/ 33 w 149"/>
              <a:gd name="T67" fmla="*/ 16 h 132"/>
              <a:gd name="T68" fmla="*/ 42 w 149"/>
              <a:gd name="T69" fmla="*/ 34 h 132"/>
              <a:gd name="T70" fmla="*/ 56 w 149"/>
              <a:gd name="T71" fmla="*/ 33 h 132"/>
              <a:gd name="T72" fmla="*/ 83 w 149"/>
              <a:gd name="T73" fmla="*/ 38 h 132"/>
              <a:gd name="T74" fmla="*/ 113 w 149"/>
              <a:gd name="T75" fmla="*/ 30 h 132"/>
              <a:gd name="T76" fmla="*/ 115 w 149"/>
              <a:gd name="T77" fmla="*/ 44 h 132"/>
              <a:gd name="T78" fmla="*/ 118 w 149"/>
              <a:gd name="T79" fmla="*/ 52 h 132"/>
              <a:gd name="T80" fmla="*/ 119 w 149"/>
              <a:gd name="T81" fmla="*/ 63 h 132"/>
              <a:gd name="T82" fmla="*/ 122 w 149"/>
              <a:gd name="T83" fmla="*/ 75 h 132"/>
              <a:gd name="T84" fmla="*/ 135 w 149"/>
              <a:gd name="T85" fmla="*/ 85 h 132"/>
              <a:gd name="T86" fmla="*/ 147 w 149"/>
              <a:gd name="T87" fmla="*/ 106 h 132"/>
              <a:gd name="T88" fmla="*/ 137 w 149"/>
              <a:gd name="T89" fmla="*/ 121 h 132"/>
              <a:gd name="T90" fmla="*/ 138 w 149"/>
              <a:gd name="T91" fmla="*/ 127 h 132"/>
              <a:gd name="T92" fmla="*/ 121 w 149"/>
              <a:gd name="T93" fmla="*/ 118 h 132"/>
              <a:gd name="T94" fmla="*/ 104 w 149"/>
              <a:gd name="T95" fmla="*/ 107 h 132"/>
              <a:gd name="T96" fmla="*/ 91 w 149"/>
              <a:gd name="T97" fmla="*/ 99 h 132"/>
              <a:gd name="T98" fmla="*/ 69 w 149"/>
              <a:gd name="T99" fmla="*/ 100 h 132"/>
              <a:gd name="T100" fmla="*/ 48 w 149"/>
              <a:gd name="T101" fmla="*/ 99 h 132"/>
              <a:gd name="T102" fmla="*/ 20 w 149"/>
              <a:gd name="T103" fmla="*/ 98 h 132"/>
              <a:gd name="T104" fmla="*/ 12 w 149"/>
              <a:gd name="T105" fmla="*/ 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32">
                <a:moveTo>
                  <a:pt x="2" y="1"/>
                </a:moveTo>
                <a:cubicBezTo>
                  <a:pt x="1" y="1"/>
                  <a:pt x="1" y="2"/>
                  <a:pt x="0" y="3"/>
                </a:cubicBezTo>
                <a:cubicBezTo>
                  <a:pt x="0" y="3"/>
                  <a:pt x="0" y="3"/>
                  <a:pt x="0" y="3"/>
                </a:cubicBezTo>
                <a:cubicBezTo>
                  <a:pt x="0" y="4"/>
                  <a:pt x="2" y="6"/>
                  <a:pt x="2" y="7"/>
                </a:cubicBezTo>
                <a:cubicBezTo>
                  <a:pt x="3" y="8"/>
                  <a:pt x="4" y="10"/>
                  <a:pt x="4" y="11"/>
                </a:cubicBezTo>
                <a:cubicBezTo>
                  <a:pt x="4" y="12"/>
                  <a:pt x="4" y="12"/>
                  <a:pt x="4" y="13"/>
                </a:cubicBezTo>
                <a:cubicBezTo>
                  <a:pt x="3" y="14"/>
                  <a:pt x="3" y="16"/>
                  <a:pt x="3" y="17"/>
                </a:cubicBezTo>
                <a:cubicBezTo>
                  <a:pt x="3" y="18"/>
                  <a:pt x="3" y="20"/>
                  <a:pt x="4" y="21"/>
                </a:cubicBezTo>
                <a:cubicBezTo>
                  <a:pt x="5" y="22"/>
                  <a:pt x="5" y="22"/>
                  <a:pt x="5" y="22"/>
                </a:cubicBezTo>
                <a:cubicBezTo>
                  <a:pt x="5" y="23"/>
                  <a:pt x="6" y="23"/>
                  <a:pt x="6" y="24"/>
                </a:cubicBezTo>
                <a:cubicBezTo>
                  <a:pt x="6" y="25"/>
                  <a:pt x="6" y="25"/>
                  <a:pt x="6" y="26"/>
                </a:cubicBezTo>
                <a:cubicBezTo>
                  <a:pt x="6" y="26"/>
                  <a:pt x="6" y="26"/>
                  <a:pt x="6" y="26"/>
                </a:cubicBezTo>
                <a:cubicBezTo>
                  <a:pt x="6" y="28"/>
                  <a:pt x="6" y="29"/>
                  <a:pt x="7" y="30"/>
                </a:cubicBezTo>
                <a:cubicBezTo>
                  <a:pt x="8" y="31"/>
                  <a:pt x="8" y="31"/>
                  <a:pt x="8" y="31"/>
                </a:cubicBezTo>
                <a:cubicBezTo>
                  <a:pt x="10" y="32"/>
                  <a:pt x="12" y="35"/>
                  <a:pt x="12" y="37"/>
                </a:cubicBezTo>
                <a:cubicBezTo>
                  <a:pt x="13" y="41"/>
                  <a:pt x="14" y="42"/>
                  <a:pt x="15" y="44"/>
                </a:cubicBezTo>
                <a:cubicBezTo>
                  <a:pt x="15" y="44"/>
                  <a:pt x="15" y="45"/>
                  <a:pt x="15" y="46"/>
                </a:cubicBezTo>
                <a:cubicBezTo>
                  <a:pt x="15" y="47"/>
                  <a:pt x="15" y="48"/>
                  <a:pt x="15" y="49"/>
                </a:cubicBezTo>
                <a:cubicBezTo>
                  <a:pt x="15" y="50"/>
                  <a:pt x="15" y="50"/>
                  <a:pt x="15" y="50"/>
                </a:cubicBezTo>
                <a:cubicBezTo>
                  <a:pt x="15" y="50"/>
                  <a:pt x="15" y="50"/>
                  <a:pt x="15" y="50"/>
                </a:cubicBezTo>
                <a:cubicBezTo>
                  <a:pt x="15" y="52"/>
                  <a:pt x="15" y="54"/>
                  <a:pt x="16" y="58"/>
                </a:cubicBezTo>
                <a:cubicBezTo>
                  <a:pt x="16" y="60"/>
                  <a:pt x="16" y="60"/>
                  <a:pt x="16" y="60"/>
                </a:cubicBezTo>
                <a:cubicBezTo>
                  <a:pt x="17" y="60"/>
                  <a:pt x="17" y="61"/>
                  <a:pt x="17" y="61"/>
                </a:cubicBezTo>
                <a:cubicBezTo>
                  <a:pt x="17" y="63"/>
                  <a:pt x="16" y="65"/>
                  <a:pt x="16" y="67"/>
                </a:cubicBezTo>
                <a:cubicBezTo>
                  <a:pt x="16" y="67"/>
                  <a:pt x="15" y="73"/>
                  <a:pt x="15" y="73"/>
                </a:cubicBezTo>
                <a:cubicBezTo>
                  <a:pt x="15" y="73"/>
                  <a:pt x="15" y="74"/>
                  <a:pt x="15" y="74"/>
                </a:cubicBezTo>
                <a:cubicBezTo>
                  <a:pt x="15" y="76"/>
                  <a:pt x="16" y="79"/>
                  <a:pt x="18" y="83"/>
                </a:cubicBezTo>
                <a:cubicBezTo>
                  <a:pt x="19" y="84"/>
                  <a:pt x="20" y="85"/>
                  <a:pt x="21" y="86"/>
                </a:cubicBezTo>
                <a:cubicBezTo>
                  <a:pt x="19" y="86"/>
                  <a:pt x="18" y="86"/>
                  <a:pt x="17" y="86"/>
                </a:cubicBezTo>
                <a:cubicBezTo>
                  <a:pt x="15" y="86"/>
                  <a:pt x="15" y="86"/>
                  <a:pt x="15" y="86"/>
                </a:cubicBezTo>
                <a:cubicBezTo>
                  <a:pt x="15" y="86"/>
                  <a:pt x="14" y="86"/>
                  <a:pt x="14" y="86"/>
                </a:cubicBezTo>
                <a:cubicBezTo>
                  <a:pt x="14" y="87"/>
                  <a:pt x="14" y="87"/>
                  <a:pt x="14" y="87"/>
                </a:cubicBezTo>
                <a:cubicBezTo>
                  <a:pt x="15" y="91"/>
                  <a:pt x="17" y="96"/>
                  <a:pt x="19" y="99"/>
                </a:cubicBezTo>
                <a:cubicBezTo>
                  <a:pt x="21" y="101"/>
                  <a:pt x="23" y="102"/>
                  <a:pt x="24" y="102"/>
                </a:cubicBezTo>
                <a:cubicBezTo>
                  <a:pt x="26" y="102"/>
                  <a:pt x="29" y="101"/>
                  <a:pt x="31" y="98"/>
                </a:cubicBezTo>
                <a:cubicBezTo>
                  <a:pt x="32" y="96"/>
                  <a:pt x="38" y="99"/>
                  <a:pt x="40" y="101"/>
                </a:cubicBezTo>
                <a:cubicBezTo>
                  <a:pt x="41" y="101"/>
                  <a:pt x="41" y="101"/>
                  <a:pt x="41" y="101"/>
                </a:cubicBezTo>
                <a:cubicBezTo>
                  <a:pt x="46" y="101"/>
                  <a:pt x="46" y="101"/>
                  <a:pt x="46" y="101"/>
                </a:cubicBezTo>
                <a:cubicBezTo>
                  <a:pt x="48" y="101"/>
                  <a:pt x="48" y="101"/>
                  <a:pt x="49" y="100"/>
                </a:cubicBezTo>
                <a:cubicBezTo>
                  <a:pt x="50" y="100"/>
                  <a:pt x="50" y="99"/>
                  <a:pt x="52" y="101"/>
                </a:cubicBezTo>
                <a:cubicBezTo>
                  <a:pt x="55" y="105"/>
                  <a:pt x="58" y="105"/>
                  <a:pt x="59" y="105"/>
                </a:cubicBezTo>
                <a:cubicBezTo>
                  <a:pt x="60" y="105"/>
                  <a:pt x="60" y="104"/>
                  <a:pt x="61" y="104"/>
                </a:cubicBezTo>
                <a:cubicBezTo>
                  <a:pt x="61" y="104"/>
                  <a:pt x="61" y="104"/>
                  <a:pt x="60" y="104"/>
                </a:cubicBezTo>
                <a:cubicBezTo>
                  <a:pt x="61" y="104"/>
                  <a:pt x="61" y="104"/>
                  <a:pt x="61" y="104"/>
                </a:cubicBezTo>
                <a:cubicBezTo>
                  <a:pt x="64" y="105"/>
                  <a:pt x="64" y="105"/>
                  <a:pt x="64" y="105"/>
                </a:cubicBezTo>
                <a:cubicBezTo>
                  <a:pt x="67" y="106"/>
                  <a:pt x="70" y="104"/>
                  <a:pt x="71" y="101"/>
                </a:cubicBezTo>
                <a:cubicBezTo>
                  <a:pt x="71" y="101"/>
                  <a:pt x="71" y="101"/>
                  <a:pt x="71" y="101"/>
                </a:cubicBezTo>
                <a:cubicBezTo>
                  <a:pt x="73" y="100"/>
                  <a:pt x="78" y="102"/>
                  <a:pt x="78" y="102"/>
                </a:cubicBezTo>
                <a:cubicBezTo>
                  <a:pt x="78" y="103"/>
                  <a:pt x="79" y="103"/>
                  <a:pt x="79" y="103"/>
                </a:cubicBezTo>
                <a:cubicBezTo>
                  <a:pt x="81" y="103"/>
                  <a:pt x="83" y="100"/>
                  <a:pt x="84" y="99"/>
                </a:cubicBezTo>
                <a:cubicBezTo>
                  <a:pt x="84" y="98"/>
                  <a:pt x="86" y="97"/>
                  <a:pt x="88" y="98"/>
                </a:cubicBezTo>
                <a:cubicBezTo>
                  <a:pt x="88" y="98"/>
                  <a:pt x="89" y="98"/>
                  <a:pt x="89" y="99"/>
                </a:cubicBezTo>
                <a:cubicBezTo>
                  <a:pt x="89" y="102"/>
                  <a:pt x="91" y="103"/>
                  <a:pt x="92" y="104"/>
                </a:cubicBezTo>
                <a:cubicBezTo>
                  <a:pt x="93" y="105"/>
                  <a:pt x="93" y="106"/>
                  <a:pt x="93" y="107"/>
                </a:cubicBezTo>
                <a:cubicBezTo>
                  <a:pt x="93" y="107"/>
                  <a:pt x="93" y="109"/>
                  <a:pt x="93" y="109"/>
                </a:cubicBezTo>
                <a:cubicBezTo>
                  <a:pt x="93" y="111"/>
                  <a:pt x="93" y="112"/>
                  <a:pt x="97" y="112"/>
                </a:cubicBezTo>
                <a:cubicBezTo>
                  <a:pt x="101" y="112"/>
                  <a:pt x="103" y="111"/>
                  <a:pt x="105" y="108"/>
                </a:cubicBezTo>
                <a:cubicBezTo>
                  <a:pt x="107" y="107"/>
                  <a:pt x="109" y="106"/>
                  <a:pt x="111" y="106"/>
                </a:cubicBezTo>
                <a:cubicBezTo>
                  <a:pt x="113" y="105"/>
                  <a:pt x="114" y="106"/>
                  <a:pt x="114" y="106"/>
                </a:cubicBezTo>
                <a:cubicBezTo>
                  <a:pt x="114" y="107"/>
                  <a:pt x="115" y="108"/>
                  <a:pt x="115" y="109"/>
                </a:cubicBezTo>
                <a:cubicBezTo>
                  <a:pt x="116" y="114"/>
                  <a:pt x="116" y="114"/>
                  <a:pt x="116" y="114"/>
                </a:cubicBezTo>
                <a:cubicBezTo>
                  <a:pt x="117" y="117"/>
                  <a:pt x="119" y="119"/>
                  <a:pt x="121" y="120"/>
                </a:cubicBezTo>
                <a:cubicBezTo>
                  <a:pt x="122" y="120"/>
                  <a:pt x="123" y="121"/>
                  <a:pt x="124" y="122"/>
                </a:cubicBezTo>
                <a:cubicBezTo>
                  <a:pt x="126" y="123"/>
                  <a:pt x="126" y="123"/>
                  <a:pt x="126" y="123"/>
                </a:cubicBezTo>
                <a:cubicBezTo>
                  <a:pt x="128" y="125"/>
                  <a:pt x="129" y="124"/>
                  <a:pt x="130" y="124"/>
                </a:cubicBezTo>
                <a:cubicBezTo>
                  <a:pt x="132" y="124"/>
                  <a:pt x="132" y="124"/>
                  <a:pt x="132" y="124"/>
                </a:cubicBezTo>
                <a:cubicBezTo>
                  <a:pt x="133" y="124"/>
                  <a:pt x="135" y="126"/>
                  <a:pt x="137" y="128"/>
                </a:cubicBezTo>
                <a:cubicBezTo>
                  <a:pt x="139" y="131"/>
                  <a:pt x="143" y="132"/>
                  <a:pt x="143" y="132"/>
                </a:cubicBezTo>
                <a:cubicBezTo>
                  <a:pt x="144" y="132"/>
                  <a:pt x="144" y="132"/>
                  <a:pt x="144" y="132"/>
                </a:cubicBezTo>
                <a:cubicBezTo>
                  <a:pt x="144" y="132"/>
                  <a:pt x="145" y="132"/>
                  <a:pt x="145" y="131"/>
                </a:cubicBezTo>
                <a:cubicBezTo>
                  <a:pt x="144" y="131"/>
                  <a:pt x="144" y="131"/>
                  <a:pt x="144" y="131"/>
                </a:cubicBezTo>
                <a:cubicBezTo>
                  <a:pt x="144" y="130"/>
                  <a:pt x="143" y="129"/>
                  <a:pt x="142" y="128"/>
                </a:cubicBezTo>
                <a:cubicBezTo>
                  <a:pt x="141" y="127"/>
                  <a:pt x="140" y="126"/>
                  <a:pt x="140" y="125"/>
                </a:cubicBezTo>
                <a:cubicBezTo>
                  <a:pt x="140" y="123"/>
                  <a:pt x="139" y="122"/>
                  <a:pt x="138" y="120"/>
                </a:cubicBezTo>
                <a:cubicBezTo>
                  <a:pt x="137" y="119"/>
                  <a:pt x="137" y="118"/>
                  <a:pt x="138" y="117"/>
                </a:cubicBezTo>
                <a:cubicBezTo>
                  <a:pt x="140" y="116"/>
                  <a:pt x="140" y="116"/>
                  <a:pt x="140" y="116"/>
                </a:cubicBezTo>
                <a:cubicBezTo>
                  <a:pt x="143" y="114"/>
                  <a:pt x="148" y="111"/>
                  <a:pt x="149" y="106"/>
                </a:cubicBezTo>
                <a:cubicBezTo>
                  <a:pt x="149" y="104"/>
                  <a:pt x="148" y="103"/>
                  <a:pt x="146" y="101"/>
                </a:cubicBezTo>
                <a:cubicBezTo>
                  <a:pt x="146" y="100"/>
                  <a:pt x="146" y="100"/>
                  <a:pt x="146" y="100"/>
                </a:cubicBezTo>
                <a:cubicBezTo>
                  <a:pt x="141" y="95"/>
                  <a:pt x="139" y="92"/>
                  <a:pt x="140" y="90"/>
                </a:cubicBezTo>
                <a:cubicBezTo>
                  <a:pt x="140" y="90"/>
                  <a:pt x="140" y="89"/>
                  <a:pt x="140" y="89"/>
                </a:cubicBezTo>
                <a:cubicBezTo>
                  <a:pt x="138" y="87"/>
                  <a:pt x="137" y="86"/>
                  <a:pt x="137" y="84"/>
                </a:cubicBezTo>
                <a:cubicBezTo>
                  <a:pt x="136" y="83"/>
                  <a:pt x="136" y="82"/>
                  <a:pt x="135" y="81"/>
                </a:cubicBezTo>
                <a:cubicBezTo>
                  <a:pt x="134" y="80"/>
                  <a:pt x="134" y="80"/>
                  <a:pt x="133" y="79"/>
                </a:cubicBezTo>
                <a:cubicBezTo>
                  <a:pt x="133" y="76"/>
                  <a:pt x="130" y="74"/>
                  <a:pt x="128" y="73"/>
                </a:cubicBezTo>
                <a:cubicBezTo>
                  <a:pt x="127" y="73"/>
                  <a:pt x="126" y="73"/>
                  <a:pt x="125" y="73"/>
                </a:cubicBezTo>
                <a:cubicBezTo>
                  <a:pt x="125" y="74"/>
                  <a:pt x="124" y="74"/>
                  <a:pt x="123" y="73"/>
                </a:cubicBezTo>
                <a:cubicBezTo>
                  <a:pt x="122" y="73"/>
                  <a:pt x="121" y="72"/>
                  <a:pt x="120" y="71"/>
                </a:cubicBezTo>
                <a:cubicBezTo>
                  <a:pt x="120" y="70"/>
                  <a:pt x="120" y="69"/>
                  <a:pt x="121" y="68"/>
                </a:cubicBezTo>
                <a:cubicBezTo>
                  <a:pt x="121" y="66"/>
                  <a:pt x="121" y="64"/>
                  <a:pt x="120" y="62"/>
                </a:cubicBezTo>
                <a:cubicBezTo>
                  <a:pt x="119" y="60"/>
                  <a:pt x="119" y="60"/>
                  <a:pt x="119" y="60"/>
                </a:cubicBezTo>
                <a:cubicBezTo>
                  <a:pt x="118" y="60"/>
                  <a:pt x="118" y="59"/>
                  <a:pt x="118" y="58"/>
                </a:cubicBezTo>
                <a:cubicBezTo>
                  <a:pt x="119" y="55"/>
                  <a:pt x="119" y="55"/>
                  <a:pt x="119" y="55"/>
                </a:cubicBezTo>
                <a:cubicBezTo>
                  <a:pt x="120" y="54"/>
                  <a:pt x="120" y="53"/>
                  <a:pt x="120" y="50"/>
                </a:cubicBezTo>
                <a:cubicBezTo>
                  <a:pt x="119" y="48"/>
                  <a:pt x="118" y="47"/>
                  <a:pt x="118" y="46"/>
                </a:cubicBezTo>
                <a:cubicBezTo>
                  <a:pt x="117" y="46"/>
                  <a:pt x="117" y="46"/>
                  <a:pt x="117" y="45"/>
                </a:cubicBezTo>
                <a:cubicBezTo>
                  <a:pt x="117" y="44"/>
                  <a:pt x="118" y="41"/>
                  <a:pt x="115" y="40"/>
                </a:cubicBezTo>
                <a:cubicBezTo>
                  <a:pt x="115" y="40"/>
                  <a:pt x="115" y="36"/>
                  <a:pt x="115" y="35"/>
                </a:cubicBezTo>
                <a:cubicBezTo>
                  <a:pt x="115" y="33"/>
                  <a:pt x="115" y="33"/>
                  <a:pt x="115" y="33"/>
                </a:cubicBezTo>
                <a:cubicBezTo>
                  <a:pt x="115" y="29"/>
                  <a:pt x="115" y="29"/>
                  <a:pt x="115" y="29"/>
                </a:cubicBezTo>
                <a:cubicBezTo>
                  <a:pt x="115" y="28"/>
                  <a:pt x="115" y="28"/>
                  <a:pt x="114" y="28"/>
                </a:cubicBezTo>
                <a:cubicBezTo>
                  <a:pt x="114" y="28"/>
                  <a:pt x="114" y="28"/>
                  <a:pt x="114" y="28"/>
                </a:cubicBezTo>
                <a:cubicBezTo>
                  <a:pt x="110" y="28"/>
                  <a:pt x="110" y="28"/>
                  <a:pt x="110" y="28"/>
                </a:cubicBezTo>
                <a:cubicBezTo>
                  <a:pt x="107" y="29"/>
                  <a:pt x="105" y="30"/>
                  <a:pt x="101" y="34"/>
                </a:cubicBezTo>
                <a:cubicBezTo>
                  <a:pt x="100" y="34"/>
                  <a:pt x="100" y="34"/>
                  <a:pt x="100" y="34"/>
                </a:cubicBezTo>
                <a:cubicBezTo>
                  <a:pt x="96" y="38"/>
                  <a:pt x="92" y="39"/>
                  <a:pt x="88" y="38"/>
                </a:cubicBezTo>
                <a:cubicBezTo>
                  <a:pt x="86" y="38"/>
                  <a:pt x="85" y="37"/>
                  <a:pt x="84" y="37"/>
                </a:cubicBezTo>
                <a:cubicBezTo>
                  <a:pt x="82" y="36"/>
                  <a:pt x="80" y="34"/>
                  <a:pt x="76" y="34"/>
                </a:cubicBezTo>
                <a:cubicBezTo>
                  <a:pt x="73" y="34"/>
                  <a:pt x="70" y="33"/>
                  <a:pt x="67" y="33"/>
                </a:cubicBezTo>
                <a:cubicBezTo>
                  <a:pt x="62" y="32"/>
                  <a:pt x="62" y="32"/>
                  <a:pt x="62" y="32"/>
                </a:cubicBezTo>
                <a:cubicBezTo>
                  <a:pt x="59" y="31"/>
                  <a:pt x="59" y="31"/>
                  <a:pt x="59" y="31"/>
                </a:cubicBezTo>
                <a:cubicBezTo>
                  <a:pt x="56" y="31"/>
                  <a:pt x="56" y="31"/>
                  <a:pt x="56" y="31"/>
                </a:cubicBezTo>
                <a:cubicBezTo>
                  <a:pt x="55" y="31"/>
                  <a:pt x="55" y="31"/>
                  <a:pt x="55" y="30"/>
                </a:cubicBezTo>
                <a:cubicBezTo>
                  <a:pt x="54" y="30"/>
                  <a:pt x="53" y="29"/>
                  <a:pt x="52" y="29"/>
                </a:cubicBezTo>
                <a:cubicBezTo>
                  <a:pt x="50" y="29"/>
                  <a:pt x="50" y="29"/>
                  <a:pt x="50" y="29"/>
                </a:cubicBezTo>
                <a:cubicBezTo>
                  <a:pt x="45" y="29"/>
                  <a:pt x="45" y="29"/>
                  <a:pt x="45" y="29"/>
                </a:cubicBezTo>
                <a:cubicBezTo>
                  <a:pt x="44" y="29"/>
                  <a:pt x="42" y="30"/>
                  <a:pt x="41" y="31"/>
                </a:cubicBezTo>
                <a:cubicBezTo>
                  <a:pt x="41" y="30"/>
                  <a:pt x="41" y="29"/>
                  <a:pt x="41" y="28"/>
                </a:cubicBezTo>
                <a:cubicBezTo>
                  <a:pt x="41" y="26"/>
                  <a:pt x="40" y="25"/>
                  <a:pt x="38" y="23"/>
                </a:cubicBezTo>
                <a:cubicBezTo>
                  <a:pt x="36" y="21"/>
                  <a:pt x="35" y="17"/>
                  <a:pt x="35" y="16"/>
                </a:cubicBezTo>
                <a:cubicBezTo>
                  <a:pt x="35" y="16"/>
                  <a:pt x="35" y="16"/>
                  <a:pt x="35" y="16"/>
                </a:cubicBezTo>
                <a:cubicBezTo>
                  <a:pt x="35" y="15"/>
                  <a:pt x="35" y="13"/>
                  <a:pt x="38" y="11"/>
                </a:cubicBezTo>
                <a:cubicBezTo>
                  <a:pt x="39" y="10"/>
                  <a:pt x="39" y="9"/>
                  <a:pt x="39" y="9"/>
                </a:cubicBezTo>
                <a:cubicBezTo>
                  <a:pt x="39" y="8"/>
                  <a:pt x="39" y="8"/>
                  <a:pt x="39" y="8"/>
                </a:cubicBezTo>
                <a:cubicBezTo>
                  <a:pt x="39" y="7"/>
                  <a:pt x="37" y="5"/>
                  <a:pt x="35" y="4"/>
                </a:cubicBezTo>
                <a:cubicBezTo>
                  <a:pt x="32" y="2"/>
                  <a:pt x="30" y="3"/>
                  <a:pt x="28" y="3"/>
                </a:cubicBezTo>
                <a:cubicBezTo>
                  <a:pt x="26" y="3"/>
                  <a:pt x="26" y="3"/>
                  <a:pt x="26" y="3"/>
                </a:cubicBezTo>
                <a:cubicBezTo>
                  <a:pt x="23" y="4"/>
                  <a:pt x="22" y="5"/>
                  <a:pt x="22" y="6"/>
                </a:cubicBezTo>
                <a:cubicBezTo>
                  <a:pt x="22" y="7"/>
                  <a:pt x="22" y="7"/>
                  <a:pt x="22" y="7"/>
                </a:cubicBezTo>
                <a:cubicBezTo>
                  <a:pt x="21" y="7"/>
                  <a:pt x="20" y="7"/>
                  <a:pt x="19" y="6"/>
                </a:cubicBezTo>
                <a:cubicBezTo>
                  <a:pt x="16" y="5"/>
                  <a:pt x="16" y="5"/>
                  <a:pt x="16" y="5"/>
                </a:cubicBezTo>
                <a:cubicBezTo>
                  <a:pt x="16" y="5"/>
                  <a:pt x="15" y="4"/>
                  <a:pt x="14" y="4"/>
                </a:cubicBezTo>
                <a:cubicBezTo>
                  <a:pt x="14" y="3"/>
                  <a:pt x="13" y="2"/>
                  <a:pt x="12" y="3"/>
                </a:cubicBezTo>
                <a:cubicBezTo>
                  <a:pt x="11" y="3"/>
                  <a:pt x="8" y="2"/>
                  <a:pt x="6" y="1"/>
                </a:cubicBezTo>
                <a:cubicBezTo>
                  <a:pt x="5" y="0"/>
                  <a:pt x="4" y="0"/>
                  <a:pt x="2" y="1"/>
                </a:cubicBezTo>
                <a:close/>
                <a:moveTo>
                  <a:pt x="25" y="87"/>
                </a:moveTo>
                <a:cubicBezTo>
                  <a:pt x="25" y="87"/>
                  <a:pt x="26" y="87"/>
                  <a:pt x="26" y="86"/>
                </a:cubicBezTo>
                <a:cubicBezTo>
                  <a:pt x="26" y="86"/>
                  <a:pt x="25" y="86"/>
                  <a:pt x="25" y="86"/>
                </a:cubicBezTo>
                <a:cubicBezTo>
                  <a:pt x="25" y="86"/>
                  <a:pt x="22" y="85"/>
                  <a:pt x="19" y="82"/>
                </a:cubicBezTo>
                <a:cubicBezTo>
                  <a:pt x="17" y="78"/>
                  <a:pt x="17" y="75"/>
                  <a:pt x="17" y="73"/>
                </a:cubicBezTo>
                <a:cubicBezTo>
                  <a:pt x="17" y="73"/>
                  <a:pt x="17" y="73"/>
                  <a:pt x="17" y="73"/>
                </a:cubicBezTo>
                <a:cubicBezTo>
                  <a:pt x="18" y="67"/>
                  <a:pt x="18" y="67"/>
                  <a:pt x="18" y="67"/>
                </a:cubicBezTo>
                <a:cubicBezTo>
                  <a:pt x="18" y="65"/>
                  <a:pt x="19" y="61"/>
                  <a:pt x="18" y="59"/>
                </a:cubicBezTo>
                <a:cubicBezTo>
                  <a:pt x="18" y="57"/>
                  <a:pt x="18" y="57"/>
                  <a:pt x="18" y="57"/>
                </a:cubicBezTo>
                <a:cubicBezTo>
                  <a:pt x="17" y="55"/>
                  <a:pt x="17" y="51"/>
                  <a:pt x="17" y="50"/>
                </a:cubicBezTo>
                <a:cubicBezTo>
                  <a:pt x="17" y="50"/>
                  <a:pt x="17" y="49"/>
                  <a:pt x="17" y="49"/>
                </a:cubicBezTo>
                <a:cubicBezTo>
                  <a:pt x="17" y="47"/>
                  <a:pt x="17" y="45"/>
                  <a:pt x="16" y="43"/>
                </a:cubicBezTo>
                <a:cubicBezTo>
                  <a:pt x="16" y="42"/>
                  <a:pt x="15" y="40"/>
                  <a:pt x="14" y="37"/>
                </a:cubicBezTo>
                <a:cubicBezTo>
                  <a:pt x="13" y="34"/>
                  <a:pt x="11" y="31"/>
                  <a:pt x="10" y="29"/>
                </a:cubicBezTo>
                <a:cubicBezTo>
                  <a:pt x="8" y="28"/>
                  <a:pt x="8" y="28"/>
                  <a:pt x="8" y="28"/>
                </a:cubicBezTo>
                <a:cubicBezTo>
                  <a:pt x="8" y="28"/>
                  <a:pt x="7" y="28"/>
                  <a:pt x="7" y="26"/>
                </a:cubicBezTo>
                <a:cubicBezTo>
                  <a:pt x="7" y="23"/>
                  <a:pt x="7" y="22"/>
                  <a:pt x="6" y="21"/>
                </a:cubicBezTo>
                <a:cubicBezTo>
                  <a:pt x="6" y="20"/>
                  <a:pt x="6" y="20"/>
                  <a:pt x="6" y="20"/>
                </a:cubicBezTo>
                <a:cubicBezTo>
                  <a:pt x="4" y="18"/>
                  <a:pt x="5" y="16"/>
                  <a:pt x="6" y="14"/>
                </a:cubicBezTo>
                <a:cubicBezTo>
                  <a:pt x="7" y="11"/>
                  <a:pt x="5" y="7"/>
                  <a:pt x="4" y="6"/>
                </a:cubicBezTo>
                <a:cubicBezTo>
                  <a:pt x="3" y="5"/>
                  <a:pt x="2" y="3"/>
                  <a:pt x="2" y="3"/>
                </a:cubicBezTo>
                <a:cubicBezTo>
                  <a:pt x="2" y="3"/>
                  <a:pt x="3" y="3"/>
                  <a:pt x="3" y="2"/>
                </a:cubicBezTo>
                <a:cubicBezTo>
                  <a:pt x="4" y="2"/>
                  <a:pt x="5" y="2"/>
                  <a:pt x="5" y="3"/>
                </a:cubicBezTo>
                <a:cubicBezTo>
                  <a:pt x="7" y="4"/>
                  <a:pt x="11" y="5"/>
                  <a:pt x="12" y="4"/>
                </a:cubicBezTo>
                <a:cubicBezTo>
                  <a:pt x="12" y="4"/>
                  <a:pt x="13" y="5"/>
                  <a:pt x="13" y="5"/>
                </a:cubicBezTo>
                <a:cubicBezTo>
                  <a:pt x="14" y="6"/>
                  <a:pt x="15" y="7"/>
                  <a:pt x="16" y="7"/>
                </a:cubicBezTo>
                <a:cubicBezTo>
                  <a:pt x="18" y="8"/>
                  <a:pt x="18" y="8"/>
                  <a:pt x="18" y="8"/>
                </a:cubicBezTo>
                <a:cubicBezTo>
                  <a:pt x="19" y="8"/>
                  <a:pt x="21" y="9"/>
                  <a:pt x="22" y="9"/>
                </a:cubicBezTo>
                <a:cubicBezTo>
                  <a:pt x="23" y="8"/>
                  <a:pt x="24" y="7"/>
                  <a:pt x="24" y="7"/>
                </a:cubicBezTo>
                <a:cubicBezTo>
                  <a:pt x="24" y="6"/>
                  <a:pt x="24" y="6"/>
                  <a:pt x="26" y="5"/>
                </a:cubicBezTo>
                <a:cubicBezTo>
                  <a:pt x="28" y="5"/>
                  <a:pt x="28" y="5"/>
                  <a:pt x="28" y="5"/>
                </a:cubicBezTo>
                <a:cubicBezTo>
                  <a:pt x="31" y="5"/>
                  <a:pt x="32" y="4"/>
                  <a:pt x="34" y="6"/>
                </a:cubicBezTo>
                <a:cubicBezTo>
                  <a:pt x="35" y="6"/>
                  <a:pt x="37" y="8"/>
                  <a:pt x="37" y="8"/>
                </a:cubicBezTo>
                <a:cubicBezTo>
                  <a:pt x="37" y="9"/>
                  <a:pt x="37" y="9"/>
                  <a:pt x="37" y="9"/>
                </a:cubicBezTo>
                <a:cubicBezTo>
                  <a:pt x="34" y="12"/>
                  <a:pt x="32" y="14"/>
                  <a:pt x="33" y="16"/>
                </a:cubicBezTo>
                <a:cubicBezTo>
                  <a:pt x="33" y="18"/>
                  <a:pt x="34" y="22"/>
                  <a:pt x="36" y="24"/>
                </a:cubicBezTo>
                <a:cubicBezTo>
                  <a:pt x="38" y="26"/>
                  <a:pt x="39" y="27"/>
                  <a:pt x="39" y="28"/>
                </a:cubicBezTo>
                <a:cubicBezTo>
                  <a:pt x="40" y="30"/>
                  <a:pt x="40" y="34"/>
                  <a:pt x="40" y="34"/>
                </a:cubicBezTo>
                <a:cubicBezTo>
                  <a:pt x="40" y="35"/>
                  <a:pt x="40" y="35"/>
                  <a:pt x="41" y="35"/>
                </a:cubicBezTo>
                <a:cubicBezTo>
                  <a:pt x="41" y="35"/>
                  <a:pt x="41" y="35"/>
                  <a:pt x="42" y="34"/>
                </a:cubicBezTo>
                <a:cubicBezTo>
                  <a:pt x="42" y="34"/>
                  <a:pt x="42" y="31"/>
                  <a:pt x="45" y="31"/>
                </a:cubicBezTo>
                <a:cubicBezTo>
                  <a:pt x="45" y="31"/>
                  <a:pt x="50" y="31"/>
                  <a:pt x="50" y="31"/>
                </a:cubicBezTo>
                <a:cubicBezTo>
                  <a:pt x="52" y="31"/>
                  <a:pt x="52" y="31"/>
                  <a:pt x="52" y="31"/>
                </a:cubicBezTo>
                <a:cubicBezTo>
                  <a:pt x="52" y="31"/>
                  <a:pt x="53" y="31"/>
                  <a:pt x="53" y="31"/>
                </a:cubicBezTo>
                <a:cubicBezTo>
                  <a:pt x="54" y="32"/>
                  <a:pt x="54" y="33"/>
                  <a:pt x="56" y="33"/>
                </a:cubicBezTo>
                <a:cubicBezTo>
                  <a:pt x="58" y="33"/>
                  <a:pt x="58" y="33"/>
                  <a:pt x="58" y="33"/>
                </a:cubicBezTo>
                <a:cubicBezTo>
                  <a:pt x="62" y="34"/>
                  <a:pt x="62" y="34"/>
                  <a:pt x="62" y="34"/>
                </a:cubicBezTo>
                <a:cubicBezTo>
                  <a:pt x="66" y="35"/>
                  <a:pt x="66" y="35"/>
                  <a:pt x="66" y="35"/>
                </a:cubicBezTo>
                <a:cubicBezTo>
                  <a:pt x="69" y="35"/>
                  <a:pt x="73" y="36"/>
                  <a:pt x="76" y="36"/>
                </a:cubicBezTo>
                <a:cubicBezTo>
                  <a:pt x="79" y="36"/>
                  <a:pt x="81" y="37"/>
                  <a:pt x="83" y="38"/>
                </a:cubicBezTo>
                <a:cubicBezTo>
                  <a:pt x="84" y="39"/>
                  <a:pt x="85" y="40"/>
                  <a:pt x="87" y="40"/>
                </a:cubicBezTo>
                <a:cubicBezTo>
                  <a:pt x="92" y="41"/>
                  <a:pt x="97" y="39"/>
                  <a:pt x="101" y="36"/>
                </a:cubicBezTo>
                <a:cubicBezTo>
                  <a:pt x="102" y="35"/>
                  <a:pt x="102" y="35"/>
                  <a:pt x="102" y="35"/>
                </a:cubicBezTo>
                <a:cubicBezTo>
                  <a:pt x="106" y="32"/>
                  <a:pt x="107" y="30"/>
                  <a:pt x="111" y="30"/>
                </a:cubicBezTo>
                <a:cubicBezTo>
                  <a:pt x="111" y="30"/>
                  <a:pt x="112" y="30"/>
                  <a:pt x="113" y="30"/>
                </a:cubicBezTo>
                <a:cubicBezTo>
                  <a:pt x="113" y="31"/>
                  <a:pt x="113" y="33"/>
                  <a:pt x="113" y="33"/>
                </a:cubicBezTo>
                <a:cubicBezTo>
                  <a:pt x="113" y="34"/>
                  <a:pt x="113" y="34"/>
                  <a:pt x="113" y="34"/>
                </a:cubicBezTo>
                <a:cubicBezTo>
                  <a:pt x="113" y="35"/>
                  <a:pt x="113" y="36"/>
                  <a:pt x="113" y="37"/>
                </a:cubicBezTo>
                <a:cubicBezTo>
                  <a:pt x="113" y="40"/>
                  <a:pt x="113" y="41"/>
                  <a:pt x="115" y="42"/>
                </a:cubicBezTo>
                <a:cubicBezTo>
                  <a:pt x="115" y="42"/>
                  <a:pt x="115" y="43"/>
                  <a:pt x="115" y="44"/>
                </a:cubicBezTo>
                <a:cubicBezTo>
                  <a:pt x="115" y="44"/>
                  <a:pt x="115" y="45"/>
                  <a:pt x="115" y="45"/>
                </a:cubicBezTo>
                <a:cubicBezTo>
                  <a:pt x="115" y="45"/>
                  <a:pt x="115" y="45"/>
                  <a:pt x="115" y="46"/>
                </a:cubicBezTo>
                <a:cubicBezTo>
                  <a:pt x="115" y="47"/>
                  <a:pt x="116" y="47"/>
                  <a:pt x="117" y="48"/>
                </a:cubicBezTo>
                <a:cubicBezTo>
                  <a:pt x="117" y="48"/>
                  <a:pt x="118" y="49"/>
                  <a:pt x="118" y="50"/>
                </a:cubicBezTo>
                <a:cubicBezTo>
                  <a:pt x="118" y="51"/>
                  <a:pt x="118" y="51"/>
                  <a:pt x="118" y="52"/>
                </a:cubicBezTo>
                <a:cubicBezTo>
                  <a:pt x="118" y="53"/>
                  <a:pt x="118" y="53"/>
                  <a:pt x="117" y="54"/>
                </a:cubicBezTo>
                <a:cubicBezTo>
                  <a:pt x="116" y="57"/>
                  <a:pt x="116" y="57"/>
                  <a:pt x="116" y="57"/>
                </a:cubicBezTo>
                <a:cubicBezTo>
                  <a:pt x="116" y="58"/>
                  <a:pt x="116" y="58"/>
                  <a:pt x="116" y="59"/>
                </a:cubicBezTo>
                <a:cubicBezTo>
                  <a:pt x="116" y="60"/>
                  <a:pt x="117" y="61"/>
                  <a:pt x="117" y="62"/>
                </a:cubicBezTo>
                <a:cubicBezTo>
                  <a:pt x="119" y="63"/>
                  <a:pt x="119" y="63"/>
                  <a:pt x="119" y="63"/>
                </a:cubicBezTo>
                <a:cubicBezTo>
                  <a:pt x="119" y="64"/>
                  <a:pt x="119" y="64"/>
                  <a:pt x="119" y="65"/>
                </a:cubicBezTo>
                <a:cubicBezTo>
                  <a:pt x="119" y="65"/>
                  <a:pt x="119" y="66"/>
                  <a:pt x="119" y="67"/>
                </a:cubicBezTo>
                <a:cubicBezTo>
                  <a:pt x="119" y="68"/>
                  <a:pt x="118" y="69"/>
                  <a:pt x="118" y="70"/>
                </a:cubicBezTo>
                <a:cubicBezTo>
                  <a:pt x="118" y="70"/>
                  <a:pt x="118" y="71"/>
                  <a:pt x="119" y="71"/>
                </a:cubicBezTo>
                <a:cubicBezTo>
                  <a:pt x="119" y="73"/>
                  <a:pt x="121" y="75"/>
                  <a:pt x="122" y="75"/>
                </a:cubicBezTo>
                <a:cubicBezTo>
                  <a:pt x="124" y="76"/>
                  <a:pt x="125" y="76"/>
                  <a:pt x="126" y="75"/>
                </a:cubicBezTo>
                <a:cubicBezTo>
                  <a:pt x="127" y="75"/>
                  <a:pt x="127" y="75"/>
                  <a:pt x="127" y="75"/>
                </a:cubicBezTo>
                <a:cubicBezTo>
                  <a:pt x="129" y="75"/>
                  <a:pt x="131" y="77"/>
                  <a:pt x="132" y="79"/>
                </a:cubicBezTo>
                <a:cubicBezTo>
                  <a:pt x="132" y="80"/>
                  <a:pt x="133" y="81"/>
                  <a:pt x="133" y="82"/>
                </a:cubicBezTo>
                <a:cubicBezTo>
                  <a:pt x="134" y="83"/>
                  <a:pt x="135" y="83"/>
                  <a:pt x="135" y="85"/>
                </a:cubicBezTo>
                <a:cubicBezTo>
                  <a:pt x="135" y="86"/>
                  <a:pt x="136" y="88"/>
                  <a:pt x="138" y="90"/>
                </a:cubicBezTo>
                <a:cubicBezTo>
                  <a:pt x="138" y="90"/>
                  <a:pt x="138" y="91"/>
                  <a:pt x="138" y="91"/>
                </a:cubicBezTo>
                <a:cubicBezTo>
                  <a:pt x="138" y="94"/>
                  <a:pt x="140" y="97"/>
                  <a:pt x="144" y="101"/>
                </a:cubicBezTo>
                <a:cubicBezTo>
                  <a:pt x="145" y="102"/>
                  <a:pt x="145" y="102"/>
                  <a:pt x="145" y="102"/>
                </a:cubicBezTo>
                <a:cubicBezTo>
                  <a:pt x="146" y="103"/>
                  <a:pt x="147" y="104"/>
                  <a:pt x="147" y="106"/>
                </a:cubicBezTo>
                <a:cubicBezTo>
                  <a:pt x="147" y="106"/>
                  <a:pt x="147" y="106"/>
                  <a:pt x="147" y="106"/>
                </a:cubicBezTo>
                <a:cubicBezTo>
                  <a:pt x="146" y="109"/>
                  <a:pt x="142" y="112"/>
                  <a:pt x="139" y="114"/>
                </a:cubicBezTo>
                <a:cubicBezTo>
                  <a:pt x="137" y="116"/>
                  <a:pt x="137" y="116"/>
                  <a:pt x="137" y="116"/>
                </a:cubicBezTo>
                <a:cubicBezTo>
                  <a:pt x="136" y="117"/>
                  <a:pt x="136" y="118"/>
                  <a:pt x="136" y="118"/>
                </a:cubicBezTo>
                <a:cubicBezTo>
                  <a:pt x="136" y="119"/>
                  <a:pt x="136" y="121"/>
                  <a:pt x="137" y="121"/>
                </a:cubicBezTo>
                <a:cubicBezTo>
                  <a:pt x="137" y="122"/>
                  <a:pt x="138" y="123"/>
                  <a:pt x="138" y="124"/>
                </a:cubicBezTo>
                <a:cubicBezTo>
                  <a:pt x="138" y="124"/>
                  <a:pt x="138" y="125"/>
                  <a:pt x="138" y="125"/>
                </a:cubicBezTo>
                <a:cubicBezTo>
                  <a:pt x="138" y="125"/>
                  <a:pt x="138" y="125"/>
                  <a:pt x="138" y="125"/>
                </a:cubicBezTo>
                <a:cubicBezTo>
                  <a:pt x="138" y="126"/>
                  <a:pt x="138" y="127"/>
                  <a:pt x="139" y="128"/>
                </a:cubicBezTo>
                <a:cubicBezTo>
                  <a:pt x="139" y="128"/>
                  <a:pt x="138" y="128"/>
                  <a:pt x="138" y="127"/>
                </a:cubicBezTo>
                <a:cubicBezTo>
                  <a:pt x="136" y="125"/>
                  <a:pt x="134" y="123"/>
                  <a:pt x="132" y="122"/>
                </a:cubicBezTo>
                <a:cubicBezTo>
                  <a:pt x="130" y="122"/>
                  <a:pt x="130" y="122"/>
                  <a:pt x="130" y="122"/>
                </a:cubicBezTo>
                <a:cubicBezTo>
                  <a:pt x="129" y="123"/>
                  <a:pt x="128" y="123"/>
                  <a:pt x="127" y="122"/>
                </a:cubicBezTo>
                <a:cubicBezTo>
                  <a:pt x="125" y="120"/>
                  <a:pt x="125" y="120"/>
                  <a:pt x="125" y="120"/>
                </a:cubicBezTo>
                <a:cubicBezTo>
                  <a:pt x="124" y="119"/>
                  <a:pt x="123" y="118"/>
                  <a:pt x="121" y="118"/>
                </a:cubicBezTo>
                <a:cubicBezTo>
                  <a:pt x="120" y="118"/>
                  <a:pt x="119" y="117"/>
                  <a:pt x="118" y="113"/>
                </a:cubicBezTo>
                <a:cubicBezTo>
                  <a:pt x="117" y="109"/>
                  <a:pt x="117" y="109"/>
                  <a:pt x="117" y="109"/>
                </a:cubicBezTo>
                <a:cubicBezTo>
                  <a:pt x="116" y="107"/>
                  <a:pt x="116" y="106"/>
                  <a:pt x="115" y="105"/>
                </a:cubicBezTo>
                <a:cubicBezTo>
                  <a:pt x="114" y="104"/>
                  <a:pt x="113" y="104"/>
                  <a:pt x="111" y="104"/>
                </a:cubicBezTo>
                <a:cubicBezTo>
                  <a:pt x="109" y="104"/>
                  <a:pt x="105" y="105"/>
                  <a:pt x="104" y="107"/>
                </a:cubicBezTo>
                <a:cubicBezTo>
                  <a:pt x="102" y="110"/>
                  <a:pt x="100" y="111"/>
                  <a:pt x="97" y="110"/>
                </a:cubicBezTo>
                <a:cubicBezTo>
                  <a:pt x="95" y="110"/>
                  <a:pt x="95" y="110"/>
                  <a:pt x="95" y="109"/>
                </a:cubicBezTo>
                <a:cubicBezTo>
                  <a:pt x="95" y="107"/>
                  <a:pt x="95" y="107"/>
                  <a:pt x="95" y="107"/>
                </a:cubicBezTo>
                <a:cubicBezTo>
                  <a:pt x="95" y="105"/>
                  <a:pt x="94" y="104"/>
                  <a:pt x="93" y="103"/>
                </a:cubicBezTo>
                <a:cubicBezTo>
                  <a:pt x="92" y="102"/>
                  <a:pt x="91" y="101"/>
                  <a:pt x="91" y="99"/>
                </a:cubicBezTo>
                <a:cubicBezTo>
                  <a:pt x="90" y="97"/>
                  <a:pt x="89" y="96"/>
                  <a:pt x="88" y="96"/>
                </a:cubicBezTo>
                <a:cubicBezTo>
                  <a:pt x="86" y="95"/>
                  <a:pt x="83" y="97"/>
                  <a:pt x="82" y="98"/>
                </a:cubicBezTo>
                <a:cubicBezTo>
                  <a:pt x="82" y="99"/>
                  <a:pt x="80" y="101"/>
                  <a:pt x="79" y="101"/>
                </a:cubicBezTo>
                <a:cubicBezTo>
                  <a:pt x="78" y="100"/>
                  <a:pt x="74" y="98"/>
                  <a:pt x="71" y="99"/>
                </a:cubicBezTo>
                <a:cubicBezTo>
                  <a:pt x="70" y="99"/>
                  <a:pt x="69" y="100"/>
                  <a:pt x="69" y="100"/>
                </a:cubicBezTo>
                <a:cubicBezTo>
                  <a:pt x="68" y="102"/>
                  <a:pt x="66" y="104"/>
                  <a:pt x="64" y="103"/>
                </a:cubicBezTo>
                <a:cubicBezTo>
                  <a:pt x="62" y="103"/>
                  <a:pt x="62" y="103"/>
                  <a:pt x="62" y="103"/>
                </a:cubicBezTo>
                <a:cubicBezTo>
                  <a:pt x="61" y="102"/>
                  <a:pt x="60" y="102"/>
                  <a:pt x="59" y="103"/>
                </a:cubicBezTo>
                <a:cubicBezTo>
                  <a:pt x="59" y="103"/>
                  <a:pt x="57" y="103"/>
                  <a:pt x="53" y="100"/>
                </a:cubicBezTo>
                <a:cubicBezTo>
                  <a:pt x="51" y="97"/>
                  <a:pt x="49" y="98"/>
                  <a:pt x="48" y="99"/>
                </a:cubicBezTo>
                <a:cubicBezTo>
                  <a:pt x="47" y="99"/>
                  <a:pt x="47" y="100"/>
                  <a:pt x="46" y="100"/>
                </a:cubicBezTo>
                <a:cubicBezTo>
                  <a:pt x="46" y="100"/>
                  <a:pt x="42" y="99"/>
                  <a:pt x="41" y="99"/>
                </a:cubicBezTo>
                <a:cubicBezTo>
                  <a:pt x="40" y="98"/>
                  <a:pt x="32" y="93"/>
                  <a:pt x="29" y="97"/>
                </a:cubicBezTo>
                <a:cubicBezTo>
                  <a:pt x="28" y="99"/>
                  <a:pt x="26" y="100"/>
                  <a:pt x="24" y="100"/>
                </a:cubicBezTo>
                <a:cubicBezTo>
                  <a:pt x="23" y="100"/>
                  <a:pt x="21" y="99"/>
                  <a:pt x="20" y="98"/>
                </a:cubicBezTo>
                <a:cubicBezTo>
                  <a:pt x="19" y="95"/>
                  <a:pt x="17" y="91"/>
                  <a:pt x="16" y="88"/>
                </a:cubicBezTo>
                <a:cubicBezTo>
                  <a:pt x="16" y="88"/>
                  <a:pt x="17" y="88"/>
                  <a:pt x="17" y="88"/>
                </a:cubicBezTo>
                <a:cubicBezTo>
                  <a:pt x="20" y="88"/>
                  <a:pt x="25" y="87"/>
                  <a:pt x="25" y="87"/>
                </a:cubicBezTo>
                <a:close/>
                <a:moveTo>
                  <a:pt x="13" y="4"/>
                </a:moveTo>
                <a:cubicBezTo>
                  <a:pt x="12" y="4"/>
                  <a:pt x="12" y="4"/>
                  <a:pt x="12" y="4"/>
                </a:cubicBezTo>
                <a:cubicBezTo>
                  <a:pt x="12" y="4"/>
                  <a:pt x="12" y="4"/>
                  <a:pt x="13" y="4"/>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2"/>
          <p:cNvSpPr>
            <a:spLocks noEditPoints="1"/>
          </p:cNvSpPr>
          <p:nvPr/>
        </p:nvSpPr>
        <p:spPr bwMode="auto">
          <a:xfrm>
            <a:off x="483738" y="2412545"/>
            <a:ext cx="1517650" cy="912813"/>
          </a:xfrm>
          <a:custGeom>
            <a:avLst/>
            <a:gdLst>
              <a:gd name="T0" fmla="*/ 64 w 196"/>
              <a:gd name="T1" fmla="*/ 6 h 118"/>
              <a:gd name="T2" fmla="*/ 62 w 196"/>
              <a:gd name="T3" fmla="*/ 14 h 118"/>
              <a:gd name="T4" fmla="*/ 48 w 196"/>
              <a:gd name="T5" fmla="*/ 14 h 118"/>
              <a:gd name="T6" fmla="*/ 29 w 196"/>
              <a:gd name="T7" fmla="*/ 14 h 118"/>
              <a:gd name="T8" fmla="*/ 5 w 196"/>
              <a:gd name="T9" fmla="*/ 19 h 118"/>
              <a:gd name="T10" fmla="*/ 18 w 196"/>
              <a:gd name="T11" fmla="*/ 37 h 118"/>
              <a:gd name="T12" fmla="*/ 22 w 196"/>
              <a:gd name="T13" fmla="*/ 41 h 118"/>
              <a:gd name="T14" fmla="*/ 12 w 196"/>
              <a:gd name="T15" fmla="*/ 50 h 118"/>
              <a:gd name="T16" fmla="*/ 7 w 196"/>
              <a:gd name="T17" fmla="*/ 57 h 118"/>
              <a:gd name="T18" fmla="*/ 19 w 196"/>
              <a:gd name="T19" fmla="*/ 76 h 118"/>
              <a:gd name="T20" fmla="*/ 37 w 196"/>
              <a:gd name="T21" fmla="*/ 80 h 118"/>
              <a:gd name="T22" fmla="*/ 55 w 196"/>
              <a:gd name="T23" fmla="*/ 86 h 118"/>
              <a:gd name="T24" fmla="*/ 72 w 196"/>
              <a:gd name="T25" fmla="*/ 91 h 118"/>
              <a:gd name="T26" fmla="*/ 79 w 196"/>
              <a:gd name="T27" fmla="*/ 102 h 118"/>
              <a:gd name="T28" fmla="*/ 85 w 196"/>
              <a:gd name="T29" fmla="*/ 109 h 118"/>
              <a:gd name="T30" fmla="*/ 96 w 196"/>
              <a:gd name="T31" fmla="*/ 103 h 118"/>
              <a:gd name="T32" fmla="*/ 102 w 196"/>
              <a:gd name="T33" fmla="*/ 111 h 118"/>
              <a:gd name="T34" fmla="*/ 116 w 196"/>
              <a:gd name="T35" fmla="*/ 112 h 118"/>
              <a:gd name="T36" fmla="*/ 131 w 196"/>
              <a:gd name="T37" fmla="*/ 115 h 118"/>
              <a:gd name="T38" fmla="*/ 151 w 196"/>
              <a:gd name="T39" fmla="*/ 100 h 118"/>
              <a:gd name="T40" fmla="*/ 186 w 196"/>
              <a:gd name="T41" fmla="*/ 85 h 118"/>
              <a:gd name="T42" fmla="*/ 193 w 196"/>
              <a:gd name="T43" fmla="*/ 54 h 118"/>
              <a:gd name="T44" fmla="*/ 168 w 196"/>
              <a:gd name="T45" fmla="*/ 25 h 118"/>
              <a:gd name="T46" fmla="*/ 155 w 196"/>
              <a:gd name="T47" fmla="*/ 18 h 118"/>
              <a:gd name="T48" fmla="*/ 137 w 196"/>
              <a:gd name="T49" fmla="*/ 26 h 118"/>
              <a:gd name="T50" fmla="*/ 127 w 196"/>
              <a:gd name="T51" fmla="*/ 21 h 118"/>
              <a:gd name="T52" fmla="*/ 104 w 196"/>
              <a:gd name="T53" fmla="*/ 18 h 118"/>
              <a:gd name="T54" fmla="*/ 96 w 196"/>
              <a:gd name="T55" fmla="*/ 7 h 118"/>
              <a:gd name="T56" fmla="*/ 25 w 196"/>
              <a:gd name="T57" fmla="*/ 13 h 118"/>
              <a:gd name="T58" fmla="*/ 95 w 196"/>
              <a:gd name="T59" fmla="*/ 11 h 118"/>
              <a:gd name="T60" fmla="*/ 109 w 196"/>
              <a:gd name="T61" fmla="*/ 33 h 118"/>
              <a:gd name="T62" fmla="*/ 131 w 196"/>
              <a:gd name="T63" fmla="*/ 22 h 118"/>
              <a:gd name="T64" fmla="*/ 146 w 196"/>
              <a:gd name="T65" fmla="*/ 23 h 118"/>
              <a:gd name="T66" fmla="*/ 167 w 196"/>
              <a:gd name="T67" fmla="*/ 26 h 118"/>
              <a:gd name="T68" fmla="*/ 191 w 196"/>
              <a:gd name="T69" fmla="*/ 53 h 118"/>
              <a:gd name="T70" fmla="*/ 194 w 196"/>
              <a:gd name="T71" fmla="*/ 75 h 118"/>
              <a:gd name="T72" fmla="*/ 165 w 196"/>
              <a:gd name="T73" fmla="*/ 92 h 118"/>
              <a:gd name="T74" fmla="*/ 136 w 196"/>
              <a:gd name="T75" fmla="*/ 108 h 118"/>
              <a:gd name="T76" fmla="*/ 118 w 196"/>
              <a:gd name="T77" fmla="*/ 111 h 118"/>
              <a:gd name="T78" fmla="*/ 101 w 196"/>
              <a:gd name="T79" fmla="*/ 110 h 118"/>
              <a:gd name="T80" fmla="*/ 95 w 196"/>
              <a:gd name="T81" fmla="*/ 101 h 118"/>
              <a:gd name="T82" fmla="*/ 82 w 196"/>
              <a:gd name="T83" fmla="*/ 111 h 118"/>
              <a:gd name="T84" fmla="*/ 84 w 196"/>
              <a:gd name="T85" fmla="*/ 92 h 118"/>
              <a:gd name="T86" fmla="*/ 66 w 196"/>
              <a:gd name="T87" fmla="*/ 91 h 118"/>
              <a:gd name="T88" fmla="*/ 44 w 196"/>
              <a:gd name="T89" fmla="*/ 81 h 118"/>
              <a:gd name="T90" fmla="*/ 29 w 196"/>
              <a:gd name="T91" fmla="*/ 76 h 118"/>
              <a:gd name="T92" fmla="*/ 19 w 196"/>
              <a:gd name="T93" fmla="*/ 70 h 118"/>
              <a:gd name="T94" fmla="*/ 21 w 196"/>
              <a:gd name="T95" fmla="*/ 58 h 118"/>
              <a:gd name="T96" fmla="*/ 13 w 196"/>
              <a:gd name="T97" fmla="*/ 47 h 118"/>
              <a:gd name="T98" fmla="*/ 23 w 196"/>
              <a:gd name="T99" fmla="*/ 38 h 118"/>
              <a:gd name="T100" fmla="*/ 8 w 196"/>
              <a:gd name="T101" fmla="*/ 36 h 118"/>
              <a:gd name="T102" fmla="*/ 18 w 196"/>
              <a:gd name="T103" fmla="*/ 17 h 118"/>
              <a:gd name="T104" fmla="*/ 45 w 196"/>
              <a:gd name="T105" fmla="*/ 10 h 118"/>
              <a:gd name="T106" fmla="*/ 53 w 196"/>
              <a:gd name="T107" fmla="*/ 11 h 118"/>
              <a:gd name="T108" fmla="*/ 66 w 196"/>
              <a:gd name="T109" fmla="*/ 8 h 118"/>
              <a:gd name="T110" fmla="*/ 86 w 196"/>
              <a:gd name="T111"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118">
                <a:moveTo>
                  <a:pt x="86" y="2"/>
                </a:moveTo>
                <a:cubicBezTo>
                  <a:pt x="85" y="2"/>
                  <a:pt x="83" y="1"/>
                  <a:pt x="82" y="3"/>
                </a:cubicBezTo>
                <a:cubicBezTo>
                  <a:pt x="81" y="3"/>
                  <a:pt x="79" y="4"/>
                  <a:pt x="78" y="4"/>
                </a:cubicBezTo>
                <a:cubicBezTo>
                  <a:pt x="77" y="4"/>
                  <a:pt x="75" y="5"/>
                  <a:pt x="75" y="5"/>
                </a:cubicBezTo>
                <a:cubicBezTo>
                  <a:pt x="74" y="5"/>
                  <a:pt x="73" y="5"/>
                  <a:pt x="73" y="4"/>
                </a:cubicBezTo>
                <a:cubicBezTo>
                  <a:pt x="71" y="3"/>
                  <a:pt x="70" y="2"/>
                  <a:pt x="69" y="3"/>
                </a:cubicBezTo>
                <a:cubicBezTo>
                  <a:pt x="67" y="3"/>
                  <a:pt x="65" y="4"/>
                  <a:pt x="64" y="6"/>
                </a:cubicBezTo>
                <a:cubicBezTo>
                  <a:pt x="64" y="7"/>
                  <a:pt x="64" y="7"/>
                  <a:pt x="64" y="7"/>
                </a:cubicBezTo>
                <a:cubicBezTo>
                  <a:pt x="64" y="8"/>
                  <a:pt x="64" y="9"/>
                  <a:pt x="65" y="9"/>
                </a:cubicBezTo>
                <a:cubicBezTo>
                  <a:pt x="65" y="10"/>
                  <a:pt x="65" y="10"/>
                  <a:pt x="65" y="10"/>
                </a:cubicBezTo>
                <a:cubicBezTo>
                  <a:pt x="65" y="10"/>
                  <a:pt x="65" y="10"/>
                  <a:pt x="65" y="11"/>
                </a:cubicBezTo>
                <a:cubicBezTo>
                  <a:pt x="64" y="11"/>
                  <a:pt x="64" y="12"/>
                  <a:pt x="64" y="14"/>
                </a:cubicBezTo>
                <a:cubicBezTo>
                  <a:pt x="64" y="14"/>
                  <a:pt x="63" y="14"/>
                  <a:pt x="63" y="14"/>
                </a:cubicBezTo>
                <a:cubicBezTo>
                  <a:pt x="63" y="14"/>
                  <a:pt x="62" y="14"/>
                  <a:pt x="62" y="14"/>
                </a:cubicBezTo>
                <a:cubicBezTo>
                  <a:pt x="62" y="13"/>
                  <a:pt x="62" y="13"/>
                  <a:pt x="62" y="13"/>
                </a:cubicBezTo>
                <a:cubicBezTo>
                  <a:pt x="62" y="13"/>
                  <a:pt x="62" y="13"/>
                  <a:pt x="62" y="13"/>
                </a:cubicBezTo>
                <a:cubicBezTo>
                  <a:pt x="62" y="13"/>
                  <a:pt x="60" y="12"/>
                  <a:pt x="60" y="12"/>
                </a:cubicBezTo>
                <a:cubicBezTo>
                  <a:pt x="57" y="10"/>
                  <a:pt x="55" y="9"/>
                  <a:pt x="53" y="9"/>
                </a:cubicBezTo>
                <a:cubicBezTo>
                  <a:pt x="51" y="9"/>
                  <a:pt x="51" y="11"/>
                  <a:pt x="50" y="13"/>
                </a:cubicBezTo>
                <a:cubicBezTo>
                  <a:pt x="50" y="13"/>
                  <a:pt x="50" y="14"/>
                  <a:pt x="50" y="14"/>
                </a:cubicBezTo>
                <a:cubicBezTo>
                  <a:pt x="49" y="14"/>
                  <a:pt x="48" y="14"/>
                  <a:pt x="48" y="14"/>
                </a:cubicBezTo>
                <a:cubicBezTo>
                  <a:pt x="47" y="13"/>
                  <a:pt x="47" y="13"/>
                  <a:pt x="47" y="12"/>
                </a:cubicBezTo>
                <a:cubicBezTo>
                  <a:pt x="47" y="12"/>
                  <a:pt x="47" y="12"/>
                  <a:pt x="47" y="12"/>
                </a:cubicBezTo>
                <a:cubicBezTo>
                  <a:pt x="47" y="10"/>
                  <a:pt x="46" y="8"/>
                  <a:pt x="45" y="8"/>
                </a:cubicBezTo>
                <a:cubicBezTo>
                  <a:pt x="45" y="8"/>
                  <a:pt x="44" y="8"/>
                  <a:pt x="44" y="9"/>
                </a:cubicBezTo>
                <a:cubicBezTo>
                  <a:pt x="43" y="9"/>
                  <a:pt x="38" y="10"/>
                  <a:pt x="35" y="10"/>
                </a:cubicBezTo>
                <a:cubicBezTo>
                  <a:pt x="33" y="10"/>
                  <a:pt x="32" y="12"/>
                  <a:pt x="31" y="13"/>
                </a:cubicBezTo>
                <a:cubicBezTo>
                  <a:pt x="30" y="14"/>
                  <a:pt x="29" y="14"/>
                  <a:pt x="29" y="14"/>
                </a:cubicBezTo>
                <a:cubicBezTo>
                  <a:pt x="28" y="14"/>
                  <a:pt x="28" y="14"/>
                  <a:pt x="27" y="14"/>
                </a:cubicBezTo>
                <a:cubicBezTo>
                  <a:pt x="27" y="14"/>
                  <a:pt x="27" y="13"/>
                  <a:pt x="27" y="13"/>
                </a:cubicBezTo>
                <a:cubicBezTo>
                  <a:pt x="27" y="13"/>
                  <a:pt x="27" y="12"/>
                  <a:pt x="27" y="12"/>
                </a:cubicBezTo>
                <a:cubicBezTo>
                  <a:pt x="26" y="12"/>
                  <a:pt x="26" y="12"/>
                  <a:pt x="26" y="12"/>
                </a:cubicBezTo>
                <a:cubicBezTo>
                  <a:pt x="25" y="12"/>
                  <a:pt x="19" y="14"/>
                  <a:pt x="17" y="15"/>
                </a:cubicBezTo>
                <a:cubicBezTo>
                  <a:pt x="16" y="16"/>
                  <a:pt x="14" y="16"/>
                  <a:pt x="12" y="17"/>
                </a:cubicBezTo>
                <a:cubicBezTo>
                  <a:pt x="10" y="17"/>
                  <a:pt x="7" y="18"/>
                  <a:pt x="5" y="19"/>
                </a:cubicBezTo>
                <a:cubicBezTo>
                  <a:pt x="1" y="21"/>
                  <a:pt x="1" y="23"/>
                  <a:pt x="1" y="26"/>
                </a:cubicBezTo>
                <a:cubicBezTo>
                  <a:pt x="1" y="29"/>
                  <a:pt x="1" y="29"/>
                  <a:pt x="1" y="29"/>
                </a:cubicBezTo>
                <a:cubicBezTo>
                  <a:pt x="0" y="33"/>
                  <a:pt x="1" y="38"/>
                  <a:pt x="2" y="38"/>
                </a:cubicBezTo>
                <a:cubicBezTo>
                  <a:pt x="2" y="39"/>
                  <a:pt x="3" y="39"/>
                  <a:pt x="6" y="38"/>
                </a:cubicBezTo>
                <a:cubicBezTo>
                  <a:pt x="8" y="38"/>
                  <a:pt x="8" y="38"/>
                  <a:pt x="8" y="38"/>
                </a:cubicBezTo>
                <a:cubicBezTo>
                  <a:pt x="15" y="38"/>
                  <a:pt x="15" y="38"/>
                  <a:pt x="15" y="38"/>
                </a:cubicBezTo>
                <a:cubicBezTo>
                  <a:pt x="16" y="38"/>
                  <a:pt x="17" y="37"/>
                  <a:pt x="18" y="37"/>
                </a:cubicBezTo>
                <a:cubicBezTo>
                  <a:pt x="17" y="37"/>
                  <a:pt x="17" y="38"/>
                  <a:pt x="17" y="38"/>
                </a:cubicBezTo>
                <a:cubicBezTo>
                  <a:pt x="17" y="38"/>
                  <a:pt x="17" y="38"/>
                  <a:pt x="17" y="38"/>
                </a:cubicBezTo>
                <a:cubicBezTo>
                  <a:pt x="17" y="39"/>
                  <a:pt x="17" y="39"/>
                  <a:pt x="17" y="39"/>
                </a:cubicBezTo>
                <a:cubicBezTo>
                  <a:pt x="18" y="40"/>
                  <a:pt x="20" y="40"/>
                  <a:pt x="22" y="40"/>
                </a:cubicBezTo>
                <a:cubicBezTo>
                  <a:pt x="23" y="40"/>
                  <a:pt x="23" y="40"/>
                  <a:pt x="23" y="40"/>
                </a:cubicBezTo>
                <a:cubicBezTo>
                  <a:pt x="24" y="40"/>
                  <a:pt x="24" y="40"/>
                  <a:pt x="24" y="40"/>
                </a:cubicBezTo>
                <a:cubicBezTo>
                  <a:pt x="23" y="40"/>
                  <a:pt x="23" y="41"/>
                  <a:pt x="22" y="41"/>
                </a:cubicBezTo>
                <a:cubicBezTo>
                  <a:pt x="18" y="41"/>
                  <a:pt x="15" y="41"/>
                  <a:pt x="15" y="40"/>
                </a:cubicBezTo>
                <a:cubicBezTo>
                  <a:pt x="14" y="39"/>
                  <a:pt x="13" y="39"/>
                  <a:pt x="12" y="39"/>
                </a:cubicBezTo>
                <a:cubicBezTo>
                  <a:pt x="11" y="39"/>
                  <a:pt x="10" y="40"/>
                  <a:pt x="9" y="41"/>
                </a:cubicBezTo>
                <a:cubicBezTo>
                  <a:pt x="9" y="41"/>
                  <a:pt x="9" y="42"/>
                  <a:pt x="10" y="43"/>
                </a:cubicBezTo>
                <a:cubicBezTo>
                  <a:pt x="12" y="45"/>
                  <a:pt x="12" y="45"/>
                  <a:pt x="11" y="46"/>
                </a:cubicBezTo>
                <a:cubicBezTo>
                  <a:pt x="11" y="48"/>
                  <a:pt x="11" y="48"/>
                  <a:pt x="11" y="48"/>
                </a:cubicBezTo>
                <a:cubicBezTo>
                  <a:pt x="10" y="49"/>
                  <a:pt x="11" y="50"/>
                  <a:pt x="12" y="50"/>
                </a:cubicBezTo>
                <a:cubicBezTo>
                  <a:pt x="13" y="51"/>
                  <a:pt x="15" y="50"/>
                  <a:pt x="17" y="49"/>
                </a:cubicBezTo>
                <a:cubicBezTo>
                  <a:pt x="17" y="48"/>
                  <a:pt x="18" y="48"/>
                  <a:pt x="19" y="48"/>
                </a:cubicBezTo>
                <a:cubicBezTo>
                  <a:pt x="20" y="49"/>
                  <a:pt x="23" y="52"/>
                  <a:pt x="25" y="55"/>
                </a:cubicBezTo>
                <a:cubicBezTo>
                  <a:pt x="25" y="56"/>
                  <a:pt x="25" y="56"/>
                  <a:pt x="25" y="56"/>
                </a:cubicBezTo>
                <a:cubicBezTo>
                  <a:pt x="25" y="57"/>
                  <a:pt x="22" y="56"/>
                  <a:pt x="21" y="56"/>
                </a:cubicBezTo>
                <a:cubicBezTo>
                  <a:pt x="20" y="56"/>
                  <a:pt x="18" y="56"/>
                  <a:pt x="17" y="57"/>
                </a:cubicBezTo>
                <a:cubicBezTo>
                  <a:pt x="15" y="58"/>
                  <a:pt x="9" y="57"/>
                  <a:pt x="7" y="57"/>
                </a:cubicBezTo>
                <a:cubicBezTo>
                  <a:pt x="5" y="57"/>
                  <a:pt x="3" y="58"/>
                  <a:pt x="3" y="60"/>
                </a:cubicBezTo>
                <a:cubicBezTo>
                  <a:pt x="3" y="61"/>
                  <a:pt x="3" y="63"/>
                  <a:pt x="6" y="64"/>
                </a:cubicBezTo>
                <a:cubicBezTo>
                  <a:pt x="6" y="64"/>
                  <a:pt x="11" y="66"/>
                  <a:pt x="11" y="66"/>
                </a:cubicBezTo>
                <a:cubicBezTo>
                  <a:pt x="15" y="68"/>
                  <a:pt x="15" y="68"/>
                  <a:pt x="15" y="68"/>
                </a:cubicBezTo>
                <a:cubicBezTo>
                  <a:pt x="17" y="68"/>
                  <a:pt x="17" y="69"/>
                  <a:pt x="17" y="70"/>
                </a:cubicBezTo>
                <a:cubicBezTo>
                  <a:pt x="17" y="70"/>
                  <a:pt x="17" y="72"/>
                  <a:pt x="18" y="73"/>
                </a:cubicBezTo>
                <a:cubicBezTo>
                  <a:pt x="20" y="74"/>
                  <a:pt x="19" y="75"/>
                  <a:pt x="19" y="76"/>
                </a:cubicBezTo>
                <a:cubicBezTo>
                  <a:pt x="18" y="78"/>
                  <a:pt x="18" y="78"/>
                  <a:pt x="18" y="78"/>
                </a:cubicBezTo>
                <a:cubicBezTo>
                  <a:pt x="18" y="81"/>
                  <a:pt x="20" y="82"/>
                  <a:pt x="22" y="83"/>
                </a:cubicBezTo>
                <a:cubicBezTo>
                  <a:pt x="24" y="84"/>
                  <a:pt x="28" y="83"/>
                  <a:pt x="30" y="82"/>
                </a:cubicBezTo>
                <a:cubicBezTo>
                  <a:pt x="32" y="81"/>
                  <a:pt x="31" y="79"/>
                  <a:pt x="31" y="77"/>
                </a:cubicBezTo>
                <a:cubicBezTo>
                  <a:pt x="30" y="76"/>
                  <a:pt x="30" y="76"/>
                  <a:pt x="30" y="76"/>
                </a:cubicBezTo>
                <a:cubicBezTo>
                  <a:pt x="31" y="76"/>
                  <a:pt x="32" y="77"/>
                  <a:pt x="34" y="78"/>
                </a:cubicBezTo>
                <a:cubicBezTo>
                  <a:pt x="35" y="79"/>
                  <a:pt x="36" y="80"/>
                  <a:pt x="37" y="80"/>
                </a:cubicBezTo>
                <a:cubicBezTo>
                  <a:pt x="38" y="80"/>
                  <a:pt x="40" y="78"/>
                  <a:pt x="41" y="77"/>
                </a:cubicBezTo>
                <a:cubicBezTo>
                  <a:pt x="41" y="77"/>
                  <a:pt x="41" y="77"/>
                  <a:pt x="41" y="77"/>
                </a:cubicBezTo>
                <a:cubicBezTo>
                  <a:pt x="41" y="77"/>
                  <a:pt x="41" y="78"/>
                  <a:pt x="41" y="78"/>
                </a:cubicBezTo>
                <a:cubicBezTo>
                  <a:pt x="42" y="79"/>
                  <a:pt x="42" y="81"/>
                  <a:pt x="43" y="82"/>
                </a:cubicBezTo>
                <a:cubicBezTo>
                  <a:pt x="45" y="85"/>
                  <a:pt x="47" y="85"/>
                  <a:pt x="49" y="85"/>
                </a:cubicBezTo>
                <a:cubicBezTo>
                  <a:pt x="50" y="85"/>
                  <a:pt x="50" y="85"/>
                  <a:pt x="50" y="85"/>
                </a:cubicBezTo>
                <a:cubicBezTo>
                  <a:pt x="52" y="84"/>
                  <a:pt x="54" y="85"/>
                  <a:pt x="55" y="86"/>
                </a:cubicBezTo>
                <a:cubicBezTo>
                  <a:pt x="57" y="86"/>
                  <a:pt x="59" y="87"/>
                  <a:pt x="61" y="87"/>
                </a:cubicBezTo>
                <a:cubicBezTo>
                  <a:pt x="62" y="87"/>
                  <a:pt x="63" y="89"/>
                  <a:pt x="64" y="91"/>
                </a:cubicBezTo>
                <a:cubicBezTo>
                  <a:pt x="64" y="93"/>
                  <a:pt x="64" y="93"/>
                  <a:pt x="64" y="93"/>
                </a:cubicBezTo>
                <a:cubicBezTo>
                  <a:pt x="64" y="93"/>
                  <a:pt x="66" y="93"/>
                  <a:pt x="66" y="93"/>
                </a:cubicBezTo>
                <a:cubicBezTo>
                  <a:pt x="68" y="93"/>
                  <a:pt x="70" y="92"/>
                  <a:pt x="71" y="90"/>
                </a:cubicBezTo>
                <a:cubicBezTo>
                  <a:pt x="72" y="90"/>
                  <a:pt x="72" y="90"/>
                  <a:pt x="72" y="90"/>
                </a:cubicBezTo>
                <a:cubicBezTo>
                  <a:pt x="72" y="90"/>
                  <a:pt x="72" y="90"/>
                  <a:pt x="72" y="91"/>
                </a:cubicBezTo>
                <a:cubicBezTo>
                  <a:pt x="71" y="93"/>
                  <a:pt x="75" y="96"/>
                  <a:pt x="76" y="97"/>
                </a:cubicBezTo>
                <a:cubicBezTo>
                  <a:pt x="78" y="98"/>
                  <a:pt x="79" y="97"/>
                  <a:pt x="81" y="95"/>
                </a:cubicBezTo>
                <a:cubicBezTo>
                  <a:pt x="81" y="95"/>
                  <a:pt x="81" y="94"/>
                  <a:pt x="81" y="94"/>
                </a:cubicBezTo>
                <a:cubicBezTo>
                  <a:pt x="81" y="95"/>
                  <a:pt x="81" y="95"/>
                  <a:pt x="81" y="95"/>
                </a:cubicBezTo>
                <a:cubicBezTo>
                  <a:pt x="79" y="99"/>
                  <a:pt x="79" y="99"/>
                  <a:pt x="79" y="99"/>
                </a:cubicBezTo>
                <a:cubicBezTo>
                  <a:pt x="79" y="99"/>
                  <a:pt x="79" y="100"/>
                  <a:pt x="79" y="100"/>
                </a:cubicBezTo>
                <a:cubicBezTo>
                  <a:pt x="79" y="101"/>
                  <a:pt x="79" y="101"/>
                  <a:pt x="79" y="102"/>
                </a:cubicBezTo>
                <a:cubicBezTo>
                  <a:pt x="80" y="104"/>
                  <a:pt x="80" y="104"/>
                  <a:pt x="80" y="104"/>
                </a:cubicBezTo>
                <a:cubicBezTo>
                  <a:pt x="80" y="104"/>
                  <a:pt x="80" y="104"/>
                  <a:pt x="80" y="104"/>
                </a:cubicBezTo>
                <a:cubicBezTo>
                  <a:pt x="80" y="105"/>
                  <a:pt x="80" y="106"/>
                  <a:pt x="80" y="107"/>
                </a:cubicBezTo>
                <a:cubicBezTo>
                  <a:pt x="80" y="108"/>
                  <a:pt x="79" y="109"/>
                  <a:pt x="79" y="109"/>
                </a:cubicBezTo>
                <a:cubicBezTo>
                  <a:pt x="79" y="111"/>
                  <a:pt x="80" y="112"/>
                  <a:pt x="80" y="112"/>
                </a:cubicBezTo>
                <a:cubicBezTo>
                  <a:pt x="81" y="113"/>
                  <a:pt x="82" y="113"/>
                  <a:pt x="83" y="113"/>
                </a:cubicBezTo>
                <a:cubicBezTo>
                  <a:pt x="84" y="112"/>
                  <a:pt x="85" y="111"/>
                  <a:pt x="85" y="109"/>
                </a:cubicBezTo>
                <a:cubicBezTo>
                  <a:pt x="85" y="108"/>
                  <a:pt x="85" y="108"/>
                  <a:pt x="84" y="107"/>
                </a:cubicBezTo>
                <a:cubicBezTo>
                  <a:pt x="84" y="106"/>
                  <a:pt x="84" y="106"/>
                  <a:pt x="84" y="106"/>
                </a:cubicBezTo>
                <a:cubicBezTo>
                  <a:pt x="84" y="105"/>
                  <a:pt x="84" y="105"/>
                  <a:pt x="84" y="105"/>
                </a:cubicBezTo>
                <a:cubicBezTo>
                  <a:pt x="84" y="105"/>
                  <a:pt x="85" y="105"/>
                  <a:pt x="86" y="105"/>
                </a:cubicBezTo>
                <a:cubicBezTo>
                  <a:pt x="87" y="105"/>
                  <a:pt x="88" y="103"/>
                  <a:pt x="89" y="102"/>
                </a:cubicBezTo>
                <a:cubicBezTo>
                  <a:pt x="90" y="101"/>
                  <a:pt x="90" y="101"/>
                  <a:pt x="90" y="100"/>
                </a:cubicBezTo>
                <a:cubicBezTo>
                  <a:pt x="92" y="102"/>
                  <a:pt x="94" y="104"/>
                  <a:pt x="96" y="103"/>
                </a:cubicBezTo>
                <a:cubicBezTo>
                  <a:pt x="97" y="102"/>
                  <a:pt x="100" y="101"/>
                  <a:pt x="102" y="102"/>
                </a:cubicBezTo>
                <a:cubicBezTo>
                  <a:pt x="103" y="102"/>
                  <a:pt x="104" y="102"/>
                  <a:pt x="104" y="103"/>
                </a:cubicBezTo>
                <a:cubicBezTo>
                  <a:pt x="104" y="103"/>
                  <a:pt x="104" y="104"/>
                  <a:pt x="104" y="105"/>
                </a:cubicBezTo>
                <a:cubicBezTo>
                  <a:pt x="103" y="105"/>
                  <a:pt x="100" y="105"/>
                  <a:pt x="97" y="105"/>
                </a:cubicBezTo>
                <a:cubicBezTo>
                  <a:pt x="96" y="105"/>
                  <a:pt x="96" y="105"/>
                  <a:pt x="95" y="106"/>
                </a:cubicBezTo>
                <a:cubicBezTo>
                  <a:pt x="95" y="107"/>
                  <a:pt x="95" y="109"/>
                  <a:pt x="96" y="110"/>
                </a:cubicBezTo>
                <a:cubicBezTo>
                  <a:pt x="99" y="113"/>
                  <a:pt x="101" y="112"/>
                  <a:pt x="102" y="111"/>
                </a:cubicBezTo>
                <a:cubicBezTo>
                  <a:pt x="102" y="111"/>
                  <a:pt x="103" y="111"/>
                  <a:pt x="103" y="111"/>
                </a:cubicBezTo>
                <a:cubicBezTo>
                  <a:pt x="104" y="112"/>
                  <a:pt x="105" y="112"/>
                  <a:pt x="107" y="112"/>
                </a:cubicBezTo>
                <a:cubicBezTo>
                  <a:pt x="108" y="111"/>
                  <a:pt x="108" y="110"/>
                  <a:pt x="108" y="109"/>
                </a:cubicBezTo>
                <a:cubicBezTo>
                  <a:pt x="108" y="109"/>
                  <a:pt x="108" y="109"/>
                  <a:pt x="109" y="108"/>
                </a:cubicBezTo>
                <a:cubicBezTo>
                  <a:pt x="110" y="107"/>
                  <a:pt x="111" y="108"/>
                  <a:pt x="113" y="109"/>
                </a:cubicBezTo>
                <a:cubicBezTo>
                  <a:pt x="114" y="110"/>
                  <a:pt x="114" y="110"/>
                  <a:pt x="114" y="110"/>
                </a:cubicBezTo>
                <a:cubicBezTo>
                  <a:pt x="115" y="111"/>
                  <a:pt x="116" y="111"/>
                  <a:pt x="116" y="112"/>
                </a:cubicBezTo>
                <a:cubicBezTo>
                  <a:pt x="115" y="112"/>
                  <a:pt x="114" y="113"/>
                  <a:pt x="114" y="114"/>
                </a:cubicBezTo>
                <a:cubicBezTo>
                  <a:pt x="114" y="114"/>
                  <a:pt x="114" y="114"/>
                  <a:pt x="114" y="114"/>
                </a:cubicBezTo>
                <a:cubicBezTo>
                  <a:pt x="114" y="115"/>
                  <a:pt x="114" y="115"/>
                  <a:pt x="115" y="116"/>
                </a:cubicBezTo>
                <a:cubicBezTo>
                  <a:pt x="115" y="116"/>
                  <a:pt x="116" y="116"/>
                  <a:pt x="116" y="116"/>
                </a:cubicBezTo>
                <a:cubicBezTo>
                  <a:pt x="117" y="116"/>
                  <a:pt x="118" y="116"/>
                  <a:pt x="118" y="116"/>
                </a:cubicBezTo>
                <a:cubicBezTo>
                  <a:pt x="121" y="118"/>
                  <a:pt x="124" y="117"/>
                  <a:pt x="126" y="115"/>
                </a:cubicBezTo>
                <a:cubicBezTo>
                  <a:pt x="126" y="114"/>
                  <a:pt x="129" y="114"/>
                  <a:pt x="131" y="115"/>
                </a:cubicBezTo>
                <a:cubicBezTo>
                  <a:pt x="131" y="115"/>
                  <a:pt x="131" y="115"/>
                  <a:pt x="132" y="115"/>
                </a:cubicBezTo>
                <a:cubicBezTo>
                  <a:pt x="134" y="115"/>
                  <a:pt x="137" y="109"/>
                  <a:pt x="137" y="109"/>
                </a:cubicBezTo>
                <a:cubicBezTo>
                  <a:pt x="137" y="109"/>
                  <a:pt x="138" y="107"/>
                  <a:pt x="138" y="107"/>
                </a:cubicBezTo>
                <a:cubicBezTo>
                  <a:pt x="138" y="102"/>
                  <a:pt x="139" y="101"/>
                  <a:pt x="139" y="101"/>
                </a:cubicBezTo>
                <a:cubicBezTo>
                  <a:pt x="144" y="100"/>
                  <a:pt x="144" y="100"/>
                  <a:pt x="144" y="100"/>
                </a:cubicBezTo>
                <a:cubicBezTo>
                  <a:pt x="149" y="100"/>
                  <a:pt x="149" y="100"/>
                  <a:pt x="149" y="100"/>
                </a:cubicBezTo>
                <a:cubicBezTo>
                  <a:pt x="151" y="100"/>
                  <a:pt x="151" y="100"/>
                  <a:pt x="151" y="100"/>
                </a:cubicBezTo>
                <a:cubicBezTo>
                  <a:pt x="152" y="100"/>
                  <a:pt x="154" y="101"/>
                  <a:pt x="156" y="100"/>
                </a:cubicBezTo>
                <a:cubicBezTo>
                  <a:pt x="158" y="100"/>
                  <a:pt x="165" y="98"/>
                  <a:pt x="167" y="93"/>
                </a:cubicBezTo>
                <a:cubicBezTo>
                  <a:pt x="167" y="92"/>
                  <a:pt x="168" y="92"/>
                  <a:pt x="169" y="91"/>
                </a:cubicBezTo>
                <a:cubicBezTo>
                  <a:pt x="171" y="91"/>
                  <a:pt x="173" y="92"/>
                  <a:pt x="174" y="93"/>
                </a:cubicBezTo>
                <a:cubicBezTo>
                  <a:pt x="175" y="94"/>
                  <a:pt x="177" y="95"/>
                  <a:pt x="179" y="94"/>
                </a:cubicBezTo>
                <a:cubicBezTo>
                  <a:pt x="181" y="94"/>
                  <a:pt x="183" y="93"/>
                  <a:pt x="183" y="92"/>
                </a:cubicBezTo>
                <a:cubicBezTo>
                  <a:pt x="185" y="89"/>
                  <a:pt x="186" y="88"/>
                  <a:pt x="186" y="85"/>
                </a:cubicBezTo>
                <a:cubicBezTo>
                  <a:pt x="187" y="82"/>
                  <a:pt x="188" y="79"/>
                  <a:pt x="190" y="79"/>
                </a:cubicBezTo>
                <a:cubicBezTo>
                  <a:pt x="192" y="79"/>
                  <a:pt x="194" y="77"/>
                  <a:pt x="195" y="76"/>
                </a:cubicBezTo>
                <a:cubicBezTo>
                  <a:pt x="196" y="74"/>
                  <a:pt x="196" y="73"/>
                  <a:pt x="195" y="72"/>
                </a:cubicBezTo>
                <a:cubicBezTo>
                  <a:pt x="194" y="71"/>
                  <a:pt x="194" y="68"/>
                  <a:pt x="194" y="65"/>
                </a:cubicBezTo>
                <a:cubicBezTo>
                  <a:pt x="193" y="62"/>
                  <a:pt x="193" y="62"/>
                  <a:pt x="193" y="62"/>
                </a:cubicBezTo>
                <a:cubicBezTo>
                  <a:pt x="192" y="58"/>
                  <a:pt x="192" y="58"/>
                  <a:pt x="192" y="58"/>
                </a:cubicBezTo>
                <a:cubicBezTo>
                  <a:pt x="192" y="56"/>
                  <a:pt x="192" y="55"/>
                  <a:pt x="193" y="54"/>
                </a:cubicBezTo>
                <a:cubicBezTo>
                  <a:pt x="195" y="51"/>
                  <a:pt x="195" y="46"/>
                  <a:pt x="195" y="44"/>
                </a:cubicBezTo>
                <a:cubicBezTo>
                  <a:pt x="194" y="38"/>
                  <a:pt x="194" y="38"/>
                  <a:pt x="194" y="38"/>
                </a:cubicBezTo>
                <a:cubicBezTo>
                  <a:pt x="194" y="38"/>
                  <a:pt x="194" y="37"/>
                  <a:pt x="194" y="37"/>
                </a:cubicBezTo>
                <a:cubicBezTo>
                  <a:pt x="193" y="37"/>
                  <a:pt x="184" y="31"/>
                  <a:pt x="181" y="35"/>
                </a:cubicBezTo>
                <a:cubicBezTo>
                  <a:pt x="180" y="37"/>
                  <a:pt x="178" y="38"/>
                  <a:pt x="176" y="38"/>
                </a:cubicBezTo>
                <a:cubicBezTo>
                  <a:pt x="175" y="38"/>
                  <a:pt x="173" y="37"/>
                  <a:pt x="172" y="36"/>
                </a:cubicBezTo>
                <a:cubicBezTo>
                  <a:pt x="170" y="33"/>
                  <a:pt x="169" y="28"/>
                  <a:pt x="168" y="25"/>
                </a:cubicBezTo>
                <a:cubicBezTo>
                  <a:pt x="168" y="24"/>
                  <a:pt x="167" y="24"/>
                  <a:pt x="167" y="24"/>
                </a:cubicBezTo>
                <a:cubicBezTo>
                  <a:pt x="166" y="24"/>
                  <a:pt x="166" y="25"/>
                  <a:pt x="166" y="25"/>
                </a:cubicBezTo>
                <a:cubicBezTo>
                  <a:pt x="165" y="25"/>
                  <a:pt x="165" y="25"/>
                  <a:pt x="165" y="25"/>
                </a:cubicBezTo>
                <a:cubicBezTo>
                  <a:pt x="162" y="26"/>
                  <a:pt x="156" y="26"/>
                  <a:pt x="156" y="25"/>
                </a:cubicBezTo>
                <a:cubicBezTo>
                  <a:pt x="155" y="24"/>
                  <a:pt x="156" y="20"/>
                  <a:pt x="156" y="19"/>
                </a:cubicBezTo>
                <a:cubicBezTo>
                  <a:pt x="156" y="19"/>
                  <a:pt x="156" y="18"/>
                  <a:pt x="156" y="18"/>
                </a:cubicBezTo>
                <a:cubicBezTo>
                  <a:pt x="155" y="18"/>
                  <a:pt x="155" y="18"/>
                  <a:pt x="155" y="18"/>
                </a:cubicBezTo>
                <a:cubicBezTo>
                  <a:pt x="155" y="18"/>
                  <a:pt x="153" y="19"/>
                  <a:pt x="151" y="19"/>
                </a:cubicBezTo>
                <a:cubicBezTo>
                  <a:pt x="148" y="19"/>
                  <a:pt x="147" y="20"/>
                  <a:pt x="145" y="21"/>
                </a:cubicBezTo>
                <a:cubicBezTo>
                  <a:pt x="145" y="22"/>
                  <a:pt x="145" y="22"/>
                  <a:pt x="145" y="22"/>
                </a:cubicBezTo>
                <a:cubicBezTo>
                  <a:pt x="144" y="23"/>
                  <a:pt x="142" y="22"/>
                  <a:pt x="141" y="22"/>
                </a:cubicBezTo>
                <a:cubicBezTo>
                  <a:pt x="140" y="22"/>
                  <a:pt x="139" y="23"/>
                  <a:pt x="138" y="23"/>
                </a:cubicBezTo>
                <a:cubicBezTo>
                  <a:pt x="137" y="26"/>
                  <a:pt x="137" y="26"/>
                  <a:pt x="137" y="26"/>
                </a:cubicBezTo>
                <a:cubicBezTo>
                  <a:pt x="137" y="26"/>
                  <a:pt x="137" y="26"/>
                  <a:pt x="137" y="26"/>
                </a:cubicBezTo>
                <a:cubicBezTo>
                  <a:pt x="137" y="26"/>
                  <a:pt x="137" y="26"/>
                  <a:pt x="137" y="26"/>
                </a:cubicBezTo>
                <a:cubicBezTo>
                  <a:pt x="137" y="26"/>
                  <a:pt x="136" y="25"/>
                  <a:pt x="136" y="25"/>
                </a:cubicBezTo>
                <a:cubicBezTo>
                  <a:pt x="136" y="24"/>
                  <a:pt x="135" y="23"/>
                  <a:pt x="134" y="22"/>
                </a:cubicBezTo>
                <a:cubicBezTo>
                  <a:pt x="134" y="22"/>
                  <a:pt x="133" y="22"/>
                  <a:pt x="133" y="21"/>
                </a:cubicBezTo>
                <a:cubicBezTo>
                  <a:pt x="133" y="20"/>
                  <a:pt x="133" y="19"/>
                  <a:pt x="132" y="18"/>
                </a:cubicBezTo>
                <a:cubicBezTo>
                  <a:pt x="130" y="17"/>
                  <a:pt x="128" y="19"/>
                  <a:pt x="128" y="20"/>
                </a:cubicBezTo>
                <a:cubicBezTo>
                  <a:pt x="128" y="20"/>
                  <a:pt x="127" y="21"/>
                  <a:pt x="127" y="21"/>
                </a:cubicBezTo>
                <a:cubicBezTo>
                  <a:pt x="127" y="21"/>
                  <a:pt x="126" y="21"/>
                  <a:pt x="126" y="21"/>
                </a:cubicBezTo>
                <a:cubicBezTo>
                  <a:pt x="124" y="21"/>
                  <a:pt x="122" y="21"/>
                  <a:pt x="121" y="22"/>
                </a:cubicBezTo>
                <a:cubicBezTo>
                  <a:pt x="121" y="22"/>
                  <a:pt x="115" y="27"/>
                  <a:pt x="110" y="30"/>
                </a:cubicBezTo>
                <a:cubicBezTo>
                  <a:pt x="110" y="29"/>
                  <a:pt x="110" y="27"/>
                  <a:pt x="110" y="27"/>
                </a:cubicBezTo>
                <a:cubicBezTo>
                  <a:pt x="109" y="26"/>
                  <a:pt x="109" y="26"/>
                  <a:pt x="108" y="25"/>
                </a:cubicBezTo>
                <a:cubicBezTo>
                  <a:pt x="107" y="24"/>
                  <a:pt x="106" y="23"/>
                  <a:pt x="106" y="23"/>
                </a:cubicBezTo>
                <a:cubicBezTo>
                  <a:pt x="106" y="20"/>
                  <a:pt x="105" y="18"/>
                  <a:pt x="104" y="18"/>
                </a:cubicBezTo>
                <a:cubicBezTo>
                  <a:pt x="103" y="17"/>
                  <a:pt x="100" y="14"/>
                  <a:pt x="100" y="13"/>
                </a:cubicBezTo>
                <a:cubicBezTo>
                  <a:pt x="100" y="13"/>
                  <a:pt x="100" y="13"/>
                  <a:pt x="100" y="13"/>
                </a:cubicBezTo>
                <a:cubicBezTo>
                  <a:pt x="100" y="11"/>
                  <a:pt x="98" y="10"/>
                  <a:pt x="95" y="9"/>
                </a:cubicBezTo>
                <a:cubicBezTo>
                  <a:pt x="95" y="9"/>
                  <a:pt x="95" y="9"/>
                  <a:pt x="95" y="9"/>
                </a:cubicBezTo>
                <a:cubicBezTo>
                  <a:pt x="95" y="9"/>
                  <a:pt x="96" y="8"/>
                  <a:pt x="96" y="8"/>
                </a:cubicBezTo>
                <a:cubicBezTo>
                  <a:pt x="96" y="8"/>
                  <a:pt x="96" y="7"/>
                  <a:pt x="96" y="7"/>
                </a:cubicBezTo>
                <a:cubicBezTo>
                  <a:pt x="96" y="7"/>
                  <a:pt x="96" y="7"/>
                  <a:pt x="96" y="7"/>
                </a:cubicBezTo>
                <a:cubicBezTo>
                  <a:pt x="96" y="6"/>
                  <a:pt x="96" y="6"/>
                  <a:pt x="96" y="6"/>
                </a:cubicBezTo>
                <a:cubicBezTo>
                  <a:pt x="95" y="6"/>
                  <a:pt x="95" y="6"/>
                  <a:pt x="95" y="6"/>
                </a:cubicBezTo>
                <a:cubicBezTo>
                  <a:pt x="94" y="5"/>
                  <a:pt x="92" y="4"/>
                  <a:pt x="92" y="2"/>
                </a:cubicBezTo>
                <a:cubicBezTo>
                  <a:pt x="92" y="1"/>
                  <a:pt x="92" y="1"/>
                  <a:pt x="91" y="1"/>
                </a:cubicBezTo>
                <a:cubicBezTo>
                  <a:pt x="90" y="0"/>
                  <a:pt x="88" y="1"/>
                  <a:pt x="86" y="2"/>
                </a:cubicBezTo>
                <a:close/>
                <a:moveTo>
                  <a:pt x="25" y="13"/>
                </a:moveTo>
                <a:cubicBezTo>
                  <a:pt x="25" y="13"/>
                  <a:pt x="25" y="13"/>
                  <a:pt x="25" y="13"/>
                </a:cubicBezTo>
                <a:cubicBezTo>
                  <a:pt x="25" y="13"/>
                  <a:pt x="25" y="13"/>
                  <a:pt x="25" y="13"/>
                </a:cubicBezTo>
                <a:close/>
                <a:moveTo>
                  <a:pt x="87" y="4"/>
                </a:moveTo>
                <a:cubicBezTo>
                  <a:pt x="88" y="3"/>
                  <a:pt x="90" y="2"/>
                  <a:pt x="91" y="2"/>
                </a:cubicBezTo>
                <a:cubicBezTo>
                  <a:pt x="91" y="5"/>
                  <a:pt x="93" y="7"/>
                  <a:pt x="94" y="7"/>
                </a:cubicBezTo>
                <a:cubicBezTo>
                  <a:pt x="94" y="8"/>
                  <a:pt x="93" y="8"/>
                  <a:pt x="93" y="9"/>
                </a:cubicBezTo>
                <a:cubicBezTo>
                  <a:pt x="93" y="9"/>
                  <a:pt x="93" y="9"/>
                  <a:pt x="93" y="9"/>
                </a:cubicBezTo>
                <a:cubicBezTo>
                  <a:pt x="93" y="10"/>
                  <a:pt x="94" y="10"/>
                  <a:pt x="95" y="11"/>
                </a:cubicBezTo>
                <a:cubicBezTo>
                  <a:pt x="97" y="12"/>
                  <a:pt x="98" y="12"/>
                  <a:pt x="98" y="13"/>
                </a:cubicBezTo>
                <a:cubicBezTo>
                  <a:pt x="98" y="15"/>
                  <a:pt x="102" y="19"/>
                  <a:pt x="103" y="20"/>
                </a:cubicBezTo>
                <a:cubicBezTo>
                  <a:pt x="104" y="20"/>
                  <a:pt x="104" y="21"/>
                  <a:pt x="104" y="23"/>
                </a:cubicBezTo>
                <a:cubicBezTo>
                  <a:pt x="104" y="24"/>
                  <a:pt x="105" y="25"/>
                  <a:pt x="106" y="26"/>
                </a:cubicBezTo>
                <a:cubicBezTo>
                  <a:pt x="107" y="27"/>
                  <a:pt x="108" y="27"/>
                  <a:pt x="108" y="28"/>
                </a:cubicBezTo>
                <a:cubicBezTo>
                  <a:pt x="108" y="28"/>
                  <a:pt x="109" y="32"/>
                  <a:pt x="109" y="32"/>
                </a:cubicBezTo>
                <a:cubicBezTo>
                  <a:pt x="109" y="32"/>
                  <a:pt x="109" y="33"/>
                  <a:pt x="109" y="33"/>
                </a:cubicBezTo>
                <a:cubicBezTo>
                  <a:pt x="110" y="33"/>
                  <a:pt x="110" y="33"/>
                  <a:pt x="110" y="33"/>
                </a:cubicBezTo>
                <a:cubicBezTo>
                  <a:pt x="111" y="32"/>
                  <a:pt x="122" y="24"/>
                  <a:pt x="123" y="23"/>
                </a:cubicBezTo>
                <a:cubicBezTo>
                  <a:pt x="123" y="23"/>
                  <a:pt x="125" y="23"/>
                  <a:pt x="126" y="23"/>
                </a:cubicBezTo>
                <a:cubicBezTo>
                  <a:pt x="127" y="23"/>
                  <a:pt x="127" y="23"/>
                  <a:pt x="127" y="23"/>
                </a:cubicBezTo>
                <a:cubicBezTo>
                  <a:pt x="128" y="23"/>
                  <a:pt x="129" y="22"/>
                  <a:pt x="129" y="21"/>
                </a:cubicBezTo>
                <a:cubicBezTo>
                  <a:pt x="130" y="20"/>
                  <a:pt x="130" y="20"/>
                  <a:pt x="131" y="20"/>
                </a:cubicBezTo>
                <a:cubicBezTo>
                  <a:pt x="131" y="20"/>
                  <a:pt x="131" y="21"/>
                  <a:pt x="131" y="22"/>
                </a:cubicBezTo>
                <a:cubicBezTo>
                  <a:pt x="132" y="22"/>
                  <a:pt x="132" y="24"/>
                  <a:pt x="133" y="24"/>
                </a:cubicBezTo>
                <a:cubicBezTo>
                  <a:pt x="134" y="24"/>
                  <a:pt x="134" y="25"/>
                  <a:pt x="134" y="26"/>
                </a:cubicBezTo>
                <a:cubicBezTo>
                  <a:pt x="135" y="27"/>
                  <a:pt x="135" y="28"/>
                  <a:pt x="136" y="28"/>
                </a:cubicBezTo>
                <a:cubicBezTo>
                  <a:pt x="137" y="28"/>
                  <a:pt x="138" y="27"/>
                  <a:pt x="138" y="27"/>
                </a:cubicBezTo>
                <a:cubicBezTo>
                  <a:pt x="140" y="24"/>
                  <a:pt x="140" y="24"/>
                  <a:pt x="140" y="24"/>
                </a:cubicBezTo>
                <a:cubicBezTo>
                  <a:pt x="140" y="24"/>
                  <a:pt x="140" y="24"/>
                  <a:pt x="140" y="24"/>
                </a:cubicBezTo>
                <a:cubicBezTo>
                  <a:pt x="142" y="24"/>
                  <a:pt x="144" y="25"/>
                  <a:pt x="146" y="23"/>
                </a:cubicBezTo>
                <a:cubicBezTo>
                  <a:pt x="147" y="23"/>
                  <a:pt x="147" y="23"/>
                  <a:pt x="147" y="23"/>
                </a:cubicBezTo>
                <a:cubicBezTo>
                  <a:pt x="148" y="22"/>
                  <a:pt x="149" y="21"/>
                  <a:pt x="151" y="21"/>
                </a:cubicBezTo>
                <a:cubicBezTo>
                  <a:pt x="152" y="21"/>
                  <a:pt x="153" y="20"/>
                  <a:pt x="154" y="20"/>
                </a:cubicBezTo>
                <a:cubicBezTo>
                  <a:pt x="154" y="21"/>
                  <a:pt x="154" y="22"/>
                  <a:pt x="154" y="23"/>
                </a:cubicBezTo>
                <a:cubicBezTo>
                  <a:pt x="154" y="24"/>
                  <a:pt x="154" y="25"/>
                  <a:pt x="154" y="26"/>
                </a:cubicBezTo>
                <a:cubicBezTo>
                  <a:pt x="155" y="29"/>
                  <a:pt x="165" y="27"/>
                  <a:pt x="165" y="27"/>
                </a:cubicBezTo>
                <a:cubicBezTo>
                  <a:pt x="165" y="27"/>
                  <a:pt x="166" y="27"/>
                  <a:pt x="167" y="26"/>
                </a:cubicBezTo>
                <a:cubicBezTo>
                  <a:pt x="168" y="30"/>
                  <a:pt x="169" y="34"/>
                  <a:pt x="171" y="37"/>
                </a:cubicBezTo>
                <a:cubicBezTo>
                  <a:pt x="173" y="39"/>
                  <a:pt x="175" y="40"/>
                  <a:pt x="176" y="40"/>
                </a:cubicBezTo>
                <a:cubicBezTo>
                  <a:pt x="178" y="40"/>
                  <a:pt x="181" y="39"/>
                  <a:pt x="183" y="36"/>
                </a:cubicBezTo>
                <a:cubicBezTo>
                  <a:pt x="184" y="34"/>
                  <a:pt x="190" y="37"/>
                  <a:pt x="192" y="39"/>
                </a:cubicBezTo>
                <a:cubicBezTo>
                  <a:pt x="192" y="39"/>
                  <a:pt x="193" y="44"/>
                  <a:pt x="193" y="44"/>
                </a:cubicBezTo>
                <a:cubicBezTo>
                  <a:pt x="193" y="45"/>
                  <a:pt x="193" y="45"/>
                  <a:pt x="193" y="46"/>
                </a:cubicBezTo>
                <a:cubicBezTo>
                  <a:pt x="193" y="48"/>
                  <a:pt x="193" y="51"/>
                  <a:pt x="191" y="53"/>
                </a:cubicBezTo>
                <a:cubicBezTo>
                  <a:pt x="190" y="54"/>
                  <a:pt x="190" y="55"/>
                  <a:pt x="190" y="56"/>
                </a:cubicBezTo>
                <a:cubicBezTo>
                  <a:pt x="190" y="57"/>
                  <a:pt x="190" y="58"/>
                  <a:pt x="191" y="58"/>
                </a:cubicBezTo>
                <a:cubicBezTo>
                  <a:pt x="191" y="62"/>
                  <a:pt x="191" y="62"/>
                  <a:pt x="191" y="62"/>
                </a:cubicBezTo>
                <a:cubicBezTo>
                  <a:pt x="192" y="65"/>
                  <a:pt x="192" y="65"/>
                  <a:pt x="192" y="65"/>
                </a:cubicBezTo>
                <a:cubicBezTo>
                  <a:pt x="192" y="68"/>
                  <a:pt x="192" y="71"/>
                  <a:pt x="193" y="73"/>
                </a:cubicBezTo>
                <a:cubicBezTo>
                  <a:pt x="194" y="74"/>
                  <a:pt x="194" y="74"/>
                  <a:pt x="194" y="74"/>
                </a:cubicBezTo>
                <a:cubicBezTo>
                  <a:pt x="194" y="74"/>
                  <a:pt x="194" y="75"/>
                  <a:pt x="194" y="75"/>
                </a:cubicBezTo>
                <a:cubicBezTo>
                  <a:pt x="193" y="76"/>
                  <a:pt x="191" y="77"/>
                  <a:pt x="190" y="77"/>
                </a:cubicBezTo>
                <a:cubicBezTo>
                  <a:pt x="187" y="77"/>
                  <a:pt x="185" y="81"/>
                  <a:pt x="185" y="84"/>
                </a:cubicBezTo>
                <a:cubicBezTo>
                  <a:pt x="184" y="87"/>
                  <a:pt x="184" y="89"/>
                  <a:pt x="182" y="91"/>
                </a:cubicBezTo>
                <a:cubicBezTo>
                  <a:pt x="181" y="92"/>
                  <a:pt x="180" y="92"/>
                  <a:pt x="179" y="93"/>
                </a:cubicBezTo>
                <a:cubicBezTo>
                  <a:pt x="178" y="93"/>
                  <a:pt x="176" y="92"/>
                  <a:pt x="176" y="91"/>
                </a:cubicBezTo>
                <a:cubicBezTo>
                  <a:pt x="174" y="90"/>
                  <a:pt x="171" y="89"/>
                  <a:pt x="168" y="90"/>
                </a:cubicBezTo>
                <a:cubicBezTo>
                  <a:pt x="167" y="90"/>
                  <a:pt x="165" y="91"/>
                  <a:pt x="165" y="92"/>
                </a:cubicBezTo>
                <a:cubicBezTo>
                  <a:pt x="164" y="95"/>
                  <a:pt x="159" y="98"/>
                  <a:pt x="156" y="98"/>
                </a:cubicBezTo>
                <a:cubicBezTo>
                  <a:pt x="154" y="99"/>
                  <a:pt x="152" y="99"/>
                  <a:pt x="151" y="98"/>
                </a:cubicBezTo>
                <a:cubicBezTo>
                  <a:pt x="149" y="98"/>
                  <a:pt x="149" y="98"/>
                  <a:pt x="149" y="98"/>
                </a:cubicBezTo>
                <a:cubicBezTo>
                  <a:pt x="144" y="99"/>
                  <a:pt x="144" y="99"/>
                  <a:pt x="144" y="99"/>
                </a:cubicBezTo>
                <a:cubicBezTo>
                  <a:pt x="139" y="99"/>
                  <a:pt x="139" y="99"/>
                  <a:pt x="139" y="99"/>
                </a:cubicBezTo>
                <a:cubicBezTo>
                  <a:pt x="137" y="100"/>
                  <a:pt x="136" y="103"/>
                  <a:pt x="136" y="106"/>
                </a:cubicBezTo>
                <a:cubicBezTo>
                  <a:pt x="136" y="108"/>
                  <a:pt x="136" y="108"/>
                  <a:pt x="136" y="108"/>
                </a:cubicBezTo>
                <a:cubicBezTo>
                  <a:pt x="135" y="109"/>
                  <a:pt x="132" y="113"/>
                  <a:pt x="132" y="113"/>
                </a:cubicBezTo>
                <a:cubicBezTo>
                  <a:pt x="130" y="112"/>
                  <a:pt x="126" y="112"/>
                  <a:pt x="124" y="114"/>
                </a:cubicBezTo>
                <a:cubicBezTo>
                  <a:pt x="123" y="115"/>
                  <a:pt x="121" y="116"/>
                  <a:pt x="119" y="115"/>
                </a:cubicBezTo>
                <a:cubicBezTo>
                  <a:pt x="118" y="114"/>
                  <a:pt x="117" y="114"/>
                  <a:pt x="116" y="114"/>
                </a:cubicBezTo>
                <a:cubicBezTo>
                  <a:pt x="116" y="114"/>
                  <a:pt x="117" y="113"/>
                  <a:pt x="117" y="113"/>
                </a:cubicBezTo>
                <a:cubicBezTo>
                  <a:pt x="117" y="113"/>
                  <a:pt x="118" y="112"/>
                  <a:pt x="118" y="112"/>
                </a:cubicBezTo>
                <a:cubicBezTo>
                  <a:pt x="118" y="112"/>
                  <a:pt x="118" y="112"/>
                  <a:pt x="118" y="111"/>
                </a:cubicBezTo>
                <a:cubicBezTo>
                  <a:pt x="117" y="110"/>
                  <a:pt x="116" y="109"/>
                  <a:pt x="115" y="109"/>
                </a:cubicBezTo>
                <a:cubicBezTo>
                  <a:pt x="114" y="108"/>
                  <a:pt x="114" y="108"/>
                  <a:pt x="114" y="108"/>
                </a:cubicBezTo>
                <a:cubicBezTo>
                  <a:pt x="112" y="107"/>
                  <a:pt x="110" y="105"/>
                  <a:pt x="108" y="107"/>
                </a:cubicBezTo>
                <a:cubicBezTo>
                  <a:pt x="106" y="108"/>
                  <a:pt x="106" y="109"/>
                  <a:pt x="106" y="109"/>
                </a:cubicBezTo>
                <a:cubicBezTo>
                  <a:pt x="106" y="110"/>
                  <a:pt x="106" y="110"/>
                  <a:pt x="106" y="110"/>
                </a:cubicBezTo>
                <a:cubicBezTo>
                  <a:pt x="105" y="110"/>
                  <a:pt x="105" y="110"/>
                  <a:pt x="104" y="110"/>
                </a:cubicBezTo>
                <a:cubicBezTo>
                  <a:pt x="103" y="109"/>
                  <a:pt x="102" y="109"/>
                  <a:pt x="101" y="110"/>
                </a:cubicBezTo>
                <a:cubicBezTo>
                  <a:pt x="100" y="110"/>
                  <a:pt x="99" y="111"/>
                  <a:pt x="97" y="109"/>
                </a:cubicBezTo>
                <a:cubicBezTo>
                  <a:pt x="97" y="108"/>
                  <a:pt x="97" y="107"/>
                  <a:pt x="97" y="107"/>
                </a:cubicBezTo>
                <a:cubicBezTo>
                  <a:pt x="97" y="107"/>
                  <a:pt x="97" y="107"/>
                  <a:pt x="97" y="107"/>
                </a:cubicBezTo>
                <a:cubicBezTo>
                  <a:pt x="99" y="107"/>
                  <a:pt x="105" y="107"/>
                  <a:pt x="105" y="106"/>
                </a:cubicBezTo>
                <a:cubicBezTo>
                  <a:pt x="106" y="105"/>
                  <a:pt x="106" y="103"/>
                  <a:pt x="106" y="102"/>
                </a:cubicBezTo>
                <a:cubicBezTo>
                  <a:pt x="105" y="101"/>
                  <a:pt x="104" y="100"/>
                  <a:pt x="103" y="100"/>
                </a:cubicBezTo>
                <a:cubicBezTo>
                  <a:pt x="99" y="99"/>
                  <a:pt x="96" y="100"/>
                  <a:pt x="95" y="101"/>
                </a:cubicBezTo>
                <a:cubicBezTo>
                  <a:pt x="95" y="101"/>
                  <a:pt x="93" y="100"/>
                  <a:pt x="92" y="99"/>
                </a:cubicBezTo>
                <a:cubicBezTo>
                  <a:pt x="91" y="98"/>
                  <a:pt x="91" y="98"/>
                  <a:pt x="90" y="98"/>
                </a:cubicBezTo>
                <a:cubicBezTo>
                  <a:pt x="89" y="98"/>
                  <a:pt x="89" y="99"/>
                  <a:pt x="88" y="101"/>
                </a:cubicBezTo>
                <a:cubicBezTo>
                  <a:pt x="87" y="102"/>
                  <a:pt x="86" y="103"/>
                  <a:pt x="86" y="103"/>
                </a:cubicBezTo>
                <a:cubicBezTo>
                  <a:pt x="84" y="103"/>
                  <a:pt x="83" y="103"/>
                  <a:pt x="83" y="104"/>
                </a:cubicBezTo>
                <a:cubicBezTo>
                  <a:pt x="82" y="105"/>
                  <a:pt x="82" y="106"/>
                  <a:pt x="83" y="108"/>
                </a:cubicBezTo>
                <a:cubicBezTo>
                  <a:pt x="83" y="109"/>
                  <a:pt x="83" y="111"/>
                  <a:pt x="82" y="111"/>
                </a:cubicBezTo>
                <a:cubicBezTo>
                  <a:pt x="82" y="111"/>
                  <a:pt x="82" y="111"/>
                  <a:pt x="82" y="111"/>
                </a:cubicBezTo>
                <a:cubicBezTo>
                  <a:pt x="81" y="110"/>
                  <a:pt x="81" y="109"/>
                  <a:pt x="82" y="107"/>
                </a:cubicBezTo>
                <a:cubicBezTo>
                  <a:pt x="82" y="106"/>
                  <a:pt x="82" y="104"/>
                  <a:pt x="82" y="103"/>
                </a:cubicBezTo>
                <a:cubicBezTo>
                  <a:pt x="81" y="101"/>
                  <a:pt x="81" y="101"/>
                  <a:pt x="81" y="101"/>
                </a:cubicBezTo>
                <a:cubicBezTo>
                  <a:pt x="81" y="100"/>
                  <a:pt x="81" y="100"/>
                  <a:pt x="81" y="99"/>
                </a:cubicBezTo>
                <a:cubicBezTo>
                  <a:pt x="82" y="96"/>
                  <a:pt x="82" y="96"/>
                  <a:pt x="82" y="96"/>
                </a:cubicBezTo>
                <a:cubicBezTo>
                  <a:pt x="83" y="94"/>
                  <a:pt x="84" y="93"/>
                  <a:pt x="84" y="92"/>
                </a:cubicBezTo>
                <a:cubicBezTo>
                  <a:pt x="83" y="91"/>
                  <a:pt x="83" y="91"/>
                  <a:pt x="83" y="91"/>
                </a:cubicBezTo>
                <a:cubicBezTo>
                  <a:pt x="82" y="91"/>
                  <a:pt x="81" y="92"/>
                  <a:pt x="79" y="94"/>
                </a:cubicBezTo>
                <a:cubicBezTo>
                  <a:pt x="79" y="94"/>
                  <a:pt x="78" y="96"/>
                  <a:pt x="77" y="96"/>
                </a:cubicBezTo>
                <a:cubicBezTo>
                  <a:pt x="75" y="94"/>
                  <a:pt x="73" y="92"/>
                  <a:pt x="74" y="91"/>
                </a:cubicBezTo>
                <a:cubicBezTo>
                  <a:pt x="74" y="90"/>
                  <a:pt x="74" y="88"/>
                  <a:pt x="73" y="88"/>
                </a:cubicBezTo>
                <a:cubicBezTo>
                  <a:pt x="72" y="88"/>
                  <a:pt x="71" y="88"/>
                  <a:pt x="70" y="89"/>
                </a:cubicBezTo>
                <a:cubicBezTo>
                  <a:pt x="68" y="91"/>
                  <a:pt x="66" y="92"/>
                  <a:pt x="66" y="91"/>
                </a:cubicBezTo>
                <a:cubicBezTo>
                  <a:pt x="66" y="91"/>
                  <a:pt x="66" y="91"/>
                  <a:pt x="66" y="91"/>
                </a:cubicBezTo>
                <a:cubicBezTo>
                  <a:pt x="66" y="91"/>
                  <a:pt x="65" y="90"/>
                  <a:pt x="65" y="90"/>
                </a:cubicBezTo>
                <a:cubicBezTo>
                  <a:pt x="65" y="88"/>
                  <a:pt x="64" y="85"/>
                  <a:pt x="61" y="85"/>
                </a:cubicBezTo>
                <a:cubicBezTo>
                  <a:pt x="59" y="85"/>
                  <a:pt x="58" y="85"/>
                  <a:pt x="56" y="84"/>
                </a:cubicBezTo>
                <a:cubicBezTo>
                  <a:pt x="54" y="83"/>
                  <a:pt x="52" y="83"/>
                  <a:pt x="50" y="83"/>
                </a:cubicBezTo>
                <a:cubicBezTo>
                  <a:pt x="49" y="83"/>
                  <a:pt x="49" y="83"/>
                  <a:pt x="49" y="83"/>
                </a:cubicBezTo>
                <a:cubicBezTo>
                  <a:pt x="47" y="83"/>
                  <a:pt x="46" y="83"/>
                  <a:pt x="44" y="81"/>
                </a:cubicBezTo>
                <a:cubicBezTo>
                  <a:pt x="44" y="80"/>
                  <a:pt x="43" y="79"/>
                  <a:pt x="43" y="77"/>
                </a:cubicBezTo>
                <a:cubicBezTo>
                  <a:pt x="43" y="76"/>
                  <a:pt x="43" y="75"/>
                  <a:pt x="42" y="74"/>
                </a:cubicBezTo>
                <a:cubicBezTo>
                  <a:pt x="40" y="74"/>
                  <a:pt x="40" y="75"/>
                  <a:pt x="39" y="76"/>
                </a:cubicBezTo>
                <a:cubicBezTo>
                  <a:pt x="39" y="77"/>
                  <a:pt x="38" y="78"/>
                  <a:pt x="37" y="78"/>
                </a:cubicBezTo>
                <a:cubicBezTo>
                  <a:pt x="37" y="78"/>
                  <a:pt x="36" y="78"/>
                  <a:pt x="35" y="77"/>
                </a:cubicBezTo>
                <a:cubicBezTo>
                  <a:pt x="33" y="75"/>
                  <a:pt x="31" y="74"/>
                  <a:pt x="30" y="75"/>
                </a:cubicBezTo>
                <a:cubicBezTo>
                  <a:pt x="29" y="75"/>
                  <a:pt x="29" y="75"/>
                  <a:pt x="29" y="76"/>
                </a:cubicBezTo>
                <a:cubicBezTo>
                  <a:pt x="29" y="76"/>
                  <a:pt x="29" y="78"/>
                  <a:pt x="29" y="78"/>
                </a:cubicBezTo>
                <a:cubicBezTo>
                  <a:pt x="29" y="79"/>
                  <a:pt x="29" y="80"/>
                  <a:pt x="29" y="80"/>
                </a:cubicBezTo>
                <a:cubicBezTo>
                  <a:pt x="27" y="81"/>
                  <a:pt x="24" y="82"/>
                  <a:pt x="23" y="81"/>
                </a:cubicBezTo>
                <a:cubicBezTo>
                  <a:pt x="21" y="81"/>
                  <a:pt x="20" y="80"/>
                  <a:pt x="20" y="78"/>
                </a:cubicBezTo>
                <a:cubicBezTo>
                  <a:pt x="20" y="77"/>
                  <a:pt x="20" y="77"/>
                  <a:pt x="20" y="77"/>
                </a:cubicBezTo>
                <a:cubicBezTo>
                  <a:pt x="21" y="76"/>
                  <a:pt x="22" y="74"/>
                  <a:pt x="20" y="72"/>
                </a:cubicBezTo>
                <a:cubicBezTo>
                  <a:pt x="19" y="71"/>
                  <a:pt x="19" y="70"/>
                  <a:pt x="19" y="70"/>
                </a:cubicBezTo>
                <a:cubicBezTo>
                  <a:pt x="19" y="68"/>
                  <a:pt x="18" y="67"/>
                  <a:pt x="16" y="66"/>
                </a:cubicBezTo>
                <a:cubicBezTo>
                  <a:pt x="12" y="64"/>
                  <a:pt x="12" y="64"/>
                  <a:pt x="12" y="64"/>
                </a:cubicBezTo>
                <a:cubicBezTo>
                  <a:pt x="7" y="63"/>
                  <a:pt x="7" y="63"/>
                  <a:pt x="7" y="63"/>
                </a:cubicBezTo>
                <a:cubicBezTo>
                  <a:pt x="5" y="62"/>
                  <a:pt x="5" y="61"/>
                  <a:pt x="5" y="60"/>
                </a:cubicBezTo>
                <a:cubicBezTo>
                  <a:pt x="5" y="59"/>
                  <a:pt x="6" y="59"/>
                  <a:pt x="7" y="59"/>
                </a:cubicBezTo>
                <a:cubicBezTo>
                  <a:pt x="10" y="59"/>
                  <a:pt x="15" y="59"/>
                  <a:pt x="18" y="58"/>
                </a:cubicBezTo>
                <a:cubicBezTo>
                  <a:pt x="18" y="58"/>
                  <a:pt x="20" y="58"/>
                  <a:pt x="21" y="58"/>
                </a:cubicBezTo>
                <a:cubicBezTo>
                  <a:pt x="24" y="58"/>
                  <a:pt x="26" y="58"/>
                  <a:pt x="27" y="57"/>
                </a:cubicBezTo>
                <a:cubicBezTo>
                  <a:pt x="28" y="56"/>
                  <a:pt x="27" y="54"/>
                  <a:pt x="26" y="54"/>
                </a:cubicBezTo>
                <a:cubicBezTo>
                  <a:pt x="24" y="50"/>
                  <a:pt x="22" y="47"/>
                  <a:pt x="19" y="46"/>
                </a:cubicBezTo>
                <a:cubicBezTo>
                  <a:pt x="18" y="46"/>
                  <a:pt x="17" y="46"/>
                  <a:pt x="16" y="47"/>
                </a:cubicBezTo>
                <a:cubicBezTo>
                  <a:pt x="14" y="49"/>
                  <a:pt x="13" y="49"/>
                  <a:pt x="13" y="49"/>
                </a:cubicBezTo>
                <a:cubicBezTo>
                  <a:pt x="12" y="49"/>
                  <a:pt x="12" y="48"/>
                  <a:pt x="12" y="48"/>
                </a:cubicBezTo>
                <a:cubicBezTo>
                  <a:pt x="12" y="48"/>
                  <a:pt x="13" y="47"/>
                  <a:pt x="13" y="47"/>
                </a:cubicBezTo>
                <a:cubicBezTo>
                  <a:pt x="13" y="45"/>
                  <a:pt x="14" y="44"/>
                  <a:pt x="12" y="42"/>
                </a:cubicBezTo>
                <a:cubicBezTo>
                  <a:pt x="11" y="42"/>
                  <a:pt x="11" y="41"/>
                  <a:pt x="11" y="41"/>
                </a:cubicBezTo>
                <a:cubicBezTo>
                  <a:pt x="11" y="41"/>
                  <a:pt x="12" y="41"/>
                  <a:pt x="12" y="41"/>
                </a:cubicBezTo>
                <a:cubicBezTo>
                  <a:pt x="13" y="41"/>
                  <a:pt x="13" y="41"/>
                  <a:pt x="13" y="41"/>
                </a:cubicBezTo>
                <a:cubicBezTo>
                  <a:pt x="15" y="43"/>
                  <a:pt x="20" y="43"/>
                  <a:pt x="22" y="43"/>
                </a:cubicBezTo>
                <a:cubicBezTo>
                  <a:pt x="24" y="43"/>
                  <a:pt x="25" y="41"/>
                  <a:pt x="25" y="40"/>
                </a:cubicBezTo>
                <a:cubicBezTo>
                  <a:pt x="25" y="39"/>
                  <a:pt x="25" y="38"/>
                  <a:pt x="23" y="38"/>
                </a:cubicBezTo>
                <a:cubicBezTo>
                  <a:pt x="22" y="38"/>
                  <a:pt x="22" y="38"/>
                  <a:pt x="22" y="38"/>
                </a:cubicBezTo>
                <a:cubicBezTo>
                  <a:pt x="21" y="38"/>
                  <a:pt x="19" y="38"/>
                  <a:pt x="19" y="38"/>
                </a:cubicBezTo>
                <a:cubicBezTo>
                  <a:pt x="19" y="38"/>
                  <a:pt x="21" y="36"/>
                  <a:pt x="23" y="35"/>
                </a:cubicBezTo>
                <a:cubicBezTo>
                  <a:pt x="23" y="35"/>
                  <a:pt x="23" y="34"/>
                  <a:pt x="23" y="34"/>
                </a:cubicBezTo>
                <a:cubicBezTo>
                  <a:pt x="23" y="33"/>
                  <a:pt x="22" y="33"/>
                  <a:pt x="22" y="33"/>
                </a:cubicBezTo>
                <a:cubicBezTo>
                  <a:pt x="22" y="33"/>
                  <a:pt x="17" y="36"/>
                  <a:pt x="15" y="36"/>
                </a:cubicBezTo>
                <a:cubicBezTo>
                  <a:pt x="15" y="36"/>
                  <a:pt x="8" y="36"/>
                  <a:pt x="8" y="36"/>
                </a:cubicBezTo>
                <a:cubicBezTo>
                  <a:pt x="8" y="36"/>
                  <a:pt x="4" y="37"/>
                  <a:pt x="3" y="37"/>
                </a:cubicBezTo>
                <a:cubicBezTo>
                  <a:pt x="3" y="36"/>
                  <a:pt x="3" y="34"/>
                  <a:pt x="3" y="32"/>
                </a:cubicBezTo>
                <a:cubicBezTo>
                  <a:pt x="3" y="31"/>
                  <a:pt x="3" y="30"/>
                  <a:pt x="3" y="29"/>
                </a:cubicBezTo>
                <a:cubicBezTo>
                  <a:pt x="3" y="26"/>
                  <a:pt x="3" y="26"/>
                  <a:pt x="3" y="26"/>
                </a:cubicBezTo>
                <a:cubicBezTo>
                  <a:pt x="3" y="23"/>
                  <a:pt x="3" y="22"/>
                  <a:pt x="6" y="21"/>
                </a:cubicBezTo>
                <a:cubicBezTo>
                  <a:pt x="8" y="19"/>
                  <a:pt x="11" y="19"/>
                  <a:pt x="13" y="18"/>
                </a:cubicBezTo>
                <a:cubicBezTo>
                  <a:pt x="15" y="18"/>
                  <a:pt x="17" y="17"/>
                  <a:pt x="18" y="17"/>
                </a:cubicBezTo>
                <a:cubicBezTo>
                  <a:pt x="19" y="16"/>
                  <a:pt x="23" y="15"/>
                  <a:pt x="25" y="14"/>
                </a:cubicBezTo>
                <a:cubicBezTo>
                  <a:pt x="25" y="14"/>
                  <a:pt x="26" y="15"/>
                  <a:pt x="26" y="15"/>
                </a:cubicBezTo>
                <a:cubicBezTo>
                  <a:pt x="27" y="16"/>
                  <a:pt x="27" y="16"/>
                  <a:pt x="29" y="16"/>
                </a:cubicBezTo>
                <a:cubicBezTo>
                  <a:pt x="30" y="16"/>
                  <a:pt x="31" y="15"/>
                  <a:pt x="32" y="14"/>
                </a:cubicBezTo>
                <a:cubicBezTo>
                  <a:pt x="33" y="13"/>
                  <a:pt x="34" y="12"/>
                  <a:pt x="35" y="12"/>
                </a:cubicBezTo>
                <a:cubicBezTo>
                  <a:pt x="37" y="12"/>
                  <a:pt x="43" y="11"/>
                  <a:pt x="45" y="10"/>
                </a:cubicBezTo>
                <a:cubicBezTo>
                  <a:pt x="45" y="10"/>
                  <a:pt x="45" y="10"/>
                  <a:pt x="45" y="10"/>
                </a:cubicBezTo>
                <a:cubicBezTo>
                  <a:pt x="45" y="10"/>
                  <a:pt x="45" y="11"/>
                  <a:pt x="45" y="12"/>
                </a:cubicBezTo>
                <a:cubicBezTo>
                  <a:pt x="45" y="12"/>
                  <a:pt x="45" y="12"/>
                  <a:pt x="45" y="12"/>
                </a:cubicBezTo>
                <a:cubicBezTo>
                  <a:pt x="45" y="14"/>
                  <a:pt x="47" y="15"/>
                  <a:pt x="48" y="15"/>
                </a:cubicBezTo>
                <a:cubicBezTo>
                  <a:pt x="49" y="16"/>
                  <a:pt x="49" y="16"/>
                  <a:pt x="49" y="16"/>
                </a:cubicBezTo>
                <a:cubicBezTo>
                  <a:pt x="49" y="16"/>
                  <a:pt x="50" y="16"/>
                  <a:pt x="50" y="16"/>
                </a:cubicBezTo>
                <a:cubicBezTo>
                  <a:pt x="51" y="16"/>
                  <a:pt x="51" y="15"/>
                  <a:pt x="52" y="14"/>
                </a:cubicBezTo>
                <a:cubicBezTo>
                  <a:pt x="52" y="13"/>
                  <a:pt x="53" y="11"/>
                  <a:pt x="53" y="11"/>
                </a:cubicBezTo>
                <a:cubicBezTo>
                  <a:pt x="54" y="11"/>
                  <a:pt x="57" y="13"/>
                  <a:pt x="59" y="14"/>
                </a:cubicBezTo>
                <a:cubicBezTo>
                  <a:pt x="61" y="15"/>
                  <a:pt x="61" y="15"/>
                  <a:pt x="61" y="15"/>
                </a:cubicBezTo>
                <a:cubicBezTo>
                  <a:pt x="62" y="15"/>
                  <a:pt x="62" y="15"/>
                  <a:pt x="62" y="15"/>
                </a:cubicBezTo>
                <a:cubicBezTo>
                  <a:pt x="62" y="16"/>
                  <a:pt x="64" y="16"/>
                  <a:pt x="65" y="16"/>
                </a:cubicBezTo>
                <a:cubicBezTo>
                  <a:pt x="65" y="15"/>
                  <a:pt x="65" y="15"/>
                  <a:pt x="65" y="14"/>
                </a:cubicBezTo>
                <a:cubicBezTo>
                  <a:pt x="65" y="13"/>
                  <a:pt x="66" y="13"/>
                  <a:pt x="66" y="12"/>
                </a:cubicBezTo>
                <a:cubicBezTo>
                  <a:pt x="67" y="11"/>
                  <a:pt x="68" y="10"/>
                  <a:pt x="66" y="8"/>
                </a:cubicBezTo>
                <a:cubicBezTo>
                  <a:pt x="66" y="8"/>
                  <a:pt x="66" y="7"/>
                  <a:pt x="66" y="7"/>
                </a:cubicBezTo>
                <a:cubicBezTo>
                  <a:pt x="66" y="6"/>
                  <a:pt x="68" y="5"/>
                  <a:pt x="69" y="4"/>
                </a:cubicBezTo>
                <a:cubicBezTo>
                  <a:pt x="69" y="4"/>
                  <a:pt x="71" y="5"/>
                  <a:pt x="72" y="6"/>
                </a:cubicBezTo>
                <a:cubicBezTo>
                  <a:pt x="73" y="7"/>
                  <a:pt x="75" y="8"/>
                  <a:pt x="76" y="7"/>
                </a:cubicBezTo>
                <a:cubicBezTo>
                  <a:pt x="76" y="6"/>
                  <a:pt x="77" y="6"/>
                  <a:pt x="78" y="6"/>
                </a:cubicBezTo>
                <a:cubicBezTo>
                  <a:pt x="80" y="5"/>
                  <a:pt x="82" y="5"/>
                  <a:pt x="83" y="4"/>
                </a:cubicBezTo>
                <a:cubicBezTo>
                  <a:pt x="84" y="3"/>
                  <a:pt x="86" y="4"/>
                  <a:pt x="86" y="4"/>
                </a:cubicBezTo>
                <a:cubicBezTo>
                  <a:pt x="86" y="4"/>
                  <a:pt x="86" y="4"/>
                  <a:pt x="87" y="4"/>
                </a:cubicBezTo>
                <a:close/>
                <a:moveTo>
                  <a:pt x="94" y="7"/>
                </a:moveTo>
                <a:cubicBezTo>
                  <a:pt x="94" y="7"/>
                  <a:pt x="94" y="7"/>
                  <a:pt x="94" y="7"/>
                </a:cubicBezTo>
                <a:cubicBezTo>
                  <a:pt x="94" y="7"/>
                  <a:pt x="94" y="7"/>
                  <a:pt x="94" y="7"/>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3"/>
          <p:cNvSpPr>
            <a:spLocks noEditPoints="1"/>
          </p:cNvSpPr>
          <p:nvPr/>
        </p:nvSpPr>
        <p:spPr bwMode="auto">
          <a:xfrm>
            <a:off x="1342575" y="2668133"/>
            <a:ext cx="1439862" cy="1384300"/>
          </a:xfrm>
          <a:custGeom>
            <a:avLst/>
            <a:gdLst>
              <a:gd name="T0" fmla="*/ 103 w 186"/>
              <a:gd name="T1" fmla="*/ 8 h 179"/>
              <a:gd name="T2" fmla="*/ 81 w 186"/>
              <a:gd name="T3" fmla="*/ 4 h 179"/>
              <a:gd name="T4" fmla="*/ 81 w 186"/>
              <a:gd name="T5" fmla="*/ 32 h 179"/>
              <a:gd name="T6" fmla="*/ 68 w 186"/>
              <a:gd name="T7" fmla="*/ 60 h 179"/>
              <a:gd name="T8" fmla="*/ 38 w 186"/>
              <a:gd name="T9" fmla="*/ 65 h 179"/>
              <a:gd name="T10" fmla="*/ 13 w 186"/>
              <a:gd name="T11" fmla="*/ 81 h 179"/>
              <a:gd name="T12" fmla="*/ 4 w 186"/>
              <a:gd name="T13" fmla="*/ 83 h 179"/>
              <a:gd name="T14" fmla="*/ 5 w 186"/>
              <a:gd name="T15" fmla="*/ 94 h 179"/>
              <a:gd name="T16" fmla="*/ 10 w 186"/>
              <a:gd name="T17" fmla="*/ 97 h 179"/>
              <a:gd name="T18" fmla="*/ 20 w 186"/>
              <a:gd name="T19" fmla="*/ 98 h 179"/>
              <a:gd name="T20" fmla="*/ 15 w 186"/>
              <a:gd name="T21" fmla="*/ 109 h 179"/>
              <a:gd name="T22" fmla="*/ 27 w 186"/>
              <a:gd name="T23" fmla="*/ 117 h 179"/>
              <a:gd name="T24" fmla="*/ 21 w 186"/>
              <a:gd name="T25" fmla="*/ 124 h 179"/>
              <a:gd name="T26" fmla="*/ 35 w 186"/>
              <a:gd name="T27" fmla="*/ 157 h 179"/>
              <a:gd name="T28" fmla="*/ 53 w 186"/>
              <a:gd name="T29" fmla="*/ 169 h 179"/>
              <a:gd name="T30" fmla="*/ 69 w 186"/>
              <a:gd name="T31" fmla="*/ 175 h 179"/>
              <a:gd name="T32" fmla="*/ 85 w 186"/>
              <a:gd name="T33" fmla="*/ 176 h 179"/>
              <a:gd name="T34" fmla="*/ 102 w 186"/>
              <a:gd name="T35" fmla="*/ 171 h 179"/>
              <a:gd name="T36" fmla="*/ 101 w 186"/>
              <a:gd name="T37" fmla="*/ 153 h 179"/>
              <a:gd name="T38" fmla="*/ 92 w 186"/>
              <a:gd name="T39" fmla="*/ 134 h 179"/>
              <a:gd name="T40" fmla="*/ 103 w 186"/>
              <a:gd name="T41" fmla="*/ 124 h 179"/>
              <a:gd name="T42" fmla="*/ 126 w 186"/>
              <a:gd name="T43" fmla="*/ 118 h 179"/>
              <a:gd name="T44" fmla="*/ 138 w 186"/>
              <a:gd name="T45" fmla="*/ 113 h 179"/>
              <a:gd name="T46" fmla="*/ 157 w 186"/>
              <a:gd name="T47" fmla="*/ 77 h 179"/>
              <a:gd name="T48" fmla="*/ 178 w 186"/>
              <a:gd name="T49" fmla="*/ 58 h 179"/>
              <a:gd name="T50" fmla="*/ 186 w 186"/>
              <a:gd name="T51" fmla="*/ 36 h 179"/>
              <a:gd name="T52" fmla="*/ 166 w 186"/>
              <a:gd name="T53" fmla="*/ 25 h 179"/>
              <a:gd name="T54" fmla="*/ 145 w 186"/>
              <a:gd name="T55" fmla="*/ 12 h 179"/>
              <a:gd name="T56" fmla="*/ 129 w 186"/>
              <a:gd name="T57" fmla="*/ 1 h 179"/>
              <a:gd name="T58" fmla="*/ 133 w 186"/>
              <a:gd name="T59" fmla="*/ 9 h 179"/>
              <a:gd name="T60" fmla="*/ 155 w 186"/>
              <a:gd name="T61" fmla="*/ 11 h 179"/>
              <a:gd name="T62" fmla="*/ 171 w 186"/>
              <a:gd name="T63" fmla="*/ 29 h 179"/>
              <a:gd name="T64" fmla="*/ 178 w 186"/>
              <a:gd name="T65" fmla="*/ 48 h 179"/>
              <a:gd name="T66" fmla="*/ 170 w 186"/>
              <a:gd name="T67" fmla="*/ 67 h 179"/>
              <a:gd name="T68" fmla="*/ 151 w 186"/>
              <a:gd name="T69" fmla="*/ 77 h 179"/>
              <a:gd name="T70" fmla="*/ 136 w 186"/>
              <a:gd name="T71" fmla="*/ 110 h 179"/>
              <a:gd name="T72" fmla="*/ 115 w 186"/>
              <a:gd name="T73" fmla="*/ 115 h 179"/>
              <a:gd name="T74" fmla="*/ 97 w 186"/>
              <a:gd name="T75" fmla="*/ 123 h 179"/>
              <a:gd name="T76" fmla="*/ 86 w 186"/>
              <a:gd name="T77" fmla="*/ 127 h 179"/>
              <a:gd name="T78" fmla="*/ 97 w 186"/>
              <a:gd name="T79" fmla="*/ 147 h 179"/>
              <a:gd name="T80" fmla="*/ 97 w 186"/>
              <a:gd name="T81" fmla="*/ 165 h 179"/>
              <a:gd name="T82" fmla="*/ 93 w 186"/>
              <a:gd name="T83" fmla="*/ 176 h 179"/>
              <a:gd name="T84" fmla="*/ 66 w 186"/>
              <a:gd name="T85" fmla="*/ 174 h 179"/>
              <a:gd name="T86" fmla="*/ 53 w 186"/>
              <a:gd name="T87" fmla="*/ 167 h 179"/>
              <a:gd name="T88" fmla="*/ 37 w 186"/>
              <a:gd name="T89" fmla="*/ 156 h 179"/>
              <a:gd name="T90" fmla="*/ 23 w 186"/>
              <a:gd name="T91" fmla="*/ 125 h 179"/>
              <a:gd name="T92" fmla="*/ 30 w 186"/>
              <a:gd name="T93" fmla="*/ 116 h 179"/>
              <a:gd name="T94" fmla="*/ 22 w 186"/>
              <a:gd name="T95" fmla="*/ 101 h 179"/>
              <a:gd name="T96" fmla="*/ 39 w 186"/>
              <a:gd name="T97" fmla="*/ 100 h 179"/>
              <a:gd name="T98" fmla="*/ 9 w 186"/>
              <a:gd name="T99" fmla="*/ 94 h 179"/>
              <a:gd name="T100" fmla="*/ 7 w 186"/>
              <a:gd name="T101" fmla="*/ 95 h 179"/>
              <a:gd name="T102" fmla="*/ 6 w 186"/>
              <a:gd name="T103" fmla="*/ 83 h 179"/>
              <a:gd name="T104" fmla="*/ 27 w 186"/>
              <a:gd name="T105" fmla="*/ 74 h 179"/>
              <a:gd name="T106" fmla="*/ 56 w 186"/>
              <a:gd name="T107" fmla="*/ 60 h 179"/>
              <a:gd name="T108" fmla="*/ 79 w 186"/>
              <a:gd name="T109" fmla="*/ 46 h 179"/>
              <a:gd name="T110" fmla="*/ 81 w 186"/>
              <a:gd name="T111" fmla="*/ 25 h 179"/>
              <a:gd name="T112" fmla="*/ 87 w 186"/>
              <a:gd name="T113" fmla="*/ 6 h 179"/>
              <a:gd name="T114" fmla="*/ 102 w 186"/>
              <a:gd name="T115" fmla="*/ 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6" h="179">
                <a:moveTo>
                  <a:pt x="123" y="3"/>
                </a:moveTo>
                <a:cubicBezTo>
                  <a:pt x="123" y="4"/>
                  <a:pt x="121" y="6"/>
                  <a:pt x="120" y="6"/>
                </a:cubicBezTo>
                <a:cubicBezTo>
                  <a:pt x="119" y="5"/>
                  <a:pt x="115" y="3"/>
                  <a:pt x="112" y="4"/>
                </a:cubicBezTo>
                <a:cubicBezTo>
                  <a:pt x="111" y="4"/>
                  <a:pt x="110" y="5"/>
                  <a:pt x="110" y="5"/>
                </a:cubicBezTo>
                <a:cubicBezTo>
                  <a:pt x="109" y="7"/>
                  <a:pt x="107" y="9"/>
                  <a:pt x="105" y="8"/>
                </a:cubicBezTo>
                <a:cubicBezTo>
                  <a:pt x="103" y="8"/>
                  <a:pt x="103" y="8"/>
                  <a:pt x="103" y="8"/>
                </a:cubicBezTo>
                <a:cubicBezTo>
                  <a:pt x="102" y="7"/>
                  <a:pt x="101" y="7"/>
                  <a:pt x="100" y="8"/>
                </a:cubicBezTo>
                <a:cubicBezTo>
                  <a:pt x="100" y="8"/>
                  <a:pt x="98" y="8"/>
                  <a:pt x="94" y="5"/>
                </a:cubicBezTo>
                <a:cubicBezTo>
                  <a:pt x="92" y="2"/>
                  <a:pt x="90" y="3"/>
                  <a:pt x="89" y="4"/>
                </a:cubicBezTo>
                <a:cubicBezTo>
                  <a:pt x="88" y="4"/>
                  <a:pt x="88" y="5"/>
                  <a:pt x="87" y="5"/>
                </a:cubicBezTo>
                <a:cubicBezTo>
                  <a:pt x="82" y="4"/>
                  <a:pt x="82" y="4"/>
                  <a:pt x="82" y="4"/>
                </a:cubicBezTo>
                <a:cubicBezTo>
                  <a:pt x="82" y="4"/>
                  <a:pt x="82" y="4"/>
                  <a:pt x="81" y="4"/>
                </a:cubicBezTo>
                <a:cubicBezTo>
                  <a:pt x="81" y="5"/>
                  <a:pt x="81" y="5"/>
                  <a:pt x="81" y="5"/>
                </a:cubicBezTo>
                <a:cubicBezTo>
                  <a:pt x="82" y="11"/>
                  <a:pt x="82" y="11"/>
                  <a:pt x="82" y="11"/>
                </a:cubicBezTo>
                <a:cubicBezTo>
                  <a:pt x="82" y="14"/>
                  <a:pt x="82" y="18"/>
                  <a:pt x="80" y="20"/>
                </a:cubicBezTo>
                <a:cubicBezTo>
                  <a:pt x="78" y="22"/>
                  <a:pt x="79" y="24"/>
                  <a:pt x="80" y="25"/>
                </a:cubicBezTo>
                <a:cubicBezTo>
                  <a:pt x="80" y="29"/>
                  <a:pt x="80" y="29"/>
                  <a:pt x="80" y="29"/>
                </a:cubicBezTo>
                <a:cubicBezTo>
                  <a:pt x="81" y="32"/>
                  <a:pt x="81" y="32"/>
                  <a:pt x="81" y="32"/>
                </a:cubicBezTo>
                <a:cubicBezTo>
                  <a:pt x="81" y="35"/>
                  <a:pt x="81" y="38"/>
                  <a:pt x="82" y="40"/>
                </a:cubicBezTo>
                <a:cubicBezTo>
                  <a:pt x="83" y="41"/>
                  <a:pt x="83" y="41"/>
                  <a:pt x="83" y="42"/>
                </a:cubicBezTo>
                <a:cubicBezTo>
                  <a:pt x="82" y="43"/>
                  <a:pt x="80" y="44"/>
                  <a:pt x="79" y="44"/>
                </a:cubicBezTo>
                <a:cubicBezTo>
                  <a:pt x="76" y="44"/>
                  <a:pt x="74" y="48"/>
                  <a:pt x="74" y="51"/>
                </a:cubicBezTo>
                <a:cubicBezTo>
                  <a:pt x="73" y="54"/>
                  <a:pt x="73" y="56"/>
                  <a:pt x="71" y="58"/>
                </a:cubicBezTo>
                <a:cubicBezTo>
                  <a:pt x="70" y="59"/>
                  <a:pt x="69" y="59"/>
                  <a:pt x="68" y="60"/>
                </a:cubicBezTo>
                <a:cubicBezTo>
                  <a:pt x="67" y="60"/>
                  <a:pt x="65" y="59"/>
                  <a:pt x="65" y="58"/>
                </a:cubicBezTo>
                <a:cubicBezTo>
                  <a:pt x="63" y="57"/>
                  <a:pt x="60" y="56"/>
                  <a:pt x="57" y="57"/>
                </a:cubicBezTo>
                <a:cubicBezTo>
                  <a:pt x="56" y="57"/>
                  <a:pt x="54" y="58"/>
                  <a:pt x="54" y="59"/>
                </a:cubicBezTo>
                <a:cubicBezTo>
                  <a:pt x="53" y="62"/>
                  <a:pt x="48" y="65"/>
                  <a:pt x="45" y="65"/>
                </a:cubicBezTo>
                <a:cubicBezTo>
                  <a:pt x="43" y="66"/>
                  <a:pt x="41" y="66"/>
                  <a:pt x="40" y="65"/>
                </a:cubicBezTo>
                <a:cubicBezTo>
                  <a:pt x="38" y="65"/>
                  <a:pt x="38" y="65"/>
                  <a:pt x="38" y="65"/>
                </a:cubicBezTo>
                <a:cubicBezTo>
                  <a:pt x="33" y="66"/>
                  <a:pt x="33" y="66"/>
                  <a:pt x="33" y="66"/>
                </a:cubicBezTo>
                <a:cubicBezTo>
                  <a:pt x="28" y="66"/>
                  <a:pt x="28" y="66"/>
                  <a:pt x="28" y="66"/>
                </a:cubicBezTo>
                <a:cubicBezTo>
                  <a:pt x="26" y="67"/>
                  <a:pt x="25" y="70"/>
                  <a:pt x="25" y="73"/>
                </a:cubicBezTo>
                <a:cubicBezTo>
                  <a:pt x="25" y="75"/>
                  <a:pt x="25" y="75"/>
                  <a:pt x="25" y="75"/>
                </a:cubicBezTo>
                <a:cubicBezTo>
                  <a:pt x="24" y="76"/>
                  <a:pt x="21" y="80"/>
                  <a:pt x="21" y="80"/>
                </a:cubicBezTo>
                <a:cubicBezTo>
                  <a:pt x="19" y="79"/>
                  <a:pt x="15" y="79"/>
                  <a:pt x="13" y="81"/>
                </a:cubicBezTo>
                <a:cubicBezTo>
                  <a:pt x="12" y="82"/>
                  <a:pt x="10" y="83"/>
                  <a:pt x="8" y="82"/>
                </a:cubicBezTo>
                <a:cubicBezTo>
                  <a:pt x="7" y="81"/>
                  <a:pt x="6" y="81"/>
                  <a:pt x="5" y="81"/>
                </a:cubicBezTo>
                <a:cubicBezTo>
                  <a:pt x="4" y="81"/>
                  <a:pt x="4" y="82"/>
                  <a:pt x="4" y="82"/>
                </a:cubicBezTo>
                <a:cubicBezTo>
                  <a:pt x="4" y="82"/>
                  <a:pt x="4" y="82"/>
                  <a:pt x="4" y="82"/>
                </a:cubicBezTo>
                <a:cubicBezTo>
                  <a:pt x="4" y="82"/>
                  <a:pt x="4" y="82"/>
                  <a:pt x="4" y="83"/>
                </a:cubicBezTo>
                <a:cubicBezTo>
                  <a:pt x="4" y="83"/>
                  <a:pt x="4" y="83"/>
                  <a:pt x="4" y="83"/>
                </a:cubicBezTo>
                <a:cubicBezTo>
                  <a:pt x="3" y="84"/>
                  <a:pt x="3" y="84"/>
                  <a:pt x="3" y="84"/>
                </a:cubicBezTo>
                <a:cubicBezTo>
                  <a:pt x="3" y="86"/>
                  <a:pt x="1" y="88"/>
                  <a:pt x="0" y="89"/>
                </a:cubicBezTo>
                <a:cubicBezTo>
                  <a:pt x="0" y="89"/>
                  <a:pt x="0" y="89"/>
                  <a:pt x="0" y="89"/>
                </a:cubicBezTo>
                <a:cubicBezTo>
                  <a:pt x="0" y="89"/>
                  <a:pt x="0" y="89"/>
                  <a:pt x="0" y="90"/>
                </a:cubicBezTo>
                <a:cubicBezTo>
                  <a:pt x="0" y="90"/>
                  <a:pt x="0" y="90"/>
                  <a:pt x="1" y="90"/>
                </a:cubicBezTo>
                <a:cubicBezTo>
                  <a:pt x="2" y="91"/>
                  <a:pt x="4" y="93"/>
                  <a:pt x="5" y="94"/>
                </a:cubicBezTo>
                <a:cubicBezTo>
                  <a:pt x="5" y="94"/>
                  <a:pt x="5" y="94"/>
                  <a:pt x="5" y="94"/>
                </a:cubicBezTo>
                <a:cubicBezTo>
                  <a:pt x="5" y="95"/>
                  <a:pt x="5" y="95"/>
                  <a:pt x="5" y="95"/>
                </a:cubicBezTo>
                <a:cubicBezTo>
                  <a:pt x="5" y="96"/>
                  <a:pt x="5" y="97"/>
                  <a:pt x="7" y="98"/>
                </a:cubicBezTo>
                <a:cubicBezTo>
                  <a:pt x="7" y="98"/>
                  <a:pt x="8" y="99"/>
                  <a:pt x="9" y="98"/>
                </a:cubicBezTo>
                <a:cubicBezTo>
                  <a:pt x="9" y="98"/>
                  <a:pt x="9" y="97"/>
                  <a:pt x="9" y="97"/>
                </a:cubicBezTo>
                <a:cubicBezTo>
                  <a:pt x="10" y="97"/>
                  <a:pt x="10" y="97"/>
                  <a:pt x="10" y="97"/>
                </a:cubicBezTo>
                <a:cubicBezTo>
                  <a:pt x="12" y="99"/>
                  <a:pt x="13" y="100"/>
                  <a:pt x="14" y="100"/>
                </a:cubicBezTo>
                <a:cubicBezTo>
                  <a:pt x="15" y="100"/>
                  <a:pt x="16" y="100"/>
                  <a:pt x="17" y="99"/>
                </a:cubicBezTo>
                <a:cubicBezTo>
                  <a:pt x="22" y="96"/>
                  <a:pt x="22" y="96"/>
                  <a:pt x="22" y="96"/>
                </a:cubicBezTo>
                <a:cubicBezTo>
                  <a:pt x="25" y="95"/>
                  <a:pt x="31" y="96"/>
                  <a:pt x="33" y="98"/>
                </a:cubicBezTo>
                <a:cubicBezTo>
                  <a:pt x="32" y="97"/>
                  <a:pt x="32" y="97"/>
                  <a:pt x="31" y="97"/>
                </a:cubicBezTo>
                <a:cubicBezTo>
                  <a:pt x="28" y="95"/>
                  <a:pt x="22" y="96"/>
                  <a:pt x="20" y="98"/>
                </a:cubicBezTo>
                <a:cubicBezTo>
                  <a:pt x="20" y="99"/>
                  <a:pt x="20" y="100"/>
                  <a:pt x="20" y="100"/>
                </a:cubicBezTo>
                <a:cubicBezTo>
                  <a:pt x="20" y="101"/>
                  <a:pt x="20" y="101"/>
                  <a:pt x="20" y="101"/>
                </a:cubicBezTo>
                <a:cubicBezTo>
                  <a:pt x="20" y="102"/>
                  <a:pt x="20" y="102"/>
                  <a:pt x="20" y="102"/>
                </a:cubicBezTo>
                <a:cubicBezTo>
                  <a:pt x="20" y="103"/>
                  <a:pt x="20" y="103"/>
                  <a:pt x="20" y="104"/>
                </a:cubicBezTo>
                <a:cubicBezTo>
                  <a:pt x="19" y="106"/>
                  <a:pt x="16" y="108"/>
                  <a:pt x="16" y="108"/>
                </a:cubicBezTo>
                <a:cubicBezTo>
                  <a:pt x="16" y="108"/>
                  <a:pt x="15" y="108"/>
                  <a:pt x="15" y="109"/>
                </a:cubicBezTo>
                <a:cubicBezTo>
                  <a:pt x="15" y="109"/>
                  <a:pt x="15" y="109"/>
                  <a:pt x="15" y="109"/>
                </a:cubicBezTo>
                <a:cubicBezTo>
                  <a:pt x="15" y="109"/>
                  <a:pt x="16" y="109"/>
                  <a:pt x="16" y="109"/>
                </a:cubicBezTo>
                <a:cubicBezTo>
                  <a:pt x="16" y="109"/>
                  <a:pt x="23" y="112"/>
                  <a:pt x="26" y="114"/>
                </a:cubicBezTo>
                <a:cubicBezTo>
                  <a:pt x="27" y="115"/>
                  <a:pt x="28" y="115"/>
                  <a:pt x="28" y="116"/>
                </a:cubicBezTo>
                <a:cubicBezTo>
                  <a:pt x="28" y="116"/>
                  <a:pt x="28" y="116"/>
                  <a:pt x="28" y="116"/>
                </a:cubicBezTo>
                <a:cubicBezTo>
                  <a:pt x="28" y="116"/>
                  <a:pt x="27" y="117"/>
                  <a:pt x="27" y="117"/>
                </a:cubicBezTo>
                <a:cubicBezTo>
                  <a:pt x="25" y="117"/>
                  <a:pt x="25" y="119"/>
                  <a:pt x="25" y="120"/>
                </a:cubicBezTo>
                <a:cubicBezTo>
                  <a:pt x="25" y="122"/>
                  <a:pt x="25" y="122"/>
                  <a:pt x="25" y="122"/>
                </a:cubicBezTo>
                <a:cubicBezTo>
                  <a:pt x="25" y="122"/>
                  <a:pt x="25" y="122"/>
                  <a:pt x="25" y="122"/>
                </a:cubicBezTo>
                <a:cubicBezTo>
                  <a:pt x="25" y="122"/>
                  <a:pt x="24" y="122"/>
                  <a:pt x="24" y="122"/>
                </a:cubicBezTo>
                <a:cubicBezTo>
                  <a:pt x="24" y="122"/>
                  <a:pt x="22" y="122"/>
                  <a:pt x="22" y="124"/>
                </a:cubicBezTo>
                <a:cubicBezTo>
                  <a:pt x="22" y="124"/>
                  <a:pt x="21" y="124"/>
                  <a:pt x="21" y="124"/>
                </a:cubicBezTo>
                <a:cubicBezTo>
                  <a:pt x="20" y="126"/>
                  <a:pt x="19" y="128"/>
                  <a:pt x="19" y="130"/>
                </a:cubicBezTo>
                <a:cubicBezTo>
                  <a:pt x="19" y="131"/>
                  <a:pt x="20" y="132"/>
                  <a:pt x="20" y="132"/>
                </a:cubicBezTo>
                <a:cubicBezTo>
                  <a:pt x="22" y="135"/>
                  <a:pt x="25" y="139"/>
                  <a:pt x="28" y="142"/>
                </a:cubicBezTo>
                <a:cubicBezTo>
                  <a:pt x="30" y="144"/>
                  <a:pt x="34" y="149"/>
                  <a:pt x="34" y="150"/>
                </a:cubicBezTo>
                <a:cubicBezTo>
                  <a:pt x="34" y="151"/>
                  <a:pt x="35" y="157"/>
                  <a:pt x="35" y="157"/>
                </a:cubicBezTo>
                <a:cubicBezTo>
                  <a:pt x="35" y="157"/>
                  <a:pt x="35" y="157"/>
                  <a:pt x="35" y="157"/>
                </a:cubicBezTo>
                <a:cubicBezTo>
                  <a:pt x="40" y="161"/>
                  <a:pt x="40" y="161"/>
                  <a:pt x="40" y="161"/>
                </a:cubicBezTo>
                <a:cubicBezTo>
                  <a:pt x="40" y="161"/>
                  <a:pt x="42" y="164"/>
                  <a:pt x="42" y="164"/>
                </a:cubicBezTo>
                <a:cubicBezTo>
                  <a:pt x="45" y="166"/>
                  <a:pt x="45" y="166"/>
                  <a:pt x="45" y="166"/>
                </a:cubicBezTo>
                <a:cubicBezTo>
                  <a:pt x="46" y="167"/>
                  <a:pt x="47" y="167"/>
                  <a:pt x="48" y="167"/>
                </a:cubicBezTo>
                <a:cubicBezTo>
                  <a:pt x="49" y="167"/>
                  <a:pt x="50" y="167"/>
                  <a:pt x="50" y="167"/>
                </a:cubicBezTo>
                <a:cubicBezTo>
                  <a:pt x="53" y="169"/>
                  <a:pt x="53" y="169"/>
                  <a:pt x="53" y="169"/>
                </a:cubicBezTo>
                <a:cubicBezTo>
                  <a:pt x="53" y="170"/>
                  <a:pt x="54" y="171"/>
                  <a:pt x="54" y="171"/>
                </a:cubicBezTo>
                <a:cubicBezTo>
                  <a:pt x="55" y="172"/>
                  <a:pt x="56" y="173"/>
                  <a:pt x="59" y="173"/>
                </a:cubicBezTo>
                <a:cubicBezTo>
                  <a:pt x="61" y="173"/>
                  <a:pt x="61" y="173"/>
                  <a:pt x="62" y="174"/>
                </a:cubicBezTo>
                <a:cubicBezTo>
                  <a:pt x="62" y="174"/>
                  <a:pt x="62" y="174"/>
                  <a:pt x="62" y="174"/>
                </a:cubicBezTo>
                <a:cubicBezTo>
                  <a:pt x="63" y="175"/>
                  <a:pt x="64" y="176"/>
                  <a:pt x="66" y="176"/>
                </a:cubicBezTo>
                <a:cubicBezTo>
                  <a:pt x="67" y="176"/>
                  <a:pt x="68" y="176"/>
                  <a:pt x="69" y="175"/>
                </a:cubicBezTo>
                <a:cubicBezTo>
                  <a:pt x="69" y="175"/>
                  <a:pt x="69" y="175"/>
                  <a:pt x="69" y="175"/>
                </a:cubicBezTo>
                <a:cubicBezTo>
                  <a:pt x="70" y="175"/>
                  <a:pt x="70" y="175"/>
                  <a:pt x="70" y="176"/>
                </a:cubicBezTo>
                <a:cubicBezTo>
                  <a:pt x="70" y="176"/>
                  <a:pt x="71" y="176"/>
                  <a:pt x="71" y="176"/>
                </a:cubicBezTo>
                <a:cubicBezTo>
                  <a:pt x="71" y="177"/>
                  <a:pt x="72" y="176"/>
                  <a:pt x="72" y="176"/>
                </a:cubicBezTo>
                <a:cubicBezTo>
                  <a:pt x="74" y="174"/>
                  <a:pt x="79" y="172"/>
                  <a:pt x="83" y="174"/>
                </a:cubicBezTo>
                <a:cubicBezTo>
                  <a:pt x="85" y="176"/>
                  <a:pt x="85" y="176"/>
                  <a:pt x="85" y="176"/>
                </a:cubicBezTo>
                <a:cubicBezTo>
                  <a:pt x="87" y="177"/>
                  <a:pt x="87" y="178"/>
                  <a:pt x="93" y="178"/>
                </a:cubicBezTo>
                <a:cubicBezTo>
                  <a:pt x="97" y="179"/>
                  <a:pt x="98" y="177"/>
                  <a:pt x="99" y="176"/>
                </a:cubicBezTo>
                <a:cubicBezTo>
                  <a:pt x="99" y="175"/>
                  <a:pt x="99" y="174"/>
                  <a:pt x="100" y="174"/>
                </a:cubicBezTo>
                <a:cubicBezTo>
                  <a:pt x="102" y="174"/>
                  <a:pt x="103" y="174"/>
                  <a:pt x="104" y="173"/>
                </a:cubicBezTo>
                <a:cubicBezTo>
                  <a:pt x="104" y="173"/>
                  <a:pt x="104" y="173"/>
                  <a:pt x="104" y="173"/>
                </a:cubicBezTo>
                <a:cubicBezTo>
                  <a:pt x="104" y="172"/>
                  <a:pt x="103" y="171"/>
                  <a:pt x="102" y="171"/>
                </a:cubicBezTo>
                <a:cubicBezTo>
                  <a:pt x="100" y="168"/>
                  <a:pt x="100" y="168"/>
                  <a:pt x="100" y="168"/>
                </a:cubicBezTo>
                <a:cubicBezTo>
                  <a:pt x="99" y="167"/>
                  <a:pt x="99" y="166"/>
                  <a:pt x="99" y="165"/>
                </a:cubicBezTo>
                <a:cubicBezTo>
                  <a:pt x="99" y="164"/>
                  <a:pt x="99" y="164"/>
                  <a:pt x="99" y="163"/>
                </a:cubicBezTo>
                <a:cubicBezTo>
                  <a:pt x="100" y="161"/>
                  <a:pt x="100" y="161"/>
                  <a:pt x="100" y="161"/>
                </a:cubicBezTo>
                <a:cubicBezTo>
                  <a:pt x="100" y="159"/>
                  <a:pt x="101" y="158"/>
                  <a:pt x="101" y="156"/>
                </a:cubicBezTo>
                <a:cubicBezTo>
                  <a:pt x="101" y="155"/>
                  <a:pt x="101" y="154"/>
                  <a:pt x="101" y="153"/>
                </a:cubicBezTo>
                <a:cubicBezTo>
                  <a:pt x="101" y="152"/>
                  <a:pt x="101" y="152"/>
                  <a:pt x="101" y="152"/>
                </a:cubicBezTo>
                <a:cubicBezTo>
                  <a:pt x="100" y="150"/>
                  <a:pt x="100" y="149"/>
                  <a:pt x="99" y="146"/>
                </a:cubicBezTo>
                <a:cubicBezTo>
                  <a:pt x="99" y="146"/>
                  <a:pt x="97" y="143"/>
                  <a:pt x="97" y="143"/>
                </a:cubicBezTo>
                <a:cubicBezTo>
                  <a:pt x="97" y="139"/>
                  <a:pt x="97" y="139"/>
                  <a:pt x="97" y="139"/>
                </a:cubicBezTo>
                <a:cubicBezTo>
                  <a:pt x="96" y="136"/>
                  <a:pt x="94" y="135"/>
                  <a:pt x="92" y="135"/>
                </a:cubicBezTo>
                <a:cubicBezTo>
                  <a:pt x="92" y="134"/>
                  <a:pt x="92" y="134"/>
                  <a:pt x="92" y="134"/>
                </a:cubicBezTo>
                <a:cubicBezTo>
                  <a:pt x="91" y="132"/>
                  <a:pt x="90" y="129"/>
                  <a:pt x="88" y="126"/>
                </a:cubicBezTo>
                <a:cubicBezTo>
                  <a:pt x="87" y="126"/>
                  <a:pt x="87" y="126"/>
                  <a:pt x="87" y="126"/>
                </a:cubicBezTo>
                <a:cubicBezTo>
                  <a:pt x="87" y="126"/>
                  <a:pt x="87" y="124"/>
                  <a:pt x="86" y="123"/>
                </a:cubicBezTo>
                <a:cubicBezTo>
                  <a:pt x="88" y="124"/>
                  <a:pt x="91" y="125"/>
                  <a:pt x="93" y="124"/>
                </a:cubicBezTo>
                <a:cubicBezTo>
                  <a:pt x="97" y="125"/>
                  <a:pt x="97" y="125"/>
                  <a:pt x="97" y="125"/>
                </a:cubicBezTo>
                <a:cubicBezTo>
                  <a:pt x="99" y="125"/>
                  <a:pt x="102" y="126"/>
                  <a:pt x="103" y="124"/>
                </a:cubicBezTo>
                <a:cubicBezTo>
                  <a:pt x="104" y="122"/>
                  <a:pt x="104" y="122"/>
                  <a:pt x="104" y="122"/>
                </a:cubicBezTo>
                <a:cubicBezTo>
                  <a:pt x="106" y="122"/>
                  <a:pt x="107" y="121"/>
                  <a:pt x="107" y="119"/>
                </a:cubicBezTo>
                <a:cubicBezTo>
                  <a:pt x="107" y="118"/>
                  <a:pt x="109" y="119"/>
                  <a:pt x="109" y="119"/>
                </a:cubicBezTo>
                <a:cubicBezTo>
                  <a:pt x="112" y="120"/>
                  <a:pt x="115" y="118"/>
                  <a:pt x="116" y="117"/>
                </a:cubicBezTo>
                <a:cubicBezTo>
                  <a:pt x="117" y="116"/>
                  <a:pt x="120" y="116"/>
                  <a:pt x="122" y="117"/>
                </a:cubicBezTo>
                <a:cubicBezTo>
                  <a:pt x="126" y="118"/>
                  <a:pt x="126" y="118"/>
                  <a:pt x="126" y="118"/>
                </a:cubicBezTo>
                <a:cubicBezTo>
                  <a:pt x="127" y="119"/>
                  <a:pt x="127" y="119"/>
                  <a:pt x="127" y="119"/>
                </a:cubicBezTo>
                <a:cubicBezTo>
                  <a:pt x="128" y="119"/>
                  <a:pt x="130" y="120"/>
                  <a:pt x="132" y="117"/>
                </a:cubicBezTo>
                <a:cubicBezTo>
                  <a:pt x="132" y="117"/>
                  <a:pt x="132" y="117"/>
                  <a:pt x="132" y="117"/>
                </a:cubicBezTo>
                <a:cubicBezTo>
                  <a:pt x="133" y="115"/>
                  <a:pt x="135" y="112"/>
                  <a:pt x="136" y="112"/>
                </a:cubicBezTo>
                <a:cubicBezTo>
                  <a:pt x="137" y="113"/>
                  <a:pt x="137" y="113"/>
                  <a:pt x="137" y="113"/>
                </a:cubicBezTo>
                <a:cubicBezTo>
                  <a:pt x="138" y="113"/>
                  <a:pt x="138" y="113"/>
                  <a:pt x="138" y="113"/>
                </a:cubicBezTo>
                <a:cubicBezTo>
                  <a:pt x="139" y="113"/>
                  <a:pt x="139" y="112"/>
                  <a:pt x="139" y="112"/>
                </a:cubicBezTo>
                <a:cubicBezTo>
                  <a:pt x="139" y="112"/>
                  <a:pt x="138" y="104"/>
                  <a:pt x="141" y="100"/>
                </a:cubicBezTo>
                <a:cubicBezTo>
                  <a:pt x="145" y="95"/>
                  <a:pt x="145" y="92"/>
                  <a:pt x="146" y="86"/>
                </a:cubicBezTo>
                <a:cubicBezTo>
                  <a:pt x="146" y="82"/>
                  <a:pt x="147" y="80"/>
                  <a:pt x="148" y="79"/>
                </a:cubicBezTo>
                <a:cubicBezTo>
                  <a:pt x="149" y="79"/>
                  <a:pt x="150" y="79"/>
                  <a:pt x="151" y="79"/>
                </a:cubicBezTo>
                <a:cubicBezTo>
                  <a:pt x="152" y="79"/>
                  <a:pt x="155" y="78"/>
                  <a:pt x="157" y="77"/>
                </a:cubicBezTo>
                <a:cubicBezTo>
                  <a:pt x="159" y="76"/>
                  <a:pt x="161" y="75"/>
                  <a:pt x="162" y="75"/>
                </a:cubicBezTo>
                <a:cubicBezTo>
                  <a:pt x="165" y="75"/>
                  <a:pt x="167" y="75"/>
                  <a:pt x="168" y="74"/>
                </a:cubicBezTo>
                <a:cubicBezTo>
                  <a:pt x="169" y="73"/>
                  <a:pt x="169" y="72"/>
                  <a:pt x="169" y="71"/>
                </a:cubicBezTo>
                <a:cubicBezTo>
                  <a:pt x="169" y="70"/>
                  <a:pt x="169" y="70"/>
                  <a:pt x="171" y="69"/>
                </a:cubicBezTo>
                <a:cubicBezTo>
                  <a:pt x="172" y="68"/>
                  <a:pt x="173" y="67"/>
                  <a:pt x="175" y="66"/>
                </a:cubicBezTo>
                <a:cubicBezTo>
                  <a:pt x="178" y="62"/>
                  <a:pt x="178" y="61"/>
                  <a:pt x="178" y="58"/>
                </a:cubicBezTo>
                <a:cubicBezTo>
                  <a:pt x="178" y="57"/>
                  <a:pt x="178" y="57"/>
                  <a:pt x="178" y="57"/>
                </a:cubicBezTo>
                <a:cubicBezTo>
                  <a:pt x="178" y="56"/>
                  <a:pt x="179" y="56"/>
                  <a:pt x="179" y="55"/>
                </a:cubicBezTo>
                <a:cubicBezTo>
                  <a:pt x="180" y="55"/>
                  <a:pt x="181" y="54"/>
                  <a:pt x="181" y="52"/>
                </a:cubicBezTo>
                <a:cubicBezTo>
                  <a:pt x="180" y="48"/>
                  <a:pt x="180" y="48"/>
                  <a:pt x="180" y="48"/>
                </a:cubicBezTo>
                <a:cubicBezTo>
                  <a:pt x="179" y="46"/>
                  <a:pt x="179" y="45"/>
                  <a:pt x="180" y="44"/>
                </a:cubicBezTo>
                <a:cubicBezTo>
                  <a:pt x="183" y="41"/>
                  <a:pt x="186" y="38"/>
                  <a:pt x="186" y="36"/>
                </a:cubicBezTo>
                <a:cubicBezTo>
                  <a:pt x="186" y="36"/>
                  <a:pt x="185" y="35"/>
                  <a:pt x="185" y="35"/>
                </a:cubicBezTo>
                <a:cubicBezTo>
                  <a:pt x="185" y="35"/>
                  <a:pt x="181" y="34"/>
                  <a:pt x="179" y="32"/>
                </a:cubicBezTo>
                <a:cubicBezTo>
                  <a:pt x="177" y="30"/>
                  <a:pt x="175" y="28"/>
                  <a:pt x="173" y="27"/>
                </a:cubicBezTo>
                <a:cubicBezTo>
                  <a:pt x="171" y="27"/>
                  <a:pt x="171" y="27"/>
                  <a:pt x="171" y="27"/>
                </a:cubicBezTo>
                <a:cubicBezTo>
                  <a:pt x="170" y="28"/>
                  <a:pt x="169" y="28"/>
                  <a:pt x="168" y="27"/>
                </a:cubicBezTo>
                <a:cubicBezTo>
                  <a:pt x="166" y="25"/>
                  <a:pt x="166" y="25"/>
                  <a:pt x="166" y="25"/>
                </a:cubicBezTo>
                <a:cubicBezTo>
                  <a:pt x="165" y="24"/>
                  <a:pt x="164" y="23"/>
                  <a:pt x="162" y="23"/>
                </a:cubicBezTo>
                <a:cubicBezTo>
                  <a:pt x="161" y="23"/>
                  <a:pt x="160" y="22"/>
                  <a:pt x="159" y="18"/>
                </a:cubicBezTo>
                <a:cubicBezTo>
                  <a:pt x="158" y="14"/>
                  <a:pt x="158" y="14"/>
                  <a:pt x="158" y="14"/>
                </a:cubicBezTo>
                <a:cubicBezTo>
                  <a:pt x="157" y="12"/>
                  <a:pt x="157" y="11"/>
                  <a:pt x="156" y="10"/>
                </a:cubicBezTo>
                <a:cubicBezTo>
                  <a:pt x="155" y="9"/>
                  <a:pt x="154" y="9"/>
                  <a:pt x="152" y="9"/>
                </a:cubicBezTo>
                <a:cubicBezTo>
                  <a:pt x="150" y="9"/>
                  <a:pt x="146" y="10"/>
                  <a:pt x="145" y="12"/>
                </a:cubicBezTo>
                <a:cubicBezTo>
                  <a:pt x="143" y="15"/>
                  <a:pt x="141" y="16"/>
                  <a:pt x="138" y="15"/>
                </a:cubicBezTo>
                <a:cubicBezTo>
                  <a:pt x="136" y="15"/>
                  <a:pt x="136" y="15"/>
                  <a:pt x="136" y="14"/>
                </a:cubicBezTo>
                <a:cubicBezTo>
                  <a:pt x="136" y="12"/>
                  <a:pt x="136" y="12"/>
                  <a:pt x="136" y="12"/>
                </a:cubicBezTo>
                <a:cubicBezTo>
                  <a:pt x="136" y="10"/>
                  <a:pt x="135" y="9"/>
                  <a:pt x="134" y="8"/>
                </a:cubicBezTo>
                <a:cubicBezTo>
                  <a:pt x="133" y="7"/>
                  <a:pt x="132" y="6"/>
                  <a:pt x="132" y="4"/>
                </a:cubicBezTo>
                <a:cubicBezTo>
                  <a:pt x="131" y="2"/>
                  <a:pt x="130" y="1"/>
                  <a:pt x="129" y="1"/>
                </a:cubicBezTo>
                <a:cubicBezTo>
                  <a:pt x="127" y="0"/>
                  <a:pt x="124" y="2"/>
                  <a:pt x="123" y="3"/>
                </a:cubicBezTo>
                <a:close/>
                <a:moveTo>
                  <a:pt x="120" y="8"/>
                </a:moveTo>
                <a:cubicBezTo>
                  <a:pt x="122" y="8"/>
                  <a:pt x="124" y="5"/>
                  <a:pt x="125" y="4"/>
                </a:cubicBezTo>
                <a:cubicBezTo>
                  <a:pt x="125" y="3"/>
                  <a:pt x="127" y="2"/>
                  <a:pt x="129" y="3"/>
                </a:cubicBezTo>
                <a:cubicBezTo>
                  <a:pt x="129" y="3"/>
                  <a:pt x="130" y="3"/>
                  <a:pt x="130" y="4"/>
                </a:cubicBezTo>
                <a:cubicBezTo>
                  <a:pt x="130" y="7"/>
                  <a:pt x="132" y="8"/>
                  <a:pt x="133" y="9"/>
                </a:cubicBezTo>
                <a:cubicBezTo>
                  <a:pt x="134" y="10"/>
                  <a:pt x="134" y="11"/>
                  <a:pt x="134" y="12"/>
                </a:cubicBezTo>
                <a:cubicBezTo>
                  <a:pt x="134" y="12"/>
                  <a:pt x="134" y="14"/>
                  <a:pt x="134" y="14"/>
                </a:cubicBezTo>
                <a:cubicBezTo>
                  <a:pt x="134" y="16"/>
                  <a:pt x="134" y="17"/>
                  <a:pt x="138" y="17"/>
                </a:cubicBezTo>
                <a:cubicBezTo>
                  <a:pt x="142" y="17"/>
                  <a:pt x="144" y="16"/>
                  <a:pt x="146" y="13"/>
                </a:cubicBezTo>
                <a:cubicBezTo>
                  <a:pt x="148" y="12"/>
                  <a:pt x="150" y="11"/>
                  <a:pt x="152" y="11"/>
                </a:cubicBezTo>
                <a:cubicBezTo>
                  <a:pt x="154" y="10"/>
                  <a:pt x="155" y="11"/>
                  <a:pt x="155" y="11"/>
                </a:cubicBezTo>
                <a:cubicBezTo>
                  <a:pt x="155" y="12"/>
                  <a:pt x="156" y="13"/>
                  <a:pt x="156" y="14"/>
                </a:cubicBezTo>
                <a:cubicBezTo>
                  <a:pt x="157" y="19"/>
                  <a:pt x="157" y="19"/>
                  <a:pt x="157" y="19"/>
                </a:cubicBezTo>
                <a:cubicBezTo>
                  <a:pt x="158" y="22"/>
                  <a:pt x="160" y="24"/>
                  <a:pt x="162" y="25"/>
                </a:cubicBezTo>
                <a:cubicBezTo>
                  <a:pt x="163" y="25"/>
                  <a:pt x="164" y="26"/>
                  <a:pt x="165" y="27"/>
                </a:cubicBezTo>
                <a:cubicBezTo>
                  <a:pt x="167" y="28"/>
                  <a:pt x="167" y="28"/>
                  <a:pt x="167" y="28"/>
                </a:cubicBezTo>
                <a:cubicBezTo>
                  <a:pt x="169" y="30"/>
                  <a:pt x="170" y="29"/>
                  <a:pt x="171" y="29"/>
                </a:cubicBezTo>
                <a:cubicBezTo>
                  <a:pt x="173" y="29"/>
                  <a:pt x="173" y="29"/>
                  <a:pt x="173" y="29"/>
                </a:cubicBezTo>
                <a:cubicBezTo>
                  <a:pt x="174" y="29"/>
                  <a:pt x="176" y="31"/>
                  <a:pt x="178" y="33"/>
                </a:cubicBezTo>
                <a:cubicBezTo>
                  <a:pt x="179" y="35"/>
                  <a:pt x="182" y="36"/>
                  <a:pt x="183" y="37"/>
                </a:cubicBezTo>
                <a:cubicBezTo>
                  <a:pt x="183" y="38"/>
                  <a:pt x="181" y="41"/>
                  <a:pt x="179" y="42"/>
                </a:cubicBezTo>
                <a:cubicBezTo>
                  <a:pt x="178" y="43"/>
                  <a:pt x="178" y="44"/>
                  <a:pt x="178" y="46"/>
                </a:cubicBezTo>
                <a:cubicBezTo>
                  <a:pt x="178" y="47"/>
                  <a:pt x="178" y="47"/>
                  <a:pt x="178" y="48"/>
                </a:cubicBezTo>
                <a:cubicBezTo>
                  <a:pt x="179" y="52"/>
                  <a:pt x="179" y="52"/>
                  <a:pt x="179" y="52"/>
                </a:cubicBezTo>
                <a:cubicBezTo>
                  <a:pt x="179" y="53"/>
                  <a:pt x="178" y="54"/>
                  <a:pt x="178" y="54"/>
                </a:cubicBezTo>
                <a:cubicBezTo>
                  <a:pt x="177" y="55"/>
                  <a:pt x="176" y="56"/>
                  <a:pt x="176" y="57"/>
                </a:cubicBezTo>
                <a:cubicBezTo>
                  <a:pt x="176" y="57"/>
                  <a:pt x="176" y="58"/>
                  <a:pt x="176" y="58"/>
                </a:cubicBezTo>
                <a:cubicBezTo>
                  <a:pt x="176" y="60"/>
                  <a:pt x="176" y="62"/>
                  <a:pt x="174" y="65"/>
                </a:cubicBezTo>
                <a:cubicBezTo>
                  <a:pt x="172" y="66"/>
                  <a:pt x="171" y="67"/>
                  <a:pt x="170" y="67"/>
                </a:cubicBezTo>
                <a:cubicBezTo>
                  <a:pt x="169" y="68"/>
                  <a:pt x="167" y="68"/>
                  <a:pt x="167" y="70"/>
                </a:cubicBezTo>
                <a:cubicBezTo>
                  <a:pt x="167" y="71"/>
                  <a:pt x="167" y="71"/>
                  <a:pt x="167" y="71"/>
                </a:cubicBezTo>
                <a:cubicBezTo>
                  <a:pt x="167" y="72"/>
                  <a:pt x="167" y="72"/>
                  <a:pt x="167" y="72"/>
                </a:cubicBezTo>
                <a:cubicBezTo>
                  <a:pt x="166" y="73"/>
                  <a:pt x="165" y="74"/>
                  <a:pt x="162" y="74"/>
                </a:cubicBezTo>
                <a:cubicBezTo>
                  <a:pt x="160" y="74"/>
                  <a:pt x="158" y="74"/>
                  <a:pt x="156" y="75"/>
                </a:cubicBezTo>
                <a:cubicBezTo>
                  <a:pt x="154" y="76"/>
                  <a:pt x="152" y="77"/>
                  <a:pt x="151" y="77"/>
                </a:cubicBezTo>
                <a:cubicBezTo>
                  <a:pt x="149" y="77"/>
                  <a:pt x="148" y="77"/>
                  <a:pt x="147" y="78"/>
                </a:cubicBezTo>
                <a:cubicBezTo>
                  <a:pt x="145" y="80"/>
                  <a:pt x="144" y="82"/>
                  <a:pt x="144" y="86"/>
                </a:cubicBezTo>
                <a:cubicBezTo>
                  <a:pt x="143" y="92"/>
                  <a:pt x="143" y="94"/>
                  <a:pt x="140" y="99"/>
                </a:cubicBezTo>
                <a:cubicBezTo>
                  <a:pt x="137" y="102"/>
                  <a:pt x="137" y="106"/>
                  <a:pt x="137" y="109"/>
                </a:cubicBezTo>
                <a:cubicBezTo>
                  <a:pt x="137" y="110"/>
                  <a:pt x="137" y="110"/>
                  <a:pt x="137" y="111"/>
                </a:cubicBezTo>
                <a:cubicBezTo>
                  <a:pt x="137" y="110"/>
                  <a:pt x="136" y="110"/>
                  <a:pt x="136" y="110"/>
                </a:cubicBezTo>
                <a:cubicBezTo>
                  <a:pt x="134" y="110"/>
                  <a:pt x="132" y="113"/>
                  <a:pt x="130" y="116"/>
                </a:cubicBezTo>
                <a:cubicBezTo>
                  <a:pt x="130" y="116"/>
                  <a:pt x="130" y="116"/>
                  <a:pt x="130" y="116"/>
                </a:cubicBezTo>
                <a:cubicBezTo>
                  <a:pt x="129" y="117"/>
                  <a:pt x="129" y="117"/>
                  <a:pt x="128" y="117"/>
                </a:cubicBezTo>
                <a:cubicBezTo>
                  <a:pt x="127" y="116"/>
                  <a:pt x="127" y="116"/>
                  <a:pt x="127" y="116"/>
                </a:cubicBezTo>
                <a:cubicBezTo>
                  <a:pt x="123" y="115"/>
                  <a:pt x="123" y="115"/>
                  <a:pt x="123" y="115"/>
                </a:cubicBezTo>
                <a:cubicBezTo>
                  <a:pt x="121" y="114"/>
                  <a:pt x="117" y="114"/>
                  <a:pt x="115" y="115"/>
                </a:cubicBezTo>
                <a:cubicBezTo>
                  <a:pt x="113" y="117"/>
                  <a:pt x="111" y="118"/>
                  <a:pt x="110" y="117"/>
                </a:cubicBezTo>
                <a:cubicBezTo>
                  <a:pt x="108" y="117"/>
                  <a:pt x="107" y="116"/>
                  <a:pt x="106" y="117"/>
                </a:cubicBezTo>
                <a:cubicBezTo>
                  <a:pt x="105" y="118"/>
                  <a:pt x="105" y="118"/>
                  <a:pt x="105" y="119"/>
                </a:cubicBezTo>
                <a:cubicBezTo>
                  <a:pt x="105" y="120"/>
                  <a:pt x="104" y="120"/>
                  <a:pt x="103" y="121"/>
                </a:cubicBezTo>
                <a:cubicBezTo>
                  <a:pt x="101" y="123"/>
                  <a:pt x="101" y="123"/>
                  <a:pt x="101" y="123"/>
                </a:cubicBezTo>
                <a:cubicBezTo>
                  <a:pt x="101" y="124"/>
                  <a:pt x="99" y="123"/>
                  <a:pt x="97" y="123"/>
                </a:cubicBezTo>
                <a:cubicBezTo>
                  <a:pt x="93" y="123"/>
                  <a:pt x="93" y="123"/>
                  <a:pt x="93" y="123"/>
                </a:cubicBezTo>
                <a:cubicBezTo>
                  <a:pt x="91" y="123"/>
                  <a:pt x="87" y="121"/>
                  <a:pt x="86" y="120"/>
                </a:cubicBezTo>
                <a:cubicBezTo>
                  <a:pt x="85" y="120"/>
                  <a:pt x="85" y="120"/>
                  <a:pt x="85" y="120"/>
                </a:cubicBezTo>
                <a:cubicBezTo>
                  <a:pt x="84" y="120"/>
                  <a:pt x="84" y="121"/>
                  <a:pt x="84" y="121"/>
                </a:cubicBezTo>
                <a:cubicBezTo>
                  <a:pt x="84" y="121"/>
                  <a:pt x="84" y="121"/>
                  <a:pt x="84" y="121"/>
                </a:cubicBezTo>
                <a:cubicBezTo>
                  <a:pt x="84" y="122"/>
                  <a:pt x="85" y="126"/>
                  <a:pt x="86" y="127"/>
                </a:cubicBezTo>
                <a:cubicBezTo>
                  <a:pt x="86" y="127"/>
                  <a:pt x="86" y="127"/>
                  <a:pt x="86" y="127"/>
                </a:cubicBezTo>
                <a:cubicBezTo>
                  <a:pt x="88" y="131"/>
                  <a:pt x="90" y="133"/>
                  <a:pt x="90" y="134"/>
                </a:cubicBezTo>
                <a:cubicBezTo>
                  <a:pt x="90" y="136"/>
                  <a:pt x="91" y="136"/>
                  <a:pt x="92" y="136"/>
                </a:cubicBezTo>
                <a:cubicBezTo>
                  <a:pt x="93" y="137"/>
                  <a:pt x="94" y="137"/>
                  <a:pt x="95" y="140"/>
                </a:cubicBezTo>
                <a:cubicBezTo>
                  <a:pt x="96" y="143"/>
                  <a:pt x="96" y="143"/>
                  <a:pt x="96" y="143"/>
                </a:cubicBezTo>
                <a:cubicBezTo>
                  <a:pt x="97" y="147"/>
                  <a:pt x="97" y="147"/>
                  <a:pt x="97" y="147"/>
                </a:cubicBezTo>
                <a:cubicBezTo>
                  <a:pt x="98" y="150"/>
                  <a:pt x="98" y="150"/>
                  <a:pt x="99" y="152"/>
                </a:cubicBezTo>
                <a:cubicBezTo>
                  <a:pt x="99" y="154"/>
                  <a:pt x="99" y="154"/>
                  <a:pt x="99" y="154"/>
                </a:cubicBezTo>
                <a:cubicBezTo>
                  <a:pt x="99" y="154"/>
                  <a:pt x="99" y="155"/>
                  <a:pt x="99" y="156"/>
                </a:cubicBezTo>
                <a:cubicBezTo>
                  <a:pt x="99" y="158"/>
                  <a:pt x="99" y="159"/>
                  <a:pt x="98" y="161"/>
                </a:cubicBezTo>
                <a:cubicBezTo>
                  <a:pt x="98" y="161"/>
                  <a:pt x="98" y="162"/>
                  <a:pt x="98" y="162"/>
                </a:cubicBezTo>
                <a:cubicBezTo>
                  <a:pt x="97" y="163"/>
                  <a:pt x="97" y="164"/>
                  <a:pt x="97" y="165"/>
                </a:cubicBezTo>
                <a:cubicBezTo>
                  <a:pt x="97" y="166"/>
                  <a:pt x="97" y="168"/>
                  <a:pt x="98" y="169"/>
                </a:cubicBezTo>
                <a:cubicBezTo>
                  <a:pt x="101" y="172"/>
                  <a:pt x="101" y="172"/>
                  <a:pt x="101" y="172"/>
                </a:cubicBezTo>
                <a:cubicBezTo>
                  <a:pt x="101" y="172"/>
                  <a:pt x="101" y="172"/>
                  <a:pt x="101" y="172"/>
                </a:cubicBezTo>
                <a:cubicBezTo>
                  <a:pt x="101" y="172"/>
                  <a:pt x="100" y="172"/>
                  <a:pt x="100" y="172"/>
                </a:cubicBezTo>
                <a:cubicBezTo>
                  <a:pt x="98" y="172"/>
                  <a:pt x="97" y="174"/>
                  <a:pt x="97" y="175"/>
                </a:cubicBezTo>
                <a:cubicBezTo>
                  <a:pt x="97" y="176"/>
                  <a:pt x="96" y="177"/>
                  <a:pt x="93" y="176"/>
                </a:cubicBezTo>
                <a:cubicBezTo>
                  <a:pt x="88" y="176"/>
                  <a:pt x="87" y="175"/>
                  <a:pt x="86" y="174"/>
                </a:cubicBezTo>
                <a:cubicBezTo>
                  <a:pt x="84" y="172"/>
                  <a:pt x="84" y="172"/>
                  <a:pt x="84" y="172"/>
                </a:cubicBezTo>
                <a:cubicBezTo>
                  <a:pt x="80" y="170"/>
                  <a:pt x="75" y="172"/>
                  <a:pt x="71" y="174"/>
                </a:cubicBezTo>
                <a:cubicBezTo>
                  <a:pt x="71" y="174"/>
                  <a:pt x="70" y="173"/>
                  <a:pt x="70" y="173"/>
                </a:cubicBezTo>
                <a:cubicBezTo>
                  <a:pt x="69" y="173"/>
                  <a:pt x="68" y="173"/>
                  <a:pt x="67" y="174"/>
                </a:cubicBezTo>
                <a:cubicBezTo>
                  <a:pt x="67" y="174"/>
                  <a:pt x="67" y="174"/>
                  <a:pt x="66" y="174"/>
                </a:cubicBezTo>
                <a:cubicBezTo>
                  <a:pt x="65" y="174"/>
                  <a:pt x="64" y="173"/>
                  <a:pt x="64" y="173"/>
                </a:cubicBezTo>
                <a:cubicBezTo>
                  <a:pt x="63" y="173"/>
                  <a:pt x="63" y="173"/>
                  <a:pt x="63" y="173"/>
                </a:cubicBezTo>
                <a:cubicBezTo>
                  <a:pt x="63" y="172"/>
                  <a:pt x="62" y="171"/>
                  <a:pt x="59" y="171"/>
                </a:cubicBezTo>
                <a:cubicBezTo>
                  <a:pt x="57" y="171"/>
                  <a:pt x="56" y="170"/>
                  <a:pt x="56" y="170"/>
                </a:cubicBezTo>
                <a:cubicBezTo>
                  <a:pt x="55" y="170"/>
                  <a:pt x="55" y="169"/>
                  <a:pt x="55" y="169"/>
                </a:cubicBezTo>
                <a:cubicBezTo>
                  <a:pt x="55" y="168"/>
                  <a:pt x="54" y="167"/>
                  <a:pt x="53" y="167"/>
                </a:cubicBezTo>
                <a:cubicBezTo>
                  <a:pt x="51" y="166"/>
                  <a:pt x="51" y="166"/>
                  <a:pt x="51" y="166"/>
                </a:cubicBezTo>
                <a:cubicBezTo>
                  <a:pt x="50" y="165"/>
                  <a:pt x="49" y="165"/>
                  <a:pt x="48" y="165"/>
                </a:cubicBezTo>
                <a:cubicBezTo>
                  <a:pt x="47" y="165"/>
                  <a:pt x="47" y="165"/>
                  <a:pt x="46" y="164"/>
                </a:cubicBezTo>
                <a:cubicBezTo>
                  <a:pt x="44" y="162"/>
                  <a:pt x="44" y="162"/>
                  <a:pt x="44" y="162"/>
                </a:cubicBezTo>
                <a:cubicBezTo>
                  <a:pt x="41" y="160"/>
                  <a:pt x="41" y="160"/>
                  <a:pt x="41" y="160"/>
                </a:cubicBezTo>
                <a:cubicBezTo>
                  <a:pt x="41" y="160"/>
                  <a:pt x="37" y="157"/>
                  <a:pt x="37" y="156"/>
                </a:cubicBezTo>
                <a:cubicBezTo>
                  <a:pt x="37" y="156"/>
                  <a:pt x="36" y="150"/>
                  <a:pt x="36" y="150"/>
                </a:cubicBezTo>
                <a:cubicBezTo>
                  <a:pt x="36" y="150"/>
                  <a:pt x="36" y="149"/>
                  <a:pt x="36" y="149"/>
                </a:cubicBezTo>
                <a:cubicBezTo>
                  <a:pt x="36" y="149"/>
                  <a:pt x="32" y="143"/>
                  <a:pt x="29" y="140"/>
                </a:cubicBezTo>
                <a:cubicBezTo>
                  <a:pt x="26" y="137"/>
                  <a:pt x="23" y="134"/>
                  <a:pt x="22" y="131"/>
                </a:cubicBezTo>
                <a:cubicBezTo>
                  <a:pt x="21" y="131"/>
                  <a:pt x="21" y="130"/>
                  <a:pt x="21" y="130"/>
                </a:cubicBezTo>
                <a:cubicBezTo>
                  <a:pt x="21" y="128"/>
                  <a:pt x="22" y="127"/>
                  <a:pt x="23" y="125"/>
                </a:cubicBezTo>
                <a:cubicBezTo>
                  <a:pt x="23" y="125"/>
                  <a:pt x="23" y="125"/>
                  <a:pt x="23" y="125"/>
                </a:cubicBezTo>
                <a:cubicBezTo>
                  <a:pt x="24" y="124"/>
                  <a:pt x="24" y="124"/>
                  <a:pt x="24" y="124"/>
                </a:cubicBezTo>
                <a:cubicBezTo>
                  <a:pt x="25" y="124"/>
                  <a:pt x="26" y="124"/>
                  <a:pt x="27" y="122"/>
                </a:cubicBezTo>
                <a:cubicBezTo>
                  <a:pt x="27" y="120"/>
                  <a:pt x="27" y="120"/>
                  <a:pt x="27" y="120"/>
                </a:cubicBezTo>
                <a:cubicBezTo>
                  <a:pt x="27" y="119"/>
                  <a:pt x="27" y="119"/>
                  <a:pt x="27" y="119"/>
                </a:cubicBezTo>
                <a:cubicBezTo>
                  <a:pt x="28" y="118"/>
                  <a:pt x="30" y="117"/>
                  <a:pt x="30" y="116"/>
                </a:cubicBezTo>
                <a:cubicBezTo>
                  <a:pt x="30" y="116"/>
                  <a:pt x="30" y="116"/>
                  <a:pt x="30" y="116"/>
                </a:cubicBezTo>
                <a:cubicBezTo>
                  <a:pt x="30" y="115"/>
                  <a:pt x="29" y="114"/>
                  <a:pt x="27" y="112"/>
                </a:cubicBezTo>
                <a:cubicBezTo>
                  <a:pt x="25" y="111"/>
                  <a:pt x="21" y="109"/>
                  <a:pt x="19" y="108"/>
                </a:cubicBezTo>
                <a:cubicBezTo>
                  <a:pt x="20" y="108"/>
                  <a:pt x="21" y="106"/>
                  <a:pt x="21" y="105"/>
                </a:cubicBezTo>
                <a:cubicBezTo>
                  <a:pt x="22" y="104"/>
                  <a:pt x="22" y="103"/>
                  <a:pt x="22" y="102"/>
                </a:cubicBezTo>
                <a:cubicBezTo>
                  <a:pt x="22" y="102"/>
                  <a:pt x="22" y="101"/>
                  <a:pt x="22" y="101"/>
                </a:cubicBezTo>
                <a:cubicBezTo>
                  <a:pt x="22" y="101"/>
                  <a:pt x="22" y="100"/>
                  <a:pt x="22" y="100"/>
                </a:cubicBezTo>
                <a:cubicBezTo>
                  <a:pt x="22" y="100"/>
                  <a:pt x="22" y="99"/>
                  <a:pt x="22" y="99"/>
                </a:cubicBezTo>
                <a:cubicBezTo>
                  <a:pt x="23" y="98"/>
                  <a:pt x="27" y="97"/>
                  <a:pt x="30" y="98"/>
                </a:cubicBezTo>
                <a:cubicBezTo>
                  <a:pt x="33" y="100"/>
                  <a:pt x="38" y="102"/>
                  <a:pt x="39" y="102"/>
                </a:cubicBezTo>
                <a:cubicBezTo>
                  <a:pt x="39" y="102"/>
                  <a:pt x="39" y="101"/>
                  <a:pt x="40" y="101"/>
                </a:cubicBezTo>
                <a:cubicBezTo>
                  <a:pt x="40" y="101"/>
                  <a:pt x="40" y="100"/>
                  <a:pt x="39" y="100"/>
                </a:cubicBezTo>
                <a:cubicBezTo>
                  <a:pt x="39" y="100"/>
                  <a:pt x="36" y="98"/>
                  <a:pt x="35" y="97"/>
                </a:cubicBezTo>
                <a:cubicBezTo>
                  <a:pt x="32" y="94"/>
                  <a:pt x="25" y="92"/>
                  <a:pt x="21" y="95"/>
                </a:cubicBezTo>
                <a:cubicBezTo>
                  <a:pt x="16" y="97"/>
                  <a:pt x="16" y="97"/>
                  <a:pt x="16" y="97"/>
                </a:cubicBezTo>
                <a:cubicBezTo>
                  <a:pt x="15" y="98"/>
                  <a:pt x="15" y="99"/>
                  <a:pt x="14" y="99"/>
                </a:cubicBezTo>
                <a:cubicBezTo>
                  <a:pt x="14" y="98"/>
                  <a:pt x="12" y="97"/>
                  <a:pt x="11" y="96"/>
                </a:cubicBezTo>
                <a:cubicBezTo>
                  <a:pt x="9" y="94"/>
                  <a:pt x="9" y="94"/>
                  <a:pt x="9" y="94"/>
                </a:cubicBezTo>
                <a:cubicBezTo>
                  <a:pt x="9" y="94"/>
                  <a:pt x="8" y="94"/>
                  <a:pt x="8" y="94"/>
                </a:cubicBezTo>
                <a:cubicBezTo>
                  <a:pt x="8" y="95"/>
                  <a:pt x="7" y="95"/>
                  <a:pt x="7" y="95"/>
                </a:cubicBezTo>
                <a:cubicBezTo>
                  <a:pt x="7" y="96"/>
                  <a:pt x="8" y="96"/>
                  <a:pt x="8" y="96"/>
                </a:cubicBezTo>
                <a:cubicBezTo>
                  <a:pt x="8" y="96"/>
                  <a:pt x="8" y="96"/>
                  <a:pt x="8" y="96"/>
                </a:cubicBezTo>
                <a:cubicBezTo>
                  <a:pt x="8" y="96"/>
                  <a:pt x="8" y="96"/>
                  <a:pt x="8" y="96"/>
                </a:cubicBezTo>
                <a:cubicBezTo>
                  <a:pt x="7" y="96"/>
                  <a:pt x="7" y="96"/>
                  <a:pt x="7" y="95"/>
                </a:cubicBezTo>
                <a:cubicBezTo>
                  <a:pt x="7" y="95"/>
                  <a:pt x="7" y="95"/>
                  <a:pt x="7" y="95"/>
                </a:cubicBezTo>
                <a:cubicBezTo>
                  <a:pt x="6" y="93"/>
                  <a:pt x="6" y="93"/>
                  <a:pt x="6" y="93"/>
                </a:cubicBezTo>
                <a:cubicBezTo>
                  <a:pt x="6" y="92"/>
                  <a:pt x="4" y="90"/>
                  <a:pt x="3" y="89"/>
                </a:cubicBezTo>
                <a:cubicBezTo>
                  <a:pt x="3" y="88"/>
                  <a:pt x="5" y="86"/>
                  <a:pt x="5" y="85"/>
                </a:cubicBezTo>
                <a:cubicBezTo>
                  <a:pt x="6" y="84"/>
                  <a:pt x="6" y="84"/>
                  <a:pt x="6" y="84"/>
                </a:cubicBezTo>
                <a:cubicBezTo>
                  <a:pt x="6" y="83"/>
                  <a:pt x="6" y="83"/>
                  <a:pt x="6" y="83"/>
                </a:cubicBezTo>
                <a:cubicBezTo>
                  <a:pt x="7" y="83"/>
                  <a:pt x="7" y="83"/>
                  <a:pt x="7" y="83"/>
                </a:cubicBezTo>
                <a:cubicBezTo>
                  <a:pt x="10" y="85"/>
                  <a:pt x="13" y="84"/>
                  <a:pt x="15" y="82"/>
                </a:cubicBezTo>
                <a:cubicBezTo>
                  <a:pt x="15" y="81"/>
                  <a:pt x="18" y="81"/>
                  <a:pt x="20" y="82"/>
                </a:cubicBezTo>
                <a:cubicBezTo>
                  <a:pt x="20" y="82"/>
                  <a:pt x="20" y="82"/>
                  <a:pt x="21" y="82"/>
                </a:cubicBezTo>
                <a:cubicBezTo>
                  <a:pt x="23" y="82"/>
                  <a:pt x="26" y="76"/>
                  <a:pt x="26" y="76"/>
                </a:cubicBezTo>
                <a:cubicBezTo>
                  <a:pt x="26" y="76"/>
                  <a:pt x="27" y="74"/>
                  <a:pt x="27" y="74"/>
                </a:cubicBezTo>
                <a:cubicBezTo>
                  <a:pt x="27" y="69"/>
                  <a:pt x="28" y="68"/>
                  <a:pt x="28" y="68"/>
                </a:cubicBezTo>
                <a:cubicBezTo>
                  <a:pt x="33" y="67"/>
                  <a:pt x="33" y="67"/>
                  <a:pt x="33" y="67"/>
                </a:cubicBezTo>
                <a:cubicBezTo>
                  <a:pt x="38" y="67"/>
                  <a:pt x="38" y="67"/>
                  <a:pt x="38" y="67"/>
                </a:cubicBezTo>
                <a:cubicBezTo>
                  <a:pt x="40" y="67"/>
                  <a:pt x="40" y="67"/>
                  <a:pt x="40" y="67"/>
                </a:cubicBezTo>
                <a:cubicBezTo>
                  <a:pt x="41" y="67"/>
                  <a:pt x="43" y="68"/>
                  <a:pt x="45" y="67"/>
                </a:cubicBezTo>
                <a:cubicBezTo>
                  <a:pt x="47" y="67"/>
                  <a:pt x="54" y="65"/>
                  <a:pt x="56" y="60"/>
                </a:cubicBezTo>
                <a:cubicBezTo>
                  <a:pt x="56" y="59"/>
                  <a:pt x="57" y="59"/>
                  <a:pt x="58" y="58"/>
                </a:cubicBezTo>
                <a:cubicBezTo>
                  <a:pt x="60" y="58"/>
                  <a:pt x="62" y="59"/>
                  <a:pt x="63" y="60"/>
                </a:cubicBezTo>
                <a:cubicBezTo>
                  <a:pt x="64" y="61"/>
                  <a:pt x="66" y="62"/>
                  <a:pt x="68" y="61"/>
                </a:cubicBezTo>
                <a:cubicBezTo>
                  <a:pt x="70" y="61"/>
                  <a:pt x="72" y="60"/>
                  <a:pt x="72" y="59"/>
                </a:cubicBezTo>
                <a:cubicBezTo>
                  <a:pt x="74" y="56"/>
                  <a:pt x="75" y="55"/>
                  <a:pt x="75" y="52"/>
                </a:cubicBezTo>
                <a:cubicBezTo>
                  <a:pt x="76" y="49"/>
                  <a:pt x="77" y="46"/>
                  <a:pt x="79" y="46"/>
                </a:cubicBezTo>
                <a:cubicBezTo>
                  <a:pt x="81" y="46"/>
                  <a:pt x="83" y="44"/>
                  <a:pt x="84" y="43"/>
                </a:cubicBezTo>
                <a:cubicBezTo>
                  <a:pt x="84" y="42"/>
                  <a:pt x="85" y="42"/>
                  <a:pt x="85" y="41"/>
                </a:cubicBezTo>
                <a:cubicBezTo>
                  <a:pt x="85" y="41"/>
                  <a:pt x="84" y="40"/>
                  <a:pt x="84" y="39"/>
                </a:cubicBezTo>
                <a:cubicBezTo>
                  <a:pt x="83" y="38"/>
                  <a:pt x="83" y="35"/>
                  <a:pt x="83" y="32"/>
                </a:cubicBezTo>
                <a:cubicBezTo>
                  <a:pt x="82" y="29"/>
                  <a:pt x="82" y="29"/>
                  <a:pt x="82" y="29"/>
                </a:cubicBezTo>
                <a:cubicBezTo>
                  <a:pt x="81" y="25"/>
                  <a:pt x="81" y="25"/>
                  <a:pt x="81" y="25"/>
                </a:cubicBezTo>
                <a:cubicBezTo>
                  <a:pt x="81" y="24"/>
                  <a:pt x="81" y="23"/>
                  <a:pt x="81" y="23"/>
                </a:cubicBezTo>
                <a:cubicBezTo>
                  <a:pt x="81" y="22"/>
                  <a:pt x="81" y="22"/>
                  <a:pt x="82" y="21"/>
                </a:cubicBezTo>
                <a:cubicBezTo>
                  <a:pt x="84" y="19"/>
                  <a:pt x="84" y="15"/>
                  <a:pt x="84" y="13"/>
                </a:cubicBezTo>
                <a:cubicBezTo>
                  <a:pt x="84" y="12"/>
                  <a:pt x="84" y="12"/>
                  <a:pt x="84" y="11"/>
                </a:cubicBezTo>
                <a:cubicBezTo>
                  <a:pt x="84" y="11"/>
                  <a:pt x="83" y="8"/>
                  <a:pt x="83" y="6"/>
                </a:cubicBezTo>
                <a:cubicBezTo>
                  <a:pt x="85" y="6"/>
                  <a:pt x="87" y="6"/>
                  <a:pt x="87" y="6"/>
                </a:cubicBezTo>
                <a:cubicBezTo>
                  <a:pt x="89" y="6"/>
                  <a:pt x="89" y="6"/>
                  <a:pt x="90" y="5"/>
                </a:cubicBezTo>
                <a:cubicBezTo>
                  <a:pt x="91" y="5"/>
                  <a:pt x="91" y="4"/>
                  <a:pt x="93" y="6"/>
                </a:cubicBezTo>
                <a:cubicBezTo>
                  <a:pt x="96" y="10"/>
                  <a:pt x="99" y="10"/>
                  <a:pt x="100" y="10"/>
                </a:cubicBezTo>
                <a:cubicBezTo>
                  <a:pt x="101" y="10"/>
                  <a:pt x="101" y="9"/>
                  <a:pt x="102" y="9"/>
                </a:cubicBezTo>
                <a:cubicBezTo>
                  <a:pt x="102" y="9"/>
                  <a:pt x="102" y="9"/>
                  <a:pt x="101" y="9"/>
                </a:cubicBezTo>
                <a:cubicBezTo>
                  <a:pt x="102" y="9"/>
                  <a:pt x="102" y="9"/>
                  <a:pt x="102" y="9"/>
                </a:cubicBezTo>
                <a:cubicBezTo>
                  <a:pt x="105" y="10"/>
                  <a:pt x="105" y="10"/>
                  <a:pt x="105" y="10"/>
                </a:cubicBezTo>
                <a:cubicBezTo>
                  <a:pt x="108" y="11"/>
                  <a:pt x="111" y="9"/>
                  <a:pt x="112" y="6"/>
                </a:cubicBezTo>
                <a:cubicBezTo>
                  <a:pt x="112" y="6"/>
                  <a:pt x="112" y="6"/>
                  <a:pt x="112" y="6"/>
                </a:cubicBezTo>
                <a:cubicBezTo>
                  <a:pt x="114" y="5"/>
                  <a:pt x="119" y="7"/>
                  <a:pt x="119" y="7"/>
                </a:cubicBezTo>
                <a:cubicBezTo>
                  <a:pt x="119" y="8"/>
                  <a:pt x="120" y="8"/>
                  <a:pt x="120" y="8"/>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4"/>
          <p:cNvSpPr>
            <a:spLocks noEditPoints="1"/>
          </p:cNvSpPr>
          <p:nvPr/>
        </p:nvSpPr>
        <p:spPr bwMode="auto">
          <a:xfrm>
            <a:off x="1829938" y="3519033"/>
            <a:ext cx="1052512" cy="1260475"/>
          </a:xfrm>
          <a:custGeom>
            <a:avLst/>
            <a:gdLst>
              <a:gd name="T0" fmla="*/ 60 w 136"/>
              <a:gd name="T1" fmla="*/ 5 h 163"/>
              <a:gd name="T2" fmla="*/ 40 w 136"/>
              <a:gd name="T3" fmla="*/ 11 h 163"/>
              <a:gd name="T4" fmla="*/ 22 w 136"/>
              <a:gd name="T5" fmla="*/ 10 h 163"/>
              <a:gd name="T6" fmla="*/ 27 w 136"/>
              <a:gd name="T7" fmla="*/ 24 h 163"/>
              <a:gd name="T8" fmla="*/ 36 w 136"/>
              <a:gd name="T9" fmla="*/ 42 h 163"/>
              <a:gd name="T10" fmla="*/ 34 w 136"/>
              <a:gd name="T11" fmla="*/ 55 h 163"/>
              <a:gd name="T12" fmla="*/ 34 w 136"/>
              <a:gd name="T13" fmla="*/ 65 h 163"/>
              <a:gd name="T14" fmla="*/ 7 w 136"/>
              <a:gd name="T15" fmla="*/ 66 h 163"/>
              <a:gd name="T16" fmla="*/ 8 w 136"/>
              <a:gd name="T17" fmla="*/ 80 h 163"/>
              <a:gd name="T18" fmla="*/ 9 w 136"/>
              <a:gd name="T19" fmla="*/ 88 h 163"/>
              <a:gd name="T20" fmla="*/ 4 w 136"/>
              <a:gd name="T21" fmla="*/ 103 h 163"/>
              <a:gd name="T22" fmla="*/ 3 w 136"/>
              <a:gd name="T23" fmla="*/ 114 h 163"/>
              <a:gd name="T24" fmla="*/ 29 w 136"/>
              <a:gd name="T25" fmla="*/ 144 h 163"/>
              <a:gd name="T26" fmla="*/ 37 w 136"/>
              <a:gd name="T27" fmla="*/ 148 h 163"/>
              <a:gd name="T28" fmla="*/ 45 w 136"/>
              <a:gd name="T29" fmla="*/ 157 h 163"/>
              <a:gd name="T30" fmla="*/ 62 w 136"/>
              <a:gd name="T31" fmla="*/ 159 h 163"/>
              <a:gd name="T32" fmla="*/ 67 w 136"/>
              <a:gd name="T33" fmla="*/ 158 h 163"/>
              <a:gd name="T34" fmla="*/ 83 w 136"/>
              <a:gd name="T35" fmla="*/ 147 h 163"/>
              <a:gd name="T36" fmla="*/ 95 w 136"/>
              <a:gd name="T37" fmla="*/ 124 h 163"/>
              <a:gd name="T38" fmla="*/ 100 w 136"/>
              <a:gd name="T39" fmla="*/ 117 h 163"/>
              <a:gd name="T40" fmla="*/ 115 w 136"/>
              <a:gd name="T41" fmla="*/ 102 h 163"/>
              <a:gd name="T42" fmla="*/ 114 w 136"/>
              <a:gd name="T43" fmla="*/ 85 h 163"/>
              <a:gd name="T44" fmla="*/ 132 w 136"/>
              <a:gd name="T45" fmla="*/ 65 h 163"/>
              <a:gd name="T46" fmla="*/ 134 w 136"/>
              <a:gd name="T47" fmla="*/ 57 h 163"/>
              <a:gd name="T48" fmla="*/ 120 w 136"/>
              <a:gd name="T49" fmla="*/ 45 h 163"/>
              <a:gd name="T50" fmla="*/ 111 w 136"/>
              <a:gd name="T51" fmla="*/ 22 h 163"/>
              <a:gd name="T52" fmla="*/ 92 w 136"/>
              <a:gd name="T53" fmla="*/ 19 h 163"/>
              <a:gd name="T54" fmla="*/ 67 w 136"/>
              <a:gd name="T55" fmla="*/ 6 h 163"/>
              <a:gd name="T56" fmla="*/ 9 w 136"/>
              <a:gd name="T57" fmla="*/ 89 h 163"/>
              <a:gd name="T58" fmla="*/ 73 w 136"/>
              <a:gd name="T59" fmla="*/ 2 h 163"/>
              <a:gd name="T60" fmla="*/ 98 w 136"/>
              <a:gd name="T61" fmla="*/ 20 h 163"/>
              <a:gd name="T62" fmla="*/ 116 w 136"/>
              <a:gd name="T63" fmla="*/ 33 h 163"/>
              <a:gd name="T64" fmla="*/ 125 w 136"/>
              <a:gd name="T65" fmla="*/ 52 h 163"/>
              <a:gd name="T66" fmla="*/ 133 w 136"/>
              <a:gd name="T67" fmla="*/ 63 h 163"/>
              <a:gd name="T68" fmla="*/ 110 w 136"/>
              <a:gd name="T69" fmla="*/ 77 h 163"/>
              <a:gd name="T70" fmla="*/ 116 w 136"/>
              <a:gd name="T71" fmla="*/ 92 h 163"/>
              <a:gd name="T72" fmla="*/ 109 w 136"/>
              <a:gd name="T73" fmla="*/ 105 h 163"/>
              <a:gd name="T74" fmla="*/ 98 w 136"/>
              <a:gd name="T75" fmla="*/ 118 h 163"/>
              <a:gd name="T76" fmla="*/ 94 w 136"/>
              <a:gd name="T77" fmla="*/ 124 h 163"/>
              <a:gd name="T78" fmla="*/ 80 w 136"/>
              <a:gd name="T79" fmla="*/ 146 h 163"/>
              <a:gd name="T80" fmla="*/ 65 w 136"/>
              <a:gd name="T81" fmla="*/ 157 h 163"/>
              <a:gd name="T82" fmla="*/ 59 w 136"/>
              <a:gd name="T83" fmla="*/ 159 h 163"/>
              <a:gd name="T84" fmla="*/ 46 w 136"/>
              <a:gd name="T85" fmla="*/ 156 h 163"/>
              <a:gd name="T86" fmla="*/ 38 w 136"/>
              <a:gd name="T87" fmla="*/ 147 h 163"/>
              <a:gd name="T88" fmla="*/ 26 w 136"/>
              <a:gd name="T89" fmla="*/ 131 h 163"/>
              <a:gd name="T90" fmla="*/ 2 w 136"/>
              <a:gd name="T91" fmla="*/ 108 h 163"/>
              <a:gd name="T92" fmla="*/ 11 w 136"/>
              <a:gd name="T93" fmla="*/ 93 h 163"/>
              <a:gd name="T94" fmla="*/ 10 w 136"/>
              <a:gd name="T95" fmla="*/ 81 h 163"/>
              <a:gd name="T96" fmla="*/ 6 w 136"/>
              <a:gd name="T97" fmla="*/ 73 h 163"/>
              <a:gd name="T98" fmla="*/ 22 w 136"/>
              <a:gd name="T99" fmla="*/ 66 h 163"/>
              <a:gd name="T100" fmla="*/ 41 w 136"/>
              <a:gd name="T101" fmla="*/ 63 h 163"/>
              <a:gd name="T102" fmla="*/ 37 w 136"/>
              <a:gd name="T103" fmla="*/ 51 h 163"/>
              <a:gd name="T104" fmla="*/ 34 w 136"/>
              <a:gd name="T105" fmla="*/ 33 h 163"/>
              <a:gd name="T106" fmla="*/ 24 w 136"/>
              <a:gd name="T107" fmla="*/ 16 h 163"/>
              <a:gd name="T108" fmla="*/ 41 w 136"/>
              <a:gd name="T109" fmla="*/ 12 h 163"/>
              <a:gd name="T110" fmla="*/ 63 w 136"/>
              <a:gd name="T111" fmla="*/ 8 h 163"/>
              <a:gd name="T112" fmla="*/ 103 w 136"/>
              <a:gd name="T113" fmla="*/ 1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 h="163">
                <a:moveTo>
                  <a:pt x="67" y="6"/>
                </a:moveTo>
                <a:cubicBezTo>
                  <a:pt x="67" y="6"/>
                  <a:pt x="67" y="6"/>
                  <a:pt x="67" y="6"/>
                </a:cubicBezTo>
                <a:cubicBezTo>
                  <a:pt x="66" y="7"/>
                  <a:pt x="66" y="7"/>
                  <a:pt x="65" y="7"/>
                </a:cubicBezTo>
                <a:cubicBezTo>
                  <a:pt x="64" y="6"/>
                  <a:pt x="64" y="6"/>
                  <a:pt x="64" y="6"/>
                </a:cubicBezTo>
                <a:cubicBezTo>
                  <a:pt x="60" y="5"/>
                  <a:pt x="60" y="5"/>
                  <a:pt x="60" y="5"/>
                </a:cubicBezTo>
                <a:cubicBezTo>
                  <a:pt x="58" y="4"/>
                  <a:pt x="54" y="4"/>
                  <a:pt x="52" y="5"/>
                </a:cubicBezTo>
                <a:cubicBezTo>
                  <a:pt x="50" y="7"/>
                  <a:pt x="48" y="8"/>
                  <a:pt x="47" y="7"/>
                </a:cubicBezTo>
                <a:cubicBezTo>
                  <a:pt x="45" y="7"/>
                  <a:pt x="44" y="6"/>
                  <a:pt x="43" y="7"/>
                </a:cubicBezTo>
                <a:cubicBezTo>
                  <a:pt x="42" y="8"/>
                  <a:pt x="42" y="8"/>
                  <a:pt x="42" y="9"/>
                </a:cubicBezTo>
                <a:cubicBezTo>
                  <a:pt x="42" y="10"/>
                  <a:pt x="41" y="10"/>
                  <a:pt x="40" y="11"/>
                </a:cubicBezTo>
                <a:cubicBezTo>
                  <a:pt x="38" y="13"/>
                  <a:pt x="38" y="13"/>
                  <a:pt x="38" y="13"/>
                </a:cubicBezTo>
                <a:cubicBezTo>
                  <a:pt x="38" y="14"/>
                  <a:pt x="36" y="13"/>
                  <a:pt x="34" y="13"/>
                </a:cubicBezTo>
                <a:cubicBezTo>
                  <a:pt x="30" y="13"/>
                  <a:pt x="30" y="13"/>
                  <a:pt x="30" y="13"/>
                </a:cubicBezTo>
                <a:cubicBezTo>
                  <a:pt x="28" y="13"/>
                  <a:pt x="24" y="11"/>
                  <a:pt x="23" y="10"/>
                </a:cubicBezTo>
                <a:cubicBezTo>
                  <a:pt x="22" y="10"/>
                  <a:pt x="22" y="10"/>
                  <a:pt x="22" y="10"/>
                </a:cubicBezTo>
                <a:cubicBezTo>
                  <a:pt x="21" y="10"/>
                  <a:pt x="21" y="11"/>
                  <a:pt x="21" y="11"/>
                </a:cubicBezTo>
                <a:cubicBezTo>
                  <a:pt x="21" y="11"/>
                  <a:pt x="21" y="11"/>
                  <a:pt x="21" y="11"/>
                </a:cubicBezTo>
                <a:cubicBezTo>
                  <a:pt x="21" y="12"/>
                  <a:pt x="22" y="16"/>
                  <a:pt x="23" y="17"/>
                </a:cubicBezTo>
                <a:cubicBezTo>
                  <a:pt x="23" y="17"/>
                  <a:pt x="23" y="17"/>
                  <a:pt x="23" y="17"/>
                </a:cubicBezTo>
                <a:cubicBezTo>
                  <a:pt x="25" y="21"/>
                  <a:pt x="27" y="23"/>
                  <a:pt x="27" y="24"/>
                </a:cubicBezTo>
                <a:cubicBezTo>
                  <a:pt x="27" y="26"/>
                  <a:pt x="28" y="26"/>
                  <a:pt x="29" y="26"/>
                </a:cubicBezTo>
                <a:cubicBezTo>
                  <a:pt x="30" y="27"/>
                  <a:pt x="31" y="27"/>
                  <a:pt x="32" y="30"/>
                </a:cubicBezTo>
                <a:cubicBezTo>
                  <a:pt x="33" y="33"/>
                  <a:pt x="33" y="33"/>
                  <a:pt x="33" y="33"/>
                </a:cubicBezTo>
                <a:cubicBezTo>
                  <a:pt x="34" y="37"/>
                  <a:pt x="34" y="37"/>
                  <a:pt x="34" y="37"/>
                </a:cubicBezTo>
                <a:cubicBezTo>
                  <a:pt x="35" y="40"/>
                  <a:pt x="35" y="40"/>
                  <a:pt x="36" y="42"/>
                </a:cubicBezTo>
                <a:cubicBezTo>
                  <a:pt x="36" y="44"/>
                  <a:pt x="36" y="44"/>
                  <a:pt x="36" y="44"/>
                </a:cubicBezTo>
                <a:cubicBezTo>
                  <a:pt x="36" y="44"/>
                  <a:pt x="36" y="45"/>
                  <a:pt x="36" y="46"/>
                </a:cubicBezTo>
                <a:cubicBezTo>
                  <a:pt x="36" y="48"/>
                  <a:pt x="36" y="49"/>
                  <a:pt x="35" y="51"/>
                </a:cubicBezTo>
                <a:cubicBezTo>
                  <a:pt x="35" y="51"/>
                  <a:pt x="35" y="52"/>
                  <a:pt x="35" y="52"/>
                </a:cubicBezTo>
                <a:cubicBezTo>
                  <a:pt x="34" y="53"/>
                  <a:pt x="34" y="54"/>
                  <a:pt x="34" y="55"/>
                </a:cubicBezTo>
                <a:cubicBezTo>
                  <a:pt x="34" y="56"/>
                  <a:pt x="34" y="58"/>
                  <a:pt x="35" y="59"/>
                </a:cubicBezTo>
                <a:cubicBezTo>
                  <a:pt x="38" y="62"/>
                  <a:pt x="38" y="62"/>
                  <a:pt x="38" y="62"/>
                </a:cubicBezTo>
                <a:cubicBezTo>
                  <a:pt x="38" y="62"/>
                  <a:pt x="38" y="62"/>
                  <a:pt x="38" y="62"/>
                </a:cubicBezTo>
                <a:cubicBezTo>
                  <a:pt x="38" y="62"/>
                  <a:pt x="37" y="62"/>
                  <a:pt x="37" y="62"/>
                </a:cubicBezTo>
                <a:cubicBezTo>
                  <a:pt x="35" y="62"/>
                  <a:pt x="34" y="64"/>
                  <a:pt x="34" y="65"/>
                </a:cubicBezTo>
                <a:cubicBezTo>
                  <a:pt x="34" y="66"/>
                  <a:pt x="33" y="67"/>
                  <a:pt x="30" y="66"/>
                </a:cubicBezTo>
                <a:cubicBezTo>
                  <a:pt x="25" y="66"/>
                  <a:pt x="24" y="65"/>
                  <a:pt x="23" y="64"/>
                </a:cubicBezTo>
                <a:cubicBezTo>
                  <a:pt x="21" y="62"/>
                  <a:pt x="21" y="62"/>
                  <a:pt x="21" y="62"/>
                </a:cubicBezTo>
                <a:cubicBezTo>
                  <a:pt x="16" y="60"/>
                  <a:pt x="11" y="62"/>
                  <a:pt x="8" y="65"/>
                </a:cubicBezTo>
                <a:cubicBezTo>
                  <a:pt x="7" y="65"/>
                  <a:pt x="7" y="66"/>
                  <a:pt x="7" y="66"/>
                </a:cubicBezTo>
                <a:cubicBezTo>
                  <a:pt x="8" y="67"/>
                  <a:pt x="8" y="68"/>
                  <a:pt x="7" y="69"/>
                </a:cubicBezTo>
                <a:cubicBezTo>
                  <a:pt x="7" y="71"/>
                  <a:pt x="6" y="71"/>
                  <a:pt x="5" y="71"/>
                </a:cubicBezTo>
                <a:cubicBezTo>
                  <a:pt x="4" y="72"/>
                  <a:pt x="3" y="72"/>
                  <a:pt x="3" y="74"/>
                </a:cubicBezTo>
                <a:cubicBezTo>
                  <a:pt x="2" y="77"/>
                  <a:pt x="4" y="78"/>
                  <a:pt x="6" y="79"/>
                </a:cubicBezTo>
                <a:cubicBezTo>
                  <a:pt x="8" y="80"/>
                  <a:pt x="8" y="80"/>
                  <a:pt x="8" y="80"/>
                </a:cubicBezTo>
                <a:cubicBezTo>
                  <a:pt x="8" y="81"/>
                  <a:pt x="8" y="81"/>
                  <a:pt x="8" y="81"/>
                </a:cubicBezTo>
                <a:cubicBezTo>
                  <a:pt x="8" y="82"/>
                  <a:pt x="9" y="83"/>
                  <a:pt x="10" y="85"/>
                </a:cubicBezTo>
                <a:cubicBezTo>
                  <a:pt x="11" y="86"/>
                  <a:pt x="10" y="87"/>
                  <a:pt x="10" y="87"/>
                </a:cubicBezTo>
                <a:cubicBezTo>
                  <a:pt x="10" y="87"/>
                  <a:pt x="10" y="87"/>
                  <a:pt x="10" y="87"/>
                </a:cubicBezTo>
                <a:cubicBezTo>
                  <a:pt x="9" y="87"/>
                  <a:pt x="9" y="88"/>
                  <a:pt x="9" y="88"/>
                </a:cubicBezTo>
                <a:cubicBezTo>
                  <a:pt x="9" y="88"/>
                  <a:pt x="8" y="91"/>
                  <a:pt x="9" y="93"/>
                </a:cubicBezTo>
                <a:cubicBezTo>
                  <a:pt x="10" y="95"/>
                  <a:pt x="10" y="95"/>
                  <a:pt x="9" y="95"/>
                </a:cubicBezTo>
                <a:cubicBezTo>
                  <a:pt x="9" y="96"/>
                  <a:pt x="9" y="96"/>
                  <a:pt x="9" y="96"/>
                </a:cubicBezTo>
                <a:cubicBezTo>
                  <a:pt x="8" y="96"/>
                  <a:pt x="7" y="99"/>
                  <a:pt x="6" y="101"/>
                </a:cubicBezTo>
                <a:cubicBezTo>
                  <a:pt x="6" y="102"/>
                  <a:pt x="5" y="103"/>
                  <a:pt x="4" y="103"/>
                </a:cubicBezTo>
                <a:cubicBezTo>
                  <a:pt x="3" y="104"/>
                  <a:pt x="1" y="106"/>
                  <a:pt x="1" y="107"/>
                </a:cubicBezTo>
                <a:cubicBezTo>
                  <a:pt x="0" y="113"/>
                  <a:pt x="0" y="113"/>
                  <a:pt x="0" y="113"/>
                </a:cubicBezTo>
                <a:cubicBezTo>
                  <a:pt x="0" y="113"/>
                  <a:pt x="0" y="113"/>
                  <a:pt x="0" y="113"/>
                </a:cubicBezTo>
                <a:cubicBezTo>
                  <a:pt x="1" y="113"/>
                  <a:pt x="1" y="114"/>
                  <a:pt x="1" y="114"/>
                </a:cubicBezTo>
                <a:cubicBezTo>
                  <a:pt x="1" y="114"/>
                  <a:pt x="3" y="114"/>
                  <a:pt x="3" y="114"/>
                </a:cubicBezTo>
                <a:cubicBezTo>
                  <a:pt x="3" y="114"/>
                  <a:pt x="3" y="114"/>
                  <a:pt x="3" y="114"/>
                </a:cubicBezTo>
                <a:cubicBezTo>
                  <a:pt x="3" y="114"/>
                  <a:pt x="8" y="115"/>
                  <a:pt x="12" y="119"/>
                </a:cubicBezTo>
                <a:cubicBezTo>
                  <a:pt x="17" y="124"/>
                  <a:pt x="17" y="124"/>
                  <a:pt x="17" y="124"/>
                </a:cubicBezTo>
                <a:cubicBezTo>
                  <a:pt x="19" y="126"/>
                  <a:pt x="22" y="128"/>
                  <a:pt x="25" y="132"/>
                </a:cubicBezTo>
                <a:cubicBezTo>
                  <a:pt x="27" y="135"/>
                  <a:pt x="28" y="139"/>
                  <a:pt x="29" y="144"/>
                </a:cubicBezTo>
                <a:cubicBezTo>
                  <a:pt x="29" y="144"/>
                  <a:pt x="29" y="145"/>
                  <a:pt x="30" y="145"/>
                </a:cubicBezTo>
                <a:cubicBezTo>
                  <a:pt x="33" y="145"/>
                  <a:pt x="34" y="144"/>
                  <a:pt x="34" y="144"/>
                </a:cubicBezTo>
                <a:cubicBezTo>
                  <a:pt x="34" y="144"/>
                  <a:pt x="35" y="143"/>
                  <a:pt x="35" y="143"/>
                </a:cubicBezTo>
                <a:cubicBezTo>
                  <a:pt x="35" y="143"/>
                  <a:pt x="35" y="144"/>
                  <a:pt x="36" y="144"/>
                </a:cubicBezTo>
                <a:cubicBezTo>
                  <a:pt x="36" y="146"/>
                  <a:pt x="36" y="148"/>
                  <a:pt x="37" y="148"/>
                </a:cubicBezTo>
                <a:cubicBezTo>
                  <a:pt x="39" y="149"/>
                  <a:pt x="40" y="148"/>
                  <a:pt x="41" y="148"/>
                </a:cubicBezTo>
                <a:cubicBezTo>
                  <a:pt x="42" y="147"/>
                  <a:pt x="42" y="147"/>
                  <a:pt x="43" y="148"/>
                </a:cubicBezTo>
                <a:cubicBezTo>
                  <a:pt x="44" y="148"/>
                  <a:pt x="44" y="150"/>
                  <a:pt x="44" y="152"/>
                </a:cubicBezTo>
                <a:cubicBezTo>
                  <a:pt x="44" y="153"/>
                  <a:pt x="44" y="153"/>
                  <a:pt x="44" y="153"/>
                </a:cubicBezTo>
                <a:cubicBezTo>
                  <a:pt x="44" y="155"/>
                  <a:pt x="44" y="156"/>
                  <a:pt x="45" y="157"/>
                </a:cubicBezTo>
                <a:cubicBezTo>
                  <a:pt x="46" y="158"/>
                  <a:pt x="47" y="158"/>
                  <a:pt x="49" y="158"/>
                </a:cubicBezTo>
                <a:cubicBezTo>
                  <a:pt x="52" y="158"/>
                  <a:pt x="53" y="159"/>
                  <a:pt x="54" y="161"/>
                </a:cubicBezTo>
                <a:cubicBezTo>
                  <a:pt x="54" y="161"/>
                  <a:pt x="54" y="161"/>
                  <a:pt x="54" y="161"/>
                </a:cubicBezTo>
                <a:cubicBezTo>
                  <a:pt x="55" y="163"/>
                  <a:pt x="58" y="161"/>
                  <a:pt x="60" y="160"/>
                </a:cubicBezTo>
                <a:cubicBezTo>
                  <a:pt x="60" y="160"/>
                  <a:pt x="61" y="159"/>
                  <a:pt x="62" y="159"/>
                </a:cubicBezTo>
                <a:cubicBezTo>
                  <a:pt x="62" y="159"/>
                  <a:pt x="62" y="159"/>
                  <a:pt x="62" y="159"/>
                </a:cubicBezTo>
                <a:cubicBezTo>
                  <a:pt x="62" y="159"/>
                  <a:pt x="62" y="160"/>
                  <a:pt x="62" y="160"/>
                </a:cubicBezTo>
                <a:cubicBezTo>
                  <a:pt x="63" y="161"/>
                  <a:pt x="64" y="162"/>
                  <a:pt x="65" y="161"/>
                </a:cubicBezTo>
                <a:cubicBezTo>
                  <a:pt x="66" y="161"/>
                  <a:pt x="66" y="160"/>
                  <a:pt x="66" y="160"/>
                </a:cubicBezTo>
                <a:cubicBezTo>
                  <a:pt x="67" y="158"/>
                  <a:pt x="67" y="158"/>
                  <a:pt x="67" y="158"/>
                </a:cubicBezTo>
                <a:cubicBezTo>
                  <a:pt x="67" y="157"/>
                  <a:pt x="67" y="157"/>
                  <a:pt x="67" y="157"/>
                </a:cubicBezTo>
                <a:cubicBezTo>
                  <a:pt x="68" y="155"/>
                  <a:pt x="68" y="155"/>
                  <a:pt x="69" y="155"/>
                </a:cubicBezTo>
                <a:cubicBezTo>
                  <a:pt x="73" y="154"/>
                  <a:pt x="73" y="154"/>
                  <a:pt x="73" y="154"/>
                </a:cubicBezTo>
                <a:cubicBezTo>
                  <a:pt x="75" y="154"/>
                  <a:pt x="75" y="154"/>
                  <a:pt x="75" y="154"/>
                </a:cubicBezTo>
                <a:cubicBezTo>
                  <a:pt x="75" y="154"/>
                  <a:pt x="82" y="150"/>
                  <a:pt x="83" y="147"/>
                </a:cubicBezTo>
                <a:cubicBezTo>
                  <a:pt x="83" y="147"/>
                  <a:pt x="82" y="145"/>
                  <a:pt x="82" y="145"/>
                </a:cubicBezTo>
                <a:cubicBezTo>
                  <a:pt x="81" y="142"/>
                  <a:pt x="80" y="139"/>
                  <a:pt x="85" y="136"/>
                </a:cubicBezTo>
                <a:cubicBezTo>
                  <a:pt x="90" y="134"/>
                  <a:pt x="90" y="134"/>
                  <a:pt x="90" y="134"/>
                </a:cubicBezTo>
                <a:cubicBezTo>
                  <a:pt x="94" y="132"/>
                  <a:pt x="95" y="132"/>
                  <a:pt x="95" y="128"/>
                </a:cubicBezTo>
                <a:cubicBezTo>
                  <a:pt x="95" y="124"/>
                  <a:pt x="95" y="124"/>
                  <a:pt x="95" y="124"/>
                </a:cubicBezTo>
                <a:cubicBezTo>
                  <a:pt x="95" y="123"/>
                  <a:pt x="95" y="122"/>
                  <a:pt x="95" y="122"/>
                </a:cubicBezTo>
                <a:cubicBezTo>
                  <a:pt x="96" y="121"/>
                  <a:pt x="96" y="121"/>
                  <a:pt x="97" y="121"/>
                </a:cubicBezTo>
                <a:cubicBezTo>
                  <a:pt x="99" y="121"/>
                  <a:pt x="99" y="121"/>
                  <a:pt x="100" y="120"/>
                </a:cubicBezTo>
                <a:cubicBezTo>
                  <a:pt x="100" y="118"/>
                  <a:pt x="100" y="118"/>
                  <a:pt x="100" y="118"/>
                </a:cubicBezTo>
                <a:cubicBezTo>
                  <a:pt x="100" y="118"/>
                  <a:pt x="100" y="117"/>
                  <a:pt x="100" y="117"/>
                </a:cubicBezTo>
                <a:cubicBezTo>
                  <a:pt x="100" y="117"/>
                  <a:pt x="101" y="117"/>
                  <a:pt x="103" y="117"/>
                </a:cubicBezTo>
                <a:cubicBezTo>
                  <a:pt x="103" y="117"/>
                  <a:pt x="104" y="117"/>
                  <a:pt x="104" y="116"/>
                </a:cubicBezTo>
                <a:cubicBezTo>
                  <a:pt x="104" y="116"/>
                  <a:pt x="105" y="112"/>
                  <a:pt x="107" y="109"/>
                </a:cubicBezTo>
                <a:cubicBezTo>
                  <a:pt x="108" y="108"/>
                  <a:pt x="109" y="107"/>
                  <a:pt x="110" y="107"/>
                </a:cubicBezTo>
                <a:cubicBezTo>
                  <a:pt x="112" y="106"/>
                  <a:pt x="114" y="105"/>
                  <a:pt x="115" y="102"/>
                </a:cubicBezTo>
                <a:cubicBezTo>
                  <a:pt x="115" y="101"/>
                  <a:pt x="115" y="101"/>
                  <a:pt x="117" y="101"/>
                </a:cubicBezTo>
                <a:cubicBezTo>
                  <a:pt x="118" y="100"/>
                  <a:pt x="120" y="100"/>
                  <a:pt x="120" y="96"/>
                </a:cubicBezTo>
                <a:cubicBezTo>
                  <a:pt x="120" y="93"/>
                  <a:pt x="118" y="92"/>
                  <a:pt x="117" y="91"/>
                </a:cubicBezTo>
                <a:cubicBezTo>
                  <a:pt x="115" y="90"/>
                  <a:pt x="114" y="89"/>
                  <a:pt x="114" y="88"/>
                </a:cubicBezTo>
                <a:cubicBezTo>
                  <a:pt x="114" y="85"/>
                  <a:pt x="114" y="85"/>
                  <a:pt x="114" y="85"/>
                </a:cubicBezTo>
                <a:cubicBezTo>
                  <a:pt x="115" y="83"/>
                  <a:pt x="115" y="81"/>
                  <a:pt x="113" y="79"/>
                </a:cubicBezTo>
                <a:cubicBezTo>
                  <a:pt x="112" y="78"/>
                  <a:pt x="112" y="77"/>
                  <a:pt x="112" y="76"/>
                </a:cubicBezTo>
                <a:cubicBezTo>
                  <a:pt x="113" y="74"/>
                  <a:pt x="114" y="74"/>
                  <a:pt x="116" y="74"/>
                </a:cubicBezTo>
                <a:cubicBezTo>
                  <a:pt x="121" y="74"/>
                  <a:pt x="123" y="72"/>
                  <a:pt x="124" y="68"/>
                </a:cubicBezTo>
                <a:cubicBezTo>
                  <a:pt x="126" y="66"/>
                  <a:pt x="130" y="65"/>
                  <a:pt x="132" y="65"/>
                </a:cubicBezTo>
                <a:cubicBezTo>
                  <a:pt x="134" y="65"/>
                  <a:pt x="134" y="65"/>
                  <a:pt x="134" y="65"/>
                </a:cubicBezTo>
                <a:cubicBezTo>
                  <a:pt x="135" y="65"/>
                  <a:pt x="135" y="65"/>
                  <a:pt x="135" y="65"/>
                </a:cubicBezTo>
                <a:cubicBezTo>
                  <a:pt x="135" y="65"/>
                  <a:pt x="136" y="64"/>
                  <a:pt x="135" y="64"/>
                </a:cubicBezTo>
                <a:cubicBezTo>
                  <a:pt x="135" y="63"/>
                  <a:pt x="134" y="60"/>
                  <a:pt x="134" y="59"/>
                </a:cubicBezTo>
                <a:cubicBezTo>
                  <a:pt x="134" y="57"/>
                  <a:pt x="134" y="57"/>
                  <a:pt x="134" y="57"/>
                </a:cubicBezTo>
                <a:cubicBezTo>
                  <a:pt x="133" y="56"/>
                  <a:pt x="133" y="54"/>
                  <a:pt x="132" y="53"/>
                </a:cubicBezTo>
                <a:cubicBezTo>
                  <a:pt x="131" y="50"/>
                  <a:pt x="128" y="50"/>
                  <a:pt x="127" y="50"/>
                </a:cubicBezTo>
                <a:cubicBezTo>
                  <a:pt x="125" y="50"/>
                  <a:pt x="125" y="50"/>
                  <a:pt x="125" y="50"/>
                </a:cubicBezTo>
                <a:cubicBezTo>
                  <a:pt x="124" y="50"/>
                  <a:pt x="123" y="49"/>
                  <a:pt x="121" y="46"/>
                </a:cubicBezTo>
                <a:cubicBezTo>
                  <a:pt x="120" y="45"/>
                  <a:pt x="120" y="45"/>
                  <a:pt x="120" y="45"/>
                </a:cubicBezTo>
                <a:cubicBezTo>
                  <a:pt x="119" y="43"/>
                  <a:pt x="119" y="41"/>
                  <a:pt x="120" y="39"/>
                </a:cubicBezTo>
                <a:cubicBezTo>
                  <a:pt x="120" y="37"/>
                  <a:pt x="120" y="36"/>
                  <a:pt x="120" y="35"/>
                </a:cubicBezTo>
                <a:cubicBezTo>
                  <a:pt x="119" y="34"/>
                  <a:pt x="118" y="33"/>
                  <a:pt x="117" y="32"/>
                </a:cubicBezTo>
                <a:cubicBezTo>
                  <a:pt x="113" y="28"/>
                  <a:pt x="113" y="28"/>
                  <a:pt x="113" y="28"/>
                </a:cubicBezTo>
                <a:cubicBezTo>
                  <a:pt x="112" y="26"/>
                  <a:pt x="111" y="24"/>
                  <a:pt x="111" y="22"/>
                </a:cubicBezTo>
                <a:cubicBezTo>
                  <a:pt x="110" y="20"/>
                  <a:pt x="110" y="19"/>
                  <a:pt x="109" y="18"/>
                </a:cubicBezTo>
                <a:cubicBezTo>
                  <a:pt x="108" y="16"/>
                  <a:pt x="104" y="13"/>
                  <a:pt x="102" y="14"/>
                </a:cubicBezTo>
                <a:cubicBezTo>
                  <a:pt x="102" y="14"/>
                  <a:pt x="101" y="14"/>
                  <a:pt x="101" y="15"/>
                </a:cubicBezTo>
                <a:cubicBezTo>
                  <a:pt x="101" y="16"/>
                  <a:pt x="100" y="17"/>
                  <a:pt x="97" y="18"/>
                </a:cubicBezTo>
                <a:cubicBezTo>
                  <a:pt x="95" y="19"/>
                  <a:pt x="94" y="20"/>
                  <a:pt x="92" y="19"/>
                </a:cubicBezTo>
                <a:cubicBezTo>
                  <a:pt x="90" y="19"/>
                  <a:pt x="89" y="16"/>
                  <a:pt x="89" y="14"/>
                </a:cubicBezTo>
                <a:cubicBezTo>
                  <a:pt x="89" y="11"/>
                  <a:pt x="87" y="10"/>
                  <a:pt x="85" y="9"/>
                </a:cubicBezTo>
                <a:cubicBezTo>
                  <a:pt x="82" y="9"/>
                  <a:pt x="82" y="9"/>
                  <a:pt x="81" y="7"/>
                </a:cubicBezTo>
                <a:cubicBezTo>
                  <a:pt x="80" y="5"/>
                  <a:pt x="75" y="1"/>
                  <a:pt x="73" y="0"/>
                </a:cubicBezTo>
                <a:cubicBezTo>
                  <a:pt x="71" y="0"/>
                  <a:pt x="69" y="3"/>
                  <a:pt x="67" y="6"/>
                </a:cubicBezTo>
                <a:close/>
                <a:moveTo>
                  <a:pt x="9" y="65"/>
                </a:moveTo>
                <a:cubicBezTo>
                  <a:pt x="9" y="65"/>
                  <a:pt x="9" y="65"/>
                  <a:pt x="9" y="66"/>
                </a:cubicBezTo>
                <a:cubicBezTo>
                  <a:pt x="9" y="66"/>
                  <a:pt x="9" y="66"/>
                  <a:pt x="9" y="66"/>
                </a:cubicBezTo>
                <a:cubicBezTo>
                  <a:pt x="9" y="65"/>
                  <a:pt x="9" y="65"/>
                  <a:pt x="9" y="65"/>
                </a:cubicBezTo>
                <a:close/>
                <a:moveTo>
                  <a:pt x="9" y="89"/>
                </a:moveTo>
                <a:cubicBezTo>
                  <a:pt x="9" y="89"/>
                  <a:pt x="10" y="89"/>
                  <a:pt x="10" y="89"/>
                </a:cubicBezTo>
                <a:cubicBezTo>
                  <a:pt x="10" y="89"/>
                  <a:pt x="10" y="89"/>
                  <a:pt x="9" y="89"/>
                </a:cubicBezTo>
                <a:close/>
                <a:moveTo>
                  <a:pt x="69" y="7"/>
                </a:moveTo>
                <a:cubicBezTo>
                  <a:pt x="69" y="7"/>
                  <a:pt x="69" y="7"/>
                  <a:pt x="69" y="7"/>
                </a:cubicBezTo>
                <a:cubicBezTo>
                  <a:pt x="70" y="5"/>
                  <a:pt x="72" y="2"/>
                  <a:pt x="73" y="2"/>
                </a:cubicBezTo>
                <a:cubicBezTo>
                  <a:pt x="74" y="2"/>
                  <a:pt x="79" y="6"/>
                  <a:pt x="79" y="8"/>
                </a:cubicBezTo>
                <a:cubicBezTo>
                  <a:pt x="80" y="11"/>
                  <a:pt x="82" y="11"/>
                  <a:pt x="84" y="11"/>
                </a:cubicBezTo>
                <a:cubicBezTo>
                  <a:pt x="87" y="12"/>
                  <a:pt x="87" y="12"/>
                  <a:pt x="87" y="14"/>
                </a:cubicBezTo>
                <a:cubicBezTo>
                  <a:pt x="87" y="17"/>
                  <a:pt x="89" y="21"/>
                  <a:pt x="91" y="21"/>
                </a:cubicBezTo>
                <a:cubicBezTo>
                  <a:pt x="94" y="21"/>
                  <a:pt x="96" y="21"/>
                  <a:pt x="98" y="20"/>
                </a:cubicBezTo>
                <a:cubicBezTo>
                  <a:pt x="101" y="19"/>
                  <a:pt x="102" y="18"/>
                  <a:pt x="103" y="15"/>
                </a:cubicBezTo>
                <a:cubicBezTo>
                  <a:pt x="104" y="15"/>
                  <a:pt x="107" y="17"/>
                  <a:pt x="108" y="19"/>
                </a:cubicBezTo>
                <a:cubicBezTo>
                  <a:pt x="108" y="19"/>
                  <a:pt x="109" y="21"/>
                  <a:pt x="109" y="22"/>
                </a:cubicBezTo>
                <a:cubicBezTo>
                  <a:pt x="110" y="24"/>
                  <a:pt x="110" y="27"/>
                  <a:pt x="112" y="29"/>
                </a:cubicBezTo>
                <a:cubicBezTo>
                  <a:pt x="116" y="33"/>
                  <a:pt x="116" y="33"/>
                  <a:pt x="116" y="33"/>
                </a:cubicBezTo>
                <a:cubicBezTo>
                  <a:pt x="117" y="34"/>
                  <a:pt x="118" y="35"/>
                  <a:pt x="118" y="36"/>
                </a:cubicBezTo>
                <a:cubicBezTo>
                  <a:pt x="118" y="36"/>
                  <a:pt x="118" y="37"/>
                  <a:pt x="118" y="38"/>
                </a:cubicBezTo>
                <a:cubicBezTo>
                  <a:pt x="117" y="41"/>
                  <a:pt x="117" y="44"/>
                  <a:pt x="119" y="46"/>
                </a:cubicBezTo>
                <a:cubicBezTo>
                  <a:pt x="120" y="48"/>
                  <a:pt x="120" y="48"/>
                  <a:pt x="120" y="48"/>
                </a:cubicBezTo>
                <a:cubicBezTo>
                  <a:pt x="122" y="50"/>
                  <a:pt x="123" y="52"/>
                  <a:pt x="125" y="52"/>
                </a:cubicBezTo>
                <a:cubicBezTo>
                  <a:pt x="127" y="52"/>
                  <a:pt x="127" y="52"/>
                  <a:pt x="127" y="52"/>
                </a:cubicBezTo>
                <a:cubicBezTo>
                  <a:pt x="128" y="52"/>
                  <a:pt x="130" y="52"/>
                  <a:pt x="131" y="54"/>
                </a:cubicBezTo>
                <a:cubicBezTo>
                  <a:pt x="132" y="55"/>
                  <a:pt x="132" y="56"/>
                  <a:pt x="132" y="57"/>
                </a:cubicBezTo>
                <a:cubicBezTo>
                  <a:pt x="132" y="60"/>
                  <a:pt x="132" y="60"/>
                  <a:pt x="132" y="60"/>
                </a:cubicBezTo>
                <a:cubicBezTo>
                  <a:pt x="132" y="60"/>
                  <a:pt x="133" y="62"/>
                  <a:pt x="133" y="63"/>
                </a:cubicBezTo>
                <a:cubicBezTo>
                  <a:pt x="133" y="63"/>
                  <a:pt x="132" y="63"/>
                  <a:pt x="132" y="63"/>
                </a:cubicBezTo>
                <a:cubicBezTo>
                  <a:pt x="130" y="63"/>
                  <a:pt x="124" y="64"/>
                  <a:pt x="123" y="68"/>
                </a:cubicBezTo>
                <a:cubicBezTo>
                  <a:pt x="121" y="71"/>
                  <a:pt x="120" y="72"/>
                  <a:pt x="116" y="72"/>
                </a:cubicBezTo>
                <a:cubicBezTo>
                  <a:pt x="114" y="72"/>
                  <a:pt x="112" y="73"/>
                  <a:pt x="111" y="75"/>
                </a:cubicBezTo>
                <a:cubicBezTo>
                  <a:pt x="110" y="75"/>
                  <a:pt x="110" y="76"/>
                  <a:pt x="110" y="77"/>
                </a:cubicBezTo>
                <a:cubicBezTo>
                  <a:pt x="110" y="78"/>
                  <a:pt x="111" y="79"/>
                  <a:pt x="112" y="80"/>
                </a:cubicBezTo>
                <a:cubicBezTo>
                  <a:pt x="112" y="81"/>
                  <a:pt x="113" y="82"/>
                  <a:pt x="113" y="83"/>
                </a:cubicBezTo>
                <a:cubicBezTo>
                  <a:pt x="113" y="83"/>
                  <a:pt x="113" y="84"/>
                  <a:pt x="113" y="84"/>
                </a:cubicBezTo>
                <a:cubicBezTo>
                  <a:pt x="112" y="88"/>
                  <a:pt x="112" y="88"/>
                  <a:pt x="112" y="88"/>
                </a:cubicBezTo>
                <a:cubicBezTo>
                  <a:pt x="113" y="90"/>
                  <a:pt x="114" y="91"/>
                  <a:pt x="116" y="92"/>
                </a:cubicBezTo>
                <a:cubicBezTo>
                  <a:pt x="117" y="93"/>
                  <a:pt x="118" y="94"/>
                  <a:pt x="118" y="96"/>
                </a:cubicBezTo>
                <a:cubicBezTo>
                  <a:pt x="118" y="96"/>
                  <a:pt x="118" y="97"/>
                  <a:pt x="118" y="97"/>
                </a:cubicBezTo>
                <a:cubicBezTo>
                  <a:pt x="118" y="98"/>
                  <a:pt x="118" y="98"/>
                  <a:pt x="116" y="99"/>
                </a:cubicBezTo>
                <a:cubicBezTo>
                  <a:pt x="115" y="99"/>
                  <a:pt x="113" y="100"/>
                  <a:pt x="113" y="102"/>
                </a:cubicBezTo>
                <a:cubicBezTo>
                  <a:pt x="112" y="103"/>
                  <a:pt x="111" y="104"/>
                  <a:pt x="109" y="105"/>
                </a:cubicBezTo>
                <a:cubicBezTo>
                  <a:pt x="108" y="106"/>
                  <a:pt x="107" y="107"/>
                  <a:pt x="106" y="108"/>
                </a:cubicBezTo>
                <a:cubicBezTo>
                  <a:pt x="103" y="110"/>
                  <a:pt x="102" y="114"/>
                  <a:pt x="102" y="115"/>
                </a:cubicBezTo>
                <a:cubicBezTo>
                  <a:pt x="100" y="115"/>
                  <a:pt x="99" y="115"/>
                  <a:pt x="99" y="116"/>
                </a:cubicBezTo>
                <a:cubicBezTo>
                  <a:pt x="98" y="116"/>
                  <a:pt x="98" y="117"/>
                  <a:pt x="98" y="117"/>
                </a:cubicBezTo>
                <a:cubicBezTo>
                  <a:pt x="98" y="118"/>
                  <a:pt x="98" y="118"/>
                  <a:pt x="98" y="118"/>
                </a:cubicBezTo>
                <a:cubicBezTo>
                  <a:pt x="98" y="119"/>
                  <a:pt x="98" y="119"/>
                  <a:pt x="98" y="119"/>
                </a:cubicBezTo>
                <a:cubicBezTo>
                  <a:pt x="98" y="119"/>
                  <a:pt x="98" y="119"/>
                  <a:pt x="97" y="119"/>
                </a:cubicBezTo>
                <a:cubicBezTo>
                  <a:pt x="96" y="119"/>
                  <a:pt x="95" y="120"/>
                  <a:pt x="94" y="120"/>
                </a:cubicBezTo>
                <a:cubicBezTo>
                  <a:pt x="94" y="121"/>
                  <a:pt x="93" y="122"/>
                  <a:pt x="93" y="122"/>
                </a:cubicBezTo>
                <a:cubicBezTo>
                  <a:pt x="93" y="123"/>
                  <a:pt x="93" y="124"/>
                  <a:pt x="94" y="124"/>
                </a:cubicBezTo>
                <a:cubicBezTo>
                  <a:pt x="94" y="128"/>
                  <a:pt x="94" y="128"/>
                  <a:pt x="94" y="128"/>
                </a:cubicBezTo>
                <a:cubicBezTo>
                  <a:pt x="93" y="131"/>
                  <a:pt x="93" y="131"/>
                  <a:pt x="89" y="132"/>
                </a:cubicBezTo>
                <a:cubicBezTo>
                  <a:pt x="84" y="135"/>
                  <a:pt x="84" y="135"/>
                  <a:pt x="84" y="135"/>
                </a:cubicBezTo>
                <a:cubicBezTo>
                  <a:pt x="80" y="137"/>
                  <a:pt x="79" y="139"/>
                  <a:pt x="79" y="141"/>
                </a:cubicBezTo>
                <a:cubicBezTo>
                  <a:pt x="79" y="143"/>
                  <a:pt x="80" y="144"/>
                  <a:pt x="80" y="146"/>
                </a:cubicBezTo>
                <a:cubicBezTo>
                  <a:pt x="81" y="147"/>
                  <a:pt x="81" y="147"/>
                  <a:pt x="81" y="147"/>
                </a:cubicBezTo>
                <a:cubicBezTo>
                  <a:pt x="81" y="148"/>
                  <a:pt x="76" y="152"/>
                  <a:pt x="74" y="152"/>
                </a:cubicBezTo>
                <a:cubicBezTo>
                  <a:pt x="74" y="152"/>
                  <a:pt x="69" y="153"/>
                  <a:pt x="69" y="153"/>
                </a:cubicBezTo>
                <a:cubicBezTo>
                  <a:pt x="66" y="153"/>
                  <a:pt x="66" y="155"/>
                  <a:pt x="65" y="157"/>
                </a:cubicBezTo>
                <a:cubicBezTo>
                  <a:pt x="65" y="157"/>
                  <a:pt x="65" y="157"/>
                  <a:pt x="65" y="157"/>
                </a:cubicBezTo>
                <a:cubicBezTo>
                  <a:pt x="65" y="159"/>
                  <a:pt x="65" y="159"/>
                  <a:pt x="65" y="159"/>
                </a:cubicBezTo>
                <a:cubicBezTo>
                  <a:pt x="65" y="159"/>
                  <a:pt x="64" y="160"/>
                  <a:pt x="64" y="160"/>
                </a:cubicBezTo>
                <a:cubicBezTo>
                  <a:pt x="64" y="159"/>
                  <a:pt x="64" y="159"/>
                  <a:pt x="64" y="159"/>
                </a:cubicBezTo>
                <a:cubicBezTo>
                  <a:pt x="63" y="158"/>
                  <a:pt x="62" y="157"/>
                  <a:pt x="61" y="157"/>
                </a:cubicBezTo>
                <a:cubicBezTo>
                  <a:pt x="61" y="157"/>
                  <a:pt x="60" y="158"/>
                  <a:pt x="59" y="159"/>
                </a:cubicBezTo>
                <a:cubicBezTo>
                  <a:pt x="58" y="159"/>
                  <a:pt x="56" y="160"/>
                  <a:pt x="56" y="160"/>
                </a:cubicBezTo>
                <a:cubicBezTo>
                  <a:pt x="56" y="160"/>
                  <a:pt x="56" y="160"/>
                  <a:pt x="56" y="160"/>
                </a:cubicBezTo>
                <a:cubicBezTo>
                  <a:pt x="56" y="160"/>
                  <a:pt x="55" y="160"/>
                  <a:pt x="55" y="160"/>
                </a:cubicBezTo>
                <a:cubicBezTo>
                  <a:pt x="54" y="158"/>
                  <a:pt x="53" y="156"/>
                  <a:pt x="49" y="156"/>
                </a:cubicBezTo>
                <a:cubicBezTo>
                  <a:pt x="47" y="156"/>
                  <a:pt x="46" y="156"/>
                  <a:pt x="46" y="156"/>
                </a:cubicBezTo>
                <a:cubicBezTo>
                  <a:pt x="46" y="156"/>
                  <a:pt x="46" y="155"/>
                  <a:pt x="46" y="153"/>
                </a:cubicBezTo>
                <a:cubicBezTo>
                  <a:pt x="46" y="152"/>
                  <a:pt x="46" y="152"/>
                  <a:pt x="46" y="152"/>
                </a:cubicBezTo>
                <a:cubicBezTo>
                  <a:pt x="46" y="149"/>
                  <a:pt x="45" y="147"/>
                  <a:pt x="44" y="146"/>
                </a:cubicBezTo>
                <a:cubicBezTo>
                  <a:pt x="43" y="146"/>
                  <a:pt x="42" y="145"/>
                  <a:pt x="40" y="146"/>
                </a:cubicBezTo>
                <a:cubicBezTo>
                  <a:pt x="39" y="147"/>
                  <a:pt x="38" y="147"/>
                  <a:pt x="38" y="147"/>
                </a:cubicBezTo>
                <a:cubicBezTo>
                  <a:pt x="38" y="146"/>
                  <a:pt x="38" y="145"/>
                  <a:pt x="37" y="144"/>
                </a:cubicBezTo>
                <a:cubicBezTo>
                  <a:pt x="37" y="143"/>
                  <a:pt x="37" y="142"/>
                  <a:pt x="36" y="142"/>
                </a:cubicBezTo>
                <a:cubicBezTo>
                  <a:pt x="35" y="141"/>
                  <a:pt x="34" y="142"/>
                  <a:pt x="33" y="142"/>
                </a:cubicBezTo>
                <a:cubicBezTo>
                  <a:pt x="33" y="142"/>
                  <a:pt x="33" y="143"/>
                  <a:pt x="31" y="143"/>
                </a:cubicBezTo>
                <a:cubicBezTo>
                  <a:pt x="30" y="138"/>
                  <a:pt x="29" y="134"/>
                  <a:pt x="26" y="131"/>
                </a:cubicBezTo>
                <a:cubicBezTo>
                  <a:pt x="23" y="126"/>
                  <a:pt x="21" y="124"/>
                  <a:pt x="18" y="122"/>
                </a:cubicBezTo>
                <a:cubicBezTo>
                  <a:pt x="13" y="118"/>
                  <a:pt x="13" y="118"/>
                  <a:pt x="13" y="118"/>
                </a:cubicBezTo>
                <a:cubicBezTo>
                  <a:pt x="9" y="113"/>
                  <a:pt x="3" y="112"/>
                  <a:pt x="3" y="112"/>
                </a:cubicBezTo>
                <a:cubicBezTo>
                  <a:pt x="3" y="112"/>
                  <a:pt x="3" y="112"/>
                  <a:pt x="2" y="112"/>
                </a:cubicBezTo>
                <a:cubicBezTo>
                  <a:pt x="2" y="110"/>
                  <a:pt x="2" y="108"/>
                  <a:pt x="2" y="108"/>
                </a:cubicBezTo>
                <a:cubicBezTo>
                  <a:pt x="3" y="107"/>
                  <a:pt x="4" y="105"/>
                  <a:pt x="5" y="105"/>
                </a:cubicBezTo>
                <a:cubicBezTo>
                  <a:pt x="7" y="104"/>
                  <a:pt x="8" y="103"/>
                  <a:pt x="8" y="101"/>
                </a:cubicBezTo>
                <a:cubicBezTo>
                  <a:pt x="8" y="100"/>
                  <a:pt x="10" y="97"/>
                  <a:pt x="10" y="97"/>
                </a:cubicBezTo>
                <a:cubicBezTo>
                  <a:pt x="11" y="96"/>
                  <a:pt x="12" y="96"/>
                  <a:pt x="12" y="94"/>
                </a:cubicBezTo>
                <a:cubicBezTo>
                  <a:pt x="12" y="94"/>
                  <a:pt x="11" y="93"/>
                  <a:pt x="11" y="93"/>
                </a:cubicBezTo>
                <a:cubicBezTo>
                  <a:pt x="11" y="91"/>
                  <a:pt x="10" y="90"/>
                  <a:pt x="10" y="89"/>
                </a:cubicBezTo>
                <a:cubicBezTo>
                  <a:pt x="11" y="89"/>
                  <a:pt x="12" y="89"/>
                  <a:pt x="12" y="88"/>
                </a:cubicBezTo>
                <a:cubicBezTo>
                  <a:pt x="12" y="88"/>
                  <a:pt x="12" y="87"/>
                  <a:pt x="12" y="87"/>
                </a:cubicBezTo>
                <a:cubicBezTo>
                  <a:pt x="12" y="86"/>
                  <a:pt x="12" y="85"/>
                  <a:pt x="11" y="84"/>
                </a:cubicBezTo>
                <a:cubicBezTo>
                  <a:pt x="10" y="82"/>
                  <a:pt x="10" y="82"/>
                  <a:pt x="10" y="81"/>
                </a:cubicBezTo>
                <a:cubicBezTo>
                  <a:pt x="10" y="80"/>
                  <a:pt x="10" y="80"/>
                  <a:pt x="9" y="79"/>
                </a:cubicBezTo>
                <a:cubicBezTo>
                  <a:pt x="7" y="78"/>
                  <a:pt x="7" y="78"/>
                  <a:pt x="7" y="78"/>
                </a:cubicBezTo>
                <a:cubicBezTo>
                  <a:pt x="5" y="77"/>
                  <a:pt x="4" y="76"/>
                  <a:pt x="4" y="75"/>
                </a:cubicBezTo>
                <a:cubicBezTo>
                  <a:pt x="4" y="75"/>
                  <a:pt x="5" y="75"/>
                  <a:pt x="5" y="74"/>
                </a:cubicBezTo>
                <a:cubicBezTo>
                  <a:pt x="5" y="73"/>
                  <a:pt x="5" y="73"/>
                  <a:pt x="6" y="73"/>
                </a:cubicBezTo>
                <a:cubicBezTo>
                  <a:pt x="7" y="73"/>
                  <a:pt x="8" y="72"/>
                  <a:pt x="9" y="70"/>
                </a:cubicBezTo>
                <a:cubicBezTo>
                  <a:pt x="9" y="69"/>
                  <a:pt x="9" y="68"/>
                  <a:pt x="9" y="67"/>
                </a:cubicBezTo>
                <a:cubicBezTo>
                  <a:pt x="9" y="67"/>
                  <a:pt x="9" y="67"/>
                  <a:pt x="9" y="66"/>
                </a:cubicBezTo>
                <a:cubicBezTo>
                  <a:pt x="12" y="64"/>
                  <a:pt x="16" y="62"/>
                  <a:pt x="20" y="64"/>
                </a:cubicBezTo>
                <a:cubicBezTo>
                  <a:pt x="22" y="66"/>
                  <a:pt x="22" y="66"/>
                  <a:pt x="22" y="66"/>
                </a:cubicBezTo>
                <a:cubicBezTo>
                  <a:pt x="24" y="67"/>
                  <a:pt x="24" y="68"/>
                  <a:pt x="30" y="68"/>
                </a:cubicBezTo>
                <a:cubicBezTo>
                  <a:pt x="34" y="69"/>
                  <a:pt x="35" y="67"/>
                  <a:pt x="36" y="66"/>
                </a:cubicBezTo>
                <a:cubicBezTo>
                  <a:pt x="36" y="65"/>
                  <a:pt x="36" y="64"/>
                  <a:pt x="37" y="64"/>
                </a:cubicBezTo>
                <a:cubicBezTo>
                  <a:pt x="39" y="64"/>
                  <a:pt x="40" y="64"/>
                  <a:pt x="41" y="63"/>
                </a:cubicBezTo>
                <a:cubicBezTo>
                  <a:pt x="41" y="63"/>
                  <a:pt x="41" y="63"/>
                  <a:pt x="41" y="63"/>
                </a:cubicBezTo>
                <a:cubicBezTo>
                  <a:pt x="41" y="62"/>
                  <a:pt x="40" y="61"/>
                  <a:pt x="39" y="61"/>
                </a:cubicBezTo>
                <a:cubicBezTo>
                  <a:pt x="37" y="58"/>
                  <a:pt x="37" y="58"/>
                  <a:pt x="37" y="58"/>
                </a:cubicBezTo>
                <a:cubicBezTo>
                  <a:pt x="36" y="57"/>
                  <a:pt x="36" y="56"/>
                  <a:pt x="36" y="55"/>
                </a:cubicBezTo>
                <a:cubicBezTo>
                  <a:pt x="36" y="54"/>
                  <a:pt x="36" y="54"/>
                  <a:pt x="36" y="53"/>
                </a:cubicBezTo>
                <a:cubicBezTo>
                  <a:pt x="37" y="51"/>
                  <a:pt x="37" y="51"/>
                  <a:pt x="37" y="51"/>
                </a:cubicBezTo>
                <a:cubicBezTo>
                  <a:pt x="37" y="49"/>
                  <a:pt x="38" y="48"/>
                  <a:pt x="38" y="46"/>
                </a:cubicBezTo>
                <a:cubicBezTo>
                  <a:pt x="38" y="45"/>
                  <a:pt x="38" y="44"/>
                  <a:pt x="38" y="43"/>
                </a:cubicBezTo>
                <a:cubicBezTo>
                  <a:pt x="38" y="42"/>
                  <a:pt x="38" y="42"/>
                  <a:pt x="38" y="42"/>
                </a:cubicBezTo>
                <a:cubicBezTo>
                  <a:pt x="37" y="40"/>
                  <a:pt x="37" y="39"/>
                  <a:pt x="36" y="36"/>
                </a:cubicBezTo>
                <a:cubicBezTo>
                  <a:pt x="36" y="36"/>
                  <a:pt x="34" y="33"/>
                  <a:pt x="34" y="33"/>
                </a:cubicBezTo>
                <a:cubicBezTo>
                  <a:pt x="34" y="29"/>
                  <a:pt x="34" y="29"/>
                  <a:pt x="34" y="29"/>
                </a:cubicBezTo>
                <a:cubicBezTo>
                  <a:pt x="33" y="26"/>
                  <a:pt x="31" y="25"/>
                  <a:pt x="29" y="25"/>
                </a:cubicBezTo>
                <a:cubicBezTo>
                  <a:pt x="29" y="24"/>
                  <a:pt x="29" y="24"/>
                  <a:pt x="29" y="24"/>
                </a:cubicBezTo>
                <a:cubicBezTo>
                  <a:pt x="28" y="22"/>
                  <a:pt x="27" y="19"/>
                  <a:pt x="25" y="16"/>
                </a:cubicBezTo>
                <a:cubicBezTo>
                  <a:pt x="24" y="16"/>
                  <a:pt x="24" y="16"/>
                  <a:pt x="24" y="16"/>
                </a:cubicBezTo>
                <a:cubicBezTo>
                  <a:pt x="24" y="16"/>
                  <a:pt x="24" y="14"/>
                  <a:pt x="23" y="13"/>
                </a:cubicBezTo>
                <a:cubicBezTo>
                  <a:pt x="25" y="14"/>
                  <a:pt x="28" y="15"/>
                  <a:pt x="30" y="14"/>
                </a:cubicBezTo>
                <a:cubicBezTo>
                  <a:pt x="34" y="15"/>
                  <a:pt x="34" y="15"/>
                  <a:pt x="34" y="15"/>
                </a:cubicBezTo>
                <a:cubicBezTo>
                  <a:pt x="36" y="15"/>
                  <a:pt x="39" y="16"/>
                  <a:pt x="40" y="14"/>
                </a:cubicBezTo>
                <a:cubicBezTo>
                  <a:pt x="41" y="12"/>
                  <a:pt x="41" y="12"/>
                  <a:pt x="41" y="12"/>
                </a:cubicBezTo>
                <a:cubicBezTo>
                  <a:pt x="43" y="12"/>
                  <a:pt x="44" y="11"/>
                  <a:pt x="44" y="9"/>
                </a:cubicBezTo>
                <a:cubicBezTo>
                  <a:pt x="44" y="8"/>
                  <a:pt x="46" y="9"/>
                  <a:pt x="46" y="9"/>
                </a:cubicBezTo>
                <a:cubicBezTo>
                  <a:pt x="49" y="10"/>
                  <a:pt x="52" y="8"/>
                  <a:pt x="53" y="7"/>
                </a:cubicBezTo>
                <a:cubicBezTo>
                  <a:pt x="54" y="6"/>
                  <a:pt x="57" y="6"/>
                  <a:pt x="59" y="7"/>
                </a:cubicBezTo>
                <a:cubicBezTo>
                  <a:pt x="63" y="8"/>
                  <a:pt x="63" y="8"/>
                  <a:pt x="63" y="8"/>
                </a:cubicBezTo>
                <a:cubicBezTo>
                  <a:pt x="64" y="9"/>
                  <a:pt x="64" y="9"/>
                  <a:pt x="64" y="9"/>
                </a:cubicBezTo>
                <a:cubicBezTo>
                  <a:pt x="65" y="9"/>
                  <a:pt x="67" y="10"/>
                  <a:pt x="69" y="7"/>
                </a:cubicBezTo>
                <a:close/>
                <a:moveTo>
                  <a:pt x="103" y="115"/>
                </a:moveTo>
                <a:cubicBezTo>
                  <a:pt x="103" y="115"/>
                  <a:pt x="103" y="115"/>
                  <a:pt x="103" y="115"/>
                </a:cubicBezTo>
                <a:cubicBezTo>
                  <a:pt x="103" y="115"/>
                  <a:pt x="103" y="115"/>
                  <a:pt x="103" y="115"/>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5"/>
          <p:cNvSpPr>
            <a:spLocks noEditPoints="1"/>
          </p:cNvSpPr>
          <p:nvPr/>
        </p:nvSpPr>
        <p:spPr bwMode="auto">
          <a:xfrm>
            <a:off x="1768025" y="4168320"/>
            <a:ext cx="117475" cy="147638"/>
          </a:xfrm>
          <a:custGeom>
            <a:avLst/>
            <a:gdLst>
              <a:gd name="T0" fmla="*/ 2 w 15"/>
              <a:gd name="T1" fmla="*/ 0 h 19"/>
              <a:gd name="T2" fmla="*/ 1 w 15"/>
              <a:gd name="T3" fmla="*/ 1 h 19"/>
              <a:gd name="T4" fmla="*/ 1 w 15"/>
              <a:gd name="T5" fmla="*/ 7 h 19"/>
              <a:gd name="T6" fmla="*/ 7 w 15"/>
              <a:gd name="T7" fmla="*/ 14 h 19"/>
              <a:gd name="T8" fmla="*/ 9 w 15"/>
              <a:gd name="T9" fmla="*/ 19 h 19"/>
              <a:gd name="T10" fmla="*/ 9 w 15"/>
              <a:gd name="T11" fmla="*/ 19 h 19"/>
              <a:gd name="T12" fmla="*/ 10 w 15"/>
              <a:gd name="T13" fmla="*/ 19 h 19"/>
              <a:gd name="T14" fmla="*/ 12 w 15"/>
              <a:gd name="T15" fmla="*/ 11 h 19"/>
              <a:gd name="T16" fmla="*/ 11 w 15"/>
              <a:gd name="T17" fmla="*/ 8 h 19"/>
              <a:gd name="T18" fmla="*/ 9 w 15"/>
              <a:gd name="T19" fmla="*/ 4 h 19"/>
              <a:gd name="T20" fmla="*/ 5 w 15"/>
              <a:gd name="T21" fmla="*/ 2 h 19"/>
              <a:gd name="T22" fmla="*/ 4 w 15"/>
              <a:gd name="T23" fmla="*/ 0 h 19"/>
              <a:gd name="T24" fmla="*/ 2 w 15"/>
              <a:gd name="T25" fmla="*/ 0 h 19"/>
              <a:gd name="T26" fmla="*/ 9 w 15"/>
              <a:gd name="T27" fmla="*/ 13 h 19"/>
              <a:gd name="T28" fmla="*/ 6 w 15"/>
              <a:gd name="T29" fmla="*/ 9 h 19"/>
              <a:gd name="T30" fmla="*/ 2 w 15"/>
              <a:gd name="T31" fmla="*/ 6 h 19"/>
              <a:gd name="T32" fmla="*/ 2 w 15"/>
              <a:gd name="T33" fmla="*/ 4 h 19"/>
              <a:gd name="T34" fmla="*/ 3 w 15"/>
              <a:gd name="T35" fmla="*/ 2 h 19"/>
              <a:gd name="T36" fmla="*/ 4 w 15"/>
              <a:gd name="T37" fmla="*/ 3 h 19"/>
              <a:gd name="T38" fmla="*/ 8 w 15"/>
              <a:gd name="T39" fmla="*/ 5 h 19"/>
              <a:gd name="T40" fmla="*/ 9 w 15"/>
              <a:gd name="T41" fmla="*/ 7 h 19"/>
              <a:gd name="T42" fmla="*/ 9 w 15"/>
              <a:gd name="T43" fmla="*/ 8 h 19"/>
              <a:gd name="T44" fmla="*/ 10 w 15"/>
              <a:gd name="T45" fmla="*/ 12 h 19"/>
              <a:gd name="T46" fmla="*/ 11 w 15"/>
              <a:gd name="T47" fmla="*/ 14 h 19"/>
              <a:gd name="T48" fmla="*/ 10 w 15"/>
              <a:gd name="T49" fmla="*/ 16 h 19"/>
              <a:gd name="T50" fmla="*/ 9 w 15"/>
              <a:gd name="T5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 h="19">
                <a:moveTo>
                  <a:pt x="2" y="0"/>
                </a:moveTo>
                <a:cubicBezTo>
                  <a:pt x="2" y="0"/>
                  <a:pt x="1" y="0"/>
                  <a:pt x="1" y="1"/>
                </a:cubicBezTo>
                <a:cubicBezTo>
                  <a:pt x="0" y="2"/>
                  <a:pt x="0" y="5"/>
                  <a:pt x="1" y="7"/>
                </a:cubicBezTo>
                <a:cubicBezTo>
                  <a:pt x="7" y="14"/>
                  <a:pt x="7" y="14"/>
                  <a:pt x="7" y="14"/>
                </a:cubicBezTo>
                <a:cubicBezTo>
                  <a:pt x="8" y="16"/>
                  <a:pt x="9" y="18"/>
                  <a:pt x="9" y="19"/>
                </a:cubicBezTo>
                <a:cubicBezTo>
                  <a:pt x="9" y="19"/>
                  <a:pt x="9" y="19"/>
                  <a:pt x="9" y="19"/>
                </a:cubicBezTo>
                <a:cubicBezTo>
                  <a:pt x="10" y="19"/>
                  <a:pt x="10" y="19"/>
                  <a:pt x="10" y="19"/>
                </a:cubicBezTo>
                <a:cubicBezTo>
                  <a:pt x="12" y="18"/>
                  <a:pt x="15" y="14"/>
                  <a:pt x="12" y="11"/>
                </a:cubicBezTo>
                <a:cubicBezTo>
                  <a:pt x="11" y="9"/>
                  <a:pt x="11" y="8"/>
                  <a:pt x="11" y="8"/>
                </a:cubicBezTo>
                <a:cubicBezTo>
                  <a:pt x="11" y="7"/>
                  <a:pt x="11" y="6"/>
                  <a:pt x="9" y="4"/>
                </a:cubicBezTo>
                <a:cubicBezTo>
                  <a:pt x="5" y="2"/>
                  <a:pt x="5" y="2"/>
                  <a:pt x="5" y="2"/>
                </a:cubicBezTo>
                <a:cubicBezTo>
                  <a:pt x="4" y="1"/>
                  <a:pt x="4" y="1"/>
                  <a:pt x="4" y="0"/>
                </a:cubicBezTo>
                <a:cubicBezTo>
                  <a:pt x="3" y="0"/>
                  <a:pt x="3" y="0"/>
                  <a:pt x="2" y="0"/>
                </a:cubicBezTo>
                <a:close/>
                <a:moveTo>
                  <a:pt x="9" y="13"/>
                </a:moveTo>
                <a:cubicBezTo>
                  <a:pt x="6" y="9"/>
                  <a:pt x="6" y="9"/>
                  <a:pt x="6" y="9"/>
                </a:cubicBezTo>
                <a:cubicBezTo>
                  <a:pt x="2" y="6"/>
                  <a:pt x="2" y="6"/>
                  <a:pt x="2" y="6"/>
                </a:cubicBezTo>
                <a:cubicBezTo>
                  <a:pt x="2" y="5"/>
                  <a:pt x="2" y="5"/>
                  <a:pt x="2" y="4"/>
                </a:cubicBezTo>
                <a:cubicBezTo>
                  <a:pt x="2" y="3"/>
                  <a:pt x="2" y="2"/>
                  <a:pt x="3" y="2"/>
                </a:cubicBezTo>
                <a:cubicBezTo>
                  <a:pt x="3" y="2"/>
                  <a:pt x="4" y="3"/>
                  <a:pt x="4" y="3"/>
                </a:cubicBezTo>
                <a:cubicBezTo>
                  <a:pt x="8" y="5"/>
                  <a:pt x="8" y="5"/>
                  <a:pt x="8" y="5"/>
                </a:cubicBezTo>
                <a:cubicBezTo>
                  <a:pt x="9" y="6"/>
                  <a:pt x="9" y="7"/>
                  <a:pt x="9" y="7"/>
                </a:cubicBezTo>
                <a:cubicBezTo>
                  <a:pt x="9" y="7"/>
                  <a:pt x="9" y="8"/>
                  <a:pt x="9" y="8"/>
                </a:cubicBezTo>
                <a:cubicBezTo>
                  <a:pt x="9" y="9"/>
                  <a:pt x="9" y="10"/>
                  <a:pt x="10" y="12"/>
                </a:cubicBezTo>
                <a:cubicBezTo>
                  <a:pt x="11" y="12"/>
                  <a:pt x="11" y="13"/>
                  <a:pt x="11" y="14"/>
                </a:cubicBezTo>
                <a:cubicBezTo>
                  <a:pt x="11" y="15"/>
                  <a:pt x="11" y="16"/>
                  <a:pt x="10" y="16"/>
                </a:cubicBezTo>
                <a:cubicBezTo>
                  <a:pt x="10" y="16"/>
                  <a:pt x="10" y="14"/>
                  <a:pt x="9" y="13"/>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6"/>
          <p:cNvSpPr>
            <a:spLocks noEditPoints="1"/>
          </p:cNvSpPr>
          <p:nvPr/>
        </p:nvSpPr>
        <p:spPr bwMode="auto">
          <a:xfrm>
            <a:off x="3741288" y="1709283"/>
            <a:ext cx="1052512" cy="1570038"/>
          </a:xfrm>
          <a:custGeom>
            <a:avLst/>
            <a:gdLst>
              <a:gd name="T0" fmla="*/ 59 w 136"/>
              <a:gd name="T1" fmla="*/ 16 h 203"/>
              <a:gd name="T2" fmla="*/ 44 w 136"/>
              <a:gd name="T3" fmla="*/ 17 h 203"/>
              <a:gd name="T4" fmla="*/ 45 w 136"/>
              <a:gd name="T5" fmla="*/ 36 h 203"/>
              <a:gd name="T6" fmla="*/ 36 w 136"/>
              <a:gd name="T7" fmla="*/ 51 h 203"/>
              <a:gd name="T8" fmla="*/ 23 w 136"/>
              <a:gd name="T9" fmla="*/ 66 h 203"/>
              <a:gd name="T10" fmla="*/ 21 w 136"/>
              <a:gd name="T11" fmla="*/ 80 h 203"/>
              <a:gd name="T12" fmla="*/ 13 w 136"/>
              <a:gd name="T13" fmla="*/ 87 h 203"/>
              <a:gd name="T14" fmla="*/ 8 w 136"/>
              <a:gd name="T15" fmla="*/ 106 h 203"/>
              <a:gd name="T16" fmla="*/ 7 w 136"/>
              <a:gd name="T17" fmla="*/ 124 h 203"/>
              <a:gd name="T18" fmla="*/ 0 w 136"/>
              <a:gd name="T19" fmla="*/ 143 h 203"/>
              <a:gd name="T20" fmla="*/ 13 w 136"/>
              <a:gd name="T21" fmla="*/ 150 h 203"/>
              <a:gd name="T22" fmla="*/ 24 w 136"/>
              <a:gd name="T23" fmla="*/ 166 h 203"/>
              <a:gd name="T24" fmla="*/ 49 w 136"/>
              <a:gd name="T25" fmla="*/ 176 h 203"/>
              <a:gd name="T26" fmla="*/ 72 w 136"/>
              <a:gd name="T27" fmla="*/ 170 h 203"/>
              <a:gd name="T28" fmla="*/ 83 w 136"/>
              <a:gd name="T29" fmla="*/ 180 h 203"/>
              <a:gd name="T30" fmla="*/ 98 w 136"/>
              <a:gd name="T31" fmla="*/ 197 h 203"/>
              <a:gd name="T32" fmla="*/ 111 w 136"/>
              <a:gd name="T33" fmla="*/ 199 h 203"/>
              <a:gd name="T34" fmla="*/ 128 w 136"/>
              <a:gd name="T35" fmla="*/ 186 h 203"/>
              <a:gd name="T36" fmla="*/ 132 w 136"/>
              <a:gd name="T37" fmla="*/ 171 h 203"/>
              <a:gd name="T38" fmla="*/ 118 w 136"/>
              <a:gd name="T39" fmla="*/ 144 h 203"/>
              <a:gd name="T40" fmla="*/ 111 w 136"/>
              <a:gd name="T41" fmla="*/ 139 h 203"/>
              <a:gd name="T42" fmla="*/ 90 w 136"/>
              <a:gd name="T43" fmla="*/ 120 h 203"/>
              <a:gd name="T44" fmla="*/ 83 w 136"/>
              <a:gd name="T45" fmla="*/ 105 h 203"/>
              <a:gd name="T46" fmla="*/ 85 w 136"/>
              <a:gd name="T47" fmla="*/ 87 h 203"/>
              <a:gd name="T48" fmla="*/ 89 w 136"/>
              <a:gd name="T49" fmla="*/ 69 h 203"/>
              <a:gd name="T50" fmla="*/ 92 w 136"/>
              <a:gd name="T51" fmla="*/ 61 h 203"/>
              <a:gd name="T52" fmla="*/ 96 w 136"/>
              <a:gd name="T53" fmla="*/ 48 h 203"/>
              <a:gd name="T54" fmla="*/ 100 w 136"/>
              <a:gd name="T55" fmla="*/ 37 h 203"/>
              <a:gd name="T56" fmla="*/ 86 w 136"/>
              <a:gd name="T57" fmla="*/ 31 h 203"/>
              <a:gd name="T58" fmla="*/ 77 w 136"/>
              <a:gd name="T59" fmla="*/ 18 h 203"/>
              <a:gd name="T60" fmla="*/ 78 w 136"/>
              <a:gd name="T61" fmla="*/ 6 h 203"/>
              <a:gd name="T62" fmla="*/ 59 w 136"/>
              <a:gd name="T63" fmla="*/ 19 h 203"/>
              <a:gd name="T64" fmla="*/ 72 w 136"/>
              <a:gd name="T65" fmla="*/ 3 h 203"/>
              <a:gd name="T66" fmla="*/ 73 w 136"/>
              <a:gd name="T67" fmla="*/ 12 h 203"/>
              <a:gd name="T68" fmla="*/ 75 w 136"/>
              <a:gd name="T69" fmla="*/ 29 h 203"/>
              <a:gd name="T70" fmla="*/ 90 w 136"/>
              <a:gd name="T71" fmla="*/ 35 h 203"/>
              <a:gd name="T72" fmla="*/ 103 w 136"/>
              <a:gd name="T73" fmla="*/ 43 h 203"/>
              <a:gd name="T74" fmla="*/ 90 w 136"/>
              <a:gd name="T75" fmla="*/ 58 h 203"/>
              <a:gd name="T76" fmla="*/ 84 w 136"/>
              <a:gd name="T77" fmla="*/ 75 h 203"/>
              <a:gd name="T78" fmla="*/ 85 w 136"/>
              <a:gd name="T79" fmla="*/ 99 h 203"/>
              <a:gd name="T80" fmla="*/ 89 w 136"/>
              <a:gd name="T81" fmla="*/ 122 h 203"/>
              <a:gd name="T82" fmla="*/ 109 w 136"/>
              <a:gd name="T83" fmla="*/ 141 h 203"/>
              <a:gd name="T84" fmla="*/ 116 w 136"/>
              <a:gd name="T85" fmla="*/ 144 h 203"/>
              <a:gd name="T86" fmla="*/ 122 w 136"/>
              <a:gd name="T87" fmla="*/ 161 h 203"/>
              <a:gd name="T88" fmla="*/ 125 w 136"/>
              <a:gd name="T89" fmla="*/ 184 h 203"/>
              <a:gd name="T90" fmla="*/ 117 w 136"/>
              <a:gd name="T91" fmla="*/ 193 h 203"/>
              <a:gd name="T92" fmla="*/ 106 w 136"/>
              <a:gd name="T93" fmla="*/ 200 h 203"/>
              <a:gd name="T94" fmla="*/ 89 w 136"/>
              <a:gd name="T95" fmla="*/ 194 h 203"/>
              <a:gd name="T96" fmla="*/ 82 w 136"/>
              <a:gd name="T97" fmla="*/ 176 h 203"/>
              <a:gd name="T98" fmla="*/ 61 w 136"/>
              <a:gd name="T99" fmla="*/ 173 h 203"/>
              <a:gd name="T100" fmla="*/ 36 w 136"/>
              <a:gd name="T101" fmla="*/ 177 h 203"/>
              <a:gd name="T102" fmla="*/ 19 w 136"/>
              <a:gd name="T103" fmla="*/ 158 h 203"/>
              <a:gd name="T104" fmla="*/ 5 w 136"/>
              <a:gd name="T105" fmla="*/ 141 h 203"/>
              <a:gd name="T106" fmla="*/ 8 w 136"/>
              <a:gd name="T107" fmla="*/ 124 h 203"/>
              <a:gd name="T108" fmla="*/ 13 w 136"/>
              <a:gd name="T109" fmla="*/ 100 h 203"/>
              <a:gd name="T110" fmla="*/ 15 w 136"/>
              <a:gd name="T111" fmla="*/ 88 h 203"/>
              <a:gd name="T112" fmla="*/ 23 w 136"/>
              <a:gd name="T113" fmla="*/ 79 h 203"/>
              <a:gd name="T114" fmla="*/ 22 w 136"/>
              <a:gd name="T115" fmla="*/ 68 h 203"/>
              <a:gd name="T116" fmla="*/ 38 w 136"/>
              <a:gd name="T117" fmla="*/ 52 h 203"/>
              <a:gd name="T118" fmla="*/ 47 w 136"/>
              <a:gd name="T119" fmla="*/ 37 h 203"/>
              <a:gd name="T120" fmla="*/ 47 w 136"/>
              <a:gd name="T121" fmla="*/ 28 h 203"/>
              <a:gd name="T122" fmla="*/ 47 w 136"/>
              <a:gd name="T123" fmla="*/ 18 h 203"/>
              <a:gd name="T124" fmla="*/ 110 w 136"/>
              <a:gd name="T125" fmla="*/ 20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203">
                <a:moveTo>
                  <a:pt x="71" y="1"/>
                </a:moveTo>
                <a:cubicBezTo>
                  <a:pt x="69" y="2"/>
                  <a:pt x="68" y="4"/>
                  <a:pt x="68" y="5"/>
                </a:cubicBezTo>
                <a:cubicBezTo>
                  <a:pt x="68" y="7"/>
                  <a:pt x="68" y="7"/>
                  <a:pt x="68" y="7"/>
                </a:cubicBezTo>
                <a:cubicBezTo>
                  <a:pt x="68" y="11"/>
                  <a:pt x="68" y="14"/>
                  <a:pt x="66" y="14"/>
                </a:cubicBezTo>
                <a:cubicBezTo>
                  <a:pt x="63" y="14"/>
                  <a:pt x="61" y="16"/>
                  <a:pt x="59" y="16"/>
                </a:cubicBezTo>
                <a:cubicBezTo>
                  <a:pt x="58" y="17"/>
                  <a:pt x="58" y="17"/>
                  <a:pt x="58" y="17"/>
                </a:cubicBezTo>
                <a:cubicBezTo>
                  <a:pt x="57" y="17"/>
                  <a:pt x="52" y="17"/>
                  <a:pt x="50" y="16"/>
                </a:cubicBezTo>
                <a:cubicBezTo>
                  <a:pt x="49" y="15"/>
                  <a:pt x="48" y="16"/>
                  <a:pt x="47" y="16"/>
                </a:cubicBezTo>
                <a:cubicBezTo>
                  <a:pt x="45" y="16"/>
                  <a:pt x="45" y="16"/>
                  <a:pt x="45" y="16"/>
                </a:cubicBezTo>
                <a:cubicBezTo>
                  <a:pt x="45" y="16"/>
                  <a:pt x="44" y="16"/>
                  <a:pt x="44" y="17"/>
                </a:cubicBezTo>
                <a:cubicBezTo>
                  <a:pt x="44" y="19"/>
                  <a:pt x="44" y="21"/>
                  <a:pt x="45" y="22"/>
                </a:cubicBezTo>
                <a:cubicBezTo>
                  <a:pt x="46" y="24"/>
                  <a:pt x="46" y="25"/>
                  <a:pt x="45" y="27"/>
                </a:cubicBezTo>
                <a:cubicBezTo>
                  <a:pt x="45" y="28"/>
                  <a:pt x="45" y="28"/>
                  <a:pt x="45" y="28"/>
                </a:cubicBezTo>
                <a:cubicBezTo>
                  <a:pt x="44" y="30"/>
                  <a:pt x="43" y="32"/>
                  <a:pt x="45" y="34"/>
                </a:cubicBezTo>
                <a:cubicBezTo>
                  <a:pt x="46" y="34"/>
                  <a:pt x="46" y="35"/>
                  <a:pt x="45" y="36"/>
                </a:cubicBezTo>
                <a:cubicBezTo>
                  <a:pt x="44" y="38"/>
                  <a:pt x="44" y="38"/>
                  <a:pt x="44" y="38"/>
                </a:cubicBezTo>
                <a:cubicBezTo>
                  <a:pt x="43" y="40"/>
                  <a:pt x="41" y="42"/>
                  <a:pt x="39" y="42"/>
                </a:cubicBezTo>
                <a:cubicBezTo>
                  <a:pt x="38" y="42"/>
                  <a:pt x="37" y="42"/>
                  <a:pt x="36" y="43"/>
                </a:cubicBezTo>
                <a:cubicBezTo>
                  <a:pt x="35" y="44"/>
                  <a:pt x="36" y="46"/>
                  <a:pt x="36" y="47"/>
                </a:cubicBezTo>
                <a:cubicBezTo>
                  <a:pt x="37" y="48"/>
                  <a:pt x="38" y="49"/>
                  <a:pt x="36" y="51"/>
                </a:cubicBezTo>
                <a:cubicBezTo>
                  <a:pt x="33" y="55"/>
                  <a:pt x="35" y="58"/>
                  <a:pt x="36" y="59"/>
                </a:cubicBezTo>
                <a:cubicBezTo>
                  <a:pt x="37" y="60"/>
                  <a:pt x="37" y="63"/>
                  <a:pt x="36" y="63"/>
                </a:cubicBezTo>
                <a:cubicBezTo>
                  <a:pt x="36" y="63"/>
                  <a:pt x="33" y="63"/>
                  <a:pt x="31" y="63"/>
                </a:cubicBezTo>
                <a:cubicBezTo>
                  <a:pt x="29" y="62"/>
                  <a:pt x="28" y="64"/>
                  <a:pt x="26" y="66"/>
                </a:cubicBezTo>
                <a:cubicBezTo>
                  <a:pt x="25" y="67"/>
                  <a:pt x="24" y="66"/>
                  <a:pt x="23" y="66"/>
                </a:cubicBezTo>
                <a:cubicBezTo>
                  <a:pt x="20" y="66"/>
                  <a:pt x="20" y="66"/>
                  <a:pt x="20" y="66"/>
                </a:cubicBezTo>
                <a:cubicBezTo>
                  <a:pt x="18" y="67"/>
                  <a:pt x="17" y="69"/>
                  <a:pt x="17" y="71"/>
                </a:cubicBezTo>
                <a:cubicBezTo>
                  <a:pt x="17" y="72"/>
                  <a:pt x="17" y="72"/>
                  <a:pt x="17" y="72"/>
                </a:cubicBezTo>
                <a:cubicBezTo>
                  <a:pt x="16" y="74"/>
                  <a:pt x="17" y="76"/>
                  <a:pt x="19" y="77"/>
                </a:cubicBezTo>
                <a:cubicBezTo>
                  <a:pt x="20" y="78"/>
                  <a:pt x="20" y="79"/>
                  <a:pt x="21" y="80"/>
                </a:cubicBezTo>
                <a:cubicBezTo>
                  <a:pt x="21" y="80"/>
                  <a:pt x="21" y="80"/>
                  <a:pt x="21" y="80"/>
                </a:cubicBezTo>
                <a:cubicBezTo>
                  <a:pt x="21" y="80"/>
                  <a:pt x="20" y="80"/>
                  <a:pt x="18" y="80"/>
                </a:cubicBezTo>
                <a:cubicBezTo>
                  <a:pt x="16" y="80"/>
                  <a:pt x="16" y="80"/>
                  <a:pt x="16" y="80"/>
                </a:cubicBezTo>
                <a:cubicBezTo>
                  <a:pt x="15" y="80"/>
                  <a:pt x="15" y="82"/>
                  <a:pt x="14" y="84"/>
                </a:cubicBezTo>
                <a:cubicBezTo>
                  <a:pt x="13" y="87"/>
                  <a:pt x="13" y="87"/>
                  <a:pt x="13" y="87"/>
                </a:cubicBezTo>
                <a:cubicBezTo>
                  <a:pt x="13" y="87"/>
                  <a:pt x="13" y="88"/>
                  <a:pt x="13" y="88"/>
                </a:cubicBezTo>
                <a:cubicBezTo>
                  <a:pt x="13" y="89"/>
                  <a:pt x="14" y="90"/>
                  <a:pt x="15" y="91"/>
                </a:cubicBezTo>
                <a:cubicBezTo>
                  <a:pt x="15" y="91"/>
                  <a:pt x="16" y="91"/>
                  <a:pt x="16" y="91"/>
                </a:cubicBezTo>
                <a:cubicBezTo>
                  <a:pt x="15" y="93"/>
                  <a:pt x="14" y="95"/>
                  <a:pt x="12" y="99"/>
                </a:cubicBezTo>
                <a:cubicBezTo>
                  <a:pt x="8" y="106"/>
                  <a:pt x="8" y="106"/>
                  <a:pt x="8" y="106"/>
                </a:cubicBezTo>
                <a:cubicBezTo>
                  <a:pt x="6" y="109"/>
                  <a:pt x="5" y="109"/>
                  <a:pt x="5" y="109"/>
                </a:cubicBezTo>
                <a:cubicBezTo>
                  <a:pt x="4" y="110"/>
                  <a:pt x="3" y="110"/>
                  <a:pt x="3" y="111"/>
                </a:cubicBezTo>
                <a:cubicBezTo>
                  <a:pt x="3" y="112"/>
                  <a:pt x="3" y="113"/>
                  <a:pt x="4" y="114"/>
                </a:cubicBezTo>
                <a:cubicBezTo>
                  <a:pt x="4" y="114"/>
                  <a:pt x="5" y="117"/>
                  <a:pt x="5" y="117"/>
                </a:cubicBezTo>
                <a:cubicBezTo>
                  <a:pt x="6" y="120"/>
                  <a:pt x="7" y="122"/>
                  <a:pt x="7" y="124"/>
                </a:cubicBezTo>
                <a:cubicBezTo>
                  <a:pt x="7" y="125"/>
                  <a:pt x="7" y="125"/>
                  <a:pt x="7" y="126"/>
                </a:cubicBezTo>
                <a:cubicBezTo>
                  <a:pt x="6" y="128"/>
                  <a:pt x="6" y="128"/>
                  <a:pt x="5" y="128"/>
                </a:cubicBezTo>
                <a:cubicBezTo>
                  <a:pt x="4" y="129"/>
                  <a:pt x="3" y="129"/>
                  <a:pt x="3" y="133"/>
                </a:cubicBezTo>
                <a:cubicBezTo>
                  <a:pt x="3" y="138"/>
                  <a:pt x="0" y="142"/>
                  <a:pt x="0" y="142"/>
                </a:cubicBezTo>
                <a:cubicBezTo>
                  <a:pt x="0" y="143"/>
                  <a:pt x="0" y="143"/>
                  <a:pt x="0" y="143"/>
                </a:cubicBezTo>
                <a:cubicBezTo>
                  <a:pt x="0" y="143"/>
                  <a:pt x="0" y="143"/>
                  <a:pt x="0" y="143"/>
                </a:cubicBezTo>
                <a:cubicBezTo>
                  <a:pt x="0" y="144"/>
                  <a:pt x="1" y="144"/>
                  <a:pt x="1" y="144"/>
                </a:cubicBezTo>
                <a:cubicBezTo>
                  <a:pt x="5" y="143"/>
                  <a:pt x="5" y="143"/>
                  <a:pt x="5" y="143"/>
                </a:cubicBezTo>
                <a:cubicBezTo>
                  <a:pt x="6" y="143"/>
                  <a:pt x="6" y="143"/>
                  <a:pt x="8" y="144"/>
                </a:cubicBezTo>
                <a:cubicBezTo>
                  <a:pt x="10" y="145"/>
                  <a:pt x="13" y="147"/>
                  <a:pt x="13" y="150"/>
                </a:cubicBezTo>
                <a:cubicBezTo>
                  <a:pt x="14" y="151"/>
                  <a:pt x="13" y="153"/>
                  <a:pt x="13" y="154"/>
                </a:cubicBezTo>
                <a:cubicBezTo>
                  <a:pt x="12" y="155"/>
                  <a:pt x="11" y="157"/>
                  <a:pt x="13" y="159"/>
                </a:cubicBezTo>
                <a:cubicBezTo>
                  <a:pt x="15" y="160"/>
                  <a:pt x="17" y="160"/>
                  <a:pt x="19" y="160"/>
                </a:cubicBezTo>
                <a:cubicBezTo>
                  <a:pt x="21" y="160"/>
                  <a:pt x="22" y="160"/>
                  <a:pt x="22" y="161"/>
                </a:cubicBezTo>
                <a:cubicBezTo>
                  <a:pt x="23" y="162"/>
                  <a:pt x="24" y="164"/>
                  <a:pt x="24" y="166"/>
                </a:cubicBezTo>
                <a:cubicBezTo>
                  <a:pt x="25" y="170"/>
                  <a:pt x="26" y="174"/>
                  <a:pt x="28" y="175"/>
                </a:cubicBezTo>
                <a:cubicBezTo>
                  <a:pt x="30" y="176"/>
                  <a:pt x="30" y="176"/>
                  <a:pt x="30" y="176"/>
                </a:cubicBezTo>
                <a:cubicBezTo>
                  <a:pt x="31" y="178"/>
                  <a:pt x="32" y="178"/>
                  <a:pt x="36" y="178"/>
                </a:cubicBezTo>
                <a:cubicBezTo>
                  <a:pt x="42" y="179"/>
                  <a:pt x="47" y="175"/>
                  <a:pt x="47" y="175"/>
                </a:cubicBezTo>
                <a:cubicBezTo>
                  <a:pt x="48" y="175"/>
                  <a:pt x="49" y="176"/>
                  <a:pt x="49" y="176"/>
                </a:cubicBezTo>
                <a:cubicBezTo>
                  <a:pt x="51" y="177"/>
                  <a:pt x="51" y="177"/>
                  <a:pt x="51" y="177"/>
                </a:cubicBezTo>
                <a:cubicBezTo>
                  <a:pt x="54" y="178"/>
                  <a:pt x="56" y="177"/>
                  <a:pt x="58" y="176"/>
                </a:cubicBezTo>
                <a:cubicBezTo>
                  <a:pt x="59" y="175"/>
                  <a:pt x="60" y="175"/>
                  <a:pt x="61" y="175"/>
                </a:cubicBezTo>
                <a:cubicBezTo>
                  <a:pt x="63" y="175"/>
                  <a:pt x="65" y="175"/>
                  <a:pt x="66" y="173"/>
                </a:cubicBezTo>
                <a:cubicBezTo>
                  <a:pt x="67" y="171"/>
                  <a:pt x="70" y="169"/>
                  <a:pt x="72" y="170"/>
                </a:cubicBezTo>
                <a:cubicBezTo>
                  <a:pt x="75" y="171"/>
                  <a:pt x="75" y="171"/>
                  <a:pt x="75" y="171"/>
                </a:cubicBezTo>
                <a:cubicBezTo>
                  <a:pt x="77" y="171"/>
                  <a:pt x="78" y="172"/>
                  <a:pt x="79" y="173"/>
                </a:cubicBezTo>
                <a:cubicBezTo>
                  <a:pt x="80" y="174"/>
                  <a:pt x="80" y="175"/>
                  <a:pt x="80" y="176"/>
                </a:cubicBezTo>
                <a:cubicBezTo>
                  <a:pt x="80" y="177"/>
                  <a:pt x="80" y="179"/>
                  <a:pt x="81" y="180"/>
                </a:cubicBezTo>
                <a:cubicBezTo>
                  <a:pt x="81" y="180"/>
                  <a:pt x="83" y="180"/>
                  <a:pt x="83" y="180"/>
                </a:cubicBezTo>
                <a:cubicBezTo>
                  <a:pt x="86" y="182"/>
                  <a:pt x="89" y="183"/>
                  <a:pt x="88" y="185"/>
                </a:cubicBezTo>
                <a:cubicBezTo>
                  <a:pt x="87" y="189"/>
                  <a:pt x="86" y="194"/>
                  <a:pt x="88" y="195"/>
                </a:cubicBezTo>
                <a:cubicBezTo>
                  <a:pt x="88" y="195"/>
                  <a:pt x="89" y="196"/>
                  <a:pt x="89" y="196"/>
                </a:cubicBezTo>
                <a:cubicBezTo>
                  <a:pt x="91" y="196"/>
                  <a:pt x="92" y="196"/>
                  <a:pt x="93" y="197"/>
                </a:cubicBezTo>
                <a:cubicBezTo>
                  <a:pt x="95" y="200"/>
                  <a:pt x="97" y="198"/>
                  <a:pt x="98" y="197"/>
                </a:cubicBezTo>
                <a:cubicBezTo>
                  <a:pt x="99" y="197"/>
                  <a:pt x="103" y="199"/>
                  <a:pt x="104" y="201"/>
                </a:cubicBezTo>
                <a:cubicBezTo>
                  <a:pt x="105" y="202"/>
                  <a:pt x="105" y="202"/>
                  <a:pt x="105" y="202"/>
                </a:cubicBezTo>
                <a:cubicBezTo>
                  <a:pt x="108" y="203"/>
                  <a:pt x="110" y="200"/>
                  <a:pt x="111" y="200"/>
                </a:cubicBezTo>
                <a:cubicBezTo>
                  <a:pt x="111" y="200"/>
                  <a:pt x="111" y="200"/>
                  <a:pt x="111" y="200"/>
                </a:cubicBezTo>
                <a:cubicBezTo>
                  <a:pt x="111" y="199"/>
                  <a:pt x="111" y="199"/>
                  <a:pt x="111" y="199"/>
                </a:cubicBezTo>
                <a:cubicBezTo>
                  <a:pt x="111" y="199"/>
                  <a:pt x="111" y="198"/>
                  <a:pt x="111" y="197"/>
                </a:cubicBezTo>
                <a:cubicBezTo>
                  <a:pt x="112" y="195"/>
                  <a:pt x="112" y="194"/>
                  <a:pt x="113" y="194"/>
                </a:cubicBezTo>
                <a:cubicBezTo>
                  <a:pt x="114" y="194"/>
                  <a:pt x="115" y="194"/>
                  <a:pt x="116" y="195"/>
                </a:cubicBezTo>
                <a:cubicBezTo>
                  <a:pt x="119" y="197"/>
                  <a:pt x="123" y="196"/>
                  <a:pt x="125" y="194"/>
                </a:cubicBezTo>
                <a:cubicBezTo>
                  <a:pt x="127" y="192"/>
                  <a:pt x="128" y="189"/>
                  <a:pt x="128" y="186"/>
                </a:cubicBezTo>
                <a:cubicBezTo>
                  <a:pt x="127" y="186"/>
                  <a:pt x="127" y="186"/>
                  <a:pt x="127" y="186"/>
                </a:cubicBezTo>
                <a:cubicBezTo>
                  <a:pt x="127" y="184"/>
                  <a:pt x="127" y="183"/>
                  <a:pt x="130" y="182"/>
                </a:cubicBezTo>
                <a:cubicBezTo>
                  <a:pt x="133" y="180"/>
                  <a:pt x="134" y="178"/>
                  <a:pt x="136" y="177"/>
                </a:cubicBezTo>
                <a:cubicBezTo>
                  <a:pt x="136" y="176"/>
                  <a:pt x="136" y="176"/>
                  <a:pt x="135" y="175"/>
                </a:cubicBezTo>
                <a:cubicBezTo>
                  <a:pt x="132" y="172"/>
                  <a:pt x="132" y="171"/>
                  <a:pt x="132" y="171"/>
                </a:cubicBezTo>
                <a:cubicBezTo>
                  <a:pt x="131" y="167"/>
                  <a:pt x="128" y="164"/>
                  <a:pt x="126" y="163"/>
                </a:cubicBezTo>
                <a:cubicBezTo>
                  <a:pt x="125" y="163"/>
                  <a:pt x="124" y="162"/>
                  <a:pt x="123" y="160"/>
                </a:cubicBezTo>
                <a:cubicBezTo>
                  <a:pt x="123" y="159"/>
                  <a:pt x="123" y="158"/>
                  <a:pt x="123" y="157"/>
                </a:cubicBezTo>
                <a:cubicBezTo>
                  <a:pt x="125" y="153"/>
                  <a:pt x="123" y="149"/>
                  <a:pt x="120" y="147"/>
                </a:cubicBezTo>
                <a:cubicBezTo>
                  <a:pt x="119" y="146"/>
                  <a:pt x="118" y="145"/>
                  <a:pt x="118" y="144"/>
                </a:cubicBezTo>
                <a:cubicBezTo>
                  <a:pt x="117" y="142"/>
                  <a:pt x="116" y="140"/>
                  <a:pt x="114" y="141"/>
                </a:cubicBezTo>
                <a:cubicBezTo>
                  <a:pt x="113" y="141"/>
                  <a:pt x="112" y="142"/>
                  <a:pt x="111" y="142"/>
                </a:cubicBezTo>
                <a:cubicBezTo>
                  <a:pt x="111" y="143"/>
                  <a:pt x="111" y="143"/>
                  <a:pt x="110" y="143"/>
                </a:cubicBezTo>
                <a:cubicBezTo>
                  <a:pt x="110" y="143"/>
                  <a:pt x="111" y="142"/>
                  <a:pt x="111" y="142"/>
                </a:cubicBezTo>
                <a:cubicBezTo>
                  <a:pt x="111" y="141"/>
                  <a:pt x="111" y="140"/>
                  <a:pt x="111" y="139"/>
                </a:cubicBezTo>
                <a:cubicBezTo>
                  <a:pt x="111" y="137"/>
                  <a:pt x="111" y="136"/>
                  <a:pt x="109" y="134"/>
                </a:cubicBezTo>
                <a:cubicBezTo>
                  <a:pt x="109" y="134"/>
                  <a:pt x="109" y="134"/>
                  <a:pt x="109" y="134"/>
                </a:cubicBezTo>
                <a:cubicBezTo>
                  <a:pt x="106" y="130"/>
                  <a:pt x="103" y="127"/>
                  <a:pt x="100" y="126"/>
                </a:cubicBezTo>
                <a:cubicBezTo>
                  <a:pt x="98" y="126"/>
                  <a:pt x="94" y="123"/>
                  <a:pt x="92" y="122"/>
                </a:cubicBezTo>
                <a:cubicBezTo>
                  <a:pt x="90" y="120"/>
                  <a:pt x="90" y="120"/>
                  <a:pt x="90" y="120"/>
                </a:cubicBezTo>
                <a:cubicBezTo>
                  <a:pt x="89" y="120"/>
                  <a:pt x="89" y="118"/>
                  <a:pt x="88" y="116"/>
                </a:cubicBezTo>
                <a:cubicBezTo>
                  <a:pt x="87" y="113"/>
                  <a:pt x="87" y="113"/>
                  <a:pt x="87" y="113"/>
                </a:cubicBezTo>
                <a:cubicBezTo>
                  <a:pt x="86" y="111"/>
                  <a:pt x="85" y="110"/>
                  <a:pt x="85" y="109"/>
                </a:cubicBezTo>
                <a:cubicBezTo>
                  <a:pt x="84" y="109"/>
                  <a:pt x="83" y="108"/>
                  <a:pt x="83" y="107"/>
                </a:cubicBezTo>
                <a:cubicBezTo>
                  <a:pt x="83" y="106"/>
                  <a:pt x="83" y="106"/>
                  <a:pt x="83" y="105"/>
                </a:cubicBezTo>
                <a:cubicBezTo>
                  <a:pt x="84" y="103"/>
                  <a:pt x="85" y="102"/>
                  <a:pt x="86" y="100"/>
                </a:cubicBezTo>
                <a:cubicBezTo>
                  <a:pt x="87" y="99"/>
                  <a:pt x="89" y="97"/>
                  <a:pt x="89" y="95"/>
                </a:cubicBezTo>
                <a:cubicBezTo>
                  <a:pt x="89" y="95"/>
                  <a:pt x="89" y="95"/>
                  <a:pt x="89" y="94"/>
                </a:cubicBezTo>
                <a:cubicBezTo>
                  <a:pt x="88" y="93"/>
                  <a:pt x="88" y="92"/>
                  <a:pt x="87" y="91"/>
                </a:cubicBezTo>
                <a:cubicBezTo>
                  <a:pt x="86" y="90"/>
                  <a:pt x="85" y="89"/>
                  <a:pt x="85" y="87"/>
                </a:cubicBezTo>
                <a:cubicBezTo>
                  <a:pt x="85" y="83"/>
                  <a:pt x="85" y="83"/>
                  <a:pt x="85" y="83"/>
                </a:cubicBezTo>
                <a:cubicBezTo>
                  <a:pt x="85" y="81"/>
                  <a:pt x="85" y="81"/>
                  <a:pt x="85" y="80"/>
                </a:cubicBezTo>
                <a:cubicBezTo>
                  <a:pt x="85" y="78"/>
                  <a:pt x="85" y="77"/>
                  <a:pt x="86" y="76"/>
                </a:cubicBezTo>
                <a:cubicBezTo>
                  <a:pt x="86" y="76"/>
                  <a:pt x="87" y="75"/>
                  <a:pt x="87" y="75"/>
                </a:cubicBezTo>
                <a:cubicBezTo>
                  <a:pt x="88" y="73"/>
                  <a:pt x="89" y="72"/>
                  <a:pt x="89" y="69"/>
                </a:cubicBezTo>
                <a:cubicBezTo>
                  <a:pt x="89" y="69"/>
                  <a:pt x="89" y="68"/>
                  <a:pt x="89" y="68"/>
                </a:cubicBezTo>
                <a:cubicBezTo>
                  <a:pt x="89" y="68"/>
                  <a:pt x="89" y="68"/>
                  <a:pt x="89" y="68"/>
                </a:cubicBezTo>
                <a:cubicBezTo>
                  <a:pt x="89" y="67"/>
                  <a:pt x="89" y="66"/>
                  <a:pt x="90" y="66"/>
                </a:cubicBezTo>
                <a:cubicBezTo>
                  <a:pt x="91" y="65"/>
                  <a:pt x="92" y="65"/>
                  <a:pt x="92" y="62"/>
                </a:cubicBezTo>
                <a:cubicBezTo>
                  <a:pt x="92" y="61"/>
                  <a:pt x="92" y="61"/>
                  <a:pt x="92" y="61"/>
                </a:cubicBezTo>
                <a:cubicBezTo>
                  <a:pt x="92" y="59"/>
                  <a:pt x="92" y="58"/>
                  <a:pt x="92" y="57"/>
                </a:cubicBezTo>
                <a:cubicBezTo>
                  <a:pt x="92" y="56"/>
                  <a:pt x="91" y="55"/>
                  <a:pt x="91" y="54"/>
                </a:cubicBezTo>
                <a:cubicBezTo>
                  <a:pt x="91" y="53"/>
                  <a:pt x="92" y="52"/>
                  <a:pt x="92" y="51"/>
                </a:cubicBezTo>
                <a:cubicBezTo>
                  <a:pt x="93" y="49"/>
                  <a:pt x="94" y="48"/>
                  <a:pt x="94" y="48"/>
                </a:cubicBezTo>
                <a:cubicBezTo>
                  <a:pt x="95" y="47"/>
                  <a:pt x="96" y="48"/>
                  <a:pt x="96" y="48"/>
                </a:cubicBezTo>
                <a:cubicBezTo>
                  <a:pt x="99" y="50"/>
                  <a:pt x="102" y="50"/>
                  <a:pt x="106" y="45"/>
                </a:cubicBezTo>
                <a:cubicBezTo>
                  <a:pt x="106" y="44"/>
                  <a:pt x="106" y="44"/>
                  <a:pt x="106" y="44"/>
                </a:cubicBezTo>
                <a:cubicBezTo>
                  <a:pt x="106" y="42"/>
                  <a:pt x="105" y="41"/>
                  <a:pt x="103" y="41"/>
                </a:cubicBezTo>
                <a:cubicBezTo>
                  <a:pt x="102" y="40"/>
                  <a:pt x="102" y="40"/>
                  <a:pt x="101" y="39"/>
                </a:cubicBezTo>
                <a:cubicBezTo>
                  <a:pt x="100" y="37"/>
                  <a:pt x="100" y="37"/>
                  <a:pt x="100" y="37"/>
                </a:cubicBezTo>
                <a:cubicBezTo>
                  <a:pt x="99" y="36"/>
                  <a:pt x="97" y="36"/>
                  <a:pt x="96" y="36"/>
                </a:cubicBezTo>
                <a:cubicBezTo>
                  <a:pt x="94" y="36"/>
                  <a:pt x="94" y="36"/>
                  <a:pt x="93" y="35"/>
                </a:cubicBezTo>
                <a:cubicBezTo>
                  <a:pt x="92" y="34"/>
                  <a:pt x="92" y="34"/>
                  <a:pt x="92" y="34"/>
                </a:cubicBezTo>
                <a:cubicBezTo>
                  <a:pt x="91" y="32"/>
                  <a:pt x="91" y="32"/>
                  <a:pt x="87" y="31"/>
                </a:cubicBezTo>
                <a:cubicBezTo>
                  <a:pt x="86" y="31"/>
                  <a:pt x="86" y="31"/>
                  <a:pt x="86" y="31"/>
                </a:cubicBezTo>
                <a:cubicBezTo>
                  <a:pt x="86" y="31"/>
                  <a:pt x="79" y="29"/>
                  <a:pt x="77" y="28"/>
                </a:cubicBezTo>
                <a:cubicBezTo>
                  <a:pt x="77" y="26"/>
                  <a:pt x="78" y="22"/>
                  <a:pt x="78" y="21"/>
                </a:cubicBezTo>
                <a:cubicBezTo>
                  <a:pt x="79" y="21"/>
                  <a:pt x="79" y="20"/>
                  <a:pt x="79" y="20"/>
                </a:cubicBezTo>
                <a:cubicBezTo>
                  <a:pt x="79" y="20"/>
                  <a:pt x="79" y="20"/>
                  <a:pt x="79" y="19"/>
                </a:cubicBezTo>
                <a:cubicBezTo>
                  <a:pt x="79" y="19"/>
                  <a:pt x="78" y="18"/>
                  <a:pt x="77" y="18"/>
                </a:cubicBezTo>
                <a:cubicBezTo>
                  <a:pt x="76" y="18"/>
                  <a:pt x="75" y="17"/>
                  <a:pt x="75" y="16"/>
                </a:cubicBezTo>
                <a:cubicBezTo>
                  <a:pt x="75" y="16"/>
                  <a:pt x="75" y="16"/>
                  <a:pt x="75" y="16"/>
                </a:cubicBezTo>
                <a:cubicBezTo>
                  <a:pt x="75" y="15"/>
                  <a:pt x="75" y="13"/>
                  <a:pt x="75" y="12"/>
                </a:cubicBezTo>
                <a:cubicBezTo>
                  <a:pt x="75" y="11"/>
                  <a:pt x="75" y="9"/>
                  <a:pt x="76" y="8"/>
                </a:cubicBezTo>
                <a:cubicBezTo>
                  <a:pt x="78" y="6"/>
                  <a:pt x="78" y="6"/>
                  <a:pt x="78" y="6"/>
                </a:cubicBezTo>
                <a:cubicBezTo>
                  <a:pt x="79" y="5"/>
                  <a:pt x="80" y="5"/>
                  <a:pt x="80" y="3"/>
                </a:cubicBezTo>
                <a:cubicBezTo>
                  <a:pt x="80" y="3"/>
                  <a:pt x="80" y="3"/>
                  <a:pt x="80" y="3"/>
                </a:cubicBezTo>
                <a:cubicBezTo>
                  <a:pt x="80" y="3"/>
                  <a:pt x="79" y="2"/>
                  <a:pt x="78" y="1"/>
                </a:cubicBezTo>
                <a:cubicBezTo>
                  <a:pt x="77" y="0"/>
                  <a:pt x="73" y="0"/>
                  <a:pt x="71" y="1"/>
                </a:cubicBezTo>
                <a:close/>
                <a:moveTo>
                  <a:pt x="59" y="19"/>
                </a:moveTo>
                <a:cubicBezTo>
                  <a:pt x="60" y="18"/>
                  <a:pt x="60" y="18"/>
                  <a:pt x="60" y="18"/>
                </a:cubicBezTo>
                <a:cubicBezTo>
                  <a:pt x="61" y="17"/>
                  <a:pt x="63" y="16"/>
                  <a:pt x="66" y="16"/>
                </a:cubicBezTo>
                <a:cubicBezTo>
                  <a:pt x="70" y="16"/>
                  <a:pt x="70" y="11"/>
                  <a:pt x="70" y="7"/>
                </a:cubicBezTo>
                <a:cubicBezTo>
                  <a:pt x="70" y="5"/>
                  <a:pt x="70" y="5"/>
                  <a:pt x="70" y="5"/>
                </a:cubicBezTo>
                <a:cubicBezTo>
                  <a:pt x="70" y="4"/>
                  <a:pt x="71" y="3"/>
                  <a:pt x="72" y="3"/>
                </a:cubicBezTo>
                <a:cubicBezTo>
                  <a:pt x="74" y="2"/>
                  <a:pt x="76" y="2"/>
                  <a:pt x="77" y="3"/>
                </a:cubicBezTo>
                <a:cubicBezTo>
                  <a:pt x="78" y="3"/>
                  <a:pt x="78" y="3"/>
                  <a:pt x="78" y="3"/>
                </a:cubicBezTo>
                <a:cubicBezTo>
                  <a:pt x="78" y="4"/>
                  <a:pt x="77" y="4"/>
                  <a:pt x="77" y="5"/>
                </a:cubicBezTo>
                <a:cubicBezTo>
                  <a:pt x="74" y="7"/>
                  <a:pt x="74" y="7"/>
                  <a:pt x="74" y="7"/>
                </a:cubicBezTo>
                <a:cubicBezTo>
                  <a:pt x="73" y="9"/>
                  <a:pt x="73" y="10"/>
                  <a:pt x="73" y="12"/>
                </a:cubicBezTo>
                <a:cubicBezTo>
                  <a:pt x="73" y="13"/>
                  <a:pt x="73" y="15"/>
                  <a:pt x="73" y="16"/>
                </a:cubicBezTo>
                <a:cubicBezTo>
                  <a:pt x="73" y="17"/>
                  <a:pt x="73" y="17"/>
                  <a:pt x="73" y="17"/>
                </a:cubicBezTo>
                <a:cubicBezTo>
                  <a:pt x="74" y="19"/>
                  <a:pt x="76" y="20"/>
                  <a:pt x="77" y="20"/>
                </a:cubicBezTo>
                <a:cubicBezTo>
                  <a:pt x="77" y="20"/>
                  <a:pt x="77" y="20"/>
                  <a:pt x="77" y="20"/>
                </a:cubicBezTo>
                <a:cubicBezTo>
                  <a:pt x="75" y="22"/>
                  <a:pt x="75" y="28"/>
                  <a:pt x="75" y="29"/>
                </a:cubicBezTo>
                <a:cubicBezTo>
                  <a:pt x="75" y="29"/>
                  <a:pt x="75" y="29"/>
                  <a:pt x="75" y="29"/>
                </a:cubicBezTo>
                <a:cubicBezTo>
                  <a:pt x="75" y="29"/>
                  <a:pt x="75" y="30"/>
                  <a:pt x="76" y="30"/>
                </a:cubicBezTo>
                <a:cubicBezTo>
                  <a:pt x="85" y="32"/>
                  <a:pt x="85" y="32"/>
                  <a:pt x="85" y="32"/>
                </a:cubicBezTo>
                <a:cubicBezTo>
                  <a:pt x="87" y="33"/>
                  <a:pt x="87" y="33"/>
                  <a:pt x="87" y="33"/>
                </a:cubicBezTo>
                <a:cubicBezTo>
                  <a:pt x="90" y="34"/>
                  <a:pt x="90" y="34"/>
                  <a:pt x="90" y="35"/>
                </a:cubicBezTo>
                <a:cubicBezTo>
                  <a:pt x="91" y="36"/>
                  <a:pt x="91" y="36"/>
                  <a:pt x="91" y="36"/>
                </a:cubicBezTo>
                <a:cubicBezTo>
                  <a:pt x="93" y="38"/>
                  <a:pt x="95" y="38"/>
                  <a:pt x="96" y="38"/>
                </a:cubicBezTo>
                <a:cubicBezTo>
                  <a:pt x="97" y="38"/>
                  <a:pt x="98" y="38"/>
                  <a:pt x="98" y="39"/>
                </a:cubicBezTo>
                <a:cubicBezTo>
                  <a:pt x="98" y="39"/>
                  <a:pt x="100" y="40"/>
                  <a:pt x="100" y="40"/>
                </a:cubicBezTo>
                <a:cubicBezTo>
                  <a:pt x="101" y="42"/>
                  <a:pt x="101" y="42"/>
                  <a:pt x="103" y="43"/>
                </a:cubicBezTo>
                <a:cubicBezTo>
                  <a:pt x="103" y="43"/>
                  <a:pt x="104" y="43"/>
                  <a:pt x="104" y="44"/>
                </a:cubicBezTo>
                <a:cubicBezTo>
                  <a:pt x="102" y="47"/>
                  <a:pt x="99" y="48"/>
                  <a:pt x="98" y="47"/>
                </a:cubicBezTo>
                <a:cubicBezTo>
                  <a:pt x="97" y="46"/>
                  <a:pt x="95" y="45"/>
                  <a:pt x="94" y="46"/>
                </a:cubicBezTo>
                <a:cubicBezTo>
                  <a:pt x="92" y="46"/>
                  <a:pt x="91" y="48"/>
                  <a:pt x="90" y="51"/>
                </a:cubicBezTo>
                <a:cubicBezTo>
                  <a:pt x="89" y="54"/>
                  <a:pt x="90" y="56"/>
                  <a:pt x="90" y="58"/>
                </a:cubicBezTo>
                <a:cubicBezTo>
                  <a:pt x="90" y="59"/>
                  <a:pt x="91" y="60"/>
                  <a:pt x="90" y="62"/>
                </a:cubicBezTo>
                <a:cubicBezTo>
                  <a:pt x="90" y="64"/>
                  <a:pt x="90" y="64"/>
                  <a:pt x="89" y="64"/>
                </a:cubicBezTo>
                <a:cubicBezTo>
                  <a:pt x="88" y="65"/>
                  <a:pt x="87" y="66"/>
                  <a:pt x="87" y="68"/>
                </a:cubicBezTo>
                <a:cubicBezTo>
                  <a:pt x="88" y="71"/>
                  <a:pt x="87" y="72"/>
                  <a:pt x="85" y="74"/>
                </a:cubicBezTo>
                <a:cubicBezTo>
                  <a:pt x="84" y="75"/>
                  <a:pt x="84" y="75"/>
                  <a:pt x="84" y="75"/>
                </a:cubicBezTo>
                <a:cubicBezTo>
                  <a:pt x="82" y="78"/>
                  <a:pt x="83" y="80"/>
                  <a:pt x="83" y="83"/>
                </a:cubicBezTo>
                <a:cubicBezTo>
                  <a:pt x="83" y="87"/>
                  <a:pt x="83" y="87"/>
                  <a:pt x="83" y="87"/>
                </a:cubicBezTo>
                <a:cubicBezTo>
                  <a:pt x="84" y="90"/>
                  <a:pt x="85" y="91"/>
                  <a:pt x="86" y="92"/>
                </a:cubicBezTo>
                <a:cubicBezTo>
                  <a:pt x="86" y="93"/>
                  <a:pt x="87" y="94"/>
                  <a:pt x="87" y="95"/>
                </a:cubicBezTo>
                <a:cubicBezTo>
                  <a:pt x="87" y="96"/>
                  <a:pt x="86" y="97"/>
                  <a:pt x="85" y="99"/>
                </a:cubicBezTo>
                <a:cubicBezTo>
                  <a:pt x="84" y="100"/>
                  <a:pt x="82" y="102"/>
                  <a:pt x="82" y="104"/>
                </a:cubicBezTo>
                <a:cubicBezTo>
                  <a:pt x="80" y="108"/>
                  <a:pt x="82" y="109"/>
                  <a:pt x="83" y="111"/>
                </a:cubicBezTo>
                <a:cubicBezTo>
                  <a:pt x="84" y="112"/>
                  <a:pt x="85" y="112"/>
                  <a:pt x="85" y="113"/>
                </a:cubicBezTo>
                <a:cubicBezTo>
                  <a:pt x="87" y="117"/>
                  <a:pt x="87" y="117"/>
                  <a:pt x="87" y="117"/>
                </a:cubicBezTo>
                <a:cubicBezTo>
                  <a:pt x="87" y="119"/>
                  <a:pt x="88" y="121"/>
                  <a:pt x="89" y="122"/>
                </a:cubicBezTo>
                <a:cubicBezTo>
                  <a:pt x="91" y="123"/>
                  <a:pt x="91" y="123"/>
                  <a:pt x="91" y="123"/>
                </a:cubicBezTo>
                <a:cubicBezTo>
                  <a:pt x="94" y="125"/>
                  <a:pt x="98" y="128"/>
                  <a:pt x="100" y="128"/>
                </a:cubicBezTo>
                <a:cubicBezTo>
                  <a:pt x="102" y="129"/>
                  <a:pt x="105" y="131"/>
                  <a:pt x="107" y="135"/>
                </a:cubicBezTo>
                <a:cubicBezTo>
                  <a:pt x="108" y="135"/>
                  <a:pt x="108" y="135"/>
                  <a:pt x="108" y="135"/>
                </a:cubicBezTo>
                <a:cubicBezTo>
                  <a:pt x="110" y="138"/>
                  <a:pt x="109" y="139"/>
                  <a:pt x="109" y="141"/>
                </a:cubicBezTo>
                <a:cubicBezTo>
                  <a:pt x="108" y="144"/>
                  <a:pt x="108" y="144"/>
                  <a:pt x="108" y="144"/>
                </a:cubicBezTo>
                <a:cubicBezTo>
                  <a:pt x="108" y="145"/>
                  <a:pt x="108" y="145"/>
                  <a:pt x="109" y="145"/>
                </a:cubicBezTo>
                <a:cubicBezTo>
                  <a:pt x="110" y="146"/>
                  <a:pt x="111" y="145"/>
                  <a:pt x="112" y="144"/>
                </a:cubicBezTo>
                <a:cubicBezTo>
                  <a:pt x="113" y="143"/>
                  <a:pt x="114" y="143"/>
                  <a:pt x="115" y="142"/>
                </a:cubicBezTo>
                <a:cubicBezTo>
                  <a:pt x="115" y="142"/>
                  <a:pt x="116" y="144"/>
                  <a:pt x="116" y="144"/>
                </a:cubicBezTo>
                <a:cubicBezTo>
                  <a:pt x="117" y="146"/>
                  <a:pt x="117" y="147"/>
                  <a:pt x="119" y="149"/>
                </a:cubicBezTo>
                <a:cubicBezTo>
                  <a:pt x="121" y="150"/>
                  <a:pt x="122" y="152"/>
                  <a:pt x="122" y="154"/>
                </a:cubicBezTo>
                <a:cubicBezTo>
                  <a:pt x="122" y="155"/>
                  <a:pt x="122" y="156"/>
                  <a:pt x="122" y="156"/>
                </a:cubicBezTo>
                <a:cubicBezTo>
                  <a:pt x="121" y="157"/>
                  <a:pt x="121" y="158"/>
                  <a:pt x="121" y="158"/>
                </a:cubicBezTo>
                <a:cubicBezTo>
                  <a:pt x="121" y="159"/>
                  <a:pt x="121" y="160"/>
                  <a:pt x="122" y="161"/>
                </a:cubicBezTo>
                <a:cubicBezTo>
                  <a:pt x="122" y="163"/>
                  <a:pt x="124" y="164"/>
                  <a:pt x="125" y="165"/>
                </a:cubicBezTo>
                <a:cubicBezTo>
                  <a:pt x="126" y="165"/>
                  <a:pt x="129" y="168"/>
                  <a:pt x="130" y="171"/>
                </a:cubicBezTo>
                <a:cubicBezTo>
                  <a:pt x="130" y="172"/>
                  <a:pt x="131" y="174"/>
                  <a:pt x="134" y="176"/>
                </a:cubicBezTo>
                <a:cubicBezTo>
                  <a:pt x="132" y="178"/>
                  <a:pt x="131" y="179"/>
                  <a:pt x="129" y="180"/>
                </a:cubicBezTo>
                <a:cubicBezTo>
                  <a:pt x="126" y="181"/>
                  <a:pt x="125" y="183"/>
                  <a:pt x="125" y="184"/>
                </a:cubicBezTo>
                <a:cubicBezTo>
                  <a:pt x="125" y="185"/>
                  <a:pt x="125" y="186"/>
                  <a:pt x="126" y="186"/>
                </a:cubicBezTo>
                <a:cubicBezTo>
                  <a:pt x="126" y="187"/>
                  <a:pt x="126" y="187"/>
                  <a:pt x="126" y="187"/>
                </a:cubicBezTo>
                <a:cubicBezTo>
                  <a:pt x="126" y="187"/>
                  <a:pt x="126" y="187"/>
                  <a:pt x="126" y="188"/>
                </a:cubicBezTo>
                <a:cubicBezTo>
                  <a:pt x="126" y="190"/>
                  <a:pt x="125" y="192"/>
                  <a:pt x="123" y="193"/>
                </a:cubicBezTo>
                <a:cubicBezTo>
                  <a:pt x="122" y="194"/>
                  <a:pt x="119" y="195"/>
                  <a:pt x="117" y="193"/>
                </a:cubicBezTo>
                <a:cubicBezTo>
                  <a:pt x="115" y="192"/>
                  <a:pt x="114" y="192"/>
                  <a:pt x="113" y="192"/>
                </a:cubicBezTo>
                <a:cubicBezTo>
                  <a:pt x="112" y="192"/>
                  <a:pt x="110" y="193"/>
                  <a:pt x="109" y="196"/>
                </a:cubicBezTo>
                <a:cubicBezTo>
                  <a:pt x="109" y="197"/>
                  <a:pt x="109" y="198"/>
                  <a:pt x="109" y="199"/>
                </a:cubicBezTo>
                <a:cubicBezTo>
                  <a:pt x="109" y="199"/>
                  <a:pt x="109" y="199"/>
                  <a:pt x="109" y="199"/>
                </a:cubicBezTo>
                <a:cubicBezTo>
                  <a:pt x="108" y="200"/>
                  <a:pt x="107" y="200"/>
                  <a:pt x="106" y="200"/>
                </a:cubicBezTo>
                <a:cubicBezTo>
                  <a:pt x="105" y="200"/>
                  <a:pt x="105" y="200"/>
                  <a:pt x="105" y="200"/>
                </a:cubicBezTo>
                <a:cubicBezTo>
                  <a:pt x="104" y="198"/>
                  <a:pt x="99" y="195"/>
                  <a:pt x="98" y="196"/>
                </a:cubicBezTo>
                <a:cubicBezTo>
                  <a:pt x="97" y="196"/>
                  <a:pt x="97" y="196"/>
                  <a:pt x="97" y="196"/>
                </a:cubicBezTo>
                <a:cubicBezTo>
                  <a:pt x="96" y="197"/>
                  <a:pt x="95" y="197"/>
                  <a:pt x="95" y="196"/>
                </a:cubicBezTo>
                <a:cubicBezTo>
                  <a:pt x="93" y="194"/>
                  <a:pt x="91" y="194"/>
                  <a:pt x="89" y="194"/>
                </a:cubicBezTo>
                <a:cubicBezTo>
                  <a:pt x="89" y="194"/>
                  <a:pt x="89" y="194"/>
                  <a:pt x="89" y="194"/>
                </a:cubicBezTo>
                <a:cubicBezTo>
                  <a:pt x="88" y="193"/>
                  <a:pt x="89" y="190"/>
                  <a:pt x="90" y="186"/>
                </a:cubicBezTo>
                <a:cubicBezTo>
                  <a:pt x="91" y="182"/>
                  <a:pt x="86" y="180"/>
                  <a:pt x="84" y="179"/>
                </a:cubicBezTo>
                <a:cubicBezTo>
                  <a:pt x="82" y="178"/>
                  <a:pt x="82" y="178"/>
                  <a:pt x="82" y="178"/>
                </a:cubicBezTo>
                <a:cubicBezTo>
                  <a:pt x="82" y="178"/>
                  <a:pt x="82" y="177"/>
                  <a:pt x="82" y="176"/>
                </a:cubicBezTo>
                <a:cubicBezTo>
                  <a:pt x="82" y="175"/>
                  <a:pt x="82" y="174"/>
                  <a:pt x="81" y="172"/>
                </a:cubicBezTo>
                <a:cubicBezTo>
                  <a:pt x="79" y="170"/>
                  <a:pt x="77" y="170"/>
                  <a:pt x="75" y="169"/>
                </a:cubicBezTo>
                <a:cubicBezTo>
                  <a:pt x="73" y="169"/>
                  <a:pt x="73" y="169"/>
                  <a:pt x="73" y="169"/>
                </a:cubicBezTo>
                <a:cubicBezTo>
                  <a:pt x="70" y="167"/>
                  <a:pt x="67" y="169"/>
                  <a:pt x="65" y="172"/>
                </a:cubicBezTo>
                <a:cubicBezTo>
                  <a:pt x="64" y="173"/>
                  <a:pt x="63" y="173"/>
                  <a:pt x="61" y="173"/>
                </a:cubicBezTo>
                <a:cubicBezTo>
                  <a:pt x="60" y="173"/>
                  <a:pt x="58" y="173"/>
                  <a:pt x="57" y="174"/>
                </a:cubicBezTo>
                <a:cubicBezTo>
                  <a:pt x="55" y="175"/>
                  <a:pt x="54" y="176"/>
                  <a:pt x="52" y="175"/>
                </a:cubicBezTo>
                <a:cubicBezTo>
                  <a:pt x="50" y="174"/>
                  <a:pt x="50" y="174"/>
                  <a:pt x="50" y="174"/>
                </a:cubicBezTo>
                <a:cubicBezTo>
                  <a:pt x="49" y="174"/>
                  <a:pt x="48" y="173"/>
                  <a:pt x="46" y="174"/>
                </a:cubicBezTo>
                <a:cubicBezTo>
                  <a:pt x="46" y="174"/>
                  <a:pt x="42" y="177"/>
                  <a:pt x="36" y="177"/>
                </a:cubicBezTo>
                <a:cubicBezTo>
                  <a:pt x="33" y="177"/>
                  <a:pt x="32" y="176"/>
                  <a:pt x="31" y="175"/>
                </a:cubicBezTo>
                <a:cubicBezTo>
                  <a:pt x="29" y="174"/>
                  <a:pt x="29" y="174"/>
                  <a:pt x="29" y="174"/>
                </a:cubicBezTo>
                <a:cubicBezTo>
                  <a:pt x="27" y="173"/>
                  <a:pt x="26" y="169"/>
                  <a:pt x="26" y="166"/>
                </a:cubicBezTo>
                <a:cubicBezTo>
                  <a:pt x="25" y="164"/>
                  <a:pt x="25" y="162"/>
                  <a:pt x="24" y="160"/>
                </a:cubicBezTo>
                <a:cubicBezTo>
                  <a:pt x="23" y="158"/>
                  <a:pt x="20" y="158"/>
                  <a:pt x="19" y="158"/>
                </a:cubicBezTo>
                <a:cubicBezTo>
                  <a:pt x="17" y="158"/>
                  <a:pt x="16" y="158"/>
                  <a:pt x="15" y="157"/>
                </a:cubicBezTo>
                <a:cubicBezTo>
                  <a:pt x="14" y="156"/>
                  <a:pt x="14" y="156"/>
                  <a:pt x="14" y="154"/>
                </a:cubicBezTo>
                <a:cubicBezTo>
                  <a:pt x="15" y="153"/>
                  <a:pt x="16" y="152"/>
                  <a:pt x="15" y="149"/>
                </a:cubicBezTo>
                <a:cubicBezTo>
                  <a:pt x="14" y="146"/>
                  <a:pt x="11" y="143"/>
                  <a:pt x="8" y="142"/>
                </a:cubicBezTo>
                <a:cubicBezTo>
                  <a:pt x="7" y="141"/>
                  <a:pt x="6" y="141"/>
                  <a:pt x="5" y="141"/>
                </a:cubicBezTo>
                <a:cubicBezTo>
                  <a:pt x="5" y="141"/>
                  <a:pt x="4" y="141"/>
                  <a:pt x="3" y="142"/>
                </a:cubicBezTo>
                <a:cubicBezTo>
                  <a:pt x="4" y="140"/>
                  <a:pt x="5" y="137"/>
                  <a:pt x="5" y="133"/>
                </a:cubicBezTo>
                <a:cubicBezTo>
                  <a:pt x="5" y="130"/>
                  <a:pt x="5" y="130"/>
                  <a:pt x="6" y="130"/>
                </a:cubicBezTo>
                <a:cubicBezTo>
                  <a:pt x="7" y="129"/>
                  <a:pt x="8" y="129"/>
                  <a:pt x="8" y="126"/>
                </a:cubicBezTo>
                <a:cubicBezTo>
                  <a:pt x="8" y="126"/>
                  <a:pt x="8" y="125"/>
                  <a:pt x="8" y="124"/>
                </a:cubicBezTo>
                <a:cubicBezTo>
                  <a:pt x="8" y="122"/>
                  <a:pt x="8" y="119"/>
                  <a:pt x="7" y="117"/>
                </a:cubicBezTo>
                <a:cubicBezTo>
                  <a:pt x="6" y="113"/>
                  <a:pt x="6" y="113"/>
                  <a:pt x="6" y="113"/>
                </a:cubicBezTo>
                <a:cubicBezTo>
                  <a:pt x="6" y="113"/>
                  <a:pt x="5" y="112"/>
                  <a:pt x="5" y="111"/>
                </a:cubicBezTo>
                <a:cubicBezTo>
                  <a:pt x="6" y="111"/>
                  <a:pt x="8" y="110"/>
                  <a:pt x="10" y="107"/>
                </a:cubicBezTo>
                <a:cubicBezTo>
                  <a:pt x="10" y="107"/>
                  <a:pt x="13" y="100"/>
                  <a:pt x="13" y="100"/>
                </a:cubicBezTo>
                <a:cubicBezTo>
                  <a:pt x="15" y="96"/>
                  <a:pt x="17" y="93"/>
                  <a:pt x="18" y="92"/>
                </a:cubicBezTo>
                <a:cubicBezTo>
                  <a:pt x="18" y="92"/>
                  <a:pt x="18" y="92"/>
                  <a:pt x="18" y="91"/>
                </a:cubicBezTo>
                <a:cubicBezTo>
                  <a:pt x="18" y="91"/>
                  <a:pt x="18" y="91"/>
                  <a:pt x="18" y="91"/>
                </a:cubicBezTo>
                <a:cubicBezTo>
                  <a:pt x="18" y="90"/>
                  <a:pt x="17" y="90"/>
                  <a:pt x="16" y="89"/>
                </a:cubicBezTo>
                <a:cubicBezTo>
                  <a:pt x="15" y="89"/>
                  <a:pt x="15" y="88"/>
                  <a:pt x="15" y="88"/>
                </a:cubicBezTo>
                <a:cubicBezTo>
                  <a:pt x="15" y="88"/>
                  <a:pt x="15" y="88"/>
                  <a:pt x="15" y="88"/>
                </a:cubicBezTo>
                <a:cubicBezTo>
                  <a:pt x="16" y="84"/>
                  <a:pt x="16" y="84"/>
                  <a:pt x="16" y="84"/>
                </a:cubicBezTo>
                <a:cubicBezTo>
                  <a:pt x="16" y="83"/>
                  <a:pt x="17" y="82"/>
                  <a:pt x="17" y="81"/>
                </a:cubicBezTo>
                <a:cubicBezTo>
                  <a:pt x="19" y="82"/>
                  <a:pt x="21" y="83"/>
                  <a:pt x="22" y="82"/>
                </a:cubicBezTo>
                <a:cubicBezTo>
                  <a:pt x="23" y="81"/>
                  <a:pt x="23" y="80"/>
                  <a:pt x="23" y="79"/>
                </a:cubicBezTo>
                <a:cubicBezTo>
                  <a:pt x="22" y="77"/>
                  <a:pt x="21" y="77"/>
                  <a:pt x="20" y="76"/>
                </a:cubicBezTo>
                <a:cubicBezTo>
                  <a:pt x="19" y="74"/>
                  <a:pt x="18" y="74"/>
                  <a:pt x="18" y="72"/>
                </a:cubicBezTo>
                <a:cubicBezTo>
                  <a:pt x="19" y="72"/>
                  <a:pt x="19" y="72"/>
                  <a:pt x="19" y="72"/>
                </a:cubicBezTo>
                <a:cubicBezTo>
                  <a:pt x="19" y="69"/>
                  <a:pt x="19" y="68"/>
                  <a:pt x="20" y="68"/>
                </a:cubicBezTo>
                <a:cubicBezTo>
                  <a:pt x="22" y="68"/>
                  <a:pt x="22" y="68"/>
                  <a:pt x="22" y="68"/>
                </a:cubicBezTo>
                <a:cubicBezTo>
                  <a:pt x="24" y="68"/>
                  <a:pt x="26" y="69"/>
                  <a:pt x="27" y="67"/>
                </a:cubicBezTo>
                <a:cubicBezTo>
                  <a:pt x="29" y="65"/>
                  <a:pt x="30" y="64"/>
                  <a:pt x="31" y="65"/>
                </a:cubicBezTo>
                <a:cubicBezTo>
                  <a:pt x="32" y="65"/>
                  <a:pt x="37" y="66"/>
                  <a:pt x="38" y="64"/>
                </a:cubicBezTo>
                <a:cubicBezTo>
                  <a:pt x="39" y="63"/>
                  <a:pt x="39" y="59"/>
                  <a:pt x="37" y="57"/>
                </a:cubicBezTo>
                <a:cubicBezTo>
                  <a:pt x="36" y="56"/>
                  <a:pt x="36" y="55"/>
                  <a:pt x="38" y="52"/>
                </a:cubicBezTo>
                <a:cubicBezTo>
                  <a:pt x="40" y="49"/>
                  <a:pt x="40" y="47"/>
                  <a:pt x="38" y="45"/>
                </a:cubicBezTo>
                <a:cubicBezTo>
                  <a:pt x="37" y="45"/>
                  <a:pt x="38" y="44"/>
                  <a:pt x="38" y="44"/>
                </a:cubicBezTo>
                <a:cubicBezTo>
                  <a:pt x="38" y="44"/>
                  <a:pt x="38" y="43"/>
                  <a:pt x="39" y="44"/>
                </a:cubicBezTo>
                <a:cubicBezTo>
                  <a:pt x="42" y="44"/>
                  <a:pt x="45" y="41"/>
                  <a:pt x="46" y="38"/>
                </a:cubicBezTo>
                <a:cubicBezTo>
                  <a:pt x="47" y="37"/>
                  <a:pt x="47" y="37"/>
                  <a:pt x="47" y="37"/>
                </a:cubicBezTo>
                <a:cubicBezTo>
                  <a:pt x="47" y="36"/>
                  <a:pt x="47" y="35"/>
                  <a:pt x="47" y="34"/>
                </a:cubicBezTo>
                <a:cubicBezTo>
                  <a:pt x="47" y="34"/>
                  <a:pt x="47" y="33"/>
                  <a:pt x="46" y="32"/>
                </a:cubicBezTo>
                <a:cubicBezTo>
                  <a:pt x="46" y="32"/>
                  <a:pt x="46" y="31"/>
                  <a:pt x="46" y="31"/>
                </a:cubicBezTo>
                <a:cubicBezTo>
                  <a:pt x="46" y="30"/>
                  <a:pt x="46" y="30"/>
                  <a:pt x="46" y="29"/>
                </a:cubicBezTo>
                <a:cubicBezTo>
                  <a:pt x="47" y="28"/>
                  <a:pt x="47" y="28"/>
                  <a:pt x="47" y="28"/>
                </a:cubicBezTo>
                <a:cubicBezTo>
                  <a:pt x="47" y="27"/>
                  <a:pt x="48" y="26"/>
                  <a:pt x="48" y="25"/>
                </a:cubicBezTo>
                <a:cubicBezTo>
                  <a:pt x="48" y="23"/>
                  <a:pt x="47" y="22"/>
                  <a:pt x="46" y="21"/>
                </a:cubicBezTo>
                <a:cubicBezTo>
                  <a:pt x="46" y="20"/>
                  <a:pt x="46" y="20"/>
                  <a:pt x="46" y="19"/>
                </a:cubicBezTo>
                <a:cubicBezTo>
                  <a:pt x="46" y="19"/>
                  <a:pt x="46" y="18"/>
                  <a:pt x="46" y="18"/>
                </a:cubicBezTo>
                <a:cubicBezTo>
                  <a:pt x="47" y="18"/>
                  <a:pt x="47" y="18"/>
                  <a:pt x="47" y="18"/>
                </a:cubicBezTo>
                <a:cubicBezTo>
                  <a:pt x="48" y="17"/>
                  <a:pt x="49" y="17"/>
                  <a:pt x="49" y="18"/>
                </a:cubicBezTo>
                <a:cubicBezTo>
                  <a:pt x="51" y="19"/>
                  <a:pt x="57" y="19"/>
                  <a:pt x="59" y="19"/>
                </a:cubicBezTo>
                <a:close/>
                <a:moveTo>
                  <a:pt x="109" y="199"/>
                </a:moveTo>
                <a:cubicBezTo>
                  <a:pt x="109" y="199"/>
                  <a:pt x="109" y="199"/>
                  <a:pt x="109" y="199"/>
                </a:cubicBezTo>
                <a:cubicBezTo>
                  <a:pt x="109" y="200"/>
                  <a:pt x="109" y="200"/>
                  <a:pt x="110" y="200"/>
                </a:cubicBezTo>
                <a:cubicBezTo>
                  <a:pt x="109" y="200"/>
                  <a:pt x="109" y="200"/>
                  <a:pt x="109" y="199"/>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7"/>
          <p:cNvSpPr>
            <a:spLocks noEditPoints="1"/>
          </p:cNvSpPr>
          <p:nvPr/>
        </p:nvSpPr>
        <p:spPr bwMode="auto">
          <a:xfrm>
            <a:off x="4360413" y="2041070"/>
            <a:ext cx="1114425" cy="1076325"/>
          </a:xfrm>
          <a:custGeom>
            <a:avLst/>
            <a:gdLst>
              <a:gd name="T0" fmla="*/ 10 w 144"/>
              <a:gd name="T1" fmla="*/ 15 h 139"/>
              <a:gd name="T2" fmla="*/ 4 w 144"/>
              <a:gd name="T3" fmla="*/ 32 h 139"/>
              <a:gd name="T4" fmla="*/ 5 w 144"/>
              <a:gd name="T5" fmla="*/ 56 h 139"/>
              <a:gd name="T6" fmla="*/ 9 w 144"/>
              <a:gd name="T7" fmla="*/ 79 h 139"/>
              <a:gd name="T8" fmla="*/ 29 w 144"/>
              <a:gd name="T9" fmla="*/ 98 h 139"/>
              <a:gd name="T10" fmla="*/ 36 w 144"/>
              <a:gd name="T11" fmla="*/ 101 h 139"/>
              <a:gd name="T12" fmla="*/ 50 w 144"/>
              <a:gd name="T13" fmla="*/ 128 h 139"/>
              <a:gd name="T14" fmla="*/ 58 w 144"/>
              <a:gd name="T15" fmla="*/ 131 h 139"/>
              <a:gd name="T16" fmla="*/ 73 w 144"/>
              <a:gd name="T17" fmla="*/ 130 h 139"/>
              <a:gd name="T18" fmla="*/ 96 w 144"/>
              <a:gd name="T19" fmla="*/ 130 h 139"/>
              <a:gd name="T20" fmla="*/ 111 w 144"/>
              <a:gd name="T21" fmla="*/ 134 h 139"/>
              <a:gd name="T22" fmla="*/ 115 w 144"/>
              <a:gd name="T23" fmla="*/ 120 h 139"/>
              <a:gd name="T24" fmla="*/ 121 w 144"/>
              <a:gd name="T25" fmla="*/ 95 h 139"/>
              <a:gd name="T26" fmla="*/ 127 w 144"/>
              <a:gd name="T27" fmla="*/ 70 h 139"/>
              <a:gd name="T28" fmla="*/ 119 w 144"/>
              <a:gd name="T29" fmla="*/ 58 h 139"/>
              <a:gd name="T30" fmla="*/ 111 w 144"/>
              <a:gd name="T31" fmla="*/ 54 h 139"/>
              <a:gd name="T32" fmla="*/ 114 w 144"/>
              <a:gd name="T33" fmla="*/ 40 h 139"/>
              <a:gd name="T34" fmla="*/ 135 w 144"/>
              <a:gd name="T35" fmla="*/ 49 h 139"/>
              <a:gd name="T36" fmla="*/ 144 w 144"/>
              <a:gd name="T37" fmla="*/ 38 h 139"/>
              <a:gd name="T38" fmla="*/ 131 w 144"/>
              <a:gd name="T39" fmla="*/ 30 h 139"/>
              <a:gd name="T40" fmla="*/ 110 w 144"/>
              <a:gd name="T41" fmla="*/ 33 h 139"/>
              <a:gd name="T42" fmla="*/ 92 w 144"/>
              <a:gd name="T43" fmla="*/ 28 h 139"/>
              <a:gd name="T44" fmla="*/ 76 w 144"/>
              <a:gd name="T45" fmla="*/ 8 h 139"/>
              <a:gd name="T46" fmla="*/ 57 w 144"/>
              <a:gd name="T47" fmla="*/ 10 h 139"/>
              <a:gd name="T48" fmla="*/ 40 w 144"/>
              <a:gd name="T49" fmla="*/ 4 h 139"/>
              <a:gd name="T50" fmla="*/ 26 w 144"/>
              <a:gd name="T51" fmla="*/ 0 h 139"/>
              <a:gd name="T52" fmla="*/ 41 w 144"/>
              <a:gd name="T53" fmla="*/ 6 h 139"/>
              <a:gd name="T54" fmla="*/ 57 w 144"/>
              <a:gd name="T55" fmla="*/ 12 h 139"/>
              <a:gd name="T56" fmla="*/ 76 w 144"/>
              <a:gd name="T57" fmla="*/ 10 h 139"/>
              <a:gd name="T58" fmla="*/ 90 w 144"/>
              <a:gd name="T59" fmla="*/ 28 h 139"/>
              <a:gd name="T60" fmla="*/ 108 w 144"/>
              <a:gd name="T61" fmla="*/ 33 h 139"/>
              <a:gd name="T62" fmla="*/ 124 w 144"/>
              <a:gd name="T63" fmla="*/ 33 h 139"/>
              <a:gd name="T64" fmla="*/ 142 w 144"/>
              <a:gd name="T65" fmla="*/ 39 h 139"/>
              <a:gd name="T66" fmla="*/ 130 w 144"/>
              <a:gd name="T67" fmla="*/ 47 h 139"/>
              <a:gd name="T68" fmla="*/ 110 w 144"/>
              <a:gd name="T69" fmla="*/ 45 h 139"/>
              <a:gd name="T70" fmla="*/ 114 w 144"/>
              <a:gd name="T71" fmla="*/ 63 h 139"/>
              <a:gd name="T72" fmla="*/ 124 w 144"/>
              <a:gd name="T73" fmla="*/ 66 h 139"/>
              <a:gd name="T74" fmla="*/ 119 w 144"/>
              <a:gd name="T75" fmla="*/ 83 h 139"/>
              <a:gd name="T76" fmla="*/ 121 w 144"/>
              <a:gd name="T77" fmla="*/ 99 h 139"/>
              <a:gd name="T78" fmla="*/ 112 w 144"/>
              <a:gd name="T79" fmla="*/ 122 h 139"/>
              <a:gd name="T80" fmla="*/ 109 w 144"/>
              <a:gd name="T81" fmla="*/ 134 h 139"/>
              <a:gd name="T82" fmla="*/ 93 w 144"/>
              <a:gd name="T83" fmla="*/ 129 h 139"/>
              <a:gd name="T84" fmla="*/ 72 w 144"/>
              <a:gd name="T85" fmla="*/ 126 h 139"/>
              <a:gd name="T86" fmla="*/ 55 w 144"/>
              <a:gd name="T87" fmla="*/ 132 h 139"/>
              <a:gd name="T88" fmla="*/ 43 w 144"/>
              <a:gd name="T89" fmla="*/ 114 h 139"/>
              <a:gd name="T90" fmla="*/ 31 w 144"/>
              <a:gd name="T91" fmla="*/ 99 h 139"/>
              <a:gd name="T92" fmla="*/ 29 w 144"/>
              <a:gd name="T93" fmla="*/ 91 h 139"/>
              <a:gd name="T94" fmla="*/ 7 w 144"/>
              <a:gd name="T95" fmla="*/ 70 h 139"/>
              <a:gd name="T96" fmla="*/ 9 w 144"/>
              <a:gd name="T97" fmla="*/ 52 h 139"/>
              <a:gd name="T98" fmla="*/ 5 w 144"/>
              <a:gd name="T99" fmla="*/ 37 h 139"/>
              <a:gd name="T100" fmla="*/ 9 w 144"/>
              <a:gd name="T101" fmla="*/ 25 h 139"/>
              <a:gd name="T102" fmla="*/ 11 w 144"/>
              <a:gd name="T103" fmla="*/ 1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 h="139">
                <a:moveTo>
                  <a:pt x="25" y="1"/>
                </a:moveTo>
                <a:cubicBezTo>
                  <a:pt x="22" y="4"/>
                  <a:pt x="20" y="5"/>
                  <a:pt x="18" y="4"/>
                </a:cubicBezTo>
                <a:cubicBezTo>
                  <a:pt x="17" y="3"/>
                  <a:pt x="15" y="2"/>
                  <a:pt x="14" y="3"/>
                </a:cubicBezTo>
                <a:cubicBezTo>
                  <a:pt x="12" y="3"/>
                  <a:pt x="11" y="5"/>
                  <a:pt x="10" y="8"/>
                </a:cubicBezTo>
                <a:cubicBezTo>
                  <a:pt x="9" y="11"/>
                  <a:pt x="10" y="13"/>
                  <a:pt x="10" y="15"/>
                </a:cubicBezTo>
                <a:cubicBezTo>
                  <a:pt x="10" y="16"/>
                  <a:pt x="11" y="17"/>
                  <a:pt x="10" y="19"/>
                </a:cubicBezTo>
                <a:cubicBezTo>
                  <a:pt x="10" y="21"/>
                  <a:pt x="10" y="21"/>
                  <a:pt x="9" y="21"/>
                </a:cubicBezTo>
                <a:cubicBezTo>
                  <a:pt x="8" y="22"/>
                  <a:pt x="7" y="23"/>
                  <a:pt x="7" y="25"/>
                </a:cubicBezTo>
                <a:cubicBezTo>
                  <a:pt x="8" y="28"/>
                  <a:pt x="7" y="29"/>
                  <a:pt x="5" y="31"/>
                </a:cubicBezTo>
                <a:cubicBezTo>
                  <a:pt x="4" y="32"/>
                  <a:pt x="4" y="32"/>
                  <a:pt x="4" y="32"/>
                </a:cubicBezTo>
                <a:cubicBezTo>
                  <a:pt x="2" y="35"/>
                  <a:pt x="3" y="37"/>
                  <a:pt x="3" y="40"/>
                </a:cubicBezTo>
                <a:cubicBezTo>
                  <a:pt x="3" y="44"/>
                  <a:pt x="3" y="44"/>
                  <a:pt x="3" y="44"/>
                </a:cubicBezTo>
                <a:cubicBezTo>
                  <a:pt x="4" y="47"/>
                  <a:pt x="5" y="48"/>
                  <a:pt x="6" y="49"/>
                </a:cubicBezTo>
                <a:cubicBezTo>
                  <a:pt x="6" y="50"/>
                  <a:pt x="7" y="51"/>
                  <a:pt x="7" y="52"/>
                </a:cubicBezTo>
                <a:cubicBezTo>
                  <a:pt x="7" y="53"/>
                  <a:pt x="6" y="54"/>
                  <a:pt x="5" y="56"/>
                </a:cubicBezTo>
                <a:cubicBezTo>
                  <a:pt x="4" y="57"/>
                  <a:pt x="2" y="59"/>
                  <a:pt x="2" y="61"/>
                </a:cubicBezTo>
                <a:cubicBezTo>
                  <a:pt x="0" y="65"/>
                  <a:pt x="2" y="66"/>
                  <a:pt x="3" y="68"/>
                </a:cubicBezTo>
                <a:cubicBezTo>
                  <a:pt x="4" y="69"/>
                  <a:pt x="5" y="69"/>
                  <a:pt x="5" y="70"/>
                </a:cubicBezTo>
                <a:cubicBezTo>
                  <a:pt x="7" y="74"/>
                  <a:pt x="7" y="74"/>
                  <a:pt x="7" y="74"/>
                </a:cubicBezTo>
                <a:cubicBezTo>
                  <a:pt x="7" y="76"/>
                  <a:pt x="8" y="78"/>
                  <a:pt x="9" y="79"/>
                </a:cubicBezTo>
                <a:cubicBezTo>
                  <a:pt x="11" y="80"/>
                  <a:pt x="11" y="80"/>
                  <a:pt x="11" y="80"/>
                </a:cubicBezTo>
                <a:cubicBezTo>
                  <a:pt x="14" y="82"/>
                  <a:pt x="18" y="85"/>
                  <a:pt x="20" y="85"/>
                </a:cubicBezTo>
                <a:cubicBezTo>
                  <a:pt x="22" y="86"/>
                  <a:pt x="25" y="88"/>
                  <a:pt x="27" y="92"/>
                </a:cubicBezTo>
                <a:cubicBezTo>
                  <a:pt x="28" y="92"/>
                  <a:pt x="28" y="92"/>
                  <a:pt x="28" y="92"/>
                </a:cubicBezTo>
                <a:cubicBezTo>
                  <a:pt x="30" y="95"/>
                  <a:pt x="29" y="96"/>
                  <a:pt x="29" y="98"/>
                </a:cubicBezTo>
                <a:cubicBezTo>
                  <a:pt x="28" y="101"/>
                  <a:pt x="28" y="101"/>
                  <a:pt x="28" y="101"/>
                </a:cubicBezTo>
                <a:cubicBezTo>
                  <a:pt x="28" y="102"/>
                  <a:pt x="28" y="102"/>
                  <a:pt x="29" y="102"/>
                </a:cubicBezTo>
                <a:cubicBezTo>
                  <a:pt x="30" y="103"/>
                  <a:pt x="31" y="102"/>
                  <a:pt x="32" y="101"/>
                </a:cubicBezTo>
                <a:cubicBezTo>
                  <a:pt x="33" y="100"/>
                  <a:pt x="34" y="100"/>
                  <a:pt x="35" y="99"/>
                </a:cubicBezTo>
                <a:cubicBezTo>
                  <a:pt x="35" y="99"/>
                  <a:pt x="36" y="101"/>
                  <a:pt x="36" y="101"/>
                </a:cubicBezTo>
                <a:cubicBezTo>
                  <a:pt x="37" y="103"/>
                  <a:pt x="37" y="104"/>
                  <a:pt x="39" y="106"/>
                </a:cubicBezTo>
                <a:cubicBezTo>
                  <a:pt x="41" y="107"/>
                  <a:pt x="43" y="110"/>
                  <a:pt x="42" y="113"/>
                </a:cubicBezTo>
                <a:cubicBezTo>
                  <a:pt x="41" y="115"/>
                  <a:pt x="41" y="116"/>
                  <a:pt x="42" y="118"/>
                </a:cubicBezTo>
                <a:cubicBezTo>
                  <a:pt x="42" y="120"/>
                  <a:pt x="44" y="121"/>
                  <a:pt x="45" y="122"/>
                </a:cubicBezTo>
                <a:cubicBezTo>
                  <a:pt x="46" y="122"/>
                  <a:pt x="49" y="125"/>
                  <a:pt x="50" y="128"/>
                </a:cubicBezTo>
                <a:cubicBezTo>
                  <a:pt x="50" y="129"/>
                  <a:pt x="52" y="131"/>
                  <a:pt x="54" y="134"/>
                </a:cubicBezTo>
                <a:cubicBezTo>
                  <a:pt x="54" y="134"/>
                  <a:pt x="55" y="134"/>
                  <a:pt x="55" y="134"/>
                </a:cubicBezTo>
                <a:cubicBezTo>
                  <a:pt x="55" y="134"/>
                  <a:pt x="55" y="134"/>
                  <a:pt x="56" y="134"/>
                </a:cubicBezTo>
                <a:cubicBezTo>
                  <a:pt x="56" y="133"/>
                  <a:pt x="56" y="133"/>
                  <a:pt x="56" y="133"/>
                </a:cubicBezTo>
                <a:cubicBezTo>
                  <a:pt x="58" y="131"/>
                  <a:pt x="58" y="131"/>
                  <a:pt x="58" y="131"/>
                </a:cubicBezTo>
                <a:cubicBezTo>
                  <a:pt x="59" y="130"/>
                  <a:pt x="60" y="129"/>
                  <a:pt x="61" y="129"/>
                </a:cubicBezTo>
                <a:cubicBezTo>
                  <a:pt x="62" y="129"/>
                  <a:pt x="64" y="128"/>
                  <a:pt x="65" y="127"/>
                </a:cubicBezTo>
                <a:cubicBezTo>
                  <a:pt x="67" y="125"/>
                  <a:pt x="68" y="125"/>
                  <a:pt x="68" y="125"/>
                </a:cubicBezTo>
                <a:cubicBezTo>
                  <a:pt x="69" y="125"/>
                  <a:pt x="70" y="126"/>
                  <a:pt x="70" y="127"/>
                </a:cubicBezTo>
                <a:cubicBezTo>
                  <a:pt x="70" y="128"/>
                  <a:pt x="71" y="130"/>
                  <a:pt x="73" y="130"/>
                </a:cubicBezTo>
                <a:cubicBezTo>
                  <a:pt x="76" y="131"/>
                  <a:pt x="79" y="130"/>
                  <a:pt x="80" y="130"/>
                </a:cubicBezTo>
                <a:cubicBezTo>
                  <a:pt x="82" y="129"/>
                  <a:pt x="84" y="129"/>
                  <a:pt x="86" y="131"/>
                </a:cubicBezTo>
                <a:cubicBezTo>
                  <a:pt x="87" y="132"/>
                  <a:pt x="88" y="133"/>
                  <a:pt x="89" y="133"/>
                </a:cubicBezTo>
                <a:cubicBezTo>
                  <a:pt x="91" y="133"/>
                  <a:pt x="93" y="132"/>
                  <a:pt x="95" y="131"/>
                </a:cubicBezTo>
                <a:cubicBezTo>
                  <a:pt x="96" y="130"/>
                  <a:pt x="96" y="130"/>
                  <a:pt x="96" y="130"/>
                </a:cubicBezTo>
                <a:cubicBezTo>
                  <a:pt x="97" y="130"/>
                  <a:pt x="99" y="132"/>
                  <a:pt x="100" y="133"/>
                </a:cubicBezTo>
                <a:cubicBezTo>
                  <a:pt x="101" y="135"/>
                  <a:pt x="103" y="137"/>
                  <a:pt x="104" y="138"/>
                </a:cubicBezTo>
                <a:cubicBezTo>
                  <a:pt x="104" y="138"/>
                  <a:pt x="105" y="139"/>
                  <a:pt x="105" y="139"/>
                </a:cubicBezTo>
                <a:cubicBezTo>
                  <a:pt x="105" y="139"/>
                  <a:pt x="107" y="139"/>
                  <a:pt x="109" y="138"/>
                </a:cubicBezTo>
                <a:cubicBezTo>
                  <a:pt x="110" y="137"/>
                  <a:pt x="111" y="136"/>
                  <a:pt x="111" y="134"/>
                </a:cubicBezTo>
                <a:cubicBezTo>
                  <a:pt x="111" y="130"/>
                  <a:pt x="111" y="130"/>
                  <a:pt x="111" y="130"/>
                </a:cubicBezTo>
                <a:cubicBezTo>
                  <a:pt x="111" y="127"/>
                  <a:pt x="111" y="127"/>
                  <a:pt x="112" y="127"/>
                </a:cubicBezTo>
                <a:cubicBezTo>
                  <a:pt x="114" y="126"/>
                  <a:pt x="114" y="126"/>
                  <a:pt x="114" y="126"/>
                </a:cubicBezTo>
                <a:cubicBezTo>
                  <a:pt x="115" y="124"/>
                  <a:pt x="115" y="124"/>
                  <a:pt x="115" y="124"/>
                </a:cubicBezTo>
                <a:cubicBezTo>
                  <a:pt x="114" y="123"/>
                  <a:pt x="114" y="122"/>
                  <a:pt x="115" y="120"/>
                </a:cubicBezTo>
                <a:cubicBezTo>
                  <a:pt x="117" y="117"/>
                  <a:pt x="117" y="117"/>
                  <a:pt x="117" y="117"/>
                </a:cubicBezTo>
                <a:cubicBezTo>
                  <a:pt x="118" y="116"/>
                  <a:pt x="118" y="115"/>
                  <a:pt x="118" y="112"/>
                </a:cubicBezTo>
                <a:cubicBezTo>
                  <a:pt x="119" y="108"/>
                  <a:pt x="119" y="108"/>
                  <a:pt x="121" y="104"/>
                </a:cubicBezTo>
                <a:cubicBezTo>
                  <a:pt x="123" y="102"/>
                  <a:pt x="123" y="99"/>
                  <a:pt x="123" y="97"/>
                </a:cubicBezTo>
                <a:cubicBezTo>
                  <a:pt x="123" y="96"/>
                  <a:pt x="122" y="95"/>
                  <a:pt x="121" y="95"/>
                </a:cubicBezTo>
                <a:cubicBezTo>
                  <a:pt x="119" y="94"/>
                  <a:pt x="118" y="89"/>
                  <a:pt x="119" y="86"/>
                </a:cubicBezTo>
                <a:cubicBezTo>
                  <a:pt x="120" y="85"/>
                  <a:pt x="120" y="85"/>
                  <a:pt x="120" y="84"/>
                </a:cubicBezTo>
                <a:cubicBezTo>
                  <a:pt x="121" y="83"/>
                  <a:pt x="122" y="83"/>
                  <a:pt x="123" y="80"/>
                </a:cubicBezTo>
                <a:cubicBezTo>
                  <a:pt x="126" y="77"/>
                  <a:pt x="126" y="77"/>
                  <a:pt x="126" y="77"/>
                </a:cubicBezTo>
                <a:cubicBezTo>
                  <a:pt x="127" y="75"/>
                  <a:pt x="128" y="74"/>
                  <a:pt x="127" y="70"/>
                </a:cubicBezTo>
                <a:cubicBezTo>
                  <a:pt x="127" y="70"/>
                  <a:pt x="126" y="66"/>
                  <a:pt x="126" y="66"/>
                </a:cubicBezTo>
                <a:cubicBezTo>
                  <a:pt x="125" y="63"/>
                  <a:pt x="125" y="63"/>
                  <a:pt x="125" y="63"/>
                </a:cubicBezTo>
                <a:cubicBezTo>
                  <a:pt x="125" y="61"/>
                  <a:pt x="125" y="61"/>
                  <a:pt x="125" y="61"/>
                </a:cubicBezTo>
                <a:cubicBezTo>
                  <a:pt x="124" y="58"/>
                  <a:pt x="124" y="56"/>
                  <a:pt x="122" y="56"/>
                </a:cubicBezTo>
                <a:cubicBezTo>
                  <a:pt x="121" y="55"/>
                  <a:pt x="120" y="57"/>
                  <a:pt x="119" y="58"/>
                </a:cubicBezTo>
                <a:cubicBezTo>
                  <a:pt x="117" y="60"/>
                  <a:pt x="115" y="61"/>
                  <a:pt x="115" y="61"/>
                </a:cubicBezTo>
                <a:cubicBezTo>
                  <a:pt x="115" y="61"/>
                  <a:pt x="115" y="61"/>
                  <a:pt x="115" y="60"/>
                </a:cubicBezTo>
                <a:cubicBezTo>
                  <a:pt x="115" y="60"/>
                  <a:pt x="115" y="60"/>
                  <a:pt x="115" y="59"/>
                </a:cubicBezTo>
                <a:cubicBezTo>
                  <a:pt x="115" y="59"/>
                  <a:pt x="115" y="58"/>
                  <a:pt x="115" y="58"/>
                </a:cubicBezTo>
                <a:cubicBezTo>
                  <a:pt x="115" y="55"/>
                  <a:pt x="113" y="55"/>
                  <a:pt x="111" y="54"/>
                </a:cubicBezTo>
                <a:cubicBezTo>
                  <a:pt x="109" y="53"/>
                  <a:pt x="109" y="53"/>
                  <a:pt x="109" y="53"/>
                </a:cubicBezTo>
                <a:cubicBezTo>
                  <a:pt x="109" y="52"/>
                  <a:pt x="108" y="52"/>
                  <a:pt x="108" y="52"/>
                </a:cubicBezTo>
                <a:cubicBezTo>
                  <a:pt x="108" y="52"/>
                  <a:pt x="109" y="52"/>
                  <a:pt x="109" y="51"/>
                </a:cubicBezTo>
                <a:cubicBezTo>
                  <a:pt x="110" y="50"/>
                  <a:pt x="111" y="49"/>
                  <a:pt x="112" y="46"/>
                </a:cubicBezTo>
                <a:cubicBezTo>
                  <a:pt x="112" y="44"/>
                  <a:pt x="113" y="40"/>
                  <a:pt x="114" y="40"/>
                </a:cubicBezTo>
                <a:cubicBezTo>
                  <a:pt x="114" y="40"/>
                  <a:pt x="114" y="41"/>
                  <a:pt x="114" y="41"/>
                </a:cubicBezTo>
                <a:cubicBezTo>
                  <a:pt x="116" y="44"/>
                  <a:pt x="118" y="47"/>
                  <a:pt x="122" y="48"/>
                </a:cubicBezTo>
                <a:cubicBezTo>
                  <a:pt x="124" y="49"/>
                  <a:pt x="124" y="49"/>
                  <a:pt x="124" y="49"/>
                </a:cubicBezTo>
                <a:cubicBezTo>
                  <a:pt x="125" y="49"/>
                  <a:pt x="127" y="49"/>
                  <a:pt x="130" y="49"/>
                </a:cubicBezTo>
                <a:cubicBezTo>
                  <a:pt x="132" y="49"/>
                  <a:pt x="134" y="49"/>
                  <a:pt x="135" y="49"/>
                </a:cubicBezTo>
                <a:cubicBezTo>
                  <a:pt x="136" y="48"/>
                  <a:pt x="136" y="48"/>
                  <a:pt x="136" y="49"/>
                </a:cubicBezTo>
                <a:cubicBezTo>
                  <a:pt x="137" y="50"/>
                  <a:pt x="138" y="50"/>
                  <a:pt x="139" y="50"/>
                </a:cubicBezTo>
                <a:cubicBezTo>
                  <a:pt x="140" y="49"/>
                  <a:pt x="142" y="48"/>
                  <a:pt x="142" y="44"/>
                </a:cubicBezTo>
                <a:cubicBezTo>
                  <a:pt x="142" y="43"/>
                  <a:pt x="143" y="41"/>
                  <a:pt x="144" y="39"/>
                </a:cubicBezTo>
                <a:cubicBezTo>
                  <a:pt x="144" y="39"/>
                  <a:pt x="144" y="38"/>
                  <a:pt x="144" y="38"/>
                </a:cubicBezTo>
                <a:cubicBezTo>
                  <a:pt x="144" y="38"/>
                  <a:pt x="144" y="37"/>
                  <a:pt x="144" y="37"/>
                </a:cubicBezTo>
                <a:cubicBezTo>
                  <a:pt x="142" y="37"/>
                  <a:pt x="142" y="37"/>
                  <a:pt x="142" y="37"/>
                </a:cubicBezTo>
                <a:cubicBezTo>
                  <a:pt x="141" y="37"/>
                  <a:pt x="141" y="37"/>
                  <a:pt x="141" y="37"/>
                </a:cubicBezTo>
                <a:cubicBezTo>
                  <a:pt x="139" y="36"/>
                  <a:pt x="134" y="33"/>
                  <a:pt x="133" y="31"/>
                </a:cubicBezTo>
                <a:cubicBezTo>
                  <a:pt x="133" y="31"/>
                  <a:pt x="132" y="30"/>
                  <a:pt x="131" y="30"/>
                </a:cubicBezTo>
                <a:cubicBezTo>
                  <a:pt x="128" y="29"/>
                  <a:pt x="125" y="30"/>
                  <a:pt x="123" y="31"/>
                </a:cubicBezTo>
                <a:cubicBezTo>
                  <a:pt x="121" y="32"/>
                  <a:pt x="118" y="34"/>
                  <a:pt x="116" y="33"/>
                </a:cubicBezTo>
                <a:cubicBezTo>
                  <a:pt x="114" y="32"/>
                  <a:pt x="112" y="33"/>
                  <a:pt x="111" y="33"/>
                </a:cubicBezTo>
                <a:cubicBezTo>
                  <a:pt x="111" y="33"/>
                  <a:pt x="111" y="33"/>
                  <a:pt x="110" y="33"/>
                </a:cubicBezTo>
                <a:cubicBezTo>
                  <a:pt x="110" y="33"/>
                  <a:pt x="110" y="33"/>
                  <a:pt x="110" y="33"/>
                </a:cubicBezTo>
                <a:cubicBezTo>
                  <a:pt x="110" y="30"/>
                  <a:pt x="109" y="26"/>
                  <a:pt x="104" y="26"/>
                </a:cubicBezTo>
                <a:cubicBezTo>
                  <a:pt x="102" y="26"/>
                  <a:pt x="101" y="28"/>
                  <a:pt x="100" y="29"/>
                </a:cubicBezTo>
                <a:cubicBezTo>
                  <a:pt x="100" y="30"/>
                  <a:pt x="99" y="31"/>
                  <a:pt x="99" y="31"/>
                </a:cubicBezTo>
                <a:cubicBezTo>
                  <a:pt x="98" y="31"/>
                  <a:pt x="95" y="31"/>
                  <a:pt x="94" y="30"/>
                </a:cubicBezTo>
                <a:cubicBezTo>
                  <a:pt x="93" y="30"/>
                  <a:pt x="92" y="29"/>
                  <a:pt x="92" y="28"/>
                </a:cubicBezTo>
                <a:cubicBezTo>
                  <a:pt x="92" y="25"/>
                  <a:pt x="91" y="21"/>
                  <a:pt x="89" y="19"/>
                </a:cubicBezTo>
                <a:cubicBezTo>
                  <a:pt x="88" y="19"/>
                  <a:pt x="88" y="17"/>
                  <a:pt x="87" y="16"/>
                </a:cubicBezTo>
                <a:cubicBezTo>
                  <a:pt x="87" y="14"/>
                  <a:pt x="87" y="14"/>
                  <a:pt x="87" y="14"/>
                </a:cubicBezTo>
                <a:cubicBezTo>
                  <a:pt x="86" y="12"/>
                  <a:pt x="82" y="8"/>
                  <a:pt x="79" y="8"/>
                </a:cubicBezTo>
                <a:cubicBezTo>
                  <a:pt x="76" y="8"/>
                  <a:pt x="76" y="8"/>
                  <a:pt x="76" y="8"/>
                </a:cubicBezTo>
                <a:cubicBezTo>
                  <a:pt x="74" y="9"/>
                  <a:pt x="72" y="9"/>
                  <a:pt x="72" y="8"/>
                </a:cubicBezTo>
                <a:cubicBezTo>
                  <a:pt x="71" y="7"/>
                  <a:pt x="71" y="7"/>
                  <a:pt x="71" y="7"/>
                </a:cubicBezTo>
                <a:cubicBezTo>
                  <a:pt x="69" y="6"/>
                  <a:pt x="67" y="4"/>
                  <a:pt x="65" y="5"/>
                </a:cubicBezTo>
                <a:cubicBezTo>
                  <a:pt x="64" y="5"/>
                  <a:pt x="63" y="5"/>
                  <a:pt x="62" y="7"/>
                </a:cubicBezTo>
                <a:cubicBezTo>
                  <a:pt x="60" y="9"/>
                  <a:pt x="59" y="10"/>
                  <a:pt x="57" y="10"/>
                </a:cubicBezTo>
                <a:cubicBezTo>
                  <a:pt x="56" y="10"/>
                  <a:pt x="55" y="9"/>
                  <a:pt x="54" y="8"/>
                </a:cubicBezTo>
                <a:cubicBezTo>
                  <a:pt x="52" y="7"/>
                  <a:pt x="52" y="7"/>
                  <a:pt x="51" y="7"/>
                </a:cubicBezTo>
                <a:cubicBezTo>
                  <a:pt x="50" y="8"/>
                  <a:pt x="50" y="8"/>
                  <a:pt x="48" y="7"/>
                </a:cubicBezTo>
                <a:cubicBezTo>
                  <a:pt x="45" y="5"/>
                  <a:pt x="45" y="5"/>
                  <a:pt x="45" y="5"/>
                </a:cubicBezTo>
                <a:cubicBezTo>
                  <a:pt x="44" y="4"/>
                  <a:pt x="43" y="3"/>
                  <a:pt x="40" y="4"/>
                </a:cubicBezTo>
                <a:cubicBezTo>
                  <a:pt x="39" y="4"/>
                  <a:pt x="38" y="5"/>
                  <a:pt x="36" y="6"/>
                </a:cubicBezTo>
                <a:cubicBezTo>
                  <a:pt x="33" y="7"/>
                  <a:pt x="32" y="8"/>
                  <a:pt x="30" y="7"/>
                </a:cubicBezTo>
                <a:cubicBezTo>
                  <a:pt x="29" y="5"/>
                  <a:pt x="28" y="4"/>
                  <a:pt x="27" y="2"/>
                </a:cubicBezTo>
                <a:cubicBezTo>
                  <a:pt x="26" y="1"/>
                  <a:pt x="26" y="1"/>
                  <a:pt x="26" y="1"/>
                </a:cubicBezTo>
                <a:cubicBezTo>
                  <a:pt x="26" y="0"/>
                  <a:pt x="26" y="0"/>
                  <a:pt x="26" y="0"/>
                </a:cubicBezTo>
                <a:cubicBezTo>
                  <a:pt x="25" y="0"/>
                  <a:pt x="25" y="0"/>
                  <a:pt x="25" y="1"/>
                </a:cubicBezTo>
                <a:close/>
                <a:moveTo>
                  <a:pt x="25" y="3"/>
                </a:moveTo>
                <a:cubicBezTo>
                  <a:pt x="26" y="4"/>
                  <a:pt x="27" y="6"/>
                  <a:pt x="29" y="8"/>
                </a:cubicBezTo>
                <a:cubicBezTo>
                  <a:pt x="31" y="11"/>
                  <a:pt x="35" y="9"/>
                  <a:pt x="37" y="7"/>
                </a:cubicBezTo>
                <a:cubicBezTo>
                  <a:pt x="38" y="7"/>
                  <a:pt x="40" y="6"/>
                  <a:pt x="41" y="6"/>
                </a:cubicBezTo>
                <a:cubicBezTo>
                  <a:pt x="42" y="5"/>
                  <a:pt x="43" y="6"/>
                  <a:pt x="44" y="7"/>
                </a:cubicBezTo>
                <a:cubicBezTo>
                  <a:pt x="47" y="9"/>
                  <a:pt x="47" y="9"/>
                  <a:pt x="47" y="9"/>
                </a:cubicBezTo>
                <a:cubicBezTo>
                  <a:pt x="50" y="10"/>
                  <a:pt x="51" y="9"/>
                  <a:pt x="51" y="9"/>
                </a:cubicBezTo>
                <a:cubicBezTo>
                  <a:pt x="52" y="9"/>
                  <a:pt x="52" y="9"/>
                  <a:pt x="53" y="10"/>
                </a:cubicBezTo>
                <a:cubicBezTo>
                  <a:pt x="54" y="11"/>
                  <a:pt x="56" y="12"/>
                  <a:pt x="57" y="12"/>
                </a:cubicBezTo>
                <a:cubicBezTo>
                  <a:pt x="60" y="12"/>
                  <a:pt x="62" y="10"/>
                  <a:pt x="63" y="8"/>
                </a:cubicBezTo>
                <a:cubicBezTo>
                  <a:pt x="64" y="7"/>
                  <a:pt x="64" y="7"/>
                  <a:pt x="65" y="6"/>
                </a:cubicBezTo>
                <a:cubicBezTo>
                  <a:pt x="67" y="6"/>
                  <a:pt x="68" y="8"/>
                  <a:pt x="69" y="9"/>
                </a:cubicBezTo>
                <a:cubicBezTo>
                  <a:pt x="70" y="10"/>
                  <a:pt x="70" y="10"/>
                  <a:pt x="70" y="10"/>
                </a:cubicBezTo>
                <a:cubicBezTo>
                  <a:pt x="72" y="11"/>
                  <a:pt x="74" y="10"/>
                  <a:pt x="76" y="10"/>
                </a:cubicBezTo>
                <a:cubicBezTo>
                  <a:pt x="79" y="10"/>
                  <a:pt x="79" y="10"/>
                  <a:pt x="79" y="10"/>
                </a:cubicBezTo>
                <a:cubicBezTo>
                  <a:pt x="81" y="10"/>
                  <a:pt x="84" y="13"/>
                  <a:pt x="85" y="15"/>
                </a:cubicBezTo>
                <a:cubicBezTo>
                  <a:pt x="85" y="16"/>
                  <a:pt x="85" y="16"/>
                  <a:pt x="85" y="16"/>
                </a:cubicBezTo>
                <a:cubicBezTo>
                  <a:pt x="86" y="18"/>
                  <a:pt x="86" y="20"/>
                  <a:pt x="88" y="21"/>
                </a:cubicBezTo>
                <a:cubicBezTo>
                  <a:pt x="90" y="22"/>
                  <a:pt x="90" y="26"/>
                  <a:pt x="90" y="28"/>
                </a:cubicBezTo>
                <a:cubicBezTo>
                  <a:pt x="91" y="30"/>
                  <a:pt x="91" y="31"/>
                  <a:pt x="93" y="32"/>
                </a:cubicBezTo>
                <a:cubicBezTo>
                  <a:pt x="95" y="33"/>
                  <a:pt x="98" y="34"/>
                  <a:pt x="99" y="33"/>
                </a:cubicBezTo>
                <a:cubicBezTo>
                  <a:pt x="101" y="32"/>
                  <a:pt x="101" y="31"/>
                  <a:pt x="102" y="30"/>
                </a:cubicBezTo>
                <a:cubicBezTo>
                  <a:pt x="102" y="29"/>
                  <a:pt x="103" y="28"/>
                  <a:pt x="105" y="28"/>
                </a:cubicBezTo>
                <a:cubicBezTo>
                  <a:pt x="107" y="27"/>
                  <a:pt x="108" y="30"/>
                  <a:pt x="108" y="33"/>
                </a:cubicBezTo>
                <a:cubicBezTo>
                  <a:pt x="108" y="34"/>
                  <a:pt x="108" y="34"/>
                  <a:pt x="108" y="34"/>
                </a:cubicBezTo>
                <a:cubicBezTo>
                  <a:pt x="109" y="35"/>
                  <a:pt x="109" y="35"/>
                  <a:pt x="109" y="35"/>
                </a:cubicBezTo>
                <a:cubicBezTo>
                  <a:pt x="110" y="36"/>
                  <a:pt x="111" y="35"/>
                  <a:pt x="112" y="35"/>
                </a:cubicBezTo>
                <a:cubicBezTo>
                  <a:pt x="113" y="34"/>
                  <a:pt x="114" y="34"/>
                  <a:pt x="115" y="34"/>
                </a:cubicBezTo>
                <a:cubicBezTo>
                  <a:pt x="119" y="36"/>
                  <a:pt x="123" y="34"/>
                  <a:pt x="124" y="33"/>
                </a:cubicBezTo>
                <a:cubicBezTo>
                  <a:pt x="126" y="32"/>
                  <a:pt x="129" y="31"/>
                  <a:pt x="130" y="31"/>
                </a:cubicBezTo>
                <a:cubicBezTo>
                  <a:pt x="131" y="32"/>
                  <a:pt x="131" y="32"/>
                  <a:pt x="131" y="32"/>
                </a:cubicBezTo>
                <a:cubicBezTo>
                  <a:pt x="133" y="34"/>
                  <a:pt x="136" y="37"/>
                  <a:pt x="140" y="38"/>
                </a:cubicBezTo>
                <a:cubicBezTo>
                  <a:pt x="141" y="39"/>
                  <a:pt x="141" y="39"/>
                  <a:pt x="141" y="39"/>
                </a:cubicBezTo>
                <a:cubicBezTo>
                  <a:pt x="141" y="39"/>
                  <a:pt x="141" y="39"/>
                  <a:pt x="142" y="39"/>
                </a:cubicBezTo>
                <a:cubicBezTo>
                  <a:pt x="141" y="41"/>
                  <a:pt x="140" y="43"/>
                  <a:pt x="140" y="44"/>
                </a:cubicBezTo>
                <a:cubicBezTo>
                  <a:pt x="140" y="47"/>
                  <a:pt x="139" y="48"/>
                  <a:pt x="139" y="48"/>
                </a:cubicBezTo>
                <a:cubicBezTo>
                  <a:pt x="138" y="48"/>
                  <a:pt x="138" y="48"/>
                  <a:pt x="138" y="47"/>
                </a:cubicBezTo>
                <a:cubicBezTo>
                  <a:pt x="137" y="46"/>
                  <a:pt x="136" y="47"/>
                  <a:pt x="134" y="47"/>
                </a:cubicBezTo>
                <a:cubicBezTo>
                  <a:pt x="133" y="47"/>
                  <a:pt x="132" y="47"/>
                  <a:pt x="130" y="47"/>
                </a:cubicBezTo>
                <a:cubicBezTo>
                  <a:pt x="127" y="47"/>
                  <a:pt x="126" y="47"/>
                  <a:pt x="124" y="47"/>
                </a:cubicBezTo>
                <a:cubicBezTo>
                  <a:pt x="122" y="46"/>
                  <a:pt x="122" y="46"/>
                  <a:pt x="122" y="46"/>
                </a:cubicBezTo>
                <a:cubicBezTo>
                  <a:pt x="119" y="46"/>
                  <a:pt x="118" y="43"/>
                  <a:pt x="116" y="40"/>
                </a:cubicBezTo>
                <a:cubicBezTo>
                  <a:pt x="116" y="39"/>
                  <a:pt x="115" y="38"/>
                  <a:pt x="114" y="38"/>
                </a:cubicBezTo>
                <a:cubicBezTo>
                  <a:pt x="112" y="38"/>
                  <a:pt x="111" y="40"/>
                  <a:pt x="110" y="45"/>
                </a:cubicBezTo>
                <a:cubicBezTo>
                  <a:pt x="109" y="48"/>
                  <a:pt x="108" y="49"/>
                  <a:pt x="107" y="50"/>
                </a:cubicBezTo>
                <a:cubicBezTo>
                  <a:pt x="107" y="51"/>
                  <a:pt x="106" y="52"/>
                  <a:pt x="107" y="54"/>
                </a:cubicBezTo>
                <a:cubicBezTo>
                  <a:pt x="110" y="56"/>
                  <a:pt x="110" y="56"/>
                  <a:pt x="110" y="56"/>
                </a:cubicBezTo>
                <a:cubicBezTo>
                  <a:pt x="112" y="56"/>
                  <a:pt x="113" y="57"/>
                  <a:pt x="113" y="59"/>
                </a:cubicBezTo>
                <a:cubicBezTo>
                  <a:pt x="112" y="61"/>
                  <a:pt x="113" y="62"/>
                  <a:pt x="114" y="63"/>
                </a:cubicBezTo>
                <a:cubicBezTo>
                  <a:pt x="116" y="64"/>
                  <a:pt x="118" y="61"/>
                  <a:pt x="120" y="59"/>
                </a:cubicBezTo>
                <a:cubicBezTo>
                  <a:pt x="122" y="58"/>
                  <a:pt x="122" y="58"/>
                  <a:pt x="122" y="58"/>
                </a:cubicBezTo>
                <a:cubicBezTo>
                  <a:pt x="122" y="58"/>
                  <a:pt x="123" y="60"/>
                  <a:pt x="123" y="61"/>
                </a:cubicBezTo>
                <a:cubicBezTo>
                  <a:pt x="123" y="63"/>
                  <a:pt x="123" y="63"/>
                  <a:pt x="123" y="63"/>
                </a:cubicBezTo>
                <a:cubicBezTo>
                  <a:pt x="124" y="66"/>
                  <a:pt x="124" y="66"/>
                  <a:pt x="124" y="66"/>
                </a:cubicBezTo>
                <a:cubicBezTo>
                  <a:pt x="125" y="71"/>
                  <a:pt x="125" y="71"/>
                  <a:pt x="125" y="71"/>
                </a:cubicBezTo>
                <a:cubicBezTo>
                  <a:pt x="125" y="72"/>
                  <a:pt x="125" y="72"/>
                  <a:pt x="125" y="73"/>
                </a:cubicBezTo>
                <a:cubicBezTo>
                  <a:pt x="125" y="74"/>
                  <a:pt x="125" y="74"/>
                  <a:pt x="124" y="75"/>
                </a:cubicBezTo>
                <a:cubicBezTo>
                  <a:pt x="122" y="79"/>
                  <a:pt x="122" y="79"/>
                  <a:pt x="122" y="79"/>
                </a:cubicBezTo>
                <a:cubicBezTo>
                  <a:pt x="120" y="82"/>
                  <a:pt x="120" y="82"/>
                  <a:pt x="119" y="83"/>
                </a:cubicBezTo>
                <a:cubicBezTo>
                  <a:pt x="118" y="83"/>
                  <a:pt x="118" y="84"/>
                  <a:pt x="117" y="86"/>
                </a:cubicBezTo>
                <a:cubicBezTo>
                  <a:pt x="117" y="87"/>
                  <a:pt x="117" y="88"/>
                  <a:pt x="117" y="89"/>
                </a:cubicBezTo>
                <a:cubicBezTo>
                  <a:pt x="117" y="92"/>
                  <a:pt x="118" y="95"/>
                  <a:pt x="120" y="96"/>
                </a:cubicBezTo>
                <a:cubicBezTo>
                  <a:pt x="120" y="97"/>
                  <a:pt x="121" y="97"/>
                  <a:pt x="121" y="98"/>
                </a:cubicBezTo>
                <a:cubicBezTo>
                  <a:pt x="121" y="98"/>
                  <a:pt x="121" y="98"/>
                  <a:pt x="121" y="99"/>
                </a:cubicBezTo>
                <a:cubicBezTo>
                  <a:pt x="121" y="100"/>
                  <a:pt x="120" y="102"/>
                  <a:pt x="119" y="103"/>
                </a:cubicBezTo>
                <a:cubicBezTo>
                  <a:pt x="117" y="107"/>
                  <a:pt x="117" y="108"/>
                  <a:pt x="117" y="112"/>
                </a:cubicBezTo>
                <a:cubicBezTo>
                  <a:pt x="117" y="114"/>
                  <a:pt x="116" y="115"/>
                  <a:pt x="115" y="116"/>
                </a:cubicBezTo>
                <a:cubicBezTo>
                  <a:pt x="113" y="119"/>
                  <a:pt x="113" y="119"/>
                  <a:pt x="113" y="119"/>
                </a:cubicBezTo>
                <a:cubicBezTo>
                  <a:pt x="113" y="120"/>
                  <a:pt x="112" y="121"/>
                  <a:pt x="112" y="122"/>
                </a:cubicBezTo>
                <a:cubicBezTo>
                  <a:pt x="112" y="123"/>
                  <a:pt x="113" y="123"/>
                  <a:pt x="113" y="124"/>
                </a:cubicBezTo>
                <a:cubicBezTo>
                  <a:pt x="113" y="124"/>
                  <a:pt x="113" y="125"/>
                  <a:pt x="113" y="125"/>
                </a:cubicBezTo>
                <a:cubicBezTo>
                  <a:pt x="113" y="125"/>
                  <a:pt x="112" y="125"/>
                  <a:pt x="112" y="125"/>
                </a:cubicBezTo>
                <a:cubicBezTo>
                  <a:pt x="109" y="125"/>
                  <a:pt x="109" y="128"/>
                  <a:pt x="109" y="130"/>
                </a:cubicBezTo>
                <a:cubicBezTo>
                  <a:pt x="109" y="134"/>
                  <a:pt x="109" y="134"/>
                  <a:pt x="109" y="134"/>
                </a:cubicBezTo>
                <a:cubicBezTo>
                  <a:pt x="109" y="135"/>
                  <a:pt x="109" y="136"/>
                  <a:pt x="108" y="136"/>
                </a:cubicBezTo>
                <a:cubicBezTo>
                  <a:pt x="107" y="137"/>
                  <a:pt x="106" y="137"/>
                  <a:pt x="105" y="137"/>
                </a:cubicBezTo>
                <a:cubicBezTo>
                  <a:pt x="104" y="135"/>
                  <a:pt x="103" y="134"/>
                  <a:pt x="101" y="132"/>
                </a:cubicBezTo>
                <a:cubicBezTo>
                  <a:pt x="100" y="130"/>
                  <a:pt x="98" y="128"/>
                  <a:pt x="96" y="128"/>
                </a:cubicBezTo>
                <a:cubicBezTo>
                  <a:pt x="95" y="128"/>
                  <a:pt x="94" y="128"/>
                  <a:pt x="93" y="129"/>
                </a:cubicBezTo>
                <a:cubicBezTo>
                  <a:pt x="92" y="131"/>
                  <a:pt x="91" y="132"/>
                  <a:pt x="89" y="131"/>
                </a:cubicBezTo>
                <a:cubicBezTo>
                  <a:pt x="89" y="131"/>
                  <a:pt x="88" y="131"/>
                  <a:pt x="88" y="130"/>
                </a:cubicBezTo>
                <a:cubicBezTo>
                  <a:pt x="85" y="127"/>
                  <a:pt x="82" y="127"/>
                  <a:pt x="79" y="128"/>
                </a:cubicBezTo>
                <a:cubicBezTo>
                  <a:pt x="78" y="129"/>
                  <a:pt x="76" y="129"/>
                  <a:pt x="74" y="128"/>
                </a:cubicBezTo>
                <a:cubicBezTo>
                  <a:pt x="73" y="128"/>
                  <a:pt x="72" y="127"/>
                  <a:pt x="72" y="126"/>
                </a:cubicBezTo>
                <a:cubicBezTo>
                  <a:pt x="71" y="124"/>
                  <a:pt x="70" y="123"/>
                  <a:pt x="69" y="123"/>
                </a:cubicBezTo>
                <a:cubicBezTo>
                  <a:pt x="67" y="123"/>
                  <a:pt x="65" y="124"/>
                  <a:pt x="64" y="126"/>
                </a:cubicBezTo>
                <a:cubicBezTo>
                  <a:pt x="63" y="127"/>
                  <a:pt x="62" y="127"/>
                  <a:pt x="61" y="127"/>
                </a:cubicBezTo>
                <a:cubicBezTo>
                  <a:pt x="59" y="128"/>
                  <a:pt x="58" y="128"/>
                  <a:pt x="57" y="129"/>
                </a:cubicBezTo>
                <a:cubicBezTo>
                  <a:pt x="57" y="129"/>
                  <a:pt x="55" y="131"/>
                  <a:pt x="55" y="132"/>
                </a:cubicBezTo>
                <a:cubicBezTo>
                  <a:pt x="52" y="129"/>
                  <a:pt x="52" y="128"/>
                  <a:pt x="52" y="128"/>
                </a:cubicBezTo>
                <a:cubicBezTo>
                  <a:pt x="51" y="124"/>
                  <a:pt x="48" y="121"/>
                  <a:pt x="46" y="120"/>
                </a:cubicBezTo>
                <a:cubicBezTo>
                  <a:pt x="45" y="120"/>
                  <a:pt x="44" y="119"/>
                  <a:pt x="43" y="117"/>
                </a:cubicBezTo>
                <a:cubicBezTo>
                  <a:pt x="43" y="117"/>
                  <a:pt x="43" y="116"/>
                  <a:pt x="43" y="115"/>
                </a:cubicBezTo>
                <a:cubicBezTo>
                  <a:pt x="43" y="115"/>
                  <a:pt x="43" y="115"/>
                  <a:pt x="43" y="114"/>
                </a:cubicBezTo>
                <a:cubicBezTo>
                  <a:pt x="44" y="113"/>
                  <a:pt x="44" y="112"/>
                  <a:pt x="44" y="111"/>
                </a:cubicBezTo>
                <a:cubicBezTo>
                  <a:pt x="44" y="108"/>
                  <a:pt x="42" y="106"/>
                  <a:pt x="40" y="104"/>
                </a:cubicBezTo>
                <a:cubicBezTo>
                  <a:pt x="39" y="103"/>
                  <a:pt x="38" y="102"/>
                  <a:pt x="38" y="101"/>
                </a:cubicBezTo>
                <a:cubicBezTo>
                  <a:pt x="37" y="99"/>
                  <a:pt x="36" y="97"/>
                  <a:pt x="34" y="98"/>
                </a:cubicBezTo>
                <a:cubicBezTo>
                  <a:pt x="33" y="98"/>
                  <a:pt x="32" y="99"/>
                  <a:pt x="31" y="99"/>
                </a:cubicBezTo>
                <a:cubicBezTo>
                  <a:pt x="31" y="100"/>
                  <a:pt x="31" y="100"/>
                  <a:pt x="30" y="100"/>
                </a:cubicBezTo>
                <a:cubicBezTo>
                  <a:pt x="30" y="100"/>
                  <a:pt x="31" y="99"/>
                  <a:pt x="31" y="99"/>
                </a:cubicBezTo>
                <a:cubicBezTo>
                  <a:pt x="31" y="98"/>
                  <a:pt x="31" y="97"/>
                  <a:pt x="31" y="96"/>
                </a:cubicBezTo>
                <a:cubicBezTo>
                  <a:pt x="31" y="94"/>
                  <a:pt x="31" y="93"/>
                  <a:pt x="29" y="91"/>
                </a:cubicBezTo>
                <a:cubicBezTo>
                  <a:pt x="29" y="91"/>
                  <a:pt x="29" y="91"/>
                  <a:pt x="29" y="91"/>
                </a:cubicBezTo>
                <a:cubicBezTo>
                  <a:pt x="26" y="87"/>
                  <a:pt x="23" y="84"/>
                  <a:pt x="20" y="83"/>
                </a:cubicBezTo>
                <a:cubicBezTo>
                  <a:pt x="18" y="83"/>
                  <a:pt x="14" y="80"/>
                  <a:pt x="12" y="79"/>
                </a:cubicBezTo>
                <a:cubicBezTo>
                  <a:pt x="10" y="77"/>
                  <a:pt x="10" y="77"/>
                  <a:pt x="10" y="77"/>
                </a:cubicBezTo>
                <a:cubicBezTo>
                  <a:pt x="9" y="77"/>
                  <a:pt x="9" y="75"/>
                  <a:pt x="8" y="73"/>
                </a:cubicBezTo>
                <a:cubicBezTo>
                  <a:pt x="7" y="70"/>
                  <a:pt x="7" y="70"/>
                  <a:pt x="7" y="70"/>
                </a:cubicBezTo>
                <a:cubicBezTo>
                  <a:pt x="6" y="68"/>
                  <a:pt x="5" y="67"/>
                  <a:pt x="5" y="66"/>
                </a:cubicBezTo>
                <a:cubicBezTo>
                  <a:pt x="4" y="66"/>
                  <a:pt x="3" y="65"/>
                  <a:pt x="3" y="64"/>
                </a:cubicBezTo>
                <a:cubicBezTo>
                  <a:pt x="3" y="63"/>
                  <a:pt x="3" y="63"/>
                  <a:pt x="3" y="62"/>
                </a:cubicBezTo>
                <a:cubicBezTo>
                  <a:pt x="4" y="60"/>
                  <a:pt x="5" y="59"/>
                  <a:pt x="6" y="57"/>
                </a:cubicBezTo>
                <a:cubicBezTo>
                  <a:pt x="7" y="56"/>
                  <a:pt x="9" y="54"/>
                  <a:pt x="9" y="52"/>
                </a:cubicBezTo>
                <a:cubicBezTo>
                  <a:pt x="9" y="52"/>
                  <a:pt x="9" y="52"/>
                  <a:pt x="9" y="51"/>
                </a:cubicBezTo>
                <a:cubicBezTo>
                  <a:pt x="8" y="50"/>
                  <a:pt x="8" y="49"/>
                  <a:pt x="7" y="48"/>
                </a:cubicBezTo>
                <a:cubicBezTo>
                  <a:pt x="6" y="47"/>
                  <a:pt x="5" y="46"/>
                  <a:pt x="5" y="44"/>
                </a:cubicBezTo>
                <a:cubicBezTo>
                  <a:pt x="5" y="40"/>
                  <a:pt x="5" y="40"/>
                  <a:pt x="5" y="40"/>
                </a:cubicBezTo>
                <a:cubicBezTo>
                  <a:pt x="5" y="38"/>
                  <a:pt x="5" y="38"/>
                  <a:pt x="5" y="37"/>
                </a:cubicBezTo>
                <a:cubicBezTo>
                  <a:pt x="5" y="35"/>
                  <a:pt x="5" y="34"/>
                  <a:pt x="6" y="33"/>
                </a:cubicBezTo>
                <a:cubicBezTo>
                  <a:pt x="6" y="33"/>
                  <a:pt x="7" y="32"/>
                  <a:pt x="7" y="32"/>
                </a:cubicBezTo>
                <a:cubicBezTo>
                  <a:pt x="8" y="30"/>
                  <a:pt x="9" y="29"/>
                  <a:pt x="9" y="26"/>
                </a:cubicBezTo>
                <a:cubicBezTo>
                  <a:pt x="9" y="26"/>
                  <a:pt x="9" y="25"/>
                  <a:pt x="9" y="25"/>
                </a:cubicBezTo>
                <a:cubicBezTo>
                  <a:pt x="9" y="25"/>
                  <a:pt x="9" y="25"/>
                  <a:pt x="9" y="25"/>
                </a:cubicBezTo>
                <a:cubicBezTo>
                  <a:pt x="9" y="24"/>
                  <a:pt x="9" y="23"/>
                  <a:pt x="10" y="23"/>
                </a:cubicBezTo>
                <a:cubicBezTo>
                  <a:pt x="11" y="22"/>
                  <a:pt x="12" y="22"/>
                  <a:pt x="12" y="19"/>
                </a:cubicBezTo>
                <a:cubicBezTo>
                  <a:pt x="12" y="18"/>
                  <a:pt x="12" y="18"/>
                  <a:pt x="12" y="18"/>
                </a:cubicBezTo>
                <a:cubicBezTo>
                  <a:pt x="12" y="16"/>
                  <a:pt x="12" y="15"/>
                  <a:pt x="12" y="14"/>
                </a:cubicBezTo>
                <a:cubicBezTo>
                  <a:pt x="12" y="13"/>
                  <a:pt x="11" y="12"/>
                  <a:pt x="11" y="11"/>
                </a:cubicBezTo>
                <a:cubicBezTo>
                  <a:pt x="11" y="10"/>
                  <a:pt x="12" y="9"/>
                  <a:pt x="12" y="8"/>
                </a:cubicBezTo>
                <a:cubicBezTo>
                  <a:pt x="13" y="6"/>
                  <a:pt x="14" y="5"/>
                  <a:pt x="14" y="5"/>
                </a:cubicBezTo>
                <a:cubicBezTo>
                  <a:pt x="15" y="4"/>
                  <a:pt x="16" y="5"/>
                  <a:pt x="16" y="5"/>
                </a:cubicBezTo>
                <a:cubicBezTo>
                  <a:pt x="18" y="7"/>
                  <a:pt x="21" y="7"/>
                  <a:pt x="25" y="3"/>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8"/>
          <p:cNvSpPr>
            <a:spLocks noEditPoints="1"/>
          </p:cNvSpPr>
          <p:nvPr/>
        </p:nvSpPr>
        <p:spPr bwMode="auto">
          <a:xfrm>
            <a:off x="5165275" y="2328408"/>
            <a:ext cx="533400" cy="1004888"/>
          </a:xfrm>
          <a:custGeom>
            <a:avLst/>
            <a:gdLst>
              <a:gd name="T0" fmla="*/ 41 w 69"/>
              <a:gd name="T1" fmla="*/ 0 h 130"/>
              <a:gd name="T2" fmla="*/ 36 w 69"/>
              <a:gd name="T3" fmla="*/ 7 h 130"/>
              <a:gd name="T4" fmla="*/ 30 w 69"/>
              <a:gd name="T5" fmla="*/ 10 h 130"/>
              <a:gd name="T6" fmla="*/ 18 w 69"/>
              <a:gd name="T7" fmla="*/ 9 h 130"/>
              <a:gd name="T8" fmla="*/ 6 w 69"/>
              <a:gd name="T9" fmla="*/ 8 h 130"/>
              <a:gd name="T10" fmla="*/ 6 w 69"/>
              <a:gd name="T11" fmla="*/ 19 h 130"/>
              <a:gd name="T12" fmla="*/ 16 w 69"/>
              <a:gd name="T13" fmla="*/ 22 h 130"/>
              <a:gd name="T14" fmla="*/ 19 w 69"/>
              <a:gd name="T15" fmla="*/ 26 h 130"/>
              <a:gd name="T16" fmla="*/ 21 w 69"/>
              <a:gd name="T17" fmla="*/ 36 h 130"/>
              <a:gd name="T18" fmla="*/ 15 w 69"/>
              <a:gd name="T19" fmla="*/ 46 h 130"/>
              <a:gd name="T20" fmla="*/ 16 w 69"/>
              <a:gd name="T21" fmla="*/ 59 h 130"/>
              <a:gd name="T22" fmla="*/ 15 w 69"/>
              <a:gd name="T23" fmla="*/ 66 h 130"/>
              <a:gd name="T24" fmla="*/ 9 w 69"/>
              <a:gd name="T25" fmla="*/ 82 h 130"/>
              <a:gd name="T26" fmla="*/ 9 w 69"/>
              <a:gd name="T27" fmla="*/ 88 h 130"/>
              <a:gd name="T28" fmla="*/ 5 w 69"/>
              <a:gd name="T29" fmla="*/ 97 h 130"/>
              <a:gd name="T30" fmla="*/ 0 w 69"/>
              <a:gd name="T31" fmla="*/ 100 h 130"/>
              <a:gd name="T32" fmla="*/ 12 w 69"/>
              <a:gd name="T33" fmla="*/ 111 h 130"/>
              <a:gd name="T34" fmla="*/ 19 w 69"/>
              <a:gd name="T35" fmla="*/ 128 h 130"/>
              <a:gd name="T36" fmla="*/ 25 w 69"/>
              <a:gd name="T37" fmla="*/ 130 h 130"/>
              <a:gd name="T38" fmla="*/ 38 w 69"/>
              <a:gd name="T39" fmla="*/ 122 h 130"/>
              <a:gd name="T40" fmla="*/ 39 w 69"/>
              <a:gd name="T41" fmla="*/ 109 h 130"/>
              <a:gd name="T42" fmla="*/ 40 w 69"/>
              <a:gd name="T43" fmla="*/ 96 h 130"/>
              <a:gd name="T44" fmla="*/ 42 w 69"/>
              <a:gd name="T45" fmla="*/ 81 h 130"/>
              <a:gd name="T46" fmla="*/ 48 w 69"/>
              <a:gd name="T47" fmla="*/ 54 h 130"/>
              <a:gd name="T48" fmla="*/ 49 w 69"/>
              <a:gd name="T49" fmla="*/ 39 h 130"/>
              <a:gd name="T50" fmla="*/ 60 w 69"/>
              <a:gd name="T51" fmla="*/ 21 h 130"/>
              <a:gd name="T52" fmla="*/ 69 w 69"/>
              <a:gd name="T53" fmla="*/ 6 h 130"/>
              <a:gd name="T54" fmla="*/ 47 w 69"/>
              <a:gd name="T55" fmla="*/ 1 h 130"/>
              <a:gd name="T56" fmla="*/ 67 w 69"/>
              <a:gd name="T57" fmla="*/ 7 h 130"/>
              <a:gd name="T58" fmla="*/ 53 w 69"/>
              <a:gd name="T59" fmla="*/ 27 h 130"/>
              <a:gd name="T60" fmla="*/ 47 w 69"/>
              <a:gd name="T61" fmla="*/ 39 h 130"/>
              <a:gd name="T62" fmla="*/ 46 w 69"/>
              <a:gd name="T63" fmla="*/ 52 h 130"/>
              <a:gd name="T64" fmla="*/ 40 w 69"/>
              <a:gd name="T65" fmla="*/ 67 h 130"/>
              <a:gd name="T66" fmla="*/ 42 w 69"/>
              <a:gd name="T67" fmla="*/ 85 h 130"/>
              <a:gd name="T68" fmla="*/ 38 w 69"/>
              <a:gd name="T69" fmla="*/ 96 h 130"/>
              <a:gd name="T70" fmla="*/ 36 w 69"/>
              <a:gd name="T71" fmla="*/ 108 h 130"/>
              <a:gd name="T72" fmla="*/ 38 w 69"/>
              <a:gd name="T73" fmla="*/ 115 h 130"/>
              <a:gd name="T74" fmla="*/ 32 w 69"/>
              <a:gd name="T75" fmla="*/ 127 h 130"/>
              <a:gd name="T76" fmla="*/ 22 w 69"/>
              <a:gd name="T77" fmla="*/ 128 h 130"/>
              <a:gd name="T78" fmla="*/ 18 w 69"/>
              <a:gd name="T79" fmla="*/ 120 h 130"/>
              <a:gd name="T80" fmla="*/ 10 w 69"/>
              <a:gd name="T81" fmla="*/ 104 h 130"/>
              <a:gd name="T82" fmla="*/ 7 w 69"/>
              <a:gd name="T83" fmla="*/ 97 h 130"/>
              <a:gd name="T84" fmla="*/ 8 w 69"/>
              <a:gd name="T85" fmla="*/ 90 h 130"/>
              <a:gd name="T86" fmla="*/ 10 w 69"/>
              <a:gd name="T87" fmla="*/ 85 h 130"/>
              <a:gd name="T88" fmla="*/ 14 w 69"/>
              <a:gd name="T89" fmla="*/ 75 h 130"/>
              <a:gd name="T90" fmla="*/ 19 w 69"/>
              <a:gd name="T91" fmla="*/ 60 h 130"/>
              <a:gd name="T92" fmla="*/ 15 w 69"/>
              <a:gd name="T93" fmla="*/ 49 h 130"/>
              <a:gd name="T94" fmla="*/ 22 w 69"/>
              <a:gd name="T95" fmla="*/ 40 h 130"/>
              <a:gd name="T96" fmla="*/ 22 w 69"/>
              <a:gd name="T97" fmla="*/ 29 h 130"/>
              <a:gd name="T98" fmla="*/ 18 w 69"/>
              <a:gd name="T99" fmla="*/ 19 h 130"/>
              <a:gd name="T100" fmla="*/ 11 w 69"/>
              <a:gd name="T101" fmla="*/ 23 h 130"/>
              <a:gd name="T102" fmla="*/ 7 w 69"/>
              <a:gd name="T103" fmla="*/ 17 h 130"/>
              <a:gd name="T104" fmla="*/ 5 w 69"/>
              <a:gd name="T105" fmla="*/ 14 h 130"/>
              <a:gd name="T106" fmla="*/ 10 w 69"/>
              <a:gd name="T107" fmla="*/ 4 h 130"/>
              <a:gd name="T108" fmla="*/ 26 w 69"/>
              <a:gd name="T109" fmla="*/ 12 h 130"/>
              <a:gd name="T110" fmla="*/ 35 w 69"/>
              <a:gd name="T111" fmla="*/ 13 h 130"/>
              <a:gd name="T112" fmla="*/ 41 w 69"/>
              <a:gd name="T113" fmla="*/ 2 h 130"/>
              <a:gd name="T114" fmla="*/ 68 w 69"/>
              <a:gd name="T115" fmla="*/ 7 h 130"/>
              <a:gd name="T116" fmla="*/ 21 w 69"/>
              <a:gd name="T117"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 h="130">
                <a:moveTo>
                  <a:pt x="47" y="1"/>
                </a:moveTo>
                <a:cubicBezTo>
                  <a:pt x="45" y="1"/>
                  <a:pt x="45" y="1"/>
                  <a:pt x="45" y="1"/>
                </a:cubicBezTo>
                <a:cubicBezTo>
                  <a:pt x="44" y="0"/>
                  <a:pt x="43" y="0"/>
                  <a:pt x="41" y="0"/>
                </a:cubicBezTo>
                <a:cubicBezTo>
                  <a:pt x="40" y="0"/>
                  <a:pt x="40" y="0"/>
                  <a:pt x="40" y="0"/>
                </a:cubicBezTo>
                <a:cubicBezTo>
                  <a:pt x="39" y="0"/>
                  <a:pt x="39" y="1"/>
                  <a:pt x="39" y="1"/>
                </a:cubicBezTo>
                <a:cubicBezTo>
                  <a:pt x="37" y="3"/>
                  <a:pt x="36" y="6"/>
                  <a:pt x="36" y="7"/>
                </a:cubicBezTo>
                <a:cubicBezTo>
                  <a:pt x="36" y="10"/>
                  <a:pt x="35" y="11"/>
                  <a:pt x="35" y="11"/>
                </a:cubicBezTo>
                <a:cubicBezTo>
                  <a:pt x="34" y="11"/>
                  <a:pt x="34" y="11"/>
                  <a:pt x="34" y="10"/>
                </a:cubicBezTo>
                <a:cubicBezTo>
                  <a:pt x="33" y="9"/>
                  <a:pt x="32" y="10"/>
                  <a:pt x="30" y="10"/>
                </a:cubicBezTo>
                <a:cubicBezTo>
                  <a:pt x="29" y="10"/>
                  <a:pt x="28" y="10"/>
                  <a:pt x="26" y="10"/>
                </a:cubicBezTo>
                <a:cubicBezTo>
                  <a:pt x="23" y="10"/>
                  <a:pt x="22" y="10"/>
                  <a:pt x="20" y="10"/>
                </a:cubicBezTo>
                <a:cubicBezTo>
                  <a:pt x="18" y="9"/>
                  <a:pt x="18" y="9"/>
                  <a:pt x="18" y="9"/>
                </a:cubicBezTo>
                <a:cubicBezTo>
                  <a:pt x="15" y="9"/>
                  <a:pt x="14" y="6"/>
                  <a:pt x="12" y="3"/>
                </a:cubicBezTo>
                <a:cubicBezTo>
                  <a:pt x="12" y="2"/>
                  <a:pt x="11" y="1"/>
                  <a:pt x="10" y="1"/>
                </a:cubicBezTo>
                <a:cubicBezTo>
                  <a:pt x="8" y="1"/>
                  <a:pt x="7" y="3"/>
                  <a:pt x="6" y="8"/>
                </a:cubicBezTo>
                <a:cubicBezTo>
                  <a:pt x="5" y="11"/>
                  <a:pt x="4" y="12"/>
                  <a:pt x="3" y="13"/>
                </a:cubicBezTo>
                <a:cubicBezTo>
                  <a:pt x="3" y="14"/>
                  <a:pt x="2" y="15"/>
                  <a:pt x="3" y="17"/>
                </a:cubicBezTo>
                <a:cubicBezTo>
                  <a:pt x="6" y="19"/>
                  <a:pt x="6" y="19"/>
                  <a:pt x="6" y="19"/>
                </a:cubicBezTo>
                <a:cubicBezTo>
                  <a:pt x="8" y="19"/>
                  <a:pt x="9" y="20"/>
                  <a:pt x="9" y="22"/>
                </a:cubicBezTo>
                <a:cubicBezTo>
                  <a:pt x="8" y="24"/>
                  <a:pt x="9" y="25"/>
                  <a:pt x="10" y="26"/>
                </a:cubicBezTo>
                <a:cubicBezTo>
                  <a:pt x="12" y="27"/>
                  <a:pt x="14" y="24"/>
                  <a:pt x="16" y="22"/>
                </a:cubicBezTo>
                <a:cubicBezTo>
                  <a:pt x="18" y="21"/>
                  <a:pt x="18" y="21"/>
                  <a:pt x="18" y="21"/>
                </a:cubicBezTo>
                <a:cubicBezTo>
                  <a:pt x="18" y="21"/>
                  <a:pt x="19" y="23"/>
                  <a:pt x="19" y="24"/>
                </a:cubicBezTo>
                <a:cubicBezTo>
                  <a:pt x="19" y="26"/>
                  <a:pt x="19" y="26"/>
                  <a:pt x="19" y="26"/>
                </a:cubicBezTo>
                <a:cubicBezTo>
                  <a:pt x="20" y="29"/>
                  <a:pt x="20" y="29"/>
                  <a:pt x="20" y="29"/>
                </a:cubicBezTo>
                <a:cubicBezTo>
                  <a:pt x="21" y="34"/>
                  <a:pt x="21" y="34"/>
                  <a:pt x="21" y="34"/>
                </a:cubicBezTo>
                <a:cubicBezTo>
                  <a:pt x="21" y="35"/>
                  <a:pt x="21" y="35"/>
                  <a:pt x="21" y="36"/>
                </a:cubicBezTo>
                <a:cubicBezTo>
                  <a:pt x="21" y="37"/>
                  <a:pt x="21" y="37"/>
                  <a:pt x="20" y="38"/>
                </a:cubicBezTo>
                <a:cubicBezTo>
                  <a:pt x="18" y="42"/>
                  <a:pt x="18" y="42"/>
                  <a:pt x="18" y="42"/>
                </a:cubicBezTo>
                <a:cubicBezTo>
                  <a:pt x="16" y="45"/>
                  <a:pt x="16" y="45"/>
                  <a:pt x="15" y="46"/>
                </a:cubicBezTo>
                <a:cubicBezTo>
                  <a:pt x="14" y="46"/>
                  <a:pt x="14" y="47"/>
                  <a:pt x="13" y="49"/>
                </a:cubicBezTo>
                <a:cubicBezTo>
                  <a:pt x="13" y="50"/>
                  <a:pt x="13" y="51"/>
                  <a:pt x="13" y="52"/>
                </a:cubicBezTo>
                <a:cubicBezTo>
                  <a:pt x="13" y="55"/>
                  <a:pt x="14" y="58"/>
                  <a:pt x="16" y="59"/>
                </a:cubicBezTo>
                <a:cubicBezTo>
                  <a:pt x="16" y="60"/>
                  <a:pt x="17" y="60"/>
                  <a:pt x="17" y="61"/>
                </a:cubicBezTo>
                <a:cubicBezTo>
                  <a:pt x="17" y="61"/>
                  <a:pt x="17" y="61"/>
                  <a:pt x="17" y="62"/>
                </a:cubicBezTo>
                <a:cubicBezTo>
                  <a:pt x="17" y="63"/>
                  <a:pt x="16" y="65"/>
                  <a:pt x="15" y="66"/>
                </a:cubicBezTo>
                <a:cubicBezTo>
                  <a:pt x="13" y="70"/>
                  <a:pt x="13" y="71"/>
                  <a:pt x="13" y="75"/>
                </a:cubicBezTo>
                <a:cubicBezTo>
                  <a:pt x="13" y="77"/>
                  <a:pt x="12" y="78"/>
                  <a:pt x="11" y="79"/>
                </a:cubicBezTo>
                <a:cubicBezTo>
                  <a:pt x="9" y="82"/>
                  <a:pt x="9" y="82"/>
                  <a:pt x="9" y="82"/>
                </a:cubicBezTo>
                <a:cubicBezTo>
                  <a:pt x="9" y="83"/>
                  <a:pt x="8" y="84"/>
                  <a:pt x="8" y="85"/>
                </a:cubicBezTo>
                <a:cubicBezTo>
                  <a:pt x="8" y="86"/>
                  <a:pt x="9" y="86"/>
                  <a:pt x="9" y="87"/>
                </a:cubicBezTo>
                <a:cubicBezTo>
                  <a:pt x="9" y="87"/>
                  <a:pt x="9" y="88"/>
                  <a:pt x="9" y="88"/>
                </a:cubicBezTo>
                <a:cubicBezTo>
                  <a:pt x="9" y="88"/>
                  <a:pt x="8" y="88"/>
                  <a:pt x="8" y="88"/>
                </a:cubicBezTo>
                <a:cubicBezTo>
                  <a:pt x="5" y="88"/>
                  <a:pt x="5" y="91"/>
                  <a:pt x="5" y="93"/>
                </a:cubicBezTo>
                <a:cubicBezTo>
                  <a:pt x="5" y="97"/>
                  <a:pt x="5" y="97"/>
                  <a:pt x="5" y="97"/>
                </a:cubicBezTo>
                <a:cubicBezTo>
                  <a:pt x="5" y="98"/>
                  <a:pt x="5" y="99"/>
                  <a:pt x="4" y="99"/>
                </a:cubicBezTo>
                <a:cubicBezTo>
                  <a:pt x="3" y="100"/>
                  <a:pt x="1" y="100"/>
                  <a:pt x="1" y="100"/>
                </a:cubicBezTo>
                <a:cubicBezTo>
                  <a:pt x="1" y="100"/>
                  <a:pt x="0" y="100"/>
                  <a:pt x="0" y="100"/>
                </a:cubicBezTo>
                <a:cubicBezTo>
                  <a:pt x="0" y="101"/>
                  <a:pt x="0" y="101"/>
                  <a:pt x="0" y="101"/>
                </a:cubicBezTo>
                <a:cubicBezTo>
                  <a:pt x="3" y="104"/>
                  <a:pt x="6" y="106"/>
                  <a:pt x="9" y="106"/>
                </a:cubicBezTo>
                <a:cubicBezTo>
                  <a:pt x="11" y="107"/>
                  <a:pt x="12" y="108"/>
                  <a:pt x="12" y="111"/>
                </a:cubicBezTo>
                <a:cubicBezTo>
                  <a:pt x="12" y="113"/>
                  <a:pt x="13" y="116"/>
                  <a:pt x="14" y="118"/>
                </a:cubicBezTo>
                <a:cubicBezTo>
                  <a:pt x="17" y="121"/>
                  <a:pt x="17" y="121"/>
                  <a:pt x="17" y="121"/>
                </a:cubicBezTo>
                <a:cubicBezTo>
                  <a:pt x="19" y="123"/>
                  <a:pt x="20" y="123"/>
                  <a:pt x="19" y="128"/>
                </a:cubicBezTo>
                <a:cubicBezTo>
                  <a:pt x="19" y="128"/>
                  <a:pt x="20" y="129"/>
                  <a:pt x="20" y="129"/>
                </a:cubicBezTo>
                <a:cubicBezTo>
                  <a:pt x="21" y="129"/>
                  <a:pt x="21" y="130"/>
                  <a:pt x="22" y="130"/>
                </a:cubicBezTo>
                <a:cubicBezTo>
                  <a:pt x="25" y="130"/>
                  <a:pt x="25" y="130"/>
                  <a:pt x="25" y="130"/>
                </a:cubicBezTo>
                <a:cubicBezTo>
                  <a:pt x="28" y="130"/>
                  <a:pt x="30" y="130"/>
                  <a:pt x="32" y="129"/>
                </a:cubicBezTo>
                <a:cubicBezTo>
                  <a:pt x="33" y="128"/>
                  <a:pt x="33" y="128"/>
                  <a:pt x="33" y="128"/>
                </a:cubicBezTo>
                <a:cubicBezTo>
                  <a:pt x="35" y="127"/>
                  <a:pt x="37" y="125"/>
                  <a:pt x="38" y="122"/>
                </a:cubicBezTo>
                <a:cubicBezTo>
                  <a:pt x="40" y="117"/>
                  <a:pt x="40" y="117"/>
                  <a:pt x="40" y="117"/>
                </a:cubicBezTo>
                <a:cubicBezTo>
                  <a:pt x="40" y="115"/>
                  <a:pt x="40" y="115"/>
                  <a:pt x="40" y="115"/>
                </a:cubicBezTo>
                <a:cubicBezTo>
                  <a:pt x="41" y="114"/>
                  <a:pt x="41" y="112"/>
                  <a:pt x="39" y="109"/>
                </a:cubicBezTo>
                <a:cubicBezTo>
                  <a:pt x="38" y="108"/>
                  <a:pt x="38" y="107"/>
                  <a:pt x="39" y="103"/>
                </a:cubicBezTo>
                <a:cubicBezTo>
                  <a:pt x="39" y="100"/>
                  <a:pt x="39" y="100"/>
                  <a:pt x="39" y="100"/>
                </a:cubicBezTo>
                <a:cubicBezTo>
                  <a:pt x="40" y="96"/>
                  <a:pt x="40" y="96"/>
                  <a:pt x="40" y="96"/>
                </a:cubicBezTo>
                <a:cubicBezTo>
                  <a:pt x="40" y="94"/>
                  <a:pt x="40" y="92"/>
                  <a:pt x="42" y="89"/>
                </a:cubicBezTo>
                <a:cubicBezTo>
                  <a:pt x="43" y="87"/>
                  <a:pt x="43" y="87"/>
                  <a:pt x="43" y="87"/>
                </a:cubicBezTo>
                <a:cubicBezTo>
                  <a:pt x="44" y="84"/>
                  <a:pt x="44" y="84"/>
                  <a:pt x="42" y="81"/>
                </a:cubicBezTo>
                <a:cubicBezTo>
                  <a:pt x="39" y="77"/>
                  <a:pt x="40" y="74"/>
                  <a:pt x="42" y="67"/>
                </a:cubicBezTo>
                <a:cubicBezTo>
                  <a:pt x="43" y="64"/>
                  <a:pt x="44" y="62"/>
                  <a:pt x="45" y="60"/>
                </a:cubicBezTo>
                <a:cubicBezTo>
                  <a:pt x="47" y="58"/>
                  <a:pt x="48" y="56"/>
                  <a:pt x="48" y="54"/>
                </a:cubicBezTo>
                <a:cubicBezTo>
                  <a:pt x="48" y="53"/>
                  <a:pt x="48" y="53"/>
                  <a:pt x="48" y="53"/>
                </a:cubicBezTo>
                <a:cubicBezTo>
                  <a:pt x="48" y="50"/>
                  <a:pt x="48" y="46"/>
                  <a:pt x="49" y="43"/>
                </a:cubicBezTo>
                <a:cubicBezTo>
                  <a:pt x="49" y="42"/>
                  <a:pt x="49" y="40"/>
                  <a:pt x="49" y="39"/>
                </a:cubicBezTo>
                <a:cubicBezTo>
                  <a:pt x="49" y="37"/>
                  <a:pt x="48" y="35"/>
                  <a:pt x="51" y="32"/>
                </a:cubicBezTo>
                <a:cubicBezTo>
                  <a:pt x="55" y="28"/>
                  <a:pt x="55" y="28"/>
                  <a:pt x="55" y="28"/>
                </a:cubicBezTo>
                <a:cubicBezTo>
                  <a:pt x="57" y="26"/>
                  <a:pt x="59" y="24"/>
                  <a:pt x="60" y="21"/>
                </a:cubicBezTo>
                <a:cubicBezTo>
                  <a:pt x="62" y="17"/>
                  <a:pt x="64" y="14"/>
                  <a:pt x="65" y="12"/>
                </a:cubicBezTo>
                <a:cubicBezTo>
                  <a:pt x="65" y="12"/>
                  <a:pt x="69" y="7"/>
                  <a:pt x="69" y="7"/>
                </a:cubicBezTo>
                <a:cubicBezTo>
                  <a:pt x="69" y="7"/>
                  <a:pt x="69" y="6"/>
                  <a:pt x="69" y="6"/>
                </a:cubicBezTo>
                <a:cubicBezTo>
                  <a:pt x="69" y="6"/>
                  <a:pt x="69" y="5"/>
                  <a:pt x="68" y="5"/>
                </a:cubicBezTo>
                <a:cubicBezTo>
                  <a:pt x="68" y="5"/>
                  <a:pt x="62" y="5"/>
                  <a:pt x="58" y="2"/>
                </a:cubicBezTo>
                <a:cubicBezTo>
                  <a:pt x="54" y="0"/>
                  <a:pt x="49" y="0"/>
                  <a:pt x="47" y="1"/>
                </a:cubicBezTo>
                <a:close/>
                <a:moveTo>
                  <a:pt x="47" y="3"/>
                </a:moveTo>
                <a:cubicBezTo>
                  <a:pt x="50" y="2"/>
                  <a:pt x="53" y="2"/>
                  <a:pt x="57" y="4"/>
                </a:cubicBezTo>
                <a:cubicBezTo>
                  <a:pt x="60" y="6"/>
                  <a:pt x="64" y="7"/>
                  <a:pt x="67" y="7"/>
                </a:cubicBezTo>
                <a:cubicBezTo>
                  <a:pt x="65" y="9"/>
                  <a:pt x="64" y="11"/>
                  <a:pt x="64" y="11"/>
                </a:cubicBezTo>
                <a:cubicBezTo>
                  <a:pt x="62" y="13"/>
                  <a:pt x="61" y="17"/>
                  <a:pt x="59" y="21"/>
                </a:cubicBezTo>
                <a:cubicBezTo>
                  <a:pt x="58" y="23"/>
                  <a:pt x="56" y="25"/>
                  <a:pt x="53" y="27"/>
                </a:cubicBezTo>
                <a:cubicBezTo>
                  <a:pt x="49" y="31"/>
                  <a:pt x="49" y="31"/>
                  <a:pt x="49" y="31"/>
                </a:cubicBezTo>
                <a:cubicBezTo>
                  <a:pt x="47" y="33"/>
                  <a:pt x="47" y="35"/>
                  <a:pt x="47" y="37"/>
                </a:cubicBezTo>
                <a:cubicBezTo>
                  <a:pt x="47" y="38"/>
                  <a:pt x="47" y="39"/>
                  <a:pt x="47" y="39"/>
                </a:cubicBezTo>
                <a:cubicBezTo>
                  <a:pt x="47" y="40"/>
                  <a:pt x="47" y="40"/>
                  <a:pt x="47" y="41"/>
                </a:cubicBezTo>
                <a:cubicBezTo>
                  <a:pt x="47" y="42"/>
                  <a:pt x="47" y="42"/>
                  <a:pt x="47" y="42"/>
                </a:cubicBezTo>
                <a:cubicBezTo>
                  <a:pt x="46" y="45"/>
                  <a:pt x="46" y="49"/>
                  <a:pt x="46" y="52"/>
                </a:cubicBezTo>
                <a:cubicBezTo>
                  <a:pt x="46" y="53"/>
                  <a:pt x="46" y="54"/>
                  <a:pt x="46" y="54"/>
                </a:cubicBezTo>
                <a:cubicBezTo>
                  <a:pt x="46" y="55"/>
                  <a:pt x="45" y="57"/>
                  <a:pt x="44" y="59"/>
                </a:cubicBezTo>
                <a:cubicBezTo>
                  <a:pt x="43" y="61"/>
                  <a:pt x="41" y="64"/>
                  <a:pt x="40" y="67"/>
                </a:cubicBezTo>
                <a:cubicBezTo>
                  <a:pt x="39" y="70"/>
                  <a:pt x="38" y="73"/>
                  <a:pt x="38" y="76"/>
                </a:cubicBezTo>
                <a:cubicBezTo>
                  <a:pt x="38" y="78"/>
                  <a:pt x="39" y="80"/>
                  <a:pt x="40" y="82"/>
                </a:cubicBezTo>
                <a:cubicBezTo>
                  <a:pt x="41" y="83"/>
                  <a:pt x="42" y="84"/>
                  <a:pt x="42" y="85"/>
                </a:cubicBezTo>
                <a:cubicBezTo>
                  <a:pt x="42" y="85"/>
                  <a:pt x="42" y="85"/>
                  <a:pt x="41" y="86"/>
                </a:cubicBezTo>
                <a:cubicBezTo>
                  <a:pt x="40" y="89"/>
                  <a:pt x="40" y="89"/>
                  <a:pt x="40" y="89"/>
                </a:cubicBezTo>
                <a:cubicBezTo>
                  <a:pt x="39" y="92"/>
                  <a:pt x="38" y="94"/>
                  <a:pt x="38" y="96"/>
                </a:cubicBezTo>
                <a:cubicBezTo>
                  <a:pt x="38" y="100"/>
                  <a:pt x="38" y="100"/>
                  <a:pt x="38" y="100"/>
                </a:cubicBezTo>
                <a:cubicBezTo>
                  <a:pt x="37" y="103"/>
                  <a:pt x="37" y="103"/>
                  <a:pt x="37" y="103"/>
                </a:cubicBezTo>
                <a:cubicBezTo>
                  <a:pt x="36" y="105"/>
                  <a:pt x="36" y="106"/>
                  <a:pt x="36" y="108"/>
                </a:cubicBezTo>
                <a:cubicBezTo>
                  <a:pt x="36" y="109"/>
                  <a:pt x="36" y="110"/>
                  <a:pt x="37" y="111"/>
                </a:cubicBezTo>
                <a:cubicBezTo>
                  <a:pt x="38" y="112"/>
                  <a:pt x="39" y="113"/>
                  <a:pt x="39" y="114"/>
                </a:cubicBezTo>
                <a:cubicBezTo>
                  <a:pt x="39" y="114"/>
                  <a:pt x="38" y="115"/>
                  <a:pt x="38" y="115"/>
                </a:cubicBezTo>
                <a:cubicBezTo>
                  <a:pt x="38" y="115"/>
                  <a:pt x="38" y="116"/>
                  <a:pt x="38" y="116"/>
                </a:cubicBezTo>
                <a:cubicBezTo>
                  <a:pt x="37" y="122"/>
                  <a:pt x="37" y="122"/>
                  <a:pt x="37" y="122"/>
                </a:cubicBezTo>
                <a:cubicBezTo>
                  <a:pt x="36" y="124"/>
                  <a:pt x="34" y="125"/>
                  <a:pt x="32" y="127"/>
                </a:cubicBezTo>
                <a:cubicBezTo>
                  <a:pt x="31" y="128"/>
                  <a:pt x="31" y="128"/>
                  <a:pt x="31" y="128"/>
                </a:cubicBezTo>
                <a:cubicBezTo>
                  <a:pt x="30" y="128"/>
                  <a:pt x="27" y="128"/>
                  <a:pt x="25" y="128"/>
                </a:cubicBezTo>
                <a:cubicBezTo>
                  <a:pt x="22" y="128"/>
                  <a:pt x="22" y="128"/>
                  <a:pt x="22" y="128"/>
                </a:cubicBezTo>
                <a:cubicBezTo>
                  <a:pt x="22" y="128"/>
                  <a:pt x="22" y="128"/>
                  <a:pt x="21" y="127"/>
                </a:cubicBezTo>
                <a:cubicBezTo>
                  <a:pt x="21" y="127"/>
                  <a:pt x="21" y="127"/>
                  <a:pt x="21" y="127"/>
                </a:cubicBezTo>
                <a:cubicBezTo>
                  <a:pt x="21" y="123"/>
                  <a:pt x="20" y="121"/>
                  <a:pt x="18" y="120"/>
                </a:cubicBezTo>
                <a:cubicBezTo>
                  <a:pt x="16" y="117"/>
                  <a:pt x="16" y="117"/>
                  <a:pt x="16" y="117"/>
                </a:cubicBezTo>
                <a:cubicBezTo>
                  <a:pt x="15" y="115"/>
                  <a:pt x="14" y="113"/>
                  <a:pt x="14" y="111"/>
                </a:cubicBezTo>
                <a:cubicBezTo>
                  <a:pt x="14" y="108"/>
                  <a:pt x="13" y="105"/>
                  <a:pt x="10" y="104"/>
                </a:cubicBezTo>
                <a:cubicBezTo>
                  <a:pt x="8" y="104"/>
                  <a:pt x="6" y="103"/>
                  <a:pt x="4" y="102"/>
                </a:cubicBezTo>
                <a:cubicBezTo>
                  <a:pt x="4" y="101"/>
                  <a:pt x="5" y="101"/>
                  <a:pt x="5" y="101"/>
                </a:cubicBezTo>
                <a:cubicBezTo>
                  <a:pt x="6" y="100"/>
                  <a:pt x="7" y="99"/>
                  <a:pt x="7" y="97"/>
                </a:cubicBezTo>
                <a:cubicBezTo>
                  <a:pt x="7" y="93"/>
                  <a:pt x="7" y="93"/>
                  <a:pt x="7" y="93"/>
                </a:cubicBezTo>
                <a:cubicBezTo>
                  <a:pt x="7" y="93"/>
                  <a:pt x="7" y="92"/>
                  <a:pt x="7" y="92"/>
                </a:cubicBezTo>
                <a:cubicBezTo>
                  <a:pt x="7" y="90"/>
                  <a:pt x="7" y="90"/>
                  <a:pt x="8" y="90"/>
                </a:cubicBezTo>
                <a:cubicBezTo>
                  <a:pt x="10" y="89"/>
                  <a:pt x="10" y="89"/>
                  <a:pt x="10" y="89"/>
                </a:cubicBezTo>
                <a:cubicBezTo>
                  <a:pt x="11" y="87"/>
                  <a:pt x="11" y="87"/>
                  <a:pt x="11" y="87"/>
                </a:cubicBezTo>
                <a:cubicBezTo>
                  <a:pt x="10" y="86"/>
                  <a:pt x="10" y="86"/>
                  <a:pt x="10" y="85"/>
                </a:cubicBezTo>
                <a:cubicBezTo>
                  <a:pt x="10" y="84"/>
                  <a:pt x="10" y="84"/>
                  <a:pt x="11" y="83"/>
                </a:cubicBezTo>
                <a:cubicBezTo>
                  <a:pt x="13" y="80"/>
                  <a:pt x="13" y="80"/>
                  <a:pt x="13" y="80"/>
                </a:cubicBezTo>
                <a:cubicBezTo>
                  <a:pt x="14" y="79"/>
                  <a:pt x="14" y="78"/>
                  <a:pt x="14" y="75"/>
                </a:cubicBezTo>
                <a:cubicBezTo>
                  <a:pt x="15" y="71"/>
                  <a:pt x="15" y="71"/>
                  <a:pt x="17" y="67"/>
                </a:cubicBezTo>
                <a:cubicBezTo>
                  <a:pt x="18" y="65"/>
                  <a:pt x="19" y="63"/>
                  <a:pt x="19" y="62"/>
                </a:cubicBezTo>
                <a:cubicBezTo>
                  <a:pt x="19" y="61"/>
                  <a:pt x="19" y="61"/>
                  <a:pt x="19" y="60"/>
                </a:cubicBezTo>
                <a:cubicBezTo>
                  <a:pt x="19" y="59"/>
                  <a:pt x="18" y="58"/>
                  <a:pt x="17" y="58"/>
                </a:cubicBezTo>
                <a:cubicBezTo>
                  <a:pt x="15" y="57"/>
                  <a:pt x="15" y="54"/>
                  <a:pt x="15" y="52"/>
                </a:cubicBezTo>
                <a:cubicBezTo>
                  <a:pt x="15" y="51"/>
                  <a:pt x="15" y="50"/>
                  <a:pt x="15" y="49"/>
                </a:cubicBezTo>
                <a:cubicBezTo>
                  <a:pt x="16" y="48"/>
                  <a:pt x="16" y="48"/>
                  <a:pt x="16" y="47"/>
                </a:cubicBezTo>
                <a:cubicBezTo>
                  <a:pt x="17" y="46"/>
                  <a:pt x="18" y="46"/>
                  <a:pt x="19" y="43"/>
                </a:cubicBezTo>
                <a:cubicBezTo>
                  <a:pt x="22" y="40"/>
                  <a:pt x="22" y="40"/>
                  <a:pt x="22" y="40"/>
                </a:cubicBezTo>
                <a:cubicBezTo>
                  <a:pt x="23" y="38"/>
                  <a:pt x="23" y="38"/>
                  <a:pt x="23" y="36"/>
                </a:cubicBezTo>
                <a:cubicBezTo>
                  <a:pt x="23" y="35"/>
                  <a:pt x="23" y="34"/>
                  <a:pt x="23" y="33"/>
                </a:cubicBezTo>
                <a:cubicBezTo>
                  <a:pt x="23" y="33"/>
                  <a:pt x="22" y="29"/>
                  <a:pt x="22" y="29"/>
                </a:cubicBezTo>
                <a:cubicBezTo>
                  <a:pt x="21" y="26"/>
                  <a:pt x="21" y="26"/>
                  <a:pt x="21" y="26"/>
                </a:cubicBezTo>
                <a:cubicBezTo>
                  <a:pt x="21" y="24"/>
                  <a:pt x="21" y="24"/>
                  <a:pt x="21" y="24"/>
                </a:cubicBezTo>
                <a:cubicBezTo>
                  <a:pt x="20" y="21"/>
                  <a:pt x="20" y="19"/>
                  <a:pt x="18" y="19"/>
                </a:cubicBezTo>
                <a:cubicBezTo>
                  <a:pt x="17" y="18"/>
                  <a:pt x="16" y="20"/>
                  <a:pt x="15" y="21"/>
                </a:cubicBezTo>
                <a:cubicBezTo>
                  <a:pt x="13" y="23"/>
                  <a:pt x="11" y="24"/>
                  <a:pt x="11" y="24"/>
                </a:cubicBezTo>
                <a:cubicBezTo>
                  <a:pt x="11" y="24"/>
                  <a:pt x="11" y="24"/>
                  <a:pt x="11" y="23"/>
                </a:cubicBezTo>
                <a:cubicBezTo>
                  <a:pt x="11" y="23"/>
                  <a:pt x="11" y="23"/>
                  <a:pt x="11" y="22"/>
                </a:cubicBezTo>
                <a:cubicBezTo>
                  <a:pt x="11" y="22"/>
                  <a:pt x="11" y="21"/>
                  <a:pt x="11" y="21"/>
                </a:cubicBezTo>
                <a:cubicBezTo>
                  <a:pt x="11" y="18"/>
                  <a:pt x="9" y="18"/>
                  <a:pt x="7" y="17"/>
                </a:cubicBezTo>
                <a:cubicBezTo>
                  <a:pt x="5" y="16"/>
                  <a:pt x="5" y="16"/>
                  <a:pt x="5" y="16"/>
                </a:cubicBezTo>
                <a:cubicBezTo>
                  <a:pt x="5" y="15"/>
                  <a:pt x="4" y="15"/>
                  <a:pt x="4" y="15"/>
                </a:cubicBezTo>
                <a:cubicBezTo>
                  <a:pt x="4" y="15"/>
                  <a:pt x="5" y="15"/>
                  <a:pt x="5" y="14"/>
                </a:cubicBezTo>
                <a:cubicBezTo>
                  <a:pt x="6" y="13"/>
                  <a:pt x="7" y="12"/>
                  <a:pt x="8" y="9"/>
                </a:cubicBezTo>
                <a:cubicBezTo>
                  <a:pt x="8" y="7"/>
                  <a:pt x="9" y="3"/>
                  <a:pt x="10" y="3"/>
                </a:cubicBezTo>
                <a:cubicBezTo>
                  <a:pt x="10" y="3"/>
                  <a:pt x="10" y="4"/>
                  <a:pt x="10" y="4"/>
                </a:cubicBezTo>
                <a:cubicBezTo>
                  <a:pt x="12" y="7"/>
                  <a:pt x="14" y="10"/>
                  <a:pt x="18" y="11"/>
                </a:cubicBezTo>
                <a:cubicBezTo>
                  <a:pt x="20" y="12"/>
                  <a:pt x="20" y="12"/>
                  <a:pt x="20" y="12"/>
                </a:cubicBezTo>
                <a:cubicBezTo>
                  <a:pt x="21" y="12"/>
                  <a:pt x="23" y="12"/>
                  <a:pt x="26" y="12"/>
                </a:cubicBezTo>
                <a:cubicBezTo>
                  <a:pt x="28" y="12"/>
                  <a:pt x="30" y="12"/>
                  <a:pt x="31" y="12"/>
                </a:cubicBezTo>
                <a:cubicBezTo>
                  <a:pt x="32" y="11"/>
                  <a:pt x="32" y="11"/>
                  <a:pt x="32" y="12"/>
                </a:cubicBezTo>
                <a:cubicBezTo>
                  <a:pt x="33" y="13"/>
                  <a:pt x="34" y="13"/>
                  <a:pt x="35" y="13"/>
                </a:cubicBezTo>
                <a:cubicBezTo>
                  <a:pt x="36" y="12"/>
                  <a:pt x="38" y="11"/>
                  <a:pt x="38" y="7"/>
                </a:cubicBezTo>
                <a:cubicBezTo>
                  <a:pt x="38" y="6"/>
                  <a:pt x="39" y="4"/>
                  <a:pt x="40" y="2"/>
                </a:cubicBezTo>
                <a:cubicBezTo>
                  <a:pt x="40" y="2"/>
                  <a:pt x="41" y="2"/>
                  <a:pt x="41" y="2"/>
                </a:cubicBezTo>
                <a:cubicBezTo>
                  <a:pt x="42" y="2"/>
                  <a:pt x="44" y="2"/>
                  <a:pt x="44" y="2"/>
                </a:cubicBezTo>
                <a:cubicBezTo>
                  <a:pt x="45" y="3"/>
                  <a:pt x="46" y="3"/>
                  <a:pt x="47" y="3"/>
                </a:cubicBezTo>
                <a:close/>
                <a:moveTo>
                  <a:pt x="68" y="7"/>
                </a:moveTo>
                <a:cubicBezTo>
                  <a:pt x="68" y="7"/>
                  <a:pt x="68" y="7"/>
                  <a:pt x="68" y="7"/>
                </a:cubicBezTo>
                <a:cubicBezTo>
                  <a:pt x="68" y="7"/>
                  <a:pt x="68" y="7"/>
                  <a:pt x="68" y="7"/>
                </a:cubicBezTo>
                <a:close/>
                <a:moveTo>
                  <a:pt x="21" y="128"/>
                </a:moveTo>
                <a:cubicBezTo>
                  <a:pt x="21" y="128"/>
                  <a:pt x="21" y="128"/>
                  <a:pt x="21" y="128"/>
                </a:cubicBezTo>
                <a:cubicBezTo>
                  <a:pt x="21" y="128"/>
                  <a:pt x="21" y="128"/>
                  <a:pt x="21" y="128"/>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39"/>
          <p:cNvSpPr>
            <a:spLocks noEditPoints="1"/>
          </p:cNvSpPr>
          <p:nvPr/>
        </p:nvSpPr>
        <p:spPr bwMode="auto">
          <a:xfrm>
            <a:off x="4546150" y="2993570"/>
            <a:ext cx="781050" cy="1082675"/>
          </a:xfrm>
          <a:custGeom>
            <a:avLst/>
            <a:gdLst>
              <a:gd name="T0" fmla="*/ 30 w 101"/>
              <a:gd name="T1" fmla="*/ 9 h 140"/>
              <a:gd name="T2" fmla="*/ 19 w 101"/>
              <a:gd name="T3" fmla="*/ 27 h 140"/>
              <a:gd name="T4" fmla="*/ 5 w 101"/>
              <a:gd name="T5" fmla="*/ 33 h 140"/>
              <a:gd name="T6" fmla="*/ 10 w 101"/>
              <a:gd name="T7" fmla="*/ 38 h 140"/>
              <a:gd name="T8" fmla="*/ 11 w 101"/>
              <a:gd name="T9" fmla="*/ 54 h 140"/>
              <a:gd name="T10" fmla="*/ 6 w 101"/>
              <a:gd name="T11" fmla="*/ 75 h 140"/>
              <a:gd name="T12" fmla="*/ 0 w 101"/>
              <a:gd name="T13" fmla="*/ 85 h 140"/>
              <a:gd name="T14" fmla="*/ 10 w 101"/>
              <a:gd name="T15" fmla="*/ 93 h 140"/>
              <a:gd name="T16" fmla="*/ 5 w 101"/>
              <a:gd name="T17" fmla="*/ 97 h 140"/>
              <a:gd name="T18" fmla="*/ 9 w 101"/>
              <a:gd name="T19" fmla="*/ 112 h 140"/>
              <a:gd name="T20" fmla="*/ 8 w 101"/>
              <a:gd name="T21" fmla="*/ 119 h 140"/>
              <a:gd name="T22" fmla="*/ 3 w 101"/>
              <a:gd name="T23" fmla="*/ 124 h 140"/>
              <a:gd name="T24" fmla="*/ 7 w 101"/>
              <a:gd name="T25" fmla="*/ 131 h 140"/>
              <a:gd name="T26" fmla="*/ 17 w 101"/>
              <a:gd name="T27" fmla="*/ 139 h 140"/>
              <a:gd name="T28" fmla="*/ 25 w 101"/>
              <a:gd name="T29" fmla="*/ 136 h 140"/>
              <a:gd name="T30" fmla="*/ 40 w 101"/>
              <a:gd name="T31" fmla="*/ 133 h 140"/>
              <a:gd name="T32" fmla="*/ 48 w 101"/>
              <a:gd name="T33" fmla="*/ 124 h 140"/>
              <a:gd name="T34" fmla="*/ 65 w 101"/>
              <a:gd name="T35" fmla="*/ 96 h 140"/>
              <a:gd name="T36" fmla="*/ 64 w 101"/>
              <a:gd name="T37" fmla="*/ 85 h 140"/>
              <a:gd name="T38" fmla="*/ 89 w 101"/>
              <a:gd name="T39" fmla="*/ 59 h 140"/>
              <a:gd name="T40" fmla="*/ 89 w 101"/>
              <a:gd name="T41" fmla="*/ 48 h 140"/>
              <a:gd name="T42" fmla="*/ 97 w 101"/>
              <a:gd name="T43" fmla="*/ 39 h 140"/>
              <a:gd name="T44" fmla="*/ 101 w 101"/>
              <a:gd name="T45" fmla="*/ 42 h 140"/>
              <a:gd name="T46" fmla="*/ 90 w 101"/>
              <a:gd name="T47" fmla="*/ 18 h 140"/>
              <a:gd name="T48" fmla="*/ 65 w 101"/>
              <a:gd name="T49" fmla="*/ 8 h 140"/>
              <a:gd name="T50" fmla="*/ 48 w 101"/>
              <a:gd name="T51" fmla="*/ 3 h 140"/>
              <a:gd name="T52" fmla="*/ 24 w 101"/>
              <a:gd name="T53" fmla="*/ 20 h 140"/>
              <a:gd name="T54" fmla="*/ 34 w 101"/>
              <a:gd name="T55" fmla="*/ 8 h 140"/>
              <a:gd name="T56" fmla="*/ 46 w 101"/>
              <a:gd name="T57" fmla="*/ 4 h 140"/>
              <a:gd name="T58" fmla="*/ 65 w 101"/>
              <a:gd name="T59" fmla="*/ 10 h 140"/>
              <a:gd name="T60" fmla="*/ 89 w 101"/>
              <a:gd name="T61" fmla="*/ 20 h 140"/>
              <a:gd name="T62" fmla="*/ 99 w 101"/>
              <a:gd name="T63" fmla="*/ 39 h 140"/>
              <a:gd name="T64" fmla="*/ 89 w 101"/>
              <a:gd name="T65" fmla="*/ 50 h 140"/>
              <a:gd name="T66" fmla="*/ 75 w 101"/>
              <a:gd name="T67" fmla="*/ 74 h 140"/>
              <a:gd name="T68" fmla="*/ 63 w 101"/>
              <a:gd name="T69" fmla="*/ 87 h 140"/>
              <a:gd name="T70" fmla="*/ 63 w 101"/>
              <a:gd name="T71" fmla="*/ 95 h 140"/>
              <a:gd name="T72" fmla="*/ 46 w 101"/>
              <a:gd name="T73" fmla="*/ 116 h 140"/>
              <a:gd name="T74" fmla="*/ 42 w 101"/>
              <a:gd name="T75" fmla="*/ 128 h 140"/>
              <a:gd name="T76" fmla="*/ 30 w 101"/>
              <a:gd name="T77" fmla="*/ 137 h 140"/>
              <a:gd name="T78" fmla="*/ 20 w 101"/>
              <a:gd name="T79" fmla="*/ 135 h 140"/>
              <a:gd name="T80" fmla="*/ 10 w 101"/>
              <a:gd name="T81" fmla="*/ 132 h 140"/>
              <a:gd name="T82" fmla="*/ 8 w 101"/>
              <a:gd name="T83" fmla="*/ 124 h 140"/>
              <a:gd name="T84" fmla="*/ 9 w 101"/>
              <a:gd name="T85" fmla="*/ 117 h 140"/>
              <a:gd name="T86" fmla="*/ 12 w 101"/>
              <a:gd name="T87" fmla="*/ 110 h 140"/>
              <a:gd name="T88" fmla="*/ 7 w 101"/>
              <a:gd name="T89" fmla="*/ 97 h 140"/>
              <a:gd name="T90" fmla="*/ 11 w 101"/>
              <a:gd name="T91" fmla="*/ 92 h 140"/>
              <a:gd name="T92" fmla="*/ 6 w 101"/>
              <a:gd name="T93" fmla="*/ 77 h 140"/>
              <a:gd name="T94" fmla="*/ 14 w 101"/>
              <a:gd name="T95" fmla="*/ 57 h 140"/>
              <a:gd name="T96" fmla="*/ 9 w 101"/>
              <a:gd name="T97" fmla="*/ 45 h 140"/>
              <a:gd name="T98" fmla="*/ 8 w 101"/>
              <a:gd name="T99" fmla="*/ 33 h 140"/>
              <a:gd name="T100" fmla="*/ 12 w 101"/>
              <a:gd name="T101" fmla="*/ 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 h="140">
                <a:moveTo>
                  <a:pt x="40" y="3"/>
                </a:moveTo>
                <a:cubicBezTo>
                  <a:pt x="39" y="4"/>
                  <a:pt x="38" y="4"/>
                  <a:pt x="37" y="4"/>
                </a:cubicBezTo>
                <a:cubicBezTo>
                  <a:pt x="35" y="5"/>
                  <a:pt x="34" y="5"/>
                  <a:pt x="33" y="6"/>
                </a:cubicBezTo>
                <a:cubicBezTo>
                  <a:pt x="30" y="9"/>
                  <a:pt x="30" y="9"/>
                  <a:pt x="30" y="9"/>
                </a:cubicBezTo>
                <a:cubicBezTo>
                  <a:pt x="29" y="11"/>
                  <a:pt x="28" y="13"/>
                  <a:pt x="25" y="14"/>
                </a:cubicBezTo>
                <a:cubicBezTo>
                  <a:pt x="21" y="16"/>
                  <a:pt x="21" y="18"/>
                  <a:pt x="22" y="20"/>
                </a:cubicBezTo>
                <a:cubicBezTo>
                  <a:pt x="22" y="21"/>
                  <a:pt x="22" y="21"/>
                  <a:pt x="22" y="21"/>
                </a:cubicBezTo>
                <a:cubicBezTo>
                  <a:pt x="22" y="23"/>
                  <a:pt x="21" y="25"/>
                  <a:pt x="19" y="27"/>
                </a:cubicBezTo>
                <a:cubicBezTo>
                  <a:pt x="18" y="28"/>
                  <a:pt x="15" y="29"/>
                  <a:pt x="13" y="27"/>
                </a:cubicBezTo>
                <a:cubicBezTo>
                  <a:pt x="11" y="26"/>
                  <a:pt x="10" y="26"/>
                  <a:pt x="9" y="26"/>
                </a:cubicBezTo>
                <a:cubicBezTo>
                  <a:pt x="8" y="26"/>
                  <a:pt x="6" y="27"/>
                  <a:pt x="5" y="30"/>
                </a:cubicBezTo>
                <a:cubicBezTo>
                  <a:pt x="5" y="31"/>
                  <a:pt x="5" y="32"/>
                  <a:pt x="5" y="33"/>
                </a:cubicBezTo>
                <a:cubicBezTo>
                  <a:pt x="5" y="34"/>
                  <a:pt x="6" y="34"/>
                  <a:pt x="7" y="35"/>
                </a:cubicBezTo>
                <a:cubicBezTo>
                  <a:pt x="9" y="36"/>
                  <a:pt x="9" y="36"/>
                  <a:pt x="9" y="36"/>
                </a:cubicBezTo>
                <a:cubicBezTo>
                  <a:pt x="10" y="36"/>
                  <a:pt x="10" y="37"/>
                  <a:pt x="10" y="37"/>
                </a:cubicBezTo>
                <a:cubicBezTo>
                  <a:pt x="10" y="37"/>
                  <a:pt x="10" y="38"/>
                  <a:pt x="10" y="38"/>
                </a:cubicBezTo>
                <a:cubicBezTo>
                  <a:pt x="10" y="40"/>
                  <a:pt x="9" y="42"/>
                  <a:pt x="7" y="44"/>
                </a:cubicBezTo>
                <a:cubicBezTo>
                  <a:pt x="7" y="45"/>
                  <a:pt x="6" y="46"/>
                  <a:pt x="6" y="46"/>
                </a:cubicBezTo>
                <a:cubicBezTo>
                  <a:pt x="6" y="48"/>
                  <a:pt x="8" y="50"/>
                  <a:pt x="9" y="51"/>
                </a:cubicBezTo>
                <a:cubicBezTo>
                  <a:pt x="11" y="54"/>
                  <a:pt x="11" y="54"/>
                  <a:pt x="11" y="54"/>
                </a:cubicBezTo>
                <a:cubicBezTo>
                  <a:pt x="12" y="56"/>
                  <a:pt x="12" y="56"/>
                  <a:pt x="12" y="57"/>
                </a:cubicBezTo>
                <a:cubicBezTo>
                  <a:pt x="12" y="58"/>
                  <a:pt x="12" y="58"/>
                  <a:pt x="12" y="59"/>
                </a:cubicBezTo>
                <a:cubicBezTo>
                  <a:pt x="12" y="64"/>
                  <a:pt x="12" y="64"/>
                  <a:pt x="12" y="64"/>
                </a:cubicBezTo>
                <a:cubicBezTo>
                  <a:pt x="12" y="69"/>
                  <a:pt x="8" y="74"/>
                  <a:pt x="6" y="75"/>
                </a:cubicBezTo>
                <a:cubicBezTo>
                  <a:pt x="5" y="76"/>
                  <a:pt x="5" y="76"/>
                  <a:pt x="5" y="76"/>
                </a:cubicBezTo>
                <a:cubicBezTo>
                  <a:pt x="3" y="77"/>
                  <a:pt x="2" y="78"/>
                  <a:pt x="2" y="81"/>
                </a:cubicBezTo>
                <a:cubicBezTo>
                  <a:pt x="2" y="82"/>
                  <a:pt x="2" y="83"/>
                  <a:pt x="1" y="83"/>
                </a:cubicBezTo>
                <a:cubicBezTo>
                  <a:pt x="0" y="84"/>
                  <a:pt x="0" y="84"/>
                  <a:pt x="0" y="85"/>
                </a:cubicBezTo>
                <a:cubicBezTo>
                  <a:pt x="0" y="85"/>
                  <a:pt x="0" y="85"/>
                  <a:pt x="0" y="85"/>
                </a:cubicBezTo>
                <a:cubicBezTo>
                  <a:pt x="0" y="86"/>
                  <a:pt x="0" y="86"/>
                  <a:pt x="0" y="86"/>
                </a:cubicBezTo>
                <a:cubicBezTo>
                  <a:pt x="0" y="86"/>
                  <a:pt x="6" y="90"/>
                  <a:pt x="6" y="90"/>
                </a:cubicBezTo>
                <a:cubicBezTo>
                  <a:pt x="10" y="93"/>
                  <a:pt x="10" y="93"/>
                  <a:pt x="10" y="93"/>
                </a:cubicBezTo>
                <a:cubicBezTo>
                  <a:pt x="11" y="94"/>
                  <a:pt x="11" y="94"/>
                  <a:pt x="11" y="94"/>
                </a:cubicBezTo>
                <a:cubicBezTo>
                  <a:pt x="11" y="94"/>
                  <a:pt x="9" y="95"/>
                  <a:pt x="9" y="95"/>
                </a:cubicBezTo>
                <a:cubicBezTo>
                  <a:pt x="7" y="95"/>
                  <a:pt x="7" y="95"/>
                  <a:pt x="7" y="95"/>
                </a:cubicBezTo>
                <a:cubicBezTo>
                  <a:pt x="5" y="96"/>
                  <a:pt x="5" y="97"/>
                  <a:pt x="5" y="97"/>
                </a:cubicBezTo>
                <a:cubicBezTo>
                  <a:pt x="5" y="98"/>
                  <a:pt x="5" y="98"/>
                  <a:pt x="5" y="98"/>
                </a:cubicBezTo>
                <a:cubicBezTo>
                  <a:pt x="5" y="100"/>
                  <a:pt x="5" y="102"/>
                  <a:pt x="7" y="105"/>
                </a:cubicBezTo>
                <a:cubicBezTo>
                  <a:pt x="9" y="107"/>
                  <a:pt x="10" y="109"/>
                  <a:pt x="10" y="110"/>
                </a:cubicBezTo>
                <a:cubicBezTo>
                  <a:pt x="10" y="111"/>
                  <a:pt x="10" y="111"/>
                  <a:pt x="9" y="112"/>
                </a:cubicBezTo>
                <a:cubicBezTo>
                  <a:pt x="8" y="113"/>
                  <a:pt x="8" y="113"/>
                  <a:pt x="8" y="113"/>
                </a:cubicBezTo>
                <a:cubicBezTo>
                  <a:pt x="7" y="114"/>
                  <a:pt x="6" y="114"/>
                  <a:pt x="6" y="116"/>
                </a:cubicBezTo>
                <a:cubicBezTo>
                  <a:pt x="6" y="116"/>
                  <a:pt x="7" y="117"/>
                  <a:pt x="7" y="118"/>
                </a:cubicBezTo>
                <a:cubicBezTo>
                  <a:pt x="8" y="119"/>
                  <a:pt x="8" y="119"/>
                  <a:pt x="8" y="119"/>
                </a:cubicBezTo>
                <a:cubicBezTo>
                  <a:pt x="8" y="120"/>
                  <a:pt x="9" y="121"/>
                  <a:pt x="9" y="121"/>
                </a:cubicBezTo>
                <a:cubicBezTo>
                  <a:pt x="9" y="121"/>
                  <a:pt x="9" y="121"/>
                  <a:pt x="9" y="121"/>
                </a:cubicBezTo>
                <a:cubicBezTo>
                  <a:pt x="9" y="121"/>
                  <a:pt x="9" y="122"/>
                  <a:pt x="8" y="122"/>
                </a:cubicBezTo>
                <a:cubicBezTo>
                  <a:pt x="7" y="122"/>
                  <a:pt x="5" y="123"/>
                  <a:pt x="3" y="124"/>
                </a:cubicBezTo>
                <a:cubicBezTo>
                  <a:pt x="2" y="124"/>
                  <a:pt x="2" y="124"/>
                  <a:pt x="2" y="125"/>
                </a:cubicBezTo>
                <a:cubicBezTo>
                  <a:pt x="2" y="125"/>
                  <a:pt x="3" y="126"/>
                  <a:pt x="3" y="126"/>
                </a:cubicBezTo>
                <a:cubicBezTo>
                  <a:pt x="4" y="126"/>
                  <a:pt x="4" y="126"/>
                  <a:pt x="5" y="127"/>
                </a:cubicBezTo>
                <a:cubicBezTo>
                  <a:pt x="7" y="130"/>
                  <a:pt x="7" y="130"/>
                  <a:pt x="7" y="131"/>
                </a:cubicBezTo>
                <a:cubicBezTo>
                  <a:pt x="7" y="132"/>
                  <a:pt x="7" y="133"/>
                  <a:pt x="9" y="134"/>
                </a:cubicBezTo>
                <a:cubicBezTo>
                  <a:pt x="12" y="137"/>
                  <a:pt x="12" y="137"/>
                  <a:pt x="12" y="137"/>
                </a:cubicBezTo>
                <a:cubicBezTo>
                  <a:pt x="14" y="138"/>
                  <a:pt x="14" y="138"/>
                  <a:pt x="14" y="138"/>
                </a:cubicBezTo>
                <a:cubicBezTo>
                  <a:pt x="15" y="139"/>
                  <a:pt x="16" y="139"/>
                  <a:pt x="17" y="139"/>
                </a:cubicBezTo>
                <a:cubicBezTo>
                  <a:pt x="19" y="139"/>
                  <a:pt x="21" y="138"/>
                  <a:pt x="22" y="136"/>
                </a:cubicBezTo>
                <a:cubicBezTo>
                  <a:pt x="23" y="134"/>
                  <a:pt x="23" y="133"/>
                  <a:pt x="23" y="133"/>
                </a:cubicBezTo>
                <a:cubicBezTo>
                  <a:pt x="23" y="133"/>
                  <a:pt x="24" y="133"/>
                  <a:pt x="24" y="134"/>
                </a:cubicBezTo>
                <a:cubicBezTo>
                  <a:pt x="25" y="136"/>
                  <a:pt x="25" y="136"/>
                  <a:pt x="25" y="136"/>
                </a:cubicBezTo>
                <a:cubicBezTo>
                  <a:pt x="26" y="137"/>
                  <a:pt x="27" y="139"/>
                  <a:pt x="30" y="139"/>
                </a:cubicBezTo>
                <a:cubicBezTo>
                  <a:pt x="31" y="139"/>
                  <a:pt x="31" y="139"/>
                  <a:pt x="31" y="139"/>
                </a:cubicBezTo>
                <a:cubicBezTo>
                  <a:pt x="33" y="140"/>
                  <a:pt x="35" y="140"/>
                  <a:pt x="37" y="137"/>
                </a:cubicBezTo>
                <a:cubicBezTo>
                  <a:pt x="39" y="136"/>
                  <a:pt x="39" y="135"/>
                  <a:pt x="40" y="133"/>
                </a:cubicBezTo>
                <a:cubicBezTo>
                  <a:pt x="41" y="132"/>
                  <a:pt x="41" y="131"/>
                  <a:pt x="43" y="130"/>
                </a:cubicBezTo>
                <a:cubicBezTo>
                  <a:pt x="48" y="125"/>
                  <a:pt x="48" y="125"/>
                  <a:pt x="48" y="125"/>
                </a:cubicBezTo>
                <a:cubicBezTo>
                  <a:pt x="48" y="125"/>
                  <a:pt x="48" y="125"/>
                  <a:pt x="48" y="124"/>
                </a:cubicBezTo>
                <a:cubicBezTo>
                  <a:pt x="48" y="124"/>
                  <a:pt x="48" y="124"/>
                  <a:pt x="48" y="124"/>
                </a:cubicBezTo>
                <a:cubicBezTo>
                  <a:pt x="47" y="122"/>
                  <a:pt x="46" y="121"/>
                  <a:pt x="47" y="119"/>
                </a:cubicBezTo>
                <a:cubicBezTo>
                  <a:pt x="49" y="116"/>
                  <a:pt x="48" y="115"/>
                  <a:pt x="47" y="113"/>
                </a:cubicBezTo>
                <a:cubicBezTo>
                  <a:pt x="47" y="112"/>
                  <a:pt x="46" y="112"/>
                  <a:pt x="48" y="111"/>
                </a:cubicBezTo>
                <a:cubicBezTo>
                  <a:pt x="52" y="108"/>
                  <a:pt x="65" y="97"/>
                  <a:pt x="65" y="96"/>
                </a:cubicBezTo>
                <a:cubicBezTo>
                  <a:pt x="65" y="96"/>
                  <a:pt x="65" y="95"/>
                  <a:pt x="65" y="95"/>
                </a:cubicBezTo>
                <a:cubicBezTo>
                  <a:pt x="65" y="94"/>
                  <a:pt x="65" y="92"/>
                  <a:pt x="65" y="91"/>
                </a:cubicBezTo>
                <a:cubicBezTo>
                  <a:pt x="67" y="90"/>
                  <a:pt x="66" y="88"/>
                  <a:pt x="65" y="87"/>
                </a:cubicBezTo>
                <a:cubicBezTo>
                  <a:pt x="65" y="86"/>
                  <a:pt x="64" y="85"/>
                  <a:pt x="64" y="85"/>
                </a:cubicBezTo>
                <a:cubicBezTo>
                  <a:pt x="65" y="83"/>
                  <a:pt x="68" y="81"/>
                  <a:pt x="71" y="80"/>
                </a:cubicBezTo>
                <a:cubicBezTo>
                  <a:pt x="73" y="79"/>
                  <a:pt x="77" y="77"/>
                  <a:pt x="77" y="74"/>
                </a:cubicBezTo>
                <a:cubicBezTo>
                  <a:pt x="77" y="73"/>
                  <a:pt x="77" y="71"/>
                  <a:pt x="80" y="69"/>
                </a:cubicBezTo>
                <a:cubicBezTo>
                  <a:pt x="82" y="68"/>
                  <a:pt x="89" y="61"/>
                  <a:pt x="89" y="59"/>
                </a:cubicBezTo>
                <a:cubicBezTo>
                  <a:pt x="90" y="57"/>
                  <a:pt x="92" y="53"/>
                  <a:pt x="94" y="51"/>
                </a:cubicBezTo>
                <a:cubicBezTo>
                  <a:pt x="95" y="51"/>
                  <a:pt x="95" y="50"/>
                  <a:pt x="95" y="50"/>
                </a:cubicBezTo>
                <a:cubicBezTo>
                  <a:pt x="94" y="48"/>
                  <a:pt x="89" y="48"/>
                  <a:pt x="89" y="48"/>
                </a:cubicBezTo>
                <a:cubicBezTo>
                  <a:pt x="89" y="48"/>
                  <a:pt x="89" y="48"/>
                  <a:pt x="89" y="48"/>
                </a:cubicBezTo>
                <a:cubicBezTo>
                  <a:pt x="89" y="48"/>
                  <a:pt x="89" y="48"/>
                  <a:pt x="89" y="47"/>
                </a:cubicBezTo>
                <a:cubicBezTo>
                  <a:pt x="89" y="47"/>
                  <a:pt x="89" y="47"/>
                  <a:pt x="89" y="47"/>
                </a:cubicBezTo>
                <a:cubicBezTo>
                  <a:pt x="89" y="46"/>
                  <a:pt x="89" y="44"/>
                  <a:pt x="90" y="43"/>
                </a:cubicBezTo>
                <a:cubicBezTo>
                  <a:pt x="92" y="42"/>
                  <a:pt x="96" y="40"/>
                  <a:pt x="97" y="39"/>
                </a:cubicBezTo>
                <a:cubicBezTo>
                  <a:pt x="98" y="40"/>
                  <a:pt x="98" y="40"/>
                  <a:pt x="98" y="40"/>
                </a:cubicBezTo>
                <a:cubicBezTo>
                  <a:pt x="98" y="41"/>
                  <a:pt x="99" y="42"/>
                  <a:pt x="100" y="43"/>
                </a:cubicBezTo>
                <a:cubicBezTo>
                  <a:pt x="100" y="43"/>
                  <a:pt x="100" y="43"/>
                  <a:pt x="101" y="43"/>
                </a:cubicBezTo>
                <a:cubicBezTo>
                  <a:pt x="101" y="43"/>
                  <a:pt x="101" y="42"/>
                  <a:pt x="101" y="42"/>
                </a:cubicBezTo>
                <a:cubicBezTo>
                  <a:pt x="101" y="37"/>
                  <a:pt x="100" y="36"/>
                  <a:pt x="98" y="34"/>
                </a:cubicBezTo>
                <a:cubicBezTo>
                  <a:pt x="96" y="31"/>
                  <a:pt x="96" y="31"/>
                  <a:pt x="96" y="31"/>
                </a:cubicBezTo>
                <a:cubicBezTo>
                  <a:pt x="95" y="29"/>
                  <a:pt x="94" y="27"/>
                  <a:pt x="94" y="25"/>
                </a:cubicBezTo>
                <a:cubicBezTo>
                  <a:pt x="94" y="22"/>
                  <a:pt x="93" y="19"/>
                  <a:pt x="90" y="18"/>
                </a:cubicBezTo>
                <a:cubicBezTo>
                  <a:pt x="84" y="17"/>
                  <a:pt x="80" y="13"/>
                  <a:pt x="77" y="9"/>
                </a:cubicBezTo>
                <a:cubicBezTo>
                  <a:pt x="76" y="7"/>
                  <a:pt x="74" y="5"/>
                  <a:pt x="72" y="5"/>
                </a:cubicBezTo>
                <a:cubicBezTo>
                  <a:pt x="71" y="5"/>
                  <a:pt x="70" y="5"/>
                  <a:pt x="69" y="6"/>
                </a:cubicBezTo>
                <a:cubicBezTo>
                  <a:pt x="68" y="8"/>
                  <a:pt x="67" y="9"/>
                  <a:pt x="65" y="8"/>
                </a:cubicBezTo>
                <a:cubicBezTo>
                  <a:pt x="65" y="8"/>
                  <a:pt x="64" y="8"/>
                  <a:pt x="64" y="7"/>
                </a:cubicBezTo>
                <a:cubicBezTo>
                  <a:pt x="61" y="4"/>
                  <a:pt x="58" y="4"/>
                  <a:pt x="55" y="5"/>
                </a:cubicBezTo>
                <a:cubicBezTo>
                  <a:pt x="54" y="6"/>
                  <a:pt x="52" y="6"/>
                  <a:pt x="50" y="5"/>
                </a:cubicBezTo>
                <a:cubicBezTo>
                  <a:pt x="49" y="5"/>
                  <a:pt x="48" y="4"/>
                  <a:pt x="48" y="3"/>
                </a:cubicBezTo>
                <a:cubicBezTo>
                  <a:pt x="47" y="1"/>
                  <a:pt x="46" y="0"/>
                  <a:pt x="45" y="0"/>
                </a:cubicBezTo>
                <a:cubicBezTo>
                  <a:pt x="43" y="0"/>
                  <a:pt x="41" y="1"/>
                  <a:pt x="40" y="3"/>
                </a:cubicBezTo>
                <a:close/>
                <a:moveTo>
                  <a:pt x="21" y="28"/>
                </a:moveTo>
                <a:cubicBezTo>
                  <a:pt x="23" y="26"/>
                  <a:pt x="24" y="23"/>
                  <a:pt x="24" y="20"/>
                </a:cubicBezTo>
                <a:cubicBezTo>
                  <a:pt x="23" y="20"/>
                  <a:pt x="23" y="20"/>
                  <a:pt x="23" y="20"/>
                </a:cubicBezTo>
                <a:cubicBezTo>
                  <a:pt x="23" y="18"/>
                  <a:pt x="23" y="17"/>
                  <a:pt x="26" y="16"/>
                </a:cubicBezTo>
                <a:cubicBezTo>
                  <a:pt x="29" y="14"/>
                  <a:pt x="30" y="12"/>
                  <a:pt x="32" y="10"/>
                </a:cubicBezTo>
                <a:cubicBezTo>
                  <a:pt x="34" y="8"/>
                  <a:pt x="34" y="8"/>
                  <a:pt x="34" y="8"/>
                </a:cubicBezTo>
                <a:cubicBezTo>
                  <a:pt x="35" y="7"/>
                  <a:pt x="36" y="6"/>
                  <a:pt x="37" y="6"/>
                </a:cubicBezTo>
                <a:cubicBezTo>
                  <a:pt x="38" y="6"/>
                  <a:pt x="40" y="5"/>
                  <a:pt x="41" y="4"/>
                </a:cubicBezTo>
                <a:cubicBezTo>
                  <a:pt x="43" y="2"/>
                  <a:pt x="44" y="2"/>
                  <a:pt x="44" y="2"/>
                </a:cubicBezTo>
                <a:cubicBezTo>
                  <a:pt x="45" y="2"/>
                  <a:pt x="46" y="3"/>
                  <a:pt x="46" y="4"/>
                </a:cubicBezTo>
                <a:cubicBezTo>
                  <a:pt x="46" y="5"/>
                  <a:pt x="47" y="7"/>
                  <a:pt x="49" y="7"/>
                </a:cubicBezTo>
                <a:cubicBezTo>
                  <a:pt x="52" y="8"/>
                  <a:pt x="55" y="7"/>
                  <a:pt x="56" y="7"/>
                </a:cubicBezTo>
                <a:cubicBezTo>
                  <a:pt x="58" y="6"/>
                  <a:pt x="60" y="6"/>
                  <a:pt x="62" y="8"/>
                </a:cubicBezTo>
                <a:cubicBezTo>
                  <a:pt x="63" y="9"/>
                  <a:pt x="64" y="10"/>
                  <a:pt x="65" y="10"/>
                </a:cubicBezTo>
                <a:cubicBezTo>
                  <a:pt x="67" y="10"/>
                  <a:pt x="69" y="9"/>
                  <a:pt x="71" y="8"/>
                </a:cubicBezTo>
                <a:cubicBezTo>
                  <a:pt x="72" y="7"/>
                  <a:pt x="72" y="7"/>
                  <a:pt x="72" y="7"/>
                </a:cubicBezTo>
                <a:cubicBezTo>
                  <a:pt x="73" y="7"/>
                  <a:pt x="75" y="9"/>
                  <a:pt x="76" y="10"/>
                </a:cubicBezTo>
                <a:cubicBezTo>
                  <a:pt x="79" y="14"/>
                  <a:pt x="84" y="19"/>
                  <a:pt x="89" y="20"/>
                </a:cubicBezTo>
                <a:cubicBezTo>
                  <a:pt x="91" y="21"/>
                  <a:pt x="92" y="22"/>
                  <a:pt x="92" y="25"/>
                </a:cubicBezTo>
                <a:cubicBezTo>
                  <a:pt x="92" y="27"/>
                  <a:pt x="93" y="30"/>
                  <a:pt x="94" y="32"/>
                </a:cubicBezTo>
                <a:cubicBezTo>
                  <a:pt x="97" y="35"/>
                  <a:pt x="97" y="35"/>
                  <a:pt x="97" y="35"/>
                </a:cubicBezTo>
                <a:cubicBezTo>
                  <a:pt x="98" y="36"/>
                  <a:pt x="99" y="37"/>
                  <a:pt x="99" y="39"/>
                </a:cubicBezTo>
                <a:cubicBezTo>
                  <a:pt x="99" y="38"/>
                  <a:pt x="98" y="37"/>
                  <a:pt x="98" y="37"/>
                </a:cubicBezTo>
                <a:cubicBezTo>
                  <a:pt x="96" y="37"/>
                  <a:pt x="91" y="40"/>
                  <a:pt x="89" y="42"/>
                </a:cubicBezTo>
                <a:cubicBezTo>
                  <a:pt x="87" y="44"/>
                  <a:pt x="87" y="47"/>
                  <a:pt x="87" y="49"/>
                </a:cubicBezTo>
                <a:cubicBezTo>
                  <a:pt x="88" y="49"/>
                  <a:pt x="88" y="50"/>
                  <a:pt x="89" y="50"/>
                </a:cubicBezTo>
                <a:cubicBezTo>
                  <a:pt x="90" y="50"/>
                  <a:pt x="92" y="50"/>
                  <a:pt x="93" y="50"/>
                </a:cubicBezTo>
                <a:cubicBezTo>
                  <a:pt x="91" y="52"/>
                  <a:pt x="88" y="56"/>
                  <a:pt x="88" y="58"/>
                </a:cubicBezTo>
                <a:cubicBezTo>
                  <a:pt x="87" y="60"/>
                  <a:pt x="82" y="66"/>
                  <a:pt x="79" y="68"/>
                </a:cubicBezTo>
                <a:cubicBezTo>
                  <a:pt x="76" y="70"/>
                  <a:pt x="75" y="73"/>
                  <a:pt x="75" y="74"/>
                </a:cubicBezTo>
                <a:cubicBezTo>
                  <a:pt x="75" y="75"/>
                  <a:pt x="73" y="77"/>
                  <a:pt x="70" y="78"/>
                </a:cubicBezTo>
                <a:cubicBezTo>
                  <a:pt x="67" y="79"/>
                  <a:pt x="63" y="82"/>
                  <a:pt x="62" y="84"/>
                </a:cubicBezTo>
                <a:cubicBezTo>
                  <a:pt x="62" y="84"/>
                  <a:pt x="62" y="84"/>
                  <a:pt x="62" y="85"/>
                </a:cubicBezTo>
                <a:cubicBezTo>
                  <a:pt x="62" y="86"/>
                  <a:pt x="63" y="87"/>
                  <a:pt x="63" y="87"/>
                </a:cubicBezTo>
                <a:cubicBezTo>
                  <a:pt x="64" y="88"/>
                  <a:pt x="64" y="89"/>
                  <a:pt x="64" y="89"/>
                </a:cubicBezTo>
                <a:cubicBezTo>
                  <a:pt x="64" y="89"/>
                  <a:pt x="64" y="90"/>
                  <a:pt x="64" y="90"/>
                </a:cubicBezTo>
                <a:cubicBezTo>
                  <a:pt x="63" y="90"/>
                  <a:pt x="63" y="92"/>
                  <a:pt x="63" y="93"/>
                </a:cubicBezTo>
                <a:cubicBezTo>
                  <a:pt x="63" y="94"/>
                  <a:pt x="63" y="95"/>
                  <a:pt x="63" y="95"/>
                </a:cubicBezTo>
                <a:cubicBezTo>
                  <a:pt x="61" y="97"/>
                  <a:pt x="51" y="107"/>
                  <a:pt x="47" y="109"/>
                </a:cubicBezTo>
                <a:cubicBezTo>
                  <a:pt x="45" y="110"/>
                  <a:pt x="45" y="111"/>
                  <a:pt x="45" y="112"/>
                </a:cubicBezTo>
                <a:cubicBezTo>
                  <a:pt x="45" y="113"/>
                  <a:pt x="45" y="114"/>
                  <a:pt x="46" y="114"/>
                </a:cubicBezTo>
                <a:cubicBezTo>
                  <a:pt x="46" y="115"/>
                  <a:pt x="46" y="116"/>
                  <a:pt x="46" y="116"/>
                </a:cubicBezTo>
                <a:cubicBezTo>
                  <a:pt x="46" y="117"/>
                  <a:pt x="46" y="117"/>
                  <a:pt x="46" y="118"/>
                </a:cubicBezTo>
                <a:cubicBezTo>
                  <a:pt x="45" y="119"/>
                  <a:pt x="45" y="120"/>
                  <a:pt x="45" y="121"/>
                </a:cubicBezTo>
                <a:cubicBezTo>
                  <a:pt x="45" y="122"/>
                  <a:pt x="45" y="123"/>
                  <a:pt x="46" y="124"/>
                </a:cubicBezTo>
                <a:cubicBezTo>
                  <a:pt x="45" y="125"/>
                  <a:pt x="42" y="128"/>
                  <a:pt x="42" y="128"/>
                </a:cubicBezTo>
                <a:cubicBezTo>
                  <a:pt x="40" y="130"/>
                  <a:pt x="39" y="131"/>
                  <a:pt x="38" y="132"/>
                </a:cubicBezTo>
                <a:cubicBezTo>
                  <a:pt x="38" y="134"/>
                  <a:pt x="37" y="135"/>
                  <a:pt x="36" y="136"/>
                </a:cubicBezTo>
                <a:cubicBezTo>
                  <a:pt x="34" y="138"/>
                  <a:pt x="33" y="138"/>
                  <a:pt x="32" y="137"/>
                </a:cubicBezTo>
                <a:cubicBezTo>
                  <a:pt x="30" y="137"/>
                  <a:pt x="30" y="137"/>
                  <a:pt x="30" y="137"/>
                </a:cubicBezTo>
                <a:cubicBezTo>
                  <a:pt x="28" y="137"/>
                  <a:pt x="28" y="136"/>
                  <a:pt x="27" y="135"/>
                </a:cubicBezTo>
                <a:cubicBezTo>
                  <a:pt x="26" y="133"/>
                  <a:pt x="26" y="133"/>
                  <a:pt x="26" y="133"/>
                </a:cubicBezTo>
                <a:cubicBezTo>
                  <a:pt x="25" y="132"/>
                  <a:pt x="24" y="131"/>
                  <a:pt x="23" y="132"/>
                </a:cubicBezTo>
                <a:cubicBezTo>
                  <a:pt x="22" y="132"/>
                  <a:pt x="21" y="133"/>
                  <a:pt x="20" y="135"/>
                </a:cubicBezTo>
                <a:cubicBezTo>
                  <a:pt x="19" y="136"/>
                  <a:pt x="18" y="137"/>
                  <a:pt x="17" y="137"/>
                </a:cubicBezTo>
                <a:cubicBezTo>
                  <a:pt x="16" y="137"/>
                  <a:pt x="15" y="137"/>
                  <a:pt x="15" y="137"/>
                </a:cubicBezTo>
                <a:cubicBezTo>
                  <a:pt x="15" y="137"/>
                  <a:pt x="13" y="136"/>
                  <a:pt x="13" y="136"/>
                </a:cubicBezTo>
                <a:cubicBezTo>
                  <a:pt x="10" y="132"/>
                  <a:pt x="10" y="132"/>
                  <a:pt x="10" y="132"/>
                </a:cubicBezTo>
                <a:cubicBezTo>
                  <a:pt x="9" y="131"/>
                  <a:pt x="9" y="131"/>
                  <a:pt x="9" y="131"/>
                </a:cubicBezTo>
                <a:cubicBezTo>
                  <a:pt x="9" y="130"/>
                  <a:pt x="9" y="129"/>
                  <a:pt x="7" y="126"/>
                </a:cubicBezTo>
                <a:cubicBezTo>
                  <a:pt x="6" y="126"/>
                  <a:pt x="6" y="125"/>
                  <a:pt x="5" y="125"/>
                </a:cubicBezTo>
                <a:cubicBezTo>
                  <a:pt x="7" y="124"/>
                  <a:pt x="8" y="124"/>
                  <a:pt x="8" y="124"/>
                </a:cubicBezTo>
                <a:cubicBezTo>
                  <a:pt x="9" y="123"/>
                  <a:pt x="11" y="123"/>
                  <a:pt x="11" y="122"/>
                </a:cubicBezTo>
                <a:cubicBezTo>
                  <a:pt x="11" y="122"/>
                  <a:pt x="11" y="122"/>
                  <a:pt x="11" y="121"/>
                </a:cubicBezTo>
                <a:cubicBezTo>
                  <a:pt x="11" y="120"/>
                  <a:pt x="10" y="119"/>
                  <a:pt x="9" y="118"/>
                </a:cubicBezTo>
                <a:cubicBezTo>
                  <a:pt x="9" y="117"/>
                  <a:pt x="9" y="117"/>
                  <a:pt x="9" y="117"/>
                </a:cubicBezTo>
                <a:cubicBezTo>
                  <a:pt x="8" y="116"/>
                  <a:pt x="8" y="116"/>
                  <a:pt x="8" y="116"/>
                </a:cubicBezTo>
                <a:cubicBezTo>
                  <a:pt x="8" y="115"/>
                  <a:pt x="9" y="115"/>
                  <a:pt x="9" y="115"/>
                </a:cubicBezTo>
                <a:cubicBezTo>
                  <a:pt x="11" y="113"/>
                  <a:pt x="11" y="113"/>
                  <a:pt x="11" y="113"/>
                </a:cubicBezTo>
                <a:cubicBezTo>
                  <a:pt x="11" y="112"/>
                  <a:pt x="12" y="111"/>
                  <a:pt x="12" y="110"/>
                </a:cubicBezTo>
                <a:cubicBezTo>
                  <a:pt x="12" y="108"/>
                  <a:pt x="10" y="106"/>
                  <a:pt x="9" y="104"/>
                </a:cubicBezTo>
                <a:cubicBezTo>
                  <a:pt x="7" y="101"/>
                  <a:pt x="6" y="99"/>
                  <a:pt x="6" y="98"/>
                </a:cubicBezTo>
                <a:cubicBezTo>
                  <a:pt x="6" y="98"/>
                  <a:pt x="6" y="98"/>
                  <a:pt x="7" y="98"/>
                </a:cubicBezTo>
                <a:cubicBezTo>
                  <a:pt x="7" y="98"/>
                  <a:pt x="7" y="97"/>
                  <a:pt x="7" y="97"/>
                </a:cubicBezTo>
                <a:cubicBezTo>
                  <a:pt x="9" y="97"/>
                  <a:pt x="9" y="97"/>
                  <a:pt x="9" y="97"/>
                </a:cubicBezTo>
                <a:cubicBezTo>
                  <a:pt x="11" y="96"/>
                  <a:pt x="13" y="96"/>
                  <a:pt x="13" y="94"/>
                </a:cubicBezTo>
                <a:cubicBezTo>
                  <a:pt x="13" y="94"/>
                  <a:pt x="13" y="94"/>
                  <a:pt x="13" y="94"/>
                </a:cubicBezTo>
                <a:cubicBezTo>
                  <a:pt x="13" y="93"/>
                  <a:pt x="12" y="92"/>
                  <a:pt x="11" y="92"/>
                </a:cubicBezTo>
                <a:cubicBezTo>
                  <a:pt x="7" y="89"/>
                  <a:pt x="7" y="89"/>
                  <a:pt x="7" y="89"/>
                </a:cubicBezTo>
                <a:cubicBezTo>
                  <a:pt x="7" y="89"/>
                  <a:pt x="2" y="85"/>
                  <a:pt x="2" y="85"/>
                </a:cubicBezTo>
                <a:cubicBezTo>
                  <a:pt x="3" y="84"/>
                  <a:pt x="4" y="84"/>
                  <a:pt x="4" y="81"/>
                </a:cubicBezTo>
                <a:cubicBezTo>
                  <a:pt x="4" y="79"/>
                  <a:pt x="4" y="78"/>
                  <a:pt x="6" y="77"/>
                </a:cubicBezTo>
                <a:cubicBezTo>
                  <a:pt x="7" y="77"/>
                  <a:pt x="7" y="77"/>
                  <a:pt x="7" y="77"/>
                </a:cubicBezTo>
                <a:cubicBezTo>
                  <a:pt x="10" y="75"/>
                  <a:pt x="14" y="70"/>
                  <a:pt x="14" y="64"/>
                </a:cubicBezTo>
                <a:cubicBezTo>
                  <a:pt x="14" y="59"/>
                  <a:pt x="14" y="59"/>
                  <a:pt x="14" y="59"/>
                </a:cubicBezTo>
                <a:cubicBezTo>
                  <a:pt x="14" y="59"/>
                  <a:pt x="14" y="58"/>
                  <a:pt x="14" y="57"/>
                </a:cubicBezTo>
                <a:cubicBezTo>
                  <a:pt x="14" y="56"/>
                  <a:pt x="14" y="55"/>
                  <a:pt x="13" y="53"/>
                </a:cubicBezTo>
                <a:cubicBezTo>
                  <a:pt x="10" y="50"/>
                  <a:pt x="10" y="50"/>
                  <a:pt x="10" y="50"/>
                </a:cubicBezTo>
                <a:cubicBezTo>
                  <a:pt x="9" y="48"/>
                  <a:pt x="8" y="47"/>
                  <a:pt x="8" y="46"/>
                </a:cubicBezTo>
                <a:cubicBezTo>
                  <a:pt x="8" y="46"/>
                  <a:pt x="8" y="46"/>
                  <a:pt x="9" y="45"/>
                </a:cubicBezTo>
                <a:cubicBezTo>
                  <a:pt x="11" y="43"/>
                  <a:pt x="12" y="40"/>
                  <a:pt x="12" y="38"/>
                </a:cubicBezTo>
                <a:cubicBezTo>
                  <a:pt x="12" y="37"/>
                  <a:pt x="12" y="37"/>
                  <a:pt x="12" y="37"/>
                </a:cubicBezTo>
                <a:cubicBezTo>
                  <a:pt x="12" y="36"/>
                  <a:pt x="11" y="35"/>
                  <a:pt x="10" y="34"/>
                </a:cubicBezTo>
                <a:cubicBezTo>
                  <a:pt x="8" y="33"/>
                  <a:pt x="8" y="33"/>
                  <a:pt x="8" y="33"/>
                </a:cubicBezTo>
                <a:cubicBezTo>
                  <a:pt x="7" y="33"/>
                  <a:pt x="7" y="33"/>
                  <a:pt x="7" y="32"/>
                </a:cubicBezTo>
                <a:cubicBezTo>
                  <a:pt x="7" y="32"/>
                  <a:pt x="7" y="32"/>
                  <a:pt x="7" y="31"/>
                </a:cubicBezTo>
                <a:cubicBezTo>
                  <a:pt x="8" y="29"/>
                  <a:pt x="8" y="28"/>
                  <a:pt x="9" y="28"/>
                </a:cubicBezTo>
                <a:cubicBezTo>
                  <a:pt x="10" y="28"/>
                  <a:pt x="11" y="28"/>
                  <a:pt x="12" y="29"/>
                </a:cubicBezTo>
                <a:cubicBezTo>
                  <a:pt x="15" y="31"/>
                  <a:pt x="19" y="30"/>
                  <a:pt x="21" y="28"/>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noEditPoints="1"/>
          </p:cNvSpPr>
          <p:nvPr/>
        </p:nvSpPr>
        <p:spPr bwMode="auto">
          <a:xfrm>
            <a:off x="1520375" y="4409620"/>
            <a:ext cx="1455737" cy="1755775"/>
          </a:xfrm>
          <a:custGeom>
            <a:avLst/>
            <a:gdLst>
              <a:gd name="T0" fmla="*/ 134 w 188"/>
              <a:gd name="T1" fmla="*/ 9 h 227"/>
              <a:gd name="T2" fmla="*/ 109 w 188"/>
              <a:gd name="T3" fmla="*/ 38 h 227"/>
              <a:gd name="T4" fmla="*/ 96 w 188"/>
              <a:gd name="T5" fmla="*/ 45 h 227"/>
              <a:gd name="T6" fmla="*/ 78 w 188"/>
              <a:gd name="T7" fmla="*/ 32 h 227"/>
              <a:gd name="T8" fmla="*/ 69 w 188"/>
              <a:gd name="T9" fmla="*/ 38 h 227"/>
              <a:gd name="T10" fmla="*/ 50 w 188"/>
              <a:gd name="T11" fmla="*/ 7 h 227"/>
              <a:gd name="T12" fmla="*/ 38 w 188"/>
              <a:gd name="T13" fmla="*/ 59 h 227"/>
              <a:gd name="T14" fmla="*/ 47 w 188"/>
              <a:gd name="T15" fmla="*/ 77 h 227"/>
              <a:gd name="T16" fmla="*/ 34 w 188"/>
              <a:gd name="T17" fmla="*/ 95 h 227"/>
              <a:gd name="T18" fmla="*/ 14 w 188"/>
              <a:gd name="T19" fmla="*/ 168 h 227"/>
              <a:gd name="T20" fmla="*/ 8 w 188"/>
              <a:gd name="T21" fmla="*/ 183 h 227"/>
              <a:gd name="T22" fmla="*/ 20 w 188"/>
              <a:gd name="T23" fmla="*/ 194 h 227"/>
              <a:gd name="T24" fmla="*/ 43 w 188"/>
              <a:gd name="T25" fmla="*/ 209 h 227"/>
              <a:gd name="T26" fmla="*/ 66 w 188"/>
              <a:gd name="T27" fmla="*/ 224 h 227"/>
              <a:gd name="T28" fmla="*/ 85 w 188"/>
              <a:gd name="T29" fmla="*/ 220 h 227"/>
              <a:gd name="T30" fmla="*/ 101 w 188"/>
              <a:gd name="T31" fmla="*/ 187 h 227"/>
              <a:gd name="T32" fmla="*/ 89 w 188"/>
              <a:gd name="T33" fmla="*/ 163 h 227"/>
              <a:gd name="T34" fmla="*/ 94 w 188"/>
              <a:gd name="T35" fmla="*/ 142 h 227"/>
              <a:gd name="T36" fmla="*/ 105 w 188"/>
              <a:gd name="T37" fmla="*/ 140 h 227"/>
              <a:gd name="T38" fmla="*/ 139 w 188"/>
              <a:gd name="T39" fmla="*/ 131 h 227"/>
              <a:gd name="T40" fmla="*/ 155 w 188"/>
              <a:gd name="T41" fmla="*/ 111 h 227"/>
              <a:gd name="T42" fmla="*/ 173 w 188"/>
              <a:gd name="T43" fmla="*/ 82 h 227"/>
              <a:gd name="T44" fmla="*/ 187 w 188"/>
              <a:gd name="T45" fmla="*/ 61 h 227"/>
              <a:gd name="T46" fmla="*/ 179 w 188"/>
              <a:gd name="T47" fmla="*/ 45 h 227"/>
              <a:gd name="T48" fmla="*/ 179 w 188"/>
              <a:gd name="T49" fmla="*/ 28 h 227"/>
              <a:gd name="T50" fmla="*/ 172 w 188"/>
              <a:gd name="T51" fmla="*/ 18 h 227"/>
              <a:gd name="T52" fmla="*/ 165 w 188"/>
              <a:gd name="T53" fmla="*/ 7 h 227"/>
              <a:gd name="T54" fmla="*/ 105 w 188"/>
              <a:gd name="T55" fmla="*/ 46 h 227"/>
              <a:gd name="T56" fmla="*/ 125 w 188"/>
              <a:gd name="T57" fmla="*/ 21 h 227"/>
              <a:gd name="T58" fmla="*/ 140 w 188"/>
              <a:gd name="T59" fmla="*/ 2 h 227"/>
              <a:gd name="T60" fmla="*/ 165 w 188"/>
              <a:gd name="T61" fmla="*/ 11 h 227"/>
              <a:gd name="T62" fmla="*/ 177 w 188"/>
              <a:gd name="T63" fmla="*/ 23 h 227"/>
              <a:gd name="T64" fmla="*/ 176 w 188"/>
              <a:gd name="T65" fmla="*/ 43 h 227"/>
              <a:gd name="T66" fmla="*/ 186 w 188"/>
              <a:gd name="T67" fmla="*/ 55 h 227"/>
              <a:gd name="T68" fmla="*/ 182 w 188"/>
              <a:gd name="T69" fmla="*/ 68 h 227"/>
              <a:gd name="T70" fmla="*/ 160 w 188"/>
              <a:gd name="T71" fmla="*/ 93 h 227"/>
              <a:gd name="T72" fmla="*/ 152 w 188"/>
              <a:gd name="T73" fmla="*/ 112 h 227"/>
              <a:gd name="T74" fmla="*/ 141 w 188"/>
              <a:gd name="T75" fmla="*/ 129 h 227"/>
              <a:gd name="T76" fmla="*/ 107 w 188"/>
              <a:gd name="T77" fmla="*/ 138 h 227"/>
              <a:gd name="T78" fmla="*/ 92 w 188"/>
              <a:gd name="T79" fmla="*/ 143 h 227"/>
              <a:gd name="T80" fmla="*/ 90 w 188"/>
              <a:gd name="T81" fmla="*/ 155 h 227"/>
              <a:gd name="T82" fmla="*/ 95 w 188"/>
              <a:gd name="T83" fmla="*/ 166 h 227"/>
              <a:gd name="T84" fmla="*/ 100 w 188"/>
              <a:gd name="T85" fmla="*/ 185 h 227"/>
              <a:gd name="T86" fmla="*/ 83 w 188"/>
              <a:gd name="T87" fmla="*/ 213 h 227"/>
              <a:gd name="T88" fmla="*/ 70 w 188"/>
              <a:gd name="T89" fmla="*/ 224 h 227"/>
              <a:gd name="T90" fmla="*/ 55 w 188"/>
              <a:gd name="T91" fmla="*/ 211 h 227"/>
              <a:gd name="T92" fmla="*/ 27 w 188"/>
              <a:gd name="T93" fmla="*/ 199 h 227"/>
              <a:gd name="T94" fmla="*/ 17 w 188"/>
              <a:gd name="T95" fmla="*/ 183 h 227"/>
              <a:gd name="T96" fmla="*/ 13 w 188"/>
              <a:gd name="T97" fmla="*/ 174 h 227"/>
              <a:gd name="T98" fmla="*/ 35 w 188"/>
              <a:gd name="T99" fmla="*/ 103 h 227"/>
              <a:gd name="T100" fmla="*/ 42 w 188"/>
              <a:gd name="T101" fmla="*/ 69 h 227"/>
              <a:gd name="T102" fmla="*/ 43 w 188"/>
              <a:gd name="T103" fmla="*/ 36 h 227"/>
              <a:gd name="T104" fmla="*/ 75 w 188"/>
              <a:gd name="T105" fmla="*/ 59 h 227"/>
              <a:gd name="T106" fmla="*/ 71 w 188"/>
              <a:gd name="T107" fmla="*/ 38 h 227"/>
              <a:gd name="T108" fmla="*/ 83 w 188"/>
              <a:gd name="T109" fmla="*/ 33 h 227"/>
              <a:gd name="T110" fmla="*/ 102 w 188"/>
              <a:gd name="T111" fmla="*/ 4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227">
                <a:moveTo>
                  <a:pt x="139" y="1"/>
                </a:moveTo>
                <a:cubicBezTo>
                  <a:pt x="138" y="1"/>
                  <a:pt x="138" y="2"/>
                  <a:pt x="138" y="2"/>
                </a:cubicBezTo>
                <a:cubicBezTo>
                  <a:pt x="138" y="3"/>
                  <a:pt x="138" y="3"/>
                  <a:pt x="138" y="3"/>
                </a:cubicBezTo>
                <a:cubicBezTo>
                  <a:pt x="138" y="4"/>
                  <a:pt x="138" y="4"/>
                  <a:pt x="138" y="4"/>
                </a:cubicBezTo>
                <a:cubicBezTo>
                  <a:pt x="138" y="4"/>
                  <a:pt x="138" y="4"/>
                  <a:pt x="137" y="4"/>
                </a:cubicBezTo>
                <a:cubicBezTo>
                  <a:pt x="136" y="4"/>
                  <a:pt x="135" y="5"/>
                  <a:pt x="134" y="5"/>
                </a:cubicBezTo>
                <a:cubicBezTo>
                  <a:pt x="134" y="6"/>
                  <a:pt x="133" y="7"/>
                  <a:pt x="133" y="7"/>
                </a:cubicBezTo>
                <a:cubicBezTo>
                  <a:pt x="133" y="8"/>
                  <a:pt x="133" y="9"/>
                  <a:pt x="134" y="9"/>
                </a:cubicBezTo>
                <a:cubicBezTo>
                  <a:pt x="134" y="13"/>
                  <a:pt x="134" y="13"/>
                  <a:pt x="134" y="13"/>
                </a:cubicBezTo>
                <a:cubicBezTo>
                  <a:pt x="133" y="16"/>
                  <a:pt x="133" y="16"/>
                  <a:pt x="129" y="17"/>
                </a:cubicBezTo>
                <a:cubicBezTo>
                  <a:pt x="124" y="20"/>
                  <a:pt x="124" y="20"/>
                  <a:pt x="124" y="20"/>
                </a:cubicBezTo>
                <a:cubicBezTo>
                  <a:pt x="120" y="22"/>
                  <a:pt x="119" y="24"/>
                  <a:pt x="119" y="26"/>
                </a:cubicBezTo>
                <a:cubicBezTo>
                  <a:pt x="119" y="28"/>
                  <a:pt x="120" y="29"/>
                  <a:pt x="120" y="31"/>
                </a:cubicBezTo>
                <a:cubicBezTo>
                  <a:pt x="121" y="32"/>
                  <a:pt x="121" y="32"/>
                  <a:pt x="121" y="32"/>
                </a:cubicBezTo>
                <a:cubicBezTo>
                  <a:pt x="121" y="33"/>
                  <a:pt x="116" y="37"/>
                  <a:pt x="114" y="37"/>
                </a:cubicBezTo>
                <a:cubicBezTo>
                  <a:pt x="114" y="37"/>
                  <a:pt x="109" y="38"/>
                  <a:pt x="109" y="38"/>
                </a:cubicBezTo>
                <a:cubicBezTo>
                  <a:pt x="106" y="38"/>
                  <a:pt x="106" y="40"/>
                  <a:pt x="105" y="42"/>
                </a:cubicBezTo>
                <a:cubicBezTo>
                  <a:pt x="105" y="44"/>
                  <a:pt x="105" y="44"/>
                  <a:pt x="105" y="44"/>
                </a:cubicBezTo>
                <a:cubicBezTo>
                  <a:pt x="105" y="44"/>
                  <a:pt x="104" y="45"/>
                  <a:pt x="104" y="45"/>
                </a:cubicBezTo>
                <a:cubicBezTo>
                  <a:pt x="104" y="44"/>
                  <a:pt x="104" y="44"/>
                  <a:pt x="104" y="44"/>
                </a:cubicBezTo>
                <a:cubicBezTo>
                  <a:pt x="103" y="43"/>
                  <a:pt x="102" y="42"/>
                  <a:pt x="101" y="42"/>
                </a:cubicBezTo>
                <a:cubicBezTo>
                  <a:pt x="101" y="42"/>
                  <a:pt x="100" y="43"/>
                  <a:pt x="99" y="44"/>
                </a:cubicBezTo>
                <a:cubicBezTo>
                  <a:pt x="98" y="44"/>
                  <a:pt x="96" y="45"/>
                  <a:pt x="96" y="45"/>
                </a:cubicBezTo>
                <a:cubicBezTo>
                  <a:pt x="96" y="45"/>
                  <a:pt x="96" y="45"/>
                  <a:pt x="96" y="45"/>
                </a:cubicBezTo>
                <a:cubicBezTo>
                  <a:pt x="96" y="45"/>
                  <a:pt x="95" y="45"/>
                  <a:pt x="95" y="45"/>
                </a:cubicBezTo>
                <a:cubicBezTo>
                  <a:pt x="94" y="43"/>
                  <a:pt x="93" y="41"/>
                  <a:pt x="89" y="41"/>
                </a:cubicBezTo>
                <a:cubicBezTo>
                  <a:pt x="87" y="41"/>
                  <a:pt x="86" y="41"/>
                  <a:pt x="86" y="41"/>
                </a:cubicBezTo>
                <a:cubicBezTo>
                  <a:pt x="86" y="41"/>
                  <a:pt x="86" y="40"/>
                  <a:pt x="86" y="38"/>
                </a:cubicBezTo>
                <a:cubicBezTo>
                  <a:pt x="86" y="37"/>
                  <a:pt x="86" y="37"/>
                  <a:pt x="86" y="37"/>
                </a:cubicBezTo>
                <a:cubicBezTo>
                  <a:pt x="86" y="34"/>
                  <a:pt x="85" y="32"/>
                  <a:pt x="84" y="31"/>
                </a:cubicBezTo>
                <a:cubicBezTo>
                  <a:pt x="83" y="31"/>
                  <a:pt x="82" y="30"/>
                  <a:pt x="80" y="31"/>
                </a:cubicBezTo>
                <a:cubicBezTo>
                  <a:pt x="79" y="32"/>
                  <a:pt x="78" y="32"/>
                  <a:pt x="78" y="32"/>
                </a:cubicBezTo>
                <a:cubicBezTo>
                  <a:pt x="78" y="31"/>
                  <a:pt x="78" y="30"/>
                  <a:pt x="77" y="29"/>
                </a:cubicBezTo>
                <a:cubicBezTo>
                  <a:pt x="77" y="28"/>
                  <a:pt x="77" y="27"/>
                  <a:pt x="76" y="27"/>
                </a:cubicBezTo>
                <a:cubicBezTo>
                  <a:pt x="75" y="26"/>
                  <a:pt x="74" y="27"/>
                  <a:pt x="73" y="27"/>
                </a:cubicBezTo>
                <a:cubicBezTo>
                  <a:pt x="73" y="27"/>
                  <a:pt x="73" y="28"/>
                  <a:pt x="70" y="28"/>
                </a:cubicBezTo>
                <a:cubicBezTo>
                  <a:pt x="70" y="28"/>
                  <a:pt x="69" y="28"/>
                  <a:pt x="69" y="28"/>
                </a:cubicBezTo>
                <a:cubicBezTo>
                  <a:pt x="69" y="28"/>
                  <a:pt x="69" y="29"/>
                  <a:pt x="69" y="29"/>
                </a:cubicBezTo>
                <a:cubicBezTo>
                  <a:pt x="69" y="29"/>
                  <a:pt x="69" y="36"/>
                  <a:pt x="69" y="36"/>
                </a:cubicBezTo>
                <a:cubicBezTo>
                  <a:pt x="69" y="38"/>
                  <a:pt x="69" y="38"/>
                  <a:pt x="69" y="38"/>
                </a:cubicBezTo>
                <a:cubicBezTo>
                  <a:pt x="70" y="43"/>
                  <a:pt x="70" y="45"/>
                  <a:pt x="70" y="46"/>
                </a:cubicBezTo>
                <a:cubicBezTo>
                  <a:pt x="70" y="46"/>
                  <a:pt x="71" y="49"/>
                  <a:pt x="71" y="50"/>
                </a:cubicBezTo>
                <a:cubicBezTo>
                  <a:pt x="70" y="48"/>
                  <a:pt x="70" y="47"/>
                  <a:pt x="69" y="46"/>
                </a:cubicBezTo>
                <a:cubicBezTo>
                  <a:pt x="67" y="42"/>
                  <a:pt x="67" y="38"/>
                  <a:pt x="67" y="32"/>
                </a:cubicBezTo>
                <a:cubicBezTo>
                  <a:pt x="67" y="25"/>
                  <a:pt x="58" y="17"/>
                  <a:pt x="53" y="13"/>
                </a:cubicBezTo>
                <a:cubicBezTo>
                  <a:pt x="51" y="11"/>
                  <a:pt x="50" y="10"/>
                  <a:pt x="50" y="9"/>
                </a:cubicBezTo>
                <a:cubicBezTo>
                  <a:pt x="50" y="8"/>
                  <a:pt x="50" y="8"/>
                  <a:pt x="50" y="8"/>
                </a:cubicBezTo>
                <a:cubicBezTo>
                  <a:pt x="50" y="8"/>
                  <a:pt x="50" y="8"/>
                  <a:pt x="50" y="7"/>
                </a:cubicBezTo>
                <a:cubicBezTo>
                  <a:pt x="50" y="7"/>
                  <a:pt x="50" y="7"/>
                  <a:pt x="50" y="7"/>
                </a:cubicBezTo>
                <a:cubicBezTo>
                  <a:pt x="50" y="6"/>
                  <a:pt x="49" y="6"/>
                  <a:pt x="49" y="7"/>
                </a:cubicBezTo>
                <a:cubicBezTo>
                  <a:pt x="49" y="7"/>
                  <a:pt x="47" y="8"/>
                  <a:pt x="46" y="11"/>
                </a:cubicBezTo>
                <a:cubicBezTo>
                  <a:pt x="45" y="13"/>
                  <a:pt x="44" y="16"/>
                  <a:pt x="43" y="23"/>
                </a:cubicBezTo>
                <a:cubicBezTo>
                  <a:pt x="43" y="27"/>
                  <a:pt x="42" y="32"/>
                  <a:pt x="41" y="36"/>
                </a:cubicBezTo>
                <a:cubicBezTo>
                  <a:pt x="40" y="40"/>
                  <a:pt x="40" y="43"/>
                  <a:pt x="40" y="45"/>
                </a:cubicBezTo>
                <a:cubicBezTo>
                  <a:pt x="40" y="45"/>
                  <a:pt x="39" y="52"/>
                  <a:pt x="39" y="52"/>
                </a:cubicBezTo>
                <a:cubicBezTo>
                  <a:pt x="38" y="59"/>
                  <a:pt x="38" y="59"/>
                  <a:pt x="38" y="59"/>
                </a:cubicBezTo>
                <a:cubicBezTo>
                  <a:pt x="38" y="64"/>
                  <a:pt x="37" y="66"/>
                  <a:pt x="36" y="70"/>
                </a:cubicBezTo>
                <a:cubicBezTo>
                  <a:pt x="34" y="75"/>
                  <a:pt x="35" y="79"/>
                  <a:pt x="35" y="79"/>
                </a:cubicBezTo>
                <a:cubicBezTo>
                  <a:pt x="35" y="79"/>
                  <a:pt x="35" y="80"/>
                  <a:pt x="36" y="80"/>
                </a:cubicBezTo>
                <a:cubicBezTo>
                  <a:pt x="36" y="80"/>
                  <a:pt x="36" y="80"/>
                  <a:pt x="37" y="79"/>
                </a:cubicBezTo>
                <a:cubicBezTo>
                  <a:pt x="37" y="79"/>
                  <a:pt x="39" y="76"/>
                  <a:pt x="40" y="74"/>
                </a:cubicBezTo>
                <a:cubicBezTo>
                  <a:pt x="40" y="73"/>
                  <a:pt x="41" y="71"/>
                  <a:pt x="42" y="70"/>
                </a:cubicBezTo>
                <a:cubicBezTo>
                  <a:pt x="43" y="71"/>
                  <a:pt x="45" y="74"/>
                  <a:pt x="47" y="77"/>
                </a:cubicBezTo>
                <a:cubicBezTo>
                  <a:pt x="47" y="77"/>
                  <a:pt x="47" y="77"/>
                  <a:pt x="47" y="77"/>
                </a:cubicBezTo>
                <a:cubicBezTo>
                  <a:pt x="47" y="77"/>
                  <a:pt x="47" y="77"/>
                  <a:pt x="47" y="77"/>
                </a:cubicBezTo>
                <a:cubicBezTo>
                  <a:pt x="46" y="78"/>
                  <a:pt x="44" y="78"/>
                  <a:pt x="43" y="78"/>
                </a:cubicBezTo>
                <a:cubicBezTo>
                  <a:pt x="40" y="77"/>
                  <a:pt x="39" y="78"/>
                  <a:pt x="39" y="78"/>
                </a:cubicBezTo>
                <a:cubicBezTo>
                  <a:pt x="39" y="78"/>
                  <a:pt x="39" y="78"/>
                  <a:pt x="38" y="78"/>
                </a:cubicBezTo>
                <a:cubicBezTo>
                  <a:pt x="37" y="82"/>
                  <a:pt x="37" y="82"/>
                  <a:pt x="37" y="82"/>
                </a:cubicBezTo>
                <a:cubicBezTo>
                  <a:pt x="36" y="84"/>
                  <a:pt x="35" y="87"/>
                  <a:pt x="35" y="87"/>
                </a:cubicBezTo>
                <a:cubicBezTo>
                  <a:pt x="35" y="87"/>
                  <a:pt x="34" y="88"/>
                  <a:pt x="34" y="88"/>
                </a:cubicBezTo>
                <a:cubicBezTo>
                  <a:pt x="34" y="95"/>
                  <a:pt x="34" y="95"/>
                  <a:pt x="34" y="95"/>
                </a:cubicBezTo>
                <a:cubicBezTo>
                  <a:pt x="34" y="97"/>
                  <a:pt x="34" y="99"/>
                  <a:pt x="33" y="102"/>
                </a:cubicBezTo>
                <a:cubicBezTo>
                  <a:pt x="32" y="107"/>
                  <a:pt x="31" y="112"/>
                  <a:pt x="30" y="117"/>
                </a:cubicBezTo>
                <a:cubicBezTo>
                  <a:pt x="30" y="123"/>
                  <a:pt x="27" y="130"/>
                  <a:pt x="25" y="136"/>
                </a:cubicBezTo>
                <a:cubicBezTo>
                  <a:pt x="24" y="140"/>
                  <a:pt x="23" y="143"/>
                  <a:pt x="22" y="145"/>
                </a:cubicBezTo>
                <a:cubicBezTo>
                  <a:pt x="22" y="149"/>
                  <a:pt x="22" y="149"/>
                  <a:pt x="22" y="149"/>
                </a:cubicBezTo>
                <a:cubicBezTo>
                  <a:pt x="21" y="155"/>
                  <a:pt x="21" y="155"/>
                  <a:pt x="21" y="155"/>
                </a:cubicBezTo>
                <a:cubicBezTo>
                  <a:pt x="21" y="158"/>
                  <a:pt x="19" y="161"/>
                  <a:pt x="17" y="164"/>
                </a:cubicBezTo>
                <a:cubicBezTo>
                  <a:pt x="14" y="168"/>
                  <a:pt x="14" y="168"/>
                  <a:pt x="14" y="168"/>
                </a:cubicBezTo>
                <a:cubicBezTo>
                  <a:pt x="13" y="170"/>
                  <a:pt x="12" y="171"/>
                  <a:pt x="11" y="173"/>
                </a:cubicBezTo>
                <a:cubicBezTo>
                  <a:pt x="9" y="174"/>
                  <a:pt x="8" y="175"/>
                  <a:pt x="3" y="175"/>
                </a:cubicBezTo>
                <a:cubicBezTo>
                  <a:pt x="1" y="175"/>
                  <a:pt x="1" y="175"/>
                  <a:pt x="1" y="175"/>
                </a:cubicBezTo>
                <a:cubicBezTo>
                  <a:pt x="1" y="175"/>
                  <a:pt x="1" y="175"/>
                  <a:pt x="1" y="175"/>
                </a:cubicBezTo>
                <a:cubicBezTo>
                  <a:pt x="0" y="175"/>
                  <a:pt x="0" y="176"/>
                  <a:pt x="0" y="176"/>
                </a:cubicBezTo>
                <a:cubicBezTo>
                  <a:pt x="0" y="181"/>
                  <a:pt x="3" y="183"/>
                  <a:pt x="3" y="183"/>
                </a:cubicBezTo>
                <a:cubicBezTo>
                  <a:pt x="3" y="184"/>
                  <a:pt x="4" y="184"/>
                  <a:pt x="4" y="183"/>
                </a:cubicBezTo>
                <a:cubicBezTo>
                  <a:pt x="5" y="183"/>
                  <a:pt x="7" y="182"/>
                  <a:pt x="8" y="183"/>
                </a:cubicBezTo>
                <a:cubicBezTo>
                  <a:pt x="8" y="183"/>
                  <a:pt x="8" y="184"/>
                  <a:pt x="8" y="184"/>
                </a:cubicBezTo>
                <a:cubicBezTo>
                  <a:pt x="8" y="185"/>
                  <a:pt x="8" y="188"/>
                  <a:pt x="11" y="188"/>
                </a:cubicBezTo>
                <a:cubicBezTo>
                  <a:pt x="13" y="188"/>
                  <a:pt x="14" y="187"/>
                  <a:pt x="15" y="186"/>
                </a:cubicBezTo>
                <a:cubicBezTo>
                  <a:pt x="16" y="185"/>
                  <a:pt x="16" y="185"/>
                  <a:pt x="17" y="185"/>
                </a:cubicBezTo>
                <a:cubicBezTo>
                  <a:pt x="17" y="185"/>
                  <a:pt x="18" y="185"/>
                  <a:pt x="19" y="186"/>
                </a:cubicBezTo>
                <a:cubicBezTo>
                  <a:pt x="20" y="187"/>
                  <a:pt x="21" y="187"/>
                  <a:pt x="23" y="187"/>
                </a:cubicBezTo>
                <a:cubicBezTo>
                  <a:pt x="23" y="187"/>
                  <a:pt x="23" y="190"/>
                  <a:pt x="22" y="192"/>
                </a:cubicBezTo>
                <a:cubicBezTo>
                  <a:pt x="20" y="194"/>
                  <a:pt x="20" y="194"/>
                  <a:pt x="20" y="194"/>
                </a:cubicBezTo>
                <a:cubicBezTo>
                  <a:pt x="18" y="196"/>
                  <a:pt x="15" y="198"/>
                  <a:pt x="18" y="202"/>
                </a:cubicBezTo>
                <a:cubicBezTo>
                  <a:pt x="20" y="204"/>
                  <a:pt x="22" y="205"/>
                  <a:pt x="24" y="204"/>
                </a:cubicBezTo>
                <a:cubicBezTo>
                  <a:pt x="26" y="204"/>
                  <a:pt x="28" y="202"/>
                  <a:pt x="28" y="201"/>
                </a:cubicBezTo>
                <a:cubicBezTo>
                  <a:pt x="29" y="201"/>
                  <a:pt x="29" y="202"/>
                  <a:pt x="29" y="202"/>
                </a:cubicBezTo>
                <a:cubicBezTo>
                  <a:pt x="30" y="203"/>
                  <a:pt x="31" y="204"/>
                  <a:pt x="32" y="205"/>
                </a:cubicBezTo>
                <a:cubicBezTo>
                  <a:pt x="33" y="206"/>
                  <a:pt x="36" y="207"/>
                  <a:pt x="38" y="207"/>
                </a:cubicBezTo>
                <a:cubicBezTo>
                  <a:pt x="38" y="207"/>
                  <a:pt x="38" y="207"/>
                  <a:pt x="38" y="207"/>
                </a:cubicBezTo>
                <a:cubicBezTo>
                  <a:pt x="39" y="208"/>
                  <a:pt x="42" y="208"/>
                  <a:pt x="43" y="209"/>
                </a:cubicBezTo>
                <a:cubicBezTo>
                  <a:pt x="45" y="211"/>
                  <a:pt x="51" y="213"/>
                  <a:pt x="53" y="213"/>
                </a:cubicBezTo>
                <a:cubicBezTo>
                  <a:pt x="55" y="212"/>
                  <a:pt x="55" y="212"/>
                  <a:pt x="55" y="212"/>
                </a:cubicBezTo>
                <a:cubicBezTo>
                  <a:pt x="57" y="212"/>
                  <a:pt x="57" y="212"/>
                  <a:pt x="58" y="212"/>
                </a:cubicBezTo>
                <a:cubicBezTo>
                  <a:pt x="59" y="213"/>
                  <a:pt x="59" y="214"/>
                  <a:pt x="59" y="215"/>
                </a:cubicBezTo>
                <a:cubicBezTo>
                  <a:pt x="59" y="216"/>
                  <a:pt x="59" y="217"/>
                  <a:pt x="60" y="217"/>
                </a:cubicBezTo>
                <a:cubicBezTo>
                  <a:pt x="62" y="219"/>
                  <a:pt x="62" y="219"/>
                  <a:pt x="62" y="219"/>
                </a:cubicBezTo>
                <a:cubicBezTo>
                  <a:pt x="63" y="220"/>
                  <a:pt x="64" y="220"/>
                  <a:pt x="65" y="221"/>
                </a:cubicBezTo>
                <a:cubicBezTo>
                  <a:pt x="66" y="222"/>
                  <a:pt x="66" y="223"/>
                  <a:pt x="66" y="224"/>
                </a:cubicBezTo>
                <a:cubicBezTo>
                  <a:pt x="67" y="225"/>
                  <a:pt x="68" y="227"/>
                  <a:pt x="70" y="226"/>
                </a:cubicBezTo>
                <a:cubicBezTo>
                  <a:pt x="72" y="225"/>
                  <a:pt x="72" y="225"/>
                  <a:pt x="72" y="225"/>
                </a:cubicBezTo>
                <a:cubicBezTo>
                  <a:pt x="73" y="224"/>
                  <a:pt x="73" y="224"/>
                  <a:pt x="74" y="224"/>
                </a:cubicBezTo>
                <a:cubicBezTo>
                  <a:pt x="77" y="226"/>
                  <a:pt x="79" y="226"/>
                  <a:pt x="81" y="224"/>
                </a:cubicBezTo>
                <a:cubicBezTo>
                  <a:pt x="82" y="222"/>
                  <a:pt x="82" y="222"/>
                  <a:pt x="82" y="222"/>
                </a:cubicBezTo>
                <a:cubicBezTo>
                  <a:pt x="82" y="221"/>
                  <a:pt x="83" y="220"/>
                  <a:pt x="83" y="220"/>
                </a:cubicBezTo>
                <a:cubicBezTo>
                  <a:pt x="83" y="220"/>
                  <a:pt x="84" y="220"/>
                  <a:pt x="84" y="220"/>
                </a:cubicBezTo>
                <a:cubicBezTo>
                  <a:pt x="84" y="220"/>
                  <a:pt x="85" y="220"/>
                  <a:pt x="85" y="220"/>
                </a:cubicBezTo>
                <a:cubicBezTo>
                  <a:pt x="86" y="216"/>
                  <a:pt x="86" y="216"/>
                  <a:pt x="86" y="216"/>
                </a:cubicBezTo>
                <a:cubicBezTo>
                  <a:pt x="86" y="214"/>
                  <a:pt x="86" y="213"/>
                  <a:pt x="85" y="212"/>
                </a:cubicBezTo>
                <a:cubicBezTo>
                  <a:pt x="85" y="211"/>
                  <a:pt x="84" y="211"/>
                  <a:pt x="86" y="210"/>
                </a:cubicBezTo>
                <a:cubicBezTo>
                  <a:pt x="90" y="208"/>
                  <a:pt x="92" y="206"/>
                  <a:pt x="93" y="204"/>
                </a:cubicBezTo>
                <a:cubicBezTo>
                  <a:pt x="93" y="202"/>
                  <a:pt x="95" y="201"/>
                  <a:pt x="97" y="199"/>
                </a:cubicBezTo>
                <a:cubicBezTo>
                  <a:pt x="100" y="197"/>
                  <a:pt x="101" y="193"/>
                  <a:pt x="101" y="191"/>
                </a:cubicBezTo>
                <a:cubicBezTo>
                  <a:pt x="101" y="189"/>
                  <a:pt x="101" y="189"/>
                  <a:pt x="101" y="189"/>
                </a:cubicBezTo>
                <a:cubicBezTo>
                  <a:pt x="100" y="188"/>
                  <a:pt x="100" y="187"/>
                  <a:pt x="101" y="187"/>
                </a:cubicBezTo>
                <a:cubicBezTo>
                  <a:pt x="105" y="184"/>
                  <a:pt x="105" y="184"/>
                  <a:pt x="103" y="180"/>
                </a:cubicBezTo>
                <a:cubicBezTo>
                  <a:pt x="102" y="179"/>
                  <a:pt x="103" y="178"/>
                  <a:pt x="103" y="177"/>
                </a:cubicBezTo>
                <a:cubicBezTo>
                  <a:pt x="103" y="176"/>
                  <a:pt x="103" y="175"/>
                  <a:pt x="102" y="172"/>
                </a:cubicBezTo>
                <a:cubicBezTo>
                  <a:pt x="101" y="170"/>
                  <a:pt x="101" y="170"/>
                  <a:pt x="101" y="170"/>
                </a:cubicBezTo>
                <a:cubicBezTo>
                  <a:pt x="100" y="167"/>
                  <a:pt x="98" y="165"/>
                  <a:pt x="95" y="164"/>
                </a:cubicBezTo>
                <a:cubicBezTo>
                  <a:pt x="93" y="164"/>
                  <a:pt x="93" y="164"/>
                  <a:pt x="93" y="164"/>
                </a:cubicBezTo>
                <a:cubicBezTo>
                  <a:pt x="91" y="164"/>
                  <a:pt x="89" y="164"/>
                  <a:pt x="89" y="163"/>
                </a:cubicBezTo>
                <a:cubicBezTo>
                  <a:pt x="89" y="163"/>
                  <a:pt x="89" y="163"/>
                  <a:pt x="89" y="163"/>
                </a:cubicBezTo>
                <a:cubicBezTo>
                  <a:pt x="89" y="162"/>
                  <a:pt x="89" y="162"/>
                  <a:pt x="89" y="162"/>
                </a:cubicBezTo>
                <a:cubicBezTo>
                  <a:pt x="90" y="161"/>
                  <a:pt x="90" y="160"/>
                  <a:pt x="90" y="159"/>
                </a:cubicBezTo>
                <a:cubicBezTo>
                  <a:pt x="89" y="158"/>
                  <a:pt x="90" y="157"/>
                  <a:pt x="91" y="157"/>
                </a:cubicBezTo>
                <a:cubicBezTo>
                  <a:pt x="92" y="156"/>
                  <a:pt x="93" y="155"/>
                  <a:pt x="94" y="154"/>
                </a:cubicBezTo>
                <a:cubicBezTo>
                  <a:pt x="94" y="153"/>
                  <a:pt x="94" y="151"/>
                  <a:pt x="93" y="150"/>
                </a:cubicBezTo>
                <a:cubicBezTo>
                  <a:pt x="92" y="149"/>
                  <a:pt x="93" y="149"/>
                  <a:pt x="93" y="148"/>
                </a:cubicBezTo>
                <a:cubicBezTo>
                  <a:pt x="94" y="147"/>
                  <a:pt x="95" y="145"/>
                  <a:pt x="94" y="144"/>
                </a:cubicBezTo>
                <a:cubicBezTo>
                  <a:pt x="94" y="142"/>
                  <a:pt x="94" y="142"/>
                  <a:pt x="94" y="142"/>
                </a:cubicBezTo>
                <a:cubicBezTo>
                  <a:pt x="93" y="140"/>
                  <a:pt x="93" y="140"/>
                  <a:pt x="94" y="140"/>
                </a:cubicBezTo>
                <a:cubicBezTo>
                  <a:pt x="95" y="139"/>
                  <a:pt x="96" y="139"/>
                  <a:pt x="97" y="139"/>
                </a:cubicBezTo>
                <a:cubicBezTo>
                  <a:pt x="98" y="139"/>
                  <a:pt x="100" y="138"/>
                  <a:pt x="101" y="137"/>
                </a:cubicBezTo>
                <a:cubicBezTo>
                  <a:pt x="101" y="136"/>
                  <a:pt x="103" y="135"/>
                  <a:pt x="103" y="135"/>
                </a:cubicBezTo>
                <a:cubicBezTo>
                  <a:pt x="103" y="135"/>
                  <a:pt x="103" y="135"/>
                  <a:pt x="103" y="135"/>
                </a:cubicBezTo>
                <a:cubicBezTo>
                  <a:pt x="103" y="135"/>
                  <a:pt x="103" y="135"/>
                  <a:pt x="103" y="135"/>
                </a:cubicBezTo>
                <a:cubicBezTo>
                  <a:pt x="103" y="135"/>
                  <a:pt x="103" y="135"/>
                  <a:pt x="103" y="135"/>
                </a:cubicBezTo>
                <a:cubicBezTo>
                  <a:pt x="103" y="138"/>
                  <a:pt x="104" y="139"/>
                  <a:pt x="105" y="140"/>
                </a:cubicBezTo>
                <a:cubicBezTo>
                  <a:pt x="106" y="140"/>
                  <a:pt x="106" y="140"/>
                  <a:pt x="108" y="140"/>
                </a:cubicBezTo>
                <a:cubicBezTo>
                  <a:pt x="109" y="139"/>
                  <a:pt x="109" y="137"/>
                  <a:pt x="110" y="136"/>
                </a:cubicBezTo>
                <a:cubicBezTo>
                  <a:pt x="110" y="135"/>
                  <a:pt x="110" y="135"/>
                  <a:pt x="110" y="135"/>
                </a:cubicBezTo>
                <a:cubicBezTo>
                  <a:pt x="113" y="135"/>
                  <a:pt x="115" y="134"/>
                  <a:pt x="115" y="133"/>
                </a:cubicBezTo>
                <a:cubicBezTo>
                  <a:pt x="116" y="133"/>
                  <a:pt x="118" y="133"/>
                  <a:pt x="119" y="134"/>
                </a:cubicBezTo>
                <a:cubicBezTo>
                  <a:pt x="122" y="135"/>
                  <a:pt x="125" y="133"/>
                  <a:pt x="127" y="131"/>
                </a:cubicBezTo>
                <a:cubicBezTo>
                  <a:pt x="130" y="129"/>
                  <a:pt x="132" y="128"/>
                  <a:pt x="136" y="128"/>
                </a:cubicBezTo>
                <a:cubicBezTo>
                  <a:pt x="138" y="129"/>
                  <a:pt x="139" y="130"/>
                  <a:pt x="139" y="131"/>
                </a:cubicBezTo>
                <a:cubicBezTo>
                  <a:pt x="140" y="131"/>
                  <a:pt x="141" y="133"/>
                  <a:pt x="143" y="131"/>
                </a:cubicBezTo>
                <a:cubicBezTo>
                  <a:pt x="147" y="127"/>
                  <a:pt x="147" y="127"/>
                  <a:pt x="147" y="127"/>
                </a:cubicBezTo>
                <a:cubicBezTo>
                  <a:pt x="151" y="123"/>
                  <a:pt x="151" y="123"/>
                  <a:pt x="151" y="123"/>
                </a:cubicBezTo>
                <a:cubicBezTo>
                  <a:pt x="154" y="120"/>
                  <a:pt x="154" y="120"/>
                  <a:pt x="154" y="120"/>
                </a:cubicBezTo>
                <a:cubicBezTo>
                  <a:pt x="156" y="119"/>
                  <a:pt x="158" y="118"/>
                  <a:pt x="158" y="116"/>
                </a:cubicBezTo>
                <a:cubicBezTo>
                  <a:pt x="158" y="114"/>
                  <a:pt x="156" y="113"/>
                  <a:pt x="155" y="112"/>
                </a:cubicBezTo>
                <a:cubicBezTo>
                  <a:pt x="155" y="112"/>
                  <a:pt x="154" y="111"/>
                  <a:pt x="154" y="111"/>
                </a:cubicBezTo>
                <a:cubicBezTo>
                  <a:pt x="154" y="111"/>
                  <a:pt x="154" y="111"/>
                  <a:pt x="155" y="111"/>
                </a:cubicBezTo>
                <a:cubicBezTo>
                  <a:pt x="156" y="108"/>
                  <a:pt x="156" y="108"/>
                  <a:pt x="156" y="108"/>
                </a:cubicBezTo>
                <a:cubicBezTo>
                  <a:pt x="157" y="106"/>
                  <a:pt x="157" y="106"/>
                  <a:pt x="158" y="106"/>
                </a:cubicBezTo>
                <a:cubicBezTo>
                  <a:pt x="161" y="107"/>
                  <a:pt x="166" y="106"/>
                  <a:pt x="167" y="104"/>
                </a:cubicBezTo>
                <a:cubicBezTo>
                  <a:pt x="167" y="102"/>
                  <a:pt x="162" y="95"/>
                  <a:pt x="162" y="95"/>
                </a:cubicBezTo>
                <a:cubicBezTo>
                  <a:pt x="162" y="94"/>
                  <a:pt x="162" y="94"/>
                  <a:pt x="162" y="94"/>
                </a:cubicBezTo>
                <a:cubicBezTo>
                  <a:pt x="162" y="93"/>
                  <a:pt x="163" y="92"/>
                  <a:pt x="165" y="91"/>
                </a:cubicBezTo>
                <a:cubicBezTo>
                  <a:pt x="168" y="89"/>
                  <a:pt x="170" y="86"/>
                  <a:pt x="172" y="84"/>
                </a:cubicBezTo>
                <a:cubicBezTo>
                  <a:pt x="173" y="82"/>
                  <a:pt x="173" y="82"/>
                  <a:pt x="173" y="82"/>
                </a:cubicBezTo>
                <a:cubicBezTo>
                  <a:pt x="174" y="81"/>
                  <a:pt x="176" y="80"/>
                  <a:pt x="177" y="80"/>
                </a:cubicBezTo>
                <a:cubicBezTo>
                  <a:pt x="178" y="79"/>
                  <a:pt x="179" y="78"/>
                  <a:pt x="180" y="77"/>
                </a:cubicBezTo>
                <a:cubicBezTo>
                  <a:pt x="180" y="77"/>
                  <a:pt x="180" y="76"/>
                  <a:pt x="180" y="76"/>
                </a:cubicBezTo>
                <a:cubicBezTo>
                  <a:pt x="180" y="74"/>
                  <a:pt x="180" y="72"/>
                  <a:pt x="182" y="71"/>
                </a:cubicBezTo>
                <a:cubicBezTo>
                  <a:pt x="183" y="70"/>
                  <a:pt x="183" y="70"/>
                  <a:pt x="183" y="70"/>
                </a:cubicBezTo>
                <a:cubicBezTo>
                  <a:pt x="185" y="69"/>
                  <a:pt x="186" y="69"/>
                  <a:pt x="186" y="66"/>
                </a:cubicBezTo>
                <a:cubicBezTo>
                  <a:pt x="187" y="64"/>
                  <a:pt x="187" y="64"/>
                  <a:pt x="187" y="64"/>
                </a:cubicBezTo>
                <a:cubicBezTo>
                  <a:pt x="187" y="63"/>
                  <a:pt x="187" y="62"/>
                  <a:pt x="187" y="61"/>
                </a:cubicBezTo>
                <a:cubicBezTo>
                  <a:pt x="187" y="61"/>
                  <a:pt x="186" y="60"/>
                  <a:pt x="186" y="60"/>
                </a:cubicBezTo>
                <a:cubicBezTo>
                  <a:pt x="185" y="58"/>
                  <a:pt x="185" y="58"/>
                  <a:pt x="187" y="56"/>
                </a:cubicBezTo>
                <a:cubicBezTo>
                  <a:pt x="188" y="56"/>
                  <a:pt x="188" y="56"/>
                  <a:pt x="188" y="56"/>
                </a:cubicBezTo>
                <a:cubicBezTo>
                  <a:pt x="188" y="56"/>
                  <a:pt x="188" y="55"/>
                  <a:pt x="188" y="55"/>
                </a:cubicBezTo>
                <a:cubicBezTo>
                  <a:pt x="186" y="51"/>
                  <a:pt x="185" y="48"/>
                  <a:pt x="185" y="48"/>
                </a:cubicBezTo>
                <a:cubicBezTo>
                  <a:pt x="185" y="46"/>
                  <a:pt x="185" y="46"/>
                  <a:pt x="185" y="46"/>
                </a:cubicBezTo>
                <a:cubicBezTo>
                  <a:pt x="184" y="45"/>
                  <a:pt x="183" y="45"/>
                  <a:pt x="181" y="45"/>
                </a:cubicBezTo>
                <a:cubicBezTo>
                  <a:pt x="179" y="45"/>
                  <a:pt x="179" y="45"/>
                  <a:pt x="179" y="45"/>
                </a:cubicBezTo>
                <a:cubicBezTo>
                  <a:pt x="178" y="45"/>
                  <a:pt x="178" y="45"/>
                  <a:pt x="178" y="45"/>
                </a:cubicBezTo>
                <a:cubicBezTo>
                  <a:pt x="178" y="45"/>
                  <a:pt x="178" y="45"/>
                  <a:pt x="178" y="45"/>
                </a:cubicBezTo>
                <a:cubicBezTo>
                  <a:pt x="178" y="45"/>
                  <a:pt x="178" y="44"/>
                  <a:pt x="178" y="43"/>
                </a:cubicBezTo>
                <a:cubicBezTo>
                  <a:pt x="178" y="40"/>
                  <a:pt x="178" y="40"/>
                  <a:pt x="178" y="40"/>
                </a:cubicBezTo>
                <a:cubicBezTo>
                  <a:pt x="178" y="37"/>
                  <a:pt x="177" y="36"/>
                  <a:pt x="177" y="35"/>
                </a:cubicBezTo>
                <a:cubicBezTo>
                  <a:pt x="176" y="35"/>
                  <a:pt x="176" y="34"/>
                  <a:pt x="176" y="33"/>
                </a:cubicBezTo>
                <a:cubicBezTo>
                  <a:pt x="176" y="33"/>
                  <a:pt x="176" y="33"/>
                  <a:pt x="176" y="32"/>
                </a:cubicBezTo>
                <a:cubicBezTo>
                  <a:pt x="177" y="30"/>
                  <a:pt x="178" y="29"/>
                  <a:pt x="179" y="28"/>
                </a:cubicBezTo>
                <a:cubicBezTo>
                  <a:pt x="179" y="28"/>
                  <a:pt x="180" y="28"/>
                  <a:pt x="180" y="27"/>
                </a:cubicBezTo>
                <a:cubicBezTo>
                  <a:pt x="180" y="27"/>
                  <a:pt x="180" y="27"/>
                  <a:pt x="180" y="27"/>
                </a:cubicBezTo>
                <a:cubicBezTo>
                  <a:pt x="180" y="26"/>
                  <a:pt x="179" y="26"/>
                  <a:pt x="179" y="26"/>
                </a:cubicBezTo>
                <a:cubicBezTo>
                  <a:pt x="179" y="26"/>
                  <a:pt x="178" y="26"/>
                  <a:pt x="178" y="25"/>
                </a:cubicBezTo>
                <a:cubicBezTo>
                  <a:pt x="178" y="25"/>
                  <a:pt x="179" y="24"/>
                  <a:pt x="179" y="23"/>
                </a:cubicBezTo>
                <a:cubicBezTo>
                  <a:pt x="179" y="23"/>
                  <a:pt x="179" y="23"/>
                  <a:pt x="179" y="23"/>
                </a:cubicBezTo>
                <a:cubicBezTo>
                  <a:pt x="179" y="20"/>
                  <a:pt x="175" y="19"/>
                  <a:pt x="172" y="18"/>
                </a:cubicBezTo>
                <a:cubicBezTo>
                  <a:pt x="172" y="18"/>
                  <a:pt x="172" y="18"/>
                  <a:pt x="172" y="18"/>
                </a:cubicBezTo>
                <a:cubicBezTo>
                  <a:pt x="172" y="18"/>
                  <a:pt x="171" y="18"/>
                  <a:pt x="171" y="18"/>
                </a:cubicBezTo>
                <a:cubicBezTo>
                  <a:pt x="171" y="18"/>
                  <a:pt x="171" y="17"/>
                  <a:pt x="171" y="17"/>
                </a:cubicBezTo>
                <a:cubicBezTo>
                  <a:pt x="172" y="15"/>
                  <a:pt x="172" y="15"/>
                  <a:pt x="172" y="15"/>
                </a:cubicBezTo>
                <a:cubicBezTo>
                  <a:pt x="172" y="15"/>
                  <a:pt x="172" y="15"/>
                  <a:pt x="172" y="14"/>
                </a:cubicBezTo>
                <a:cubicBezTo>
                  <a:pt x="172" y="14"/>
                  <a:pt x="172" y="14"/>
                  <a:pt x="172" y="13"/>
                </a:cubicBezTo>
                <a:cubicBezTo>
                  <a:pt x="172" y="13"/>
                  <a:pt x="171" y="13"/>
                  <a:pt x="170" y="12"/>
                </a:cubicBezTo>
                <a:cubicBezTo>
                  <a:pt x="168" y="12"/>
                  <a:pt x="167" y="12"/>
                  <a:pt x="167" y="11"/>
                </a:cubicBezTo>
                <a:cubicBezTo>
                  <a:pt x="167" y="9"/>
                  <a:pt x="166" y="8"/>
                  <a:pt x="165" y="7"/>
                </a:cubicBezTo>
                <a:cubicBezTo>
                  <a:pt x="163" y="6"/>
                  <a:pt x="160" y="6"/>
                  <a:pt x="157" y="7"/>
                </a:cubicBezTo>
                <a:cubicBezTo>
                  <a:pt x="155" y="8"/>
                  <a:pt x="152" y="9"/>
                  <a:pt x="151" y="8"/>
                </a:cubicBezTo>
                <a:cubicBezTo>
                  <a:pt x="151" y="8"/>
                  <a:pt x="151" y="8"/>
                  <a:pt x="152" y="6"/>
                </a:cubicBezTo>
                <a:cubicBezTo>
                  <a:pt x="152" y="4"/>
                  <a:pt x="153" y="3"/>
                  <a:pt x="152" y="1"/>
                </a:cubicBezTo>
                <a:cubicBezTo>
                  <a:pt x="151" y="0"/>
                  <a:pt x="149" y="0"/>
                  <a:pt x="145" y="0"/>
                </a:cubicBezTo>
                <a:cubicBezTo>
                  <a:pt x="143" y="0"/>
                  <a:pt x="143" y="0"/>
                  <a:pt x="143" y="0"/>
                </a:cubicBezTo>
                <a:cubicBezTo>
                  <a:pt x="141" y="0"/>
                  <a:pt x="139" y="0"/>
                  <a:pt x="139" y="1"/>
                </a:cubicBezTo>
                <a:close/>
                <a:moveTo>
                  <a:pt x="105" y="46"/>
                </a:moveTo>
                <a:cubicBezTo>
                  <a:pt x="106" y="46"/>
                  <a:pt x="106" y="45"/>
                  <a:pt x="106" y="45"/>
                </a:cubicBezTo>
                <a:cubicBezTo>
                  <a:pt x="107" y="42"/>
                  <a:pt x="107" y="42"/>
                  <a:pt x="107" y="42"/>
                </a:cubicBezTo>
                <a:cubicBezTo>
                  <a:pt x="108" y="40"/>
                  <a:pt x="108" y="40"/>
                  <a:pt x="109" y="40"/>
                </a:cubicBezTo>
                <a:cubicBezTo>
                  <a:pt x="113" y="39"/>
                  <a:pt x="113" y="39"/>
                  <a:pt x="113" y="39"/>
                </a:cubicBezTo>
                <a:cubicBezTo>
                  <a:pt x="115" y="39"/>
                  <a:pt x="115" y="39"/>
                  <a:pt x="115" y="39"/>
                </a:cubicBezTo>
                <a:cubicBezTo>
                  <a:pt x="115" y="39"/>
                  <a:pt x="122" y="35"/>
                  <a:pt x="123" y="32"/>
                </a:cubicBezTo>
                <a:cubicBezTo>
                  <a:pt x="123" y="32"/>
                  <a:pt x="122" y="30"/>
                  <a:pt x="122" y="30"/>
                </a:cubicBezTo>
                <a:cubicBezTo>
                  <a:pt x="121" y="27"/>
                  <a:pt x="120" y="24"/>
                  <a:pt x="125" y="21"/>
                </a:cubicBezTo>
                <a:cubicBezTo>
                  <a:pt x="130" y="19"/>
                  <a:pt x="130" y="19"/>
                  <a:pt x="130" y="19"/>
                </a:cubicBezTo>
                <a:cubicBezTo>
                  <a:pt x="134" y="17"/>
                  <a:pt x="135" y="17"/>
                  <a:pt x="135" y="13"/>
                </a:cubicBezTo>
                <a:cubicBezTo>
                  <a:pt x="135" y="9"/>
                  <a:pt x="135" y="9"/>
                  <a:pt x="135" y="9"/>
                </a:cubicBezTo>
                <a:cubicBezTo>
                  <a:pt x="135" y="8"/>
                  <a:pt x="135" y="7"/>
                  <a:pt x="135" y="7"/>
                </a:cubicBezTo>
                <a:cubicBezTo>
                  <a:pt x="136" y="6"/>
                  <a:pt x="136" y="6"/>
                  <a:pt x="137" y="6"/>
                </a:cubicBezTo>
                <a:cubicBezTo>
                  <a:pt x="139" y="6"/>
                  <a:pt x="139" y="6"/>
                  <a:pt x="140" y="5"/>
                </a:cubicBezTo>
                <a:cubicBezTo>
                  <a:pt x="140" y="3"/>
                  <a:pt x="140" y="3"/>
                  <a:pt x="140" y="3"/>
                </a:cubicBezTo>
                <a:cubicBezTo>
                  <a:pt x="140" y="3"/>
                  <a:pt x="140" y="2"/>
                  <a:pt x="140" y="2"/>
                </a:cubicBezTo>
                <a:cubicBezTo>
                  <a:pt x="140" y="2"/>
                  <a:pt x="141" y="2"/>
                  <a:pt x="143" y="2"/>
                </a:cubicBezTo>
                <a:cubicBezTo>
                  <a:pt x="145" y="2"/>
                  <a:pt x="145" y="2"/>
                  <a:pt x="145" y="2"/>
                </a:cubicBezTo>
                <a:cubicBezTo>
                  <a:pt x="148" y="2"/>
                  <a:pt x="150" y="2"/>
                  <a:pt x="150" y="2"/>
                </a:cubicBezTo>
                <a:cubicBezTo>
                  <a:pt x="151" y="3"/>
                  <a:pt x="151" y="3"/>
                  <a:pt x="150" y="5"/>
                </a:cubicBezTo>
                <a:cubicBezTo>
                  <a:pt x="149" y="7"/>
                  <a:pt x="149" y="9"/>
                  <a:pt x="150" y="10"/>
                </a:cubicBezTo>
                <a:cubicBezTo>
                  <a:pt x="151" y="11"/>
                  <a:pt x="153" y="10"/>
                  <a:pt x="157" y="9"/>
                </a:cubicBezTo>
                <a:cubicBezTo>
                  <a:pt x="161" y="8"/>
                  <a:pt x="163" y="8"/>
                  <a:pt x="164" y="8"/>
                </a:cubicBezTo>
                <a:cubicBezTo>
                  <a:pt x="164" y="9"/>
                  <a:pt x="165" y="10"/>
                  <a:pt x="165" y="11"/>
                </a:cubicBezTo>
                <a:cubicBezTo>
                  <a:pt x="166" y="14"/>
                  <a:pt x="168" y="14"/>
                  <a:pt x="170" y="14"/>
                </a:cubicBezTo>
                <a:cubicBezTo>
                  <a:pt x="170" y="14"/>
                  <a:pt x="170" y="14"/>
                  <a:pt x="170" y="14"/>
                </a:cubicBezTo>
                <a:cubicBezTo>
                  <a:pt x="170" y="15"/>
                  <a:pt x="169" y="16"/>
                  <a:pt x="169" y="16"/>
                </a:cubicBezTo>
                <a:cubicBezTo>
                  <a:pt x="169" y="17"/>
                  <a:pt x="169" y="17"/>
                  <a:pt x="169" y="18"/>
                </a:cubicBezTo>
                <a:cubicBezTo>
                  <a:pt x="169" y="18"/>
                  <a:pt x="169" y="18"/>
                  <a:pt x="169" y="19"/>
                </a:cubicBezTo>
                <a:cubicBezTo>
                  <a:pt x="169" y="20"/>
                  <a:pt x="170" y="20"/>
                  <a:pt x="171" y="20"/>
                </a:cubicBezTo>
                <a:cubicBezTo>
                  <a:pt x="171" y="20"/>
                  <a:pt x="172" y="20"/>
                  <a:pt x="172" y="20"/>
                </a:cubicBezTo>
                <a:cubicBezTo>
                  <a:pt x="175" y="21"/>
                  <a:pt x="177" y="21"/>
                  <a:pt x="177" y="23"/>
                </a:cubicBezTo>
                <a:cubicBezTo>
                  <a:pt x="177" y="23"/>
                  <a:pt x="177" y="23"/>
                  <a:pt x="177" y="23"/>
                </a:cubicBezTo>
                <a:cubicBezTo>
                  <a:pt x="177" y="24"/>
                  <a:pt x="177" y="24"/>
                  <a:pt x="177" y="25"/>
                </a:cubicBezTo>
                <a:cubicBezTo>
                  <a:pt x="177" y="26"/>
                  <a:pt x="177" y="26"/>
                  <a:pt x="177" y="27"/>
                </a:cubicBezTo>
                <a:cubicBezTo>
                  <a:pt x="177" y="28"/>
                  <a:pt x="175" y="29"/>
                  <a:pt x="174" y="31"/>
                </a:cubicBezTo>
                <a:cubicBezTo>
                  <a:pt x="174" y="32"/>
                  <a:pt x="174" y="33"/>
                  <a:pt x="174" y="33"/>
                </a:cubicBezTo>
                <a:cubicBezTo>
                  <a:pt x="174" y="35"/>
                  <a:pt x="175" y="36"/>
                  <a:pt x="175" y="37"/>
                </a:cubicBezTo>
                <a:cubicBezTo>
                  <a:pt x="176" y="37"/>
                  <a:pt x="176" y="38"/>
                  <a:pt x="176" y="40"/>
                </a:cubicBezTo>
                <a:cubicBezTo>
                  <a:pt x="176" y="43"/>
                  <a:pt x="176" y="43"/>
                  <a:pt x="176" y="43"/>
                </a:cubicBezTo>
                <a:cubicBezTo>
                  <a:pt x="176" y="44"/>
                  <a:pt x="176" y="44"/>
                  <a:pt x="176" y="45"/>
                </a:cubicBezTo>
                <a:cubicBezTo>
                  <a:pt x="176" y="45"/>
                  <a:pt x="176" y="46"/>
                  <a:pt x="176" y="46"/>
                </a:cubicBezTo>
                <a:cubicBezTo>
                  <a:pt x="177" y="47"/>
                  <a:pt x="178" y="47"/>
                  <a:pt x="179" y="47"/>
                </a:cubicBezTo>
                <a:cubicBezTo>
                  <a:pt x="182" y="47"/>
                  <a:pt x="182" y="47"/>
                  <a:pt x="182" y="47"/>
                </a:cubicBezTo>
                <a:cubicBezTo>
                  <a:pt x="182" y="47"/>
                  <a:pt x="183" y="47"/>
                  <a:pt x="183" y="47"/>
                </a:cubicBezTo>
                <a:cubicBezTo>
                  <a:pt x="183" y="47"/>
                  <a:pt x="183" y="47"/>
                  <a:pt x="183" y="47"/>
                </a:cubicBezTo>
                <a:cubicBezTo>
                  <a:pt x="183" y="47"/>
                  <a:pt x="183" y="48"/>
                  <a:pt x="183" y="48"/>
                </a:cubicBezTo>
                <a:cubicBezTo>
                  <a:pt x="183" y="49"/>
                  <a:pt x="185" y="53"/>
                  <a:pt x="186" y="55"/>
                </a:cubicBezTo>
                <a:cubicBezTo>
                  <a:pt x="186" y="55"/>
                  <a:pt x="186" y="55"/>
                  <a:pt x="186" y="55"/>
                </a:cubicBezTo>
                <a:cubicBezTo>
                  <a:pt x="184" y="56"/>
                  <a:pt x="184" y="57"/>
                  <a:pt x="184" y="58"/>
                </a:cubicBezTo>
                <a:cubicBezTo>
                  <a:pt x="184" y="59"/>
                  <a:pt x="184" y="60"/>
                  <a:pt x="184" y="61"/>
                </a:cubicBezTo>
                <a:cubicBezTo>
                  <a:pt x="185" y="61"/>
                  <a:pt x="185" y="61"/>
                  <a:pt x="185" y="61"/>
                </a:cubicBezTo>
                <a:cubicBezTo>
                  <a:pt x="185" y="62"/>
                  <a:pt x="185" y="62"/>
                  <a:pt x="185" y="62"/>
                </a:cubicBezTo>
                <a:cubicBezTo>
                  <a:pt x="185" y="63"/>
                  <a:pt x="185" y="63"/>
                  <a:pt x="185" y="64"/>
                </a:cubicBezTo>
                <a:cubicBezTo>
                  <a:pt x="184" y="66"/>
                  <a:pt x="184" y="66"/>
                  <a:pt x="184" y="66"/>
                </a:cubicBezTo>
                <a:cubicBezTo>
                  <a:pt x="184" y="68"/>
                  <a:pt x="184" y="68"/>
                  <a:pt x="182" y="68"/>
                </a:cubicBezTo>
                <a:cubicBezTo>
                  <a:pt x="181" y="69"/>
                  <a:pt x="181" y="69"/>
                  <a:pt x="181" y="69"/>
                </a:cubicBezTo>
                <a:cubicBezTo>
                  <a:pt x="178" y="71"/>
                  <a:pt x="178" y="74"/>
                  <a:pt x="178" y="76"/>
                </a:cubicBezTo>
                <a:cubicBezTo>
                  <a:pt x="178" y="77"/>
                  <a:pt x="178" y="77"/>
                  <a:pt x="178" y="77"/>
                </a:cubicBezTo>
                <a:cubicBezTo>
                  <a:pt x="178" y="77"/>
                  <a:pt x="177" y="78"/>
                  <a:pt x="176" y="78"/>
                </a:cubicBezTo>
                <a:cubicBezTo>
                  <a:pt x="175" y="79"/>
                  <a:pt x="173" y="80"/>
                  <a:pt x="172" y="81"/>
                </a:cubicBezTo>
                <a:cubicBezTo>
                  <a:pt x="170" y="83"/>
                  <a:pt x="170" y="83"/>
                  <a:pt x="170" y="83"/>
                </a:cubicBezTo>
                <a:cubicBezTo>
                  <a:pt x="169" y="85"/>
                  <a:pt x="167" y="87"/>
                  <a:pt x="164" y="89"/>
                </a:cubicBezTo>
                <a:cubicBezTo>
                  <a:pt x="161" y="90"/>
                  <a:pt x="160" y="92"/>
                  <a:pt x="160" y="93"/>
                </a:cubicBezTo>
                <a:cubicBezTo>
                  <a:pt x="160" y="93"/>
                  <a:pt x="160" y="94"/>
                  <a:pt x="160" y="94"/>
                </a:cubicBezTo>
                <a:cubicBezTo>
                  <a:pt x="160" y="95"/>
                  <a:pt x="160" y="96"/>
                  <a:pt x="161" y="97"/>
                </a:cubicBezTo>
                <a:cubicBezTo>
                  <a:pt x="163" y="99"/>
                  <a:pt x="165" y="103"/>
                  <a:pt x="165" y="104"/>
                </a:cubicBezTo>
                <a:cubicBezTo>
                  <a:pt x="165" y="104"/>
                  <a:pt x="165" y="104"/>
                  <a:pt x="165" y="104"/>
                </a:cubicBezTo>
                <a:cubicBezTo>
                  <a:pt x="165" y="104"/>
                  <a:pt x="162" y="105"/>
                  <a:pt x="159" y="104"/>
                </a:cubicBezTo>
                <a:cubicBezTo>
                  <a:pt x="156" y="104"/>
                  <a:pt x="155" y="106"/>
                  <a:pt x="154" y="107"/>
                </a:cubicBezTo>
                <a:cubicBezTo>
                  <a:pt x="153" y="110"/>
                  <a:pt x="153" y="110"/>
                  <a:pt x="153" y="110"/>
                </a:cubicBezTo>
                <a:cubicBezTo>
                  <a:pt x="152" y="110"/>
                  <a:pt x="152" y="111"/>
                  <a:pt x="152" y="112"/>
                </a:cubicBezTo>
                <a:cubicBezTo>
                  <a:pt x="153" y="113"/>
                  <a:pt x="154" y="113"/>
                  <a:pt x="155" y="114"/>
                </a:cubicBezTo>
                <a:cubicBezTo>
                  <a:pt x="156" y="114"/>
                  <a:pt x="156" y="115"/>
                  <a:pt x="156" y="115"/>
                </a:cubicBezTo>
                <a:cubicBezTo>
                  <a:pt x="156" y="117"/>
                  <a:pt x="154" y="118"/>
                  <a:pt x="153" y="119"/>
                </a:cubicBezTo>
                <a:cubicBezTo>
                  <a:pt x="149" y="121"/>
                  <a:pt x="149" y="121"/>
                  <a:pt x="149" y="121"/>
                </a:cubicBezTo>
                <a:cubicBezTo>
                  <a:pt x="145" y="126"/>
                  <a:pt x="145" y="126"/>
                  <a:pt x="145" y="126"/>
                </a:cubicBezTo>
                <a:cubicBezTo>
                  <a:pt x="142" y="130"/>
                  <a:pt x="142" y="130"/>
                  <a:pt x="142" y="130"/>
                </a:cubicBezTo>
                <a:cubicBezTo>
                  <a:pt x="142" y="130"/>
                  <a:pt x="142" y="130"/>
                  <a:pt x="142" y="130"/>
                </a:cubicBezTo>
                <a:cubicBezTo>
                  <a:pt x="142" y="130"/>
                  <a:pt x="141" y="129"/>
                  <a:pt x="141" y="129"/>
                </a:cubicBezTo>
                <a:cubicBezTo>
                  <a:pt x="140" y="128"/>
                  <a:pt x="138" y="127"/>
                  <a:pt x="136" y="127"/>
                </a:cubicBezTo>
                <a:cubicBezTo>
                  <a:pt x="131" y="126"/>
                  <a:pt x="129" y="127"/>
                  <a:pt x="126" y="130"/>
                </a:cubicBezTo>
                <a:cubicBezTo>
                  <a:pt x="123" y="133"/>
                  <a:pt x="121" y="133"/>
                  <a:pt x="120" y="132"/>
                </a:cubicBezTo>
                <a:cubicBezTo>
                  <a:pt x="119" y="132"/>
                  <a:pt x="117" y="131"/>
                  <a:pt x="115" y="131"/>
                </a:cubicBezTo>
                <a:cubicBezTo>
                  <a:pt x="114" y="132"/>
                  <a:pt x="114" y="132"/>
                  <a:pt x="114" y="132"/>
                </a:cubicBezTo>
                <a:cubicBezTo>
                  <a:pt x="113" y="133"/>
                  <a:pt x="112" y="133"/>
                  <a:pt x="110" y="133"/>
                </a:cubicBezTo>
                <a:cubicBezTo>
                  <a:pt x="108" y="133"/>
                  <a:pt x="108" y="135"/>
                  <a:pt x="108" y="136"/>
                </a:cubicBezTo>
                <a:cubicBezTo>
                  <a:pt x="108" y="137"/>
                  <a:pt x="107" y="138"/>
                  <a:pt x="107" y="138"/>
                </a:cubicBezTo>
                <a:cubicBezTo>
                  <a:pt x="106" y="138"/>
                  <a:pt x="106" y="138"/>
                  <a:pt x="106" y="138"/>
                </a:cubicBezTo>
                <a:cubicBezTo>
                  <a:pt x="106" y="138"/>
                  <a:pt x="105" y="137"/>
                  <a:pt x="105" y="135"/>
                </a:cubicBezTo>
                <a:cubicBezTo>
                  <a:pt x="105" y="133"/>
                  <a:pt x="104" y="133"/>
                  <a:pt x="104" y="133"/>
                </a:cubicBezTo>
                <a:cubicBezTo>
                  <a:pt x="102" y="132"/>
                  <a:pt x="100" y="134"/>
                  <a:pt x="99" y="136"/>
                </a:cubicBezTo>
                <a:cubicBezTo>
                  <a:pt x="99" y="137"/>
                  <a:pt x="98" y="137"/>
                  <a:pt x="97" y="137"/>
                </a:cubicBezTo>
                <a:cubicBezTo>
                  <a:pt x="96" y="137"/>
                  <a:pt x="94" y="137"/>
                  <a:pt x="93" y="138"/>
                </a:cubicBezTo>
                <a:cubicBezTo>
                  <a:pt x="92" y="139"/>
                  <a:pt x="91" y="140"/>
                  <a:pt x="91" y="141"/>
                </a:cubicBezTo>
                <a:cubicBezTo>
                  <a:pt x="91" y="141"/>
                  <a:pt x="92" y="142"/>
                  <a:pt x="92" y="143"/>
                </a:cubicBezTo>
                <a:cubicBezTo>
                  <a:pt x="92" y="144"/>
                  <a:pt x="92" y="144"/>
                  <a:pt x="92" y="144"/>
                </a:cubicBezTo>
                <a:cubicBezTo>
                  <a:pt x="92" y="144"/>
                  <a:pt x="92" y="145"/>
                  <a:pt x="92" y="145"/>
                </a:cubicBezTo>
                <a:cubicBezTo>
                  <a:pt x="92" y="145"/>
                  <a:pt x="92" y="146"/>
                  <a:pt x="92" y="147"/>
                </a:cubicBezTo>
                <a:cubicBezTo>
                  <a:pt x="91" y="147"/>
                  <a:pt x="91" y="148"/>
                  <a:pt x="91" y="149"/>
                </a:cubicBezTo>
                <a:cubicBezTo>
                  <a:pt x="91" y="149"/>
                  <a:pt x="91" y="150"/>
                  <a:pt x="91" y="151"/>
                </a:cubicBezTo>
                <a:cubicBezTo>
                  <a:pt x="92" y="151"/>
                  <a:pt x="92" y="152"/>
                  <a:pt x="92" y="153"/>
                </a:cubicBezTo>
                <a:cubicBezTo>
                  <a:pt x="92" y="153"/>
                  <a:pt x="92" y="153"/>
                  <a:pt x="92" y="154"/>
                </a:cubicBezTo>
                <a:cubicBezTo>
                  <a:pt x="92" y="154"/>
                  <a:pt x="91" y="155"/>
                  <a:pt x="90" y="155"/>
                </a:cubicBezTo>
                <a:cubicBezTo>
                  <a:pt x="89" y="156"/>
                  <a:pt x="88" y="156"/>
                  <a:pt x="88" y="158"/>
                </a:cubicBezTo>
                <a:cubicBezTo>
                  <a:pt x="88" y="159"/>
                  <a:pt x="88" y="159"/>
                  <a:pt x="88" y="160"/>
                </a:cubicBezTo>
                <a:cubicBezTo>
                  <a:pt x="88" y="160"/>
                  <a:pt x="88" y="160"/>
                  <a:pt x="88" y="160"/>
                </a:cubicBezTo>
                <a:cubicBezTo>
                  <a:pt x="88" y="161"/>
                  <a:pt x="87" y="161"/>
                  <a:pt x="87" y="162"/>
                </a:cubicBezTo>
                <a:cubicBezTo>
                  <a:pt x="87" y="163"/>
                  <a:pt x="87" y="163"/>
                  <a:pt x="87" y="163"/>
                </a:cubicBezTo>
                <a:cubicBezTo>
                  <a:pt x="87" y="164"/>
                  <a:pt x="87" y="164"/>
                  <a:pt x="87" y="165"/>
                </a:cubicBezTo>
                <a:cubicBezTo>
                  <a:pt x="88" y="166"/>
                  <a:pt x="90" y="166"/>
                  <a:pt x="93" y="166"/>
                </a:cubicBezTo>
                <a:cubicBezTo>
                  <a:pt x="95" y="166"/>
                  <a:pt x="95" y="166"/>
                  <a:pt x="95" y="166"/>
                </a:cubicBezTo>
                <a:cubicBezTo>
                  <a:pt x="97" y="167"/>
                  <a:pt x="98" y="168"/>
                  <a:pt x="99" y="171"/>
                </a:cubicBezTo>
                <a:cubicBezTo>
                  <a:pt x="100" y="173"/>
                  <a:pt x="100" y="173"/>
                  <a:pt x="100" y="173"/>
                </a:cubicBezTo>
                <a:cubicBezTo>
                  <a:pt x="101" y="174"/>
                  <a:pt x="101" y="175"/>
                  <a:pt x="101" y="175"/>
                </a:cubicBezTo>
                <a:cubicBezTo>
                  <a:pt x="101" y="176"/>
                  <a:pt x="101" y="176"/>
                  <a:pt x="101" y="177"/>
                </a:cubicBezTo>
                <a:cubicBezTo>
                  <a:pt x="101" y="177"/>
                  <a:pt x="101" y="178"/>
                  <a:pt x="101" y="178"/>
                </a:cubicBezTo>
                <a:cubicBezTo>
                  <a:pt x="101" y="179"/>
                  <a:pt x="101" y="180"/>
                  <a:pt x="101" y="181"/>
                </a:cubicBezTo>
                <a:cubicBezTo>
                  <a:pt x="102" y="182"/>
                  <a:pt x="102" y="182"/>
                  <a:pt x="102" y="183"/>
                </a:cubicBezTo>
                <a:cubicBezTo>
                  <a:pt x="102" y="184"/>
                  <a:pt x="102" y="184"/>
                  <a:pt x="100" y="185"/>
                </a:cubicBezTo>
                <a:cubicBezTo>
                  <a:pt x="99" y="186"/>
                  <a:pt x="98" y="187"/>
                  <a:pt x="98" y="188"/>
                </a:cubicBezTo>
                <a:cubicBezTo>
                  <a:pt x="98" y="189"/>
                  <a:pt x="99" y="190"/>
                  <a:pt x="99" y="190"/>
                </a:cubicBezTo>
                <a:cubicBezTo>
                  <a:pt x="99" y="191"/>
                  <a:pt x="99" y="191"/>
                  <a:pt x="99" y="191"/>
                </a:cubicBezTo>
                <a:cubicBezTo>
                  <a:pt x="99" y="192"/>
                  <a:pt x="99" y="196"/>
                  <a:pt x="96" y="197"/>
                </a:cubicBezTo>
                <a:cubicBezTo>
                  <a:pt x="93" y="199"/>
                  <a:pt x="91" y="201"/>
                  <a:pt x="91" y="203"/>
                </a:cubicBezTo>
                <a:cubicBezTo>
                  <a:pt x="91" y="205"/>
                  <a:pt x="89" y="207"/>
                  <a:pt x="86" y="208"/>
                </a:cubicBezTo>
                <a:cubicBezTo>
                  <a:pt x="84" y="209"/>
                  <a:pt x="83" y="210"/>
                  <a:pt x="83" y="211"/>
                </a:cubicBezTo>
                <a:cubicBezTo>
                  <a:pt x="83" y="212"/>
                  <a:pt x="83" y="213"/>
                  <a:pt x="83" y="213"/>
                </a:cubicBezTo>
                <a:cubicBezTo>
                  <a:pt x="84" y="214"/>
                  <a:pt x="84" y="214"/>
                  <a:pt x="84" y="215"/>
                </a:cubicBezTo>
                <a:cubicBezTo>
                  <a:pt x="84" y="215"/>
                  <a:pt x="84" y="215"/>
                  <a:pt x="84" y="215"/>
                </a:cubicBezTo>
                <a:cubicBezTo>
                  <a:pt x="84" y="215"/>
                  <a:pt x="83" y="217"/>
                  <a:pt x="83" y="219"/>
                </a:cubicBezTo>
                <a:cubicBezTo>
                  <a:pt x="83" y="219"/>
                  <a:pt x="82" y="219"/>
                  <a:pt x="82" y="219"/>
                </a:cubicBezTo>
                <a:cubicBezTo>
                  <a:pt x="81" y="219"/>
                  <a:pt x="81" y="220"/>
                  <a:pt x="81" y="221"/>
                </a:cubicBezTo>
                <a:cubicBezTo>
                  <a:pt x="80" y="223"/>
                  <a:pt x="80" y="223"/>
                  <a:pt x="80" y="223"/>
                </a:cubicBezTo>
                <a:cubicBezTo>
                  <a:pt x="79" y="224"/>
                  <a:pt x="78" y="225"/>
                  <a:pt x="75" y="223"/>
                </a:cubicBezTo>
                <a:cubicBezTo>
                  <a:pt x="73" y="221"/>
                  <a:pt x="71" y="223"/>
                  <a:pt x="70" y="224"/>
                </a:cubicBezTo>
                <a:cubicBezTo>
                  <a:pt x="69" y="225"/>
                  <a:pt x="69" y="225"/>
                  <a:pt x="69" y="225"/>
                </a:cubicBezTo>
                <a:cubicBezTo>
                  <a:pt x="69" y="225"/>
                  <a:pt x="68" y="224"/>
                  <a:pt x="68" y="223"/>
                </a:cubicBezTo>
                <a:cubicBezTo>
                  <a:pt x="68" y="222"/>
                  <a:pt x="67" y="221"/>
                  <a:pt x="66" y="220"/>
                </a:cubicBezTo>
                <a:cubicBezTo>
                  <a:pt x="65" y="219"/>
                  <a:pt x="64" y="218"/>
                  <a:pt x="63" y="218"/>
                </a:cubicBezTo>
                <a:cubicBezTo>
                  <a:pt x="61" y="216"/>
                  <a:pt x="61" y="216"/>
                  <a:pt x="61" y="216"/>
                </a:cubicBezTo>
                <a:cubicBezTo>
                  <a:pt x="61" y="216"/>
                  <a:pt x="61" y="216"/>
                  <a:pt x="61" y="215"/>
                </a:cubicBezTo>
                <a:cubicBezTo>
                  <a:pt x="61" y="214"/>
                  <a:pt x="61" y="212"/>
                  <a:pt x="59" y="211"/>
                </a:cubicBezTo>
                <a:cubicBezTo>
                  <a:pt x="57" y="209"/>
                  <a:pt x="56" y="210"/>
                  <a:pt x="55" y="211"/>
                </a:cubicBezTo>
                <a:cubicBezTo>
                  <a:pt x="53" y="211"/>
                  <a:pt x="53" y="211"/>
                  <a:pt x="53" y="211"/>
                </a:cubicBezTo>
                <a:cubicBezTo>
                  <a:pt x="51" y="212"/>
                  <a:pt x="46" y="209"/>
                  <a:pt x="44" y="208"/>
                </a:cubicBezTo>
                <a:cubicBezTo>
                  <a:pt x="43" y="206"/>
                  <a:pt x="40" y="206"/>
                  <a:pt x="38" y="205"/>
                </a:cubicBezTo>
                <a:cubicBezTo>
                  <a:pt x="38" y="205"/>
                  <a:pt x="38" y="205"/>
                  <a:pt x="38" y="205"/>
                </a:cubicBezTo>
                <a:cubicBezTo>
                  <a:pt x="37" y="205"/>
                  <a:pt x="34" y="204"/>
                  <a:pt x="33" y="203"/>
                </a:cubicBezTo>
                <a:cubicBezTo>
                  <a:pt x="32" y="203"/>
                  <a:pt x="31" y="201"/>
                  <a:pt x="31" y="201"/>
                </a:cubicBezTo>
                <a:cubicBezTo>
                  <a:pt x="29" y="199"/>
                  <a:pt x="29" y="198"/>
                  <a:pt x="28" y="198"/>
                </a:cubicBezTo>
                <a:cubicBezTo>
                  <a:pt x="28" y="198"/>
                  <a:pt x="27" y="199"/>
                  <a:pt x="27" y="199"/>
                </a:cubicBezTo>
                <a:cubicBezTo>
                  <a:pt x="27" y="200"/>
                  <a:pt x="26" y="202"/>
                  <a:pt x="24" y="202"/>
                </a:cubicBezTo>
                <a:cubicBezTo>
                  <a:pt x="22" y="203"/>
                  <a:pt x="21" y="202"/>
                  <a:pt x="20" y="201"/>
                </a:cubicBezTo>
                <a:cubicBezTo>
                  <a:pt x="18" y="199"/>
                  <a:pt x="19" y="197"/>
                  <a:pt x="22" y="195"/>
                </a:cubicBezTo>
                <a:cubicBezTo>
                  <a:pt x="24" y="193"/>
                  <a:pt x="24" y="193"/>
                  <a:pt x="24" y="193"/>
                </a:cubicBezTo>
                <a:cubicBezTo>
                  <a:pt x="25" y="191"/>
                  <a:pt x="25" y="187"/>
                  <a:pt x="24" y="186"/>
                </a:cubicBezTo>
                <a:cubicBezTo>
                  <a:pt x="24" y="185"/>
                  <a:pt x="23" y="185"/>
                  <a:pt x="22" y="185"/>
                </a:cubicBezTo>
                <a:cubicBezTo>
                  <a:pt x="22" y="185"/>
                  <a:pt x="21" y="185"/>
                  <a:pt x="20" y="184"/>
                </a:cubicBezTo>
                <a:cubicBezTo>
                  <a:pt x="19" y="184"/>
                  <a:pt x="18" y="183"/>
                  <a:pt x="17" y="183"/>
                </a:cubicBezTo>
                <a:cubicBezTo>
                  <a:pt x="15" y="183"/>
                  <a:pt x="15" y="184"/>
                  <a:pt x="14" y="184"/>
                </a:cubicBezTo>
                <a:cubicBezTo>
                  <a:pt x="13" y="185"/>
                  <a:pt x="12" y="186"/>
                  <a:pt x="11" y="186"/>
                </a:cubicBezTo>
                <a:cubicBezTo>
                  <a:pt x="10" y="186"/>
                  <a:pt x="10" y="186"/>
                  <a:pt x="10" y="184"/>
                </a:cubicBezTo>
                <a:cubicBezTo>
                  <a:pt x="10" y="183"/>
                  <a:pt x="10" y="182"/>
                  <a:pt x="8" y="181"/>
                </a:cubicBezTo>
                <a:cubicBezTo>
                  <a:pt x="7" y="180"/>
                  <a:pt x="5" y="181"/>
                  <a:pt x="4" y="181"/>
                </a:cubicBezTo>
                <a:cubicBezTo>
                  <a:pt x="3" y="181"/>
                  <a:pt x="2" y="179"/>
                  <a:pt x="2" y="177"/>
                </a:cubicBezTo>
                <a:cubicBezTo>
                  <a:pt x="3" y="177"/>
                  <a:pt x="3" y="177"/>
                  <a:pt x="3" y="177"/>
                </a:cubicBezTo>
                <a:cubicBezTo>
                  <a:pt x="8" y="177"/>
                  <a:pt x="10" y="176"/>
                  <a:pt x="13" y="174"/>
                </a:cubicBezTo>
                <a:cubicBezTo>
                  <a:pt x="14" y="173"/>
                  <a:pt x="15" y="171"/>
                  <a:pt x="16" y="169"/>
                </a:cubicBezTo>
                <a:cubicBezTo>
                  <a:pt x="18" y="165"/>
                  <a:pt x="18" y="165"/>
                  <a:pt x="18" y="165"/>
                </a:cubicBezTo>
                <a:cubicBezTo>
                  <a:pt x="21" y="162"/>
                  <a:pt x="23" y="158"/>
                  <a:pt x="23" y="155"/>
                </a:cubicBezTo>
                <a:cubicBezTo>
                  <a:pt x="24" y="149"/>
                  <a:pt x="24" y="149"/>
                  <a:pt x="24" y="149"/>
                </a:cubicBezTo>
                <a:cubicBezTo>
                  <a:pt x="24" y="145"/>
                  <a:pt x="24" y="145"/>
                  <a:pt x="24" y="145"/>
                </a:cubicBezTo>
                <a:cubicBezTo>
                  <a:pt x="25" y="144"/>
                  <a:pt x="26" y="140"/>
                  <a:pt x="27" y="137"/>
                </a:cubicBezTo>
                <a:cubicBezTo>
                  <a:pt x="29" y="131"/>
                  <a:pt x="32" y="123"/>
                  <a:pt x="32" y="118"/>
                </a:cubicBezTo>
                <a:cubicBezTo>
                  <a:pt x="32" y="112"/>
                  <a:pt x="34" y="107"/>
                  <a:pt x="35" y="103"/>
                </a:cubicBezTo>
                <a:cubicBezTo>
                  <a:pt x="36" y="100"/>
                  <a:pt x="36" y="97"/>
                  <a:pt x="36" y="95"/>
                </a:cubicBezTo>
                <a:cubicBezTo>
                  <a:pt x="36" y="95"/>
                  <a:pt x="36" y="89"/>
                  <a:pt x="36" y="88"/>
                </a:cubicBezTo>
                <a:cubicBezTo>
                  <a:pt x="37" y="87"/>
                  <a:pt x="38" y="85"/>
                  <a:pt x="39" y="83"/>
                </a:cubicBezTo>
                <a:cubicBezTo>
                  <a:pt x="39" y="83"/>
                  <a:pt x="40" y="81"/>
                  <a:pt x="40" y="79"/>
                </a:cubicBezTo>
                <a:cubicBezTo>
                  <a:pt x="40" y="79"/>
                  <a:pt x="41" y="79"/>
                  <a:pt x="42" y="80"/>
                </a:cubicBezTo>
                <a:cubicBezTo>
                  <a:pt x="44" y="80"/>
                  <a:pt x="47" y="80"/>
                  <a:pt x="48" y="78"/>
                </a:cubicBezTo>
                <a:cubicBezTo>
                  <a:pt x="49" y="78"/>
                  <a:pt x="49" y="77"/>
                  <a:pt x="48" y="76"/>
                </a:cubicBezTo>
                <a:cubicBezTo>
                  <a:pt x="47" y="74"/>
                  <a:pt x="44" y="69"/>
                  <a:pt x="42" y="69"/>
                </a:cubicBezTo>
                <a:cubicBezTo>
                  <a:pt x="40" y="69"/>
                  <a:pt x="38" y="72"/>
                  <a:pt x="38" y="74"/>
                </a:cubicBezTo>
                <a:cubicBezTo>
                  <a:pt x="38" y="75"/>
                  <a:pt x="37" y="76"/>
                  <a:pt x="37" y="76"/>
                </a:cubicBezTo>
                <a:cubicBezTo>
                  <a:pt x="37" y="76"/>
                  <a:pt x="37" y="76"/>
                  <a:pt x="37" y="76"/>
                </a:cubicBezTo>
                <a:cubicBezTo>
                  <a:pt x="37" y="74"/>
                  <a:pt x="37" y="72"/>
                  <a:pt x="37" y="71"/>
                </a:cubicBezTo>
                <a:cubicBezTo>
                  <a:pt x="39" y="66"/>
                  <a:pt x="39" y="65"/>
                  <a:pt x="40" y="59"/>
                </a:cubicBezTo>
                <a:cubicBezTo>
                  <a:pt x="40" y="59"/>
                  <a:pt x="41" y="52"/>
                  <a:pt x="41" y="52"/>
                </a:cubicBezTo>
                <a:cubicBezTo>
                  <a:pt x="42" y="45"/>
                  <a:pt x="42" y="45"/>
                  <a:pt x="42" y="45"/>
                </a:cubicBezTo>
                <a:cubicBezTo>
                  <a:pt x="42" y="43"/>
                  <a:pt x="42" y="40"/>
                  <a:pt x="43" y="36"/>
                </a:cubicBezTo>
                <a:cubicBezTo>
                  <a:pt x="44" y="32"/>
                  <a:pt x="45" y="27"/>
                  <a:pt x="45" y="23"/>
                </a:cubicBezTo>
                <a:cubicBezTo>
                  <a:pt x="45" y="16"/>
                  <a:pt x="46" y="14"/>
                  <a:pt x="47" y="11"/>
                </a:cubicBezTo>
                <a:cubicBezTo>
                  <a:pt x="48" y="11"/>
                  <a:pt x="48" y="10"/>
                  <a:pt x="48" y="10"/>
                </a:cubicBezTo>
                <a:cubicBezTo>
                  <a:pt x="49" y="11"/>
                  <a:pt x="50" y="13"/>
                  <a:pt x="52" y="15"/>
                </a:cubicBezTo>
                <a:cubicBezTo>
                  <a:pt x="56" y="18"/>
                  <a:pt x="65" y="25"/>
                  <a:pt x="65" y="32"/>
                </a:cubicBezTo>
                <a:cubicBezTo>
                  <a:pt x="65" y="38"/>
                  <a:pt x="65" y="43"/>
                  <a:pt x="68" y="47"/>
                </a:cubicBezTo>
                <a:cubicBezTo>
                  <a:pt x="69" y="50"/>
                  <a:pt x="73" y="57"/>
                  <a:pt x="75" y="59"/>
                </a:cubicBezTo>
                <a:cubicBezTo>
                  <a:pt x="75" y="59"/>
                  <a:pt x="75" y="59"/>
                  <a:pt x="75" y="59"/>
                </a:cubicBezTo>
                <a:cubicBezTo>
                  <a:pt x="75" y="59"/>
                  <a:pt x="75" y="59"/>
                  <a:pt x="75" y="59"/>
                </a:cubicBezTo>
                <a:cubicBezTo>
                  <a:pt x="75" y="59"/>
                  <a:pt x="76" y="59"/>
                  <a:pt x="76" y="59"/>
                </a:cubicBezTo>
                <a:cubicBezTo>
                  <a:pt x="76" y="59"/>
                  <a:pt x="77" y="59"/>
                  <a:pt x="77" y="59"/>
                </a:cubicBezTo>
                <a:cubicBezTo>
                  <a:pt x="77" y="59"/>
                  <a:pt x="77" y="58"/>
                  <a:pt x="77" y="58"/>
                </a:cubicBezTo>
                <a:cubicBezTo>
                  <a:pt x="77" y="58"/>
                  <a:pt x="77" y="58"/>
                  <a:pt x="77" y="58"/>
                </a:cubicBezTo>
                <a:cubicBezTo>
                  <a:pt x="77" y="58"/>
                  <a:pt x="74" y="54"/>
                  <a:pt x="73" y="50"/>
                </a:cubicBezTo>
                <a:cubicBezTo>
                  <a:pt x="72" y="46"/>
                  <a:pt x="72" y="46"/>
                  <a:pt x="72" y="46"/>
                </a:cubicBezTo>
                <a:cubicBezTo>
                  <a:pt x="72" y="44"/>
                  <a:pt x="71" y="42"/>
                  <a:pt x="71" y="38"/>
                </a:cubicBezTo>
                <a:cubicBezTo>
                  <a:pt x="71" y="38"/>
                  <a:pt x="71" y="36"/>
                  <a:pt x="71" y="36"/>
                </a:cubicBezTo>
                <a:cubicBezTo>
                  <a:pt x="71" y="36"/>
                  <a:pt x="71" y="31"/>
                  <a:pt x="71" y="30"/>
                </a:cubicBezTo>
                <a:cubicBezTo>
                  <a:pt x="73" y="30"/>
                  <a:pt x="74" y="29"/>
                  <a:pt x="74" y="29"/>
                </a:cubicBezTo>
                <a:cubicBezTo>
                  <a:pt x="74" y="29"/>
                  <a:pt x="75" y="28"/>
                  <a:pt x="75" y="28"/>
                </a:cubicBezTo>
                <a:cubicBezTo>
                  <a:pt x="75" y="28"/>
                  <a:pt x="75" y="29"/>
                  <a:pt x="76" y="29"/>
                </a:cubicBezTo>
                <a:cubicBezTo>
                  <a:pt x="76" y="31"/>
                  <a:pt x="76" y="33"/>
                  <a:pt x="77" y="33"/>
                </a:cubicBezTo>
                <a:cubicBezTo>
                  <a:pt x="79" y="34"/>
                  <a:pt x="80" y="33"/>
                  <a:pt x="81" y="33"/>
                </a:cubicBezTo>
                <a:cubicBezTo>
                  <a:pt x="82" y="32"/>
                  <a:pt x="82" y="32"/>
                  <a:pt x="83" y="33"/>
                </a:cubicBezTo>
                <a:cubicBezTo>
                  <a:pt x="84" y="33"/>
                  <a:pt x="84" y="35"/>
                  <a:pt x="84" y="37"/>
                </a:cubicBezTo>
                <a:cubicBezTo>
                  <a:pt x="84" y="38"/>
                  <a:pt x="84" y="38"/>
                  <a:pt x="84" y="38"/>
                </a:cubicBezTo>
                <a:cubicBezTo>
                  <a:pt x="84" y="40"/>
                  <a:pt x="84" y="41"/>
                  <a:pt x="85" y="42"/>
                </a:cubicBezTo>
                <a:cubicBezTo>
                  <a:pt x="86" y="43"/>
                  <a:pt x="87" y="43"/>
                  <a:pt x="89" y="43"/>
                </a:cubicBezTo>
                <a:cubicBezTo>
                  <a:pt x="92" y="43"/>
                  <a:pt x="93" y="44"/>
                  <a:pt x="94" y="46"/>
                </a:cubicBezTo>
                <a:cubicBezTo>
                  <a:pt x="94" y="46"/>
                  <a:pt x="94" y="46"/>
                  <a:pt x="94" y="46"/>
                </a:cubicBezTo>
                <a:cubicBezTo>
                  <a:pt x="95" y="48"/>
                  <a:pt x="98" y="46"/>
                  <a:pt x="100" y="45"/>
                </a:cubicBezTo>
                <a:cubicBezTo>
                  <a:pt x="100" y="45"/>
                  <a:pt x="101" y="44"/>
                  <a:pt x="102" y="44"/>
                </a:cubicBezTo>
                <a:cubicBezTo>
                  <a:pt x="102" y="44"/>
                  <a:pt x="102" y="44"/>
                  <a:pt x="102" y="44"/>
                </a:cubicBezTo>
                <a:cubicBezTo>
                  <a:pt x="102" y="44"/>
                  <a:pt x="102" y="45"/>
                  <a:pt x="102" y="45"/>
                </a:cubicBezTo>
                <a:cubicBezTo>
                  <a:pt x="103" y="46"/>
                  <a:pt x="104" y="47"/>
                  <a:pt x="105" y="46"/>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noEditPoints="1"/>
          </p:cNvSpPr>
          <p:nvPr/>
        </p:nvSpPr>
        <p:spPr bwMode="auto">
          <a:xfrm>
            <a:off x="3896863" y="3906383"/>
            <a:ext cx="1500187" cy="1454150"/>
          </a:xfrm>
          <a:custGeom>
            <a:avLst/>
            <a:gdLst>
              <a:gd name="T0" fmla="*/ 52 w 194"/>
              <a:gd name="T1" fmla="*/ 23 h 188"/>
              <a:gd name="T2" fmla="*/ 39 w 194"/>
              <a:gd name="T3" fmla="*/ 22 h 188"/>
              <a:gd name="T4" fmla="*/ 8 w 194"/>
              <a:gd name="T5" fmla="*/ 45 h 188"/>
              <a:gd name="T6" fmla="*/ 18 w 194"/>
              <a:gd name="T7" fmla="*/ 83 h 188"/>
              <a:gd name="T8" fmla="*/ 26 w 194"/>
              <a:gd name="T9" fmla="*/ 94 h 188"/>
              <a:gd name="T10" fmla="*/ 42 w 194"/>
              <a:gd name="T11" fmla="*/ 102 h 188"/>
              <a:gd name="T12" fmla="*/ 35 w 194"/>
              <a:gd name="T13" fmla="*/ 123 h 188"/>
              <a:gd name="T14" fmla="*/ 12 w 194"/>
              <a:gd name="T15" fmla="*/ 145 h 188"/>
              <a:gd name="T16" fmla="*/ 30 w 194"/>
              <a:gd name="T17" fmla="*/ 176 h 188"/>
              <a:gd name="T18" fmla="*/ 49 w 194"/>
              <a:gd name="T19" fmla="*/ 173 h 188"/>
              <a:gd name="T20" fmla="*/ 75 w 194"/>
              <a:gd name="T21" fmla="*/ 176 h 188"/>
              <a:gd name="T22" fmla="*/ 76 w 194"/>
              <a:gd name="T23" fmla="*/ 174 h 188"/>
              <a:gd name="T24" fmla="*/ 102 w 194"/>
              <a:gd name="T25" fmla="*/ 187 h 188"/>
              <a:gd name="T26" fmla="*/ 101 w 194"/>
              <a:gd name="T27" fmla="*/ 166 h 188"/>
              <a:gd name="T28" fmla="*/ 112 w 194"/>
              <a:gd name="T29" fmla="*/ 159 h 188"/>
              <a:gd name="T30" fmla="*/ 123 w 194"/>
              <a:gd name="T31" fmla="*/ 141 h 188"/>
              <a:gd name="T32" fmla="*/ 145 w 194"/>
              <a:gd name="T33" fmla="*/ 128 h 188"/>
              <a:gd name="T34" fmla="*/ 143 w 194"/>
              <a:gd name="T35" fmla="*/ 116 h 188"/>
              <a:gd name="T36" fmla="*/ 152 w 194"/>
              <a:gd name="T37" fmla="*/ 112 h 188"/>
              <a:gd name="T38" fmla="*/ 180 w 194"/>
              <a:gd name="T39" fmla="*/ 103 h 188"/>
              <a:gd name="T40" fmla="*/ 183 w 194"/>
              <a:gd name="T41" fmla="*/ 64 h 188"/>
              <a:gd name="T42" fmla="*/ 182 w 194"/>
              <a:gd name="T43" fmla="*/ 43 h 188"/>
              <a:gd name="T44" fmla="*/ 170 w 194"/>
              <a:gd name="T45" fmla="*/ 19 h 188"/>
              <a:gd name="T46" fmla="*/ 149 w 194"/>
              <a:gd name="T47" fmla="*/ 4 h 188"/>
              <a:gd name="T48" fmla="*/ 139 w 194"/>
              <a:gd name="T49" fmla="*/ 22 h 188"/>
              <a:gd name="T50" fmla="*/ 135 w 194"/>
              <a:gd name="T51" fmla="*/ 10 h 188"/>
              <a:gd name="T52" fmla="*/ 116 w 194"/>
              <a:gd name="T53" fmla="*/ 19 h 188"/>
              <a:gd name="T54" fmla="*/ 97 w 194"/>
              <a:gd name="T55" fmla="*/ 18 h 188"/>
              <a:gd name="T56" fmla="*/ 69 w 194"/>
              <a:gd name="T57" fmla="*/ 1 h 188"/>
              <a:gd name="T58" fmla="*/ 82 w 194"/>
              <a:gd name="T59" fmla="*/ 6 h 188"/>
              <a:gd name="T60" fmla="*/ 106 w 194"/>
              <a:gd name="T61" fmla="*/ 18 h 188"/>
              <a:gd name="T62" fmla="*/ 127 w 194"/>
              <a:gd name="T63" fmla="*/ 12 h 188"/>
              <a:gd name="T64" fmla="*/ 123 w 194"/>
              <a:gd name="T65" fmla="*/ 27 h 188"/>
              <a:gd name="T66" fmla="*/ 139 w 194"/>
              <a:gd name="T67" fmla="*/ 17 h 188"/>
              <a:gd name="T68" fmla="*/ 162 w 194"/>
              <a:gd name="T69" fmla="*/ 4 h 188"/>
              <a:gd name="T70" fmla="*/ 171 w 194"/>
              <a:gd name="T71" fmla="*/ 31 h 188"/>
              <a:gd name="T72" fmla="*/ 168 w 194"/>
              <a:gd name="T73" fmla="*/ 55 h 188"/>
              <a:gd name="T74" fmla="*/ 186 w 194"/>
              <a:gd name="T75" fmla="*/ 96 h 188"/>
              <a:gd name="T76" fmla="*/ 153 w 194"/>
              <a:gd name="T77" fmla="*/ 111 h 188"/>
              <a:gd name="T78" fmla="*/ 147 w 194"/>
              <a:gd name="T79" fmla="*/ 118 h 188"/>
              <a:gd name="T80" fmla="*/ 133 w 194"/>
              <a:gd name="T81" fmla="*/ 130 h 188"/>
              <a:gd name="T82" fmla="*/ 115 w 194"/>
              <a:gd name="T83" fmla="*/ 145 h 188"/>
              <a:gd name="T84" fmla="*/ 100 w 194"/>
              <a:gd name="T85" fmla="*/ 159 h 188"/>
              <a:gd name="T86" fmla="*/ 114 w 194"/>
              <a:gd name="T87" fmla="*/ 180 h 188"/>
              <a:gd name="T88" fmla="*/ 101 w 194"/>
              <a:gd name="T89" fmla="*/ 184 h 188"/>
              <a:gd name="T90" fmla="*/ 79 w 194"/>
              <a:gd name="T91" fmla="*/ 174 h 188"/>
              <a:gd name="T92" fmla="*/ 71 w 194"/>
              <a:gd name="T93" fmla="*/ 175 h 188"/>
              <a:gd name="T94" fmla="*/ 45 w 194"/>
              <a:gd name="T95" fmla="*/ 173 h 188"/>
              <a:gd name="T96" fmla="*/ 25 w 194"/>
              <a:gd name="T97" fmla="*/ 170 h 188"/>
              <a:gd name="T98" fmla="*/ 21 w 194"/>
              <a:gd name="T99" fmla="*/ 133 h 188"/>
              <a:gd name="T100" fmla="*/ 41 w 194"/>
              <a:gd name="T101" fmla="*/ 116 h 188"/>
              <a:gd name="T102" fmla="*/ 39 w 194"/>
              <a:gd name="T103" fmla="*/ 98 h 188"/>
              <a:gd name="T104" fmla="*/ 16 w 194"/>
              <a:gd name="T105" fmla="*/ 94 h 188"/>
              <a:gd name="T106" fmla="*/ 11 w 194"/>
              <a:gd name="T107" fmla="*/ 72 h 188"/>
              <a:gd name="T108" fmla="*/ 3 w 194"/>
              <a:gd name="T109" fmla="*/ 48 h 188"/>
              <a:gd name="T110" fmla="*/ 23 w 194"/>
              <a:gd name="T111" fmla="*/ 30 h 188"/>
              <a:gd name="T112" fmla="*/ 48 w 194"/>
              <a:gd name="T113" fmla="*/ 21 h 188"/>
              <a:gd name="T114" fmla="*/ 125 w 194"/>
              <a:gd name="T115" fmla="*/ 2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4" h="188">
                <a:moveTo>
                  <a:pt x="69" y="1"/>
                </a:moveTo>
                <a:cubicBezTo>
                  <a:pt x="69" y="1"/>
                  <a:pt x="68" y="1"/>
                  <a:pt x="67" y="2"/>
                </a:cubicBezTo>
                <a:cubicBezTo>
                  <a:pt x="66" y="4"/>
                  <a:pt x="65" y="7"/>
                  <a:pt x="65" y="11"/>
                </a:cubicBezTo>
                <a:cubicBezTo>
                  <a:pt x="65" y="14"/>
                  <a:pt x="65" y="17"/>
                  <a:pt x="64" y="20"/>
                </a:cubicBezTo>
                <a:cubicBezTo>
                  <a:pt x="62" y="25"/>
                  <a:pt x="60" y="28"/>
                  <a:pt x="59" y="28"/>
                </a:cubicBezTo>
                <a:cubicBezTo>
                  <a:pt x="58" y="28"/>
                  <a:pt x="58" y="27"/>
                  <a:pt x="58" y="27"/>
                </a:cubicBezTo>
                <a:cubicBezTo>
                  <a:pt x="57" y="24"/>
                  <a:pt x="57" y="23"/>
                  <a:pt x="56" y="23"/>
                </a:cubicBezTo>
                <a:cubicBezTo>
                  <a:pt x="54" y="22"/>
                  <a:pt x="53" y="23"/>
                  <a:pt x="52" y="23"/>
                </a:cubicBezTo>
                <a:cubicBezTo>
                  <a:pt x="51" y="23"/>
                  <a:pt x="51" y="23"/>
                  <a:pt x="51" y="23"/>
                </a:cubicBezTo>
                <a:cubicBezTo>
                  <a:pt x="51" y="23"/>
                  <a:pt x="51" y="22"/>
                  <a:pt x="51" y="22"/>
                </a:cubicBezTo>
                <a:cubicBezTo>
                  <a:pt x="50" y="20"/>
                  <a:pt x="50" y="19"/>
                  <a:pt x="49" y="19"/>
                </a:cubicBezTo>
                <a:cubicBezTo>
                  <a:pt x="49" y="19"/>
                  <a:pt x="48" y="19"/>
                  <a:pt x="47" y="19"/>
                </a:cubicBezTo>
                <a:cubicBezTo>
                  <a:pt x="46" y="20"/>
                  <a:pt x="44" y="20"/>
                  <a:pt x="43" y="19"/>
                </a:cubicBezTo>
                <a:cubicBezTo>
                  <a:pt x="41" y="19"/>
                  <a:pt x="41" y="19"/>
                  <a:pt x="41" y="19"/>
                </a:cubicBezTo>
                <a:cubicBezTo>
                  <a:pt x="41" y="19"/>
                  <a:pt x="40" y="19"/>
                  <a:pt x="40" y="19"/>
                </a:cubicBezTo>
                <a:cubicBezTo>
                  <a:pt x="39" y="20"/>
                  <a:pt x="39" y="21"/>
                  <a:pt x="39" y="22"/>
                </a:cubicBezTo>
                <a:cubicBezTo>
                  <a:pt x="39" y="24"/>
                  <a:pt x="39" y="26"/>
                  <a:pt x="37" y="28"/>
                </a:cubicBezTo>
                <a:cubicBezTo>
                  <a:pt x="36" y="30"/>
                  <a:pt x="33" y="29"/>
                  <a:pt x="30" y="28"/>
                </a:cubicBezTo>
                <a:cubicBezTo>
                  <a:pt x="28" y="27"/>
                  <a:pt x="27" y="27"/>
                  <a:pt x="26" y="27"/>
                </a:cubicBezTo>
                <a:cubicBezTo>
                  <a:pt x="24" y="27"/>
                  <a:pt x="23" y="28"/>
                  <a:pt x="22" y="28"/>
                </a:cubicBezTo>
                <a:cubicBezTo>
                  <a:pt x="21" y="29"/>
                  <a:pt x="20" y="30"/>
                  <a:pt x="19" y="29"/>
                </a:cubicBezTo>
                <a:cubicBezTo>
                  <a:pt x="15" y="27"/>
                  <a:pt x="11" y="26"/>
                  <a:pt x="8" y="28"/>
                </a:cubicBezTo>
                <a:cubicBezTo>
                  <a:pt x="5" y="30"/>
                  <a:pt x="7" y="37"/>
                  <a:pt x="8" y="42"/>
                </a:cubicBezTo>
                <a:cubicBezTo>
                  <a:pt x="9" y="43"/>
                  <a:pt x="9" y="44"/>
                  <a:pt x="8" y="45"/>
                </a:cubicBezTo>
                <a:cubicBezTo>
                  <a:pt x="8" y="45"/>
                  <a:pt x="6" y="45"/>
                  <a:pt x="4" y="45"/>
                </a:cubicBezTo>
                <a:cubicBezTo>
                  <a:pt x="3" y="45"/>
                  <a:pt x="2" y="46"/>
                  <a:pt x="1" y="47"/>
                </a:cubicBezTo>
                <a:cubicBezTo>
                  <a:pt x="0" y="48"/>
                  <a:pt x="1" y="50"/>
                  <a:pt x="2" y="52"/>
                </a:cubicBezTo>
                <a:cubicBezTo>
                  <a:pt x="3" y="55"/>
                  <a:pt x="3" y="55"/>
                  <a:pt x="3" y="55"/>
                </a:cubicBezTo>
                <a:cubicBezTo>
                  <a:pt x="4" y="56"/>
                  <a:pt x="3" y="57"/>
                  <a:pt x="3" y="58"/>
                </a:cubicBezTo>
                <a:cubicBezTo>
                  <a:pt x="2" y="60"/>
                  <a:pt x="0" y="62"/>
                  <a:pt x="3" y="65"/>
                </a:cubicBezTo>
                <a:cubicBezTo>
                  <a:pt x="10" y="73"/>
                  <a:pt x="10" y="73"/>
                  <a:pt x="10" y="73"/>
                </a:cubicBezTo>
                <a:cubicBezTo>
                  <a:pt x="13" y="77"/>
                  <a:pt x="15" y="80"/>
                  <a:pt x="18" y="83"/>
                </a:cubicBezTo>
                <a:cubicBezTo>
                  <a:pt x="19" y="84"/>
                  <a:pt x="19" y="84"/>
                  <a:pt x="19" y="85"/>
                </a:cubicBezTo>
                <a:cubicBezTo>
                  <a:pt x="19" y="85"/>
                  <a:pt x="18" y="86"/>
                  <a:pt x="17" y="87"/>
                </a:cubicBezTo>
                <a:cubicBezTo>
                  <a:pt x="16" y="88"/>
                  <a:pt x="14" y="89"/>
                  <a:pt x="12" y="91"/>
                </a:cubicBezTo>
                <a:cubicBezTo>
                  <a:pt x="12" y="92"/>
                  <a:pt x="11" y="93"/>
                  <a:pt x="12" y="94"/>
                </a:cubicBezTo>
                <a:cubicBezTo>
                  <a:pt x="12" y="96"/>
                  <a:pt x="14" y="96"/>
                  <a:pt x="17" y="96"/>
                </a:cubicBezTo>
                <a:cubicBezTo>
                  <a:pt x="19" y="96"/>
                  <a:pt x="19" y="96"/>
                  <a:pt x="19" y="96"/>
                </a:cubicBezTo>
                <a:cubicBezTo>
                  <a:pt x="22" y="96"/>
                  <a:pt x="23" y="95"/>
                  <a:pt x="26" y="94"/>
                </a:cubicBezTo>
                <a:cubicBezTo>
                  <a:pt x="26" y="94"/>
                  <a:pt x="26" y="94"/>
                  <a:pt x="26" y="94"/>
                </a:cubicBezTo>
                <a:cubicBezTo>
                  <a:pt x="28" y="93"/>
                  <a:pt x="28" y="93"/>
                  <a:pt x="28" y="93"/>
                </a:cubicBezTo>
                <a:cubicBezTo>
                  <a:pt x="32" y="92"/>
                  <a:pt x="32" y="92"/>
                  <a:pt x="32" y="92"/>
                </a:cubicBezTo>
                <a:cubicBezTo>
                  <a:pt x="34" y="91"/>
                  <a:pt x="35" y="92"/>
                  <a:pt x="36" y="92"/>
                </a:cubicBezTo>
                <a:cubicBezTo>
                  <a:pt x="37" y="93"/>
                  <a:pt x="37" y="94"/>
                  <a:pt x="38" y="96"/>
                </a:cubicBezTo>
                <a:cubicBezTo>
                  <a:pt x="38" y="96"/>
                  <a:pt x="38" y="98"/>
                  <a:pt x="38" y="98"/>
                </a:cubicBezTo>
                <a:cubicBezTo>
                  <a:pt x="38" y="99"/>
                  <a:pt x="38" y="100"/>
                  <a:pt x="38" y="101"/>
                </a:cubicBezTo>
                <a:cubicBezTo>
                  <a:pt x="39" y="101"/>
                  <a:pt x="40" y="101"/>
                  <a:pt x="41" y="101"/>
                </a:cubicBezTo>
                <a:cubicBezTo>
                  <a:pt x="42" y="101"/>
                  <a:pt x="42" y="102"/>
                  <a:pt x="42" y="102"/>
                </a:cubicBezTo>
                <a:cubicBezTo>
                  <a:pt x="43" y="102"/>
                  <a:pt x="43" y="104"/>
                  <a:pt x="43" y="105"/>
                </a:cubicBezTo>
                <a:cubicBezTo>
                  <a:pt x="43" y="106"/>
                  <a:pt x="43" y="107"/>
                  <a:pt x="43" y="108"/>
                </a:cubicBezTo>
                <a:cubicBezTo>
                  <a:pt x="43" y="109"/>
                  <a:pt x="42" y="110"/>
                  <a:pt x="41" y="111"/>
                </a:cubicBezTo>
                <a:cubicBezTo>
                  <a:pt x="40" y="114"/>
                  <a:pt x="40" y="114"/>
                  <a:pt x="40" y="114"/>
                </a:cubicBezTo>
                <a:cubicBezTo>
                  <a:pt x="40" y="114"/>
                  <a:pt x="39" y="115"/>
                  <a:pt x="39" y="115"/>
                </a:cubicBezTo>
                <a:cubicBezTo>
                  <a:pt x="38" y="117"/>
                  <a:pt x="38" y="117"/>
                  <a:pt x="36" y="119"/>
                </a:cubicBezTo>
                <a:cubicBezTo>
                  <a:pt x="35" y="121"/>
                  <a:pt x="35" y="122"/>
                  <a:pt x="35" y="123"/>
                </a:cubicBezTo>
                <a:cubicBezTo>
                  <a:pt x="35" y="123"/>
                  <a:pt x="35" y="123"/>
                  <a:pt x="35" y="123"/>
                </a:cubicBezTo>
                <a:cubicBezTo>
                  <a:pt x="35" y="123"/>
                  <a:pt x="35" y="123"/>
                  <a:pt x="35" y="123"/>
                </a:cubicBezTo>
                <a:cubicBezTo>
                  <a:pt x="32" y="123"/>
                  <a:pt x="31" y="126"/>
                  <a:pt x="29" y="129"/>
                </a:cubicBezTo>
                <a:cubicBezTo>
                  <a:pt x="28" y="131"/>
                  <a:pt x="28" y="131"/>
                  <a:pt x="28" y="131"/>
                </a:cubicBezTo>
                <a:cubicBezTo>
                  <a:pt x="27" y="132"/>
                  <a:pt x="25" y="131"/>
                  <a:pt x="24" y="131"/>
                </a:cubicBezTo>
                <a:cubicBezTo>
                  <a:pt x="22" y="131"/>
                  <a:pt x="20" y="131"/>
                  <a:pt x="19" y="132"/>
                </a:cubicBezTo>
                <a:cubicBezTo>
                  <a:pt x="19" y="133"/>
                  <a:pt x="17" y="135"/>
                  <a:pt x="11" y="142"/>
                </a:cubicBezTo>
                <a:cubicBezTo>
                  <a:pt x="11" y="142"/>
                  <a:pt x="11" y="142"/>
                  <a:pt x="11" y="143"/>
                </a:cubicBezTo>
                <a:cubicBezTo>
                  <a:pt x="12" y="145"/>
                  <a:pt x="12" y="145"/>
                  <a:pt x="12" y="145"/>
                </a:cubicBezTo>
                <a:cubicBezTo>
                  <a:pt x="12" y="146"/>
                  <a:pt x="12" y="146"/>
                  <a:pt x="12" y="146"/>
                </a:cubicBezTo>
                <a:cubicBezTo>
                  <a:pt x="13" y="151"/>
                  <a:pt x="13" y="151"/>
                  <a:pt x="13" y="151"/>
                </a:cubicBezTo>
                <a:cubicBezTo>
                  <a:pt x="14" y="153"/>
                  <a:pt x="14" y="153"/>
                  <a:pt x="16" y="155"/>
                </a:cubicBezTo>
                <a:cubicBezTo>
                  <a:pt x="18" y="157"/>
                  <a:pt x="18" y="158"/>
                  <a:pt x="19" y="161"/>
                </a:cubicBezTo>
                <a:cubicBezTo>
                  <a:pt x="21" y="164"/>
                  <a:pt x="21" y="164"/>
                  <a:pt x="21" y="164"/>
                </a:cubicBezTo>
                <a:cubicBezTo>
                  <a:pt x="22" y="166"/>
                  <a:pt x="22" y="168"/>
                  <a:pt x="23" y="170"/>
                </a:cubicBezTo>
                <a:cubicBezTo>
                  <a:pt x="23" y="175"/>
                  <a:pt x="25" y="175"/>
                  <a:pt x="28" y="175"/>
                </a:cubicBezTo>
                <a:cubicBezTo>
                  <a:pt x="30" y="176"/>
                  <a:pt x="30" y="176"/>
                  <a:pt x="30" y="176"/>
                </a:cubicBezTo>
                <a:cubicBezTo>
                  <a:pt x="32" y="176"/>
                  <a:pt x="32" y="176"/>
                  <a:pt x="32" y="176"/>
                </a:cubicBezTo>
                <a:cubicBezTo>
                  <a:pt x="35" y="177"/>
                  <a:pt x="35" y="177"/>
                  <a:pt x="38" y="175"/>
                </a:cubicBezTo>
                <a:cubicBezTo>
                  <a:pt x="39" y="174"/>
                  <a:pt x="39" y="174"/>
                  <a:pt x="39" y="174"/>
                </a:cubicBezTo>
                <a:cubicBezTo>
                  <a:pt x="39" y="174"/>
                  <a:pt x="40" y="175"/>
                  <a:pt x="40" y="175"/>
                </a:cubicBezTo>
                <a:cubicBezTo>
                  <a:pt x="40" y="176"/>
                  <a:pt x="41" y="178"/>
                  <a:pt x="44" y="177"/>
                </a:cubicBezTo>
                <a:cubicBezTo>
                  <a:pt x="46" y="176"/>
                  <a:pt x="46" y="175"/>
                  <a:pt x="47" y="174"/>
                </a:cubicBezTo>
                <a:cubicBezTo>
                  <a:pt x="47" y="173"/>
                  <a:pt x="48" y="173"/>
                  <a:pt x="48" y="173"/>
                </a:cubicBezTo>
                <a:cubicBezTo>
                  <a:pt x="48" y="173"/>
                  <a:pt x="48" y="173"/>
                  <a:pt x="49" y="173"/>
                </a:cubicBezTo>
                <a:cubicBezTo>
                  <a:pt x="53" y="176"/>
                  <a:pt x="53" y="176"/>
                  <a:pt x="53" y="176"/>
                </a:cubicBezTo>
                <a:cubicBezTo>
                  <a:pt x="54" y="176"/>
                  <a:pt x="54" y="176"/>
                  <a:pt x="54" y="176"/>
                </a:cubicBezTo>
                <a:cubicBezTo>
                  <a:pt x="54" y="177"/>
                  <a:pt x="55" y="177"/>
                  <a:pt x="55" y="176"/>
                </a:cubicBezTo>
                <a:cubicBezTo>
                  <a:pt x="57" y="174"/>
                  <a:pt x="58" y="174"/>
                  <a:pt x="58" y="174"/>
                </a:cubicBezTo>
                <a:cubicBezTo>
                  <a:pt x="62" y="173"/>
                  <a:pt x="63" y="175"/>
                  <a:pt x="65" y="177"/>
                </a:cubicBezTo>
                <a:cubicBezTo>
                  <a:pt x="65" y="178"/>
                  <a:pt x="65" y="178"/>
                  <a:pt x="65" y="178"/>
                </a:cubicBezTo>
                <a:cubicBezTo>
                  <a:pt x="67" y="181"/>
                  <a:pt x="73" y="178"/>
                  <a:pt x="75" y="177"/>
                </a:cubicBezTo>
                <a:cubicBezTo>
                  <a:pt x="75" y="177"/>
                  <a:pt x="75" y="177"/>
                  <a:pt x="75" y="176"/>
                </a:cubicBezTo>
                <a:cubicBezTo>
                  <a:pt x="75" y="176"/>
                  <a:pt x="75" y="176"/>
                  <a:pt x="75" y="176"/>
                </a:cubicBezTo>
                <a:cubicBezTo>
                  <a:pt x="72" y="173"/>
                  <a:pt x="72" y="173"/>
                  <a:pt x="72" y="173"/>
                </a:cubicBezTo>
                <a:cubicBezTo>
                  <a:pt x="71" y="173"/>
                  <a:pt x="71" y="172"/>
                  <a:pt x="71" y="172"/>
                </a:cubicBezTo>
                <a:cubicBezTo>
                  <a:pt x="71" y="171"/>
                  <a:pt x="71" y="169"/>
                  <a:pt x="72" y="168"/>
                </a:cubicBezTo>
                <a:cubicBezTo>
                  <a:pt x="74" y="166"/>
                  <a:pt x="74" y="166"/>
                  <a:pt x="76" y="167"/>
                </a:cubicBezTo>
                <a:cubicBezTo>
                  <a:pt x="77" y="167"/>
                  <a:pt x="78" y="168"/>
                  <a:pt x="78" y="169"/>
                </a:cubicBezTo>
                <a:cubicBezTo>
                  <a:pt x="78" y="169"/>
                  <a:pt x="78" y="169"/>
                  <a:pt x="78" y="170"/>
                </a:cubicBezTo>
                <a:cubicBezTo>
                  <a:pt x="76" y="171"/>
                  <a:pt x="75" y="173"/>
                  <a:pt x="76" y="174"/>
                </a:cubicBezTo>
                <a:cubicBezTo>
                  <a:pt x="76" y="175"/>
                  <a:pt x="77" y="176"/>
                  <a:pt x="79" y="176"/>
                </a:cubicBezTo>
                <a:cubicBezTo>
                  <a:pt x="82" y="176"/>
                  <a:pt x="84" y="176"/>
                  <a:pt x="85" y="175"/>
                </a:cubicBezTo>
                <a:cubicBezTo>
                  <a:pt x="85" y="175"/>
                  <a:pt x="85" y="176"/>
                  <a:pt x="86" y="177"/>
                </a:cubicBezTo>
                <a:cubicBezTo>
                  <a:pt x="86" y="179"/>
                  <a:pt x="86" y="179"/>
                  <a:pt x="86" y="179"/>
                </a:cubicBezTo>
                <a:cubicBezTo>
                  <a:pt x="87" y="181"/>
                  <a:pt x="88" y="180"/>
                  <a:pt x="89" y="180"/>
                </a:cubicBezTo>
                <a:cubicBezTo>
                  <a:pt x="91" y="180"/>
                  <a:pt x="92" y="180"/>
                  <a:pt x="94" y="181"/>
                </a:cubicBezTo>
                <a:cubicBezTo>
                  <a:pt x="97" y="184"/>
                  <a:pt x="98" y="185"/>
                  <a:pt x="100" y="186"/>
                </a:cubicBezTo>
                <a:cubicBezTo>
                  <a:pt x="102" y="187"/>
                  <a:pt x="102" y="187"/>
                  <a:pt x="102" y="187"/>
                </a:cubicBezTo>
                <a:cubicBezTo>
                  <a:pt x="103" y="188"/>
                  <a:pt x="104" y="188"/>
                  <a:pt x="106" y="188"/>
                </a:cubicBezTo>
                <a:cubicBezTo>
                  <a:pt x="108" y="187"/>
                  <a:pt x="110" y="185"/>
                  <a:pt x="111" y="183"/>
                </a:cubicBezTo>
                <a:cubicBezTo>
                  <a:pt x="111" y="183"/>
                  <a:pt x="112" y="184"/>
                  <a:pt x="112" y="184"/>
                </a:cubicBezTo>
                <a:cubicBezTo>
                  <a:pt x="113" y="184"/>
                  <a:pt x="114" y="185"/>
                  <a:pt x="115" y="185"/>
                </a:cubicBezTo>
                <a:cubicBezTo>
                  <a:pt x="116" y="184"/>
                  <a:pt x="116" y="183"/>
                  <a:pt x="116" y="182"/>
                </a:cubicBezTo>
                <a:cubicBezTo>
                  <a:pt x="116" y="182"/>
                  <a:pt x="116" y="181"/>
                  <a:pt x="116" y="180"/>
                </a:cubicBezTo>
                <a:cubicBezTo>
                  <a:pt x="116" y="175"/>
                  <a:pt x="115" y="173"/>
                  <a:pt x="111" y="172"/>
                </a:cubicBezTo>
                <a:cubicBezTo>
                  <a:pt x="108" y="172"/>
                  <a:pt x="102" y="169"/>
                  <a:pt x="101" y="166"/>
                </a:cubicBezTo>
                <a:cubicBezTo>
                  <a:pt x="101" y="166"/>
                  <a:pt x="101" y="166"/>
                  <a:pt x="101" y="166"/>
                </a:cubicBezTo>
                <a:cubicBezTo>
                  <a:pt x="101" y="166"/>
                  <a:pt x="101" y="165"/>
                  <a:pt x="102" y="165"/>
                </a:cubicBezTo>
                <a:cubicBezTo>
                  <a:pt x="103" y="164"/>
                  <a:pt x="104" y="164"/>
                  <a:pt x="104" y="163"/>
                </a:cubicBezTo>
                <a:cubicBezTo>
                  <a:pt x="104" y="163"/>
                  <a:pt x="104" y="163"/>
                  <a:pt x="104" y="163"/>
                </a:cubicBezTo>
                <a:cubicBezTo>
                  <a:pt x="104" y="162"/>
                  <a:pt x="104" y="162"/>
                  <a:pt x="104" y="162"/>
                </a:cubicBezTo>
                <a:cubicBezTo>
                  <a:pt x="104" y="162"/>
                  <a:pt x="103" y="160"/>
                  <a:pt x="103" y="160"/>
                </a:cubicBezTo>
                <a:cubicBezTo>
                  <a:pt x="103" y="160"/>
                  <a:pt x="103" y="160"/>
                  <a:pt x="103" y="160"/>
                </a:cubicBezTo>
                <a:cubicBezTo>
                  <a:pt x="105" y="160"/>
                  <a:pt x="111" y="161"/>
                  <a:pt x="112" y="159"/>
                </a:cubicBezTo>
                <a:cubicBezTo>
                  <a:pt x="113" y="158"/>
                  <a:pt x="113" y="158"/>
                  <a:pt x="113" y="157"/>
                </a:cubicBezTo>
                <a:cubicBezTo>
                  <a:pt x="112" y="155"/>
                  <a:pt x="112" y="155"/>
                  <a:pt x="112" y="155"/>
                </a:cubicBezTo>
                <a:cubicBezTo>
                  <a:pt x="111" y="153"/>
                  <a:pt x="111" y="153"/>
                  <a:pt x="111" y="152"/>
                </a:cubicBezTo>
                <a:cubicBezTo>
                  <a:pt x="112" y="151"/>
                  <a:pt x="112" y="150"/>
                  <a:pt x="112" y="149"/>
                </a:cubicBezTo>
                <a:cubicBezTo>
                  <a:pt x="112" y="149"/>
                  <a:pt x="112" y="148"/>
                  <a:pt x="112" y="148"/>
                </a:cubicBezTo>
                <a:cubicBezTo>
                  <a:pt x="113" y="147"/>
                  <a:pt x="114" y="147"/>
                  <a:pt x="115" y="147"/>
                </a:cubicBezTo>
                <a:cubicBezTo>
                  <a:pt x="119" y="147"/>
                  <a:pt x="121" y="147"/>
                  <a:pt x="122" y="145"/>
                </a:cubicBezTo>
                <a:cubicBezTo>
                  <a:pt x="123" y="144"/>
                  <a:pt x="123" y="143"/>
                  <a:pt x="123" y="141"/>
                </a:cubicBezTo>
                <a:cubicBezTo>
                  <a:pt x="122" y="140"/>
                  <a:pt x="122" y="139"/>
                  <a:pt x="122" y="139"/>
                </a:cubicBezTo>
                <a:cubicBezTo>
                  <a:pt x="123" y="139"/>
                  <a:pt x="124" y="139"/>
                  <a:pt x="125" y="138"/>
                </a:cubicBezTo>
                <a:cubicBezTo>
                  <a:pt x="126" y="138"/>
                  <a:pt x="126" y="138"/>
                  <a:pt x="126" y="138"/>
                </a:cubicBezTo>
                <a:cubicBezTo>
                  <a:pt x="129" y="138"/>
                  <a:pt x="130" y="135"/>
                  <a:pt x="131" y="133"/>
                </a:cubicBezTo>
                <a:cubicBezTo>
                  <a:pt x="132" y="131"/>
                  <a:pt x="132" y="131"/>
                  <a:pt x="132" y="131"/>
                </a:cubicBezTo>
                <a:cubicBezTo>
                  <a:pt x="132" y="131"/>
                  <a:pt x="133" y="131"/>
                  <a:pt x="133" y="131"/>
                </a:cubicBezTo>
                <a:cubicBezTo>
                  <a:pt x="135" y="132"/>
                  <a:pt x="137" y="132"/>
                  <a:pt x="140" y="130"/>
                </a:cubicBezTo>
                <a:cubicBezTo>
                  <a:pt x="142" y="129"/>
                  <a:pt x="144" y="129"/>
                  <a:pt x="145" y="128"/>
                </a:cubicBezTo>
                <a:cubicBezTo>
                  <a:pt x="148" y="128"/>
                  <a:pt x="148" y="128"/>
                  <a:pt x="148" y="128"/>
                </a:cubicBezTo>
                <a:cubicBezTo>
                  <a:pt x="151" y="127"/>
                  <a:pt x="150" y="124"/>
                  <a:pt x="149" y="122"/>
                </a:cubicBezTo>
                <a:cubicBezTo>
                  <a:pt x="149" y="121"/>
                  <a:pt x="149" y="121"/>
                  <a:pt x="149" y="121"/>
                </a:cubicBezTo>
                <a:cubicBezTo>
                  <a:pt x="149" y="121"/>
                  <a:pt x="149" y="120"/>
                  <a:pt x="149" y="120"/>
                </a:cubicBezTo>
                <a:cubicBezTo>
                  <a:pt x="150" y="118"/>
                  <a:pt x="150" y="117"/>
                  <a:pt x="149" y="117"/>
                </a:cubicBezTo>
                <a:cubicBezTo>
                  <a:pt x="149" y="116"/>
                  <a:pt x="148" y="116"/>
                  <a:pt x="147" y="116"/>
                </a:cubicBezTo>
                <a:cubicBezTo>
                  <a:pt x="145" y="116"/>
                  <a:pt x="145" y="116"/>
                  <a:pt x="145" y="116"/>
                </a:cubicBezTo>
                <a:cubicBezTo>
                  <a:pt x="144" y="116"/>
                  <a:pt x="143" y="116"/>
                  <a:pt x="143" y="116"/>
                </a:cubicBezTo>
                <a:cubicBezTo>
                  <a:pt x="143" y="116"/>
                  <a:pt x="143" y="116"/>
                  <a:pt x="143" y="115"/>
                </a:cubicBezTo>
                <a:cubicBezTo>
                  <a:pt x="143" y="115"/>
                  <a:pt x="143" y="115"/>
                  <a:pt x="143" y="114"/>
                </a:cubicBezTo>
                <a:cubicBezTo>
                  <a:pt x="143" y="114"/>
                  <a:pt x="143" y="111"/>
                  <a:pt x="143" y="111"/>
                </a:cubicBezTo>
                <a:cubicBezTo>
                  <a:pt x="143" y="111"/>
                  <a:pt x="143" y="111"/>
                  <a:pt x="143" y="111"/>
                </a:cubicBezTo>
                <a:cubicBezTo>
                  <a:pt x="143" y="110"/>
                  <a:pt x="143" y="109"/>
                  <a:pt x="143" y="109"/>
                </a:cubicBezTo>
                <a:cubicBezTo>
                  <a:pt x="143" y="109"/>
                  <a:pt x="144" y="109"/>
                  <a:pt x="144" y="109"/>
                </a:cubicBezTo>
                <a:cubicBezTo>
                  <a:pt x="148" y="111"/>
                  <a:pt x="148" y="111"/>
                  <a:pt x="148" y="111"/>
                </a:cubicBezTo>
                <a:cubicBezTo>
                  <a:pt x="152" y="112"/>
                  <a:pt x="152" y="112"/>
                  <a:pt x="152" y="112"/>
                </a:cubicBezTo>
                <a:cubicBezTo>
                  <a:pt x="156" y="114"/>
                  <a:pt x="158" y="111"/>
                  <a:pt x="158" y="110"/>
                </a:cubicBezTo>
                <a:cubicBezTo>
                  <a:pt x="159" y="110"/>
                  <a:pt x="161" y="108"/>
                  <a:pt x="165" y="107"/>
                </a:cubicBezTo>
                <a:cubicBezTo>
                  <a:pt x="165" y="107"/>
                  <a:pt x="165" y="107"/>
                  <a:pt x="166" y="106"/>
                </a:cubicBezTo>
                <a:cubicBezTo>
                  <a:pt x="166" y="105"/>
                  <a:pt x="166" y="105"/>
                  <a:pt x="166" y="105"/>
                </a:cubicBezTo>
                <a:cubicBezTo>
                  <a:pt x="167" y="104"/>
                  <a:pt x="169" y="103"/>
                  <a:pt x="170" y="103"/>
                </a:cubicBezTo>
                <a:cubicBezTo>
                  <a:pt x="170" y="103"/>
                  <a:pt x="171" y="103"/>
                  <a:pt x="171" y="104"/>
                </a:cubicBezTo>
                <a:cubicBezTo>
                  <a:pt x="172" y="105"/>
                  <a:pt x="173" y="105"/>
                  <a:pt x="175" y="105"/>
                </a:cubicBezTo>
                <a:cubicBezTo>
                  <a:pt x="177" y="105"/>
                  <a:pt x="179" y="104"/>
                  <a:pt x="180" y="103"/>
                </a:cubicBezTo>
                <a:cubicBezTo>
                  <a:pt x="181" y="101"/>
                  <a:pt x="184" y="98"/>
                  <a:pt x="186" y="98"/>
                </a:cubicBezTo>
                <a:cubicBezTo>
                  <a:pt x="189" y="98"/>
                  <a:pt x="191" y="95"/>
                  <a:pt x="191" y="93"/>
                </a:cubicBezTo>
                <a:cubicBezTo>
                  <a:pt x="191" y="92"/>
                  <a:pt x="191" y="89"/>
                  <a:pt x="192" y="86"/>
                </a:cubicBezTo>
                <a:cubicBezTo>
                  <a:pt x="193" y="82"/>
                  <a:pt x="193" y="82"/>
                  <a:pt x="193" y="82"/>
                </a:cubicBezTo>
                <a:cubicBezTo>
                  <a:pt x="194" y="81"/>
                  <a:pt x="194" y="81"/>
                  <a:pt x="194" y="81"/>
                </a:cubicBezTo>
                <a:cubicBezTo>
                  <a:pt x="194" y="81"/>
                  <a:pt x="193" y="81"/>
                  <a:pt x="193" y="81"/>
                </a:cubicBezTo>
                <a:cubicBezTo>
                  <a:pt x="193" y="81"/>
                  <a:pt x="185" y="74"/>
                  <a:pt x="184" y="73"/>
                </a:cubicBezTo>
                <a:cubicBezTo>
                  <a:pt x="184" y="73"/>
                  <a:pt x="183" y="64"/>
                  <a:pt x="183" y="64"/>
                </a:cubicBezTo>
                <a:cubicBezTo>
                  <a:pt x="183" y="64"/>
                  <a:pt x="183" y="64"/>
                  <a:pt x="183" y="64"/>
                </a:cubicBezTo>
                <a:cubicBezTo>
                  <a:pt x="180" y="63"/>
                  <a:pt x="173" y="60"/>
                  <a:pt x="172" y="58"/>
                </a:cubicBezTo>
                <a:cubicBezTo>
                  <a:pt x="171" y="57"/>
                  <a:pt x="170" y="56"/>
                  <a:pt x="170" y="55"/>
                </a:cubicBezTo>
                <a:cubicBezTo>
                  <a:pt x="170" y="55"/>
                  <a:pt x="170" y="54"/>
                  <a:pt x="170" y="54"/>
                </a:cubicBezTo>
                <a:cubicBezTo>
                  <a:pt x="171" y="53"/>
                  <a:pt x="171" y="52"/>
                  <a:pt x="173" y="52"/>
                </a:cubicBezTo>
                <a:cubicBezTo>
                  <a:pt x="176" y="51"/>
                  <a:pt x="176" y="51"/>
                  <a:pt x="176" y="51"/>
                </a:cubicBezTo>
                <a:cubicBezTo>
                  <a:pt x="178" y="51"/>
                  <a:pt x="182" y="50"/>
                  <a:pt x="182" y="46"/>
                </a:cubicBezTo>
                <a:cubicBezTo>
                  <a:pt x="182" y="45"/>
                  <a:pt x="182" y="44"/>
                  <a:pt x="182" y="43"/>
                </a:cubicBezTo>
                <a:cubicBezTo>
                  <a:pt x="182" y="39"/>
                  <a:pt x="181" y="35"/>
                  <a:pt x="179" y="33"/>
                </a:cubicBezTo>
                <a:cubicBezTo>
                  <a:pt x="177" y="31"/>
                  <a:pt x="174" y="31"/>
                  <a:pt x="173" y="30"/>
                </a:cubicBezTo>
                <a:cubicBezTo>
                  <a:pt x="173" y="30"/>
                  <a:pt x="173" y="27"/>
                  <a:pt x="173" y="27"/>
                </a:cubicBezTo>
                <a:cubicBezTo>
                  <a:pt x="173" y="27"/>
                  <a:pt x="172" y="26"/>
                  <a:pt x="172" y="26"/>
                </a:cubicBezTo>
                <a:cubicBezTo>
                  <a:pt x="172" y="26"/>
                  <a:pt x="172" y="26"/>
                  <a:pt x="171" y="26"/>
                </a:cubicBezTo>
                <a:cubicBezTo>
                  <a:pt x="170" y="27"/>
                  <a:pt x="169" y="27"/>
                  <a:pt x="169" y="27"/>
                </a:cubicBezTo>
                <a:cubicBezTo>
                  <a:pt x="168" y="27"/>
                  <a:pt x="168" y="27"/>
                  <a:pt x="168" y="26"/>
                </a:cubicBezTo>
                <a:cubicBezTo>
                  <a:pt x="168" y="24"/>
                  <a:pt x="169" y="21"/>
                  <a:pt x="170" y="19"/>
                </a:cubicBezTo>
                <a:cubicBezTo>
                  <a:pt x="172" y="17"/>
                  <a:pt x="173" y="14"/>
                  <a:pt x="170" y="12"/>
                </a:cubicBezTo>
                <a:cubicBezTo>
                  <a:pt x="168" y="11"/>
                  <a:pt x="168" y="10"/>
                  <a:pt x="169" y="9"/>
                </a:cubicBezTo>
                <a:cubicBezTo>
                  <a:pt x="169" y="6"/>
                  <a:pt x="169" y="6"/>
                  <a:pt x="169" y="6"/>
                </a:cubicBezTo>
                <a:cubicBezTo>
                  <a:pt x="169" y="3"/>
                  <a:pt x="165" y="2"/>
                  <a:pt x="163" y="2"/>
                </a:cubicBezTo>
                <a:cubicBezTo>
                  <a:pt x="160" y="2"/>
                  <a:pt x="160" y="2"/>
                  <a:pt x="160" y="2"/>
                </a:cubicBezTo>
                <a:cubicBezTo>
                  <a:pt x="158" y="2"/>
                  <a:pt x="158" y="2"/>
                  <a:pt x="158" y="2"/>
                </a:cubicBezTo>
                <a:cubicBezTo>
                  <a:pt x="155" y="1"/>
                  <a:pt x="152" y="0"/>
                  <a:pt x="150" y="2"/>
                </a:cubicBezTo>
                <a:cubicBezTo>
                  <a:pt x="150" y="2"/>
                  <a:pt x="149" y="4"/>
                  <a:pt x="149" y="4"/>
                </a:cubicBezTo>
                <a:cubicBezTo>
                  <a:pt x="148" y="6"/>
                  <a:pt x="146" y="6"/>
                  <a:pt x="144" y="6"/>
                </a:cubicBezTo>
                <a:cubicBezTo>
                  <a:pt x="142" y="6"/>
                  <a:pt x="140" y="5"/>
                  <a:pt x="139" y="7"/>
                </a:cubicBezTo>
                <a:cubicBezTo>
                  <a:pt x="138" y="8"/>
                  <a:pt x="136" y="12"/>
                  <a:pt x="136" y="15"/>
                </a:cubicBezTo>
                <a:cubicBezTo>
                  <a:pt x="136" y="16"/>
                  <a:pt x="136" y="16"/>
                  <a:pt x="136" y="17"/>
                </a:cubicBezTo>
                <a:cubicBezTo>
                  <a:pt x="137" y="18"/>
                  <a:pt x="137" y="18"/>
                  <a:pt x="138" y="18"/>
                </a:cubicBezTo>
                <a:cubicBezTo>
                  <a:pt x="140" y="19"/>
                  <a:pt x="141" y="20"/>
                  <a:pt x="141" y="21"/>
                </a:cubicBezTo>
                <a:cubicBezTo>
                  <a:pt x="141" y="21"/>
                  <a:pt x="141" y="21"/>
                  <a:pt x="141" y="21"/>
                </a:cubicBezTo>
                <a:cubicBezTo>
                  <a:pt x="141" y="21"/>
                  <a:pt x="140" y="22"/>
                  <a:pt x="139" y="22"/>
                </a:cubicBezTo>
                <a:cubicBezTo>
                  <a:pt x="136" y="22"/>
                  <a:pt x="134" y="26"/>
                  <a:pt x="133" y="28"/>
                </a:cubicBezTo>
                <a:cubicBezTo>
                  <a:pt x="131" y="28"/>
                  <a:pt x="127" y="28"/>
                  <a:pt x="125" y="28"/>
                </a:cubicBezTo>
                <a:cubicBezTo>
                  <a:pt x="125" y="27"/>
                  <a:pt x="125" y="27"/>
                  <a:pt x="125" y="27"/>
                </a:cubicBezTo>
                <a:cubicBezTo>
                  <a:pt x="125" y="25"/>
                  <a:pt x="126" y="22"/>
                  <a:pt x="127" y="21"/>
                </a:cubicBezTo>
                <a:cubicBezTo>
                  <a:pt x="128" y="20"/>
                  <a:pt x="129" y="19"/>
                  <a:pt x="130" y="19"/>
                </a:cubicBezTo>
                <a:cubicBezTo>
                  <a:pt x="131" y="18"/>
                  <a:pt x="133" y="17"/>
                  <a:pt x="133" y="15"/>
                </a:cubicBezTo>
                <a:cubicBezTo>
                  <a:pt x="133" y="14"/>
                  <a:pt x="133" y="13"/>
                  <a:pt x="134" y="13"/>
                </a:cubicBezTo>
                <a:cubicBezTo>
                  <a:pt x="134" y="12"/>
                  <a:pt x="135" y="11"/>
                  <a:pt x="135" y="10"/>
                </a:cubicBezTo>
                <a:cubicBezTo>
                  <a:pt x="135" y="9"/>
                  <a:pt x="135" y="9"/>
                  <a:pt x="134" y="8"/>
                </a:cubicBezTo>
                <a:cubicBezTo>
                  <a:pt x="133" y="6"/>
                  <a:pt x="133" y="6"/>
                  <a:pt x="133" y="6"/>
                </a:cubicBezTo>
                <a:cubicBezTo>
                  <a:pt x="132" y="6"/>
                  <a:pt x="132" y="6"/>
                  <a:pt x="132" y="6"/>
                </a:cubicBezTo>
                <a:cubicBezTo>
                  <a:pt x="132" y="5"/>
                  <a:pt x="131" y="5"/>
                  <a:pt x="131" y="6"/>
                </a:cubicBezTo>
                <a:cubicBezTo>
                  <a:pt x="126" y="10"/>
                  <a:pt x="126" y="10"/>
                  <a:pt x="126" y="10"/>
                </a:cubicBezTo>
                <a:cubicBezTo>
                  <a:pt x="124" y="12"/>
                  <a:pt x="123" y="13"/>
                  <a:pt x="122" y="14"/>
                </a:cubicBezTo>
                <a:cubicBezTo>
                  <a:pt x="122" y="16"/>
                  <a:pt x="121" y="17"/>
                  <a:pt x="120" y="18"/>
                </a:cubicBezTo>
                <a:cubicBezTo>
                  <a:pt x="118" y="20"/>
                  <a:pt x="117" y="20"/>
                  <a:pt x="116" y="19"/>
                </a:cubicBezTo>
                <a:cubicBezTo>
                  <a:pt x="114" y="19"/>
                  <a:pt x="114" y="19"/>
                  <a:pt x="114" y="19"/>
                </a:cubicBezTo>
                <a:cubicBezTo>
                  <a:pt x="112" y="19"/>
                  <a:pt x="112" y="18"/>
                  <a:pt x="111" y="17"/>
                </a:cubicBezTo>
                <a:cubicBezTo>
                  <a:pt x="110" y="15"/>
                  <a:pt x="110" y="15"/>
                  <a:pt x="110" y="15"/>
                </a:cubicBezTo>
                <a:cubicBezTo>
                  <a:pt x="109" y="14"/>
                  <a:pt x="108" y="13"/>
                  <a:pt x="107" y="14"/>
                </a:cubicBezTo>
                <a:cubicBezTo>
                  <a:pt x="106" y="14"/>
                  <a:pt x="105" y="15"/>
                  <a:pt x="104" y="17"/>
                </a:cubicBezTo>
                <a:cubicBezTo>
                  <a:pt x="103" y="18"/>
                  <a:pt x="102" y="19"/>
                  <a:pt x="101" y="19"/>
                </a:cubicBezTo>
                <a:cubicBezTo>
                  <a:pt x="100" y="19"/>
                  <a:pt x="99" y="19"/>
                  <a:pt x="99" y="19"/>
                </a:cubicBezTo>
                <a:cubicBezTo>
                  <a:pt x="99" y="19"/>
                  <a:pt x="97" y="18"/>
                  <a:pt x="97" y="18"/>
                </a:cubicBezTo>
                <a:cubicBezTo>
                  <a:pt x="94" y="14"/>
                  <a:pt x="94" y="14"/>
                  <a:pt x="94" y="14"/>
                </a:cubicBezTo>
                <a:cubicBezTo>
                  <a:pt x="93" y="13"/>
                  <a:pt x="93" y="13"/>
                  <a:pt x="93" y="13"/>
                </a:cubicBezTo>
                <a:cubicBezTo>
                  <a:pt x="93" y="12"/>
                  <a:pt x="93" y="11"/>
                  <a:pt x="91" y="8"/>
                </a:cubicBezTo>
                <a:cubicBezTo>
                  <a:pt x="89" y="6"/>
                  <a:pt x="87" y="6"/>
                  <a:pt x="86" y="6"/>
                </a:cubicBezTo>
                <a:cubicBezTo>
                  <a:pt x="85" y="6"/>
                  <a:pt x="85" y="6"/>
                  <a:pt x="84" y="5"/>
                </a:cubicBezTo>
                <a:cubicBezTo>
                  <a:pt x="80" y="0"/>
                  <a:pt x="78" y="1"/>
                  <a:pt x="75" y="3"/>
                </a:cubicBezTo>
                <a:cubicBezTo>
                  <a:pt x="74" y="4"/>
                  <a:pt x="73" y="3"/>
                  <a:pt x="72" y="2"/>
                </a:cubicBezTo>
                <a:cubicBezTo>
                  <a:pt x="71" y="1"/>
                  <a:pt x="70" y="1"/>
                  <a:pt x="69" y="1"/>
                </a:cubicBezTo>
                <a:close/>
                <a:moveTo>
                  <a:pt x="59" y="30"/>
                </a:moveTo>
                <a:cubicBezTo>
                  <a:pt x="62" y="30"/>
                  <a:pt x="64" y="25"/>
                  <a:pt x="66" y="20"/>
                </a:cubicBezTo>
                <a:cubicBezTo>
                  <a:pt x="66" y="17"/>
                  <a:pt x="67" y="14"/>
                  <a:pt x="67" y="11"/>
                </a:cubicBezTo>
                <a:cubicBezTo>
                  <a:pt x="67" y="8"/>
                  <a:pt x="67" y="5"/>
                  <a:pt x="69" y="3"/>
                </a:cubicBezTo>
                <a:cubicBezTo>
                  <a:pt x="69" y="3"/>
                  <a:pt x="69" y="3"/>
                  <a:pt x="69" y="3"/>
                </a:cubicBezTo>
                <a:cubicBezTo>
                  <a:pt x="70" y="3"/>
                  <a:pt x="70" y="3"/>
                  <a:pt x="71" y="4"/>
                </a:cubicBezTo>
                <a:cubicBezTo>
                  <a:pt x="72" y="5"/>
                  <a:pt x="73" y="6"/>
                  <a:pt x="76" y="5"/>
                </a:cubicBezTo>
                <a:cubicBezTo>
                  <a:pt x="79" y="3"/>
                  <a:pt x="80" y="3"/>
                  <a:pt x="82" y="6"/>
                </a:cubicBezTo>
                <a:cubicBezTo>
                  <a:pt x="84" y="8"/>
                  <a:pt x="85" y="8"/>
                  <a:pt x="86" y="8"/>
                </a:cubicBezTo>
                <a:cubicBezTo>
                  <a:pt x="87" y="7"/>
                  <a:pt x="88" y="7"/>
                  <a:pt x="89" y="9"/>
                </a:cubicBezTo>
                <a:cubicBezTo>
                  <a:pt x="91" y="12"/>
                  <a:pt x="91" y="12"/>
                  <a:pt x="91" y="13"/>
                </a:cubicBezTo>
                <a:cubicBezTo>
                  <a:pt x="91" y="14"/>
                  <a:pt x="91" y="15"/>
                  <a:pt x="93" y="16"/>
                </a:cubicBezTo>
                <a:cubicBezTo>
                  <a:pt x="96" y="19"/>
                  <a:pt x="96" y="19"/>
                  <a:pt x="96" y="19"/>
                </a:cubicBezTo>
                <a:cubicBezTo>
                  <a:pt x="98" y="20"/>
                  <a:pt x="98" y="20"/>
                  <a:pt x="98" y="20"/>
                </a:cubicBezTo>
                <a:cubicBezTo>
                  <a:pt x="99" y="21"/>
                  <a:pt x="100" y="21"/>
                  <a:pt x="101" y="21"/>
                </a:cubicBezTo>
                <a:cubicBezTo>
                  <a:pt x="103" y="21"/>
                  <a:pt x="105" y="20"/>
                  <a:pt x="106" y="18"/>
                </a:cubicBezTo>
                <a:cubicBezTo>
                  <a:pt x="107" y="16"/>
                  <a:pt x="107" y="15"/>
                  <a:pt x="107" y="15"/>
                </a:cubicBezTo>
                <a:cubicBezTo>
                  <a:pt x="107" y="15"/>
                  <a:pt x="108" y="15"/>
                  <a:pt x="108" y="16"/>
                </a:cubicBezTo>
                <a:cubicBezTo>
                  <a:pt x="109" y="18"/>
                  <a:pt x="109" y="18"/>
                  <a:pt x="109" y="18"/>
                </a:cubicBezTo>
                <a:cubicBezTo>
                  <a:pt x="110" y="19"/>
                  <a:pt x="111" y="21"/>
                  <a:pt x="114" y="21"/>
                </a:cubicBezTo>
                <a:cubicBezTo>
                  <a:pt x="115" y="21"/>
                  <a:pt x="115" y="21"/>
                  <a:pt x="115" y="21"/>
                </a:cubicBezTo>
                <a:cubicBezTo>
                  <a:pt x="117" y="22"/>
                  <a:pt x="119" y="22"/>
                  <a:pt x="121" y="19"/>
                </a:cubicBezTo>
                <a:cubicBezTo>
                  <a:pt x="123" y="18"/>
                  <a:pt x="123" y="17"/>
                  <a:pt x="124" y="15"/>
                </a:cubicBezTo>
                <a:cubicBezTo>
                  <a:pt x="125" y="14"/>
                  <a:pt x="125" y="13"/>
                  <a:pt x="127" y="12"/>
                </a:cubicBezTo>
                <a:cubicBezTo>
                  <a:pt x="127" y="12"/>
                  <a:pt x="130" y="9"/>
                  <a:pt x="131" y="8"/>
                </a:cubicBezTo>
                <a:cubicBezTo>
                  <a:pt x="131" y="8"/>
                  <a:pt x="133" y="9"/>
                  <a:pt x="133" y="9"/>
                </a:cubicBezTo>
                <a:cubicBezTo>
                  <a:pt x="133" y="9"/>
                  <a:pt x="133" y="10"/>
                  <a:pt x="133" y="10"/>
                </a:cubicBezTo>
                <a:cubicBezTo>
                  <a:pt x="133" y="10"/>
                  <a:pt x="133" y="11"/>
                  <a:pt x="132" y="11"/>
                </a:cubicBezTo>
                <a:cubicBezTo>
                  <a:pt x="132" y="12"/>
                  <a:pt x="131" y="13"/>
                  <a:pt x="131" y="15"/>
                </a:cubicBezTo>
                <a:cubicBezTo>
                  <a:pt x="131" y="16"/>
                  <a:pt x="130" y="16"/>
                  <a:pt x="129" y="17"/>
                </a:cubicBezTo>
                <a:cubicBezTo>
                  <a:pt x="128" y="17"/>
                  <a:pt x="127" y="18"/>
                  <a:pt x="126" y="19"/>
                </a:cubicBezTo>
                <a:cubicBezTo>
                  <a:pt x="124" y="21"/>
                  <a:pt x="123" y="25"/>
                  <a:pt x="123" y="27"/>
                </a:cubicBezTo>
                <a:cubicBezTo>
                  <a:pt x="123" y="28"/>
                  <a:pt x="123" y="29"/>
                  <a:pt x="124" y="29"/>
                </a:cubicBezTo>
                <a:cubicBezTo>
                  <a:pt x="124" y="29"/>
                  <a:pt x="125" y="30"/>
                  <a:pt x="125" y="30"/>
                </a:cubicBezTo>
                <a:cubicBezTo>
                  <a:pt x="125" y="30"/>
                  <a:pt x="125" y="30"/>
                  <a:pt x="125" y="30"/>
                </a:cubicBezTo>
                <a:cubicBezTo>
                  <a:pt x="126" y="29"/>
                  <a:pt x="130" y="29"/>
                  <a:pt x="134" y="30"/>
                </a:cubicBezTo>
                <a:cubicBezTo>
                  <a:pt x="134" y="30"/>
                  <a:pt x="135" y="29"/>
                  <a:pt x="135" y="29"/>
                </a:cubicBezTo>
                <a:cubicBezTo>
                  <a:pt x="135" y="28"/>
                  <a:pt x="137" y="24"/>
                  <a:pt x="139" y="24"/>
                </a:cubicBezTo>
                <a:cubicBezTo>
                  <a:pt x="142" y="23"/>
                  <a:pt x="142" y="22"/>
                  <a:pt x="143" y="21"/>
                </a:cubicBezTo>
                <a:cubicBezTo>
                  <a:pt x="143" y="19"/>
                  <a:pt x="141" y="17"/>
                  <a:pt x="139" y="17"/>
                </a:cubicBezTo>
                <a:cubicBezTo>
                  <a:pt x="138" y="17"/>
                  <a:pt x="138" y="16"/>
                  <a:pt x="138" y="16"/>
                </a:cubicBezTo>
                <a:cubicBezTo>
                  <a:pt x="137" y="14"/>
                  <a:pt x="139" y="10"/>
                  <a:pt x="141" y="8"/>
                </a:cubicBezTo>
                <a:cubicBezTo>
                  <a:pt x="141" y="7"/>
                  <a:pt x="142" y="7"/>
                  <a:pt x="143" y="8"/>
                </a:cubicBezTo>
                <a:cubicBezTo>
                  <a:pt x="146" y="8"/>
                  <a:pt x="149" y="8"/>
                  <a:pt x="151" y="5"/>
                </a:cubicBezTo>
                <a:cubicBezTo>
                  <a:pt x="151" y="5"/>
                  <a:pt x="152" y="4"/>
                  <a:pt x="152" y="4"/>
                </a:cubicBezTo>
                <a:cubicBezTo>
                  <a:pt x="153" y="2"/>
                  <a:pt x="155" y="3"/>
                  <a:pt x="157" y="3"/>
                </a:cubicBezTo>
                <a:cubicBezTo>
                  <a:pt x="158" y="3"/>
                  <a:pt x="160" y="4"/>
                  <a:pt x="160" y="4"/>
                </a:cubicBezTo>
                <a:cubicBezTo>
                  <a:pt x="162" y="4"/>
                  <a:pt x="162" y="4"/>
                  <a:pt x="162" y="4"/>
                </a:cubicBezTo>
                <a:cubicBezTo>
                  <a:pt x="166" y="4"/>
                  <a:pt x="168" y="6"/>
                  <a:pt x="168" y="6"/>
                </a:cubicBezTo>
                <a:cubicBezTo>
                  <a:pt x="167" y="8"/>
                  <a:pt x="167" y="8"/>
                  <a:pt x="167" y="8"/>
                </a:cubicBezTo>
                <a:cubicBezTo>
                  <a:pt x="167" y="9"/>
                  <a:pt x="166" y="11"/>
                  <a:pt x="168" y="13"/>
                </a:cubicBezTo>
                <a:cubicBezTo>
                  <a:pt x="171" y="15"/>
                  <a:pt x="170" y="16"/>
                  <a:pt x="169" y="18"/>
                </a:cubicBezTo>
                <a:cubicBezTo>
                  <a:pt x="168" y="20"/>
                  <a:pt x="167" y="23"/>
                  <a:pt x="167" y="26"/>
                </a:cubicBezTo>
                <a:cubicBezTo>
                  <a:pt x="167" y="27"/>
                  <a:pt x="167" y="28"/>
                  <a:pt x="168" y="28"/>
                </a:cubicBezTo>
                <a:cubicBezTo>
                  <a:pt x="169" y="29"/>
                  <a:pt x="170" y="29"/>
                  <a:pt x="171" y="28"/>
                </a:cubicBezTo>
                <a:cubicBezTo>
                  <a:pt x="171" y="29"/>
                  <a:pt x="171" y="31"/>
                  <a:pt x="171" y="31"/>
                </a:cubicBezTo>
                <a:cubicBezTo>
                  <a:pt x="171" y="32"/>
                  <a:pt x="171" y="32"/>
                  <a:pt x="172" y="32"/>
                </a:cubicBezTo>
                <a:cubicBezTo>
                  <a:pt x="172" y="32"/>
                  <a:pt x="175" y="33"/>
                  <a:pt x="177" y="34"/>
                </a:cubicBezTo>
                <a:cubicBezTo>
                  <a:pt x="179" y="36"/>
                  <a:pt x="180" y="39"/>
                  <a:pt x="180" y="43"/>
                </a:cubicBezTo>
                <a:cubicBezTo>
                  <a:pt x="180" y="44"/>
                  <a:pt x="180" y="45"/>
                  <a:pt x="180" y="45"/>
                </a:cubicBezTo>
                <a:cubicBezTo>
                  <a:pt x="180" y="48"/>
                  <a:pt x="178" y="49"/>
                  <a:pt x="175" y="49"/>
                </a:cubicBezTo>
                <a:cubicBezTo>
                  <a:pt x="172" y="50"/>
                  <a:pt x="172" y="50"/>
                  <a:pt x="172" y="50"/>
                </a:cubicBezTo>
                <a:cubicBezTo>
                  <a:pt x="170" y="51"/>
                  <a:pt x="169" y="52"/>
                  <a:pt x="168" y="54"/>
                </a:cubicBezTo>
                <a:cubicBezTo>
                  <a:pt x="168" y="54"/>
                  <a:pt x="168" y="54"/>
                  <a:pt x="168" y="55"/>
                </a:cubicBezTo>
                <a:cubicBezTo>
                  <a:pt x="168" y="56"/>
                  <a:pt x="169" y="58"/>
                  <a:pt x="170" y="59"/>
                </a:cubicBezTo>
                <a:cubicBezTo>
                  <a:pt x="172" y="62"/>
                  <a:pt x="179" y="64"/>
                  <a:pt x="181" y="65"/>
                </a:cubicBezTo>
                <a:cubicBezTo>
                  <a:pt x="181" y="66"/>
                  <a:pt x="182" y="74"/>
                  <a:pt x="182" y="74"/>
                </a:cubicBezTo>
                <a:cubicBezTo>
                  <a:pt x="182" y="74"/>
                  <a:pt x="182" y="74"/>
                  <a:pt x="182" y="75"/>
                </a:cubicBezTo>
                <a:cubicBezTo>
                  <a:pt x="182" y="75"/>
                  <a:pt x="191" y="81"/>
                  <a:pt x="191" y="82"/>
                </a:cubicBezTo>
                <a:cubicBezTo>
                  <a:pt x="191" y="83"/>
                  <a:pt x="190" y="86"/>
                  <a:pt x="190" y="86"/>
                </a:cubicBezTo>
                <a:cubicBezTo>
                  <a:pt x="189" y="88"/>
                  <a:pt x="189" y="91"/>
                  <a:pt x="189" y="93"/>
                </a:cubicBezTo>
                <a:cubicBezTo>
                  <a:pt x="189" y="94"/>
                  <a:pt x="187" y="96"/>
                  <a:pt x="186" y="96"/>
                </a:cubicBezTo>
                <a:cubicBezTo>
                  <a:pt x="183" y="97"/>
                  <a:pt x="179" y="100"/>
                  <a:pt x="178" y="102"/>
                </a:cubicBezTo>
                <a:cubicBezTo>
                  <a:pt x="178" y="102"/>
                  <a:pt x="176" y="103"/>
                  <a:pt x="175" y="103"/>
                </a:cubicBezTo>
                <a:cubicBezTo>
                  <a:pt x="174" y="103"/>
                  <a:pt x="173" y="103"/>
                  <a:pt x="172" y="102"/>
                </a:cubicBezTo>
                <a:cubicBezTo>
                  <a:pt x="172" y="101"/>
                  <a:pt x="171" y="101"/>
                  <a:pt x="170" y="101"/>
                </a:cubicBezTo>
                <a:cubicBezTo>
                  <a:pt x="168" y="101"/>
                  <a:pt x="166" y="102"/>
                  <a:pt x="165" y="104"/>
                </a:cubicBezTo>
                <a:cubicBezTo>
                  <a:pt x="165" y="104"/>
                  <a:pt x="164" y="105"/>
                  <a:pt x="164" y="105"/>
                </a:cubicBezTo>
                <a:cubicBezTo>
                  <a:pt x="160" y="106"/>
                  <a:pt x="157" y="108"/>
                  <a:pt x="157" y="109"/>
                </a:cubicBezTo>
                <a:cubicBezTo>
                  <a:pt x="156" y="111"/>
                  <a:pt x="155" y="112"/>
                  <a:pt x="153" y="111"/>
                </a:cubicBezTo>
                <a:cubicBezTo>
                  <a:pt x="148" y="109"/>
                  <a:pt x="148" y="109"/>
                  <a:pt x="148" y="109"/>
                </a:cubicBezTo>
                <a:cubicBezTo>
                  <a:pt x="145" y="107"/>
                  <a:pt x="145" y="107"/>
                  <a:pt x="145" y="107"/>
                </a:cubicBezTo>
                <a:cubicBezTo>
                  <a:pt x="144" y="107"/>
                  <a:pt x="143" y="107"/>
                  <a:pt x="142" y="107"/>
                </a:cubicBezTo>
                <a:cubicBezTo>
                  <a:pt x="141" y="108"/>
                  <a:pt x="141" y="109"/>
                  <a:pt x="141" y="111"/>
                </a:cubicBezTo>
                <a:cubicBezTo>
                  <a:pt x="141" y="114"/>
                  <a:pt x="141" y="114"/>
                  <a:pt x="141" y="114"/>
                </a:cubicBezTo>
                <a:cubicBezTo>
                  <a:pt x="141" y="115"/>
                  <a:pt x="141" y="117"/>
                  <a:pt x="141" y="118"/>
                </a:cubicBezTo>
                <a:cubicBezTo>
                  <a:pt x="142" y="118"/>
                  <a:pt x="144" y="118"/>
                  <a:pt x="145" y="118"/>
                </a:cubicBezTo>
                <a:cubicBezTo>
                  <a:pt x="147" y="118"/>
                  <a:pt x="147" y="118"/>
                  <a:pt x="147" y="118"/>
                </a:cubicBezTo>
                <a:cubicBezTo>
                  <a:pt x="148" y="118"/>
                  <a:pt x="148" y="118"/>
                  <a:pt x="148" y="118"/>
                </a:cubicBezTo>
                <a:cubicBezTo>
                  <a:pt x="148" y="118"/>
                  <a:pt x="148" y="119"/>
                  <a:pt x="148" y="119"/>
                </a:cubicBezTo>
                <a:cubicBezTo>
                  <a:pt x="147" y="121"/>
                  <a:pt x="147" y="121"/>
                  <a:pt x="147" y="121"/>
                </a:cubicBezTo>
                <a:cubicBezTo>
                  <a:pt x="148" y="122"/>
                  <a:pt x="148" y="122"/>
                  <a:pt x="148" y="122"/>
                </a:cubicBezTo>
                <a:cubicBezTo>
                  <a:pt x="148" y="125"/>
                  <a:pt x="148" y="126"/>
                  <a:pt x="147" y="126"/>
                </a:cubicBezTo>
                <a:cubicBezTo>
                  <a:pt x="145" y="127"/>
                  <a:pt x="145" y="127"/>
                  <a:pt x="145" y="127"/>
                </a:cubicBezTo>
                <a:cubicBezTo>
                  <a:pt x="143" y="127"/>
                  <a:pt x="142" y="127"/>
                  <a:pt x="139" y="128"/>
                </a:cubicBezTo>
                <a:cubicBezTo>
                  <a:pt x="137" y="130"/>
                  <a:pt x="135" y="130"/>
                  <a:pt x="133" y="130"/>
                </a:cubicBezTo>
                <a:cubicBezTo>
                  <a:pt x="132" y="130"/>
                  <a:pt x="131" y="129"/>
                  <a:pt x="130" y="130"/>
                </a:cubicBezTo>
                <a:cubicBezTo>
                  <a:pt x="129" y="132"/>
                  <a:pt x="129" y="132"/>
                  <a:pt x="129" y="132"/>
                </a:cubicBezTo>
                <a:cubicBezTo>
                  <a:pt x="129" y="134"/>
                  <a:pt x="128" y="136"/>
                  <a:pt x="125" y="137"/>
                </a:cubicBezTo>
                <a:cubicBezTo>
                  <a:pt x="125" y="137"/>
                  <a:pt x="125" y="137"/>
                  <a:pt x="125" y="137"/>
                </a:cubicBezTo>
                <a:cubicBezTo>
                  <a:pt x="123" y="137"/>
                  <a:pt x="121" y="137"/>
                  <a:pt x="121" y="138"/>
                </a:cubicBezTo>
                <a:cubicBezTo>
                  <a:pt x="120" y="139"/>
                  <a:pt x="120" y="141"/>
                  <a:pt x="121" y="142"/>
                </a:cubicBezTo>
                <a:cubicBezTo>
                  <a:pt x="121" y="143"/>
                  <a:pt x="121" y="144"/>
                  <a:pt x="121" y="144"/>
                </a:cubicBezTo>
                <a:cubicBezTo>
                  <a:pt x="120" y="145"/>
                  <a:pt x="119" y="145"/>
                  <a:pt x="115" y="145"/>
                </a:cubicBezTo>
                <a:cubicBezTo>
                  <a:pt x="113" y="145"/>
                  <a:pt x="112" y="145"/>
                  <a:pt x="111" y="146"/>
                </a:cubicBezTo>
                <a:cubicBezTo>
                  <a:pt x="110" y="147"/>
                  <a:pt x="110" y="148"/>
                  <a:pt x="110" y="149"/>
                </a:cubicBezTo>
                <a:cubicBezTo>
                  <a:pt x="110" y="150"/>
                  <a:pt x="110" y="151"/>
                  <a:pt x="110" y="151"/>
                </a:cubicBezTo>
                <a:cubicBezTo>
                  <a:pt x="108" y="152"/>
                  <a:pt x="109" y="154"/>
                  <a:pt x="110" y="156"/>
                </a:cubicBezTo>
                <a:cubicBezTo>
                  <a:pt x="111" y="157"/>
                  <a:pt x="111" y="157"/>
                  <a:pt x="111" y="157"/>
                </a:cubicBezTo>
                <a:cubicBezTo>
                  <a:pt x="111" y="158"/>
                  <a:pt x="108" y="159"/>
                  <a:pt x="104" y="158"/>
                </a:cubicBezTo>
                <a:cubicBezTo>
                  <a:pt x="102" y="158"/>
                  <a:pt x="101" y="158"/>
                  <a:pt x="101" y="159"/>
                </a:cubicBezTo>
                <a:cubicBezTo>
                  <a:pt x="100" y="159"/>
                  <a:pt x="100" y="159"/>
                  <a:pt x="100" y="159"/>
                </a:cubicBezTo>
                <a:cubicBezTo>
                  <a:pt x="100" y="160"/>
                  <a:pt x="101" y="161"/>
                  <a:pt x="101" y="161"/>
                </a:cubicBezTo>
                <a:cubicBezTo>
                  <a:pt x="102" y="163"/>
                  <a:pt x="102" y="163"/>
                  <a:pt x="102" y="163"/>
                </a:cubicBezTo>
                <a:cubicBezTo>
                  <a:pt x="102" y="163"/>
                  <a:pt x="102" y="163"/>
                  <a:pt x="102" y="163"/>
                </a:cubicBezTo>
                <a:cubicBezTo>
                  <a:pt x="102" y="163"/>
                  <a:pt x="102" y="163"/>
                  <a:pt x="102" y="163"/>
                </a:cubicBezTo>
                <a:cubicBezTo>
                  <a:pt x="101" y="164"/>
                  <a:pt x="99" y="164"/>
                  <a:pt x="99" y="166"/>
                </a:cubicBezTo>
                <a:cubicBezTo>
                  <a:pt x="99" y="166"/>
                  <a:pt x="99" y="166"/>
                  <a:pt x="99" y="167"/>
                </a:cubicBezTo>
                <a:cubicBezTo>
                  <a:pt x="100" y="170"/>
                  <a:pt x="107" y="174"/>
                  <a:pt x="111" y="174"/>
                </a:cubicBezTo>
                <a:cubicBezTo>
                  <a:pt x="112" y="174"/>
                  <a:pt x="114" y="175"/>
                  <a:pt x="114" y="180"/>
                </a:cubicBezTo>
                <a:cubicBezTo>
                  <a:pt x="114" y="181"/>
                  <a:pt x="114" y="182"/>
                  <a:pt x="114" y="182"/>
                </a:cubicBezTo>
                <a:cubicBezTo>
                  <a:pt x="114" y="182"/>
                  <a:pt x="114" y="183"/>
                  <a:pt x="114" y="183"/>
                </a:cubicBezTo>
                <a:cubicBezTo>
                  <a:pt x="114" y="183"/>
                  <a:pt x="113" y="182"/>
                  <a:pt x="113" y="182"/>
                </a:cubicBezTo>
                <a:cubicBezTo>
                  <a:pt x="112" y="181"/>
                  <a:pt x="111" y="181"/>
                  <a:pt x="110" y="181"/>
                </a:cubicBezTo>
                <a:cubicBezTo>
                  <a:pt x="110" y="181"/>
                  <a:pt x="110" y="181"/>
                  <a:pt x="110" y="182"/>
                </a:cubicBezTo>
                <a:cubicBezTo>
                  <a:pt x="109" y="183"/>
                  <a:pt x="107" y="185"/>
                  <a:pt x="105" y="186"/>
                </a:cubicBezTo>
                <a:cubicBezTo>
                  <a:pt x="104" y="186"/>
                  <a:pt x="104" y="186"/>
                  <a:pt x="103" y="186"/>
                </a:cubicBezTo>
                <a:cubicBezTo>
                  <a:pt x="101" y="184"/>
                  <a:pt x="101" y="184"/>
                  <a:pt x="101" y="184"/>
                </a:cubicBezTo>
                <a:cubicBezTo>
                  <a:pt x="99" y="183"/>
                  <a:pt x="98" y="183"/>
                  <a:pt x="95" y="180"/>
                </a:cubicBezTo>
                <a:cubicBezTo>
                  <a:pt x="93" y="178"/>
                  <a:pt x="90" y="178"/>
                  <a:pt x="89" y="178"/>
                </a:cubicBezTo>
                <a:cubicBezTo>
                  <a:pt x="89" y="178"/>
                  <a:pt x="88" y="179"/>
                  <a:pt x="88" y="179"/>
                </a:cubicBezTo>
                <a:cubicBezTo>
                  <a:pt x="88" y="179"/>
                  <a:pt x="88" y="179"/>
                  <a:pt x="88" y="179"/>
                </a:cubicBezTo>
                <a:cubicBezTo>
                  <a:pt x="88" y="178"/>
                  <a:pt x="87" y="177"/>
                  <a:pt x="87" y="177"/>
                </a:cubicBezTo>
                <a:cubicBezTo>
                  <a:pt x="87" y="175"/>
                  <a:pt x="87" y="174"/>
                  <a:pt x="86" y="173"/>
                </a:cubicBezTo>
                <a:cubicBezTo>
                  <a:pt x="85" y="173"/>
                  <a:pt x="85" y="173"/>
                  <a:pt x="85" y="173"/>
                </a:cubicBezTo>
                <a:cubicBezTo>
                  <a:pt x="83" y="174"/>
                  <a:pt x="82" y="174"/>
                  <a:pt x="79" y="174"/>
                </a:cubicBezTo>
                <a:cubicBezTo>
                  <a:pt x="78" y="174"/>
                  <a:pt x="78" y="174"/>
                  <a:pt x="78" y="174"/>
                </a:cubicBezTo>
                <a:cubicBezTo>
                  <a:pt x="78" y="174"/>
                  <a:pt x="77" y="173"/>
                  <a:pt x="79" y="171"/>
                </a:cubicBezTo>
                <a:cubicBezTo>
                  <a:pt x="80" y="170"/>
                  <a:pt x="80" y="169"/>
                  <a:pt x="80" y="168"/>
                </a:cubicBezTo>
                <a:cubicBezTo>
                  <a:pt x="80" y="167"/>
                  <a:pt x="78" y="166"/>
                  <a:pt x="76" y="165"/>
                </a:cubicBezTo>
                <a:cubicBezTo>
                  <a:pt x="73" y="164"/>
                  <a:pt x="72" y="165"/>
                  <a:pt x="71" y="167"/>
                </a:cubicBezTo>
                <a:cubicBezTo>
                  <a:pt x="70" y="169"/>
                  <a:pt x="69" y="170"/>
                  <a:pt x="69" y="171"/>
                </a:cubicBezTo>
                <a:cubicBezTo>
                  <a:pt x="69" y="172"/>
                  <a:pt x="69" y="172"/>
                  <a:pt x="69" y="172"/>
                </a:cubicBezTo>
                <a:cubicBezTo>
                  <a:pt x="69" y="173"/>
                  <a:pt x="70" y="174"/>
                  <a:pt x="71" y="175"/>
                </a:cubicBezTo>
                <a:cubicBezTo>
                  <a:pt x="71" y="175"/>
                  <a:pt x="72" y="175"/>
                  <a:pt x="73" y="176"/>
                </a:cubicBezTo>
                <a:cubicBezTo>
                  <a:pt x="70" y="177"/>
                  <a:pt x="67" y="178"/>
                  <a:pt x="67" y="177"/>
                </a:cubicBezTo>
                <a:cubicBezTo>
                  <a:pt x="67" y="177"/>
                  <a:pt x="66" y="176"/>
                  <a:pt x="66" y="176"/>
                </a:cubicBezTo>
                <a:cubicBezTo>
                  <a:pt x="65" y="174"/>
                  <a:pt x="63" y="171"/>
                  <a:pt x="58" y="172"/>
                </a:cubicBezTo>
                <a:cubicBezTo>
                  <a:pt x="57" y="172"/>
                  <a:pt x="56" y="173"/>
                  <a:pt x="54" y="174"/>
                </a:cubicBezTo>
                <a:cubicBezTo>
                  <a:pt x="54" y="174"/>
                  <a:pt x="50" y="172"/>
                  <a:pt x="50" y="172"/>
                </a:cubicBezTo>
                <a:cubicBezTo>
                  <a:pt x="49" y="171"/>
                  <a:pt x="48" y="171"/>
                  <a:pt x="47" y="171"/>
                </a:cubicBezTo>
                <a:cubicBezTo>
                  <a:pt x="46" y="171"/>
                  <a:pt x="46" y="172"/>
                  <a:pt x="45" y="173"/>
                </a:cubicBezTo>
                <a:cubicBezTo>
                  <a:pt x="45" y="174"/>
                  <a:pt x="44" y="175"/>
                  <a:pt x="43" y="175"/>
                </a:cubicBezTo>
                <a:cubicBezTo>
                  <a:pt x="42" y="175"/>
                  <a:pt x="42" y="175"/>
                  <a:pt x="42" y="174"/>
                </a:cubicBezTo>
                <a:cubicBezTo>
                  <a:pt x="41" y="173"/>
                  <a:pt x="41" y="172"/>
                  <a:pt x="40" y="172"/>
                </a:cubicBezTo>
                <a:cubicBezTo>
                  <a:pt x="39" y="172"/>
                  <a:pt x="38" y="173"/>
                  <a:pt x="37" y="173"/>
                </a:cubicBezTo>
                <a:cubicBezTo>
                  <a:pt x="35" y="175"/>
                  <a:pt x="35" y="175"/>
                  <a:pt x="33" y="175"/>
                </a:cubicBezTo>
                <a:cubicBezTo>
                  <a:pt x="31" y="174"/>
                  <a:pt x="31" y="174"/>
                  <a:pt x="31" y="174"/>
                </a:cubicBezTo>
                <a:cubicBezTo>
                  <a:pt x="29" y="174"/>
                  <a:pt x="29" y="174"/>
                  <a:pt x="29" y="174"/>
                </a:cubicBezTo>
                <a:cubicBezTo>
                  <a:pt x="26" y="173"/>
                  <a:pt x="25" y="173"/>
                  <a:pt x="25" y="170"/>
                </a:cubicBezTo>
                <a:cubicBezTo>
                  <a:pt x="24" y="167"/>
                  <a:pt x="23" y="165"/>
                  <a:pt x="22" y="164"/>
                </a:cubicBezTo>
                <a:cubicBezTo>
                  <a:pt x="21" y="160"/>
                  <a:pt x="21" y="160"/>
                  <a:pt x="21" y="160"/>
                </a:cubicBezTo>
                <a:cubicBezTo>
                  <a:pt x="20" y="157"/>
                  <a:pt x="19" y="156"/>
                  <a:pt x="17" y="154"/>
                </a:cubicBezTo>
                <a:cubicBezTo>
                  <a:pt x="16" y="153"/>
                  <a:pt x="16" y="152"/>
                  <a:pt x="15" y="150"/>
                </a:cubicBezTo>
                <a:cubicBezTo>
                  <a:pt x="14" y="145"/>
                  <a:pt x="14" y="145"/>
                  <a:pt x="14" y="145"/>
                </a:cubicBezTo>
                <a:cubicBezTo>
                  <a:pt x="14" y="144"/>
                  <a:pt x="14" y="144"/>
                  <a:pt x="14" y="144"/>
                </a:cubicBezTo>
                <a:cubicBezTo>
                  <a:pt x="14" y="144"/>
                  <a:pt x="13" y="143"/>
                  <a:pt x="13" y="143"/>
                </a:cubicBezTo>
                <a:cubicBezTo>
                  <a:pt x="20" y="135"/>
                  <a:pt x="20" y="134"/>
                  <a:pt x="21" y="133"/>
                </a:cubicBezTo>
                <a:cubicBezTo>
                  <a:pt x="21" y="133"/>
                  <a:pt x="23" y="133"/>
                  <a:pt x="24" y="133"/>
                </a:cubicBezTo>
                <a:cubicBezTo>
                  <a:pt x="26" y="133"/>
                  <a:pt x="28" y="134"/>
                  <a:pt x="29" y="132"/>
                </a:cubicBezTo>
                <a:cubicBezTo>
                  <a:pt x="29" y="132"/>
                  <a:pt x="31" y="130"/>
                  <a:pt x="31" y="130"/>
                </a:cubicBezTo>
                <a:cubicBezTo>
                  <a:pt x="32" y="128"/>
                  <a:pt x="33" y="125"/>
                  <a:pt x="35" y="125"/>
                </a:cubicBezTo>
                <a:cubicBezTo>
                  <a:pt x="36" y="125"/>
                  <a:pt x="36" y="125"/>
                  <a:pt x="36" y="125"/>
                </a:cubicBezTo>
                <a:cubicBezTo>
                  <a:pt x="37" y="123"/>
                  <a:pt x="37" y="123"/>
                  <a:pt x="37" y="123"/>
                </a:cubicBezTo>
                <a:cubicBezTo>
                  <a:pt x="37" y="122"/>
                  <a:pt x="37" y="122"/>
                  <a:pt x="38" y="121"/>
                </a:cubicBezTo>
                <a:cubicBezTo>
                  <a:pt x="40" y="118"/>
                  <a:pt x="40" y="118"/>
                  <a:pt x="41" y="116"/>
                </a:cubicBezTo>
                <a:cubicBezTo>
                  <a:pt x="41" y="115"/>
                  <a:pt x="41" y="115"/>
                  <a:pt x="41" y="115"/>
                </a:cubicBezTo>
                <a:cubicBezTo>
                  <a:pt x="43" y="112"/>
                  <a:pt x="43" y="112"/>
                  <a:pt x="43" y="112"/>
                </a:cubicBezTo>
                <a:cubicBezTo>
                  <a:pt x="44" y="111"/>
                  <a:pt x="44" y="110"/>
                  <a:pt x="45" y="108"/>
                </a:cubicBezTo>
                <a:cubicBezTo>
                  <a:pt x="45" y="105"/>
                  <a:pt x="45" y="102"/>
                  <a:pt x="44" y="101"/>
                </a:cubicBezTo>
                <a:cubicBezTo>
                  <a:pt x="43" y="100"/>
                  <a:pt x="42" y="99"/>
                  <a:pt x="41" y="99"/>
                </a:cubicBezTo>
                <a:cubicBezTo>
                  <a:pt x="40" y="99"/>
                  <a:pt x="40" y="99"/>
                  <a:pt x="39" y="99"/>
                </a:cubicBezTo>
                <a:cubicBezTo>
                  <a:pt x="39" y="99"/>
                  <a:pt x="39" y="99"/>
                  <a:pt x="39" y="99"/>
                </a:cubicBezTo>
                <a:cubicBezTo>
                  <a:pt x="39" y="99"/>
                  <a:pt x="39" y="98"/>
                  <a:pt x="39" y="98"/>
                </a:cubicBezTo>
                <a:cubicBezTo>
                  <a:pt x="39" y="95"/>
                  <a:pt x="39" y="95"/>
                  <a:pt x="39" y="95"/>
                </a:cubicBezTo>
                <a:cubicBezTo>
                  <a:pt x="39" y="93"/>
                  <a:pt x="38" y="91"/>
                  <a:pt x="37" y="90"/>
                </a:cubicBezTo>
                <a:cubicBezTo>
                  <a:pt x="35" y="90"/>
                  <a:pt x="34" y="90"/>
                  <a:pt x="32" y="90"/>
                </a:cubicBezTo>
                <a:cubicBezTo>
                  <a:pt x="27" y="92"/>
                  <a:pt x="27" y="92"/>
                  <a:pt x="27" y="92"/>
                </a:cubicBezTo>
                <a:cubicBezTo>
                  <a:pt x="25" y="92"/>
                  <a:pt x="25" y="92"/>
                  <a:pt x="25" y="92"/>
                </a:cubicBezTo>
                <a:cubicBezTo>
                  <a:pt x="25" y="93"/>
                  <a:pt x="25" y="93"/>
                  <a:pt x="25" y="93"/>
                </a:cubicBezTo>
                <a:cubicBezTo>
                  <a:pt x="23" y="94"/>
                  <a:pt x="21" y="94"/>
                  <a:pt x="19" y="94"/>
                </a:cubicBezTo>
                <a:cubicBezTo>
                  <a:pt x="16" y="94"/>
                  <a:pt x="16" y="94"/>
                  <a:pt x="16" y="94"/>
                </a:cubicBezTo>
                <a:cubicBezTo>
                  <a:pt x="15" y="94"/>
                  <a:pt x="13" y="94"/>
                  <a:pt x="13" y="94"/>
                </a:cubicBezTo>
                <a:cubicBezTo>
                  <a:pt x="13" y="94"/>
                  <a:pt x="13" y="93"/>
                  <a:pt x="13" y="93"/>
                </a:cubicBezTo>
                <a:cubicBezTo>
                  <a:pt x="13" y="93"/>
                  <a:pt x="13" y="93"/>
                  <a:pt x="14" y="92"/>
                </a:cubicBezTo>
                <a:cubicBezTo>
                  <a:pt x="15" y="90"/>
                  <a:pt x="17" y="89"/>
                  <a:pt x="18" y="88"/>
                </a:cubicBezTo>
                <a:cubicBezTo>
                  <a:pt x="19" y="87"/>
                  <a:pt x="21" y="86"/>
                  <a:pt x="21" y="85"/>
                </a:cubicBezTo>
                <a:cubicBezTo>
                  <a:pt x="21" y="85"/>
                  <a:pt x="21" y="85"/>
                  <a:pt x="21" y="85"/>
                </a:cubicBezTo>
                <a:cubicBezTo>
                  <a:pt x="21" y="84"/>
                  <a:pt x="20" y="83"/>
                  <a:pt x="19" y="81"/>
                </a:cubicBezTo>
                <a:cubicBezTo>
                  <a:pt x="17" y="79"/>
                  <a:pt x="14" y="75"/>
                  <a:pt x="11" y="72"/>
                </a:cubicBezTo>
                <a:cubicBezTo>
                  <a:pt x="4" y="64"/>
                  <a:pt x="4" y="64"/>
                  <a:pt x="4" y="64"/>
                </a:cubicBezTo>
                <a:cubicBezTo>
                  <a:pt x="4" y="63"/>
                  <a:pt x="3" y="62"/>
                  <a:pt x="3" y="61"/>
                </a:cubicBezTo>
                <a:cubicBezTo>
                  <a:pt x="3" y="60"/>
                  <a:pt x="4" y="60"/>
                  <a:pt x="4" y="59"/>
                </a:cubicBezTo>
                <a:cubicBezTo>
                  <a:pt x="5" y="58"/>
                  <a:pt x="5" y="57"/>
                  <a:pt x="5" y="55"/>
                </a:cubicBezTo>
                <a:cubicBezTo>
                  <a:pt x="5" y="55"/>
                  <a:pt x="5" y="55"/>
                  <a:pt x="5" y="54"/>
                </a:cubicBezTo>
                <a:cubicBezTo>
                  <a:pt x="4" y="52"/>
                  <a:pt x="4" y="52"/>
                  <a:pt x="4" y="52"/>
                </a:cubicBezTo>
                <a:cubicBezTo>
                  <a:pt x="3" y="50"/>
                  <a:pt x="3" y="49"/>
                  <a:pt x="3" y="48"/>
                </a:cubicBezTo>
                <a:cubicBezTo>
                  <a:pt x="3" y="48"/>
                  <a:pt x="3" y="48"/>
                  <a:pt x="3" y="48"/>
                </a:cubicBezTo>
                <a:cubicBezTo>
                  <a:pt x="3" y="47"/>
                  <a:pt x="3" y="47"/>
                  <a:pt x="4" y="47"/>
                </a:cubicBezTo>
                <a:cubicBezTo>
                  <a:pt x="7" y="47"/>
                  <a:pt x="9" y="47"/>
                  <a:pt x="10" y="46"/>
                </a:cubicBezTo>
                <a:cubicBezTo>
                  <a:pt x="10" y="45"/>
                  <a:pt x="11" y="45"/>
                  <a:pt x="11" y="44"/>
                </a:cubicBezTo>
                <a:cubicBezTo>
                  <a:pt x="11" y="43"/>
                  <a:pt x="10" y="42"/>
                  <a:pt x="10" y="41"/>
                </a:cubicBezTo>
                <a:cubicBezTo>
                  <a:pt x="9" y="38"/>
                  <a:pt x="8" y="35"/>
                  <a:pt x="8" y="33"/>
                </a:cubicBezTo>
                <a:cubicBezTo>
                  <a:pt x="8" y="31"/>
                  <a:pt x="9" y="30"/>
                  <a:pt x="9" y="29"/>
                </a:cubicBezTo>
                <a:cubicBezTo>
                  <a:pt x="11" y="28"/>
                  <a:pt x="15" y="29"/>
                  <a:pt x="18" y="31"/>
                </a:cubicBezTo>
                <a:cubicBezTo>
                  <a:pt x="20" y="32"/>
                  <a:pt x="22" y="31"/>
                  <a:pt x="23" y="30"/>
                </a:cubicBezTo>
                <a:cubicBezTo>
                  <a:pt x="24" y="29"/>
                  <a:pt x="25" y="28"/>
                  <a:pt x="26" y="28"/>
                </a:cubicBezTo>
                <a:cubicBezTo>
                  <a:pt x="27" y="29"/>
                  <a:pt x="28" y="29"/>
                  <a:pt x="29" y="30"/>
                </a:cubicBezTo>
                <a:cubicBezTo>
                  <a:pt x="32" y="31"/>
                  <a:pt x="36" y="33"/>
                  <a:pt x="39" y="29"/>
                </a:cubicBezTo>
                <a:cubicBezTo>
                  <a:pt x="40" y="26"/>
                  <a:pt x="41" y="24"/>
                  <a:pt x="41" y="22"/>
                </a:cubicBezTo>
                <a:cubicBezTo>
                  <a:pt x="41" y="22"/>
                  <a:pt x="41" y="21"/>
                  <a:pt x="41" y="21"/>
                </a:cubicBezTo>
                <a:cubicBezTo>
                  <a:pt x="41" y="21"/>
                  <a:pt x="42" y="21"/>
                  <a:pt x="42" y="21"/>
                </a:cubicBezTo>
                <a:cubicBezTo>
                  <a:pt x="44" y="22"/>
                  <a:pt x="46" y="22"/>
                  <a:pt x="48" y="21"/>
                </a:cubicBezTo>
                <a:cubicBezTo>
                  <a:pt x="48" y="21"/>
                  <a:pt x="48" y="21"/>
                  <a:pt x="48" y="21"/>
                </a:cubicBezTo>
                <a:cubicBezTo>
                  <a:pt x="48" y="21"/>
                  <a:pt x="49" y="22"/>
                  <a:pt x="49" y="22"/>
                </a:cubicBezTo>
                <a:cubicBezTo>
                  <a:pt x="49" y="23"/>
                  <a:pt x="49" y="25"/>
                  <a:pt x="50" y="25"/>
                </a:cubicBezTo>
                <a:cubicBezTo>
                  <a:pt x="51" y="25"/>
                  <a:pt x="51" y="26"/>
                  <a:pt x="52" y="25"/>
                </a:cubicBezTo>
                <a:cubicBezTo>
                  <a:pt x="53" y="25"/>
                  <a:pt x="53" y="25"/>
                  <a:pt x="53" y="25"/>
                </a:cubicBezTo>
                <a:cubicBezTo>
                  <a:pt x="54" y="25"/>
                  <a:pt x="54" y="24"/>
                  <a:pt x="55" y="24"/>
                </a:cubicBezTo>
                <a:cubicBezTo>
                  <a:pt x="55" y="25"/>
                  <a:pt x="56" y="25"/>
                  <a:pt x="56" y="27"/>
                </a:cubicBezTo>
                <a:cubicBezTo>
                  <a:pt x="57" y="29"/>
                  <a:pt x="58" y="30"/>
                  <a:pt x="59" y="30"/>
                </a:cubicBezTo>
                <a:close/>
                <a:moveTo>
                  <a:pt x="125" y="28"/>
                </a:moveTo>
                <a:cubicBezTo>
                  <a:pt x="125" y="28"/>
                  <a:pt x="125" y="28"/>
                  <a:pt x="125" y="28"/>
                </a:cubicBezTo>
                <a:cubicBezTo>
                  <a:pt x="125" y="28"/>
                  <a:pt x="125" y="28"/>
                  <a:pt x="125" y="28"/>
                </a:cubicBezTo>
                <a:close/>
                <a:moveTo>
                  <a:pt x="150" y="2"/>
                </a:moveTo>
                <a:cubicBezTo>
                  <a:pt x="150" y="2"/>
                  <a:pt x="150" y="2"/>
                  <a:pt x="150" y="2"/>
                </a:cubicBezTo>
                <a:cubicBezTo>
                  <a:pt x="150" y="2"/>
                  <a:pt x="150" y="2"/>
                  <a:pt x="150" y="2"/>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noEditPoints="1"/>
          </p:cNvSpPr>
          <p:nvPr/>
        </p:nvSpPr>
        <p:spPr bwMode="auto">
          <a:xfrm>
            <a:off x="4150863" y="4717595"/>
            <a:ext cx="1517650" cy="1277938"/>
          </a:xfrm>
          <a:custGeom>
            <a:avLst/>
            <a:gdLst>
              <a:gd name="T0" fmla="*/ 108 w 196"/>
              <a:gd name="T1" fmla="*/ 6 h 165"/>
              <a:gd name="T2" fmla="*/ 114 w 196"/>
              <a:gd name="T3" fmla="*/ 16 h 165"/>
              <a:gd name="T4" fmla="*/ 96 w 196"/>
              <a:gd name="T5" fmla="*/ 27 h 165"/>
              <a:gd name="T6" fmla="*/ 78 w 196"/>
              <a:gd name="T7" fmla="*/ 41 h 165"/>
              <a:gd name="T8" fmla="*/ 67 w 196"/>
              <a:gd name="T9" fmla="*/ 54 h 165"/>
              <a:gd name="T10" fmla="*/ 78 w 196"/>
              <a:gd name="T11" fmla="*/ 69 h 165"/>
              <a:gd name="T12" fmla="*/ 72 w 196"/>
              <a:gd name="T13" fmla="*/ 81 h 165"/>
              <a:gd name="T14" fmla="*/ 54 w 196"/>
              <a:gd name="T15" fmla="*/ 72 h 165"/>
              <a:gd name="T16" fmla="*/ 43 w 196"/>
              <a:gd name="T17" fmla="*/ 60 h 165"/>
              <a:gd name="T18" fmla="*/ 33 w 196"/>
              <a:gd name="T19" fmla="*/ 71 h 165"/>
              <a:gd name="T20" fmla="*/ 28 w 196"/>
              <a:gd name="T21" fmla="*/ 79 h 165"/>
              <a:gd name="T22" fmla="*/ 35 w 196"/>
              <a:gd name="T23" fmla="*/ 94 h 165"/>
              <a:gd name="T24" fmla="*/ 22 w 196"/>
              <a:gd name="T25" fmla="*/ 116 h 165"/>
              <a:gd name="T26" fmla="*/ 1 w 196"/>
              <a:gd name="T27" fmla="*/ 136 h 165"/>
              <a:gd name="T28" fmla="*/ 21 w 196"/>
              <a:gd name="T29" fmla="*/ 140 h 165"/>
              <a:gd name="T30" fmla="*/ 37 w 196"/>
              <a:gd name="T31" fmla="*/ 139 h 165"/>
              <a:gd name="T32" fmla="*/ 47 w 196"/>
              <a:gd name="T33" fmla="*/ 136 h 165"/>
              <a:gd name="T34" fmla="*/ 65 w 196"/>
              <a:gd name="T35" fmla="*/ 147 h 165"/>
              <a:gd name="T36" fmla="*/ 88 w 196"/>
              <a:gd name="T37" fmla="*/ 159 h 165"/>
              <a:gd name="T38" fmla="*/ 109 w 196"/>
              <a:gd name="T39" fmla="*/ 162 h 165"/>
              <a:gd name="T40" fmla="*/ 121 w 196"/>
              <a:gd name="T41" fmla="*/ 159 h 165"/>
              <a:gd name="T42" fmla="*/ 139 w 196"/>
              <a:gd name="T43" fmla="*/ 153 h 165"/>
              <a:gd name="T44" fmla="*/ 144 w 196"/>
              <a:gd name="T45" fmla="*/ 135 h 165"/>
              <a:gd name="T46" fmla="*/ 167 w 196"/>
              <a:gd name="T47" fmla="*/ 119 h 165"/>
              <a:gd name="T48" fmla="*/ 187 w 196"/>
              <a:gd name="T49" fmla="*/ 104 h 165"/>
              <a:gd name="T50" fmla="*/ 194 w 196"/>
              <a:gd name="T51" fmla="*/ 77 h 165"/>
              <a:gd name="T52" fmla="*/ 170 w 196"/>
              <a:gd name="T53" fmla="*/ 73 h 165"/>
              <a:gd name="T54" fmla="*/ 149 w 196"/>
              <a:gd name="T55" fmla="*/ 58 h 165"/>
              <a:gd name="T56" fmla="*/ 151 w 196"/>
              <a:gd name="T57" fmla="*/ 37 h 165"/>
              <a:gd name="T58" fmla="*/ 156 w 196"/>
              <a:gd name="T59" fmla="*/ 27 h 165"/>
              <a:gd name="T60" fmla="*/ 136 w 196"/>
              <a:gd name="T61" fmla="*/ 6 h 165"/>
              <a:gd name="T62" fmla="*/ 131 w 196"/>
              <a:gd name="T63" fmla="*/ 1 h 165"/>
              <a:gd name="T64" fmla="*/ 136 w 196"/>
              <a:gd name="T65" fmla="*/ 10 h 165"/>
              <a:gd name="T66" fmla="*/ 153 w 196"/>
              <a:gd name="T67" fmla="*/ 28 h 165"/>
              <a:gd name="T68" fmla="*/ 146 w 196"/>
              <a:gd name="T69" fmla="*/ 42 h 165"/>
              <a:gd name="T70" fmla="*/ 155 w 196"/>
              <a:gd name="T71" fmla="*/ 69 h 165"/>
              <a:gd name="T72" fmla="*/ 189 w 196"/>
              <a:gd name="T73" fmla="*/ 71 h 165"/>
              <a:gd name="T74" fmla="*/ 193 w 196"/>
              <a:gd name="T75" fmla="*/ 85 h 165"/>
              <a:gd name="T76" fmla="*/ 168 w 196"/>
              <a:gd name="T77" fmla="*/ 111 h 165"/>
              <a:gd name="T78" fmla="*/ 151 w 196"/>
              <a:gd name="T79" fmla="*/ 131 h 165"/>
              <a:gd name="T80" fmla="*/ 140 w 196"/>
              <a:gd name="T81" fmla="*/ 145 h 165"/>
              <a:gd name="T82" fmla="*/ 129 w 196"/>
              <a:gd name="T83" fmla="*/ 154 h 165"/>
              <a:gd name="T84" fmla="*/ 111 w 196"/>
              <a:gd name="T85" fmla="*/ 160 h 165"/>
              <a:gd name="T86" fmla="*/ 95 w 196"/>
              <a:gd name="T87" fmla="*/ 162 h 165"/>
              <a:gd name="T88" fmla="*/ 69 w 196"/>
              <a:gd name="T89" fmla="*/ 152 h 165"/>
              <a:gd name="T90" fmla="*/ 46 w 196"/>
              <a:gd name="T91" fmla="*/ 139 h 165"/>
              <a:gd name="T92" fmla="*/ 41 w 196"/>
              <a:gd name="T93" fmla="*/ 137 h 165"/>
              <a:gd name="T94" fmla="*/ 26 w 196"/>
              <a:gd name="T95" fmla="*/ 141 h 165"/>
              <a:gd name="T96" fmla="*/ 3 w 196"/>
              <a:gd name="T97" fmla="*/ 135 h 165"/>
              <a:gd name="T98" fmla="*/ 17 w 196"/>
              <a:gd name="T99" fmla="*/ 118 h 165"/>
              <a:gd name="T100" fmla="*/ 25 w 196"/>
              <a:gd name="T101" fmla="*/ 103 h 165"/>
              <a:gd name="T102" fmla="*/ 29 w 196"/>
              <a:gd name="T103" fmla="*/ 83 h 165"/>
              <a:gd name="T104" fmla="*/ 32 w 196"/>
              <a:gd name="T105" fmla="*/ 72 h 165"/>
              <a:gd name="T106" fmla="*/ 39 w 196"/>
              <a:gd name="T107" fmla="*/ 63 h 165"/>
              <a:gd name="T108" fmla="*/ 53 w 196"/>
              <a:gd name="T109" fmla="*/ 72 h 165"/>
              <a:gd name="T110" fmla="*/ 78 w 196"/>
              <a:gd name="T111" fmla="*/ 78 h 165"/>
              <a:gd name="T112" fmla="*/ 68 w 196"/>
              <a:gd name="T113" fmla="*/ 61 h 165"/>
              <a:gd name="T114" fmla="*/ 79 w 196"/>
              <a:gd name="T115" fmla="*/ 54 h 165"/>
              <a:gd name="T116" fmla="*/ 89 w 196"/>
              <a:gd name="T117" fmla="*/ 40 h 165"/>
              <a:gd name="T118" fmla="*/ 100 w 196"/>
              <a:gd name="T119" fmla="*/ 26 h 165"/>
              <a:gd name="T120" fmla="*/ 116 w 196"/>
              <a:gd name="T121" fmla="*/ 12 h 165"/>
              <a:gd name="T122" fmla="*/ 110 w 196"/>
              <a:gd name="T12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165">
                <a:moveTo>
                  <a:pt x="132" y="0"/>
                </a:moveTo>
                <a:cubicBezTo>
                  <a:pt x="127" y="1"/>
                  <a:pt x="124" y="3"/>
                  <a:pt x="124" y="4"/>
                </a:cubicBezTo>
                <a:cubicBezTo>
                  <a:pt x="123" y="6"/>
                  <a:pt x="122" y="7"/>
                  <a:pt x="120" y="6"/>
                </a:cubicBezTo>
                <a:cubicBezTo>
                  <a:pt x="115" y="4"/>
                  <a:pt x="115" y="4"/>
                  <a:pt x="115" y="4"/>
                </a:cubicBezTo>
                <a:cubicBezTo>
                  <a:pt x="112" y="2"/>
                  <a:pt x="112" y="2"/>
                  <a:pt x="112" y="2"/>
                </a:cubicBezTo>
                <a:cubicBezTo>
                  <a:pt x="111" y="2"/>
                  <a:pt x="110" y="2"/>
                  <a:pt x="109" y="2"/>
                </a:cubicBezTo>
                <a:cubicBezTo>
                  <a:pt x="108" y="3"/>
                  <a:pt x="108" y="4"/>
                  <a:pt x="108" y="6"/>
                </a:cubicBezTo>
                <a:cubicBezTo>
                  <a:pt x="108" y="9"/>
                  <a:pt x="108" y="9"/>
                  <a:pt x="108" y="9"/>
                </a:cubicBezTo>
                <a:cubicBezTo>
                  <a:pt x="108" y="10"/>
                  <a:pt x="108" y="12"/>
                  <a:pt x="108" y="13"/>
                </a:cubicBezTo>
                <a:cubicBezTo>
                  <a:pt x="109" y="13"/>
                  <a:pt x="111" y="13"/>
                  <a:pt x="112" y="13"/>
                </a:cubicBezTo>
                <a:cubicBezTo>
                  <a:pt x="114" y="13"/>
                  <a:pt x="114" y="13"/>
                  <a:pt x="114" y="13"/>
                </a:cubicBezTo>
                <a:cubicBezTo>
                  <a:pt x="115" y="13"/>
                  <a:pt x="115" y="13"/>
                  <a:pt x="115" y="13"/>
                </a:cubicBezTo>
                <a:cubicBezTo>
                  <a:pt x="115" y="13"/>
                  <a:pt x="115" y="14"/>
                  <a:pt x="115" y="14"/>
                </a:cubicBezTo>
                <a:cubicBezTo>
                  <a:pt x="114" y="16"/>
                  <a:pt x="114" y="16"/>
                  <a:pt x="114" y="16"/>
                </a:cubicBezTo>
                <a:cubicBezTo>
                  <a:pt x="115" y="17"/>
                  <a:pt x="115" y="17"/>
                  <a:pt x="115" y="17"/>
                </a:cubicBezTo>
                <a:cubicBezTo>
                  <a:pt x="115" y="20"/>
                  <a:pt x="115" y="21"/>
                  <a:pt x="114" y="21"/>
                </a:cubicBezTo>
                <a:cubicBezTo>
                  <a:pt x="112" y="22"/>
                  <a:pt x="112" y="22"/>
                  <a:pt x="112" y="22"/>
                </a:cubicBezTo>
                <a:cubicBezTo>
                  <a:pt x="110" y="22"/>
                  <a:pt x="109" y="22"/>
                  <a:pt x="106" y="23"/>
                </a:cubicBezTo>
                <a:cubicBezTo>
                  <a:pt x="104" y="25"/>
                  <a:pt x="102" y="25"/>
                  <a:pt x="100" y="25"/>
                </a:cubicBezTo>
                <a:cubicBezTo>
                  <a:pt x="99" y="25"/>
                  <a:pt x="98" y="24"/>
                  <a:pt x="97" y="25"/>
                </a:cubicBezTo>
                <a:cubicBezTo>
                  <a:pt x="96" y="27"/>
                  <a:pt x="96" y="27"/>
                  <a:pt x="96" y="27"/>
                </a:cubicBezTo>
                <a:cubicBezTo>
                  <a:pt x="96" y="29"/>
                  <a:pt x="95" y="31"/>
                  <a:pt x="92" y="32"/>
                </a:cubicBezTo>
                <a:cubicBezTo>
                  <a:pt x="92" y="32"/>
                  <a:pt x="92" y="32"/>
                  <a:pt x="92" y="32"/>
                </a:cubicBezTo>
                <a:cubicBezTo>
                  <a:pt x="90" y="32"/>
                  <a:pt x="88" y="32"/>
                  <a:pt x="88" y="33"/>
                </a:cubicBezTo>
                <a:cubicBezTo>
                  <a:pt x="87" y="34"/>
                  <a:pt x="87" y="36"/>
                  <a:pt x="88" y="37"/>
                </a:cubicBezTo>
                <a:cubicBezTo>
                  <a:pt x="88" y="38"/>
                  <a:pt x="88" y="39"/>
                  <a:pt x="88" y="39"/>
                </a:cubicBezTo>
                <a:cubicBezTo>
                  <a:pt x="87" y="40"/>
                  <a:pt x="86" y="40"/>
                  <a:pt x="82" y="40"/>
                </a:cubicBezTo>
                <a:cubicBezTo>
                  <a:pt x="80" y="40"/>
                  <a:pt x="79" y="40"/>
                  <a:pt x="78" y="41"/>
                </a:cubicBezTo>
                <a:cubicBezTo>
                  <a:pt x="77" y="42"/>
                  <a:pt x="77" y="43"/>
                  <a:pt x="77" y="44"/>
                </a:cubicBezTo>
                <a:cubicBezTo>
                  <a:pt x="77" y="45"/>
                  <a:pt x="77" y="46"/>
                  <a:pt x="77" y="46"/>
                </a:cubicBezTo>
                <a:cubicBezTo>
                  <a:pt x="75" y="47"/>
                  <a:pt x="76" y="49"/>
                  <a:pt x="77" y="51"/>
                </a:cubicBezTo>
                <a:cubicBezTo>
                  <a:pt x="78" y="52"/>
                  <a:pt x="78" y="52"/>
                  <a:pt x="78" y="52"/>
                </a:cubicBezTo>
                <a:cubicBezTo>
                  <a:pt x="78" y="53"/>
                  <a:pt x="75" y="54"/>
                  <a:pt x="71" y="53"/>
                </a:cubicBezTo>
                <a:cubicBezTo>
                  <a:pt x="69" y="53"/>
                  <a:pt x="68" y="53"/>
                  <a:pt x="68" y="54"/>
                </a:cubicBezTo>
                <a:cubicBezTo>
                  <a:pt x="67" y="54"/>
                  <a:pt x="67" y="54"/>
                  <a:pt x="67" y="54"/>
                </a:cubicBezTo>
                <a:cubicBezTo>
                  <a:pt x="67" y="55"/>
                  <a:pt x="68" y="56"/>
                  <a:pt x="68" y="56"/>
                </a:cubicBezTo>
                <a:cubicBezTo>
                  <a:pt x="69" y="58"/>
                  <a:pt x="69" y="58"/>
                  <a:pt x="69" y="58"/>
                </a:cubicBezTo>
                <a:cubicBezTo>
                  <a:pt x="69" y="58"/>
                  <a:pt x="69" y="58"/>
                  <a:pt x="69" y="58"/>
                </a:cubicBezTo>
                <a:cubicBezTo>
                  <a:pt x="69" y="58"/>
                  <a:pt x="69" y="58"/>
                  <a:pt x="69" y="58"/>
                </a:cubicBezTo>
                <a:cubicBezTo>
                  <a:pt x="68" y="59"/>
                  <a:pt x="66" y="59"/>
                  <a:pt x="66" y="61"/>
                </a:cubicBezTo>
                <a:cubicBezTo>
                  <a:pt x="66" y="61"/>
                  <a:pt x="66" y="61"/>
                  <a:pt x="66" y="62"/>
                </a:cubicBezTo>
                <a:cubicBezTo>
                  <a:pt x="67" y="65"/>
                  <a:pt x="74" y="69"/>
                  <a:pt x="78" y="69"/>
                </a:cubicBezTo>
                <a:cubicBezTo>
                  <a:pt x="79" y="69"/>
                  <a:pt x="81" y="70"/>
                  <a:pt x="81" y="75"/>
                </a:cubicBezTo>
                <a:cubicBezTo>
                  <a:pt x="81" y="76"/>
                  <a:pt x="81" y="77"/>
                  <a:pt x="81" y="77"/>
                </a:cubicBezTo>
                <a:cubicBezTo>
                  <a:pt x="81" y="77"/>
                  <a:pt x="81" y="78"/>
                  <a:pt x="81" y="78"/>
                </a:cubicBezTo>
                <a:cubicBezTo>
                  <a:pt x="81" y="78"/>
                  <a:pt x="80" y="77"/>
                  <a:pt x="80" y="77"/>
                </a:cubicBezTo>
                <a:cubicBezTo>
                  <a:pt x="79" y="76"/>
                  <a:pt x="78" y="76"/>
                  <a:pt x="77" y="76"/>
                </a:cubicBezTo>
                <a:cubicBezTo>
                  <a:pt x="77" y="76"/>
                  <a:pt x="77" y="76"/>
                  <a:pt x="77" y="77"/>
                </a:cubicBezTo>
                <a:cubicBezTo>
                  <a:pt x="76" y="78"/>
                  <a:pt x="74" y="80"/>
                  <a:pt x="72" y="81"/>
                </a:cubicBezTo>
                <a:cubicBezTo>
                  <a:pt x="71" y="81"/>
                  <a:pt x="71" y="81"/>
                  <a:pt x="70" y="81"/>
                </a:cubicBezTo>
                <a:cubicBezTo>
                  <a:pt x="68" y="79"/>
                  <a:pt x="68" y="79"/>
                  <a:pt x="68" y="79"/>
                </a:cubicBezTo>
                <a:cubicBezTo>
                  <a:pt x="66" y="78"/>
                  <a:pt x="65" y="78"/>
                  <a:pt x="62" y="75"/>
                </a:cubicBezTo>
                <a:cubicBezTo>
                  <a:pt x="60" y="73"/>
                  <a:pt x="57" y="73"/>
                  <a:pt x="56" y="73"/>
                </a:cubicBezTo>
                <a:cubicBezTo>
                  <a:pt x="56" y="73"/>
                  <a:pt x="55" y="74"/>
                  <a:pt x="55" y="74"/>
                </a:cubicBezTo>
                <a:cubicBezTo>
                  <a:pt x="55" y="74"/>
                  <a:pt x="55" y="74"/>
                  <a:pt x="55" y="74"/>
                </a:cubicBezTo>
                <a:cubicBezTo>
                  <a:pt x="55" y="73"/>
                  <a:pt x="54" y="72"/>
                  <a:pt x="54" y="72"/>
                </a:cubicBezTo>
                <a:cubicBezTo>
                  <a:pt x="54" y="70"/>
                  <a:pt x="54" y="69"/>
                  <a:pt x="53" y="68"/>
                </a:cubicBezTo>
                <a:cubicBezTo>
                  <a:pt x="52" y="68"/>
                  <a:pt x="52" y="68"/>
                  <a:pt x="52" y="68"/>
                </a:cubicBezTo>
                <a:cubicBezTo>
                  <a:pt x="50" y="69"/>
                  <a:pt x="49" y="69"/>
                  <a:pt x="46" y="69"/>
                </a:cubicBezTo>
                <a:cubicBezTo>
                  <a:pt x="45" y="69"/>
                  <a:pt x="45" y="69"/>
                  <a:pt x="45" y="69"/>
                </a:cubicBezTo>
                <a:cubicBezTo>
                  <a:pt x="45" y="69"/>
                  <a:pt x="44" y="68"/>
                  <a:pt x="46" y="66"/>
                </a:cubicBezTo>
                <a:cubicBezTo>
                  <a:pt x="47" y="65"/>
                  <a:pt x="47" y="64"/>
                  <a:pt x="47" y="63"/>
                </a:cubicBezTo>
                <a:cubicBezTo>
                  <a:pt x="47" y="62"/>
                  <a:pt x="45" y="61"/>
                  <a:pt x="43" y="60"/>
                </a:cubicBezTo>
                <a:cubicBezTo>
                  <a:pt x="40" y="59"/>
                  <a:pt x="39" y="60"/>
                  <a:pt x="38" y="62"/>
                </a:cubicBezTo>
                <a:cubicBezTo>
                  <a:pt x="37" y="64"/>
                  <a:pt x="36" y="65"/>
                  <a:pt x="36" y="66"/>
                </a:cubicBezTo>
                <a:cubicBezTo>
                  <a:pt x="36" y="67"/>
                  <a:pt x="36" y="67"/>
                  <a:pt x="36" y="67"/>
                </a:cubicBezTo>
                <a:cubicBezTo>
                  <a:pt x="36" y="68"/>
                  <a:pt x="37" y="69"/>
                  <a:pt x="38" y="70"/>
                </a:cubicBezTo>
                <a:cubicBezTo>
                  <a:pt x="38" y="70"/>
                  <a:pt x="39" y="70"/>
                  <a:pt x="40" y="71"/>
                </a:cubicBezTo>
                <a:cubicBezTo>
                  <a:pt x="37" y="72"/>
                  <a:pt x="34" y="73"/>
                  <a:pt x="34" y="72"/>
                </a:cubicBezTo>
                <a:cubicBezTo>
                  <a:pt x="34" y="72"/>
                  <a:pt x="33" y="71"/>
                  <a:pt x="33" y="71"/>
                </a:cubicBezTo>
                <a:cubicBezTo>
                  <a:pt x="32" y="69"/>
                  <a:pt x="30" y="66"/>
                  <a:pt x="25" y="67"/>
                </a:cubicBezTo>
                <a:cubicBezTo>
                  <a:pt x="24" y="67"/>
                  <a:pt x="22" y="68"/>
                  <a:pt x="21" y="70"/>
                </a:cubicBezTo>
                <a:cubicBezTo>
                  <a:pt x="20" y="70"/>
                  <a:pt x="20" y="70"/>
                  <a:pt x="20" y="71"/>
                </a:cubicBezTo>
                <a:cubicBezTo>
                  <a:pt x="20" y="71"/>
                  <a:pt x="20" y="71"/>
                  <a:pt x="20" y="71"/>
                </a:cubicBezTo>
                <a:cubicBezTo>
                  <a:pt x="20" y="71"/>
                  <a:pt x="20" y="71"/>
                  <a:pt x="21" y="71"/>
                </a:cubicBezTo>
                <a:cubicBezTo>
                  <a:pt x="23" y="73"/>
                  <a:pt x="23" y="73"/>
                  <a:pt x="23" y="73"/>
                </a:cubicBezTo>
                <a:cubicBezTo>
                  <a:pt x="26" y="74"/>
                  <a:pt x="27" y="76"/>
                  <a:pt x="28" y="79"/>
                </a:cubicBezTo>
                <a:cubicBezTo>
                  <a:pt x="28" y="79"/>
                  <a:pt x="28" y="79"/>
                  <a:pt x="28" y="80"/>
                </a:cubicBezTo>
                <a:cubicBezTo>
                  <a:pt x="28" y="81"/>
                  <a:pt x="27" y="81"/>
                  <a:pt x="27" y="82"/>
                </a:cubicBezTo>
                <a:cubicBezTo>
                  <a:pt x="27" y="82"/>
                  <a:pt x="27" y="83"/>
                  <a:pt x="27" y="83"/>
                </a:cubicBezTo>
                <a:cubicBezTo>
                  <a:pt x="27" y="84"/>
                  <a:pt x="27" y="85"/>
                  <a:pt x="29" y="86"/>
                </a:cubicBezTo>
                <a:cubicBezTo>
                  <a:pt x="31" y="88"/>
                  <a:pt x="31" y="88"/>
                  <a:pt x="31" y="88"/>
                </a:cubicBezTo>
                <a:cubicBezTo>
                  <a:pt x="33" y="90"/>
                  <a:pt x="35" y="92"/>
                  <a:pt x="35" y="94"/>
                </a:cubicBezTo>
                <a:cubicBezTo>
                  <a:pt x="35" y="94"/>
                  <a:pt x="35" y="94"/>
                  <a:pt x="35" y="94"/>
                </a:cubicBezTo>
                <a:cubicBezTo>
                  <a:pt x="35" y="95"/>
                  <a:pt x="35" y="96"/>
                  <a:pt x="34" y="97"/>
                </a:cubicBezTo>
                <a:cubicBezTo>
                  <a:pt x="31" y="99"/>
                  <a:pt x="29" y="99"/>
                  <a:pt x="27" y="99"/>
                </a:cubicBezTo>
                <a:cubicBezTo>
                  <a:pt x="25" y="100"/>
                  <a:pt x="23" y="100"/>
                  <a:pt x="23" y="103"/>
                </a:cubicBezTo>
                <a:cubicBezTo>
                  <a:pt x="23" y="108"/>
                  <a:pt x="23" y="108"/>
                  <a:pt x="23" y="108"/>
                </a:cubicBezTo>
                <a:cubicBezTo>
                  <a:pt x="23" y="113"/>
                  <a:pt x="23" y="113"/>
                  <a:pt x="23" y="113"/>
                </a:cubicBezTo>
                <a:cubicBezTo>
                  <a:pt x="23" y="113"/>
                  <a:pt x="23" y="113"/>
                  <a:pt x="23" y="113"/>
                </a:cubicBezTo>
                <a:cubicBezTo>
                  <a:pt x="23" y="115"/>
                  <a:pt x="23" y="116"/>
                  <a:pt x="22" y="116"/>
                </a:cubicBezTo>
                <a:cubicBezTo>
                  <a:pt x="22" y="116"/>
                  <a:pt x="22" y="116"/>
                  <a:pt x="22" y="116"/>
                </a:cubicBezTo>
                <a:cubicBezTo>
                  <a:pt x="21" y="115"/>
                  <a:pt x="17" y="113"/>
                  <a:pt x="15" y="117"/>
                </a:cubicBezTo>
                <a:cubicBezTo>
                  <a:pt x="14" y="119"/>
                  <a:pt x="14" y="120"/>
                  <a:pt x="14" y="121"/>
                </a:cubicBezTo>
                <a:cubicBezTo>
                  <a:pt x="15" y="122"/>
                  <a:pt x="15" y="123"/>
                  <a:pt x="13" y="124"/>
                </a:cubicBezTo>
                <a:cubicBezTo>
                  <a:pt x="12" y="125"/>
                  <a:pt x="10" y="126"/>
                  <a:pt x="9" y="127"/>
                </a:cubicBezTo>
                <a:cubicBezTo>
                  <a:pt x="6" y="129"/>
                  <a:pt x="4" y="130"/>
                  <a:pt x="2" y="133"/>
                </a:cubicBezTo>
                <a:cubicBezTo>
                  <a:pt x="1" y="136"/>
                  <a:pt x="1" y="136"/>
                  <a:pt x="1" y="136"/>
                </a:cubicBezTo>
                <a:cubicBezTo>
                  <a:pt x="0" y="136"/>
                  <a:pt x="1" y="136"/>
                  <a:pt x="1" y="137"/>
                </a:cubicBezTo>
                <a:cubicBezTo>
                  <a:pt x="1" y="137"/>
                  <a:pt x="1" y="137"/>
                  <a:pt x="2" y="137"/>
                </a:cubicBezTo>
                <a:cubicBezTo>
                  <a:pt x="3" y="137"/>
                  <a:pt x="3" y="137"/>
                  <a:pt x="3" y="137"/>
                </a:cubicBezTo>
                <a:cubicBezTo>
                  <a:pt x="6" y="136"/>
                  <a:pt x="6" y="136"/>
                  <a:pt x="6" y="136"/>
                </a:cubicBezTo>
                <a:cubicBezTo>
                  <a:pt x="10" y="136"/>
                  <a:pt x="13" y="137"/>
                  <a:pt x="19" y="138"/>
                </a:cubicBezTo>
                <a:cubicBezTo>
                  <a:pt x="20" y="138"/>
                  <a:pt x="21" y="138"/>
                  <a:pt x="22" y="138"/>
                </a:cubicBezTo>
                <a:cubicBezTo>
                  <a:pt x="22" y="138"/>
                  <a:pt x="21" y="140"/>
                  <a:pt x="21" y="140"/>
                </a:cubicBezTo>
                <a:cubicBezTo>
                  <a:pt x="21" y="142"/>
                  <a:pt x="21" y="142"/>
                  <a:pt x="21" y="142"/>
                </a:cubicBezTo>
                <a:cubicBezTo>
                  <a:pt x="22" y="143"/>
                  <a:pt x="24" y="143"/>
                  <a:pt x="26" y="143"/>
                </a:cubicBezTo>
                <a:cubicBezTo>
                  <a:pt x="27" y="143"/>
                  <a:pt x="27" y="143"/>
                  <a:pt x="27" y="143"/>
                </a:cubicBezTo>
                <a:cubicBezTo>
                  <a:pt x="31" y="142"/>
                  <a:pt x="31" y="142"/>
                  <a:pt x="31" y="142"/>
                </a:cubicBezTo>
                <a:cubicBezTo>
                  <a:pt x="33" y="142"/>
                  <a:pt x="33" y="142"/>
                  <a:pt x="33" y="142"/>
                </a:cubicBezTo>
                <a:cubicBezTo>
                  <a:pt x="33" y="142"/>
                  <a:pt x="34" y="142"/>
                  <a:pt x="34" y="142"/>
                </a:cubicBezTo>
                <a:cubicBezTo>
                  <a:pt x="35" y="141"/>
                  <a:pt x="38" y="141"/>
                  <a:pt x="37" y="139"/>
                </a:cubicBezTo>
                <a:cubicBezTo>
                  <a:pt x="38" y="138"/>
                  <a:pt x="40" y="138"/>
                  <a:pt x="41" y="138"/>
                </a:cubicBezTo>
                <a:cubicBezTo>
                  <a:pt x="42" y="138"/>
                  <a:pt x="42" y="138"/>
                  <a:pt x="42" y="138"/>
                </a:cubicBezTo>
                <a:cubicBezTo>
                  <a:pt x="44" y="139"/>
                  <a:pt x="45" y="137"/>
                  <a:pt x="45" y="136"/>
                </a:cubicBezTo>
                <a:cubicBezTo>
                  <a:pt x="45" y="135"/>
                  <a:pt x="45" y="135"/>
                  <a:pt x="46" y="135"/>
                </a:cubicBezTo>
                <a:cubicBezTo>
                  <a:pt x="47" y="135"/>
                  <a:pt x="47" y="135"/>
                  <a:pt x="48" y="135"/>
                </a:cubicBezTo>
                <a:cubicBezTo>
                  <a:pt x="48" y="135"/>
                  <a:pt x="48" y="136"/>
                  <a:pt x="48" y="136"/>
                </a:cubicBezTo>
                <a:cubicBezTo>
                  <a:pt x="48" y="136"/>
                  <a:pt x="48" y="136"/>
                  <a:pt x="47" y="136"/>
                </a:cubicBezTo>
                <a:cubicBezTo>
                  <a:pt x="45" y="136"/>
                  <a:pt x="44" y="138"/>
                  <a:pt x="44" y="138"/>
                </a:cubicBezTo>
                <a:cubicBezTo>
                  <a:pt x="44" y="139"/>
                  <a:pt x="44" y="139"/>
                  <a:pt x="44" y="139"/>
                </a:cubicBezTo>
                <a:cubicBezTo>
                  <a:pt x="44" y="141"/>
                  <a:pt x="47" y="143"/>
                  <a:pt x="48" y="143"/>
                </a:cubicBezTo>
                <a:cubicBezTo>
                  <a:pt x="51" y="144"/>
                  <a:pt x="58" y="145"/>
                  <a:pt x="63" y="143"/>
                </a:cubicBezTo>
                <a:cubicBezTo>
                  <a:pt x="64" y="143"/>
                  <a:pt x="65" y="143"/>
                  <a:pt x="65" y="143"/>
                </a:cubicBezTo>
                <a:cubicBezTo>
                  <a:pt x="65" y="143"/>
                  <a:pt x="65" y="144"/>
                  <a:pt x="65" y="145"/>
                </a:cubicBezTo>
                <a:cubicBezTo>
                  <a:pt x="65" y="147"/>
                  <a:pt x="65" y="147"/>
                  <a:pt x="65" y="147"/>
                </a:cubicBezTo>
                <a:cubicBezTo>
                  <a:pt x="65" y="147"/>
                  <a:pt x="65" y="149"/>
                  <a:pt x="65" y="149"/>
                </a:cubicBezTo>
                <a:cubicBezTo>
                  <a:pt x="65" y="151"/>
                  <a:pt x="65" y="153"/>
                  <a:pt x="68" y="154"/>
                </a:cubicBezTo>
                <a:cubicBezTo>
                  <a:pt x="69" y="154"/>
                  <a:pt x="70" y="154"/>
                  <a:pt x="72" y="154"/>
                </a:cubicBezTo>
                <a:cubicBezTo>
                  <a:pt x="74" y="154"/>
                  <a:pt x="76" y="154"/>
                  <a:pt x="76" y="155"/>
                </a:cubicBezTo>
                <a:cubicBezTo>
                  <a:pt x="78" y="158"/>
                  <a:pt x="82" y="157"/>
                  <a:pt x="83" y="156"/>
                </a:cubicBezTo>
                <a:cubicBezTo>
                  <a:pt x="84" y="156"/>
                  <a:pt x="84" y="156"/>
                  <a:pt x="84" y="156"/>
                </a:cubicBezTo>
                <a:cubicBezTo>
                  <a:pt x="85" y="156"/>
                  <a:pt x="87" y="158"/>
                  <a:pt x="88" y="159"/>
                </a:cubicBezTo>
                <a:cubicBezTo>
                  <a:pt x="91" y="162"/>
                  <a:pt x="91" y="162"/>
                  <a:pt x="91" y="162"/>
                </a:cubicBezTo>
                <a:cubicBezTo>
                  <a:pt x="92" y="163"/>
                  <a:pt x="93" y="164"/>
                  <a:pt x="94" y="164"/>
                </a:cubicBezTo>
                <a:cubicBezTo>
                  <a:pt x="96" y="165"/>
                  <a:pt x="99" y="163"/>
                  <a:pt x="102" y="161"/>
                </a:cubicBezTo>
                <a:cubicBezTo>
                  <a:pt x="103" y="160"/>
                  <a:pt x="104" y="160"/>
                  <a:pt x="104" y="160"/>
                </a:cubicBezTo>
                <a:cubicBezTo>
                  <a:pt x="107" y="161"/>
                  <a:pt x="107" y="161"/>
                  <a:pt x="107" y="161"/>
                </a:cubicBezTo>
                <a:cubicBezTo>
                  <a:pt x="107" y="161"/>
                  <a:pt x="108" y="161"/>
                  <a:pt x="108" y="162"/>
                </a:cubicBezTo>
                <a:cubicBezTo>
                  <a:pt x="109" y="162"/>
                  <a:pt x="109" y="162"/>
                  <a:pt x="109" y="162"/>
                </a:cubicBezTo>
                <a:cubicBezTo>
                  <a:pt x="111" y="164"/>
                  <a:pt x="111" y="164"/>
                  <a:pt x="111" y="164"/>
                </a:cubicBezTo>
                <a:cubicBezTo>
                  <a:pt x="111" y="164"/>
                  <a:pt x="112" y="164"/>
                  <a:pt x="112" y="164"/>
                </a:cubicBezTo>
                <a:cubicBezTo>
                  <a:pt x="113" y="163"/>
                  <a:pt x="113" y="162"/>
                  <a:pt x="113" y="160"/>
                </a:cubicBezTo>
                <a:cubicBezTo>
                  <a:pt x="113" y="159"/>
                  <a:pt x="113" y="159"/>
                  <a:pt x="113" y="159"/>
                </a:cubicBezTo>
                <a:cubicBezTo>
                  <a:pt x="113" y="159"/>
                  <a:pt x="113" y="159"/>
                  <a:pt x="115" y="158"/>
                </a:cubicBezTo>
                <a:cubicBezTo>
                  <a:pt x="115" y="158"/>
                  <a:pt x="119" y="158"/>
                  <a:pt x="119" y="158"/>
                </a:cubicBezTo>
                <a:cubicBezTo>
                  <a:pt x="119" y="158"/>
                  <a:pt x="120" y="159"/>
                  <a:pt x="121" y="159"/>
                </a:cubicBezTo>
                <a:cubicBezTo>
                  <a:pt x="122" y="160"/>
                  <a:pt x="122" y="160"/>
                  <a:pt x="123" y="160"/>
                </a:cubicBezTo>
                <a:cubicBezTo>
                  <a:pt x="124" y="160"/>
                  <a:pt x="124" y="159"/>
                  <a:pt x="125" y="158"/>
                </a:cubicBezTo>
                <a:cubicBezTo>
                  <a:pt x="125" y="156"/>
                  <a:pt x="126" y="155"/>
                  <a:pt x="128" y="156"/>
                </a:cubicBezTo>
                <a:cubicBezTo>
                  <a:pt x="130" y="156"/>
                  <a:pt x="131" y="155"/>
                  <a:pt x="132" y="154"/>
                </a:cubicBezTo>
                <a:cubicBezTo>
                  <a:pt x="133" y="153"/>
                  <a:pt x="133" y="153"/>
                  <a:pt x="134" y="152"/>
                </a:cubicBezTo>
                <a:cubicBezTo>
                  <a:pt x="135" y="152"/>
                  <a:pt x="136" y="153"/>
                  <a:pt x="136" y="153"/>
                </a:cubicBezTo>
                <a:cubicBezTo>
                  <a:pt x="137" y="153"/>
                  <a:pt x="138" y="154"/>
                  <a:pt x="139" y="153"/>
                </a:cubicBezTo>
                <a:cubicBezTo>
                  <a:pt x="141" y="153"/>
                  <a:pt x="141" y="151"/>
                  <a:pt x="141" y="149"/>
                </a:cubicBezTo>
                <a:cubicBezTo>
                  <a:pt x="141" y="147"/>
                  <a:pt x="141" y="147"/>
                  <a:pt x="141" y="147"/>
                </a:cubicBezTo>
                <a:cubicBezTo>
                  <a:pt x="141" y="147"/>
                  <a:pt x="142" y="146"/>
                  <a:pt x="142" y="146"/>
                </a:cubicBezTo>
                <a:cubicBezTo>
                  <a:pt x="142" y="145"/>
                  <a:pt x="142" y="145"/>
                  <a:pt x="142" y="145"/>
                </a:cubicBezTo>
                <a:cubicBezTo>
                  <a:pt x="142" y="144"/>
                  <a:pt x="141" y="143"/>
                  <a:pt x="141" y="143"/>
                </a:cubicBezTo>
                <a:cubicBezTo>
                  <a:pt x="141" y="142"/>
                  <a:pt x="140" y="142"/>
                  <a:pt x="140" y="142"/>
                </a:cubicBezTo>
                <a:cubicBezTo>
                  <a:pt x="142" y="140"/>
                  <a:pt x="144" y="137"/>
                  <a:pt x="144" y="135"/>
                </a:cubicBezTo>
                <a:cubicBezTo>
                  <a:pt x="145" y="134"/>
                  <a:pt x="145" y="133"/>
                  <a:pt x="149" y="133"/>
                </a:cubicBezTo>
                <a:cubicBezTo>
                  <a:pt x="152" y="133"/>
                  <a:pt x="152" y="133"/>
                  <a:pt x="152" y="133"/>
                </a:cubicBezTo>
                <a:cubicBezTo>
                  <a:pt x="154" y="132"/>
                  <a:pt x="154" y="131"/>
                  <a:pt x="155" y="129"/>
                </a:cubicBezTo>
                <a:cubicBezTo>
                  <a:pt x="156" y="127"/>
                  <a:pt x="157" y="124"/>
                  <a:pt x="160" y="123"/>
                </a:cubicBezTo>
                <a:cubicBezTo>
                  <a:pt x="163" y="123"/>
                  <a:pt x="163" y="123"/>
                  <a:pt x="163" y="123"/>
                </a:cubicBezTo>
                <a:cubicBezTo>
                  <a:pt x="165" y="122"/>
                  <a:pt x="167" y="122"/>
                  <a:pt x="167" y="119"/>
                </a:cubicBezTo>
                <a:cubicBezTo>
                  <a:pt x="167" y="119"/>
                  <a:pt x="167" y="119"/>
                  <a:pt x="167" y="119"/>
                </a:cubicBezTo>
                <a:cubicBezTo>
                  <a:pt x="167" y="117"/>
                  <a:pt x="167" y="117"/>
                  <a:pt x="168" y="116"/>
                </a:cubicBezTo>
                <a:cubicBezTo>
                  <a:pt x="169" y="115"/>
                  <a:pt x="170" y="114"/>
                  <a:pt x="170" y="112"/>
                </a:cubicBezTo>
                <a:cubicBezTo>
                  <a:pt x="171" y="110"/>
                  <a:pt x="175" y="109"/>
                  <a:pt x="179" y="108"/>
                </a:cubicBezTo>
                <a:cubicBezTo>
                  <a:pt x="181" y="107"/>
                  <a:pt x="184" y="106"/>
                  <a:pt x="185" y="106"/>
                </a:cubicBezTo>
                <a:cubicBezTo>
                  <a:pt x="187" y="104"/>
                  <a:pt x="187" y="104"/>
                  <a:pt x="187" y="104"/>
                </a:cubicBezTo>
                <a:cubicBezTo>
                  <a:pt x="187" y="104"/>
                  <a:pt x="187" y="104"/>
                  <a:pt x="187" y="104"/>
                </a:cubicBezTo>
                <a:cubicBezTo>
                  <a:pt x="187" y="104"/>
                  <a:pt x="187" y="104"/>
                  <a:pt x="187" y="104"/>
                </a:cubicBezTo>
                <a:cubicBezTo>
                  <a:pt x="187" y="103"/>
                  <a:pt x="187" y="103"/>
                  <a:pt x="187" y="103"/>
                </a:cubicBezTo>
                <a:cubicBezTo>
                  <a:pt x="187" y="103"/>
                  <a:pt x="184" y="101"/>
                  <a:pt x="184" y="98"/>
                </a:cubicBezTo>
                <a:cubicBezTo>
                  <a:pt x="184" y="98"/>
                  <a:pt x="184" y="97"/>
                  <a:pt x="185" y="97"/>
                </a:cubicBezTo>
                <a:cubicBezTo>
                  <a:pt x="186" y="95"/>
                  <a:pt x="189" y="92"/>
                  <a:pt x="191" y="89"/>
                </a:cubicBezTo>
                <a:cubicBezTo>
                  <a:pt x="194" y="86"/>
                  <a:pt x="194" y="86"/>
                  <a:pt x="194" y="86"/>
                </a:cubicBezTo>
                <a:cubicBezTo>
                  <a:pt x="195" y="86"/>
                  <a:pt x="196" y="83"/>
                  <a:pt x="196" y="80"/>
                </a:cubicBezTo>
                <a:cubicBezTo>
                  <a:pt x="196" y="79"/>
                  <a:pt x="195" y="77"/>
                  <a:pt x="194" y="77"/>
                </a:cubicBezTo>
                <a:cubicBezTo>
                  <a:pt x="194" y="76"/>
                  <a:pt x="193" y="75"/>
                  <a:pt x="193" y="75"/>
                </a:cubicBezTo>
                <a:cubicBezTo>
                  <a:pt x="193" y="75"/>
                  <a:pt x="193" y="75"/>
                  <a:pt x="193" y="74"/>
                </a:cubicBezTo>
                <a:cubicBezTo>
                  <a:pt x="193" y="74"/>
                  <a:pt x="194" y="73"/>
                  <a:pt x="194" y="72"/>
                </a:cubicBezTo>
                <a:cubicBezTo>
                  <a:pt x="194" y="71"/>
                  <a:pt x="193" y="70"/>
                  <a:pt x="193" y="69"/>
                </a:cubicBezTo>
                <a:cubicBezTo>
                  <a:pt x="192" y="69"/>
                  <a:pt x="191" y="68"/>
                  <a:pt x="189" y="69"/>
                </a:cubicBezTo>
                <a:cubicBezTo>
                  <a:pt x="186" y="70"/>
                  <a:pt x="179" y="74"/>
                  <a:pt x="178" y="75"/>
                </a:cubicBezTo>
                <a:cubicBezTo>
                  <a:pt x="177" y="75"/>
                  <a:pt x="172" y="74"/>
                  <a:pt x="170" y="73"/>
                </a:cubicBezTo>
                <a:cubicBezTo>
                  <a:pt x="170" y="73"/>
                  <a:pt x="167" y="71"/>
                  <a:pt x="167" y="71"/>
                </a:cubicBezTo>
                <a:cubicBezTo>
                  <a:pt x="165" y="70"/>
                  <a:pt x="164" y="70"/>
                  <a:pt x="163" y="69"/>
                </a:cubicBezTo>
                <a:cubicBezTo>
                  <a:pt x="162" y="68"/>
                  <a:pt x="160" y="68"/>
                  <a:pt x="158" y="68"/>
                </a:cubicBezTo>
                <a:cubicBezTo>
                  <a:pt x="157" y="68"/>
                  <a:pt x="156" y="68"/>
                  <a:pt x="155" y="68"/>
                </a:cubicBezTo>
                <a:cubicBezTo>
                  <a:pt x="154" y="67"/>
                  <a:pt x="152" y="64"/>
                  <a:pt x="150" y="61"/>
                </a:cubicBezTo>
                <a:cubicBezTo>
                  <a:pt x="149" y="60"/>
                  <a:pt x="149" y="60"/>
                  <a:pt x="149" y="60"/>
                </a:cubicBezTo>
                <a:cubicBezTo>
                  <a:pt x="149" y="59"/>
                  <a:pt x="149" y="59"/>
                  <a:pt x="149" y="58"/>
                </a:cubicBezTo>
                <a:cubicBezTo>
                  <a:pt x="149" y="58"/>
                  <a:pt x="149" y="57"/>
                  <a:pt x="149" y="56"/>
                </a:cubicBezTo>
                <a:cubicBezTo>
                  <a:pt x="150" y="54"/>
                  <a:pt x="150" y="54"/>
                  <a:pt x="150" y="54"/>
                </a:cubicBezTo>
                <a:cubicBezTo>
                  <a:pt x="150" y="51"/>
                  <a:pt x="149" y="51"/>
                  <a:pt x="148" y="49"/>
                </a:cubicBezTo>
                <a:cubicBezTo>
                  <a:pt x="148" y="48"/>
                  <a:pt x="148" y="48"/>
                  <a:pt x="148" y="48"/>
                </a:cubicBezTo>
                <a:cubicBezTo>
                  <a:pt x="147" y="47"/>
                  <a:pt x="146" y="46"/>
                  <a:pt x="146" y="46"/>
                </a:cubicBezTo>
                <a:cubicBezTo>
                  <a:pt x="146" y="45"/>
                  <a:pt x="147" y="44"/>
                  <a:pt x="148" y="44"/>
                </a:cubicBezTo>
                <a:cubicBezTo>
                  <a:pt x="149" y="42"/>
                  <a:pt x="151" y="39"/>
                  <a:pt x="151" y="37"/>
                </a:cubicBezTo>
                <a:cubicBezTo>
                  <a:pt x="151" y="37"/>
                  <a:pt x="151" y="37"/>
                  <a:pt x="151" y="37"/>
                </a:cubicBezTo>
                <a:cubicBezTo>
                  <a:pt x="151" y="36"/>
                  <a:pt x="151" y="36"/>
                  <a:pt x="151" y="36"/>
                </a:cubicBezTo>
                <a:cubicBezTo>
                  <a:pt x="151" y="35"/>
                  <a:pt x="151" y="35"/>
                  <a:pt x="152" y="34"/>
                </a:cubicBezTo>
                <a:cubicBezTo>
                  <a:pt x="152" y="34"/>
                  <a:pt x="152" y="34"/>
                  <a:pt x="153" y="34"/>
                </a:cubicBezTo>
                <a:cubicBezTo>
                  <a:pt x="155" y="35"/>
                  <a:pt x="156" y="34"/>
                  <a:pt x="156" y="33"/>
                </a:cubicBezTo>
                <a:cubicBezTo>
                  <a:pt x="157" y="32"/>
                  <a:pt x="157" y="30"/>
                  <a:pt x="155" y="29"/>
                </a:cubicBezTo>
                <a:cubicBezTo>
                  <a:pt x="155" y="28"/>
                  <a:pt x="155" y="28"/>
                  <a:pt x="156" y="27"/>
                </a:cubicBezTo>
                <a:cubicBezTo>
                  <a:pt x="156" y="26"/>
                  <a:pt x="156" y="24"/>
                  <a:pt x="154" y="22"/>
                </a:cubicBezTo>
                <a:cubicBezTo>
                  <a:pt x="152" y="20"/>
                  <a:pt x="150" y="20"/>
                  <a:pt x="147" y="20"/>
                </a:cubicBezTo>
                <a:cubicBezTo>
                  <a:pt x="146" y="20"/>
                  <a:pt x="145" y="20"/>
                  <a:pt x="144" y="19"/>
                </a:cubicBezTo>
                <a:cubicBezTo>
                  <a:pt x="141" y="18"/>
                  <a:pt x="138" y="17"/>
                  <a:pt x="138" y="13"/>
                </a:cubicBezTo>
                <a:cubicBezTo>
                  <a:pt x="138" y="13"/>
                  <a:pt x="138" y="10"/>
                  <a:pt x="138" y="10"/>
                </a:cubicBezTo>
                <a:cubicBezTo>
                  <a:pt x="138" y="9"/>
                  <a:pt x="139" y="8"/>
                  <a:pt x="138" y="7"/>
                </a:cubicBezTo>
                <a:cubicBezTo>
                  <a:pt x="138" y="7"/>
                  <a:pt x="137" y="6"/>
                  <a:pt x="136" y="6"/>
                </a:cubicBezTo>
                <a:cubicBezTo>
                  <a:pt x="134" y="6"/>
                  <a:pt x="134" y="5"/>
                  <a:pt x="133" y="4"/>
                </a:cubicBezTo>
                <a:cubicBezTo>
                  <a:pt x="133" y="4"/>
                  <a:pt x="132" y="2"/>
                  <a:pt x="133" y="1"/>
                </a:cubicBezTo>
                <a:cubicBezTo>
                  <a:pt x="133" y="1"/>
                  <a:pt x="133" y="1"/>
                  <a:pt x="132" y="0"/>
                </a:cubicBezTo>
                <a:cubicBezTo>
                  <a:pt x="132" y="0"/>
                  <a:pt x="132" y="0"/>
                  <a:pt x="132" y="0"/>
                </a:cubicBezTo>
                <a:close/>
                <a:moveTo>
                  <a:pt x="131" y="1"/>
                </a:moveTo>
                <a:cubicBezTo>
                  <a:pt x="131" y="1"/>
                  <a:pt x="131" y="1"/>
                  <a:pt x="131" y="1"/>
                </a:cubicBezTo>
                <a:cubicBezTo>
                  <a:pt x="131" y="1"/>
                  <a:pt x="131" y="1"/>
                  <a:pt x="131" y="1"/>
                </a:cubicBezTo>
                <a:close/>
                <a:moveTo>
                  <a:pt x="125" y="5"/>
                </a:moveTo>
                <a:cubicBezTo>
                  <a:pt x="126" y="5"/>
                  <a:pt x="127" y="3"/>
                  <a:pt x="131" y="2"/>
                </a:cubicBezTo>
                <a:cubicBezTo>
                  <a:pt x="131" y="3"/>
                  <a:pt x="131" y="4"/>
                  <a:pt x="132" y="5"/>
                </a:cubicBezTo>
                <a:cubicBezTo>
                  <a:pt x="132" y="7"/>
                  <a:pt x="134" y="8"/>
                  <a:pt x="135" y="8"/>
                </a:cubicBezTo>
                <a:cubicBezTo>
                  <a:pt x="136" y="8"/>
                  <a:pt x="137" y="8"/>
                  <a:pt x="137" y="8"/>
                </a:cubicBezTo>
                <a:cubicBezTo>
                  <a:pt x="137" y="8"/>
                  <a:pt x="137" y="8"/>
                  <a:pt x="137" y="9"/>
                </a:cubicBezTo>
                <a:cubicBezTo>
                  <a:pt x="137" y="9"/>
                  <a:pt x="137" y="9"/>
                  <a:pt x="136" y="10"/>
                </a:cubicBezTo>
                <a:cubicBezTo>
                  <a:pt x="136" y="13"/>
                  <a:pt x="136" y="13"/>
                  <a:pt x="136" y="13"/>
                </a:cubicBezTo>
                <a:cubicBezTo>
                  <a:pt x="136" y="18"/>
                  <a:pt x="140" y="20"/>
                  <a:pt x="143" y="21"/>
                </a:cubicBezTo>
                <a:cubicBezTo>
                  <a:pt x="145" y="21"/>
                  <a:pt x="146" y="21"/>
                  <a:pt x="147" y="21"/>
                </a:cubicBezTo>
                <a:cubicBezTo>
                  <a:pt x="149" y="21"/>
                  <a:pt x="151" y="21"/>
                  <a:pt x="153" y="23"/>
                </a:cubicBezTo>
                <a:cubicBezTo>
                  <a:pt x="154" y="24"/>
                  <a:pt x="154" y="24"/>
                  <a:pt x="154" y="25"/>
                </a:cubicBezTo>
                <a:cubicBezTo>
                  <a:pt x="154" y="26"/>
                  <a:pt x="154" y="26"/>
                  <a:pt x="154" y="27"/>
                </a:cubicBezTo>
                <a:cubicBezTo>
                  <a:pt x="154" y="27"/>
                  <a:pt x="153" y="28"/>
                  <a:pt x="153" y="28"/>
                </a:cubicBezTo>
                <a:cubicBezTo>
                  <a:pt x="153" y="29"/>
                  <a:pt x="154" y="29"/>
                  <a:pt x="154" y="30"/>
                </a:cubicBezTo>
                <a:cubicBezTo>
                  <a:pt x="155" y="30"/>
                  <a:pt x="155" y="31"/>
                  <a:pt x="155" y="32"/>
                </a:cubicBezTo>
                <a:cubicBezTo>
                  <a:pt x="155" y="32"/>
                  <a:pt x="155" y="32"/>
                  <a:pt x="155" y="32"/>
                </a:cubicBezTo>
                <a:cubicBezTo>
                  <a:pt x="155" y="32"/>
                  <a:pt x="154" y="32"/>
                  <a:pt x="154" y="32"/>
                </a:cubicBezTo>
                <a:cubicBezTo>
                  <a:pt x="152" y="32"/>
                  <a:pt x="151" y="32"/>
                  <a:pt x="150" y="33"/>
                </a:cubicBezTo>
                <a:cubicBezTo>
                  <a:pt x="149" y="34"/>
                  <a:pt x="149" y="36"/>
                  <a:pt x="149" y="37"/>
                </a:cubicBezTo>
                <a:cubicBezTo>
                  <a:pt x="149" y="38"/>
                  <a:pt x="148" y="40"/>
                  <a:pt x="146" y="42"/>
                </a:cubicBezTo>
                <a:cubicBezTo>
                  <a:pt x="144" y="45"/>
                  <a:pt x="145" y="47"/>
                  <a:pt x="146" y="49"/>
                </a:cubicBezTo>
                <a:cubicBezTo>
                  <a:pt x="147" y="50"/>
                  <a:pt x="147" y="50"/>
                  <a:pt x="147" y="50"/>
                </a:cubicBezTo>
                <a:cubicBezTo>
                  <a:pt x="148" y="52"/>
                  <a:pt x="148" y="52"/>
                  <a:pt x="148" y="54"/>
                </a:cubicBezTo>
                <a:cubicBezTo>
                  <a:pt x="148" y="56"/>
                  <a:pt x="148" y="56"/>
                  <a:pt x="148" y="56"/>
                </a:cubicBezTo>
                <a:cubicBezTo>
                  <a:pt x="147" y="58"/>
                  <a:pt x="147" y="59"/>
                  <a:pt x="148" y="61"/>
                </a:cubicBezTo>
                <a:cubicBezTo>
                  <a:pt x="149" y="62"/>
                  <a:pt x="149" y="62"/>
                  <a:pt x="149" y="62"/>
                </a:cubicBezTo>
                <a:cubicBezTo>
                  <a:pt x="150" y="65"/>
                  <a:pt x="153" y="69"/>
                  <a:pt x="155" y="69"/>
                </a:cubicBezTo>
                <a:cubicBezTo>
                  <a:pt x="156" y="70"/>
                  <a:pt x="157" y="70"/>
                  <a:pt x="158" y="70"/>
                </a:cubicBezTo>
                <a:cubicBezTo>
                  <a:pt x="160" y="70"/>
                  <a:pt x="161" y="70"/>
                  <a:pt x="162" y="71"/>
                </a:cubicBezTo>
                <a:cubicBezTo>
                  <a:pt x="163" y="71"/>
                  <a:pt x="164" y="72"/>
                  <a:pt x="166" y="73"/>
                </a:cubicBezTo>
                <a:cubicBezTo>
                  <a:pt x="169" y="74"/>
                  <a:pt x="169" y="74"/>
                  <a:pt x="169" y="74"/>
                </a:cubicBezTo>
                <a:cubicBezTo>
                  <a:pt x="172" y="76"/>
                  <a:pt x="177" y="77"/>
                  <a:pt x="178" y="77"/>
                </a:cubicBezTo>
                <a:cubicBezTo>
                  <a:pt x="178" y="77"/>
                  <a:pt x="178" y="77"/>
                  <a:pt x="178" y="77"/>
                </a:cubicBezTo>
                <a:cubicBezTo>
                  <a:pt x="178" y="77"/>
                  <a:pt x="186" y="72"/>
                  <a:pt x="189" y="71"/>
                </a:cubicBezTo>
                <a:cubicBezTo>
                  <a:pt x="190" y="70"/>
                  <a:pt x="191" y="70"/>
                  <a:pt x="191" y="71"/>
                </a:cubicBezTo>
                <a:cubicBezTo>
                  <a:pt x="191" y="71"/>
                  <a:pt x="192" y="72"/>
                  <a:pt x="192" y="72"/>
                </a:cubicBezTo>
                <a:cubicBezTo>
                  <a:pt x="192" y="73"/>
                  <a:pt x="192" y="73"/>
                  <a:pt x="191" y="74"/>
                </a:cubicBezTo>
                <a:cubicBezTo>
                  <a:pt x="191" y="74"/>
                  <a:pt x="191" y="74"/>
                  <a:pt x="191" y="75"/>
                </a:cubicBezTo>
                <a:cubicBezTo>
                  <a:pt x="191" y="76"/>
                  <a:pt x="192" y="77"/>
                  <a:pt x="193" y="78"/>
                </a:cubicBezTo>
                <a:cubicBezTo>
                  <a:pt x="194" y="79"/>
                  <a:pt x="194" y="79"/>
                  <a:pt x="194" y="80"/>
                </a:cubicBezTo>
                <a:cubicBezTo>
                  <a:pt x="194" y="82"/>
                  <a:pt x="193" y="84"/>
                  <a:pt x="193" y="85"/>
                </a:cubicBezTo>
                <a:cubicBezTo>
                  <a:pt x="190" y="88"/>
                  <a:pt x="190" y="88"/>
                  <a:pt x="190" y="88"/>
                </a:cubicBezTo>
                <a:cubicBezTo>
                  <a:pt x="188" y="90"/>
                  <a:pt x="184" y="94"/>
                  <a:pt x="183" y="96"/>
                </a:cubicBezTo>
                <a:cubicBezTo>
                  <a:pt x="183" y="97"/>
                  <a:pt x="183" y="98"/>
                  <a:pt x="183" y="98"/>
                </a:cubicBezTo>
                <a:cubicBezTo>
                  <a:pt x="183" y="101"/>
                  <a:pt x="184" y="102"/>
                  <a:pt x="185" y="103"/>
                </a:cubicBezTo>
                <a:cubicBezTo>
                  <a:pt x="184" y="104"/>
                  <a:pt x="184" y="104"/>
                  <a:pt x="184" y="104"/>
                </a:cubicBezTo>
                <a:cubicBezTo>
                  <a:pt x="183" y="105"/>
                  <a:pt x="181" y="105"/>
                  <a:pt x="178" y="106"/>
                </a:cubicBezTo>
                <a:cubicBezTo>
                  <a:pt x="174" y="107"/>
                  <a:pt x="169" y="108"/>
                  <a:pt x="168" y="111"/>
                </a:cubicBezTo>
                <a:cubicBezTo>
                  <a:pt x="168" y="113"/>
                  <a:pt x="167" y="114"/>
                  <a:pt x="167" y="114"/>
                </a:cubicBezTo>
                <a:cubicBezTo>
                  <a:pt x="166" y="116"/>
                  <a:pt x="165" y="117"/>
                  <a:pt x="165" y="119"/>
                </a:cubicBezTo>
                <a:cubicBezTo>
                  <a:pt x="165" y="119"/>
                  <a:pt x="165" y="119"/>
                  <a:pt x="165" y="119"/>
                </a:cubicBezTo>
                <a:cubicBezTo>
                  <a:pt x="165" y="120"/>
                  <a:pt x="165" y="121"/>
                  <a:pt x="163" y="121"/>
                </a:cubicBezTo>
                <a:cubicBezTo>
                  <a:pt x="160" y="121"/>
                  <a:pt x="160" y="121"/>
                  <a:pt x="160" y="121"/>
                </a:cubicBezTo>
                <a:cubicBezTo>
                  <a:pt x="155" y="122"/>
                  <a:pt x="154" y="126"/>
                  <a:pt x="153" y="128"/>
                </a:cubicBezTo>
                <a:cubicBezTo>
                  <a:pt x="152" y="130"/>
                  <a:pt x="152" y="131"/>
                  <a:pt x="151" y="131"/>
                </a:cubicBezTo>
                <a:cubicBezTo>
                  <a:pt x="151" y="131"/>
                  <a:pt x="149" y="131"/>
                  <a:pt x="149" y="131"/>
                </a:cubicBezTo>
                <a:cubicBezTo>
                  <a:pt x="145" y="132"/>
                  <a:pt x="143" y="132"/>
                  <a:pt x="143" y="135"/>
                </a:cubicBezTo>
                <a:cubicBezTo>
                  <a:pt x="142" y="136"/>
                  <a:pt x="139" y="141"/>
                  <a:pt x="137" y="141"/>
                </a:cubicBezTo>
                <a:cubicBezTo>
                  <a:pt x="137" y="141"/>
                  <a:pt x="136" y="142"/>
                  <a:pt x="136" y="143"/>
                </a:cubicBezTo>
                <a:cubicBezTo>
                  <a:pt x="136" y="143"/>
                  <a:pt x="137" y="143"/>
                  <a:pt x="137" y="143"/>
                </a:cubicBezTo>
                <a:cubicBezTo>
                  <a:pt x="138" y="143"/>
                  <a:pt x="139" y="143"/>
                  <a:pt x="140" y="144"/>
                </a:cubicBezTo>
                <a:cubicBezTo>
                  <a:pt x="140" y="144"/>
                  <a:pt x="140" y="145"/>
                  <a:pt x="140" y="145"/>
                </a:cubicBezTo>
                <a:cubicBezTo>
                  <a:pt x="140" y="145"/>
                  <a:pt x="140" y="147"/>
                  <a:pt x="140" y="147"/>
                </a:cubicBezTo>
                <a:cubicBezTo>
                  <a:pt x="140" y="147"/>
                  <a:pt x="139" y="149"/>
                  <a:pt x="139" y="149"/>
                </a:cubicBezTo>
                <a:cubicBezTo>
                  <a:pt x="139" y="151"/>
                  <a:pt x="139" y="151"/>
                  <a:pt x="138" y="152"/>
                </a:cubicBezTo>
                <a:cubicBezTo>
                  <a:pt x="138" y="152"/>
                  <a:pt x="138" y="152"/>
                  <a:pt x="137" y="152"/>
                </a:cubicBezTo>
                <a:cubicBezTo>
                  <a:pt x="137" y="151"/>
                  <a:pt x="136" y="151"/>
                  <a:pt x="134" y="151"/>
                </a:cubicBezTo>
                <a:cubicBezTo>
                  <a:pt x="133" y="151"/>
                  <a:pt x="132" y="152"/>
                  <a:pt x="131" y="153"/>
                </a:cubicBezTo>
                <a:cubicBezTo>
                  <a:pt x="130" y="153"/>
                  <a:pt x="129" y="154"/>
                  <a:pt x="129" y="154"/>
                </a:cubicBezTo>
                <a:cubicBezTo>
                  <a:pt x="126" y="154"/>
                  <a:pt x="124" y="155"/>
                  <a:pt x="123" y="158"/>
                </a:cubicBezTo>
                <a:cubicBezTo>
                  <a:pt x="123" y="158"/>
                  <a:pt x="123" y="158"/>
                  <a:pt x="123" y="158"/>
                </a:cubicBezTo>
                <a:cubicBezTo>
                  <a:pt x="123" y="158"/>
                  <a:pt x="122" y="158"/>
                  <a:pt x="122" y="158"/>
                </a:cubicBezTo>
                <a:cubicBezTo>
                  <a:pt x="121" y="157"/>
                  <a:pt x="120" y="156"/>
                  <a:pt x="119" y="156"/>
                </a:cubicBezTo>
                <a:cubicBezTo>
                  <a:pt x="115" y="157"/>
                  <a:pt x="115" y="157"/>
                  <a:pt x="115" y="157"/>
                </a:cubicBezTo>
                <a:cubicBezTo>
                  <a:pt x="114" y="157"/>
                  <a:pt x="112" y="157"/>
                  <a:pt x="111" y="159"/>
                </a:cubicBezTo>
                <a:cubicBezTo>
                  <a:pt x="111" y="160"/>
                  <a:pt x="111" y="160"/>
                  <a:pt x="111" y="160"/>
                </a:cubicBezTo>
                <a:cubicBezTo>
                  <a:pt x="111" y="161"/>
                  <a:pt x="111" y="162"/>
                  <a:pt x="111" y="162"/>
                </a:cubicBezTo>
                <a:cubicBezTo>
                  <a:pt x="111" y="162"/>
                  <a:pt x="111" y="161"/>
                  <a:pt x="111" y="161"/>
                </a:cubicBezTo>
                <a:cubicBezTo>
                  <a:pt x="110" y="160"/>
                  <a:pt x="110" y="160"/>
                  <a:pt x="110" y="160"/>
                </a:cubicBezTo>
                <a:cubicBezTo>
                  <a:pt x="109" y="159"/>
                  <a:pt x="108" y="159"/>
                  <a:pt x="107" y="159"/>
                </a:cubicBezTo>
                <a:cubicBezTo>
                  <a:pt x="107" y="159"/>
                  <a:pt x="105" y="159"/>
                  <a:pt x="105" y="159"/>
                </a:cubicBezTo>
                <a:cubicBezTo>
                  <a:pt x="104" y="158"/>
                  <a:pt x="103" y="158"/>
                  <a:pt x="101" y="159"/>
                </a:cubicBezTo>
                <a:cubicBezTo>
                  <a:pt x="100" y="160"/>
                  <a:pt x="96" y="163"/>
                  <a:pt x="95" y="162"/>
                </a:cubicBezTo>
                <a:cubicBezTo>
                  <a:pt x="94" y="162"/>
                  <a:pt x="93" y="162"/>
                  <a:pt x="92" y="160"/>
                </a:cubicBezTo>
                <a:cubicBezTo>
                  <a:pt x="90" y="158"/>
                  <a:pt x="90" y="158"/>
                  <a:pt x="90" y="158"/>
                </a:cubicBezTo>
                <a:cubicBezTo>
                  <a:pt x="88" y="157"/>
                  <a:pt x="86" y="155"/>
                  <a:pt x="84" y="154"/>
                </a:cubicBezTo>
                <a:cubicBezTo>
                  <a:pt x="84" y="154"/>
                  <a:pt x="83" y="155"/>
                  <a:pt x="83" y="155"/>
                </a:cubicBezTo>
                <a:cubicBezTo>
                  <a:pt x="81" y="155"/>
                  <a:pt x="79" y="156"/>
                  <a:pt x="78" y="154"/>
                </a:cubicBezTo>
                <a:cubicBezTo>
                  <a:pt x="77" y="152"/>
                  <a:pt x="74" y="152"/>
                  <a:pt x="72" y="152"/>
                </a:cubicBezTo>
                <a:cubicBezTo>
                  <a:pt x="70" y="152"/>
                  <a:pt x="69" y="152"/>
                  <a:pt x="69" y="152"/>
                </a:cubicBezTo>
                <a:cubicBezTo>
                  <a:pt x="67" y="151"/>
                  <a:pt x="67" y="151"/>
                  <a:pt x="67" y="149"/>
                </a:cubicBezTo>
                <a:cubicBezTo>
                  <a:pt x="67" y="147"/>
                  <a:pt x="67" y="147"/>
                  <a:pt x="67" y="147"/>
                </a:cubicBezTo>
                <a:cubicBezTo>
                  <a:pt x="67" y="145"/>
                  <a:pt x="67" y="145"/>
                  <a:pt x="67" y="145"/>
                </a:cubicBezTo>
                <a:cubicBezTo>
                  <a:pt x="67" y="144"/>
                  <a:pt x="67" y="142"/>
                  <a:pt x="66" y="142"/>
                </a:cubicBezTo>
                <a:cubicBezTo>
                  <a:pt x="65" y="141"/>
                  <a:pt x="64" y="141"/>
                  <a:pt x="62" y="142"/>
                </a:cubicBezTo>
                <a:cubicBezTo>
                  <a:pt x="58" y="143"/>
                  <a:pt x="51" y="142"/>
                  <a:pt x="49" y="141"/>
                </a:cubicBezTo>
                <a:cubicBezTo>
                  <a:pt x="48" y="141"/>
                  <a:pt x="46" y="139"/>
                  <a:pt x="46" y="139"/>
                </a:cubicBezTo>
                <a:cubicBezTo>
                  <a:pt x="46" y="138"/>
                  <a:pt x="47" y="138"/>
                  <a:pt x="47" y="138"/>
                </a:cubicBezTo>
                <a:cubicBezTo>
                  <a:pt x="49" y="138"/>
                  <a:pt x="50" y="137"/>
                  <a:pt x="50" y="136"/>
                </a:cubicBezTo>
                <a:cubicBezTo>
                  <a:pt x="50" y="136"/>
                  <a:pt x="50" y="135"/>
                  <a:pt x="50" y="134"/>
                </a:cubicBezTo>
                <a:cubicBezTo>
                  <a:pt x="49" y="133"/>
                  <a:pt x="47" y="133"/>
                  <a:pt x="45" y="133"/>
                </a:cubicBezTo>
                <a:cubicBezTo>
                  <a:pt x="43" y="134"/>
                  <a:pt x="43" y="135"/>
                  <a:pt x="43" y="136"/>
                </a:cubicBezTo>
                <a:cubicBezTo>
                  <a:pt x="43" y="137"/>
                  <a:pt x="43" y="137"/>
                  <a:pt x="43" y="137"/>
                </a:cubicBezTo>
                <a:cubicBezTo>
                  <a:pt x="43" y="137"/>
                  <a:pt x="41" y="137"/>
                  <a:pt x="41" y="137"/>
                </a:cubicBezTo>
                <a:cubicBezTo>
                  <a:pt x="39" y="136"/>
                  <a:pt x="37" y="136"/>
                  <a:pt x="36" y="137"/>
                </a:cubicBezTo>
                <a:cubicBezTo>
                  <a:pt x="36" y="137"/>
                  <a:pt x="35" y="138"/>
                  <a:pt x="36" y="139"/>
                </a:cubicBezTo>
                <a:cubicBezTo>
                  <a:pt x="36" y="139"/>
                  <a:pt x="36" y="140"/>
                  <a:pt x="34" y="140"/>
                </a:cubicBezTo>
                <a:cubicBezTo>
                  <a:pt x="32" y="140"/>
                  <a:pt x="32" y="140"/>
                  <a:pt x="32" y="140"/>
                </a:cubicBezTo>
                <a:cubicBezTo>
                  <a:pt x="31" y="140"/>
                  <a:pt x="31" y="140"/>
                  <a:pt x="31" y="140"/>
                </a:cubicBezTo>
                <a:cubicBezTo>
                  <a:pt x="27" y="141"/>
                  <a:pt x="27" y="141"/>
                  <a:pt x="27" y="141"/>
                </a:cubicBezTo>
                <a:cubicBezTo>
                  <a:pt x="26" y="141"/>
                  <a:pt x="26" y="141"/>
                  <a:pt x="26" y="141"/>
                </a:cubicBezTo>
                <a:cubicBezTo>
                  <a:pt x="25" y="141"/>
                  <a:pt x="23" y="141"/>
                  <a:pt x="23" y="141"/>
                </a:cubicBezTo>
                <a:cubicBezTo>
                  <a:pt x="22" y="140"/>
                  <a:pt x="22" y="140"/>
                  <a:pt x="22" y="140"/>
                </a:cubicBezTo>
                <a:cubicBezTo>
                  <a:pt x="23" y="139"/>
                  <a:pt x="23" y="139"/>
                  <a:pt x="23" y="139"/>
                </a:cubicBezTo>
                <a:cubicBezTo>
                  <a:pt x="23" y="139"/>
                  <a:pt x="24" y="138"/>
                  <a:pt x="23" y="137"/>
                </a:cubicBezTo>
                <a:cubicBezTo>
                  <a:pt x="23" y="137"/>
                  <a:pt x="22" y="136"/>
                  <a:pt x="19" y="136"/>
                </a:cubicBezTo>
                <a:cubicBezTo>
                  <a:pt x="14" y="135"/>
                  <a:pt x="10" y="134"/>
                  <a:pt x="6" y="134"/>
                </a:cubicBezTo>
                <a:cubicBezTo>
                  <a:pt x="6" y="134"/>
                  <a:pt x="4" y="135"/>
                  <a:pt x="3" y="135"/>
                </a:cubicBezTo>
                <a:cubicBezTo>
                  <a:pt x="3" y="134"/>
                  <a:pt x="4" y="134"/>
                  <a:pt x="4" y="134"/>
                </a:cubicBezTo>
                <a:cubicBezTo>
                  <a:pt x="5" y="131"/>
                  <a:pt x="7" y="130"/>
                  <a:pt x="10" y="129"/>
                </a:cubicBezTo>
                <a:cubicBezTo>
                  <a:pt x="11" y="128"/>
                  <a:pt x="13" y="127"/>
                  <a:pt x="14" y="126"/>
                </a:cubicBezTo>
                <a:cubicBezTo>
                  <a:pt x="16" y="124"/>
                  <a:pt x="16" y="123"/>
                  <a:pt x="16" y="122"/>
                </a:cubicBezTo>
                <a:cubicBezTo>
                  <a:pt x="16" y="122"/>
                  <a:pt x="16" y="121"/>
                  <a:pt x="16" y="121"/>
                </a:cubicBezTo>
                <a:cubicBezTo>
                  <a:pt x="16" y="120"/>
                  <a:pt x="16" y="120"/>
                  <a:pt x="16" y="120"/>
                </a:cubicBezTo>
                <a:cubicBezTo>
                  <a:pt x="16" y="119"/>
                  <a:pt x="16" y="119"/>
                  <a:pt x="17" y="118"/>
                </a:cubicBezTo>
                <a:cubicBezTo>
                  <a:pt x="18" y="116"/>
                  <a:pt x="19" y="116"/>
                  <a:pt x="21" y="118"/>
                </a:cubicBezTo>
                <a:cubicBezTo>
                  <a:pt x="22" y="118"/>
                  <a:pt x="22" y="118"/>
                  <a:pt x="22" y="118"/>
                </a:cubicBezTo>
                <a:cubicBezTo>
                  <a:pt x="24" y="117"/>
                  <a:pt x="24" y="117"/>
                  <a:pt x="24" y="117"/>
                </a:cubicBezTo>
                <a:cubicBezTo>
                  <a:pt x="24" y="117"/>
                  <a:pt x="25" y="115"/>
                  <a:pt x="25" y="113"/>
                </a:cubicBezTo>
                <a:cubicBezTo>
                  <a:pt x="25" y="113"/>
                  <a:pt x="25" y="113"/>
                  <a:pt x="25" y="112"/>
                </a:cubicBezTo>
                <a:cubicBezTo>
                  <a:pt x="25" y="108"/>
                  <a:pt x="25" y="108"/>
                  <a:pt x="25" y="108"/>
                </a:cubicBezTo>
                <a:cubicBezTo>
                  <a:pt x="25" y="103"/>
                  <a:pt x="25" y="103"/>
                  <a:pt x="25" y="103"/>
                </a:cubicBezTo>
                <a:cubicBezTo>
                  <a:pt x="25" y="101"/>
                  <a:pt x="26" y="101"/>
                  <a:pt x="27" y="101"/>
                </a:cubicBezTo>
                <a:cubicBezTo>
                  <a:pt x="29" y="101"/>
                  <a:pt x="32" y="100"/>
                  <a:pt x="35" y="98"/>
                </a:cubicBezTo>
                <a:cubicBezTo>
                  <a:pt x="36" y="97"/>
                  <a:pt x="37" y="95"/>
                  <a:pt x="37" y="94"/>
                </a:cubicBezTo>
                <a:cubicBezTo>
                  <a:pt x="37" y="94"/>
                  <a:pt x="37" y="94"/>
                  <a:pt x="37" y="94"/>
                </a:cubicBezTo>
                <a:cubicBezTo>
                  <a:pt x="37" y="91"/>
                  <a:pt x="35" y="89"/>
                  <a:pt x="32" y="87"/>
                </a:cubicBezTo>
                <a:cubicBezTo>
                  <a:pt x="30" y="85"/>
                  <a:pt x="30" y="85"/>
                  <a:pt x="30" y="85"/>
                </a:cubicBezTo>
                <a:cubicBezTo>
                  <a:pt x="29" y="84"/>
                  <a:pt x="29" y="83"/>
                  <a:pt x="29" y="83"/>
                </a:cubicBezTo>
                <a:cubicBezTo>
                  <a:pt x="29" y="83"/>
                  <a:pt x="29" y="83"/>
                  <a:pt x="29" y="82"/>
                </a:cubicBezTo>
                <a:cubicBezTo>
                  <a:pt x="29" y="82"/>
                  <a:pt x="30" y="81"/>
                  <a:pt x="30" y="80"/>
                </a:cubicBezTo>
                <a:cubicBezTo>
                  <a:pt x="30" y="79"/>
                  <a:pt x="30" y="79"/>
                  <a:pt x="30" y="79"/>
                </a:cubicBezTo>
                <a:cubicBezTo>
                  <a:pt x="29" y="76"/>
                  <a:pt x="27" y="73"/>
                  <a:pt x="24" y="71"/>
                </a:cubicBezTo>
                <a:cubicBezTo>
                  <a:pt x="24" y="71"/>
                  <a:pt x="23" y="71"/>
                  <a:pt x="23" y="70"/>
                </a:cubicBezTo>
                <a:cubicBezTo>
                  <a:pt x="24" y="69"/>
                  <a:pt x="25" y="69"/>
                  <a:pt x="25" y="69"/>
                </a:cubicBezTo>
                <a:cubicBezTo>
                  <a:pt x="29" y="68"/>
                  <a:pt x="30" y="70"/>
                  <a:pt x="32" y="72"/>
                </a:cubicBezTo>
                <a:cubicBezTo>
                  <a:pt x="32" y="73"/>
                  <a:pt x="32" y="73"/>
                  <a:pt x="32" y="73"/>
                </a:cubicBezTo>
                <a:cubicBezTo>
                  <a:pt x="34" y="76"/>
                  <a:pt x="40" y="73"/>
                  <a:pt x="42" y="72"/>
                </a:cubicBezTo>
                <a:cubicBezTo>
                  <a:pt x="42" y="72"/>
                  <a:pt x="42" y="72"/>
                  <a:pt x="42" y="71"/>
                </a:cubicBezTo>
                <a:cubicBezTo>
                  <a:pt x="42" y="71"/>
                  <a:pt x="42" y="71"/>
                  <a:pt x="42" y="71"/>
                </a:cubicBezTo>
                <a:cubicBezTo>
                  <a:pt x="39" y="68"/>
                  <a:pt x="39" y="68"/>
                  <a:pt x="39" y="68"/>
                </a:cubicBezTo>
                <a:cubicBezTo>
                  <a:pt x="38" y="68"/>
                  <a:pt x="38" y="67"/>
                  <a:pt x="38" y="67"/>
                </a:cubicBezTo>
                <a:cubicBezTo>
                  <a:pt x="38" y="66"/>
                  <a:pt x="38" y="64"/>
                  <a:pt x="39" y="63"/>
                </a:cubicBezTo>
                <a:cubicBezTo>
                  <a:pt x="41" y="61"/>
                  <a:pt x="41" y="61"/>
                  <a:pt x="43" y="62"/>
                </a:cubicBezTo>
                <a:cubicBezTo>
                  <a:pt x="44" y="62"/>
                  <a:pt x="45" y="63"/>
                  <a:pt x="45" y="64"/>
                </a:cubicBezTo>
                <a:cubicBezTo>
                  <a:pt x="45" y="64"/>
                  <a:pt x="45" y="64"/>
                  <a:pt x="45" y="65"/>
                </a:cubicBezTo>
                <a:cubicBezTo>
                  <a:pt x="43" y="66"/>
                  <a:pt x="42" y="68"/>
                  <a:pt x="43" y="69"/>
                </a:cubicBezTo>
                <a:cubicBezTo>
                  <a:pt x="43" y="70"/>
                  <a:pt x="44" y="71"/>
                  <a:pt x="46" y="71"/>
                </a:cubicBezTo>
                <a:cubicBezTo>
                  <a:pt x="49" y="71"/>
                  <a:pt x="51" y="71"/>
                  <a:pt x="52" y="70"/>
                </a:cubicBezTo>
                <a:cubicBezTo>
                  <a:pt x="52" y="70"/>
                  <a:pt x="52" y="71"/>
                  <a:pt x="53" y="72"/>
                </a:cubicBezTo>
                <a:cubicBezTo>
                  <a:pt x="53" y="74"/>
                  <a:pt x="53" y="74"/>
                  <a:pt x="53" y="74"/>
                </a:cubicBezTo>
                <a:cubicBezTo>
                  <a:pt x="54" y="76"/>
                  <a:pt x="55" y="75"/>
                  <a:pt x="56" y="75"/>
                </a:cubicBezTo>
                <a:cubicBezTo>
                  <a:pt x="58" y="75"/>
                  <a:pt x="59" y="75"/>
                  <a:pt x="61" y="76"/>
                </a:cubicBezTo>
                <a:cubicBezTo>
                  <a:pt x="64" y="79"/>
                  <a:pt x="65" y="80"/>
                  <a:pt x="67" y="81"/>
                </a:cubicBezTo>
                <a:cubicBezTo>
                  <a:pt x="69" y="82"/>
                  <a:pt x="69" y="82"/>
                  <a:pt x="69" y="82"/>
                </a:cubicBezTo>
                <a:cubicBezTo>
                  <a:pt x="70" y="83"/>
                  <a:pt x="71" y="83"/>
                  <a:pt x="73" y="83"/>
                </a:cubicBezTo>
                <a:cubicBezTo>
                  <a:pt x="75" y="82"/>
                  <a:pt x="77" y="80"/>
                  <a:pt x="78" y="78"/>
                </a:cubicBezTo>
                <a:cubicBezTo>
                  <a:pt x="78" y="78"/>
                  <a:pt x="79" y="79"/>
                  <a:pt x="79" y="79"/>
                </a:cubicBezTo>
                <a:cubicBezTo>
                  <a:pt x="80" y="79"/>
                  <a:pt x="81" y="80"/>
                  <a:pt x="82" y="80"/>
                </a:cubicBezTo>
                <a:cubicBezTo>
                  <a:pt x="83" y="79"/>
                  <a:pt x="83" y="78"/>
                  <a:pt x="83" y="77"/>
                </a:cubicBezTo>
                <a:cubicBezTo>
                  <a:pt x="83" y="77"/>
                  <a:pt x="83" y="76"/>
                  <a:pt x="83" y="75"/>
                </a:cubicBezTo>
                <a:cubicBezTo>
                  <a:pt x="83" y="70"/>
                  <a:pt x="82" y="68"/>
                  <a:pt x="78" y="67"/>
                </a:cubicBezTo>
                <a:cubicBezTo>
                  <a:pt x="75" y="67"/>
                  <a:pt x="69" y="64"/>
                  <a:pt x="68" y="61"/>
                </a:cubicBezTo>
                <a:cubicBezTo>
                  <a:pt x="68" y="61"/>
                  <a:pt x="68" y="61"/>
                  <a:pt x="68" y="61"/>
                </a:cubicBezTo>
                <a:cubicBezTo>
                  <a:pt x="68" y="61"/>
                  <a:pt x="68" y="60"/>
                  <a:pt x="69" y="60"/>
                </a:cubicBezTo>
                <a:cubicBezTo>
                  <a:pt x="70" y="59"/>
                  <a:pt x="71" y="59"/>
                  <a:pt x="71" y="58"/>
                </a:cubicBezTo>
                <a:cubicBezTo>
                  <a:pt x="71" y="58"/>
                  <a:pt x="71" y="58"/>
                  <a:pt x="71" y="58"/>
                </a:cubicBezTo>
                <a:cubicBezTo>
                  <a:pt x="71" y="57"/>
                  <a:pt x="71" y="57"/>
                  <a:pt x="71" y="57"/>
                </a:cubicBezTo>
                <a:cubicBezTo>
                  <a:pt x="71" y="57"/>
                  <a:pt x="70" y="55"/>
                  <a:pt x="70" y="55"/>
                </a:cubicBezTo>
                <a:cubicBezTo>
                  <a:pt x="70" y="55"/>
                  <a:pt x="70" y="55"/>
                  <a:pt x="70" y="55"/>
                </a:cubicBezTo>
                <a:cubicBezTo>
                  <a:pt x="72" y="55"/>
                  <a:pt x="78" y="56"/>
                  <a:pt x="79" y="54"/>
                </a:cubicBezTo>
                <a:cubicBezTo>
                  <a:pt x="80" y="53"/>
                  <a:pt x="80" y="53"/>
                  <a:pt x="80" y="52"/>
                </a:cubicBezTo>
                <a:cubicBezTo>
                  <a:pt x="79" y="50"/>
                  <a:pt x="79" y="50"/>
                  <a:pt x="79" y="50"/>
                </a:cubicBezTo>
                <a:cubicBezTo>
                  <a:pt x="78" y="48"/>
                  <a:pt x="78" y="48"/>
                  <a:pt x="78" y="47"/>
                </a:cubicBezTo>
                <a:cubicBezTo>
                  <a:pt x="79" y="46"/>
                  <a:pt x="79" y="45"/>
                  <a:pt x="79" y="44"/>
                </a:cubicBezTo>
                <a:cubicBezTo>
                  <a:pt x="79" y="44"/>
                  <a:pt x="79" y="43"/>
                  <a:pt x="79" y="43"/>
                </a:cubicBezTo>
                <a:cubicBezTo>
                  <a:pt x="80" y="42"/>
                  <a:pt x="81" y="42"/>
                  <a:pt x="82" y="42"/>
                </a:cubicBezTo>
                <a:cubicBezTo>
                  <a:pt x="86" y="42"/>
                  <a:pt x="88" y="42"/>
                  <a:pt x="89" y="40"/>
                </a:cubicBezTo>
                <a:cubicBezTo>
                  <a:pt x="90" y="39"/>
                  <a:pt x="90" y="38"/>
                  <a:pt x="90" y="36"/>
                </a:cubicBezTo>
                <a:cubicBezTo>
                  <a:pt x="89" y="35"/>
                  <a:pt x="89" y="34"/>
                  <a:pt x="89" y="34"/>
                </a:cubicBezTo>
                <a:cubicBezTo>
                  <a:pt x="90" y="34"/>
                  <a:pt x="91" y="34"/>
                  <a:pt x="92" y="33"/>
                </a:cubicBezTo>
                <a:cubicBezTo>
                  <a:pt x="93" y="33"/>
                  <a:pt x="93" y="33"/>
                  <a:pt x="93" y="33"/>
                </a:cubicBezTo>
                <a:cubicBezTo>
                  <a:pt x="96" y="33"/>
                  <a:pt x="97" y="30"/>
                  <a:pt x="98" y="28"/>
                </a:cubicBezTo>
                <a:cubicBezTo>
                  <a:pt x="99" y="26"/>
                  <a:pt x="99" y="26"/>
                  <a:pt x="99" y="26"/>
                </a:cubicBezTo>
                <a:cubicBezTo>
                  <a:pt x="99" y="26"/>
                  <a:pt x="100" y="26"/>
                  <a:pt x="100" y="26"/>
                </a:cubicBezTo>
                <a:cubicBezTo>
                  <a:pt x="102" y="27"/>
                  <a:pt x="104" y="27"/>
                  <a:pt x="107" y="25"/>
                </a:cubicBezTo>
                <a:cubicBezTo>
                  <a:pt x="109" y="24"/>
                  <a:pt x="111" y="24"/>
                  <a:pt x="112" y="23"/>
                </a:cubicBezTo>
                <a:cubicBezTo>
                  <a:pt x="115" y="23"/>
                  <a:pt x="115" y="23"/>
                  <a:pt x="115" y="23"/>
                </a:cubicBezTo>
                <a:cubicBezTo>
                  <a:pt x="118" y="22"/>
                  <a:pt x="117" y="19"/>
                  <a:pt x="116" y="17"/>
                </a:cubicBezTo>
                <a:cubicBezTo>
                  <a:pt x="116" y="16"/>
                  <a:pt x="116" y="16"/>
                  <a:pt x="116" y="16"/>
                </a:cubicBezTo>
                <a:cubicBezTo>
                  <a:pt x="116" y="16"/>
                  <a:pt x="116" y="15"/>
                  <a:pt x="116" y="15"/>
                </a:cubicBezTo>
                <a:cubicBezTo>
                  <a:pt x="117" y="13"/>
                  <a:pt x="117" y="12"/>
                  <a:pt x="116" y="12"/>
                </a:cubicBezTo>
                <a:cubicBezTo>
                  <a:pt x="116" y="11"/>
                  <a:pt x="115" y="11"/>
                  <a:pt x="114" y="11"/>
                </a:cubicBezTo>
                <a:cubicBezTo>
                  <a:pt x="112" y="11"/>
                  <a:pt x="112" y="11"/>
                  <a:pt x="112" y="11"/>
                </a:cubicBezTo>
                <a:cubicBezTo>
                  <a:pt x="111" y="11"/>
                  <a:pt x="110" y="11"/>
                  <a:pt x="110" y="11"/>
                </a:cubicBezTo>
                <a:cubicBezTo>
                  <a:pt x="110" y="11"/>
                  <a:pt x="110" y="11"/>
                  <a:pt x="110" y="10"/>
                </a:cubicBezTo>
                <a:cubicBezTo>
                  <a:pt x="110" y="10"/>
                  <a:pt x="110" y="10"/>
                  <a:pt x="110" y="9"/>
                </a:cubicBezTo>
                <a:cubicBezTo>
                  <a:pt x="110" y="9"/>
                  <a:pt x="110" y="6"/>
                  <a:pt x="110" y="6"/>
                </a:cubicBezTo>
                <a:cubicBezTo>
                  <a:pt x="110" y="6"/>
                  <a:pt x="110" y="6"/>
                  <a:pt x="110" y="6"/>
                </a:cubicBezTo>
                <a:cubicBezTo>
                  <a:pt x="110" y="5"/>
                  <a:pt x="110" y="4"/>
                  <a:pt x="110" y="4"/>
                </a:cubicBezTo>
                <a:cubicBezTo>
                  <a:pt x="110" y="4"/>
                  <a:pt x="111" y="4"/>
                  <a:pt x="111" y="4"/>
                </a:cubicBezTo>
                <a:cubicBezTo>
                  <a:pt x="115" y="6"/>
                  <a:pt x="115" y="6"/>
                  <a:pt x="115" y="6"/>
                </a:cubicBezTo>
                <a:cubicBezTo>
                  <a:pt x="119" y="7"/>
                  <a:pt x="119" y="7"/>
                  <a:pt x="119" y="7"/>
                </a:cubicBezTo>
                <a:cubicBezTo>
                  <a:pt x="123" y="9"/>
                  <a:pt x="125" y="6"/>
                  <a:pt x="125" y="5"/>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noEditPoints="1"/>
          </p:cNvSpPr>
          <p:nvPr/>
        </p:nvSpPr>
        <p:spPr bwMode="auto">
          <a:xfrm>
            <a:off x="3045963" y="4873170"/>
            <a:ext cx="1392237" cy="1585913"/>
          </a:xfrm>
          <a:custGeom>
            <a:avLst/>
            <a:gdLst>
              <a:gd name="T0" fmla="*/ 83 w 180"/>
              <a:gd name="T1" fmla="*/ 5 h 205"/>
              <a:gd name="T2" fmla="*/ 79 w 180"/>
              <a:gd name="T3" fmla="*/ 35 h 205"/>
              <a:gd name="T4" fmla="*/ 82 w 180"/>
              <a:gd name="T5" fmla="*/ 54 h 205"/>
              <a:gd name="T6" fmla="*/ 93 w 180"/>
              <a:gd name="T7" fmla="*/ 62 h 205"/>
              <a:gd name="T8" fmla="*/ 96 w 180"/>
              <a:gd name="T9" fmla="*/ 77 h 205"/>
              <a:gd name="T10" fmla="*/ 78 w 180"/>
              <a:gd name="T11" fmla="*/ 88 h 205"/>
              <a:gd name="T12" fmla="*/ 61 w 180"/>
              <a:gd name="T13" fmla="*/ 104 h 205"/>
              <a:gd name="T14" fmla="*/ 55 w 180"/>
              <a:gd name="T15" fmla="*/ 116 h 205"/>
              <a:gd name="T16" fmla="*/ 34 w 180"/>
              <a:gd name="T17" fmla="*/ 118 h 205"/>
              <a:gd name="T18" fmla="*/ 23 w 180"/>
              <a:gd name="T19" fmla="*/ 120 h 205"/>
              <a:gd name="T20" fmla="*/ 7 w 180"/>
              <a:gd name="T21" fmla="*/ 123 h 205"/>
              <a:gd name="T22" fmla="*/ 11 w 180"/>
              <a:gd name="T23" fmla="*/ 143 h 205"/>
              <a:gd name="T24" fmla="*/ 17 w 180"/>
              <a:gd name="T25" fmla="*/ 161 h 205"/>
              <a:gd name="T26" fmla="*/ 12 w 180"/>
              <a:gd name="T27" fmla="*/ 168 h 205"/>
              <a:gd name="T28" fmla="*/ 13 w 180"/>
              <a:gd name="T29" fmla="*/ 184 h 205"/>
              <a:gd name="T30" fmla="*/ 5 w 180"/>
              <a:gd name="T31" fmla="*/ 191 h 205"/>
              <a:gd name="T32" fmla="*/ 15 w 180"/>
              <a:gd name="T33" fmla="*/ 196 h 205"/>
              <a:gd name="T34" fmla="*/ 34 w 180"/>
              <a:gd name="T35" fmla="*/ 198 h 205"/>
              <a:gd name="T36" fmla="*/ 75 w 180"/>
              <a:gd name="T37" fmla="*/ 194 h 205"/>
              <a:gd name="T38" fmla="*/ 81 w 180"/>
              <a:gd name="T39" fmla="*/ 187 h 205"/>
              <a:gd name="T40" fmla="*/ 79 w 180"/>
              <a:gd name="T41" fmla="*/ 152 h 205"/>
              <a:gd name="T42" fmla="*/ 124 w 180"/>
              <a:gd name="T43" fmla="*/ 115 h 205"/>
              <a:gd name="T44" fmla="*/ 147 w 180"/>
              <a:gd name="T45" fmla="*/ 114 h 205"/>
              <a:gd name="T46" fmla="*/ 165 w 180"/>
              <a:gd name="T47" fmla="*/ 98 h 205"/>
              <a:gd name="T48" fmla="*/ 178 w 180"/>
              <a:gd name="T49" fmla="*/ 78 h 205"/>
              <a:gd name="T50" fmla="*/ 167 w 180"/>
              <a:gd name="T51" fmla="*/ 51 h 205"/>
              <a:gd name="T52" fmla="*/ 152 w 180"/>
              <a:gd name="T53" fmla="*/ 49 h 205"/>
              <a:gd name="T54" fmla="*/ 135 w 180"/>
              <a:gd name="T55" fmla="*/ 45 h 205"/>
              <a:gd name="T56" fmla="*/ 124 w 180"/>
              <a:gd name="T57" fmla="*/ 19 h 205"/>
              <a:gd name="T58" fmla="*/ 108 w 180"/>
              <a:gd name="T59" fmla="*/ 5 h 205"/>
              <a:gd name="T60" fmla="*/ 97 w 180"/>
              <a:gd name="T61" fmla="*/ 0 h 205"/>
              <a:gd name="T62" fmla="*/ 96 w 180"/>
              <a:gd name="T63" fmla="*/ 2 h 205"/>
              <a:gd name="T64" fmla="*/ 108 w 180"/>
              <a:gd name="T65" fmla="*/ 7 h 205"/>
              <a:gd name="T66" fmla="*/ 122 w 180"/>
              <a:gd name="T67" fmla="*/ 20 h 205"/>
              <a:gd name="T68" fmla="*/ 133 w 180"/>
              <a:gd name="T69" fmla="*/ 45 h 205"/>
              <a:gd name="T70" fmla="*/ 150 w 180"/>
              <a:gd name="T71" fmla="*/ 50 h 205"/>
              <a:gd name="T72" fmla="*/ 166 w 180"/>
              <a:gd name="T73" fmla="*/ 53 h 205"/>
              <a:gd name="T74" fmla="*/ 174 w 180"/>
              <a:gd name="T75" fmla="*/ 68 h 205"/>
              <a:gd name="T76" fmla="*/ 166 w 180"/>
              <a:gd name="T77" fmla="*/ 88 h 205"/>
              <a:gd name="T78" fmla="*/ 157 w 180"/>
              <a:gd name="T79" fmla="*/ 100 h 205"/>
              <a:gd name="T80" fmla="*/ 144 w 180"/>
              <a:gd name="T81" fmla="*/ 115 h 205"/>
              <a:gd name="T82" fmla="*/ 108 w 180"/>
              <a:gd name="T83" fmla="*/ 124 h 205"/>
              <a:gd name="T84" fmla="*/ 77 w 180"/>
              <a:gd name="T85" fmla="*/ 152 h 205"/>
              <a:gd name="T86" fmla="*/ 79 w 180"/>
              <a:gd name="T87" fmla="*/ 188 h 205"/>
              <a:gd name="T88" fmla="*/ 56 w 180"/>
              <a:gd name="T89" fmla="*/ 200 h 205"/>
              <a:gd name="T90" fmla="*/ 19 w 180"/>
              <a:gd name="T91" fmla="*/ 202 h 205"/>
              <a:gd name="T92" fmla="*/ 11 w 180"/>
              <a:gd name="T93" fmla="*/ 192 h 205"/>
              <a:gd name="T94" fmla="*/ 8 w 180"/>
              <a:gd name="T95" fmla="*/ 185 h 205"/>
              <a:gd name="T96" fmla="*/ 22 w 180"/>
              <a:gd name="T97" fmla="*/ 172 h 205"/>
              <a:gd name="T98" fmla="*/ 19 w 180"/>
              <a:gd name="T99" fmla="*/ 160 h 205"/>
              <a:gd name="T100" fmla="*/ 11 w 180"/>
              <a:gd name="T101" fmla="*/ 141 h 205"/>
              <a:gd name="T102" fmla="*/ 9 w 180"/>
              <a:gd name="T103" fmla="*/ 123 h 205"/>
              <a:gd name="T104" fmla="*/ 21 w 180"/>
              <a:gd name="T105" fmla="*/ 121 h 205"/>
              <a:gd name="T106" fmla="*/ 34 w 180"/>
              <a:gd name="T107" fmla="*/ 119 h 205"/>
              <a:gd name="T108" fmla="*/ 57 w 180"/>
              <a:gd name="T109" fmla="*/ 116 h 205"/>
              <a:gd name="T110" fmla="*/ 62 w 180"/>
              <a:gd name="T111" fmla="*/ 106 h 205"/>
              <a:gd name="T112" fmla="*/ 80 w 180"/>
              <a:gd name="T113" fmla="*/ 89 h 205"/>
              <a:gd name="T114" fmla="*/ 98 w 180"/>
              <a:gd name="T115" fmla="*/ 78 h 205"/>
              <a:gd name="T116" fmla="*/ 94 w 180"/>
              <a:gd name="T117" fmla="*/ 63 h 205"/>
              <a:gd name="T118" fmla="*/ 84 w 180"/>
              <a:gd name="T119" fmla="*/ 53 h 205"/>
              <a:gd name="T120" fmla="*/ 81 w 180"/>
              <a:gd name="T121" fmla="*/ 35 h 205"/>
              <a:gd name="T122" fmla="*/ 83 w 180"/>
              <a:gd name="T123" fmla="*/ 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0" h="205">
                <a:moveTo>
                  <a:pt x="91" y="2"/>
                </a:moveTo>
                <a:cubicBezTo>
                  <a:pt x="89" y="3"/>
                  <a:pt x="89" y="3"/>
                  <a:pt x="89" y="3"/>
                </a:cubicBezTo>
                <a:cubicBezTo>
                  <a:pt x="87" y="4"/>
                  <a:pt x="87" y="4"/>
                  <a:pt x="87" y="4"/>
                </a:cubicBezTo>
                <a:cubicBezTo>
                  <a:pt x="86" y="5"/>
                  <a:pt x="86" y="5"/>
                  <a:pt x="86" y="5"/>
                </a:cubicBezTo>
                <a:cubicBezTo>
                  <a:pt x="86" y="5"/>
                  <a:pt x="85" y="6"/>
                  <a:pt x="85" y="6"/>
                </a:cubicBezTo>
                <a:cubicBezTo>
                  <a:pt x="84" y="6"/>
                  <a:pt x="84" y="5"/>
                  <a:pt x="83" y="5"/>
                </a:cubicBezTo>
                <a:cubicBezTo>
                  <a:pt x="82" y="5"/>
                  <a:pt x="81" y="6"/>
                  <a:pt x="80" y="7"/>
                </a:cubicBezTo>
                <a:cubicBezTo>
                  <a:pt x="78" y="8"/>
                  <a:pt x="77" y="10"/>
                  <a:pt x="77" y="13"/>
                </a:cubicBezTo>
                <a:cubicBezTo>
                  <a:pt x="77" y="15"/>
                  <a:pt x="76" y="18"/>
                  <a:pt x="74" y="23"/>
                </a:cubicBezTo>
                <a:cubicBezTo>
                  <a:pt x="73" y="26"/>
                  <a:pt x="74" y="28"/>
                  <a:pt x="76" y="29"/>
                </a:cubicBezTo>
                <a:cubicBezTo>
                  <a:pt x="78" y="31"/>
                  <a:pt x="78" y="31"/>
                  <a:pt x="78" y="31"/>
                </a:cubicBezTo>
                <a:cubicBezTo>
                  <a:pt x="79" y="32"/>
                  <a:pt x="79" y="33"/>
                  <a:pt x="79" y="35"/>
                </a:cubicBezTo>
                <a:cubicBezTo>
                  <a:pt x="79" y="38"/>
                  <a:pt x="79" y="38"/>
                  <a:pt x="79" y="38"/>
                </a:cubicBezTo>
                <a:cubicBezTo>
                  <a:pt x="79" y="39"/>
                  <a:pt x="80" y="40"/>
                  <a:pt x="81" y="40"/>
                </a:cubicBezTo>
                <a:cubicBezTo>
                  <a:pt x="82" y="41"/>
                  <a:pt x="82" y="42"/>
                  <a:pt x="82" y="43"/>
                </a:cubicBezTo>
                <a:cubicBezTo>
                  <a:pt x="82" y="45"/>
                  <a:pt x="82" y="45"/>
                  <a:pt x="82" y="46"/>
                </a:cubicBezTo>
                <a:cubicBezTo>
                  <a:pt x="81" y="48"/>
                  <a:pt x="81" y="48"/>
                  <a:pt x="81" y="48"/>
                </a:cubicBezTo>
                <a:cubicBezTo>
                  <a:pt x="80" y="51"/>
                  <a:pt x="80" y="52"/>
                  <a:pt x="82" y="54"/>
                </a:cubicBezTo>
                <a:cubicBezTo>
                  <a:pt x="82" y="54"/>
                  <a:pt x="84" y="56"/>
                  <a:pt x="84" y="56"/>
                </a:cubicBezTo>
                <a:cubicBezTo>
                  <a:pt x="85" y="58"/>
                  <a:pt x="87" y="59"/>
                  <a:pt x="88" y="60"/>
                </a:cubicBezTo>
                <a:cubicBezTo>
                  <a:pt x="89" y="60"/>
                  <a:pt x="89" y="60"/>
                  <a:pt x="89" y="60"/>
                </a:cubicBezTo>
                <a:cubicBezTo>
                  <a:pt x="90" y="60"/>
                  <a:pt x="93" y="60"/>
                  <a:pt x="93" y="61"/>
                </a:cubicBezTo>
                <a:cubicBezTo>
                  <a:pt x="93" y="61"/>
                  <a:pt x="93" y="62"/>
                  <a:pt x="93" y="62"/>
                </a:cubicBezTo>
                <a:cubicBezTo>
                  <a:pt x="93" y="62"/>
                  <a:pt x="93" y="62"/>
                  <a:pt x="93" y="62"/>
                </a:cubicBezTo>
                <a:cubicBezTo>
                  <a:pt x="92" y="64"/>
                  <a:pt x="91" y="66"/>
                  <a:pt x="92" y="67"/>
                </a:cubicBezTo>
                <a:cubicBezTo>
                  <a:pt x="92" y="68"/>
                  <a:pt x="93" y="69"/>
                  <a:pt x="97" y="71"/>
                </a:cubicBezTo>
                <a:cubicBezTo>
                  <a:pt x="99" y="72"/>
                  <a:pt x="99" y="73"/>
                  <a:pt x="99" y="73"/>
                </a:cubicBezTo>
                <a:cubicBezTo>
                  <a:pt x="99" y="74"/>
                  <a:pt x="98" y="74"/>
                  <a:pt x="98" y="75"/>
                </a:cubicBezTo>
                <a:cubicBezTo>
                  <a:pt x="96" y="76"/>
                  <a:pt x="96" y="76"/>
                  <a:pt x="96" y="76"/>
                </a:cubicBezTo>
                <a:cubicBezTo>
                  <a:pt x="96" y="77"/>
                  <a:pt x="96" y="77"/>
                  <a:pt x="96" y="77"/>
                </a:cubicBezTo>
                <a:cubicBezTo>
                  <a:pt x="95" y="78"/>
                  <a:pt x="93" y="81"/>
                  <a:pt x="92" y="81"/>
                </a:cubicBezTo>
                <a:cubicBezTo>
                  <a:pt x="90" y="81"/>
                  <a:pt x="89" y="83"/>
                  <a:pt x="89" y="85"/>
                </a:cubicBezTo>
                <a:cubicBezTo>
                  <a:pt x="87" y="87"/>
                  <a:pt x="87" y="87"/>
                  <a:pt x="87" y="87"/>
                </a:cubicBezTo>
                <a:cubicBezTo>
                  <a:pt x="87" y="89"/>
                  <a:pt x="86" y="89"/>
                  <a:pt x="82" y="87"/>
                </a:cubicBezTo>
                <a:cubicBezTo>
                  <a:pt x="82" y="87"/>
                  <a:pt x="82" y="87"/>
                  <a:pt x="82" y="87"/>
                </a:cubicBezTo>
                <a:cubicBezTo>
                  <a:pt x="80" y="87"/>
                  <a:pt x="79" y="87"/>
                  <a:pt x="78" y="88"/>
                </a:cubicBezTo>
                <a:cubicBezTo>
                  <a:pt x="77" y="89"/>
                  <a:pt x="77" y="92"/>
                  <a:pt x="78" y="94"/>
                </a:cubicBezTo>
                <a:cubicBezTo>
                  <a:pt x="79" y="95"/>
                  <a:pt x="79" y="97"/>
                  <a:pt x="78" y="97"/>
                </a:cubicBezTo>
                <a:cubicBezTo>
                  <a:pt x="78" y="98"/>
                  <a:pt x="77" y="98"/>
                  <a:pt x="77" y="98"/>
                </a:cubicBezTo>
                <a:cubicBezTo>
                  <a:pt x="75" y="97"/>
                  <a:pt x="75" y="97"/>
                  <a:pt x="75" y="97"/>
                </a:cubicBezTo>
                <a:cubicBezTo>
                  <a:pt x="74" y="97"/>
                  <a:pt x="72" y="96"/>
                  <a:pt x="70" y="99"/>
                </a:cubicBezTo>
                <a:cubicBezTo>
                  <a:pt x="70" y="101"/>
                  <a:pt x="65" y="103"/>
                  <a:pt x="61" y="104"/>
                </a:cubicBezTo>
                <a:cubicBezTo>
                  <a:pt x="61" y="104"/>
                  <a:pt x="61" y="104"/>
                  <a:pt x="60" y="103"/>
                </a:cubicBezTo>
                <a:cubicBezTo>
                  <a:pt x="59" y="103"/>
                  <a:pt x="59" y="102"/>
                  <a:pt x="57" y="101"/>
                </a:cubicBezTo>
                <a:cubicBezTo>
                  <a:pt x="56" y="101"/>
                  <a:pt x="55" y="101"/>
                  <a:pt x="55" y="102"/>
                </a:cubicBezTo>
                <a:cubicBezTo>
                  <a:pt x="53" y="103"/>
                  <a:pt x="53" y="105"/>
                  <a:pt x="54" y="108"/>
                </a:cubicBezTo>
                <a:cubicBezTo>
                  <a:pt x="54" y="109"/>
                  <a:pt x="54" y="111"/>
                  <a:pt x="55" y="112"/>
                </a:cubicBezTo>
                <a:cubicBezTo>
                  <a:pt x="55" y="113"/>
                  <a:pt x="55" y="114"/>
                  <a:pt x="55" y="116"/>
                </a:cubicBezTo>
                <a:cubicBezTo>
                  <a:pt x="55" y="117"/>
                  <a:pt x="54" y="117"/>
                  <a:pt x="52" y="118"/>
                </a:cubicBezTo>
                <a:cubicBezTo>
                  <a:pt x="49" y="118"/>
                  <a:pt x="49" y="118"/>
                  <a:pt x="49" y="118"/>
                </a:cubicBezTo>
                <a:cubicBezTo>
                  <a:pt x="48" y="119"/>
                  <a:pt x="48" y="118"/>
                  <a:pt x="47" y="118"/>
                </a:cubicBezTo>
                <a:cubicBezTo>
                  <a:pt x="47" y="117"/>
                  <a:pt x="46" y="117"/>
                  <a:pt x="45" y="117"/>
                </a:cubicBezTo>
                <a:cubicBezTo>
                  <a:pt x="44" y="118"/>
                  <a:pt x="40" y="119"/>
                  <a:pt x="37" y="118"/>
                </a:cubicBezTo>
                <a:cubicBezTo>
                  <a:pt x="36" y="117"/>
                  <a:pt x="34" y="117"/>
                  <a:pt x="34" y="118"/>
                </a:cubicBezTo>
                <a:cubicBezTo>
                  <a:pt x="32" y="118"/>
                  <a:pt x="32" y="119"/>
                  <a:pt x="32" y="120"/>
                </a:cubicBezTo>
                <a:cubicBezTo>
                  <a:pt x="32" y="121"/>
                  <a:pt x="32" y="121"/>
                  <a:pt x="31" y="121"/>
                </a:cubicBezTo>
                <a:cubicBezTo>
                  <a:pt x="31" y="121"/>
                  <a:pt x="30" y="121"/>
                  <a:pt x="27" y="120"/>
                </a:cubicBezTo>
                <a:cubicBezTo>
                  <a:pt x="25" y="118"/>
                  <a:pt x="23" y="120"/>
                  <a:pt x="23" y="120"/>
                </a:cubicBezTo>
                <a:cubicBezTo>
                  <a:pt x="23" y="120"/>
                  <a:pt x="23" y="120"/>
                  <a:pt x="23" y="120"/>
                </a:cubicBezTo>
                <a:cubicBezTo>
                  <a:pt x="23" y="120"/>
                  <a:pt x="23" y="120"/>
                  <a:pt x="23" y="120"/>
                </a:cubicBezTo>
                <a:cubicBezTo>
                  <a:pt x="22" y="119"/>
                  <a:pt x="21" y="118"/>
                  <a:pt x="20" y="118"/>
                </a:cubicBezTo>
                <a:cubicBezTo>
                  <a:pt x="19" y="117"/>
                  <a:pt x="17" y="118"/>
                  <a:pt x="16" y="119"/>
                </a:cubicBezTo>
                <a:cubicBezTo>
                  <a:pt x="15" y="120"/>
                  <a:pt x="15" y="120"/>
                  <a:pt x="15" y="120"/>
                </a:cubicBezTo>
                <a:cubicBezTo>
                  <a:pt x="13" y="121"/>
                  <a:pt x="13" y="121"/>
                  <a:pt x="12" y="120"/>
                </a:cubicBezTo>
                <a:cubicBezTo>
                  <a:pt x="11" y="119"/>
                  <a:pt x="10" y="118"/>
                  <a:pt x="9" y="119"/>
                </a:cubicBezTo>
                <a:cubicBezTo>
                  <a:pt x="8" y="119"/>
                  <a:pt x="8" y="121"/>
                  <a:pt x="7" y="123"/>
                </a:cubicBezTo>
                <a:cubicBezTo>
                  <a:pt x="7" y="124"/>
                  <a:pt x="7" y="124"/>
                  <a:pt x="7" y="124"/>
                </a:cubicBezTo>
                <a:cubicBezTo>
                  <a:pt x="7" y="126"/>
                  <a:pt x="6" y="126"/>
                  <a:pt x="6" y="125"/>
                </a:cubicBezTo>
                <a:cubicBezTo>
                  <a:pt x="5" y="125"/>
                  <a:pt x="4" y="125"/>
                  <a:pt x="3" y="127"/>
                </a:cubicBezTo>
                <a:cubicBezTo>
                  <a:pt x="2" y="128"/>
                  <a:pt x="2" y="128"/>
                  <a:pt x="2" y="128"/>
                </a:cubicBezTo>
                <a:cubicBezTo>
                  <a:pt x="1" y="130"/>
                  <a:pt x="0" y="131"/>
                  <a:pt x="0" y="134"/>
                </a:cubicBezTo>
                <a:cubicBezTo>
                  <a:pt x="1" y="140"/>
                  <a:pt x="6" y="142"/>
                  <a:pt x="11" y="143"/>
                </a:cubicBezTo>
                <a:cubicBezTo>
                  <a:pt x="13" y="144"/>
                  <a:pt x="14" y="145"/>
                  <a:pt x="14" y="146"/>
                </a:cubicBezTo>
                <a:cubicBezTo>
                  <a:pt x="14" y="148"/>
                  <a:pt x="14" y="148"/>
                  <a:pt x="14" y="148"/>
                </a:cubicBezTo>
                <a:cubicBezTo>
                  <a:pt x="15" y="150"/>
                  <a:pt x="15" y="150"/>
                  <a:pt x="15" y="150"/>
                </a:cubicBezTo>
                <a:cubicBezTo>
                  <a:pt x="17" y="152"/>
                  <a:pt x="17" y="153"/>
                  <a:pt x="16" y="154"/>
                </a:cubicBezTo>
                <a:cubicBezTo>
                  <a:pt x="14" y="156"/>
                  <a:pt x="15" y="157"/>
                  <a:pt x="17" y="160"/>
                </a:cubicBezTo>
                <a:cubicBezTo>
                  <a:pt x="17" y="161"/>
                  <a:pt x="17" y="161"/>
                  <a:pt x="17" y="161"/>
                </a:cubicBezTo>
                <a:cubicBezTo>
                  <a:pt x="18" y="162"/>
                  <a:pt x="18" y="163"/>
                  <a:pt x="18" y="163"/>
                </a:cubicBezTo>
                <a:cubicBezTo>
                  <a:pt x="17" y="163"/>
                  <a:pt x="15" y="163"/>
                  <a:pt x="15" y="163"/>
                </a:cubicBezTo>
                <a:cubicBezTo>
                  <a:pt x="14" y="163"/>
                  <a:pt x="14" y="163"/>
                  <a:pt x="14" y="163"/>
                </a:cubicBezTo>
                <a:cubicBezTo>
                  <a:pt x="13" y="163"/>
                  <a:pt x="13" y="163"/>
                  <a:pt x="12" y="164"/>
                </a:cubicBezTo>
                <a:cubicBezTo>
                  <a:pt x="12" y="164"/>
                  <a:pt x="12" y="166"/>
                  <a:pt x="12" y="167"/>
                </a:cubicBezTo>
                <a:cubicBezTo>
                  <a:pt x="12" y="168"/>
                  <a:pt x="12" y="168"/>
                  <a:pt x="12" y="168"/>
                </a:cubicBezTo>
                <a:cubicBezTo>
                  <a:pt x="13" y="170"/>
                  <a:pt x="15" y="174"/>
                  <a:pt x="22" y="174"/>
                </a:cubicBezTo>
                <a:cubicBezTo>
                  <a:pt x="22" y="174"/>
                  <a:pt x="24" y="174"/>
                  <a:pt x="24" y="175"/>
                </a:cubicBezTo>
                <a:cubicBezTo>
                  <a:pt x="24" y="176"/>
                  <a:pt x="22" y="178"/>
                  <a:pt x="21" y="178"/>
                </a:cubicBezTo>
                <a:cubicBezTo>
                  <a:pt x="17" y="178"/>
                  <a:pt x="16" y="180"/>
                  <a:pt x="15" y="182"/>
                </a:cubicBezTo>
                <a:cubicBezTo>
                  <a:pt x="15" y="183"/>
                  <a:pt x="15" y="183"/>
                  <a:pt x="15" y="183"/>
                </a:cubicBezTo>
                <a:cubicBezTo>
                  <a:pt x="15" y="184"/>
                  <a:pt x="14" y="184"/>
                  <a:pt x="13" y="184"/>
                </a:cubicBezTo>
                <a:cubicBezTo>
                  <a:pt x="12" y="185"/>
                  <a:pt x="11" y="184"/>
                  <a:pt x="9" y="184"/>
                </a:cubicBezTo>
                <a:cubicBezTo>
                  <a:pt x="8" y="183"/>
                  <a:pt x="5" y="183"/>
                  <a:pt x="3" y="183"/>
                </a:cubicBezTo>
                <a:cubicBezTo>
                  <a:pt x="2" y="183"/>
                  <a:pt x="2" y="184"/>
                  <a:pt x="2" y="184"/>
                </a:cubicBezTo>
                <a:cubicBezTo>
                  <a:pt x="2" y="185"/>
                  <a:pt x="2" y="185"/>
                  <a:pt x="2" y="185"/>
                </a:cubicBezTo>
                <a:cubicBezTo>
                  <a:pt x="1" y="187"/>
                  <a:pt x="0" y="189"/>
                  <a:pt x="3" y="190"/>
                </a:cubicBezTo>
                <a:cubicBezTo>
                  <a:pt x="3" y="190"/>
                  <a:pt x="5" y="191"/>
                  <a:pt x="5" y="191"/>
                </a:cubicBezTo>
                <a:cubicBezTo>
                  <a:pt x="10" y="194"/>
                  <a:pt x="10" y="194"/>
                  <a:pt x="10" y="194"/>
                </a:cubicBezTo>
                <a:cubicBezTo>
                  <a:pt x="11" y="195"/>
                  <a:pt x="13" y="194"/>
                  <a:pt x="14" y="194"/>
                </a:cubicBezTo>
                <a:cubicBezTo>
                  <a:pt x="14" y="194"/>
                  <a:pt x="15" y="194"/>
                  <a:pt x="15" y="194"/>
                </a:cubicBezTo>
                <a:cubicBezTo>
                  <a:pt x="15" y="194"/>
                  <a:pt x="15" y="194"/>
                  <a:pt x="15" y="194"/>
                </a:cubicBezTo>
                <a:cubicBezTo>
                  <a:pt x="15" y="194"/>
                  <a:pt x="15" y="194"/>
                  <a:pt x="15" y="194"/>
                </a:cubicBezTo>
                <a:cubicBezTo>
                  <a:pt x="15" y="196"/>
                  <a:pt x="15" y="196"/>
                  <a:pt x="15" y="196"/>
                </a:cubicBezTo>
                <a:cubicBezTo>
                  <a:pt x="15" y="197"/>
                  <a:pt x="15" y="198"/>
                  <a:pt x="15" y="198"/>
                </a:cubicBezTo>
                <a:cubicBezTo>
                  <a:pt x="15" y="200"/>
                  <a:pt x="15" y="202"/>
                  <a:pt x="16" y="203"/>
                </a:cubicBezTo>
                <a:cubicBezTo>
                  <a:pt x="17" y="203"/>
                  <a:pt x="18" y="204"/>
                  <a:pt x="19" y="204"/>
                </a:cubicBezTo>
                <a:cubicBezTo>
                  <a:pt x="21" y="203"/>
                  <a:pt x="23" y="202"/>
                  <a:pt x="24" y="201"/>
                </a:cubicBezTo>
                <a:cubicBezTo>
                  <a:pt x="25" y="199"/>
                  <a:pt x="27" y="197"/>
                  <a:pt x="31" y="197"/>
                </a:cubicBezTo>
                <a:cubicBezTo>
                  <a:pt x="34" y="198"/>
                  <a:pt x="34" y="198"/>
                  <a:pt x="34" y="198"/>
                </a:cubicBezTo>
                <a:cubicBezTo>
                  <a:pt x="39" y="198"/>
                  <a:pt x="41" y="198"/>
                  <a:pt x="43" y="201"/>
                </a:cubicBezTo>
                <a:cubicBezTo>
                  <a:pt x="47" y="205"/>
                  <a:pt x="52" y="203"/>
                  <a:pt x="53" y="203"/>
                </a:cubicBezTo>
                <a:cubicBezTo>
                  <a:pt x="56" y="202"/>
                  <a:pt x="56" y="202"/>
                  <a:pt x="56" y="202"/>
                </a:cubicBezTo>
                <a:cubicBezTo>
                  <a:pt x="58" y="202"/>
                  <a:pt x="60" y="201"/>
                  <a:pt x="63" y="199"/>
                </a:cubicBezTo>
                <a:cubicBezTo>
                  <a:pt x="64" y="198"/>
                  <a:pt x="65" y="197"/>
                  <a:pt x="66" y="197"/>
                </a:cubicBezTo>
                <a:cubicBezTo>
                  <a:pt x="67" y="195"/>
                  <a:pt x="68" y="194"/>
                  <a:pt x="75" y="194"/>
                </a:cubicBezTo>
                <a:cubicBezTo>
                  <a:pt x="78" y="195"/>
                  <a:pt x="81" y="196"/>
                  <a:pt x="84" y="197"/>
                </a:cubicBezTo>
                <a:cubicBezTo>
                  <a:pt x="84" y="197"/>
                  <a:pt x="85" y="197"/>
                  <a:pt x="85" y="197"/>
                </a:cubicBezTo>
                <a:cubicBezTo>
                  <a:pt x="85" y="197"/>
                  <a:pt x="85" y="196"/>
                  <a:pt x="85" y="196"/>
                </a:cubicBezTo>
                <a:cubicBezTo>
                  <a:pt x="85" y="196"/>
                  <a:pt x="85" y="195"/>
                  <a:pt x="85" y="195"/>
                </a:cubicBezTo>
                <a:cubicBezTo>
                  <a:pt x="85" y="193"/>
                  <a:pt x="84" y="191"/>
                  <a:pt x="83" y="190"/>
                </a:cubicBezTo>
                <a:cubicBezTo>
                  <a:pt x="81" y="187"/>
                  <a:pt x="81" y="187"/>
                  <a:pt x="81" y="187"/>
                </a:cubicBezTo>
                <a:cubicBezTo>
                  <a:pt x="80" y="186"/>
                  <a:pt x="80" y="186"/>
                  <a:pt x="80" y="186"/>
                </a:cubicBezTo>
                <a:cubicBezTo>
                  <a:pt x="79" y="184"/>
                  <a:pt x="78" y="183"/>
                  <a:pt x="78" y="178"/>
                </a:cubicBezTo>
                <a:cubicBezTo>
                  <a:pt x="79" y="171"/>
                  <a:pt x="79" y="171"/>
                  <a:pt x="79" y="171"/>
                </a:cubicBezTo>
                <a:cubicBezTo>
                  <a:pt x="79" y="165"/>
                  <a:pt x="79" y="165"/>
                  <a:pt x="79" y="165"/>
                </a:cubicBezTo>
                <a:cubicBezTo>
                  <a:pt x="79" y="164"/>
                  <a:pt x="79" y="162"/>
                  <a:pt x="79" y="160"/>
                </a:cubicBezTo>
                <a:cubicBezTo>
                  <a:pt x="79" y="156"/>
                  <a:pt x="79" y="153"/>
                  <a:pt x="79" y="152"/>
                </a:cubicBezTo>
                <a:cubicBezTo>
                  <a:pt x="79" y="152"/>
                  <a:pt x="84" y="147"/>
                  <a:pt x="84" y="147"/>
                </a:cubicBezTo>
                <a:cubicBezTo>
                  <a:pt x="84" y="146"/>
                  <a:pt x="91" y="138"/>
                  <a:pt x="93" y="134"/>
                </a:cubicBezTo>
                <a:cubicBezTo>
                  <a:pt x="94" y="132"/>
                  <a:pt x="98" y="130"/>
                  <a:pt x="101" y="129"/>
                </a:cubicBezTo>
                <a:cubicBezTo>
                  <a:pt x="104" y="128"/>
                  <a:pt x="107" y="127"/>
                  <a:pt x="109" y="125"/>
                </a:cubicBezTo>
                <a:cubicBezTo>
                  <a:pt x="115" y="122"/>
                  <a:pt x="115" y="122"/>
                  <a:pt x="115" y="122"/>
                </a:cubicBezTo>
                <a:cubicBezTo>
                  <a:pt x="120" y="120"/>
                  <a:pt x="124" y="118"/>
                  <a:pt x="124" y="115"/>
                </a:cubicBezTo>
                <a:cubicBezTo>
                  <a:pt x="125" y="113"/>
                  <a:pt x="130" y="110"/>
                  <a:pt x="136" y="110"/>
                </a:cubicBezTo>
                <a:cubicBezTo>
                  <a:pt x="139" y="110"/>
                  <a:pt x="139" y="111"/>
                  <a:pt x="139" y="112"/>
                </a:cubicBezTo>
                <a:cubicBezTo>
                  <a:pt x="138" y="113"/>
                  <a:pt x="138" y="114"/>
                  <a:pt x="140" y="115"/>
                </a:cubicBezTo>
                <a:cubicBezTo>
                  <a:pt x="141" y="117"/>
                  <a:pt x="143" y="117"/>
                  <a:pt x="145" y="117"/>
                </a:cubicBezTo>
                <a:cubicBezTo>
                  <a:pt x="145" y="117"/>
                  <a:pt x="145" y="117"/>
                  <a:pt x="145" y="116"/>
                </a:cubicBezTo>
                <a:cubicBezTo>
                  <a:pt x="147" y="114"/>
                  <a:pt x="147" y="114"/>
                  <a:pt x="147" y="114"/>
                </a:cubicBezTo>
                <a:cubicBezTo>
                  <a:pt x="148" y="111"/>
                  <a:pt x="150" y="110"/>
                  <a:pt x="153" y="109"/>
                </a:cubicBezTo>
                <a:cubicBezTo>
                  <a:pt x="154" y="108"/>
                  <a:pt x="156" y="107"/>
                  <a:pt x="157" y="106"/>
                </a:cubicBezTo>
                <a:cubicBezTo>
                  <a:pt x="160" y="104"/>
                  <a:pt x="160" y="102"/>
                  <a:pt x="159" y="101"/>
                </a:cubicBezTo>
                <a:cubicBezTo>
                  <a:pt x="159" y="100"/>
                  <a:pt x="159" y="99"/>
                  <a:pt x="160" y="98"/>
                </a:cubicBezTo>
                <a:cubicBezTo>
                  <a:pt x="161" y="96"/>
                  <a:pt x="162" y="96"/>
                  <a:pt x="164" y="98"/>
                </a:cubicBezTo>
                <a:cubicBezTo>
                  <a:pt x="165" y="98"/>
                  <a:pt x="165" y="98"/>
                  <a:pt x="165" y="98"/>
                </a:cubicBezTo>
                <a:cubicBezTo>
                  <a:pt x="167" y="97"/>
                  <a:pt x="167" y="97"/>
                  <a:pt x="167" y="97"/>
                </a:cubicBezTo>
                <a:cubicBezTo>
                  <a:pt x="167" y="97"/>
                  <a:pt x="168" y="95"/>
                  <a:pt x="168" y="92"/>
                </a:cubicBezTo>
                <a:cubicBezTo>
                  <a:pt x="168" y="88"/>
                  <a:pt x="168" y="88"/>
                  <a:pt x="168" y="88"/>
                </a:cubicBezTo>
                <a:cubicBezTo>
                  <a:pt x="168" y="83"/>
                  <a:pt x="168" y="83"/>
                  <a:pt x="168" y="83"/>
                </a:cubicBezTo>
                <a:cubicBezTo>
                  <a:pt x="168" y="81"/>
                  <a:pt x="169" y="81"/>
                  <a:pt x="170" y="81"/>
                </a:cubicBezTo>
                <a:cubicBezTo>
                  <a:pt x="172" y="81"/>
                  <a:pt x="175" y="80"/>
                  <a:pt x="178" y="78"/>
                </a:cubicBezTo>
                <a:cubicBezTo>
                  <a:pt x="179" y="77"/>
                  <a:pt x="180" y="75"/>
                  <a:pt x="180" y="74"/>
                </a:cubicBezTo>
                <a:cubicBezTo>
                  <a:pt x="180" y="71"/>
                  <a:pt x="178" y="69"/>
                  <a:pt x="175" y="67"/>
                </a:cubicBezTo>
                <a:cubicBezTo>
                  <a:pt x="173" y="65"/>
                  <a:pt x="173" y="65"/>
                  <a:pt x="173" y="65"/>
                </a:cubicBezTo>
                <a:cubicBezTo>
                  <a:pt x="171" y="63"/>
                  <a:pt x="172" y="63"/>
                  <a:pt x="172" y="62"/>
                </a:cubicBezTo>
                <a:cubicBezTo>
                  <a:pt x="172" y="62"/>
                  <a:pt x="173" y="61"/>
                  <a:pt x="173" y="59"/>
                </a:cubicBezTo>
                <a:cubicBezTo>
                  <a:pt x="172" y="56"/>
                  <a:pt x="170" y="53"/>
                  <a:pt x="167" y="51"/>
                </a:cubicBezTo>
                <a:cubicBezTo>
                  <a:pt x="167" y="51"/>
                  <a:pt x="164" y="50"/>
                  <a:pt x="164" y="50"/>
                </a:cubicBezTo>
                <a:cubicBezTo>
                  <a:pt x="160" y="47"/>
                  <a:pt x="160" y="47"/>
                  <a:pt x="160" y="47"/>
                </a:cubicBezTo>
                <a:cubicBezTo>
                  <a:pt x="159" y="46"/>
                  <a:pt x="158" y="46"/>
                  <a:pt x="157" y="46"/>
                </a:cubicBezTo>
                <a:cubicBezTo>
                  <a:pt x="156" y="46"/>
                  <a:pt x="156" y="47"/>
                  <a:pt x="155" y="48"/>
                </a:cubicBezTo>
                <a:cubicBezTo>
                  <a:pt x="155" y="49"/>
                  <a:pt x="154" y="50"/>
                  <a:pt x="153" y="50"/>
                </a:cubicBezTo>
                <a:cubicBezTo>
                  <a:pt x="152" y="50"/>
                  <a:pt x="152" y="50"/>
                  <a:pt x="152" y="49"/>
                </a:cubicBezTo>
                <a:cubicBezTo>
                  <a:pt x="151" y="48"/>
                  <a:pt x="151" y="47"/>
                  <a:pt x="150" y="47"/>
                </a:cubicBezTo>
                <a:cubicBezTo>
                  <a:pt x="149" y="47"/>
                  <a:pt x="148" y="48"/>
                  <a:pt x="147" y="48"/>
                </a:cubicBezTo>
                <a:cubicBezTo>
                  <a:pt x="145" y="50"/>
                  <a:pt x="145" y="50"/>
                  <a:pt x="143" y="50"/>
                </a:cubicBezTo>
                <a:cubicBezTo>
                  <a:pt x="141" y="49"/>
                  <a:pt x="141" y="49"/>
                  <a:pt x="141" y="49"/>
                </a:cubicBezTo>
                <a:cubicBezTo>
                  <a:pt x="139" y="49"/>
                  <a:pt x="139" y="49"/>
                  <a:pt x="139" y="49"/>
                </a:cubicBezTo>
                <a:cubicBezTo>
                  <a:pt x="136" y="48"/>
                  <a:pt x="135" y="48"/>
                  <a:pt x="135" y="45"/>
                </a:cubicBezTo>
                <a:cubicBezTo>
                  <a:pt x="134" y="42"/>
                  <a:pt x="133" y="40"/>
                  <a:pt x="132" y="39"/>
                </a:cubicBezTo>
                <a:cubicBezTo>
                  <a:pt x="131" y="35"/>
                  <a:pt x="131" y="35"/>
                  <a:pt x="131" y="35"/>
                </a:cubicBezTo>
                <a:cubicBezTo>
                  <a:pt x="130" y="32"/>
                  <a:pt x="129" y="31"/>
                  <a:pt x="127" y="29"/>
                </a:cubicBezTo>
                <a:cubicBezTo>
                  <a:pt x="126" y="28"/>
                  <a:pt x="126" y="27"/>
                  <a:pt x="125" y="25"/>
                </a:cubicBezTo>
                <a:cubicBezTo>
                  <a:pt x="124" y="20"/>
                  <a:pt x="124" y="20"/>
                  <a:pt x="124" y="20"/>
                </a:cubicBezTo>
                <a:cubicBezTo>
                  <a:pt x="124" y="19"/>
                  <a:pt x="124" y="19"/>
                  <a:pt x="124" y="19"/>
                </a:cubicBezTo>
                <a:cubicBezTo>
                  <a:pt x="123" y="16"/>
                  <a:pt x="123" y="16"/>
                  <a:pt x="122" y="15"/>
                </a:cubicBezTo>
                <a:cubicBezTo>
                  <a:pt x="120" y="15"/>
                  <a:pt x="120" y="15"/>
                  <a:pt x="120" y="15"/>
                </a:cubicBezTo>
                <a:cubicBezTo>
                  <a:pt x="118" y="12"/>
                  <a:pt x="118" y="12"/>
                  <a:pt x="118" y="12"/>
                </a:cubicBezTo>
                <a:cubicBezTo>
                  <a:pt x="117" y="11"/>
                  <a:pt x="117" y="11"/>
                  <a:pt x="115" y="10"/>
                </a:cubicBezTo>
                <a:cubicBezTo>
                  <a:pt x="113" y="10"/>
                  <a:pt x="113" y="10"/>
                  <a:pt x="113" y="9"/>
                </a:cubicBezTo>
                <a:cubicBezTo>
                  <a:pt x="112" y="6"/>
                  <a:pt x="110" y="5"/>
                  <a:pt x="108" y="5"/>
                </a:cubicBezTo>
                <a:cubicBezTo>
                  <a:pt x="107" y="5"/>
                  <a:pt x="106" y="6"/>
                  <a:pt x="106" y="7"/>
                </a:cubicBezTo>
                <a:cubicBezTo>
                  <a:pt x="106" y="8"/>
                  <a:pt x="106" y="9"/>
                  <a:pt x="105" y="10"/>
                </a:cubicBezTo>
                <a:cubicBezTo>
                  <a:pt x="104" y="10"/>
                  <a:pt x="103" y="10"/>
                  <a:pt x="101" y="10"/>
                </a:cubicBezTo>
                <a:cubicBezTo>
                  <a:pt x="99" y="9"/>
                  <a:pt x="99" y="9"/>
                  <a:pt x="99" y="6"/>
                </a:cubicBezTo>
                <a:cubicBezTo>
                  <a:pt x="99" y="4"/>
                  <a:pt x="99" y="4"/>
                  <a:pt x="99" y="4"/>
                </a:cubicBezTo>
                <a:cubicBezTo>
                  <a:pt x="98" y="3"/>
                  <a:pt x="98" y="1"/>
                  <a:pt x="97" y="0"/>
                </a:cubicBezTo>
                <a:cubicBezTo>
                  <a:pt x="95" y="0"/>
                  <a:pt x="93" y="0"/>
                  <a:pt x="91" y="2"/>
                </a:cubicBezTo>
                <a:close/>
                <a:moveTo>
                  <a:pt x="87" y="7"/>
                </a:moveTo>
                <a:cubicBezTo>
                  <a:pt x="88" y="5"/>
                  <a:pt x="88" y="5"/>
                  <a:pt x="88" y="5"/>
                </a:cubicBezTo>
                <a:cubicBezTo>
                  <a:pt x="90" y="4"/>
                  <a:pt x="90" y="4"/>
                  <a:pt x="90" y="4"/>
                </a:cubicBezTo>
                <a:cubicBezTo>
                  <a:pt x="92" y="3"/>
                  <a:pt x="92" y="3"/>
                  <a:pt x="92" y="3"/>
                </a:cubicBezTo>
                <a:cubicBezTo>
                  <a:pt x="93" y="3"/>
                  <a:pt x="95" y="2"/>
                  <a:pt x="96" y="2"/>
                </a:cubicBezTo>
                <a:cubicBezTo>
                  <a:pt x="96" y="2"/>
                  <a:pt x="97" y="3"/>
                  <a:pt x="97" y="4"/>
                </a:cubicBezTo>
                <a:cubicBezTo>
                  <a:pt x="97" y="4"/>
                  <a:pt x="97" y="6"/>
                  <a:pt x="97" y="6"/>
                </a:cubicBezTo>
                <a:cubicBezTo>
                  <a:pt x="97" y="9"/>
                  <a:pt x="97" y="11"/>
                  <a:pt x="101" y="12"/>
                </a:cubicBezTo>
                <a:cubicBezTo>
                  <a:pt x="103" y="12"/>
                  <a:pt x="105" y="12"/>
                  <a:pt x="106" y="11"/>
                </a:cubicBezTo>
                <a:cubicBezTo>
                  <a:pt x="107" y="10"/>
                  <a:pt x="108" y="9"/>
                  <a:pt x="108" y="7"/>
                </a:cubicBezTo>
                <a:cubicBezTo>
                  <a:pt x="108" y="7"/>
                  <a:pt x="108" y="7"/>
                  <a:pt x="108" y="7"/>
                </a:cubicBezTo>
                <a:cubicBezTo>
                  <a:pt x="109" y="7"/>
                  <a:pt x="111" y="8"/>
                  <a:pt x="111" y="9"/>
                </a:cubicBezTo>
                <a:cubicBezTo>
                  <a:pt x="111" y="12"/>
                  <a:pt x="113" y="12"/>
                  <a:pt x="115" y="12"/>
                </a:cubicBezTo>
                <a:cubicBezTo>
                  <a:pt x="116" y="12"/>
                  <a:pt x="116" y="13"/>
                  <a:pt x="117" y="14"/>
                </a:cubicBezTo>
                <a:cubicBezTo>
                  <a:pt x="119" y="16"/>
                  <a:pt x="119" y="16"/>
                  <a:pt x="119" y="16"/>
                </a:cubicBezTo>
                <a:cubicBezTo>
                  <a:pt x="121" y="17"/>
                  <a:pt x="121" y="17"/>
                  <a:pt x="121" y="17"/>
                </a:cubicBezTo>
                <a:cubicBezTo>
                  <a:pt x="121" y="17"/>
                  <a:pt x="121" y="18"/>
                  <a:pt x="122" y="20"/>
                </a:cubicBezTo>
                <a:cubicBezTo>
                  <a:pt x="122" y="21"/>
                  <a:pt x="122" y="21"/>
                  <a:pt x="122" y="21"/>
                </a:cubicBezTo>
                <a:cubicBezTo>
                  <a:pt x="123" y="26"/>
                  <a:pt x="123" y="26"/>
                  <a:pt x="123" y="26"/>
                </a:cubicBezTo>
                <a:cubicBezTo>
                  <a:pt x="124" y="28"/>
                  <a:pt x="124" y="28"/>
                  <a:pt x="126" y="30"/>
                </a:cubicBezTo>
                <a:cubicBezTo>
                  <a:pt x="128" y="32"/>
                  <a:pt x="128" y="33"/>
                  <a:pt x="129" y="36"/>
                </a:cubicBezTo>
                <a:cubicBezTo>
                  <a:pt x="131" y="39"/>
                  <a:pt x="131" y="39"/>
                  <a:pt x="131" y="39"/>
                </a:cubicBezTo>
                <a:cubicBezTo>
                  <a:pt x="132" y="41"/>
                  <a:pt x="132" y="43"/>
                  <a:pt x="133" y="45"/>
                </a:cubicBezTo>
                <a:cubicBezTo>
                  <a:pt x="133" y="50"/>
                  <a:pt x="135" y="50"/>
                  <a:pt x="138" y="50"/>
                </a:cubicBezTo>
                <a:cubicBezTo>
                  <a:pt x="140" y="51"/>
                  <a:pt x="140" y="51"/>
                  <a:pt x="140" y="51"/>
                </a:cubicBezTo>
                <a:cubicBezTo>
                  <a:pt x="142" y="51"/>
                  <a:pt x="142" y="51"/>
                  <a:pt x="142" y="51"/>
                </a:cubicBezTo>
                <a:cubicBezTo>
                  <a:pt x="145" y="52"/>
                  <a:pt x="145" y="52"/>
                  <a:pt x="148" y="50"/>
                </a:cubicBezTo>
                <a:cubicBezTo>
                  <a:pt x="149" y="49"/>
                  <a:pt x="149" y="49"/>
                  <a:pt x="149" y="49"/>
                </a:cubicBezTo>
                <a:cubicBezTo>
                  <a:pt x="149" y="49"/>
                  <a:pt x="150" y="50"/>
                  <a:pt x="150" y="50"/>
                </a:cubicBezTo>
                <a:cubicBezTo>
                  <a:pt x="150" y="51"/>
                  <a:pt x="151" y="53"/>
                  <a:pt x="154" y="52"/>
                </a:cubicBezTo>
                <a:cubicBezTo>
                  <a:pt x="156" y="51"/>
                  <a:pt x="156" y="50"/>
                  <a:pt x="157" y="49"/>
                </a:cubicBezTo>
                <a:cubicBezTo>
                  <a:pt x="157" y="48"/>
                  <a:pt x="158" y="48"/>
                  <a:pt x="158" y="48"/>
                </a:cubicBezTo>
                <a:cubicBezTo>
                  <a:pt x="158" y="48"/>
                  <a:pt x="158" y="48"/>
                  <a:pt x="159" y="48"/>
                </a:cubicBezTo>
                <a:cubicBezTo>
                  <a:pt x="163" y="51"/>
                  <a:pt x="163" y="51"/>
                  <a:pt x="163" y="51"/>
                </a:cubicBezTo>
                <a:cubicBezTo>
                  <a:pt x="166" y="53"/>
                  <a:pt x="166" y="53"/>
                  <a:pt x="166" y="53"/>
                </a:cubicBezTo>
                <a:cubicBezTo>
                  <a:pt x="169" y="54"/>
                  <a:pt x="170" y="56"/>
                  <a:pt x="171" y="59"/>
                </a:cubicBezTo>
                <a:cubicBezTo>
                  <a:pt x="171" y="59"/>
                  <a:pt x="171" y="59"/>
                  <a:pt x="171" y="60"/>
                </a:cubicBezTo>
                <a:cubicBezTo>
                  <a:pt x="171" y="61"/>
                  <a:pt x="170" y="61"/>
                  <a:pt x="170" y="62"/>
                </a:cubicBezTo>
                <a:cubicBezTo>
                  <a:pt x="170" y="62"/>
                  <a:pt x="170" y="63"/>
                  <a:pt x="170" y="63"/>
                </a:cubicBezTo>
                <a:cubicBezTo>
                  <a:pt x="170" y="64"/>
                  <a:pt x="170" y="65"/>
                  <a:pt x="172" y="66"/>
                </a:cubicBezTo>
                <a:cubicBezTo>
                  <a:pt x="174" y="68"/>
                  <a:pt x="174" y="68"/>
                  <a:pt x="174" y="68"/>
                </a:cubicBezTo>
                <a:cubicBezTo>
                  <a:pt x="176" y="70"/>
                  <a:pt x="178" y="72"/>
                  <a:pt x="178" y="74"/>
                </a:cubicBezTo>
                <a:cubicBezTo>
                  <a:pt x="178" y="74"/>
                  <a:pt x="178" y="74"/>
                  <a:pt x="178" y="74"/>
                </a:cubicBezTo>
                <a:cubicBezTo>
                  <a:pt x="178" y="75"/>
                  <a:pt x="178" y="76"/>
                  <a:pt x="177" y="77"/>
                </a:cubicBezTo>
                <a:cubicBezTo>
                  <a:pt x="174" y="79"/>
                  <a:pt x="172" y="79"/>
                  <a:pt x="170" y="79"/>
                </a:cubicBezTo>
                <a:cubicBezTo>
                  <a:pt x="168" y="80"/>
                  <a:pt x="166" y="80"/>
                  <a:pt x="166" y="83"/>
                </a:cubicBezTo>
                <a:cubicBezTo>
                  <a:pt x="166" y="88"/>
                  <a:pt x="166" y="88"/>
                  <a:pt x="166" y="88"/>
                </a:cubicBezTo>
                <a:cubicBezTo>
                  <a:pt x="166" y="93"/>
                  <a:pt x="166" y="93"/>
                  <a:pt x="166" y="93"/>
                </a:cubicBezTo>
                <a:cubicBezTo>
                  <a:pt x="166" y="93"/>
                  <a:pt x="166" y="93"/>
                  <a:pt x="166" y="93"/>
                </a:cubicBezTo>
                <a:cubicBezTo>
                  <a:pt x="166" y="95"/>
                  <a:pt x="166" y="96"/>
                  <a:pt x="165" y="96"/>
                </a:cubicBezTo>
                <a:cubicBezTo>
                  <a:pt x="165" y="96"/>
                  <a:pt x="165" y="96"/>
                  <a:pt x="165" y="96"/>
                </a:cubicBezTo>
                <a:cubicBezTo>
                  <a:pt x="164" y="95"/>
                  <a:pt x="160" y="93"/>
                  <a:pt x="158" y="97"/>
                </a:cubicBezTo>
                <a:cubicBezTo>
                  <a:pt x="157" y="98"/>
                  <a:pt x="157" y="99"/>
                  <a:pt x="157" y="100"/>
                </a:cubicBezTo>
                <a:cubicBezTo>
                  <a:pt x="157" y="100"/>
                  <a:pt x="157" y="101"/>
                  <a:pt x="157" y="101"/>
                </a:cubicBezTo>
                <a:cubicBezTo>
                  <a:pt x="158" y="101"/>
                  <a:pt x="158" y="102"/>
                  <a:pt x="158" y="102"/>
                </a:cubicBezTo>
                <a:cubicBezTo>
                  <a:pt x="158" y="103"/>
                  <a:pt x="157" y="103"/>
                  <a:pt x="156" y="104"/>
                </a:cubicBezTo>
                <a:cubicBezTo>
                  <a:pt x="155" y="105"/>
                  <a:pt x="153" y="106"/>
                  <a:pt x="152" y="107"/>
                </a:cubicBezTo>
                <a:cubicBezTo>
                  <a:pt x="149" y="109"/>
                  <a:pt x="147" y="110"/>
                  <a:pt x="145" y="113"/>
                </a:cubicBezTo>
                <a:cubicBezTo>
                  <a:pt x="145" y="113"/>
                  <a:pt x="144" y="114"/>
                  <a:pt x="144" y="115"/>
                </a:cubicBezTo>
                <a:cubicBezTo>
                  <a:pt x="143" y="115"/>
                  <a:pt x="142" y="115"/>
                  <a:pt x="141" y="114"/>
                </a:cubicBezTo>
                <a:cubicBezTo>
                  <a:pt x="140" y="113"/>
                  <a:pt x="140" y="113"/>
                  <a:pt x="140" y="112"/>
                </a:cubicBezTo>
                <a:cubicBezTo>
                  <a:pt x="141" y="110"/>
                  <a:pt x="140" y="109"/>
                  <a:pt x="136" y="108"/>
                </a:cubicBezTo>
                <a:cubicBezTo>
                  <a:pt x="130" y="108"/>
                  <a:pt x="124" y="111"/>
                  <a:pt x="122" y="115"/>
                </a:cubicBezTo>
                <a:cubicBezTo>
                  <a:pt x="122" y="116"/>
                  <a:pt x="118" y="118"/>
                  <a:pt x="114" y="120"/>
                </a:cubicBezTo>
                <a:cubicBezTo>
                  <a:pt x="108" y="124"/>
                  <a:pt x="108" y="124"/>
                  <a:pt x="108" y="124"/>
                </a:cubicBezTo>
                <a:cubicBezTo>
                  <a:pt x="106" y="125"/>
                  <a:pt x="103" y="126"/>
                  <a:pt x="101" y="127"/>
                </a:cubicBezTo>
                <a:cubicBezTo>
                  <a:pt x="96" y="129"/>
                  <a:pt x="93" y="130"/>
                  <a:pt x="92" y="133"/>
                </a:cubicBezTo>
                <a:cubicBezTo>
                  <a:pt x="90" y="137"/>
                  <a:pt x="82" y="145"/>
                  <a:pt x="82" y="145"/>
                </a:cubicBezTo>
                <a:cubicBezTo>
                  <a:pt x="77" y="151"/>
                  <a:pt x="77" y="151"/>
                  <a:pt x="77" y="151"/>
                </a:cubicBezTo>
                <a:cubicBezTo>
                  <a:pt x="77" y="151"/>
                  <a:pt x="77" y="152"/>
                  <a:pt x="77" y="152"/>
                </a:cubicBezTo>
                <a:cubicBezTo>
                  <a:pt x="77" y="152"/>
                  <a:pt x="77" y="152"/>
                  <a:pt x="77" y="152"/>
                </a:cubicBezTo>
                <a:cubicBezTo>
                  <a:pt x="77" y="152"/>
                  <a:pt x="77" y="156"/>
                  <a:pt x="77" y="160"/>
                </a:cubicBezTo>
                <a:cubicBezTo>
                  <a:pt x="77" y="162"/>
                  <a:pt x="77" y="164"/>
                  <a:pt x="77" y="165"/>
                </a:cubicBezTo>
                <a:cubicBezTo>
                  <a:pt x="77" y="170"/>
                  <a:pt x="77" y="170"/>
                  <a:pt x="77" y="170"/>
                </a:cubicBezTo>
                <a:cubicBezTo>
                  <a:pt x="76" y="178"/>
                  <a:pt x="76" y="178"/>
                  <a:pt x="76" y="178"/>
                </a:cubicBezTo>
                <a:cubicBezTo>
                  <a:pt x="76" y="183"/>
                  <a:pt x="77" y="185"/>
                  <a:pt x="79" y="187"/>
                </a:cubicBezTo>
                <a:cubicBezTo>
                  <a:pt x="79" y="188"/>
                  <a:pt x="79" y="188"/>
                  <a:pt x="79" y="188"/>
                </a:cubicBezTo>
                <a:cubicBezTo>
                  <a:pt x="81" y="191"/>
                  <a:pt x="81" y="191"/>
                  <a:pt x="81" y="191"/>
                </a:cubicBezTo>
                <a:cubicBezTo>
                  <a:pt x="82" y="192"/>
                  <a:pt x="83" y="193"/>
                  <a:pt x="83" y="195"/>
                </a:cubicBezTo>
                <a:cubicBezTo>
                  <a:pt x="81" y="194"/>
                  <a:pt x="78" y="193"/>
                  <a:pt x="75" y="192"/>
                </a:cubicBezTo>
                <a:cubicBezTo>
                  <a:pt x="67" y="192"/>
                  <a:pt x="66" y="193"/>
                  <a:pt x="64" y="196"/>
                </a:cubicBezTo>
                <a:cubicBezTo>
                  <a:pt x="64" y="196"/>
                  <a:pt x="63" y="197"/>
                  <a:pt x="62" y="198"/>
                </a:cubicBezTo>
                <a:cubicBezTo>
                  <a:pt x="59" y="200"/>
                  <a:pt x="58" y="200"/>
                  <a:pt x="56" y="200"/>
                </a:cubicBezTo>
                <a:cubicBezTo>
                  <a:pt x="53" y="201"/>
                  <a:pt x="53" y="201"/>
                  <a:pt x="53" y="201"/>
                </a:cubicBezTo>
                <a:cubicBezTo>
                  <a:pt x="49" y="202"/>
                  <a:pt x="46" y="202"/>
                  <a:pt x="44" y="200"/>
                </a:cubicBezTo>
                <a:cubicBezTo>
                  <a:pt x="42" y="196"/>
                  <a:pt x="39" y="196"/>
                  <a:pt x="34" y="196"/>
                </a:cubicBezTo>
                <a:cubicBezTo>
                  <a:pt x="31" y="195"/>
                  <a:pt x="31" y="195"/>
                  <a:pt x="31" y="195"/>
                </a:cubicBezTo>
                <a:cubicBezTo>
                  <a:pt x="26" y="195"/>
                  <a:pt x="24" y="197"/>
                  <a:pt x="22" y="199"/>
                </a:cubicBezTo>
                <a:cubicBezTo>
                  <a:pt x="21" y="201"/>
                  <a:pt x="20" y="202"/>
                  <a:pt x="19" y="202"/>
                </a:cubicBezTo>
                <a:cubicBezTo>
                  <a:pt x="18" y="202"/>
                  <a:pt x="18" y="202"/>
                  <a:pt x="18" y="201"/>
                </a:cubicBezTo>
                <a:cubicBezTo>
                  <a:pt x="17" y="201"/>
                  <a:pt x="17" y="198"/>
                  <a:pt x="17" y="196"/>
                </a:cubicBezTo>
                <a:cubicBezTo>
                  <a:pt x="17" y="194"/>
                  <a:pt x="17" y="194"/>
                  <a:pt x="17" y="194"/>
                </a:cubicBezTo>
                <a:cubicBezTo>
                  <a:pt x="17" y="193"/>
                  <a:pt x="17" y="193"/>
                  <a:pt x="16" y="192"/>
                </a:cubicBezTo>
                <a:cubicBezTo>
                  <a:pt x="16" y="192"/>
                  <a:pt x="15" y="192"/>
                  <a:pt x="13" y="192"/>
                </a:cubicBezTo>
                <a:cubicBezTo>
                  <a:pt x="12" y="193"/>
                  <a:pt x="11" y="193"/>
                  <a:pt x="11" y="192"/>
                </a:cubicBezTo>
                <a:cubicBezTo>
                  <a:pt x="6" y="190"/>
                  <a:pt x="6" y="190"/>
                  <a:pt x="6" y="190"/>
                </a:cubicBezTo>
                <a:cubicBezTo>
                  <a:pt x="4" y="189"/>
                  <a:pt x="4" y="189"/>
                  <a:pt x="4" y="189"/>
                </a:cubicBezTo>
                <a:cubicBezTo>
                  <a:pt x="3" y="189"/>
                  <a:pt x="3" y="188"/>
                  <a:pt x="3" y="188"/>
                </a:cubicBezTo>
                <a:cubicBezTo>
                  <a:pt x="3" y="187"/>
                  <a:pt x="3" y="187"/>
                  <a:pt x="3" y="186"/>
                </a:cubicBezTo>
                <a:cubicBezTo>
                  <a:pt x="3" y="186"/>
                  <a:pt x="3" y="185"/>
                  <a:pt x="4" y="185"/>
                </a:cubicBezTo>
                <a:cubicBezTo>
                  <a:pt x="6" y="185"/>
                  <a:pt x="7" y="185"/>
                  <a:pt x="8" y="185"/>
                </a:cubicBezTo>
                <a:cubicBezTo>
                  <a:pt x="10" y="186"/>
                  <a:pt x="12" y="187"/>
                  <a:pt x="14" y="186"/>
                </a:cubicBezTo>
                <a:cubicBezTo>
                  <a:pt x="15" y="186"/>
                  <a:pt x="16" y="185"/>
                  <a:pt x="17" y="183"/>
                </a:cubicBezTo>
                <a:cubicBezTo>
                  <a:pt x="17" y="183"/>
                  <a:pt x="17" y="183"/>
                  <a:pt x="17" y="183"/>
                </a:cubicBezTo>
                <a:cubicBezTo>
                  <a:pt x="18" y="181"/>
                  <a:pt x="18" y="180"/>
                  <a:pt x="21" y="180"/>
                </a:cubicBezTo>
                <a:cubicBezTo>
                  <a:pt x="23" y="180"/>
                  <a:pt x="26" y="177"/>
                  <a:pt x="26" y="175"/>
                </a:cubicBezTo>
                <a:cubicBezTo>
                  <a:pt x="26" y="174"/>
                  <a:pt x="25" y="172"/>
                  <a:pt x="22" y="172"/>
                </a:cubicBezTo>
                <a:cubicBezTo>
                  <a:pt x="16" y="172"/>
                  <a:pt x="15" y="170"/>
                  <a:pt x="14" y="168"/>
                </a:cubicBezTo>
                <a:cubicBezTo>
                  <a:pt x="14" y="167"/>
                  <a:pt x="14" y="167"/>
                  <a:pt x="14" y="167"/>
                </a:cubicBezTo>
                <a:cubicBezTo>
                  <a:pt x="14" y="166"/>
                  <a:pt x="14" y="165"/>
                  <a:pt x="14" y="165"/>
                </a:cubicBezTo>
                <a:cubicBezTo>
                  <a:pt x="14" y="165"/>
                  <a:pt x="15" y="165"/>
                  <a:pt x="15" y="165"/>
                </a:cubicBezTo>
                <a:cubicBezTo>
                  <a:pt x="16" y="165"/>
                  <a:pt x="18" y="165"/>
                  <a:pt x="19" y="164"/>
                </a:cubicBezTo>
                <a:cubicBezTo>
                  <a:pt x="20" y="163"/>
                  <a:pt x="20" y="162"/>
                  <a:pt x="19" y="160"/>
                </a:cubicBezTo>
                <a:cubicBezTo>
                  <a:pt x="18" y="159"/>
                  <a:pt x="18" y="159"/>
                  <a:pt x="18" y="159"/>
                </a:cubicBezTo>
                <a:cubicBezTo>
                  <a:pt x="17" y="156"/>
                  <a:pt x="17" y="156"/>
                  <a:pt x="18" y="155"/>
                </a:cubicBezTo>
                <a:cubicBezTo>
                  <a:pt x="19" y="153"/>
                  <a:pt x="18" y="151"/>
                  <a:pt x="17" y="149"/>
                </a:cubicBezTo>
                <a:cubicBezTo>
                  <a:pt x="16" y="147"/>
                  <a:pt x="16" y="147"/>
                  <a:pt x="16" y="147"/>
                </a:cubicBezTo>
                <a:cubicBezTo>
                  <a:pt x="16" y="147"/>
                  <a:pt x="16" y="146"/>
                  <a:pt x="16" y="146"/>
                </a:cubicBezTo>
                <a:cubicBezTo>
                  <a:pt x="15" y="144"/>
                  <a:pt x="15" y="143"/>
                  <a:pt x="11" y="141"/>
                </a:cubicBezTo>
                <a:cubicBezTo>
                  <a:pt x="7" y="140"/>
                  <a:pt x="2" y="138"/>
                  <a:pt x="2" y="134"/>
                </a:cubicBezTo>
                <a:cubicBezTo>
                  <a:pt x="2" y="131"/>
                  <a:pt x="3" y="131"/>
                  <a:pt x="3" y="130"/>
                </a:cubicBezTo>
                <a:cubicBezTo>
                  <a:pt x="4" y="128"/>
                  <a:pt x="4" y="128"/>
                  <a:pt x="4" y="128"/>
                </a:cubicBezTo>
                <a:cubicBezTo>
                  <a:pt x="5" y="127"/>
                  <a:pt x="5" y="127"/>
                  <a:pt x="6" y="127"/>
                </a:cubicBezTo>
                <a:cubicBezTo>
                  <a:pt x="7" y="127"/>
                  <a:pt x="8" y="127"/>
                  <a:pt x="9" y="125"/>
                </a:cubicBezTo>
                <a:cubicBezTo>
                  <a:pt x="9" y="123"/>
                  <a:pt x="9" y="123"/>
                  <a:pt x="9" y="123"/>
                </a:cubicBezTo>
                <a:cubicBezTo>
                  <a:pt x="9" y="122"/>
                  <a:pt x="9" y="121"/>
                  <a:pt x="10" y="121"/>
                </a:cubicBezTo>
                <a:cubicBezTo>
                  <a:pt x="10" y="121"/>
                  <a:pt x="10" y="121"/>
                  <a:pt x="10" y="121"/>
                </a:cubicBezTo>
                <a:cubicBezTo>
                  <a:pt x="13" y="124"/>
                  <a:pt x="15" y="122"/>
                  <a:pt x="16" y="121"/>
                </a:cubicBezTo>
                <a:cubicBezTo>
                  <a:pt x="17" y="120"/>
                  <a:pt x="17" y="120"/>
                  <a:pt x="17" y="120"/>
                </a:cubicBezTo>
                <a:cubicBezTo>
                  <a:pt x="18" y="120"/>
                  <a:pt x="19" y="119"/>
                  <a:pt x="19" y="120"/>
                </a:cubicBezTo>
                <a:cubicBezTo>
                  <a:pt x="20" y="120"/>
                  <a:pt x="21" y="120"/>
                  <a:pt x="21" y="121"/>
                </a:cubicBezTo>
                <a:cubicBezTo>
                  <a:pt x="21" y="121"/>
                  <a:pt x="22" y="122"/>
                  <a:pt x="22" y="122"/>
                </a:cubicBezTo>
                <a:cubicBezTo>
                  <a:pt x="23" y="122"/>
                  <a:pt x="24" y="122"/>
                  <a:pt x="24" y="122"/>
                </a:cubicBezTo>
                <a:cubicBezTo>
                  <a:pt x="25" y="121"/>
                  <a:pt x="25" y="121"/>
                  <a:pt x="26" y="121"/>
                </a:cubicBezTo>
                <a:cubicBezTo>
                  <a:pt x="28" y="123"/>
                  <a:pt x="31" y="123"/>
                  <a:pt x="32" y="123"/>
                </a:cubicBezTo>
                <a:cubicBezTo>
                  <a:pt x="33" y="122"/>
                  <a:pt x="33" y="122"/>
                  <a:pt x="34" y="121"/>
                </a:cubicBezTo>
                <a:cubicBezTo>
                  <a:pt x="34" y="120"/>
                  <a:pt x="34" y="119"/>
                  <a:pt x="34" y="119"/>
                </a:cubicBezTo>
                <a:cubicBezTo>
                  <a:pt x="35" y="119"/>
                  <a:pt x="36" y="119"/>
                  <a:pt x="37" y="119"/>
                </a:cubicBezTo>
                <a:cubicBezTo>
                  <a:pt x="40" y="121"/>
                  <a:pt x="45" y="120"/>
                  <a:pt x="46" y="119"/>
                </a:cubicBezTo>
                <a:cubicBezTo>
                  <a:pt x="46" y="119"/>
                  <a:pt x="46" y="119"/>
                  <a:pt x="46" y="119"/>
                </a:cubicBezTo>
                <a:cubicBezTo>
                  <a:pt x="47" y="120"/>
                  <a:pt x="48" y="121"/>
                  <a:pt x="50" y="120"/>
                </a:cubicBezTo>
                <a:cubicBezTo>
                  <a:pt x="52" y="119"/>
                  <a:pt x="52" y="119"/>
                  <a:pt x="52" y="119"/>
                </a:cubicBezTo>
                <a:cubicBezTo>
                  <a:pt x="54" y="119"/>
                  <a:pt x="57" y="118"/>
                  <a:pt x="57" y="116"/>
                </a:cubicBezTo>
                <a:cubicBezTo>
                  <a:pt x="57" y="114"/>
                  <a:pt x="57" y="113"/>
                  <a:pt x="56" y="111"/>
                </a:cubicBezTo>
                <a:cubicBezTo>
                  <a:pt x="56" y="110"/>
                  <a:pt x="55" y="109"/>
                  <a:pt x="55" y="107"/>
                </a:cubicBezTo>
                <a:cubicBezTo>
                  <a:pt x="55" y="106"/>
                  <a:pt x="55" y="104"/>
                  <a:pt x="56" y="103"/>
                </a:cubicBezTo>
                <a:cubicBezTo>
                  <a:pt x="56" y="103"/>
                  <a:pt x="56" y="103"/>
                  <a:pt x="57" y="103"/>
                </a:cubicBezTo>
                <a:cubicBezTo>
                  <a:pt x="58" y="104"/>
                  <a:pt x="58" y="104"/>
                  <a:pt x="59" y="105"/>
                </a:cubicBezTo>
                <a:cubicBezTo>
                  <a:pt x="59" y="105"/>
                  <a:pt x="60" y="106"/>
                  <a:pt x="62" y="106"/>
                </a:cubicBezTo>
                <a:cubicBezTo>
                  <a:pt x="65" y="105"/>
                  <a:pt x="71" y="103"/>
                  <a:pt x="72" y="100"/>
                </a:cubicBezTo>
                <a:cubicBezTo>
                  <a:pt x="73" y="98"/>
                  <a:pt x="73" y="99"/>
                  <a:pt x="75" y="99"/>
                </a:cubicBezTo>
                <a:cubicBezTo>
                  <a:pt x="76" y="100"/>
                  <a:pt x="76" y="100"/>
                  <a:pt x="76" y="100"/>
                </a:cubicBezTo>
                <a:cubicBezTo>
                  <a:pt x="77" y="100"/>
                  <a:pt x="79" y="99"/>
                  <a:pt x="79" y="98"/>
                </a:cubicBezTo>
                <a:cubicBezTo>
                  <a:pt x="81" y="97"/>
                  <a:pt x="81" y="95"/>
                  <a:pt x="80" y="93"/>
                </a:cubicBezTo>
                <a:cubicBezTo>
                  <a:pt x="79" y="92"/>
                  <a:pt x="79" y="90"/>
                  <a:pt x="80" y="89"/>
                </a:cubicBezTo>
                <a:cubicBezTo>
                  <a:pt x="80" y="89"/>
                  <a:pt x="80" y="89"/>
                  <a:pt x="81" y="89"/>
                </a:cubicBezTo>
                <a:cubicBezTo>
                  <a:pt x="82" y="89"/>
                  <a:pt x="82" y="89"/>
                  <a:pt x="82" y="89"/>
                </a:cubicBezTo>
                <a:cubicBezTo>
                  <a:pt x="85" y="90"/>
                  <a:pt x="87" y="91"/>
                  <a:pt x="89" y="88"/>
                </a:cubicBezTo>
                <a:cubicBezTo>
                  <a:pt x="90" y="86"/>
                  <a:pt x="90" y="86"/>
                  <a:pt x="90" y="86"/>
                </a:cubicBezTo>
                <a:cubicBezTo>
                  <a:pt x="91" y="84"/>
                  <a:pt x="91" y="83"/>
                  <a:pt x="92" y="83"/>
                </a:cubicBezTo>
                <a:cubicBezTo>
                  <a:pt x="94" y="83"/>
                  <a:pt x="96" y="80"/>
                  <a:pt x="98" y="78"/>
                </a:cubicBezTo>
                <a:cubicBezTo>
                  <a:pt x="98" y="78"/>
                  <a:pt x="98" y="78"/>
                  <a:pt x="98" y="78"/>
                </a:cubicBezTo>
                <a:cubicBezTo>
                  <a:pt x="99" y="77"/>
                  <a:pt x="99" y="77"/>
                  <a:pt x="99" y="77"/>
                </a:cubicBezTo>
                <a:cubicBezTo>
                  <a:pt x="100" y="76"/>
                  <a:pt x="101" y="74"/>
                  <a:pt x="101" y="73"/>
                </a:cubicBezTo>
                <a:cubicBezTo>
                  <a:pt x="101" y="71"/>
                  <a:pt x="100" y="70"/>
                  <a:pt x="97" y="69"/>
                </a:cubicBezTo>
                <a:cubicBezTo>
                  <a:pt x="95" y="68"/>
                  <a:pt x="94" y="67"/>
                  <a:pt x="93" y="66"/>
                </a:cubicBezTo>
                <a:cubicBezTo>
                  <a:pt x="93" y="66"/>
                  <a:pt x="94" y="65"/>
                  <a:pt x="94" y="63"/>
                </a:cubicBezTo>
                <a:cubicBezTo>
                  <a:pt x="95" y="63"/>
                  <a:pt x="95" y="63"/>
                  <a:pt x="95" y="63"/>
                </a:cubicBezTo>
                <a:cubicBezTo>
                  <a:pt x="95" y="62"/>
                  <a:pt x="95" y="61"/>
                  <a:pt x="95" y="60"/>
                </a:cubicBezTo>
                <a:cubicBezTo>
                  <a:pt x="94" y="58"/>
                  <a:pt x="91" y="58"/>
                  <a:pt x="89" y="58"/>
                </a:cubicBezTo>
                <a:cubicBezTo>
                  <a:pt x="89" y="58"/>
                  <a:pt x="89" y="58"/>
                  <a:pt x="89" y="58"/>
                </a:cubicBezTo>
                <a:cubicBezTo>
                  <a:pt x="88" y="58"/>
                  <a:pt x="87" y="56"/>
                  <a:pt x="86" y="55"/>
                </a:cubicBezTo>
                <a:cubicBezTo>
                  <a:pt x="84" y="53"/>
                  <a:pt x="84" y="53"/>
                  <a:pt x="84" y="53"/>
                </a:cubicBezTo>
                <a:cubicBezTo>
                  <a:pt x="83" y="52"/>
                  <a:pt x="82" y="51"/>
                  <a:pt x="83" y="48"/>
                </a:cubicBezTo>
                <a:cubicBezTo>
                  <a:pt x="84" y="47"/>
                  <a:pt x="84" y="47"/>
                  <a:pt x="84" y="47"/>
                </a:cubicBezTo>
                <a:cubicBezTo>
                  <a:pt x="84" y="45"/>
                  <a:pt x="84" y="45"/>
                  <a:pt x="84" y="43"/>
                </a:cubicBezTo>
                <a:cubicBezTo>
                  <a:pt x="84" y="41"/>
                  <a:pt x="83" y="40"/>
                  <a:pt x="82" y="39"/>
                </a:cubicBezTo>
                <a:cubicBezTo>
                  <a:pt x="82" y="38"/>
                  <a:pt x="81" y="38"/>
                  <a:pt x="81" y="37"/>
                </a:cubicBezTo>
                <a:cubicBezTo>
                  <a:pt x="81" y="37"/>
                  <a:pt x="81" y="35"/>
                  <a:pt x="81" y="35"/>
                </a:cubicBezTo>
                <a:cubicBezTo>
                  <a:pt x="81" y="33"/>
                  <a:pt x="81" y="31"/>
                  <a:pt x="79" y="29"/>
                </a:cubicBezTo>
                <a:cubicBezTo>
                  <a:pt x="79" y="29"/>
                  <a:pt x="77" y="28"/>
                  <a:pt x="77" y="28"/>
                </a:cubicBezTo>
                <a:cubicBezTo>
                  <a:pt x="76" y="26"/>
                  <a:pt x="75" y="26"/>
                  <a:pt x="76" y="24"/>
                </a:cubicBezTo>
                <a:cubicBezTo>
                  <a:pt x="77" y="20"/>
                  <a:pt x="79" y="16"/>
                  <a:pt x="79" y="13"/>
                </a:cubicBezTo>
                <a:cubicBezTo>
                  <a:pt x="79" y="11"/>
                  <a:pt x="80" y="9"/>
                  <a:pt x="81" y="8"/>
                </a:cubicBezTo>
                <a:cubicBezTo>
                  <a:pt x="82" y="7"/>
                  <a:pt x="82" y="7"/>
                  <a:pt x="83" y="7"/>
                </a:cubicBezTo>
                <a:cubicBezTo>
                  <a:pt x="83" y="7"/>
                  <a:pt x="83" y="7"/>
                  <a:pt x="83" y="8"/>
                </a:cubicBezTo>
                <a:cubicBezTo>
                  <a:pt x="83" y="8"/>
                  <a:pt x="84" y="8"/>
                  <a:pt x="85" y="8"/>
                </a:cubicBezTo>
                <a:cubicBezTo>
                  <a:pt x="85" y="8"/>
                  <a:pt x="86" y="8"/>
                  <a:pt x="87" y="7"/>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noEditPoints="1"/>
          </p:cNvSpPr>
          <p:nvPr/>
        </p:nvSpPr>
        <p:spPr bwMode="auto">
          <a:xfrm>
            <a:off x="2163313" y="4795383"/>
            <a:ext cx="1663700" cy="1524000"/>
          </a:xfrm>
          <a:custGeom>
            <a:avLst/>
            <a:gdLst>
              <a:gd name="T0" fmla="*/ 98 w 215"/>
              <a:gd name="T1" fmla="*/ 19 h 197"/>
              <a:gd name="T2" fmla="*/ 78 w 215"/>
              <a:gd name="T3" fmla="*/ 47 h 197"/>
              <a:gd name="T4" fmla="*/ 70 w 215"/>
              <a:gd name="T5" fmla="*/ 69 h 197"/>
              <a:gd name="T6" fmla="*/ 37 w 215"/>
              <a:gd name="T7" fmla="*/ 82 h 197"/>
              <a:gd name="T8" fmla="*/ 21 w 215"/>
              <a:gd name="T9" fmla="*/ 83 h 197"/>
              <a:gd name="T10" fmla="*/ 9 w 215"/>
              <a:gd name="T11" fmla="*/ 97 h 197"/>
              <a:gd name="T12" fmla="*/ 5 w 215"/>
              <a:gd name="T13" fmla="*/ 110 h 197"/>
              <a:gd name="T14" fmla="*/ 18 w 215"/>
              <a:gd name="T15" fmla="*/ 125 h 197"/>
              <a:gd name="T16" fmla="*/ 16 w 215"/>
              <a:gd name="T17" fmla="*/ 141 h 197"/>
              <a:gd name="T18" fmla="*/ 0 w 215"/>
              <a:gd name="T19" fmla="*/ 170 h 197"/>
              <a:gd name="T20" fmla="*/ 25 w 215"/>
              <a:gd name="T21" fmla="*/ 182 h 197"/>
              <a:gd name="T22" fmla="*/ 56 w 215"/>
              <a:gd name="T23" fmla="*/ 186 h 197"/>
              <a:gd name="T24" fmla="*/ 74 w 215"/>
              <a:gd name="T25" fmla="*/ 178 h 197"/>
              <a:gd name="T26" fmla="*/ 114 w 215"/>
              <a:gd name="T27" fmla="*/ 192 h 197"/>
              <a:gd name="T28" fmla="*/ 131 w 215"/>
              <a:gd name="T29" fmla="*/ 193 h 197"/>
              <a:gd name="T30" fmla="*/ 133 w 215"/>
              <a:gd name="T31" fmla="*/ 174 h 197"/>
              <a:gd name="T32" fmla="*/ 116 w 215"/>
              <a:gd name="T33" fmla="*/ 144 h 197"/>
              <a:gd name="T34" fmla="*/ 130 w 215"/>
              <a:gd name="T35" fmla="*/ 131 h 197"/>
              <a:gd name="T36" fmla="*/ 148 w 215"/>
              <a:gd name="T37" fmla="*/ 131 h 197"/>
              <a:gd name="T38" fmla="*/ 170 w 215"/>
              <a:gd name="T39" fmla="*/ 121 h 197"/>
              <a:gd name="T40" fmla="*/ 190 w 215"/>
              <a:gd name="T41" fmla="*/ 110 h 197"/>
              <a:gd name="T42" fmla="*/ 206 w 215"/>
              <a:gd name="T43" fmla="*/ 93 h 197"/>
              <a:gd name="T44" fmla="*/ 209 w 215"/>
              <a:gd name="T45" fmla="*/ 73 h 197"/>
              <a:gd name="T46" fmla="*/ 198 w 215"/>
              <a:gd name="T47" fmla="*/ 53 h 197"/>
              <a:gd name="T48" fmla="*/ 186 w 215"/>
              <a:gd name="T49" fmla="*/ 30 h 197"/>
              <a:gd name="T50" fmla="*/ 162 w 215"/>
              <a:gd name="T51" fmla="*/ 27 h 197"/>
              <a:gd name="T52" fmla="*/ 143 w 215"/>
              <a:gd name="T53" fmla="*/ 27 h 197"/>
              <a:gd name="T54" fmla="*/ 129 w 215"/>
              <a:gd name="T55" fmla="*/ 8 h 197"/>
              <a:gd name="T56" fmla="*/ 84 w 215"/>
              <a:gd name="T57" fmla="*/ 54 h 197"/>
              <a:gd name="T58" fmla="*/ 97 w 215"/>
              <a:gd name="T59" fmla="*/ 26 h 197"/>
              <a:gd name="T60" fmla="*/ 107 w 215"/>
              <a:gd name="T61" fmla="*/ 4 h 197"/>
              <a:gd name="T62" fmla="*/ 134 w 215"/>
              <a:gd name="T63" fmla="*/ 9 h 197"/>
              <a:gd name="T64" fmla="*/ 143 w 215"/>
              <a:gd name="T65" fmla="*/ 37 h 197"/>
              <a:gd name="T66" fmla="*/ 171 w 215"/>
              <a:gd name="T67" fmla="*/ 15 h 197"/>
              <a:gd name="T68" fmla="*/ 188 w 215"/>
              <a:gd name="T69" fmla="*/ 35 h 197"/>
              <a:gd name="T70" fmla="*/ 196 w 215"/>
              <a:gd name="T71" fmla="*/ 55 h 197"/>
              <a:gd name="T72" fmla="*/ 207 w 215"/>
              <a:gd name="T73" fmla="*/ 71 h 197"/>
              <a:gd name="T74" fmla="*/ 213 w 215"/>
              <a:gd name="T75" fmla="*/ 83 h 197"/>
              <a:gd name="T76" fmla="*/ 196 w 215"/>
              <a:gd name="T77" fmla="*/ 97 h 197"/>
              <a:gd name="T78" fmla="*/ 174 w 215"/>
              <a:gd name="T79" fmla="*/ 113 h 197"/>
              <a:gd name="T80" fmla="*/ 161 w 215"/>
              <a:gd name="T81" fmla="*/ 128 h 197"/>
              <a:gd name="T82" fmla="*/ 137 w 215"/>
              <a:gd name="T83" fmla="*/ 130 h 197"/>
              <a:gd name="T84" fmla="*/ 121 w 215"/>
              <a:gd name="T85" fmla="*/ 134 h 197"/>
              <a:gd name="T86" fmla="*/ 129 w 215"/>
              <a:gd name="T87" fmla="*/ 160 h 197"/>
              <a:gd name="T88" fmla="*/ 126 w 215"/>
              <a:gd name="T89" fmla="*/ 177 h 197"/>
              <a:gd name="T90" fmla="*/ 123 w 215"/>
              <a:gd name="T91" fmla="*/ 194 h 197"/>
              <a:gd name="T92" fmla="*/ 89 w 215"/>
              <a:gd name="T93" fmla="*/ 182 h 197"/>
              <a:gd name="T94" fmla="*/ 55 w 215"/>
              <a:gd name="T95" fmla="*/ 182 h 197"/>
              <a:gd name="T96" fmla="*/ 33 w 215"/>
              <a:gd name="T97" fmla="*/ 183 h 197"/>
              <a:gd name="T98" fmla="*/ 2 w 215"/>
              <a:gd name="T99" fmla="*/ 169 h 197"/>
              <a:gd name="T100" fmla="*/ 18 w 215"/>
              <a:gd name="T101" fmla="*/ 141 h 197"/>
              <a:gd name="T102" fmla="*/ 20 w 215"/>
              <a:gd name="T103" fmla="*/ 126 h 197"/>
              <a:gd name="T104" fmla="*/ 6 w 215"/>
              <a:gd name="T105" fmla="*/ 112 h 197"/>
              <a:gd name="T106" fmla="*/ 10 w 215"/>
              <a:gd name="T107" fmla="*/ 99 h 197"/>
              <a:gd name="T108" fmla="*/ 18 w 215"/>
              <a:gd name="T109" fmla="*/ 87 h 197"/>
              <a:gd name="T110" fmla="*/ 27 w 215"/>
              <a:gd name="T111" fmla="*/ 85 h 197"/>
              <a:gd name="T112" fmla="*/ 68 w 215"/>
              <a:gd name="T113" fmla="*/ 73 h 197"/>
              <a:gd name="T114" fmla="*/ 84 w 215"/>
              <a:gd name="T115" fmla="*/ 5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197">
                <a:moveTo>
                  <a:pt x="105" y="3"/>
                </a:moveTo>
                <a:cubicBezTo>
                  <a:pt x="103" y="5"/>
                  <a:pt x="103" y="5"/>
                  <a:pt x="103" y="5"/>
                </a:cubicBezTo>
                <a:cubicBezTo>
                  <a:pt x="99" y="7"/>
                  <a:pt x="101" y="9"/>
                  <a:pt x="101" y="11"/>
                </a:cubicBezTo>
                <a:cubicBezTo>
                  <a:pt x="102" y="11"/>
                  <a:pt x="102" y="11"/>
                  <a:pt x="102" y="11"/>
                </a:cubicBezTo>
                <a:cubicBezTo>
                  <a:pt x="102" y="12"/>
                  <a:pt x="102" y="13"/>
                  <a:pt x="102" y="14"/>
                </a:cubicBezTo>
                <a:cubicBezTo>
                  <a:pt x="101" y="16"/>
                  <a:pt x="101" y="16"/>
                  <a:pt x="101" y="16"/>
                </a:cubicBezTo>
                <a:cubicBezTo>
                  <a:pt x="101" y="18"/>
                  <a:pt x="101" y="18"/>
                  <a:pt x="99" y="18"/>
                </a:cubicBezTo>
                <a:cubicBezTo>
                  <a:pt x="98" y="19"/>
                  <a:pt x="98" y="19"/>
                  <a:pt x="98" y="19"/>
                </a:cubicBezTo>
                <a:cubicBezTo>
                  <a:pt x="95" y="21"/>
                  <a:pt x="95" y="24"/>
                  <a:pt x="95" y="26"/>
                </a:cubicBezTo>
                <a:cubicBezTo>
                  <a:pt x="95" y="27"/>
                  <a:pt x="95" y="27"/>
                  <a:pt x="95" y="27"/>
                </a:cubicBezTo>
                <a:cubicBezTo>
                  <a:pt x="95" y="27"/>
                  <a:pt x="94" y="28"/>
                  <a:pt x="93" y="28"/>
                </a:cubicBezTo>
                <a:cubicBezTo>
                  <a:pt x="92" y="29"/>
                  <a:pt x="90" y="30"/>
                  <a:pt x="89" y="31"/>
                </a:cubicBezTo>
                <a:cubicBezTo>
                  <a:pt x="87" y="33"/>
                  <a:pt x="87" y="33"/>
                  <a:pt x="87" y="33"/>
                </a:cubicBezTo>
                <a:cubicBezTo>
                  <a:pt x="86" y="35"/>
                  <a:pt x="84" y="37"/>
                  <a:pt x="81" y="39"/>
                </a:cubicBezTo>
                <a:cubicBezTo>
                  <a:pt x="78" y="40"/>
                  <a:pt x="77" y="42"/>
                  <a:pt x="77" y="43"/>
                </a:cubicBezTo>
                <a:cubicBezTo>
                  <a:pt x="77" y="44"/>
                  <a:pt x="77" y="45"/>
                  <a:pt x="78" y="47"/>
                </a:cubicBezTo>
                <a:cubicBezTo>
                  <a:pt x="80" y="49"/>
                  <a:pt x="82" y="53"/>
                  <a:pt x="82" y="54"/>
                </a:cubicBezTo>
                <a:cubicBezTo>
                  <a:pt x="82" y="54"/>
                  <a:pt x="79" y="55"/>
                  <a:pt x="76" y="54"/>
                </a:cubicBezTo>
                <a:cubicBezTo>
                  <a:pt x="73" y="54"/>
                  <a:pt x="72" y="56"/>
                  <a:pt x="71" y="57"/>
                </a:cubicBezTo>
                <a:cubicBezTo>
                  <a:pt x="70" y="60"/>
                  <a:pt x="70" y="60"/>
                  <a:pt x="70" y="60"/>
                </a:cubicBezTo>
                <a:cubicBezTo>
                  <a:pt x="69" y="60"/>
                  <a:pt x="69" y="61"/>
                  <a:pt x="69" y="62"/>
                </a:cubicBezTo>
                <a:cubicBezTo>
                  <a:pt x="70" y="63"/>
                  <a:pt x="71" y="63"/>
                  <a:pt x="72" y="64"/>
                </a:cubicBezTo>
                <a:cubicBezTo>
                  <a:pt x="73" y="64"/>
                  <a:pt x="73" y="65"/>
                  <a:pt x="73" y="65"/>
                </a:cubicBezTo>
                <a:cubicBezTo>
                  <a:pt x="73" y="67"/>
                  <a:pt x="71" y="68"/>
                  <a:pt x="70" y="69"/>
                </a:cubicBezTo>
                <a:cubicBezTo>
                  <a:pt x="66" y="71"/>
                  <a:pt x="66" y="71"/>
                  <a:pt x="66" y="71"/>
                </a:cubicBezTo>
                <a:cubicBezTo>
                  <a:pt x="62" y="76"/>
                  <a:pt x="62" y="76"/>
                  <a:pt x="62" y="76"/>
                </a:cubicBezTo>
                <a:cubicBezTo>
                  <a:pt x="59" y="80"/>
                  <a:pt x="59" y="80"/>
                  <a:pt x="59" y="80"/>
                </a:cubicBezTo>
                <a:cubicBezTo>
                  <a:pt x="59" y="80"/>
                  <a:pt x="59" y="80"/>
                  <a:pt x="59" y="80"/>
                </a:cubicBezTo>
                <a:cubicBezTo>
                  <a:pt x="59" y="80"/>
                  <a:pt x="58" y="79"/>
                  <a:pt x="58" y="79"/>
                </a:cubicBezTo>
                <a:cubicBezTo>
                  <a:pt x="57" y="78"/>
                  <a:pt x="55" y="77"/>
                  <a:pt x="53" y="77"/>
                </a:cubicBezTo>
                <a:cubicBezTo>
                  <a:pt x="48" y="76"/>
                  <a:pt x="46" y="77"/>
                  <a:pt x="43" y="80"/>
                </a:cubicBezTo>
                <a:cubicBezTo>
                  <a:pt x="40" y="83"/>
                  <a:pt x="38" y="83"/>
                  <a:pt x="37" y="82"/>
                </a:cubicBezTo>
                <a:cubicBezTo>
                  <a:pt x="36" y="82"/>
                  <a:pt x="34" y="81"/>
                  <a:pt x="32" y="81"/>
                </a:cubicBezTo>
                <a:cubicBezTo>
                  <a:pt x="31" y="82"/>
                  <a:pt x="31" y="82"/>
                  <a:pt x="31" y="82"/>
                </a:cubicBezTo>
                <a:cubicBezTo>
                  <a:pt x="30" y="83"/>
                  <a:pt x="29" y="83"/>
                  <a:pt x="27" y="83"/>
                </a:cubicBezTo>
                <a:cubicBezTo>
                  <a:pt x="25" y="83"/>
                  <a:pt x="25" y="85"/>
                  <a:pt x="25" y="86"/>
                </a:cubicBezTo>
                <a:cubicBezTo>
                  <a:pt x="25" y="87"/>
                  <a:pt x="24" y="88"/>
                  <a:pt x="24" y="88"/>
                </a:cubicBezTo>
                <a:cubicBezTo>
                  <a:pt x="23" y="88"/>
                  <a:pt x="23" y="88"/>
                  <a:pt x="23" y="88"/>
                </a:cubicBezTo>
                <a:cubicBezTo>
                  <a:pt x="23" y="88"/>
                  <a:pt x="22" y="87"/>
                  <a:pt x="22" y="85"/>
                </a:cubicBezTo>
                <a:cubicBezTo>
                  <a:pt x="22" y="83"/>
                  <a:pt x="21" y="83"/>
                  <a:pt x="21" y="83"/>
                </a:cubicBezTo>
                <a:cubicBezTo>
                  <a:pt x="19" y="82"/>
                  <a:pt x="17" y="84"/>
                  <a:pt x="16" y="86"/>
                </a:cubicBezTo>
                <a:cubicBezTo>
                  <a:pt x="16" y="87"/>
                  <a:pt x="15" y="87"/>
                  <a:pt x="14" y="87"/>
                </a:cubicBezTo>
                <a:cubicBezTo>
                  <a:pt x="13" y="87"/>
                  <a:pt x="11" y="87"/>
                  <a:pt x="10" y="88"/>
                </a:cubicBezTo>
                <a:cubicBezTo>
                  <a:pt x="9" y="89"/>
                  <a:pt x="8" y="90"/>
                  <a:pt x="8" y="91"/>
                </a:cubicBezTo>
                <a:cubicBezTo>
                  <a:pt x="8" y="91"/>
                  <a:pt x="9" y="92"/>
                  <a:pt x="9" y="93"/>
                </a:cubicBezTo>
                <a:cubicBezTo>
                  <a:pt x="9" y="94"/>
                  <a:pt x="9" y="94"/>
                  <a:pt x="9" y="94"/>
                </a:cubicBezTo>
                <a:cubicBezTo>
                  <a:pt x="9" y="94"/>
                  <a:pt x="9" y="95"/>
                  <a:pt x="9" y="95"/>
                </a:cubicBezTo>
                <a:cubicBezTo>
                  <a:pt x="9" y="95"/>
                  <a:pt x="9" y="96"/>
                  <a:pt x="9" y="97"/>
                </a:cubicBezTo>
                <a:cubicBezTo>
                  <a:pt x="8" y="97"/>
                  <a:pt x="8" y="98"/>
                  <a:pt x="8" y="99"/>
                </a:cubicBezTo>
                <a:cubicBezTo>
                  <a:pt x="8" y="99"/>
                  <a:pt x="8" y="100"/>
                  <a:pt x="8" y="101"/>
                </a:cubicBezTo>
                <a:cubicBezTo>
                  <a:pt x="9" y="101"/>
                  <a:pt x="9" y="102"/>
                  <a:pt x="9" y="103"/>
                </a:cubicBezTo>
                <a:cubicBezTo>
                  <a:pt x="9" y="103"/>
                  <a:pt x="9" y="103"/>
                  <a:pt x="9" y="104"/>
                </a:cubicBezTo>
                <a:cubicBezTo>
                  <a:pt x="9" y="104"/>
                  <a:pt x="8" y="105"/>
                  <a:pt x="7" y="105"/>
                </a:cubicBezTo>
                <a:cubicBezTo>
                  <a:pt x="6" y="106"/>
                  <a:pt x="5" y="106"/>
                  <a:pt x="5" y="108"/>
                </a:cubicBezTo>
                <a:cubicBezTo>
                  <a:pt x="5" y="109"/>
                  <a:pt x="5" y="109"/>
                  <a:pt x="5" y="110"/>
                </a:cubicBezTo>
                <a:cubicBezTo>
                  <a:pt x="5" y="110"/>
                  <a:pt x="5" y="110"/>
                  <a:pt x="5" y="110"/>
                </a:cubicBezTo>
                <a:cubicBezTo>
                  <a:pt x="5" y="111"/>
                  <a:pt x="4" y="111"/>
                  <a:pt x="4" y="112"/>
                </a:cubicBezTo>
                <a:cubicBezTo>
                  <a:pt x="4" y="113"/>
                  <a:pt x="4" y="113"/>
                  <a:pt x="4" y="113"/>
                </a:cubicBezTo>
                <a:cubicBezTo>
                  <a:pt x="4" y="114"/>
                  <a:pt x="4" y="114"/>
                  <a:pt x="4" y="115"/>
                </a:cubicBezTo>
                <a:cubicBezTo>
                  <a:pt x="5" y="116"/>
                  <a:pt x="7" y="116"/>
                  <a:pt x="10" y="116"/>
                </a:cubicBezTo>
                <a:cubicBezTo>
                  <a:pt x="12" y="116"/>
                  <a:pt x="12" y="116"/>
                  <a:pt x="12" y="116"/>
                </a:cubicBezTo>
                <a:cubicBezTo>
                  <a:pt x="14" y="117"/>
                  <a:pt x="15" y="118"/>
                  <a:pt x="16" y="121"/>
                </a:cubicBezTo>
                <a:cubicBezTo>
                  <a:pt x="17" y="123"/>
                  <a:pt x="17" y="123"/>
                  <a:pt x="17" y="123"/>
                </a:cubicBezTo>
                <a:cubicBezTo>
                  <a:pt x="18" y="124"/>
                  <a:pt x="18" y="125"/>
                  <a:pt x="18" y="125"/>
                </a:cubicBezTo>
                <a:cubicBezTo>
                  <a:pt x="18" y="126"/>
                  <a:pt x="18" y="126"/>
                  <a:pt x="18" y="127"/>
                </a:cubicBezTo>
                <a:cubicBezTo>
                  <a:pt x="18" y="127"/>
                  <a:pt x="18" y="128"/>
                  <a:pt x="18" y="128"/>
                </a:cubicBezTo>
                <a:cubicBezTo>
                  <a:pt x="18" y="129"/>
                  <a:pt x="18" y="130"/>
                  <a:pt x="18" y="131"/>
                </a:cubicBezTo>
                <a:cubicBezTo>
                  <a:pt x="19" y="132"/>
                  <a:pt x="19" y="132"/>
                  <a:pt x="19" y="133"/>
                </a:cubicBezTo>
                <a:cubicBezTo>
                  <a:pt x="19" y="134"/>
                  <a:pt x="19" y="134"/>
                  <a:pt x="17" y="135"/>
                </a:cubicBezTo>
                <a:cubicBezTo>
                  <a:pt x="16" y="136"/>
                  <a:pt x="15" y="137"/>
                  <a:pt x="15" y="138"/>
                </a:cubicBezTo>
                <a:cubicBezTo>
                  <a:pt x="15" y="139"/>
                  <a:pt x="16" y="140"/>
                  <a:pt x="16" y="140"/>
                </a:cubicBezTo>
                <a:cubicBezTo>
                  <a:pt x="16" y="141"/>
                  <a:pt x="16" y="141"/>
                  <a:pt x="16" y="141"/>
                </a:cubicBezTo>
                <a:cubicBezTo>
                  <a:pt x="16" y="142"/>
                  <a:pt x="16" y="146"/>
                  <a:pt x="13" y="147"/>
                </a:cubicBezTo>
                <a:cubicBezTo>
                  <a:pt x="10" y="149"/>
                  <a:pt x="8" y="151"/>
                  <a:pt x="8" y="153"/>
                </a:cubicBezTo>
                <a:cubicBezTo>
                  <a:pt x="8" y="155"/>
                  <a:pt x="6" y="157"/>
                  <a:pt x="3" y="158"/>
                </a:cubicBezTo>
                <a:cubicBezTo>
                  <a:pt x="1" y="159"/>
                  <a:pt x="0" y="160"/>
                  <a:pt x="0" y="161"/>
                </a:cubicBezTo>
                <a:cubicBezTo>
                  <a:pt x="0" y="162"/>
                  <a:pt x="0" y="163"/>
                  <a:pt x="0" y="163"/>
                </a:cubicBezTo>
                <a:cubicBezTo>
                  <a:pt x="1" y="164"/>
                  <a:pt x="1" y="164"/>
                  <a:pt x="1" y="165"/>
                </a:cubicBezTo>
                <a:cubicBezTo>
                  <a:pt x="1" y="165"/>
                  <a:pt x="1" y="165"/>
                  <a:pt x="1" y="165"/>
                </a:cubicBezTo>
                <a:cubicBezTo>
                  <a:pt x="0" y="170"/>
                  <a:pt x="0" y="170"/>
                  <a:pt x="0" y="170"/>
                </a:cubicBezTo>
                <a:cubicBezTo>
                  <a:pt x="0" y="170"/>
                  <a:pt x="0" y="170"/>
                  <a:pt x="0" y="170"/>
                </a:cubicBezTo>
                <a:cubicBezTo>
                  <a:pt x="0" y="170"/>
                  <a:pt x="0" y="170"/>
                  <a:pt x="0" y="170"/>
                </a:cubicBezTo>
                <a:cubicBezTo>
                  <a:pt x="1" y="171"/>
                  <a:pt x="1" y="171"/>
                  <a:pt x="1" y="171"/>
                </a:cubicBezTo>
                <a:cubicBezTo>
                  <a:pt x="5" y="175"/>
                  <a:pt x="5" y="175"/>
                  <a:pt x="5" y="175"/>
                </a:cubicBezTo>
                <a:cubicBezTo>
                  <a:pt x="6" y="176"/>
                  <a:pt x="6" y="177"/>
                  <a:pt x="7" y="178"/>
                </a:cubicBezTo>
                <a:cubicBezTo>
                  <a:pt x="8" y="178"/>
                  <a:pt x="9" y="179"/>
                  <a:pt x="10" y="180"/>
                </a:cubicBezTo>
                <a:cubicBezTo>
                  <a:pt x="11" y="182"/>
                  <a:pt x="12" y="184"/>
                  <a:pt x="14" y="185"/>
                </a:cubicBezTo>
                <a:cubicBezTo>
                  <a:pt x="17" y="187"/>
                  <a:pt x="22" y="184"/>
                  <a:pt x="25" y="182"/>
                </a:cubicBezTo>
                <a:cubicBezTo>
                  <a:pt x="26" y="182"/>
                  <a:pt x="26" y="182"/>
                  <a:pt x="26" y="182"/>
                </a:cubicBezTo>
                <a:cubicBezTo>
                  <a:pt x="27" y="181"/>
                  <a:pt x="30" y="183"/>
                  <a:pt x="31" y="184"/>
                </a:cubicBezTo>
                <a:cubicBezTo>
                  <a:pt x="33" y="186"/>
                  <a:pt x="36" y="186"/>
                  <a:pt x="38" y="184"/>
                </a:cubicBezTo>
                <a:cubicBezTo>
                  <a:pt x="39" y="183"/>
                  <a:pt x="39" y="183"/>
                  <a:pt x="40" y="184"/>
                </a:cubicBezTo>
                <a:cubicBezTo>
                  <a:pt x="43" y="185"/>
                  <a:pt x="43" y="185"/>
                  <a:pt x="43" y="185"/>
                </a:cubicBezTo>
                <a:cubicBezTo>
                  <a:pt x="44" y="186"/>
                  <a:pt x="45" y="185"/>
                  <a:pt x="46" y="185"/>
                </a:cubicBezTo>
                <a:cubicBezTo>
                  <a:pt x="47" y="185"/>
                  <a:pt x="48" y="185"/>
                  <a:pt x="49" y="185"/>
                </a:cubicBezTo>
                <a:cubicBezTo>
                  <a:pt x="51" y="186"/>
                  <a:pt x="54" y="187"/>
                  <a:pt x="56" y="186"/>
                </a:cubicBezTo>
                <a:cubicBezTo>
                  <a:pt x="57" y="185"/>
                  <a:pt x="57" y="185"/>
                  <a:pt x="57" y="185"/>
                </a:cubicBezTo>
                <a:cubicBezTo>
                  <a:pt x="58" y="183"/>
                  <a:pt x="57" y="182"/>
                  <a:pt x="57" y="181"/>
                </a:cubicBezTo>
                <a:cubicBezTo>
                  <a:pt x="56" y="178"/>
                  <a:pt x="56" y="178"/>
                  <a:pt x="56" y="178"/>
                </a:cubicBezTo>
                <a:cubicBezTo>
                  <a:pt x="56" y="177"/>
                  <a:pt x="57" y="175"/>
                  <a:pt x="58" y="173"/>
                </a:cubicBezTo>
                <a:cubicBezTo>
                  <a:pt x="59" y="173"/>
                  <a:pt x="60" y="173"/>
                  <a:pt x="60" y="173"/>
                </a:cubicBezTo>
                <a:cubicBezTo>
                  <a:pt x="61" y="173"/>
                  <a:pt x="62" y="174"/>
                  <a:pt x="63" y="174"/>
                </a:cubicBezTo>
                <a:cubicBezTo>
                  <a:pt x="64" y="176"/>
                  <a:pt x="66" y="177"/>
                  <a:pt x="72" y="178"/>
                </a:cubicBezTo>
                <a:cubicBezTo>
                  <a:pt x="74" y="178"/>
                  <a:pt x="74" y="178"/>
                  <a:pt x="74" y="178"/>
                </a:cubicBezTo>
                <a:cubicBezTo>
                  <a:pt x="80" y="179"/>
                  <a:pt x="80" y="179"/>
                  <a:pt x="82" y="181"/>
                </a:cubicBezTo>
                <a:cubicBezTo>
                  <a:pt x="85" y="184"/>
                  <a:pt x="85" y="184"/>
                  <a:pt x="89" y="184"/>
                </a:cubicBezTo>
                <a:cubicBezTo>
                  <a:pt x="90" y="184"/>
                  <a:pt x="90" y="184"/>
                  <a:pt x="90" y="184"/>
                </a:cubicBezTo>
                <a:cubicBezTo>
                  <a:pt x="94" y="184"/>
                  <a:pt x="95" y="185"/>
                  <a:pt x="97" y="187"/>
                </a:cubicBezTo>
                <a:cubicBezTo>
                  <a:pt x="99" y="190"/>
                  <a:pt x="102" y="191"/>
                  <a:pt x="104" y="190"/>
                </a:cubicBezTo>
                <a:cubicBezTo>
                  <a:pt x="105" y="190"/>
                  <a:pt x="106" y="190"/>
                  <a:pt x="108" y="191"/>
                </a:cubicBezTo>
                <a:cubicBezTo>
                  <a:pt x="112" y="192"/>
                  <a:pt x="112" y="192"/>
                  <a:pt x="112" y="192"/>
                </a:cubicBezTo>
                <a:cubicBezTo>
                  <a:pt x="114" y="192"/>
                  <a:pt x="114" y="192"/>
                  <a:pt x="114" y="192"/>
                </a:cubicBezTo>
                <a:cubicBezTo>
                  <a:pt x="116" y="192"/>
                  <a:pt x="116" y="192"/>
                  <a:pt x="116" y="193"/>
                </a:cubicBezTo>
                <a:cubicBezTo>
                  <a:pt x="116" y="194"/>
                  <a:pt x="116" y="194"/>
                  <a:pt x="116" y="194"/>
                </a:cubicBezTo>
                <a:cubicBezTo>
                  <a:pt x="116" y="194"/>
                  <a:pt x="116" y="194"/>
                  <a:pt x="116" y="195"/>
                </a:cubicBezTo>
                <a:cubicBezTo>
                  <a:pt x="116" y="195"/>
                  <a:pt x="117" y="195"/>
                  <a:pt x="117" y="195"/>
                </a:cubicBezTo>
                <a:cubicBezTo>
                  <a:pt x="119" y="194"/>
                  <a:pt x="121" y="195"/>
                  <a:pt x="122" y="195"/>
                </a:cubicBezTo>
                <a:cubicBezTo>
                  <a:pt x="124" y="196"/>
                  <a:pt x="126" y="197"/>
                  <a:pt x="128" y="196"/>
                </a:cubicBezTo>
                <a:cubicBezTo>
                  <a:pt x="129" y="196"/>
                  <a:pt x="130" y="195"/>
                  <a:pt x="131" y="193"/>
                </a:cubicBezTo>
                <a:cubicBezTo>
                  <a:pt x="131" y="193"/>
                  <a:pt x="131" y="193"/>
                  <a:pt x="131" y="193"/>
                </a:cubicBezTo>
                <a:cubicBezTo>
                  <a:pt x="132" y="191"/>
                  <a:pt x="132" y="190"/>
                  <a:pt x="135" y="190"/>
                </a:cubicBezTo>
                <a:cubicBezTo>
                  <a:pt x="137" y="190"/>
                  <a:pt x="140" y="187"/>
                  <a:pt x="140" y="185"/>
                </a:cubicBezTo>
                <a:cubicBezTo>
                  <a:pt x="140" y="184"/>
                  <a:pt x="139" y="182"/>
                  <a:pt x="136" y="182"/>
                </a:cubicBezTo>
                <a:cubicBezTo>
                  <a:pt x="130" y="182"/>
                  <a:pt x="129" y="180"/>
                  <a:pt x="128" y="178"/>
                </a:cubicBezTo>
                <a:cubicBezTo>
                  <a:pt x="128" y="177"/>
                  <a:pt x="128" y="177"/>
                  <a:pt x="128" y="177"/>
                </a:cubicBezTo>
                <a:cubicBezTo>
                  <a:pt x="128" y="176"/>
                  <a:pt x="128" y="175"/>
                  <a:pt x="128" y="175"/>
                </a:cubicBezTo>
                <a:cubicBezTo>
                  <a:pt x="128" y="175"/>
                  <a:pt x="129" y="175"/>
                  <a:pt x="129" y="175"/>
                </a:cubicBezTo>
                <a:cubicBezTo>
                  <a:pt x="130" y="175"/>
                  <a:pt x="132" y="175"/>
                  <a:pt x="133" y="174"/>
                </a:cubicBezTo>
                <a:cubicBezTo>
                  <a:pt x="134" y="173"/>
                  <a:pt x="134" y="172"/>
                  <a:pt x="133" y="170"/>
                </a:cubicBezTo>
                <a:cubicBezTo>
                  <a:pt x="132" y="169"/>
                  <a:pt x="132" y="169"/>
                  <a:pt x="132" y="169"/>
                </a:cubicBezTo>
                <a:cubicBezTo>
                  <a:pt x="131" y="166"/>
                  <a:pt x="131" y="166"/>
                  <a:pt x="132" y="165"/>
                </a:cubicBezTo>
                <a:cubicBezTo>
                  <a:pt x="133" y="163"/>
                  <a:pt x="132" y="161"/>
                  <a:pt x="131" y="159"/>
                </a:cubicBezTo>
                <a:cubicBezTo>
                  <a:pt x="130" y="157"/>
                  <a:pt x="130" y="157"/>
                  <a:pt x="130" y="157"/>
                </a:cubicBezTo>
                <a:cubicBezTo>
                  <a:pt x="130" y="157"/>
                  <a:pt x="130" y="156"/>
                  <a:pt x="130" y="156"/>
                </a:cubicBezTo>
                <a:cubicBezTo>
                  <a:pt x="129" y="154"/>
                  <a:pt x="129" y="153"/>
                  <a:pt x="125" y="151"/>
                </a:cubicBezTo>
                <a:cubicBezTo>
                  <a:pt x="121" y="150"/>
                  <a:pt x="116" y="148"/>
                  <a:pt x="116" y="144"/>
                </a:cubicBezTo>
                <a:cubicBezTo>
                  <a:pt x="116" y="141"/>
                  <a:pt x="117" y="141"/>
                  <a:pt x="117" y="140"/>
                </a:cubicBezTo>
                <a:cubicBezTo>
                  <a:pt x="118" y="138"/>
                  <a:pt x="118" y="138"/>
                  <a:pt x="118" y="138"/>
                </a:cubicBezTo>
                <a:cubicBezTo>
                  <a:pt x="119" y="137"/>
                  <a:pt x="119" y="137"/>
                  <a:pt x="120" y="137"/>
                </a:cubicBezTo>
                <a:cubicBezTo>
                  <a:pt x="121" y="137"/>
                  <a:pt x="122" y="137"/>
                  <a:pt x="123" y="135"/>
                </a:cubicBezTo>
                <a:cubicBezTo>
                  <a:pt x="123" y="133"/>
                  <a:pt x="123" y="133"/>
                  <a:pt x="123" y="133"/>
                </a:cubicBezTo>
                <a:cubicBezTo>
                  <a:pt x="123" y="132"/>
                  <a:pt x="123" y="131"/>
                  <a:pt x="124" y="131"/>
                </a:cubicBezTo>
                <a:cubicBezTo>
                  <a:pt x="124" y="131"/>
                  <a:pt x="124" y="131"/>
                  <a:pt x="124" y="131"/>
                </a:cubicBezTo>
                <a:cubicBezTo>
                  <a:pt x="127" y="134"/>
                  <a:pt x="129" y="132"/>
                  <a:pt x="130" y="131"/>
                </a:cubicBezTo>
                <a:cubicBezTo>
                  <a:pt x="131" y="130"/>
                  <a:pt x="131" y="130"/>
                  <a:pt x="131" y="130"/>
                </a:cubicBezTo>
                <a:cubicBezTo>
                  <a:pt x="132" y="130"/>
                  <a:pt x="133" y="129"/>
                  <a:pt x="133" y="130"/>
                </a:cubicBezTo>
                <a:cubicBezTo>
                  <a:pt x="134" y="130"/>
                  <a:pt x="135" y="130"/>
                  <a:pt x="135" y="131"/>
                </a:cubicBezTo>
                <a:cubicBezTo>
                  <a:pt x="135" y="131"/>
                  <a:pt x="136" y="132"/>
                  <a:pt x="136" y="132"/>
                </a:cubicBezTo>
                <a:cubicBezTo>
                  <a:pt x="137" y="132"/>
                  <a:pt x="138" y="132"/>
                  <a:pt x="138" y="132"/>
                </a:cubicBezTo>
                <a:cubicBezTo>
                  <a:pt x="139" y="131"/>
                  <a:pt x="139" y="131"/>
                  <a:pt x="140" y="131"/>
                </a:cubicBezTo>
                <a:cubicBezTo>
                  <a:pt x="142" y="133"/>
                  <a:pt x="145" y="133"/>
                  <a:pt x="146" y="133"/>
                </a:cubicBezTo>
                <a:cubicBezTo>
                  <a:pt x="147" y="132"/>
                  <a:pt x="147" y="132"/>
                  <a:pt x="148" y="131"/>
                </a:cubicBezTo>
                <a:cubicBezTo>
                  <a:pt x="148" y="130"/>
                  <a:pt x="148" y="129"/>
                  <a:pt x="148" y="129"/>
                </a:cubicBezTo>
                <a:cubicBezTo>
                  <a:pt x="149" y="129"/>
                  <a:pt x="150" y="129"/>
                  <a:pt x="151" y="129"/>
                </a:cubicBezTo>
                <a:cubicBezTo>
                  <a:pt x="154" y="131"/>
                  <a:pt x="159" y="130"/>
                  <a:pt x="160" y="129"/>
                </a:cubicBezTo>
                <a:cubicBezTo>
                  <a:pt x="160" y="129"/>
                  <a:pt x="160" y="129"/>
                  <a:pt x="160" y="129"/>
                </a:cubicBezTo>
                <a:cubicBezTo>
                  <a:pt x="161" y="130"/>
                  <a:pt x="162" y="131"/>
                  <a:pt x="164" y="130"/>
                </a:cubicBezTo>
                <a:cubicBezTo>
                  <a:pt x="166" y="129"/>
                  <a:pt x="166" y="129"/>
                  <a:pt x="166" y="129"/>
                </a:cubicBezTo>
                <a:cubicBezTo>
                  <a:pt x="168" y="129"/>
                  <a:pt x="171" y="128"/>
                  <a:pt x="171" y="126"/>
                </a:cubicBezTo>
                <a:cubicBezTo>
                  <a:pt x="171" y="124"/>
                  <a:pt x="171" y="123"/>
                  <a:pt x="170" y="121"/>
                </a:cubicBezTo>
                <a:cubicBezTo>
                  <a:pt x="170" y="120"/>
                  <a:pt x="169" y="119"/>
                  <a:pt x="169" y="117"/>
                </a:cubicBezTo>
                <a:cubicBezTo>
                  <a:pt x="169" y="116"/>
                  <a:pt x="169" y="114"/>
                  <a:pt x="170" y="113"/>
                </a:cubicBezTo>
                <a:cubicBezTo>
                  <a:pt x="170" y="113"/>
                  <a:pt x="170" y="113"/>
                  <a:pt x="171" y="113"/>
                </a:cubicBezTo>
                <a:cubicBezTo>
                  <a:pt x="172" y="114"/>
                  <a:pt x="172" y="114"/>
                  <a:pt x="173" y="115"/>
                </a:cubicBezTo>
                <a:cubicBezTo>
                  <a:pt x="173" y="115"/>
                  <a:pt x="174" y="116"/>
                  <a:pt x="176" y="116"/>
                </a:cubicBezTo>
                <a:cubicBezTo>
                  <a:pt x="179" y="115"/>
                  <a:pt x="185" y="113"/>
                  <a:pt x="186" y="110"/>
                </a:cubicBezTo>
                <a:cubicBezTo>
                  <a:pt x="187" y="108"/>
                  <a:pt x="187" y="109"/>
                  <a:pt x="189" y="109"/>
                </a:cubicBezTo>
                <a:cubicBezTo>
                  <a:pt x="190" y="110"/>
                  <a:pt x="190" y="110"/>
                  <a:pt x="190" y="110"/>
                </a:cubicBezTo>
                <a:cubicBezTo>
                  <a:pt x="191" y="110"/>
                  <a:pt x="193" y="109"/>
                  <a:pt x="193" y="108"/>
                </a:cubicBezTo>
                <a:cubicBezTo>
                  <a:pt x="195" y="107"/>
                  <a:pt x="195" y="105"/>
                  <a:pt x="194" y="103"/>
                </a:cubicBezTo>
                <a:cubicBezTo>
                  <a:pt x="193" y="102"/>
                  <a:pt x="193" y="100"/>
                  <a:pt x="194" y="99"/>
                </a:cubicBezTo>
                <a:cubicBezTo>
                  <a:pt x="194" y="99"/>
                  <a:pt x="194" y="99"/>
                  <a:pt x="195" y="99"/>
                </a:cubicBezTo>
                <a:cubicBezTo>
                  <a:pt x="196" y="99"/>
                  <a:pt x="196" y="99"/>
                  <a:pt x="196" y="99"/>
                </a:cubicBezTo>
                <a:cubicBezTo>
                  <a:pt x="199" y="100"/>
                  <a:pt x="201" y="101"/>
                  <a:pt x="203" y="98"/>
                </a:cubicBezTo>
                <a:cubicBezTo>
                  <a:pt x="204" y="96"/>
                  <a:pt x="204" y="96"/>
                  <a:pt x="204" y="96"/>
                </a:cubicBezTo>
                <a:cubicBezTo>
                  <a:pt x="205" y="94"/>
                  <a:pt x="205" y="93"/>
                  <a:pt x="206" y="93"/>
                </a:cubicBezTo>
                <a:cubicBezTo>
                  <a:pt x="208" y="93"/>
                  <a:pt x="210" y="90"/>
                  <a:pt x="212" y="88"/>
                </a:cubicBezTo>
                <a:cubicBezTo>
                  <a:pt x="212" y="88"/>
                  <a:pt x="212" y="88"/>
                  <a:pt x="212" y="88"/>
                </a:cubicBezTo>
                <a:cubicBezTo>
                  <a:pt x="213" y="87"/>
                  <a:pt x="213" y="87"/>
                  <a:pt x="213" y="87"/>
                </a:cubicBezTo>
                <a:cubicBezTo>
                  <a:pt x="214" y="86"/>
                  <a:pt x="215" y="84"/>
                  <a:pt x="215" y="83"/>
                </a:cubicBezTo>
                <a:cubicBezTo>
                  <a:pt x="215" y="81"/>
                  <a:pt x="214" y="80"/>
                  <a:pt x="211" y="79"/>
                </a:cubicBezTo>
                <a:cubicBezTo>
                  <a:pt x="209" y="78"/>
                  <a:pt x="208" y="77"/>
                  <a:pt x="207" y="76"/>
                </a:cubicBezTo>
                <a:cubicBezTo>
                  <a:pt x="207" y="76"/>
                  <a:pt x="208" y="75"/>
                  <a:pt x="208" y="73"/>
                </a:cubicBezTo>
                <a:cubicBezTo>
                  <a:pt x="209" y="73"/>
                  <a:pt x="209" y="73"/>
                  <a:pt x="209" y="73"/>
                </a:cubicBezTo>
                <a:cubicBezTo>
                  <a:pt x="209" y="72"/>
                  <a:pt x="209" y="71"/>
                  <a:pt x="209" y="70"/>
                </a:cubicBezTo>
                <a:cubicBezTo>
                  <a:pt x="208" y="68"/>
                  <a:pt x="205" y="68"/>
                  <a:pt x="203" y="68"/>
                </a:cubicBezTo>
                <a:cubicBezTo>
                  <a:pt x="203" y="68"/>
                  <a:pt x="203" y="68"/>
                  <a:pt x="203" y="68"/>
                </a:cubicBezTo>
                <a:cubicBezTo>
                  <a:pt x="202" y="68"/>
                  <a:pt x="201" y="66"/>
                  <a:pt x="200" y="65"/>
                </a:cubicBezTo>
                <a:cubicBezTo>
                  <a:pt x="198" y="63"/>
                  <a:pt x="198" y="63"/>
                  <a:pt x="198" y="63"/>
                </a:cubicBezTo>
                <a:cubicBezTo>
                  <a:pt x="197" y="62"/>
                  <a:pt x="196" y="61"/>
                  <a:pt x="197" y="58"/>
                </a:cubicBezTo>
                <a:cubicBezTo>
                  <a:pt x="198" y="57"/>
                  <a:pt x="198" y="57"/>
                  <a:pt x="198" y="57"/>
                </a:cubicBezTo>
                <a:cubicBezTo>
                  <a:pt x="198" y="55"/>
                  <a:pt x="198" y="55"/>
                  <a:pt x="198" y="53"/>
                </a:cubicBezTo>
                <a:cubicBezTo>
                  <a:pt x="198" y="51"/>
                  <a:pt x="197" y="50"/>
                  <a:pt x="196" y="49"/>
                </a:cubicBezTo>
                <a:cubicBezTo>
                  <a:pt x="196" y="48"/>
                  <a:pt x="195" y="48"/>
                  <a:pt x="195" y="47"/>
                </a:cubicBezTo>
                <a:cubicBezTo>
                  <a:pt x="195" y="47"/>
                  <a:pt x="195" y="45"/>
                  <a:pt x="195" y="45"/>
                </a:cubicBezTo>
                <a:cubicBezTo>
                  <a:pt x="195" y="43"/>
                  <a:pt x="195" y="41"/>
                  <a:pt x="193" y="39"/>
                </a:cubicBezTo>
                <a:cubicBezTo>
                  <a:pt x="193" y="39"/>
                  <a:pt x="191" y="38"/>
                  <a:pt x="191" y="38"/>
                </a:cubicBezTo>
                <a:cubicBezTo>
                  <a:pt x="190" y="36"/>
                  <a:pt x="189" y="36"/>
                  <a:pt x="190" y="34"/>
                </a:cubicBezTo>
                <a:cubicBezTo>
                  <a:pt x="190" y="33"/>
                  <a:pt x="190" y="33"/>
                  <a:pt x="189" y="32"/>
                </a:cubicBezTo>
                <a:cubicBezTo>
                  <a:pt x="186" y="31"/>
                  <a:pt x="186" y="30"/>
                  <a:pt x="186" y="30"/>
                </a:cubicBezTo>
                <a:cubicBezTo>
                  <a:pt x="186" y="30"/>
                  <a:pt x="185" y="28"/>
                  <a:pt x="185" y="28"/>
                </a:cubicBezTo>
                <a:cubicBezTo>
                  <a:pt x="184" y="27"/>
                  <a:pt x="184" y="24"/>
                  <a:pt x="184" y="22"/>
                </a:cubicBezTo>
                <a:cubicBezTo>
                  <a:pt x="184" y="20"/>
                  <a:pt x="181" y="18"/>
                  <a:pt x="179" y="17"/>
                </a:cubicBezTo>
                <a:cubicBezTo>
                  <a:pt x="177" y="15"/>
                  <a:pt x="177" y="15"/>
                  <a:pt x="177" y="15"/>
                </a:cubicBezTo>
                <a:cubicBezTo>
                  <a:pt x="175" y="13"/>
                  <a:pt x="174" y="12"/>
                  <a:pt x="172" y="13"/>
                </a:cubicBezTo>
                <a:cubicBezTo>
                  <a:pt x="171" y="13"/>
                  <a:pt x="170" y="13"/>
                  <a:pt x="169" y="15"/>
                </a:cubicBezTo>
                <a:cubicBezTo>
                  <a:pt x="168" y="17"/>
                  <a:pt x="167" y="19"/>
                  <a:pt x="164" y="22"/>
                </a:cubicBezTo>
                <a:cubicBezTo>
                  <a:pt x="163" y="23"/>
                  <a:pt x="162" y="25"/>
                  <a:pt x="162" y="27"/>
                </a:cubicBezTo>
                <a:cubicBezTo>
                  <a:pt x="162" y="28"/>
                  <a:pt x="162" y="29"/>
                  <a:pt x="161" y="30"/>
                </a:cubicBezTo>
                <a:cubicBezTo>
                  <a:pt x="158" y="33"/>
                  <a:pt x="156" y="35"/>
                  <a:pt x="152" y="32"/>
                </a:cubicBezTo>
                <a:cubicBezTo>
                  <a:pt x="150" y="31"/>
                  <a:pt x="149" y="31"/>
                  <a:pt x="148" y="31"/>
                </a:cubicBezTo>
                <a:cubicBezTo>
                  <a:pt x="146" y="31"/>
                  <a:pt x="145" y="33"/>
                  <a:pt x="145" y="34"/>
                </a:cubicBezTo>
                <a:cubicBezTo>
                  <a:pt x="145" y="34"/>
                  <a:pt x="144" y="34"/>
                  <a:pt x="144" y="35"/>
                </a:cubicBezTo>
                <a:cubicBezTo>
                  <a:pt x="143" y="31"/>
                  <a:pt x="143" y="31"/>
                  <a:pt x="143" y="31"/>
                </a:cubicBezTo>
                <a:cubicBezTo>
                  <a:pt x="143" y="30"/>
                  <a:pt x="143" y="30"/>
                  <a:pt x="143" y="29"/>
                </a:cubicBezTo>
                <a:cubicBezTo>
                  <a:pt x="143" y="28"/>
                  <a:pt x="143" y="28"/>
                  <a:pt x="143" y="27"/>
                </a:cubicBezTo>
                <a:cubicBezTo>
                  <a:pt x="143" y="25"/>
                  <a:pt x="143" y="25"/>
                  <a:pt x="143" y="25"/>
                </a:cubicBezTo>
                <a:cubicBezTo>
                  <a:pt x="143" y="24"/>
                  <a:pt x="143" y="24"/>
                  <a:pt x="143" y="23"/>
                </a:cubicBezTo>
                <a:cubicBezTo>
                  <a:pt x="143" y="21"/>
                  <a:pt x="143" y="20"/>
                  <a:pt x="142" y="19"/>
                </a:cubicBezTo>
                <a:cubicBezTo>
                  <a:pt x="141" y="18"/>
                  <a:pt x="139" y="13"/>
                  <a:pt x="139" y="11"/>
                </a:cubicBezTo>
                <a:cubicBezTo>
                  <a:pt x="139" y="11"/>
                  <a:pt x="139" y="11"/>
                  <a:pt x="139" y="11"/>
                </a:cubicBezTo>
                <a:cubicBezTo>
                  <a:pt x="139" y="9"/>
                  <a:pt x="138" y="8"/>
                  <a:pt x="137" y="7"/>
                </a:cubicBezTo>
                <a:cubicBezTo>
                  <a:pt x="136" y="7"/>
                  <a:pt x="134" y="7"/>
                  <a:pt x="133" y="7"/>
                </a:cubicBezTo>
                <a:cubicBezTo>
                  <a:pt x="132" y="8"/>
                  <a:pt x="131" y="8"/>
                  <a:pt x="129" y="8"/>
                </a:cubicBezTo>
                <a:cubicBezTo>
                  <a:pt x="128" y="7"/>
                  <a:pt x="127" y="8"/>
                  <a:pt x="127" y="9"/>
                </a:cubicBezTo>
                <a:cubicBezTo>
                  <a:pt x="126" y="9"/>
                  <a:pt x="126" y="10"/>
                  <a:pt x="123" y="11"/>
                </a:cubicBezTo>
                <a:cubicBezTo>
                  <a:pt x="120" y="12"/>
                  <a:pt x="120" y="11"/>
                  <a:pt x="120" y="10"/>
                </a:cubicBezTo>
                <a:cubicBezTo>
                  <a:pt x="119" y="8"/>
                  <a:pt x="119" y="8"/>
                  <a:pt x="119" y="8"/>
                </a:cubicBezTo>
                <a:cubicBezTo>
                  <a:pt x="117" y="7"/>
                  <a:pt x="115" y="5"/>
                  <a:pt x="113" y="3"/>
                </a:cubicBezTo>
                <a:cubicBezTo>
                  <a:pt x="111" y="2"/>
                  <a:pt x="111" y="2"/>
                  <a:pt x="111" y="2"/>
                </a:cubicBezTo>
                <a:cubicBezTo>
                  <a:pt x="108" y="0"/>
                  <a:pt x="107" y="1"/>
                  <a:pt x="105" y="3"/>
                </a:cubicBezTo>
                <a:close/>
                <a:moveTo>
                  <a:pt x="84" y="54"/>
                </a:moveTo>
                <a:cubicBezTo>
                  <a:pt x="84" y="52"/>
                  <a:pt x="79" y="45"/>
                  <a:pt x="79" y="45"/>
                </a:cubicBezTo>
                <a:cubicBezTo>
                  <a:pt x="79" y="44"/>
                  <a:pt x="79" y="44"/>
                  <a:pt x="79" y="44"/>
                </a:cubicBezTo>
                <a:cubicBezTo>
                  <a:pt x="79" y="43"/>
                  <a:pt x="80" y="42"/>
                  <a:pt x="82" y="41"/>
                </a:cubicBezTo>
                <a:cubicBezTo>
                  <a:pt x="85" y="39"/>
                  <a:pt x="87" y="36"/>
                  <a:pt x="89" y="34"/>
                </a:cubicBezTo>
                <a:cubicBezTo>
                  <a:pt x="90" y="32"/>
                  <a:pt x="90" y="32"/>
                  <a:pt x="90" y="32"/>
                </a:cubicBezTo>
                <a:cubicBezTo>
                  <a:pt x="91" y="31"/>
                  <a:pt x="93" y="30"/>
                  <a:pt x="94" y="30"/>
                </a:cubicBezTo>
                <a:cubicBezTo>
                  <a:pt x="95" y="29"/>
                  <a:pt x="96" y="28"/>
                  <a:pt x="97" y="27"/>
                </a:cubicBezTo>
                <a:cubicBezTo>
                  <a:pt x="97" y="27"/>
                  <a:pt x="97" y="26"/>
                  <a:pt x="97" y="26"/>
                </a:cubicBezTo>
                <a:cubicBezTo>
                  <a:pt x="97" y="24"/>
                  <a:pt x="97" y="22"/>
                  <a:pt x="99" y="21"/>
                </a:cubicBezTo>
                <a:cubicBezTo>
                  <a:pt x="100" y="20"/>
                  <a:pt x="100" y="20"/>
                  <a:pt x="100" y="20"/>
                </a:cubicBezTo>
                <a:cubicBezTo>
                  <a:pt x="102" y="19"/>
                  <a:pt x="103" y="19"/>
                  <a:pt x="103" y="16"/>
                </a:cubicBezTo>
                <a:cubicBezTo>
                  <a:pt x="104" y="14"/>
                  <a:pt x="104" y="14"/>
                  <a:pt x="104" y="14"/>
                </a:cubicBezTo>
                <a:cubicBezTo>
                  <a:pt x="104" y="13"/>
                  <a:pt x="104" y="12"/>
                  <a:pt x="104" y="11"/>
                </a:cubicBezTo>
                <a:cubicBezTo>
                  <a:pt x="104" y="11"/>
                  <a:pt x="103" y="10"/>
                  <a:pt x="103" y="10"/>
                </a:cubicBezTo>
                <a:cubicBezTo>
                  <a:pt x="102" y="8"/>
                  <a:pt x="102" y="8"/>
                  <a:pt x="104" y="6"/>
                </a:cubicBezTo>
                <a:cubicBezTo>
                  <a:pt x="107" y="4"/>
                  <a:pt x="107" y="4"/>
                  <a:pt x="107" y="4"/>
                </a:cubicBezTo>
                <a:cubicBezTo>
                  <a:pt x="108" y="3"/>
                  <a:pt x="108" y="3"/>
                  <a:pt x="109" y="4"/>
                </a:cubicBezTo>
                <a:cubicBezTo>
                  <a:pt x="112" y="5"/>
                  <a:pt x="112" y="5"/>
                  <a:pt x="112" y="5"/>
                </a:cubicBezTo>
                <a:cubicBezTo>
                  <a:pt x="114" y="7"/>
                  <a:pt x="116" y="8"/>
                  <a:pt x="117" y="9"/>
                </a:cubicBezTo>
                <a:cubicBezTo>
                  <a:pt x="118" y="11"/>
                  <a:pt x="118" y="11"/>
                  <a:pt x="118" y="11"/>
                </a:cubicBezTo>
                <a:cubicBezTo>
                  <a:pt x="119" y="12"/>
                  <a:pt x="119" y="14"/>
                  <a:pt x="124" y="13"/>
                </a:cubicBezTo>
                <a:cubicBezTo>
                  <a:pt x="127" y="12"/>
                  <a:pt x="128" y="11"/>
                  <a:pt x="128" y="10"/>
                </a:cubicBezTo>
                <a:cubicBezTo>
                  <a:pt x="129" y="10"/>
                  <a:pt x="129" y="10"/>
                  <a:pt x="129" y="10"/>
                </a:cubicBezTo>
                <a:cubicBezTo>
                  <a:pt x="131" y="10"/>
                  <a:pt x="132" y="10"/>
                  <a:pt x="134" y="9"/>
                </a:cubicBezTo>
                <a:cubicBezTo>
                  <a:pt x="135" y="9"/>
                  <a:pt x="136" y="9"/>
                  <a:pt x="136" y="9"/>
                </a:cubicBezTo>
                <a:cubicBezTo>
                  <a:pt x="137" y="9"/>
                  <a:pt x="137" y="10"/>
                  <a:pt x="137" y="11"/>
                </a:cubicBezTo>
                <a:cubicBezTo>
                  <a:pt x="137" y="14"/>
                  <a:pt x="139" y="19"/>
                  <a:pt x="141" y="20"/>
                </a:cubicBezTo>
                <a:cubicBezTo>
                  <a:pt x="141" y="21"/>
                  <a:pt x="142" y="22"/>
                  <a:pt x="142" y="25"/>
                </a:cubicBezTo>
                <a:cubicBezTo>
                  <a:pt x="141" y="27"/>
                  <a:pt x="141" y="27"/>
                  <a:pt x="141" y="27"/>
                </a:cubicBezTo>
                <a:cubicBezTo>
                  <a:pt x="141" y="28"/>
                  <a:pt x="140" y="30"/>
                  <a:pt x="141" y="32"/>
                </a:cubicBezTo>
                <a:cubicBezTo>
                  <a:pt x="141" y="32"/>
                  <a:pt x="142" y="35"/>
                  <a:pt x="142" y="35"/>
                </a:cubicBezTo>
                <a:cubicBezTo>
                  <a:pt x="143" y="36"/>
                  <a:pt x="143" y="37"/>
                  <a:pt x="143" y="37"/>
                </a:cubicBezTo>
                <a:cubicBezTo>
                  <a:pt x="144" y="37"/>
                  <a:pt x="145" y="37"/>
                  <a:pt x="145" y="37"/>
                </a:cubicBezTo>
                <a:cubicBezTo>
                  <a:pt x="146" y="35"/>
                  <a:pt x="146" y="35"/>
                  <a:pt x="146" y="35"/>
                </a:cubicBezTo>
                <a:cubicBezTo>
                  <a:pt x="147" y="34"/>
                  <a:pt x="147" y="33"/>
                  <a:pt x="148" y="33"/>
                </a:cubicBezTo>
                <a:cubicBezTo>
                  <a:pt x="149" y="33"/>
                  <a:pt x="150" y="33"/>
                  <a:pt x="151" y="34"/>
                </a:cubicBezTo>
                <a:cubicBezTo>
                  <a:pt x="156" y="38"/>
                  <a:pt x="160" y="34"/>
                  <a:pt x="162" y="31"/>
                </a:cubicBezTo>
                <a:cubicBezTo>
                  <a:pt x="164" y="30"/>
                  <a:pt x="164" y="28"/>
                  <a:pt x="164" y="27"/>
                </a:cubicBezTo>
                <a:cubicBezTo>
                  <a:pt x="164" y="25"/>
                  <a:pt x="164" y="24"/>
                  <a:pt x="166" y="23"/>
                </a:cubicBezTo>
                <a:cubicBezTo>
                  <a:pt x="168" y="20"/>
                  <a:pt x="170" y="18"/>
                  <a:pt x="171" y="15"/>
                </a:cubicBezTo>
                <a:cubicBezTo>
                  <a:pt x="171" y="15"/>
                  <a:pt x="172" y="15"/>
                  <a:pt x="172" y="14"/>
                </a:cubicBezTo>
                <a:cubicBezTo>
                  <a:pt x="173" y="14"/>
                  <a:pt x="174" y="15"/>
                  <a:pt x="176" y="16"/>
                </a:cubicBezTo>
                <a:cubicBezTo>
                  <a:pt x="178" y="18"/>
                  <a:pt x="178" y="18"/>
                  <a:pt x="178" y="18"/>
                </a:cubicBezTo>
                <a:cubicBezTo>
                  <a:pt x="180" y="19"/>
                  <a:pt x="182" y="21"/>
                  <a:pt x="182" y="22"/>
                </a:cubicBezTo>
                <a:cubicBezTo>
                  <a:pt x="182" y="24"/>
                  <a:pt x="183" y="27"/>
                  <a:pt x="183" y="29"/>
                </a:cubicBezTo>
                <a:cubicBezTo>
                  <a:pt x="184" y="31"/>
                  <a:pt x="184" y="31"/>
                  <a:pt x="184" y="31"/>
                </a:cubicBezTo>
                <a:cubicBezTo>
                  <a:pt x="184" y="31"/>
                  <a:pt x="185" y="32"/>
                  <a:pt x="188" y="34"/>
                </a:cubicBezTo>
                <a:cubicBezTo>
                  <a:pt x="188" y="34"/>
                  <a:pt x="188" y="35"/>
                  <a:pt x="188" y="35"/>
                </a:cubicBezTo>
                <a:cubicBezTo>
                  <a:pt x="188" y="37"/>
                  <a:pt x="189" y="38"/>
                  <a:pt x="190" y="39"/>
                </a:cubicBezTo>
                <a:cubicBezTo>
                  <a:pt x="192" y="41"/>
                  <a:pt x="192" y="41"/>
                  <a:pt x="192" y="41"/>
                </a:cubicBezTo>
                <a:cubicBezTo>
                  <a:pt x="193" y="42"/>
                  <a:pt x="193" y="42"/>
                  <a:pt x="193" y="43"/>
                </a:cubicBezTo>
                <a:cubicBezTo>
                  <a:pt x="193" y="44"/>
                  <a:pt x="193" y="44"/>
                  <a:pt x="193" y="45"/>
                </a:cubicBezTo>
                <a:cubicBezTo>
                  <a:pt x="193" y="48"/>
                  <a:pt x="193" y="48"/>
                  <a:pt x="193" y="48"/>
                </a:cubicBezTo>
                <a:cubicBezTo>
                  <a:pt x="193" y="49"/>
                  <a:pt x="194" y="50"/>
                  <a:pt x="195" y="50"/>
                </a:cubicBezTo>
                <a:cubicBezTo>
                  <a:pt x="196" y="51"/>
                  <a:pt x="196" y="52"/>
                  <a:pt x="196" y="53"/>
                </a:cubicBezTo>
                <a:cubicBezTo>
                  <a:pt x="196" y="54"/>
                  <a:pt x="196" y="54"/>
                  <a:pt x="196" y="55"/>
                </a:cubicBezTo>
                <a:cubicBezTo>
                  <a:pt x="196" y="55"/>
                  <a:pt x="196" y="56"/>
                  <a:pt x="196" y="56"/>
                </a:cubicBezTo>
                <a:cubicBezTo>
                  <a:pt x="195" y="58"/>
                  <a:pt x="195" y="58"/>
                  <a:pt x="195" y="58"/>
                </a:cubicBezTo>
                <a:cubicBezTo>
                  <a:pt x="195" y="59"/>
                  <a:pt x="195" y="60"/>
                  <a:pt x="195" y="61"/>
                </a:cubicBezTo>
                <a:cubicBezTo>
                  <a:pt x="195" y="62"/>
                  <a:pt x="195" y="63"/>
                  <a:pt x="196" y="64"/>
                </a:cubicBezTo>
                <a:cubicBezTo>
                  <a:pt x="196" y="64"/>
                  <a:pt x="198" y="66"/>
                  <a:pt x="198" y="66"/>
                </a:cubicBezTo>
                <a:cubicBezTo>
                  <a:pt x="199" y="68"/>
                  <a:pt x="201" y="69"/>
                  <a:pt x="202" y="70"/>
                </a:cubicBezTo>
                <a:cubicBezTo>
                  <a:pt x="203" y="70"/>
                  <a:pt x="203" y="70"/>
                  <a:pt x="203" y="70"/>
                </a:cubicBezTo>
                <a:cubicBezTo>
                  <a:pt x="204" y="70"/>
                  <a:pt x="207" y="70"/>
                  <a:pt x="207" y="71"/>
                </a:cubicBezTo>
                <a:cubicBezTo>
                  <a:pt x="207" y="71"/>
                  <a:pt x="207" y="71"/>
                  <a:pt x="207" y="71"/>
                </a:cubicBezTo>
                <a:cubicBezTo>
                  <a:pt x="207" y="72"/>
                  <a:pt x="207" y="72"/>
                  <a:pt x="207" y="72"/>
                </a:cubicBezTo>
                <a:cubicBezTo>
                  <a:pt x="207" y="72"/>
                  <a:pt x="207" y="72"/>
                  <a:pt x="207" y="72"/>
                </a:cubicBezTo>
                <a:cubicBezTo>
                  <a:pt x="206" y="74"/>
                  <a:pt x="205" y="75"/>
                  <a:pt x="205" y="76"/>
                </a:cubicBezTo>
                <a:cubicBezTo>
                  <a:pt x="205" y="76"/>
                  <a:pt x="205" y="77"/>
                  <a:pt x="206" y="77"/>
                </a:cubicBezTo>
                <a:cubicBezTo>
                  <a:pt x="206" y="78"/>
                  <a:pt x="207" y="79"/>
                  <a:pt x="211" y="81"/>
                </a:cubicBezTo>
                <a:cubicBezTo>
                  <a:pt x="213" y="82"/>
                  <a:pt x="213" y="83"/>
                  <a:pt x="213" y="83"/>
                </a:cubicBezTo>
                <a:cubicBezTo>
                  <a:pt x="213" y="83"/>
                  <a:pt x="213" y="83"/>
                  <a:pt x="213" y="83"/>
                </a:cubicBezTo>
                <a:cubicBezTo>
                  <a:pt x="213" y="84"/>
                  <a:pt x="212" y="85"/>
                  <a:pt x="212" y="85"/>
                </a:cubicBezTo>
                <a:cubicBezTo>
                  <a:pt x="210" y="86"/>
                  <a:pt x="210" y="86"/>
                  <a:pt x="210" y="86"/>
                </a:cubicBezTo>
                <a:cubicBezTo>
                  <a:pt x="210" y="87"/>
                  <a:pt x="210" y="87"/>
                  <a:pt x="210" y="87"/>
                </a:cubicBezTo>
                <a:cubicBezTo>
                  <a:pt x="209" y="88"/>
                  <a:pt x="207" y="91"/>
                  <a:pt x="206" y="91"/>
                </a:cubicBezTo>
                <a:cubicBezTo>
                  <a:pt x="204" y="91"/>
                  <a:pt x="203" y="93"/>
                  <a:pt x="203" y="95"/>
                </a:cubicBezTo>
                <a:cubicBezTo>
                  <a:pt x="201" y="97"/>
                  <a:pt x="201" y="97"/>
                  <a:pt x="201" y="97"/>
                </a:cubicBezTo>
                <a:cubicBezTo>
                  <a:pt x="201" y="99"/>
                  <a:pt x="200" y="99"/>
                  <a:pt x="196" y="97"/>
                </a:cubicBezTo>
                <a:cubicBezTo>
                  <a:pt x="196" y="97"/>
                  <a:pt x="196" y="97"/>
                  <a:pt x="196" y="97"/>
                </a:cubicBezTo>
                <a:cubicBezTo>
                  <a:pt x="194" y="97"/>
                  <a:pt x="193" y="97"/>
                  <a:pt x="192" y="98"/>
                </a:cubicBezTo>
                <a:cubicBezTo>
                  <a:pt x="191" y="99"/>
                  <a:pt x="191" y="102"/>
                  <a:pt x="192" y="104"/>
                </a:cubicBezTo>
                <a:cubicBezTo>
                  <a:pt x="193" y="105"/>
                  <a:pt x="193" y="107"/>
                  <a:pt x="192" y="107"/>
                </a:cubicBezTo>
                <a:cubicBezTo>
                  <a:pt x="192" y="108"/>
                  <a:pt x="191" y="108"/>
                  <a:pt x="191" y="108"/>
                </a:cubicBezTo>
                <a:cubicBezTo>
                  <a:pt x="189" y="107"/>
                  <a:pt x="189" y="107"/>
                  <a:pt x="189" y="107"/>
                </a:cubicBezTo>
                <a:cubicBezTo>
                  <a:pt x="188" y="107"/>
                  <a:pt x="186" y="106"/>
                  <a:pt x="184" y="109"/>
                </a:cubicBezTo>
                <a:cubicBezTo>
                  <a:pt x="184" y="111"/>
                  <a:pt x="179" y="113"/>
                  <a:pt x="175" y="114"/>
                </a:cubicBezTo>
                <a:cubicBezTo>
                  <a:pt x="175" y="114"/>
                  <a:pt x="175" y="114"/>
                  <a:pt x="174" y="113"/>
                </a:cubicBezTo>
                <a:cubicBezTo>
                  <a:pt x="173" y="113"/>
                  <a:pt x="173" y="112"/>
                  <a:pt x="171" y="111"/>
                </a:cubicBezTo>
                <a:cubicBezTo>
                  <a:pt x="170" y="111"/>
                  <a:pt x="169" y="111"/>
                  <a:pt x="169" y="112"/>
                </a:cubicBezTo>
                <a:cubicBezTo>
                  <a:pt x="167" y="113"/>
                  <a:pt x="167" y="115"/>
                  <a:pt x="168" y="118"/>
                </a:cubicBezTo>
                <a:cubicBezTo>
                  <a:pt x="168" y="119"/>
                  <a:pt x="168" y="121"/>
                  <a:pt x="169" y="122"/>
                </a:cubicBezTo>
                <a:cubicBezTo>
                  <a:pt x="169" y="123"/>
                  <a:pt x="169" y="124"/>
                  <a:pt x="169" y="126"/>
                </a:cubicBezTo>
                <a:cubicBezTo>
                  <a:pt x="169" y="127"/>
                  <a:pt x="168" y="127"/>
                  <a:pt x="166" y="128"/>
                </a:cubicBezTo>
                <a:cubicBezTo>
                  <a:pt x="163" y="128"/>
                  <a:pt x="163" y="128"/>
                  <a:pt x="163" y="128"/>
                </a:cubicBezTo>
                <a:cubicBezTo>
                  <a:pt x="162" y="129"/>
                  <a:pt x="162" y="128"/>
                  <a:pt x="161" y="128"/>
                </a:cubicBezTo>
                <a:cubicBezTo>
                  <a:pt x="161" y="127"/>
                  <a:pt x="160" y="127"/>
                  <a:pt x="159" y="127"/>
                </a:cubicBezTo>
                <a:cubicBezTo>
                  <a:pt x="158" y="128"/>
                  <a:pt x="154" y="129"/>
                  <a:pt x="151" y="128"/>
                </a:cubicBezTo>
                <a:cubicBezTo>
                  <a:pt x="150" y="127"/>
                  <a:pt x="148" y="127"/>
                  <a:pt x="148" y="128"/>
                </a:cubicBezTo>
                <a:cubicBezTo>
                  <a:pt x="146" y="128"/>
                  <a:pt x="146" y="129"/>
                  <a:pt x="146" y="130"/>
                </a:cubicBezTo>
                <a:cubicBezTo>
                  <a:pt x="146" y="131"/>
                  <a:pt x="146" y="131"/>
                  <a:pt x="145" y="131"/>
                </a:cubicBezTo>
                <a:cubicBezTo>
                  <a:pt x="145" y="131"/>
                  <a:pt x="144" y="131"/>
                  <a:pt x="141" y="130"/>
                </a:cubicBezTo>
                <a:cubicBezTo>
                  <a:pt x="139" y="128"/>
                  <a:pt x="137" y="130"/>
                  <a:pt x="137" y="130"/>
                </a:cubicBezTo>
                <a:cubicBezTo>
                  <a:pt x="137" y="130"/>
                  <a:pt x="137" y="130"/>
                  <a:pt x="137" y="130"/>
                </a:cubicBezTo>
                <a:cubicBezTo>
                  <a:pt x="137" y="130"/>
                  <a:pt x="137" y="130"/>
                  <a:pt x="137" y="130"/>
                </a:cubicBezTo>
                <a:cubicBezTo>
                  <a:pt x="136" y="129"/>
                  <a:pt x="135" y="128"/>
                  <a:pt x="134" y="128"/>
                </a:cubicBezTo>
                <a:cubicBezTo>
                  <a:pt x="133" y="127"/>
                  <a:pt x="131" y="128"/>
                  <a:pt x="130" y="129"/>
                </a:cubicBezTo>
                <a:cubicBezTo>
                  <a:pt x="129" y="130"/>
                  <a:pt x="129" y="130"/>
                  <a:pt x="129" y="130"/>
                </a:cubicBezTo>
                <a:cubicBezTo>
                  <a:pt x="127" y="131"/>
                  <a:pt x="127" y="131"/>
                  <a:pt x="126" y="130"/>
                </a:cubicBezTo>
                <a:cubicBezTo>
                  <a:pt x="125" y="129"/>
                  <a:pt x="124" y="128"/>
                  <a:pt x="123" y="129"/>
                </a:cubicBezTo>
                <a:cubicBezTo>
                  <a:pt x="122" y="129"/>
                  <a:pt x="122" y="131"/>
                  <a:pt x="121" y="133"/>
                </a:cubicBezTo>
                <a:cubicBezTo>
                  <a:pt x="121" y="134"/>
                  <a:pt x="121" y="134"/>
                  <a:pt x="121" y="134"/>
                </a:cubicBezTo>
                <a:cubicBezTo>
                  <a:pt x="121" y="136"/>
                  <a:pt x="120" y="136"/>
                  <a:pt x="120" y="135"/>
                </a:cubicBezTo>
                <a:cubicBezTo>
                  <a:pt x="119" y="135"/>
                  <a:pt x="118" y="135"/>
                  <a:pt x="117" y="137"/>
                </a:cubicBezTo>
                <a:cubicBezTo>
                  <a:pt x="116" y="138"/>
                  <a:pt x="116" y="138"/>
                  <a:pt x="116" y="138"/>
                </a:cubicBezTo>
                <a:cubicBezTo>
                  <a:pt x="115" y="140"/>
                  <a:pt x="114" y="141"/>
                  <a:pt x="114" y="144"/>
                </a:cubicBezTo>
                <a:cubicBezTo>
                  <a:pt x="115" y="150"/>
                  <a:pt x="120" y="152"/>
                  <a:pt x="125" y="153"/>
                </a:cubicBezTo>
                <a:cubicBezTo>
                  <a:pt x="127" y="154"/>
                  <a:pt x="128" y="155"/>
                  <a:pt x="128" y="156"/>
                </a:cubicBezTo>
                <a:cubicBezTo>
                  <a:pt x="128" y="158"/>
                  <a:pt x="128" y="158"/>
                  <a:pt x="128" y="158"/>
                </a:cubicBezTo>
                <a:cubicBezTo>
                  <a:pt x="129" y="160"/>
                  <a:pt x="129" y="160"/>
                  <a:pt x="129" y="160"/>
                </a:cubicBezTo>
                <a:cubicBezTo>
                  <a:pt x="131" y="162"/>
                  <a:pt x="131" y="163"/>
                  <a:pt x="130" y="164"/>
                </a:cubicBezTo>
                <a:cubicBezTo>
                  <a:pt x="128" y="166"/>
                  <a:pt x="129" y="167"/>
                  <a:pt x="131" y="170"/>
                </a:cubicBezTo>
                <a:cubicBezTo>
                  <a:pt x="131" y="171"/>
                  <a:pt x="131" y="171"/>
                  <a:pt x="131" y="171"/>
                </a:cubicBezTo>
                <a:cubicBezTo>
                  <a:pt x="132" y="172"/>
                  <a:pt x="132" y="173"/>
                  <a:pt x="132" y="173"/>
                </a:cubicBezTo>
                <a:cubicBezTo>
                  <a:pt x="131" y="173"/>
                  <a:pt x="129" y="173"/>
                  <a:pt x="129" y="173"/>
                </a:cubicBezTo>
                <a:cubicBezTo>
                  <a:pt x="128" y="173"/>
                  <a:pt x="128" y="173"/>
                  <a:pt x="128" y="173"/>
                </a:cubicBezTo>
                <a:cubicBezTo>
                  <a:pt x="127" y="173"/>
                  <a:pt x="127" y="173"/>
                  <a:pt x="126" y="174"/>
                </a:cubicBezTo>
                <a:cubicBezTo>
                  <a:pt x="126" y="174"/>
                  <a:pt x="126" y="176"/>
                  <a:pt x="126" y="177"/>
                </a:cubicBezTo>
                <a:cubicBezTo>
                  <a:pt x="126" y="178"/>
                  <a:pt x="126" y="178"/>
                  <a:pt x="126" y="178"/>
                </a:cubicBezTo>
                <a:cubicBezTo>
                  <a:pt x="127" y="180"/>
                  <a:pt x="129" y="184"/>
                  <a:pt x="136" y="184"/>
                </a:cubicBezTo>
                <a:cubicBezTo>
                  <a:pt x="136" y="184"/>
                  <a:pt x="138" y="184"/>
                  <a:pt x="138" y="185"/>
                </a:cubicBezTo>
                <a:cubicBezTo>
                  <a:pt x="138" y="186"/>
                  <a:pt x="136" y="188"/>
                  <a:pt x="135" y="188"/>
                </a:cubicBezTo>
                <a:cubicBezTo>
                  <a:pt x="131" y="188"/>
                  <a:pt x="130" y="190"/>
                  <a:pt x="129" y="192"/>
                </a:cubicBezTo>
                <a:cubicBezTo>
                  <a:pt x="129" y="193"/>
                  <a:pt x="129" y="193"/>
                  <a:pt x="129" y="193"/>
                </a:cubicBezTo>
                <a:cubicBezTo>
                  <a:pt x="129" y="194"/>
                  <a:pt x="128" y="194"/>
                  <a:pt x="127" y="194"/>
                </a:cubicBezTo>
                <a:cubicBezTo>
                  <a:pt x="126" y="195"/>
                  <a:pt x="125" y="194"/>
                  <a:pt x="123" y="194"/>
                </a:cubicBezTo>
                <a:cubicBezTo>
                  <a:pt x="122" y="193"/>
                  <a:pt x="120" y="193"/>
                  <a:pt x="118" y="193"/>
                </a:cubicBezTo>
                <a:cubicBezTo>
                  <a:pt x="118" y="190"/>
                  <a:pt x="116" y="190"/>
                  <a:pt x="114" y="190"/>
                </a:cubicBezTo>
                <a:cubicBezTo>
                  <a:pt x="112" y="190"/>
                  <a:pt x="112" y="190"/>
                  <a:pt x="112" y="190"/>
                </a:cubicBezTo>
                <a:cubicBezTo>
                  <a:pt x="108" y="189"/>
                  <a:pt x="108" y="189"/>
                  <a:pt x="108" y="189"/>
                </a:cubicBezTo>
                <a:cubicBezTo>
                  <a:pt x="107" y="188"/>
                  <a:pt x="105" y="188"/>
                  <a:pt x="104" y="188"/>
                </a:cubicBezTo>
                <a:cubicBezTo>
                  <a:pt x="102" y="189"/>
                  <a:pt x="100" y="188"/>
                  <a:pt x="98" y="186"/>
                </a:cubicBezTo>
                <a:cubicBezTo>
                  <a:pt x="96" y="184"/>
                  <a:pt x="94" y="182"/>
                  <a:pt x="90" y="182"/>
                </a:cubicBezTo>
                <a:cubicBezTo>
                  <a:pt x="89" y="182"/>
                  <a:pt x="89" y="182"/>
                  <a:pt x="89" y="182"/>
                </a:cubicBezTo>
                <a:cubicBezTo>
                  <a:pt x="86" y="182"/>
                  <a:pt x="86" y="182"/>
                  <a:pt x="84" y="180"/>
                </a:cubicBezTo>
                <a:cubicBezTo>
                  <a:pt x="81" y="177"/>
                  <a:pt x="80" y="177"/>
                  <a:pt x="74" y="176"/>
                </a:cubicBezTo>
                <a:cubicBezTo>
                  <a:pt x="72" y="176"/>
                  <a:pt x="72" y="176"/>
                  <a:pt x="72" y="176"/>
                </a:cubicBezTo>
                <a:cubicBezTo>
                  <a:pt x="67" y="176"/>
                  <a:pt x="65" y="174"/>
                  <a:pt x="64" y="173"/>
                </a:cubicBezTo>
                <a:cubicBezTo>
                  <a:pt x="63" y="172"/>
                  <a:pt x="62" y="171"/>
                  <a:pt x="61" y="171"/>
                </a:cubicBezTo>
                <a:cubicBezTo>
                  <a:pt x="60" y="171"/>
                  <a:pt x="58" y="171"/>
                  <a:pt x="57" y="172"/>
                </a:cubicBezTo>
                <a:cubicBezTo>
                  <a:pt x="55" y="173"/>
                  <a:pt x="54" y="176"/>
                  <a:pt x="54" y="178"/>
                </a:cubicBezTo>
                <a:cubicBezTo>
                  <a:pt x="55" y="182"/>
                  <a:pt x="55" y="182"/>
                  <a:pt x="55" y="182"/>
                </a:cubicBezTo>
                <a:cubicBezTo>
                  <a:pt x="56" y="183"/>
                  <a:pt x="56" y="183"/>
                  <a:pt x="56" y="184"/>
                </a:cubicBezTo>
                <a:cubicBezTo>
                  <a:pt x="55" y="184"/>
                  <a:pt x="55" y="184"/>
                  <a:pt x="55" y="184"/>
                </a:cubicBezTo>
                <a:cubicBezTo>
                  <a:pt x="54" y="185"/>
                  <a:pt x="52" y="184"/>
                  <a:pt x="50" y="183"/>
                </a:cubicBezTo>
                <a:cubicBezTo>
                  <a:pt x="48" y="183"/>
                  <a:pt x="47" y="183"/>
                  <a:pt x="46" y="183"/>
                </a:cubicBezTo>
                <a:cubicBezTo>
                  <a:pt x="45" y="184"/>
                  <a:pt x="44" y="184"/>
                  <a:pt x="43" y="184"/>
                </a:cubicBezTo>
                <a:cubicBezTo>
                  <a:pt x="41" y="183"/>
                  <a:pt x="41" y="183"/>
                  <a:pt x="41" y="183"/>
                </a:cubicBezTo>
                <a:cubicBezTo>
                  <a:pt x="40" y="182"/>
                  <a:pt x="39" y="181"/>
                  <a:pt x="37" y="183"/>
                </a:cubicBezTo>
                <a:cubicBezTo>
                  <a:pt x="35" y="184"/>
                  <a:pt x="33" y="183"/>
                  <a:pt x="33" y="183"/>
                </a:cubicBezTo>
                <a:cubicBezTo>
                  <a:pt x="31" y="181"/>
                  <a:pt x="28" y="179"/>
                  <a:pt x="25" y="180"/>
                </a:cubicBezTo>
                <a:cubicBezTo>
                  <a:pt x="25" y="180"/>
                  <a:pt x="24" y="181"/>
                  <a:pt x="24" y="181"/>
                </a:cubicBezTo>
                <a:cubicBezTo>
                  <a:pt x="22" y="182"/>
                  <a:pt x="17" y="185"/>
                  <a:pt x="15" y="183"/>
                </a:cubicBezTo>
                <a:cubicBezTo>
                  <a:pt x="14" y="182"/>
                  <a:pt x="12" y="181"/>
                  <a:pt x="11" y="179"/>
                </a:cubicBezTo>
                <a:cubicBezTo>
                  <a:pt x="10" y="178"/>
                  <a:pt x="9" y="177"/>
                  <a:pt x="8" y="176"/>
                </a:cubicBezTo>
                <a:cubicBezTo>
                  <a:pt x="8" y="176"/>
                  <a:pt x="7" y="175"/>
                  <a:pt x="6" y="174"/>
                </a:cubicBezTo>
                <a:cubicBezTo>
                  <a:pt x="2" y="170"/>
                  <a:pt x="2" y="170"/>
                  <a:pt x="2" y="170"/>
                </a:cubicBezTo>
                <a:cubicBezTo>
                  <a:pt x="2" y="170"/>
                  <a:pt x="2" y="170"/>
                  <a:pt x="2" y="169"/>
                </a:cubicBezTo>
                <a:cubicBezTo>
                  <a:pt x="2" y="169"/>
                  <a:pt x="3" y="166"/>
                  <a:pt x="3" y="166"/>
                </a:cubicBezTo>
                <a:cubicBezTo>
                  <a:pt x="3" y="165"/>
                  <a:pt x="3" y="165"/>
                  <a:pt x="3" y="165"/>
                </a:cubicBezTo>
                <a:cubicBezTo>
                  <a:pt x="3" y="164"/>
                  <a:pt x="2" y="163"/>
                  <a:pt x="2" y="162"/>
                </a:cubicBezTo>
                <a:cubicBezTo>
                  <a:pt x="2" y="162"/>
                  <a:pt x="2" y="162"/>
                  <a:pt x="2" y="161"/>
                </a:cubicBezTo>
                <a:cubicBezTo>
                  <a:pt x="2" y="161"/>
                  <a:pt x="2" y="160"/>
                  <a:pt x="3" y="160"/>
                </a:cubicBezTo>
                <a:cubicBezTo>
                  <a:pt x="7" y="158"/>
                  <a:pt x="9" y="156"/>
                  <a:pt x="10" y="154"/>
                </a:cubicBezTo>
                <a:cubicBezTo>
                  <a:pt x="10" y="152"/>
                  <a:pt x="12" y="151"/>
                  <a:pt x="14" y="149"/>
                </a:cubicBezTo>
                <a:cubicBezTo>
                  <a:pt x="17" y="147"/>
                  <a:pt x="18" y="143"/>
                  <a:pt x="18" y="141"/>
                </a:cubicBezTo>
                <a:cubicBezTo>
                  <a:pt x="18" y="139"/>
                  <a:pt x="18" y="139"/>
                  <a:pt x="18" y="139"/>
                </a:cubicBezTo>
                <a:cubicBezTo>
                  <a:pt x="17" y="139"/>
                  <a:pt x="17" y="138"/>
                  <a:pt x="17" y="138"/>
                </a:cubicBezTo>
                <a:cubicBezTo>
                  <a:pt x="17" y="137"/>
                  <a:pt x="17" y="137"/>
                  <a:pt x="18" y="137"/>
                </a:cubicBezTo>
                <a:cubicBezTo>
                  <a:pt x="20" y="135"/>
                  <a:pt x="21" y="134"/>
                  <a:pt x="21" y="133"/>
                </a:cubicBezTo>
                <a:cubicBezTo>
                  <a:pt x="21" y="132"/>
                  <a:pt x="21" y="131"/>
                  <a:pt x="20" y="130"/>
                </a:cubicBezTo>
                <a:cubicBezTo>
                  <a:pt x="20" y="129"/>
                  <a:pt x="20" y="129"/>
                  <a:pt x="20" y="128"/>
                </a:cubicBezTo>
                <a:cubicBezTo>
                  <a:pt x="20" y="128"/>
                  <a:pt x="20" y="127"/>
                  <a:pt x="20" y="127"/>
                </a:cubicBezTo>
                <a:cubicBezTo>
                  <a:pt x="20" y="127"/>
                  <a:pt x="20" y="126"/>
                  <a:pt x="20" y="126"/>
                </a:cubicBezTo>
                <a:cubicBezTo>
                  <a:pt x="20" y="125"/>
                  <a:pt x="20" y="124"/>
                  <a:pt x="19" y="122"/>
                </a:cubicBezTo>
                <a:cubicBezTo>
                  <a:pt x="18" y="120"/>
                  <a:pt x="18" y="120"/>
                  <a:pt x="18" y="120"/>
                </a:cubicBezTo>
                <a:cubicBezTo>
                  <a:pt x="17" y="117"/>
                  <a:pt x="15" y="115"/>
                  <a:pt x="12" y="114"/>
                </a:cubicBezTo>
                <a:cubicBezTo>
                  <a:pt x="10" y="114"/>
                  <a:pt x="10" y="114"/>
                  <a:pt x="10" y="114"/>
                </a:cubicBezTo>
                <a:cubicBezTo>
                  <a:pt x="8" y="114"/>
                  <a:pt x="6" y="114"/>
                  <a:pt x="6" y="113"/>
                </a:cubicBezTo>
                <a:cubicBezTo>
                  <a:pt x="6" y="113"/>
                  <a:pt x="6" y="113"/>
                  <a:pt x="6" y="113"/>
                </a:cubicBezTo>
                <a:cubicBezTo>
                  <a:pt x="6" y="113"/>
                  <a:pt x="6" y="113"/>
                  <a:pt x="6" y="113"/>
                </a:cubicBezTo>
                <a:cubicBezTo>
                  <a:pt x="6" y="112"/>
                  <a:pt x="6" y="112"/>
                  <a:pt x="6" y="112"/>
                </a:cubicBezTo>
                <a:cubicBezTo>
                  <a:pt x="7" y="111"/>
                  <a:pt x="7" y="111"/>
                  <a:pt x="7" y="111"/>
                </a:cubicBezTo>
                <a:cubicBezTo>
                  <a:pt x="7" y="110"/>
                  <a:pt x="7" y="110"/>
                  <a:pt x="7" y="109"/>
                </a:cubicBezTo>
                <a:cubicBezTo>
                  <a:pt x="7" y="109"/>
                  <a:pt x="7" y="108"/>
                  <a:pt x="7" y="108"/>
                </a:cubicBezTo>
                <a:cubicBezTo>
                  <a:pt x="7" y="107"/>
                  <a:pt x="7" y="107"/>
                  <a:pt x="8" y="107"/>
                </a:cubicBezTo>
                <a:cubicBezTo>
                  <a:pt x="9" y="106"/>
                  <a:pt x="10" y="105"/>
                  <a:pt x="11" y="104"/>
                </a:cubicBezTo>
                <a:cubicBezTo>
                  <a:pt x="11" y="104"/>
                  <a:pt x="11" y="103"/>
                  <a:pt x="11" y="103"/>
                </a:cubicBezTo>
                <a:cubicBezTo>
                  <a:pt x="11" y="102"/>
                  <a:pt x="11" y="101"/>
                  <a:pt x="10" y="100"/>
                </a:cubicBezTo>
                <a:cubicBezTo>
                  <a:pt x="10" y="99"/>
                  <a:pt x="10" y="99"/>
                  <a:pt x="10" y="99"/>
                </a:cubicBezTo>
                <a:cubicBezTo>
                  <a:pt x="10" y="98"/>
                  <a:pt x="10" y="98"/>
                  <a:pt x="10" y="98"/>
                </a:cubicBezTo>
                <a:cubicBezTo>
                  <a:pt x="11" y="97"/>
                  <a:pt x="11" y="96"/>
                  <a:pt x="11" y="95"/>
                </a:cubicBezTo>
                <a:cubicBezTo>
                  <a:pt x="11" y="94"/>
                  <a:pt x="11" y="94"/>
                  <a:pt x="11" y="94"/>
                </a:cubicBezTo>
                <a:cubicBezTo>
                  <a:pt x="11" y="92"/>
                  <a:pt x="11" y="92"/>
                  <a:pt x="11" y="92"/>
                </a:cubicBezTo>
                <a:cubicBezTo>
                  <a:pt x="10" y="91"/>
                  <a:pt x="10" y="91"/>
                  <a:pt x="10" y="91"/>
                </a:cubicBezTo>
                <a:cubicBezTo>
                  <a:pt x="10" y="90"/>
                  <a:pt x="10" y="90"/>
                  <a:pt x="11" y="90"/>
                </a:cubicBezTo>
                <a:cubicBezTo>
                  <a:pt x="12" y="89"/>
                  <a:pt x="13" y="89"/>
                  <a:pt x="14" y="89"/>
                </a:cubicBezTo>
                <a:cubicBezTo>
                  <a:pt x="15" y="89"/>
                  <a:pt x="17" y="88"/>
                  <a:pt x="18" y="87"/>
                </a:cubicBezTo>
                <a:cubicBezTo>
                  <a:pt x="18" y="86"/>
                  <a:pt x="20" y="85"/>
                  <a:pt x="20" y="85"/>
                </a:cubicBezTo>
                <a:cubicBezTo>
                  <a:pt x="20" y="85"/>
                  <a:pt x="20" y="85"/>
                  <a:pt x="20" y="85"/>
                </a:cubicBezTo>
                <a:cubicBezTo>
                  <a:pt x="20" y="85"/>
                  <a:pt x="20" y="85"/>
                  <a:pt x="20" y="85"/>
                </a:cubicBezTo>
                <a:cubicBezTo>
                  <a:pt x="20" y="85"/>
                  <a:pt x="20" y="85"/>
                  <a:pt x="20" y="85"/>
                </a:cubicBezTo>
                <a:cubicBezTo>
                  <a:pt x="20" y="88"/>
                  <a:pt x="21" y="89"/>
                  <a:pt x="22" y="90"/>
                </a:cubicBezTo>
                <a:cubicBezTo>
                  <a:pt x="23" y="90"/>
                  <a:pt x="23" y="90"/>
                  <a:pt x="25" y="90"/>
                </a:cubicBezTo>
                <a:cubicBezTo>
                  <a:pt x="26" y="89"/>
                  <a:pt x="26" y="87"/>
                  <a:pt x="27" y="86"/>
                </a:cubicBezTo>
                <a:cubicBezTo>
                  <a:pt x="27" y="85"/>
                  <a:pt x="27" y="85"/>
                  <a:pt x="27" y="85"/>
                </a:cubicBezTo>
                <a:cubicBezTo>
                  <a:pt x="30" y="85"/>
                  <a:pt x="32" y="84"/>
                  <a:pt x="32" y="83"/>
                </a:cubicBezTo>
                <a:cubicBezTo>
                  <a:pt x="33" y="83"/>
                  <a:pt x="35" y="83"/>
                  <a:pt x="36" y="84"/>
                </a:cubicBezTo>
                <a:cubicBezTo>
                  <a:pt x="39" y="85"/>
                  <a:pt x="42" y="83"/>
                  <a:pt x="44" y="81"/>
                </a:cubicBezTo>
                <a:cubicBezTo>
                  <a:pt x="47" y="79"/>
                  <a:pt x="49" y="78"/>
                  <a:pt x="53" y="78"/>
                </a:cubicBezTo>
                <a:cubicBezTo>
                  <a:pt x="55" y="79"/>
                  <a:pt x="56" y="80"/>
                  <a:pt x="56" y="81"/>
                </a:cubicBezTo>
                <a:cubicBezTo>
                  <a:pt x="57" y="81"/>
                  <a:pt x="58" y="83"/>
                  <a:pt x="60" y="81"/>
                </a:cubicBezTo>
                <a:cubicBezTo>
                  <a:pt x="64" y="77"/>
                  <a:pt x="64" y="77"/>
                  <a:pt x="64" y="77"/>
                </a:cubicBezTo>
                <a:cubicBezTo>
                  <a:pt x="68" y="73"/>
                  <a:pt x="68" y="73"/>
                  <a:pt x="68" y="73"/>
                </a:cubicBezTo>
                <a:cubicBezTo>
                  <a:pt x="71" y="70"/>
                  <a:pt x="71" y="70"/>
                  <a:pt x="71" y="70"/>
                </a:cubicBezTo>
                <a:cubicBezTo>
                  <a:pt x="73" y="69"/>
                  <a:pt x="75" y="68"/>
                  <a:pt x="75" y="66"/>
                </a:cubicBezTo>
                <a:cubicBezTo>
                  <a:pt x="75" y="64"/>
                  <a:pt x="73" y="63"/>
                  <a:pt x="72" y="62"/>
                </a:cubicBezTo>
                <a:cubicBezTo>
                  <a:pt x="72" y="62"/>
                  <a:pt x="71" y="61"/>
                  <a:pt x="71" y="61"/>
                </a:cubicBezTo>
                <a:cubicBezTo>
                  <a:pt x="71" y="61"/>
                  <a:pt x="71" y="61"/>
                  <a:pt x="72" y="61"/>
                </a:cubicBezTo>
                <a:cubicBezTo>
                  <a:pt x="73" y="58"/>
                  <a:pt x="73" y="58"/>
                  <a:pt x="73" y="58"/>
                </a:cubicBezTo>
                <a:cubicBezTo>
                  <a:pt x="74" y="56"/>
                  <a:pt x="74" y="56"/>
                  <a:pt x="75" y="56"/>
                </a:cubicBezTo>
                <a:cubicBezTo>
                  <a:pt x="78" y="57"/>
                  <a:pt x="83" y="56"/>
                  <a:pt x="84" y="54"/>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noEditPoints="1"/>
          </p:cNvSpPr>
          <p:nvPr/>
        </p:nvSpPr>
        <p:spPr bwMode="auto">
          <a:xfrm>
            <a:off x="3223763" y="3736520"/>
            <a:ext cx="1020762" cy="1352550"/>
          </a:xfrm>
          <a:custGeom>
            <a:avLst/>
            <a:gdLst>
              <a:gd name="T0" fmla="*/ 29 w 132"/>
              <a:gd name="T1" fmla="*/ 22 h 175"/>
              <a:gd name="T2" fmla="*/ 28 w 132"/>
              <a:gd name="T3" fmla="*/ 55 h 175"/>
              <a:gd name="T4" fmla="*/ 25 w 132"/>
              <a:gd name="T5" fmla="*/ 89 h 175"/>
              <a:gd name="T6" fmla="*/ 18 w 132"/>
              <a:gd name="T7" fmla="*/ 112 h 175"/>
              <a:gd name="T8" fmla="*/ 6 w 132"/>
              <a:gd name="T9" fmla="*/ 135 h 175"/>
              <a:gd name="T10" fmla="*/ 4 w 132"/>
              <a:gd name="T11" fmla="*/ 157 h 175"/>
              <a:gd name="T12" fmla="*/ 8 w 132"/>
              <a:gd name="T13" fmla="*/ 174 h 175"/>
              <a:gd name="T14" fmla="*/ 29 w 132"/>
              <a:gd name="T15" fmla="*/ 160 h 175"/>
              <a:gd name="T16" fmla="*/ 46 w 132"/>
              <a:gd name="T17" fmla="*/ 166 h 175"/>
              <a:gd name="T18" fmla="*/ 58 w 132"/>
              <a:gd name="T19" fmla="*/ 155 h 175"/>
              <a:gd name="T20" fmla="*/ 67 w 132"/>
              <a:gd name="T21" fmla="*/ 151 h 175"/>
              <a:gd name="T22" fmla="*/ 83 w 132"/>
              <a:gd name="T23" fmla="*/ 158 h 175"/>
              <a:gd name="T24" fmla="*/ 96 w 132"/>
              <a:gd name="T25" fmla="*/ 163 h 175"/>
              <a:gd name="T26" fmla="*/ 111 w 132"/>
              <a:gd name="T27" fmla="*/ 155 h 175"/>
              <a:gd name="T28" fmla="*/ 125 w 132"/>
              <a:gd name="T29" fmla="*/ 143 h 175"/>
              <a:gd name="T30" fmla="*/ 128 w 132"/>
              <a:gd name="T31" fmla="*/ 121 h 175"/>
              <a:gd name="T32" fmla="*/ 119 w 132"/>
              <a:gd name="T33" fmla="*/ 112 h 175"/>
              <a:gd name="T34" fmla="*/ 100 w 132"/>
              <a:gd name="T35" fmla="*/ 116 h 175"/>
              <a:gd name="T36" fmla="*/ 106 w 132"/>
              <a:gd name="T37" fmla="*/ 103 h 175"/>
              <a:gd name="T38" fmla="*/ 92 w 132"/>
              <a:gd name="T39" fmla="*/ 76 h 175"/>
              <a:gd name="T40" fmla="*/ 98 w 132"/>
              <a:gd name="T41" fmla="*/ 66 h 175"/>
              <a:gd name="T42" fmla="*/ 97 w 132"/>
              <a:gd name="T43" fmla="*/ 50 h 175"/>
              <a:gd name="T44" fmla="*/ 106 w 132"/>
              <a:gd name="T45" fmla="*/ 38 h 175"/>
              <a:gd name="T46" fmla="*/ 92 w 132"/>
              <a:gd name="T47" fmla="*/ 21 h 175"/>
              <a:gd name="T48" fmla="*/ 82 w 132"/>
              <a:gd name="T49" fmla="*/ 8 h 175"/>
              <a:gd name="T50" fmla="*/ 72 w 132"/>
              <a:gd name="T51" fmla="*/ 10 h 175"/>
              <a:gd name="T52" fmla="*/ 55 w 132"/>
              <a:gd name="T53" fmla="*/ 7 h 175"/>
              <a:gd name="T54" fmla="*/ 54 w 132"/>
              <a:gd name="T55" fmla="*/ 8 h 175"/>
              <a:gd name="T56" fmla="*/ 73 w 132"/>
              <a:gd name="T57" fmla="*/ 11 h 175"/>
              <a:gd name="T58" fmla="*/ 84 w 132"/>
              <a:gd name="T59" fmla="*/ 9 h 175"/>
              <a:gd name="T60" fmla="*/ 93 w 132"/>
              <a:gd name="T61" fmla="*/ 25 h 175"/>
              <a:gd name="T62" fmla="*/ 99 w 132"/>
              <a:gd name="T63" fmla="*/ 42 h 175"/>
              <a:gd name="T64" fmla="*/ 95 w 132"/>
              <a:gd name="T65" fmla="*/ 64 h 175"/>
              <a:gd name="T66" fmla="*/ 89 w 132"/>
              <a:gd name="T67" fmla="*/ 74 h 175"/>
              <a:gd name="T68" fmla="*/ 97 w 132"/>
              <a:gd name="T69" fmla="*/ 95 h 175"/>
              <a:gd name="T70" fmla="*/ 98 w 132"/>
              <a:gd name="T71" fmla="*/ 115 h 175"/>
              <a:gd name="T72" fmla="*/ 115 w 132"/>
              <a:gd name="T73" fmla="*/ 115 h 175"/>
              <a:gd name="T74" fmla="*/ 128 w 132"/>
              <a:gd name="T75" fmla="*/ 123 h 175"/>
              <a:gd name="T76" fmla="*/ 126 w 132"/>
              <a:gd name="T77" fmla="*/ 137 h 175"/>
              <a:gd name="T78" fmla="*/ 115 w 132"/>
              <a:gd name="T79" fmla="*/ 153 h 175"/>
              <a:gd name="T80" fmla="*/ 95 w 132"/>
              <a:gd name="T81" fmla="*/ 159 h 175"/>
              <a:gd name="T82" fmla="*/ 78 w 132"/>
              <a:gd name="T83" fmla="*/ 157 h 175"/>
              <a:gd name="T84" fmla="*/ 64 w 132"/>
              <a:gd name="T85" fmla="*/ 151 h 175"/>
              <a:gd name="T86" fmla="*/ 51 w 132"/>
              <a:gd name="T87" fmla="*/ 169 h 175"/>
              <a:gd name="T88" fmla="*/ 35 w 132"/>
              <a:gd name="T89" fmla="*/ 150 h 175"/>
              <a:gd name="T90" fmla="*/ 11 w 132"/>
              <a:gd name="T91" fmla="*/ 168 h 175"/>
              <a:gd name="T92" fmla="*/ 6 w 132"/>
              <a:gd name="T93" fmla="*/ 162 h 175"/>
              <a:gd name="T94" fmla="*/ 5 w 132"/>
              <a:gd name="T95" fmla="*/ 143 h 175"/>
              <a:gd name="T96" fmla="*/ 9 w 132"/>
              <a:gd name="T97" fmla="*/ 127 h 175"/>
              <a:gd name="T98" fmla="*/ 25 w 132"/>
              <a:gd name="T99" fmla="*/ 103 h 175"/>
              <a:gd name="T100" fmla="*/ 25 w 132"/>
              <a:gd name="T101" fmla="*/ 76 h 175"/>
              <a:gd name="T102" fmla="*/ 18 w 132"/>
              <a:gd name="T103" fmla="*/ 39 h 175"/>
              <a:gd name="T104" fmla="*/ 38 w 132"/>
              <a:gd name="T105" fmla="*/ 1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75">
                <a:moveTo>
                  <a:pt x="42" y="7"/>
                </a:moveTo>
                <a:cubicBezTo>
                  <a:pt x="41" y="8"/>
                  <a:pt x="41" y="8"/>
                  <a:pt x="41" y="8"/>
                </a:cubicBezTo>
                <a:cubicBezTo>
                  <a:pt x="40" y="9"/>
                  <a:pt x="39" y="9"/>
                  <a:pt x="38" y="9"/>
                </a:cubicBezTo>
                <a:cubicBezTo>
                  <a:pt x="36" y="9"/>
                  <a:pt x="35" y="9"/>
                  <a:pt x="32" y="11"/>
                </a:cubicBezTo>
                <a:cubicBezTo>
                  <a:pt x="28" y="13"/>
                  <a:pt x="27" y="18"/>
                  <a:pt x="29" y="21"/>
                </a:cubicBezTo>
                <a:cubicBezTo>
                  <a:pt x="29" y="21"/>
                  <a:pt x="29" y="21"/>
                  <a:pt x="29" y="22"/>
                </a:cubicBezTo>
                <a:cubicBezTo>
                  <a:pt x="29" y="23"/>
                  <a:pt x="24" y="24"/>
                  <a:pt x="19" y="24"/>
                </a:cubicBezTo>
                <a:cubicBezTo>
                  <a:pt x="15" y="24"/>
                  <a:pt x="12" y="27"/>
                  <a:pt x="10" y="31"/>
                </a:cubicBezTo>
                <a:cubicBezTo>
                  <a:pt x="10" y="34"/>
                  <a:pt x="13" y="37"/>
                  <a:pt x="17" y="41"/>
                </a:cubicBezTo>
                <a:cubicBezTo>
                  <a:pt x="21" y="44"/>
                  <a:pt x="21" y="44"/>
                  <a:pt x="21" y="44"/>
                </a:cubicBezTo>
                <a:cubicBezTo>
                  <a:pt x="22" y="46"/>
                  <a:pt x="23" y="48"/>
                  <a:pt x="24" y="49"/>
                </a:cubicBezTo>
                <a:cubicBezTo>
                  <a:pt x="28" y="55"/>
                  <a:pt x="28" y="55"/>
                  <a:pt x="28" y="55"/>
                </a:cubicBezTo>
                <a:cubicBezTo>
                  <a:pt x="30" y="59"/>
                  <a:pt x="29" y="63"/>
                  <a:pt x="29" y="67"/>
                </a:cubicBezTo>
                <a:cubicBezTo>
                  <a:pt x="28" y="71"/>
                  <a:pt x="28" y="71"/>
                  <a:pt x="28" y="71"/>
                </a:cubicBezTo>
                <a:cubicBezTo>
                  <a:pt x="28" y="72"/>
                  <a:pt x="26" y="73"/>
                  <a:pt x="24" y="74"/>
                </a:cubicBezTo>
                <a:cubicBezTo>
                  <a:pt x="22" y="75"/>
                  <a:pt x="20" y="76"/>
                  <a:pt x="19" y="79"/>
                </a:cubicBezTo>
                <a:cubicBezTo>
                  <a:pt x="17" y="83"/>
                  <a:pt x="20" y="85"/>
                  <a:pt x="22" y="87"/>
                </a:cubicBezTo>
                <a:cubicBezTo>
                  <a:pt x="25" y="89"/>
                  <a:pt x="25" y="89"/>
                  <a:pt x="25" y="89"/>
                </a:cubicBezTo>
                <a:cubicBezTo>
                  <a:pt x="26" y="91"/>
                  <a:pt x="26" y="92"/>
                  <a:pt x="23" y="95"/>
                </a:cubicBezTo>
                <a:cubicBezTo>
                  <a:pt x="22" y="95"/>
                  <a:pt x="22" y="95"/>
                  <a:pt x="22" y="95"/>
                </a:cubicBezTo>
                <a:cubicBezTo>
                  <a:pt x="19" y="99"/>
                  <a:pt x="21" y="101"/>
                  <a:pt x="23" y="104"/>
                </a:cubicBezTo>
                <a:cubicBezTo>
                  <a:pt x="24" y="105"/>
                  <a:pt x="24" y="105"/>
                  <a:pt x="24" y="105"/>
                </a:cubicBezTo>
                <a:cubicBezTo>
                  <a:pt x="27" y="109"/>
                  <a:pt x="24" y="111"/>
                  <a:pt x="22" y="113"/>
                </a:cubicBezTo>
                <a:cubicBezTo>
                  <a:pt x="21" y="113"/>
                  <a:pt x="19" y="112"/>
                  <a:pt x="18" y="112"/>
                </a:cubicBezTo>
                <a:cubicBezTo>
                  <a:pt x="17" y="111"/>
                  <a:pt x="16" y="110"/>
                  <a:pt x="15" y="111"/>
                </a:cubicBezTo>
                <a:cubicBezTo>
                  <a:pt x="15" y="111"/>
                  <a:pt x="15" y="112"/>
                  <a:pt x="15" y="113"/>
                </a:cubicBezTo>
                <a:cubicBezTo>
                  <a:pt x="16" y="115"/>
                  <a:pt x="16" y="117"/>
                  <a:pt x="13" y="119"/>
                </a:cubicBezTo>
                <a:cubicBezTo>
                  <a:pt x="13" y="119"/>
                  <a:pt x="7" y="125"/>
                  <a:pt x="7" y="127"/>
                </a:cubicBezTo>
                <a:cubicBezTo>
                  <a:pt x="7" y="129"/>
                  <a:pt x="7" y="129"/>
                  <a:pt x="7" y="129"/>
                </a:cubicBezTo>
                <a:cubicBezTo>
                  <a:pt x="8" y="132"/>
                  <a:pt x="8" y="133"/>
                  <a:pt x="6" y="135"/>
                </a:cubicBezTo>
                <a:cubicBezTo>
                  <a:pt x="3" y="136"/>
                  <a:pt x="3" y="138"/>
                  <a:pt x="3" y="140"/>
                </a:cubicBezTo>
                <a:cubicBezTo>
                  <a:pt x="3" y="142"/>
                  <a:pt x="3" y="142"/>
                  <a:pt x="3" y="142"/>
                </a:cubicBezTo>
                <a:cubicBezTo>
                  <a:pt x="3" y="143"/>
                  <a:pt x="3" y="143"/>
                  <a:pt x="0" y="146"/>
                </a:cubicBezTo>
                <a:cubicBezTo>
                  <a:pt x="0" y="146"/>
                  <a:pt x="0" y="147"/>
                  <a:pt x="0" y="147"/>
                </a:cubicBezTo>
                <a:cubicBezTo>
                  <a:pt x="0" y="148"/>
                  <a:pt x="0" y="148"/>
                  <a:pt x="0" y="148"/>
                </a:cubicBezTo>
                <a:cubicBezTo>
                  <a:pt x="0" y="151"/>
                  <a:pt x="2" y="156"/>
                  <a:pt x="4" y="157"/>
                </a:cubicBezTo>
                <a:cubicBezTo>
                  <a:pt x="4" y="158"/>
                  <a:pt x="5" y="159"/>
                  <a:pt x="5" y="162"/>
                </a:cubicBezTo>
                <a:cubicBezTo>
                  <a:pt x="4" y="164"/>
                  <a:pt x="4" y="164"/>
                  <a:pt x="4" y="164"/>
                </a:cubicBezTo>
                <a:cubicBezTo>
                  <a:pt x="4" y="165"/>
                  <a:pt x="3" y="167"/>
                  <a:pt x="4" y="169"/>
                </a:cubicBezTo>
                <a:cubicBezTo>
                  <a:pt x="4" y="169"/>
                  <a:pt x="5" y="172"/>
                  <a:pt x="5" y="172"/>
                </a:cubicBezTo>
                <a:cubicBezTo>
                  <a:pt x="6" y="173"/>
                  <a:pt x="6" y="174"/>
                  <a:pt x="6" y="174"/>
                </a:cubicBezTo>
                <a:cubicBezTo>
                  <a:pt x="7" y="174"/>
                  <a:pt x="8" y="174"/>
                  <a:pt x="8" y="174"/>
                </a:cubicBezTo>
                <a:cubicBezTo>
                  <a:pt x="9" y="172"/>
                  <a:pt x="9" y="172"/>
                  <a:pt x="9" y="172"/>
                </a:cubicBezTo>
                <a:cubicBezTo>
                  <a:pt x="10" y="171"/>
                  <a:pt x="10" y="170"/>
                  <a:pt x="11" y="170"/>
                </a:cubicBezTo>
                <a:cubicBezTo>
                  <a:pt x="12" y="170"/>
                  <a:pt x="13" y="170"/>
                  <a:pt x="14" y="171"/>
                </a:cubicBezTo>
                <a:cubicBezTo>
                  <a:pt x="19" y="175"/>
                  <a:pt x="23" y="171"/>
                  <a:pt x="25" y="168"/>
                </a:cubicBezTo>
                <a:cubicBezTo>
                  <a:pt x="27" y="167"/>
                  <a:pt x="27" y="165"/>
                  <a:pt x="27" y="164"/>
                </a:cubicBezTo>
                <a:cubicBezTo>
                  <a:pt x="27" y="162"/>
                  <a:pt x="27" y="161"/>
                  <a:pt x="29" y="160"/>
                </a:cubicBezTo>
                <a:cubicBezTo>
                  <a:pt x="31" y="157"/>
                  <a:pt x="33" y="155"/>
                  <a:pt x="34" y="152"/>
                </a:cubicBezTo>
                <a:cubicBezTo>
                  <a:pt x="34" y="152"/>
                  <a:pt x="35" y="152"/>
                  <a:pt x="35" y="151"/>
                </a:cubicBezTo>
                <a:cubicBezTo>
                  <a:pt x="36" y="151"/>
                  <a:pt x="37" y="152"/>
                  <a:pt x="39" y="153"/>
                </a:cubicBezTo>
                <a:cubicBezTo>
                  <a:pt x="41" y="155"/>
                  <a:pt x="41" y="155"/>
                  <a:pt x="41" y="155"/>
                </a:cubicBezTo>
                <a:cubicBezTo>
                  <a:pt x="43" y="156"/>
                  <a:pt x="45" y="158"/>
                  <a:pt x="45" y="159"/>
                </a:cubicBezTo>
                <a:cubicBezTo>
                  <a:pt x="45" y="161"/>
                  <a:pt x="46" y="164"/>
                  <a:pt x="46" y="166"/>
                </a:cubicBezTo>
                <a:cubicBezTo>
                  <a:pt x="47" y="168"/>
                  <a:pt x="47" y="168"/>
                  <a:pt x="47" y="168"/>
                </a:cubicBezTo>
                <a:cubicBezTo>
                  <a:pt x="47" y="168"/>
                  <a:pt x="48" y="169"/>
                  <a:pt x="51" y="171"/>
                </a:cubicBezTo>
                <a:cubicBezTo>
                  <a:pt x="52" y="171"/>
                  <a:pt x="52" y="171"/>
                  <a:pt x="52" y="171"/>
                </a:cubicBezTo>
                <a:cubicBezTo>
                  <a:pt x="52" y="171"/>
                  <a:pt x="53" y="171"/>
                  <a:pt x="53" y="171"/>
                </a:cubicBezTo>
                <a:cubicBezTo>
                  <a:pt x="54" y="167"/>
                  <a:pt x="56" y="163"/>
                  <a:pt x="56" y="160"/>
                </a:cubicBezTo>
                <a:cubicBezTo>
                  <a:pt x="56" y="158"/>
                  <a:pt x="57" y="156"/>
                  <a:pt x="58" y="155"/>
                </a:cubicBezTo>
                <a:cubicBezTo>
                  <a:pt x="59" y="154"/>
                  <a:pt x="59" y="154"/>
                  <a:pt x="60" y="154"/>
                </a:cubicBezTo>
                <a:cubicBezTo>
                  <a:pt x="60" y="154"/>
                  <a:pt x="60" y="154"/>
                  <a:pt x="60" y="155"/>
                </a:cubicBezTo>
                <a:cubicBezTo>
                  <a:pt x="60" y="155"/>
                  <a:pt x="61" y="155"/>
                  <a:pt x="62" y="155"/>
                </a:cubicBezTo>
                <a:cubicBezTo>
                  <a:pt x="62" y="155"/>
                  <a:pt x="63" y="155"/>
                  <a:pt x="64" y="154"/>
                </a:cubicBezTo>
                <a:cubicBezTo>
                  <a:pt x="65" y="152"/>
                  <a:pt x="65" y="152"/>
                  <a:pt x="65" y="152"/>
                </a:cubicBezTo>
                <a:cubicBezTo>
                  <a:pt x="67" y="151"/>
                  <a:pt x="67" y="151"/>
                  <a:pt x="67" y="151"/>
                </a:cubicBezTo>
                <a:cubicBezTo>
                  <a:pt x="69" y="150"/>
                  <a:pt x="69" y="150"/>
                  <a:pt x="69" y="150"/>
                </a:cubicBezTo>
                <a:cubicBezTo>
                  <a:pt x="70" y="150"/>
                  <a:pt x="72" y="149"/>
                  <a:pt x="73" y="149"/>
                </a:cubicBezTo>
                <a:cubicBezTo>
                  <a:pt x="73" y="149"/>
                  <a:pt x="74" y="150"/>
                  <a:pt x="74" y="151"/>
                </a:cubicBezTo>
                <a:cubicBezTo>
                  <a:pt x="74" y="151"/>
                  <a:pt x="74" y="153"/>
                  <a:pt x="74" y="153"/>
                </a:cubicBezTo>
                <a:cubicBezTo>
                  <a:pt x="74" y="156"/>
                  <a:pt x="74" y="158"/>
                  <a:pt x="78" y="159"/>
                </a:cubicBezTo>
                <a:cubicBezTo>
                  <a:pt x="80" y="159"/>
                  <a:pt x="82" y="159"/>
                  <a:pt x="83" y="158"/>
                </a:cubicBezTo>
                <a:cubicBezTo>
                  <a:pt x="84" y="157"/>
                  <a:pt x="85" y="156"/>
                  <a:pt x="85" y="154"/>
                </a:cubicBezTo>
                <a:cubicBezTo>
                  <a:pt x="85" y="154"/>
                  <a:pt x="85" y="154"/>
                  <a:pt x="85" y="154"/>
                </a:cubicBezTo>
                <a:cubicBezTo>
                  <a:pt x="86" y="154"/>
                  <a:pt x="88" y="155"/>
                  <a:pt x="88" y="156"/>
                </a:cubicBezTo>
                <a:cubicBezTo>
                  <a:pt x="88" y="159"/>
                  <a:pt x="90" y="159"/>
                  <a:pt x="92" y="159"/>
                </a:cubicBezTo>
                <a:cubicBezTo>
                  <a:pt x="93" y="159"/>
                  <a:pt x="93" y="160"/>
                  <a:pt x="94" y="161"/>
                </a:cubicBezTo>
                <a:cubicBezTo>
                  <a:pt x="96" y="163"/>
                  <a:pt x="96" y="163"/>
                  <a:pt x="96" y="163"/>
                </a:cubicBezTo>
                <a:cubicBezTo>
                  <a:pt x="98" y="164"/>
                  <a:pt x="98" y="164"/>
                  <a:pt x="98" y="164"/>
                </a:cubicBezTo>
                <a:cubicBezTo>
                  <a:pt x="98" y="164"/>
                  <a:pt x="98" y="165"/>
                  <a:pt x="98" y="165"/>
                </a:cubicBezTo>
                <a:cubicBezTo>
                  <a:pt x="98" y="165"/>
                  <a:pt x="99" y="165"/>
                  <a:pt x="99" y="165"/>
                </a:cubicBezTo>
                <a:cubicBezTo>
                  <a:pt x="99" y="165"/>
                  <a:pt x="100" y="165"/>
                  <a:pt x="100" y="165"/>
                </a:cubicBezTo>
                <a:cubicBezTo>
                  <a:pt x="107" y="157"/>
                  <a:pt x="107" y="156"/>
                  <a:pt x="108" y="155"/>
                </a:cubicBezTo>
                <a:cubicBezTo>
                  <a:pt x="108" y="155"/>
                  <a:pt x="110" y="155"/>
                  <a:pt x="111" y="155"/>
                </a:cubicBezTo>
                <a:cubicBezTo>
                  <a:pt x="113" y="155"/>
                  <a:pt x="115" y="156"/>
                  <a:pt x="116" y="154"/>
                </a:cubicBezTo>
                <a:cubicBezTo>
                  <a:pt x="116" y="154"/>
                  <a:pt x="118" y="152"/>
                  <a:pt x="118" y="152"/>
                </a:cubicBezTo>
                <a:cubicBezTo>
                  <a:pt x="119" y="150"/>
                  <a:pt x="120" y="147"/>
                  <a:pt x="122" y="147"/>
                </a:cubicBezTo>
                <a:cubicBezTo>
                  <a:pt x="123" y="147"/>
                  <a:pt x="123" y="147"/>
                  <a:pt x="123" y="147"/>
                </a:cubicBezTo>
                <a:cubicBezTo>
                  <a:pt x="124" y="145"/>
                  <a:pt x="124" y="145"/>
                  <a:pt x="124" y="145"/>
                </a:cubicBezTo>
                <a:cubicBezTo>
                  <a:pt x="124" y="144"/>
                  <a:pt x="124" y="144"/>
                  <a:pt x="125" y="143"/>
                </a:cubicBezTo>
                <a:cubicBezTo>
                  <a:pt x="127" y="140"/>
                  <a:pt x="127" y="140"/>
                  <a:pt x="128" y="138"/>
                </a:cubicBezTo>
                <a:cubicBezTo>
                  <a:pt x="128" y="137"/>
                  <a:pt x="128" y="137"/>
                  <a:pt x="128" y="137"/>
                </a:cubicBezTo>
                <a:cubicBezTo>
                  <a:pt x="130" y="134"/>
                  <a:pt x="130" y="134"/>
                  <a:pt x="130" y="134"/>
                </a:cubicBezTo>
                <a:cubicBezTo>
                  <a:pt x="131" y="133"/>
                  <a:pt x="131" y="132"/>
                  <a:pt x="132" y="130"/>
                </a:cubicBezTo>
                <a:cubicBezTo>
                  <a:pt x="132" y="127"/>
                  <a:pt x="132" y="124"/>
                  <a:pt x="131" y="123"/>
                </a:cubicBezTo>
                <a:cubicBezTo>
                  <a:pt x="130" y="122"/>
                  <a:pt x="129" y="121"/>
                  <a:pt x="128" y="121"/>
                </a:cubicBezTo>
                <a:cubicBezTo>
                  <a:pt x="127" y="121"/>
                  <a:pt x="127" y="121"/>
                  <a:pt x="126" y="121"/>
                </a:cubicBezTo>
                <a:cubicBezTo>
                  <a:pt x="126" y="121"/>
                  <a:pt x="126" y="121"/>
                  <a:pt x="126" y="121"/>
                </a:cubicBezTo>
                <a:cubicBezTo>
                  <a:pt x="126" y="121"/>
                  <a:pt x="126" y="120"/>
                  <a:pt x="126" y="120"/>
                </a:cubicBezTo>
                <a:cubicBezTo>
                  <a:pt x="126" y="117"/>
                  <a:pt x="126" y="117"/>
                  <a:pt x="126" y="117"/>
                </a:cubicBezTo>
                <a:cubicBezTo>
                  <a:pt x="126" y="115"/>
                  <a:pt x="125" y="113"/>
                  <a:pt x="124" y="112"/>
                </a:cubicBezTo>
                <a:cubicBezTo>
                  <a:pt x="122" y="112"/>
                  <a:pt x="121" y="112"/>
                  <a:pt x="119" y="112"/>
                </a:cubicBezTo>
                <a:cubicBezTo>
                  <a:pt x="114" y="114"/>
                  <a:pt x="114" y="114"/>
                  <a:pt x="114" y="114"/>
                </a:cubicBezTo>
                <a:cubicBezTo>
                  <a:pt x="112" y="114"/>
                  <a:pt x="112" y="114"/>
                  <a:pt x="112" y="114"/>
                </a:cubicBezTo>
                <a:cubicBezTo>
                  <a:pt x="112" y="115"/>
                  <a:pt x="112" y="115"/>
                  <a:pt x="112" y="115"/>
                </a:cubicBezTo>
                <a:cubicBezTo>
                  <a:pt x="110" y="116"/>
                  <a:pt x="108" y="116"/>
                  <a:pt x="106" y="116"/>
                </a:cubicBezTo>
                <a:cubicBezTo>
                  <a:pt x="103" y="116"/>
                  <a:pt x="103" y="116"/>
                  <a:pt x="103" y="116"/>
                </a:cubicBezTo>
                <a:cubicBezTo>
                  <a:pt x="102" y="116"/>
                  <a:pt x="100" y="116"/>
                  <a:pt x="100" y="116"/>
                </a:cubicBezTo>
                <a:cubicBezTo>
                  <a:pt x="100" y="116"/>
                  <a:pt x="100" y="115"/>
                  <a:pt x="100" y="115"/>
                </a:cubicBezTo>
                <a:cubicBezTo>
                  <a:pt x="100" y="115"/>
                  <a:pt x="100" y="115"/>
                  <a:pt x="101" y="114"/>
                </a:cubicBezTo>
                <a:cubicBezTo>
                  <a:pt x="102" y="112"/>
                  <a:pt x="104" y="111"/>
                  <a:pt x="105" y="110"/>
                </a:cubicBezTo>
                <a:cubicBezTo>
                  <a:pt x="106" y="109"/>
                  <a:pt x="108" y="108"/>
                  <a:pt x="108" y="107"/>
                </a:cubicBezTo>
                <a:cubicBezTo>
                  <a:pt x="108" y="107"/>
                  <a:pt x="108" y="107"/>
                  <a:pt x="108" y="107"/>
                </a:cubicBezTo>
                <a:cubicBezTo>
                  <a:pt x="108" y="106"/>
                  <a:pt x="107" y="105"/>
                  <a:pt x="106" y="103"/>
                </a:cubicBezTo>
                <a:cubicBezTo>
                  <a:pt x="104" y="101"/>
                  <a:pt x="101" y="97"/>
                  <a:pt x="98" y="94"/>
                </a:cubicBezTo>
                <a:cubicBezTo>
                  <a:pt x="91" y="86"/>
                  <a:pt x="91" y="86"/>
                  <a:pt x="91" y="86"/>
                </a:cubicBezTo>
                <a:cubicBezTo>
                  <a:pt x="91" y="85"/>
                  <a:pt x="90" y="84"/>
                  <a:pt x="90" y="83"/>
                </a:cubicBezTo>
                <a:cubicBezTo>
                  <a:pt x="90" y="82"/>
                  <a:pt x="91" y="82"/>
                  <a:pt x="91" y="81"/>
                </a:cubicBezTo>
                <a:cubicBezTo>
                  <a:pt x="92" y="80"/>
                  <a:pt x="92" y="79"/>
                  <a:pt x="92" y="77"/>
                </a:cubicBezTo>
                <a:cubicBezTo>
                  <a:pt x="92" y="77"/>
                  <a:pt x="92" y="77"/>
                  <a:pt x="92" y="76"/>
                </a:cubicBezTo>
                <a:cubicBezTo>
                  <a:pt x="91" y="74"/>
                  <a:pt x="91" y="74"/>
                  <a:pt x="91" y="74"/>
                </a:cubicBezTo>
                <a:cubicBezTo>
                  <a:pt x="90" y="72"/>
                  <a:pt x="90" y="71"/>
                  <a:pt x="90" y="70"/>
                </a:cubicBezTo>
                <a:cubicBezTo>
                  <a:pt x="90" y="70"/>
                  <a:pt x="90" y="70"/>
                  <a:pt x="90" y="70"/>
                </a:cubicBezTo>
                <a:cubicBezTo>
                  <a:pt x="90" y="69"/>
                  <a:pt x="90" y="69"/>
                  <a:pt x="91" y="69"/>
                </a:cubicBezTo>
                <a:cubicBezTo>
                  <a:pt x="94" y="69"/>
                  <a:pt x="96" y="69"/>
                  <a:pt x="97" y="68"/>
                </a:cubicBezTo>
                <a:cubicBezTo>
                  <a:pt x="97" y="67"/>
                  <a:pt x="98" y="67"/>
                  <a:pt x="98" y="66"/>
                </a:cubicBezTo>
                <a:cubicBezTo>
                  <a:pt x="98" y="65"/>
                  <a:pt x="97" y="64"/>
                  <a:pt x="97" y="63"/>
                </a:cubicBezTo>
                <a:cubicBezTo>
                  <a:pt x="96" y="60"/>
                  <a:pt x="95" y="57"/>
                  <a:pt x="95" y="55"/>
                </a:cubicBezTo>
                <a:cubicBezTo>
                  <a:pt x="95" y="53"/>
                  <a:pt x="96" y="52"/>
                  <a:pt x="96" y="51"/>
                </a:cubicBezTo>
                <a:cubicBezTo>
                  <a:pt x="96" y="51"/>
                  <a:pt x="97" y="51"/>
                  <a:pt x="97" y="51"/>
                </a:cubicBezTo>
                <a:cubicBezTo>
                  <a:pt x="97" y="51"/>
                  <a:pt x="97" y="51"/>
                  <a:pt x="97" y="51"/>
                </a:cubicBezTo>
                <a:cubicBezTo>
                  <a:pt x="97" y="50"/>
                  <a:pt x="97" y="50"/>
                  <a:pt x="97" y="50"/>
                </a:cubicBezTo>
                <a:cubicBezTo>
                  <a:pt x="96" y="49"/>
                  <a:pt x="95" y="48"/>
                  <a:pt x="95" y="47"/>
                </a:cubicBezTo>
                <a:cubicBezTo>
                  <a:pt x="95" y="47"/>
                  <a:pt x="96" y="47"/>
                  <a:pt x="96" y="47"/>
                </a:cubicBezTo>
                <a:cubicBezTo>
                  <a:pt x="96" y="46"/>
                  <a:pt x="96" y="45"/>
                  <a:pt x="97" y="45"/>
                </a:cubicBezTo>
                <a:cubicBezTo>
                  <a:pt x="99" y="44"/>
                  <a:pt x="99" y="44"/>
                  <a:pt x="99" y="44"/>
                </a:cubicBezTo>
                <a:cubicBezTo>
                  <a:pt x="102" y="43"/>
                  <a:pt x="105" y="43"/>
                  <a:pt x="105" y="41"/>
                </a:cubicBezTo>
                <a:cubicBezTo>
                  <a:pt x="106" y="41"/>
                  <a:pt x="106" y="40"/>
                  <a:pt x="106" y="38"/>
                </a:cubicBezTo>
                <a:cubicBezTo>
                  <a:pt x="106" y="37"/>
                  <a:pt x="106" y="36"/>
                  <a:pt x="106" y="35"/>
                </a:cubicBezTo>
                <a:cubicBezTo>
                  <a:pt x="106" y="30"/>
                  <a:pt x="106" y="30"/>
                  <a:pt x="106" y="30"/>
                </a:cubicBezTo>
                <a:cubicBezTo>
                  <a:pt x="106" y="26"/>
                  <a:pt x="101" y="25"/>
                  <a:pt x="98" y="25"/>
                </a:cubicBezTo>
                <a:cubicBezTo>
                  <a:pt x="96" y="25"/>
                  <a:pt x="95" y="24"/>
                  <a:pt x="94" y="24"/>
                </a:cubicBezTo>
                <a:cubicBezTo>
                  <a:pt x="92" y="23"/>
                  <a:pt x="92" y="23"/>
                  <a:pt x="92" y="22"/>
                </a:cubicBezTo>
                <a:cubicBezTo>
                  <a:pt x="92" y="22"/>
                  <a:pt x="92" y="21"/>
                  <a:pt x="92" y="21"/>
                </a:cubicBezTo>
                <a:cubicBezTo>
                  <a:pt x="92" y="18"/>
                  <a:pt x="92" y="18"/>
                  <a:pt x="92" y="18"/>
                </a:cubicBezTo>
                <a:cubicBezTo>
                  <a:pt x="92" y="15"/>
                  <a:pt x="91" y="14"/>
                  <a:pt x="90" y="14"/>
                </a:cubicBezTo>
                <a:cubicBezTo>
                  <a:pt x="89" y="13"/>
                  <a:pt x="88" y="13"/>
                  <a:pt x="88" y="13"/>
                </a:cubicBezTo>
                <a:cubicBezTo>
                  <a:pt x="87" y="10"/>
                  <a:pt x="86" y="7"/>
                  <a:pt x="84" y="6"/>
                </a:cubicBezTo>
                <a:cubicBezTo>
                  <a:pt x="84" y="6"/>
                  <a:pt x="83" y="7"/>
                  <a:pt x="83" y="7"/>
                </a:cubicBezTo>
                <a:cubicBezTo>
                  <a:pt x="82" y="8"/>
                  <a:pt x="82" y="8"/>
                  <a:pt x="82" y="8"/>
                </a:cubicBezTo>
                <a:cubicBezTo>
                  <a:pt x="82" y="9"/>
                  <a:pt x="80" y="11"/>
                  <a:pt x="80" y="12"/>
                </a:cubicBezTo>
                <a:cubicBezTo>
                  <a:pt x="80" y="13"/>
                  <a:pt x="80" y="14"/>
                  <a:pt x="79" y="14"/>
                </a:cubicBezTo>
                <a:cubicBezTo>
                  <a:pt x="79" y="14"/>
                  <a:pt x="78" y="14"/>
                  <a:pt x="78" y="14"/>
                </a:cubicBezTo>
                <a:cubicBezTo>
                  <a:pt x="77" y="14"/>
                  <a:pt x="76" y="13"/>
                  <a:pt x="76" y="12"/>
                </a:cubicBezTo>
                <a:cubicBezTo>
                  <a:pt x="75" y="11"/>
                  <a:pt x="74" y="10"/>
                  <a:pt x="73" y="10"/>
                </a:cubicBezTo>
                <a:cubicBezTo>
                  <a:pt x="73" y="10"/>
                  <a:pt x="73" y="10"/>
                  <a:pt x="72" y="10"/>
                </a:cubicBezTo>
                <a:cubicBezTo>
                  <a:pt x="71" y="11"/>
                  <a:pt x="69" y="11"/>
                  <a:pt x="67" y="10"/>
                </a:cubicBezTo>
                <a:cubicBezTo>
                  <a:pt x="65" y="9"/>
                  <a:pt x="65" y="9"/>
                  <a:pt x="65" y="9"/>
                </a:cubicBezTo>
                <a:cubicBezTo>
                  <a:pt x="64" y="9"/>
                  <a:pt x="64" y="10"/>
                  <a:pt x="63" y="11"/>
                </a:cubicBezTo>
                <a:cubicBezTo>
                  <a:pt x="63" y="11"/>
                  <a:pt x="63" y="11"/>
                  <a:pt x="63" y="12"/>
                </a:cubicBezTo>
                <a:cubicBezTo>
                  <a:pt x="61" y="9"/>
                  <a:pt x="60" y="8"/>
                  <a:pt x="57" y="8"/>
                </a:cubicBezTo>
                <a:cubicBezTo>
                  <a:pt x="56" y="8"/>
                  <a:pt x="56" y="8"/>
                  <a:pt x="55" y="7"/>
                </a:cubicBezTo>
                <a:cubicBezTo>
                  <a:pt x="55" y="6"/>
                  <a:pt x="54" y="5"/>
                  <a:pt x="52" y="4"/>
                </a:cubicBezTo>
                <a:cubicBezTo>
                  <a:pt x="48" y="0"/>
                  <a:pt x="45" y="4"/>
                  <a:pt x="42" y="7"/>
                </a:cubicBezTo>
                <a:close/>
                <a:moveTo>
                  <a:pt x="42" y="9"/>
                </a:moveTo>
                <a:cubicBezTo>
                  <a:pt x="44" y="8"/>
                  <a:pt x="44" y="8"/>
                  <a:pt x="44" y="8"/>
                </a:cubicBezTo>
                <a:cubicBezTo>
                  <a:pt x="46" y="5"/>
                  <a:pt x="48" y="3"/>
                  <a:pt x="51" y="5"/>
                </a:cubicBezTo>
                <a:cubicBezTo>
                  <a:pt x="53" y="7"/>
                  <a:pt x="53" y="8"/>
                  <a:pt x="54" y="8"/>
                </a:cubicBezTo>
                <a:cubicBezTo>
                  <a:pt x="54" y="9"/>
                  <a:pt x="55" y="10"/>
                  <a:pt x="57" y="10"/>
                </a:cubicBezTo>
                <a:cubicBezTo>
                  <a:pt x="59" y="10"/>
                  <a:pt x="60" y="10"/>
                  <a:pt x="61" y="13"/>
                </a:cubicBezTo>
                <a:cubicBezTo>
                  <a:pt x="62" y="13"/>
                  <a:pt x="62" y="14"/>
                  <a:pt x="63" y="14"/>
                </a:cubicBezTo>
                <a:cubicBezTo>
                  <a:pt x="64" y="14"/>
                  <a:pt x="64" y="13"/>
                  <a:pt x="65" y="12"/>
                </a:cubicBezTo>
                <a:cubicBezTo>
                  <a:pt x="66" y="11"/>
                  <a:pt x="66" y="11"/>
                  <a:pt x="66" y="11"/>
                </a:cubicBezTo>
                <a:cubicBezTo>
                  <a:pt x="68" y="13"/>
                  <a:pt x="71" y="13"/>
                  <a:pt x="73" y="11"/>
                </a:cubicBezTo>
                <a:cubicBezTo>
                  <a:pt x="73" y="12"/>
                  <a:pt x="74" y="12"/>
                  <a:pt x="74" y="13"/>
                </a:cubicBezTo>
                <a:cubicBezTo>
                  <a:pt x="75" y="14"/>
                  <a:pt x="76" y="15"/>
                  <a:pt x="77" y="16"/>
                </a:cubicBezTo>
                <a:cubicBezTo>
                  <a:pt x="78" y="16"/>
                  <a:pt x="79" y="16"/>
                  <a:pt x="80" y="16"/>
                </a:cubicBezTo>
                <a:cubicBezTo>
                  <a:pt x="81" y="15"/>
                  <a:pt x="82" y="14"/>
                  <a:pt x="82" y="13"/>
                </a:cubicBezTo>
                <a:cubicBezTo>
                  <a:pt x="82" y="12"/>
                  <a:pt x="83" y="10"/>
                  <a:pt x="84" y="9"/>
                </a:cubicBezTo>
                <a:cubicBezTo>
                  <a:pt x="84" y="9"/>
                  <a:pt x="84" y="9"/>
                  <a:pt x="84" y="9"/>
                </a:cubicBezTo>
                <a:cubicBezTo>
                  <a:pt x="85" y="10"/>
                  <a:pt x="86" y="12"/>
                  <a:pt x="86" y="13"/>
                </a:cubicBezTo>
                <a:cubicBezTo>
                  <a:pt x="87" y="15"/>
                  <a:pt x="88" y="15"/>
                  <a:pt x="89" y="15"/>
                </a:cubicBezTo>
                <a:cubicBezTo>
                  <a:pt x="90" y="16"/>
                  <a:pt x="90" y="16"/>
                  <a:pt x="91" y="18"/>
                </a:cubicBezTo>
                <a:cubicBezTo>
                  <a:pt x="90" y="21"/>
                  <a:pt x="90" y="21"/>
                  <a:pt x="90" y="21"/>
                </a:cubicBezTo>
                <a:cubicBezTo>
                  <a:pt x="90" y="21"/>
                  <a:pt x="90" y="21"/>
                  <a:pt x="90" y="22"/>
                </a:cubicBezTo>
                <a:cubicBezTo>
                  <a:pt x="90" y="23"/>
                  <a:pt x="91" y="24"/>
                  <a:pt x="93" y="25"/>
                </a:cubicBezTo>
                <a:cubicBezTo>
                  <a:pt x="94" y="26"/>
                  <a:pt x="96" y="27"/>
                  <a:pt x="98" y="27"/>
                </a:cubicBezTo>
                <a:cubicBezTo>
                  <a:pt x="102" y="27"/>
                  <a:pt x="104" y="28"/>
                  <a:pt x="104" y="30"/>
                </a:cubicBezTo>
                <a:cubicBezTo>
                  <a:pt x="104" y="35"/>
                  <a:pt x="104" y="35"/>
                  <a:pt x="104" y="35"/>
                </a:cubicBezTo>
                <a:cubicBezTo>
                  <a:pt x="104" y="36"/>
                  <a:pt x="104" y="38"/>
                  <a:pt x="104" y="38"/>
                </a:cubicBezTo>
                <a:cubicBezTo>
                  <a:pt x="104" y="39"/>
                  <a:pt x="104" y="40"/>
                  <a:pt x="104" y="40"/>
                </a:cubicBezTo>
                <a:cubicBezTo>
                  <a:pt x="103" y="41"/>
                  <a:pt x="100" y="42"/>
                  <a:pt x="99" y="42"/>
                </a:cubicBezTo>
                <a:cubicBezTo>
                  <a:pt x="96" y="43"/>
                  <a:pt x="96" y="43"/>
                  <a:pt x="96" y="43"/>
                </a:cubicBezTo>
                <a:cubicBezTo>
                  <a:pt x="96" y="44"/>
                  <a:pt x="94" y="44"/>
                  <a:pt x="94" y="46"/>
                </a:cubicBezTo>
                <a:cubicBezTo>
                  <a:pt x="94" y="47"/>
                  <a:pt x="94" y="47"/>
                  <a:pt x="94" y="47"/>
                </a:cubicBezTo>
                <a:cubicBezTo>
                  <a:pt x="94" y="48"/>
                  <a:pt x="94" y="49"/>
                  <a:pt x="95" y="51"/>
                </a:cubicBezTo>
                <a:cubicBezTo>
                  <a:pt x="94" y="51"/>
                  <a:pt x="94" y="53"/>
                  <a:pt x="94" y="55"/>
                </a:cubicBezTo>
                <a:cubicBezTo>
                  <a:pt x="94" y="58"/>
                  <a:pt x="94" y="61"/>
                  <a:pt x="95" y="64"/>
                </a:cubicBezTo>
                <a:cubicBezTo>
                  <a:pt x="96" y="65"/>
                  <a:pt x="96" y="65"/>
                  <a:pt x="96" y="66"/>
                </a:cubicBezTo>
                <a:cubicBezTo>
                  <a:pt x="96" y="66"/>
                  <a:pt x="96" y="66"/>
                  <a:pt x="95" y="67"/>
                </a:cubicBezTo>
                <a:cubicBezTo>
                  <a:pt x="95" y="67"/>
                  <a:pt x="93" y="67"/>
                  <a:pt x="91" y="67"/>
                </a:cubicBezTo>
                <a:cubicBezTo>
                  <a:pt x="90" y="67"/>
                  <a:pt x="89" y="68"/>
                  <a:pt x="88" y="69"/>
                </a:cubicBezTo>
                <a:cubicBezTo>
                  <a:pt x="88" y="69"/>
                  <a:pt x="88" y="69"/>
                  <a:pt x="88" y="70"/>
                </a:cubicBezTo>
                <a:cubicBezTo>
                  <a:pt x="88" y="71"/>
                  <a:pt x="89" y="73"/>
                  <a:pt x="89" y="74"/>
                </a:cubicBezTo>
                <a:cubicBezTo>
                  <a:pt x="90" y="77"/>
                  <a:pt x="90" y="77"/>
                  <a:pt x="90" y="77"/>
                </a:cubicBezTo>
                <a:cubicBezTo>
                  <a:pt x="90" y="77"/>
                  <a:pt x="91" y="77"/>
                  <a:pt x="91" y="77"/>
                </a:cubicBezTo>
                <a:cubicBezTo>
                  <a:pt x="91" y="78"/>
                  <a:pt x="90" y="79"/>
                  <a:pt x="90" y="80"/>
                </a:cubicBezTo>
                <a:cubicBezTo>
                  <a:pt x="89" y="81"/>
                  <a:pt x="88" y="82"/>
                  <a:pt x="88" y="83"/>
                </a:cubicBezTo>
                <a:cubicBezTo>
                  <a:pt x="88" y="84"/>
                  <a:pt x="89" y="86"/>
                  <a:pt x="90" y="87"/>
                </a:cubicBezTo>
                <a:cubicBezTo>
                  <a:pt x="97" y="95"/>
                  <a:pt x="97" y="95"/>
                  <a:pt x="97" y="95"/>
                </a:cubicBezTo>
                <a:cubicBezTo>
                  <a:pt x="100" y="99"/>
                  <a:pt x="102" y="102"/>
                  <a:pt x="105" y="105"/>
                </a:cubicBezTo>
                <a:cubicBezTo>
                  <a:pt x="106" y="106"/>
                  <a:pt x="106" y="106"/>
                  <a:pt x="106" y="107"/>
                </a:cubicBezTo>
                <a:cubicBezTo>
                  <a:pt x="106" y="107"/>
                  <a:pt x="106" y="107"/>
                  <a:pt x="106" y="107"/>
                </a:cubicBezTo>
                <a:cubicBezTo>
                  <a:pt x="106" y="107"/>
                  <a:pt x="105" y="108"/>
                  <a:pt x="104" y="109"/>
                </a:cubicBezTo>
                <a:cubicBezTo>
                  <a:pt x="103" y="110"/>
                  <a:pt x="101" y="111"/>
                  <a:pt x="99" y="113"/>
                </a:cubicBezTo>
                <a:cubicBezTo>
                  <a:pt x="99" y="113"/>
                  <a:pt x="98" y="115"/>
                  <a:pt x="98" y="115"/>
                </a:cubicBezTo>
                <a:cubicBezTo>
                  <a:pt x="98" y="116"/>
                  <a:pt x="98" y="116"/>
                  <a:pt x="99" y="116"/>
                </a:cubicBezTo>
                <a:cubicBezTo>
                  <a:pt x="99" y="118"/>
                  <a:pt x="101" y="118"/>
                  <a:pt x="104" y="118"/>
                </a:cubicBezTo>
                <a:cubicBezTo>
                  <a:pt x="106" y="118"/>
                  <a:pt x="106" y="118"/>
                  <a:pt x="106" y="118"/>
                </a:cubicBezTo>
                <a:cubicBezTo>
                  <a:pt x="109" y="118"/>
                  <a:pt x="110" y="117"/>
                  <a:pt x="113" y="116"/>
                </a:cubicBezTo>
                <a:cubicBezTo>
                  <a:pt x="113" y="116"/>
                  <a:pt x="113" y="116"/>
                  <a:pt x="113" y="116"/>
                </a:cubicBezTo>
                <a:cubicBezTo>
                  <a:pt x="115" y="115"/>
                  <a:pt x="115" y="115"/>
                  <a:pt x="115" y="115"/>
                </a:cubicBezTo>
                <a:cubicBezTo>
                  <a:pt x="119" y="114"/>
                  <a:pt x="119" y="114"/>
                  <a:pt x="119" y="114"/>
                </a:cubicBezTo>
                <a:cubicBezTo>
                  <a:pt x="121" y="113"/>
                  <a:pt x="122" y="114"/>
                  <a:pt x="123" y="114"/>
                </a:cubicBezTo>
                <a:cubicBezTo>
                  <a:pt x="124" y="115"/>
                  <a:pt x="124" y="116"/>
                  <a:pt x="125" y="118"/>
                </a:cubicBezTo>
                <a:cubicBezTo>
                  <a:pt x="125" y="118"/>
                  <a:pt x="125" y="120"/>
                  <a:pt x="125" y="120"/>
                </a:cubicBezTo>
                <a:cubicBezTo>
                  <a:pt x="125" y="121"/>
                  <a:pt x="125" y="122"/>
                  <a:pt x="125" y="123"/>
                </a:cubicBezTo>
                <a:cubicBezTo>
                  <a:pt x="126" y="123"/>
                  <a:pt x="127" y="123"/>
                  <a:pt x="128" y="123"/>
                </a:cubicBezTo>
                <a:cubicBezTo>
                  <a:pt x="129" y="123"/>
                  <a:pt x="129" y="124"/>
                  <a:pt x="129" y="124"/>
                </a:cubicBezTo>
                <a:cubicBezTo>
                  <a:pt x="130" y="124"/>
                  <a:pt x="130" y="126"/>
                  <a:pt x="130" y="127"/>
                </a:cubicBezTo>
                <a:cubicBezTo>
                  <a:pt x="130" y="128"/>
                  <a:pt x="130" y="129"/>
                  <a:pt x="130" y="130"/>
                </a:cubicBezTo>
                <a:cubicBezTo>
                  <a:pt x="130" y="131"/>
                  <a:pt x="129" y="132"/>
                  <a:pt x="128" y="133"/>
                </a:cubicBezTo>
                <a:cubicBezTo>
                  <a:pt x="127" y="136"/>
                  <a:pt x="127" y="136"/>
                  <a:pt x="127" y="136"/>
                </a:cubicBezTo>
                <a:cubicBezTo>
                  <a:pt x="127" y="136"/>
                  <a:pt x="126" y="137"/>
                  <a:pt x="126" y="137"/>
                </a:cubicBezTo>
                <a:cubicBezTo>
                  <a:pt x="125" y="139"/>
                  <a:pt x="125" y="139"/>
                  <a:pt x="123" y="141"/>
                </a:cubicBezTo>
                <a:cubicBezTo>
                  <a:pt x="122" y="143"/>
                  <a:pt x="122" y="144"/>
                  <a:pt x="122" y="145"/>
                </a:cubicBezTo>
                <a:cubicBezTo>
                  <a:pt x="122" y="145"/>
                  <a:pt x="122" y="145"/>
                  <a:pt x="122" y="145"/>
                </a:cubicBezTo>
                <a:cubicBezTo>
                  <a:pt x="122" y="145"/>
                  <a:pt x="122" y="145"/>
                  <a:pt x="122" y="145"/>
                </a:cubicBezTo>
                <a:cubicBezTo>
                  <a:pt x="119" y="145"/>
                  <a:pt x="118" y="148"/>
                  <a:pt x="116" y="151"/>
                </a:cubicBezTo>
                <a:cubicBezTo>
                  <a:pt x="115" y="153"/>
                  <a:pt x="115" y="153"/>
                  <a:pt x="115" y="153"/>
                </a:cubicBezTo>
                <a:cubicBezTo>
                  <a:pt x="114" y="154"/>
                  <a:pt x="112" y="153"/>
                  <a:pt x="111" y="153"/>
                </a:cubicBezTo>
                <a:cubicBezTo>
                  <a:pt x="109" y="153"/>
                  <a:pt x="107" y="153"/>
                  <a:pt x="106" y="154"/>
                </a:cubicBezTo>
                <a:cubicBezTo>
                  <a:pt x="106" y="155"/>
                  <a:pt x="104" y="157"/>
                  <a:pt x="99" y="163"/>
                </a:cubicBezTo>
                <a:cubicBezTo>
                  <a:pt x="99" y="162"/>
                  <a:pt x="99" y="162"/>
                  <a:pt x="99" y="162"/>
                </a:cubicBezTo>
                <a:cubicBezTo>
                  <a:pt x="97" y="162"/>
                  <a:pt x="97" y="162"/>
                  <a:pt x="97" y="162"/>
                </a:cubicBezTo>
                <a:cubicBezTo>
                  <a:pt x="95" y="159"/>
                  <a:pt x="95" y="159"/>
                  <a:pt x="95" y="159"/>
                </a:cubicBezTo>
                <a:cubicBezTo>
                  <a:pt x="94" y="158"/>
                  <a:pt x="94" y="158"/>
                  <a:pt x="92" y="157"/>
                </a:cubicBezTo>
                <a:cubicBezTo>
                  <a:pt x="90" y="157"/>
                  <a:pt x="90" y="157"/>
                  <a:pt x="90" y="156"/>
                </a:cubicBezTo>
                <a:cubicBezTo>
                  <a:pt x="89" y="153"/>
                  <a:pt x="87" y="152"/>
                  <a:pt x="85" y="152"/>
                </a:cubicBezTo>
                <a:cubicBezTo>
                  <a:pt x="84" y="152"/>
                  <a:pt x="83" y="153"/>
                  <a:pt x="83" y="154"/>
                </a:cubicBezTo>
                <a:cubicBezTo>
                  <a:pt x="83" y="155"/>
                  <a:pt x="83" y="156"/>
                  <a:pt x="82" y="157"/>
                </a:cubicBezTo>
                <a:cubicBezTo>
                  <a:pt x="81" y="157"/>
                  <a:pt x="80" y="157"/>
                  <a:pt x="78" y="157"/>
                </a:cubicBezTo>
                <a:cubicBezTo>
                  <a:pt x="76" y="156"/>
                  <a:pt x="76" y="156"/>
                  <a:pt x="76" y="153"/>
                </a:cubicBezTo>
                <a:cubicBezTo>
                  <a:pt x="76" y="151"/>
                  <a:pt x="76" y="151"/>
                  <a:pt x="76" y="151"/>
                </a:cubicBezTo>
                <a:cubicBezTo>
                  <a:pt x="75" y="150"/>
                  <a:pt x="75" y="148"/>
                  <a:pt x="74" y="147"/>
                </a:cubicBezTo>
                <a:cubicBezTo>
                  <a:pt x="72" y="147"/>
                  <a:pt x="70" y="147"/>
                  <a:pt x="68" y="149"/>
                </a:cubicBezTo>
                <a:cubicBezTo>
                  <a:pt x="66" y="150"/>
                  <a:pt x="66" y="150"/>
                  <a:pt x="66" y="150"/>
                </a:cubicBezTo>
                <a:cubicBezTo>
                  <a:pt x="64" y="151"/>
                  <a:pt x="64" y="151"/>
                  <a:pt x="64" y="151"/>
                </a:cubicBezTo>
                <a:cubicBezTo>
                  <a:pt x="63" y="152"/>
                  <a:pt x="63" y="152"/>
                  <a:pt x="63" y="152"/>
                </a:cubicBezTo>
                <a:cubicBezTo>
                  <a:pt x="63" y="152"/>
                  <a:pt x="62" y="153"/>
                  <a:pt x="62" y="153"/>
                </a:cubicBezTo>
                <a:cubicBezTo>
                  <a:pt x="61" y="153"/>
                  <a:pt x="61" y="152"/>
                  <a:pt x="60" y="152"/>
                </a:cubicBezTo>
                <a:cubicBezTo>
                  <a:pt x="59" y="152"/>
                  <a:pt x="58" y="153"/>
                  <a:pt x="57" y="154"/>
                </a:cubicBezTo>
                <a:cubicBezTo>
                  <a:pt x="55" y="155"/>
                  <a:pt x="54" y="157"/>
                  <a:pt x="54" y="160"/>
                </a:cubicBezTo>
                <a:cubicBezTo>
                  <a:pt x="54" y="161"/>
                  <a:pt x="53" y="165"/>
                  <a:pt x="51" y="169"/>
                </a:cubicBezTo>
                <a:cubicBezTo>
                  <a:pt x="49" y="168"/>
                  <a:pt x="49" y="167"/>
                  <a:pt x="49" y="167"/>
                </a:cubicBezTo>
                <a:cubicBezTo>
                  <a:pt x="49" y="167"/>
                  <a:pt x="48" y="165"/>
                  <a:pt x="48" y="165"/>
                </a:cubicBezTo>
                <a:cubicBezTo>
                  <a:pt x="47" y="164"/>
                  <a:pt x="47" y="161"/>
                  <a:pt x="47" y="159"/>
                </a:cubicBezTo>
                <a:cubicBezTo>
                  <a:pt x="47" y="157"/>
                  <a:pt x="44" y="155"/>
                  <a:pt x="42" y="154"/>
                </a:cubicBezTo>
                <a:cubicBezTo>
                  <a:pt x="40" y="152"/>
                  <a:pt x="40" y="152"/>
                  <a:pt x="40" y="152"/>
                </a:cubicBezTo>
                <a:cubicBezTo>
                  <a:pt x="38" y="150"/>
                  <a:pt x="37" y="149"/>
                  <a:pt x="35" y="150"/>
                </a:cubicBezTo>
                <a:cubicBezTo>
                  <a:pt x="34" y="150"/>
                  <a:pt x="33" y="150"/>
                  <a:pt x="32" y="152"/>
                </a:cubicBezTo>
                <a:cubicBezTo>
                  <a:pt x="31" y="154"/>
                  <a:pt x="30" y="156"/>
                  <a:pt x="27" y="159"/>
                </a:cubicBezTo>
                <a:cubicBezTo>
                  <a:pt x="26" y="160"/>
                  <a:pt x="25" y="162"/>
                  <a:pt x="25" y="164"/>
                </a:cubicBezTo>
                <a:cubicBezTo>
                  <a:pt x="25" y="165"/>
                  <a:pt x="25" y="166"/>
                  <a:pt x="24" y="167"/>
                </a:cubicBezTo>
                <a:cubicBezTo>
                  <a:pt x="21" y="170"/>
                  <a:pt x="19" y="172"/>
                  <a:pt x="15" y="169"/>
                </a:cubicBezTo>
                <a:cubicBezTo>
                  <a:pt x="13" y="168"/>
                  <a:pt x="12" y="168"/>
                  <a:pt x="11" y="168"/>
                </a:cubicBezTo>
                <a:cubicBezTo>
                  <a:pt x="9" y="168"/>
                  <a:pt x="8" y="170"/>
                  <a:pt x="8" y="171"/>
                </a:cubicBezTo>
                <a:cubicBezTo>
                  <a:pt x="8" y="171"/>
                  <a:pt x="7" y="171"/>
                  <a:pt x="7" y="172"/>
                </a:cubicBezTo>
                <a:cubicBezTo>
                  <a:pt x="6" y="168"/>
                  <a:pt x="6" y="168"/>
                  <a:pt x="6" y="168"/>
                </a:cubicBezTo>
                <a:cubicBezTo>
                  <a:pt x="6" y="167"/>
                  <a:pt x="6" y="167"/>
                  <a:pt x="6" y="166"/>
                </a:cubicBezTo>
                <a:cubicBezTo>
                  <a:pt x="6" y="165"/>
                  <a:pt x="6" y="165"/>
                  <a:pt x="6" y="164"/>
                </a:cubicBezTo>
                <a:cubicBezTo>
                  <a:pt x="6" y="162"/>
                  <a:pt x="6" y="162"/>
                  <a:pt x="6" y="162"/>
                </a:cubicBezTo>
                <a:cubicBezTo>
                  <a:pt x="6" y="161"/>
                  <a:pt x="6" y="161"/>
                  <a:pt x="6" y="160"/>
                </a:cubicBezTo>
                <a:cubicBezTo>
                  <a:pt x="6" y="158"/>
                  <a:pt x="6" y="157"/>
                  <a:pt x="5" y="156"/>
                </a:cubicBezTo>
                <a:cubicBezTo>
                  <a:pt x="4" y="155"/>
                  <a:pt x="2" y="150"/>
                  <a:pt x="2" y="148"/>
                </a:cubicBezTo>
                <a:cubicBezTo>
                  <a:pt x="2" y="148"/>
                  <a:pt x="2" y="148"/>
                  <a:pt x="2" y="148"/>
                </a:cubicBezTo>
                <a:cubicBezTo>
                  <a:pt x="2" y="148"/>
                  <a:pt x="2" y="147"/>
                  <a:pt x="2" y="147"/>
                </a:cubicBezTo>
                <a:cubicBezTo>
                  <a:pt x="4" y="144"/>
                  <a:pt x="5" y="143"/>
                  <a:pt x="5" y="143"/>
                </a:cubicBezTo>
                <a:cubicBezTo>
                  <a:pt x="5" y="143"/>
                  <a:pt x="5" y="140"/>
                  <a:pt x="5" y="140"/>
                </a:cubicBezTo>
                <a:cubicBezTo>
                  <a:pt x="5" y="140"/>
                  <a:pt x="5" y="140"/>
                  <a:pt x="5" y="139"/>
                </a:cubicBezTo>
                <a:cubicBezTo>
                  <a:pt x="5" y="138"/>
                  <a:pt x="5" y="137"/>
                  <a:pt x="7" y="136"/>
                </a:cubicBezTo>
                <a:cubicBezTo>
                  <a:pt x="9" y="135"/>
                  <a:pt x="9" y="133"/>
                  <a:pt x="9" y="132"/>
                </a:cubicBezTo>
                <a:cubicBezTo>
                  <a:pt x="9" y="131"/>
                  <a:pt x="9" y="130"/>
                  <a:pt x="9" y="129"/>
                </a:cubicBezTo>
                <a:cubicBezTo>
                  <a:pt x="9" y="127"/>
                  <a:pt x="9" y="127"/>
                  <a:pt x="9" y="127"/>
                </a:cubicBezTo>
                <a:cubicBezTo>
                  <a:pt x="9" y="126"/>
                  <a:pt x="11" y="123"/>
                  <a:pt x="15" y="120"/>
                </a:cubicBezTo>
                <a:cubicBezTo>
                  <a:pt x="17" y="118"/>
                  <a:pt x="17" y="117"/>
                  <a:pt x="17" y="115"/>
                </a:cubicBezTo>
                <a:cubicBezTo>
                  <a:pt x="17" y="115"/>
                  <a:pt x="17" y="114"/>
                  <a:pt x="17" y="113"/>
                </a:cubicBezTo>
                <a:cubicBezTo>
                  <a:pt x="19" y="114"/>
                  <a:pt x="21" y="116"/>
                  <a:pt x="23" y="114"/>
                </a:cubicBezTo>
                <a:cubicBezTo>
                  <a:pt x="27" y="111"/>
                  <a:pt x="28" y="108"/>
                  <a:pt x="26" y="104"/>
                </a:cubicBezTo>
                <a:cubicBezTo>
                  <a:pt x="25" y="103"/>
                  <a:pt x="25" y="103"/>
                  <a:pt x="25" y="103"/>
                </a:cubicBezTo>
                <a:cubicBezTo>
                  <a:pt x="22" y="100"/>
                  <a:pt x="22" y="99"/>
                  <a:pt x="24" y="97"/>
                </a:cubicBezTo>
                <a:cubicBezTo>
                  <a:pt x="25" y="96"/>
                  <a:pt x="25" y="96"/>
                  <a:pt x="25" y="96"/>
                </a:cubicBezTo>
                <a:cubicBezTo>
                  <a:pt x="27" y="94"/>
                  <a:pt x="29" y="92"/>
                  <a:pt x="26" y="88"/>
                </a:cubicBezTo>
                <a:cubicBezTo>
                  <a:pt x="26" y="88"/>
                  <a:pt x="23" y="85"/>
                  <a:pt x="23" y="85"/>
                </a:cubicBezTo>
                <a:cubicBezTo>
                  <a:pt x="21" y="83"/>
                  <a:pt x="19" y="82"/>
                  <a:pt x="20" y="80"/>
                </a:cubicBezTo>
                <a:cubicBezTo>
                  <a:pt x="22" y="78"/>
                  <a:pt x="23" y="77"/>
                  <a:pt x="25" y="76"/>
                </a:cubicBezTo>
                <a:cubicBezTo>
                  <a:pt x="27" y="75"/>
                  <a:pt x="29" y="74"/>
                  <a:pt x="30" y="71"/>
                </a:cubicBezTo>
                <a:cubicBezTo>
                  <a:pt x="30" y="67"/>
                  <a:pt x="30" y="67"/>
                  <a:pt x="30" y="67"/>
                </a:cubicBezTo>
                <a:cubicBezTo>
                  <a:pt x="31" y="63"/>
                  <a:pt x="32" y="58"/>
                  <a:pt x="29" y="54"/>
                </a:cubicBezTo>
                <a:cubicBezTo>
                  <a:pt x="26" y="49"/>
                  <a:pt x="26" y="49"/>
                  <a:pt x="26" y="49"/>
                </a:cubicBezTo>
                <a:cubicBezTo>
                  <a:pt x="25" y="47"/>
                  <a:pt x="24" y="45"/>
                  <a:pt x="22" y="43"/>
                </a:cubicBezTo>
                <a:cubicBezTo>
                  <a:pt x="18" y="39"/>
                  <a:pt x="18" y="39"/>
                  <a:pt x="18" y="39"/>
                </a:cubicBezTo>
                <a:cubicBezTo>
                  <a:pt x="16" y="37"/>
                  <a:pt x="12" y="33"/>
                  <a:pt x="12" y="32"/>
                </a:cubicBezTo>
                <a:cubicBezTo>
                  <a:pt x="13" y="29"/>
                  <a:pt x="15" y="26"/>
                  <a:pt x="19" y="26"/>
                </a:cubicBezTo>
                <a:cubicBezTo>
                  <a:pt x="22" y="26"/>
                  <a:pt x="30" y="25"/>
                  <a:pt x="31" y="22"/>
                </a:cubicBezTo>
                <a:cubicBezTo>
                  <a:pt x="31" y="22"/>
                  <a:pt x="31" y="21"/>
                  <a:pt x="31" y="20"/>
                </a:cubicBezTo>
                <a:cubicBezTo>
                  <a:pt x="29" y="17"/>
                  <a:pt x="30" y="14"/>
                  <a:pt x="33" y="12"/>
                </a:cubicBezTo>
                <a:cubicBezTo>
                  <a:pt x="35" y="11"/>
                  <a:pt x="36" y="11"/>
                  <a:pt x="38" y="11"/>
                </a:cubicBezTo>
                <a:cubicBezTo>
                  <a:pt x="39" y="11"/>
                  <a:pt x="40" y="11"/>
                  <a:pt x="42" y="9"/>
                </a:cubicBezTo>
                <a:close/>
                <a:moveTo>
                  <a:pt x="2" y="148"/>
                </a:moveTo>
                <a:cubicBezTo>
                  <a:pt x="2" y="148"/>
                  <a:pt x="2" y="148"/>
                  <a:pt x="2" y="148"/>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46"/>
          <p:cNvSpPr>
            <a:spLocks noEditPoints="1"/>
          </p:cNvSpPr>
          <p:nvPr/>
        </p:nvSpPr>
        <p:spPr bwMode="auto">
          <a:xfrm>
            <a:off x="3539675" y="2799895"/>
            <a:ext cx="1114425" cy="1362075"/>
          </a:xfrm>
          <a:custGeom>
            <a:avLst/>
            <a:gdLst>
              <a:gd name="T0" fmla="*/ 7 w 144"/>
              <a:gd name="T1" fmla="*/ 14 h 176"/>
              <a:gd name="T2" fmla="*/ 10 w 144"/>
              <a:gd name="T3" fmla="*/ 36 h 176"/>
              <a:gd name="T4" fmla="*/ 1 w 144"/>
              <a:gd name="T5" fmla="*/ 50 h 176"/>
              <a:gd name="T6" fmla="*/ 6 w 144"/>
              <a:gd name="T7" fmla="*/ 62 h 176"/>
              <a:gd name="T8" fmla="*/ 2 w 144"/>
              <a:gd name="T9" fmla="*/ 68 h 176"/>
              <a:gd name="T10" fmla="*/ 2 w 144"/>
              <a:gd name="T11" fmla="*/ 84 h 176"/>
              <a:gd name="T12" fmla="*/ 13 w 144"/>
              <a:gd name="T13" fmla="*/ 115 h 176"/>
              <a:gd name="T14" fmla="*/ 16 w 144"/>
              <a:gd name="T15" fmla="*/ 131 h 176"/>
              <a:gd name="T16" fmla="*/ 33 w 144"/>
              <a:gd name="T17" fmla="*/ 134 h 176"/>
              <a:gd name="T18" fmla="*/ 45 w 144"/>
              <a:gd name="T19" fmla="*/ 134 h 176"/>
              <a:gd name="T20" fmla="*/ 57 w 144"/>
              <a:gd name="T21" fmla="*/ 148 h 176"/>
              <a:gd name="T22" fmla="*/ 55 w 144"/>
              <a:gd name="T23" fmla="*/ 164 h 176"/>
              <a:gd name="T24" fmla="*/ 69 w 144"/>
              <a:gd name="T25" fmla="*/ 173 h 176"/>
              <a:gd name="T26" fmla="*/ 88 w 144"/>
              <a:gd name="T27" fmla="*/ 164 h 176"/>
              <a:gd name="T28" fmla="*/ 99 w 144"/>
              <a:gd name="T29" fmla="*/ 168 h 176"/>
              <a:gd name="T30" fmla="*/ 115 w 144"/>
              <a:gd name="T31" fmla="*/ 146 h 176"/>
              <a:gd name="T32" fmla="*/ 133 w 144"/>
              <a:gd name="T33" fmla="*/ 151 h 176"/>
              <a:gd name="T34" fmla="*/ 139 w 144"/>
              <a:gd name="T35" fmla="*/ 142 h 176"/>
              <a:gd name="T36" fmla="*/ 136 w 144"/>
              <a:gd name="T37" fmla="*/ 123 h 176"/>
              <a:gd name="T38" fmla="*/ 141 w 144"/>
              <a:gd name="T39" fmla="*/ 117 h 176"/>
              <a:gd name="T40" fmla="*/ 144 w 144"/>
              <a:gd name="T41" fmla="*/ 89 h 176"/>
              <a:gd name="T42" fmla="*/ 139 w 144"/>
              <a:gd name="T43" fmla="*/ 70 h 176"/>
              <a:gd name="T44" fmla="*/ 136 w 144"/>
              <a:gd name="T45" fmla="*/ 58 h 176"/>
              <a:gd name="T46" fmla="*/ 115 w 144"/>
              <a:gd name="T47" fmla="*/ 53 h 176"/>
              <a:gd name="T48" fmla="*/ 107 w 144"/>
              <a:gd name="T49" fmla="*/ 31 h 176"/>
              <a:gd name="T50" fmla="*/ 78 w 144"/>
              <a:gd name="T51" fmla="*/ 34 h 176"/>
              <a:gd name="T52" fmla="*/ 52 w 144"/>
              <a:gd name="T53" fmla="*/ 25 h 176"/>
              <a:gd name="T54" fmla="*/ 34 w 144"/>
              <a:gd name="T55" fmla="*/ 1 h 176"/>
              <a:gd name="T56" fmla="*/ 17 w 144"/>
              <a:gd name="T57" fmla="*/ 34 h 176"/>
              <a:gd name="T58" fmla="*/ 9 w 144"/>
              <a:gd name="T59" fmla="*/ 15 h 176"/>
              <a:gd name="T60" fmla="*/ 39 w 144"/>
              <a:gd name="T61" fmla="*/ 9 h 176"/>
              <a:gd name="T62" fmla="*/ 54 w 144"/>
              <a:gd name="T63" fmla="*/ 34 h 176"/>
              <a:gd name="T64" fmla="*/ 84 w 144"/>
              <a:gd name="T65" fmla="*/ 35 h 176"/>
              <a:gd name="T66" fmla="*/ 106 w 144"/>
              <a:gd name="T67" fmla="*/ 35 h 176"/>
              <a:gd name="T68" fmla="*/ 119 w 144"/>
              <a:gd name="T69" fmla="*/ 56 h 176"/>
              <a:gd name="T70" fmla="*/ 139 w 144"/>
              <a:gd name="T71" fmla="*/ 61 h 176"/>
              <a:gd name="T72" fmla="*/ 141 w 144"/>
              <a:gd name="T73" fmla="*/ 79 h 176"/>
              <a:gd name="T74" fmla="*/ 132 w 144"/>
              <a:gd name="T75" fmla="*/ 106 h 176"/>
              <a:gd name="T76" fmla="*/ 140 w 144"/>
              <a:gd name="T77" fmla="*/ 118 h 176"/>
              <a:gd name="T78" fmla="*/ 137 w 144"/>
              <a:gd name="T79" fmla="*/ 130 h 176"/>
              <a:gd name="T80" fmla="*/ 138 w 144"/>
              <a:gd name="T81" fmla="*/ 144 h 176"/>
              <a:gd name="T82" fmla="*/ 130 w 144"/>
              <a:gd name="T83" fmla="*/ 148 h 176"/>
              <a:gd name="T84" fmla="*/ 110 w 144"/>
              <a:gd name="T85" fmla="*/ 163 h 176"/>
              <a:gd name="T86" fmla="*/ 97 w 144"/>
              <a:gd name="T87" fmla="*/ 165 h 176"/>
              <a:gd name="T88" fmla="*/ 85 w 144"/>
              <a:gd name="T89" fmla="*/ 165 h 176"/>
              <a:gd name="T90" fmla="*/ 55 w 144"/>
              <a:gd name="T91" fmla="*/ 171 h 176"/>
              <a:gd name="T92" fmla="*/ 65 w 144"/>
              <a:gd name="T93" fmla="*/ 159 h 176"/>
              <a:gd name="T94" fmla="*/ 51 w 144"/>
              <a:gd name="T95" fmla="*/ 142 h 176"/>
              <a:gd name="T96" fmla="*/ 41 w 144"/>
              <a:gd name="T97" fmla="*/ 129 h 176"/>
              <a:gd name="T98" fmla="*/ 31 w 144"/>
              <a:gd name="T99" fmla="*/ 131 h 176"/>
              <a:gd name="T100" fmla="*/ 14 w 144"/>
              <a:gd name="T101" fmla="*/ 128 h 176"/>
              <a:gd name="T102" fmla="*/ 13 w 144"/>
              <a:gd name="T103" fmla="*/ 101 h 176"/>
              <a:gd name="T104" fmla="*/ 4 w 144"/>
              <a:gd name="T105" fmla="*/ 69 h 176"/>
              <a:gd name="T106" fmla="*/ 7 w 144"/>
              <a:gd name="T107" fmla="*/ 62 h 176"/>
              <a:gd name="T108" fmla="*/ 3 w 144"/>
              <a:gd name="T109"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176">
                <a:moveTo>
                  <a:pt x="31" y="0"/>
                </a:moveTo>
                <a:cubicBezTo>
                  <a:pt x="29" y="1"/>
                  <a:pt x="26" y="1"/>
                  <a:pt x="18" y="1"/>
                </a:cubicBezTo>
                <a:cubicBezTo>
                  <a:pt x="15" y="1"/>
                  <a:pt x="13" y="2"/>
                  <a:pt x="11" y="4"/>
                </a:cubicBezTo>
                <a:cubicBezTo>
                  <a:pt x="10" y="5"/>
                  <a:pt x="10" y="6"/>
                  <a:pt x="11" y="8"/>
                </a:cubicBezTo>
                <a:cubicBezTo>
                  <a:pt x="11" y="10"/>
                  <a:pt x="11" y="11"/>
                  <a:pt x="8" y="13"/>
                </a:cubicBezTo>
                <a:cubicBezTo>
                  <a:pt x="7" y="14"/>
                  <a:pt x="7" y="14"/>
                  <a:pt x="7" y="14"/>
                </a:cubicBezTo>
                <a:cubicBezTo>
                  <a:pt x="5" y="16"/>
                  <a:pt x="5" y="18"/>
                  <a:pt x="6" y="19"/>
                </a:cubicBezTo>
                <a:cubicBezTo>
                  <a:pt x="6" y="20"/>
                  <a:pt x="8" y="22"/>
                  <a:pt x="10" y="22"/>
                </a:cubicBezTo>
                <a:cubicBezTo>
                  <a:pt x="12" y="23"/>
                  <a:pt x="12" y="24"/>
                  <a:pt x="13" y="25"/>
                </a:cubicBezTo>
                <a:cubicBezTo>
                  <a:pt x="13" y="27"/>
                  <a:pt x="13" y="29"/>
                  <a:pt x="15" y="31"/>
                </a:cubicBezTo>
                <a:cubicBezTo>
                  <a:pt x="16" y="32"/>
                  <a:pt x="16" y="33"/>
                  <a:pt x="16" y="33"/>
                </a:cubicBezTo>
                <a:cubicBezTo>
                  <a:pt x="15" y="34"/>
                  <a:pt x="12" y="36"/>
                  <a:pt x="10" y="36"/>
                </a:cubicBezTo>
                <a:cubicBezTo>
                  <a:pt x="8" y="37"/>
                  <a:pt x="8" y="40"/>
                  <a:pt x="8" y="44"/>
                </a:cubicBezTo>
                <a:cubicBezTo>
                  <a:pt x="8" y="48"/>
                  <a:pt x="8" y="48"/>
                  <a:pt x="8" y="48"/>
                </a:cubicBezTo>
                <a:cubicBezTo>
                  <a:pt x="8" y="48"/>
                  <a:pt x="8" y="48"/>
                  <a:pt x="8" y="49"/>
                </a:cubicBezTo>
                <a:cubicBezTo>
                  <a:pt x="8" y="49"/>
                  <a:pt x="7" y="49"/>
                  <a:pt x="6" y="49"/>
                </a:cubicBezTo>
                <a:cubicBezTo>
                  <a:pt x="5" y="49"/>
                  <a:pt x="4" y="48"/>
                  <a:pt x="2" y="49"/>
                </a:cubicBezTo>
                <a:cubicBezTo>
                  <a:pt x="1" y="49"/>
                  <a:pt x="1" y="49"/>
                  <a:pt x="1" y="50"/>
                </a:cubicBezTo>
                <a:cubicBezTo>
                  <a:pt x="0" y="50"/>
                  <a:pt x="0" y="50"/>
                  <a:pt x="0" y="51"/>
                </a:cubicBezTo>
                <a:cubicBezTo>
                  <a:pt x="0" y="52"/>
                  <a:pt x="2" y="54"/>
                  <a:pt x="4" y="56"/>
                </a:cubicBezTo>
                <a:cubicBezTo>
                  <a:pt x="6" y="57"/>
                  <a:pt x="6" y="57"/>
                  <a:pt x="6" y="57"/>
                </a:cubicBezTo>
                <a:cubicBezTo>
                  <a:pt x="7" y="58"/>
                  <a:pt x="7" y="58"/>
                  <a:pt x="7" y="59"/>
                </a:cubicBezTo>
                <a:cubicBezTo>
                  <a:pt x="7" y="59"/>
                  <a:pt x="7" y="59"/>
                  <a:pt x="6" y="59"/>
                </a:cubicBezTo>
                <a:cubicBezTo>
                  <a:pt x="6" y="60"/>
                  <a:pt x="6" y="61"/>
                  <a:pt x="6" y="62"/>
                </a:cubicBezTo>
                <a:cubicBezTo>
                  <a:pt x="6" y="62"/>
                  <a:pt x="6" y="63"/>
                  <a:pt x="7" y="64"/>
                </a:cubicBezTo>
                <a:cubicBezTo>
                  <a:pt x="7" y="65"/>
                  <a:pt x="7" y="65"/>
                  <a:pt x="7" y="65"/>
                </a:cubicBezTo>
                <a:cubicBezTo>
                  <a:pt x="7" y="65"/>
                  <a:pt x="7" y="65"/>
                  <a:pt x="7" y="65"/>
                </a:cubicBezTo>
                <a:cubicBezTo>
                  <a:pt x="7" y="66"/>
                  <a:pt x="6" y="66"/>
                  <a:pt x="5" y="66"/>
                </a:cubicBezTo>
                <a:cubicBezTo>
                  <a:pt x="4" y="66"/>
                  <a:pt x="3" y="66"/>
                  <a:pt x="2" y="67"/>
                </a:cubicBezTo>
                <a:cubicBezTo>
                  <a:pt x="2" y="68"/>
                  <a:pt x="2" y="68"/>
                  <a:pt x="2" y="68"/>
                </a:cubicBezTo>
                <a:cubicBezTo>
                  <a:pt x="2" y="68"/>
                  <a:pt x="2" y="68"/>
                  <a:pt x="2" y="68"/>
                </a:cubicBezTo>
                <a:cubicBezTo>
                  <a:pt x="2" y="69"/>
                  <a:pt x="2" y="69"/>
                  <a:pt x="3" y="70"/>
                </a:cubicBezTo>
                <a:cubicBezTo>
                  <a:pt x="4" y="72"/>
                  <a:pt x="5" y="74"/>
                  <a:pt x="5" y="76"/>
                </a:cubicBezTo>
                <a:cubicBezTo>
                  <a:pt x="5" y="76"/>
                  <a:pt x="5" y="76"/>
                  <a:pt x="5" y="76"/>
                </a:cubicBezTo>
                <a:cubicBezTo>
                  <a:pt x="5" y="81"/>
                  <a:pt x="2" y="84"/>
                  <a:pt x="2" y="84"/>
                </a:cubicBezTo>
                <a:cubicBezTo>
                  <a:pt x="2" y="84"/>
                  <a:pt x="2" y="84"/>
                  <a:pt x="2" y="84"/>
                </a:cubicBezTo>
                <a:cubicBezTo>
                  <a:pt x="2" y="85"/>
                  <a:pt x="2" y="85"/>
                  <a:pt x="2" y="85"/>
                </a:cubicBezTo>
                <a:cubicBezTo>
                  <a:pt x="2" y="85"/>
                  <a:pt x="8" y="90"/>
                  <a:pt x="8" y="90"/>
                </a:cubicBezTo>
                <a:cubicBezTo>
                  <a:pt x="8" y="92"/>
                  <a:pt x="10" y="100"/>
                  <a:pt x="12" y="103"/>
                </a:cubicBezTo>
                <a:cubicBezTo>
                  <a:pt x="12" y="103"/>
                  <a:pt x="13" y="105"/>
                  <a:pt x="13" y="108"/>
                </a:cubicBezTo>
                <a:cubicBezTo>
                  <a:pt x="13" y="109"/>
                  <a:pt x="13" y="110"/>
                  <a:pt x="13" y="111"/>
                </a:cubicBezTo>
                <a:cubicBezTo>
                  <a:pt x="13" y="115"/>
                  <a:pt x="13" y="115"/>
                  <a:pt x="13" y="115"/>
                </a:cubicBezTo>
                <a:cubicBezTo>
                  <a:pt x="13" y="121"/>
                  <a:pt x="12" y="123"/>
                  <a:pt x="12" y="123"/>
                </a:cubicBezTo>
                <a:cubicBezTo>
                  <a:pt x="11" y="126"/>
                  <a:pt x="11" y="126"/>
                  <a:pt x="11" y="126"/>
                </a:cubicBezTo>
                <a:cubicBezTo>
                  <a:pt x="11" y="126"/>
                  <a:pt x="11" y="127"/>
                  <a:pt x="11" y="127"/>
                </a:cubicBezTo>
                <a:cubicBezTo>
                  <a:pt x="11" y="127"/>
                  <a:pt x="11" y="127"/>
                  <a:pt x="11" y="127"/>
                </a:cubicBezTo>
                <a:cubicBezTo>
                  <a:pt x="13" y="129"/>
                  <a:pt x="13" y="129"/>
                  <a:pt x="13" y="129"/>
                </a:cubicBezTo>
                <a:cubicBezTo>
                  <a:pt x="13" y="130"/>
                  <a:pt x="14" y="131"/>
                  <a:pt x="16" y="131"/>
                </a:cubicBezTo>
                <a:cubicBezTo>
                  <a:pt x="18" y="131"/>
                  <a:pt x="19" y="131"/>
                  <a:pt x="20" y="134"/>
                </a:cubicBezTo>
                <a:cubicBezTo>
                  <a:pt x="21" y="134"/>
                  <a:pt x="21" y="135"/>
                  <a:pt x="22" y="135"/>
                </a:cubicBezTo>
                <a:cubicBezTo>
                  <a:pt x="23" y="135"/>
                  <a:pt x="23" y="134"/>
                  <a:pt x="24" y="133"/>
                </a:cubicBezTo>
                <a:cubicBezTo>
                  <a:pt x="25" y="132"/>
                  <a:pt x="25" y="132"/>
                  <a:pt x="25" y="132"/>
                </a:cubicBezTo>
                <a:cubicBezTo>
                  <a:pt x="27" y="134"/>
                  <a:pt x="30" y="134"/>
                  <a:pt x="32" y="132"/>
                </a:cubicBezTo>
                <a:cubicBezTo>
                  <a:pt x="32" y="133"/>
                  <a:pt x="33" y="133"/>
                  <a:pt x="33" y="134"/>
                </a:cubicBezTo>
                <a:cubicBezTo>
                  <a:pt x="34" y="135"/>
                  <a:pt x="35" y="136"/>
                  <a:pt x="36" y="137"/>
                </a:cubicBezTo>
                <a:cubicBezTo>
                  <a:pt x="37" y="137"/>
                  <a:pt x="38" y="137"/>
                  <a:pt x="39" y="137"/>
                </a:cubicBezTo>
                <a:cubicBezTo>
                  <a:pt x="40" y="136"/>
                  <a:pt x="41" y="135"/>
                  <a:pt x="41" y="134"/>
                </a:cubicBezTo>
                <a:cubicBezTo>
                  <a:pt x="41" y="133"/>
                  <a:pt x="42" y="131"/>
                  <a:pt x="43" y="130"/>
                </a:cubicBezTo>
                <a:cubicBezTo>
                  <a:pt x="43" y="130"/>
                  <a:pt x="43" y="130"/>
                  <a:pt x="43" y="130"/>
                </a:cubicBezTo>
                <a:cubicBezTo>
                  <a:pt x="44" y="131"/>
                  <a:pt x="45" y="133"/>
                  <a:pt x="45" y="134"/>
                </a:cubicBezTo>
                <a:cubicBezTo>
                  <a:pt x="46" y="136"/>
                  <a:pt x="47" y="136"/>
                  <a:pt x="48" y="136"/>
                </a:cubicBezTo>
                <a:cubicBezTo>
                  <a:pt x="49" y="137"/>
                  <a:pt x="49" y="137"/>
                  <a:pt x="50" y="139"/>
                </a:cubicBezTo>
                <a:cubicBezTo>
                  <a:pt x="49" y="142"/>
                  <a:pt x="49" y="142"/>
                  <a:pt x="49" y="142"/>
                </a:cubicBezTo>
                <a:cubicBezTo>
                  <a:pt x="49" y="142"/>
                  <a:pt x="49" y="142"/>
                  <a:pt x="49" y="143"/>
                </a:cubicBezTo>
                <a:cubicBezTo>
                  <a:pt x="49" y="144"/>
                  <a:pt x="50" y="145"/>
                  <a:pt x="52" y="146"/>
                </a:cubicBezTo>
                <a:cubicBezTo>
                  <a:pt x="53" y="147"/>
                  <a:pt x="55" y="148"/>
                  <a:pt x="57" y="148"/>
                </a:cubicBezTo>
                <a:cubicBezTo>
                  <a:pt x="61" y="148"/>
                  <a:pt x="63" y="149"/>
                  <a:pt x="63" y="151"/>
                </a:cubicBezTo>
                <a:cubicBezTo>
                  <a:pt x="63" y="156"/>
                  <a:pt x="63" y="156"/>
                  <a:pt x="63" y="156"/>
                </a:cubicBezTo>
                <a:cubicBezTo>
                  <a:pt x="63" y="157"/>
                  <a:pt x="63" y="159"/>
                  <a:pt x="63" y="159"/>
                </a:cubicBezTo>
                <a:cubicBezTo>
                  <a:pt x="63" y="160"/>
                  <a:pt x="63" y="161"/>
                  <a:pt x="63" y="161"/>
                </a:cubicBezTo>
                <a:cubicBezTo>
                  <a:pt x="62" y="162"/>
                  <a:pt x="59" y="163"/>
                  <a:pt x="58" y="163"/>
                </a:cubicBezTo>
                <a:cubicBezTo>
                  <a:pt x="55" y="164"/>
                  <a:pt x="55" y="164"/>
                  <a:pt x="55" y="164"/>
                </a:cubicBezTo>
                <a:cubicBezTo>
                  <a:pt x="55" y="165"/>
                  <a:pt x="53" y="165"/>
                  <a:pt x="53" y="167"/>
                </a:cubicBezTo>
                <a:cubicBezTo>
                  <a:pt x="53" y="168"/>
                  <a:pt x="53" y="168"/>
                  <a:pt x="53" y="168"/>
                </a:cubicBezTo>
                <a:cubicBezTo>
                  <a:pt x="53" y="169"/>
                  <a:pt x="53" y="171"/>
                  <a:pt x="54" y="172"/>
                </a:cubicBezTo>
                <a:cubicBezTo>
                  <a:pt x="54" y="173"/>
                  <a:pt x="55" y="173"/>
                  <a:pt x="55" y="172"/>
                </a:cubicBezTo>
                <a:cubicBezTo>
                  <a:pt x="57" y="171"/>
                  <a:pt x="61" y="172"/>
                  <a:pt x="64" y="174"/>
                </a:cubicBezTo>
                <a:cubicBezTo>
                  <a:pt x="66" y="175"/>
                  <a:pt x="68" y="174"/>
                  <a:pt x="69" y="173"/>
                </a:cubicBezTo>
                <a:cubicBezTo>
                  <a:pt x="70" y="172"/>
                  <a:pt x="71" y="171"/>
                  <a:pt x="72" y="171"/>
                </a:cubicBezTo>
                <a:cubicBezTo>
                  <a:pt x="73" y="172"/>
                  <a:pt x="74" y="172"/>
                  <a:pt x="75" y="173"/>
                </a:cubicBezTo>
                <a:cubicBezTo>
                  <a:pt x="78" y="174"/>
                  <a:pt x="82" y="176"/>
                  <a:pt x="85" y="172"/>
                </a:cubicBezTo>
                <a:cubicBezTo>
                  <a:pt x="86" y="169"/>
                  <a:pt x="87" y="167"/>
                  <a:pt x="87" y="165"/>
                </a:cubicBezTo>
                <a:cubicBezTo>
                  <a:pt x="87" y="165"/>
                  <a:pt x="87" y="164"/>
                  <a:pt x="87" y="164"/>
                </a:cubicBezTo>
                <a:cubicBezTo>
                  <a:pt x="87" y="164"/>
                  <a:pt x="88" y="164"/>
                  <a:pt x="88" y="164"/>
                </a:cubicBezTo>
                <a:cubicBezTo>
                  <a:pt x="90" y="165"/>
                  <a:pt x="92" y="165"/>
                  <a:pt x="94" y="164"/>
                </a:cubicBezTo>
                <a:cubicBezTo>
                  <a:pt x="94" y="164"/>
                  <a:pt x="94" y="164"/>
                  <a:pt x="94" y="164"/>
                </a:cubicBezTo>
                <a:cubicBezTo>
                  <a:pt x="94" y="164"/>
                  <a:pt x="95" y="165"/>
                  <a:pt x="95" y="165"/>
                </a:cubicBezTo>
                <a:cubicBezTo>
                  <a:pt x="95" y="166"/>
                  <a:pt x="95" y="168"/>
                  <a:pt x="96" y="168"/>
                </a:cubicBezTo>
                <a:cubicBezTo>
                  <a:pt x="97" y="168"/>
                  <a:pt x="97" y="169"/>
                  <a:pt x="98" y="168"/>
                </a:cubicBezTo>
                <a:cubicBezTo>
                  <a:pt x="99" y="168"/>
                  <a:pt x="99" y="168"/>
                  <a:pt x="99" y="168"/>
                </a:cubicBezTo>
                <a:cubicBezTo>
                  <a:pt x="100" y="168"/>
                  <a:pt x="100" y="167"/>
                  <a:pt x="101" y="167"/>
                </a:cubicBezTo>
                <a:cubicBezTo>
                  <a:pt x="101" y="168"/>
                  <a:pt x="102" y="168"/>
                  <a:pt x="102" y="170"/>
                </a:cubicBezTo>
                <a:cubicBezTo>
                  <a:pt x="103" y="172"/>
                  <a:pt x="104" y="173"/>
                  <a:pt x="105" y="173"/>
                </a:cubicBezTo>
                <a:cubicBezTo>
                  <a:pt x="108" y="173"/>
                  <a:pt x="110" y="168"/>
                  <a:pt x="112" y="163"/>
                </a:cubicBezTo>
                <a:cubicBezTo>
                  <a:pt x="112" y="160"/>
                  <a:pt x="113" y="157"/>
                  <a:pt x="113" y="154"/>
                </a:cubicBezTo>
                <a:cubicBezTo>
                  <a:pt x="113" y="151"/>
                  <a:pt x="113" y="148"/>
                  <a:pt x="115" y="146"/>
                </a:cubicBezTo>
                <a:cubicBezTo>
                  <a:pt x="115" y="146"/>
                  <a:pt x="115" y="146"/>
                  <a:pt x="115" y="146"/>
                </a:cubicBezTo>
                <a:cubicBezTo>
                  <a:pt x="116" y="146"/>
                  <a:pt x="116" y="146"/>
                  <a:pt x="117" y="147"/>
                </a:cubicBezTo>
                <a:cubicBezTo>
                  <a:pt x="118" y="148"/>
                  <a:pt x="119" y="149"/>
                  <a:pt x="122" y="148"/>
                </a:cubicBezTo>
                <a:cubicBezTo>
                  <a:pt x="125" y="146"/>
                  <a:pt x="126" y="146"/>
                  <a:pt x="128" y="149"/>
                </a:cubicBezTo>
                <a:cubicBezTo>
                  <a:pt x="130" y="151"/>
                  <a:pt x="131" y="151"/>
                  <a:pt x="132" y="151"/>
                </a:cubicBezTo>
                <a:cubicBezTo>
                  <a:pt x="133" y="151"/>
                  <a:pt x="133" y="151"/>
                  <a:pt x="133" y="151"/>
                </a:cubicBezTo>
                <a:cubicBezTo>
                  <a:pt x="133" y="151"/>
                  <a:pt x="133" y="151"/>
                  <a:pt x="134" y="150"/>
                </a:cubicBezTo>
                <a:cubicBezTo>
                  <a:pt x="137" y="149"/>
                  <a:pt x="138" y="149"/>
                  <a:pt x="138" y="149"/>
                </a:cubicBezTo>
                <a:cubicBezTo>
                  <a:pt x="139" y="148"/>
                  <a:pt x="141" y="148"/>
                  <a:pt x="141" y="147"/>
                </a:cubicBezTo>
                <a:cubicBezTo>
                  <a:pt x="141" y="147"/>
                  <a:pt x="141" y="147"/>
                  <a:pt x="141" y="146"/>
                </a:cubicBezTo>
                <a:cubicBezTo>
                  <a:pt x="141" y="145"/>
                  <a:pt x="140" y="144"/>
                  <a:pt x="139" y="143"/>
                </a:cubicBezTo>
                <a:cubicBezTo>
                  <a:pt x="139" y="142"/>
                  <a:pt x="139" y="142"/>
                  <a:pt x="139" y="142"/>
                </a:cubicBezTo>
                <a:cubicBezTo>
                  <a:pt x="138" y="141"/>
                  <a:pt x="138" y="141"/>
                  <a:pt x="138" y="141"/>
                </a:cubicBezTo>
                <a:cubicBezTo>
                  <a:pt x="138" y="140"/>
                  <a:pt x="139" y="140"/>
                  <a:pt x="139" y="140"/>
                </a:cubicBezTo>
                <a:cubicBezTo>
                  <a:pt x="141" y="138"/>
                  <a:pt x="141" y="138"/>
                  <a:pt x="141" y="138"/>
                </a:cubicBezTo>
                <a:cubicBezTo>
                  <a:pt x="141" y="137"/>
                  <a:pt x="142" y="136"/>
                  <a:pt x="142" y="135"/>
                </a:cubicBezTo>
                <a:cubicBezTo>
                  <a:pt x="142" y="133"/>
                  <a:pt x="140" y="131"/>
                  <a:pt x="139" y="129"/>
                </a:cubicBezTo>
                <a:cubicBezTo>
                  <a:pt x="137" y="126"/>
                  <a:pt x="136" y="124"/>
                  <a:pt x="136" y="123"/>
                </a:cubicBezTo>
                <a:cubicBezTo>
                  <a:pt x="136" y="123"/>
                  <a:pt x="136" y="123"/>
                  <a:pt x="137" y="123"/>
                </a:cubicBezTo>
                <a:cubicBezTo>
                  <a:pt x="137" y="123"/>
                  <a:pt x="137" y="122"/>
                  <a:pt x="137" y="122"/>
                </a:cubicBezTo>
                <a:cubicBezTo>
                  <a:pt x="139" y="122"/>
                  <a:pt x="139" y="122"/>
                  <a:pt x="139" y="122"/>
                </a:cubicBezTo>
                <a:cubicBezTo>
                  <a:pt x="141" y="121"/>
                  <a:pt x="143" y="121"/>
                  <a:pt x="143" y="119"/>
                </a:cubicBezTo>
                <a:cubicBezTo>
                  <a:pt x="143" y="119"/>
                  <a:pt x="143" y="119"/>
                  <a:pt x="143" y="119"/>
                </a:cubicBezTo>
                <a:cubicBezTo>
                  <a:pt x="143" y="118"/>
                  <a:pt x="142" y="117"/>
                  <a:pt x="141" y="117"/>
                </a:cubicBezTo>
                <a:cubicBezTo>
                  <a:pt x="137" y="114"/>
                  <a:pt x="137" y="114"/>
                  <a:pt x="137" y="114"/>
                </a:cubicBezTo>
                <a:cubicBezTo>
                  <a:pt x="137" y="114"/>
                  <a:pt x="132" y="110"/>
                  <a:pt x="132" y="110"/>
                </a:cubicBezTo>
                <a:cubicBezTo>
                  <a:pt x="133" y="109"/>
                  <a:pt x="134" y="109"/>
                  <a:pt x="134" y="106"/>
                </a:cubicBezTo>
                <a:cubicBezTo>
                  <a:pt x="134" y="104"/>
                  <a:pt x="134" y="103"/>
                  <a:pt x="136" y="102"/>
                </a:cubicBezTo>
                <a:cubicBezTo>
                  <a:pt x="137" y="102"/>
                  <a:pt x="137" y="102"/>
                  <a:pt x="137" y="102"/>
                </a:cubicBezTo>
                <a:cubicBezTo>
                  <a:pt x="140" y="100"/>
                  <a:pt x="144" y="95"/>
                  <a:pt x="144" y="89"/>
                </a:cubicBezTo>
                <a:cubicBezTo>
                  <a:pt x="144" y="84"/>
                  <a:pt x="144" y="84"/>
                  <a:pt x="144" y="84"/>
                </a:cubicBezTo>
                <a:cubicBezTo>
                  <a:pt x="144" y="84"/>
                  <a:pt x="144" y="83"/>
                  <a:pt x="144" y="82"/>
                </a:cubicBezTo>
                <a:cubicBezTo>
                  <a:pt x="144" y="81"/>
                  <a:pt x="144" y="80"/>
                  <a:pt x="143" y="78"/>
                </a:cubicBezTo>
                <a:cubicBezTo>
                  <a:pt x="140" y="75"/>
                  <a:pt x="140" y="75"/>
                  <a:pt x="140" y="75"/>
                </a:cubicBezTo>
                <a:cubicBezTo>
                  <a:pt x="139" y="73"/>
                  <a:pt x="138" y="72"/>
                  <a:pt x="138" y="71"/>
                </a:cubicBezTo>
                <a:cubicBezTo>
                  <a:pt x="138" y="71"/>
                  <a:pt x="138" y="71"/>
                  <a:pt x="139" y="70"/>
                </a:cubicBezTo>
                <a:cubicBezTo>
                  <a:pt x="141" y="68"/>
                  <a:pt x="142" y="65"/>
                  <a:pt x="142" y="63"/>
                </a:cubicBezTo>
                <a:cubicBezTo>
                  <a:pt x="142" y="62"/>
                  <a:pt x="142" y="62"/>
                  <a:pt x="142" y="62"/>
                </a:cubicBezTo>
                <a:cubicBezTo>
                  <a:pt x="142" y="61"/>
                  <a:pt x="141" y="60"/>
                  <a:pt x="140" y="59"/>
                </a:cubicBezTo>
                <a:cubicBezTo>
                  <a:pt x="138" y="58"/>
                  <a:pt x="138" y="58"/>
                  <a:pt x="138" y="58"/>
                </a:cubicBezTo>
                <a:cubicBezTo>
                  <a:pt x="137" y="58"/>
                  <a:pt x="137" y="58"/>
                  <a:pt x="137" y="58"/>
                </a:cubicBezTo>
                <a:cubicBezTo>
                  <a:pt x="137" y="58"/>
                  <a:pt x="136" y="58"/>
                  <a:pt x="136" y="58"/>
                </a:cubicBezTo>
                <a:cubicBezTo>
                  <a:pt x="135" y="58"/>
                  <a:pt x="133" y="59"/>
                  <a:pt x="132" y="59"/>
                </a:cubicBezTo>
                <a:cubicBezTo>
                  <a:pt x="131" y="59"/>
                  <a:pt x="131" y="59"/>
                  <a:pt x="131" y="59"/>
                </a:cubicBezTo>
                <a:cubicBezTo>
                  <a:pt x="130" y="57"/>
                  <a:pt x="125" y="54"/>
                  <a:pt x="124" y="55"/>
                </a:cubicBezTo>
                <a:cubicBezTo>
                  <a:pt x="123" y="55"/>
                  <a:pt x="123" y="55"/>
                  <a:pt x="123" y="55"/>
                </a:cubicBezTo>
                <a:cubicBezTo>
                  <a:pt x="122" y="56"/>
                  <a:pt x="121" y="56"/>
                  <a:pt x="121" y="55"/>
                </a:cubicBezTo>
                <a:cubicBezTo>
                  <a:pt x="119" y="53"/>
                  <a:pt x="117" y="53"/>
                  <a:pt x="115" y="53"/>
                </a:cubicBezTo>
                <a:cubicBezTo>
                  <a:pt x="115" y="53"/>
                  <a:pt x="115" y="53"/>
                  <a:pt x="115" y="53"/>
                </a:cubicBezTo>
                <a:cubicBezTo>
                  <a:pt x="114" y="52"/>
                  <a:pt x="115" y="49"/>
                  <a:pt x="116" y="45"/>
                </a:cubicBezTo>
                <a:cubicBezTo>
                  <a:pt x="117" y="41"/>
                  <a:pt x="112" y="39"/>
                  <a:pt x="110" y="38"/>
                </a:cubicBezTo>
                <a:cubicBezTo>
                  <a:pt x="108" y="37"/>
                  <a:pt x="108" y="37"/>
                  <a:pt x="108" y="37"/>
                </a:cubicBezTo>
                <a:cubicBezTo>
                  <a:pt x="108" y="37"/>
                  <a:pt x="108" y="36"/>
                  <a:pt x="108" y="35"/>
                </a:cubicBezTo>
                <a:cubicBezTo>
                  <a:pt x="108" y="34"/>
                  <a:pt x="108" y="33"/>
                  <a:pt x="107" y="31"/>
                </a:cubicBezTo>
                <a:cubicBezTo>
                  <a:pt x="105" y="29"/>
                  <a:pt x="103" y="29"/>
                  <a:pt x="101" y="28"/>
                </a:cubicBezTo>
                <a:cubicBezTo>
                  <a:pt x="99" y="28"/>
                  <a:pt x="99" y="28"/>
                  <a:pt x="99" y="28"/>
                </a:cubicBezTo>
                <a:cubicBezTo>
                  <a:pt x="96" y="26"/>
                  <a:pt x="93" y="28"/>
                  <a:pt x="91" y="31"/>
                </a:cubicBezTo>
                <a:cubicBezTo>
                  <a:pt x="90" y="32"/>
                  <a:pt x="89" y="32"/>
                  <a:pt x="87" y="32"/>
                </a:cubicBezTo>
                <a:cubicBezTo>
                  <a:pt x="86" y="32"/>
                  <a:pt x="84" y="32"/>
                  <a:pt x="83" y="33"/>
                </a:cubicBezTo>
                <a:cubicBezTo>
                  <a:pt x="81" y="34"/>
                  <a:pt x="80" y="35"/>
                  <a:pt x="78" y="34"/>
                </a:cubicBezTo>
                <a:cubicBezTo>
                  <a:pt x="76" y="33"/>
                  <a:pt x="76" y="33"/>
                  <a:pt x="76" y="33"/>
                </a:cubicBezTo>
                <a:cubicBezTo>
                  <a:pt x="75" y="33"/>
                  <a:pt x="74" y="32"/>
                  <a:pt x="72" y="33"/>
                </a:cubicBezTo>
                <a:cubicBezTo>
                  <a:pt x="72" y="33"/>
                  <a:pt x="68" y="36"/>
                  <a:pt x="62" y="36"/>
                </a:cubicBezTo>
                <a:cubicBezTo>
                  <a:pt x="59" y="36"/>
                  <a:pt x="58" y="35"/>
                  <a:pt x="57" y="34"/>
                </a:cubicBezTo>
                <a:cubicBezTo>
                  <a:pt x="55" y="33"/>
                  <a:pt x="55" y="33"/>
                  <a:pt x="55" y="33"/>
                </a:cubicBezTo>
                <a:cubicBezTo>
                  <a:pt x="53" y="32"/>
                  <a:pt x="52" y="28"/>
                  <a:pt x="52" y="25"/>
                </a:cubicBezTo>
                <a:cubicBezTo>
                  <a:pt x="51" y="23"/>
                  <a:pt x="51" y="21"/>
                  <a:pt x="50" y="19"/>
                </a:cubicBezTo>
                <a:cubicBezTo>
                  <a:pt x="49" y="17"/>
                  <a:pt x="46" y="17"/>
                  <a:pt x="45" y="17"/>
                </a:cubicBezTo>
                <a:cubicBezTo>
                  <a:pt x="43" y="17"/>
                  <a:pt x="42" y="17"/>
                  <a:pt x="41" y="16"/>
                </a:cubicBezTo>
                <a:cubicBezTo>
                  <a:pt x="40" y="15"/>
                  <a:pt x="40" y="15"/>
                  <a:pt x="40" y="13"/>
                </a:cubicBezTo>
                <a:cubicBezTo>
                  <a:pt x="41" y="12"/>
                  <a:pt x="42" y="11"/>
                  <a:pt x="41" y="8"/>
                </a:cubicBezTo>
                <a:cubicBezTo>
                  <a:pt x="40" y="5"/>
                  <a:pt x="37" y="2"/>
                  <a:pt x="34" y="1"/>
                </a:cubicBezTo>
                <a:cubicBezTo>
                  <a:pt x="33" y="0"/>
                  <a:pt x="32" y="0"/>
                  <a:pt x="31" y="0"/>
                </a:cubicBezTo>
                <a:close/>
                <a:moveTo>
                  <a:pt x="9" y="50"/>
                </a:moveTo>
                <a:cubicBezTo>
                  <a:pt x="10" y="50"/>
                  <a:pt x="10" y="49"/>
                  <a:pt x="10" y="48"/>
                </a:cubicBezTo>
                <a:cubicBezTo>
                  <a:pt x="10" y="48"/>
                  <a:pt x="10" y="43"/>
                  <a:pt x="10" y="43"/>
                </a:cubicBezTo>
                <a:cubicBezTo>
                  <a:pt x="10" y="41"/>
                  <a:pt x="10" y="38"/>
                  <a:pt x="11" y="38"/>
                </a:cubicBezTo>
                <a:cubicBezTo>
                  <a:pt x="12" y="38"/>
                  <a:pt x="16" y="37"/>
                  <a:pt x="17" y="34"/>
                </a:cubicBezTo>
                <a:cubicBezTo>
                  <a:pt x="18" y="33"/>
                  <a:pt x="18" y="31"/>
                  <a:pt x="16" y="30"/>
                </a:cubicBezTo>
                <a:cubicBezTo>
                  <a:pt x="15" y="28"/>
                  <a:pt x="15" y="26"/>
                  <a:pt x="14" y="25"/>
                </a:cubicBezTo>
                <a:cubicBezTo>
                  <a:pt x="14" y="23"/>
                  <a:pt x="13" y="21"/>
                  <a:pt x="11" y="20"/>
                </a:cubicBezTo>
                <a:cubicBezTo>
                  <a:pt x="9" y="20"/>
                  <a:pt x="8" y="19"/>
                  <a:pt x="7" y="18"/>
                </a:cubicBezTo>
                <a:cubicBezTo>
                  <a:pt x="7" y="17"/>
                  <a:pt x="8" y="16"/>
                  <a:pt x="9" y="15"/>
                </a:cubicBezTo>
                <a:cubicBezTo>
                  <a:pt x="9" y="15"/>
                  <a:pt x="9" y="15"/>
                  <a:pt x="9" y="15"/>
                </a:cubicBezTo>
                <a:cubicBezTo>
                  <a:pt x="12" y="12"/>
                  <a:pt x="13" y="11"/>
                  <a:pt x="12" y="8"/>
                </a:cubicBezTo>
                <a:cubicBezTo>
                  <a:pt x="12" y="7"/>
                  <a:pt x="12" y="6"/>
                  <a:pt x="13" y="5"/>
                </a:cubicBezTo>
                <a:cubicBezTo>
                  <a:pt x="14" y="4"/>
                  <a:pt x="16" y="3"/>
                  <a:pt x="18" y="3"/>
                </a:cubicBezTo>
                <a:cubicBezTo>
                  <a:pt x="24" y="3"/>
                  <a:pt x="29" y="3"/>
                  <a:pt x="31" y="2"/>
                </a:cubicBezTo>
                <a:cubicBezTo>
                  <a:pt x="32" y="2"/>
                  <a:pt x="32" y="2"/>
                  <a:pt x="34" y="3"/>
                </a:cubicBezTo>
                <a:cubicBezTo>
                  <a:pt x="36" y="4"/>
                  <a:pt x="39" y="6"/>
                  <a:pt x="39" y="9"/>
                </a:cubicBezTo>
                <a:cubicBezTo>
                  <a:pt x="40" y="10"/>
                  <a:pt x="39" y="12"/>
                  <a:pt x="39" y="13"/>
                </a:cubicBezTo>
                <a:cubicBezTo>
                  <a:pt x="38" y="14"/>
                  <a:pt x="37" y="16"/>
                  <a:pt x="39" y="18"/>
                </a:cubicBezTo>
                <a:cubicBezTo>
                  <a:pt x="41" y="19"/>
                  <a:pt x="43" y="19"/>
                  <a:pt x="45" y="19"/>
                </a:cubicBezTo>
                <a:cubicBezTo>
                  <a:pt x="47" y="19"/>
                  <a:pt x="48" y="19"/>
                  <a:pt x="48" y="20"/>
                </a:cubicBezTo>
                <a:cubicBezTo>
                  <a:pt x="49" y="21"/>
                  <a:pt x="50" y="23"/>
                  <a:pt x="50" y="25"/>
                </a:cubicBezTo>
                <a:cubicBezTo>
                  <a:pt x="51" y="29"/>
                  <a:pt x="52" y="33"/>
                  <a:pt x="54" y="34"/>
                </a:cubicBezTo>
                <a:cubicBezTo>
                  <a:pt x="56" y="35"/>
                  <a:pt x="56" y="35"/>
                  <a:pt x="56" y="35"/>
                </a:cubicBezTo>
                <a:cubicBezTo>
                  <a:pt x="57" y="37"/>
                  <a:pt x="58" y="37"/>
                  <a:pt x="62" y="37"/>
                </a:cubicBezTo>
                <a:cubicBezTo>
                  <a:pt x="68" y="38"/>
                  <a:pt x="73" y="34"/>
                  <a:pt x="73" y="34"/>
                </a:cubicBezTo>
                <a:cubicBezTo>
                  <a:pt x="74" y="34"/>
                  <a:pt x="75" y="35"/>
                  <a:pt x="75" y="35"/>
                </a:cubicBezTo>
                <a:cubicBezTo>
                  <a:pt x="77" y="36"/>
                  <a:pt x="77" y="36"/>
                  <a:pt x="77" y="36"/>
                </a:cubicBezTo>
                <a:cubicBezTo>
                  <a:pt x="80" y="37"/>
                  <a:pt x="82" y="36"/>
                  <a:pt x="84" y="35"/>
                </a:cubicBezTo>
                <a:cubicBezTo>
                  <a:pt x="85" y="34"/>
                  <a:pt x="86" y="34"/>
                  <a:pt x="87" y="34"/>
                </a:cubicBezTo>
                <a:cubicBezTo>
                  <a:pt x="89" y="34"/>
                  <a:pt x="91" y="34"/>
                  <a:pt x="92" y="32"/>
                </a:cubicBezTo>
                <a:cubicBezTo>
                  <a:pt x="93" y="30"/>
                  <a:pt x="96" y="28"/>
                  <a:pt x="98" y="29"/>
                </a:cubicBezTo>
                <a:cubicBezTo>
                  <a:pt x="101" y="30"/>
                  <a:pt x="101" y="30"/>
                  <a:pt x="101" y="30"/>
                </a:cubicBezTo>
                <a:cubicBezTo>
                  <a:pt x="103" y="30"/>
                  <a:pt x="104" y="31"/>
                  <a:pt x="105" y="32"/>
                </a:cubicBezTo>
                <a:cubicBezTo>
                  <a:pt x="106" y="33"/>
                  <a:pt x="106" y="34"/>
                  <a:pt x="106" y="35"/>
                </a:cubicBezTo>
                <a:cubicBezTo>
                  <a:pt x="106" y="36"/>
                  <a:pt x="106" y="38"/>
                  <a:pt x="107" y="39"/>
                </a:cubicBezTo>
                <a:cubicBezTo>
                  <a:pt x="107" y="39"/>
                  <a:pt x="109" y="39"/>
                  <a:pt x="109" y="39"/>
                </a:cubicBezTo>
                <a:cubicBezTo>
                  <a:pt x="112" y="41"/>
                  <a:pt x="115" y="42"/>
                  <a:pt x="114" y="44"/>
                </a:cubicBezTo>
                <a:cubicBezTo>
                  <a:pt x="113" y="48"/>
                  <a:pt x="112" y="53"/>
                  <a:pt x="114" y="54"/>
                </a:cubicBezTo>
                <a:cubicBezTo>
                  <a:pt x="114" y="54"/>
                  <a:pt x="115" y="55"/>
                  <a:pt x="115" y="55"/>
                </a:cubicBezTo>
                <a:cubicBezTo>
                  <a:pt x="117" y="55"/>
                  <a:pt x="118" y="55"/>
                  <a:pt x="119" y="56"/>
                </a:cubicBezTo>
                <a:cubicBezTo>
                  <a:pt x="121" y="59"/>
                  <a:pt x="123" y="57"/>
                  <a:pt x="124" y="56"/>
                </a:cubicBezTo>
                <a:cubicBezTo>
                  <a:pt x="125" y="56"/>
                  <a:pt x="129" y="58"/>
                  <a:pt x="130" y="60"/>
                </a:cubicBezTo>
                <a:cubicBezTo>
                  <a:pt x="131" y="61"/>
                  <a:pt x="131" y="61"/>
                  <a:pt x="131" y="61"/>
                </a:cubicBezTo>
                <a:cubicBezTo>
                  <a:pt x="133" y="61"/>
                  <a:pt x="135" y="60"/>
                  <a:pt x="136" y="60"/>
                </a:cubicBezTo>
                <a:cubicBezTo>
                  <a:pt x="137" y="60"/>
                  <a:pt x="137" y="60"/>
                  <a:pt x="137" y="60"/>
                </a:cubicBezTo>
                <a:cubicBezTo>
                  <a:pt x="139" y="61"/>
                  <a:pt x="139" y="61"/>
                  <a:pt x="139" y="61"/>
                </a:cubicBezTo>
                <a:cubicBezTo>
                  <a:pt x="140" y="61"/>
                  <a:pt x="140" y="62"/>
                  <a:pt x="140" y="62"/>
                </a:cubicBezTo>
                <a:cubicBezTo>
                  <a:pt x="140" y="62"/>
                  <a:pt x="140" y="63"/>
                  <a:pt x="140" y="63"/>
                </a:cubicBezTo>
                <a:cubicBezTo>
                  <a:pt x="140" y="65"/>
                  <a:pt x="139" y="67"/>
                  <a:pt x="137" y="69"/>
                </a:cubicBezTo>
                <a:cubicBezTo>
                  <a:pt x="137" y="70"/>
                  <a:pt x="136" y="71"/>
                  <a:pt x="136" y="71"/>
                </a:cubicBezTo>
                <a:cubicBezTo>
                  <a:pt x="136" y="73"/>
                  <a:pt x="138" y="75"/>
                  <a:pt x="139" y="76"/>
                </a:cubicBezTo>
                <a:cubicBezTo>
                  <a:pt x="141" y="79"/>
                  <a:pt x="141" y="79"/>
                  <a:pt x="141" y="79"/>
                </a:cubicBezTo>
                <a:cubicBezTo>
                  <a:pt x="142" y="81"/>
                  <a:pt x="142" y="81"/>
                  <a:pt x="142" y="82"/>
                </a:cubicBezTo>
                <a:cubicBezTo>
                  <a:pt x="142" y="83"/>
                  <a:pt x="142" y="83"/>
                  <a:pt x="142" y="84"/>
                </a:cubicBezTo>
                <a:cubicBezTo>
                  <a:pt x="142" y="89"/>
                  <a:pt x="142" y="89"/>
                  <a:pt x="142" y="89"/>
                </a:cubicBezTo>
                <a:cubicBezTo>
                  <a:pt x="142" y="94"/>
                  <a:pt x="138" y="99"/>
                  <a:pt x="136" y="100"/>
                </a:cubicBezTo>
                <a:cubicBezTo>
                  <a:pt x="135" y="101"/>
                  <a:pt x="135" y="101"/>
                  <a:pt x="135" y="101"/>
                </a:cubicBezTo>
                <a:cubicBezTo>
                  <a:pt x="133" y="102"/>
                  <a:pt x="132" y="103"/>
                  <a:pt x="132" y="106"/>
                </a:cubicBezTo>
                <a:cubicBezTo>
                  <a:pt x="132" y="107"/>
                  <a:pt x="132" y="108"/>
                  <a:pt x="131" y="108"/>
                </a:cubicBezTo>
                <a:cubicBezTo>
                  <a:pt x="130" y="109"/>
                  <a:pt x="130" y="109"/>
                  <a:pt x="130" y="110"/>
                </a:cubicBezTo>
                <a:cubicBezTo>
                  <a:pt x="130" y="110"/>
                  <a:pt x="130" y="110"/>
                  <a:pt x="130" y="110"/>
                </a:cubicBezTo>
                <a:cubicBezTo>
                  <a:pt x="130" y="111"/>
                  <a:pt x="130" y="111"/>
                  <a:pt x="130" y="111"/>
                </a:cubicBezTo>
                <a:cubicBezTo>
                  <a:pt x="130" y="111"/>
                  <a:pt x="136" y="115"/>
                  <a:pt x="136" y="115"/>
                </a:cubicBezTo>
                <a:cubicBezTo>
                  <a:pt x="140" y="118"/>
                  <a:pt x="140" y="118"/>
                  <a:pt x="140" y="118"/>
                </a:cubicBezTo>
                <a:cubicBezTo>
                  <a:pt x="141" y="119"/>
                  <a:pt x="141" y="119"/>
                  <a:pt x="141" y="119"/>
                </a:cubicBezTo>
                <a:cubicBezTo>
                  <a:pt x="141" y="119"/>
                  <a:pt x="139" y="120"/>
                  <a:pt x="139" y="120"/>
                </a:cubicBezTo>
                <a:cubicBezTo>
                  <a:pt x="137" y="120"/>
                  <a:pt x="137" y="120"/>
                  <a:pt x="137" y="120"/>
                </a:cubicBezTo>
                <a:cubicBezTo>
                  <a:pt x="135" y="121"/>
                  <a:pt x="135" y="122"/>
                  <a:pt x="135" y="122"/>
                </a:cubicBezTo>
                <a:cubicBezTo>
                  <a:pt x="135" y="123"/>
                  <a:pt x="135" y="123"/>
                  <a:pt x="135" y="123"/>
                </a:cubicBezTo>
                <a:cubicBezTo>
                  <a:pt x="135" y="125"/>
                  <a:pt x="135" y="127"/>
                  <a:pt x="137" y="130"/>
                </a:cubicBezTo>
                <a:cubicBezTo>
                  <a:pt x="139" y="132"/>
                  <a:pt x="140" y="134"/>
                  <a:pt x="140" y="135"/>
                </a:cubicBezTo>
                <a:cubicBezTo>
                  <a:pt x="140" y="136"/>
                  <a:pt x="140" y="136"/>
                  <a:pt x="139" y="137"/>
                </a:cubicBezTo>
                <a:cubicBezTo>
                  <a:pt x="138" y="138"/>
                  <a:pt x="138" y="138"/>
                  <a:pt x="138" y="138"/>
                </a:cubicBezTo>
                <a:cubicBezTo>
                  <a:pt x="137" y="139"/>
                  <a:pt x="136" y="139"/>
                  <a:pt x="136" y="141"/>
                </a:cubicBezTo>
                <a:cubicBezTo>
                  <a:pt x="136" y="141"/>
                  <a:pt x="137" y="142"/>
                  <a:pt x="137" y="143"/>
                </a:cubicBezTo>
                <a:cubicBezTo>
                  <a:pt x="138" y="144"/>
                  <a:pt x="138" y="144"/>
                  <a:pt x="138" y="144"/>
                </a:cubicBezTo>
                <a:cubicBezTo>
                  <a:pt x="138" y="145"/>
                  <a:pt x="139" y="146"/>
                  <a:pt x="139" y="146"/>
                </a:cubicBezTo>
                <a:cubicBezTo>
                  <a:pt x="139" y="146"/>
                  <a:pt x="139" y="146"/>
                  <a:pt x="139" y="146"/>
                </a:cubicBezTo>
                <a:cubicBezTo>
                  <a:pt x="139" y="146"/>
                  <a:pt x="139" y="147"/>
                  <a:pt x="138" y="147"/>
                </a:cubicBezTo>
                <a:cubicBezTo>
                  <a:pt x="137" y="147"/>
                  <a:pt x="136" y="148"/>
                  <a:pt x="133" y="149"/>
                </a:cubicBezTo>
                <a:cubicBezTo>
                  <a:pt x="133" y="149"/>
                  <a:pt x="132" y="149"/>
                  <a:pt x="132" y="149"/>
                </a:cubicBezTo>
                <a:cubicBezTo>
                  <a:pt x="131" y="149"/>
                  <a:pt x="131" y="149"/>
                  <a:pt x="130" y="148"/>
                </a:cubicBezTo>
                <a:cubicBezTo>
                  <a:pt x="126" y="143"/>
                  <a:pt x="124" y="144"/>
                  <a:pt x="121" y="146"/>
                </a:cubicBezTo>
                <a:cubicBezTo>
                  <a:pt x="120" y="147"/>
                  <a:pt x="119" y="146"/>
                  <a:pt x="118" y="145"/>
                </a:cubicBezTo>
                <a:cubicBezTo>
                  <a:pt x="117" y="144"/>
                  <a:pt x="116" y="144"/>
                  <a:pt x="115" y="144"/>
                </a:cubicBezTo>
                <a:cubicBezTo>
                  <a:pt x="115" y="144"/>
                  <a:pt x="114" y="144"/>
                  <a:pt x="113" y="145"/>
                </a:cubicBezTo>
                <a:cubicBezTo>
                  <a:pt x="112" y="147"/>
                  <a:pt x="111" y="150"/>
                  <a:pt x="111" y="154"/>
                </a:cubicBezTo>
                <a:cubicBezTo>
                  <a:pt x="111" y="157"/>
                  <a:pt x="111" y="160"/>
                  <a:pt x="110" y="163"/>
                </a:cubicBezTo>
                <a:cubicBezTo>
                  <a:pt x="108" y="168"/>
                  <a:pt x="106" y="171"/>
                  <a:pt x="105" y="171"/>
                </a:cubicBezTo>
                <a:cubicBezTo>
                  <a:pt x="104" y="171"/>
                  <a:pt x="104" y="170"/>
                  <a:pt x="104" y="170"/>
                </a:cubicBezTo>
                <a:cubicBezTo>
                  <a:pt x="103" y="167"/>
                  <a:pt x="103" y="166"/>
                  <a:pt x="102" y="166"/>
                </a:cubicBezTo>
                <a:cubicBezTo>
                  <a:pt x="100" y="165"/>
                  <a:pt x="99" y="166"/>
                  <a:pt x="98" y="166"/>
                </a:cubicBezTo>
                <a:cubicBezTo>
                  <a:pt x="97" y="166"/>
                  <a:pt x="97" y="166"/>
                  <a:pt x="97" y="166"/>
                </a:cubicBezTo>
                <a:cubicBezTo>
                  <a:pt x="97" y="166"/>
                  <a:pt x="97" y="165"/>
                  <a:pt x="97" y="165"/>
                </a:cubicBezTo>
                <a:cubicBezTo>
                  <a:pt x="96" y="163"/>
                  <a:pt x="96" y="162"/>
                  <a:pt x="95" y="162"/>
                </a:cubicBezTo>
                <a:cubicBezTo>
                  <a:pt x="95" y="162"/>
                  <a:pt x="94" y="162"/>
                  <a:pt x="93" y="162"/>
                </a:cubicBezTo>
                <a:cubicBezTo>
                  <a:pt x="92" y="163"/>
                  <a:pt x="90" y="163"/>
                  <a:pt x="89" y="162"/>
                </a:cubicBezTo>
                <a:cubicBezTo>
                  <a:pt x="87" y="162"/>
                  <a:pt x="87" y="162"/>
                  <a:pt x="87" y="162"/>
                </a:cubicBezTo>
                <a:cubicBezTo>
                  <a:pt x="87" y="162"/>
                  <a:pt x="86" y="162"/>
                  <a:pt x="86" y="162"/>
                </a:cubicBezTo>
                <a:cubicBezTo>
                  <a:pt x="85" y="163"/>
                  <a:pt x="85" y="164"/>
                  <a:pt x="85" y="165"/>
                </a:cubicBezTo>
                <a:cubicBezTo>
                  <a:pt x="85" y="167"/>
                  <a:pt x="85" y="169"/>
                  <a:pt x="83" y="171"/>
                </a:cubicBezTo>
                <a:cubicBezTo>
                  <a:pt x="82" y="173"/>
                  <a:pt x="79" y="172"/>
                  <a:pt x="76" y="171"/>
                </a:cubicBezTo>
                <a:cubicBezTo>
                  <a:pt x="74" y="170"/>
                  <a:pt x="73" y="170"/>
                  <a:pt x="72" y="170"/>
                </a:cubicBezTo>
                <a:cubicBezTo>
                  <a:pt x="70" y="170"/>
                  <a:pt x="69" y="171"/>
                  <a:pt x="68" y="171"/>
                </a:cubicBezTo>
                <a:cubicBezTo>
                  <a:pt x="67" y="172"/>
                  <a:pt x="66" y="173"/>
                  <a:pt x="65" y="172"/>
                </a:cubicBezTo>
                <a:cubicBezTo>
                  <a:pt x="62" y="170"/>
                  <a:pt x="58" y="170"/>
                  <a:pt x="55" y="171"/>
                </a:cubicBezTo>
                <a:cubicBezTo>
                  <a:pt x="55" y="170"/>
                  <a:pt x="54" y="169"/>
                  <a:pt x="54" y="168"/>
                </a:cubicBezTo>
                <a:cubicBezTo>
                  <a:pt x="54" y="168"/>
                  <a:pt x="55" y="168"/>
                  <a:pt x="55" y="168"/>
                </a:cubicBezTo>
                <a:cubicBezTo>
                  <a:pt x="55" y="167"/>
                  <a:pt x="55" y="166"/>
                  <a:pt x="56" y="166"/>
                </a:cubicBezTo>
                <a:cubicBezTo>
                  <a:pt x="58" y="165"/>
                  <a:pt x="58" y="165"/>
                  <a:pt x="58" y="165"/>
                </a:cubicBezTo>
                <a:cubicBezTo>
                  <a:pt x="61" y="164"/>
                  <a:pt x="64" y="164"/>
                  <a:pt x="64" y="162"/>
                </a:cubicBezTo>
                <a:cubicBezTo>
                  <a:pt x="65" y="162"/>
                  <a:pt x="65" y="161"/>
                  <a:pt x="65" y="159"/>
                </a:cubicBezTo>
                <a:cubicBezTo>
                  <a:pt x="65" y="158"/>
                  <a:pt x="65" y="157"/>
                  <a:pt x="65" y="156"/>
                </a:cubicBezTo>
                <a:cubicBezTo>
                  <a:pt x="65" y="151"/>
                  <a:pt x="65" y="151"/>
                  <a:pt x="65" y="151"/>
                </a:cubicBezTo>
                <a:cubicBezTo>
                  <a:pt x="65" y="147"/>
                  <a:pt x="60" y="146"/>
                  <a:pt x="57" y="146"/>
                </a:cubicBezTo>
                <a:cubicBezTo>
                  <a:pt x="55" y="146"/>
                  <a:pt x="54" y="145"/>
                  <a:pt x="53" y="145"/>
                </a:cubicBezTo>
                <a:cubicBezTo>
                  <a:pt x="51" y="144"/>
                  <a:pt x="51" y="144"/>
                  <a:pt x="51" y="143"/>
                </a:cubicBezTo>
                <a:cubicBezTo>
                  <a:pt x="51" y="143"/>
                  <a:pt x="51" y="142"/>
                  <a:pt x="51" y="142"/>
                </a:cubicBezTo>
                <a:cubicBezTo>
                  <a:pt x="51" y="139"/>
                  <a:pt x="51" y="139"/>
                  <a:pt x="51" y="139"/>
                </a:cubicBezTo>
                <a:cubicBezTo>
                  <a:pt x="51" y="136"/>
                  <a:pt x="50" y="135"/>
                  <a:pt x="49" y="135"/>
                </a:cubicBezTo>
                <a:cubicBezTo>
                  <a:pt x="48" y="134"/>
                  <a:pt x="47" y="134"/>
                  <a:pt x="47" y="134"/>
                </a:cubicBezTo>
                <a:cubicBezTo>
                  <a:pt x="46" y="131"/>
                  <a:pt x="45" y="128"/>
                  <a:pt x="43" y="127"/>
                </a:cubicBezTo>
                <a:cubicBezTo>
                  <a:pt x="43" y="127"/>
                  <a:pt x="42" y="128"/>
                  <a:pt x="42" y="128"/>
                </a:cubicBezTo>
                <a:cubicBezTo>
                  <a:pt x="41" y="129"/>
                  <a:pt x="41" y="129"/>
                  <a:pt x="41" y="129"/>
                </a:cubicBezTo>
                <a:cubicBezTo>
                  <a:pt x="41" y="130"/>
                  <a:pt x="39" y="132"/>
                  <a:pt x="39" y="133"/>
                </a:cubicBezTo>
                <a:cubicBezTo>
                  <a:pt x="39" y="134"/>
                  <a:pt x="39" y="135"/>
                  <a:pt x="38" y="135"/>
                </a:cubicBezTo>
                <a:cubicBezTo>
                  <a:pt x="38" y="135"/>
                  <a:pt x="37" y="135"/>
                  <a:pt x="37" y="135"/>
                </a:cubicBezTo>
                <a:cubicBezTo>
                  <a:pt x="36" y="135"/>
                  <a:pt x="35" y="134"/>
                  <a:pt x="35" y="133"/>
                </a:cubicBezTo>
                <a:cubicBezTo>
                  <a:pt x="34" y="132"/>
                  <a:pt x="33" y="131"/>
                  <a:pt x="32" y="131"/>
                </a:cubicBezTo>
                <a:cubicBezTo>
                  <a:pt x="32" y="131"/>
                  <a:pt x="32" y="131"/>
                  <a:pt x="31" y="131"/>
                </a:cubicBezTo>
                <a:cubicBezTo>
                  <a:pt x="30" y="132"/>
                  <a:pt x="28" y="132"/>
                  <a:pt x="26" y="131"/>
                </a:cubicBezTo>
                <a:cubicBezTo>
                  <a:pt x="24" y="130"/>
                  <a:pt x="24" y="130"/>
                  <a:pt x="24" y="130"/>
                </a:cubicBezTo>
                <a:cubicBezTo>
                  <a:pt x="23" y="130"/>
                  <a:pt x="23" y="131"/>
                  <a:pt x="22" y="132"/>
                </a:cubicBezTo>
                <a:cubicBezTo>
                  <a:pt x="22" y="132"/>
                  <a:pt x="22" y="132"/>
                  <a:pt x="22" y="133"/>
                </a:cubicBezTo>
                <a:cubicBezTo>
                  <a:pt x="20" y="130"/>
                  <a:pt x="19" y="129"/>
                  <a:pt x="16" y="129"/>
                </a:cubicBezTo>
                <a:cubicBezTo>
                  <a:pt x="15" y="129"/>
                  <a:pt x="15" y="129"/>
                  <a:pt x="14" y="128"/>
                </a:cubicBezTo>
                <a:cubicBezTo>
                  <a:pt x="14" y="128"/>
                  <a:pt x="13" y="127"/>
                  <a:pt x="13" y="126"/>
                </a:cubicBezTo>
                <a:cubicBezTo>
                  <a:pt x="13" y="126"/>
                  <a:pt x="14" y="124"/>
                  <a:pt x="14" y="124"/>
                </a:cubicBezTo>
                <a:cubicBezTo>
                  <a:pt x="14" y="124"/>
                  <a:pt x="14" y="121"/>
                  <a:pt x="14" y="115"/>
                </a:cubicBezTo>
                <a:cubicBezTo>
                  <a:pt x="14" y="111"/>
                  <a:pt x="14" y="111"/>
                  <a:pt x="14" y="111"/>
                </a:cubicBezTo>
                <a:cubicBezTo>
                  <a:pt x="14" y="110"/>
                  <a:pt x="15" y="109"/>
                  <a:pt x="15" y="108"/>
                </a:cubicBezTo>
                <a:cubicBezTo>
                  <a:pt x="15" y="105"/>
                  <a:pt x="14" y="103"/>
                  <a:pt x="13" y="101"/>
                </a:cubicBezTo>
                <a:cubicBezTo>
                  <a:pt x="12" y="100"/>
                  <a:pt x="11" y="93"/>
                  <a:pt x="10" y="89"/>
                </a:cubicBezTo>
                <a:cubicBezTo>
                  <a:pt x="10" y="89"/>
                  <a:pt x="10" y="89"/>
                  <a:pt x="10" y="89"/>
                </a:cubicBezTo>
                <a:cubicBezTo>
                  <a:pt x="10" y="89"/>
                  <a:pt x="5" y="85"/>
                  <a:pt x="4" y="84"/>
                </a:cubicBezTo>
                <a:cubicBezTo>
                  <a:pt x="5" y="83"/>
                  <a:pt x="7" y="80"/>
                  <a:pt x="7" y="76"/>
                </a:cubicBezTo>
                <a:cubicBezTo>
                  <a:pt x="7" y="76"/>
                  <a:pt x="7" y="76"/>
                  <a:pt x="7" y="76"/>
                </a:cubicBezTo>
                <a:cubicBezTo>
                  <a:pt x="7" y="73"/>
                  <a:pt x="5" y="71"/>
                  <a:pt x="4" y="69"/>
                </a:cubicBezTo>
                <a:cubicBezTo>
                  <a:pt x="3" y="68"/>
                  <a:pt x="3" y="68"/>
                  <a:pt x="3" y="68"/>
                </a:cubicBezTo>
                <a:cubicBezTo>
                  <a:pt x="4" y="68"/>
                  <a:pt x="5" y="68"/>
                  <a:pt x="5" y="68"/>
                </a:cubicBezTo>
                <a:cubicBezTo>
                  <a:pt x="7" y="67"/>
                  <a:pt x="9" y="67"/>
                  <a:pt x="9" y="66"/>
                </a:cubicBezTo>
                <a:cubicBezTo>
                  <a:pt x="9" y="66"/>
                  <a:pt x="9" y="66"/>
                  <a:pt x="9" y="65"/>
                </a:cubicBezTo>
                <a:cubicBezTo>
                  <a:pt x="9" y="64"/>
                  <a:pt x="9" y="64"/>
                  <a:pt x="8" y="63"/>
                </a:cubicBezTo>
                <a:cubicBezTo>
                  <a:pt x="8" y="62"/>
                  <a:pt x="7" y="62"/>
                  <a:pt x="7" y="62"/>
                </a:cubicBezTo>
                <a:cubicBezTo>
                  <a:pt x="7" y="61"/>
                  <a:pt x="8" y="61"/>
                  <a:pt x="8" y="61"/>
                </a:cubicBezTo>
                <a:cubicBezTo>
                  <a:pt x="8" y="60"/>
                  <a:pt x="9" y="59"/>
                  <a:pt x="9" y="59"/>
                </a:cubicBezTo>
                <a:cubicBezTo>
                  <a:pt x="9" y="58"/>
                  <a:pt x="8" y="57"/>
                  <a:pt x="7" y="56"/>
                </a:cubicBezTo>
                <a:cubicBezTo>
                  <a:pt x="6" y="54"/>
                  <a:pt x="6" y="54"/>
                  <a:pt x="6" y="54"/>
                </a:cubicBezTo>
                <a:cubicBezTo>
                  <a:pt x="4" y="53"/>
                  <a:pt x="2" y="51"/>
                  <a:pt x="2" y="51"/>
                </a:cubicBezTo>
                <a:cubicBezTo>
                  <a:pt x="2" y="51"/>
                  <a:pt x="3" y="51"/>
                  <a:pt x="3" y="51"/>
                </a:cubicBezTo>
                <a:cubicBezTo>
                  <a:pt x="4" y="50"/>
                  <a:pt x="5" y="50"/>
                  <a:pt x="6" y="51"/>
                </a:cubicBezTo>
                <a:cubicBezTo>
                  <a:pt x="7" y="51"/>
                  <a:pt x="8" y="51"/>
                  <a:pt x="9" y="50"/>
                </a:cubicBezTo>
                <a:close/>
                <a:moveTo>
                  <a:pt x="55" y="171"/>
                </a:moveTo>
                <a:cubicBezTo>
                  <a:pt x="55" y="171"/>
                  <a:pt x="55" y="171"/>
                  <a:pt x="54" y="171"/>
                </a:cubicBezTo>
                <a:cubicBezTo>
                  <a:pt x="55" y="171"/>
                  <a:pt x="55" y="171"/>
                  <a:pt x="55" y="171"/>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7"/>
          <p:cNvSpPr>
            <a:spLocks noEditPoints="1"/>
          </p:cNvSpPr>
          <p:nvPr/>
        </p:nvSpPr>
        <p:spPr bwMode="auto">
          <a:xfrm>
            <a:off x="2620513" y="3968295"/>
            <a:ext cx="850900" cy="935038"/>
          </a:xfrm>
          <a:custGeom>
            <a:avLst/>
            <a:gdLst>
              <a:gd name="T0" fmla="*/ 53 w 110"/>
              <a:gd name="T1" fmla="*/ 4 h 121"/>
              <a:gd name="T2" fmla="*/ 39 w 110"/>
              <a:gd name="T3" fmla="*/ 4 h 121"/>
              <a:gd name="T4" fmla="*/ 21 w 110"/>
              <a:gd name="T5" fmla="*/ 10 h 121"/>
              <a:gd name="T6" fmla="*/ 11 w 110"/>
              <a:gd name="T7" fmla="*/ 26 h 121"/>
              <a:gd name="T8" fmla="*/ 14 w 110"/>
              <a:gd name="T9" fmla="*/ 41 h 121"/>
              <a:gd name="T10" fmla="*/ 0 w 110"/>
              <a:gd name="T11" fmla="*/ 58 h 121"/>
              <a:gd name="T12" fmla="*/ 8 w 110"/>
              <a:gd name="T13" fmla="*/ 59 h 121"/>
              <a:gd name="T14" fmla="*/ 22 w 110"/>
              <a:gd name="T15" fmla="*/ 65 h 121"/>
              <a:gd name="T16" fmla="*/ 27 w 110"/>
              <a:gd name="T17" fmla="*/ 73 h 121"/>
              <a:gd name="T18" fmla="*/ 30 w 110"/>
              <a:gd name="T19" fmla="*/ 77 h 121"/>
              <a:gd name="T20" fmla="*/ 35 w 110"/>
              <a:gd name="T21" fmla="*/ 84 h 121"/>
              <a:gd name="T22" fmla="*/ 34 w 110"/>
              <a:gd name="T23" fmla="*/ 97 h 121"/>
              <a:gd name="T24" fmla="*/ 37 w 110"/>
              <a:gd name="T25" fmla="*/ 104 h 121"/>
              <a:gd name="T26" fmla="*/ 41 w 110"/>
              <a:gd name="T27" fmla="*/ 105 h 121"/>
              <a:gd name="T28" fmla="*/ 48 w 110"/>
              <a:gd name="T29" fmla="*/ 111 h 121"/>
              <a:gd name="T30" fmla="*/ 59 w 110"/>
              <a:gd name="T31" fmla="*/ 118 h 121"/>
              <a:gd name="T32" fmla="*/ 75 w 110"/>
              <a:gd name="T33" fmla="*/ 116 h 121"/>
              <a:gd name="T34" fmla="*/ 79 w 110"/>
              <a:gd name="T35" fmla="*/ 117 h 121"/>
              <a:gd name="T36" fmla="*/ 85 w 110"/>
              <a:gd name="T37" fmla="*/ 106 h 121"/>
              <a:gd name="T38" fmla="*/ 93 w 110"/>
              <a:gd name="T39" fmla="*/ 90 h 121"/>
              <a:gd name="T40" fmla="*/ 104 w 110"/>
              <a:gd name="T41" fmla="*/ 74 h 121"/>
              <a:gd name="T42" fmla="*/ 104 w 110"/>
              <a:gd name="T43" fmla="*/ 58 h 121"/>
              <a:gd name="T44" fmla="*/ 108 w 110"/>
              <a:gd name="T45" fmla="*/ 41 h 121"/>
              <a:gd name="T46" fmla="*/ 100 w 110"/>
              <a:gd name="T47" fmla="*/ 13 h 121"/>
              <a:gd name="T48" fmla="*/ 67 w 110"/>
              <a:gd name="T49" fmla="*/ 0 h 121"/>
              <a:gd name="T50" fmla="*/ 63 w 110"/>
              <a:gd name="T51" fmla="*/ 5 h 121"/>
              <a:gd name="T52" fmla="*/ 95 w 110"/>
              <a:gd name="T53" fmla="*/ 11 h 121"/>
              <a:gd name="T54" fmla="*/ 108 w 110"/>
              <a:gd name="T55" fmla="*/ 31 h 121"/>
              <a:gd name="T56" fmla="*/ 97 w 110"/>
              <a:gd name="T57" fmla="*/ 49 h 121"/>
              <a:gd name="T58" fmla="*/ 104 w 110"/>
              <a:gd name="T59" fmla="*/ 61 h 121"/>
              <a:gd name="T60" fmla="*/ 101 w 110"/>
              <a:gd name="T61" fmla="*/ 74 h 121"/>
              <a:gd name="T62" fmla="*/ 96 w 110"/>
              <a:gd name="T63" fmla="*/ 82 h 121"/>
              <a:gd name="T64" fmla="*/ 94 w 110"/>
              <a:gd name="T65" fmla="*/ 85 h 121"/>
              <a:gd name="T66" fmla="*/ 85 w 110"/>
              <a:gd name="T67" fmla="*/ 102 h 121"/>
              <a:gd name="T68" fmla="*/ 81 w 110"/>
              <a:gd name="T69" fmla="*/ 112 h 121"/>
              <a:gd name="T70" fmla="*/ 70 w 110"/>
              <a:gd name="T71" fmla="*/ 115 h 121"/>
              <a:gd name="T72" fmla="*/ 60 w 110"/>
              <a:gd name="T73" fmla="*/ 115 h 121"/>
              <a:gd name="T74" fmla="*/ 46 w 110"/>
              <a:gd name="T75" fmla="*/ 110 h 121"/>
              <a:gd name="T76" fmla="*/ 39 w 110"/>
              <a:gd name="T77" fmla="*/ 102 h 121"/>
              <a:gd name="T78" fmla="*/ 36 w 110"/>
              <a:gd name="T79" fmla="*/ 100 h 121"/>
              <a:gd name="T80" fmla="*/ 34 w 110"/>
              <a:gd name="T81" fmla="*/ 89 h 121"/>
              <a:gd name="T82" fmla="*/ 37 w 110"/>
              <a:gd name="T83" fmla="*/ 83 h 121"/>
              <a:gd name="T84" fmla="*/ 30 w 110"/>
              <a:gd name="T85" fmla="*/ 75 h 121"/>
              <a:gd name="T86" fmla="*/ 30 w 110"/>
              <a:gd name="T87" fmla="*/ 72 h 121"/>
              <a:gd name="T88" fmla="*/ 25 w 110"/>
              <a:gd name="T89" fmla="*/ 68 h 121"/>
              <a:gd name="T90" fmla="*/ 9 w 110"/>
              <a:gd name="T91" fmla="*/ 65 h 121"/>
              <a:gd name="T92" fmla="*/ 3 w 110"/>
              <a:gd name="T93" fmla="*/ 57 h 121"/>
              <a:gd name="T94" fmla="*/ 13 w 110"/>
              <a:gd name="T95" fmla="*/ 44 h 121"/>
              <a:gd name="T96" fmla="*/ 15 w 110"/>
              <a:gd name="T97" fmla="*/ 33 h 121"/>
              <a:gd name="T98" fmla="*/ 11 w 110"/>
              <a:gd name="T99" fmla="*/ 21 h 121"/>
              <a:gd name="T100" fmla="*/ 22 w 110"/>
              <a:gd name="T101" fmla="*/ 10 h 121"/>
              <a:gd name="T102" fmla="*/ 39 w 110"/>
              <a:gd name="T103" fmla="*/ 6 h 121"/>
              <a:gd name="T104" fmla="*/ 52 w 110"/>
              <a:gd name="T105"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121">
                <a:moveTo>
                  <a:pt x="65" y="0"/>
                </a:moveTo>
                <a:cubicBezTo>
                  <a:pt x="63" y="0"/>
                  <a:pt x="62" y="3"/>
                  <a:pt x="61" y="4"/>
                </a:cubicBezTo>
                <a:cubicBezTo>
                  <a:pt x="61" y="4"/>
                  <a:pt x="59" y="5"/>
                  <a:pt x="56" y="6"/>
                </a:cubicBezTo>
                <a:cubicBezTo>
                  <a:pt x="55" y="6"/>
                  <a:pt x="54" y="5"/>
                  <a:pt x="53" y="4"/>
                </a:cubicBezTo>
                <a:cubicBezTo>
                  <a:pt x="53" y="4"/>
                  <a:pt x="52" y="3"/>
                  <a:pt x="51" y="3"/>
                </a:cubicBezTo>
                <a:cubicBezTo>
                  <a:pt x="50" y="3"/>
                  <a:pt x="50" y="3"/>
                  <a:pt x="49" y="4"/>
                </a:cubicBezTo>
                <a:cubicBezTo>
                  <a:pt x="46" y="7"/>
                  <a:pt x="46" y="7"/>
                  <a:pt x="45" y="6"/>
                </a:cubicBezTo>
                <a:cubicBezTo>
                  <a:pt x="43" y="5"/>
                  <a:pt x="41" y="4"/>
                  <a:pt x="39" y="4"/>
                </a:cubicBezTo>
                <a:cubicBezTo>
                  <a:pt x="38" y="4"/>
                  <a:pt x="37" y="5"/>
                  <a:pt x="37" y="5"/>
                </a:cubicBezTo>
                <a:cubicBezTo>
                  <a:pt x="36" y="6"/>
                  <a:pt x="34" y="6"/>
                  <a:pt x="33" y="5"/>
                </a:cubicBezTo>
                <a:cubicBezTo>
                  <a:pt x="30" y="5"/>
                  <a:pt x="30" y="5"/>
                  <a:pt x="30" y="5"/>
                </a:cubicBezTo>
                <a:cubicBezTo>
                  <a:pt x="28" y="5"/>
                  <a:pt x="22" y="6"/>
                  <a:pt x="21" y="10"/>
                </a:cubicBezTo>
                <a:cubicBezTo>
                  <a:pt x="19" y="13"/>
                  <a:pt x="18" y="14"/>
                  <a:pt x="14" y="14"/>
                </a:cubicBezTo>
                <a:cubicBezTo>
                  <a:pt x="12" y="14"/>
                  <a:pt x="10" y="15"/>
                  <a:pt x="9" y="17"/>
                </a:cubicBezTo>
                <a:cubicBezTo>
                  <a:pt x="8" y="18"/>
                  <a:pt x="8" y="20"/>
                  <a:pt x="10" y="22"/>
                </a:cubicBezTo>
                <a:cubicBezTo>
                  <a:pt x="11" y="24"/>
                  <a:pt x="11" y="25"/>
                  <a:pt x="11" y="26"/>
                </a:cubicBezTo>
                <a:cubicBezTo>
                  <a:pt x="10" y="30"/>
                  <a:pt x="10" y="30"/>
                  <a:pt x="10" y="30"/>
                </a:cubicBezTo>
                <a:cubicBezTo>
                  <a:pt x="11" y="32"/>
                  <a:pt x="12" y="33"/>
                  <a:pt x="14" y="34"/>
                </a:cubicBezTo>
                <a:cubicBezTo>
                  <a:pt x="15" y="35"/>
                  <a:pt x="16" y="36"/>
                  <a:pt x="16" y="38"/>
                </a:cubicBezTo>
                <a:cubicBezTo>
                  <a:pt x="16" y="40"/>
                  <a:pt x="16" y="40"/>
                  <a:pt x="14" y="41"/>
                </a:cubicBezTo>
                <a:cubicBezTo>
                  <a:pt x="13" y="41"/>
                  <a:pt x="11" y="42"/>
                  <a:pt x="11" y="44"/>
                </a:cubicBezTo>
                <a:cubicBezTo>
                  <a:pt x="10" y="45"/>
                  <a:pt x="9" y="46"/>
                  <a:pt x="7" y="47"/>
                </a:cubicBezTo>
                <a:cubicBezTo>
                  <a:pt x="6" y="48"/>
                  <a:pt x="5" y="49"/>
                  <a:pt x="4" y="50"/>
                </a:cubicBezTo>
                <a:cubicBezTo>
                  <a:pt x="1" y="53"/>
                  <a:pt x="0" y="58"/>
                  <a:pt x="0" y="58"/>
                </a:cubicBezTo>
                <a:cubicBezTo>
                  <a:pt x="0" y="58"/>
                  <a:pt x="0" y="58"/>
                  <a:pt x="0" y="58"/>
                </a:cubicBezTo>
                <a:cubicBezTo>
                  <a:pt x="0" y="59"/>
                  <a:pt x="0" y="59"/>
                  <a:pt x="1" y="59"/>
                </a:cubicBezTo>
                <a:cubicBezTo>
                  <a:pt x="3" y="59"/>
                  <a:pt x="3" y="59"/>
                  <a:pt x="3" y="59"/>
                </a:cubicBezTo>
                <a:cubicBezTo>
                  <a:pt x="6" y="59"/>
                  <a:pt x="8" y="59"/>
                  <a:pt x="8" y="59"/>
                </a:cubicBezTo>
                <a:cubicBezTo>
                  <a:pt x="9" y="60"/>
                  <a:pt x="9" y="60"/>
                  <a:pt x="8" y="62"/>
                </a:cubicBezTo>
                <a:cubicBezTo>
                  <a:pt x="7" y="64"/>
                  <a:pt x="7" y="66"/>
                  <a:pt x="8" y="67"/>
                </a:cubicBezTo>
                <a:cubicBezTo>
                  <a:pt x="9" y="68"/>
                  <a:pt x="11" y="67"/>
                  <a:pt x="15" y="66"/>
                </a:cubicBezTo>
                <a:cubicBezTo>
                  <a:pt x="19" y="65"/>
                  <a:pt x="21" y="65"/>
                  <a:pt x="22" y="65"/>
                </a:cubicBezTo>
                <a:cubicBezTo>
                  <a:pt x="22" y="66"/>
                  <a:pt x="23" y="67"/>
                  <a:pt x="23" y="68"/>
                </a:cubicBezTo>
                <a:cubicBezTo>
                  <a:pt x="24" y="71"/>
                  <a:pt x="26" y="71"/>
                  <a:pt x="28" y="71"/>
                </a:cubicBezTo>
                <a:cubicBezTo>
                  <a:pt x="28" y="71"/>
                  <a:pt x="28" y="71"/>
                  <a:pt x="28" y="71"/>
                </a:cubicBezTo>
                <a:cubicBezTo>
                  <a:pt x="28" y="72"/>
                  <a:pt x="27" y="73"/>
                  <a:pt x="27" y="73"/>
                </a:cubicBezTo>
                <a:cubicBezTo>
                  <a:pt x="27" y="74"/>
                  <a:pt x="27" y="74"/>
                  <a:pt x="27" y="75"/>
                </a:cubicBezTo>
                <a:cubicBezTo>
                  <a:pt x="27" y="75"/>
                  <a:pt x="27" y="75"/>
                  <a:pt x="27" y="76"/>
                </a:cubicBezTo>
                <a:cubicBezTo>
                  <a:pt x="27" y="77"/>
                  <a:pt x="28" y="77"/>
                  <a:pt x="29" y="77"/>
                </a:cubicBezTo>
                <a:cubicBezTo>
                  <a:pt x="29" y="77"/>
                  <a:pt x="30" y="77"/>
                  <a:pt x="30" y="77"/>
                </a:cubicBezTo>
                <a:cubicBezTo>
                  <a:pt x="33" y="78"/>
                  <a:pt x="35" y="78"/>
                  <a:pt x="35" y="80"/>
                </a:cubicBezTo>
                <a:cubicBezTo>
                  <a:pt x="35" y="80"/>
                  <a:pt x="35" y="80"/>
                  <a:pt x="35" y="80"/>
                </a:cubicBezTo>
                <a:cubicBezTo>
                  <a:pt x="35" y="81"/>
                  <a:pt x="35" y="81"/>
                  <a:pt x="35" y="82"/>
                </a:cubicBezTo>
                <a:cubicBezTo>
                  <a:pt x="35" y="83"/>
                  <a:pt x="35" y="83"/>
                  <a:pt x="35" y="84"/>
                </a:cubicBezTo>
                <a:cubicBezTo>
                  <a:pt x="35" y="85"/>
                  <a:pt x="33" y="86"/>
                  <a:pt x="32" y="88"/>
                </a:cubicBezTo>
                <a:cubicBezTo>
                  <a:pt x="32" y="89"/>
                  <a:pt x="32" y="90"/>
                  <a:pt x="32" y="90"/>
                </a:cubicBezTo>
                <a:cubicBezTo>
                  <a:pt x="32" y="92"/>
                  <a:pt x="33" y="93"/>
                  <a:pt x="33" y="94"/>
                </a:cubicBezTo>
                <a:cubicBezTo>
                  <a:pt x="34" y="94"/>
                  <a:pt x="34" y="95"/>
                  <a:pt x="34" y="97"/>
                </a:cubicBezTo>
                <a:cubicBezTo>
                  <a:pt x="34" y="100"/>
                  <a:pt x="34" y="100"/>
                  <a:pt x="34" y="100"/>
                </a:cubicBezTo>
                <a:cubicBezTo>
                  <a:pt x="34" y="101"/>
                  <a:pt x="34" y="101"/>
                  <a:pt x="34" y="102"/>
                </a:cubicBezTo>
                <a:cubicBezTo>
                  <a:pt x="34" y="102"/>
                  <a:pt x="34" y="103"/>
                  <a:pt x="34" y="103"/>
                </a:cubicBezTo>
                <a:cubicBezTo>
                  <a:pt x="35" y="104"/>
                  <a:pt x="36" y="104"/>
                  <a:pt x="37" y="104"/>
                </a:cubicBezTo>
                <a:cubicBezTo>
                  <a:pt x="40" y="104"/>
                  <a:pt x="40" y="104"/>
                  <a:pt x="40" y="104"/>
                </a:cubicBezTo>
                <a:cubicBezTo>
                  <a:pt x="40" y="104"/>
                  <a:pt x="41" y="104"/>
                  <a:pt x="41" y="104"/>
                </a:cubicBezTo>
                <a:cubicBezTo>
                  <a:pt x="41" y="104"/>
                  <a:pt x="41" y="104"/>
                  <a:pt x="41" y="104"/>
                </a:cubicBezTo>
                <a:cubicBezTo>
                  <a:pt x="41" y="104"/>
                  <a:pt x="41" y="105"/>
                  <a:pt x="41" y="105"/>
                </a:cubicBezTo>
                <a:cubicBezTo>
                  <a:pt x="41" y="106"/>
                  <a:pt x="44" y="111"/>
                  <a:pt x="44" y="112"/>
                </a:cubicBezTo>
                <a:cubicBezTo>
                  <a:pt x="45" y="113"/>
                  <a:pt x="45" y="113"/>
                  <a:pt x="45" y="113"/>
                </a:cubicBezTo>
                <a:cubicBezTo>
                  <a:pt x="45" y="113"/>
                  <a:pt x="46" y="113"/>
                  <a:pt x="46" y="113"/>
                </a:cubicBezTo>
                <a:cubicBezTo>
                  <a:pt x="48" y="111"/>
                  <a:pt x="48" y="111"/>
                  <a:pt x="48" y="111"/>
                </a:cubicBezTo>
                <a:cubicBezTo>
                  <a:pt x="49" y="110"/>
                  <a:pt x="49" y="110"/>
                  <a:pt x="50" y="111"/>
                </a:cubicBezTo>
                <a:cubicBezTo>
                  <a:pt x="53" y="112"/>
                  <a:pt x="53" y="112"/>
                  <a:pt x="53" y="112"/>
                </a:cubicBezTo>
                <a:cubicBezTo>
                  <a:pt x="55" y="114"/>
                  <a:pt x="57" y="115"/>
                  <a:pt x="58" y="116"/>
                </a:cubicBezTo>
                <a:cubicBezTo>
                  <a:pt x="59" y="118"/>
                  <a:pt x="59" y="118"/>
                  <a:pt x="59" y="118"/>
                </a:cubicBezTo>
                <a:cubicBezTo>
                  <a:pt x="60" y="119"/>
                  <a:pt x="60" y="121"/>
                  <a:pt x="65" y="120"/>
                </a:cubicBezTo>
                <a:cubicBezTo>
                  <a:pt x="68" y="119"/>
                  <a:pt x="69" y="118"/>
                  <a:pt x="69" y="117"/>
                </a:cubicBezTo>
                <a:cubicBezTo>
                  <a:pt x="70" y="117"/>
                  <a:pt x="70" y="117"/>
                  <a:pt x="70" y="117"/>
                </a:cubicBezTo>
                <a:cubicBezTo>
                  <a:pt x="72" y="117"/>
                  <a:pt x="73" y="117"/>
                  <a:pt x="75" y="116"/>
                </a:cubicBezTo>
                <a:cubicBezTo>
                  <a:pt x="76" y="116"/>
                  <a:pt x="76" y="116"/>
                  <a:pt x="77" y="116"/>
                </a:cubicBezTo>
                <a:cubicBezTo>
                  <a:pt x="77" y="116"/>
                  <a:pt x="78" y="116"/>
                  <a:pt x="78" y="117"/>
                </a:cubicBezTo>
                <a:cubicBezTo>
                  <a:pt x="78" y="117"/>
                  <a:pt x="78" y="118"/>
                  <a:pt x="78" y="118"/>
                </a:cubicBezTo>
                <a:cubicBezTo>
                  <a:pt x="79" y="118"/>
                  <a:pt x="79" y="118"/>
                  <a:pt x="79" y="117"/>
                </a:cubicBezTo>
                <a:cubicBezTo>
                  <a:pt x="82" y="114"/>
                  <a:pt x="83" y="113"/>
                  <a:pt x="83" y="113"/>
                </a:cubicBezTo>
                <a:cubicBezTo>
                  <a:pt x="83" y="113"/>
                  <a:pt x="83" y="110"/>
                  <a:pt x="83" y="110"/>
                </a:cubicBezTo>
                <a:cubicBezTo>
                  <a:pt x="83" y="110"/>
                  <a:pt x="83" y="110"/>
                  <a:pt x="83" y="109"/>
                </a:cubicBezTo>
                <a:cubicBezTo>
                  <a:pt x="83" y="108"/>
                  <a:pt x="83" y="107"/>
                  <a:pt x="85" y="106"/>
                </a:cubicBezTo>
                <a:cubicBezTo>
                  <a:pt x="87" y="105"/>
                  <a:pt x="87" y="103"/>
                  <a:pt x="87" y="102"/>
                </a:cubicBezTo>
                <a:cubicBezTo>
                  <a:pt x="87" y="101"/>
                  <a:pt x="87" y="100"/>
                  <a:pt x="87" y="99"/>
                </a:cubicBezTo>
                <a:cubicBezTo>
                  <a:pt x="87" y="97"/>
                  <a:pt x="87" y="97"/>
                  <a:pt x="87" y="97"/>
                </a:cubicBezTo>
                <a:cubicBezTo>
                  <a:pt x="87" y="96"/>
                  <a:pt x="89" y="93"/>
                  <a:pt x="93" y="90"/>
                </a:cubicBezTo>
                <a:cubicBezTo>
                  <a:pt x="95" y="88"/>
                  <a:pt x="95" y="87"/>
                  <a:pt x="95" y="85"/>
                </a:cubicBezTo>
                <a:cubicBezTo>
                  <a:pt x="95" y="85"/>
                  <a:pt x="95" y="84"/>
                  <a:pt x="95" y="83"/>
                </a:cubicBezTo>
                <a:cubicBezTo>
                  <a:pt x="97" y="84"/>
                  <a:pt x="99" y="86"/>
                  <a:pt x="101" y="84"/>
                </a:cubicBezTo>
                <a:cubicBezTo>
                  <a:pt x="105" y="81"/>
                  <a:pt x="106" y="78"/>
                  <a:pt x="104" y="74"/>
                </a:cubicBezTo>
                <a:cubicBezTo>
                  <a:pt x="103" y="73"/>
                  <a:pt x="103" y="73"/>
                  <a:pt x="103" y="73"/>
                </a:cubicBezTo>
                <a:cubicBezTo>
                  <a:pt x="100" y="70"/>
                  <a:pt x="100" y="69"/>
                  <a:pt x="102" y="67"/>
                </a:cubicBezTo>
                <a:cubicBezTo>
                  <a:pt x="103" y="66"/>
                  <a:pt x="103" y="66"/>
                  <a:pt x="103" y="66"/>
                </a:cubicBezTo>
                <a:cubicBezTo>
                  <a:pt x="105" y="64"/>
                  <a:pt x="107" y="62"/>
                  <a:pt x="104" y="58"/>
                </a:cubicBezTo>
                <a:cubicBezTo>
                  <a:pt x="104" y="58"/>
                  <a:pt x="101" y="55"/>
                  <a:pt x="101" y="55"/>
                </a:cubicBezTo>
                <a:cubicBezTo>
                  <a:pt x="99" y="53"/>
                  <a:pt x="97" y="52"/>
                  <a:pt x="98" y="50"/>
                </a:cubicBezTo>
                <a:cubicBezTo>
                  <a:pt x="100" y="48"/>
                  <a:pt x="101" y="47"/>
                  <a:pt x="103" y="46"/>
                </a:cubicBezTo>
                <a:cubicBezTo>
                  <a:pt x="105" y="45"/>
                  <a:pt x="107" y="44"/>
                  <a:pt x="108" y="41"/>
                </a:cubicBezTo>
                <a:cubicBezTo>
                  <a:pt x="108" y="37"/>
                  <a:pt x="108" y="37"/>
                  <a:pt x="108" y="37"/>
                </a:cubicBezTo>
                <a:cubicBezTo>
                  <a:pt x="109" y="33"/>
                  <a:pt x="110" y="28"/>
                  <a:pt x="107" y="24"/>
                </a:cubicBezTo>
                <a:cubicBezTo>
                  <a:pt x="104" y="19"/>
                  <a:pt x="104" y="19"/>
                  <a:pt x="104" y="19"/>
                </a:cubicBezTo>
                <a:cubicBezTo>
                  <a:pt x="103" y="17"/>
                  <a:pt x="102" y="15"/>
                  <a:pt x="100" y="13"/>
                </a:cubicBezTo>
                <a:cubicBezTo>
                  <a:pt x="96" y="9"/>
                  <a:pt x="96" y="9"/>
                  <a:pt x="96" y="9"/>
                </a:cubicBezTo>
                <a:cubicBezTo>
                  <a:pt x="94" y="7"/>
                  <a:pt x="90" y="4"/>
                  <a:pt x="90" y="2"/>
                </a:cubicBezTo>
                <a:cubicBezTo>
                  <a:pt x="90" y="2"/>
                  <a:pt x="90" y="2"/>
                  <a:pt x="89" y="2"/>
                </a:cubicBezTo>
                <a:cubicBezTo>
                  <a:pt x="70" y="1"/>
                  <a:pt x="67" y="0"/>
                  <a:pt x="67" y="0"/>
                </a:cubicBezTo>
                <a:cubicBezTo>
                  <a:pt x="66" y="0"/>
                  <a:pt x="65" y="0"/>
                  <a:pt x="65" y="0"/>
                </a:cubicBezTo>
                <a:close/>
                <a:moveTo>
                  <a:pt x="56" y="7"/>
                </a:moveTo>
                <a:cubicBezTo>
                  <a:pt x="60" y="7"/>
                  <a:pt x="62" y="6"/>
                  <a:pt x="63" y="6"/>
                </a:cubicBezTo>
                <a:cubicBezTo>
                  <a:pt x="63" y="6"/>
                  <a:pt x="63" y="5"/>
                  <a:pt x="63" y="5"/>
                </a:cubicBezTo>
                <a:cubicBezTo>
                  <a:pt x="63" y="4"/>
                  <a:pt x="64" y="2"/>
                  <a:pt x="65" y="2"/>
                </a:cubicBezTo>
                <a:cubicBezTo>
                  <a:pt x="65" y="1"/>
                  <a:pt x="65" y="1"/>
                  <a:pt x="66" y="2"/>
                </a:cubicBezTo>
                <a:cubicBezTo>
                  <a:pt x="66" y="2"/>
                  <a:pt x="67" y="3"/>
                  <a:pt x="89" y="3"/>
                </a:cubicBezTo>
                <a:cubicBezTo>
                  <a:pt x="89" y="6"/>
                  <a:pt x="92" y="8"/>
                  <a:pt x="95" y="11"/>
                </a:cubicBezTo>
                <a:cubicBezTo>
                  <a:pt x="99" y="14"/>
                  <a:pt x="99" y="14"/>
                  <a:pt x="99" y="14"/>
                </a:cubicBezTo>
                <a:cubicBezTo>
                  <a:pt x="100" y="16"/>
                  <a:pt x="101" y="18"/>
                  <a:pt x="102" y="19"/>
                </a:cubicBezTo>
                <a:cubicBezTo>
                  <a:pt x="106" y="25"/>
                  <a:pt x="106" y="25"/>
                  <a:pt x="106" y="25"/>
                </a:cubicBezTo>
                <a:cubicBezTo>
                  <a:pt x="107" y="27"/>
                  <a:pt x="108" y="29"/>
                  <a:pt x="108" y="31"/>
                </a:cubicBezTo>
                <a:cubicBezTo>
                  <a:pt x="108" y="33"/>
                  <a:pt x="107" y="35"/>
                  <a:pt x="107" y="37"/>
                </a:cubicBezTo>
                <a:cubicBezTo>
                  <a:pt x="106" y="41"/>
                  <a:pt x="106" y="41"/>
                  <a:pt x="106" y="41"/>
                </a:cubicBezTo>
                <a:cubicBezTo>
                  <a:pt x="106" y="42"/>
                  <a:pt x="104" y="43"/>
                  <a:pt x="102" y="44"/>
                </a:cubicBezTo>
                <a:cubicBezTo>
                  <a:pt x="100" y="45"/>
                  <a:pt x="98" y="46"/>
                  <a:pt x="97" y="49"/>
                </a:cubicBezTo>
                <a:cubicBezTo>
                  <a:pt x="96" y="50"/>
                  <a:pt x="96" y="50"/>
                  <a:pt x="96" y="51"/>
                </a:cubicBezTo>
                <a:cubicBezTo>
                  <a:pt x="96" y="54"/>
                  <a:pt x="98" y="55"/>
                  <a:pt x="100" y="57"/>
                </a:cubicBezTo>
                <a:cubicBezTo>
                  <a:pt x="103" y="59"/>
                  <a:pt x="103" y="59"/>
                  <a:pt x="103" y="59"/>
                </a:cubicBezTo>
                <a:cubicBezTo>
                  <a:pt x="103" y="60"/>
                  <a:pt x="104" y="61"/>
                  <a:pt x="104" y="61"/>
                </a:cubicBezTo>
                <a:cubicBezTo>
                  <a:pt x="104" y="62"/>
                  <a:pt x="103" y="63"/>
                  <a:pt x="101" y="65"/>
                </a:cubicBezTo>
                <a:cubicBezTo>
                  <a:pt x="100" y="65"/>
                  <a:pt x="100" y="65"/>
                  <a:pt x="100" y="65"/>
                </a:cubicBezTo>
                <a:cubicBezTo>
                  <a:pt x="99" y="67"/>
                  <a:pt x="99" y="68"/>
                  <a:pt x="99" y="69"/>
                </a:cubicBezTo>
                <a:cubicBezTo>
                  <a:pt x="99" y="71"/>
                  <a:pt x="100" y="72"/>
                  <a:pt x="101" y="74"/>
                </a:cubicBezTo>
                <a:cubicBezTo>
                  <a:pt x="102" y="75"/>
                  <a:pt x="102" y="75"/>
                  <a:pt x="102" y="75"/>
                </a:cubicBezTo>
                <a:cubicBezTo>
                  <a:pt x="103" y="76"/>
                  <a:pt x="103" y="77"/>
                  <a:pt x="103" y="78"/>
                </a:cubicBezTo>
                <a:cubicBezTo>
                  <a:pt x="103" y="80"/>
                  <a:pt x="101" y="82"/>
                  <a:pt x="100" y="83"/>
                </a:cubicBezTo>
                <a:cubicBezTo>
                  <a:pt x="99" y="83"/>
                  <a:pt x="97" y="82"/>
                  <a:pt x="96" y="82"/>
                </a:cubicBezTo>
                <a:cubicBezTo>
                  <a:pt x="95" y="81"/>
                  <a:pt x="94" y="80"/>
                  <a:pt x="93" y="81"/>
                </a:cubicBezTo>
                <a:cubicBezTo>
                  <a:pt x="93" y="81"/>
                  <a:pt x="93" y="82"/>
                  <a:pt x="93" y="82"/>
                </a:cubicBezTo>
                <a:cubicBezTo>
                  <a:pt x="93" y="82"/>
                  <a:pt x="93" y="82"/>
                  <a:pt x="93" y="83"/>
                </a:cubicBezTo>
                <a:cubicBezTo>
                  <a:pt x="93" y="84"/>
                  <a:pt x="94" y="85"/>
                  <a:pt x="94" y="85"/>
                </a:cubicBezTo>
                <a:cubicBezTo>
                  <a:pt x="94" y="86"/>
                  <a:pt x="93" y="87"/>
                  <a:pt x="91" y="89"/>
                </a:cubicBezTo>
                <a:cubicBezTo>
                  <a:pt x="91" y="89"/>
                  <a:pt x="85" y="95"/>
                  <a:pt x="85" y="97"/>
                </a:cubicBezTo>
                <a:cubicBezTo>
                  <a:pt x="85" y="99"/>
                  <a:pt x="85" y="99"/>
                  <a:pt x="85" y="99"/>
                </a:cubicBezTo>
                <a:cubicBezTo>
                  <a:pt x="85" y="100"/>
                  <a:pt x="85" y="101"/>
                  <a:pt x="85" y="102"/>
                </a:cubicBezTo>
                <a:cubicBezTo>
                  <a:pt x="85" y="103"/>
                  <a:pt x="85" y="104"/>
                  <a:pt x="84" y="105"/>
                </a:cubicBezTo>
                <a:cubicBezTo>
                  <a:pt x="81" y="106"/>
                  <a:pt x="81" y="108"/>
                  <a:pt x="81" y="109"/>
                </a:cubicBezTo>
                <a:cubicBezTo>
                  <a:pt x="81" y="110"/>
                  <a:pt x="81" y="110"/>
                  <a:pt x="81" y="110"/>
                </a:cubicBezTo>
                <a:cubicBezTo>
                  <a:pt x="81" y="112"/>
                  <a:pt x="81" y="112"/>
                  <a:pt x="81" y="112"/>
                </a:cubicBezTo>
                <a:cubicBezTo>
                  <a:pt x="81" y="113"/>
                  <a:pt x="81" y="113"/>
                  <a:pt x="79" y="115"/>
                </a:cubicBezTo>
                <a:cubicBezTo>
                  <a:pt x="79" y="115"/>
                  <a:pt x="78" y="114"/>
                  <a:pt x="78" y="114"/>
                </a:cubicBezTo>
                <a:cubicBezTo>
                  <a:pt x="77" y="114"/>
                  <a:pt x="75" y="114"/>
                  <a:pt x="74" y="114"/>
                </a:cubicBezTo>
                <a:cubicBezTo>
                  <a:pt x="73" y="115"/>
                  <a:pt x="72" y="115"/>
                  <a:pt x="70" y="115"/>
                </a:cubicBezTo>
                <a:cubicBezTo>
                  <a:pt x="69" y="114"/>
                  <a:pt x="68" y="115"/>
                  <a:pt x="68" y="116"/>
                </a:cubicBezTo>
                <a:cubicBezTo>
                  <a:pt x="67" y="116"/>
                  <a:pt x="67" y="117"/>
                  <a:pt x="64" y="118"/>
                </a:cubicBezTo>
                <a:cubicBezTo>
                  <a:pt x="61" y="119"/>
                  <a:pt x="61" y="118"/>
                  <a:pt x="61" y="117"/>
                </a:cubicBezTo>
                <a:cubicBezTo>
                  <a:pt x="60" y="115"/>
                  <a:pt x="60" y="115"/>
                  <a:pt x="60" y="115"/>
                </a:cubicBezTo>
                <a:cubicBezTo>
                  <a:pt x="58" y="114"/>
                  <a:pt x="56" y="112"/>
                  <a:pt x="54" y="110"/>
                </a:cubicBezTo>
                <a:cubicBezTo>
                  <a:pt x="52" y="109"/>
                  <a:pt x="52" y="109"/>
                  <a:pt x="52" y="109"/>
                </a:cubicBezTo>
                <a:cubicBezTo>
                  <a:pt x="49" y="107"/>
                  <a:pt x="48" y="108"/>
                  <a:pt x="46" y="110"/>
                </a:cubicBezTo>
                <a:cubicBezTo>
                  <a:pt x="46" y="110"/>
                  <a:pt x="46" y="110"/>
                  <a:pt x="46" y="110"/>
                </a:cubicBezTo>
                <a:cubicBezTo>
                  <a:pt x="44" y="107"/>
                  <a:pt x="43" y="105"/>
                  <a:pt x="43" y="105"/>
                </a:cubicBezTo>
                <a:cubicBezTo>
                  <a:pt x="43" y="105"/>
                  <a:pt x="43" y="105"/>
                  <a:pt x="43" y="105"/>
                </a:cubicBezTo>
                <a:cubicBezTo>
                  <a:pt x="43" y="103"/>
                  <a:pt x="43" y="103"/>
                  <a:pt x="43" y="103"/>
                </a:cubicBezTo>
                <a:cubicBezTo>
                  <a:pt x="42" y="102"/>
                  <a:pt x="41" y="102"/>
                  <a:pt x="39" y="102"/>
                </a:cubicBezTo>
                <a:cubicBezTo>
                  <a:pt x="37" y="102"/>
                  <a:pt x="37" y="102"/>
                  <a:pt x="37" y="102"/>
                </a:cubicBezTo>
                <a:cubicBezTo>
                  <a:pt x="36" y="102"/>
                  <a:pt x="36" y="102"/>
                  <a:pt x="36" y="102"/>
                </a:cubicBezTo>
                <a:cubicBezTo>
                  <a:pt x="36" y="102"/>
                  <a:pt x="36" y="102"/>
                  <a:pt x="36" y="102"/>
                </a:cubicBezTo>
                <a:cubicBezTo>
                  <a:pt x="36" y="102"/>
                  <a:pt x="36" y="101"/>
                  <a:pt x="36" y="100"/>
                </a:cubicBezTo>
                <a:cubicBezTo>
                  <a:pt x="36" y="97"/>
                  <a:pt x="36" y="97"/>
                  <a:pt x="36" y="97"/>
                </a:cubicBezTo>
                <a:cubicBezTo>
                  <a:pt x="36" y="94"/>
                  <a:pt x="35" y="93"/>
                  <a:pt x="35" y="92"/>
                </a:cubicBezTo>
                <a:cubicBezTo>
                  <a:pt x="34" y="92"/>
                  <a:pt x="34" y="91"/>
                  <a:pt x="34" y="90"/>
                </a:cubicBezTo>
                <a:cubicBezTo>
                  <a:pt x="34" y="90"/>
                  <a:pt x="34" y="90"/>
                  <a:pt x="34" y="89"/>
                </a:cubicBezTo>
                <a:cubicBezTo>
                  <a:pt x="35" y="87"/>
                  <a:pt x="36" y="86"/>
                  <a:pt x="37" y="85"/>
                </a:cubicBezTo>
                <a:cubicBezTo>
                  <a:pt x="37" y="85"/>
                  <a:pt x="38" y="85"/>
                  <a:pt x="38" y="84"/>
                </a:cubicBezTo>
                <a:cubicBezTo>
                  <a:pt x="38" y="84"/>
                  <a:pt x="38" y="84"/>
                  <a:pt x="38" y="84"/>
                </a:cubicBezTo>
                <a:cubicBezTo>
                  <a:pt x="38" y="83"/>
                  <a:pt x="37" y="83"/>
                  <a:pt x="37" y="83"/>
                </a:cubicBezTo>
                <a:cubicBezTo>
                  <a:pt x="37" y="83"/>
                  <a:pt x="36" y="83"/>
                  <a:pt x="36" y="82"/>
                </a:cubicBezTo>
                <a:cubicBezTo>
                  <a:pt x="36" y="82"/>
                  <a:pt x="37" y="81"/>
                  <a:pt x="37" y="80"/>
                </a:cubicBezTo>
                <a:cubicBezTo>
                  <a:pt x="37" y="80"/>
                  <a:pt x="37" y="80"/>
                  <a:pt x="37" y="80"/>
                </a:cubicBezTo>
                <a:cubicBezTo>
                  <a:pt x="37" y="77"/>
                  <a:pt x="33" y="76"/>
                  <a:pt x="30" y="75"/>
                </a:cubicBezTo>
                <a:cubicBezTo>
                  <a:pt x="30" y="75"/>
                  <a:pt x="30" y="75"/>
                  <a:pt x="30" y="75"/>
                </a:cubicBezTo>
                <a:cubicBezTo>
                  <a:pt x="30" y="75"/>
                  <a:pt x="29" y="75"/>
                  <a:pt x="29" y="75"/>
                </a:cubicBezTo>
                <a:cubicBezTo>
                  <a:pt x="29" y="75"/>
                  <a:pt x="29" y="74"/>
                  <a:pt x="29" y="74"/>
                </a:cubicBezTo>
                <a:cubicBezTo>
                  <a:pt x="30" y="72"/>
                  <a:pt x="30" y="72"/>
                  <a:pt x="30" y="72"/>
                </a:cubicBezTo>
                <a:cubicBezTo>
                  <a:pt x="30" y="72"/>
                  <a:pt x="30" y="72"/>
                  <a:pt x="30" y="71"/>
                </a:cubicBezTo>
                <a:cubicBezTo>
                  <a:pt x="30" y="71"/>
                  <a:pt x="30" y="71"/>
                  <a:pt x="30" y="70"/>
                </a:cubicBezTo>
                <a:cubicBezTo>
                  <a:pt x="30" y="70"/>
                  <a:pt x="29" y="70"/>
                  <a:pt x="28" y="69"/>
                </a:cubicBezTo>
                <a:cubicBezTo>
                  <a:pt x="26" y="69"/>
                  <a:pt x="25" y="69"/>
                  <a:pt x="25" y="68"/>
                </a:cubicBezTo>
                <a:cubicBezTo>
                  <a:pt x="25" y="66"/>
                  <a:pt x="24" y="65"/>
                  <a:pt x="23" y="64"/>
                </a:cubicBezTo>
                <a:cubicBezTo>
                  <a:pt x="21" y="63"/>
                  <a:pt x="18" y="63"/>
                  <a:pt x="15" y="64"/>
                </a:cubicBezTo>
                <a:cubicBezTo>
                  <a:pt x="13" y="65"/>
                  <a:pt x="10" y="66"/>
                  <a:pt x="9" y="65"/>
                </a:cubicBezTo>
                <a:cubicBezTo>
                  <a:pt x="9" y="65"/>
                  <a:pt x="9" y="65"/>
                  <a:pt x="9" y="65"/>
                </a:cubicBezTo>
                <a:cubicBezTo>
                  <a:pt x="9" y="65"/>
                  <a:pt x="9" y="64"/>
                  <a:pt x="10" y="63"/>
                </a:cubicBezTo>
                <a:cubicBezTo>
                  <a:pt x="10" y="62"/>
                  <a:pt x="10" y="61"/>
                  <a:pt x="10" y="60"/>
                </a:cubicBezTo>
                <a:cubicBezTo>
                  <a:pt x="10" y="59"/>
                  <a:pt x="10" y="59"/>
                  <a:pt x="10" y="58"/>
                </a:cubicBezTo>
                <a:cubicBezTo>
                  <a:pt x="9" y="57"/>
                  <a:pt x="7" y="57"/>
                  <a:pt x="3" y="57"/>
                </a:cubicBezTo>
                <a:cubicBezTo>
                  <a:pt x="3" y="57"/>
                  <a:pt x="3" y="57"/>
                  <a:pt x="2" y="57"/>
                </a:cubicBezTo>
                <a:cubicBezTo>
                  <a:pt x="2" y="56"/>
                  <a:pt x="3" y="53"/>
                  <a:pt x="5" y="51"/>
                </a:cubicBezTo>
                <a:cubicBezTo>
                  <a:pt x="6" y="50"/>
                  <a:pt x="7" y="49"/>
                  <a:pt x="8" y="49"/>
                </a:cubicBezTo>
                <a:cubicBezTo>
                  <a:pt x="10" y="48"/>
                  <a:pt x="12" y="47"/>
                  <a:pt x="13" y="44"/>
                </a:cubicBezTo>
                <a:cubicBezTo>
                  <a:pt x="13" y="43"/>
                  <a:pt x="13" y="43"/>
                  <a:pt x="15" y="43"/>
                </a:cubicBezTo>
                <a:cubicBezTo>
                  <a:pt x="16" y="42"/>
                  <a:pt x="18" y="42"/>
                  <a:pt x="18" y="39"/>
                </a:cubicBezTo>
                <a:cubicBezTo>
                  <a:pt x="18" y="38"/>
                  <a:pt x="18" y="38"/>
                  <a:pt x="18" y="38"/>
                </a:cubicBezTo>
                <a:cubicBezTo>
                  <a:pt x="18" y="35"/>
                  <a:pt x="16" y="34"/>
                  <a:pt x="15" y="33"/>
                </a:cubicBezTo>
                <a:cubicBezTo>
                  <a:pt x="13" y="32"/>
                  <a:pt x="12" y="31"/>
                  <a:pt x="12" y="30"/>
                </a:cubicBezTo>
                <a:cubicBezTo>
                  <a:pt x="12" y="27"/>
                  <a:pt x="12" y="27"/>
                  <a:pt x="12" y="27"/>
                </a:cubicBezTo>
                <a:cubicBezTo>
                  <a:pt x="13" y="26"/>
                  <a:pt x="13" y="25"/>
                  <a:pt x="13" y="25"/>
                </a:cubicBezTo>
                <a:cubicBezTo>
                  <a:pt x="13" y="23"/>
                  <a:pt x="12" y="22"/>
                  <a:pt x="11" y="21"/>
                </a:cubicBezTo>
                <a:cubicBezTo>
                  <a:pt x="10" y="20"/>
                  <a:pt x="10" y="19"/>
                  <a:pt x="10" y="19"/>
                </a:cubicBezTo>
                <a:cubicBezTo>
                  <a:pt x="10" y="18"/>
                  <a:pt x="10" y="18"/>
                  <a:pt x="10" y="18"/>
                </a:cubicBezTo>
                <a:cubicBezTo>
                  <a:pt x="11" y="16"/>
                  <a:pt x="12" y="16"/>
                  <a:pt x="14" y="16"/>
                </a:cubicBezTo>
                <a:cubicBezTo>
                  <a:pt x="19" y="16"/>
                  <a:pt x="21" y="14"/>
                  <a:pt x="22" y="10"/>
                </a:cubicBezTo>
                <a:cubicBezTo>
                  <a:pt x="24" y="8"/>
                  <a:pt x="28" y="7"/>
                  <a:pt x="30" y="7"/>
                </a:cubicBezTo>
                <a:cubicBezTo>
                  <a:pt x="32" y="7"/>
                  <a:pt x="32" y="7"/>
                  <a:pt x="32" y="7"/>
                </a:cubicBezTo>
                <a:cubicBezTo>
                  <a:pt x="35" y="8"/>
                  <a:pt x="37" y="8"/>
                  <a:pt x="38" y="6"/>
                </a:cubicBezTo>
                <a:cubicBezTo>
                  <a:pt x="38" y="6"/>
                  <a:pt x="39" y="6"/>
                  <a:pt x="39" y="6"/>
                </a:cubicBezTo>
                <a:cubicBezTo>
                  <a:pt x="40" y="6"/>
                  <a:pt x="42" y="6"/>
                  <a:pt x="43" y="8"/>
                </a:cubicBezTo>
                <a:cubicBezTo>
                  <a:pt x="46" y="10"/>
                  <a:pt x="48" y="8"/>
                  <a:pt x="50" y="5"/>
                </a:cubicBezTo>
                <a:cubicBezTo>
                  <a:pt x="51" y="5"/>
                  <a:pt x="51" y="5"/>
                  <a:pt x="51" y="5"/>
                </a:cubicBezTo>
                <a:cubicBezTo>
                  <a:pt x="51" y="5"/>
                  <a:pt x="52" y="5"/>
                  <a:pt x="52" y="6"/>
                </a:cubicBezTo>
                <a:cubicBezTo>
                  <a:pt x="53" y="6"/>
                  <a:pt x="54" y="8"/>
                  <a:pt x="56" y="7"/>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8"/>
          <p:cNvSpPr>
            <a:spLocks noEditPoints="1"/>
          </p:cNvSpPr>
          <p:nvPr/>
        </p:nvSpPr>
        <p:spPr bwMode="auto">
          <a:xfrm>
            <a:off x="2395088" y="2444295"/>
            <a:ext cx="1284287" cy="1600200"/>
          </a:xfrm>
          <a:custGeom>
            <a:avLst/>
            <a:gdLst>
              <a:gd name="T0" fmla="*/ 76 w 166"/>
              <a:gd name="T1" fmla="*/ 8 h 207"/>
              <a:gd name="T2" fmla="*/ 64 w 166"/>
              <a:gd name="T3" fmla="*/ 15 h 207"/>
              <a:gd name="T4" fmla="*/ 49 w 166"/>
              <a:gd name="T5" fmla="*/ 35 h 207"/>
              <a:gd name="T6" fmla="*/ 42 w 166"/>
              <a:gd name="T7" fmla="*/ 55 h 207"/>
              <a:gd name="T8" fmla="*/ 42 w 166"/>
              <a:gd name="T9" fmla="*/ 77 h 207"/>
              <a:gd name="T10" fmla="*/ 38 w 166"/>
              <a:gd name="T11" fmla="*/ 94 h 207"/>
              <a:gd name="T12" fmla="*/ 20 w 166"/>
              <a:gd name="T13" fmla="*/ 104 h 207"/>
              <a:gd name="T14" fmla="*/ 1 w 166"/>
              <a:gd name="T15" fmla="*/ 141 h 207"/>
              <a:gd name="T16" fmla="*/ 18 w 166"/>
              <a:gd name="T17" fmla="*/ 160 h 207"/>
              <a:gd name="T18" fmla="*/ 39 w 166"/>
              <a:gd name="T19" fmla="*/ 168 h 207"/>
              <a:gd name="T20" fmla="*/ 47 w 166"/>
              <a:gd name="T21" fmla="*/ 187 h 207"/>
              <a:gd name="T22" fmla="*/ 59 w 166"/>
              <a:gd name="T23" fmla="*/ 199 h 207"/>
              <a:gd name="T24" fmla="*/ 72 w 166"/>
              <a:gd name="T25" fmla="*/ 205 h 207"/>
              <a:gd name="T26" fmla="*/ 92 w 166"/>
              <a:gd name="T27" fmla="*/ 203 h 207"/>
              <a:gd name="T28" fmla="*/ 119 w 166"/>
              <a:gd name="T29" fmla="*/ 199 h 207"/>
              <a:gd name="T30" fmla="*/ 140 w 166"/>
              <a:gd name="T31" fmla="*/ 179 h 207"/>
              <a:gd name="T32" fmla="*/ 159 w 166"/>
              <a:gd name="T33" fmla="*/ 173 h 207"/>
              <a:gd name="T34" fmla="*/ 162 w 166"/>
              <a:gd name="T35" fmla="*/ 157 h 207"/>
              <a:gd name="T36" fmla="*/ 152 w 166"/>
              <a:gd name="T37" fmla="*/ 130 h 207"/>
              <a:gd name="T38" fmla="*/ 153 w 166"/>
              <a:gd name="T39" fmla="*/ 114 h 207"/>
              <a:gd name="T40" fmla="*/ 156 w 166"/>
              <a:gd name="T41" fmla="*/ 107 h 207"/>
              <a:gd name="T42" fmla="*/ 151 w 166"/>
              <a:gd name="T43" fmla="*/ 97 h 207"/>
              <a:gd name="T44" fmla="*/ 159 w 166"/>
              <a:gd name="T45" fmla="*/ 84 h 207"/>
              <a:gd name="T46" fmla="*/ 156 w 166"/>
              <a:gd name="T47" fmla="*/ 65 h 207"/>
              <a:gd name="T48" fmla="*/ 131 w 166"/>
              <a:gd name="T49" fmla="*/ 66 h 207"/>
              <a:gd name="T50" fmla="*/ 129 w 166"/>
              <a:gd name="T51" fmla="*/ 54 h 207"/>
              <a:gd name="T52" fmla="*/ 111 w 166"/>
              <a:gd name="T53" fmla="*/ 53 h 207"/>
              <a:gd name="T54" fmla="*/ 98 w 166"/>
              <a:gd name="T55" fmla="*/ 40 h 207"/>
              <a:gd name="T56" fmla="*/ 87 w 166"/>
              <a:gd name="T57" fmla="*/ 23 h 207"/>
              <a:gd name="T58" fmla="*/ 83 w 166"/>
              <a:gd name="T59" fmla="*/ 8 h 207"/>
              <a:gd name="T60" fmla="*/ 80 w 166"/>
              <a:gd name="T61" fmla="*/ 1 h 207"/>
              <a:gd name="T62" fmla="*/ 73 w 166"/>
              <a:gd name="T63" fmla="*/ 13 h 207"/>
              <a:gd name="T64" fmla="*/ 78 w 166"/>
              <a:gd name="T65" fmla="*/ 6 h 207"/>
              <a:gd name="T66" fmla="*/ 84 w 166"/>
              <a:gd name="T67" fmla="*/ 15 h 207"/>
              <a:gd name="T68" fmla="*/ 86 w 166"/>
              <a:gd name="T69" fmla="*/ 25 h 207"/>
              <a:gd name="T70" fmla="*/ 99 w 166"/>
              <a:gd name="T71" fmla="*/ 42 h 207"/>
              <a:gd name="T72" fmla="*/ 113 w 166"/>
              <a:gd name="T73" fmla="*/ 54 h 207"/>
              <a:gd name="T74" fmla="*/ 127 w 166"/>
              <a:gd name="T75" fmla="*/ 55 h 207"/>
              <a:gd name="T76" fmla="*/ 135 w 166"/>
              <a:gd name="T77" fmla="*/ 69 h 207"/>
              <a:gd name="T78" fmla="*/ 161 w 166"/>
              <a:gd name="T79" fmla="*/ 71 h 207"/>
              <a:gd name="T80" fmla="*/ 156 w 166"/>
              <a:gd name="T81" fmla="*/ 86 h 207"/>
              <a:gd name="T82" fmla="*/ 150 w 166"/>
              <a:gd name="T83" fmla="*/ 95 h 207"/>
              <a:gd name="T84" fmla="*/ 155 w 166"/>
              <a:gd name="T85" fmla="*/ 105 h 207"/>
              <a:gd name="T86" fmla="*/ 155 w 166"/>
              <a:gd name="T87" fmla="*/ 111 h 207"/>
              <a:gd name="T88" fmla="*/ 151 w 166"/>
              <a:gd name="T89" fmla="*/ 116 h 207"/>
              <a:gd name="T90" fmla="*/ 150 w 166"/>
              <a:gd name="T91" fmla="*/ 131 h 207"/>
              <a:gd name="T92" fmla="*/ 161 w 166"/>
              <a:gd name="T93" fmla="*/ 161 h 207"/>
              <a:gd name="T94" fmla="*/ 148 w 166"/>
              <a:gd name="T95" fmla="*/ 175 h 207"/>
              <a:gd name="T96" fmla="*/ 136 w 166"/>
              <a:gd name="T97" fmla="*/ 188 h 207"/>
              <a:gd name="T98" fmla="*/ 96 w 166"/>
              <a:gd name="T99" fmla="*/ 197 h 207"/>
              <a:gd name="T100" fmla="*/ 80 w 166"/>
              <a:gd name="T101" fmla="*/ 200 h 207"/>
              <a:gd name="T102" fmla="*/ 62 w 166"/>
              <a:gd name="T103" fmla="*/ 203 h 207"/>
              <a:gd name="T104" fmla="*/ 52 w 166"/>
              <a:gd name="T105" fmla="*/ 189 h 207"/>
              <a:gd name="T106" fmla="*/ 44 w 166"/>
              <a:gd name="T107" fmla="*/ 171 h 207"/>
              <a:gd name="T108" fmla="*/ 28 w 166"/>
              <a:gd name="T109" fmla="*/ 154 h 207"/>
              <a:gd name="T110" fmla="*/ 8 w 166"/>
              <a:gd name="T111" fmla="*/ 146 h 207"/>
              <a:gd name="T112" fmla="*/ 12 w 166"/>
              <a:gd name="T113" fmla="*/ 108 h 207"/>
              <a:gd name="T114" fmla="*/ 33 w 166"/>
              <a:gd name="T115" fmla="*/ 100 h 207"/>
              <a:gd name="T116" fmla="*/ 43 w 166"/>
              <a:gd name="T117" fmla="*/ 84 h 207"/>
              <a:gd name="T118" fmla="*/ 47 w 166"/>
              <a:gd name="T119" fmla="*/ 62 h 207"/>
              <a:gd name="T120" fmla="*/ 54 w 166"/>
              <a:gd name="T121" fmla="*/ 40 h 207"/>
              <a:gd name="T122" fmla="*/ 58 w 166"/>
              <a:gd name="T123" fmla="*/ 1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6" h="207">
                <a:moveTo>
                  <a:pt x="80" y="1"/>
                </a:moveTo>
                <a:cubicBezTo>
                  <a:pt x="80" y="1"/>
                  <a:pt x="78" y="2"/>
                  <a:pt x="77" y="4"/>
                </a:cubicBezTo>
                <a:cubicBezTo>
                  <a:pt x="76" y="5"/>
                  <a:pt x="77" y="6"/>
                  <a:pt x="77" y="6"/>
                </a:cubicBezTo>
                <a:cubicBezTo>
                  <a:pt x="77" y="7"/>
                  <a:pt x="77" y="7"/>
                  <a:pt x="77" y="7"/>
                </a:cubicBezTo>
                <a:cubicBezTo>
                  <a:pt x="76" y="8"/>
                  <a:pt x="76" y="8"/>
                  <a:pt x="76" y="8"/>
                </a:cubicBezTo>
                <a:cubicBezTo>
                  <a:pt x="76" y="8"/>
                  <a:pt x="75" y="8"/>
                  <a:pt x="74" y="9"/>
                </a:cubicBezTo>
                <a:cubicBezTo>
                  <a:pt x="72" y="10"/>
                  <a:pt x="72" y="11"/>
                  <a:pt x="71" y="13"/>
                </a:cubicBezTo>
                <a:cubicBezTo>
                  <a:pt x="71" y="14"/>
                  <a:pt x="71" y="15"/>
                  <a:pt x="70" y="15"/>
                </a:cubicBezTo>
                <a:cubicBezTo>
                  <a:pt x="69" y="16"/>
                  <a:pt x="68" y="16"/>
                  <a:pt x="67" y="16"/>
                </a:cubicBezTo>
                <a:cubicBezTo>
                  <a:pt x="64" y="15"/>
                  <a:pt x="64" y="15"/>
                  <a:pt x="64" y="15"/>
                </a:cubicBezTo>
                <a:cubicBezTo>
                  <a:pt x="63" y="15"/>
                  <a:pt x="63" y="15"/>
                  <a:pt x="63" y="15"/>
                </a:cubicBezTo>
                <a:cubicBezTo>
                  <a:pt x="61" y="15"/>
                  <a:pt x="59" y="15"/>
                  <a:pt x="56" y="16"/>
                </a:cubicBezTo>
                <a:cubicBezTo>
                  <a:pt x="56" y="17"/>
                  <a:pt x="54" y="17"/>
                  <a:pt x="53" y="18"/>
                </a:cubicBezTo>
                <a:cubicBezTo>
                  <a:pt x="50" y="18"/>
                  <a:pt x="47" y="19"/>
                  <a:pt x="44" y="21"/>
                </a:cubicBezTo>
                <a:cubicBezTo>
                  <a:pt x="41" y="26"/>
                  <a:pt x="44" y="29"/>
                  <a:pt x="49" y="35"/>
                </a:cubicBezTo>
                <a:cubicBezTo>
                  <a:pt x="50" y="36"/>
                  <a:pt x="50" y="36"/>
                  <a:pt x="50" y="36"/>
                </a:cubicBezTo>
                <a:cubicBezTo>
                  <a:pt x="51" y="37"/>
                  <a:pt x="52" y="39"/>
                  <a:pt x="52" y="40"/>
                </a:cubicBezTo>
                <a:cubicBezTo>
                  <a:pt x="51" y="43"/>
                  <a:pt x="47" y="46"/>
                  <a:pt x="44" y="48"/>
                </a:cubicBezTo>
                <a:cubicBezTo>
                  <a:pt x="42" y="50"/>
                  <a:pt x="42" y="50"/>
                  <a:pt x="42" y="50"/>
                </a:cubicBezTo>
                <a:cubicBezTo>
                  <a:pt x="40" y="52"/>
                  <a:pt x="41" y="54"/>
                  <a:pt x="42" y="55"/>
                </a:cubicBezTo>
                <a:cubicBezTo>
                  <a:pt x="42" y="56"/>
                  <a:pt x="43" y="57"/>
                  <a:pt x="43" y="59"/>
                </a:cubicBezTo>
                <a:cubicBezTo>
                  <a:pt x="43" y="61"/>
                  <a:pt x="45" y="63"/>
                  <a:pt x="46" y="64"/>
                </a:cubicBezTo>
                <a:cubicBezTo>
                  <a:pt x="47" y="64"/>
                  <a:pt x="48" y="65"/>
                  <a:pt x="48" y="65"/>
                </a:cubicBezTo>
                <a:cubicBezTo>
                  <a:pt x="48" y="66"/>
                  <a:pt x="45" y="69"/>
                  <a:pt x="43" y="71"/>
                </a:cubicBezTo>
                <a:cubicBezTo>
                  <a:pt x="41" y="73"/>
                  <a:pt x="42" y="75"/>
                  <a:pt x="42" y="77"/>
                </a:cubicBezTo>
                <a:cubicBezTo>
                  <a:pt x="43" y="81"/>
                  <a:pt x="43" y="81"/>
                  <a:pt x="43" y="81"/>
                </a:cubicBezTo>
                <a:cubicBezTo>
                  <a:pt x="43" y="82"/>
                  <a:pt x="42" y="83"/>
                  <a:pt x="42" y="83"/>
                </a:cubicBezTo>
                <a:cubicBezTo>
                  <a:pt x="41" y="84"/>
                  <a:pt x="40" y="85"/>
                  <a:pt x="40" y="86"/>
                </a:cubicBezTo>
                <a:cubicBezTo>
                  <a:pt x="40" y="87"/>
                  <a:pt x="40" y="87"/>
                  <a:pt x="40" y="87"/>
                </a:cubicBezTo>
                <a:cubicBezTo>
                  <a:pt x="40" y="89"/>
                  <a:pt x="40" y="91"/>
                  <a:pt x="38" y="94"/>
                </a:cubicBezTo>
                <a:cubicBezTo>
                  <a:pt x="36" y="95"/>
                  <a:pt x="35" y="96"/>
                  <a:pt x="34" y="96"/>
                </a:cubicBezTo>
                <a:cubicBezTo>
                  <a:pt x="33" y="97"/>
                  <a:pt x="31" y="98"/>
                  <a:pt x="31" y="100"/>
                </a:cubicBezTo>
                <a:cubicBezTo>
                  <a:pt x="31" y="100"/>
                  <a:pt x="31" y="101"/>
                  <a:pt x="31" y="101"/>
                </a:cubicBezTo>
                <a:cubicBezTo>
                  <a:pt x="30" y="102"/>
                  <a:pt x="29" y="103"/>
                  <a:pt x="26" y="103"/>
                </a:cubicBezTo>
                <a:cubicBezTo>
                  <a:pt x="24" y="103"/>
                  <a:pt x="22" y="103"/>
                  <a:pt x="20" y="104"/>
                </a:cubicBezTo>
                <a:cubicBezTo>
                  <a:pt x="18" y="105"/>
                  <a:pt x="16" y="106"/>
                  <a:pt x="15" y="106"/>
                </a:cubicBezTo>
                <a:cubicBezTo>
                  <a:pt x="13" y="106"/>
                  <a:pt x="12" y="106"/>
                  <a:pt x="11" y="107"/>
                </a:cubicBezTo>
                <a:cubicBezTo>
                  <a:pt x="9" y="109"/>
                  <a:pt x="8" y="111"/>
                  <a:pt x="8" y="115"/>
                </a:cubicBezTo>
                <a:cubicBezTo>
                  <a:pt x="7" y="121"/>
                  <a:pt x="7" y="123"/>
                  <a:pt x="4" y="128"/>
                </a:cubicBezTo>
                <a:cubicBezTo>
                  <a:pt x="0" y="133"/>
                  <a:pt x="1" y="141"/>
                  <a:pt x="1" y="141"/>
                </a:cubicBezTo>
                <a:cubicBezTo>
                  <a:pt x="1" y="141"/>
                  <a:pt x="1" y="142"/>
                  <a:pt x="1" y="142"/>
                </a:cubicBezTo>
                <a:cubicBezTo>
                  <a:pt x="4" y="143"/>
                  <a:pt x="6" y="146"/>
                  <a:pt x="6" y="147"/>
                </a:cubicBezTo>
                <a:cubicBezTo>
                  <a:pt x="7" y="150"/>
                  <a:pt x="9" y="150"/>
                  <a:pt x="11" y="150"/>
                </a:cubicBezTo>
                <a:cubicBezTo>
                  <a:pt x="14" y="151"/>
                  <a:pt x="14" y="151"/>
                  <a:pt x="14" y="153"/>
                </a:cubicBezTo>
                <a:cubicBezTo>
                  <a:pt x="14" y="156"/>
                  <a:pt x="16" y="160"/>
                  <a:pt x="18" y="160"/>
                </a:cubicBezTo>
                <a:cubicBezTo>
                  <a:pt x="21" y="160"/>
                  <a:pt x="23" y="160"/>
                  <a:pt x="25" y="159"/>
                </a:cubicBezTo>
                <a:cubicBezTo>
                  <a:pt x="28" y="158"/>
                  <a:pt x="29" y="157"/>
                  <a:pt x="30" y="154"/>
                </a:cubicBezTo>
                <a:cubicBezTo>
                  <a:pt x="31" y="154"/>
                  <a:pt x="34" y="156"/>
                  <a:pt x="35" y="158"/>
                </a:cubicBezTo>
                <a:cubicBezTo>
                  <a:pt x="35" y="158"/>
                  <a:pt x="36" y="160"/>
                  <a:pt x="36" y="161"/>
                </a:cubicBezTo>
                <a:cubicBezTo>
                  <a:pt x="37" y="163"/>
                  <a:pt x="37" y="166"/>
                  <a:pt x="39" y="168"/>
                </a:cubicBezTo>
                <a:cubicBezTo>
                  <a:pt x="43" y="172"/>
                  <a:pt x="43" y="172"/>
                  <a:pt x="43" y="172"/>
                </a:cubicBezTo>
                <a:cubicBezTo>
                  <a:pt x="44" y="173"/>
                  <a:pt x="45" y="174"/>
                  <a:pt x="45" y="175"/>
                </a:cubicBezTo>
                <a:cubicBezTo>
                  <a:pt x="45" y="175"/>
                  <a:pt x="45" y="176"/>
                  <a:pt x="45" y="177"/>
                </a:cubicBezTo>
                <a:cubicBezTo>
                  <a:pt x="44" y="180"/>
                  <a:pt x="44" y="183"/>
                  <a:pt x="46" y="185"/>
                </a:cubicBezTo>
                <a:cubicBezTo>
                  <a:pt x="47" y="187"/>
                  <a:pt x="47" y="187"/>
                  <a:pt x="47" y="187"/>
                </a:cubicBezTo>
                <a:cubicBezTo>
                  <a:pt x="49" y="189"/>
                  <a:pt x="50" y="191"/>
                  <a:pt x="52" y="191"/>
                </a:cubicBezTo>
                <a:cubicBezTo>
                  <a:pt x="54" y="191"/>
                  <a:pt x="54" y="191"/>
                  <a:pt x="54" y="191"/>
                </a:cubicBezTo>
                <a:cubicBezTo>
                  <a:pt x="55" y="191"/>
                  <a:pt x="57" y="191"/>
                  <a:pt x="58" y="193"/>
                </a:cubicBezTo>
                <a:cubicBezTo>
                  <a:pt x="59" y="194"/>
                  <a:pt x="59" y="195"/>
                  <a:pt x="59" y="196"/>
                </a:cubicBezTo>
                <a:cubicBezTo>
                  <a:pt x="59" y="199"/>
                  <a:pt x="59" y="199"/>
                  <a:pt x="59" y="199"/>
                </a:cubicBezTo>
                <a:cubicBezTo>
                  <a:pt x="60" y="199"/>
                  <a:pt x="60" y="201"/>
                  <a:pt x="61" y="204"/>
                </a:cubicBezTo>
                <a:cubicBezTo>
                  <a:pt x="61" y="204"/>
                  <a:pt x="61" y="204"/>
                  <a:pt x="61" y="204"/>
                </a:cubicBezTo>
                <a:cubicBezTo>
                  <a:pt x="64" y="205"/>
                  <a:pt x="66" y="205"/>
                  <a:pt x="67" y="203"/>
                </a:cubicBezTo>
                <a:cubicBezTo>
                  <a:pt x="67" y="203"/>
                  <a:pt x="68" y="203"/>
                  <a:pt x="68" y="203"/>
                </a:cubicBezTo>
                <a:cubicBezTo>
                  <a:pt x="69" y="203"/>
                  <a:pt x="71" y="203"/>
                  <a:pt x="72" y="205"/>
                </a:cubicBezTo>
                <a:cubicBezTo>
                  <a:pt x="75" y="207"/>
                  <a:pt x="77" y="205"/>
                  <a:pt x="79" y="202"/>
                </a:cubicBezTo>
                <a:cubicBezTo>
                  <a:pt x="80" y="202"/>
                  <a:pt x="80" y="202"/>
                  <a:pt x="80" y="202"/>
                </a:cubicBezTo>
                <a:cubicBezTo>
                  <a:pt x="80" y="202"/>
                  <a:pt x="81" y="202"/>
                  <a:pt x="81" y="203"/>
                </a:cubicBezTo>
                <a:cubicBezTo>
                  <a:pt x="82" y="203"/>
                  <a:pt x="83" y="205"/>
                  <a:pt x="85" y="204"/>
                </a:cubicBezTo>
                <a:cubicBezTo>
                  <a:pt x="89" y="204"/>
                  <a:pt x="91" y="203"/>
                  <a:pt x="92" y="203"/>
                </a:cubicBezTo>
                <a:cubicBezTo>
                  <a:pt x="92" y="203"/>
                  <a:pt x="92" y="202"/>
                  <a:pt x="92" y="202"/>
                </a:cubicBezTo>
                <a:cubicBezTo>
                  <a:pt x="92" y="201"/>
                  <a:pt x="93" y="199"/>
                  <a:pt x="94" y="199"/>
                </a:cubicBezTo>
                <a:cubicBezTo>
                  <a:pt x="94" y="198"/>
                  <a:pt x="94" y="198"/>
                  <a:pt x="95" y="199"/>
                </a:cubicBezTo>
                <a:cubicBezTo>
                  <a:pt x="95" y="199"/>
                  <a:pt x="96" y="200"/>
                  <a:pt x="118" y="201"/>
                </a:cubicBezTo>
                <a:cubicBezTo>
                  <a:pt x="119" y="201"/>
                  <a:pt x="119" y="200"/>
                  <a:pt x="119" y="199"/>
                </a:cubicBezTo>
                <a:cubicBezTo>
                  <a:pt x="119" y="199"/>
                  <a:pt x="119" y="199"/>
                  <a:pt x="119" y="199"/>
                </a:cubicBezTo>
                <a:cubicBezTo>
                  <a:pt x="120" y="196"/>
                  <a:pt x="122" y="193"/>
                  <a:pt x="126" y="193"/>
                </a:cubicBezTo>
                <a:cubicBezTo>
                  <a:pt x="129" y="193"/>
                  <a:pt x="137" y="192"/>
                  <a:pt x="138" y="189"/>
                </a:cubicBezTo>
                <a:cubicBezTo>
                  <a:pt x="138" y="189"/>
                  <a:pt x="138" y="188"/>
                  <a:pt x="138" y="187"/>
                </a:cubicBezTo>
                <a:cubicBezTo>
                  <a:pt x="136" y="184"/>
                  <a:pt x="137" y="181"/>
                  <a:pt x="140" y="179"/>
                </a:cubicBezTo>
                <a:cubicBezTo>
                  <a:pt x="142" y="178"/>
                  <a:pt x="143" y="178"/>
                  <a:pt x="145" y="178"/>
                </a:cubicBezTo>
                <a:cubicBezTo>
                  <a:pt x="146" y="178"/>
                  <a:pt x="147" y="178"/>
                  <a:pt x="149" y="176"/>
                </a:cubicBezTo>
                <a:cubicBezTo>
                  <a:pt x="151" y="175"/>
                  <a:pt x="151" y="175"/>
                  <a:pt x="151" y="175"/>
                </a:cubicBezTo>
                <a:cubicBezTo>
                  <a:pt x="153" y="172"/>
                  <a:pt x="155" y="170"/>
                  <a:pt x="158" y="172"/>
                </a:cubicBezTo>
                <a:cubicBezTo>
                  <a:pt x="159" y="173"/>
                  <a:pt x="159" y="173"/>
                  <a:pt x="159" y="173"/>
                </a:cubicBezTo>
                <a:cubicBezTo>
                  <a:pt x="159" y="174"/>
                  <a:pt x="160" y="174"/>
                  <a:pt x="160" y="174"/>
                </a:cubicBezTo>
                <a:cubicBezTo>
                  <a:pt x="160" y="173"/>
                  <a:pt x="161" y="173"/>
                  <a:pt x="161" y="173"/>
                </a:cubicBezTo>
                <a:cubicBezTo>
                  <a:pt x="162" y="170"/>
                  <a:pt x="162" y="170"/>
                  <a:pt x="162" y="170"/>
                </a:cubicBezTo>
                <a:cubicBezTo>
                  <a:pt x="162" y="170"/>
                  <a:pt x="162" y="167"/>
                  <a:pt x="162" y="161"/>
                </a:cubicBezTo>
                <a:cubicBezTo>
                  <a:pt x="162" y="157"/>
                  <a:pt x="162" y="157"/>
                  <a:pt x="162" y="157"/>
                </a:cubicBezTo>
                <a:cubicBezTo>
                  <a:pt x="162" y="156"/>
                  <a:pt x="163" y="155"/>
                  <a:pt x="163" y="154"/>
                </a:cubicBezTo>
                <a:cubicBezTo>
                  <a:pt x="163" y="151"/>
                  <a:pt x="162" y="149"/>
                  <a:pt x="161" y="147"/>
                </a:cubicBezTo>
                <a:cubicBezTo>
                  <a:pt x="160" y="146"/>
                  <a:pt x="159" y="139"/>
                  <a:pt x="158" y="135"/>
                </a:cubicBezTo>
                <a:cubicBezTo>
                  <a:pt x="158" y="135"/>
                  <a:pt x="158" y="135"/>
                  <a:pt x="158" y="135"/>
                </a:cubicBezTo>
                <a:cubicBezTo>
                  <a:pt x="158" y="135"/>
                  <a:pt x="153" y="131"/>
                  <a:pt x="152" y="130"/>
                </a:cubicBezTo>
                <a:cubicBezTo>
                  <a:pt x="153" y="129"/>
                  <a:pt x="155" y="126"/>
                  <a:pt x="155" y="122"/>
                </a:cubicBezTo>
                <a:cubicBezTo>
                  <a:pt x="155" y="122"/>
                  <a:pt x="155" y="122"/>
                  <a:pt x="155" y="122"/>
                </a:cubicBezTo>
                <a:cubicBezTo>
                  <a:pt x="155" y="119"/>
                  <a:pt x="153" y="117"/>
                  <a:pt x="152" y="115"/>
                </a:cubicBezTo>
                <a:cubicBezTo>
                  <a:pt x="151" y="114"/>
                  <a:pt x="151" y="114"/>
                  <a:pt x="151" y="114"/>
                </a:cubicBezTo>
                <a:cubicBezTo>
                  <a:pt x="152" y="114"/>
                  <a:pt x="153" y="114"/>
                  <a:pt x="153" y="114"/>
                </a:cubicBezTo>
                <a:cubicBezTo>
                  <a:pt x="155" y="113"/>
                  <a:pt x="157" y="113"/>
                  <a:pt x="157" y="112"/>
                </a:cubicBezTo>
                <a:cubicBezTo>
                  <a:pt x="157" y="112"/>
                  <a:pt x="157" y="112"/>
                  <a:pt x="157" y="111"/>
                </a:cubicBezTo>
                <a:cubicBezTo>
                  <a:pt x="157" y="110"/>
                  <a:pt x="157" y="110"/>
                  <a:pt x="156" y="109"/>
                </a:cubicBezTo>
                <a:cubicBezTo>
                  <a:pt x="156" y="108"/>
                  <a:pt x="155" y="108"/>
                  <a:pt x="155" y="108"/>
                </a:cubicBezTo>
                <a:cubicBezTo>
                  <a:pt x="155" y="107"/>
                  <a:pt x="156" y="107"/>
                  <a:pt x="156" y="107"/>
                </a:cubicBezTo>
                <a:cubicBezTo>
                  <a:pt x="156" y="106"/>
                  <a:pt x="157" y="105"/>
                  <a:pt x="157" y="105"/>
                </a:cubicBezTo>
                <a:cubicBezTo>
                  <a:pt x="157" y="104"/>
                  <a:pt x="156" y="103"/>
                  <a:pt x="155" y="102"/>
                </a:cubicBezTo>
                <a:cubicBezTo>
                  <a:pt x="154" y="100"/>
                  <a:pt x="154" y="100"/>
                  <a:pt x="154" y="100"/>
                </a:cubicBezTo>
                <a:cubicBezTo>
                  <a:pt x="152" y="99"/>
                  <a:pt x="150" y="97"/>
                  <a:pt x="150" y="97"/>
                </a:cubicBezTo>
                <a:cubicBezTo>
                  <a:pt x="150" y="97"/>
                  <a:pt x="151" y="97"/>
                  <a:pt x="151" y="97"/>
                </a:cubicBezTo>
                <a:cubicBezTo>
                  <a:pt x="152" y="96"/>
                  <a:pt x="153" y="96"/>
                  <a:pt x="154" y="97"/>
                </a:cubicBezTo>
                <a:cubicBezTo>
                  <a:pt x="155" y="97"/>
                  <a:pt x="156" y="97"/>
                  <a:pt x="157" y="96"/>
                </a:cubicBezTo>
                <a:cubicBezTo>
                  <a:pt x="158" y="96"/>
                  <a:pt x="158" y="95"/>
                  <a:pt x="158" y="94"/>
                </a:cubicBezTo>
                <a:cubicBezTo>
                  <a:pt x="158" y="94"/>
                  <a:pt x="158" y="89"/>
                  <a:pt x="158" y="89"/>
                </a:cubicBezTo>
                <a:cubicBezTo>
                  <a:pt x="158" y="87"/>
                  <a:pt x="158" y="84"/>
                  <a:pt x="159" y="84"/>
                </a:cubicBezTo>
                <a:cubicBezTo>
                  <a:pt x="160" y="84"/>
                  <a:pt x="164" y="83"/>
                  <a:pt x="165" y="80"/>
                </a:cubicBezTo>
                <a:cubicBezTo>
                  <a:pt x="166" y="79"/>
                  <a:pt x="166" y="77"/>
                  <a:pt x="164" y="76"/>
                </a:cubicBezTo>
                <a:cubicBezTo>
                  <a:pt x="163" y="74"/>
                  <a:pt x="163" y="72"/>
                  <a:pt x="162" y="71"/>
                </a:cubicBezTo>
                <a:cubicBezTo>
                  <a:pt x="162" y="69"/>
                  <a:pt x="161" y="67"/>
                  <a:pt x="159" y="66"/>
                </a:cubicBezTo>
                <a:cubicBezTo>
                  <a:pt x="158" y="66"/>
                  <a:pt x="157" y="66"/>
                  <a:pt x="156" y="65"/>
                </a:cubicBezTo>
                <a:cubicBezTo>
                  <a:pt x="156" y="65"/>
                  <a:pt x="155" y="65"/>
                  <a:pt x="155" y="65"/>
                </a:cubicBezTo>
                <a:cubicBezTo>
                  <a:pt x="153" y="65"/>
                  <a:pt x="151" y="65"/>
                  <a:pt x="150" y="65"/>
                </a:cubicBezTo>
                <a:cubicBezTo>
                  <a:pt x="146" y="64"/>
                  <a:pt x="142" y="65"/>
                  <a:pt x="139" y="66"/>
                </a:cubicBezTo>
                <a:cubicBezTo>
                  <a:pt x="138" y="67"/>
                  <a:pt x="136" y="67"/>
                  <a:pt x="135" y="67"/>
                </a:cubicBezTo>
                <a:cubicBezTo>
                  <a:pt x="133" y="67"/>
                  <a:pt x="131" y="67"/>
                  <a:pt x="131" y="66"/>
                </a:cubicBezTo>
                <a:cubicBezTo>
                  <a:pt x="131" y="66"/>
                  <a:pt x="131" y="66"/>
                  <a:pt x="131" y="66"/>
                </a:cubicBezTo>
                <a:cubicBezTo>
                  <a:pt x="133" y="65"/>
                  <a:pt x="134" y="64"/>
                  <a:pt x="134" y="63"/>
                </a:cubicBezTo>
                <a:cubicBezTo>
                  <a:pt x="134" y="63"/>
                  <a:pt x="134" y="63"/>
                  <a:pt x="134" y="63"/>
                </a:cubicBezTo>
                <a:cubicBezTo>
                  <a:pt x="134" y="62"/>
                  <a:pt x="133" y="61"/>
                  <a:pt x="132" y="60"/>
                </a:cubicBezTo>
                <a:cubicBezTo>
                  <a:pt x="131" y="59"/>
                  <a:pt x="129" y="56"/>
                  <a:pt x="129" y="54"/>
                </a:cubicBezTo>
                <a:cubicBezTo>
                  <a:pt x="128" y="52"/>
                  <a:pt x="124" y="51"/>
                  <a:pt x="123" y="51"/>
                </a:cubicBezTo>
                <a:cubicBezTo>
                  <a:pt x="121" y="51"/>
                  <a:pt x="121" y="51"/>
                  <a:pt x="121" y="51"/>
                </a:cubicBezTo>
                <a:cubicBezTo>
                  <a:pt x="120" y="52"/>
                  <a:pt x="119" y="52"/>
                  <a:pt x="118" y="52"/>
                </a:cubicBezTo>
                <a:cubicBezTo>
                  <a:pt x="118" y="51"/>
                  <a:pt x="118" y="51"/>
                  <a:pt x="118" y="51"/>
                </a:cubicBezTo>
                <a:cubicBezTo>
                  <a:pt x="116" y="51"/>
                  <a:pt x="114" y="50"/>
                  <a:pt x="111" y="53"/>
                </a:cubicBezTo>
                <a:cubicBezTo>
                  <a:pt x="109" y="56"/>
                  <a:pt x="106" y="54"/>
                  <a:pt x="105" y="54"/>
                </a:cubicBezTo>
                <a:cubicBezTo>
                  <a:pt x="105" y="53"/>
                  <a:pt x="105" y="51"/>
                  <a:pt x="105" y="46"/>
                </a:cubicBezTo>
                <a:cubicBezTo>
                  <a:pt x="105" y="42"/>
                  <a:pt x="103" y="41"/>
                  <a:pt x="101" y="41"/>
                </a:cubicBezTo>
                <a:cubicBezTo>
                  <a:pt x="100" y="41"/>
                  <a:pt x="100" y="41"/>
                  <a:pt x="100" y="41"/>
                </a:cubicBezTo>
                <a:cubicBezTo>
                  <a:pt x="98" y="40"/>
                  <a:pt x="98" y="40"/>
                  <a:pt x="98" y="40"/>
                </a:cubicBezTo>
                <a:cubicBezTo>
                  <a:pt x="96" y="39"/>
                  <a:pt x="95" y="39"/>
                  <a:pt x="95" y="36"/>
                </a:cubicBezTo>
                <a:cubicBezTo>
                  <a:pt x="94" y="31"/>
                  <a:pt x="94" y="30"/>
                  <a:pt x="91" y="29"/>
                </a:cubicBezTo>
                <a:cubicBezTo>
                  <a:pt x="90" y="29"/>
                  <a:pt x="90" y="29"/>
                  <a:pt x="90" y="29"/>
                </a:cubicBezTo>
                <a:cubicBezTo>
                  <a:pt x="89" y="28"/>
                  <a:pt x="88" y="27"/>
                  <a:pt x="87" y="24"/>
                </a:cubicBezTo>
                <a:cubicBezTo>
                  <a:pt x="87" y="23"/>
                  <a:pt x="87" y="23"/>
                  <a:pt x="87" y="23"/>
                </a:cubicBezTo>
                <a:cubicBezTo>
                  <a:pt x="86" y="22"/>
                  <a:pt x="86" y="22"/>
                  <a:pt x="86" y="22"/>
                </a:cubicBezTo>
                <a:cubicBezTo>
                  <a:pt x="86" y="20"/>
                  <a:pt x="85" y="19"/>
                  <a:pt x="85" y="19"/>
                </a:cubicBezTo>
                <a:cubicBezTo>
                  <a:pt x="85" y="18"/>
                  <a:pt x="85" y="18"/>
                  <a:pt x="86" y="17"/>
                </a:cubicBezTo>
                <a:cubicBezTo>
                  <a:pt x="86" y="16"/>
                  <a:pt x="86" y="16"/>
                  <a:pt x="86" y="15"/>
                </a:cubicBezTo>
                <a:cubicBezTo>
                  <a:pt x="86" y="13"/>
                  <a:pt x="85" y="11"/>
                  <a:pt x="83" y="8"/>
                </a:cubicBezTo>
                <a:cubicBezTo>
                  <a:pt x="82" y="5"/>
                  <a:pt x="81" y="3"/>
                  <a:pt x="81" y="2"/>
                </a:cubicBezTo>
                <a:cubicBezTo>
                  <a:pt x="81" y="2"/>
                  <a:pt x="81" y="1"/>
                  <a:pt x="81" y="1"/>
                </a:cubicBezTo>
                <a:cubicBezTo>
                  <a:pt x="81" y="1"/>
                  <a:pt x="81" y="1"/>
                  <a:pt x="81" y="1"/>
                </a:cubicBezTo>
                <a:cubicBezTo>
                  <a:pt x="81" y="1"/>
                  <a:pt x="81" y="1"/>
                  <a:pt x="81" y="0"/>
                </a:cubicBezTo>
                <a:cubicBezTo>
                  <a:pt x="81" y="0"/>
                  <a:pt x="80" y="0"/>
                  <a:pt x="80" y="1"/>
                </a:cubicBezTo>
                <a:close/>
                <a:moveTo>
                  <a:pt x="80" y="1"/>
                </a:moveTo>
                <a:cubicBezTo>
                  <a:pt x="80" y="1"/>
                  <a:pt x="80" y="1"/>
                  <a:pt x="80" y="1"/>
                </a:cubicBezTo>
                <a:cubicBezTo>
                  <a:pt x="80" y="1"/>
                  <a:pt x="80" y="1"/>
                  <a:pt x="80" y="1"/>
                </a:cubicBezTo>
                <a:close/>
                <a:moveTo>
                  <a:pt x="71" y="17"/>
                </a:moveTo>
                <a:cubicBezTo>
                  <a:pt x="72" y="16"/>
                  <a:pt x="73" y="15"/>
                  <a:pt x="73" y="13"/>
                </a:cubicBezTo>
                <a:cubicBezTo>
                  <a:pt x="74" y="12"/>
                  <a:pt x="74" y="11"/>
                  <a:pt x="75" y="10"/>
                </a:cubicBezTo>
                <a:cubicBezTo>
                  <a:pt x="76" y="10"/>
                  <a:pt x="76" y="10"/>
                  <a:pt x="76" y="10"/>
                </a:cubicBezTo>
                <a:cubicBezTo>
                  <a:pt x="77" y="10"/>
                  <a:pt x="77" y="9"/>
                  <a:pt x="78" y="8"/>
                </a:cubicBezTo>
                <a:cubicBezTo>
                  <a:pt x="79" y="8"/>
                  <a:pt x="79" y="7"/>
                  <a:pt x="79" y="7"/>
                </a:cubicBezTo>
                <a:cubicBezTo>
                  <a:pt x="79" y="6"/>
                  <a:pt x="79" y="6"/>
                  <a:pt x="78" y="6"/>
                </a:cubicBezTo>
                <a:cubicBezTo>
                  <a:pt x="78" y="6"/>
                  <a:pt x="78" y="6"/>
                  <a:pt x="78" y="6"/>
                </a:cubicBezTo>
                <a:cubicBezTo>
                  <a:pt x="78" y="6"/>
                  <a:pt x="78" y="5"/>
                  <a:pt x="79" y="5"/>
                </a:cubicBezTo>
                <a:cubicBezTo>
                  <a:pt x="79" y="5"/>
                  <a:pt x="79" y="4"/>
                  <a:pt x="80" y="3"/>
                </a:cubicBezTo>
                <a:cubicBezTo>
                  <a:pt x="80" y="5"/>
                  <a:pt x="80" y="7"/>
                  <a:pt x="82" y="9"/>
                </a:cubicBezTo>
                <a:cubicBezTo>
                  <a:pt x="83" y="12"/>
                  <a:pt x="84" y="14"/>
                  <a:pt x="84" y="15"/>
                </a:cubicBezTo>
                <a:cubicBezTo>
                  <a:pt x="84" y="16"/>
                  <a:pt x="84" y="16"/>
                  <a:pt x="84" y="17"/>
                </a:cubicBezTo>
                <a:cubicBezTo>
                  <a:pt x="84" y="17"/>
                  <a:pt x="84" y="18"/>
                  <a:pt x="84" y="19"/>
                </a:cubicBezTo>
                <a:cubicBezTo>
                  <a:pt x="84" y="20"/>
                  <a:pt x="84" y="21"/>
                  <a:pt x="85" y="22"/>
                </a:cubicBezTo>
                <a:cubicBezTo>
                  <a:pt x="85" y="24"/>
                  <a:pt x="85" y="24"/>
                  <a:pt x="85" y="24"/>
                </a:cubicBezTo>
                <a:cubicBezTo>
                  <a:pt x="86" y="25"/>
                  <a:pt x="86" y="25"/>
                  <a:pt x="86" y="25"/>
                </a:cubicBezTo>
                <a:cubicBezTo>
                  <a:pt x="86" y="27"/>
                  <a:pt x="87" y="30"/>
                  <a:pt x="90" y="31"/>
                </a:cubicBezTo>
                <a:cubicBezTo>
                  <a:pt x="90" y="31"/>
                  <a:pt x="90" y="31"/>
                  <a:pt x="90" y="31"/>
                </a:cubicBezTo>
                <a:cubicBezTo>
                  <a:pt x="92" y="32"/>
                  <a:pt x="93" y="32"/>
                  <a:pt x="93" y="36"/>
                </a:cubicBezTo>
                <a:cubicBezTo>
                  <a:pt x="93" y="40"/>
                  <a:pt x="95" y="41"/>
                  <a:pt x="97" y="42"/>
                </a:cubicBezTo>
                <a:cubicBezTo>
                  <a:pt x="99" y="42"/>
                  <a:pt x="99" y="42"/>
                  <a:pt x="99" y="42"/>
                </a:cubicBezTo>
                <a:cubicBezTo>
                  <a:pt x="101" y="43"/>
                  <a:pt x="101" y="43"/>
                  <a:pt x="101" y="43"/>
                </a:cubicBezTo>
                <a:cubicBezTo>
                  <a:pt x="102" y="43"/>
                  <a:pt x="103" y="43"/>
                  <a:pt x="103" y="47"/>
                </a:cubicBezTo>
                <a:cubicBezTo>
                  <a:pt x="103" y="52"/>
                  <a:pt x="104" y="55"/>
                  <a:pt x="104" y="55"/>
                </a:cubicBezTo>
                <a:cubicBezTo>
                  <a:pt x="104" y="55"/>
                  <a:pt x="104" y="55"/>
                  <a:pt x="104" y="55"/>
                </a:cubicBezTo>
                <a:cubicBezTo>
                  <a:pt x="105" y="56"/>
                  <a:pt x="109" y="58"/>
                  <a:pt x="113" y="54"/>
                </a:cubicBezTo>
                <a:cubicBezTo>
                  <a:pt x="115" y="52"/>
                  <a:pt x="116" y="52"/>
                  <a:pt x="117" y="53"/>
                </a:cubicBezTo>
                <a:cubicBezTo>
                  <a:pt x="118" y="53"/>
                  <a:pt x="118" y="53"/>
                  <a:pt x="118" y="53"/>
                </a:cubicBezTo>
                <a:cubicBezTo>
                  <a:pt x="119" y="54"/>
                  <a:pt x="120" y="53"/>
                  <a:pt x="121" y="53"/>
                </a:cubicBezTo>
                <a:cubicBezTo>
                  <a:pt x="123" y="53"/>
                  <a:pt x="123" y="53"/>
                  <a:pt x="123" y="53"/>
                </a:cubicBezTo>
                <a:cubicBezTo>
                  <a:pt x="124" y="53"/>
                  <a:pt x="127" y="54"/>
                  <a:pt x="127" y="55"/>
                </a:cubicBezTo>
                <a:cubicBezTo>
                  <a:pt x="127" y="57"/>
                  <a:pt x="130" y="61"/>
                  <a:pt x="131" y="62"/>
                </a:cubicBezTo>
                <a:cubicBezTo>
                  <a:pt x="132" y="62"/>
                  <a:pt x="132" y="62"/>
                  <a:pt x="132" y="63"/>
                </a:cubicBezTo>
                <a:cubicBezTo>
                  <a:pt x="132" y="63"/>
                  <a:pt x="132" y="64"/>
                  <a:pt x="131" y="64"/>
                </a:cubicBezTo>
                <a:cubicBezTo>
                  <a:pt x="129" y="65"/>
                  <a:pt x="129" y="66"/>
                  <a:pt x="129" y="67"/>
                </a:cubicBezTo>
                <a:cubicBezTo>
                  <a:pt x="129" y="69"/>
                  <a:pt x="133" y="69"/>
                  <a:pt x="135" y="69"/>
                </a:cubicBezTo>
                <a:cubicBezTo>
                  <a:pt x="137" y="69"/>
                  <a:pt x="138" y="69"/>
                  <a:pt x="140" y="68"/>
                </a:cubicBezTo>
                <a:cubicBezTo>
                  <a:pt x="143" y="67"/>
                  <a:pt x="146" y="66"/>
                  <a:pt x="149" y="67"/>
                </a:cubicBezTo>
                <a:cubicBezTo>
                  <a:pt x="151" y="67"/>
                  <a:pt x="153" y="67"/>
                  <a:pt x="155" y="67"/>
                </a:cubicBezTo>
                <a:cubicBezTo>
                  <a:pt x="156" y="67"/>
                  <a:pt x="157" y="68"/>
                  <a:pt x="158" y="68"/>
                </a:cubicBezTo>
                <a:cubicBezTo>
                  <a:pt x="160" y="69"/>
                  <a:pt x="160" y="70"/>
                  <a:pt x="161" y="71"/>
                </a:cubicBezTo>
                <a:cubicBezTo>
                  <a:pt x="161" y="73"/>
                  <a:pt x="161" y="75"/>
                  <a:pt x="163" y="77"/>
                </a:cubicBezTo>
                <a:cubicBezTo>
                  <a:pt x="164" y="77"/>
                  <a:pt x="164" y="78"/>
                  <a:pt x="164" y="78"/>
                </a:cubicBezTo>
                <a:cubicBezTo>
                  <a:pt x="164" y="79"/>
                  <a:pt x="164" y="79"/>
                  <a:pt x="164" y="79"/>
                </a:cubicBezTo>
                <a:cubicBezTo>
                  <a:pt x="163" y="80"/>
                  <a:pt x="160" y="82"/>
                  <a:pt x="158" y="82"/>
                </a:cubicBezTo>
                <a:cubicBezTo>
                  <a:pt x="156" y="82"/>
                  <a:pt x="156" y="84"/>
                  <a:pt x="156" y="86"/>
                </a:cubicBezTo>
                <a:cubicBezTo>
                  <a:pt x="156" y="87"/>
                  <a:pt x="156" y="89"/>
                  <a:pt x="156" y="90"/>
                </a:cubicBezTo>
                <a:cubicBezTo>
                  <a:pt x="156" y="94"/>
                  <a:pt x="156" y="94"/>
                  <a:pt x="156" y="94"/>
                </a:cubicBezTo>
                <a:cubicBezTo>
                  <a:pt x="156" y="94"/>
                  <a:pt x="156" y="94"/>
                  <a:pt x="156" y="95"/>
                </a:cubicBezTo>
                <a:cubicBezTo>
                  <a:pt x="156" y="95"/>
                  <a:pt x="155" y="95"/>
                  <a:pt x="154" y="95"/>
                </a:cubicBezTo>
                <a:cubicBezTo>
                  <a:pt x="153" y="95"/>
                  <a:pt x="152" y="94"/>
                  <a:pt x="150" y="95"/>
                </a:cubicBezTo>
                <a:cubicBezTo>
                  <a:pt x="149" y="95"/>
                  <a:pt x="149" y="95"/>
                  <a:pt x="149" y="96"/>
                </a:cubicBezTo>
                <a:cubicBezTo>
                  <a:pt x="148" y="96"/>
                  <a:pt x="148" y="96"/>
                  <a:pt x="148" y="97"/>
                </a:cubicBezTo>
                <a:cubicBezTo>
                  <a:pt x="148" y="98"/>
                  <a:pt x="150" y="100"/>
                  <a:pt x="152" y="102"/>
                </a:cubicBezTo>
                <a:cubicBezTo>
                  <a:pt x="154" y="103"/>
                  <a:pt x="154" y="103"/>
                  <a:pt x="154" y="103"/>
                </a:cubicBezTo>
                <a:cubicBezTo>
                  <a:pt x="155" y="104"/>
                  <a:pt x="155" y="104"/>
                  <a:pt x="155" y="105"/>
                </a:cubicBezTo>
                <a:cubicBezTo>
                  <a:pt x="155" y="105"/>
                  <a:pt x="155" y="105"/>
                  <a:pt x="154" y="105"/>
                </a:cubicBezTo>
                <a:cubicBezTo>
                  <a:pt x="154" y="106"/>
                  <a:pt x="154" y="107"/>
                  <a:pt x="154" y="108"/>
                </a:cubicBezTo>
                <a:cubicBezTo>
                  <a:pt x="154" y="108"/>
                  <a:pt x="154" y="109"/>
                  <a:pt x="155" y="110"/>
                </a:cubicBezTo>
                <a:cubicBezTo>
                  <a:pt x="155" y="111"/>
                  <a:pt x="155" y="111"/>
                  <a:pt x="155" y="111"/>
                </a:cubicBezTo>
                <a:cubicBezTo>
                  <a:pt x="155" y="111"/>
                  <a:pt x="155" y="111"/>
                  <a:pt x="155" y="111"/>
                </a:cubicBezTo>
                <a:cubicBezTo>
                  <a:pt x="155" y="112"/>
                  <a:pt x="154" y="112"/>
                  <a:pt x="153" y="112"/>
                </a:cubicBezTo>
                <a:cubicBezTo>
                  <a:pt x="152" y="112"/>
                  <a:pt x="151" y="112"/>
                  <a:pt x="150" y="113"/>
                </a:cubicBezTo>
                <a:cubicBezTo>
                  <a:pt x="150" y="114"/>
                  <a:pt x="150" y="114"/>
                  <a:pt x="150" y="114"/>
                </a:cubicBezTo>
                <a:cubicBezTo>
                  <a:pt x="150" y="114"/>
                  <a:pt x="150" y="114"/>
                  <a:pt x="150" y="114"/>
                </a:cubicBezTo>
                <a:cubicBezTo>
                  <a:pt x="150" y="115"/>
                  <a:pt x="150" y="115"/>
                  <a:pt x="151" y="116"/>
                </a:cubicBezTo>
                <a:cubicBezTo>
                  <a:pt x="152" y="118"/>
                  <a:pt x="153" y="120"/>
                  <a:pt x="153" y="122"/>
                </a:cubicBezTo>
                <a:cubicBezTo>
                  <a:pt x="153" y="122"/>
                  <a:pt x="153" y="122"/>
                  <a:pt x="153" y="122"/>
                </a:cubicBezTo>
                <a:cubicBezTo>
                  <a:pt x="153" y="127"/>
                  <a:pt x="150" y="130"/>
                  <a:pt x="150" y="130"/>
                </a:cubicBezTo>
                <a:cubicBezTo>
                  <a:pt x="150" y="130"/>
                  <a:pt x="150" y="130"/>
                  <a:pt x="150" y="130"/>
                </a:cubicBezTo>
                <a:cubicBezTo>
                  <a:pt x="150" y="131"/>
                  <a:pt x="150" y="131"/>
                  <a:pt x="150" y="131"/>
                </a:cubicBezTo>
                <a:cubicBezTo>
                  <a:pt x="150" y="131"/>
                  <a:pt x="156" y="136"/>
                  <a:pt x="156" y="136"/>
                </a:cubicBezTo>
                <a:cubicBezTo>
                  <a:pt x="156" y="138"/>
                  <a:pt x="158" y="146"/>
                  <a:pt x="160" y="149"/>
                </a:cubicBezTo>
                <a:cubicBezTo>
                  <a:pt x="160" y="149"/>
                  <a:pt x="161" y="151"/>
                  <a:pt x="161" y="154"/>
                </a:cubicBezTo>
                <a:cubicBezTo>
                  <a:pt x="161" y="155"/>
                  <a:pt x="161" y="156"/>
                  <a:pt x="161" y="157"/>
                </a:cubicBezTo>
                <a:cubicBezTo>
                  <a:pt x="161" y="161"/>
                  <a:pt x="161" y="161"/>
                  <a:pt x="161" y="161"/>
                </a:cubicBezTo>
                <a:cubicBezTo>
                  <a:pt x="161" y="167"/>
                  <a:pt x="160" y="169"/>
                  <a:pt x="160" y="169"/>
                </a:cubicBezTo>
                <a:cubicBezTo>
                  <a:pt x="160" y="169"/>
                  <a:pt x="160" y="170"/>
                  <a:pt x="159" y="171"/>
                </a:cubicBezTo>
                <a:cubicBezTo>
                  <a:pt x="159" y="171"/>
                  <a:pt x="159" y="171"/>
                  <a:pt x="159" y="171"/>
                </a:cubicBezTo>
                <a:cubicBezTo>
                  <a:pt x="155" y="167"/>
                  <a:pt x="152" y="171"/>
                  <a:pt x="149" y="174"/>
                </a:cubicBezTo>
                <a:cubicBezTo>
                  <a:pt x="148" y="175"/>
                  <a:pt x="148" y="175"/>
                  <a:pt x="148" y="175"/>
                </a:cubicBezTo>
                <a:cubicBezTo>
                  <a:pt x="147" y="176"/>
                  <a:pt x="146" y="176"/>
                  <a:pt x="145" y="176"/>
                </a:cubicBezTo>
                <a:cubicBezTo>
                  <a:pt x="143" y="176"/>
                  <a:pt x="142" y="176"/>
                  <a:pt x="139" y="178"/>
                </a:cubicBezTo>
                <a:cubicBezTo>
                  <a:pt x="137" y="179"/>
                  <a:pt x="135" y="182"/>
                  <a:pt x="135" y="184"/>
                </a:cubicBezTo>
                <a:cubicBezTo>
                  <a:pt x="135" y="186"/>
                  <a:pt x="136" y="187"/>
                  <a:pt x="136" y="188"/>
                </a:cubicBezTo>
                <a:cubicBezTo>
                  <a:pt x="136" y="188"/>
                  <a:pt x="136" y="188"/>
                  <a:pt x="136" y="188"/>
                </a:cubicBezTo>
                <a:cubicBezTo>
                  <a:pt x="136" y="188"/>
                  <a:pt x="136" y="189"/>
                  <a:pt x="136" y="189"/>
                </a:cubicBezTo>
                <a:cubicBezTo>
                  <a:pt x="136" y="190"/>
                  <a:pt x="131" y="191"/>
                  <a:pt x="126" y="191"/>
                </a:cubicBezTo>
                <a:cubicBezTo>
                  <a:pt x="122" y="191"/>
                  <a:pt x="119" y="194"/>
                  <a:pt x="117" y="198"/>
                </a:cubicBezTo>
                <a:cubicBezTo>
                  <a:pt x="117" y="198"/>
                  <a:pt x="117" y="199"/>
                  <a:pt x="117" y="199"/>
                </a:cubicBezTo>
                <a:cubicBezTo>
                  <a:pt x="99" y="198"/>
                  <a:pt x="96" y="197"/>
                  <a:pt x="96" y="197"/>
                </a:cubicBezTo>
                <a:cubicBezTo>
                  <a:pt x="95" y="197"/>
                  <a:pt x="94" y="197"/>
                  <a:pt x="94" y="197"/>
                </a:cubicBezTo>
                <a:cubicBezTo>
                  <a:pt x="92" y="197"/>
                  <a:pt x="91" y="200"/>
                  <a:pt x="90" y="201"/>
                </a:cubicBezTo>
                <a:cubicBezTo>
                  <a:pt x="90" y="201"/>
                  <a:pt x="88" y="202"/>
                  <a:pt x="85" y="203"/>
                </a:cubicBezTo>
                <a:cubicBezTo>
                  <a:pt x="84" y="203"/>
                  <a:pt x="83" y="202"/>
                  <a:pt x="82" y="201"/>
                </a:cubicBezTo>
                <a:cubicBezTo>
                  <a:pt x="82" y="201"/>
                  <a:pt x="81" y="200"/>
                  <a:pt x="80" y="200"/>
                </a:cubicBezTo>
                <a:cubicBezTo>
                  <a:pt x="79" y="200"/>
                  <a:pt x="79" y="200"/>
                  <a:pt x="78" y="201"/>
                </a:cubicBezTo>
                <a:cubicBezTo>
                  <a:pt x="75" y="204"/>
                  <a:pt x="75" y="204"/>
                  <a:pt x="74" y="203"/>
                </a:cubicBezTo>
                <a:cubicBezTo>
                  <a:pt x="72" y="202"/>
                  <a:pt x="70" y="201"/>
                  <a:pt x="68" y="201"/>
                </a:cubicBezTo>
                <a:cubicBezTo>
                  <a:pt x="67" y="201"/>
                  <a:pt x="66" y="202"/>
                  <a:pt x="66" y="202"/>
                </a:cubicBezTo>
                <a:cubicBezTo>
                  <a:pt x="65" y="203"/>
                  <a:pt x="64" y="203"/>
                  <a:pt x="62" y="203"/>
                </a:cubicBezTo>
                <a:cubicBezTo>
                  <a:pt x="62" y="201"/>
                  <a:pt x="61" y="199"/>
                  <a:pt x="61" y="198"/>
                </a:cubicBezTo>
                <a:cubicBezTo>
                  <a:pt x="61" y="196"/>
                  <a:pt x="61" y="196"/>
                  <a:pt x="61" y="196"/>
                </a:cubicBezTo>
                <a:cubicBezTo>
                  <a:pt x="60" y="195"/>
                  <a:pt x="60" y="193"/>
                  <a:pt x="59" y="192"/>
                </a:cubicBezTo>
                <a:cubicBezTo>
                  <a:pt x="58" y="189"/>
                  <a:pt x="55" y="189"/>
                  <a:pt x="54" y="189"/>
                </a:cubicBezTo>
                <a:cubicBezTo>
                  <a:pt x="52" y="189"/>
                  <a:pt x="52" y="189"/>
                  <a:pt x="52" y="189"/>
                </a:cubicBezTo>
                <a:cubicBezTo>
                  <a:pt x="51" y="189"/>
                  <a:pt x="50" y="188"/>
                  <a:pt x="48" y="185"/>
                </a:cubicBezTo>
                <a:cubicBezTo>
                  <a:pt x="47" y="184"/>
                  <a:pt x="47" y="184"/>
                  <a:pt x="47" y="184"/>
                </a:cubicBezTo>
                <a:cubicBezTo>
                  <a:pt x="46" y="182"/>
                  <a:pt x="46" y="180"/>
                  <a:pt x="47" y="178"/>
                </a:cubicBezTo>
                <a:cubicBezTo>
                  <a:pt x="47" y="176"/>
                  <a:pt x="47" y="175"/>
                  <a:pt x="47" y="174"/>
                </a:cubicBezTo>
                <a:cubicBezTo>
                  <a:pt x="46" y="173"/>
                  <a:pt x="45" y="172"/>
                  <a:pt x="44" y="171"/>
                </a:cubicBezTo>
                <a:cubicBezTo>
                  <a:pt x="40" y="167"/>
                  <a:pt x="40" y="167"/>
                  <a:pt x="40" y="167"/>
                </a:cubicBezTo>
                <a:cubicBezTo>
                  <a:pt x="39" y="165"/>
                  <a:pt x="38" y="163"/>
                  <a:pt x="38" y="161"/>
                </a:cubicBezTo>
                <a:cubicBezTo>
                  <a:pt x="37" y="159"/>
                  <a:pt x="37" y="158"/>
                  <a:pt x="36" y="157"/>
                </a:cubicBezTo>
                <a:cubicBezTo>
                  <a:pt x="35" y="155"/>
                  <a:pt x="31" y="152"/>
                  <a:pt x="29" y="153"/>
                </a:cubicBezTo>
                <a:cubicBezTo>
                  <a:pt x="29" y="153"/>
                  <a:pt x="28" y="153"/>
                  <a:pt x="28" y="154"/>
                </a:cubicBezTo>
                <a:cubicBezTo>
                  <a:pt x="28" y="155"/>
                  <a:pt x="27" y="156"/>
                  <a:pt x="24" y="157"/>
                </a:cubicBezTo>
                <a:cubicBezTo>
                  <a:pt x="22" y="158"/>
                  <a:pt x="21" y="159"/>
                  <a:pt x="19" y="158"/>
                </a:cubicBezTo>
                <a:cubicBezTo>
                  <a:pt x="17" y="158"/>
                  <a:pt x="16" y="155"/>
                  <a:pt x="16" y="153"/>
                </a:cubicBezTo>
                <a:cubicBezTo>
                  <a:pt x="16" y="150"/>
                  <a:pt x="14" y="149"/>
                  <a:pt x="12" y="148"/>
                </a:cubicBezTo>
                <a:cubicBezTo>
                  <a:pt x="9" y="148"/>
                  <a:pt x="9" y="148"/>
                  <a:pt x="8" y="146"/>
                </a:cubicBezTo>
                <a:cubicBezTo>
                  <a:pt x="8" y="145"/>
                  <a:pt x="5" y="142"/>
                  <a:pt x="3" y="141"/>
                </a:cubicBezTo>
                <a:cubicBezTo>
                  <a:pt x="3" y="140"/>
                  <a:pt x="3" y="139"/>
                  <a:pt x="3" y="138"/>
                </a:cubicBezTo>
                <a:cubicBezTo>
                  <a:pt x="3" y="135"/>
                  <a:pt x="3" y="132"/>
                  <a:pt x="5" y="129"/>
                </a:cubicBezTo>
                <a:cubicBezTo>
                  <a:pt x="9" y="124"/>
                  <a:pt x="9" y="121"/>
                  <a:pt x="10" y="115"/>
                </a:cubicBezTo>
                <a:cubicBezTo>
                  <a:pt x="10" y="111"/>
                  <a:pt x="11" y="109"/>
                  <a:pt x="12" y="108"/>
                </a:cubicBezTo>
                <a:cubicBezTo>
                  <a:pt x="13" y="108"/>
                  <a:pt x="14" y="108"/>
                  <a:pt x="15" y="108"/>
                </a:cubicBezTo>
                <a:cubicBezTo>
                  <a:pt x="16" y="108"/>
                  <a:pt x="19" y="107"/>
                  <a:pt x="21" y="106"/>
                </a:cubicBezTo>
                <a:cubicBezTo>
                  <a:pt x="23" y="105"/>
                  <a:pt x="25" y="104"/>
                  <a:pt x="26" y="104"/>
                </a:cubicBezTo>
                <a:cubicBezTo>
                  <a:pt x="29" y="104"/>
                  <a:pt x="31" y="104"/>
                  <a:pt x="32" y="103"/>
                </a:cubicBezTo>
                <a:cubicBezTo>
                  <a:pt x="33" y="102"/>
                  <a:pt x="33" y="101"/>
                  <a:pt x="33" y="100"/>
                </a:cubicBezTo>
                <a:cubicBezTo>
                  <a:pt x="33" y="99"/>
                  <a:pt x="33" y="99"/>
                  <a:pt x="35" y="98"/>
                </a:cubicBezTo>
                <a:cubicBezTo>
                  <a:pt x="36" y="97"/>
                  <a:pt x="37" y="96"/>
                  <a:pt x="39" y="95"/>
                </a:cubicBezTo>
                <a:cubicBezTo>
                  <a:pt x="42" y="91"/>
                  <a:pt x="42" y="90"/>
                  <a:pt x="42" y="87"/>
                </a:cubicBezTo>
                <a:cubicBezTo>
                  <a:pt x="42" y="86"/>
                  <a:pt x="42" y="86"/>
                  <a:pt x="42" y="86"/>
                </a:cubicBezTo>
                <a:cubicBezTo>
                  <a:pt x="42" y="85"/>
                  <a:pt x="43" y="85"/>
                  <a:pt x="43" y="84"/>
                </a:cubicBezTo>
                <a:cubicBezTo>
                  <a:pt x="44" y="84"/>
                  <a:pt x="45" y="83"/>
                  <a:pt x="45" y="81"/>
                </a:cubicBezTo>
                <a:cubicBezTo>
                  <a:pt x="44" y="77"/>
                  <a:pt x="44" y="77"/>
                  <a:pt x="44" y="77"/>
                </a:cubicBezTo>
                <a:cubicBezTo>
                  <a:pt x="43" y="75"/>
                  <a:pt x="43" y="74"/>
                  <a:pt x="44" y="73"/>
                </a:cubicBezTo>
                <a:cubicBezTo>
                  <a:pt x="47" y="70"/>
                  <a:pt x="50" y="67"/>
                  <a:pt x="49" y="65"/>
                </a:cubicBezTo>
                <a:cubicBezTo>
                  <a:pt x="49" y="64"/>
                  <a:pt x="48" y="63"/>
                  <a:pt x="47" y="62"/>
                </a:cubicBezTo>
                <a:cubicBezTo>
                  <a:pt x="46" y="61"/>
                  <a:pt x="45" y="60"/>
                  <a:pt x="45" y="59"/>
                </a:cubicBezTo>
                <a:cubicBezTo>
                  <a:pt x="45" y="57"/>
                  <a:pt x="44" y="56"/>
                  <a:pt x="43" y="54"/>
                </a:cubicBezTo>
                <a:cubicBezTo>
                  <a:pt x="42" y="53"/>
                  <a:pt x="42" y="52"/>
                  <a:pt x="43" y="51"/>
                </a:cubicBezTo>
                <a:cubicBezTo>
                  <a:pt x="45" y="50"/>
                  <a:pt x="45" y="50"/>
                  <a:pt x="45" y="50"/>
                </a:cubicBezTo>
                <a:cubicBezTo>
                  <a:pt x="48" y="48"/>
                  <a:pt x="53" y="45"/>
                  <a:pt x="54" y="40"/>
                </a:cubicBezTo>
                <a:cubicBezTo>
                  <a:pt x="54" y="38"/>
                  <a:pt x="53" y="37"/>
                  <a:pt x="51" y="35"/>
                </a:cubicBezTo>
                <a:cubicBezTo>
                  <a:pt x="51" y="34"/>
                  <a:pt x="51" y="34"/>
                  <a:pt x="51" y="34"/>
                </a:cubicBezTo>
                <a:cubicBezTo>
                  <a:pt x="45" y="27"/>
                  <a:pt x="43" y="26"/>
                  <a:pt x="46" y="23"/>
                </a:cubicBezTo>
                <a:cubicBezTo>
                  <a:pt x="48" y="21"/>
                  <a:pt x="50" y="20"/>
                  <a:pt x="53" y="20"/>
                </a:cubicBezTo>
                <a:cubicBezTo>
                  <a:pt x="55" y="19"/>
                  <a:pt x="57" y="19"/>
                  <a:pt x="58" y="18"/>
                </a:cubicBezTo>
                <a:cubicBezTo>
                  <a:pt x="59" y="17"/>
                  <a:pt x="61" y="17"/>
                  <a:pt x="63" y="17"/>
                </a:cubicBezTo>
                <a:cubicBezTo>
                  <a:pt x="64" y="17"/>
                  <a:pt x="64" y="17"/>
                  <a:pt x="64" y="17"/>
                </a:cubicBezTo>
                <a:cubicBezTo>
                  <a:pt x="66" y="17"/>
                  <a:pt x="66" y="17"/>
                  <a:pt x="66" y="17"/>
                </a:cubicBezTo>
                <a:cubicBezTo>
                  <a:pt x="68" y="18"/>
                  <a:pt x="70" y="18"/>
                  <a:pt x="71" y="17"/>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49"/>
          <p:cNvSpPr>
            <a:spLocks noEditPoints="1"/>
          </p:cNvSpPr>
          <p:nvPr/>
        </p:nvSpPr>
        <p:spPr bwMode="auto">
          <a:xfrm>
            <a:off x="2990400" y="2288720"/>
            <a:ext cx="812800" cy="688975"/>
          </a:xfrm>
          <a:custGeom>
            <a:avLst/>
            <a:gdLst>
              <a:gd name="T0" fmla="*/ 11 w 105"/>
              <a:gd name="T1" fmla="*/ 9 h 89"/>
              <a:gd name="T2" fmla="*/ 1 w 105"/>
              <a:gd name="T3" fmla="*/ 14 h 89"/>
              <a:gd name="T4" fmla="*/ 3 w 105"/>
              <a:gd name="T5" fmla="*/ 22 h 89"/>
              <a:gd name="T6" fmla="*/ 7 w 105"/>
              <a:gd name="T7" fmla="*/ 37 h 89"/>
              <a:gd name="T8" fmla="*/ 8 w 105"/>
              <a:gd name="T9" fmla="*/ 44 h 89"/>
              <a:gd name="T10" fmla="*/ 13 w 105"/>
              <a:gd name="T11" fmla="*/ 51 h 89"/>
              <a:gd name="T12" fmla="*/ 22 w 105"/>
              <a:gd name="T13" fmla="*/ 62 h 89"/>
              <a:gd name="T14" fmla="*/ 27 w 105"/>
              <a:gd name="T15" fmla="*/ 75 h 89"/>
              <a:gd name="T16" fmla="*/ 40 w 105"/>
              <a:gd name="T17" fmla="*/ 73 h 89"/>
              <a:gd name="T18" fmla="*/ 46 w 105"/>
              <a:gd name="T19" fmla="*/ 73 h 89"/>
              <a:gd name="T20" fmla="*/ 55 w 105"/>
              <a:gd name="T21" fmla="*/ 83 h 89"/>
              <a:gd name="T22" fmla="*/ 58 w 105"/>
              <a:gd name="T23" fmla="*/ 89 h 89"/>
              <a:gd name="T24" fmla="*/ 78 w 105"/>
              <a:gd name="T25" fmla="*/ 87 h 89"/>
              <a:gd name="T26" fmla="*/ 79 w 105"/>
              <a:gd name="T27" fmla="*/ 85 h 89"/>
              <a:gd name="T28" fmla="*/ 80 w 105"/>
              <a:gd name="T29" fmla="*/ 81 h 89"/>
              <a:gd name="T30" fmla="*/ 83 w 105"/>
              <a:gd name="T31" fmla="*/ 74 h 89"/>
              <a:gd name="T32" fmla="*/ 89 w 105"/>
              <a:gd name="T33" fmla="*/ 69 h 89"/>
              <a:gd name="T34" fmla="*/ 102 w 105"/>
              <a:gd name="T35" fmla="*/ 58 h 89"/>
              <a:gd name="T36" fmla="*/ 105 w 105"/>
              <a:gd name="T37" fmla="*/ 49 h 89"/>
              <a:gd name="T38" fmla="*/ 102 w 105"/>
              <a:gd name="T39" fmla="*/ 36 h 89"/>
              <a:gd name="T40" fmla="*/ 103 w 105"/>
              <a:gd name="T41" fmla="*/ 28 h 89"/>
              <a:gd name="T42" fmla="*/ 90 w 105"/>
              <a:gd name="T43" fmla="*/ 17 h 89"/>
              <a:gd name="T44" fmla="*/ 87 w 105"/>
              <a:gd name="T45" fmla="*/ 9 h 89"/>
              <a:gd name="T46" fmla="*/ 70 w 105"/>
              <a:gd name="T47" fmla="*/ 12 h 89"/>
              <a:gd name="T48" fmla="*/ 53 w 105"/>
              <a:gd name="T49" fmla="*/ 8 h 89"/>
              <a:gd name="T50" fmla="*/ 40 w 105"/>
              <a:gd name="T51" fmla="*/ 4 h 89"/>
              <a:gd name="T52" fmla="*/ 13 w 105"/>
              <a:gd name="T53" fmla="*/ 0 h 89"/>
              <a:gd name="T54" fmla="*/ 3 w 105"/>
              <a:gd name="T55" fmla="*/ 21 h 89"/>
              <a:gd name="T56" fmla="*/ 12 w 105"/>
              <a:gd name="T57" fmla="*/ 9 h 89"/>
              <a:gd name="T58" fmla="*/ 13 w 105"/>
              <a:gd name="T59" fmla="*/ 2 h 89"/>
              <a:gd name="T60" fmla="*/ 38 w 105"/>
              <a:gd name="T61" fmla="*/ 5 h 89"/>
              <a:gd name="T62" fmla="*/ 52 w 105"/>
              <a:gd name="T63" fmla="*/ 9 h 89"/>
              <a:gd name="T64" fmla="*/ 70 w 105"/>
              <a:gd name="T65" fmla="*/ 13 h 89"/>
              <a:gd name="T66" fmla="*/ 86 w 105"/>
              <a:gd name="T67" fmla="*/ 11 h 89"/>
              <a:gd name="T68" fmla="*/ 88 w 105"/>
              <a:gd name="T69" fmla="*/ 17 h 89"/>
              <a:gd name="T70" fmla="*/ 101 w 105"/>
              <a:gd name="T71" fmla="*/ 29 h 89"/>
              <a:gd name="T72" fmla="*/ 100 w 105"/>
              <a:gd name="T73" fmla="*/ 36 h 89"/>
              <a:gd name="T74" fmla="*/ 104 w 105"/>
              <a:gd name="T75" fmla="*/ 49 h 89"/>
              <a:gd name="T76" fmla="*/ 100 w 105"/>
              <a:gd name="T77" fmla="*/ 58 h 89"/>
              <a:gd name="T78" fmla="*/ 82 w 105"/>
              <a:gd name="T79" fmla="*/ 70 h 89"/>
              <a:gd name="T80" fmla="*/ 82 w 105"/>
              <a:gd name="T81" fmla="*/ 75 h 89"/>
              <a:gd name="T82" fmla="*/ 76 w 105"/>
              <a:gd name="T83" fmla="*/ 84 h 89"/>
              <a:gd name="T84" fmla="*/ 73 w 105"/>
              <a:gd name="T85" fmla="*/ 85 h 89"/>
              <a:gd name="T86" fmla="*/ 54 w 105"/>
              <a:gd name="T87" fmla="*/ 86 h 89"/>
              <a:gd name="T88" fmla="*/ 57 w 105"/>
              <a:gd name="T89" fmla="*/ 83 h 89"/>
              <a:gd name="T90" fmla="*/ 46 w 105"/>
              <a:gd name="T91" fmla="*/ 71 h 89"/>
              <a:gd name="T92" fmla="*/ 41 w 105"/>
              <a:gd name="T93" fmla="*/ 71 h 89"/>
              <a:gd name="T94" fmla="*/ 28 w 105"/>
              <a:gd name="T95" fmla="*/ 66 h 89"/>
              <a:gd name="T96" fmla="*/ 21 w 105"/>
              <a:gd name="T97" fmla="*/ 60 h 89"/>
              <a:gd name="T98" fmla="*/ 13 w 105"/>
              <a:gd name="T99" fmla="*/ 49 h 89"/>
              <a:gd name="T100" fmla="*/ 9 w 105"/>
              <a:gd name="T101" fmla="*/ 42 h 89"/>
              <a:gd name="T102" fmla="*/ 9 w 105"/>
              <a:gd name="T103" fmla="*/ 35 h 89"/>
              <a:gd name="T104" fmla="*/ 4 w 105"/>
              <a:gd name="T105" fmla="*/ 21 h 89"/>
              <a:gd name="T106" fmla="*/ 2 w 105"/>
              <a:gd name="T107" fmla="*/ 1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9">
                <a:moveTo>
                  <a:pt x="12" y="0"/>
                </a:moveTo>
                <a:cubicBezTo>
                  <a:pt x="11" y="2"/>
                  <a:pt x="11" y="4"/>
                  <a:pt x="11" y="6"/>
                </a:cubicBezTo>
                <a:cubicBezTo>
                  <a:pt x="11" y="9"/>
                  <a:pt x="11" y="9"/>
                  <a:pt x="11" y="9"/>
                </a:cubicBezTo>
                <a:cubicBezTo>
                  <a:pt x="10" y="10"/>
                  <a:pt x="10" y="10"/>
                  <a:pt x="10" y="10"/>
                </a:cubicBezTo>
                <a:cubicBezTo>
                  <a:pt x="10" y="12"/>
                  <a:pt x="9" y="13"/>
                  <a:pt x="7" y="13"/>
                </a:cubicBezTo>
                <a:cubicBezTo>
                  <a:pt x="5" y="13"/>
                  <a:pt x="2" y="13"/>
                  <a:pt x="1" y="14"/>
                </a:cubicBezTo>
                <a:cubicBezTo>
                  <a:pt x="0" y="15"/>
                  <a:pt x="0" y="15"/>
                  <a:pt x="0" y="15"/>
                </a:cubicBezTo>
                <a:cubicBezTo>
                  <a:pt x="0" y="17"/>
                  <a:pt x="2" y="21"/>
                  <a:pt x="3" y="21"/>
                </a:cubicBezTo>
                <a:cubicBezTo>
                  <a:pt x="3" y="22"/>
                  <a:pt x="3" y="22"/>
                  <a:pt x="3" y="22"/>
                </a:cubicBezTo>
                <a:cubicBezTo>
                  <a:pt x="3" y="23"/>
                  <a:pt x="3" y="26"/>
                  <a:pt x="5" y="29"/>
                </a:cubicBezTo>
                <a:cubicBezTo>
                  <a:pt x="6" y="32"/>
                  <a:pt x="7" y="34"/>
                  <a:pt x="7" y="35"/>
                </a:cubicBezTo>
                <a:cubicBezTo>
                  <a:pt x="7" y="36"/>
                  <a:pt x="7" y="36"/>
                  <a:pt x="7" y="37"/>
                </a:cubicBezTo>
                <a:cubicBezTo>
                  <a:pt x="7" y="37"/>
                  <a:pt x="7" y="38"/>
                  <a:pt x="7" y="39"/>
                </a:cubicBezTo>
                <a:cubicBezTo>
                  <a:pt x="7" y="40"/>
                  <a:pt x="7" y="41"/>
                  <a:pt x="8" y="42"/>
                </a:cubicBezTo>
                <a:cubicBezTo>
                  <a:pt x="8" y="44"/>
                  <a:pt x="8" y="44"/>
                  <a:pt x="8" y="44"/>
                </a:cubicBezTo>
                <a:cubicBezTo>
                  <a:pt x="9" y="45"/>
                  <a:pt x="9" y="45"/>
                  <a:pt x="9" y="45"/>
                </a:cubicBezTo>
                <a:cubicBezTo>
                  <a:pt x="9" y="47"/>
                  <a:pt x="10" y="50"/>
                  <a:pt x="13" y="51"/>
                </a:cubicBezTo>
                <a:cubicBezTo>
                  <a:pt x="13" y="51"/>
                  <a:pt x="13" y="51"/>
                  <a:pt x="13" y="51"/>
                </a:cubicBezTo>
                <a:cubicBezTo>
                  <a:pt x="15" y="52"/>
                  <a:pt x="16" y="52"/>
                  <a:pt x="16" y="56"/>
                </a:cubicBezTo>
                <a:cubicBezTo>
                  <a:pt x="16" y="60"/>
                  <a:pt x="18" y="61"/>
                  <a:pt x="20" y="62"/>
                </a:cubicBezTo>
                <a:cubicBezTo>
                  <a:pt x="22" y="62"/>
                  <a:pt x="22" y="62"/>
                  <a:pt x="22" y="62"/>
                </a:cubicBezTo>
                <a:cubicBezTo>
                  <a:pt x="24" y="63"/>
                  <a:pt x="24" y="63"/>
                  <a:pt x="24" y="63"/>
                </a:cubicBezTo>
                <a:cubicBezTo>
                  <a:pt x="25" y="63"/>
                  <a:pt x="26" y="63"/>
                  <a:pt x="26" y="67"/>
                </a:cubicBezTo>
                <a:cubicBezTo>
                  <a:pt x="26" y="72"/>
                  <a:pt x="27" y="75"/>
                  <a:pt x="27" y="75"/>
                </a:cubicBezTo>
                <a:cubicBezTo>
                  <a:pt x="27" y="75"/>
                  <a:pt x="27" y="75"/>
                  <a:pt x="27" y="75"/>
                </a:cubicBezTo>
                <a:cubicBezTo>
                  <a:pt x="28" y="76"/>
                  <a:pt x="32" y="78"/>
                  <a:pt x="36" y="74"/>
                </a:cubicBezTo>
                <a:cubicBezTo>
                  <a:pt x="38" y="72"/>
                  <a:pt x="39" y="72"/>
                  <a:pt x="40" y="73"/>
                </a:cubicBezTo>
                <a:cubicBezTo>
                  <a:pt x="41" y="73"/>
                  <a:pt x="41" y="73"/>
                  <a:pt x="41" y="73"/>
                </a:cubicBezTo>
                <a:cubicBezTo>
                  <a:pt x="42" y="74"/>
                  <a:pt x="43" y="73"/>
                  <a:pt x="44" y="73"/>
                </a:cubicBezTo>
                <a:cubicBezTo>
                  <a:pt x="46" y="73"/>
                  <a:pt x="46" y="73"/>
                  <a:pt x="46" y="73"/>
                </a:cubicBezTo>
                <a:cubicBezTo>
                  <a:pt x="47" y="73"/>
                  <a:pt x="50" y="74"/>
                  <a:pt x="50" y="75"/>
                </a:cubicBezTo>
                <a:cubicBezTo>
                  <a:pt x="50" y="77"/>
                  <a:pt x="53" y="81"/>
                  <a:pt x="54" y="82"/>
                </a:cubicBezTo>
                <a:cubicBezTo>
                  <a:pt x="55" y="82"/>
                  <a:pt x="55" y="82"/>
                  <a:pt x="55" y="83"/>
                </a:cubicBezTo>
                <a:cubicBezTo>
                  <a:pt x="55" y="83"/>
                  <a:pt x="55" y="84"/>
                  <a:pt x="54" y="84"/>
                </a:cubicBezTo>
                <a:cubicBezTo>
                  <a:pt x="52" y="85"/>
                  <a:pt x="52" y="86"/>
                  <a:pt x="52" y="87"/>
                </a:cubicBezTo>
                <a:cubicBezTo>
                  <a:pt x="52" y="89"/>
                  <a:pt x="56" y="89"/>
                  <a:pt x="58" y="89"/>
                </a:cubicBezTo>
                <a:cubicBezTo>
                  <a:pt x="60" y="89"/>
                  <a:pt x="61" y="89"/>
                  <a:pt x="63" y="88"/>
                </a:cubicBezTo>
                <a:cubicBezTo>
                  <a:pt x="66" y="87"/>
                  <a:pt x="69" y="86"/>
                  <a:pt x="72" y="87"/>
                </a:cubicBezTo>
                <a:cubicBezTo>
                  <a:pt x="74" y="87"/>
                  <a:pt x="76" y="87"/>
                  <a:pt x="78" y="87"/>
                </a:cubicBezTo>
                <a:cubicBezTo>
                  <a:pt x="79" y="86"/>
                  <a:pt x="79" y="86"/>
                  <a:pt x="79" y="86"/>
                </a:cubicBezTo>
                <a:cubicBezTo>
                  <a:pt x="79" y="86"/>
                  <a:pt x="79" y="86"/>
                  <a:pt x="79" y="86"/>
                </a:cubicBezTo>
                <a:cubicBezTo>
                  <a:pt x="79" y="85"/>
                  <a:pt x="79" y="85"/>
                  <a:pt x="79" y="85"/>
                </a:cubicBezTo>
                <a:cubicBezTo>
                  <a:pt x="78" y="85"/>
                  <a:pt x="78" y="84"/>
                  <a:pt x="78" y="84"/>
                </a:cubicBezTo>
                <a:cubicBezTo>
                  <a:pt x="78" y="84"/>
                  <a:pt x="78" y="84"/>
                  <a:pt x="78" y="84"/>
                </a:cubicBezTo>
                <a:cubicBezTo>
                  <a:pt x="78" y="83"/>
                  <a:pt x="79" y="82"/>
                  <a:pt x="80" y="81"/>
                </a:cubicBezTo>
                <a:cubicBezTo>
                  <a:pt x="80" y="81"/>
                  <a:pt x="80" y="81"/>
                  <a:pt x="80" y="81"/>
                </a:cubicBezTo>
                <a:cubicBezTo>
                  <a:pt x="82" y="79"/>
                  <a:pt x="84" y="78"/>
                  <a:pt x="84" y="76"/>
                </a:cubicBezTo>
                <a:cubicBezTo>
                  <a:pt x="84" y="75"/>
                  <a:pt x="84" y="74"/>
                  <a:pt x="83" y="74"/>
                </a:cubicBezTo>
                <a:cubicBezTo>
                  <a:pt x="83" y="73"/>
                  <a:pt x="83" y="73"/>
                  <a:pt x="83" y="73"/>
                </a:cubicBezTo>
                <a:cubicBezTo>
                  <a:pt x="83" y="72"/>
                  <a:pt x="84" y="71"/>
                  <a:pt x="84" y="71"/>
                </a:cubicBezTo>
                <a:cubicBezTo>
                  <a:pt x="85" y="70"/>
                  <a:pt x="87" y="69"/>
                  <a:pt x="89" y="69"/>
                </a:cubicBezTo>
                <a:cubicBezTo>
                  <a:pt x="93" y="69"/>
                  <a:pt x="96" y="69"/>
                  <a:pt x="98" y="69"/>
                </a:cubicBezTo>
                <a:cubicBezTo>
                  <a:pt x="98" y="69"/>
                  <a:pt x="99" y="69"/>
                  <a:pt x="99" y="68"/>
                </a:cubicBezTo>
                <a:cubicBezTo>
                  <a:pt x="99" y="68"/>
                  <a:pt x="102" y="64"/>
                  <a:pt x="102" y="58"/>
                </a:cubicBezTo>
                <a:cubicBezTo>
                  <a:pt x="102" y="55"/>
                  <a:pt x="102" y="55"/>
                  <a:pt x="103" y="55"/>
                </a:cubicBezTo>
                <a:cubicBezTo>
                  <a:pt x="104" y="54"/>
                  <a:pt x="105" y="54"/>
                  <a:pt x="105" y="51"/>
                </a:cubicBezTo>
                <a:cubicBezTo>
                  <a:pt x="105" y="51"/>
                  <a:pt x="105" y="50"/>
                  <a:pt x="105" y="49"/>
                </a:cubicBezTo>
                <a:cubicBezTo>
                  <a:pt x="105" y="47"/>
                  <a:pt x="105" y="44"/>
                  <a:pt x="104" y="42"/>
                </a:cubicBezTo>
                <a:cubicBezTo>
                  <a:pt x="103" y="38"/>
                  <a:pt x="103" y="38"/>
                  <a:pt x="103" y="38"/>
                </a:cubicBezTo>
                <a:cubicBezTo>
                  <a:pt x="103" y="38"/>
                  <a:pt x="102" y="37"/>
                  <a:pt x="102" y="36"/>
                </a:cubicBezTo>
                <a:cubicBezTo>
                  <a:pt x="102" y="36"/>
                  <a:pt x="103" y="36"/>
                  <a:pt x="103" y="36"/>
                </a:cubicBezTo>
                <a:cubicBezTo>
                  <a:pt x="103" y="35"/>
                  <a:pt x="104" y="33"/>
                  <a:pt x="104" y="31"/>
                </a:cubicBezTo>
                <a:cubicBezTo>
                  <a:pt x="104" y="30"/>
                  <a:pt x="103" y="29"/>
                  <a:pt x="103" y="28"/>
                </a:cubicBezTo>
                <a:cubicBezTo>
                  <a:pt x="102" y="26"/>
                  <a:pt x="99" y="25"/>
                  <a:pt x="96" y="23"/>
                </a:cubicBezTo>
                <a:cubicBezTo>
                  <a:pt x="91" y="20"/>
                  <a:pt x="91" y="20"/>
                  <a:pt x="91" y="20"/>
                </a:cubicBezTo>
                <a:cubicBezTo>
                  <a:pt x="90" y="19"/>
                  <a:pt x="90" y="18"/>
                  <a:pt x="90" y="17"/>
                </a:cubicBezTo>
                <a:cubicBezTo>
                  <a:pt x="90" y="16"/>
                  <a:pt x="90" y="16"/>
                  <a:pt x="90" y="15"/>
                </a:cubicBezTo>
                <a:cubicBezTo>
                  <a:pt x="90" y="12"/>
                  <a:pt x="90" y="12"/>
                  <a:pt x="90" y="12"/>
                </a:cubicBezTo>
                <a:cubicBezTo>
                  <a:pt x="90" y="10"/>
                  <a:pt x="88" y="9"/>
                  <a:pt x="87" y="9"/>
                </a:cubicBezTo>
                <a:cubicBezTo>
                  <a:pt x="84" y="8"/>
                  <a:pt x="81" y="9"/>
                  <a:pt x="80" y="10"/>
                </a:cubicBezTo>
                <a:cubicBezTo>
                  <a:pt x="79" y="11"/>
                  <a:pt x="77" y="11"/>
                  <a:pt x="74" y="11"/>
                </a:cubicBezTo>
                <a:cubicBezTo>
                  <a:pt x="70" y="12"/>
                  <a:pt x="70" y="12"/>
                  <a:pt x="70" y="12"/>
                </a:cubicBezTo>
                <a:cubicBezTo>
                  <a:pt x="66" y="12"/>
                  <a:pt x="63" y="11"/>
                  <a:pt x="60" y="10"/>
                </a:cubicBezTo>
                <a:cubicBezTo>
                  <a:pt x="57" y="10"/>
                  <a:pt x="57" y="10"/>
                  <a:pt x="57" y="10"/>
                </a:cubicBezTo>
                <a:cubicBezTo>
                  <a:pt x="55" y="9"/>
                  <a:pt x="54" y="9"/>
                  <a:pt x="53" y="8"/>
                </a:cubicBezTo>
                <a:cubicBezTo>
                  <a:pt x="52" y="7"/>
                  <a:pt x="50" y="6"/>
                  <a:pt x="48" y="5"/>
                </a:cubicBezTo>
                <a:cubicBezTo>
                  <a:pt x="45" y="4"/>
                  <a:pt x="44" y="5"/>
                  <a:pt x="43" y="5"/>
                </a:cubicBezTo>
                <a:cubicBezTo>
                  <a:pt x="42" y="5"/>
                  <a:pt x="41" y="6"/>
                  <a:pt x="40" y="4"/>
                </a:cubicBezTo>
                <a:cubicBezTo>
                  <a:pt x="36" y="0"/>
                  <a:pt x="33" y="2"/>
                  <a:pt x="30" y="4"/>
                </a:cubicBezTo>
                <a:cubicBezTo>
                  <a:pt x="28" y="5"/>
                  <a:pt x="22" y="8"/>
                  <a:pt x="17" y="2"/>
                </a:cubicBezTo>
                <a:cubicBezTo>
                  <a:pt x="16" y="1"/>
                  <a:pt x="15" y="1"/>
                  <a:pt x="13" y="0"/>
                </a:cubicBezTo>
                <a:cubicBezTo>
                  <a:pt x="13" y="0"/>
                  <a:pt x="12" y="0"/>
                  <a:pt x="12" y="0"/>
                </a:cubicBezTo>
                <a:close/>
                <a:moveTo>
                  <a:pt x="3" y="21"/>
                </a:moveTo>
                <a:cubicBezTo>
                  <a:pt x="3" y="21"/>
                  <a:pt x="3" y="21"/>
                  <a:pt x="3" y="21"/>
                </a:cubicBezTo>
                <a:cubicBezTo>
                  <a:pt x="3" y="21"/>
                  <a:pt x="3" y="21"/>
                  <a:pt x="3" y="21"/>
                </a:cubicBezTo>
                <a:close/>
                <a:moveTo>
                  <a:pt x="12" y="10"/>
                </a:moveTo>
                <a:cubicBezTo>
                  <a:pt x="12" y="9"/>
                  <a:pt x="12" y="9"/>
                  <a:pt x="12" y="9"/>
                </a:cubicBezTo>
                <a:cubicBezTo>
                  <a:pt x="12" y="9"/>
                  <a:pt x="13" y="6"/>
                  <a:pt x="13" y="6"/>
                </a:cubicBezTo>
                <a:cubicBezTo>
                  <a:pt x="13" y="6"/>
                  <a:pt x="13" y="6"/>
                  <a:pt x="13" y="6"/>
                </a:cubicBezTo>
                <a:cubicBezTo>
                  <a:pt x="13" y="4"/>
                  <a:pt x="13" y="3"/>
                  <a:pt x="13" y="2"/>
                </a:cubicBezTo>
                <a:cubicBezTo>
                  <a:pt x="14" y="3"/>
                  <a:pt x="15" y="3"/>
                  <a:pt x="16" y="4"/>
                </a:cubicBezTo>
                <a:cubicBezTo>
                  <a:pt x="21" y="9"/>
                  <a:pt x="27" y="8"/>
                  <a:pt x="31" y="6"/>
                </a:cubicBezTo>
                <a:cubicBezTo>
                  <a:pt x="34" y="3"/>
                  <a:pt x="36" y="3"/>
                  <a:pt x="38" y="5"/>
                </a:cubicBezTo>
                <a:cubicBezTo>
                  <a:pt x="40" y="8"/>
                  <a:pt x="42" y="7"/>
                  <a:pt x="43" y="7"/>
                </a:cubicBezTo>
                <a:cubicBezTo>
                  <a:pt x="44" y="7"/>
                  <a:pt x="46" y="6"/>
                  <a:pt x="47" y="7"/>
                </a:cubicBezTo>
                <a:cubicBezTo>
                  <a:pt x="49" y="7"/>
                  <a:pt x="51" y="8"/>
                  <a:pt x="52" y="9"/>
                </a:cubicBezTo>
                <a:cubicBezTo>
                  <a:pt x="53" y="10"/>
                  <a:pt x="55" y="11"/>
                  <a:pt x="57" y="12"/>
                </a:cubicBezTo>
                <a:cubicBezTo>
                  <a:pt x="59" y="12"/>
                  <a:pt x="59" y="12"/>
                  <a:pt x="59" y="12"/>
                </a:cubicBezTo>
                <a:cubicBezTo>
                  <a:pt x="63" y="13"/>
                  <a:pt x="66" y="14"/>
                  <a:pt x="70" y="13"/>
                </a:cubicBezTo>
                <a:cubicBezTo>
                  <a:pt x="75" y="13"/>
                  <a:pt x="75" y="13"/>
                  <a:pt x="75" y="13"/>
                </a:cubicBezTo>
                <a:cubicBezTo>
                  <a:pt x="78" y="13"/>
                  <a:pt x="80" y="13"/>
                  <a:pt x="81" y="12"/>
                </a:cubicBezTo>
                <a:cubicBezTo>
                  <a:pt x="82" y="11"/>
                  <a:pt x="84" y="10"/>
                  <a:pt x="86" y="11"/>
                </a:cubicBezTo>
                <a:cubicBezTo>
                  <a:pt x="87" y="11"/>
                  <a:pt x="88" y="11"/>
                  <a:pt x="88" y="12"/>
                </a:cubicBezTo>
                <a:cubicBezTo>
                  <a:pt x="88" y="12"/>
                  <a:pt x="88" y="15"/>
                  <a:pt x="88" y="15"/>
                </a:cubicBezTo>
                <a:cubicBezTo>
                  <a:pt x="88" y="15"/>
                  <a:pt x="88" y="16"/>
                  <a:pt x="88" y="17"/>
                </a:cubicBezTo>
                <a:cubicBezTo>
                  <a:pt x="88" y="18"/>
                  <a:pt x="88" y="20"/>
                  <a:pt x="90" y="21"/>
                </a:cubicBezTo>
                <a:cubicBezTo>
                  <a:pt x="95" y="24"/>
                  <a:pt x="95" y="24"/>
                  <a:pt x="95" y="24"/>
                </a:cubicBezTo>
                <a:cubicBezTo>
                  <a:pt x="98" y="26"/>
                  <a:pt x="101" y="28"/>
                  <a:pt x="101" y="29"/>
                </a:cubicBezTo>
                <a:cubicBezTo>
                  <a:pt x="102" y="30"/>
                  <a:pt x="102" y="30"/>
                  <a:pt x="102" y="31"/>
                </a:cubicBezTo>
                <a:cubicBezTo>
                  <a:pt x="102" y="32"/>
                  <a:pt x="101" y="34"/>
                  <a:pt x="101" y="35"/>
                </a:cubicBezTo>
                <a:cubicBezTo>
                  <a:pt x="101" y="35"/>
                  <a:pt x="100" y="35"/>
                  <a:pt x="100" y="36"/>
                </a:cubicBezTo>
                <a:cubicBezTo>
                  <a:pt x="100" y="37"/>
                  <a:pt x="100" y="38"/>
                  <a:pt x="101" y="39"/>
                </a:cubicBezTo>
                <a:cubicBezTo>
                  <a:pt x="102" y="42"/>
                  <a:pt x="102" y="42"/>
                  <a:pt x="102" y="42"/>
                </a:cubicBezTo>
                <a:cubicBezTo>
                  <a:pt x="103" y="45"/>
                  <a:pt x="104" y="47"/>
                  <a:pt x="104" y="49"/>
                </a:cubicBezTo>
                <a:cubicBezTo>
                  <a:pt x="104" y="50"/>
                  <a:pt x="104" y="50"/>
                  <a:pt x="104" y="51"/>
                </a:cubicBezTo>
                <a:cubicBezTo>
                  <a:pt x="103" y="53"/>
                  <a:pt x="103" y="53"/>
                  <a:pt x="102" y="53"/>
                </a:cubicBezTo>
                <a:cubicBezTo>
                  <a:pt x="101" y="54"/>
                  <a:pt x="100" y="54"/>
                  <a:pt x="100" y="58"/>
                </a:cubicBezTo>
                <a:cubicBezTo>
                  <a:pt x="100" y="62"/>
                  <a:pt x="98" y="66"/>
                  <a:pt x="97" y="67"/>
                </a:cubicBezTo>
                <a:cubicBezTo>
                  <a:pt x="95" y="67"/>
                  <a:pt x="93" y="67"/>
                  <a:pt x="89" y="67"/>
                </a:cubicBezTo>
                <a:cubicBezTo>
                  <a:pt x="86" y="67"/>
                  <a:pt x="84" y="68"/>
                  <a:pt x="82" y="70"/>
                </a:cubicBezTo>
                <a:cubicBezTo>
                  <a:pt x="82" y="71"/>
                  <a:pt x="81" y="72"/>
                  <a:pt x="81" y="73"/>
                </a:cubicBezTo>
                <a:cubicBezTo>
                  <a:pt x="81" y="73"/>
                  <a:pt x="82" y="74"/>
                  <a:pt x="82" y="74"/>
                </a:cubicBezTo>
                <a:cubicBezTo>
                  <a:pt x="82" y="75"/>
                  <a:pt x="82" y="75"/>
                  <a:pt x="82" y="75"/>
                </a:cubicBezTo>
                <a:cubicBezTo>
                  <a:pt x="82" y="77"/>
                  <a:pt x="81" y="77"/>
                  <a:pt x="79" y="79"/>
                </a:cubicBezTo>
                <a:cubicBezTo>
                  <a:pt x="78" y="80"/>
                  <a:pt x="78" y="80"/>
                  <a:pt x="78" y="80"/>
                </a:cubicBezTo>
                <a:cubicBezTo>
                  <a:pt x="77" y="81"/>
                  <a:pt x="76" y="82"/>
                  <a:pt x="76" y="84"/>
                </a:cubicBezTo>
                <a:cubicBezTo>
                  <a:pt x="76" y="84"/>
                  <a:pt x="76" y="84"/>
                  <a:pt x="76" y="84"/>
                </a:cubicBezTo>
                <a:cubicBezTo>
                  <a:pt x="76" y="84"/>
                  <a:pt x="77" y="84"/>
                  <a:pt x="77" y="85"/>
                </a:cubicBezTo>
                <a:cubicBezTo>
                  <a:pt x="75" y="85"/>
                  <a:pt x="74" y="85"/>
                  <a:pt x="73" y="85"/>
                </a:cubicBezTo>
                <a:cubicBezTo>
                  <a:pt x="69" y="84"/>
                  <a:pt x="65" y="85"/>
                  <a:pt x="62" y="86"/>
                </a:cubicBezTo>
                <a:cubicBezTo>
                  <a:pt x="61" y="87"/>
                  <a:pt x="59" y="87"/>
                  <a:pt x="58" y="87"/>
                </a:cubicBezTo>
                <a:cubicBezTo>
                  <a:pt x="56" y="87"/>
                  <a:pt x="54" y="87"/>
                  <a:pt x="54" y="86"/>
                </a:cubicBezTo>
                <a:cubicBezTo>
                  <a:pt x="54" y="86"/>
                  <a:pt x="54" y="86"/>
                  <a:pt x="54" y="86"/>
                </a:cubicBezTo>
                <a:cubicBezTo>
                  <a:pt x="56" y="85"/>
                  <a:pt x="57" y="84"/>
                  <a:pt x="57" y="83"/>
                </a:cubicBezTo>
                <a:cubicBezTo>
                  <a:pt x="57" y="83"/>
                  <a:pt x="57" y="83"/>
                  <a:pt x="57" y="83"/>
                </a:cubicBezTo>
                <a:cubicBezTo>
                  <a:pt x="57" y="82"/>
                  <a:pt x="56" y="81"/>
                  <a:pt x="55" y="80"/>
                </a:cubicBezTo>
                <a:cubicBezTo>
                  <a:pt x="54" y="79"/>
                  <a:pt x="52" y="76"/>
                  <a:pt x="52" y="74"/>
                </a:cubicBezTo>
                <a:cubicBezTo>
                  <a:pt x="51" y="72"/>
                  <a:pt x="47" y="71"/>
                  <a:pt x="46" y="71"/>
                </a:cubicBezTo>
                <a:cubicBezTo>
                  <a:pt x="44" y="71"/>
                  <a:pt x="44" y="71"/>
                  <a:pt x="44" y="71"/>
                </a:cubicBezTo>
                <a:cubicBezTo>
                  <a:pt x="43" y="72"/>
                  <a:pt x="42" y="72"/>
                  <a:pt x="41" y="72"/>
                </a:cubicBezTo>
                <a:cubicBezTo>
                  <a:pt x="41" y="71"/>
                  <a:pt x="41" y="71"/>
                  <a:pt x="41" y="71"/>
                </a:cubicBezTo>
                <a:cubicBezTo>
                  <a:pt x="39" y="71"/>
                  <a:pt x="37" y="70"/>
                  <a:pt x="34" y="73"/>
                </a:cubicBezTo>
                <a:cubicBezTo>
                  <a:pt x="32" y="76"/>
                  <a:pt x="29" y="74"/>
                  <a:pt x="28" y="74"/>
                </a:cubicBezTo>
                <a:cubicBezTo>
                  <a:pt x="28" y="73"/>
                  <a:pt x="28" y="71"/>
                  <a:pt x="28" y="66"/>
                </a:cubicBezTo>
                <a:cubicBezTo>
                  <a:pt x="28" y="62"/>
                  <a:pt x="26" y="61"/>
                  <a:pt x="24" y="61"/>
                </a:cubicBezTo>
                <a:cubicBezTo>
                  <a:pt x="23" y="61"/>
                  <a:pt x="23" y="61"/>
                  <a:pt x="23" y="61"/>
                </a:cubicBezTo>
                <a:cubicBezTo>
                  <a:pt x="21" y="60"/>
                  <a:pt x="21" y="60"/>
                  <a:pt x="21" y="60"/>
                </a:cubicBezTo>
                <a:cubicBezTo>
                  <a:pt x="19" y="59"/>
                  <a:pt x="18" y="59"/>
                  <a:pt x="18" y="56"/>
                </a:cubicBezTo>
                <a:cubicBezTo>
                  <a:pt x="17" y="51"/>
                  <a:pt x="17" y="50"/>
                  <a:pt x="14" y="49"/>
                </a:cubicBezTo>
                <a:cubicBezTo>
                  <a:pt x="13" y="49"/>
                  <a:pt x="13" y="49"/>
                  <a:pt x="13" y="49"/>
                </a:cubicBezTo>
                <a:cubicBezTo>
                  <a:pt x="12" y="48"/>
                  <a:pt x="11" y="47"/>
                  <a:pt x="10" y="44"/>
                </a:cubicBezTo>
                <a:cubicBezTo>
                  <a:pt x="10" y="43"/>
                  <a:pt x="10" y="43"/>
                  <a:pt x="10" y="43"/>
                </a:cubicBezTo>
                <a:cubicBezTo>
                  <a:pt x="9" y="42"/>
                  <a:pt x="9" y="42"/>
                  <a:pt x="9" y="42"/>
                </a:cubicBezTo>
                <a:cubicBezTo>
                  <a:pt x="9" y="40"/>
                  <a:pt x="8" y="39"/>
                  <a:pt x="8" y="39"/>
                </a:cubicBezTo>
                <a:cubicBezTo>
                  <a:pt x="8" y="38"/>
                  <a:pt x="8" y="38"/>
                  <a:pt x="9" y="37"/>
                </a:cubicBezTo>
                <a:cubicBezTo>
                  <a:pt x="9" y="36"/>
                  <a:pt x="9" y="36"/>
                  <a:pt x="9" y="35"/>
                </a:cubicBezTo>
                <a:cubicBezTo>
                  <a:pt x="9" y="33"/>
                  <a:pt x="8" y="31"/>
                  <a:pt x="6" y="28"/>
                </a:cubicBezTo>
                <a:cubicBezTo>
                  <a:pt x="5" y="25"/>
                  <a:pt x="4" y="23"/>
                  <a:pt x="4" y="22"/>
                </a:cubicBezTo>
                <a:cubicBezTo>
                  <a:pt x="4" y="22"/>
                  <a:pt x="4" y="21"/>
                  <a:pt x="4" y="21"/>
                </a:cubicBezTo>
                <a:cubicBezTo>
                  <a:pt x="4" y="21"/>
                  <a:pt x="4" y="21"/>
                  <a:pt x="4" y="21"/>
                </a:cubicBezTo>
                <a:cubicBezTo>
                  <a:pt x="4" y="21"/>
                  <a:pt x="4" y="21"/>
                  <a:pt x="4" y="21"/>
                </a:cubicBezTo>
                <a:cubicBezTo>
                  <a:pt x="4" y="20"/>
                  <a:pt x="2" y="16"/>
                  <a:pt x="2" y="15"/>
                </a:cubicBezTo>
                <a:cubicBezTo>
                  <a:pt x="3" y="15"/>
                  <a:pt x="4" y="15"/>
                  <a:pt x="7" y="15"/>
                </a:cubicBezTo>
                <a:cubicBezTo>
                  <a:pt x="11" y="15"/>
                  <a:pt x="11" y="12"/>
                  <a:pt x="12" y="10"/>
                </a:cubicBezTo>
                <a:close/>
              </a:path>
            </a:pathLst>
          </a:custGeom>
          <a:solidFill>
            <a:schemeClr val="bg2"/>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TextBox 82"/>
          <p:cNvSpPr txBox="1"/>
          <p:nvPr/>
        </p:nvSpPr>
        <p:spPr>
          <a:xfrm>
            <a:off x="6782500" y="1576707"/>
            <a:ext cx="4348767" cy="2585323"/>
          </a:xfrm>
          <a:prstGeom prst="rect">
            <a:avLst/>
          </a:prstGeom>
          <a:noFill/>
        </p:spPr>
        <p:txBody>
          <a:bodyPr wrap="square" lIns="0" tIns="0" rIns="0" bIns="0" rtlCol="0">
            <a:spAutoFit/>
          </a:bodyPr>
          <a:lstStyle/>
          <a:p>
            <a:pPr>
              <a:lnSpc>
                <a:spcPct val="200000"/>
              </a:lnSpc>
            </a:pPr>
            <a:r>
              <a:rPr lang="en-US" sz="2800" spc="300">
                <a:latin typeface="Lato Bold" panose="020F0502020204030203" pitchFamily="34" charset="0"/>
                <a:ea typeface="Lato Bold" panose="020F0502020204030203" pitchFamily="34" charset="0"/>
                <a:cs typeface="Lato Bold" panose="020F0502020204030203" pitchFamily="34" charset="0"/>
              </a:rPr>
              <a:t>FRANCE ANALYTICS</a:t>
            </a:r>
          </a:p>
          <a:p>
            <a:pPr>
              <a:lnSpc>
                <a:spcPct val="200000"/>
              </a:lnSpc>
            </a:pPr>
            <a:r>
              <a:rPr lang="en-US" sz="2800" spc="300">
                <a:latin typeface="Lato Bold" panose="020F0502020204030203" pitchFamily="34" charset="0"/>
                <a:ea typeface="Lato Bold" panose="020F0502020204030203" pitchFamily="34" charset="0"/>
                <a:cs typeface="Lato Bold" panose="020F0502020204030203" pitchFamily="34" charset="0"/>
              </a:rPr>
              <a:t>INFOGRAPHIC</a:t>
            </a:r>
          </a:p>
          <a:p>
            <a:pPr>
              <a:lnSpc>
                <a:spcPct val="200000"/>
              </a:lnSpc>
            </a:pPr>
            <a:r>
              <a:rPr lang="en-US" sz="2800" spc="300">
                <a:latin typeface="Lato Bold" panose="020F0502020204030203" pitchFamily="34" charset="0"/>
                <a:ea typeface="Lato Bold" panose="020F0502020204030203" pitchFamily="34" charset="0"/>
                <a:cs typeface="Lato Bold" panose="020F0502020204030203" pitchFamily="34" charset="0"/>
              </a:rPr>
              <a:t>MAP SLIDE</a:t>
            </a:r>
          </a:p>
        </p:txBody>
      </p:sp>
      <p:sp>
        <p:nvSpPr>
          <p:cNvPr id="86" name="Rectangle 85"/>
          <p:cNvSpPr/>
          <p:nvPr/>
        </p:nvSpPr>
        <p:spPr>
          <a:xfrm flipV="1">
            <a:off x="6782500" y="4346739"/>
            <a:ext cx="1519707"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 name="TextBox 86"/>
          <p:cNvSpPr txBox="1"/>
          <p:nvPr/>
        </p:nvSpPr>
        <p:spPr>
          <a:xfrm>
            <a:off x="6782500" y="4762384"/>
            <a:ext cx="2841939" cy="517514"/>
          </a:xfrm>
          <a:prstGeom prst="rect">
            <a:avLst/>
          </a:prstGeom>
          <a:noFill/>
        </p:spPr>
        <p:txBody>
          <a:bodyPr wrap="square" lIns="0" tIns="0" rIns="0" bIns="0" rtlCol="0">
            <a:spAutoFit/>
          </a:bodyPr>
          <a:lstStyle/>
          <a:p>
            <a:pPr>
              <a:lnSpc>
                <a:spcPct val="150000"/>
              </a:lnSpc>
            </a:pPr>
            <a:r>
              <a:rPr lang="en-US" sz="1200">
                <a:latin typeface="Lato Medium" panose="020F0502020204030203" pitchFamily="34" charset="0"/>
                <a:ea typeface="Lato Medium" panose="020F0502020204030203" pitchFamily="34" charset="0"/>
                <a:cs typeface="Lato Medium" panose="020F0502020204030203" pitchFamily="34" charset="0"/>
              </a:rPr>
              <a:t>Lorem ipsum dolor sit amet, consectetur adipis cing elit, </a:t>
            </a:r>
          </a:p>
        </p:txBody>
      </p:sp>
    </p:spTree>
    <p:extLst>
      <p:ext uri="{BB962C8B-B14F-4D97-AF65-F5344CB8AC3E}">
        <p14:creationId xmlns:p14="http://schemas.microsoft.com/office/powerpoint/2010/main" val="2567052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60"/>
          <p:cNvSpPr>
            <a:spLocks noEditPoints="1"/>
          </p:cNvSpPr>
          <p:nvPr/>
        </p:nvSpPr>
        <p:spPr bwMode="auto">
          <a:xfrm>
            <a:off x="907775" y="1089111"/>
            <a:ext cx="5392948" cy="4590472"/>
          </a:xfrm>
          <a:custGeom>
            <a:avLst/>
            <a:gdLst>
              <a:gd name="T0" fmla="*/ 365 w 1020"/>
              <a:gd name="T1" fmla="*/ 173 h 868"/>
              <a:gd name="T2" fmla="*/ 393 w 1020"/>
              <a:gd name="T3" fmla="*/ 164 h 868"/>
              <a:gd name="T4" fmla="*/ 61 w 1020"/>
              <a:gd name="T5" fmla="*/ 647 h 868"/>
              <a:gd name="T6" fmla="*/ 56 w 1020"/>
              <a:gd name="T7" fmla="*/ 616 h 868"/>
              <a:gd name="T8" fmla="*/ 43 w 1020"/>
              <a:gd name="T9" fmla="*/ 517 h 868"/>
              <a:gd name="T10" fmla="*/ 24 w 1020"/>
              <a:gd name="T11" fmla="*/ 327 h 868"/>
              <a:gd name="T12" fmla="*/ 188 w 1020"/>
              <a:gd name="T13" fmla="*/ 228 h 868"/>
              <a:gd name="T14" fmla="*/ 296 w 1020"/>
              <a:gd name="T15" fmla="*/ 309 h 868"/>
              <a:gd name="T16" fmla="*/ 377 w 1020"/>
              <a:gd name="T17" fmla="*/ 323 h 868"/>
              <a:gd name="T18" fmla="*/ 447 w 1020"/>
              <a:gd name="T19" fmla="*/ 342 h 868"/>
              <a:gd name="T20" fmla="*/ 491 w 1020"/>
              <a:gd name="T21" fmla="*/ 313 h 868"/>
              <a:gd name="T22" fmla="*/ 553 w 1020"/>
              <a:gd name="T23" fmla="*/ 354 h 868"/>
              <a:gd name="T24" fmla="*/ 494 w 1020"/>
              <a:gd name="T25" fmla="*/ 421 h 868"/>
              <a:gd name="T26" fmla="*/ 474 w 1020"/>
              <a:gd name="T27" fmla="*/ 561 h 868"/>
              <a:gd name="T28" fmla="*/ 651 w 1020"/>
              <a:gd name="T29" fmla="*/ 645 h 868"/>
              <a:gd name="T30" fmla="*/ 616 w 1020"/>
              <a:gd name="T31" fmla="*/ 464 h 868"/>
              <a:gd name="T32" fmla="*/ 703 w 1020"/>
              <a:gd name="T33" fmla="*/ 453 h 868"/>
              <a:gd name="T34" fmla="*/ 775 w 1020"/>
              <a:gd name="T35" fmla="*/ 447 h 868"/>
              <a:gd name="T36" fmla="*/ 863 w 1020"/>
              <a:gd name="T37" fmla="*/ 514 h 868"/>
              <a:gd name="T38" fmla="*/ 828 w 1020"/>
              <a:gd name="T39" fmla="*/ 622 h 868"/>
              <a:gd name="T40" fmla="*/ 880 w 1020"/>
              <a:gd name="T41" fmla="*/ 693 h 868"/>
              <a:gd name="T42" fmla="*/ 876 w 1020"/>
              <a:gd name="T43" fmla="*/ 744 h 868"/>
              <a:gd name="T44" fmla="*/ 730 w 1020"/>
              <a:gd name="T45" fmla="*/ 795 h 868"/>
              <a:gd name="T46" fmla="*/ 646 w 1020"/>
              <a:gd name="T47" fmla="*/ 833 h 868"/>
              <a:gd name="T48" fmla="*/ 594 w 1020"/>
              <a:gd name="T49" fmla="*/ 767 h 868"/>
              <a:gd name="T50" fmla="*/ 248 w 1020"/>
              <a:gd name="T51" fmla="*/ 703 h 868"/>
              <a:gd name="T52" fmla="*/ 456 w 1020"/>
              <a:gd name="T53" fmla="*/ 69 h 868"/>
              <a:gd name="T54" fmla="*/ 534 w 1020"/>
              <a:gd name="T55" fmla="*/ 137 h 868"/>
              <a:gd name="T56" fmla="*/ 543 w 1020"/>
              <a:gd name="T57" fmla="*/ 0 h 868"/>
              <a:gd name="T58" fmla="*/ 501 w 1020"/>
              <a:gd name="T59" fmla="*/ 67 h 868"/>
              <a:gd name="T60" fmla="*/ 493 w 1020"/>
              <a:gd name="T61" fmla="*/ 127 h 868"/>
              <a:gd name="T62" fmla="*/ 420 w 1020"/>
              <a:gd name="T63" fmla="*/ 114 h 868"/>
              <a:gd name="T64" fmla="*/ 355 w 1020"/>
              <a:gd name="T65" fmla="*/ 131 h 868"/>
              <a:gd name="T66" fmla="*/ 409 w 1020"/>
              <a:gd name="T67" fmla="*/ 149 h 868"/>
              <a:gd name="T68" fmla="*/ 436 w 1020"/>
              <a:gd name="T69" fmla="*/ 188 h 868"/>
              <a:gd name="T70" fmla="*/ 469 w 1020"/>
              <a:gd name="T71" fmla="*/ 187 h 868"/>
              <a:gd name="T72" fmla="*/ 324 w 1020"/>
              <a:gd name="T73" fmla="*/ 176 h 868"/>
              <a:gd name="T74" fmla="*/ 398 w 1020"/>
              <a:gd name="T75" fmla="*/ 280 h 868"/>
              <a:gd name="T76" fmla="*/ 298 w 1020"/>
              <a:gd name="T77" fmla="*/ 243 h 868"/>
              <a:gd name="T78" fmla="*/ 433 w 1020"/>
              <a:gd name="T79" fmla="*/ 323 h 868"/>
              <a:gd name="T80" fmla="*/ 420 w 1020"/>
              <a:gd name="T81" fmla="*/ 230 h 868"/>
              <a:gd name="T82" fmla="*/ 569 w 1020"/>
              <a:gd name="T83" fmla="*/ 300 h 868"/>
              <a:gd name="T84" fmla="*/ 661 w 1020"/>
              <a:gd name="T85" fmla="*/ 395 h 868"/>
              <a:gd name="T86" fmla="*/ 707 w 1020"/>
              <a:gd name="T87" fmla="*/ 358 h 868"/>
              <a:gd name="T88" fmla="*/ 713 w 1020"/>
              <a:gd name="T89" fmla="*/ 298 h 868"/>
              <a:gd name="T90" fmla="*/ 634 w 1020"/>
              <a:gd name="T91" fmla="*/ 258 h 868"/>
              <a:gd name="T92" fmla="*/ 542 w 1020"/>
              <a:gd name="T93" fmla="*/ 225 h 868"/>
              <a:gd name="T94" fmla="*/ 498 w 1020"/>
              <a:gd name="T95" fmla="*/ 267 h 868"/>
              <a:gd name="T96" fmla="*/ 582 w 1020"/>
              <a:gd name="T97" fmla="*/ 287 h 868"/>
              <a:gd name="T98" fmla="*/ 630 w 1020"/>
              <a:gd name="T99" fmla="*/ 359 h 868"/>
              <a:gd name="T100" fmla="*/ 599 w 1020"/>
              <a:gd name="T101" fmla="*/ 439 h 868"/>
              <a:gd name="T102" fmla="*/ 552 w 1020"/>
              <a:gd name="T103" fmla="*/ 410 h 868"/>
              <a:gd name="T104" fmla="*/ 982 w 1020"/>
              <a:gd name="T105" fmla="*/ 613 h 868"/>
              <a:gd name="T106" fmla="*/ 975 w 1020"/>
              <a:gd name="T107" fmla="*/ 557 h 868"/>
              <a:gd name="T108" fmla="*/ 929 w 1020"/>
              <a:gd name="T109" fmla="*/ 593 h 868"/>
              <a:gd name="T110" fmla="*/ 607 w 1020"/>
              <a:gd name="T111" fmla="*/ 633 h 868"/>
              <a:gd name="T112" fmla="*/ 261 w 1020"/>
              <a:gd name="T113" fmla="*/ 343 h 868"/>
              <a:gd name="T114" fmla="*/ 229 w 1020"/>
              <a:gd name="T115" fmla="*/ 337 h 868"/>
              <a:gd name="T116" fmla="*/ 351 w 1020"/>
              <a:gd name="T117" fmla="*/ 569 h 868"/>
              <a:gd name="T118" fmla="*/ 273 w 1020"/>
              <a:gd name="T119" fmla="*/ 500 h 868"/>
              <a:gd name="T120" fmla="*/ 384 w 1020"/>
              <a:gd name="T121" fmla="*/ 636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0" h="868">
                <a:moveTo>
                  <a:pt x="450" y="238"/>
                </a:moveTo>
                <a:cubicBezTo>
                  <a:pt x="451" y="238"/>
                  <a:pt x="451" y="238"/>
                  <a:pt x="451" y="238"/>
                </a:cubicBezTo>
                <a:cubicBezTo>
                  <a:pt x="451" y="238"/>
                  <a:pt x="452" y="244"/>
                  <a:pt x="452" y="247"/>
                </a:cubicBezTo>
                <a:cubicBezTo>
                  <a:pt x="451" y="251"/>
                  <a:pt x="452" y="253"/>
                  <a:pt x="456" y="252"/>
                </a:cubicBezTo>
                <a:cubicBezTo>
                  <a:pt x="460" y="250"/>
                  <a:pt x="464" y="246"/>
                  <a:pt x="462" y="242"/>
                </a:cubicBezTo>
                <a:cubicBezTo>
                  <a:pt x="461" y="238"/>
                  <a:pt x="461" y="236"/>
                  <a:pt x="464" y="237"/>
                </a:cubicBezTo>
                <a:cubicBezTo>
                  <a:pt x="467" y="237"/>
                  <a:pt x="471" y="237"/>
                  <a:pt x="472" y="233"/>
                </a:cubicBezTo>
                <a:cubicBezTo>
                  <a:pt x="474" y="229"/>
                  <a:pt x="478" y="220"/>
                  <a:pt x="480" y="217"/>
                </a:cubicBezTo>
                <a:cubicBezTo>
                  <a:pt x="481" y="214"/>
                  <a:pt x="480" y="210"/>
                  <a:pt x="476" y="210"/>
                </a:cubicBezTo>
                <a:cubicBezTo>
                  <a:pt x="471" y="210"/>
                  <a:pt x="469" y="210"/>
                  <a:pt x="467" y="207"/>
                </a:cubicBezTo>
                <a:cubicBezTo>
                  <a:pt x="464" y="205"/>
                  <a:pt x="454" y="205"/>
                  <a:pt x="452" y="209"/>
                </a:cubicBezTo>
                <a:cubicBezTo>
                  <a:pt x="450" y="212"/>
                  <a:pt x="449" y="215"/>
                  <a:pt x="449" y="219"/>
                </a:cubicBezTo>
                <a:cubicBezTo>
                  <a:pt x="448" y="222"/>
                  <a:pt x="450" y="225"/>
                  <a:pt x="449" y="229"/>
                </a:cubicBezTo>
                <a:cubicBezTo>
                  <a:pt x="448" y="233"/>
                  <a:pt x="450" y="238"/>
                  <a:pt x="450" y="238"/>
                </a:cubicBezTo>
                <a:close/>
                <a:moveTo>
                  <a:pt x="393" y="164"/>
                </a:moveTo>
                <a:cubicBezTo>
                  <a:pt x="394" y="164"/>
                  <a:pt x="394" y="164"/>
                  <a:pt x="394" y="164"/>
                </a:cubicBezTo>
                <a:cubicBezTo>
                  <a:pt x="394" y="164"/>
                  <a:pt x="396" y="158"/>
                  <a:pt x="398" y="161"/>
                </a:cubicBezTo>
                <a:cubicBezTo>
                  <a:pt x="400" y="165"/>
                  <a:pt x="403" y="165"/>
                  <a:pt x="400" y="169"/>
                </a:cubicBezTo>
                <a:cubicBezTo>
                  <a:pt x="398" y="173"/>
                  <a:pt x="398" y="178"/>
                  <a:pt x="395" y="179"/>
                </a:cubicBezTo>
                <a:cubicBezTo>
                  <a:pt x="393" y="181"/>
                  <a:pt x="390" y="184"/>
                  <a:pt x="387" y="182"/>
                </a:cubicBezTo>
                <a:cubicBezTo>
                  <a:pt x="383" y="179"/>
                  <a:pt x="382" y="179"/>
                  <a:pt x="378" y="179"/>
                </a:cubicBezTo>
                <a:cubicBezTo>
                  <a:pt x="375" y="180"/>
                  <a:pt x="374" y="178"/>
                  <a:pt x="369" y="180"/>
                </a:cubicBezTo>
                <a:cubicBezTo>
                  <a:pt x="364" y="183"/>
                  <a:pt x="357" y="186"/>
                  <a:pt x="353" y="185"/>
                </a:cubicBezTo>
                <a:cubicBezTo>
                  <a:pt x="350" y="184"/>
                  <a:pt x="346" y="178"/>
                  <a:pt x="348" y="176"/>
                </a:cubicBezTo>
                <a:cubicBezTo>
                  <a:pt x="350" y="175"/>
                  <a:pt x="354" y="174"/>
                  <a:pt x="359" y="174"/>
                </a:cubicBezTo>
                <a:cubicBezTo>
                  <a:pt x="363" y="174"/>
                  <a:pt x="368" y="174"/>
                  <a:pt x="365" y="173"/>
                </a:cubicBezTo>
                <a:cubicBezTo>
                  <a:pt x="362" y="171"/>
                  <a:pt x="361" y="171"/>
                  <a:pt x="358" y="171"/>
                </a:cubicBezTo>
                <a:cubicBezTo>
                  <a:pt x="354" y="171"/>
                  <a:pt x="354" y="169"/>
                  <a:pt x="356" y="167"/>
                </a:cubicBezTo>
                <a:cubicBezTo>
                  <a:pt x="357" y="165"/>
                  <a:pt x="353" y="166"/>
                  <a:pt x="351" y="167"/>
                </a:cubicBezTo>
                <a:cubicBezTo>
                  <a:pt x="349" y="169"/>
                  <a:pt x="348" y="170"/>
                  <a:pt x="345" y="168"/>
                </a:cubicBezTo>
                <a:cubicBezTo>
                  <a:pt x="342" y="166"/>
                  <a:pt x="343" y="163"/>
                  <a:pt x="340" y="162"/>
                </a:cubicBezTo>
                <a:cubicBezTo>
                  <a:pt x="337" y="161"/>
                  <a:pt x="335" y="161"/>
                  <a:pt x="338" y="158"/>
                </a:cubicBezTo>
                <a:cubicBezTo>
                  <a:pt x="340" y="156"/>
                  <a:pt x="344" y="158"/>
                  <a:pt x="344" y="157"/>
                </a:cubicBezTo>
                <a:cubicBezTo>
                  <a:pt x="345" y="156"/>
                  <a:pt x="340" y="155"/>
                  <a:pt x="342" y="153"/>
                </a:cubicBezTo>
                <a:cubicBezTo>
                  <a:pt x="343" y="151"/>
                  <a:pt x="346" y="151"/>
                  <a:pt x="347" y="151"/>
                </a:cubicBezTo>
                <a:cubicBezTo>
                  <a:pt x="348" y="150"/>
                  <a:pt x="344" y="146"/>
                  <a:pt x="348" y="144"/>
                </a:cubicBezTo>
                <a:cubicBezTo>
                  <a:pt x="352" y="142"/>
                  <a:pt x="352" y="142"/>
                  <a:pt x="353" y="141"/>
                </a:cubicBezTo>
                <a:cubicBezTo>
                  <a:pt x="354" y="140"/>
                  <a:pt x="359" y="138"/>
                  <a:pt x="359" y="140"/>
                </a:cubicBezTo>
                <a:cubicBezTo>
                  <a:pt x="360" y="142"/>
                  <a:pt x="360" y="144"/>
                  <a:pt x="361" y="145"/>
                </a:cubicBezTo>
                <a:cubicBezTo>
                  <a:pt x="362" y="147"/>
                  <a:pt x="366" y="146"/>
                  <a:pt x="367" y="148"/>
                </a:cubicBezTo>
                <a:cubicBezTo>
                  <a:pt x="368" y="149"/>
                  <a:pt x="368" y="150"/>
                  <a:pt x="368" y="155"/>
                </a:cubicBezTo>
                <a:cubicBezTo>
                  <a:pt x="369" y="159"/>
                  <a:pt x="369" y="164"/>
                  <a:pt x="371" y="165"/>
                </a:cubicBezTo>
                <a:cubicBezTo>
                  <a:pt x="374" y="165"/>
                  <a:pt x="374" y="167"/>
                  <a:pt x="379" y="167"/>
                </a:cubicBezTo>
                <a:cubicBezTo>
                  <a:pt x="383" y="167"/>
                  <a:pt x="380" y="162"/>
                  <a:pt x="379" y="160"/>
                </a:cubicBezTo>
                <a:cubicBezTo>
                  <a:pt x="377" y="158"/>
                  <a:pt x="382" y="157"/>
                  <a:pt x="380" y="154"/>
                </a:cubicBezTo>
                <a:cubicBezTo>
                  <a:pt x="378" y="152"/>
                  <a:pt x="379" y="151"/>
                  <a:pt x="380" y="148"/>
                </a:cubicBezTo>
                <a:cubicBezTo>
                  <a:pt x="382" y="146"/>
                  <a:pt x="383" y="144"/>
                  <a:pt x="385" y="142"/>
                </a:cubicBezTo>
                <a:cubicBezTo>
                  <a:pt x="388" y="141"/>
                  <a:pt x="391" y="145"/>
                  <a:pt x="389" y="148"/>
                </a:cubicBezTo>
                <a:cubicBezTo>
                  <a:pt x="387" y="150"/>
                  <a:pt x="387" y="153"/>
                  <a:pt x="387" y="155"/>
                </a:cubicBezTo>
                <a:cubicBezTo>
                  <a:pt x="388" y="156"/>
                  <a:pt x="389" y="157"/>
                  <a:pt x="389" y="158"/>
                </a:cubicBezTo>
                <a:cubicBezTo>
                  <a:pt x="389" y="159"/>
                  <a:pt x="389" y="161"/>
                  <a:pt x="390" y="162"/>
                </a:cubicBezTo>
                <a:cubicBezTo>
                  <a:pt x="391" y="163"/>
                  <a:pt x="393" y="164"/>
                  <a:pt x="393" y="164"/>
                </a:cubicBezTo>
                <a:close/>
                <a:moveTo>
                  <a:pt x="39" y="636"/>
                </a:moveTo>
                <a:cubicBezTo>
                  <a:pt x="40" y="635"/>
                  <a:pt x="40" y="633"/>
                  <a:pt x="40" y="632"/>
                </a:cubicBezTo>
                <a:cubicBezTo>
                  <a:pt x="40" y="632"/>
                  <a:pt x="36" y="632"/>
                  <a:pt x="39" y="628"/>
                </a:cubicBezTo>
                <a:cubicBezTo>
                  <a:pt x="42" y="625"/>
                  <a:pt x="44" y="625"/>
                  <a:pt x="44" y="625"/>
                </a:cubicBezTo>
                <a:cubicBezTo>
                  <a:pt x="44" y="625"/>
                  <a:pt x="41" y="626"/>
                  <a:pt x="38" y="624"/>
                </a:cubicBezTo>
                <a:cubicBezTo>
                  <a:pt x="35" y="623"/>
                  <a:pt x="32" y="623"/>
                  <a:pt x="32" y="621"/>
                </a:cubicBezTo>
                <a:cubicBezTo>
                  <a:pt x="32" y="618"/>
                  <a:pt x="36" y="616"/>
                  <a:pt x="32" y="613"/>
                </a:cubicBezTo>
                <a:cubicBezTo>
                  <a:pt x="28" y="610"/>
                  <a:pt x="28" y="609"/>
                  <a:pt x="28" y="606"/>
                </a:cubicBezTo>
                <a:cubicBezTo>
                  <a:pt x="28" y="604"/>
                  <a:pt x="31" y="607"/>
                  <a:pt x="30" y="603"/>
                </a:cubicBezTo>
                <a:cubicBezTo>
                  <a:pt x="28" y="599"/>
                  <a:pt x="29" y="598"/>
                  <a:pt x="28" y="597"/>
                </a:cubicBezTo>
                <a:cubicBezTo>
                  <a:pt x="27" y="595"/>
                  <a:pt x="25" y="593"/>
                  <a:pt x="25" y="592"/>
                </a:cubicBezTo>
                <a:cubicBezTo>
                  <a:pt x="26" y="591"/>
                  <a:pt x="24" y="587"/>
                  <a:pt x="23" y="587"/>
                </a:cubicBezTo>
                <a:cubicBezTo>
                  <a:pt x="22" y="587"/>
                  <a:pt x="19" y="585"/>
                  <a:pt x="21" y="583"/>
                </a:cubicBezTo>
                <a:cubicBezTo>
                  <a:pt x="22" y="580"/>
                  <a:pt x="25" y="580"/>
                  <a:pt x="25" y="579"/>
                </a:cubicBezTo>
                <a:cubicBezTo>
                  <a:pt x="25" y="578"/>
                  <a:pt x="21" y="580"/>
                  <a:pt x="20" y="577"/>
                </a:cubicBezTo>
                <a:cubicBezTo>
                  <a:pt x="18" y="574"/>
                  <a:pt x="19" y="570"/>
                  <a:pt x="19" y="569"/>
                </a:cubicBezTo>
                <a:cubicBezTo>
                  <a:pt x="19" y="568"/>
                  <a:pt x="24" y="566"/>
                  <a:pt x="26" y="570"/>
                </a:cubicBezTo>
                <a:cubicBezTo>
                  <a:pt x="27" y="574"/>
                  <a:pt x="30" y="576"/>
                  <a:pt x="31" y="578"/>
                </a:cubicBezTo>
                <a:cubicBezTo>
                  <a:pt x="32" y="581"/>
                  <a:pt x="35" y="584"/>
                  <a:pt x="37" y="586"/>
                </a:cubicBezTo>
                <a:cubicBezTo>
                  <a:pt x="39" y="588"/>
                  <a:pt x="43" y="593"/>
                  <a:pt x="47" y="596"/>
                </a:cubicBezTo>
                <a:cubicBezTo>
                  <a:pt x="50" y="598"/>
                  <a:pt x="48" y="599"/>
                  <a:pt x="49" y="606"/>
                </a:cubicBezTo>
                <a:cubicBezTo>
                  <a:pt x="49" y="612"/>
                  <a:pt x="48" y="615"/>
                  <a:pt x="50" y="619"/>
                </a:cubicBezTo>
                <a:cubicBezTo>
                  <a:pt x="51" y="624"/>
                  <a:pt x="53" y="622"/>
                  <a:pt x="55" y="626"/>
                </a:cubicBezTo>
                <a:cubicBezTo>
                  <a:pt x="57" y="629"/>
                  <a:pt x="58" y="629"/>
                  <a:pt x="58" y="634"/>
                </a:cubicBezTo>
                <a:cubicBezTo>
                  <a:pt x="58" y="638"/>
                  <a:pt x="64" y="637"/>
                  <a:pt x="65" y="640"/>
                </a:cubicBezTo>
                <a:cubicBezTo>
                  <a:pt x="65" y="644"/>
                  <a:pt x="64" y="644"/>
                  <a:pt x="61" y="647"/>
                </a:cubicBezTo>
                <a:cubicBezTo>
                  <a:pt x="59" y="649"/>
                  <a:pt x="57" y="650"/>
                  <a:pt x="56" y="650"/>
                </a:cubicBezTo>
                <a:cubicBezTo>
                  <a:pt x="54" y="650"/>
                  <a:pt x="52" y="649"/>
                  <a:pt x="51" y="648"/>
                </a:cubicBezTo>
                <a:cubicBezTo>
                  <a:pt x="48" y="646"/>
                  <a:pt x="43" y="640"/>
                  <a:pt x="39" y="636"/>
                </a:cubicBezTo>
                <a:close/>
                <a:moveTo>
                  <a:pt x="886" y="683"/>
                </a:moveTo>
                <a:cubicBezTo>
                  <a:pt x="885" y="683"/>
                  <a:pt x="885" y="683"/>
                  <a:pt x="884" y="682"/>
                </a:cubicBezTo>
                <a:cubicBezTo>
                  <a:pt x="883" y="681"/>
                  <a:pt x="880" y="678"/>
                  <a:pt x="880" y="677"/>
                </a:cubicBezTo>
                <a:cubicBezTo>
                  <a:pt x="880" y="677"/>
                  <a:pt x="878" y="676"/>
                  <a:pt x="878" y="676"/>
                </a:cubicBezTo>
                <a:cubicBezTo>
                  <a:pt x="878" y="676"/>
                  <a:pt x="875" y="681"/>
                  <a:pt x="875" y="683"/>
                </a:cubicBezTo>
                <a:cubicBezTo>
                  <a:pt x="875" y="684"/>
                  <a:pt x="879" y="685"/>
                  <a:pt x="880" y="686"/>
                </a:cubicBezTo>
                <a:cubicBezTo>
                  <a:pt x="881" y="686"/>
                  <a:pt x="883" y="687"/>
                  <a:pt x="884" y="687"/>
                </a:cubicBezTo>
                <a:cubicBezTo>
                  <a:pt x="885" y="688"/>
                  <a:pt x="886" y="687"/>
                  <a:pt x="887" y="687"/>
                </a:cubicBezTo>
                <a:cubicBezTo>
                  <a:pt x="887" y="687"/>
                  <a:pt x="887" y="687"/>
                  <a:pt x="887" y="687"/>
                </a:cubicBezTo>
                <a:cubicBezTo>
                  <a:pt x="889" y="687"/>
                  <a:pt x="891" y="684"/>
                  <a:pt x="895" y="687"/>
                </a:cubicBezTo>
                <a:cubicBezTo>
                  <a:pt x="900" y="689"/>
                  <a:pt x="902" y="690"/>
                  <a:pt x="905" y="689"/>
                </a:cubicBezTo>
                <a:cubicBezTo>
                  <a:pt x="909" y="687"/>
                  <a:pt x="904" y="679"/>
                  <a:pt x="908" y="678"/>
                </a:cubicBezTo>
                <a:cubicBezTo>
                  <a:pt x="911" y="676"/>
                  <a:pt x="915" y="672"/>
                  <a:pt x="910" y="673"/>
                </a:cubicBezTo>
                <a:cubicBezTo>
                  <a:pt x="906" y="673"/>
                  <a:pt x="906" y="673"/>
                  <a:pt x="901" y="677"/>
                </a:cubicBezTo>
                <a:cubicBezTo>
                  <a:pt x="897" y="680"/>
                  <a:pt x="895" y="681"/>
                  <a:pt x="891" y="681"/>
                </a:cubicBezTo>
                <a:cubicBezTo>
                  <a:pt x="889" y="681"/>
                  <a:pt x="887" y="682"/>
                  <a:pt x="886" y="683"/>
                </a:cubicBezTo>
                <a:close/>
                <a:moveTo>
                  <a:pt x="69" y="642"/>
                </a:moveTo>
                <a:cubicBezTo>
                  <a:pt x="69" y="639"/>
                  <a:pt x="67" y="635"/>
                  <a:pt x="66" y="632"/>
                </a:cubicBezTo>
                <a:cubicBezTo>
                  <a:pt x="65" y="629"/>
                  <a:pt x="68" y="624"/>
                  <a:pt x="68" y="624"/>
                </a:cubicBezTo>
                <a:cubicBezTo>
                  <a:pt x="68" y="624"/>
                  <a:pt x="64" y="627"/>
                  <a:pt x="62" y="626"/>
                </a:cubicBezTo>
                <a:cubicBezTo>
                  <a:pt x="60" y="625"/>
                  <a:pt x="59" y="623"/>
                  <a:pt x="60" y="620"/>
                </a:cubicBezTo>
                <a:cubicBezTo>
                  <a:pt x="62" y="617"/>
                  <a:pt x="64" y="614"/>
                  <a:pt x="64" y="614"/>
                </a:cubicBezTo>
                <a:cubicBezTo>
                  <a:pt x="64" y="614"/>
                  <a:pt x="57" y="616"/>
                  <a:pt x="56" y="616"/>
                </a:cubicBezTo>
                <a:cubicBezTo>
                  <a:pt x="55" y="615"/>
                  <a:pt x="55" y="610"/>
                  <a:pt x="56" y="608"/>
                </a:cubicBezTo>
                <a:cubicBezTo>
                  <a:pt x="56" y="605"/>
                  <a:pt x="60" y="602"/>
                  <a:pt x="60" y="602"/>
                </a:cubicBezTo>
                <a:cubicBezTo>
                  <a:pt x="60" y="602"/>
                  <a:pt x="56" y="603"/>
                  <a:pt x="56" y="601"/>
                </a:cubicBezTo>
                <a:cubicBezTo>
                  <a:pt x="56" y="600"/>
                  <a:pt x="53" y="597"/>
                  <a:pt x="52" y="596"/>
                </a:cubicBezTo>
                <a:cubicBezTo>
                  <a:pt x="50" y="595"/>
                  <a:pt x="44" y="591"/>
                  <a:pt x="43" y="589"/>
                </a:cubicBezTo>
                <a:cubicBezTo>
                  <a:pt x="43" y="587"/>
                  <a:pt x="40" y="584"/>
                  <a:pt x="39" y="584"/>
                </a:cubicBezTo>
                <a:cubicBezTo>
                  <a:pt x="38" y="583"/>
                  <a:pt x="42" y="580"/>
                  <a:pt x="40" y="578"/>
                </a:cubicBezTo>
                <a:cubicBezTo>
                  <a:pt x="39" y="577"/>
                  <a:pt x="35" y="576"/>
                  <a:pt x="34" y="575"/>
                </a:cubicBezTo>
                <a:cubicBezTo>
                  <a:pt x="33" y="574"/>
                  <a:pt x="33" y="570"/>
                  <a:pt x="33" y="569"/>
                </a:cubicBezTo>
                <a:cubicBezTo>
                  <a:pt x="32" y="567"/>
                  <a:pt x="32" y="564"/>
                  <a:pt x="34" y="564"/>
                </a:cubicBezTo>
                <a:cubicBezTo>
                  <a:pt x="35" y="564"/>
                  <a:pt x="36" y="562"/>
                  <a:pt x="36" y="561"/>
                </a:cubicBezTo>
                <a:cubicBezTo>
                  <a:pt x="36" y="560"/>
                  <a:pt x="30" y="560"/>
                  <a:pt x="32" y="557"/>
                </a:cubicBezTo>
                <a:cubicBezTo>
                  <a:pt x="33" y="553"/>
                  <a:pt x="36" y="558"/>
                  <a:pt x="36" y="558"/>
                </a:cubicBezTo>
                <a:cubicBezTo>
                  <a:pt x="36" y="558"/>
                  <a:pt x="35" y="557"/>
                  <a:pt x="37" y="555"/>
                </a:cubicBezTo>
                <a:cubicBezTo>
                  <a:pt x="40" y="552"/>
                  <a:pt x="39" y="550"/>
                  <a:pt x="43" y="550"/>
                </a:cubicBezTo>
                <a:cubicBezTo>
                  <a:pt x="46" y="550"/>
                  <a:pt x="53" y="549"/>
                  <a:pt x="50" y="548"/>
                </a:cubicBezTo>
                <a:cubicBezTo>
                  <a:pt x="47" y="547"/>
                  <a:pt x="42" y="546"/>
                  <a:pt x="41" y="547"/>
                </a:cubicBezTo>
                <a:cubicBezTo>
                  <a:pt x="40" y="548"/>
                  <a:pt x="42" y="542"/>
                  <a:pt x="40" y="541"/>
                </a:cubicBezTo>
                <a:cubicBezTo>
                  <a:pt x="39" y="540"/>
                  <a:pt x="41" y="539"/>
                  <a:pt x="42" y="538"/>
                </a:cubicBezTo>
                <a:cubicBezTo>
                  <a:pt x="43" y="536"/>
                  <a:pt x="45" y="535"/>
                  <a:pt x="43" y="533"/>
                </a:cubicBezTo>
                <a:cubicBezTo>
                  <a:pt x="41" y="532"/>
                  <a:pt x="43" y="529"/>
                  <a:pt x="42" y="529"/>
                </a:cubicBezTo>
                <a:cubicBezTo>
                  <a:pt x="40" y="529"/>
                  <a:pt x="35" y="533"/>
                  <a:pt x="34" y="533"/>
                </a:cubicBezTo>
                <a:cubicBezTo>
                  <a:pt x="33" y="534"/>
                  <a:pt x="32" y="531"/>
                  <a:pt x="33" y="529"/>
                </a:cubicBezTo>
                <a:cubicBezTo>
                  <a:pt x="35" y="526"/>
                  <a:pt x="39" y="526"/>
                  <a:pt x="39" y="525"/>
                </a:cubicBezTo>
                <a:cubicBezTo>
                  <a:pt x="39" y="524"/>
                  <a:pt x="40" y="522"/>
                  <a:pt x="40" y="522"/>
                </a:cubicBezTo>
                <a:cubicBezTo>
                  <a:pt x="41" y="521"/>
                  <a:pt x="43" y="518"/>
                  <a:pt x="43" y="517"/>
                </a:cubicBezTo>
                <a:cubicBezTo>
                  <a:pt x="44" y="517"/>
                  <a:pt x="43" y="514"/>
                  <a:pt x="39" y="516"/>
                </a:cubicBezTo>
                <a:cubicBezTo>
                  <a:pt x="35" y="517"/>
                  <a:pt x="34" y="514"/>
                  <a:pt x="32" y="516"/>
                </a:cubicBezTo>
                <a:cubicBezTo>
                  <a:pt x="31" y="517"/>
                  <a:pt x="29" y="513"/>
                  <a:pt x="29" y="510"/>
                </a:cubicBezTo>
                <a:cubicBezTo>
                  <a:pt x="29" y="507"/>
                  <a:pt x="27" y="503"/>
                  <a:pt x="29" y="504"/>
                </a:cubicBezTo>
                <a:cubicBezTo>
                  <a:pt x="32" y="504"/>
                  <a:pt x="34" y="508"/>
                  <a:pt x="34" y="506"/>
                </a:cubicBezTo>
                <a:cubicBezTo>
                  <a:pt x="34" y="504"/>
                  <a:pt x="36" y="502"/>
                  <a:pt x="36" y="502"/>
                </a:cubicBezTo>
                <a:cubicBezTo>
                  <a:pt x="37" y="503"/>
                  <a:pt x="38" y="505"/>
                  <a:pt x="38" y="502"/>
                </a:cubicBezTo>
                <a:cubicBezTo>
                  <a:pt x="38" y="500"/>
                  <a:pt x="39" y="498"/>
                  <a:pt x="39" y="496"/>
                </a:cubicBezTo>
                <a:cubicBezTo>
                  <a:pt x="38" y="494"/>
                  <a:pt x="41" y="491"/>
                  <a:pt x="41" y="489"/>
                </a:cubicBezTo>
                <a:cubicBezTo>
                  <a:pt x="42" y="488"/>
                  <a:pt x="47" y="483"/>
                  <a:pt x="47" y="483"/>
                </a:cubicBezTo>
                <a:cubicBezTo>
                  <a:pt x="47" y="483"/>
                  <a:pt x="51" y="477"/>
                  <a:pt x="52" y="477"/>
                </a:cubicBezTo>
                <a:cubicBezTo>
                  <a:pt x="54" y="477"/>
                  <a:pt x="56" y="472"/>
                  <a:pt x="58" y="469"/>
                </a:cubicBezTo>
                <a:cubicBezTo>
                  <a:pt x="60" y="466"/>
                  <a:pt x="60" y="463"/>
                  <a:pt x="59" y="461"/>
                </a:cubicBezTo>
                <a:cubicBezTo>
                  <a:pt x="58" y="459"/>
                  <a:pt x="58" y="455"/>
                  <a:pt x="56" y="451"/>
                </a:cubicBezTo>
                <a:cubicBezTo>
                  <a:pt x="53" y="446"/>
                  <a:pt x="51" y="441"/>
                  <a:pt x="51" y="441"/>
                </a:cubicBezTo>
                <a:cubicBezTo>
                  <a:pt x="51" y="441"/>
                  <a:pt x="57" y="403"/>
                  <a:pt x="57" y="397"/>
                </a:cubicBezTo>
                <a:cubicBezTo>
                  <a:pt x="57" y="391"/>
                  <a:pt x="55" y="388"/>
                  <a:pt x="55" y="383"/>
                </a:cubicBezTo>
                <a:cubicBezTo>
                  <a:pt x="55" y="379"/>
                  <a:pt x="57" y="369"/>
                  <a:pt x="57" y="368"/>
                </a:cubicBezTo>
                <a:cubicBezTo>
                  <a:pt x="58" y="368"/>
                  <a:pt x="55" y="365"/>
                  <a:pt x="49" y="365"/>
                </a:cubicBezTo>
                <a:cubicBezTo>
                  <a:pt x="42" y="365"/>
                  <a:pt x="41" y="369"/>
                  <a:pt x="41" y="369"/>
                </a:cubicBezTo>
                <a:cubicBezTo>
                  <a:pt x="30" y="367"/>
                  <a:pt x="30" y="367"/>
                  <a:pt x="30" y="367"/>
                </a:cubicBezTo>
                <a:cubicBezTo>
                  <a:pt x="32" y="363"/>
                  <a:pt x="32" y="363"/>
                  <a:pt x="32" y="363"/>
                </a:cubicBezTo>
                <a:cubicBezTo>
                  <a:pt x="31" y="341"/>
                  <a:pt x="31" y="341"/>
                  <a:pt x="31" y="341"/>
                </a:cubicBezTo>
                <a:cubicBezTo>
                  <a:pt x="31" y="341"/>
                  <a:pt x="32" y="336"/>
                  <a:pt x="34" y="334"/>
                </a:cubicBezTo>
                <a:cubicBezTo>
                  <a:pt x="36" y="333"/>
                  <a:pt x="33" y="331"/>
                  <a:pt x="28" y="331"/>
                </a:cubicBezTo>
                <a:cubicBezTo>
                  <a:pt x="23" y="331"/>
                  <a:pt x="25" y="331"/>
                  <a:pt x="24" y="327"/>
                </a:cubicBezTo>
                <a:cubicBezTo>
                  <a:pt x="24" y="323"/>
                  <a:pt x="20" y="322"/>
                  <a:pt x="20" y="322"/>
                </a:cubicBezTo>
                <a:cubicBezTo>
                  <a:pt x="149" y="180"/>
                  <a:pt x="149" y="180"/>
                  <a:pt x="149" y="180"/>
                </a:cubicBezTo>
                <a:cubicBezTo>
                  <a:pt x="149" y="180"/>
                  <a:pt x="149" y="180"/>
                  <a:pt x="149" y="180"/>
                </a:cubicBezTo>
                <a:cubicBezTo>
                  <a:pt x="152" y="182"/>
                  <a:pt x="157" y="186"/>
                  <a:pt x="158" y="192"/>
                </a:cubicBezTo>
                <a:cubicBezTo>
                  <a:pt x="159" y="197"/>
                  <a:pt x="159" y="203"/>
                  <a:pt x="162" y="207"/>
                </a:cubicBezTo>
                <a:cubicBezTo>
                  <a:pt x="166" y="212"/>
                  <a:pt x="168" y="213"/>
                  <a:pt x="168" y="214"/>
                </a:cubicBezTo>
                <a:cubicBezTo>
                  <a:pt x="168" y="216"/>
                  <a:pt x="168" y="221"/>
                  <a:pt x="170" y="221"/>
                </a:cubicBezTo>
                <a:cubicBezTo>
                  <a:pt x="171" y="221"/>
                  <a:pt x="170" y="218"/>
                  <a:pt x="169" y="216"/>
                </a:cubicBezTo>
                <a:cubicBezTo>
                  <a:pt x="169" y="214"/>
                  <a:pt x="171" y="213"/>
                  <a:pt x="172" y="211"/>
                </a:cubicBezTo>
                <a:cubicBezTo>
                  <a:pt x="174" y="210"/>
                  <a:pt x="176" y="208"/>
                  <a:pt x="177" y="209"/>
                </a:cubicBezTo>
                <a:cubicBezTo>
                  <a:pt x="177" y="211"/>
                  <a:pt x="180" y="211"/>
                  <a:pt x="181" y="211"/>
                </a:cubicBezTo>
                <a:cubicBezTo>
                  <a:pt x="182" y="210"/>
                  <a:pt x="183" y="211"/>
                  <a:pt x="186" y="210"/>
                </a:cubicBezTo>
                <a:cubicBezTo>
                  <a:pt x="188" y="209"/>
                  <a:pt x="188" y="212"/>
                  <a:pt x="188" y="215"/>
                </a:cubicBezTo>
                <a:cubicBezTo>
                  <a:pt x="188" y="217"/>
                  <a:pt x="191" y="219"/>
                  <a:pt x="193" y="217"/>
                </a:cubicBezTo>
                <a:cubicBezTo>
                  <a:pt x="195" y="216"/>
                  <a:pt x="196" y="214"/>
                  <a:pt x="199" y="216"/>
                </a:cubicBezTo>
                <a:cubicBezTo>
                  <a:pt x="201" y="218"/>
                  <a:pt x="204" y="219"/>
                  <a:pt x="206" y="218"/>
                </a:cubicBezTo>
                <a:cubicBezTo>
                  <a:pt x="208" y="218"/>
                  <a:pt x="209" y="217"/>
                  <a:pt x="210" y="218"/>
                </a:cubicBezTo>
                <a:cubicBezTo>
                  <a:pt x="211" y="218"/>
                  <a:pt x="214" y="216"/>
                  <a:pt x="215" y="217"/>
                </a:cubicBezTo>
                <a:cubicBezTo>
                  <a:pt x="217" y="218"/>
                  <a:pt x="219" y="219"/>
                  <a:pt x="219" y="219"/>
                </a:cubicBezTo>
                <a:cubicBezTo>
                  <a:pt x="220" y="219"/>
                  <a:pt x="224" y="222"/>
                  <a:pt x="220" y="223"/>
                </a:cubicBezTo>
                <a:cubicBezTo>
                  <a:pt x="217" y="224"/>
                  <a:pt x="213" y="225"/>
                  <a:pt x="210" y="224"/>
                </a:cubicBezTo>
                <a:cubicBezTo>
                  <a:pt x="207" y="223"/>
                  <a:pt x="205" y="223"/>
                  <a:pt x="202" y="222"/>
                </a:cubicBezTo>
                <a:cubicBezTo>
                  <a:pt x="200" y="222"/>
                  <a:pt x="196" y="222"/>
                  <a:pt x="193" y="222"/>
                </a:cubicBezTo>
                <a:cubicBezTo>
                  <a:pt x="190" y="223"/>
                  <a:pt x="187" y="225"/>
                  <a:pt x="185" y="226"/>
                </a:cubicBezTo>
                <a:cubicBezTo>
                  <a:pt x="182" y="228"/>
                  <a:pt x="184" y="229"/>
                  <a:pt x="185" y="230"/>
                </a:cubicBezTo>
                <a:cubicBezTo>
                  <a:pt x="187" y="231"/>
                  <a:pt x="186" y="229"/>
                  <a:pt x="188" y="228"/>
                </a:cubicBezTo>
                <a:cubicBezTo>
                  <a:pt x="190" y="226"/>
                  <a:pt x="194" y="226"/>
                  <a:pt x="195" y="226"/>
                </a:cubicBezTo>
                <a:cubicBezTo>
                  <a:pt x="196" y="225"/>
                  <a:pt x="200" y="225"/>
                  <a:pt x="201" y="226"/>
                </a:cubicBezTo>
                <a:cubicBezTo>
                  <a:pt x="203" y="228"/>
                  <a:pt x="205" y="231"/>
                  <a:pt x="206" y="230"/>
                </a:cubicBezTo>
                <a:cubicBezTo>
                  <a:pt x="207" y="230"/>
                  <a:pt x="206" y="226"/>
                  <a:pt x="211" y="226"/>
                </a:cubicBezTo>
                <a:cubicBezTo>
                  <a:pt x="215" y="225"/>
                  <a:pt x="218" y="226"/>
                  <a:pt x="218" y="227"/>
                </a:cubicBezTo>
                <a:cubicBezTo>
                  <a:pt x="219" y="228"/>
                  <a:pt x="217" y="231"/>
                  <a:pt x="220" y="231"/>
                </a:cubicBezTo>
                <a:cubicBezTo>
                  <a:pt x="223" y="232"/>
                  <a:pt x="227" y="227"/>
                  <a:pt x="229" y="227"/>
                </a:cubicBezTo>
                <a:cubicBezTo>
                  <a:pt x="230" y="226"/>
                  <a:pt x="233" y="229"/>
                  <a:pt x="233" y="225"/>
                </a:cubicBezTo>
                <a:cubicBezTo>
                  <a:pt x="234" y="222"/>
                  <a:pt x="233" y="219"/>
                  <a:pt x="235" y="219"/>
                </a:cubicBezTo>
                <a:cubicBezTo>
                  <a:pt x="237" y="219"/>
                  <a:pt x="238" y="224"/>
                  <a:pt x="238" y="228"/>
                </a:cubicBezTo>
                <a:cubicBezTo>
                  <a:pt x="237" y="231"/>
                  <a:pt x="235" y="233"/>
                  <a:pt x="235" y="238"/>
                </a:cubicBezTo>
                <a:cubicBezTo>
                  <a:pt x="235" y="243"/>
                  <a:pt x="235" y="248"/>
                  <a:pt x="237" y="248"/>
                </a:cubicBezTo>
                <a:cubicBezTo>
                  <a:pt x="239" y="249"/>
                  <a:pt x="242" y="244"/>
                  <a:pt x="246" y="241"/>
                </a:cubicBezTo>
                <a:cubicBezTo>
                  <a:pt x="250" y="237"/>
                  <a:pt x="253" y="240"/>
                  <a:pt x="252" y="241"/>
                </a:cubicBezTo>
                <a:cubicBezTo>
                  <a:pt x="251" y="242"/>
                  <a:pt x="248" y="245"/>
                  <a:pt x="248" y="249"/>
                </a:cubicBezTo>
                <a:cubicBezTo>
                  <a:pt x="248" y="253"/>
                  <a:pt x="252" y="256"/>
                  <a:pt x="255" y="253"/>
                </a:cubicBezTo>
                <a:cubicBezTo>
                  <a:pt x="257" y="250"/>
                  <a:pt x="261" y="248"/>
                  <a:pt x="263" y="250"/>
                </a:cubicBezTo>
                <a:cubicBezTo>
                  <a:pt x="265" y="252"/>
                  <a:pt x="270" y="257"/>
                  <a:pt x="271" y="259"/>
                </a:cubicBezTo>
                <a:cubicBezTo>
                  <a:pt x="272" y="261"/>
                  <a:pt x="272" y="264"/>
                  <a:pt x="274" y="267"/>
                </a:cubicBezTo>
                <a:cubicBezTo>
                  <a:pt x="276" y="270"/>
                  <a:pt x="281" y="272"/>
                  <a:pt x="282" y="274"/>
                </a:cubicBezTo>
                <a:cubicBezTo>
                  <a:pt x="283" y="276"/>
                  <a:pt x="284" y="279"/>
                  <a:pt x="287" y="282"/>
                </a:cubicBezTo>
                <a:cubicBezTo>
                  <a:pt x="290" y="285"/>
                  <a:pt x="294" y="288"/>
                  <a:pt x="297" y="287"/>
                </a:cubicBezTo>
                <a:cubicBezTo>
                  <a:pt x="299" y="287"/>
                  <a:pt x="303" y="287"/>
                  <a:pt x="305" y="291"/>
                </a:cubicBezTo>
                <a:cubicBezTo>
                  <a:pt x="307" y="294"/>
                  <a:pt x="309" y="300"/>
                  <a:pt x="309" y="302"/>
                </a:cubicBezTo>
                <a:cubicBezTo>
                  <a:pt x="309" y="304"/>
                  <a:pt x="305" y="302"/>
                  <a:pt x="301" y="304"/>
                </a:cubicBezTo>
                <a:cubicBezTo>
                  <a:pt x="297" y="306"/>
                  <a:pt x="294" y="308"/>
                  <a:pt x="296" y="309"/>
                </a:cubicBezTo>
                <a:cubicBezTo>
                  <a:pt x="297" y="311"/>
                  <a:pt x="310" y="320"/>
                  <a:pt x="316" y="320"/>
                </a:cubicBezTo>
                <a:cubicBezTo>
                  <a:pt x="323" y="319"/>
                  <a:pt x="326" y="320"/>
                  <a:pt x="330" y="320"/>
                </a:cubicBezTo>
                <a:cubicBezTo>
                  <a:pt x="335" y="319"/>
                  <a:pt x="335" y="319"/>
                  <a:pt x="337" y="323"/>
                </a:cubicBezTo>
                <a:cubicBezTo>
                  <a:pt x="339" y="328"/>
                  <a:pt x="344" y="331"/>
                  <a:pt x="344" y="331"/>
                </a:cubicBezTo>
                <a:cubicBezTo>
                  <a:pt x="345" y="331"/>
                  <a:pt x="346" y="333"/>
                  <a:pt x="346" y="334"/>
                </a:cubicBezTo>
                <a:cubicBezTo>
                  <a:pt x="346" y="336"/>
                  <a:pt x="349" y="339"/>
                  <a:pt x="347" y="340"/>
                </a:cubicBezTo>
                <a:cubicBezTo>
                  <a:pt x="345" y="340"/>
                  <a:pt x="344" y="343"/>
                  <a:pt x="344" y="344"/>
                </a:cubicBezTo>
                <a:cubicBezTo>
                  <a:pt x="345" y="346"/>
                  <a:pt x="345" y="347"/>
                  <a:pt x="349" y="346"/>
                </a:cubicBezTo>
                <a:cubicBezTo>
                  <a:pt x="352" y="345"/>
                  <a:pt x="351" y="343"/>
                  <a:pt x="351" y="340"/>
                </a:cubicBezTo>
                <a:cubicBezTo>
                  <a:pt x="351" y="338"/>
                  <a:pt x="350" y="334"/>
                  <a:pt x="350" y="332"/>
                </a:cubicBezTo>
                <a:cubicBezTo>
                  <a:pt x="349" y="330"/>
                  <a:pt x="348" y="327"/>
                  <a:pt x="350" y="325"/>
                </a:cubicBezTo>
                <a:cubicBezTo>
                  <a:pt x="353" y="323"/>
                  <a:pt x="355" y="322"/>
                  <a:pt x="357" y="322"/>
                </a:cubicBezTo>
                <a:cubicBezTo>
                  <a:pt x="360" y="322"/>
                  <a:pt x="363" y="320"/>
                  <a:pt x="364" y="319"/>
                </a:cubicBezTo>
                <a:cubicBezTo>
                  <a:pt x="366" y="318"/>
                  <a:pt x="368" y="317"/>
                  <a:pt x="369" y="316"/>
                </a:cubicBezTo>
                <a:cubicBezTo>
                  <a:pt x="370" y="316"/>
                  <a:pt x="371" y="313"/>
                  <a:pt x="368" y="313"/>
                </a:cubicBezTo>
                <a:cubicBezTo>
                  <a:pt x="365" y="314"/>
                  <a:pt x="364" y="315"/>
                  <a:pt x="363" y="317"/>
                </a:cubicBezTo>
                <a:cubicBezTo>
                  <a:pt x="361" y="318"/>
                  <a:pt x="359" y="317"/>
                  <a:pt x="357" y="317"/>
                </a:cubicBezTo>
                <a:cubicBezTo>
                  <a:pt x="356" y="317"/>
                  <a:pt x="353" y="317"/>
                  <a:pt x="353" y="318"/>
                </a:cubicBezTo>
                <a:cubicBezTo>
                  <a:pt x="353" y="319"/>
                  <a:pt x="350" y="320"/>
                  <a:pt x="349" y="319"/>
                </a:cubicBezTo>
                <a:cubicBezTo>
                  <a:pt x="348" y="318"/>
                  <a:pt x="346" y="318"/>
                  <a:pt x="347" y="315"/>
                </a:cubicBezTo>
                <a:cubicBezTo>
                  <a:pt x="347" y="313"/>
                  <a:pt x="347" y="311"/>
                  <a:pt x="351" y="310"/>
                </a:cubicBezTo>
                <a:cubicBezTo>
                  <a:pt x="355" y="309"/>
                  <a:pt x="360" y="309"/>
                  <a:pt x="362" y="309"/>
                </a:cubicBezTo>
                <a:cubicBezTo>
                  <a:pt x="364" y="308"/>
                  <a:pt x="366" y="307"/>
                  <a:pt x="368" y="307"/>
                </a:cubicBezTo>
                <a:cubicBezTo>
                  <a:pt x="371" y="307"/>
                  <a:pt x="372" y="309"/>
                  <a:pt x="372" y="312"/>
                </a:cubicBezTo>
                <a:cubicBezTo>
                  <a:pt x="372" y="314"/>
                  <a:pt x="372" y="318"/>
                  <a:pt x="373" y="319"/>
                </a:cubicBezTo>
                <a:cubicBezTo>
                  <a:pt x="375" y="320"/>
                  <a:pt x="376" y="320"/>
                  <a:pt x="377" y="323"/>
                </a:cubicBezTo>
                <a:cubicBezTo>
                  <a:pt x="377" y="325"/>
                  <a:pt x="377" y="328"/>
                  <a:pt x="380" y="328"/>
                </a:cubicBezTo>
                <a:cubicBezTo>
                  <a:pt x="383" y="328"/>
                  <a:pt x="387" y="326"/>
                  <a:pt x="388" y="329"/>
                </a:cubicBezTo>
                <a:cubicBezTo>
                  <a:pt x="389" y="332"/>
                  <a:pt x="395" y="336"/>
                  <a:pt x="396" y="337"/>
                </a:cubicBezTo>
                <a:cubicBezTo>
                  <a:pt x="398" y="337"/>
                  <a:pt x="409" y="336"/>
                  <a:pt x="411" y="336"/>
                </a:cubicBezTo>
                <a:cubicBezTo>
                  <a:pt x="413" y="336"/>
                  <a:pt x="416" y="338"/>
                  <a:pt x="418" y="339"/>
                </a:cubicBezTo>
                <a:cubicBezTo>
                  <a:pt x="420" y="339"/>
                  <a:pt x="423" y="339"/>
                  <a:pt x="423" y="338"/>
                </a:cubicBezTo>
                <a:cubicBezTo>
                  <a:pt x="424" y="336"/>
                  <a:pt x="426" y="338"/>
                  <a:pt x="427" y="339"/>
                </a:cubicBezTo>
                <a:cubicBezTo>
                  <a:pt x="428" y="340"/>
                  <a:pt x="430" y="342"/>
                  <a:pt x="433" y="341"/>
                </a:cubicBezTo>
                <a:cubicBezTo>
                  <a:pt x="435" y="340"/>
                  <a:pt x="435" y="337"/>
                  <a:pt x="432" y="335"/>
                </a:cubicBezTo>
                <a:cubicBezTo>
                  <a:pt x="430" y="334"/>
                  <a:pt x="428" y="337"/>
                  <a:pt x="427" y="337"/>
                </a:cubicBezTo>
                <a:cubicBezTo>
                  <a:pt x="425" y="337"/>
                  <a:pt x="424" y="334"/>
                  <a:pt x="424" y="333"/>
                </a:cubicBezTo>
                <a:cubicBezTo>
                  <a:pt x="424" y="332"/>
                  <a:pt x="424" y="330"/>
                  <a:pt x="425" y="329"/>
                </a:cubicBezTo>
                <a:cubicBezTo>
                  <a:pt x="425" y="328"/>
                  <a:pt x="425" y="327"/>
                  <a:pt x="426" y="327"/>
                </a:cubicBezTo>
                <a:cubicBezTo>
                  <a:pt x="427" y="327"/>
                  <a:pt x="429" y="324"/>
                  <a:pt x="431" y="324"/>
                </a:cubicBezTo>
                <a:cubicBezTo>
                  <a:pt x="432" y="324"/>
                  <a:pt x="434" y="326"/>
                  <a:pt x="436" y="328"/>
                </a:cubicBezTo>
                <a:cubicBezTo>
                  <a:pt x="439" y="331"/>
                  <a:pt x="438" y="332"/>
                  <a:pt x="439" y="333"/>
                </a:cubicBezTo>
                <a:cubicBezTo>
                  <a:pt x="440" y="335"/>
                  <a:pt x="443" y="333"/>
                  <a:pt x="442" y="337"/>
                </a:cubicBezTo>
                <a:cubicBezTo>
                  <a:pt x="440" y="341"/>
                  <a:pt x="438" y="342"/>
                  <a:pt x="439" y="345"/>
                </a:cubicBezTo>
                <a:cubicBezTo>
                  <a:pt x="441" y="348"/>
                  <a:pt x="444" y="350"/>
                  <a:pt x="444" y="352"/>
                </a:cubicBezTo>
                <a:cubicBezTo>
                  <a:pt x="444" y="353"/>
                  <a:pt x="443" y="354"/>
                  <a:pt x="442" y="355"/>
                </a:cubicBezTo>
                <a:cubicBezTo>
                  <a:pt x="441" y="356"/>
                  <a:pt x="443" y="359"/>
                  <a:pt x="443" y="361"/>
                </a:cubicBezTo>
                <a:cubicBezTo>
                  <a:pt x="443" y="362"/>
                  <a:pt x="444" y="363"/>
                  <a:pt x="444" y="363"/>
                </a:cubicBezTo>
                <a:cubicBezTo>
                  <a:pt x="444" y="363"/>
                  <a:pt x="444" y="357"/>
                  <a:pt x="445" y="357"/>
                </a:cubicBezTo>
                <a:cubicBezTo>
                  <a:pt x="447" y="357"/>
                  <a:pt x="448" y="354"/>
                  <a:pt x="448" y="353"/>
                </a:cubicBezTo>
                <a:cubicBezTo>
                  <a:pt x="448" y="352"/>
                  <a:pt x="448" y="349"/>
                  <a:pt x="448" y="347"/>
                </a:cubicBezTo>
                <a:cubicBezTo>
                  <a:pt x="447" y="345"/>
                  <a:pt x="448" y="344"/>
                  <a:pt x="447" y="342"/>
                </a:cubicBezTo>
                <a:cubicBezTo>
                  <a:pt x="445" y="339"/>
                  <a:pt x="445" y="335"/>
                  <a:pt x="449" y="334"/>
                </a:cubicBezTo>
                <a:cubicBezTo>
                  <a:pt x="452" y="332"/>
                  <a:pt x="455" y="331"/>
                  <a:pt x="458" y="326"/>
                </a:cubicBezTo>
                <a:cubicBezTo>
                  <a:pt x="462" y="322"/>
                  <a:pt x="461" y="324"/>
                  <a:pt x="461" y="320"/>
                </a:cubicBezTo>
                <a:cubicBezTo>
                  <a:pt x="461" y="317"/>
                  <a:pt x="461" y="314"/>
                  <a:pt x="460" y="315"/>
                </a:cubicBezTo>
                <a:cubicBezTo>
                  <a:pt x="459" y="317"/>
                  <a:pt x="458" y="320"/>
                  <a:pt x="457" y="320"/>
                </a:cubicBezTo>
                <a:cubicBezTo>
                  <a:pt x="455" y="320"/>
                  <a:pt x="453" y="315"/>
                  <a:pt x="454" y="314"/>
                </a:cubicBezTo>
                <a:cubicBezTo>
                  <a:pt x="455" y="313"/>
                  <a:pt x="458" y="312"/>
                  <a:pt x="457" y="310"/>
                </a:cubicBezTo>
                <a:cubicBezTo>
                  <a:pt x="457" y="309"/>
                  <a:pt x="459" y="309"/>
                  <a:pt x="460" y="307"/>
                </a:cubicBezTo>
                <a:cubicBezTo>
                  <a:pt x="461" y="306"/>
                  <a:pt x="457" y="304"/>
                  <a:pt x="455" y="304"/>
                </a:cubicBezTo>
                <a:cubicBezTo>
                  <a:pt x="453" y="303"/>
                  <a:pt x="450" y="302"/>
                  <a:pt x="446" y="299"/>
                </a:cubicBezTo>
                <a:cubicBezTo>
                  <a:pt x="441" y="295"/>
                  <a:pt x="438" y="294"/>
                  <a:pt x="440" y="287"/>
                </a:cubicBezTo>
                <a:cubicBezTo>
                  <a:pt x="442" y="280"/>
                  <a:pt x="443" y="280"/>
                  <a:pt x="441" y="278"/>
                </a:cubicBezTo>
                <a:cubicBezTo>
                  <a:pt x="440" y="276"/>
                  <a:pt x="439" y="270"/>
                  <a:pt x="443" y="267"/>
                </a:cubicBezTo>
                <a:cubicBezTo>
                  <a:pt x="446" y="263"/>
                  <a:pt x="448" y="263"/>
                  <a:pt x="448" y="261"/>
                </a:cubicBezTo>
                <a:cubicBezTo>
                  <a:pt x="447" y="259"/>
                  <a:pt x="452" y="255"/>
                  <a:pt x="457" y="256"/>
                </a:cubicBezTo>
                <a:cubicBezTo>
                  <a:pt x="461" y="257"/>
                  <a:pt x="465" y="258"/>
                  <a:pt x="466" y="266"/>
                </a:cubicBezTo>
                <a:cubicBezTo>
                  <a:pt x="467" y="274"/>
                  <a:pt x="468" y="278"/>
                  <a:pt x="470" y="280"/>
                </a:cubicBezTo>
                <a:cubicBezTo>
                  <a:pt x="472" y="282"/>
                  <a:pt x="478" y="288"/>
                  <a:pt x="475" y="290"/>
                </a:cubicBezTo>
                <a:cubicBezTo>
                  <a:pt x="471" y="291"/>
                  <a:pt x="469" y="292"/>
                  <a:pt x="470" y="293"/>
                </a:cubicBezTo>
                <a:cubicBezTo>
                  <a:pt x="472" y="295"/>
                  <a:pt x="470" y="295"/>
                  <a:pt x="468" y="298"/>
                </a:cubicBezTo>
                <a:cubicBezTo>
                  <a:pt x="467" y="301"/>
                  <a:pt x="473" y="299"/>
                  <a:pt x="474" y="302"/>
                </a:cubicBezTo>
                <a:cubicBezTo>
                  <a:pt x="475" y="306"/>
                  <a:pt x="482" y="301"/>
                  <a:pt x="483" y="303"/>
                </a:cubicBezTo>
                <a:cubicBezTo>
                  <a:pt x="485" y="305"/>
                  <a:pt x="481" y="306"/>
                  <a:pt x="481" y="309"/>
                </a:cubicBezTo>
                <a:cubicBezTo>
                  <a:pt x="482" y="312"/>
                  <a:pt x="484" y="312"/>
                  <a:pt x="485" y="318"/>
                </a:cubicBezTo>
                <a:cubicBezTo>
                  <a:pt x="485" y="324"/>
                  <a:pt x="485" y="329"/>
                  <a:pt x="489" y="328"/>
                </a:cubicBezTo>
                <a:cubicBezTo>
                  <a:pt x="492" y="327"/>
                  <a:pt x="490" y="319"/>
                  <a:pt x="491" y="313"/>
                </a:cubicBezTo>
                <a:cubicBezTo>
                  <a:pt x="492" y="308"/>
                  <a:pt x="496" y="308"/>
                  <a:pt x="498" y="311"/>
                </a:cubicBezTo>
                <a:cubicBezTo>
                  <a:pt x="500" y="314"/>
                  <a:pt x="506" y="321"/>
                  <a:pt x="506" y="325"/>
                </a:cubicBezTo>
                <a:cubicBezTo>
                  <a:pt x="506" y="328"/>
                  <a:pt x="503" y="328"/>
                  <a:pt x="503" y="332"/>
                </a:cubicBezTo>
                <a:cubicBezTo>
                  <a:pt x="503" y="336"/>
                  <a:pt x="506" y="343"/>
                  <a:pt x="508" y="344"/>
                </a:cubicBezTo>
                <a:cubicBezTo>
                  <a:pt x="510" y="345"/>
                  <a:pt x="512" y="350"/>
                  <a:pt x="512" y="350"/>
                </a:cubicBezTo>
                <a:cubicBezTo>
                  <a:pt x="512" y="350"/>
                  <a:pt x="516" y="346"/>
                  <a:pt x="517" y="343"/>
                </a:cubicBezTo>
                <a:cubicBezTo>
                  <a:pt x="517" y="340"/>
                  <a:pt x="518" y="339"/>
                  <a:pt x="516" y="337"/>
                </a:cubicBezTo>
                <a:cubicBezTo>
                  <a:pt x="513" y="335"/>
                  <a:pt x="511" y="326"/>
                  <a:pt x="513" y="326"/>
                </a:cubicBezTo>
                <a:cubicBezTo>
                  <a:pt x="516" y="326"/>
                  <a:pt x="517" y="330"/>
                  <a:pt x="518" y="332"/>
                </a:cubicBezTo>
                <a:cubicBezTo>
                  <a:pt x="518" y="334"/>
                  <a:pt x="521" y="332"/>
                  <a:pt x="521" y="329"/>
                </a:cubicBezTo>
                <a:cubicBezTo>
                  <a:pt x="520" y="326"/>
                  <a:pt x="519" y="319"/>
                  <a:pt x="522" y="317"/>
                </a:cubicBezTo>
                <a:cubicBezTo>
                  <a:pt x="524" y="315"/>
                  <a:pt x="525" y="315"/>
                  <a:pt x="525" y="313"/>
                </a:cubicBezTo>
                <a:cubicBezTo>
                  <a:pt x="525" y="310"/>
                  <a:pt x="524" y="307"/>
                  <a:pt x="522" y="306"/>
                </a:cubicBezTo>
                <a:cubicBezTo>
                  <a:pt x="521" y="305"/>
                  <a:pt x="521" y="296"/>
                  <a:pt x="521" y="294"/>
                </a:cubicBezTo>
                <a:cubicBezTo>
                  <a:pt x="521" y="292"/>
                  <a:pt x="527" y="291"/>
                  <a:pt x="529" y="292"/>
                </a:cubicBezTo>
                <a:cubicBezTo>
                  <a:pt x="531" y="293"/>
                  <a:pt x="534" y="296"/>
                  <a:pt x="537" y="296"/>
                </a:cubicBezTo>
                <a:cubicBezTo>
                  <a:pt x="539" y="296"/>
                  <a:pt x="541" y="297"/>
                  <a:pt x="542" y="298"/>
                </a:cubicBezTo>
                <a:cubicBezTo>
                  <a:pt x="543" y="299"/>
                  <a:pt x="545" y="301"/>
                  <a:pt x="547" y="302"/>
                </a:cubicBezTo>
                <a:cubicBezTo>
                  <a:pt x="549" y="302"/>
                  <a:pt x="552" y="303"/>
                  <a:pt x="552" y="305"/>
                </a:cubicBezTo>
                <a:cubicBezTo>
                  <a:pt x="551" y="306"/>
                  <a:pt x="549" y="308"/>
                  <a:pt x="551" y="309"/>
                </a:cubicBezTo>
                <a:cubicBezTo>
                  <a:pt x="552" y="310"/>
                  <a:pt x="557" y="312"/>
                  <a:pt x="555" y="315"/>
                </a:cubicBezTo>
                <a:cubicBezTo>
                  <a:pt x="552" y="319"/>
                  <a:pt x="546" y="316"/>
                  <a:pt x="546" y="318"/>
                </a:cubicBezTo>
                <a:cubicBezTo>
                  <a:pt x="545" y="320"/>
                  <a:pt x="548" y="323"/>
                  <a:pt x="549" y="325"/>
                </a:cubicBezTo>
                <a:cubicBezTo>
                  <a:pt x="550" y="328"/>
                  <a:pt x="554" y="331"/>
                  <a:pt x="556" y="334"/>
                </a:cubicBezTo>
                <a:cubicBezTo>
                  <a:pt x="559" y="336"/>
                  <a:pt x="560" y="343"/>
                  <a:pt x="559" y="345"/>
                </a:cubicBezTo>
                <a:cubicBezTo>
                  <a:pt x="559" y="348"/>
                  <a:pt x="555" y="351"/>
                  <a:pt x="553" y="354"/>
                </a:cubicBezTo>
                <a:cubicBezTo>
                  <a:pt x="552" y="356"/>
                  <a:pt x="546" y="363"/>
                  <a:pt x="546" y="363"/>
                </a:cubicBezTo>
                <a:cubicBezTo>
                  <a:pt x="546" y="363"/>
                  <a:pt x="543" y="361"/>
                  <a:pt x="541" y="359"/>
                </a:cubicBezTo>
                <a:cubicBezTo>
                  <a:pt x="540" y="356"/>
                  <a:pt x="538" y="354"/>
                  <a:pt x="538" y="354"/>
                </a:cubicBezTo>
                <a:cubicBezTo>
                  <a:pt x="538" y="354"/>
                  <a:pt x="537" y="356"/>
                  <a:pt x="539" y="359"/>
                </a:cubicBezTo>
                <a:cubicBezTo>
                  <a:pt x="541" y="362"/>
                  <a:pt x="543" y="364"/>
                  <a:pt x="543" y="365"/>
                </a:cubicBezTo>
                <a:cubicBezTo>
                  <a:pt x="543" y="366"/>
                  <a:pt x="539" y="365"/>
                  <a:pt x="538" y="364"/>
                </a:cubicBezTo>
                <a:cubicBezTo>
                  <a:pt x="536" y="364"/>
                  <a:pt x="538" y="368"/>
                  <a:pt x="536" y="368"/>
                </a:cubicBezTo>
                <a:cubicBezTo>
                  <a:pt x="533" y="368"/>
                  <a:pt x="530" y="367"/>
                  <a:pt x="529" y="365"/>
                </a:cubicBezTo>
                <a:cubicBezTo>
                  <a:pt x="528" y="363"/>
                  <a:pt x="525" y="361"/>
                  <a:pt x="525" y="362"/>
                </a:cubicBezTo>
                <a:cubicBezTo>
                  <a:pt x="524" y="362"/>
                  <a:pt x="521" y="363"/>
                  <a:pt x="520" y="363"/>
                </a:cubicBezTo>
                <a:cubicBezTo>
                  <a:pt x="518" y="363"/>
                  <a:pt x="517" y="365"/>
                  <a:pt x="520" y="367"/>
                </a:cubicBezTo>
                <a:cubicBezTo>
                  <a:pt x="522" y="368"/>
                  <a:pt x="527" y="370"/>
                  <a:pt x="525" y="373"/>
                </a:cubicBezTo>
                <a:cubicBezTo>
                  <a:pt x="523" y="375"/>
                  <a:pt x="522" y="376"/>
                  <a:pt x="522" y="379"/>
                </a:cubicBezTo>
                <a:cubicBezTo>
                  <a:pt x="522" y="381"/>
                  <a:pt x="517" y="386"/>
                  <a:pt x="516" y="387"/>
                </a:cubicBezTo>
                <a:cubicBezTo>
                  <a:pt x="514" y="388"/>
                  <a:pt x="511" y="388"/>
                  <a:pt x="507" y="385"/>
                </a:cubicBezTo>
                <a:cubicBezTo>
                  <a:pt x="503" y="382"/>
                  <a:pt x="499" y="378"/>
                  <a:pt x="495" y="377"/>
                </a:cubicBezTo>
                <a:cubicBezTo>
                  <a:pt x="491" y="377"/>
                  <a:pt x="481" y="378"/>
                  <a:pt x="481" y="378"/>
                </a:cubicBezTo>
                <a:cubicBezTo>
                  <a:pt x="481" y="378"/>
                  <a:pt x="490" y="377"/>
                  <a:pt x="495" y="383"/>
                </a:cubicBezTo>
                <a:cubicBezTo>
                  <a:pt x="500" y="389"/>
                  <a:pt x="497" y="390"/>
                  <a:pt x="504" y="390"/>
                </a:cubicBezTo>
                <a:cubicBezTo>
                  <a:pt x="512" y="390"/>
                  <a:pt x="516" y="389"/>
                  <a:pt x="518" y="389"/>
                </a:cubicBezTo>
                <a:cubicBezTo>
                  <a:pt x="520" y="389"/>
                  <a:pt x="520" y="395"/>
                  <a:pt x="518" y="397"/>
                </a:cubicBezTo>
                <a:cubicBezTo>
                  <a:pt x="516" y="399"/>
                  <a:pt x="515" y="405"/>
                  <a:pt x="514" y="406"/>
                </a:cubicBezTo>
                <a:cubicBezTo>
                  <a:pt x="513" y="407"/>
                  <a:pt x="509" y="415"/>
                  <a:pt x="507" y="416"/>
                </a:cubicBezTo>
                <a:cubicBezTo>
                  <a:pt x="505" y="416"/>
                  <a:pt x="501" y="417"/>
                  <a:pt x="500" y="416"/>
                </a:cubicBezTo>
                <a:cubicBezTo>
                  <a:pt x="498" y="415"/>
                  <a:pt x="494" y="415"/>
                  <a:pt x="494" y="415"/>
                </a:cubicBezTo>
                <a:cubicBezTo>
                  <a:pt x="494" y="415"/>
                  <a:pt x="496" y="419"/>
                  <a:pt x="494" y="421"/>
                </a:cubicBezTo>
                <a:cubicBezTo>
                  <a:pt x="492" y="424"/>
                  <a:pt x="489" y="425"/>
                  <a:pt x="488" y="426"/>
                </a:cubicBezTo>
                <a:cubicBezTo>
                  <a:pt x="487" y="426"/>
                  <a:pt x="481" y="423"/>
                  <a:pt x="478" y="422"/>
                </a:cubicBezTo>
                <a:cubicBezTo>
                  <a:pt x="475" y="422"/>
                  <a:pt x="474" y="423"/>
                  <a:pt x="472" y="421"/>
                </a:cubicBezTo>
                <a:cubicBezTo>
                  <a:pt x="469" y="419"/>
                  <a:pt x="464" y="418"/>
                  <a:pt x="464" y="418"/>
                </a:cubicBezTo>
                <a:cubicBezTo>
                  <a:pt x="464" y="418"/>
                  <a:pt x="470" y="421"/>
                  <a:pt x="473" y="423"/>
                </a:cubicBezTo>
                <a:cubicBezTo>
                  <a:pt x="476" y="425"/>
                  <a:pt x="476" y="424"/>
                  <a:pt x="480" y="425"/>
                </a:cubicBezTo>
                <a:cubicBezTo>
                  <a:pt x="483" y="427"/>
                  <a:pt x="486" y="427"/>
                  <a:pt x="488" y="430"/>
                </a:cubicBezTo>
                <a:cubicBezTo>
                  <a:pt x="490" y="434"/>
                  <a:pt x="488" y="438"/>
                  <a:pt x="488" y="438"/>
                </a:cubicBezTo>
                <a:cubicBezTo>
                  <a:pt x="488" y="439"/>
                  <a:pt x="484" y="442"/>
                  <a:pt x="482" y="442"/>
                </a:cubicBezTo>
                <a:cubicBezTo>
                  <a:pt x="481" y="443"/>
                  <a:pt x="473" y="442"/>
                  <a:pt x="473" y="442"/>
                </a:cubicBezTo>
                <a:cubicBezTo>
                  <a:pt x="473" y="442"/>
                  <a:pt x="473" y="444"/>
                  <a:pt x="475" y="445"/>
                </a:cubicBezTo>
                <a:cubicBezTo>
                  <a:pt x="476" y="446"/>
                  <a:pt x="477" y="447"/>
                  <a:pt x="477" y="447"/>
                </a:cubicBezTo>
                <a:cubicBezTo>
                  <a:pt x="477" y="447"/>
                  <a:pt x="471" y="449"/>
                  <a:pt x="470" y="450"/>
                </a:cubicBezTo>
                <a:cubicBezTo>
                  <a:pt x="470" y="451"/>
                  <a:pt x="472" y="453"/>
                  <a:pt x="471" y="453"/>
                </a:cubicBezTo>
                <a:cubicBezTo>
                  <a:pt x="470" y="454"/>
                  <a:pt x="468" y="455"/>
                  <a:pt x="468" y="456"/>
                </a:cubicBezTo>
                <a:cubicBezTo>
                  <a:pt x="467" y="457"/>
                  <a:pt x="468" y="461"/>
                  <a:pt x="467" y="461"/>
                </a:cubicBezTo>
                <a:cubicBezTo>
                  <a:pt x="467" y="462"/>
                  <a:pt x="462" y="465"/>
                  <a:pt x="462" y="465"/>
                </a:cubicBezTo>
                <a:cubicBezTo>
                  <a:pt x="462" y="466"/>
                  <a:pt x="459" y="469"/>
                  <a:pt x="458" y="470"/>
                </a:cubicBezTo>
                <a:cubicBezTo>
                  <a:pt x="458" y="472"/>
                  <a:pt x="457" y="476"/>
                  <a:pt x="457" y="477"/>
                </a:cubicBezTo>
                <a:cubicBezTo>
                  <a:pt x="456" y="478"/>
                  <a:pt x="452" y="484"/>
                  <a:pt x="452" y="485"/>
                </a:cubicBezTo>
                <a:cubicBezTo>
                  <a:pt x="451" y="487"/>
                  <a:pt x="450" y="501"/>
                  <a:pt x="450" y="503"/>
                </a:cubicBezTo>
                <a:cubicBezTo>
                  <a:pt x="450" y="505"/>
                  <a:pt x="450" y="515"/>
                  <a:pt x="449" y="518"/>
                </a:cubicBezTo>
                <a:cubicBezTo>
                  <a:pt x="448" y="520"/>
                  <a:pt x="447" y="522"/>
                  <a:pt x="450" y="525"/>
                </a:cubicBezTo>
                <a:cubicBezTo>
                  <a:pt x="453" y="527"/>
                  <a:pt x="465" y="523"/>
                  <a:pt x="466" y="527"/>
                </a:cubicBezTo>
                <a:cubicBezTo>
                  <a:pt x="467" y="530"/>
                  <a:pt x="468" y="541"/>
                  <a:pt x="471" y="546"/>
                </a:cubicBezTo>
                <a:cubicBezTo>
                  <a:pt x="474" y="551"/>
                  <a:pt x="474" y="561"/>
                  <a:pt x="474" y="561"/>
                </a:cubicBezTo>
                <a:cubicBezTo>
                  <a:pt x="474" y="561"/>
                  <a:pt x="481" y="561"/>
                  <a:pt x="486" y="559"/>
                </a:cubicBezTo>
                <a:cubicBezTo>
                  <a:pt x="490" y="556"/>
                  <a:pt x="489" y="554"/>
                  <a:pt x="497" y="558"/>
                </a:cubicBezTo>
                <a:cubicBezTo>
                  <a:pt x="506" y="563"/>
                  <a:pt x="512" y="560"/>
                  <a:pt x="518" y="567"/>
                </a:cubicBezTo>
                <a:cubicBezTo>
                  <a:pt x="523" y="574"/>
                  <a:pt x="531" y="578"/>
                  <a:pt x="533" y="580"/>
                </a:cubicBezTo>
                <a:cubicBezTo>
                  <a:pt x="535" y="583"/>
                  <a:pt x="548" y="582"/>
                  <a:pt x="551" y="584"/>
                </a:cubicBezTo>
                <a:cubicBezTo>
                  <a:pt x="554" y="587"/>
                  <a:pt x="561" y="590"/>
                  <a:pt x="561" y="592"/>
                </a:cubicBezTo>
                <a:cubicBezTo>
                  <a:pt x="561" y="593"/>
                  <a:pt x="568" y="591"/>
                  <a:pt x="575" y="591"/>
                </a:cubicBezTo>
                <a:cubicBezTo>
                  <a:pt x="582" y="590"/>
                  <a:pt x="596" y="590"/>
                  <a:pt x="596" y="590"/>
                </a:cubicBezTo>
                <a:cubicBezTo>
                  <a:pt x="596" y="590"/>
                  <a:pt x="598" y="594"/>
                  <a:pt x="598" y="597"/>
                </a:cubicBezTo>
                <a:cubicBezTo>
                  <a:pt x="597" y="599"/>
                  <a:pt x="597" y="605"/>
                  <a:pt x="597" y="607"/>
                </a:cubicBezTo>
                <a:cubicBezTo>
                  <a:pt x="597" y="609"/>
                  <a:pt x="598" y="612"/>
                  <a:pt x="598" y="612"/>
                </a:cubicBezTo>
                <a:cubicBezTo>
                  <a:pt x="598" y="612"/>
                  <a:pt x="602" y="612"/>
                  <a:pt x="602" y="617"/>
                </a:cubicBezTo>
                <a:cubicBezTo>
                  <a:pt x="602" y="621"/>
                  <a:pt x="604" y="626"/>
                  <a:pt x="604" y="628"/>
                </a:cubicBezTo>
                <a:cubicBezTo>
                  <a:pt x="604" y="631"/>
                  <a:pt x="604" y="635"/>
                  <a:pt x="604" y="636"/>
                </a:cubicBezTo>
                <a:cubicBezTo>
                  <a:pt x="605" y="637"/>
                  <a:pt x="611" y="641"/>
                  <a:pt x="612" y="643"/>
                </a:cubicBezTo>
                <a:cubicBezTo>
                  <a:pt x="613" y="645"/>
                  <a:pt x="615" y="647"/>
                  <a:pt x="616" y="648"/>
                </a:cubicBezTo>
                <a:cubicBezTo>
                  <a:pt x="617" y="650"/>
                  <a:pt x="624" y="652"/>
                  <a:pt x="626" y="653"/>
                </a:cubicBezTo>
                <a:cubicBezTo>
                  <a:pt x="628" y="654"/>
                  <a:pt x="630" y="656"/>
                  <a:pt x="631" y="659"/>
                </a:cubicBezTo>
                <a:cubicBezTo>
                  <a:pt x="632" y="661"/>
                  <a:pt x="632" y="664"/>
                  <a:pt x="632" y="664"/>
                </a:cubicBezTo>
                <a:cubicBezTo>
                  <a:pt x="632" y="664"/>
                  <a:pt x="637" y="663"/>
                  <a:pt x="639" y="663"/>
                </a:cubicBezTo>
                <a:cubicBezTo>
                  <a:pt x="641" y="663"/>
                  <a:pt x="643" y="662"/>
                  <a:pt x="643" y="659"/>
                </a:cubicBezTo>
                <a:cubicBezTo>
                  <a:pt x="643" y="656"/>
                  <a:pt x="645" y="653"/>
                  <a:pt x="645" y="653"/>
                </a:cubicBezTo>
                <a:cubicBezTo>
                  <a:pt x="645" y="653"/>
                  <a:pt x="651" y="656"/>
                  <a:pt x="652" y="658"/>
                </a:cubicBezTo>
                <a:cubicBezTo>
                  <a:pt x="653" y="661"/>
                  <a:pt x="653" y="661"/>
                  <a:pt x="653" y="661"/>
                </a:cubicBezTo>
                <a:cubicBezTo>
                  <a:pt x="653" y="661"/>
                  <a:pt x="655" y="657"/>
                  <a:pt x="652" y="654"/>
                </a:cubicBezTo>
                <a:cubicBezTo>
                  <a:pt x="649" y="651"/>
                  <a:pt x="650" y="648"/>
                  <a:pt x="651" y="645"/>
                </a:cubicBezTo>
                <a:cubicBezTo>
                  <a:pt x="653" y="642"/>
                  <a:pt x="654" y="642"/>
                  <a:pt x="653" y="639"/>
                </a:cubicBezTo>
                <a:cubicBezTo>
                  <a:pt x="651" y="636"/>
                  <a:pt x="646" y="629"/>
                  <a:pt x="645" y="627"/>
                </a:cubicBezTo>
                <a:cubicBezTo>
                  <a:pt x="644" y="626"/>
                  <a:pt x="643" y="618"/>
                  <a:pt x="642" y="617"/>
                </a:cubicBezTo>
                <a:cubicBezTo>
                  <a:pt x="642" y="616"/>
                  <a:pt x="642" y="607"/>
                  <a:pt x="638" y="604"/>
                </a:cubicBezTo>
                <a:cubicBezTo>
                  <a:pt x="634" y="601"/>
                  <a:pt x="629" y="594"/>
                  <a:pt x="629" y="594"/>
                </a:cubicBezTo>
                <a:cubicBezTo>
                  <a:pt x="628" y="593"/>
                  <a:pt x="641" y="586"/>
                  <a:pt x="648" y="575"/>
                </a:cubicBezTo>
                <a:cubicBezTo>
                  <a:pt x="654" y="564"/>
                  <a:pt x="655" y="557"/>
                  <a:pt x="655" y="557"/>
                </a:cubicBezTo>
                <a:cubicBezTo>
                  <a:pt x="657" y="555"/>
                  <a:pt x="657" y="555"/>
                  <a:pt x="657" y="555"/>
                </a:cubicBezTo>
                <a:cubicBezTo>
                  <a:pt x="657" y="555"/>
                  <a:pt x="663" y="555"/>
                  <a:pt x="663" y="554"/>
                </a:cubicBezTo>
                <a:cubicBezTo>
                  <a:pt x="663" y="552"/>
                  <a:pt x="662" y="551"/>
                  <a:pt x="661" y="551"/>
                </a:cubicBezTo>
                <a:cubicBezTo>
                  <a:pt x="659" y="550"/>
                  <a:pt x="657" y="549"/>
                  <a:pt x="657" y="550"/>
                </a:cubicBezTo>
                <a:cubicBezTo>
                  <a:pt x="657" y="551"/>
                  <a:pt x="658" y="553"/>
                  <a:pt x="657" y="554"/>
                </a:cubicBezTo>
                <a:cubicBezTo>
                  <a:pt x="656" y="555"/>
                  <a:pt x="656" y="555"/>
                  <a:pt x="656" y="555"/>
                </a:cubicBezTo>
                <a:cubicBezTo>
                  <a:pt x="656" y="555"/>
                  <a:pt x="655" y="553"/>
                  <a:pt x="655" y="551"/>
                </a:cubicBezTo>
                <a:cubicBezTo>
                  <a:pt x="655" y="550"/>
                  <a:pt x="655" y="544"/>
                  <a:pt x="654" y="541"/>
                </a:cubicBezTo>
                <a:cubicBezTo>
                  <a:pt x="653" y="538"/>
                  <a:pt x="651" y="533"/>
                  <a:pt x="648" y="530"/>
                </a:cubicBezTo>
                <a:cubicBezTo>
                  <a:pt x="646" y="526"/>
                  <a:pt x="637" y="518"/>
                  <a:pt x="637" y="518"/>
                </a:cubicBezTo>
                <a:cubicBezTo>
                  <a:pt x="637" y="518"/>
                  <a:pt x="632" y="516"/>
                  <a:pt x="629" y="514"/>
                </a:cubicBezTo>
                <a:cubicBezTo>
                  <a:pt x="626" y="512"/>
                  <a:pt x="622" y="510"/>
                  <a:pt x="622" y="510"/>
                </a:cubicBezTo>
                <a:cubicBezTo>
                  <a:pt x="622" y="510"/>
                  <a:pt x="621" y="504"/>
                  <a:pt x="622" y="501"/>
                </a:cubicBezTo>
                <a:cubicBezTo>
                  <a:pt x="622" y="499"/>
                  <a:pt x="623" y="498"/>
                  <a:pt x="624" y="493"/>
                </a:cubicBezTo>
                <a:cubicBezTo>
                  <a:pt x="626" y="489"/>
                  <a:pt x="626" y="487"/>
                  <a:pt x="627" y="485"/>
                </a:cubicBezTo>
                <a:cubicBezTo>
                  <a:pt x="627" y="483"/>
                  <a:pt x="627" y="478"/>
                  <a:pt x="627" y="478"/>
                </a:cubicBezTo>
                <a:cubicBezTo>
                  <a:pt x="622" y="472"/>
                  <a:pt x="622" y="472"/>
                  <a:pt x="622" y="472"/>
                </a:cubicBezTo>
                <a:cubicBezTo>
                  <a:pt x="622" y="472"/>
                  <a:pt x="623" y="469"/>
                  <a:pt x="621" y="467"/>
                </a:cubicBezTo>
                <a:cubicBezTo>
                  <a:pt x="620" y="465"/>
                  <a:pt x="616" y="464"/>
                  <a:pt x="616" y="464"/>
                </a:cubicBezTo>
                <a:cubicBezTo>
                  <a:pt x="618" y="458"/>
                  <a:pt x="618" y="458"/>
                  <a:pt x="618" y="458"/>
                </a:cubicBezTo>
                <a:cubicBezTo>
                  <a:pt x="618" y="451"/>
                  <a:pt x="618" y="451"/>
                  <a:pt x="618" y="451"/>
                </a:cubicBezTo>
                <a:cubicBezTo>
                  <a:pt x="615" y="448"/>
                  <a:pt x="615" y="448"/>
                  <a:pt x="615" y="448"/>
                </a:cubicBezTo>
                <a:cubicBezTo>
                  <a:pt x="610" y="441"/>
                  <a:pt x="610" y="441"/>
                  <a:pt x="610" y="441"/>
                </a:cubicBezTo>
                <a:cubicBezTo>
                  <a:pt x="610" y="441"/>
                  <a:pt x="610" y="436"/>
                  <a:pt x="610" y="435"/>
                </a:cubicBezTo>
                <a:cubicBezTo>
                  <a:pt x="610" y="434"/>
                  <a:pt x="612" y="430"/>
                  <a:pt x="613" y="430"/>
                </a:cubicBezTo>
                <a:cubicBezTo>
                  <a:pt x="614" y="429"/>
                  <a:pt x="619" y="429"/>
                  <a:pt x="620" y="429"/>
                </a:cubicBezTo>
                <a:cubicBezTo>
                  <a:pt x="622" y="429"/>
                  <a:pt x="626" y="427"/>
                  <a:pt x="628" y="429"/>
                </a:cubicBezTo>
                <a:cubicBezTo>
                  <a:pt x="629" y="430"/>
                  <a:pt x="630" y="432"/>
                  <a:pt x="632" y="431"/>
                </a:cubicBezTo>
                <a:cubicBezTo>
                  <a:pt x="634" y="430"/>
                  <a:pt x="637" y="429"/>
                  <a:pt x="638" y="429"/>
                </a:cubicBezTo>
                <a:cubicBezTo>
                  <a:pt x="638" y="429"/>
                  <a:pt x="641" y="430"/>
                  <a:pt x="642" y="429"/>
                </a:cubicBezTo>
                <a:cubicBezTo>
                  <a:pt x="644" y="427"/>
                  <a:pt x="648" y="420"/>
                  <a:pt x="648" y="420"/>
                </a:cubicBezTo>
                <a:cubicBezTo>
                  <a:pt x="648" y="420"/>
                  <a:pt x="650" y="421"/>
                  <a:pt x="652" y="422"/>
                </a:cubicBezTo>
                <a:cubicBezTo>
                  <a:pt x="655" y="423"/>
                  <a:pt x="661" y="425"/>
                  <a:pt x="661" y="425"/>
                </a:cubicBezTo>
                <a:cubicBezTo>
                  <a:pt x="662" y="430"/>
                  <a:pt x="662" y="430"/>
                  <a:pt x="662" y="430"/>
                </a:cubicBezTo>
                <a:cubicBezTo>
                  <a:pt x="666" y="428"/>
                  <a:pt x="666" y="428"/>
                  <a:pt x="666" y="428"/>
                </a:cubicBezTo>
                <a:cubicBezTo>
                  <a:pt x="669" y="430"/>
                  <a:pt x="669" y="430"/>
                  <a:pt x="669" y="430"/>
                </a:cubicBezTo>
                <a:cubicBezTo>
                  <a:pt x="669" y="430"/>
                  <a:pt x="672" y="431"/>
                  <a:pt x="673" y="432"/>
                </a:cubicBezTo>
                <a:cubicBezTo>
                  <a:pt x="673" y="433"/>
                  <a:pt x="675" y="436"/>
                  <a:pt x="675" y="436"/>
                </a:cubicBezTo>
                <a:cubicBezTo>
                  <a:pt x="675" y="436"/>
                  <a:pt x="678" y="439"/>
                  <a:pt x="679" y="439"/>
                </a:cubicBezTo>
                <a:cubicBezTo>
                  <a:pt x="681" y="439"/>
                  <a:pt x="688" y="438"/>
                  <a:pt x="689" y="438"/>
                </a:cubicBezTo>
                <a:cubicBezTo>
                  <a:pt x="690" y="437"/>
                  <a:pt x="692" y="437"/>
                  <a:pt x="692" y="438"/>
                </a:cubicBezTo>
                <a:cubicBezTo>
                  <a:pt x="693" y="439"/>
                  <a:pt x="696" y="440"/>
                  <a:pt x="696" y="438"/>
                </a:cubicBezTo>
                <a:cubicBezTo>
                  <a:pt x="696" y="436"/>
                  <a:pt x="700" y="436"/>
                  <a:pt x="699" y="440"/>
                </a:cubicBezTo>
                <a:cubicBezTo>
                  <a:pt x="699" y="443"/>
                  <a:pt x="699" y="445"/>
                  <a:pt x="699" y="446"/>
                </a:cubicBezTo>
                <a:cubicBezTo>
                  <a:pt x="699" y="447"/>
                  <a:pt x="702" y="453"/>
                  <a:pt x="703" y="453"/>
                </a:cubicBezTo>
                <a:cubicBezTo>
                  <a:pt x="703" y="453"/>
                  <a:pt x="703" y="454"/>
                  <a:pt x="704" y="457"/>
                </a:cubicBezTo>
                <a:cubicBezTo>
                  <a:pt x="706" y="460"/>
                  <a:pt x="706" y="460"/>
                  <a:pt x="707" y="462"/>
                </a:cubicBezTo>
                <a:cubicBezTo>
                  <a:pt x="707" y="465"/>
                  <a:pt x="708" y="468"/>
                  <a:pt x="709" y="468"/>
                </a:cubicBezTo>
                <a:cubicBezTo>
                  <a:pt x="710" y="468"/>
                  <a:pt x="713" y="465"/>
                  <a:pt x="714" y="468"/>
                </a:cubicBezTo>
                <a:cubicBezTo>
                  <a:pt x="714" y="471"/>
                  <a:pt x="715" y="475"/>
                  <a:pt x="713" y="476"/>
                </a:cubicBezTo>
                <a:cubicBezTo>
                  <a:pt x="711" y="476"/>
                  <a:pt x="708" y="481"/>
                  <a:pt x="711" y="482"/>
                </a:cubicBezTo>
                <a:cubicBezTo>
                  <a:pt x="713" y="483"/>
                  <a:pt x="713" y="479"/>
                  <a:pt x="714" y="477"/>
                </a:cubicBezTo>
                <a:cubicBezTo>
                  <a:pt x="716" y="476"/>
                  <a:pt x="716" y="474"/>
                  <a:pt x="719" y="473"/>
                </a:cubicBezTo>
                <a:cubicBezTo>
                  <a:pt x="722" y="472"/>
                  <a:pt x="725" y="471"/>
                  <a:pt x="726" y="473"/>
                </a:cubicBezTo>
                <a:cubicBezTo>
                  <a:pt x="727" y="476"/>
                  <a:pt x="729" y="477"/>
                  <a:pt x="729" y="478"/>
                </a:cubicBezTo>
                <a:cubicBezTo>
                  <a:pt x="729" y="479"/>
                  <a:pt x="732" y="477"/>
                  <a:pt x="733" y="477"/>
                </a:cubicBezTo>
                <a:cubicBezTo>
                  <a:pt x="733" y="476"/>
                  <a:pt x="737" y="481"/>
                  <a:pt x="737" y="481"/>
                </a:cubicBezTo>
                <a:cubicBezTo>
                  <a:pt x="737" y="482"/>
                  <a:pt x="738" y="479"/>
                  <a:pt x="739" y="478"/>
                </a:cubicBezTo>
                <a:cubicBezTo>
                  <a:pt x="741" y="476"/>
                  <a:pt x="744" y="474"/>
                  <a:pt x="744" y="471"/>
                </a:cubicBezTo>
                <a:cubicBezTo>
                  <a:pt x="744" y="469"/>
                  <a:pt x="744" y="466"/>
                  <a:pt x="745" y="465"/>
                </a:cubicBezTo>
                <a:cubicBezTo>
                  <a:pt x="746" y="464"/>
                  <a:pt x="748" y="463"/>
                  <a:pt x="749" y="461"/>
                </a:cubicBezTo>
                <a:cubicBezTo>
                  <a:pt x="750" y="459"/>
                  <a:pt x="750" y="454"/>
                  <a:pt x="749" y="453"/>
                </a:cubicBezTo>
                <a:cubicBezTo>
                  <a:pt x="749" y="452"/>
                  <a:pt x="746" y="446"/>
                  <a:pt x="746" y="446"/>
                </a:cubicBezTo>
                <a:cubicBezTo>
                  <a:pt x="746" y="446"/>
                  <a:pt x="744" y="442"/>
                  <a:pt x="745" y="441"/>
                </a:cubicBezTo>
                <a:cubicBezTo>
                  <a:pt x="747" y="440"/>
                  <a:pt x="745" y="427"/>
                  <a:pt x="745" y="425"/>
                </a:cubicBezTo>
                <a:cubicBezTo>
                  <a:pt x="746" y="424"/>
                  <a:pt x="751" y="429"/>
                  <a:pt x="752" y="431"/>
                </a:cubicBezTo>
                <a:cubicBezTo>
                  <a:pt x="753" y="433"/>
                  <a:pt x="756" y="434"/>
                  <a:pt x="757" y="435"/>
                </a:cubicBezTo>
                <a:cubicBezTo>
                  <a:pt x="759" y="437"/>
                  <a:pt x="759" y="439"/>
                  <a:pt x="761" y="440"/>
                </a:cubicBezTo>
                <a:cubicBezTo>
                  <a:pt x="763" y="441"/>
                  <a:pt x="767" y="440"/>
                  <a:pt x="769" y="442"/>
                </a:cubicBezTo>
                <a:cubicBezTo>
                  <a:pt x="770" y="445"/>
                  <a:pt x="770" y="444"/>
                  <a:pt x="772" y="445"/>
                </a:cubicBezTo>
                <a:cubicBezTo>
                  <a:pt x="773" y="445"/>
                  <a:pt x="773" y="445"/>
                  <a:pt x="775" y="447"/>
                </a:cubicBezTo>
                <a:cubicBezTo>
                  <a:pt x="778" y="448"/>
                  <a:pt x="779" y="448"/>
                  <a:pt x="780" y="450"/>
                </a:cubicBezTo>
                <a:cubicBezTo>
                  <a:pt x="781" y="451"/>
                  <a:pt x="781" y="456"/>
                  <a:pt x="781" y="456"/>
                </a:cubicBezTo>
                <a:cubicBezTo>
                  <a:pt x="785" y="454"/>
                  <a:pt x="785" y="454"/>
                  <a:pt x="785" y="454"/>
                </a:cubicBezTo>
                <a:cubicBezTo>
                  <a:pt x="785" y="454"/>
                  <a:pt x="787" y="455"/>
                  <a:pt x="787" y="458"/>
                </a:cubicBezTo>
                <a:cubicBezTo>
                  <a:pt x="787" y="460"/>
                  <a:pt x="791" y="459"/>
                  <a:pt x="791" y="459"/>
                </a:cubicBezTo>
                <a:cubicBezTo>
                  <a:pt x="791" y="459"/>
                  <a:pt x="796" y="460"/>
                  <a:pt x="798" y="463"/>
                </a:cubicBezTo>
                <a:cubicBezTo>
                  <a:pt x="799" y="465"/>
                  <a:pt x="799" y="466"/>
                  <a:pt x="799" y="467"/>
                </a:cubicBezTo>
                <a:cubicBezTo>
                  <a:pt x="799" y="469"/>
                  <a:pt x="803" y="467"/>
                  <a:pt x="804" y="469"/>
                </a:cubicBezTo>
                <a:cubicBezTo>
                  <a:pt x="805" y="472"/>
                  <a:pt x="804" y="472"/>
                  <a:pt x="808" y="472"/>
                </a:cubicBezTo>
                <a:cubicBezTo>
                  <a:pt x="812" y="472"/>
                  <a:pt x="812" y="473"/>
                  <a:pt x="812" y="475"/>
                </a:cubicBezTo>
                <a:cubicBezTo>
                  <a:pt x="812" y="477"/>
                  <a:pt x="809" y="481"/>
                  <a:pt x="809" y="481"/>
                </a:cubicBezTo>
                <a:cubicBezTo>
                  <a:pt x="808" y="481"/>
                  <a:pt x="804" y="482"/>
                  <a:pt x="804" y="482"/>
                </a:cubicBezTo>
                <a:cubicBezTo>
                  <a:pt x="804" y="482"/>
                  <a:pt x="807" y="484"/>
                  <a:pt x="810" y="485"/>
                </a:cubicBezTo>
                <a:cubicBezTo>
                  <a:pt x="813" y="487"/>
                  <a:pt x="817" y="487"/>
                  <a:pt x="820" y="488"/>
                </a:cubicBezTo>
                <a:cubicBezTo>
                  <a:pt x="822" y="489"/>
                  <a:pt x="825" y="491"/>
                  <a:pt x="828" y="491"/>
                </a:cubicBezTo>
                <a:cubicBezTo>
                  <a:pt x="832" y="491"/>
                  <a:pt x="834" y="491"/>
                  <a:pt x="835" y="493"/>
                </a:cubicBezTo>
                <a:cubicBezTo>
                  <a:pt x="836" y="494"/>
                  <a:pt x="839" y="499"/>
                  <a:pt x="839" y="500"/>
                </a:cubicBezTo>
                <a:cubicBezTo>
                  <a:pt x="839" y="501"/>
                  <a:pt x="841" y="499"/>
                  <a:pt x="843" y="498"/>
                </a:cubicBezTo>
                <a:cubicBezTo>
                  <a:pt x="845" y="497"/>
                  <a:pt x="846" y="499"/>
                  <a:pt x="849" y="496"/>
                </a:cubicBezTo>
                <a:cubicBezTo>
                  <a:pt x="853" y="494"/>
                  <a:pt x="854" y="493"/>
                  <a:pt x="855" y="493"/>
                </a:cubicBezTo>
                <a:cubicBezTo>
                  <a:pt x="856" y="493"/>
                  <a:pt x="857" y="496"/>
                  <a:pt x="860" y="496"/>
                </a:cubicBezTo>
                <a:cubicBezTo>
                  <a:pt x="863" y="496"/>
                  <a:pt x="865" y="492"/>
                  <a:pt x="867" y="492"/>
                </a:cubicBezTo>
                <a:cubicBezTo>
                  <a:pt x="869" y="491"/>
                  <a:pt x="868" y="493"/>
                  <a:pt x="872" y="493"/>
                </a:cubicBezTo>
                <a:cubicBezTo>
                  <a:pt x="876" y="493"/>
                  <a:pt x="878" y="492"/>
                  <a:pt x="878" y="494"/>
                </a:cubicBezTo>
                <a:cubicBezTo>
                  <a:pt x="878" y="496"/>
                  <a:pt x="874" y="499"/>
                  <a:pt x="873" y="501"/>
                </a:cubicBezTo>
                <a:cubicBezTo>
                  <a:pt x="871" y="504"/>
                  <a:pt x="863" y="514"/>
                  <a:pt x="863" y="514"/>
                </a:cubicBezTo>
                <a:cubicBezTo>
                  <a:pt x="863" y="514"/>
                  <a:pt x="870" y="508"/>
                  <a:pt x="869" y="510"/>
                </a:cubicBezTo>
                <a:cubicBezTo>
                  <a:pt x="869" y="511"/>
                  <a:pt x="867" y="516"/>
                  <a:pt x="865" y="518"/>
                </a:cubicBezTo>
                <a:cubicBezTo>
                  <a:pt x="862" y="520"/>
                  <a:pt x="858" y="523"/>
                  <a:pt x="858" y="526"/>
                </a:cubicBezTo>
                <a:cubicBezTo>
                  <a:pt x="858" y="530"/>
                  <a:pt x="860" y="535"/>
                  <a:pt x="860" y="535"/>
                </a:cubicBezTo>
                <a:cubicBezTo>
                  <a:pt x="860" y="535"/>
                  <a:pt x="860" y="531"/>
                  <a:pt x="861" y="528"/>
                </a:cubicBezTo>
                <a:cubicBezTo>
                  <a:pt x="862" y="525"/>
                  <a:pt x="864" y="526"/>
                  <a:pt x="866" y="523"/>
                </a:cubicBezTo>
                <a:cubicBezTo>
                  <a:pt x="868" y="519"/>
                  <a:pt x="868" y="516"/>
                  <a:pt x="870" y="513"/>
                </a:cubicBezTo>
                <a:cubicBezTo>
                  <a:pt x="872" y="511"/>
                  <a:pt x="877" y="505"/>
                  <a:pt x="879" y="502"/>
                </a:cubicBezTo>
                <a:cubicBezTo>
                  <a:pt x="881" y="499"/>
                  <a:pt x="888" y="500"/>
                  <a:pt x="888" y="503"/>
                </a:cubicBezTo>
                <a:cubicBezTo>
                  <a:pt x="889" y="506"/>
                  <a:pt x="889" y="510"/>
                  <a:pt x="889" y="510"/>
                </a:cubicBezTo>
                <a:cubicBezTo>
                  <a:pt x="889" y="510"/>
                  <a:pt x="891" y="505"/>
                  <a:pt x="893" y="503"/>
                </a:cubicBezTo>
                <a:cubicBezTo>
                  <a:pt x="895" y="501"/>
                  <a:pt x="896" y="502"/>
                  <a:pt x="900" y="503"/>
                </a:cubicBezTo>
                <a:cubicBezTo>
                  <a:pt x="903" y="503"/>
                  <a:pt x="907" y="504"/>
                  <a:pt x="908" y="505"/>
                </a:cubicBezTo>
                <a:cubicBezTo>
                  <a:pt x="909" y="506"/>
                  <a:pt x="912" y="510"/>
                  <a:pt x="912" y="512"/>
                </a:cubicBezTo>
                <a:cubicBezTo>
                  <a:pt x="912" y="514"/>
                  <a:pt x="914" y="517"/>
                  <a:pt x="913" y="519"/>
                </a:cubicBezTo>
                <a:cubicBezTo>
                  <a:pt x="913" y="520"/>
                  <a:pt x="913" y="521"/>
                  <a:pt x="915" y="521"/>
                </a:cubicBezTo>
                <a:cubicBezTo>
                  <a:pt x="918" y="521"/>
                  <a:pt x="923" y="522"/>
                  <a:pt x="923" y="524"/>
                </a:cubicBezTo>
                <a:cubicBezTo>
                  <a:pt x="923" y="526"/>
                  <a:pt x="918" y="543"/>
                  <a:pt x="917" y="545"/>
                </a:cubicBezTo>
                <a:cubicBezTo>
                  <a:pt x="916" y="547"/>
                  <a:pt x="909" y="551"/>
                  <a:pt x="907" y="554"/>
                </a:cubicBezTo>
                <a:cubicBezTo>
                  <a:pt x="906" y="557"/>
                  <a:pt x="902" y="560"/>
                  <a:pt x="901" y="562"/>
                </a:cubicBezTo>
                <a:cubicBezTo>
                  <a:pt x="900" y="565"/>
                  <a:pt x="901" y="569"/>
                  <a:pt x="901" y="572"/>
                </a:cubicBezTo>
                <a:cubicBezTo>
                  <a:pt x="900" y="576"/>
                  <a:pt x="896" y="586"/>
                  <a:pt x="895" y="588"/>
                </a:cubicBezTo>
                <a:cubicBezTo>
                  <a:pt x="893" y="591"/>
                  <a:pt x="888" y="595"/>
                  <a:pt x="885" y="597"/>
                </a:cubicBezTo>
                <a:cubicBezTo>
                  <a:pt x="882" y="600"/>
                  <a:pt x="876" y="602"/>
                  <a:pt x="875" y="602"/>
                </a:cubicBezTo>
                <a:cubicBezTo>
                  <a:pt x="874" y="602"/>
                  <a:pt x="864" y="605"/>
                  <a:pt x="859" y="608"/>
                </a:cubicBezTo>
                <a:cubicBezTo>
                  <a:pt x="854" y="612"/>
                  <a:pt x="834" y="618"/>
                  <a:pt x="828" y="622"/>
                </a:cubicBezTo>
                <a:cubicBezTo>
                  <a:pt x="822" y="626"/>
                  <a:pt x="820" y="626"/>
                  <a:pt x="817" y="629"/>
                </a:cubicBezTo>
                <a:cubicBezTo>
                  <a:pt x="814" y="632"/>
                  <a:pt x="812" y="637"/>
                  <a:pt x="813" y="640"/>
                </a:cubicBezTo>
                <a:cubicBezTo>
                  <a:pt x="813" y="643"/>
                  <a:pt x="815" y="649"/>
                  <a:pt x="814" y="651"/>
                </a:cubicBezTo>
                <a:cubicBezTo>
                  <a:pt x="812" y="652"/>
                  <a:pt x="805" y="656"/>
                  <a:pt x="802" y="664"/>
                </a:cubicBezTo>
                <a:cubicBezTo>
                  <a:pt x="799" y="671"/>
                  <a:pt x="797" y="676"/>
                  <a:pt x="797" y="680"/>
                </a:cubicBezTo>
                <a:cubicBezTo>
                  <a:pt x="797" y="685"/>
                  <a:pt x="792" y="691"/>
                  <a:pt x="793" y="693"/>
                </a:cubicBezTo>
                <a:cubicBezTo>
                  <a:pt x="793" y="696"/>
                  <a:pt x="794" y="698"/>
                  <a:pt x="792" y="701"/>
                </a:cubicBezTo>
                <a:cubicBezTo>
                  <a:pt x="790" y="703"/>
                  <a:pt x="788" y="705"/>
                  <a:pt x="788" y="707"/>
                </a:cubicBezTo>
                <a:cubicBezTo>
                  <a:pt x="788" y="709"/>
                  <a:pt x="783" y="722"/>
                  <a:pt x="783" y="722"/>
                </a:cubicBezTo>
                <a:cubicBezTo>
                  <a:pt x="783" y="722"/>
                  <a:pt x="791" y="718"/>
                  <a:pt x="792" y="712"/>
                </a:cubicBezTo>
                <a:cubicBezTo>
                  <a:pt x="794" y="705"/>
                  <a:pt x="797" y="695"/>
                  <a:pt x="799" y="687"/>
                </a:cubicBezTo>
                <a:cubicBezTo>
                  <a:pt x="801" y="679"/>
                  <a:pt x="808" y="670"/>
                  <a:pt x="816" y="662"/>
                </a:cubicBezTo>
                <a:cubicBezTo>
                  <a:pt x="824" y="654"/>
                  <a:pt x="829" y="646"/>
                  <a:pt x="838" y="641"/>
                </a:cubicBezTo>
                <a:cubicBezTo>
                  <a:pt x="847" y="637"/>
                  <a:pt x="854" y="638"/>
                  <a:pt x="856" y="640"/>
                </a:cubicBezTo>
                <a:cubicBezTo>
                  <a:pt x="858" y="642"/>
                  <a:pt x="862" y="646"/>
                  <a:pt x="860" y="650"/>
                </a:cubicBezTo>
                <a:cubicBezTo>
                  <a:pt x="858" y="654"/>
                  <a:pt x="861" y="653"/>
                  <a:pt x="858" y="657"/>
                </a:cubicBezTo>
                <a:cubicBezTo>
                  <a:pt x="855" y="661"/>
                  <a:pt x="857" y="665"/>
                  <a:pt x="854" y="665"/>
                </a:cubicBezTo>
                <a:cubicBezTo>
                  <a:pt x="850" y="666"/>
                  <a:pt x="841" y="664"/>
                  <a:pt x="841" y="667"/>
                </a:cubicBezTo>
                <a:cubicBezTo>
                  <a:pt x="842" y="670"/>
                  <a:pt x="845" y="669"/>
                  <a:pt x="848" y="671"/>
                </a:cubicBezTo>
                <a:cubicBezTo>
                  <a:pt x="852" y="674"/>
                  <a:pt x="851" y="675"/>
                  <a:pt x="853" y="671"/>
                </a:cubicBezTo>
                <a:cubicBezTo>
                  <a:pt x="856" y="667"/>
                  <a:pt x="859" y="664"/>
                  <a:pt x="861" y="667"/>
                </a:cubicBezTo>
                <a:cubicBezTo>
                  <a:pt x="864" y="670"/>
                  <a:pt x="865" y="673"/>
                  <a:pt x="864" y="676"/>
                </a:cubicBezTo>
                <a:cubicBezTo>
                  <a:pt x="863" y="678"/>
                  <a:pt x="861" y="683"/>
                  <a:pt x="861" y="683"/>
                </a:cubicBezTo>
                <a:cubicBezTo>
                  <a:pt x="861" y="683"/>
                  <a:pt x="866" y="676"/>
                  <a:pt x="867" y="681"/>
                </a:cubicBezTo>
                <a:cubicBezTo>
                  <a:pt x="869" y="686"/>
                  <a:pt x="871" y="688"/>
                  <a:pt x="873" y="689"/>
                </a:cubicBezTo>
                <a:cubicBezTo>
                  <a:pt x="875" y="691"/>
                  <a:pt x="877" y="691"/>
                  <a:pt x="880" y="693"/>
                </a:cubicBezTo>
                <a:cubicBezTo>
                  <a:pt x="882" y="695"/>
                  <a:pt x="886" y="693"/>
                  <a:pt x="888" y="695"/>
                </a:cubicBezTo>
                <a:cubicBezTo>
                  <a:pt x="891" y="697"/>
                  <a:pt x="896" y="694"/>
                  <a:pt x="900" y="694"/>
                </a:cubicBezTo>
                <a:cubicBezTo>
                  <a:pt x="903" y="694"/>
                  <a:pt x="905" y="693"/>
                  <a:pt x="908" y="692"/>
                </a:cubicBezTo>
                <a:cubicBezTo>
                  <a:pt x="910" y="691"/>
                  <a:pt x="912" y="689"/>
                  <a:pt x="915" y="689"/>
                </a:cubicBezTo>
                <a:cubicBezTo>
                  <a:pt x="919" y="688"/>
                  <a:pt x="922" y="687"/>
                  <a:pt x="923" y="685"/>
                </a:cubicBezTo>
                <a:cubicBezTo>
                  <a:pt x="924" y="684"/>
                  <a:pt x="925" y="683"/>
                  <a:pt x="923" y="680"/>
                </a:cubicBezTo>
                <a:cubicBezTo>
                  <a:pt x="920" y="677"/>
                  <a:pt x="920" y="675"/>
                  <a:pt x="920" y="672"/>
                </a:cubicBezTo>
                <a:cubicBezTo>
                  <a:pt x="920" y="670"/>
                  <a:pt x="922" y="668"/>
                  <a:pt x="922" y="664"/>
                </a:cubicBezTo>
                <a:cubicBezTo>
                  <a:pt x="922" y="660"/>
                  <a:pt x="921" y="658"/>
                  <a:pt x="922" y="655"/>
                </a:cubicBezTo>
                <a:cubicBezTo>
                  <a:pt x="923" y="653"/>
                  <a:pt x="924" y="650"/>
                  <a:pt x="926" y="653"/>
                </a:cubicBezTo>
                <a:cubicBezTo>
                  <a:pt x="928" y="656"/>
                  <a:pt x="929" y="656"/>
                  <a:pt x="929" y="658"/>
                </a:cubicBezTo>
                <a:cubicBezTo>
                  <a:pt x="930" y="661"/>
                  <a:pt x="930" y="667"/>
                  <a:pt x="931" y="668"/>
                </a:cubicBezTo>
                <a:cubicBezTo>
                  <a:pt x="932" y="669"/>
                  <a:pt x="935" y="663"/>
                  <a:pt x="938" y="664"/>
                </a:cubicBezTo>
                <a:cubicBezTo>
                  <a:pt x="941" y="664"/>
                  <a:pt x="942" y="668"/>
                  <a:pt x="941" y="670"/>
                </a:cubicBezTo>
                <a:cubicBezTo>
                  <a:pt x="940" y="673"/>
                  <a:pt x="940" y="677"/>
                  <a:pt x="938" y="678"/>
                </a:cubicBezTo>
                <a:cubicBezTo>
                  <a:pt x="936" y="679"/>
                  <a:pt x="933" y="678"/>
                  <a:pt x="932" y="681"/>
                </a:cubicBezTo>
                <a:cubicBezTo>
                  <a:pt x="932" y="683"/>
                  <a:pt x="932" y="686"/>
                  <a:pt x="932" y="688"/>
                </a:cubicBezTo>
                <a:cubicBezTo>
                  <a:pt x="932" y="690"/>
                  <a:pt x="929" y="697"/>
                  <a:pt x="927" y="700"/>
                </a:cubicBezTo>
                <a:cubicBezTo>
                  <a:pt x="924" y="702"/>
                  <a:pt x="916" y="710"/>
                  <a:pt x="913" y="714"/>
                </a:cubicBezTo>
                <a:cubicBezTo>
                  <a:pt x="909" y="717"/>
                  <a:pt x="906" y="717"/>
                  <a:pt x="902" y="722"/>
                </a:cubicBezTo>
                <a:cubicBezTo>
                  <a:pt x="898" y="727"/>
                  <a:pt x="896" y="728"/>
                  <a:pt x="897" y="734"/>
                </a:cubicBezTo>
                <a:cubicBezTo>
                  <a:pt x="897" y="739"/>
                  <a:pt x="894" y="744"/>
                  <a:pt x="893" y="747"/>
                </a:cubicBezTo>
                <a:cubicBezTo>
                  <a:pt x="892" y="749"/>
                  <a:pt x="892" y="751"/>
                  <a:pt x="891" y="753"/>
                </a:cubicBezTo>
                <a:cubicBezTo>
                  <a:pt x="889" y="755"/>
                  <a:pt x="886" y="754"/>
                  <a:pt x="884" y="753"/>
                </a:cubicBezTo>
                <a:cubicBezTo>
                  <a:pt x="882" y="752"/>
                  <a:pt x="879" y="754"/>
                  <a:pt x="878" y="752"/>
                </a:cubicBezTo>
                <a:cubicBezTo>
                  <a:pt x="878" y="750"/>
                  <a:pt x="878" y="747"/>
                  <a:pt x="876" y="744"/>
                </a:cubicBezTo>
                <a:cubicBezTo>
                  <a:pt x="874" y="742"/>
                  <a:pt x="873" y="738"/>
                  <a:pt x="875" y="734"/>
                </a:cubicBezTo>
                <a:cubicBezTo>
                  <a:pt x="877" y="731"/>
                  <a:pt x="880" y="727"/>
                  <a:pt x="881" y="724"/>
                </a:cubicBezTo>
                <a:cubicBezTo>
                  <a:pt x="882" y="721"/>
                  <a:pt x="885" y="716"/>
                  <a:pt x="887" y="715"/>
                </a:cubicBezTo>
                <a:cubicBezTo>
                  <a:pt x="890" y="713"/>
                  <a:pt x="893" y="718"/>
                  <a:pt x="895" y="713"/>
                </a:cubicBezTo>
                <a:cubicBezTo>
                  <a:pt x="896" y="707"/>
                  <a:pt x="900" y="705"/>
                  <a:pt x="900" y="705"/>
                </a:cubicBezTo>
                <a:cubicBezTo>
                  <a:pt x="900" y="705"/>
                  <a:pt x="894" y="708"/>
                  <a:pt x="892" y="709"/>
                </a:cubicBezTo>
                <a:cubicBezTo>
                  <a:pt x="889" y="709"/>
                  <a:pt x="884" y="709"/>
                  <a:pt x="881" y="710"/>
                </a:cubicBezTo>
                <a:cubicBezTo>
                  <a:pt x="879" y="711"/>
                  <a:pt x="875" y="718"/>
                  <a:pt x="872" y="720"/>
                </a:cubicBezTo>
                <a:cubicBezTo>
                  <a:pt x="869" y="723"/>
                  <a:pt x="862" y="727"/>
                  <a:pt x="861" y="728"/>
                </a:cubicBezTo>
                <a:cubicBezTo>
                  <a:pt x="859" y="729"/>
                  <a:pt x="852" y="731"/>
                  <a:pt x="852" y="731"/>
                </a:cubicBezTo>
                <a:cubicBezTo>
                  <a:pt x="852" y="731"/>
                  <a:pt x="842" y="726"/>
                  <a:pt x="839" y="724"/>
                </a:cubicBezTo>
                <a:cubicBezTo>
                  <a:pt x="836" y="723"/>
                  <a:pt x="833" y="711"/>
                  <a:pt x="830" y="703"/>
                </a:cubicBezTo>
                <a:cubicBezTo>
                  <a:pt x="828" y="696"/>
                  <a:pt x="821" y="691"/>
                  <a:pt x="816" y="695"/>
                </a:cubicBezTo>
                <a:cubicBezTo>
                  <a:pt x="811" y="699"/>
                  <a:pt x="809" y="699"/>
                  <a:pt x="807" y="697"/>
                </a:cubicBezTo>
                <a:cubicBezTo>
                  <a:pt x="804" y="696"/>
                  <a:pt x="801" y="704"/>
                  <a:pt x="801" y="709"/>
                </a:cubicBezTo>
                <a:cubicBezTo>
                  <a:pt x="801" y="715"/>
                  <a:pt x="800" y="721"/>
                  <a:pt x="800" y="725"/>
                </a:cubicBezTo>
                <a:cubicBezTo>
                  <a:pt x="801" y="729"/>
                  <a:pt x="801" y="733"/>
                  <a:pt x="801" y="738"/>
                </a:cubicBezTo>
                <a:cubicBezTo>
                  <a:pt x="801" y="744"/>
                  <a:pt x="801" y="748"/>
                  <a:pt x="798" y="749"/>
                </a:cubicBezTo>
                <a:cubicBezTo>
                  <a:pt x="796" y="751"/>
                  <a:pt x="792" y="754"/>
                  <a:pt x="792" y="754"/>
                </a:cubicBezTo>
                <a:cubicBezTo>
                  <a:pt x="792" y="760"/>
                  <a:pt x="792" y="760"/>
                  <a:pt x="792" y="760"/>
                </a:cubicBezTo>
                <a:cubicBezTo>
                  <a:pt x="792" y="760"/>
                  <a:pt x="764" y="769"/>
                  <a:pt x="755" y="772"/>
                </a:cubicBezTo>
                <a:cubicBezTo>
                  <a:pt x="745" y="775"/>
                  <a:pt x="741" y="776"/>
                  <a:pt x="737" y="782"/>
                </a:cubicBezTo>
                <a:cubicBezTo>
                  <a:pt x="734" y="787"/>
                  <a:pt x="730" y="795"/>
                  <a:pt x="730" y="795"/>
                </a:cubicBezTo>
                <a:cubicBezTo>
                  <a:pt x="730" y="795"/>
                  <a:pt x="730" y="795"/>
                  <a:pt x="730" y="795"/>
                </a:cubicBezTo>
                <a:cubicBezTo>
                  <a:pt x="730" y="795"/>
                  <a:pt x="730" y="795"/>
                  <a:pt x="730" y="795"/>
                </a:cubicBezTo>
                <a:cubicBezTo>
                  <a:pt x="730" y="795"/>
                  <a:pt x="730" y="795"/>
                  <a:pt x="730" y="795"/>
                </a:cubicBezTo>
                <a:cubicBezTo>
                  <a:pt x="730" y="796"/>
                  <a:pt x="725" y="799"/>
                  <a:pt x="720" y="801"/>
                </a:cubicBezTo>
                <a:cubicBezTo>
                  <a:pt x="713" y="803"/>
                  <a:pt x="708" y="809"/>
                  <a:pt x="707" y="810"/>
                </a:cubicBezTo>
                <a:cubicBezTo>
                  <a:pt x="706" y="810"/>
                  <a:pt x="693" y="811"/>
                  <a:pt x="687" y="815"/>
                </a:cubicBezTo>
                <a:cubicBezTo>
                  <a:pt x="681" y="819"/>
                  <a:pt x="679" y="824"/>
                  <a:pt x="677" y="829"/>
                </a:cubicBezTo>
                <a:cubicBezTo>
                  <a:pt x="676" y="834"/>
                  <a:pt x="681" y="834"/>
                  <a:pt x="689" y="829"/>
                </a:cubicBezTo>
                <a:cubicBezTo>
                  <a:pt x="689" y="829"/>
                  <a:pt x="689" y="829"/>
                  <a:pt x="689" y="829"/>
                </a:cubicBezTo>
                <a:cubicBezTo>
                  <a:pt x="690" y="830"/>
                  <a:pt x="691" y="831"/>
                  <a:pt x="692" y="833"/>
                </a:cubicBezTo>
                <a:cubicBezTo>
                  <a:pt x="692" y="836"/>
                  <a:pt x="691" y="838"/>
                  <a:pt x="691" y="838"/>
                </a:cubicBezTo>
                <a:cubicBezTo>
                  <a:pt x="691" y="838"/>
                  <a:pt x="691" y="838"/>
                  <a:pt x="691" y="838"/>
                </a:cubicBezTo>
                <a:cubicBezTo>
                  <a:pt x="690" y="838"/>
                  <a:pt x="688" y="837"/>
                  <a:pt x="686" y="838"/>
                </a:cubicBezTo>
                <a:cubicBezTo>
                  <a:pt x="682" y="838"/>
                  <a:pt x="680" y="840"/>
                  <a:pt x="677" y="842"/>
                </a:cubicBezTo>
                <a:cubicBezTo>
                  <a:pt x="673" y="845"/>
                  <a:pt x="670" y="846"/>
                  <a:pt x="666" y="847"/>
                </a:cubicBezTo>
                <a:cubicBezTo>
                  <a:pt x="661" y="848"/>
                  <a:pt x="658" y="848"/>
                  <a:pt x="653" y="851"/>
                </a:cubicBezTo>
                <a:cubicBezTo>
                  <a:pt x="648" y="854"/>
                  <a:pt x="650" y="855"/>
                  <a:pt x="647" y="858"/>
                </a:cubicBezTo>
                <a:cubicBezTo>
                  <a:pt x="644" y="861"/>
                  <a:pt x="641" y="864"/>
                  <a:pt x="639" y="866"/>
                </a:cubicBezTo>
                <a:cubicBezTo>
                  <a:pt x="637" y="868"/>
                  <a:pt x="633" y="868"/>
                  <a:pt x="630" y="868"/>
                </a:cubicBezTo>
                <a:cubicBezTo>
                  <a:pt x="631" y="864"/>
                  <a:pt x="633" y="860"/>
                  <a:pt x="633" y="860"/>
                </a:cubicBezTo>
                <a:cubicBezTo>
                  <a:pt x="635" y="860"/>
                  <a:pt x="636" y="858"/>
                  <a:pt x="638" y="858"/>
                </a:cubicBezTo>
                <a:cubicBezTo>
                  <a:pt x="641" y="858"/>
                  <a:pt x="642" y="855"/>
                  <a:pt x="639" y="854"/>
                </a:cubicBezTo>
                <a:cubicBezTo>
                  <a:pt x="637" y="854"/>
                  <a:pt x="638" y="852"/>
                  <a:pt x="636" y="852"/>
                </a:cubicBezTo>
                <a:cubicBezTo>
                  <a:pt x="636" y="851"/>
                  <a:pt x="635" y="851"/>
                  <a:pt x="635" y="851"/>
                </a:cubicBezTo>
                <a:cubicBezTo>
                  <a:pt x="635" y="851"/>
                  <a:pt x="635" y="851"/>
                  <a:pt x="635" y="851"/>
                </a:cubicBezTo>
                <a:cubicBezTo>
                  <a:pt x="638" y="841"/>
                  <a:pt x="638" y="841"/>
                  <a:pt x="638" y="841"/>
                </a:cubicBezTo>
                <a:cubicBezTo>
                  <a:pt x="638" y="841"/>
                  <a:pt x="638" y="841"/>
                  <a:pt x="638" y="841"/>
                </a:cubicBezTo>
                <a:cubicBezTo>
                  <a:pt x="640" y="843"/>
                  <a:pt x="640" y="841"/>
                  <a:pt x="641" y="840"/>
                </a:cubicBezTo>
                <a:cubicBezTo>
                  <a:pt x="642" y="839"/>
                  <a:pt x="647" y="837"/>
                  <a:pt x="646" y="833"/>
                </a:cubicBezTo>
                <a:cubicBezTo>
                  <a:pt x="646" y="828"/>
                  <a:pt x="645" y="823"/>
                  <a:pt x="645" y="820"/>
                </a:cubicBezTo>
                <a:cubicBezTo>
                  <a:pt x="645" y="818"/>
                  <a:pt x="645" y="813"/>
                  <a:pt x="649" y="808"/>
                </a:cubicBezTo>
                <a:cubicBezTo>
                  <a:pt x="652" y="803"/>
                  <a:pt x="648" y="804"/>
                  <a:pt x="645" y="800"/>
                </a:cubicBezTo>
                <a:cubicBezTo>
                  <a:pt x="642" y="796"/>
                  <a:pt x="640" y="795"/>
                  <a:pt x="640" y="794"/>
                </a:cubicBezTo>
                <a:cubicBezTo>
                  <a:pt x="641" y="794"/>
                  <a:pt x="644" y="794"/>
                  <a:pt x="647" y="795"/>
                </a:cubicBezTo>
                <a:cubicBezTo>
                  <a:pt x="649" y="797"/>
                  <a:pt x="651" y="799"/>
                  <a:pt x="652" y="800"/>
                </a:cubicBezTo>
                <a:cubicBezTo>
                  <a:pt x="654" y="802"/>
                  <a:pt x="655" y="805"/>
                  <a:pt x="656" y="803"/>
                </a:cubicBezTo>
                <a:cubicBezTo>
                  <a:pt x="657" y="802"/>
                  <a:pt x="660" y="806"/>
                  <a:pt x="664" y="806"/>
                </a:cubicBezTo>
                <a:cubicBezTo>
                  <a:pt x="667" y="807"/>
                  <a:pt x="668" y="804"/>
                  <a:pt x="668" y="801"/>
                </a:cubicBezTo>
                <a:cubicBezTo>
                  <a:pt x="668" y="797"/>
                  <a:pt x="671" y="800"/>
                  <a:pt x="671" y="797"/>
                </a:cubicBezTo>
                <a:cubicBezTo>
                  <a:pt x="671" y="795"/>
                  <a:pt x="667" y="795"/>
                  <a:pt x="666" y="793"/>
                </a:cubicBezTo>
                <a:cubicBezTo>
                  <a:pt x="664" y="792"/>
                  <a:pt x="665" y="790"/>
                  <a:pt x="665" y="787"/>
                </a:cubicBezTo>
                <a:cubicBezTo>
                  <a:pt x="665" y="784"/>
                  <a:pt x="662" y="787"/>
                  <a:pt x="660" y="787"/>
                </a:cubicBezTo>
                <a:cubicBezTo>
                  <a:pt x="658" y="786"/>
                  <a:pt x="657" y="783"/>
                  <a:pt x="654" y="781"/>
                </a:cubicBezTo>
                <a:cubicBezTo>
                  <a:pt x="651" y="778"/>
                  <a:pt x="647" y="778"/>
                  <a:pt x="641" y="778"/>
                </a:cubicBezTo>
                <a:cubicBezTo>
                  <a:pt x="635" y="778"/>
                  <a:pt x="635" y="777"/>
                  <a:pt x="628" y="778"/>
                </a:cubicBezTo>
                <a:cubicBezTo>
                  <a:pt x="620" y="778"/>
                  <a:pt x="618" y="777"/>
                  <a:pt x="610" y="778"/>
                </a:cubicBezTo>
                <a:cubicBezTo>
                  <a:pt x="603" y="778"/>
                  <a:pt x="600" y="776"/>
                  <a:pt x="599" y="776"/>
                </a:cubicBezTo>
                <a:cubicBezTo>
                  <a:pt x="599" y="776"/>
                  <a:pt x="599" y="776"/>
                  <a:pt x="599" y="776"/>
                </a:cubicBezTo>
                <a:cubicBezTo>
                  <a:pt x="599" y="776"/>
                  <a:pt x="599" y="776"/>
                  <a:pt x="599" y="776"/>
                </a:cubicBezTo>
                <a:cubicBezTo>
                  <a:pt x="599" y="776"/>
                  <a:pt x="599" y="776"/>
                  <a:pt x="599" y="776"/>
                </a:cubicBezTo>
                <a:cubicBezTo>
                  <a:pt x="599" y="776"/>
                  <a:pt x="599" y="776"/>
                  <a:pt x="599" y="776"/>
                </a:cubicBezTo>
                <a:cubicBezTo>
                  <a:pt x="599" y="776"/>
                  <a:pt x="599" y="776"/>
                  <a:pt x="599" y="776"/>
                </a:cubicBezTo>
                <a:cubicBezTo>
                  <a:pt x="593" y="772"/>
                  <a:pt x="593" y="772"/>
                  <a:pt x="593" y="772"/>
                </a:cubicBezTo>
                <a:cubicBezTo>
                  <a:pt x="593" y="772"/>
                  <a:pt x="593" y="772"/>
                  <a:pt x="593" y="771"/>
                </a:cubicBezTo>
                <a:cubicBezTo>
                  <a:pt x="594" y="769"/>
                  <a:pt x="596" y="768"/>
                  <a:pt x="594" y="767"/>
                </a:cubicBezTo>
                <a:cubicBezTo>
                  <a:pt x="592" y="766"/>
                  <a:pt x="590" y="768"/>
                  <a:pt x="590" y="765"/>
                </a:cubicBezTo>
                <a:cubicBezTo>
                  <a:pt x="589" y="762"/>
                  <a:pt x="590" y="757"/>
                  <a:pt x="589" y="756"/>
                </a:cubicBezTo>
                <a:cubicBezTo>
                  <a:pt x="589" y="756"/>
                  <a:pt x="583" y="754"/>
                  <a:pt x="583" y="751"/>
                </a:cubicBezTo>
                <a:cubicBezTo>
                  <a:pt x="583" y="749"/>
                  <a:pt x="586" y="745"/>
                  <a:pt x="584" y="745"/>
                </a:cubicBezTo>
                <a:cubicBezTo>
                  <a:pt x="583" y="745"/>
                  <a:pt x="577" y="747"/>
                  <a:pt x="573" y="747"/>
                </a:cubicBezTo>
                <a:cubicBezTo>
                  <a:pt x="569" y="747"/>
                  <a:pt x="567" y="742"/>
                  <a:pt x="565" y="739"/>
                </a:cubicBezTo>
                <a:cubicBezTo>
                  <a:pt x="562" y="736"/>
                  <a:pt x="563" y="733"/>
                  <a:pt x="559" y="733"/>
                </a:cubicBezTo>
                <a:cubicBezTo>
                  <a:pt x="555" y="732"/>
                  <a:pt x="554" y="731"/>
                  <a:pt x="550" y="732"/>
                </a:cubicBezTo>
                <a:cubicBezTo>
                  <a:pt x="546" y="732"/>
                  <a:pt x="545" y="733"/>
                  <a:pt x="543" y="732"/>
                </a:cubicBezTo>
                <a:cubicBezTo>
                  <a:pt x="540" y="731"/>
                  <a:pt x="541" y="732"/>
                  <a:pt x="538" y="732"/>
                </a:cubicBezTo>
                <a:cubicBezTo>
                  <a:pt x="535" y="733"/>
                  <a:pt x="536" y="728"/>
                  <a:pt x="534" y="730"/>
                </a:cubicBezTo>
                <a:cubicBezTo>
                  <a:pt x="533" y="732"/>
                  <a:pt x="533" y="733"/>
                  <a:pt x="534" y="735"/>
                </a:cubicBezTo>
                <a:cubicBezTo>
                  <a:pt x="534" y="737"/>
                  <a:pt x="533" y="737"/>
                  <a:pt x="532" y="738"/>
                </a:cubicBezTo>
                <a:cubicBezTo>
                  <a:pt x="530" y="738"/>
                  <a:pt x="528" y="742"/>
                  <a:pt x="526" y="741"/>
                </a:cubicBezTo>
                <a:cubicBezTo>
                  <a:pt x="524" y="740"/>
                  <a:pt x="521" y="740"/>
                  <a:pt x="521" y="741"/>
                </a:cubicBezTo>
                <a:cubicBezTo>
                  <a:pt x="520" y="743"/>
                  <a:pt x="520" y="747"/>
                  <a:pt x="519" y="749"/>
                </a:cubicBezTo>
                <a:cubicBezTo>
                  <a:pt x="516" y="750"/>
                  <a:pt x="514" y="749"/>
                  <a:pt x="514" y="749"/>
                </a:cubicBezTo>
                <a:cubicBezTo>
                  <a:pt x="512" y="749"/>
                  <a:pt x="505" y="746"/>
                  <a:pt x="499" y="746"/>
                </a:cubicBezTo>
                <a:cubicBezTo>
                  <a:pt x="494" y="746"/>
                  <a:pt x="490" y="749"/>
                  <a:pt x="486" y="746"/>
                </a:cubicBezTo>
                <a:cubicBezTo>
                  <a:pt x="483" y="744"/>
                  <a:pt x="482" y="747"/>
                  <a:pt x="478" y="744"/>
                </a:cubicBezTo>
                <a:cubicBezTo>
                  <a:pt x="474" y="741"/>
                  <a:pt x="469" y="739"/>
                  <a:pt x="463" y="738"/>
                </a:cubicBezTo>
                <a:cubicBezTo>
                  <a:pt x="458" y="738"/>
                  <a:pt x="455" y="738"/>
                  <a:pt x="450" y="737"/>
                </a:cubicBezTo>
                <a:cubicBezTo>
                  <a:pt x="444" y="735"/>
                  <a:pt x="445" y="729"/>
                  <a:pt x="445" y="726"/>
                </a:cubicBezTo>
                <a:cubicBezTo>
                  <a:pt x="445" y="722"/>
                  <a:pt x="439" y="724"/>
                  <a:pt x="439" y="724"/>
                </a:cubicBezTo>
                <a:cubicBezTo>
                  <a:pt x="437" y="729"/>
                  <a:pt x="437" y="729"/>
                  <a:pt x="437" y="729"/>
                </a:cubicBezTo>
                <a:cubicBezTo>
                  <a:pt x="437" y="729"/>
                  <a:pt x="342" y="726"/>
                  <a:pt x="248" y="703"/>
                </a:cubicBezTo>
                <a:cubicBezTo>
                  <a:pt x="161" y="683"/>
                  <a:pt x="82" y="648"/>
                  <a:pt x="69" y="642"/>
                </a:cubicBezTo>
                <a:close/>
                <a:moveTo>
                  <a:pt x="612" y="781"/>
                </a:moveTo>
                <a:cubicBezTo>
                  <a:pt x="613" y="782"/>
                  <a:pt x="614" y="784"/>
                  <a:pt x="615" y="785"/>
                </a:cubicBezTo>
                <a:cubicBezTo>
                  <a:pt x="619" y="785"/>
                  <a:pt x="617" y="785"/>
                  <a:pt x="622" y="785"/>
                </a:cubicBezTo>
                <a:cubicBezTo>
                  <a:pt x="627" y="786"/>
                  <a:pt x="628" y="788"/>
                  <a:pt x="632" y="788"/>
                </a:cubicBezTo>
                <a:cubicBezTo>
                  <a:pt x="636" y="789"/>
                  <a:pt x="638" y="788"/>
                  <a:pt x="638" y="785"/>
                </a:cubicBezTo>
                <a:cubicBezTo>
                  <a:pt x="639" y="783"/>
                  <a:pt x="632" y="781"/>
                  <a:pt x="629" y="781"/>
                </a:cubicBezTo>
                <a:cubicBezTo>
                  <a:pt x="626" y="782"/>
                  <a:pt x="625" y="782"/>
                  <a:pt x="623" y="782"/>
                </a:cubicBezTo>
                <a:cubicBezTo>
                  <a:pt x="622" y="783"/>
                  <a:pt x="621" y="783"/>
                  <a:pt x="618" y="783"/>
                </a:cubicBezTo>
                <a:cubicBezTo>
                  <a:pt x="615" y="783"/>
                  <a:pt x="614" y="782"/>
                  <a:pt x="612" y="781"/>
                </a:cubicBezTo>
                <a:close/>
                <a:moveTo>
                  <a:pt x="495" y="96"/>
                </a:moveTo>
                <a:cubicBezTo>
                  <a:pt x="494" y="96"/>
                  <a:pt x="487" y="104"/>
                  <a:pt x="486" y="107"/>
                </a:cubicBezTo>
                <a:cubicBezTo>
                  <a:pt x="485" y="111"/>
                  <a:pt x="484" y="111"/>
                  <a:pt x="483" y="115"/>
                </a:cubicBezTo>
                <a:cubicBezTo>
                  <a:pt x="481" y="118"/>
                  <a:pt x="478" y="115"/>
                  <a:pt x="476" y="118"/>
                </a:cubicBezTo>
                <a:cubicBezTo>
                  <a:pt x="474" y="121"/>
                  <a:pt x="474" y="122"/>
                  <a:pt x="472" y="121"/>
                </a:cubicBezTo>
                <a:cubicBezTo>
                  <a:pt x="470" y="121"/>
                  <a:pt x="467" y="119"/>
                  <a:pt x="467" y="116"/>
                </a:cubicBezTo>
                <a:cubicBezTo>
                  <a:pt x="467" y="113"/>
                  <a:pt x="465" y="113"/>
                  <a:pt x="463" y="111"/>
                </a:cubicBezTo>
                <a:cubicBezTo>
                  <a:pt x="461" y="109"/>
                  <a:pt x="460" y="106"/>
                  <a:pt x="459" y="105"/>
                </a:cubicBezTo>
                <a:cubicBezTo>
                  <a:pt x="458" y="104"/>
                  <a:pt x="460" y="100"/>
                  <a:pt x="464" y="100"/>
                </a:cubicBezTo>
                <a:cubicBezTo>
                  <a:pt x="467" y="100"/>
                  <a:pt x="467" y="93"/>
                  <a:pt x="464" y="94"/>
                </a:cubicBezTo>
                <a:cubicBezTo>
                  <a:pt x="462" y="95"/>
                  <a:pt x="459" y="98"/>
                  <a:pt x="457" y="97"/>
                </a:cubicBezTo>
                <a:cubicBezTo>
                  <a:pt x="455" y="95"/>
                  <a:pt x="454" y="93"/>
                  <a:pt x="454" y="91"/>
                </a:cubicBezTo>
                <a:cubicBezTo>
                  <a:pt x="454" y="89"/>
                  <a:pt x="452" y="88"/>
                  <a:pt x="451" y="85"/>
                </a:cubicBezTo>
                <a:cubicBezTo>
                  <a:pt x="450" y="82"/>
                  <a:pt x="448" y="76"/>
                  <a:pt x="451" y="78"/>
                </a:cubicBezTo>
                <a:cubicBezTo>
                  <a:pt x="454" y="80"/>
                  <a:pt x="453" y="76"/>
                  <a:pt x="453" y="74"/>
                </a:cubicBezTo>
                <a:cubicBezTo>
                  <a:pt x="453" y="72"/>
                  <a:pt x="454" y="68"/>
                  <a:pt x="456" y="69"/>
                </a:cubicBezTo>
                <a:cubicBezTo>
                  <a:pt x="459" y="69"/>
                  <a:pt x="456" y="63"/>
                  <a:pt x="456" y="61"/>
                </a:cubicBezTo>
                <a:cubicBezTo>
                  <a:pt x="456" y="59"/>
                  <a:pt x="461" y="60"/>
                  <a:pt x="461" y="57"/>
                </a:cubicBezTo>
                <a:cubicBezTo>
                  <a:pt x="462" y="55"/>
                  <a:pt x="455" y="51"/>
                  <a:pt x="461" y="51"/>
                </a:cubicBezTo>
                <a:cubicBezTo>
                  <a:pt x="466" y="52"/>
                  <a:pt x="468" y="53"/>
                  <a:pt x="468" y="57"/>
                </a:cubicBezTo>
                <a:cubicBezTo>
                  <a:pt x="469" y="61"/>
                  <a:pt x="471" y="64"/>
                  <a:pt x="473" y="67"/>
                </a:cubicBezTo>
                <a:cubicBezTo>
                  <a:pt x="475" y="69"/>
                  <a:pt x="477" y="66"/>
                  <a:pt x="478" y="71"/>
                </a:cubicBezTo>
                <a:cubicBezTo>
                  <a:pt x="479" y="75"/>
                  <a:pt x="478" y="78"/>
                  <a:pt x="481" y="78"/>
                </a:cubicBezTo>
                <a:cubicBezTo>
                  <a:pt x="484" y="78"/>
                  <a:pt x="486" y="78"/>
                  <a:pt x="486" y="81"/>
                </a:cubicBezTo>
                <a:cubicBezTo>
                  <a:pt x="486" y="84"/>
                  <a:pt x="486" y="88"/>
                  <a:pt x="488" y="89"/>
                </a:cubicBezTo>
                <a:cubicBezTo>
                  <a:pt x="490" y="90"/>
                  <a:pt x="493" y="90"/>
                  <a:pt x="495" y="93"/>
                </a:cubicBezTo>
                <a:cubicBezTo>
                  <a:pt x="497" y="95"/>
                  <a:pt x="495" y="96"/>
                  <a:pt x="495" y="96"/>
                </a:cubicBezTo>
                <a:close/>
                <a:moveTo>
                  <a:pt x="492" y="141"/>
                </a:moveTo>
                <a:cubicBezTo>
                  <a:pt x="492" y="141"/>
                  <a:pt x="484" y="142"/>
                  <a:pt x="483" y="146"/>
                </a:cubicBezTo>
                <a:cubicBezTo>
                  <a:pt x="481" y="150"/>
                  <a:pt x="481" y="156"/>
                  <a:pt x="482" y="157"/>
                </a:cubicBezTo>
                <a:cubicBezTo>
                  <a:pt x="483" y="159"/>
                  <a:pt x="486" y="156"/>
                  <a:pt x="487" y="157"/>
                </a:cubicBezTo>
                <a:cubicBezTo>
                  <a:pt x="488" y="157"/>
                  <a:pt x="490" y="160"/>
                  <a:pt x="492" y="159"/>
                </a:cubicBezTo>
                <a:cubicBezTo>
                  <a:pt x="494" y="157"/>
                  <a:pt x="495" y="157"/>
                  <a:pt x="497" y="157"/>
                </a:cubicBezTo>
                <a:cubicBezTo>
                  <a:pt x="498" y="158"/>
                  <a:pt x="500" y="158"/>
                  <a:pt x="502" y="158"/>
                </a:cubicBezTo>
                <a:cubicBezTo>
                  <a:pt x="504" y="159"/>
                  <a:pt x="506" y="158"/>
                  <a:pt x="508" y="156"/>
                </a:cubicBezTo>
                <a:cubicBezTo>
                  <a:pt x="510" y="153"/>
                  <a:pt x="511" y="154"/>
                  <a:pt x="515" y="154"/>
                </a:cubicBezTo>
                <a:cubicBezTo>
                  <a:pt x="518" y="154"/>
                  <a:pt x="518" y="152"/>
                  <a:pt x="522" y="152"/>
                </a:cubicBezTo>
                <a:cubicBezTo>
                  <a:pt x="525" y="152"/>
                  <a:pt x="526" y="152"/>
                  <a:pt x="526" y="153"/>
                </a:cubicBezTo>
                <a:cubicBezTo>
                  <a:pt x="526" y="155"/>
                  <a:pt x="524" y="158"/>
                  <a:pt x="526" y="158"/>
                </a:cubicBezTo>
                <a:cubicBezTo>
                  <a:pt x="529" y="158"/>
                  <a:pt x="533" y="152"/>
                  <a:pt x="536" y="150"/>
                </a:cubicBezTo>
                <a:cubicBezTo>
                  <a:pt x="538" y="148"/>
                  <a:pt x="539" y="146"/>
                  <a:pt x="538" y="143"/>
                </a:cubicBezTo>
                <a:cubicBezTo>
                  <a:pt x="537" y="139"/>
                  <a:pt x="536" y="135"/>
                  <a:pt x="534" y="137"/>
                </a:cubicBezTo>
                <a:cubicBezTo>
                  <a:pt x="533" y="140"/>
                  <a:pt x="530" y="136"/>
                  <a:pt x="530" y="135"/>
                </a:cubicBezTo>
                <a:cubicBezTo>
                  <a:pt x="529" y="134"/>
                  <a:pt x="533" y="131"/>
                  <a:pt x="533" y="128"/>
                </a:cubicBezTo>
                <a:cubicBezTo>
                  <a:pt x="533" y="126"/>
                  <a:pt x="531" y="121"/>
                  <a:pt x="531" y="120"/>
                </a:cubicBezTo>
                <a:cubicBezTo>
                  <a:pt x="530" y="119"/>
                  <a:pt x="534" y="117"/>
                  <a:pt x="535" y="116"/>
                </a:cubicBezTo>
                <a:cubicBezTo>
                  <a:pt x="537" y="116"/>
                  <a:pt x="541" y="113"/>
                  <a:pt x="540" y="112"/>
                </a:cubicBezTo>
                <a:cubicBezTo>
                  <a:pt x="538" y="111"/>
                  <a:pt x="539" y="109"/>
                  <a:pt x="539" y="108"/>
                </a:cubicBezTo>
                <a:cubicBezTo>
                  <a:pt x="540" y="107"/>
                  <a:pt x="537" y="104"/>
                  <a:pt x="537" y="104"/>
                </a:cubicBezTo>
                <a:cubicBezTo>
                  <a:pt x="537" y="103"/>
                  <a:pt x="541" y="102"/>
                  <a:pt x="539" y="99"/>
                </a:cubicBezTo>
                <a:cubicBezTo>
                  <a:pt x="538" y="97"/>
                  <a:pt x="539" y="94"/>
                  <a:pt x="535" y="94"/>
                </a:cubicBezTo>
                <a:cubicBezTo>
                  <a:pt x="530" y="94"/>
                  <a:pt x="528" y="97"/>
                  <a:pt x="526" y="96"/>
                </a:cubicBezTo>
                <a:cubicBezTo>
                  <a:pt x="524" y="94"/>
                  <a:pt x="524" y="89"/>
                  <a:pt x="527" y="87"/>
                </a:cubicBezTo>
                <a:cubicBezTo>
                  <a:pt x="530" y="84"/>
                  <a:pt x="534" y="85"/>
                  <a:pt x="536" y="83"/>
                </a:cubicBezTo>
                <a:cubicBezTo>
                  <a:pt x="537" y="82"/>
                  <a:pt x="541" y="79"/>
                  <a:pt x="541" y="77"/>
                </a:cubicBezTo>
                <a:cubicBezTo>
                  <a:pt x="540" y="76"/>
                  <a:pt x="544" y="76"/>
                  <a:pt x="546" y="74"/>
                </a:cubicBezTo>
                <a:cubicBezTo>
                  <a:pt x="548" y="72"/>
                  <a:pt x="546" y="68"/>
                  <a:pt x="545" y="67"/>
                </a:cubicBezTo>
                <a:cubicBezTo>
                  <a:pt x="544" y="65"/>
                  <a:pt x="547" y="61"/>
                  <a:pt x="547" y="59"/>
                </a:cubicBezTo>
                <a:cubicBezTo>
                  <a:pt x="548" y="57"/>
                  <a:pt x="549" y="56"/>
                  <a:pt x="549" y="53"/>
                </a:cubicBezTo>
                <a:cubicBezTo>
                  <a:pt x="549" y="51"/>
                  <a:pt x="551" y="42"/>
                  <a:pt x="552" y="39"/>
                </a:cubicBezTo>
                <a:cubicBezTo>
                  <a:pt x="552" y="35"/>
                  <a:pt x="557" y="27"/>
                  <a:pt x="554" y="28"/>
                </a:cubicBezTo>
                <a:cubicBezTo>
                  <a:pt x="550" y="29"/>
                  <a:pt x="546" y="36"/>
                  <a:pt x="546" y="36"/>
                </a:cubicBezTo>
                <a:cubicBezTo>
                  <a:pt x="546" y="36"/>
                  <a:pt x="547" y="32"/>
                  <a:pt x="545" y="32"/>
                </a:cubicBezTo>
                <a:cubicBezTo>
                  <a:pt x="544" y="32"/>
                  <a:pt x="546" y="29"/>
                  <a:pt x="547" y="27"/>
                </a:cubicBezTo>
                <a:cubicBezTo>
                  <a:pt x="548" y="25"/>
                  <a:pt x="554" y="22"/>
                  <a:pt x="555" y="14"/>
                </a:cubicBezTo>
                <a:cubicBezTo>
                  <a:pt x="556" y="7"/>
                  <a:pt x="556" y="4"/>
                  <a:pt x="553" y="4"/>
                </a:cubicBezTo>
                <a:cubicBezTo>
                  <a:pt x="550" y="4"/>
                  <a:pt x="548" y="5"/>
                  <a:pt x="547" y="4"/>
                </a:cubicBezTo>
                <a:cubicBezTo>
                  <a:pt x="545" y="2"/>
                  <a:pt x="545" y="1"/>
                  <a:pt x="543" y="0"/>
                </a:cubicBezTo>
                <a:cubicBezTo>
                  <a:pt x="541" y="0"/>
                  <a:pt x="539" y="3"/>
                  <a:pt x="537" y="4"/>
                </a:cubicBezTo>
                <a:cubicBezTo>
                  <a:pt x="536" y="5"/>
                  <a:pt x="534" y="7"/>
                  <a:pt x="534" y="7"/>
                </a:cubicBezTo>
                <a:cubicBezTo>
                  <a:pt x="534" y="7"/>
                  <a:pt x="538" y="1"/>
                  <a:pt x="535" y="1"/>
                </a:cubicBezTo>
                <a:cubicBezTo>
                  <a:pt x="533" y="1"/>
                  <a:pt x="529" y="3"/>
                  <a:pt x="527" y="2"/>
                </a:cubicBezTo>
                <a:cubicBezTo>
                  <a:pt x="525" y="2"/>
                  <a:pt x="524" y="2"/>
                  <a:pt x="522" y="3"/>
                </a:cubicBezTo>
                <a:cubicBezTo>
                  <a:pt x="520" y="4"/>
                  <a:pt x="517" y="3"/>
                  <a:pt x="517" y="5"/>
                </a:cubicBezTo>
                <a:cubicBezTo>
                  <a:pt x="516" y="7"/>
                  <a:pt x="515" y="8"/>
                  <a:pt x="512" y="8"/>
                </a:cubicBezTo>
                <a:cubicBezTo>
                  <a:pt x="510" y="8"/>
                  <a:pt x="506" y="8"/>
                  <a:pt x="506" y="9"/>
                </a:cubicBezTo>
                <a:cubicBezTo>
                  <a:pt x="506" y="11"/>
                  <a:pt x="502" y="12"/>
                  <a:pt x="500" y="13"/>
                </a:cubicBezTo>
                <a:cubicBezTo>
                  <a:pt x="498" y="14"/>
                  <a:pt x="497" y="19"/>
                  <a:pt x="496" y="20"/>
                </a:cubicBezTo>
                <a:cubicBezTo>
                  <a:pt x="495" y="20"/>
                  <a:pt x="493" y="24"/>
                  <a:pt x="493" y="26"/>
                </a:cubicBezTo>
                <a:cubicBezTo>
                  <a:pt x="493" y="27"/>
                  <a:pt x="493" y="27"/>
                  <a:pt x="489" y="27"/>
                </a:cubicBezTo>
                <a:cubicBezTo>
                  <a:pt x="486" y="26"/>
                  <a:pt x="484" y="29"/>
                  <a:pt x="484" y="30"/>
                </a:cubicBezTo>
                <a:cubicBezTo>
                  <a:pt x="484" y="31"/>
                  <a:pt x="483" y="34"/>
                  <a:pt x="482" y="34"/>
                </a:cubicBezTo>
                <a:cubicBezTo>
                  <a:pt x="481" y="34"/>
                  <a:pt x="478" y="34"/>
                  <a:pt x="476" y="37"/>
                </a:cubicBezTo>
                <a:cubicBezTo>
                  <a:pt x="473" y="39"/>
                  <a:pt x="471" y="38"/>
                  <a:pt x="469" y="41"/>
                </a:cubicBezTo>
                <a:cubicBezTo>
                  <a:pt x="468" y="44"/>
                  <a:pt x="469" y="47"/>
                  <a:pt x="471" y="47"/>
                </a:cubicBezTo>
                <a:cubicBezTo>
                  <a:pt x="473" y="48"/>
                  <a:pt x="472" y="51"/>
                  <a:pt x="472" y="52"/>
                </a:cubicBezTo>
                <a:cubicBezTo>
                  <a:pt x="471" y="53"/>
                  <a:pt x="475" y="53"/>
                  <a:pt x="474" y="55"/>
                </a:cubicBezTo>
                <a:cubicBezTo>
                  <a:pt x="473" y="58"/>
                  <a:pt x="474" y="60"/>
                  <a:pt x="475" y="61"/>
                </a:cubicBezTo>
                <a:cubicBezTo>
                  <a:pt x="477" y="61"/>
                  <a:pt x="478" y="64"/>
                  <a:pt x="481" y="66"/>
                </a:cubicBezTo>
                <a:cubicBezTo>
                  <a:pt x="483" y="68"/>
                  <a:pt x="486" y="65"/>
                  <a:pt x="487" y="63"/>
                </a:cubicBezTo>
                <a:cubicBezTo>
                  <a:pt x="488" y="61"/>
                  <a:pt x="487" y="68"/>
                  <a:pt x="488" y="68"/>
                </a:cubicBezTo>
                <a:cubicBezTo>
                  <a:pt x="489" y="69"/>
                  <a:pt x="495" y="71"/>
                  <a:pt x="496" y="68"/>
                </a:cubicBezTo>
                <a:cubicBezTo>
                  <a:pt x="498" y="65"/>
                  <a:pt x="500" y="64"/>
                  <a:pt x="500" y="64"/>
                </a:cubicBezTo>
                <a:cubicBezTo>
                  <a:pt x="500" y="64"/>
                  <a:pt x="497" y="70"/>
                  <a:pt x="501" y="67"/>
                </a:cubicBezTo>
                <a:cubicBezTo>
                  <a:pt x="505" y="65"/>
                  <a:pt x="508" y="62"/>
                  <a:pt x="510" y="58"/>
                </a:cubicBezTo>
                <a:cubicBezTo>
                  <a:pt x="512" y="55"/>
                  <a:pt x="514" y="50"/>
                  <a:pt x="514" y="50"/>
                </a:cubicBezTo>
                <a:cubicBezTo>
                  <a:pt x="514" y="50"/>
                  <a:pt x="515" y="56"/>
                  <a:pt x="513" y="59"/>
                </a:cubicBezTo>
                <a:cubicBezTo>
                  <a:pt x="512" y="62"/>
                  <a:pt x="516" y="61"/>
                  <a:pt x="514" y="63"/>
                </a:cubicBezTo>
                <a:cubicBezTo>
                  <a:pt x="513" y="65"/>
                  <a:pt x="506" y="69"/>
                  <a:pt x="505" y="69"/>
                </a:cubicBezTo>
                <a:cubicBezTo>
                  <a:pt x="505" y="69"/>
                  <a:pt x="500" y="71"/>
                  <a:pt x="502" y="74"/>
                </a:cubicBezTo>
                <a:cubicBezTo>
                  <a:pt x="504" y="77"/>
                  <a:pt x="504" y="76"/>
                  <a:pt x="505" y="78"/>
                </a:cubicBezTo>
                <a:cubicBezTo>
                  <a:pt x="506" y="79"/>
                  <a:pt x="508" y="83"/>
                  <a:pt x="508" y="83"/>
                </a:cubicBezTo>
                <a:cubicBezTo>
                  <a:pt x="508" y="83"/>
                  <a:pt x="499" y="76"/>
                  <a:pt x="498" y="74"/>
                </a:cubicBezTo>
                <a:cubicBezTo>
                  <a:pt x="496" y="73"/>
                  <a:pt x="489" y="72"/>
                  <a:pt x="488" y="75"/>
                </a:cubicBezTo>
                <a:cubicBezTo>
                  <a:pt x="488" y="77"/>
                  <a:pt x="490" y="81"/>
                  <a:pt x="490" y="83"/>
                </a:cubicBezTo>
                <a:cubicBezTo>
                  <a:pt x="489" y="84"/>
                  <a:pt x="489" y="85"/>
                  <a:pt x="493" y="87"/>
                </a:cubicBezTo>
                <a:cubicBezTo>
                  <a:pt x="497" y="89"/>
                  <a:pt x="501" y="96"/>
                  <a:pt x="502" y="98"/>
                </a:cubicBezTo>
                <a:cubicBezTo>
                  <a:pt x="503" y="100"/>
                  <a:pt x="505" y="101"/>
                  <a:pt x="507" y="101"/>
                </a:cubicBezTo>
                <a:cubicBezTo>
                  <a:pt x="510" y="101"/>
                  <a:pt x="507" y="103"/>
                  <a:pt x="506" y="104"/>
                </a:cubicBezTo>
                <a:cubicBezTo>
                  <a:pt x="505" y="106"/>
                  <a:pt x="500" y="103"/>
                  <a:pt x="497" y="105"/>
                </a:cubicBezTo>
                <a:cubicBezTo>
                  <a:pt x="493" y="107"/>
                  <a:pt x="489" y="109"/>
                  <a:pt x="489" y="112"/>
                </a:cubicBezTo>
                <a:cubicBezTo>
                  <a:pt x="488" y="116"/>
                  <a:pt x="489" y="121"/>
                  <a:pt x="491" y="121"/>
                </a:cubicBezTo>
                <a:cubicBezTo>
                  <a:pt x="493" y="121"/>
                  <a:pt x="496" y="122"/>
                  <a:pt x="497" y="120"/>
                </a:cubicBezTo>
                <a:cubicBezTo>
                  <a:pt x="499" y="118"/>
                  <a:pt x="502" y="119"/>
                  <a:pt x="500" y="122"/>
                </a:cubicBezTo>
                <a:cubicBezTo>
                  <a:pt x="498" y="124"/>
                  <a:pt x="497" y="126"/>
                  <a:pt x="499" y="128"/>
                </a:cubicBezTo>
                <a:cubicBezTo>
                  <a:pt x="500" y="129"/>
                  <a:pt x="500" y="130"/>
                  <a:pt x="503" y="131"/>
                </a:cubicBezTo>
                <a:cubicBezTo>
                  <a:pt x="507" y="132"/>
                  <a:pt x="508" y="128"/>
                  <a:pt x="508" y="127"/>
                </a:cubicBezTo>
                <a:cubicBezTo>
                  <a:pt x="509" y="126"/>
                  <a:pt x="511" y="130"/>
                  <a:pt x="508" y="133"/>
                </a:cubicBezTo>
                <a:cubicBezTo>
                  <a:pt x="506" y="135"/>
                  <a:pt x="504" y="137"/>
                  <a:pt x="502" y="135"/>
                </a:cubicBezTo>
                <a:cubicBezTo>
                  <a:pt x="499" y="133"/>
                  <a:pt x="496" y="128"/>
                  <a:pt x="493" y="127"/>
                </a:cubicBezTo>
                <a:cubicBezTo>
                  <a:pt x="490" y="126"/>
                  <a:pt x="486" y="127"/>
                  <a:pt x="487" y="129"/>
                </a:cubicBezTo>
                <a:cubicBezTo>
                  <a:pt x="487" y="131"/>
                  <a:pt x="487" y="133"/>
                  <a:pt x="489" y="136"/>
                </a:cubicBezTo>
                <a:cubicBezTo>
                  <a:pt x="490" y="138"/>
                  <a:pt x="493" y="138"/>
                  <a:pt x="494" y="139"/>
                </a:cubicBezTo>
                <a:cubicBezTo>
                  <a:pt x="494" y="141"/>
                  <a:pt x="492" y="141"/>
                  <a:pt x="492" y="141"/>
                </a:cubicBezTo>
                <a:close/>
                <a:moveTo>
                  <a:pt x="476" y="132"/>
                </a:moveTo>
                <a:cubicBezTo>
                  <a:pt x="476" y="132"/>
                  <a:pt x="480" y="133"/>
                  <a:pt x="480" y="135"/>
                </a:cubicBezTo>
                <a:cubicBezTo>
                  <a:pt x="481" y="137"/>
                  <a:pt x="480" y="141"/>
                  <a:pt x="478" y="141"/>
                </a:cubicBezTo>
                <a:cubicBezTo>
                  <a:pt x="476" y="142"/>
                  <a:pt x="472" y="140"/>
                  <a:pt x="472" y="136"/>
                </a:cubicBezTo>
                <a:cubicBezTo>
                  <a:pt x="472" y="133"/>
                  <a:pt x="475" y="132"/>
                  <a:pt x="476" y="132"/>
                </a:cubicBezTo>
                <a:close/>
                <a:moveTo>
                  <a:pt x="457" y="130"/>
                </a:moveTo>
                <a:cubicBezTo>
                  <a:pt x="453" y="130"/>
                  <a:pt x="450" y="129"/>
                  <a:pt x="450" y="132"/>
                </a:cubicBezTo>
                <a:cubicBezTo>
                  <a:pt x="450" y="135"/>
                  <a:pt x="450" y="136"/>
                  <a:pt x="455" y="136"/>
                </a:cubicBezTo>
                <a:cubicBezTo>
                  <a:pt x="461" y="136"/>
                  <a:pt x="463" y="137"/>
                  <a:pt x="464" y="134"/>
                </a:cubicBezTo>
                <a:cubicBezTo>
                  <a:pt x="466" y="131"/>
                  <a:pt x="464" y="130"/>
                  <a:pt x="462" y="130"/>
                </a:cubicBezTo>
                <a:cubicBezTo>
                  <a:pt x="460" y="130"/>
                  <a:pt x="457" y="130"/>
                  <a:pt x="457" y="130"/>
                </a:cubicBezTo>
                <a:close/>
                <a:moveTo>
                  <a:pt x="443" y="107"/>
                </a:moveTo>
                <a:cubicBezTo>
                  <a:pt x="443" y="108"/>
                  <a:pt x="440" y="113"/>
                  <a:pt x="442" y="116"/>
                </a:cubicBezTo>
                <a:cubicBezTo>
                  <a:pt x="444" y="119"/>
                  <a:pt x="445" y="121"/>
                  <a:pt x="447" y="126"/>
                </a:cubicBezTo>
                <a:cubicBezTo>
                  <a:pt x="448" y="131"/>
                  <a:pt x="457" y="126"/>
                  <a:pt x="457" y="122"/>
                </a:cubicBezTo>
                <a:cubicBezTo>
                  <a:pt x="457" y="119"/>
                  <a:pt x="457" y="117"/>
                  <a:pt x="452" y="112"/>
                </a:cubicBezTo>
                <a:cubicBezTo>
                  <a:pt x="448" y="107"/>
                  <a:pt x="443" y="107"/>
                  <a:pt x="443" y="107"/>
                </a:cubicBezTo>
                <a:close/>
                <a:moveTo>
                  <a:pt x="414" y="95"/>
                </a:moveTo>
                <a:cubicBezTo>
                  <a:pt x="414" y="96"/>
                  <a:pt x="413" y="98"/>
                  <a:pt x="417" y="100"/>
                </a:cubicBezTo>
                <a:cubicBezTo>
                  <a:pt x="420" y="103"/>
                  <a:pt x="420" y="105"/>
                  <a:pt x="419" y="107"/>
                </a:cubicBezTo>
                <a:cubicBezTo>
                  <a:pt x="418" y="110"/>
                  <a:pt x="412" y="107"/>
                  <a:pt x="413" y="110"/>
                </a:cubicBezTo>
                <a:cubicBezTo>
                  <a:pt x="414" y="113"/>
                  <a:pt x="416" y="114"/>
                  <a:pt x="420" y="114"/>
                </a:cubicBezTo>
                <a:cubicBezTo>
                  <a:pt x="424" y="114"/>
                  <a:pt x="426" y="116"/>
                  <a:pt x="426" y="118"/>
                </a:cubicBezTo>
                <a:cubicBezTo>
                  <a:pt x="427" y="119"/>
                  <a:pt x="429" y="123"/>
                  <a:pt x="430" y="126"/>
                </a:cubicBezTo>
                <a:cubicBezTo>
                  <a:pt x="431" y="128"/>
                  <a:pt x="438" y="130"/>
                  <a:pt x="438" y="127"/>
                </a:cubicBezTo>
                <a:cubicBezTo>
                  <a:pt x="439" y="123"/>
                  <a:pt x="438" y="118"/>
                  <a:pt x="438" y="115"/>
                </a:cubicBezTo>
                <a:cubicBezTo>
                  <a:pt x="438" y="111"/>
                  <a:pt x="436" y="108"/>
                  <a:pt x="433" y="106"/>
                </a:cubicBezTo>
                <a:cubicBezTo>
                  <a:pt x="431" y="103"/>
                  <a:pt x="429" y="100"/>
                  <a:pt x="427" y="98"/>
                </a:cubicBezTo>
                <a:cubicBezTo>
                  <a:pt x="426" y="96"/>
                  <a:pt x="425" y="92"/>
                  <a:pt x="421" y="91"/>
                </a:cubicBezTo>
                <a:cubicBezTo>
                  <a:pt x="417" y="91"/>
                  <a:pt x="414" y="95"/>
                  <a:pt x="414" y="95"/>
                </a:cubicBezTo>
                <a:close/>
                <a:moveTo>
                  <a:pt x="382" y="108"/>
                </a:moveTo>
                <a:cubicBezTo>
                  <a:pt x="385" y="108"/>
                  <a:pt x="385" y="106"/>
                  <a:pt x="389" y="109"/>
                </a:cubicBezTo>
                <a:cubicBezTo>
                  <a:pt x="393" y="112"/>
                  <a:pt x="395" y="109"/>
                  <a:pt x="395" y="106"/>
                </a:cubicBezTo>
                <a:cubicBezTo>
                  <a:pt x="395" y="102"/>
                  <a:pt x="394" y="97"/>
                  <a:pt x="390" y="100"/>
                </a:cubicBezTo>
                <a:cubicBezTo>
                  <a:pt x="385" y="102"/>
                  <a:pt x="384" y="102"/>
                  <a:pt x="380" y="103"/>
                </a:cubicBezTo>
                <a:cubicBezTo>
                  <a:pt x="377" y="103"/>
                  <a:pt x="376" y="105"/>
                  <a:pt x="376" y="106"/>
                </a:cubicBezTo>
                <a:cubicBezTo>
                  <a:pt x="377" y="108"/>
                  <a:pt x="382" y="108"/>
                  <a:pt x="382" y="108"/>
                </a:cubicBezTo>
                <a:close/>
                <a:moveTo>
                  <a:pt x="381" y="113"/>
                </a:moveTo>
                <a:cubicBezTo>
                  <a:pt x="381" y="113"/>
                  <a:pt x="385" y="113"/>
                  <a:pt x="387" y="113"/>
                </a:cubicBezTo>
                <a:cubicBezTo>
                  <a:pt x="390" y="113"/>
                  <a:pt x="392" y="115"/>
                  <a:pt x="391" y="117"/>
                </a:cubicBezTo>
                <a:cubicBezTo>
                  <a:pt x="390" y="119"/>
                  <a:pt x="388" y="119"/>
                  <a:pt x="387" y="122"/>
                </a:cubicBezTo>
                <a:cubicBezTo>
                  <a:pt x="387" y="124"/>
                  <a:pt x="381" y="129"/>
                  <a:pt x="378" y="128"/>
                </a:cubicBezTo>
                <a:cubicBezTo>
                  <a:pt x="375" y="127"/>
                  <a:pt x="375" y="122"/>
                  <a:pt x="374" y="117"/>
                </a:cubicBezTo>
                <a:cubicBezTo>
                  <a:pt x="373" y="112"/>
                  <a:pt x="369" y="116"/>
                  <a:pt x="368" y="113"/>
                </a:cubicBezTo>
                <a:cubicBezTo>
                  <a:pt x="368" y="110"/>
                  <a:pt x="373" y="110"/>
                  <a:pt x="373" y="112"/>
                </a:cubicBezTo>
                <a:cubicBezTo>
                  <a:pt x="374" y="115"/>
                  <a:pt x="376" y="114"/>
                  <a:pt x="381" y="113"/>
                </a:cubicBezTo>
                <a:close/>
                <a:moveTo>
                  <a:pt x="354" y="135"/>
                </a:moveTo>
                <a:cubicBezTo>
                  <a:pt x="354" y="135"/>
                  <a:pt x="355" y="133"/>
                  <a:pt x="355" y="131"/>
                </a:cubicBezTo>
                <a:cubicBezTo>
                  <a:pt x="356" y="129"/>
                  <a:pt x="355" y="127"/>
                  <a:pt x="357" y="125"/>
                </a:cubicBezTo>
                <a:cubicBezTo>
                  <a:pt x="359" y="123"/>
                  <a:pt x="361" y="123"/>
                  <a:pt x="360" y="119"/>
                </a:cubicBezTo>
                <a:cubicBezTo>
                  <a:pt x="359" y="115"/>
                  <a:pt x="356" y="116"/>
                  <a:pt x="355" y="118"/>
                </a:cubicBezTo>
                <a:cubicBezTo>
                  <a:pt x="353" y="121"/>
                  <a:pt x="351" y="117"/>
                  <a:pt x="347" y="115"/>
                </a:cubicBezTo>
                <a:cubicBezTo>
                  <a:pt x="343" y="114"/>
                  <a:pt x="343" y="117"/>
                  <a:pt x="340" y="120"/>
                </a:cubicBezTo>
                <a:cubicBezTo>
                  <a:pt x="336" y="124"/>
                  <a:pt x="332" y="122"/>
                  <a:pt x="329" y="125"/>
                </a:cubicBezTo>
                <a:cubicBezTo>
                  <a:pt x="326" y="128"/>
                  <a:pt x="326" y="128"/>
                  <a:pt x="322" y="128"/>
                </a:cubicBezTo>
                <a:cubicBezTo>
                  <a:pt x="319" y="128"/>
                  <a:pt x="319" y="131"/>
                  <a:pt x="318" y="133"/>
                </a:cubicBezTo>
                <a:cubicBezTo>
                  <a:pt x="318" y="136"/>
                  <a:pt x="321" y="137"/>
                  <a:pt x="324" y="139"/>
                </a:cubicBezTo>
                <a:cubicBezTo>
                  <a:pt x="328" y="141"/>
                  <a:pt x="327" y="137"/>
                  <a:pt x="327" y="137"/>
                </a:cubicBezTo>
                <a:cubicBezTo>
                  <a:pt x="328" y="137"/>
                  <a:pt x="329" y="141"/>
                  <a:pt x="331" y="141"/>
                </a:cubicBezTo>
                <a:cubicBezTo>
                  <a:pt x="333" y="140"/>
                  <a:pt x="332" y="138"/>
                  <a:pt x="333" y="137"/>
                </a:cubicBezTo>
                <a:cubicBezTo>
                  <a:pt x="334" y="136"/>
                  <a:pt x="334" y="139"/>
                  <a:pt x="337" y="137"/>
                </a:cubicBezTo>
                <a:cubicBezTo>
                  <a:pt x="341" y="135"/>
                  <a:pt x="341" y="132"/>
                  <a:pt x="344" y="129"/>
                </a:cubicBezTo>
                <a:cubicBezTo>
                  <a:pt x="347" y="126"/>
                  <a:pt x="346" y="130"/>
                  <a:pt x="345" y="134"/>
                </a:cubicBezTo>
                <a:cubicBezTo>
                  <a:pt x="344" y="137"/>
                  <a:pt x="345" y="140"/>
                  <a:pt x="347" y="138"/>
                </a:cubicBezTo>
                <a:cubicBezTo>
                  <a:pt x="350" y="136"/>
                  <a:pt x="352" y="135"/>
                  <a:pt x="354" y="135"/>
                </a:cubicBezTo>
                <a:close/>
                <a:moveTo>
                  <a:pt x="342" y="144"/>
                </a:moveTo>
                <a:cubicBezTo>
                  <a:pt x="342" y="144"/>
                  <a:pt x="342" y="144"/>
                  <a:pt x="339" y="144"/>
                </a:cubicBezTo>
                <a:cubicBezTo>
                  <a:pt x="337" y="144"/>
                  <a:pt x="333" y="146"/>
                  <a:pt x="330" y="148"/>
                </a:cubicBezTo>
                <a:cubicBezTo>
                  <a:pt x="327" y="150"/>
                  <a:pt x="333" y="153"/>
                  <a:pt x="335" y="152"/>
                </a:cubicBezTo>
                <a:cubicBezTo>
                  <a:pt x="338" y="151"/>
                  <a:pt x="341" y="145"/>
                  <a:pt x="342" y="144"/>
                </a:cubicBezTo>
                <a:close/>
                <a:moveTo>
                  <a:pt x="412" y="163"/>
                </a:moveTo>
                <a:cubicBezTo>
                  <a:pt x="410" y="163"/>
                  <a:pt x="405" y="159"/>
                  <a:pt x="407" y="159"/>
                </a:cubicBezTo>
                <a:cubicBezTo>
                  <a:pt x="409" y="158"/>
                  <a:pt x="411" y="157"/>
                  <a:pt x="410" y="155"/>
                </a:cubicBezTo>
                <a:cubicBezTo>
                  <a:pt x="408" y="153"/>
                  <a:pt x="407" y="148"/>
                  <a:pt x="409" y="149"/>
                </a:cubicBezTo>
                <a:cubicBezTo>
                  <a:pt x="412" y="150"/>
                  <a:pt x="416" y="153"/>
                  <a:pt x="415" y="154"/>
                </a:cubicBezTo>
                <a:cubicBezTo>
                  <a:pt x="413" y="156"/>
                  <a:pt x="413" y="156"/>
                  <a:pt x="415" y="158"/>
                </a:cubicBezTo>
                <a:cubicBezTo>
                  <a:pt x="416" y="160"/>
                  <a:pt x="413" y="163"/>
                  <a:pt x="413" y="163"/>
                </a:cubicBezTo>
                <a:cubicBezTo>
                  <a:pt x="412" y="163"/>
                  <a:pt x="412" y="163"/>
                  <a:pt x="412" y="163"/>
                </a:cubicBezTo>
                <a:close/>
                <a:moveTo>
                  <a:pt x="404" y="175"/>
                </a:moveTo>
                <a:cubicBezTo>
                  <a:pt x="402" y="177"/>
                  <a:pt x="400" y="180"/>
                  <a:pt x="401" y="182"/>
                </a:cubicBezTo>
                <a:cubicBezTo>
                  <a:pt x="403" y="183"/>
                  <a:pt x="407" y="185"/>
                  <a:pt x="408" y="180"/>
                </a:cubicBezTo>
                <a:cubicBezTo>
                  <a:pt x="408" y="175"/>
                  <a:pt x="404" y="175"/>
                  <a:pt x="404" y="175"/>
                </a:cubicBezTo>
                <a:close/>
                <a:moveTo>
                  <a:pt x="441" y="168"/>
                </a:moveTo>
                <a:cubicBezTo>
                  <a:pt x="441" y="168"/>
                  <a:pt x="442" y="162"/>
                  <a:pt x="442" y="161"/>
                </a:cubicBezTo>
                <a:cubicBezTo>
                  <a:pt x="442" y="160"/>
                  <a:pt x="441" y="156"/>
                  <a:pt x="440" y="154"/>
                </a:cubicBezTo>
                <a:cubicBezTo>
                  <a:pt x="439" y="152"/>
                  <a:pt x="436" y="153"/>
                  <a:pt x="434" y="155"/>
                </a:cubicBezTo>
                <a:cubicBezTo>
                  <a:pt x="433" y="157"/>
                  <a:pt x="431" y="152"/>
                  <a:pt x="429" y="152"/>
                </a:cubicBezTo>
                <a:cubicBezTo>
                  <a:pt x="427" y="151"/>
                  <a:pt x="426" y="153"/>
                  <a:pt x="426" y="155"/>
                </a:cubicBezTo>
                <a:cubicBezTo>
                  <a:pt x="426" y="158"/>
                  <a:pt x="429" y="159"/>
                  <a:pt x="428" y="162"/>
                </a:cubicBezTo>
                <a:cubicBezTo>
                  <a:pt x="427" y="164"/>
                  <a:pt x="425" y="161"/>
                  <a:pt x="425" y="159"/>
                </a:cubicBezTo>
                <a:cubicBezTo>
                  <a:pt x="424" y="156"/>
                  <a:pt x="422" y="154"/>
                  <a:pt x="420" y="156"/>
                </a:cubicBezTo>
                <a:cubicBezTo>
                  <a:pt x="418" y="157"/>
                  <a:pt x="420" y="160"/>
                  <a:pt x="420" y="164"/>
                </a:cubicBezTo>
                <a:cubicBezTo>
                  <a:pt x="420" y="167"/>
                  <a:pt x="419" y="166"/>
                  <a:pt x="418" y="167"/>
                </a:cubicBezTo>
                <a:cubicBezTo>
                  <a:pt x="417" y="168"/>
                  <a:pt x="416" y="169"/>
                  <a:pt x="415" y="171"/>
                </a:cubicBezTo>
                <a:cubicBezTo>
                  <a:pt x="414" y="172"/>
                  <a:pt x="416" y="174"/>
                  <a:pt x="420" y="174"/>
                </a:cubicBezTo>
                <a:cubicBezTo>
                  <a:pt x="424" y="174"/>
                  <a:pt x="430" y="173"/>
                  <a:pt x="430" y="173"/>
                </a:cubicBezTo>
                <a:cubicBezTo>
                  <a:pt x="430" y="173"/>
                  <a:pt x="429" y="175"/>
                  <a:pt x="426" y="177"/>
                </a:cubicBezTo>
                <a:cubicBezTo>
                  <a:pt x="423" y="178"/>
                  <a:pt x="423" y="180"/>
                  <a:pt x="425" y="182"/>
                </a:cubicBezTo>
                <a:cubicBezTo>
                  <a:pt x="427" y="184"/>
                  <a:pt x="425" y="184"/>
                  <a:pt x="425" y="187"/>
                </a:cubicBezTo>
                <a:cubicBezTo>
                  <a:pt x="426" y="189"/>
                  <a:pt x="434" y="188"/>
                  <a:pt x="436" y="188"/>
                </a:cubicBezTo>
                <a:cubicBezTo>
                  <a:pt x="439" y="187"/>
                  <a:pt x="439" y="184"/>
                  <a:pt x="439" y="181"/>
                </a:cubicBezTo>
                <a:cubicBezTo>
                  <a:pt x="439" y="178"/>
                  <a:pt x="440" y="178"/>
                  <a:pt x="439" y="176"/>
                </a:cubicBezTo>
                <a:cubicBezTo>
                  <a:pt x="439" y="174"/>
                  <a:pt x="441" y="168"/>
                  <a:pt x="441" y="168"/>
                </a:cubicBezTo>
                <a:close/>
                <a:moveTo>
                  <a:pt x="453" y="177"/>
                </a:moveTo>
                <a:cubicBezTo>
                  <a:pt x="449" y="180"/>
                  <a:pt x="450" y="182"/>
                  <a:pt x="447" y="184"/>
                </a:cubicBezTo>
                <a:cubicBezTo>
                  <a:pt x="444" y="186"/>
                  <a:pt x="441" y="188"/>
                  <a:pt x="446" y="190"/>
                </a:cubicBezTo>
                <a:cubicBezTo>
                  <a:pt x="451" y="193"/>
                  <a:pt x="455" y="193"/>
                  <a:pt x="456" y="195"/>
                </a:cubicBezTo>
                <a:cubicBezTo>
                  <a:pt x="456" y="197"/>
                  <a:pt x="461" y="198"/>
                  <a:pt x="462" y="195"/>
                </a:cubicBezTo>
                <a:cubicBezTo>
                  <a:pt x="463" y="193"/>
                  <a:pt x="461" y="191"/>
                  <a:pt x="461" y="187"/>
                </a:cubicBezTo>
                <a:cubicBezTo>
                  <a:pt x="462" y="183"/>
                  <a:pt x="460" y="179"/>
                  <a:pt x="457" y="177"/>
                </a:cubicBezTo>
                <a:cubicBezTo>
                  <a:pt x="455" y="176"/>
                  <a:pt x="453" y="177"/>
                  <a:pt x="453" y="177"/>
                </a:cubicBezTo>
                <a:close/>
                <a:moveTo>
                  <a:pt x="486" y="179"/>
                </a:moveTo>
                <a:cubicBezTo>
                  <a:pt x="486" y="179"/>
                  <a:pt x="487" y="176"/>
                  <a:pt x="486" y="176"/>
                </a:cubicBezTo>
                <a:cubicBezTo>
                  <a:pt x="484" y="175"/>
                  <a:pt x="484" y="171"/>
                  <a:pt x="485" y="169"/>
                </a:cubicBezTo>
                <a:cubicBezTo>
                  <a:pt x="486" y="166"/>
                  <a:pt x="485" y="162"/>
                  <a:pt x="484" y="162"/>
                </a:cubicBezTo>
                <a:cubicBezTo>
                  <a:pt x="483" y="161"/>
                  <a:pt x="477" y="158"/>
                  <a:pt x="475" y="156"/>
                </a:cubicBezTo>
                <a:cubicBezTo>
                  <a:pt x="473" y="154"/>
                  <a:pt x="472" y="153"/>
                  <a:pt x="469" y="154"/>
                </a:cubicBezTo>
                <a:cubicBezTo>
                  <a:pt x="466" y="154"/>
                  <a:pt x="465" y="154"/>
                  <a:pt x="463" y="152"/>
                </a:cubicBezTo>
                <a:cubicBezTo>
                  <a:pt x="462" y="150"/>
                  <a:pt x="460" y="151"/>
                  <a:pt x="457" y="147"/>
                </a:cubicBezTo>
                <a:cubicBezTo>
                  <a:pt x="454" y="144"/>
                  <a:pt x="451" y="146"/>
                  <a:pt x="448" y="146"/>
                </a:cubicBezTo>
                <a:cubicBezTo>
                  <a:pt x="445" y="147"/>
                  <a:pt x="447" y="151"/>
                  <a:pt x="450" y="155"/>
                </a:cubicBezTo>
                <a:cubicBezTo>
                  <a:pt x="452" y="159"/>
                  <a:pt x="454" y="160"/>
                  <a:pt x="459" y="162"/>
                </a:cubicBezTo>
                <a:cubicBezTo>
                  <a:pt x="464" y="164"/>
                  <a:pt x="463" y="160"/>
                  <a:pt x="465" y="163"/>
                </a:cubicBezTo>
                <a:cubicBezTo>
                  <a:pt x="468" y="166"/>
                  <a:pt x="467" y="168"/>
                  <a:pt x="469" y="172"/>
                </a:cubicBezTo>
                <a:cubicBezTo>
                  <a:pt x="470" y="176"/>
                  <a:pt x="469" y="176"/>
                  <a:pt x="468" y="179"/>
                </a:cubicBezTo>
                <a:cubicBezTo>
                  <a:pt x="467" y="181"/>
                  <a:pt x="469" y="186"/>
                  <a:pt x="469" y="187"/>
                </a:cubicBezTo>
                <a:cubicBezTo>
                  <a:pt x="469" y="188"/>
                  <a:pt x="471" y="193"/>
                  <a:pt x="473" y="195"/>
                </a:cubicBezTo>
                <a:cubicBezTo>
                  <a:pt x="474" y="196"/>
                  <a:pt x="476" y="194"/>
                  <a:pt x="477" y="195"/>
                </a:cubicBezTo>
                <a:cubicBezTo>
                  <a:pt x="478" y="196"/>
                  <a:pt x="480" y="197"/>
                  <a:pt x="483" y="197"/>
                </a:cubicBezTo>
                <a:cubicBezTo>
                  <a:pt x="486" y="197"/>
                  <a:pt x="490" y="193"/>
                  <a:pt x="490" y="193"/>
                </a:cubicBezTo>
                <a:cubicBezTo>
                  <a:pt x="490" y="193"/>
                  <a:pt x="491" y="194"/>
                  <a:pt x="490" y="195"/>
                </a:cubicBezTo>
                <a:cubicBezTo>
                  <a:pt x="490" y="197"/>
                  <a:pt x="492" y="199"/>
                  <a:pt x="493" y="199"/>
                </a:cubicBezTo>
                <a:cubicBezTo>
                  <a:pt x="494" y="199"/>
                  <a:pt x="498" y="198"/>
                  <a:pt x="500" y="198"/>
                </a:cubicBezTo>
                <a:cubicBezTo>
                  <a:pt x="502" y="198"/>
                  <a:pt x="503" y="198"/>
                  <a:pt x="505" y="197"/>
                </a:cubicBezTo>
                <a:cubicBezTo>
                  <a:pt x="507" y="196"/>
                  <a:pt x="510" y="195"/>
                  <a:pt x="511" y="196"/>
                </a:cubicBezTo>
                <a:cubicBezTo>
                  <a:pt x="513" y="196"/>
                  <a:pt x="515" y="195"/>
                  <a:pt x="517" y="194"/>
                </a:cubicBezTo>
                <a:cubicBezTo>
                  <a:pt x="519" y="193"/>
                  <a:pt x="519" y="190"/>
                  <a:pt x="519" y="190"/>
                </a:cubicBezTo>
                <a:cubicBezTo>
                  <a:pt x="519" y="190"/>
                  <a:pt x="523" y="194"/>
                  <a:pt x="524" y="194"/>
                </a:cubicBezTo>
                <a:cubicBezTo>
                  <a:pt x="526" y="194"/>
                  <a:pt x="530" y="193"/>
                  <a:pt x="533" y="192"/>
                </a:cubicBezTo>
                <a:cubicBezTo>
                  <a:pt x="537" y="190"/>
                  <a:pt x="536" y="187"/>
                  <a:pt x="535" y="184"/>
                </a:cubicBezTo>
                <a:cubicBezTo>
                  <a:pt x="535" y="181"/>
                  <a:pt x="535" y="181"/>
                  <a:pt x="536" y="178"/>
                </a:cubicBezTo>
                <a:cubicBezTo>
                  <a:pt x="537" y="175"/>
                  <a:pt x="537" y="173"/>
                  <a:pt x="534" y="172"/>
                </a:cubicBezTo>
                <a:cubicBezTo>
                  <a:pt x="531" y="170"/>
                  <a:pt x="531" y="169"/>
                  <a:pt x="528" y="168"/>
                </a:cubicBezTo>
                <a:cubicBezTo>
                  <a:pt x="524" y="167"/>
                  <a:pt x="523" y="166"/>
                  <a:pt x="519" y="167"/>
                </a:cubicBezTo>
                <a:cubicBezTo>
                  <a:pt x="515" y="168"/>
                  <a:pt x="516" y="168"/>
                  <a:pt x="514" y="168"/>
                </a:cubicBezTo>
                <a:cubicBezTo>
                  <a:pt x="512" y="168"/>
                  <a:pt x="506" y="171"/>
                  <a:pt x="505" y="174"/>
                </a:cubicBezTo>
                <a:cubicBezTo>
                  <a:pt x="504" y="176"/>
                  <a:pt x="500" y="177"/>
                  <a:pt x="498" y="176"/>
                </a:cubicBezTo>
                <a:cubicBezTo>
                  <a:pt x="497" y="175"/>
                  <a:pt x="493" y="177"/>
                  <a:pt x="491" y="176"/>
                </a:cubicBezTo>
                <a:cubicBezTo>
                  <a:pt x="489" y="176"/>
                  <a:pt x="488" y="180"/>
                  <a:pt x="486" y="179"/>
                </a:cubicBezTo>
                <a:close/>
                <a:moveTo>
                  <a:pt x="334" y="199"/>
                </a:moveTo>
                <a:cubicBezTo>
                  <a:pt x="334" y="199"/>
                  <a:pt x="332" y="189"/>
                  <a:pt x="330" y="183"/>
                </a:cubicBezTo>
                <a:cubicBezTo>
                  <a:pt x="327" y="176"/>
                  <a:pt x="326" y="177"/>
                  <a:pt x="324" y="176"/>
                </a:cubicBezTo>
                <a:cubicBezTo>
                  <a:pt x="322" y="174"/>
                  <a:pt x="319" y="180"/>
                  <a:pt x="318" y="177"/>
                </a:cubicBezTo>
                <a:cubicBezTo>
                  <a:pt x="316" y="173"/>
                  <a:pt x="313" y="170"/>
                  <a:pt x="312" y="166"/>
                </a:cubicBezTo>
                <a:cubicBezTo>
                  <a:pt x="311" y="162"/>
                  <a:pt x="306" y="163"/>
                  <a:pt x="302" y="163"/>
                </a:cubicBezTo>
                <a:cubicBezTo>
                  <a:pt x="298" y="162"/>
                  <a:pt x="292" y="160"/>
                  <a:pt x="292" y="160"/>
                </a:cubicBezTo>
                <a:cubicBezTo>
                  <a:pt x="292" y="160"/>
                  <a:pt x="291" y="170"/>
                  <a:pt x="291" y="173"/>
                </a:cubicBezTo>
                <a:cubicBezTo>
                  <a:pt x="290" y="177"/>
                  <a:pt x="285" y="179"/>
                  <a:pt x="281" y="181"/>
                </a:cubicBezTo>
                <a:cubicBezTo>
                  <a:pt x="277" y="183"/>
                  <a:pt x="281" y="187"/>
                  <a:pt x="278" y="187"/>
                </a:cubicBezTo>
                <a:cubicBezTo>
                  <a:pt x="274" y="187"/>
                  <a:pt x="274" y="189"/>
                  <a:pt x="268" y="193"/>
                </a:cubicBezTo>
                <a:cubicBezTo>
                  <a:pt x="262" y="198"/>
                  <a:pt x="260" y="200"/>
                  <a:pt x="263" y="203"/>
                </a:cubicBezTo>
                <a:cubicBezTo>
                  <a:pt x="266" y="206"/>
                  <a:pt x="269" y="210"/>
                  <a:pt x="270" y="214"/>
                </a:cubicBezTo>
                <a:cubicBezTo>
                  <a:pt x="270" y="219"/>
                  <a:pt x="268" y="225"/>
                  <a:pt x="268" y="225"/>
                </a:cubicBezTo>
                <a:cubicBezTo>
                  <a:pt x="268" y="225"/>
                  <a:pt x="275" y="224"/>
                  <a:pt x="281" y="225"/>
                </a:cubicBezTo>
                <a:cubicBezTo>
                  <a:pt x="287" y="225"/>
                  <a:pt x="288" y="225"/>
                  <a:pt x="291" y="222"/>
                </a:cubicBezTo>
                <a:cubicBezTo>
                  <a:pt x="294" y="219"/>
                  <a:pt x="295" y="214"/>
                  <a:pt x="300" y="213"/>
                </a:cubicBezTo>
                <a:cubicBezTo>
                  <a:pt x="306" y="211"/>
                  <a:pt x="304" y="206"/>
                  <a:pt x="312" y="205"/>
                </a:cubicBezTo>
                <a:cubicBezTo>
                  <a:pt x="320" y="204"/>
                  <a:pt x="334" y="199"/>
                  <a:pt x="334" y="199"/>
                </a:cubicBezTo>
                <a:close/>
                <a:moveTo>
                  <a:pt x="384" y="210"/>
                </a:moveTo>
                <a:cubicBezTo>
                  <a:pt x="383" y="212"/>
                  <a:pt x="385" y="212"/>
                  <a:pt x="386" y="216"/>
                </a:cubicBezTo>
                <a:cubicBezTo>
                  <a:pt x="388" y="220"/>
                  <a:pt x="386" y="224"/>
                  <a:pt x="390" y="225"/>
                </a:cubicBezTo>
                <a:cubicBezTo>
                  <a:pt x="393" y="226"/>
                  <a:pt x="397" y="219"/>
                  <a:pt x="397" y="215"/>
                </a:cubicBezTo>
                <a:cubicBezTo>
                  <a:pt x="398" y="211"/>
                  <a:pt x="397" y="209"/>
                  <a:pt x="392" y="208"/>
                </a:cubicBezTo>
                <a:cubicBezTo>
                  <a:pt x="388" y="207"/>
                  <a:pt x="384" y="210"/>
                  <a:pt x="384" y="210"/>
                </a:cubicBezTo>
                <a:close/>
                <a:moveTo>
                  <a:pt x="401" y="294"/>
                </a:moveTo>
                <a:cubicBezTo>
                  <a:pt x="401" y="294"/>
                  <a:pt x="404" y="295"/>
                  <a:pt x="406" y="296"/>
                </a:cubicBezTo>
                <a:cubicBezTo>
                  <a:pt x="409" y="298"/>
                  <a:pt x="410" y="295"/>
                  <a:pt x="410" y="289"/>
                </a:cubicBezTo>
                <a:cubicBezTo>
                  <a:pt x="409" y="284"/>
                  <a:pt x="405" y="284"/>
                  <a:pt x="398" y="280"/>
                </a:cubicBezTo>
                <a:cubicBezTo>
                  <a:pt x="391" y="277"/>
                  <a:pt x="391" y="272"/>
                  <a:pt x="389" y="266"/>
                </a:cubicBezTo>
                <a:cubicBezTo>
                  <a:pt x="387" y="260"/>
                  <a:pt x="391" y="256"/>
                  <a:pt x="391" y="252"/>
                </a:cubicBezTo>
                <a:cubicBezTo>
                  <a:pt x="391" y="248"/>
                  <a:pt x="388" y="247"/>
                  <a:pt x="389" y="241"/>
                </a:cubicBezTo>
                <a:cubicBezTo>
                  <a:pt x="389" y="236"/>
                  <a:pt x="387" y="227"/>
                  <a:pt x="387" y="225"/>
                </a:cubicBezTo>
                <a:cubicBezTo>
                  <a:pt x="387" y="224"/>
                  <a:pt x="385" y="221"/>
                  <a:pt x="383" y="218"/>
                </a:cubicBezTo>
                <a:cubicBezTo>
                  <a:pt x="381" y="216"/>
                  <a:pt x="375" y="214"/>
                  <a:pt x="373" y="216"/>
                </a:cubicBezTo>
                <a:cubicBezTo>
                  <a:pt x="372" y="218"/>
                  <a:pt x="372" y="222"/>
                  <a:pt x="372" y="226"/>
                </a:cubicBezTo>
                <a:cubicBezTo>
                  <a:pt x="371" y="230"/>
                  <a:pt x="371" y="237"/>
                  <a:pt x="372" y="241"/>
                </a:cubicBezTo>
                <a:cubicBezTo>
                  <a:pt x="374" y="246"/>
                  <a:pt x="372" y="248"/>
                  <a:pt x="368" y="248"/>
                </a:cubicBezTo>
                <a:cubicBezTo>
                  <a:pt x="365" y="248"/>
                  <a:pt x="368" y="242"/>
                  <a:pt x="368" y="236"/>
                </a:cubicBezTo>
                <a:cubicBezTo>
                  <a:pt x="369" y="230"/>
                  <a:pt x="367" y="228"/>
                  <a:pt x="365" y="223"/>
                </a:cubicBezTo>
                <a:cubicBezTo>
                  <a:pt x="363" y="219"/>
                  <a:pt x="362" y="222"/>
                  <a:pt x="362" y="225"/>
                </a:cubicBezTo>
                <a:cubicBezTo>
                  <a:pt x="361" y="229"/>
                  <a:pt x="357" y="226"/>
                  <a:pt x="353" y="228"/>
                </a:cubicBezTo>
                <a:cubicBezTo>
                  <a:pt x="350" y="229"/>
                  <a:pt x="350" y="226"/>
                  <a:pt x="353" y="224"/>
                </a:cubicBezTo>
                <a:cubicBezTo>
                  <a:pt x="356" y="222"/>
                  <a:pt x="352" y="217"/>
                  <a:pt x="346" y="214"/>
                </a:cubicBezTo>
                <a:cubicBezTo>
                  <a:pt x="340" y="210"/>
                  <a:pt x="339" y="218"/>
                  <a:pt x="337" y="218"/>
                </a:cubicBezTo>
                <a:cubicBezTo>
                  <a:pt x="335" y="218"/>
                  <a:pt x="336" y="215"/>
                  <a:pt x="338" y="212"/>
                </a:cubicBezTo>
                <a:cubicBezTo>
                  <a:pt x="340" y="209"/>
                  <a:pt x="340" y="204"/>
                  <a:pt x="338" y="203"/>
                </a:cubicBezTo>
                <a:cubicBezTo>
                  <a:pt x="337" y="202"/>
                  <a:pt x="331" y="204"/>
                  <a:pt x="326" y="205"/>
                </a:cubicBezTo>
                <a:cubicBezTo>
                  <a:pt x="321" y="206"/>
                  <a:pt x="318" y="206"/>
                  <a:pt x="315" y="208"/>
                </a:cubicBezTo>
                <a:cubicBezTo>
                  <a:pt x="312" y="210"/>
                  <a:pt x="309" y="213"/>
                  <a:pt x="309" y="216"/>
                </a:cubicBezTo>
                <a:cubicBezTo>
                  <a:pt x="309" y="219"/>
                  <a:pt x="305" y="218"/>
                  <a:pt x="302" y="220"/>
                </a:cubicBezTo>
                <a:cubicBezTo>
                  <a:pt x="298" y="223"/>
                  <a:pt x="299" y="227"/>
                  <a:pt x="303" y="232"/>
                </a:cubicBezTo>
                <a:cubicBezTo>
                  <a:pt x="307" y="236"/>
                  <a:pt x="303" y="235"/>
                  <a:pt x="309" y="235"/>
                </a:cubicBezTo>
                <a:cubicBezTo>
                  <a:pt x="315" y="235"/>
                  <a:pt x="317" y="237"/>
                  <a:pt x="311" y="239"/>
                </a:cubicBezTo>
                <a:cubicBezTo>
                  <a:pt x="305" y="240"/>
                  <a:pt x="300" y="239"/>
                  <a:pt x="298" y="243"/>
                </a:cubicBezTo>
                <a:cubicBezTo>
                  <a:pt x="296" y="247"/>
                  <a:pt x="300" y="250"/>
                  <a:pt x="308" y="254"/>
                </a:cubicBezTo>
                <a:cubicBezTo>
                  <a:pt x="315" y="257"/>
                  <a:pt x="320" y="256"/>
                  <a:pt x="327" y="258"/>
                </a:cubicBezTo>
                <a:cubicBezTo>
                  <a:pt x="335" y="261"/>
                  <a:pt x="338" y="266"/>
                  <a:pt x="335" y="268"/>
                </a:cubicBezTo>
                <a:cubicBezTo>
                  <a:pt x="333" y="270"/>
                  <a:pt x="325" y="266"/>
                  <a:pt x="320" y="263"/>
                </a:cubicBezTo>
                <a:cubicBezTo>
                  <a:pt x="315" y="260"/>
                  <a:pt x="308" y="261"/>
                  <a:pt x="301" y="261"/>
                </a:cubicBezTo>
                <a:cubicBezTo>
                  <a:pt x="294" y="262"/>
                  <a:pt x="298" y="274"/>
                  <a:pt x="300" y="277"/>
                </a:cubicBezTo>
                <a:cubicBezTo>
                  <a:pt x="301" y="280"/>
                  <a:pt x="309" y="283"/>
                  <a:pt x="314" y="287"/>
                </a:cubicBezTo>
                <a:cubicBezTo>
                  <a:pt x="319" y="290"/>
                  <a:pt x="314" y="292"/>
                  <a:pt x="313" y="297"/>
                </a:cubicBezTo>
                <a:cubicBezTo>
                  <a:pt x="312" y="302"/>
                  <a:pt x="315" y="304"/>
                  <a:pt x="319" y="304"/>
                </a:cubicBezTo>
                <a:cubicBezTo>
                  <a:pt x="322" y="304"/>
                  <a:pt x="337" y="307"/>
                  <a:pt x="345" y="306"/>
                </a:cubicBezTo>
                <a:cubicBezTo>
                  <a:pt x="353" y="305"/>
                  <a:pt x="355" y="303"/>
                  <a:pt x="358" y="303"/>
                </a:cubicBezTo>
                <a:cubicBezTo>
                  <a:pt x="362" y="303"/>
                  <a:pt x="362" y="298"/>
                  <a:pt x="367" y="296"/>
                </a:cubicBezTo>
                <a:cubicBezTo>
                  <a:pt x="372" y="295"/>
                  <a:pt x="368" y="300"/>
                  <a:pt x="370" y="303"/>
                </a:cubicBezTo>
                <a:cubicBezTo>
                  <a:pt x="372" y="306"/>
                  <a:pt x="375" y="305"/>
                  <a:pt x="376" y="308"/>
                </a:cubicBezTo>
                <a:cubicBezTo>
                  <a:pt x="378" y="310"/>
                  <a:pt x="379" y="309"/>
                  <a:pt x="384" y="312"/>
                </a:cubicBezTo>
                <a:cubicBezTo>
                  <a:pt x="390" y="316"/>
                  <a:pt x="390" y="312"/>
                  <a:pt x="396" y="311"/>
                </a:cubicBezTo>
                <a:cubicBezTo>
                  <a:pt x="402" y="311"/>
                  <a:pt x="401" y="308"/>
                  <a:pt x="401" y="304"/>
                </a:cubicBezTo>
                <a:cubicBezTo>
                  <a:pt x="400" y="301"/>
                  <a:pt x="400" y="299"/>
                  <a:pt x="397" y="301"/>
                </a:cubicBezTo>
                <a:cubicBezTo>
                  <a:pt x="393" y="302"/>
                  <a:pt x="392" y="303"/>
                  <a:pt x="392" y="300"/>
                </a:cubicBezTo>
                <a:cubicBezTo>
                  <a:pt x="393" y="298"/>
                  <a:pt x="396" y="299"/>
                  <a:pt x="397" y="297"/>
                </a:cubicBezTo>
                <a:cubicBezTo>
                  <a:pt x="398" y="296"/>
                  <a:pt x="401" y="294"/>
                  <a:pt x="401" y="294"/>
                </a:cubicBezTo>
                <a:close/>
                <a:moveTo>
                  <a:pt x="426" y="305"/>
                </a:moveTo>
                <a:cubicBezTo>
                  <a:pt x="425" y="306"/>
                  <a:pt x="424" y="308"/>
                  <a:pt x="422" y="309"/>
                </a:cubicBezTo>
                <a:cubicBezTo>
                  <a:pt x="419" y="310"/>
                  <a:pt x="417" y="312"/>
                  <a:pt x="418" y="315"/>
                </a:cubicBezTo>
                <a:cubicBezTo>
                  <a:pt x="419" y="317"/>
                  <a:pt x="424" y="315"/>
                  <a:pt x="427" y="318"/>
                </a:cubicBezTo>
                <a:cubicBezTo>
                  <a:pt x="430" y="320"/>
                  <a:pt x="430" y="322"/>
                  <a:pt x="433" y="323"/>
                </a:cubicBezTo>
                <a:cubicBezTo>
                  <a:pt x="435" y="323"/>
                  <a:pt x="435" y="325"/>
                  <a:pt x="440" y="324"/>
                </a:cubicBezTo>
                <a:cubicBezTo>
                  <a:pt x="445" y="323"/>
                  <a:pt x="446" y="321"/>
                  <a:pt x="447" y="319"/>
                </a:cubicBezTo>
                <a:cubicBezTo>
                  <a:pt x="447" y="317"/>
                  <a:pt x="443" y="315"/>
                  <a:pt x="443" y="313"/>
                </a:cubicBezTo>
                <a:cubicBezTo>
                  <a:pt x="443" y="310"/>
                  <a:pt x="444" y="309"/>
                  <a:pt x="441" y="306"/>
                </a:cubicBezTo>
                <a:cubicBezTo>
                  <a:pt x="438" y="303"/>
                  <a:pt x="437" y="303"/>
                  <a:pt x="435" y="300"/>
                </a:cubicBezTo>
                <a:cubicBezTo>
                  <a:pt x="434" y="297"/>
                  <a:pt x="432" y="292"/>
                  <a:pt x="430" y="295"/>
                </a:cubicBezTo>
                <a:cubicBezTo>
                  <a:pt x="428" y="297"/>
                  <a:pt x="428" y="299"/>
                  <a:pt x="427" y="301"/>
                </a:cubicBezTo>
                <a:cubicBezTo>
                  <a:pt x="425" y="303"/>
                  <a:pt x="426" y="305"/>
                  <a:pt x="426" y="305"/>
                </a:cubicBezTo>
                <a:close/>
                <a:moveTo>
                  <a:pt x="432" y="259"/>
                </a:moveTo>
                <a:cubicBezTo>
                  <a:pt x="432" y="259"/>
                  <a:pt x="433" y="259"/>
                  <a:pt x="437" y="259"/>
                </a:cubicBezTo>
                <a:cubicBezTo>
                  <a:pt x="441" y="259"/>
                  <a:pt x="441" y="257"/>
                  <a:pt x="443" y="254"/>
                </a:cubicBezTo>
                <a:cubicBezTo>
                  <a:pt x="445" y="251"/>
                  <a:pt x="442" y="250"/>
                  <a:pt x="442" y="247"/>
                </a:cubicBezTo>
                <a:cubicBezTo>
                  <a:pt x="443" y="245"/>
                  <a:pt x="443" y="243"/>
                  <a:pt x="443" y="240"/>
                </a:cubicBezTo>
                <a:cubicBezTo>
                  <a:pt x="444" y="236"/>
                  <a:pt x="442" y="238"/>
                  <a:pt x="440" y="236"/>
                </a:cubicBezTo>
                <a:cubicBezTo>
                  <a:pt x="439" y="234"/>
                  <a:pt x="439" y="232"/>
                  <a:pt x="438" y="231"/>
                </a:cubicBezTo>
                <a:cubicBezTo>
                  <a:pt x="438" y="229"/>
                  <a:pt x="436" y="229"/>
                  <a:pt x="435" y="229"/>
                </a:cubicBezTo>
                <a:cubicBezTo>
                  <a:pt x="434" y="230"/>
                  <a:pt x="434" y="225"/>
                  <a:pt x="437" y="224"/>
                </a:cubicBezTo>
                <a:cubicBezTo>
                  <a:pt x="440" y="223"/>
                  <a:pt x="440" y="221"/>
                  <a:pt x="442" y="218"/>
                </a:cubicBezTo>
                <a:cubicBezTo>
                  <a:pt x="443" y="215"/>
                  <a:pt x="440" y="214"/>
                  <a:pt x="437" y="211"/>
                </a:cubicBezTo>
                <a:cubicBezTo>
                  <a:pt x="434" y="209"/>
                  <a:pt x="438" y="207"/>
                  <a:pt x="435" y="207"/>
                </a:cubicBezTo>
                <a:cubicBezTo>
                  <a:pt x="431" y="208"/>
                  <a:pt x="430" y="208"/>
                  <a:pt x="428" y="211"/>
                </a:cubicBezTo>
                <a:cubicBezTo>
                  <a:pt x="426" y="213"/>
                  <a:pt x="425" y="210"/>
                  <a:pt x="423" y="210"/>
                </a:cubicBezTo>
                <a:cubicBezTo>
                  <a:pt x="421" y="210"/>
                  <a:pt x="418" y="211"/>
                  <a:pt x="418" y="213"/>
                </a:cubicBezTo>
                <a:cubicBezTo>
                  <a:pt x="417" y="215"/>
                  <a:pt x="417" y="217"/>
                  <a:pt x="417" y="220"/>
                </a:cubicBezTo>
                <a:cubicBezTo>
                  <a:pt x="417" y="224"/>
                  <a:pt x="422" y="223"/>
                  <a:pt x="421" y="224"/>
                </a:cubicBezTo>
                <a:cubicBezTo>
                  <a:pt x="420" y="225"/>
                  <a:pt x="420" y="226"/>
                  <a:pt x="420" y="230"/>
                </a:cubicBezTo>
                <a:cubicBezTo>
                  <a:pt x="419" y="233"/>
                  <a:pt x="415" y="236"/>
                  <a:pt x="414" y="233"/>
                </a:cubicBezTo>
                <a:cubicBezTo>
                  <a:pt x="413" y="230"/>
                  <a:pt x="411" y="226"/>
                  <a:pt x="408" y="226"/>
                </a:cubicBezTo>
                <a:cubicBezTo>
                  <a:pt x="406" y="226"/>
                  <a:pt x="404" y="231"/>
                  <a:pt x="407" y="234"/>
                </a:cubicBezTo>
                <a:cubicBezTo>
                  <a:pt x="410" y="238"/>
                  <a:pt x="408" y="240"/>
                  <a:pt x="412" y="242"/>
                </a:cubicBezTo>
                <a:cubicBezTo>
                  <a:pt x="415" y="244"/>
                  <a:pt x="414" y="244"/>
                  <a:pt x="417" y="247"/>
                </a:cubicBezTo>
                <a:cubicBezTo>
                  <a:pt x="420" y="250"/>
                  <a:pt x="422" y="255"/>
                  <a:pt x="423" y="258"/>
                </a:cubicBezTo>
                <a:cubicBezTo>
                  <a:pt x="424" y="262"/>
                  <a:pt x="426" y="265"/>
                  <a:pt x="428" y="266"/>
                </a:cubicBezTo>
                <a:cubicBezTo>
                  <a:pt x="430" y="266"/>
                  <a:pt x="432" y="261"/>
                  <a:pt x="432" y="259"/>
                </a:cubicBezTo>
                <a:close/>
                <a:moveTo>
                  <a:pt x="543" y="208"/>
                </a:moveTo>
                <a:cubicBezTo>
                  <a:pt x="539" y="208"/>
                  <a:pt x="537" y="207"/>
                  <a:pt x="537" y="210"/>
                </a:cubicBezTo>
                <a:cubicBezTo>
                  <a:pt x="537" y="213"/>
                  <a:pt x="538" y="214"/>
                  <a:pt x="539" y="216"/>
                </a:cubicBezTo>
                <a:cubicBezTo>
                  <a:pt x="540" y="219"/>
                  <a:pt x="543" y="215"/>
                  <a:pt x="544" y="218"/>
                </a:cubicBezTo>
                <a:cubicBezTo>
                  <a:pt x="544" y="221"/>
                  <a:pt x="543" y="221"/>
                  <a:pt x="546" y="224"/>
                </a:cubicBezTo>
                <a:cubicBezTo>
                  <a:pt x="549" y="228"/>
                  <a:pt x="550" y="225"/>
                  <a:pt x="554" y="223"/>
                </a:cubicBezTo>
                <a:cubicBezTo>
                  <a:pt x="559" y="221"/>
                  <a:pt x="565" y="223"/>
                  <a:pt x="567" y="221"/>
                </a:cubicBezTo>
                <a:cubicBezTo>
                  <a:pt x="569" y="219"/>
                  <a:pt x="567" y="215"/>
                  <a:pt x="563" y="212"/>
                </a:cubicBezTo>
                <a:cubicBezTo>
                  <a:pt x="559" y="210"/>
                  <a:pt x="557" y="206"/>
                  <a:pt x="553" y="206"/>
                </a:cubicBezTo>
                <a:cubicBezTo>
                  <a:pt x="549" y="206"/>
                  <a:pt x="550" y="208"/>
                  <a:pt x="548" y="208"/>
                </a:cubicBezTo>
                <a:cubicBezTo>
                  <a:pt x="545" y="209"/>
                  <a:pt x="543" y="208"/>
                  <a:pt x="543" y="208"/>
                </a:cubicBezTo>
                <a:close/>
                <a:moveTo>
                  <a:pt x="580" y="290"/>
                </a:moveTo>
                <a:cubicBezTo>
                  <a:pt x="580" y="291"/>
                  <a:pt x="579" y="293"/>
                  <a:pt x="580" y="294"/>
                </a:cubicBezTo>
                <a:cubicBezTo>
                  <a:pt x="580" y="295"/>
                  <a:pt x="583" y="296"/>
                  <a:pt x="583" y="295"/>
                </a:cubicBezTo>
                <a:cubicBezTo>
                  <a:pt x="584" y="293"/>
                  <a:pt x="586" y="292"/>
                  <a:pt x="583" y="291"/>
                </a:cubicBezTo>
                <a:cubicBezTo>
                  <a:pt x="581" y="289"/>
                  <a:pt x="580" y="290"/>
                  <a:pt x="580" y="290"/>
                </a:cubicBezTo>
                <a:close/>
                <a:moveTo>
                  <a:pt x="570" y="295"/>
                </a:moveTo>
                <a:cubicBezTo>
                  <a:pt x="569" y="297"/>
                  <a:pt x="570" y="300"/>
                  <a:pt x="569" y="300"/>
                </a:cubicBezTo>
                <a:cubicBezTo>
                  <a:pt x="567" y="301"/>
                  <a:pt x="566" y="305"/>
                  <a:pt x="567" y="305"/>
                </a:cubicBezTo>
                <a:cubicBezTo>
                  <a:pt x="568" y="306"/>
                  <a:pt x="572" y="303"/>
                  <a:pt x="572" y="300"/>
                </a:cubicBezTo>
                <a:cubicBezTo>
                  <a:pt x="573" y="298"/>
                  <a:pt x="573" y="296"/>
                  <a:pt x="573" y="295"/>
                </a:cubicBezTo>
                <a:cubicBezTo>
                  <a:pt x="574" y="294"/>
                  <a:pt x="571" y="294"/>
                  <a:pt x="570" y="295"/>
                </a:cubicBezTo>
                <a:close/>
                <a:moveTo>
                  <a:pt x="610" y="311"/>
                </a:moveTo>
                <a:cubicBezTo>
                  <a:pt x="608" y="312"/>
                  <a:pt x="607" y="312"/>
                  <a:pt x="607" y="314"/>
                </a:cubicBezTo>
                <a:cubicBezTo>
                  <a:pt x="607" y="316"/>
                  <a:pt x="608" y="319"/>
                  <a:pt x="611" y="318"/>
                </a:cubicBezTo>
                <a:cubicBezTo>
                  <a:pt x="613" y="318"/>
                  <a:pt x="616" y="317"/>
                  <a:pt x="617" y="316"/>
                </a:cubicBezTo>
                <a:cubicBezTo>
                  <a:pt x="618" y="314"/>
                  <a:pt x="618" y="312"/>
                  <a:pt x="615" y="311"/>
                </a:cubicBezTo>
                <a:cubicBezTo>
                  <a:pt x="613" y="311"/>
                  <a:pt x="610" y="311"/>
                  <a:pt x="610" y="311"/>
                </a:cubicBezTo>
                <a:close/>
                <a:moveTo>
                  <a:pt x="589" y="318"/>
                </a:moveTo>
                <a:cubicBezTo>
                  <a:pt x="587" y="322"/>
                  <a:pt x="589" y="330"/>
                  <a:pt x="591" y="332"/>
                </a:cubicBezTo>
                <a:cubicBezTo>
                  <a:pt x="592" y="334"/>
                  <a:pt x="599" y="334"/>
                  <a:pt x="602" y="331"/>
                </a:cubicBezTo>
                <a:cubicBezTo>
                  <a:pt x="605" y="328"/>
                  <a:pt x="607" y="325"/>
                  <a:pt x="606" y="323"/>
                </a:cubicBezTo>
                <a:cubicBezTo>
                  <a:pt x="605" y="320"/>
                  <a:pt x="604" y="317"/>
                  <a:pt x="604" y="315"/>
                </a:cubicBezTo>
                <a:cubicBezTo>
                  <a:pt x="603" y="313"/>
                  <a:pt x="602" y="311"/>
                  <a:pt x="600" y="310"/>
                </a:cubicBezTo>
                <a:cubicBezTo>
                  <a:pt x="594" y="308"/>
                  <a:pt x="591" y="314"/>
                  <a:pt x="589" y="318"/>
                </a:cubicBezTo>
                <a:close/>
                <a:moveTo>
                  <a:pt x="619" y="384"/>
                </a:moveTo>
                <a:cubicBezTo>
                  <a:pt x="619" y="384"/>
                  <a:pt x="619" y="383"/>
                  <a:pt x="621" y="382"/>
                </a:cubicBezTo>
                <a:cubicBezTo>
                  <a:pt x="624" y="382"/>
                  <a:pt x="625" y="385"/>
                  <a:pt x="627" y="384"/>
                </a:cubicBezTo>
                <a:cubicBezTo>
                  <a:pt x="629" y="383"/>
                  <a:pt x="627" y="381"/>
                  <a:pt x="630" y="380"/>
                </a:cubicBezTo>
                <a:cubicBezTo>
                  <a:pt x="632" y="379"/>
                  <a:pt x="634" y="382"/>
                  <a:pt x="635" y="379"/>
                </a:cubicBezTo>
                <a:cubicBezTo>
                  <a:pt x="636" y="377"/>
                  <a:pt x="639" y="381"/>
                  <a:pt x="641" y="384"/>
                </a:cubicBezTo>
                <a:cubicBezTo>
                  <a:pt x="643" y="386"/>
                  <a:pt x="645" y="386"/>
                  <a:pt x="649" y="389"/>
                </a:cubicBezTo>
                <a:cubicBezTo>
                  <a:pt x="653" y="392"/>
                  <a:pt x="653" y="392"/>
                  <a:pt x="657" y="391"/>
                </a:cubicBezTo>
                <a:cubicBezTo>
                  <a:pt x="662" y="390"/>
                  <a:pt x="663" y="392"/>
                  <a:pt x="661" y="395"/>
                </a:cubicBezTo>
                <a:cubicBezTo>
                  <a:pt x="659" y="397"/>
                  <a:pt x="658" y="397"/>
                  <a:pt x="663" y="401"/>
                </a:cubicBezTo>
                <a:cubicBezTo>
                  <a:pt x="667" y="404"/>
                  <a:pt x="667" y="403"/>
                  <a:pt x="670" y="404"/>
                </a:cubicBezTo>
                <a:cubicBezTo>
                  <a:pt x="673" y="406"/>
                  <a:pt x="673" y="408"/>
                  <a:pt x="677" y="409"/>
                </a:cubicBezTo>
                <a:cubicBezTo>
                  <a:pt x="681" y="409"/>
                  <a:pt x="677" y="405"/>
                  <a:pt x="679" y="403"/>
                </a:cubicBezTo>
                <a:cubicBezTo>
                  <a:pt x="681" y="402"/>
                  <a:pt x="684" y="402"/>
                  <a:pt x="687" y="405"/>
                </a:cubicBezTo>
                <a:cubicBezTo>
                  <a:pt x="690" y="407"/>
                  <a:pt x="692" y="407"/>
                  <a:pt x="697" y="407"/>
                </a:cubicBezTo>
                <a:cubicBezTo>
                  <a:pt x="702" y="408"/>
                  <a:pt x="707" y="406"/>
                  <a:pt x="711" y="406"/>
                </a:cubicBezTo>
                <a:cubicBezTo>
                  <a:pt x="715" y="405"/>
                  <a:pt x="720" y="407"/>
                  <a:pt x="722" y="405"/>
                </a:cubicBezTo>
                <a:cubicBezTo>
                  <a:pt x="723" y="402"/>
                  <a:pt x="722" y="400"/>
                  <a:pt x="718" y="398"/>
                </a:cubicBezTo>
                <a:cubicBezTo>
                  <a:pt x="714" y="397"/>
                  <a:pt x="714" y="396"/>
                  <a:pt x="713" y="395"/>
                </a:cubicBezTo>
                <a:cubicBezTo>
                  <a:pt x="712" y="393"/>
                  <a:pt x="710" y="393"/>
                  <a:pt x="708" y="393"/>
                </a:cubicBezTo>
                <a:cubicBezTo>
                  <a:pt x="705" y="393"/>
                  <a:pt x="704" y="391"/>
                  <a:pt x="699" y="390"/>
                </a:cubicBezTo>
                <a:cubicBezTo>
                  <a:pt x="695" y="389"/>
                  <a:pt x="693" y="389"/>
                  <a:pt x="688" y="386"/>
                </a:cubicBezTo>
                <a:cubicBezTo>
                  <a:pt x="684" y="383"/>
                  <a:pt x="682" y="381"/>
                  <a:pt x="684" y="379"/>
                </a:cubicBezTo>
                <a:cubicBezTo>
                  <a:pt x="686" y="377"/>
                  <a:pt x="691" y="380"/>
                  <a:pt x="695" y="380"/>
                </a:cubicBezTo>
                <a:cubicBezTo>
                  <a:pt x="698" y="380"/>
                  <a:pt x="697" y="382"/>
                  <a:pt x="700" y="383"/>
                </a:cubicBezTo>
                <a:cubicBezTo>
                  <a:pt x="702" y="385"/>
                  <a:pt x="704" y="385"/>
                  <a:pt x="708" y="384"/>
                </a:cubicBezTo>
                <a:cubicBezTo>
                  <a:pt x="711" y="384"/>
                  <a:pt x="711" y="384"/>
                  <a:pt x="716" y="386"/>
                </a:cubicBezTo>
                <a:cubicBezTo>
                  <a:pt x="721" y="388"/>
                  <a:pt x="721" y="389"/>
                  <a:pt x="724" y="387"/>
                </a:cubicBezTo>
                <a:cubicBezTo>
                  <a:pt x="726" y="385"/>
                  <a:pt x="722" y="383"/>
                  <a:pt x="723" y="383"/>
                </a:cubicBezTo>
                <a:cubicBezTo>
                  <a:pt x="724" y="382"/>
                  <a:pt x="723" y="379"/>
                  <a:pt x="721" y="378"/>
                </a:cubicBezTo>
                <a:cubicBezTo>
                  <a:pt x="720" y="376"/>
                  <a:pt x="718" y="375"/>
                  <a:pt x="718" y="373"/>
                </a:cubicBezTo>
                <a:cubicBezTo>
                  <a:pt x="718" y="371"/>
                  <a:pt x="721" y="373"/>
                  <a:pt x="721" y="371"/>
                </a:cubicBezTo>
                <a:cubicBezTo>
                  <a:pt x="720" y="369"/>
                  <a:pt x="720" y="366"/>
                  <a:pt x="716" y="365"/>
                </a:cubicBezTo>
                <a:cubicBezTo>
                  <a:pt x="713" y="365"/>
                  <a:pt x="715" y="361"/>
                  <a:pt x="714" y="360"/>
                </a:cubicBezTo>
                <a:cubicBezTo>
                  <a:pt x="713" y="360"/>
                  <a:pt x="708" y="359"/>
                  <a:pt x="707" y="358"/>
                </a:cubicBezTo>
                <a:cubicBezTo>
                  <a:pt x="707" y="358"/>
                  <a:pt x="707" y="355"/>
                  <a:pt x="705" y="355"/>
                </a:cubicBezTo>
                <a:cubicBezTo>
                  <a:pt x="704" y="355"/>
                  <a:pt x="703" y="355"/>
                  <a:pt x="702" y="353"/>
                </a:cubicBezTo>
                <a:cubicBezTo>
                  <a:pt x="701" y="352"/>
                  <a:pt x="700" y="351"/>
                  <a:pt x="698" y="351"/>
                </a:cubicBezTo>
                <a:cubicBezTo>
                  <a:pt x="695" y="351"/>
                  <a:pt x="693" y="352"/>
                  <a:pt x="689" y="350"/>
                </a:cubicBezTo>
                <a:cubicBezTo>
                  <a:pt x="685" y="349"/>
                  <a:pt x="684" y="345"/>
                  <a:pt x="681" y="342"/>
                </a:cubicBezTo>
                <a:cubicBezTo>
                  <a:pt x="679" y="340"/>
                  <a:pt x="679" y="339"/>
                  <a:pt x="677" y="340"/>
                </a:cubicBezTo>
                <a:cubicBezTo>
                  <a:pt x="676" y="342"/>
                  <a:pt x="673" y="338"/>
                  <a:pt x="671" y="336"/>
                </a:cubicBezTo>
                <a:cubicBezTo>
                  <a:pt x="669" y="334"/>
                  <a:pt x="670" y="334"/>
                  <a:pt x="674" y="334"/>
                </a:cubicBezTo>
                <a:cubicBezTo>
                  <a:pt x="677" y="335"/>
                  <a:pt x="677" y="333"/>
                  <a:pt x="676" y="330"/>
                </a:cubicBezTo>
                <a:cubicBezTo>
                  <a:pt x="676" y="327"/>
                  <a:pt x="671" y="326"/>
                  <a:pt x="671" y="323"/>
                </a:cubicBezTo>
                <a:cubicBezTo>
                  <a:pt x="671" y="320"/>
                  <a:pt x="676" y="323"/>
                  <a:pt x="679" y="323"/>
                </a:cubicBezTo>
                <a:cubicBezTo>
                  <a:pt x="682" y="323"/>
                  <a:pt x="682" y="324"/>
                  <a:pt x="684" y="326"/>
                </a:cubicBezTo>
                <a:cubicBezTo>
                  <a:pt x="686" y="327"/>
                  <a:pt x="688" y="328"/>
                  <a:pt x="690" y="327"/>
                </a:cubicBezTo>
                <a:cubicBezTo>
                  <a:pt x="691" y="327"/>
                  <a:pt x="693" y="324"/>
                  <a:pt x="693" y="324"/>
                </a:cubicBezTo>
                <a:cubicBezTo>
                  <a:pt x="693" y="324"/>
                  <a:pt x="693" y="327"/>
                  <a:pt x="693" y="329"/>
                </a:cubicBezTo>
                <a:cubicBezTo>
                  <a:pt x="692" y="331"/>
                  <a:pt x="694" y="331"/>
                  <a:pt x="696" y="333"/>
                </a:cubicBezTo>
                <a:cubicBezTo>
                  <a:pt x="699" y="335"/>
                  <a:pt x="700" y="335"/>
                  <a:pt x="703" y="337"/>
                </a:cubicBezTo>
                <a:cubicBezTo>
                  <a:pt x="706" y="340"/>
                  <a:pt x="708" y="337"/>
                  <a:pt x="710" y="337"/>
                </a:cubicBezTo>
                <a:cubicBezTo>
                  <a:pt x="712" y="337"/>
                  <a:pt x="713" y="339"/>
                  <a:pt x="715" y="337"/>
                </a:cubicBezTo>
                <a:cubicBezTo>
                  <a:pt x="717" y="335"/>
                  <a:pt x="710" y="328"/>
                  <a:pt x="709" y="326"/>
                </a:cubicBezTo>
                <a:cubicBezTo>
                  <a:pt x="708" y="324"/>
                  <a:pt x="711" y="324"/>
                  <a:pt x="713" y="324"/>
                </a:cubicBezTo>
                <a:cubicBezTo>
                  <a:pt x="716" y="324"/>
                  <a:pt x="714" y="320"/>
                  <a:pt x="714" y="318"/>
                </a:cubicBezTo>
                <a:cubicBezTo>
                  <a:pt x="715" y="316"/>
                  <a:pt x="715" y="315"/>
                  <a:pt x="716" y="313"/>
                </a:cubicBezTo>
                <a:cubicBezTo>
                  <a:pt x="716" y="311"/>
                  <a:pt x="710" y="310"/>
                  <a:pt x="710" y="308"/>
                </a:cubicBezTo>
                <a:cubicBezTo>
                  <a:pt x="710" y="307"/>
                  <a:pt x="714" y="306"/>
                  <a:pt x="714" y="304"/>
                </a:cubicBezTo>
                <a:cubicBezTo>
                  <a:pt x="714" y="303"/>
                  <a:pt x="713" y="300"/>
                  <a:pt x="713" y="298"/>
                </a:cubicBezTo>
                <a:cubicBezTo>
                  <a:pt x="713" y="296"/>
                  <a:pt x="708" y="296"/>
                  <a:pt x="705" y="296"/>
                </a:cubicBezTo>
                <a:cubicBezTo>
                  <a:pt x="702" y="296"/>
                  <a:pt x="703" y="298"/>
                  <a:pt x="700" y="299"/>
                </a:cubicBezTo>
                <a:cubicBezTo>
                  <a:pt x="697" y="301"/>
                  <a:pt x="697" y="300"/>
                  <a:pt x="696" y="299"/>
                </a:cubicBezTo>
                <a:cubicBezTo>
                  <a:pt x="696" y="297"/>
                  <a:pt x="693" y="296"/>
                  <a:pt x="692" y="297"/>
                </a:cubicBezTo>
                <a:cubicBezTo>
                  <a:pt x="690" y="299"/>
                  <a:pt x="688" y="301"/>
                  <a:pt x="687" y="299"/>
                </a:cubicBezTo>
                <a:cubicBezTo>
                  <a:pt x="685" y="297"/>
                  <a:pt x="689" y="297"/>
                  <a:pt x="688" y="295"/>
                </a:cubicBezTo>
                <a:cubicBezTo>
                  <a:pt x="687" y="294"/>
                  <a:pt x="687" y="293"/>
                  <a:pt x="686" y="292"/>
                </a:cubicBezTo>
                <a:cubicBezTo>
                  <a:pt x="685" y="291"/>
                  <a:pt x="682" y="289"/>
                  <a:pt x="680" y="290"/>
                </a:cubicBezTo>
                <a:cubicBezTo>
                  <a:pt x="678" y="290"/>
                  <a:pt x="679" y="288"/>
                  <a:pt x="678" y="286"/>
                </a:cubicBezTo>
                <a:cubicBezTo>
                  <a:pt x="676" y="284"/>
                  <a:pt x="675" y="290"/>
                  <a:pt x="674" y="291"/>
                </a:cubicBezTo>
                <a:cubicBezTo>
                  <a:pt x="673" y="292"/>
                  <a:pt x="669" y="292"/>
                  <a:pt x="667" y="293"/>
                </a:cubicBezTo>
                <a:cubicBezTo>
                  <a:pt x="665" y="294"/>
                  <a:pt x="665" y="292"/>
                  <a:pt x="663" y="291"/>
                </a:cubicBezTo>
                <a:cubicBezTo>
                  <a:pt x="661" y="289"/>
                  <a:pt x="662" y="289"/>
                  <a:pt x="658" y="289"/>
                </a:cubicBezTo>
                <a:cubicBezTo>
                  <a:pt x="654" y="289"/>
                  <a:pt x="657" y="287"/>
                  <a:pt x="655" y="286"/>
                </a:cubicBezTo>
                <a:cubicBezTo>
                  <a:pt x="654" y="285"/>
                  <a:pt x="652" y="286"/>
                  <a:pt x="648" y="286"/>
                </a:cubicBezTo>
                <a:cubicBezTo>
                  <a:pt x="644" y="287"/>
                  <a:pt x="646" y="285"/>
                  <a:pt x="645" y="283"/>
                </a:cubicBezTo>
                <a:cubicBezTo>
                  <a:pt x="644" y="282"/>
                  <a:pt x="645" y="282"/>
                  <a:pt x="645" y="280"/>
                </a:cubicBezTo>
                <a:cubicBezTo>
                  <a:pt x="645" y="279"/>
                  <a:pt x="648" y="279"/>
                  <a:pt x="648" y="277"/>
                </a:cubicBezTo>
                <a:cubicBezTo>
                  <a:pt x="648" y="275"/>
                  <a:pt x="644" y="276"/>
                  <a:pt x="644" y="274"/>
                </a:cubicBezTo>
                <a:cubicBezTo>
                  <a:pt x="644" y="272"/>
                  <a:pt x="649" y="272"/>
                  <a:pt x="652" y="272"/>
                </a:cubicBezTo>
                <a:cubicBezTo>
                  <a:pt x="654" y="271"/>
                  <a:pt x="656" y="270"/>
                  <a:pt x="653" y="267"/>
                </a:cubicBezTo>
                <a:cubicBezTo>
                  <a:pt x="651" y="264"/>
                  <a:pt x="647" y="266"/>
                  <a:pt x="645" y="266"/>
                </a:cubicBezTo>
                <a:cubicBezTo>
                  <a:pt x="642" y="267"/>
                  <a:pt x="640" y="267"/>
                  <a:pt x="640" y="265"/>
                </a:cubicBezTo>
                <a:cubicBezTo>
                  <a:pt x="640" y="264"/>
                  <a:pt x="645" y="262"/>
                  <a:pt x="646" y="261"/>
                </a:cubicBezTo>
                <a:cubicBezTo>
                  <a:pt x="647" y="260"/>
                  <a:pt x="645" y="259"/>
                  <a:pt x="639" y="255"/>
                </a:cubicBezTo>
                <a:cubicBezTo>
                  <a:pt x="634" y="250"/>
                  <a:pt x="636" y="255"/>
                  <a:pt x="634" y="258"/>
                </a:cubicBezTo>
                <a:cubicBezTo>
                  <a:pt x="633" y="260"/>
                  <a:pt x="631" y="256"/>
                  <a:pt x="630" y="254"/>
                </a:cubicBezTo>
                <a:cubicBezTo>
                  <a:pt x="630" y="252"/>
                  <a:pt x="633" y="249"/>
                  <a:pt x="631" y="248"/>
                </a:cubicBezTo>
                <a:cubicBezTo>
                  <a:pt x="629" y="248"/>
                  <a:pt x="625" y="247"/>
                  <a:pt x="622" y="248"/>
                </a:cubicBezTo>
                <a:cubicBezTo>
                  <a:pt x="620" y="250"/>
                  <a:pt x="617" y="251"/>
                  <a:pt x="617" y="248"/>
                </a:cubicBezTo>
                <a:cubicBezTo>
                  <a:pt x="616" y="245"/>
                  <a:pt x="612" y="244"/>
                  <a:pt x="611" y="247"/>
                </a:cubicBezTo>
                <a:cubicBezTo>
                  <a:pt x="609" y="250"/>
                  <a:pt x="606" y="253"/>
                  <a:pt x="605" y="251"/>
                </a:cubicBezTo>
                <a:cubicBezTo>
                  <a:pt x="603" y="249"/>
                  <a:pt x="608" y="245"/>
                  <a:pt x="609" y="243"/>
                </a:cubicBezTo>
                <a:cubicBezTo>
                  <a:pt x="609" y="240"/>
                  <a:pt x="606" y="237"/>
                  <a:pt x="603" y="237"/>
                </a:cubicBezTo>
                <a:cubicBezTo>
                  <a:pt x="600" y="237"/>
                  <a:pt x="598" y="238"/>
                  <a:pt x="598" y="242"/>
                </a:cubicBezTo>
                <a:cubicBezTo>
                  <a:pt x="599" y="245"/>
                  <a:pt x="595" y="245"/>
                  <a:pt x="594" y="245"/>
                </a:cubicBezTo>
                <a:cubicBezTo>
                  <a:pt x="593" y="244"/>
                  <a:pt x="592" y="243"/>
                  <a:pt x="589" y="240"/>
                </a:cubicBezTo>
                <a:cubicBezTo>
                  <a:pt x="586" y="238"/>
                  <a:pt x="583" y="240"/>
                  <a:pt x="585" y="237"/>
                </a:cubicBezTo>
                <a:cubicBezTo>
                  <a:pt x="586" y="234"/>
                  <a:pt x="586" y="232"/>
                  <a:pt x="583" y="232"/>
                </a:cubicBezTo>
                <a:cubicBezTo>
                  <a:pt x="579" y="231"/>
                  <a:pt x="576" y="234"/>
                  <a:pt x="578" y="232"/>
                </a:cubicBezTo>
                <a:cubicBezTo>
                  <a:pt x="579" y="230"/>
                  <a:pt x="579" y="226"/>
                  <a:pt x="576" y="226"/>
                </a:cubicBezTo>
                <a:cubicBezTo>
                  <a:pt x="574" y="226"/>
                  <a:pt x="571" y="225"/>
                  <a:pt x="568" y="224"/>
                </a:cubicBezTo>
                <a:cubicBezTo>
                  <a:pt x="564" y="224"/>
                  <a:pt x="560" y="224"/>
                  <a:pt x="558" y="226"/>
                </a:cubicBezTo>
                <a:cubicBezTo>
                  <a:pt x="556" y="228"/>
                  <a:pt x="556" y="231"/>
                  <a:pt x="557" y="232"/>
                </a:cubicBezTo>
                <a:cubicBezTo>
                  <a:pt x="558" y="234"/>
                  <a:pt x="556" y="235"/>
                  <a:pt x="557" y="238"/>
                </a:cubicBezTo>
                <a:cubicBezTo>
                  <a:pt x="559" y="240"/>
                  <a:pt x="562" y="242"/>
                  <a:pt x="562" y="243"/>
                </a:cubicBezTo>
                <a:cubicBezTo>
                  <a:pt x="562" y="245"/>
                  <a:pt x="556" y="243"/>
                  <a:pt x="555" y="240"/>
                </a:cubicBezTo>
                <a:cubicBezTo>
                  <a:pt x="554" y="237"/>
                  <a:pt x="552" y="235"/>
                  <a:pt x="550" y="237"/>
                </a:cubicBezTo>
                <a:cubicBezTo>
                  <a:pt x="548" y="239"/>
                  <a:pt x="546" y="245"/>
                  <a:pt x="543" y="244"/>
                </a:cubicBezTo>
                <a:cubicBezTo>
                  <a:pt x="541" y="242"/>
                  <a:pt x="542" y="240"/>
                  <a:pt x="542" y="237"/>
                </a:cubicBezTo>
                <a:cubicBezTo>
                  <a:pt x="542" y="234"/>
                  <a:pt x="541" y="234"/>
                  <a:pt x="543" y="232"/>
                </a:cubicBezTo>
                <a:cubicBezTo>
                  <a:pt x="545" y="229"/>
                  <a:pt x="543" y="227"/>
                  <a:pt x="542" y="225"/>
                </a:cubicBezTo>
                <a:cubicBezTo>
                  <a:pt x="542" y="223"/>
                  <a:pt x="539" y="221"/>
                  <a:pt x="538" y="219"/>
                </a:cubicBezTo>
                <a:cubicBezTo>
                  <a:pt x="536" y="217"/>
                  <a:pt x="535" y="218"/>
                  <a:pt x="535" y="215"/>
                </a:cubicBezTo>
                <a:cubicBezTo>
                  <a:pt x="535" y="213"/>
                  <a:pt x="533" y="210"/>
                  <a:pt x="531" y="210"/>
                </a:cubicBezTo>
                <a:cubicBezTo>
                  <a:pt x="528" y="209"/>
                  <a:pt x="524" y="211"/>
                  <a:pt x="521" y="214"/>
                </a:cubicBezTo>
                <a:cubicBezTo>
                  <a:pt x="517" y="217"/>
                  <a:pt x="517" y="217"/>
                  <a:pt x="515" y="221"/>
                </a:cubicBezTo>
                <a:cubicBezTo>
                  <a:pt x="513" y="225"/>
                  <a:pt x="512" y="223"/>
                  <a:pt x="512" y="227"/>
                </a:cubicBezTo>
                <a:cubicBezTo>
                  <a:pt x="512" y="230"/>
                  <a:pt x="511" y="228"/>
                  <a:pt x="511" y="231"/>
                </a:cubicBezTo>
                <a:cubicBezTo>
                  <a:pt x="511" y="235"/>
                  <a:pt x="511" y="239"/>
                  <a:pt x="514" y="240"/>
                </a:cubicBezTo>
                <a:cubicBezTo>
                  <a:pt x="517" y="240"/>
                  <a:pt x="516" y="244"/>
                  <a:pt x="516" y="244"/>
                </a:cubicBezTo>
                <a:cubicBezTo>
                  <a:pt x="515" y="244"/>
                  <a:pt x="513" y="246"/>
                  <a:pt x="512" y="249"/>
                </a:cubicBezTo>
                <a:cubicBezTo>
                  <a:pt x="511" y="252"/>
                  <a:pt x="515" y="254"/>
                  <a:pt x="517" y="255"/>
                </a:cubicBezTo>
                <a:cubicBezTo>
                  <a:pt x="519" y="257"/>
                  <a:pt x="522" y="257"/>
                  <a:pt x="522" y="261"/>
                </a:cubicBezTo>
                <a:cubicBezTo>
                  <a:pt x="521" y="265"/>
                  <a:pt x="521" y="269"/>
                  <a:pt x="518" y="267"/>
                </a:cubicBezTo>
                <a:cubicBezTo>
                  <a:pt x="516" y="264"/>
                  <a:pt x="517" y="264"/>
                  <a:pt x="519" y="262"/>
                </a:cubicBezTo>
                <a:cubicBezTo>
                  <a:pt x="520" y="261"/>
                  <a:pt x="517" y="260"/>
                  <a:pt x="514" y="258"/>
                </a:cubicBezTo>
                <a:cubicBezTo>
                  <a:pt x="511" y="255"/>
                  <a:pt x="509" y="252"/>
                  <a:pt x="508" y="250"/>
                </a:cubicBezTo>
                <a:cubicBezTo>
                  <a:pt x="508" y="247"/>
                  <a:pt x="508" y="242"/>
                  <a:pt x="507" y="238"/>
                </a:cubicBezTo>
                <a:cubicBezTo>
                  <a:pt x="507" y="235"/>
                  <a:pt x="505" y="233"/>
                  <a:pt x="505" y="231"/>
                </a:cubicBezTo>
                <a:cubicBezTo>
                  <a:pt x="506" y="228"/>
                  <a:pt x="507" y="221"/>
                  <a:pt x="509" y="218"/>
                </a:cubicBezTo>
                <a:cubicBezTo>
                  <a:pt x="512" y="215"/>
                  <a:pt x="515" y="210"/>
                  <a:pt x="512" y="210"/>
                </a:cubicBezTo>
                <a:cubicBezTo>
                  <a:pt x="510" y="210"/>
                  <a:pt x="504" y="209"/>
                  <a:pt x="498" y="212"/>
                </a:cubicBezTo>
                <a:cubicBezTo>
                  <a:pt x="493" y="215"/>
                  <a:pt x="491" y="220"/>
                  <a:pt x="490" y="223"/>
                </a:cubicBezTo>
                <a:cubicBezTo>
                  <a:pt x="488" y="227"/>
                  <a:pt x="488" y="234"/>
                  <a:pt x="487" y="237"/>
                </a:cubicBezTo>
                <a:cubicBezTo>
                  <a:pt x="486" y="240"/>
                  <a:pt x="485" y="245"/>
                  <a:pt x="486" y="247"/>
                </a:cubicBezTo>
                <a:cubicBezTo>
                  <a:pt x="486" y="250"/>
                  <a:pt x="487" y="261"/>
                  <a:pt x="488" y="265"/>
                </a:cubicBezTo>
                <a:cubicBezTo>
                  <a:pt x="489" y="269"/>
                  <a:pt x="494" y="267"/>
                  <a:pt x="498" y="267"/>
                </a:cubicBezTo>
                <a:cubicBezTo>
                  <a:pt x="502" y="266"/>
                  <a:pt x="504" y="270"/>
                  <a:pt x="503" y="272"/>
                </a:cubicBezTo>
                <a:cubicBezTo>
                  <a:pt x="502" y="274"/>
                  <a:pt x="498" y="272"/>
                  <a:pt x="496" y="272"/>
                </a:cubicBezTo>
                <a:cubicBezTo>
                  <a:pt x="495" y="271"/>
                  <a:pt x="489" y="272"/>
                  <a:pt x="490" y="275"/>
                </a:cubicBezTo>
                <a:cubicBezTo>
                  <a:pt x="491" y="277"/>
                  <a:pt x="496" y="282"/>
                  <a:pt x="500" y="285"/>
                </a:cubicBezTo>
                <a:cubicBezTo>
                  <a:pt x="504" y="288"/>
                  <a:pt x="504" y="284"/>
                  <a:pt x="508" y="284"/>
                </a:cubicBezTo>
                <a:cubicBezTo>
                  <a:pt x="513" y="284"/>
                  <a:pt x="514" y="290"/>
                  <a:pt x="515" y="290"/>
                </a:cubicBezTo>
                <a:cubicBezTo>
                  <a:pt x="517" y="290"/>
                  <a:pt x="519" y="289"/>
                  <a:pt x="520" y="289"/>
                </a:cubicBezTo>
                <a:cubicBezTo>
                  <a:pt x="521" y="289"/>
                  <a:pt x="527" y="289"/>
                  <a:pt x="529" y="289"/>
                </a:cubicBezTo>
                <a:cubicBezTo>
                  <a:pt x="531" y="289"/>
                  <a:pt x="534" y="288"/>
                  <a:pt x="536" y="290"/>
                </a:cubicBezTo>
                <a:cubicBezTo>
                  <a:pt x="539" y="291"/>
                  <a:pt x="541" y="290"/>
                  <a:pt x="543" y="290"/>
                </a:cubicBezTo>
                <a:cubicBezTo>
                  <a:pt x="545" y="290"/>
                  <a:pt x="546" y="289"/>
                  <a:pt x="546" y="288"/>
                </a:cubicBezTo>
                <a:cubicBezTo>
                  <a:pt x="546" y="287"/>
                  <a:pt x="547" y="285"/>
                  <a:pt x="548" y="285"/>
                </a:cubicBezTo>
                <a:cubicBezTo>
                  <a:pt x="550" y="284"/>
                  <a:pt x="551" y="285"/>
                  <a:pt x="553" y="285"/>
                </a:cubicBezTo>
                <a:cubicBezTo>
                  <a:pt x="555" y="285"/>
                  <a:pt x="555" y="284"/>
                  <a:pt x="558" y="285"/>
                </a:cubicBezTo>
                <a:cubicBezTo>
                  <a:pt x="560" y="287"/>
                  <a:pt x="555" y="290"/>
                  <a:pt x="557" y="289"/>
                </a:cubicBezTo>
                <a:cubicBezTo>
                  <a:pt x="558" y="288"/>
                  <a:pt x="559" y="289"/>
                  <a:pt x="560" y="289"/>
                </a:cubicBezTo>
                <a:cubicBezTo>
                  <a:pt x="561" y="288"/>
                  <a:pt x="562" y="287"/>
                  <a:pt x="562" y="286"/>
                </a:cubicBezTo>
                <a:cubicBezTo>
                  <a:pt x="562" y="286"/>
                  <a:pt x="564" y="285"/>
                  <a:pt x="566" y="285"/>
                </a:cubicBezTo>
                <a:cubicBezTo>
                  <a:pt x="568" y="285"/>
                  <a:pt x="566" y="281"/>
                  <a:pt x="566" y="279"/>
                </a:cubicBezTo>
                <a:cubicBezTo>
                  <a:pt x="565" y="277"/>
                  <a:pt x="561" y="275"/>
                  <a:pt x="560" y="274"/>
                </a:cubicBezTo>
                <a:cubicBezTo>
                  <a:pt x="560" y="273"/>
                  <a:pt x="563" y="272"/>
                  <a:pt x="563" y="272"/>
                </a:cubicBezTo>
                <a:cubicBezTo>
                  <a:pt x="564" y="273"/>
                  <a:pt x="567" y="275"/>
                  <a:pt x="569" y="276"/>
                </a:cubicBezTo>
                <a:cubicBezTo>
                  <a:pt x="571" y="276"/>
                  <a:pt x="572" y="276"/>
                  <a:pt x="573" y="278"/>
                </a:cubicBezTo>
                <a:cubicBezTo>
                  <a:pt x="574" y="279"/>
                  <a:pt x="574" y="284"/>
                  <a:pt x="576" y="283"/>
                </a:cubicBezTo>
                <a:cubicBezTo>
                  <a:pt x="578" y="281"/>
                  <a:pt x="579" y="281"/>
                  <a:pt x="580" y="283"/>
                </a:cubicBezTo>
                <a:cubicBezTo>
                  <a:pt x="581" y="284"/>
                  <a:pt x="581" y="286"/>
                  <a:pt x="582" y="287"/>
                </a:cubicBezTo>
                <a:cubicBezTo>
                  <a:pt x="583" y="287"/>
                  <a:pt x="585" y="287"/>
                  <a:pt x="589" y="289"/>
                </a:cubicBezTo>
                <a:cubicBezTo>
                  <a:pt x="593" y="292"/>
                  <a:pt x="593" y="294"/>
                  <a:pt x="589" y="296"/>
                </a:cubicBezTo>
                <a:cubicBezTo>
                  <a:pt x="585" y="298"/>
                  <a:pt x="586" y="300"/>
                  <a:pt x="587" y="302"/>
                </a:cubicBezTo>
                <a:cubicBezTo>
                  <a:pt x="588" y="303"/>
                  <a:pt x="592" y="300"/>
                  <a:pt x="593" y="298"/>
                </a:cubicBezTo>
                <a:cubicBezTo>
                  <a:pt x="595" y="295"/>
                  <a:pt x="597" y="294"/>
                  <a:pt x="599" y="295"/>
                </a:cubicBezTo>
                <a:cubicBezTo>
                  <a:pt x="600" y="297"/>
                  <a:pt x="604" y="302"/>
                  <a:pt x="606" y="302"/>
                </a:cubicBezTo>
                <a:cubicBezTo>
                  <a:pt x="607" y="302"/>
                  <a:pt x="609" y="300"/>
                  <a:pt x="610" y="301"/>
                </a:cubicBezTo>
                <a:cubicBezTo>
                  <a:pt x="610" y="302"/>
                  <a:pt x="612" y="306"/>
                  <a:pt x="613" y="306"/>
                </a:cubicBezTo>
                <a:cubicBezTo>
                  <a:pt x="614" y="306"/>
                  <a:pt x="617" y="307"/>
                  <a:pt x="619" y="309"/>
                </a:cubicBezTo>
                <a:cubicBezTo>
                  <a:pt x="620" y="310"/>
                  <a:pt x="625" y="317"/>
                  <a:pt x="626" y="319"/>
                </a:cubicBezTo>
                <a:cubicBezTo>
                  <a:pt x="627" y="320"/>
                  <a:pt x="629" y="325"/>
                  <a:pt x="628" y="326"/>
                </a:cubicBezTo>
                <a:cubicBezTo>
                  <a:pt x="626" y="328"/>
                  <a:pt x="626" y="333"/>
                  <a:pt x="626" y="334"/>
                </a:cubicBezTo>
                <a:cubicBezTo>
                  <a:pt x="627" y="335"/>
                  <a:pt x="631" y="333"/>
                  <a:pt x="634" y="333"/>
                </a:cubicBezTo>
                <a:cubicBezTo>
                  <a:pt x="636" y="333"/>
                  <a:pt x="639" y="333"/>
                  <a:pt x="639" y="333"/>
                </a:cubicBezTo>
                <a:cubicBezTo>
                  <a:pt x="639" y="323"/>
                  <a:pt x="639" y="323"/>
                  <a:pt x="639" y="323"/>
                </a:cubicBezTo>
                <a:cubicBezTo>
                  <a:pt x="639" y="323"/>
                  <a:pt x="642" y="325"/>
                  <a:pt x="644" y="326"/>
                </a:cubicBezTo>
                <a:cubicBezTo>
                  <a:pt x="645" y="327"/>
                  <a:pt x="649" y="327"/>
                  <a:pt x="651" y="327"/>
                </a:cubicBezTo>
                <a:cubicBezTo>
                  <a:pt x="653" y="327"/>
                  <a:pt x="655" y="329"/>
                  <a:pt x="658" y="331"/>
                </a:cubicBezTo>
                <a:cubicBezTo>
                  <a:pt x="661" y="333"/>
                  <a:pt x="655" y="336"/>
                  <a:pt x="650" y="337"/>
                </a:cubicBezTo>
                <a:cubicBezTo>
                  <a:pt x="645" y="338"/>
                  <a:pt x="646" y="344"/>
                  <a:pt x="646" y="344"/>
                </a:cubicBezTo>
                <a:cubicBezTo>
                  <a:pt x="646" y="344"/>
                  <a:pt x="644" y="339"/>
                  <a:pt x="643" y="337"/>
                </a:cubicBezTo>
                <a:cubicBezTo>
                  <a:pt x="642" y="334"/>
                  <a:pt x="639" y="334"/>
                  <a:pt x="636" y="335"/>
                </a:cubicBezTo>
                <a:cubicBezTo>
                  <a:pt x="633" y="336"/>
                  <a:pt x="629" y="337"/>
                  <a:pt x="626" y="339"/>
                </a:cubicBezTo>
                <a:cubicBezTo>
                  <a:pt x="623" y="341"/>
                  <a:pt x="622" y="344"/>
                  <a:pt x="621" y="346"/>
                </a:cubicBezTo>
                <a:cubicBezTo>
                  <a:pt x="620" y="348"/>
                  <a:pt x="620" y="351"/>
                  <a:pt x="624" y="353"/>
                </a:cubicBezTo>
                <a:cubicBezTo>
                  <a:pt x="627" y="356"/>
                  <a:pt x="629" y="357"/>
                  <a:pt x="630" y="359"/>
                </a:cubicBezTo>
                <a:cubicBezTo>
                  <a:pt x="630" y="361"/>
                  <a:pt x="626" y="362"/>
                  <a:pt x="625" y="364"/>
                </a:cubicBezTo>
                <a:cubicBezTo>
                  <a:pt x="623" y="365"/>
                  <a:pt x="621" y="367"/>
                  <a:pt x="617" y="369"/>
                </a:cubicBezTo>
                <a:cubicBezTo>
                  <a:pt x="614" y="370"/>
                  <a:pt x="613" y="370"/>
                  <a:pt x="611" y="370"/>
                </a:cubicBezTo>
                <a:cubicBezTo>
                  <a:pt x="610" y="370"/>
                  <a:pt x="606" y="369"/>
                  <a:pt x="602" y="370"/>
                </a:cubicBezTo>
                <a:cubicBezTo>
                  <a:pt x="598" y="370"/>
                  <a:pt x="599" y="373"/>
                  <a:pt x="600" y="374"/>
                </a:cubicBezTo>
                <a:cubicBezTo>
                  <a:pt x="600" y="376"/>
                  <a:pt x="598" y="379"/>
                  <a:pt x="596" y="381"/>
                </a:cubicBezTo>
                <a:cubicBezTo>
                  <a:pt x="594" y="383"/>
                  <a:pt x="594" y="386"/>
                  <a:pt x="597" y="389"/>
                </a:cubicBezTo>
                <a:cubicBezTo>
                  <a:pt x="600" y="393"/>
                  <a:pt x="602" y="394"/>
                  <a:pt x="606" y="394"/>
                </a:cubicBezTo>
                <a:cubicBezTo>
                  <a:pt x="610" y="394"/>
                  <a:pt x="613" y="393"/>
                  <a:pt x="616" y="391"/>
                </a:cubicBezTo>
                <a:cubicBezTo>
                  <a:pt x="618" y="388"/>
                  <a:pt x="619" y="384"/>
                  <a:pt x="619" y="384"/>
                </a:cubicBezTo>
                <a:close/>
                <a:moveTo>
                  <a:pt x="609" y="407"/>
                </a:moveTo>
                <a:cubicBezTo>
                  <a:pt x="610" y="408"/>
                  <a:pt x="610" y="409"/>
                  <a:pt x="613" y="410"/>
                </a:cubicBezTo>
                <a:cubicBezTo>
                  <a:pt x="615" y="412"/>
                  <a:pt x="618" y="408"/>
                  <a:pt x="616" y="407"/>
                </a:cubicBezTo>
                <a:cubicBezTo>
                  <a:pt x="614" y="407"/>
                  <a:pt x="613" y="406"/>
                  <a:pt x="611" y="406"/>
                </a:cubicBezTo>
                <a:cubicBezTo>
                  <a:pt x="610" y="406"/>
                  <a:pt x="609" y="407"/>
                  <a:pt x="609" y="407"/>
                </a:cubicBezTo>
                <a:close/>
                <a:moveTo>
                  <a:pt x="603" y="411"/>
                </a:moveTo>
                <a:cubicBezTo>
                  <a:pt x="600" y="411"/>
                  <a:pt x="599" y="413"/>
                  <a:pt x="600" y="415"/>
                </a:cubicBezTo>
                <a:cubicBezTo>
                  <a:pt x="600" y="416"/>
                  <a:pt x="605" y="420"/>
                  <a:pt x="607" y="419"/>
                </a:cubicBezTo>
                <a:cubicBezTo>
                  <a:pt x="609" y="418"/>
                  <a:pt x="609" y="415"/>
                  <a:pt x="608" y="413"/>
                </a:cubicBezTo>
                <a:cubicBezTo>
                  <a:pt x="608" y="412"/>
                  <a:pt x="603" y="411"/>
                  <a:pt x="603" y="411"/>
                </a:cubicBezTo>
                <a:close/>
                <a:moveTo>
                  <a:pt x="593" y="437"/>
                </a:moveTo>
                <a:cubicBezTo>
                  <a:pt x="590" y="440"/>
                  <a:pt x="589" y="442"/>
                  <a:pt x="589" y="444"/>
                </a:cubicBezTo>
                <a:cubicBezTo>
                  <a:pt x="589" y="446"/>
                  <a:pt x="589" y="450"/>
                  <a:pt x="591" y="451"/>
                </a:cubicBezTo>
                <a:cubicBezTo>
                  <a:pt x="593" y="452"/>
                  <a:pt x="594" y="454"/>
                  <a:pt x="596" y="453"/>
                </a:cubicBezTo>
                <a:cubicBezTo>
                  <a:pt x="598" y="452"/>
                  <a:pt x="598" y="449"/>
                  <a:pt x="599" y="446"/>
                </a:cubicBezTo>
                <a:cubicBezTo>
                  <a:pt x="599" y="443"/>
                  <a:pt x="600" y="442"/>
                  <a:pt x="599" y="439"/>
                </a:cubicBezTo>
                <a:cubicBezTo>
                  <a:pt x="597" y="436"/>
                  <a:pt x="593" y="437"/>
                  <a:pt x="593" y="437"/>
                </a:cubicBezTo>
                <a:close/>
                <a:moveTo>
                  <a:pt x="564" y="431"/>
                </a:moveTo>
                <a:cubicBezTo>
                  <a:pt x="562" y="432"/>
                  <a:pt x="560" y="432"/>
                  <a:pt x="557" y="435"/>
                </a:cubicBezTo>
                <a:cubicBezTo>
                  <a:pt x="554" y="438"/>
                  <a:pt x="553" y="443"/>
                  <a:pt x="553" y="446"/>
                </a:cubicBezTo>
                <a:cubicBezTo>
                  <a:pt x="553" y="448"/>
                  <a:pt x="555" y="450"/>
                  <a:pt x="561" y="447"/>
                </a:cubicBezTo>
                <a:cubicBezTo>
                  <a:pt x="567" y="445"/>
                  <a:pt x="568" y="442"/>
                  <a:pt x="570" y="438"/>
                </a:cubicBezTo>
                <a:cubicBezTo>
                  <a:pt x="572" y="434"/>
                  <a:pt x="573" y="430"/>
                  <a:pt x="570" y="430"/>
                </a:cubicBezTo>
                <a:cubicBezTo>
                  <a:pt x="567" y="430"/>
                  <a:pt x="564" y="431"/>
                  <a:pt x="564" y="431"/>
                </a:cubicBezTo>
                <a:close/>
                <a:moveTo>
                  <a:pt x="540" y="369"/>
                </a:moveTo>
                <a:cubicBezTo>
                  <a:pt x="539" y="371"/>
                  <a:pt x="539" y="372"/>
                  <a:pt x="540" y="374"/>
                </a:cubicBezTo>
                <a:cubicBezTo>
                  <a:pt x="542" y="376"/>
                  <a:pt x="543" y="377"/>
                  <a:pt x="545" y="377"/>
                </a:cubicBezTo>
                <a:cubicBezTo>
                  <a:pt x="546" y="376"/>
                  <a:pt x="548" y="376"/>
                  <a:pt x="546" y="373"/>
                </a:cubicBezTo>
                <a:cubicBezTo>
                  <a:pt x="543" y="370"/>
                  <a:pt x="540" y="369"/>
                  <a:pt x="540" y="369"/>
                </a:cubicBezTo>
                <a:close/>
                <a:moveTo>
                  <a:pt x="528" y="376"/>
                </a:moveTo>
                <a:cubicBezTo>
                  <a:pt x="525" y="378"/>
                  <a:pt x="525" y="380"/>
                  <a:pt x="525" y="383"/>
                </a:cubicBezTo>
                <a:cubicBezTo>
                  <a:pt x="526" y="385"/>
                  <a:pt x="526" y="391"/>
                  <a:pt x="526" y="394"/>
                </a:cubicBezTo>
                <a:cubicBezTo>
                  <a:pt x="526" y="397"/>
                  <a:pt x="525" y="396"/>
                  <a:pt x="526" y="401"/>
                </a:cubicBezTo>
                <a:cubicBezTo>
                  <a:pt x="527" y="407"/>
                  <a:pt x="527" y="408"/>
                  <a:pt x="527" y="410"/>
                </a:cubicBezTo>
                <a:cubicBezTo>
                  <a:pt x="527" y="412"/>
                  <a:pt x="525" y="413"/>
                  <a:pt x="523" y="416"/>
                </a:cubicBezTo>
                <a:cubicBezTo>
                  <a:pt x="520" y="420"/>
                  <a:pt x="518" y="423"/>
                  <a:pt x="520" y="424"/>
                </a:cubicBezTo>
                <a:cubicBezTo>
                  <a:pt x="523" y="425"/>
                  <a:pt x="524" y="424"/>
                  <a:pt x="527" y="422"/>
                </a:cubicBezTo>
                <a:cubicBezTo>
                  <a:pt x="530" y="420"/>
                  <a:pt x="533" y="418"/>
                  <a:pt x="533" y="420"/>
                </a:cubicBezTo>
                <a:cubicBezTo>
                  <a:pt x="533" y="422"/>
                  <a:pt x="534" y="431"/>
                  <a:pt x="537" y="431"/>
                </a:cubicBezTo>
                <a:cubicBezTo>
                  <a:pt x="539" y="432"/>
                  <a:pt x="544" y="428"/>
                  <a:pt x="545" y="424"/>
                </a:cubicBezTo>
                <a:cubicBezTo>
                  <a:pt x="547" y="421"/>
                  <a:pt x="549" y="421"/>
                  <a:pt x="550" y="418"/>
                </a:cubicBezTo>
                <a:cubicBezTo>
                  <a:pt x="552" y="415"/>
                  <a:pt x="549" y="413"/>
                  <a:pt x="552" y="410"/>
                </a:cubicBezTo>
                <a:cubicBezTo>
                  <a:pt x="555" y="407"/>
                  <a:pt x="556" y="408"/>
                  <a:pt x="558" y="410"/>
                </a:cubicBezTo>
                <a:cubicBezTo>
                  <a:pt x="559" y="411"/>
                  <a:pt x="562" y="409"/>
                  <a:pt x="563" y="411"/>
                </a:cubicBezTo>
                <a:cubicBezTo>
                  <a:pt x="563" y="414"/>
                  <a:pt x="561" y="417"/>
                  <a:pt x="565" y="417"/>
                </a:cubicBezTo>
                <a:cubicBezTo>
                  <a:pt x="570" y="417"/>
                  <a:pt x="571" y="416"/>
                  <a:pt x="573" y="417"/>
                </a:cubicBezTo>
                <a:cubicBezTo>
                  <a:pt x="576" y="419"/>
                  <a:pt x="579" y="417"/>
                  <a:pt x="580" y="414"/>
                </a:cubicBezTo>
                <a:cubicBezTo>
                  <a:pt x="582" y="411"/>
                  <a:pt x="581" y="409"/>
                  <a:pt x="579" y="407"/>
                </a:cubicBezTo>
                <a:cubicBezTo>
                  <a:pt x="576" y="405"/>
                  <a:pt x="574" y="406"/>
                  <a:pt x="571" y="406"/>
                </a:cubicBezTo>
                <a:cubicBezTo>
                  <a:pt x="568" y="407"/>
                  <a:pt x="568" y="408"/>
                  <a:pt x="567" y="403"/>
                </a:cubicBezTo>
                <a:cubicBezTo>
                  <a:pt x="567" y="398"/>
                  <a:pt x="565" y="396"/>
                  <a:pt x="562" y="395"/>
                </a:cubicBezTo>
                <a:cubicBezTo>
                  <a:pt x="560" y="393"/>
                  <a:pt x="558" y="394"/>
                  <a:pt x="555" y="391"/>
                </a:cubicBezTo>
                <a:cubicBezTo>
                  <a:pt x="551" y="389"/>
                  <a:pt x="551" y="387"/>
                  <a:pt x="547" y="387"/>
                </a:cubicBezTo>
                <a:cubicBezTo>
                  <a:pt x="544" y="388"/>
                  <a:pt x="541" y="384"/>
                  <a:pt x="541" y="384"/>
                </a:cubicBezTo>
                <a:cubicBezTo>
                  <a:pt x="541" y="384"/>
                  <a:pt x="538" y="386"/>
                  <a:pt x="537" y="387"/>
                </a:cubicBezTo>
                <a:cubicBezTo>
                  <a:pt x="536" y="388"/>
                  <a:pt x="535" y="384"/>
                  <a:pt x="534" y="382"/>
                </a:cubicBezTo>
                <a:cubicBezTo>
                  <a:pt x="533" y="381"/>
                  <a:pt x="534" y="378"/>
                  <a:pt x="535" y="379"/>
                </a:cubicBezTo>
                <a:cubicBezTo>
                  <a:pt x="537" y="381"/>
                  <a:pt x="539" y="379"/>
                  <a:pt x="538" y="377"/>
                </a:cubicBezTo>
                <a:cubicBezTo>
                  <a:pt x="538" y="376"/>
                  <a:pt x="535" y="370"/>
                  <a:pt x="533" y="372"/>
                </a:cubicBezTo>
                <a:cubicBezTo>
                  <a:pt x="531" y="373"/>
                  <a:pt x="533" y="375"/>
                  <a:pt x="531" y="375"/>
                </a:cubicBezTo>
                <a:cubicBezTo>
                  <a:pt x="530" y="375"/>
                  <a:pt x="528" y="376"/>
                  <a:pt x="528" y="376"/>
                </a:cubicBezTo>
                <a:close/>
                <a:moveTo>
                  <a:pt x="969" y="608"/>
                </a:moveTo>
                <a:cubicBezTo>
                  <a:pt x="969" y="608"/>
                  <a:pt x="970" y="606"/>
                  <a:pt x="972" y="605"/>
                </a:cubicBezTo>
                <a:cubicBezTo>
                  <a:pt x="974" y="604"/>
                  <a:pt x="974" y="606"/>
                  <a:pt x="975" y="607"/>
                </a:cubicBezTo>
                <a:cubicBezTo>
                  <a:pt x="976" y="608"/>
                  <a:pt x="978" y="606"/>
                  <a:pt x="980" y="603"/>
                </a:cubicBezTo>
                <a:cubicBezTo>
                  <a:pt x="981" y="601"/>
                  <a:pt x="980" y="601"/>
                  <a:pt x="984" y="599"/>
                </a:cubicBezTo>
                <a:cubicBezTo>
                  <a:pt x="987" y="598"/>
                  <a:pt x="985" y="601"/>
                  <a:pt x="985" y="604"/>
                </a:cubicBezTo>
                <a:cubicBezTo>
                  <a:pt x="985" y="606"/>
                  <a:pt x="983" y="611"/>
                  <a:pt x="982" y="613"/>
                </a:cubicBezTo>
                <a:cubicBezTo>
                  <a:pt x="981" y="616"/>
                  <a:pt x="981" y="619"/>
                  <a:pt x="985" y="618"/>
                </a:cubicBezTo>
                <a:cubicBezTo>
                  <a:pt x="988" y="617"/>
                  <a:pt x="990" y="617"/>
                  <a:pt x="991" y="611"/>
                </a:cubicBezTo>
                <a:cubicBezTo>
                  <a:pt x="991" y="605"/>
                  <a:pt x="990" y="601"/>
                  <a:pt x="990" y="599"/>
                </a:cubicBezTo>
                <a:cubicBezTo>
                  <a:pt x="991" y="597"/>
                  <a:pt x="994" y="597"/>
                  <a:pt x="997" y="596"/>
                </a:cubicBezTo>
                <a:cubicBezTo>
                  <a:pt x="1000" y="596"/>
                  <a:pt x="999" y="597"/>
                  <a:pt x="1001" y="599"/>
                </a:cubicBezTo>
                <a:cubicBezTo>
                  <a:pt x="1003" y="600"/>
                  <a:pt x="1002" y="605"/>
                  <a:pt x="1004" y="605"/>
                </a:cubicBezTo>
                <a:cubicBezTo>
                  <a:pt x="1007" y="605"/>
                  <a:pt x="1007" y="601"/>
                  <a:pt x="1007" y="598"/>
                </a:cubicBezTo>
                <a:cubicBezTo>
                  <a:pt x="1008" y="596"/>
                  <a:pt x="1011" y="600"/>
                  <a:pt x="1011" y="602"/>
                </a:cubicBezTo>
                <a:cubicBezTo>
                  <a:pt x="1011" y="604"/>
                  <a:pt x="1014" y="605"/>
                  <a:pt x="1017" y="602"/>
                </a:cubicBezTo>
                <a:cubicBezTo>
                  <a:pt x="1020" y="599"/>
                  <a:pt x="1020" y="597"/>
                  <a:pt x="1020" y="593"/>
                </a:cubicBezTo>
                <a:cubicBezTo>
                  <a:pt x="1019" y="589"/>
                  <a:pt x="1017" y="591"/>
                  <a:pt x="1016" y="588"/>
                </a:cubicBezTo>
                <a:cubicBezTo>
                  <a:pt x="1015" y="584"/>
                  <a:pt x="1015" y="580"/>
                  <a:pt x="1013" y="579"/>
                </a:cubicBezTo>
                <a:cubicBezTo>
                  <a:pt x="1011" y="579"/>
                  <a:pt x="1009" y="583"/>
                  <a:pt x="1009" y="585"/>
                </a:cubicBezTo>
                <a:cubicBezTo>
                  <a:pt x="1009" y="588"/>
                  <a:pt x="1006" y="584"/>
                  <a:pt x="1005" y="580"/>
                </a:cubicBezTo>
                <a:cubicBezTo>
                  <a:pt x="1005" y="576"/>
                  <a:pt x="1005" y="572"/>
                  <a:pt x="1004" y="571"/>
                </a:cubicBezTo>
                <a:cubicBezTo>
                  <a:pt x="1003" y="570"/>
                  <a:pt x="1000" y="577"/>
                  <a:pt x="1000" y="580"/>
                </a:cubicBezTo>
                <a:cubicBezTo>
                  <a:pt x="1001" y="582"/>
                  <a:pt x="1001" y="587"/>
                  <a:pt x="999" y="586"/>
                </a:cubicBezTo>
                <a:cubicBezTo>
                  <a:pt x="996" y="585"/>
                  <a:pt x="997" y="583"/>
                  <a:pt x="995" y="581"/>
                </a:cubicBezTo>
                <a:cubicBezTo>
                  <a:pt x="993" y="579"/>
                  <a:pt x="994" y="576"/>
                  <a:pt x="995" y="574"/>
                </a:cubicBezTo>
                <a:cubicBezTo>
                  <a:pt x="995" y="572"/>
                  <a:pt x="997" y="571"/>
                  <a:pt x="997" y="567"/>
                </a:cubicBezTo>
                <a:cubicBezTo>
                  <a:pt x="996" y="563"/>
                  <a:pt x="993" y="564"/>
                  <a:pt x="993" y="566"/>
                </a:cubicBezTo>
                <a:cubicBezTo>
                  <a:pt x="993" y="569"/>
                  <a:pt x="992" y="571"/>
                  <a:pt x="989" y="574"/>
                </a:cubicBezTo>
                <a:cubicBezTo>
                  <a:pt x="985" y="578"/>
                  <a:pt x="988" y="573"/>
                  <a:pt x="986" y="571"/>
                </a:cubicBezTo>
                <a:cubicBezTo>
                  <a:pt x="984" y="569"/>
                  <a:pt x="984" y="570"/>
                  <a:pt x="982" y="568"/>
                </a:cubicBezTo>
                <a:cubicBezTo>
                  <a:pt x="980" y="566"/>
                  <a:pt x="981" y="563"/>
                  <a:pt x="981" y="561"/>
                </a:cubicBezTo>
                <a:cubicBezTo>
                  <a:pt x="981" y="558"/>
                  <a:pt x="978" y="559"/>
                  <a:pt x="975" y="557"/>
                </a:cubicBezTo>
                <a:cubicBezTo>
                  <a:pt x="972" y="555"/>
                  <a:pt x="972" y="557"/>
                  <a:pt x="972" y="560"/>
                </a:cubicBezTo>
                <a:cubicBezTo>
                  <a:pt x="971" y="563"/>
                  <a:pt x="970" y="562"/>
                  <a:pt x="968" y="562"/>
                </a:cubicBezTo>
                <a:cubicBezTo>
                  <a:pt x="965" y="562"/>
                  <a:pt x="965" y="562"/>
                  <a:pt x="965" y="564"/>
                </a:cubicBezTo>
                <a:cubicBezTo>
                  <a:pt x="965" y="566"/>
                  <a:pt x="966" y="567"/>
                  <a:pt x="964" y="570"/>
                </a:cubicBezTo>
                <a:cubicBezTo>
                  <a:pt x="963" y="572"/>
                  <a:pt x="962" y="571"/>
                  <a:pt x="961" y="568"/>
                </a:cubicBezTo>
                <a:cubicBezTo>
                  <a:pt x="960" y="566"/>
                  <a:pt x="958" y="569"/>
                  <a:pt x="957" y="570"/>
                </a:cubicBezTo>
                <a:cubicBezTo>
                  <a:pt x="955" y="571"/>
                  <a:pt x="951" y="571"/>
                  <a:pt x="950" y="571"/>
                </a:cubicBezTo>
                <a:cubicBezTo>
                  <a:pt x="949" y="570"/>
                  <a:pt x="950" y="568"/>
                  <a:pt x="951" y="565"/>
                </a:cubicBezTo>
                <a:cubicBezTo>
                  <a:pt x="952" y="562"/>
                  <a:pt x="951" y="562"/>
                  <a:pt x="949" y="563"/>
                </a:cubicBezTo>
                <a:cubicBezTo>
                  <a:pt x="947" y="565"/>
                  <a:pt x="945" y="564"/>
                  <a:pt x="944" y="563"/>
                </a:cubicBezTo>
                <a:cubicBezTo>
                  <a:pt x="942" y="563"/>
                  <a:pt x="940" y="566"/>
                  <a:pt x="940" y="568"/>
                </a:cubicBezTo>
                <a:cubicBezTo>
                  <a:pt x="940" y="570"/>
                  <a:pt x="940" y="577"/>
                  <a:pt x="940" y="577"/>
                </a:cubicBezTo>
                <a:cubicBezTo>
                  <a:pt x="940" y="577"/>
                  <a:pt x="937" y="574"/>
                  <a:pt x="937" y="572"/>
                </a:cubicBezTo>
                <a:cubicBezTo>
                  <a:pt x="936" y="570"/>
                  <a:pt x="935" y="559"/>
                  <a:pt x="935" y="555"/>
                </a:cubicBezTo>
                <a:cubicBezTo>
                  <a:pt x="935" y="551"/>
                  <a:pt x="934" y="551"/>
                  <a:pt x="934" y="550"/>
                </a:cubicBezTo>
                <a:cubicBezTo>
                  <a:pt x="934" y="548"/>
                  <a:pt x="935" y="548"/>
                  <a:pt x="935" y="546"/>
                </a:cubicBezTo>
                <a:cubicBezTo>
                  <a:pt x="935" y="544"/>
                  <a:pt x="934" y="544"/>
                  <a:pt x="933" y="543"/>
                </a:cubicBezTo>
                <a:cubicBezTo>
                  <a:pt x="932" y="542"/>
                  <a:pt x="931" y="542"/>
                  <a:pt x="930" y="542"/>
                </a:cubicBezTo>
                <a:cubicBezTo>
                  <a:pt x="930" y="541"/>
                  <a:pt x="932" y="540"/>
                  <a:pt x="932" y="539"/>
                </a:cubicBezTo>
                <a:cubicBezTo>
                  <a:pt x="934" y="535"/>
                  <a:pt x="929" y="535"/>
                  <a:pt x="928" y="537"/>
                </a:cubicBezTo>
                <a:cubicBezTo>
                  <a:pt x="926" y="538"/>
                  <a:pt x="925" y="540"/>
                  <a:pt x="924" y="541"/>
                </a:cubicBezTo>
                <a:cubicBezTo>
                  <a:pt x="923" y="542"/>
                  <a:pt x="922" y="546"/>
                  <a:pt x="922" y="551"/>
                </a:cubicBezTo>
                <a:cubicBezTo>
                  <a:pt x="923" y="556"/>
                  <a:pt x="923" y="558"/>
                  <a:pt x="924" y="563"/>
                </a:cubicBezTo>
                <a:cubicBezTo>
                  <a:pt x="924" y="568"/>
                  <a:pt x="924" y="580"/>
                  <a:pt x="923" y="582"/>
                </a:cubicBezTo>
                <a:cubicBezTo>
                  <a:pt x="923" y="584"/>
                  <a:pt x="927" y="586"/>
                  <a:pt x="926" y="588"/>
                </a:cubicBezTo>
                <a:cubicBezTo>
                  <a:pt x="926" y="591"/>
                  <a:pt x="927" y="593"/>
                  <a:pt x="929" y="593"/>
                </a:cubicBezTo>
                <a:cubicBezTo>
                  <a:pt x="931" y="593"/>
                  <a:pt x="931" y="597"/>
                  <a:pt x="929" y="598"/>
                </a:cubicBezTo>
                <a:cubicBezTo>
                  <a:pt x="928" y="599"/>
                  <a:pt x="927" y="599"/>
                  <a:pt x="927" y="603"/>
                </a:cubicBezTo>
                <a:cubicBezTo>
                  <a:pt x="928" y="607"/>
                  <a:pt x="926" y="609"/>
                  <a:pt x="926" y="612"/>
                </a:cubicBezTo>
                <a:cubicBezTo>
                  <a:pt x="925" y="615"/>
                  <a:pt x="927" y="612"/>
                  <a:pt x="931" y="610"/>
                </a:cubicBezTo>
                <a:cubicBezTo>
                  <a:pt x="935" y="607"/>
                  <a:pt x="934" y="610"/>
                  <a:pt x="934" y="613"/>
                </a:cubicBezTo>
                <a:cubicBezTo>
                  <a:pt x="933" y="617"/>
                  <a:pt x="930" y="622"/>
                  <a:pt x="929" y="626"/>
                </a:cubicBezTo>
                <a:cubicBezTo>
                  <a:pt x="928" y="631"/>
                  <a:pt x="932" y="632"/>
                  <a:pt x="935" y="632"/>
                </a:cubicBezTo>
                <a:cubicBezTo>
                  <a:pt x="939" y="632"/>
                  <a:pt x="942" y="626"/>
                  <a:pt x="944" y="623"/>
                </a:cubicBezTo>
                <a:cubicBezTo>
                  <a:pt x="947" y="620"/>
                  <a:pt x="952" y="619"/>
                  <a:pt x="959" y="617"/>
                </a:cubicBezTo>
                <a:cubicBezTo>
                  <a:pt x="966" y="614"/>
                  <a:pt x="965" y="610"/>
                  <a:pt x="969" y="608"/>
                </a:cubicBezTo>
                <a:close/>
                <a:moveTo>
                  <a:pt x="856" y="625"/>
                </a:moveTo>
                <a:cubicBezTo>
                  <a:pt x="856" y="625"/>
                  <a:pt x="859" y="627"/>
                  <a:pt x="861" y="628"/>
                </a:cubicBezTo>
                <a:cubicBezTo>
                  <a:pt x="863" y="628"/>
                  <a:pt x="869" y="628"/>
                  <a:pt x="872" y="628"/>
                </a:cubicBezTo>
                <a:cubicBezTo>
                  <a:pt x="875" y="627"/>
                  <a:pt x="885" y="624"/>
                  <a:pt x="887" y="622"/>
                </a:cubicBezTo>
                <a:cubicBezTo>
                  <a:pt x="888" y="620"/>
                  <a:pt x="882" y="618"/>
                  <a:pt x="878" y="618"/>
                </a:cubicBezTo>
                <a:cubicBezTo>
                  <a:pt x="875" y="618"/>
                  <a:pt x="875" y="617"/>
                  <a:pt x="870" y="617"/>
                </a:cubicBezTo>
                <a:cubicBezTo>
                  <a:pt x="865" y="618"/>
                  <a:pt x="862" y="618"/>
                  <a:pt x="859" y="619"/>
                </a:cubicBezTo>
                <a:cubicBezTo>
                  <a:pt x="856" y="620"/>
                  <a:pt x="853" y="620"/>
                  <a:pt x="849" y="621"/>
                </a:cubicBezTo>
                <a:cubicBezTo>
                  <a:pt x="845" y="622"/>
                  <a:pt x="845" y="626"/>
                  <a:pt x="846" y="626"/>
                </a:cubicBezTo>
                <a:cubicBezTo>
                  <a:pt x="847" y="626"/>
                  <a:pt x="852" y="625"/>
                  <a:pt x="856" y="625"/>
                </a:cubicBezTo>
                <a:close/>
                <a:moveTo>
                  <a:pt x="607" y="633"/>
                </a:moveTo>
                <a:cubicBezTo>
                  <a:pt x="608" y="635"/>
                  <a:pt x="610" y="634"/>
                  <a:pt x="613" y="635"/>
                </a:cubicBezTo>
                <a:cubicBezTo>
                  <a:pt x="616" y="636"/>
                  <a:pt x="619" y="638"/>
                  <a:pt x="621" y="637"/>
                </a:cubicBezTo>
                <a:cubicBezTo>
                  <a:pt x="624" y="637"/>
                  <a:pt x="623" y="632"/>
                  <a:pt x="622" y="631"/>
                </a:cubicBezTo>
                <a:cubicBezTo>
                  <a:pt x="621" y="630"/>
                  <a:pt x="618" y="628"/>
                  <a:pt x="616" y="628"/>
                </a:cubicBezTo>
                <a:cubicBezTo>
                  <a:pt x="614" y="628"/>
                  <a:pt x="604" y="630"/>
                  <a:pt x="607" y="633"/>
                </a:cubicBezTo>
                <a:close/>
                <a:moveTo>
                  <a:pt x="16" y="493"/>
                </a:moveTo>
                <a:cubicBezTo>
                  <a:pt x="16" y="493"/>
                  <a:pt x="21" y="491"/>
                  <a:pt x="23" y="490"/>
                </a:cubicBezTo>
                <a:cubicBezTo>
                  <a:pt x="26" y="489"/>
                  <a:pt x="22" y="489"/>
                  <a:pt x="18" y="487"/>
                </a:cubicBezTo>
                <a:cubicBezTo>
                  <a:pt x="13" y="484"/>
                  <a:pt x="17" y="485"/>
                  <a:pt x="15" y="483"/>
                </a:cubicBezTo>
                <a:cubicBezTo>
                  <a:pt x="13" y="481"/>
                  <a:pt x="13" y="483"/>
                  <a:pt x="13" y="480"/>
                </a:cubicBezTo>
                <a:cubicBezTo>
                  <a:pt x="12" y="476"/>
                  <a:pt x="8" y="478"/>
                  <a:pt x="6" y="481"/>
                </a:cubicBezTo>
                <a:cubicBezTo>
                  <a:pt x="4" y="484"/>
                  <a:pt x="3" y="486"/>
                  <a:pt x="3" y="491"/>
                </a:cubicBezTo>
                <a:cubicBezTo>
                  <a:pt x="4" y="495"/>
                  <a:pt x="3" y="493"/>
                  <a:pt x="2" y="496"/>
                </a:cubicBezTo>
                <a:cubicBezTo>
                  <a:pt x="0" y="498"/>
                  <a:pt x="2" y="499"/>
                  <a:pt x="3" y="502"/>
                </a:cubicBezTo>
                <a:cubicBezTo>
                  <a:pt x="3" y="505"/>
                  <a:pt x="2" y="505"/>
                  <a:pt x="1" y="507"/>
                </a:cubicBezTo>
                <a:cubicBezTo>
                  <a:pt x="1" y="509"/>
                  <a:pt x="1" y="513"/>
                  <a:pt x="2" y="515"/>
                </a:cubicBezTo>
                <a:cubicBezTo>
                  <a:pt x="3" y="517"/>
                  <a:pt x="3" y="519"/>
                  <a:pt x="2" y="521"/>
                </a:cubicBezTo>
                <a:cubicBezTo>
                  <a:pt x="2" y="524"/>
                  <a:pt x="6" y="526"/>
                  <a:pt x="7" y="525"/>
                </a:cubicBezTo>
                <a:cubicBezTo>
                  <a:pt x="7" y="523"/>
                  <a:pt x="5" y="520"/>
                  <a:pt x="5" y="518"/>
                </a:cubicBezTo>
                <a:cubicBezTo>
                  <a:pt x="5" y="516"/>
                  <a:pt x="5" y="514"/>
                  <a:pt x="5" y="511"/>
                </a:cubicBezTo>
                <a:cubicBezTo>
                  <a:pt x="5" y="509"/>
                  <a:pt x="8" y="509"/>
                  <a:pt x="10" y="507"/>
                </a:cubicBezTo>
                <a:cubicBezTo>
                  <a:pt x="13" y="505"/>
                  <a:pt x="11" y="503"/>
                  <a:pt x="10" y="500"/>
                </a:cubicBezTo>
                <a:cubicBezTo>
                  <a:pt x="10" y="498"/>
                  <a:pt x="11" y="500"/>
                  <a:pt x="16" y="493"/>
                </a:cubicBezTo>
                <a:close/>
                <a:moveTo>
                  <a:pt x="235" y="336"/>
                </a:moveTo>
                <a:cubicBezTo>
                  <a:pt x="238" y="336"/>
                  <a:pt x="241" y="338"/>
                  <a:pt x="237" y="342"/>
                </a:cubicBezTo>
                <a:cubicBezTo>
                  <a:pt x="235" y="345"/>
                  <a:pt x="231" y="346"/>
                  <a:pt x="228" y="346"/>
                </a:cubicBezTo>
                <a:cubicBezTo>
                  <a:pt x="224" y="347"/>
                  <a:pt x="225" y="348"/>
                  <a:pt x="225" y="349"/>
                </a:cubicBezTo>
                <a:cubicBezTo>
                  <a:pt x="225" y="350"/>
                  <a:pt x="244" y="346"/>
                  <a:pt x="244" y="343"/>
                </a:cubicBezTo>
                <a:cubicBezTo>
                  <a:pt x="244" y="341"/>
                  <a:pt x="243" y="340"/>
                  <a:pt x="245" y="338"/>
                </a:cubicBezTo>
                <a:cubicBezTo>
                  <a:pt x="246" y="336"/>
                  <a:pt x="249" y="337"/>
                  <a:pt x="252" y="340"/>
                </a:cubicBezTo>
                <a:cubicBezTo>
                  <a:pt x="255" y="343"/>
                  <a:pt x="258" y="343"/>
                  <a:pt x="261" y="343"/>
                </a:cubicBezTo>
                <a:cubicBezTo>
                  <a:pt x="264" y="342"/>
                  <a:pt x="259" y="340"/>
                  <a:pt x="259" y="338"/>
                </a:cubicBezTo>
                <a:cubicBezTo>
                  <a:pt x="260" y="335"/>
                  <a:pt x="266" y="332"/>
                  <a:pt x="267" y="331"/>
                </a:cubicBezTo>
                <a:cubicBezTo>
                  <a:pt x="269" y="330"/>
                  <a:pt x="270" y="326"/>
                  <a:pt x="268" y="326"/>
                </a:cubicBezTo>
                <a:cubicBezTo>
                  <a:pt x="266" y="325"/>
                  <a:pt x="265" y="327"/>
                  <a:pt x="263" y="329"/>
                </a:cubicBezTo>
                <a:cubicBezTo>
                  <a:pt x="261" y="331"/>
                  <a:pt x="258" y="329"/>
                  <a:pt x="254" y="327"/>
                </a:cubicBezTo>
                <a:cubicBezTo>
                  <a:pt x="249" y="325"/>
                  <a:pt x="249" y="322"/>
                  <a:pt x="250" y="319"/>
                </a:cubicBezTo>
                <a:cubicBezTo>
                  <a:pt x="251" y="317"/>
                  <a:pt x="261" y="317"/>
                  <a:pt x="261" y="317"/>
                </a:cubicBezTo>
                <a:cubicBezTo>
                  <a:pt x="255" y="311"/>
                  <a:pt x="255" y="311"/>
                  <a:pt x="255" y="311"/>
                </a:cubicBezTo>
                <a:cubicBezTo>
                  <a:pt x="255" y="311"/>
                  <a:pt x="254" y="311"/>
                  <a:pt x="247" y="311"/>
                </a:cubicBezTo>
                <a:cubicBezTo>
                  <a:pt x="239" y="311"/>
                  <a:pt x="241" y="311"/>
                  <a:pt x="235" y="311"/>
                </a:cubicBezTo>
                <a:cubicBezTo>
                  <a:pt x="228" y="311"/>
                  <a:pt x="227" y="310"/>
                  <a:pt x="223" y="310"/>
                </a:cubicBezTo>
                <a:cubicBezTo>
                  <a:pt x="219" y="310"/>
                  <a:pt x="217" y="309"/>
                  <a:pt x="215" y="308"/>
                </a:cubicBezTo>
                <a:cubicBezTo>
                  <a:pt x="213" y="307"/>
                  <a:pt x="209" y="307"/>
                  <a:pt x="208" y="310"/>
                </a:cubicBezTo>
                <a:cubicBezTo>
                  <a:pt x="207" y="312"/>
                  <a:pt x="211" y="315"/>
                  <a:pt x="214" y="313"/>
                </a:cubicBezTo>
                <a:cubicBezTo>
                  <a:pt x="217" y="311"/>
                  <a:pt x="216" y="313"/>
                  <a:pt x="219" y="314"/>
                </a:cubicBezTo>
                <a:cubicBezTo>
                  <a:pt x="221" y="316"/>
                  <a:pt x="224" y="317"/>
                  <a:pt x="225" y="317"/>
                </a:cubicBezTo>
                <a:cubicBezTo>
                  <a:pt x="227" y="317"/>
                  <a:pt x="231" y="318"/>
                  <a:pt x="233" y="319"/>
                </a:cubicBezTo>
                <a:cubicBezTo>
                  <a:pt x="235" y="321"/>
                  <a:pt x="237" y="326"/>
                  <a:pt x="233" y="326"/>
                </a:cubicBezTo>
                <a:cubicBezTo>
                  <a:pt x="230" y="326"/>
                  <a:pt x="230" y="323"/>
                  <a:pt x="227" y="323"/>
                </a:cubicBezTo>
                <a:cubicBezTo>
                  <a:pt x="224" y="322"/>
                  <a:pt x="225" y="325"/>
                  <a:pt x="227" y="327"/>
                </a:cubicBezTo>
                <a:cubicBezTo>
                  <a:pt x="228" y="329"/>
                  <a:pt x="224" y="329"/>
                  <a:pt x="221" y="329"/>
                </a:cubicBezTo>
                <a:cubicBezTo>
                  <a:pt x="217" y="329"/>
                  <a:pt x="219" y="333"/>
                  <a:pt x="217" y="335"/>
                </a:cubicBezTo>
                <a:cubicBezTo>
                  <a:pt x="214" y="337"/>
                  <a:pt x="211" y="336"/>
                  <a:pt x="211" y="336"/>
                </a:cubicBezTo>
                <a:cubicBezTo>
                  <a:pt x="211" y="336"/>
                  <a:pt x="218" y="341"/>
                  <a:pt x="219" y="343"/>
                </a:cubicBezTo>
                <a:cubicBezTo>
                  <a:pt x="221" y="344"/>
                  <a:pt x="225" y="343"/>
                  <a:pt x="226" y="342"/>
                </a:cubicBezTo>
                <a:cubicBezTo>
                  <a:pt x="228" y="341"/>
                  <a:pt x="228" y="338"/>
                  <a:pt x="229" y="337"/>
                </a:cubicBezTo>
                <a:cubicBezTo>
                  <a:pt x="229" y="337"/>
                  <a:pt x="232" y="336"/>
                  <a:pt x="235" y="336"/>
                </a:cubicBezTo>
                <a:close/>
                <a:moveTo>
                  <a:pt x="234" y="435"/>
                </a:moveTo>
                <a:cubicBezTo>
                  <a:pt x="234" y="435"/>
                  <a:pt x="234" y="438"/>
                  <a:pt x="239" y="441"/>
                </a:cubicBezTo>
                <a:cubicBezTo>
                  <a:pt x="243" y="445"/>
                  <a:pt x="241" y="447"/>
                  <a:pt x="247" y="446"/>
                </a:cubicBezTo>
                <a:cubicBezTo>
                  <a:pt x="253" y="446"/>
                  <a:pt x="260" y="446"/>
                  <a:pt x="261" y="447"/>
                </a:cubicBezTo>
                <a:cubicBezTo>
                  <a:pt x="261" y="448"/>
                  <a:pt x="262" y="443"/>
                  <a:pt x="266" y="442"/>
                </a:cubicBezTo>
                <a:cubicBezTo>
                  <a:pt x="270" y="440"/>
                  <a:pt x="269" y="439"/>
                  <a:pt x="275" y="440"/>
                </a:cubicBezTo>
                <a:cubicBezTo>
                  <a:pt x="280" y="441"/>
                  <a:pt x="288" y="439"/>
                  <a:pt x="290" y="436"/>
                </a:cubicBezTo>
                <a:cubicBezTo>
                  <a:pt x="292" y="432"/>
                  <a:pt x="295" y="430"/>
                  <a:pt x="299" y="430"/>
                </a:cubicBezTo>
                <a:cubicBezTo>
                  <a:pt x="303" y="430"/>
                  <a:pt x="308" y="428"/>
                  <a:pt x="309" y="426"/>
                </a:cubicBezTo>
                <a:cubicBezTo>
                  <a:pt x="311" y="424"/>
                  <a:pt x="315" y="424"/>
                  <a:pt x="315" y="427"/>
                </a:cubicBezTo>
                <a:cubicBezTo>
                  <a:pt x="315" y="429"/>
                  <a:pt x="318" y="425"/>
                  <a:pt x="314" y="423"/>
                </a:cubicBezTo>
                <a:cubicBezTo>
                  <a:pt x="311" y="421"/>
                  <a:pt x="305" y="416"/>
                  <a:pt x="298" y="418"/>
                </a:cubicBezTo>
                <a:cubicBezTo>
                  <a:pt x="291" y="420"/>
                  <a:pt x="289" y="429"/>
                  <a:pt x="283" y="429"/>
                </a:cubicBezTo>
                <a:cubicBezTo>
                  <a:pt x="278" y="430"/>
                  <a:pt x="274" y="429"/>
                  <a:pt x="271" y="426"/>
                </a:cubicBezTo>
                <a:cubicBezTo>
                  <a:pt x="269" y="424"/>
                  <a:pt x="267" y="418"/>
                  <a:pt x="265" y="415"/>
                </a:cubicBezTo>
                <a:cubicBezTo>
                  <a:pt x="262" y="412"/>
                  <a:pt x="255" y="408"/>
                  <a:pt x="255" y="408"/>
                </a:cubicBezTo>
                <a:cubicBezTo>
                  <a:pt x="255" y="408"/>
                  <a:pt x="256" y="412"/>
                  <a:pt x="257" y="414"/>
                </a:cubicBezTo>
                <a:cubicBezTo>
                  <a:pt x="257" y="416"/>
                  <a:pt x="258" y="418"/>
                  <a:pt x="258" y="421"/>
                </a:cubicBezTo>
                <a:cubicBezTo>
                  <a:pt x="258" y="424"/>
                  <a:pt x="263" y="427"/>
                  <a:pt x="260" y="429"/>
                </a:cubicBezTo>
                <a:cubicBezTo>
                  <a:pt x="256" y="430"/>
                  <a:pt x="255" y="429"/>
                  <a:pt x="252" y="429"/>
                </a:cubicBezTo>
                <a:cubicBezTo>
                  <a:pt x="249" y="430"/>
                  <a:pt x="248" y="435"/>
                  <a:pt x="246" y="436"/>
                </a:cubicBezTo>
                <a:cubicBezTo>
                  <a:pt x="244" y="436"/>
                  <a:pt x="240" y="435"/>
                  <a:pt x="239" y="433"/>
                </a:cubicBezTo>
                <a:cubicBezTo>
                  <a:pt x="237" y="432"/>
                  <a:pt x="237" y="433"/>
                  <a:pt x="236" y="434"/>
                </a:cubicBezTo>
                <a:cubicBezTo>
                  <a:pt x="235" y="434"/>
                  <a:pt x="234" y="435"/>
                  <a:pt x="234" y="435"/>
                </a:cubicBezTo>
                <a:close/>
                <a:moveTo>
                  <a:pt x="351" y="569"/>
                </a:moveTo>
                <a:cubicBezTo>
                  <a:pt x="351" y="569"/>
                  <a:pt x="356" y="566"/>
                  <a:pt x="358" y="564"/>
                </a:cubicBezTo>
                <a:cubicBezTo>
                  <a:pt x="361" y="562"/>
                  <a:pt x="366" y="559"/>
                  <a:pt x="367" y="555"/>
                </a:cubicBezTo>
                <a:cubicBezTo>
                  <a:pt x="367" y="551"/>
                  <a:pt x="368" y="547"/>
                  <a:pt x="371" y="545"/>
                </a:cubicBezTo>
                <a:cubicBezTo>
                  <a:pt x="373" y="543"/>
                  <a:pt x="376" y="541"/>
                  <a:pt x="374" y="540"/>
                </a:cubicBezTo>
                <a:cubicBezTo>
                  <a:pt x="373" y="538"/>
                  <a:pt x="369" y="533"/>
                  <a:pt x="368" y="533"/>
                </a:cubicBezTo>
                <a:cubicBezTo>
                  <a:pt x="367" y="533"/>
                  <a:pt x="362" y="540"/>
                  <a:pt x="360" y="543"/>
                </a:cubicBezTo>
                <a:cubicBezTo>
                  <a:pt x="359" y="546"/>
                  <a:pt x="355" y="548"/>
                  <a:pt x="356" y="550"/>
                </a:cubicBezTo>
                <a:cubicBezTo>
                  <a:pt x="358" y="552"/>
                  <a:pt x="359" y="553"/>
                  <a:pt x="359" y="555"/>
                </a:cubicBezTo>
                <a:cubicBezTo>
                  <a:pt x="359" y="556"/>
                  <a:pt x="359" y="558"/>
                  <a:pt x="357" y="560"/>
                </a:cubicBezTo>
                <a:cubicBezTo>
                  <a:pt x="354" y="561"/>
                  <a:pt x="355" y="559"/>
                  <a:pt x="353" y="560"/>
                </a:cubicBezTo>
                <a:cubicBezTo>
                  <a:pt x="351" y="562"/>
                  <a:pt x="350" y="565"/>
                  <a:pt x="350" y="566"/>
                </a:cubicBezTo>
                <a:cubicBezTo>
                  <a:pt x="350" y="567"/>
                  <a:pt x="351" y="569"/>
                  <a:pt x="351" y="569"/>
                </a:cubicBezTo>
                <a:close/>
                <a:moveTo>
                  <a:pt x="273" y="500"/>
                </a:moveTo>
                <a:cubicBezTo>
                  <a:pt x="273" y="500"/>
                  <a:pt x="273" y="504"/>
                  <a:pt x="275" y="506"/>
                </a:cubicBezTo>
                <a:cubicBezTo>
                  <a:pt x="277" y="508"/>
                  <a:pt x="280" y="506"/>
                  <a:pt x="284" y="502"/>
                </a:cubicBezTo>
                <a:cubicBezTo>
                  <a:pt x="287" y="499"/>
                  <a:pt x="288" y="498"/>
                  <a:pt x="293" y="499"/>
                </a:cubicBezTo>
                <a:cubicBezTo>
                  <a:pt x="298" y="499"/>
                  <a:pt x="300" y="500"/>
                  <a:pt x="304" y="500"/>
                </a:cubicBezTo>
                <a:cubicBezTo>
                  <a:pt x="308" y="499"/>
                  <a:pt x="312" y="498"/>
                  <a:pt x="315" y="499"/>
                </a:cubicBezTo>
                <a:cubicBezTo>
                  <a:pt x="317" y="499"/>
                  <a:pt x="319" y="499"/>
                  <a:pt x="319" y="499"/>
                </a:cubicBezTo>
                <a:cubicBezTo>
                  <a:pt x="319" y="499"/>
                  <a:pt x="312" y="495"/>
                  <a:pt x="309" y="494"/>
                </a:cubicBezTo>
                <a:cubicBezTo>
                  <a:pt x="306" y="493"/>
                  <a:pt x="304" y="496"/>
                  <a:pt x="303" y="494"/>
                </a:cubicBezTo>
                <a:cubicBezTo>
                  <a:pt x="301" y="493"/>
                  <a:pt x="300" y="489"/>
                  <a:pt x="298" y="489"/>
                </a:cubicBezTo>
                <a:cubicBezTo>
                  <a:pt x="295" y="489"/>
                  <a:pt x="293" y="489"/>
                  <a:pt x="292" y="490"/>
                </a:cubicBezTo>
                <a:cubicBezTo>
                  <a:pt x="290" y="492"/>
                  <a:pt x="288" y="493"/>
                  <a:pt x="285" y="494"/>
                </a:cubicBezTo>
                <a:cubicBezTo>
                  <a:pt x="283" y="495"/>
                  <a:pt x="283" y="494"/>
                  <a:pt x="279" y="497"/>
                </a:cubicBezTo>
                <a:cubicBezTo>
                  <a:pt x="276" y="501"/>
                  <a:pt x="273" y="500"/>
                  <a:pt x="273" y="500"/>
                </a:cubicBezTo>
                <a:close/>
                <a:moveTo>
                  <a:pt x="418" y="670"/>
                </a:moveTo>
                <a:cubicBezTo>
                  <a:pt x="418" y="670"/>
                  <a:pt x="418" y="670"/>
                  <a:pt x="418" y="670"/>
                </a:cubicBezTo>
                <a:cubicBezTo>
                  <a:pt x="419" y="669"/>
                  <a:pt x="419" y="669"/>
                  <a:pt x="420" y="670"/>
                </a:cubicBezTo>
                <a:cubicBezTo>
                  <a:pt x="421" y="671"/>
                  <a:pt x="421" y="672"/>
                  <a:pt x="420" y="673"/>
                </a:cubicBezTo>
                <a:cubicBezTo>
                  <a:pt x="420" y="674"/>
                  <a:pt x="417" y="677"/>
                  <a:pt x="418" y="679"/>
                </a:cubicBezTo>
                <a:cubicBezTo>
                  <a:pt x="419" y="680"/>
                  <a:pt x="421" y="677"/>
                  <a:pt x="421" y="678"/>
                </a:cubicBezTo>
                <a:cubicBezTo>
                  <a:pt x="421" y="679"/>
                  <a:pt x="419" y="681"/>
                  <a:pt x="418" y="684"/>
                </a:cubicBezTo>
                <a:cubicBezTo>
                  <a:pt x="418" y="686"/>
                  <a:pt x="417" y="689"/>
                  <a:pt x="417" y="691"/>
                </a:cubicBezTo>
                <a:cubicBezTo>
                  <a:pt x="417" y="693"/>
                  <a:pt x="420" y="696"/>
                  <a:pt x="421" y="696"/>
                </a:cubicBezTo>
                <a:cubicBezTo>
                  <a:pt x="423" y="696"/>
                  <a:pt x="422" y="691"/>
                  <a:pt x="423" y="690"/>
                </a:cubicBezTo>
                <a:cubicBezTo>
                  <a:pt x="424" y="689"/>
                  <a:pt x="426" y="692"/>
                  <a:pt x="426" y="691"/>
                </a:cubicBezTo>
                <a:cubicBezTo>
                  <a:pt x="426" y="690"/>
                  <a:pt x="426" y="689"/>
                  <a:pt x="427" y="685"/>
                </a:cubicBezTo>
                <a:cubicBezTo>
                  <a:pt x="427" y="681"/>
                  <a:pt x="427" y="682"/>
                  <a:pt x="426" y="678"/>
                </a:cubicBezTo>
                <a:cubicBezTo>
                  <a:pt x="426" y="674"/>
                  <a:pt x="424" y="674"/>
                  <a:pt x="423" y="673"/>
                </a:cubicBezTo>
                <a:cubicBezTo>
                  <a:pt x="422" y="672"/>
                  <a:pt x="420" y="667"/>
                  <a:pt x="417" y="662"/>
                </a:cubicBezTo>
                <a:cubicBezTo>
                  <a:pt x="415" y="658"/>
                  <a:pt x="415" y="658"/>
                  <a:pt x="416" y="655"/>
                </a:cubicBezTo>
                <a:cubicBezTo>
                  <a:pt x="416" y="652"/>
                  <a:pt x="412" y="649"/>
                  <a:pt x="412" y="647"/>
                </a:cubicBezTo>
                <a:cubicBezTo>
                  <a:pt x="411" y="645"/>
                  <a:pt x="411" y="644"/>
                  <a:pt x="411" y="642"/>
                </a:cubicBezTo>
                <a:cubicBezTo>
                  <a:pt x="411" y="641"/>
                  <a:pt x="409" y="636"/>
                  <a:pt x="408" y="634"/>
                </a:cubicBezTo>
                <a:cubicBezTo>
                  <a:pt x="407" y="631"/>
                  <a:pt x="405" y="630"/>
                  <a:pt x="405" y="628"/>
                </a:cubicBezTo>
                <a:cubicBezTo>
                  <a:pt x="405" y="626"/>
                  <a:pt x="405" y="623"/>
                  <a:pt x="401" y="621"/>
                </a:cubicBezTo>
                <a:cubicBezTo>
                  <a:pt x="397" y="620"/>
                  <a:pt x="399" y="623"/>
                  <a:pt x="399" y="624"/>
                </a:cubicBezTo>
                <a:cubicBezTo>
                  <a:pt x="399" y="626"/>
                  <a:pt x="395" y="624"/>
                  <a:pt x="393" y="624"/>
                </a:cubicBezTo>
                <a:cubicBezTo>
                  <a:pt x="391" y="624"/>
                  <a:pt x="390" y="625"/>
                  <a:pt x="390" y="629"/>
                </a:cubicBezTo>
                <a:cubicBezTo>
                  <a:pt x="389" y="633"/>
                  <a:pt x="387" y="636"/>
                  <a:pt x="388" y="638"/>
                </a:cubicBezTo>
                <a:cubicBezTo>
                  <a:pt x="386" y="638"/>
                  <a:pt x="386" y="637"/>
                  <a:pt x="384" y="636"/>
                </a:cubicBezTo>
                <a:cubicBezTo>
                  <a:pt x="382" y="636"/>
                  <a:pt x="381" y="633"/>
                  <a:pt x="381" y="632"/>
                </a:cubicBezTo>
                <a:cubicBezTo>
                  <a:pt x="381" y="630"/>
                  <a:pt x="382" y="628"/>
                  <a:pt x="383" y="626"/>
                </a:cubicBezTo>
                <a:cubicBezTo>
                  <a:pt x="385" y="625"/>
                  <a:pt x="384" y="621"/>
                  <a:pt x="384" y="619"/>
                </a:cubicBezTo>
                <a:cubicBezTo>
                  <a:pt x="383" y="616"/>
                  <a:pt x="381" y="617"/>
                  <a:pt x="379" y="620"/>
                </a:cubicBezTo>
                <a:cubicBezTo>
                  <a:pt x="377" y="623"/>
                  <a:pt x="378" y="626"/>
                  <a:pt x="378" y="628"/>
                </a:cubicBezTo>
                <a:cubicBezTo>
                  <a:pt x="378" y="629"/>
                  <a:pt x="378" y="631"/>
                  <a:pt x="376" y="630"/>
                </a:cubicBezTo>
                <a:cubicBezTo>
                  <a:pt x="374" y="630"/>
                  <a:pt x="370" y="632"/>
                  <a:pt x="372" y="633"/>
                </a:cubicBezTo>
                <a:cubicBezTo>
                  <a:pt x="373" y="634"/>
                  <a:pt x="377" y="638"/>
                  <a:pt x="380" y="639"/>
                </a:cubicBezTo>
                <a:cubicBezTo>
                  <a:pt x="382" y="640"/>
                  <a:pt x="385" y="640"/>
                  <a:pt x="387" y="641"/>
                </a:cubicBezTo>
                <a:cubicBezTo>
                  <a:pt x="388" y="642"/>
                  <a:pt x="390" y="640"/>
                  <a:pt x="391" y="640"/>
                </a:cubicBezTo>
                <a:cubicBezTo>
                  <a:pt x="393" y="641"/>
                  <a:pt x="396" y="641"/>
                  <a:pt x="396" y="641"/>
                </a:cubicBezTo>
                <a:cubicBezTo>
                  <a:pt x="396" y="641"/>
                  <a:pt x="391" y="644"/>
                  <a:pt x="391" y="646"/>
                </a:cubicBezTo>
                <a:cubicBezTo>
                  <a:pt x="391" y="648"/>
                  <a:pt x="396" y="652"/>
                  <a:pt x="398" y="653"/>
                </a:cubicBezTo>
                <a:cubicBezTo>
                  <a:pt x="400" y="654"/>
                  <a:pt x="400" y="656"/>
                  <a:pt x="401" y="661"/>
                </a:cubicBezTo>
                <a:cubicBezTo>
                  <a:pt x="402" y="665"/>
                  <a:pt x="402" y="665"/>
                  <a:pt x="405" y="664"/>
                </a:cubicBezTo>
                <a:cubicBezTo>
                  <a:pt x="408" y="664"/>
                  <a:pt x="409" y="661"/>
                  <a:pt x="410" y="662"/>
                </a:cubicBezTo>
                <a:cubicBezTo>
                  <a:pt x="412" y="663"/>
                  <a:pt x="413" y="665"/>
                  <a:pt x="413" y="668"/>
                </a:cubicBezTo>
                <a:cubicBezTo>
                  <a:pt x="412" y="672"/>
                  <a:pt x="413" y="675"/>
                  <a:pt x="414" y="674"/>
                </a:cubicBezTo>
                <a:cubicBezTo>
                  <a:pt x="415" y="673"/>
                  <a:pt x="416" y="671"/>
                  <a:pt x="418" y="670"/>
                </a:cubicBezTo>
                <a:close/>
              </a:path>
            </a:pathLst>
          </a:custGeom>
          <a:solidFill>
            <a:schemeClr val="bg2"/>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6" name="Freeform 61"/>
          <p:cNvSpPr>
            <a:spLocks noEditPoints="1"/>
          </p:cNvSpPr>
          <p:nvPr/>
        </p:nvSpPr>
        <p:spPr bwMode="auto">
          <a:xfrm>
            <a:off x="2250948" y="1089111"/>
            <a:ext cx="2496245" cy="2638041"/>
          </a:xfrm>
          <a:custGeom>
            <a:avLst/>
            <a:gdLst>
              <a:gd name="T0" fmla="*/ 195 w 472"/>
              <a:gd name="T1" fmla="*/ 229 h 499"/>
              <a:gd name="T2" fmla="*/ 126 w 472"/>
              <a:gd name="T3" fmla="*/ 154 h 499"/>
              <a:gd name="T4" fmla="*/ 135 w 472"/>
              <a:gd name="T5" fmla="*/ 158 h 499"/>
              <a:gd name="T6" fmla="*/ 104 w 472"/>
              <a:gd name="T7" fmla="*/ 303 h 499"/>
              <a:gd name="T8" fmla="*/ 144 w 472"/>
              <a:gd name="T9" fmla="*/ 280 h 499"/>
              <a:gd name="T10" fmla="*/ 105 w 472"/>
              <a:gd name="T11" fmla="*/ 227 h 499"/>
              <a:gd name="T12" fmla="*/ 83 w 472"/>
              <a:gd name="T13" fmla="*/ 323 h 499"/>
              <a:gd name="T14" fmla="*/ 109 w 472"/>
              <a:gd name="T15" fmla="*/ 317 h 499"/>
              <a:gd name="T16" fmla="*/ 142 w 472"/>
              <a:gd name="T17" fmla="*/ 337 h 499"/>
              <a:gd name="T18" fmla="*/ 185 w 472"/>
              <a:gd name="T19" fmla="*/ 333 h 499"/>
              <a:gd name="T20" fmla="*/ 207 w 472"/>
              <a:gd name="T21" fmla="*/ 320 h 499"/>
              <a:gd name="T22" fmla="*/ 212 w 472"/>
              <a:gd name="T23" fmla="*/ 266 h 499"/>
              <a:gd name="T24" fmla="*/ 249 w 472"/>
              <a:gd name="T25" fmla="*/ 332 h 499"/>
              <a:gd name="T26" fmla="*/ 283 w 472"/>
              <a:gd name="T27" fmla="*/ 296 h 499"/>
              <a:gd name="T28" fmla="*/ 284 w 472"/>
              <a:gd name="T29" fmla="*/ 354 h 499"/>
              <a:gd name="T30" fmla="*/ 241 w 472"/>
              <a:gd name="T31" fmla="*/ 377 h 499"/>
              <a:gd name="T32" fmla="*/ 218 w 472"/>
              <a:gd name="T33" fmla="*/ 421 h 499"/>
              <a:gd name="T34" fmla="*/ 213 w 472"/>
              <a:gd name="T35" fmla="*/ 461 h 499"/>
              <a:gd name="T36" fmla="*/ 241 w 472"/>
              <a:gd name="T37" fmla="*/ 96 h 499"/>
              <a:gd name="T38" fmla="*/ 197 w 472"/>
              <a:gd name="T39" fmla="*/ 78 h 499"/>
              <a:gd name="T40" fmla="*/ 241 w 472"/>
              <a:gd name="T41" fmla="*/ 96 h 499"/>
              <a:gd name="T42" fmla="*/ 282 w 472"/>
              <a:gd name="T43" fmla="*/ 150 h 499"/>
              <a:gd name="T44" fmla="*/ 273 w 472"/>
              <a:gd name="T45" fmla="*/ 87 h 499"/>
              <a:gd name="T46" fmla="*/ 299 w 472"/>
              <a:gd name="T47" fmla="*/ 4 h 499"/>
              <a:gd name="T48" fmla="*/ 239 w 472"/>
              <a:gd name="T49" fmla="*/ 26 h 499"/>
              <a:gd name="T50" fmla="*/ 242 w 472"/>
              <a:gd name="T51" fmla="*/ 68 h 499"/>
              <a:gd name="T52" fmla="*/ 236 w 472"/>
              <a:gd name="T53" fmla="*/ 83 h 499"/>
              <a:gd name="T54" fmla="*/ 254 w 472"/>
              <a:gd name="T55" fmla="*/ 133 h 499"/>
              <a:gd name="T56" fmla="*/ 196 w 472"/>
              <a:gd name="T57" fmla="*/ 132 h 499"/>
              <a:gd name="T58" fmla="*/ 165 w 472"/>
              <a:gd name="T59" fmla="*/ 107 h 499"/>
              <a:gd name="T60" fmla="*/ 156 w 472"/>
              <a:gd name="T61" fmla="*/ 155 h 499"/>
              <a:gd name="T62" fmla="*/ 180 w 472"/>
              <a:gd name="T63" fmla="*/ 155 h 499"/>
              <a:gd name="T64" fmla="*/ 171 w 472"/>
              <a:gd name="T65" fmla="*/ 187 h 499"/>
              <a:gd name="T66" fmla="*/ 232 w 472"/>
              <a:gd name="T67" fmla="*/ 179 h 499"/>
              <a:gd name="T68" fmla="*/ 263 w 472"/>
              <a:gd name="T69" fmla="*/ 194 h 499"/>
              <a:gd name="T70" fmla="*/ 211 w 472"/>
              <a:gd name="T71" fmla="*/ 163 h 499"/>
              <a:gd name="T72" fmla="*/ 138 w 472"/>
              <a:gd name="T73" fmla="*/ 208 h 499"/>
              <a:gd name="T74" fmla="*/ 187 w 472"/>
              <a:gd name="T75" fmla="*/ 306 h 499"/>
              <a:gd name="T76" fmla="*/ 166 w 472"/>
              <a:gd name="T77" fmla="*/ 230 h 499"/>
              <a:gd name="T78" fmla="*/ 189 w 472"/>
              <a:gd name="T79" fmla="*/ 240 h 499"/>
              <a:gd name="T80" fmla="*/ 299 w 472"/>
              <a:gd name="T81" fmla="*/ 206 h 499"/>
              <a:gd name="T82" fmla="*/ 316 w 472"/>
              <a:gd name="T83" fmla="*/ 295 h 499"/>
              <a:gd name="T84" fmla="*/ 335 w 472"/>
              <a:gd name="T85" fmla="*/ 318 h 499"/>
              <a:gd name="T86" fmla="*/ 425 w 472"/>
              <a:gd name="T87" fmla="*/ 403 h 499"/>
              <a:gd name="T88" fmla="*/ 454 w 472"/>
              <a:gd name="T89" fmla="*/ 384 h 499"/>
              <a:gd name="T90" fmla="*/ 435 w 472"/>
              <a:gd name="T91" fmla="*/ 350 h 499"/>
              <a:gd name="T92" fmla="*/ 449 w 472"/>
              <a:gd name="T93" fmla="*/ 337 h 499"/>
              <a:gd name="T94" fmla="*/ 438 w 472"/>
              <a:gd name="T95" fmla="*/ 297 h 499"/>
              <a:gd name="T96" fmla="*/ 391 w 472"/>
              <a:gd name="T97" fmla="*/ 280 h 499"/>
              <a:gd name="T98" fmla="*/ 363 w 472"/>
              <a:gd name="T99" fmla="*/ 248 h 499"/>
              <a:gd name="T100" fmla="*/ 304 w 472"/>
              <a:gd name="T101" fmla="*/ 226 h 499"/>
              <a:gd name="T102" fmla="*/ 267 w 472"/>
              <a:gd name="T103" fmla="*/ 214 h 499"/>
              <a:gd name="T104" fmla="*/ 253 w 472"/>
              <a:gd name="T105" fmla="*/ 238 h 499"/>
              <a:gd name="T106" fmla="*/ 246 w 472"/>
              <a:gd name="T107" fmla="*/ 285 h 499"/>
              <a:gd name="T108" fmla="*/ 308 w 472"/>
              <a:gd name="T109" fmla="*/ 286 h 499"/>
              <a:gd name="T110" fmla="*/ 339 w 472"/>
              <a:gd name="T111" fmla="*/ 298 h 499"/>
              <a:gd name="T112" fmla="*/ 397 w 472"/>
              <a:gd name="T113" fmla="*/ 327 h 499"/>
              <a:gd name="T114" fmla="*/ 348 w 472"/>
              <a:gd name="T115" fmla="*/ 370 h 499"/>
              <a:gd name="T116" fmla="*/ 346 w 472"/>
              <a:gd name="T117" fmla="*/ 415 h 499"/>
              <a:gd name="T118" fmla="*/ 299 w 472"/>
              <a:gd name="T119" fmla="*/ 446 h 499"/>
              <a:gd name="T120" fmla="*/ 272 w 472"/>
              <a:gd name="T121" fmla="*/ 401 h 499"/>
              <a:gd name="T122" fmla="*/ 319 w 472"/>
              <a:gd name="T123" fmla="*/ 417 h 499"/>
              <a:gd name="T124" fmla="*/ 279 w 472"/>
              <a:gd name="T125" fmla="*/ 3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9">
                <a:moveTo>
                  <a:pt x="196" y="238"/>
                </a:moveTo>
                <a:cubicBezTo>
                  <a:pt x="197" y="238"/>
                  <a:pt x="197" y="238"/>
                  <a:pt x="197" y="238"/>
                </a:cubicBezTo>
                <a:cubicBezTo>
                  <a:pt x="197" y="238"/>
                  <a:pt x="198" y="244"/>
                  <a:pt x="198" y="247"/>
                </a:cubicBezTo>
                <a:cubicBezTo>
                  <a:pt x="197" y="251"/>
                  <a:pt x="198" y="253"/>
                  <a:pt x="202" y="252"/>
                </a:cubicBezTo>
                <a:cubicBezTo>
                  <a:pt x="206" y="250"/>
                  <a:pt x="210" y="246"/>
                  <a:pt x="208" y="242"/>
                </a:cubicBezTo>
                <a:cubicBezTo>
                  <a:pt x="207" y="238"/>
                  <a:pt x="207" y="236"/>
                  <a:pt x="210" y="237"/>
                </a:cubicBezTo>
                <a:cubicBezTo>
                  <a:pt x="213" y="237"/>
                  <a:pt x="217" y="237"/>
                  <a:pt x="218" y="233"/>
                </a:cubicBezTo>
                <a:cubicBezTo>
                  <a:pt x="220" y="229"/>
                  <a:pt x="224" y="220"/>
                  <a:pt x="226" y="217"/>
                </a:cubicBezTo>
                <a:cubicBezTo>
                  <a:pt x="227" y="214"/>
                  <a:pt x="226" y="210"/>
                  <a:pt x="222" y="210"/>
                </a:cubicBezTo>
                <a:cubicBezTo>
                  <a:pt x="217" y="210"/>
                  <a:pt x="215" y="210"/>
                  <a:pt x="213" y="207"/>
                </a:cubicBezTo>
                <a:cubicBezTo>
                  <a:pt x="210" y="205"/>
                  <a:pt x="200" y="205"/>
                  <a:pt x="198" y="209"/>
                </a:cubicBezTo>
                <a:cubicBezTo>
                  <a:pt x="196" y="212"/>
                  <a:pt x="195" y="215"/>
                  <a:pt x="195" y="219"/>
                </a:cubicBezTo>
                <a:cubicBezTo>
                  <a:pt x="194" y="222"/>
                  <a:pt x="196" y="225"/>
                  <a:pt x="195" y="229"/>
                </a:cubicBezTo>
                <a:cubicBezTo>
                  <a:pt x="194" y="233"/>
                  <a:pt x="196" y="238"/>
                  <a:pt x="196" y="238"/>
                </a:cubicBezTo>
                <a:close/>
                <a:moveTo>
                  <a:pt x="139" y="100"/>
                </a:moveTo>
                <a:cubicBezTo>
                  <a:pt x="137" y="110"/>
                  <a:pt x="137" y="110"/>
                  <a:pt x="137" y="110"/>
                </a:cubicBezTo>
                <a:cubicBezTo>
                  <a:pt x="140" y="111"/>
                  <a:pt x="141" y="108"/>
                  <a:pt x="141" y="106"/>
                </a:cubicBezTo>
                <a:cubicBezTo>
                  <a:pt x="141" y="104"/>
                  <a:pt x="141" y="101"/>
                  <a:pt x="139" y="100"/>
                </a:cubicBezTo>
                <a:close/>
                <a:moveTo>
                  <a:pt x="136" y="113"/>
                </a:moveTo>
                <a:cubicBezTo>
                  <a:pt x="133" y="122"/>
                  <a:pt x="133" y="122"/>
                  <a:pt x="133" y="122"/>
                </a:cubicBezTo>
                <a:cubicBezTo>
                  <a:pt x="133" y="122"/>
                  <a:pt x="133" y="122"/>
                  <a:pt x="133" y="122"/>
                </a:cubicBezTo>
                <a:cubicBezTo>
                  <a:pt x="134" y="119"/>
                  <a:pt x="136" y="119"/>
                  <a:pt x="137" y="117"/>
                </a:cubicBezTo>
                <a:cubicBezTo>
                  <a:pt x="138" y="116"/>
                  <a:pt x="137" y="114"/>
                  <a:pt x="136" y="113"/>
                </a:cubicBezTo>
                <a:close/>
                <a:moveTo>
                  <a:pt x="126" y="148"/>
                </a:moveTo>
                <a:cubicBezTo>
                  <a:pt x="125" y="153"/>
                  <a:pt x="125" y="153"/>
                  <a:pt x="125" y="153"/>
                </a:cubicBezTo>
                <a:cubicBezTo>
                  <a:pt x="125" y="153"/>
                  <a:pt x="125" y="154"/>
                  <a:pt x="126" y="154"/>
                </a:cubicBezTo>
                <a:cubicBezTo>
                  <a:pt x="128" y="157"/>
                  <a:pt x="123" y="158"/>
                  <a:pt x="125" y="160"/>
                </a:cubicBezTo>
                <a:cubicBezTo>
                  <a:pt x="126" y="162"/>
                  <a:pt x="129" y="167"/>
                  <a:pt x="125" y="167"/>
                </a:cubicBezTo>
                <a:cubicBezTo>
                  <a:pt x="123" y="167"/>
                  <a:pt x="122" y="167"/>
                  <a:pt x="121" y="166"/>
                </a:cubicBezTo>
                <a:cubicBezTo>
                  <a:pt x="118" y="179"/>
                  <a:pt x="118" y="179"/>
                  <a:pt x="118" y="179"/>
                </a:cubicBezTo>
                <a:cubicBezTo>
                  <a:pt x="121" y="178"/>
                  <a:pt x="121" y="180"/>
                  <a:pt x="124" y="179"/>
                </a:cubicBezTo>
                <a:cubicBezTo>
                  <a:pt x="128" y="179"/>
                  <a:pt x="129" y="179"/>
                  <a:pt x="133" y="182"/>
                </a:cubicBezTo>
                <a:cubicBezTo>
                  <a:pt x="136" y="184"/>
                  <a:pt x="139" y="181"/>
                  <a:pt x="141" y="179"/>
                </a:cubicBezTo>
                <a:cubicBezTo>
                  <a:pt x="144" y="178"/>
                  <a:pt x="144" y="173"/>
                  <a:pt x="146" y="169"/>
                </a:cubicBezTo>
                <a:cubicBezTo>
                  <a:pt x="149" y="165"/>
                  <a:pt x="146" y="165"/>
                  <a:pt x="144" y="161"/>
                </a:cubicBezTo>
                <a:cubicBezTo>
                  <a:pt x="142" y="158"/>
                  <a:pt x="140" y="164"/>
                  <a:pt x="140" y="164"/>
                </a:cubicBezTo>
                <a:cubicBezTo>
                  <a:pt x="139" y="164"/>
                  <a:pt x="139" y="164"/>
                  <a:pt x="139" y="164"/>
                </a:cubicBezTo>
                <a:cubicBezTo>
                  <a:pt x="139" y="164"/>
                  <a:pt x="137" y="163"/>
                  <a:pt x="136" y="162"/>
                </a:cubicBezTo>
                <a:cubicBezTo>
                  <a:pt x="135" y="161"/>
                  <a:pt x="135" y="159"/>
                  <a:pt x="135" y="158"/>
                </a:cubicBezTo>
                <a:cubicBezTo>
                  <a:pt x="135" y="157"/>
                  <a:pt x="134" y="156"/>
                  <a:pt x="133" y="155"/>
                </a:cubicBezTo>
                <a:cubicBezTo>
                  <a:pt x="133" y="153"/>
                  <a:pt x="133" y="150"/>
                  <a:pt x="135" y="148"/>
                </a:cubicBezTo>
                <a:cubicBezTo>
                  <a:pt x="137" y="145"/>
                  <a:pt x="134" y="141"/>
                  <a:pt x="131" y="142"/>
                </a:cubicBezTo>
                <a:cubicBezTo>
                  <a:pt x="129" y="144"/>
                  <a:pt x="128" y="146"/>
                  <a:pt x="126" y="148"/>
                </a:cubicBezTo>
                <a:close/>
                <a:moveTo>
                  <a:pt x="105" y="227"/>
                </a:moveTo>
                <a:cubicBezTo>
                  <a:pt x="91" y="277"/>
                  <a:pt x="91" y="277"/>
                  <a:pt x="91" y="277"/>
                </a:cubicBezTo>
                <a:cubicBezTo>
                  <a:pt x="44" y="263"/>
                  <a:pt x="44" y="263"/>
                  <a:pt x="44" y="263"/>
                </a:cubicBezTo>
                <a:cubicBezTo>
                  <a:pt x="42" y="266"/>
                  <a:pt x="44" y="274"/>
                  <a:pt x="46" y="277"/>
                </a:cubicBezTo>
                <a:cubicBezTo>
                  <a:pt x="47" y="280"/>
                  <a:pt x="55" y="283"/>
                  <a:pt x="60" y="287"/>
                </a:cubicBezTo>
                <a:cubicBezTo>
                  <a:pt x="65" y="290"/>
                  <a:pt x="60" y="292"/>
                  <a:pt x="59" y="297"/>
                </a:cubicBezTo>
                <a:cubicBezTo>
                  <a:pt x="58" y="302"/>
                  <a:pt x="61" y="304"/>
                  <a:pt x="65" y="304"/>
                </a:cubicBezTo>
                <a:cubicBezTo>
                  <a:pt x="68" y="304"/>
                  <a:pt x="83" y="307"/>
                  <a:pt x="91" y="306"/>
                </a:cubicBezTo>
                <a:cubicBezTo>
                  <a:pt x="99" y="305"/>
                  <a:pt x="101" y="303"/>
                  <a:pt x="104" y="303"/>
                </a:cubicBezTo>
                <a:cubicBezTo>
                  <a:pt x="108" y="303"/>
                  <a:pt x="108" y="298"/>
                  <a:pt x="113" y="296"/>
                </a:cubicBezTo>
                <a:cubicBezTo>
                  <a:pt x="118" y="295"/>
                  <a:pt x="114" y="300"/>
                  <a:pt x="116" y="303"/>
                </a:cubicBezTo>
                <a:cubicBezTo>
                  <a:pt x="118" y="306"/>
                  <a:pt x="121" y="305"/>
                  <a:pt x="122" y="308"/>
                </a:cubicBezTo>
                <a:cubicBezTo>
                  <a:pt x="124" y="310"/>
                  <a:pt x="125" y="309"/>
                  <a:pt x="130" y="312"/>
                </a:cubicBezTo>
                <a:cubicBezTo>
                  <a:pt x="136" y="316"/>
                  <a:pt x="136" y="312"/>
                  <a:pt x="142" y="311"/>
                </a:cubicBezTo>
                <a:cubicBezTo>
                  <a:pt x="148" y="311"/>
                  <a:pt x="147" y="308"/>
                  <a:pt x="147" y="304"/>
                </a:cubicBezTo>
                <a:cubicBezTo>
                  <a:pt x="146" y="301"/>
                  <a:pt x="146" y="299"/>
                  <a:pt x="143" y="301"/>
                </a:cubicBezTo>
                <a:cubicBezTo>
                  <a:pt x="139" y="302"/>
                  <a:pt x="138" y="303"/>
                  <a:pt x="138" y="300"/>
                </a:cubicBezTo>
                <a:cubicBezTo>
                  <a:pt x="139" y="298"/>
                  <a:pt x="142" y="299"/>
                  <a:pt x="143" y="297"/>
                </a:cubicBezTo>
                <a:cubicBezTo>
                  <a:pt x="144" y="296"/>
                  <a:pt x="147" y="294"/>
                  <a:pt x="147" y="294"/>
                </a:cubicBezTo>
                <a:cubicBezTo>
                  <a:pt x="147" y="294"/>
                  <a:pt x="150" y="295"/>
                  <a:pt x="152" y="296"/>
                </a:cubicBezTo>
                <a:cubicBezTo>
                  <a:pt x="155" y="298"/>
                  <a:pt x="156" y="295"/>
                  <a:pt x="156" y="289"/>
                </a:cubicBezTo>
                <a:cubicBezTo>
                  <a:pt x="155" y="284"/>
                  <a:pt x="151" y="284"/>
                  <a:pt x="144" y="280"/>
                </a:cubicBezTo>
                <a:cubicBezTo>
                  <a:pt x="137" y="277"/>
                  <a:pt x="137" y="272"/>
                  <a:pt x="135" y="266"/>
                </a:cubicBezTo>
                <a:cubicBezTo>
                  <a:pt x="133" y="260"/>
                  <a:pt x="137" y="256"/>
                  <a:pt x="137" y="252"/>
                </a:cubicBezTo>
                <a:cubicBezTo>
                  <a:pt x="137" y="248"/>
                  <a:pt x="134" y="247"/>
                  <a:pt x="135" y="241"/>
                </a:cubicBezTo>
                <a:cubicBezTo>
                  <a:pt x="135" y="236"/>
                  <a:pt x="133" y="227"/>
                  <a:pt x="133" y="225"/>
                </a:cubicBezTo>
                <a:cubicBezTo>
                  <a:pt x="133" y="224"/>
                  <a:pt x="131" y="221"/>
                  <a:pt x="129" y="218"/>
                </a:cubicBezTo>
                <a:cubicBezTo>
                  <a:pt x="127" y="216"/>
                  <a:pt x="121" y="214"/>
                  <a:pt x="119" y="216"/>
                </a:cubicBezTo>
                <a:cubicBezTo>
                  <a:pt x="118" y="218"/>
                  <a:pt x="118" y="222"/>
                  <a:pt x="118" y="226"/>
                </a:cubicBezTo>
                <a:cubicBezTo>
                  <a:pt x="117" y="230"/>
                  <a:pt x="117" y="237"/>
                  <a:pt x="118" y="241"/>
                </a:cubicBezTo>
                <a:cubicBezTo>
                  <a:pt x="120" y="246"/>
                  <a:pt x="118" y="248"/>
                  <a:pt x="114" y="248"/>
                </a:cubicBezTo>
                <a:cubicBezTo>
                  <a:pt x="111" y="248"/>
                  <a:pt x="114" y="242"/>
                  <a:pt x="114" y="236"/>
                </a:cubicBezTo>
                <a:cubicBezTo>
                  <a:pt x="115" y="230"/>
                  <a:pt x="113" y="228"/>
                  <a:pt x="111" y="223"/>
                </a:cubicBezTo>
                <a:cubicBezTo>
                  <a:pt x="109" y="219"/>
                  <a:pt x="108" y="222"/>
                  <a:pt x="108" y="225"/>
                </a:cubicBezTo>
                <a:cubicBezTo>
                  <a:pt x="107" y="227"/>
                  <a:pt x="106" y="227"/>
                  <a:pt x="105" y="227"/>
                </a:cubicBezTo>
                <a:close/>
                <a:moveTo>
                  <a:pt x="17" y="258"/>
                </a:moveTo>
                <a:cubicBezTo>
                  <a:pt x="17" y="259"/>
                  <a:pt x="17" y="259"/>
                  <a:pt x="17" y="259"/>
                </a:cubicBezTo>
                <a:cubicBezTo>
                  <a:pt x="18" y="261"/>
                  <a:pt x="18" y="264"/>
                  <a:pt x="20" y="267"/>
                </a:cubicBezTo>
                <a:cubicBezTo>
                  <a:pt x="22" y="270"/>
                  <a:pt x="27" y="272"/>
                  <a:pt x="28" y="274"/>
                </a:cubicBezTo>
                <a:cubicBezTo>
                  <a:pt x="29" y="276"/>
                  <a:pt x="30" y="279"/>
                  <a:pt x="33" y="282"/>
                </a:cubicBezTo>
                <a:cubicBezTo>
                  <a:pt x="36" y="285"/>
                  <a:pt x="40" y="288"/>
                  <a:pt x="43" y="287"/>
                </a:cubicBezTo>
                <a:cubicBezTo>
                  <a:pt x="45" y="287"/>
                  <a:pt x="49" y="287"/>
                  <a:pt x="51" y="291"/>
                </a:cubicBezTo>
                <a:cubicBezTo>
                  <a:pt x="53" y="294"/>
                  <a:pt x="55" y="300"/>
                  <a:pt x="55" y="302"/>
                </a:cubicBezTo>
                <a:cubicBezTo>
                  <a:pt x="55" y="304"/>
                  <a:pt x="51" y="302"/>
                  <a:pt x="47" y="304"/>
                </a:cubicBezTo>
                <a:cubicBezTo>
                  <a:pt x="43" y="306"/>
                  <a:pt x="40" y="308"/>
                  <a:pt x="42" y="309"/>
                </a:cubicBezTo>
                <a:cubicBezTo>
                  <a:pt x="43" y="311"/>
                  <a:pt x="56" y="320"/>
                  <a:pt x="62" y="320"/>
                </a:cubicBezTo>
                <a:cubicBezTo>
                  <a:pt x="69" y="319"/>
                  <a:pt x="72" y="320"/>
                  <a:pt x="76" y="320"/>
                </a:cubicBezTo>
                <a:cubicBezTo>
                  <a:pt x="81" y="319"/>
                  <a:pt x="81" y="319"/>
                  <a:pt x="83" y="323"/>
                </a:cubicBezTo>
                <a:cubicBezTo>
                  <a:pt x="85" y="328"/>
                  <a:pt x="90" y="331"/>
                  <a:pt x="90" y="331"/>
                </a:cubicBezTo>
                <a:cubicBezTo>
                  <a:pt x="91" y="331"/>
                  <a:pt x="92" y="333"/>
                  <a:pt x="92" y="334"/>
                </a:cubicBezTo>
                <a:cubicBezTo>
                  <a:pt x="92" y="336"/>
                  <a:pt x="95" y="339"/>
                  <a:pt x="93" y="340"/>
                </a:cubicBezTo>
                <a:cubicBezTo>
                  <a:pt x="91" y="340"/>
                  <a:pt x="90" y="343"/>
                  <a:pt x="90" y="344"/>
                </a:cubicBezTo>
                <a:cubicBezTo>
                  <a:pt x="91" y="346"/>
                  <a:pt x="91" y="347"/>
                  <a:pt x="95" y="346"/>
                </a:cubicBezTo>
                <a:cubicBezTo>
                  <a:pt x="98" y="345"/>
                  <a:pt x="97" y="343"/>
                  <a:pt x="97" y="340"/>
                </a:cubicBezTo>
                <a:cubicBezTo>
                  <a:pt x="97" y="338"/>
                  <a:pt x="96" y="334"/>
                  <a:pt x="96" y="332"/>
                </a:cubicBezTo>
                <a:cubicBezTo>
                  <a:pt x="95" y="330"/>
                  <a:pt x="94" y="327"/>
                  <a:pt x="96" y="325"/>
                </a:cubicBezTo>
                <a:cubicBezTo>
                  <a:pt x="99" y="323"/>
                  <a:pt x="101" y="322"/>
                  <a:pt x="103" y="322"/>
                </a:cubicBezTo>
                <a:cubicBezTo>
                  <a:pt x="106" y="322"/>
                  <a:pt x="109" y="320"/>
                  <a:pt x="110" y="319"/>
                </a:cubicBezTo>
                <a:cubicBezTo>
                  <a:pt x="112" y="318"/>
                  <a:pt x="114" y="317"/>
                  <a:pt x="115" y="316"/>
                </a:cubicBezTo>
                <a:cubicBezTo>
                  <a:pt x="116" y="316"/>
                  <a:pt x="117" y="313"/>
                  <a:pt x="114" y="313"/>
                </a:cubicBezTo>
                <a:cubicBezTo>
                  <a:pt x="111" y="314"/>
                  <a:pt x="110" y="315"/>
                  <a:pt x="109" y="317"/>
                </a:cubicBezTo>
                <a:cubicBezTo>
                  <a:pt x="107" y="318"/>
                  <a:pt x="105" y="317"/>
                  <a:pt x="103" y="317"/>
                </a:cubicBezTo>
                <a:cubicBezTo>
                  <a:pt x="102" y="317"/>
                  <a:pt x="99" y="317"/>
                  <a:pt x="99" y="318"/>
                </a:cubicBezTo>
                <a:cubicBezTo>
                  <a:pt x="99" y="319"/>
                  <a:pt x="96" y="320"/>
                  <a:pt x="95" y="319"/>
                </a:cubicBezTo>
                <a:cubicBezTo>
                  <a:pt x="94" y="318"/>
                  <a:pt x="92" y="318"/>
                  <a:pt x="93" y="315"/>
                </a:cubicBezTo>
                <a:cubicBezTo>
                  <a:pt x="93" y="313"/>
                  <a:pt x="93" y="311"/>
                  <a:pt x="97" y="310"/>
                </a:cubicBezTo>
                <a:cubicBezTo>
                  <a:pt x="101" y="309"/>
                  <a:pt x="106" y="309"/>
                  <a:pt x="108" y="309"/>
                </a:cubicBezTo>
                <a:cubicBezTo>
                  <a:pt x="110" y="308"/>
                  <a:pt x="112" y="307"/>
                  <a:pt x="114" y="307"/>
                </a:cubicBezTo>
                <a:cubicBezTo>
                  <a:pt x="117" y="307"/>
                  <a:pt x="118" y="309"/>
                  <a:pt x="118" y="312"/>
                </a:cubicBezTo>
                <a:cubicBezTo>
                  <a:pt x="118" y="314"/>
                  <a:pt x="118" y="318"/>
                  <a:pt x="119" y="319"/>
                </a:cubicBezTo>
                <a:cubicBezTo>
                  <a:pt x="121" y="320"/>
                  <a:pt x="122" y="320"/>
                  <a:pt x="123" y="323"/>
                </a:cubicBezTo>
                <a:cubicBezTo>
                  <a:pt x="123" y="325"/>
                  <a:pt x="123" y="328"/>
                  <a:pt x="126" y="328"/>
                </a:cubicBezTo>
                <a:cubicBezTo>
                  <a:pt x="129" y="328"/>
                  <a:pt x="133" y="326"/>
                  <a:pt x="134" y="329"/>
                </a:cubicBezTo>
                <a:cubicBezTo>
                  <a:pt x="135" y="332"/>
                  <a:pt x="141" y="336"/>
                  <a:pt x="142" y="337"/>
                </a:cubicBezTo>
                <a:cubicBezTo>
                  <a:pt x="144" y="337"/>
                  <a:pt x="155" y="336"/>
                  <a:pt x="157" y="336"/>
                </a:cubicBezTo>
                <a:cubicBezTo>
                  <a:pt x="159" y="336"/>
                  <a:pt x="162" y="338"/>
                  <a:pt x="164" y="339"/>
                </a:cubicBezTo>
                <a:cubicBezTo>
                  <a:pt x="166" y="339"/>
                  <a:pt x="169" y="339"/>
                  <a:pt x="169" y="338"/>
                </a:cubicBezTo>
                <a:cubicBezTo>
                  <a:pt x="170" y="336"/>
                  <a:pt x="172" y="338"/>
                  <a:pt x="173" y="339"/>
                </a:cubicBezTo>
                <a:cubicBezTo>
                  <a:pt x="174" y="340"/>
                  <a:pt x="176" y="342"/>
                  <a:pt x="179" y="341"/>
                </a:cubicBezTo>
                <a:cubicBezTo>
                  <a:pt x="181" y="340"/>
                  <a:pt x="181" y="337"/>
                  <a:pt x="178" y="335"/>
                </a:cubicBezTo>
                <a:cubicBezTo>
                  <a:pt x="176" y="334"/>
                  <a:pt x="174" y="337"/>
                  <a:pt x="173" y="337"/>
                </a:cubicBezTo>
                <a:cubicBezTo>
                  <a:pt x="171" y="337"/>
                  <a:pt x="170" y="334"/>
                  <a:pt x="170" y="333"/>
                </a:cubicBezTo>
                <a:cubicBezTo>
                  <a:pt x="170" y="332"/>
                  <a:pt x="170" y="330"/>
                  <a:pt x="171" y="329"/>
                </a:cubicBezTo>
                <a:cubicBezTo>
                  <a:pt x="171" y="328"/>
                  <a:pt x="171" y="327"/>
                  <a:pt x="172" y="327"/>
                </a:cubicBezTo>
                <a:cubicBezTo>
                  <a:pt x="173" y="327"/>
                  <a:pt x="175" y="324"/>
                  <a:pt x="177" y="324"/>
                </a:cubicBezTo>
                <a:cubicBezTo>
                  <a:pt x="178" y="324"/>
                  <a:pt x="180" y="326"/>
                  <a:pt x="182" y="328"/>
                </a:cubicBezTo>
                <a:cubicBezTo>
                  <a:pt x="185" y="331"/>
                  <a:pt x="184" y="332"/>
                  <a:pt x="185" y="333"/>
                </a:cubicBezTo>
                <a:cubicBezTo>
                  <a:pt x="186" y="335"/>
                  <a:pt x="189" y="333"/>
                  <a:pt x="188" y="337"/>
                </a:cubicBezTo>
                <a:cubicBezTo>
                  <a:pt x="186" y="341"/>
                  <a:pt x="184" y="342"/>
                  <a:pt x="185" y="345"/>
                </a:cubicBezTo>
                <a:cubicBezTo>
                  <a:pt x="187" y="348"/>
                  <a:pt x="190" y="350"/>
                  <a:pt x="190" y="352"/>
                </a:cubicBezTo>
                <a:cubicBezTo>
                  <a:pt x="190" y="353"/>
                  <a:pt x="189" y="354"/>
                  <a:pt x="188" y="355"/>
                </a:cubicBezTo>
                <a:cubicBezTo>
                  <a:pt x="187" y="356"/>
                  <a:pt x="189" y="359"/>
                  <a:pt x="189" y="361"/>
                </a:cubicBezTo>
                <a:cubicBezTo>
                  <a:pt x="189" y="362"/>
                  <a:pt x="190" y="363"/>
                  <a:pt x="190" y="363"/>
                </a:cubicBezTo>
                <a:cubicBezTo>
                  <a:pt x="190" y="363"/>
                  <a:pt x="190" y="357"/>
                  <a:pt x="191" y="357"/>
                </a:cubicBezTo>
                <a:cubicBezTo>
                  <a:pt x="193" y="357"/>
                  <a:pt x="194" y="354"/>
                  <a:pt x="194" y="353"/>
                </a:cubicBezTo>
                <a:cubicBezTo>
                  <a:pt x="194" y="352"/>
                  <a:pt x="194" y="349"/>
                  <a:pt x="194" y="347"/>
                </a:cubicBezTo>
                <a:cubicBezTo>
                  <a:pt x="193" y="345"/>
                  <a:pt x="194" y="344"/>
                  <a:pt x="193" y="342"/>
                </a:cubicBezTo>
                <a:cubicBezTo>
                  <a:pt x="191" y="339"/>
                  <a:pt x="191" y="335"/>
                  <a:pt x="195" y="334"/>
                </a:cubicBezTo>
                <a:cubicBezTo>
                  <a:pt x="198" y="332"/>
                  <a:pt x="201" y="331"/>
                  <a:pt x="204" y="326"/>
                </a:cubicBezTo>
                <a:cubicBezTo>
                  <a:pt x="208" y="322"/>
                  <a:pt x="207" y="324"/>
                  <a:pt x="207" y="320"/>
                </a:cubicBezTo>
                <a:cubicBezTo>
                  <a:pt x="207" y="317"/>
                  <a:pt x="207" y="314"/>
                  <a:pt x="206" y="315"/>
                </a:cubicBezTo>
                <a:cubicBezTo>
                  <a:pt x="205" y="317"/>
                  <a:pt x="204" y="320"/>
                  <a:pt x="203" y="320"/>
                </a:cubicBezTo>
                <a:cubicBezTo>
                  <a:pt x="201" y="320"/>
                  <a:pt x="199" y="315"/>
                  <a:pt x="200" y="314"/>
                </a:cubicBezTo>
                <a:cubicBezTo>
                  <a:pt x="201" y="313"/>
                  <a:pt x="204" y="312"/>
                  <a:pt x="203" y="310"/>
                </a:cubicBezTo>
                <a:cubicBezTo>
                  <a:pt x="203" y="309"/>
                  <a:pt x="205" y="309"/>
                  <a:pt x="206" y="307"/>
                </a:cubicBezTo>
                <a:cubicBezTo>
                  <a:pt x="207" y="306"/>
                  <a:pt x="203" y="304"/>
                  <a:pt x="201" y="304"/>
                </a:cubicBezTo>
                <a:cubicBezTo>
                  <a:pt x="199" y="303"/>
                  <a:pt x="196" y="302"/>
                  <a:pt x="192" y="299"/>
                </a:cubicBezTo>
                <a:cubicBezTo>
                  <a:pt x="187" y="295"/>
                  <a:pt x="184" y="294"/>
                  <a:pt x="186" y="287"/>
                </a:cubicBezTo>
                <a:cubicBezTo>
                  <a:pt x="188" y="280"/>
                  <a:pt x="189" y="280"/>
                  <a:pt x="187" y="278"/>
                </a:cubicBezTo>
                <a:cubicBezTo>
                  <a:pt x="186" y="276"/>
                  <a:pt x="185" y="270"/>
                  <a:pt x="189" y="267"/>
                </a:cubicBezTo>
                <a:cubicBezTo>
                  <a:pt x="192" y="263"/>
                  <a:pt x="194" y="263"/>
                  <a:pt x="194" y="261"/>
                </a:cubicBezTo>
                <a:cubicBezTo>
                  <a:pt x="193" y="259"/>
                  <a:pt x="198" y="255"/>
                  <a:pt x="203" y="256"/>
                </a:cubicBezTo>
                <a:cubicBezTo>
                  <a:pt x="207" y="257"/>
                  <a:pt x="211" y="258"/>
                  <a:pt x="212" y="266"/>
                </a:cubicBezTo>
                <a:cubicBezTo>
                  <a:pt x="213" y="274"/>
                  <a:pt x="214" y="278"/>
                  <a:pt x="216" y="280"/>
                </a:cubicBezTo>
                <a:cubicBezTo>
                  <a:pt x="218" y="282"/>
                  <a:pt x="224" y="288"/>
                  <a:pt x="221" y="290"/>
                </a:cubicBezTo>
                <a:cubicBezTo>
                  <a:pt x="217" y="291"/>
                  <a:pt x="215" y="292"/>
                  <a:pt x="216" y="293"/>
                </a:cubicBezTo>
                <a:cubicBezTo>
                  <a:pt x="218" y="295"/>
                  <a:pt x="216" y="295"/>
                  <a:pt x="214" y="298"/>
                </a:cubicBezTo>
                <a:cubicBezTo>
                  <a:pt x="213" y="301"/>
                  <a:pt x="219" y="299"/>
                  <a:pt x="220" y="302"/>
                </a:cubicBezTo>
                <a:cubicBezTo>
                  <a:pt x="221" y="306"/>
                  <a:pt x="228" y="301"/>
                  <a:pt x="229" y="303"/>
                </a:cubicBezTo>
                <a:cubicBezTo>
                  <a:pt x="231" y="305"/>
                  <a:pt x="227" y="306"/>
                  <a:pt x="227" y="309"/>
                </a:cubicBezTo>
                <a:cubicBezTo>
                  <a:pt x="228" y="312"/>
                  <a:pt x="230" y="312"/>
                  <a:pt x="231" y="318"/>
                </a:cubicBezTo>
                <a:cubicBezTo>
                  <a:pt x="231" y="324"/>
                  <a:pt x="231" y="329"/>
                  <a:pt x="235" y="328"/>
                </a:cubicBezTo>
                <a:cubicBezTo>
                  <a:pt x="238" y="327"/>
                  <a:pt x="236" y="319"/>
                  <a:pt x="237" y="313"/>
                </a:cubicBezTo>
                <a:cubicBezTo>
                  <a:pt x="238" y="308"/>
                  <a:pt x="242" y="308"/>
                  <a:pt x="244" y="311"/>
                </a:cubicBezTo>
                <a:cubicBezTo>
                  <a:pt x="246" y="314"/>
                  <a:pt x="252" y="321"/>
                  <a:pt x="252" y="325"/>
                </a:cubicBezTo>
                <a:cubicBezTo>
                  <a:pt x="252" y="328"/>
                  <a:pt x="249" y="328"/>
                  <a:pt x="249" y="332"/>
                </a:cubicBezTo>
                <a:cubicBezTo>
                  <a:pt x="249" y="336"/>
                  <a:pt x="252" y="343"/>
                  <a:pt x="254" y="344"/>
                </a:cubicBezTo>
                <a:cubicBezTo>
                  <a:pt x="256" y="345"/>
                  <a:pt x="258" y="350"/>
                  <a:pt x="258" y="350"/>
                </a:cubicBezTo>
                <a:cubicBezTo>
                  <a:pt x="258" y="350"/>
                  <a:pt x="262" y="346"/>
                  <a:pt x="263" y="343"/>
                </a:cubicBezTo>
                <a:cubicBezTo>
                  <a:pt x="263" y="340"/>
                  <a:pt x="264" y="339"/>
                  <a:pt x="262" y="337"/>
                </a:cubicBezTo>
                <a:cubicBezTo>
                  <a:pt x="259" y="335"/>
                  <a:pt x="257" y="326"/>
                  <a:pt x="259" y="326"/>
                </a:cubicBezTo>
                <a:cubicBezTo>
                  <a:pt x="262" y="326"/>
                  <a:pt x="263" y="330"/>
                  <a:pt x="264" y="332"/>
                </a:cubicBezTo>
                <a:cubicBezTo>
                  <a:pt x="264" y="334"/>
                  <a:pt x="267" y="332"/>
                  <a:pt x="267" y="329"/>
                </a:cubicBezTo>
                <a:cubicBezTo>
                  <a:pt x="266" y="326"/>
                  <a:pt x="265" y="319"/>
                  <a:pt x="268" y="317"/>
                </a:cubicBezTo>
                <a:cubicBezTo>
                  <a:pt x="270" y="315"/>
                  <a:pt x="271" y="315"/>
                  <a:pt x="271" y="313"/>
                </a:cubicBezTo>
                <a:cubicBezTo>
                  <a:pt x="271" y="310"/>
                  <a:pt x="270" y="307"/>
                  <a:pt x="268" y="306"/>
                </a:cubicBezTo>
                <a:cubicBezTo>
                  <a:pt x="267" y="305"/>
                  <a:pt x="267" y="296"/>
                  <a:pt x="267" y="294"/>
                </a:cubicBezTo>
                <a:cubicBezTo>
                  <a:pt x="267" y="292"/>
                  <a:pt x="273" y="291"/>
                  <a:pt x="275" y="292"/>
                </a:cubicBezTo>
                <a:cubicBezTo>
                  <a:pt x="277" y="293"/>
                  <a:pt x="280" y="296"/>
                  <a:pt x="283" y="296"/>
                </a:cubicBezTo>
                <a:cubicBezTo>
                  <a:pt x="285" y="296"/>
                  <a:pt x="287" y="297"/>
                  <a:pt x="288" y="298"/>
                </a:cubicBezTo>
                <a:cubicBezTo>
                  <a:pt x="289" y="299"/>
                  <a:pt x="291" y="301"/>
                  <a:pt x="293" y="302"/>
                </a:cubicBezTo>
                <a:cubicBezTo>
                  <a:pt x="295" y="302"/>
                  <a:pt x="298" y="303"/>
                  <a:pt x="298" y="305"/>
                </a:cubicBezTo>
                <a:cubicBezTo>
                  <a:pt x="297" y="306"/>
                  <a:pt x="295" y="308"/>
                  <a:pt x="297" y="309"/>
                </a:cubicBezTo>
                <a:cubicBezTo>
                  <a:pt x="298" y="310"/>
                  <a:pt x="303" y="312"/>
                  <a:pt x="301" y="315"/>
                </a:cubicBezTo>
                <a:cubicBezTo>
                  <a:pt x="298" y="319"/>
                  <a:pt x="292" y="316"/>
                  <a:pt x="292" y="318"/>
                </a:cubicBezTo>
                <a:cubicBezTo>
                  <a:pt x="291" y="320"/>
                  <a:pt x="294" y="323"/>
                  <a:pt x="295" y="325"/>
                </a:cubicBezTo>
                <a:cubicBezTo>
                  <a:pt x="296" y="328"/>
                  <a:pt x="300" y="331"/>
                  <a:pt x="302" y="334"/>
                </a:cubicBezTo>
                <a:cubicBezTo>
                  <a:pt x="305" y="336"/>
                  <a:pt x="306" y="343"/>
                  <a:pt x="305" y="345"/>
                </a:cubicBezTo>
                <a:cubicBezTo>
                  <a:pt x="305" y="348"/>
                  <a:pt x="301" y="351"/>
                  <a:pt x="299" y="354"/>
                </a:cubicBezTo>
                <a:cubicBezTo>
                  <a:pt x="298" y="356"/>
                  <a:pt x="292" y="363"/>
                  <a:pt x="292" y="363"/>
                </a:cubicBezTo>
                <a:cubicBezTo>
                  <a:pt x="292" y="363"/>
                  <a:pt x="289" y="361"/>
                  <a:pt x="287" y="359"/>
                </a:cubicBezTo>
                <a:cubicBezTo>
                  <a:pt x="286" y="356"/>
                  <a:pt x="284" y="354"/>
                  <a:pt x="284" y="354"/>
                </a:cubicBezTo>
                <a:cubicBezTo>
                  <a:pt x="284" y="354"/>
                  <a:pt x="283" y="356"/>
                  <a:pt x="285" y="359"/>
                </a:cubicBezTo>
                <a:cubicBezTo>
                  <a:pt x="287" y="362"/>
                  <a:pt x="289" y="364"/>
                  <a:pt x="289" y="365"/>
                </a:cubicBezTo>
                <a:cubicBezTo>
                  <a:pt x="289" y="366"/>
                  <a:pt x="285" y="365"/>
                  <a:pt x="284" y="364"/>
                </a:cubicBezTo>
                <a:cubicBezTo>
                  <a:pt x="282" y="364"/>
                  <a:pt x="284" y="368"/>
                  <a:pt x="282" y="368"/>
                </a:cubicBezTo>
                <a:cubicBezTo>
                  <a:pt x="279" y="368"/>
                  <a:pt x="276" y="367"/>
                  <a:pt x="275" y="365"/>
                </a:cubicBezTo>
                <a:cubicBezTo>
                  <a:pt x="274" y="363"/>
                  <a:pt x="271" y="361"/>
                  <a:pt x="271" y="362"/>
                </a:cubicBezTo>
                <a:cubicBezTo>
                  <a:pt x="270" y="362"/>
                  <a:pt x="267" y="363"/>
                  <a:pt x="266" y="363"/>
                </a:cubicBezTo>
                <a:cubicBezTo>
                  <a:pt x="264" y="363"/>
                  <a:pt x="263" y="365"/>
                  <a:pt x="266" y="367"/>
                </a:cubicBezTo>
                <a:cubicBezTo>
                  <a:pt x="268" y="368"/>
                  <a:pt x="273" y="370"/>
                  <a:pt x="271" y="373"/>
                </a:cubicBezTo>
                <a:cubicBezTo>
                  <a:pt x="269" y="375"/>
                  <a:pt x="268" y="376"/>
                  <a:pt x="268" y="379"/>
                </a:cubicBezTo>
                <a:cubicBezTo>
                  <a:pt x="268" y="381"/>
                  <a:pt x="263" y="386"/>
                  <a:pt x="262" y="387"/>
                </a:cubicBezTo>
                <a:cubicBezTo>
                  <a:pt x="260" y="388"/>
                  <a:pt x="257" y="388"/>
                  <a:pt x="253" y="385"/>
                </a:cubicBezTo>
                <a:cubicBezTo>
                  <a:pt x="249" y="382"/>
                  <a:pt x="245" y="378"/>
                  <a:pt x="241" y="377"/>
                </a:cubicBezTo>
                <a:cubicBezTo>
                  <a:pt x="237" y="377"/>
                  <a:pt x="227" y="378"/>
                  <a:pt x="227" y="378"/>
                </a:cubicBezTo>
                <a:cubicBezTo>
                  <a:pt x="227" y="378"/>
                  <a:pt x="236" y="377"/>
                  <a:pt x="241" y="383"/>
                </a:cubicBezTo>
                <a:cubicBezTo>
                  <a:pt x="246" y="389"/>
                  <a:pt x="243" y="390"/>
                  <a:pt x="250" y="390"/>
                </a:cubicBezTo>
                <a:cubicBezTo>
                  <a:pt x="258" y="390"/>
                  <a:pt x="262" y="389"/>
                  <a:pt x="264" y="389"/>
                </a:cubicBezTo>
                <a:cubicBezTo>
                  <a:pt x="266" y="389"/>
                  <a:pt x="266" y="395"/>
                  <a:pt x="264" y="397"/>
                </a:cubicBezTo>
                <a:cubicBezTo>
                  <a:pt x="262" y="399"/>
                  <a:pt x="261" y="405"/>
                  <a:pt x="260" y="406"/>
                </a:cubicBezTo>
                <a:cubicBezTo>
                  <a:pt x="259" y="407"/>
                  <a:pt x="255" y="415"/>
                  <a:pt x="253" y="416"/>
                </a:cubicBezTo>
                <a:cubicBezTo>
                  <a:pt x="251" y="416"/>
                  <a:pt x="247" y="417"/>
                  <a:pt x="246" y="416"/>
                </a:cubicBezTo>
                <a:cubicBezTo>
                  <a:pt x="244" y="415"/>
                  <a:pt x="240" y="415"/>
                  <a:pt x="240" y="415"/>
                </a:cubicBezTo>
                <a:cubicBezTo>
                  <a:pt x="240" y="415"/>
                  <a:pt x="242" y="419"/>
                  <a:pt x="240" y="421"/>
                </a:cubicBezTo>
                <a:cubicBezTo>
                  <a:pt x="238" y="424"/>
                  <a:pt x="235" y="425"/>
                  <a:pt x="234" y="426"/>
                </a:cubicBezTo>
                <a:cubicBezTo>
                  <a:pt x="233" y="426"/>
                  <a:pt x="227" y="423"/>
                  <a:pt x="224" y="422"/>
                </a:cubicBezTo>
                <a:cubicBezTo>
                  <a:pt x="221" y="422"/>
                  <a:pt x="220" y="423"/>
                  <a:pt x="218" y="421"/>
                </a:cubicBezTo>
                <a:cubicBezTo>
                  <a:pt x="215" y="419"/>
                  <a:pt x="210" y="418"/>
                  <a:pt x="210" y="418"/>
                </a:cubicBezTo>
                <a:cubicBezTo>
                  <a:pt x="210" y="418"/>
                  <a:pt x="216" y="421"/>
                  <a:pt x="219" y="423"/>
                </a:cubicBezTo>
                <a:cubicBezTo>
                  <a:pt x="222" y="425"/>
                  <a:pt x="222" y="424"/>
                  <a:pt x="226" y="425"/>
                </a:cubicBezTo>
                <a:cubicBezTo>
                  <a:pt x="229" y="427"/>
                  <a:pt x="232" y="427"/>
                  <a:pt x="234" y="430"/>
                </a:cubicBezTo>
                <a:cubicBezTo>
                  <a:pt x="236" y="434"/>
                  <a:pt x="234" y="438"/>
                  <a:pt x="234" y="438"/>
                </a:cubicBezTo>
                <a:cubicBezTo>
                  <a:pt x="234" y="439"/>
                  <a:pt x="230" y="442"/>
                  <a:pt x="228" y="442"/>
                </a:cubicBezTo>
                <a:cubicBezTo>
                  <a:pt x="227" y="443"/>
                  <a:pt x="219" y="442"/>
                  <a:pt x="219" y="442"/>
                </a:cubicBezTo>
                <a:cubicBezTo>
                  <a:pt x="219" y="442"/>
                  <a:pt x="219" y="444"/>
                  <a:pt x="221" y="445"/>
                </a:cubicBezTo>
                <a:cubicBezTo>
                  <a:pt x="222" y="446"/>
                  <a:pt x="223" y="447"/>
                  <a:pt x="223" y="447"/>
                </a:cubicBezTo>
                <a:cubicBezTo>
                  <a:pt x="223" y="447"/>
                  <a:pt x="217" y="449"/>
                  <a:pt x="216" y="450"/>
                </a:cubicBezTo>
                <a:cubicBezTo>
                  <a:pt x="216" y="451"/>
                  <a:pt x="218" y="453"/>
                  <a:pt x="217" y="453"/>
                </a:cubicBezTo>
                <a:cubicBezTo>
                  <a:pt x="216" y="454"/>
                  <a:pt x="214" y="455"/>
                  <a:pt x="214" y="456"/>
                </a:cubicBezTo>
                <a:cubicBezTo>
                  <a:pt x="213" y="457"/>
                  <a:pt x="214" y="461"/>
                  <a:pt x="213" y="461"/>
                </a:cubicBezTo>
                <a:cubicBezTo>
                  <a:pt x="213" y="462"/>
                  <a:pt x="208" y="465"/>
                  <a:pt x="208" y="465"/>
                </a:cubicBezTo>
                <a:cubicBezTo>
                  <a:pt x="208" y="466"/>
                  <a:pt x="205" y="469"/>
                  <a:pt x="204" y="470"/>
                </a:cubicBezTo>
                <a:cubicBezTo>
                  <a:pt x="204" y="472"/>
                  <a:pt x="203" y="476"/>
                  <a:pt x="203" y="477"/>
                </a:cubicBezTo>
                <a:cubicBezTo>
                  <a:pt x="202" y="478"/>
                  <a:pt x="198" y="484"/>
                  <a:pt x="198" y="485"/>
                </a:cubicBezTo>
                <a:cubicBezTo>
                  <a:pt x="197" y="487"/>
                  <a:pt x="197" y="494"/>
                  <a:pt x="196" y="499"/>
                </a:cubicBezTo>
                <a:cubicBezTo>
                  <a:pt x="163" y="499"/>
                  <a:pt x="120" y="494"/>
                  <a:pt x="120" y="494"/>
                </a:cubicBezTo>
                <a:cubicBezTo>
                  <a:pt x="131" y="410"/>
                  <a:pt x="131" y="410"/>
                  <a:pt x="131" y="410"/>
                </a:cubicBezTo>
                <a:cubicBezTo>
                  <a:pt x="69" y="385"/>
                  <a:pt x="69" y="385"/>
                  <a:pt x="69" y="385"/>
                </a:cubicBezTo>
                <a:cubicBezTo>
                  <a:pt x="60" y="369"/>
                  <a:pt x="60" y="369"/>
                  <a:pt x="60" y="369"/>
                </a:cubicBezTo>
                <a:cubicBezTo>
                  <a:pt x="45" y="365"/>
                  <a:pt x="45" y="365"/>
                  <a:pt x="45" y="365"/>
                </a:cubicBezTo>
                <a:cubicBezTo>
                  <a:pt x="0" y="293"/>
                  <a:pt x="0" y="293"/>
                  <a:pt x="0" y="293"/>
                </a:cubicBezTo>
                <a:cubicBezTo>
                  <a:pt x="17" y="258"/>
                  <a:pt x="17" y="258"/>
                  <a:pt x="17" y="258"/>
                </a:cubicBezTo>
                <a:close/>
                <a:moveTo>
                  <a:pt x="241" y="96"/>
                </a:moveTo>
                <a:cubicBezTo>
                  <a:pt x="240" y="96"/>
                  <a:pt x="233" y="104"/>
                  <a:pt x="232" y="107"/>
                </a:cubicBezTo>
                <a:cubicBezTo>
                  <a:pt x="231" y="111"/>
                  <a:pt x="230" y="111"/>
                  <a:pt x="229" y="115"/>
                </a:cubicBezTo>
                <a:cubicBezTo>
                  <a:pt x="227" y="118"/>
                  <a:pt x="224" y="115"/>
                  <a:pt x="222" y="118"/>
                </a:cubicBezTo>
                <a:cubicBezTo>
                  <a:pt x="220" y="121"/>
                  <a:pt x="220" y="122"/>
                  <a:pt x="218" y="121"/>
                </a:cubicBezTo>
                <a:cubicBezTo>
                  <a:pt x="216" y="121"/>
                  <a:pt x="213" y="119"/>
                  <a:pt x="213" y="116"/>
                </a:cubicBezTo>
                <a:cubicBezTo>
                  <a:pt x="213" y="113"/>
                  <a:pt x="211" y="113"/>
                  <a:pt x="209" y="111"/>
                </a:cubicBezTo>
                <a:cubicBezTo>
                  <a:pt x="207" y="109"/>
                  <a:pt x="206" y="106"/>
                  <a:pt x="205" y="105"/>
                </a:cubicBezTo>
                <a:cubicBezTo>
                  <a:pt x="204" y="104"/>
                  <a:pt x="206" y="100"/>
                  <a:pt x="210" y="100"/>
                </a:cubicBezTo>
                <a:cubicBezTo>
                  <a:pt x="213" y="100"/>
                  <a:pt x="213" y="93"/>
                  <a:pt x="210" y="94"/>
                </a:cubicBezTo>
                <a:cubicBezTo>
                  <a:pt x="208" y="95"/>
                  <a:pt x="205" y="98"/>
                  <a:pt x="203" y="97"/>
                </a:cubicBezTo>
                <a:cubicBezTo>
                  <a:pt x="201" y="95"/>
                  <a:pt x="200" y="93"/>
                  <a:pt x="200" y="91"/>
                </a:cubicBezTo>
                <a:cubicBezTo>
                  <a:pt x="200" y="89"/>
                  <a:pt x="198" y="88"/>
                  <a:pt x="197" y="85"/>
                </a:cubicBezTo>
                <a:cubicBezTo>
                  <a:pt x="196" y="82"/>
                  <a:pt x="194" y="76"/>
                  <a:pt x="197" y="78"/>
                </a:cubicBezTo>
                <a:cubicBezTo>
                  <a:pt x="200" y="80"/>
                  <a:pt x="199" y="76"/>
                  <a:pt x="199" y="74"/>
                </a:cubicBezTo>
                <a:cubicBezTo>
                  <a:pt x="199" y="72"/>
                  <a:pt x="200" y="68"/>
                  <a:pt x="202" y="69"/>
                </a:cubicBezTo>
                <a:cubicBezTo>
                  <a:pt x="205" y="69"/>
                  <a:pt x="202" y="63"/>
                  <a:pt x="202" y="61"/>
                </a:cubicBezTo>
                <a:cubicBezTo>
                  <a:pt x="202" y="59"/>
                  <a:pt x="207" y="60"/>
                  <a:pt x="207" y="57"/>
                </a:cubicBezTo>
                <a:cubicBezTo>
                  <a:pt x="208" y="55"/>
                  <a:pt x="201" y="51"/>
                  <a:pt x="207" y="51"/>
                </a:cubicBezTo>
                <a:cubicBezTo>
                  <a:pt x="212" y="52"/>
                  <a:pt x="214" y="53"/>
                  <a:pt x="214" y="57"/>
                </a:cubicBezTo>
                <a:cubicBezTo>
                  <a:pt x="215" y="61"/>
                  <a:pt x="217" y="64"/>
                  <a:pt x="219" y="67"/>
                </a:cubicBezTo>
                <a:cubicBezTo>
                  <a:pt x="221" y="69"/>
                  <a:pt x="223" y="66"/>
                  <a:pt x="224" y="71"/>
                </a:cubicBezTo>
                <a:cubicBezTo>
                  <a:pt x="225" y="75"/>
                  <a:pt x="224" y="78"/>
                  <a:pt x="227" y="78"/>
                </a:cubicBezTo>
                <a:cubicBezTo>
                  <a:pt x="230" y="78"/>
                  <a:pt x="232" y="78"/>
                  <a:pt x="232" y="81"/>
                </a:cubicBezTo>
                <a:cubicBezTo>
                  <a:pt x="232" y="84"/>
                  <a:pt x="232" y="88"/>
                  <a:pt x="234" y="89"/>
                </a:cubicBezTo>
                <a:cubicBezTo>
                  <a:pt x="236" y="90"/>
                  <a:pt x="239" y="90"/>
                  <a:pt x="241" y="93"/>
                </a:cubicBezTo>
                <a:cubicBezTo>
                  <a:pt x="243" y="95"/>
                  <a:pt x="241" y="96"/>
                  <a:pt x="241" y="96"/>
                </a:cubicBezTo>
                <a:close/>
                <a:moveTo>
                  <a:pt x="238" y="141"/>
                </a:moveTo>
                <a:cubicBezTo>
                  <a:pt x="238" y="141"/>
                  <a:pt x="230" y="142"/>
                  <a:pt x="229" y="146"/>
                </a:cubicBezTo>
                <a:cubicBezTo>
                  <a:pt x="227" y="150"/>
                  <a:pt x="227" y="156"/>
                  <a:pt x="228" y="157"/>
                </a:cubicBezTo>
                <a:cubicBezTo>
                  <a:pt x="229" y="159"/>
                  <a:pt x="232" y="156"/>
                  <a:pt x="233" y="157"/>
                </a:cubicBezTo>
                <a:cubicBezTo>
                  <a:pt x="234" y="157"/>
                  <a:pt x="236" y="160"/>
                  <a:pt x="238" y="159"/>
                </a:cubicBezTo>
                <a:cubicBezTo>
                  <a:pt x="240" y="157"/>
                  <a:pt x="241" y="157"/>
                  <a:pt x="243" y="157"/>
                </a:cubicBezTo>
                <a:cubicBezTo>
                  <a:pt x="244" y="158"/>
                  <a:pt x="246" y="158"/>
                  <a:pt x="248" y="158"/>
                </a:cubicBezTo>
                <a:cubicBezTo>
                  <a:pt x="250" y="159"/>
                  <a:pt x="252" y="158"/>
                  <a:pt x="254" y="156"/>
                </a:cubicBezTo>
                <a:cubicBezTo>
                  <a:pt x="256" y="153"/>
                  <a:pt x="257" y="154"/>
                  <a:pt x="261" y="154"/>
                </a:cubicBezTo>
                <a:cubicBezTo>
                  <a:pt x="264" y="154"/>
                  <a:pt x="264" y="152"/>
                  <a:pt x="268" y="152"/>
                </a:cubicBezTo>
                <a:cubicBezTo>
                  <a:pt x="271" y="152"/>
                  <a:pt x="272" y="152"/>
                  <a:pt x="272" y="153"/>
                </a:cubicBezTo>
                <a:cubicBezTo>
                  <a:pt x="272" y="155"/>
                  <a:pt x="270" y="158"/>
                  <a:pt x="272" y="158"/>
                </a:cubicBezTo>
                <a:cubicBezTo>
                  <a:pt x="275" y="158"/>
                  <a:pt x="279" y="152"/>
                  <a:pt x="282" y="150"/>
                </a:cubicBezTo>
                <a:cubicBezTo>
                  <a:pt x="284" y="148"/>
                  <a:pt x="285" y="146"/>
                  <a:pt x="284" y="143"/>
                </a:cubicBezTo>
                <a:cubicBezTo>
                  <a:pt x="283" y="139"/>
                  <a:pt x="282" y="135"/>
                  <a:pt x="280" y="137"/>
                </a:cubicBezTo>
                <a:cubicBezTo>
                  <a:pt x="279" y="140"/>
                  <a:pt x="276" y="136"/>
                  <a:pt x="276" y="135"/>
                </a:cubicBezTo>
                <a:cubicBezTo>
                  <a:pt x="275" y="134"/>
                  <a:pt x="279" y="131"/>
                  <a:pt x="279" y="128"/>
                </a:cubicBezTo>
                <a:cubicBezTo>
                  <a:pt x="279" y="126"/>
                  <a:pt x="277" y="121"/>
                  <a:pt x="277" y="120"/>
                </a:cubicBezTo>
                <a:cubicBezTo>
                  <a:pt x="276" y="119"/>
                  <a:pt x="280" y="117"/>
                  <a:pt x="281" y="116"/>
                </a:cubicBezTo>
                <a:cubicBezTo>
                  <a:pt x="283" y="116"/>
                  <a:pt x="287" y="113"/>
                  <a:pt x="286" y="112"/>
                </a:cubicBezTo>
                <a:cubicBezTo>
                  <a:pt x="284" y="111"/>
                  <a:pt x="285" y="109"/>
                  <a:pt x="285" y="108"/>
                </a:cubicBezTo>
                <a:cubicBezTo>
                  <a:pt x="286" y="107"/>
                  <a:pt x="283" y="104"/>
                  <a:pt x="283" y="104"/>
                </a:cubicBezTo>
                <a:cubicBezTo>
                  <a:pt x="283" y="103"/>
                  <a:pt x="287" y="102"/>
                  <a:pt x="285" y="99"/>
                </a:cubicBezTo>
                <a:cubicBezTo>
                  <a:pt x="284" y="97"/>
                  <a:pt x="285" y="94"/>
                  <a:pt x="281" y="94"/>
                </a:cubicBezTo>
                <a:cubicBezTo>
                  <a:pt x="276" y="94"/>
                  <a:pt x="274" y="97"/>
                  <a:pt x="272" y="96"/>
                </a:cubicBezTo>
                <a:cubicBezTo>
                  <a:pt x="270" y="94"/>
                  <a:pt x="270" y="89"/>
                  <a:pt x="273" y="87"/>
                </a:cubicBezTo>
                <a:cubicBezTo>
                  <a:pt x="276" y="84"/>
                  <a:pt x="280" y="85"/>
                  <a:pt x="282" y="83"/>
                </a:cubicBezTo>
                <a:cubicBezTo>
                  <a:pt x="283" y="82"/>
                  <a:pt x="287" y="79"/>
                  <a:pt x="287" y="77"/>
                </a:cubicBezTo>
                <a:cubicBezTo>
                  <a:pt x="286" y="76"/>
                  <a:pt x="290" y="76"/>
                  <a:pt x="292" y="74"/>
                </a:cubicBezTo>
                <a:cubicBezTo>
                  <a:pt x="294" y="72"/>
                  <a:pt x="292" y="68"/>
                  <a:pt x="291" y="67"/>
                </a:cubicBezTo>
                <a:cubicBezTo>
                  <a:pt x="290" y="65"/>
                  <a:pt x="293" y="61"/>
                  <a:pt x="293" y="59"/>
                </a:cubicBezTo>
                <a:cubicBezTo>
                  <a:pt x="294" y="57"/>
                  <a:pt x="295" y="56"/>
                  <a:pt x="295" y="53"/>
                </a:cubicBezTo>
                <a:cubicBezTo>
                  <a:pt x="295" y="51"/>
                  <a:pt x="297" y="42"/>
                  <a:pt x="298" y="39"/>
                </a:cubicBezTo>
                <a:cubicBezTo>
                  <a:pt x="298" y="35"/>
                  <a:pt x="303" y="27"/>
                  <a:pt x="300" y="28"/>
                </a:cubicBezTo>
                <a:cubicBezTo>
                  <a:pt x="296" y="29"/>
                  <a:pt x="292" y="36"/>
                  <a:pt x="292" y="36"/>
                </a:cubicBezTo>
                <a:cubicBezTo>
                  <a:pt x="292" y="36"/>
                  <a:pt x="293" y="32"/>
                  <a:pt x="291" y="32"/>
                </a:cubicBezTo>
                <a:cubicBezTo>
                  <a:pt x="290" y="32"/>
                  <a:pt x="292" y="29"/>
                  <a:pt x="293" y="27"/>
                </a:cubicBezTo>
                <a:cubicBezTo>
                  <a:pt x="294" y="25"/>
                  <a:pt x="300" y="22"/>
                  <a:pt x="301" y="14"/>
                </a:cubicBezTo>
                <a:cubicBezTo>
                  <a:pt x="302" y="7"/>
                  <a:pt x="302" y="4"/>
                  <a:pt x="299" y="4"/>
                </a:cubicBezTo>
                <a:cubicBezTo>
                  <a:pt x="296" y="4"/>
                  <a:pt x="294" y="5"/>
                  <a:pt x="293" y="4"/>
                </a:cubicBezTo>
                <a:cubicBezTo>
                  <a:pt x="291" y="2"/>
                  <a:pt x="291" y="1"/>
                  <a:pt x="289" y="0"/>
                </a:cubicBezTo>
                <a:cubicBezTo>
                  <a:pt x="287" y="0"/>
                  <a:pt x="285" y="3"/>
                  <a:pt x="283" y="4"/>
                </a:cubicBezTo>
                <a:cubicBezTo>
                  <a:pt x="282" y="5"/>
                  <a:pt x="280" y="7"/>
                  <a:pt x="280" y="7"/>
                </a:cubicBezTo>
                <a:cubicBezTo>
                  <a:pt x="280" y="7"/>
                  <a:pt x="284" y="1"/>
                  <a:pt x="281" y="1"/>
                </a:cubicBezTo>
                <a:cubicBezTo>
                  <a:pt x="279" y="1"/>
                  <a:pt x="275" y="3"/>
                  <a:pt x="273" y="2"/>
                </a:cubicBezTo>
                <a:cubicBezTo>
                  <a:pt x="271" y="2"/>
                  <a:pt x="270" y="2"/>
                  <a:pt x="268" y="3"/>
                </a:cubicBezTo>
                <a:cubicBezTo>
                  <a:pt x="266" y="4"/>
                  <a:pt x="263" y="3"/>
                  <a:pt x="263" y="5"/>
                </a:cubicBezTo>
                <a:cubicBezTo>
                  <a:pt x="262" y="7"/>
                  <a:pt x="261" y="8"/>
                  <a:pt x="258" y="8"/>
                </a:cubicBezTo>
                <a:cubicBezTo>
                  <a:pt x="256" y="8"/>
                  <a:pt x="252" y="8"/>
                  <a:pt x="252" y="9"/>
                </a:cubicBezTo>
                <a:cubicBezTo>
                  <a:pt x="252" y="11"/>
                  <a:pt x="248" y="12"/>
                  <a:pt x="246" y="13"/>
                </a:cubicBezTo>
                <a:cubicBezTo>
                  <a:pt x="244" y="14"/>
                  <a:pt x="243" y="19"/>
                  <a:pt x="242" y="20"/>
                </a:cubicBezTo>
                <a:cubicBezTo>
                  <a:pt x="241" y="20"/>
                  <a:pt x="239" y="24"/>
                  <a:pt x="239" y="26"/>
                </a:cubicBezTo>
                <a:cubicBezTo>
                  <a:pt x="239" y="27"/>
                  <a:pt x="239" y="27"/>
                  <a:pt x="235" y="27"/>
                </a:cubicBezTo>
                <a:cubicBezTo>
                  <a:pt x="232" y="26"/>
                  <a:pt x="230" y="29"/>
                  <a:pt x="230" y="30"/>
                </a:cubicBezTo>
                <a:cubicBezTo>
                  <a:pt x="230" y="31"/>
                  <a:pt x="229" y="34"/>
                  <a:pt x="228" y="34"/>
                </a:cubicBezTo>
                <a:cubicBezTo>
                  <a:pt x="227" y="34"/>
                  <a:pt x="224" y="34"/>
                  <a:pt x="222" y="37"/>
                </a:cubicBezTo>
                <a:cubicBezTo>
                  <a:pt x="219" y="39"/>
                  <a:pt x="217" y="38"/>
                  <a:pt x="215" y="41"/>
                </a:cubicBezTo>
                <a:cubicBezTo>
                  <a:pt x="214" y="44"/>
                  <a:pt x="215" y="47"/>
                  <a:pt x="217" y="47"/>
                </a:cubicBezTo>
                <a:cubicBezTo>
                  <a:pt x="219" y="48"/>
                  <a:pt x="218" y="51"/>
                  <a:pt x="218" y="52"/>
                </a:cubicBezTo>
                <a:cubicBezTo>
                  <a:pt x="217" y="53"/>
                  <a:pt x="221" y="53"/>
                  <a:pt x="220" y="55"/>
                </a:cubicBezTo>
                <a:cubicBezTo>
                  <a:pt x="219" y="58"/>
                  <a:pt x="220" y="60"/>
                  <a:pt x="221" y="61"/>
                </a:cubicBezTo>
                <a:cubicBezTo>
                  <a:pt x="223" y="61"/>
                  <a:pt x="224" y="64"/>
                  <a:pt x="227" y="66"/>
                </a:cubicBezTo>
                <a:cubicBezTo>
                  <a:pt x="229" y="68"/>
                  <a:pt x="232" y="65"/>
                  <a:pt x="233" y="63"/>
                </a:cubicBezTo>
                <a:cubicBezTo>
                  <a:pt x="234" y="61"/>
                  <a:pt x="233" y="68"/>
                  <a:pt x="234" y="68"/>
                </a:cubicBezTo>
                <a:cubicBezTo>
                  <a:pt x="235" y="69"/>
                  <a:pt x="241" y="71"/>
                  <a:pt x="242" y="68"/>
                </a:cubicBezTo>
                <a:cubicBezTo>
                  <a:pt x="244" y="65"/>
                  <a:pt x="246" y="64"/>
                  <a:pt x="246" y="64"/>
                </a:cubicBezTo>
                <a:cubicBezTo>
                  <a:pt x="246" y="64"/>
                  <a:pt x="243" y="70"/>
                  <a:pt x="247" y="67"/>
                </a:cubicBezTo>
                <a:cubicBezTo>
                  <a:pt x="251" y="65"/>
                  <a:pt x="254" y="62"/>
                  <a:pt x="256" y="58"/>
                </a:cubicBezTo>
                <a:cubicBezTo>
                  <a:pt x="258" y="55"/>
                  <a:pt x="260" y="50"/>
                  <a:pt x="260" y="50"/>
                </a:cubicBezTo>
                <a:cubicBezTo>
                  <a:pt x="260" y="50"/>
                  <a:pt x="261" y="56"/>
                  <a:pt x="259" y="59"/>
                </a:cubicBezTo>
                <a:cubicBezTo>
                  <a:pt x="258" y="62"/>
                  <a:pt x="262" y="61"/>
                  <a:pt x="260" y="63"/>
                </a:cubicBezTo>
                <a:cubicBezTo>
                  <a:pt x="259" y="65"/>
                  <a:pt x="252" y="69"/>
                  <a:pt x="251" y="69"/>
                </a:cubicBezTo>
                <a:cubicBezTo>
                  <a:pt x="251" y="69"/>
                  <a:pt x="246" y="71"/>
                  <a:pt x="248" y="74"/>
                </a:cubicBezTo>
                <a:cubicBezTo>
                  <a:pt x="250" y="77"/>
                  <a:pt x="250" y="76"/>
                  <a:pt x="251" y="78"/>
                </a:cubicBezTo>
                <a:cubicBezTo>
                  <a:pt x="252" y="79"/>
                  <a:pt x="254" y="83"/>
                  <a:pt x="254" y="83"/>
                </a:cubicBezTo>
                <a:cubicBezTo>
                  <a:pt x="254" y="83"/>
                  <a:pt x="245" y="76"/>
                  <a:pt x="244" y="74"/>
                </a:cubicBezTo>
                <a:cubicBezTo>
                  <a:pt x="242" y="73"/>
                  <a:pt x="235" y="72"/>
                  <a:pt x="234" y="75"/>
                </a:cubicBezTo>
                <a:cubicBezTo>
                  <a:pt x="234" y="77"/>
                  <a:pt x="236" y="81"/>
                  <a:pt x="236" y="83"/>
                </a:cubicBezTo>
                <a:cubicBezTo>
                  <a:pt x="235" y="84"/>
                  <a:pt x="235" y="85"/>
                  <a:pt x="239" y="87"/>
                </a:cubicBezTo>
                <a:cubicBezTo>
                  <a:pt x="243" y="89"/>
                  <a:pt x="247" y="96"/>
                  <a:pt x="248" y="98"/>
                </a:cubicBezTo>
                <a:cubicBezTo>
                  <a:pt x="249" y="100"/>
                  <a:pt x="251" y="101"/>
                  <a:pt x="253" y="101"/>
                </a:cubicBezTo>
                <a:cubicBezTo>
                  <a:pt x="256" y="101"/>
                  <a:pt x="253" y="103"/>
                  <a:pt x="252" y="104"/>
                </a:cubicBezTo>
                <a:cubicBezTo>
                  <a:pt x="251" y="106"/>
                  <a:pt x="246" y="103"/>
                  <a:pt x="243" y="105"/>
                </a:cubicBezTo>
                <a:cubicBezTo>
                  <a:pt x="239" y="107"/>
                  <a:pt x="235" y="109"/>
                  <a:pt x="235" y="112"/>
                </a:cubicBezTo>
                <a:cubicBezTo>
                  <a:pt x="234" y="116"/>
                  <a:pt x="235" y="121"/>
                  <a:pt x="237" y="121"/>
                </a:cubicBezTo>
                <a:cubicBezTo>
                  <a:pt x="239" y="121"/>
                  <a:pt x="242" y="122"/>
                  <a:pt x="243" y="120"/>
                </a:cubicBezTo>
                <a:cubicBezTo>
                  <a:pt x="245" y="118"/>
                  <a:pt x="248" y="119"/>
                  <a:pt x="246" y="122"/>
                </a:cubicBezTo>
                <a:cubicBezTo>
                  <a:pt x="244" y="124"/>
                  <a:pt x="243" y="126"/>
                  <a:pt x="245" y="128"/>
                </a:cubicBezTo>
                <a:cubicBezTo>
                  <a:pt x="246" y="129"/>
                  <a:pt x="246" y="130"/>
                  <a:pt x="249" y="131"/>
                </a:cubicBezTo>
                <a:cubicBezTo>
                  <a:pt x="253" y="132"/>
                  <a:pt x="254" y="128"/>
                  <a:pt x="254" y="127"/>
                </a:cubicBezTo>
                <a:cubicBezTo>
                  <a:pt x="255" y="126"/>
                  <a:pt x="257" y="130"/>
                  <a:pt x="254" y="133"/>
                </a:cubicBezTo>
                <a:cubicBezTo>
                  <a:pt x="252" y="135"/>
                  <a:pt x="250" y="137"/>
                  <a:pt x="248" y="135"/>
                </a:cubicBezTo>
                <a:cubicBezTo>
                  <a:pt x="245" y="133"/>
                  <a:pt x="242" y="128"/>
                  <a:pt x="239" y="127"/>
                </a:cubicBezTo>
                <a:cubicBezTo>
                  <a:pt x="236" y="126"/>
                  <a:pt x="232" y="127"/>
                  <a:pt x="233" y="129"/>
                </a:cubicBezTo>
                <a:cubicBezTo>
                  <a:pt x="233" y="131"/>
                  <a:pt x="233" y="133"/>
                  <a:pt x="235" y="136"/>
                </a:cubicBezTo>
                <a:cubicBezTo>
                  <a:pt x="236" y="138"/>
                  <a:pt x="239" y="138"/>
                  <a:pt x="240" y="139"/>
                </a:cubicBezTo>
                <a:cubicBezTo>
                  <a:pt x="240" y="141"/>
                  <a:pt x="238" y="141"/>
                  <a:pt x="238" y="141"/>
                </a:cubicBezTo>
                <a:close/>
                <a:moveTo>
                  <a:pt x="222" y="132"/>
                </a:moveTo>
                <a:cubicBezTo>
                  <a:pt x="222" y="132"/>
                  <a:pt x="226" y="133"/>
                  <a:pt x="226" y="135"/>
                </a:cubicBezTo>
                <a:cubicBezTo>
                  <a:pt x="227" y="137"/>
                  <a:pt x="226" y="141"/>
                  <a:pt x="224" y="141"/>
                </a:cubicBezTo>
                <a:cubicBezTo>
                  <a:pt x="222" y="142"/>
                  <a:pt x="218" y="140"/>
                  <a:pt x="218" y="136"/>
                </a:cubicBezTo>
                <a:cubicBezTo>
                  <a:pt x="218" y="133"/>
                  <a:pt x="221" y="132"/>
                  <a:pt x="222" y="132"/>
                </a:cubicBezTo>
                <a:close/>
                <a:moveTo>
                  <a:pt x="203" y="130"/>
                </a:moveTo>
                <a:cubicBezTo>
                  <a:pt x="199" y="130"/>
                  <a:pt x="196" y="129"/>
                  <a:pt x="196" y="132"/>
                </a:cubicBezTo>
                <a:cubicBezTo>
                  <a:pt x="196" y="135"/>
                  <a:pt x="196" y="136"/>
                  <a:pt x="201" y="136"/>
                </a:cubicBezTo>
                <a:cubicBezTo>
                  <a:pt x="207" y="136"/>
                  <a:pt x="209" y="137"/>
                  <a:pt x="210" y="134"/>
                </a:cubicBezTo>
                <a:cubicBezTo>
                  <a:pt x="212" y="131"/>
                  <a:pt x="210" y="130"/>
                  <a:pt x="208" y="130"/>
                </a:cubicBezTo>
                <a:cubicBezTo>
                  <a:pt x="206" y="130"/>
                  <a:pt x="203" y="130"/>
                  <a:pt x="203" y="130"/>
                </a:cubicBezTo>
                <a:close/>
                <a:moveTo>
                  <a:pt x="189" y="107"/>
                </a:moveTo>
                <a:cubicBezTo>
                  <a:pt x="189" y="108"/>
                  <a:pt x="186" y="113"/>
                  <a:pt x="188" y="116"/>
                </a:cubicBezTo>
                <a:cubicBezTo>
                  <a:pt x="190" y="119"/>
                  <a:pt x="191" y="121"/>
                  <a:pt x="193" y="126"/>
                </a:cubicBezTo>
                <a:cubicBezTo>
                  <a:pt x="194" y="131"/>
                  <a:pt x="203" y="126"/>
                  <a:pt x="203" y="122"/>
                </a:cubicBezTo>
                <a:cubicBezTo>
                  <a:pt x="203" y="119"/>
                  <a:pt x="203" y="117"/>
                  <a:pt x="198" y="112"/>
                </a:cubicBezTo>
                <a:cubicBezTo>
                  <a:pt x="194" y="107"/>
                  <a:pt x="189" y="107"/>
                  <a:pt x="189" y="107"/>
                </a:cubicBezTo>
                <a:close/>
                <a:moveTo>
                  <a:pt x="160" y="95"/>
                </a:moveTo>
                <a:cubicBezTo>
                  <a:pt x="160" y="96"/>
                  <a:pt x="159" y="98"/>
                  <a:pt x="163" y="100"/>
                </a:cubicBezTo>
                <a:cubicBezTo>
                  <a:pt x="166" y="103"/>
                  <a:pt x="166" y="105"/>
                  <a:pt x="165" y="107"/>
                </a:cubicBezTo>
                <a:cubicBezTo>
                  <a:pt x="164" y="110"/>
                  <a:pt x="158" y="107"/>
                  <a:pt x="159" y="110"/>
                </a:cubicBezTo>
                <a:cubicBezTo>
                  <a:pt x="160" y="113"/>
                  <a:pt x="162" y="114"/>
                  <a:pt x="166" y="114"/>
                </a:cubicBezTo>
                <a:cubicBezTo>
                  <a:pt x="170" y="114"/>
                  <a:pt x="172" y="116"/>
                  <a:pt x="172" y="118"/>
                </a:cubicBezTo>
                <a:cubicBezTo>
                  <a:pt x="173" y="119"/>
                  <a:pt x="175" y="123"/>
                  <a:pt x="176" y="126"/>
                </a:cubicBezTo>
                <a:cubicBezTo>
                  <a:pt x="177" y="128"/>
                  <a:pt x="184" y="130"/>
                  <a:pt x="184" y="127"/>
                </a:cubicBezTo>
                <a:cubicBezTo>
                  <a:pt x="185" y="123"/>
                  <a:pt x="184" y="118"/>
                  <a:pt x="184" y="115"/>
                </a:cubicBezTo>
                <a:cubicBezTo>
                  <a:pt x="184" y="111"/>
                  <a:pt x="182" y="108"/>
                  <a:pt x="179" y="106"/>
                </a:cubicBezTo>
                <a:cubicBezTo>
                  <a:pt x="177" y="103"/>
                  <a:pt x="175" y="100"/>
                  <a:pt x="173" y="98"/>
                </a:cubicBezTo>
                <a:cubicBezTo>
                  <a:pt x="172" y="96"/>
                  <a:pt x="171" y="92"/>
                  <a:pt x="167" y="91"/>
                </a:cubicBezTo>
                <a:cubicBezTo>
                  <a:pt x="163" y="91"/>
                  <a:pt x="160" y="95"/>
                  <a:pt x="160" y="95"/>
                </a:cubicBezTo>
                <a:close/>
                <a:moveTo>
                  <a:pt x="158" y="163"/>
                </a:moveTo>
                <a:cubicBezTo>
                  <a:pt x="156" y="163"/>
                  <a:pt x="151" y="159"/>
                  <a:pt x="153" y="159"/>
                </a:cubicBezTo>
                <a:cubicBezTo>
                  <a:pt x="155" y="158"/>
                  <a:pt x="157" y="157"/>
                  <a:pt x="156" y="155"/>
                </a:cubicBezTo>
                <a:cubicBezTo>
                  <a:pt x="154" y="153"/>
                  <a:pt x="153" y="148"/>
                  <a:pt x="155" y="149"/>
                </a:cubicBezTo>
                <a:cubicBezTo>
                  <a:pt x="158" y="150"/>
                  <a:pt x="162" y="153"/>
                  <a:pt x="161" y="154"/>
                </a:cubicBezTo>
                <a:cubicBezTo>
                  <a:pt x="159" y="156"/>
                  <a:pt x="159" y="156"/>
                  <a:pt x="161" y="158"/>
                </a:cubicBezTo>
                <a:cubicBezTo>
                  <a:pt x="162" y="160"/>
                  <a:pt x="159" y="163"/>
                  <a:pt x="159" y="163"/>
                </a:cubicBezTo>
                <a:cubicBezTo>
                  <a:pt x="158" y="163"/>
                  <a:pt x="158" y="163"/>
                  <a:pt x="158" y="163"/>
                </a:cubicBezTo>
                <a:close/>
                <a:moveTo>
                  <a:pt x="150" y="175"/>
                </a:moveTo>
                <a:cubicBezTo>
                  <a:pt x="150" y="175"/>
                  <a:pt x="154" y="175"/>
                  <a:pt x="154" y="180"/>
                </a:cubicBezTo>
                <a:cubicBezTo>
                  <a:pt x="153" y="185"/>
                  <a:pt x="149" y="183"/>
                  <a:pt x="147" y="182"/>
                </a:cubicBezTo>
                <a:cubicBezTo>
                  <a:pt x="146" y="180"/>
                  <a:pt x="148" y="177"/>
                  <a:pt x="150" y="175"/>
                </a:cubicBezTo>
                <a:close/>
                <a:moveTo>
                  <a:pt x="187" y="168"/>
                </a:moveTo>
                <a:cubicBezTo>
                  <a:pt x="187" y="168"/>
                  <a:pt x="188" y="162"/>
                  <a:pt x="188" y="161"/>
                </a:cubicBezTo>
                <a:cubicBezTo>
                  <a:pt x="188" y="160"/>
                  <a:pt x="187" y="156"/>
                  <a:pt x="186" y="154"/>
                </a:cubicBezTo>
                <a:cubicBezTo>
                  <a:pt x="185" y="152"/>
                  <a:pt x="182" y="153"/>
                  <a:pt x="180" y="155"/>
                </a:cubicBezTo>
                <a:cubicBezTo>
                  <a:pt x="179" y="157"/>
                  <a:pt x="177" y="152"/>
                  <a:pt x="175" y="152"/>
                </a:cubicBezTo>
                <a:cubicBezTo>
                  <a:pt x="173" y="151"/>
                  <a:pt x="172" y="153"/>
                  <a:pt x="172" y="155"/>
                </a:cubicBezTo>
                <a:cubicBezTo>
                  <a:pt x="172" y="158"/>
                  <a:pt x="175" y="159"/>
                  <a:pt x="174" y="162"/>
                </a:cubicBezTo>
                <a:cubicBezTo>
                  <a:pt x="173" y="164"/>
                  <a:pt x="171" y="161"/>
                  <a:pt x="171" y="159"/>
                </a:cubicBezTo>
                <a:cubicBezTo>
                  <a:pt x="170" y="156"/>
                  <a:pt x="168" y="154"/>
                  <a:pt x="166" y="156"/>
                </a:cubicBezTo>
                <a:cubicBezTo>
                  <a:pt x="164" y="157"/>
                  <a:pt x="166" y="160"/>
                  <a:pt x="166" y="164"/>
                </a:cubicBezTo>
                <a:cubicBezTo>
                  <a:pt x="166" y="167"/>
                  <a:pt x="165" y="166"/>
                  <a:pt x="164" y="167"/>
                </a:cubicBezTo>
                <a:cubicBezTo>
                  <a:pt x="163" y="168"/>
                  <a:pt x="162" y="169"/>
                  <a:pt x="161" y="171"/>
                </a:cubicBezTo>
                <a:cubicBezTo>
                  <a:pt x="160" y="172"/>
                  <a:pt x="162" y="174"/>
                  <a:pt x="166" y="174"/>
                </a:cubicBezTo>
                <a:cubicBezTo>
                  <a:pt x="170" y="174"/>
                  <a:pt x="176" y="173"/>
                  <a:pt x="176" y="173"/>
                </a:cubicBezTo>
                <a:cubicBezTo>
                  <a:pt x="176" y="173"/>
                  <a:pt x="175" y="175"/>
                  <a:pt x="172" y="177"/>
                </a:cubicBezTo>
                <a:cubicBezTo>
                  <a:pt x="169" y="178"/>
                  <a:pt x="169" y="180"/>
                  <a:pt x="171" y="182"/>
                </a:cubicBezTo>
                <a:cubicBezTo>
                  <a:pt x="173" y="184"/>
                  <a:pt x="171" y="184"/>
                  <a:pt x="171" y="187"/>
                </a:cubicBezTo>
                <a:cubicBezTo>
                  <a:pt x="172" y="189"/>
                  <a:pt x="180" y="188"/>
                  <a:pt x="182" y="188"/>
                </a:cubicBezTo>
                <a:cubicBezTo>
                  <a:pt x="185" y="187"/>
                  <a:pt x="185" y="184"/>
                  <a:pt x="185" y="181"/>
                </a:cubicBezTo>
                <a:cubicBezTo>
                  <a:pt x="185" y="178"/>
                  <a:pt x="186" y="178"/>
                  <a:pt x="185" y="176"/>
                </a:cubicBezTo>
                <a:cubicBezTo>
                  <a:pt x="185" y="174"/>
                  <a:pt x="187" y="168"/>
                  <a:pt x="187" y="168"/>
                </a:cubicBezTo>
                <a:close/>
                <a:moveTo>
                  <a:pt x="199" y="177"/>
                </a:moveTo>
                <a:cubicBezTo>
                  <a:pt x="199" y="177"/>
                  <a:pt x="201" y="176"/>
                  <a:pt x="203" y="177"/>
                </a:cubicBezTo>
                <a:cubicBezTo>
                  <a:pt x="206" y="179"/>
                  <a:pt x="208" y="183"/>
                  <a:pt x="207" y="187"/>
                </a:cubicBezTo>
                <a:cubicBezTo>
                  <a:pt x="207" y="191"/>
                  <a:pt x="209" y="193"/>
                  <a:pt x="208" y="195"/>
                </a:cubicBezTo>
                <a:cubicBezTo>
                  <a:pt x="207" y="198"/>
                  <a:pt x="202" y="197"/>
                  <a:pt x="202" y="195"/>
                </a:cubicBezTo>
                <a:cubicBezTo>
                  <a:pt x="201" y="193"/>
                  <a:pt x="197" y="193"/>
                  <a:pt x="192" y="190"/>
                </a:cubicBezTo>
                <a:cubicBezTo>
                  <a:pt x="187" y="188"/>
                  <a:pt x="190" y="186"/>
                  <a:pt x="193" y="184"/>
                </a:cubicBezTo>
                <a:cubicBezTo>
                  <a:pt x="196" y="182"/>
                  <a:pt x="195" y="180"/>
                  <a:pt x="199" y="177"/>
                </a:cubicBezTo>
                <a:close/>
                <a:moveTo>
                  <a:pt x="232" y="179"/>
                </a:moveTo>
                <a:cubicBezTo>
                  <a:pt x="234" y="180"/>
                  <a:pt x="235" y="176"/>
                  <a:pt x="237" y="176"/>
                </a:cubicBezTo>
                <a:cubicBezTo>
                  <a:pt x="239" y="177"/>
                  <a:pt x="243" y="175"/>
                  <a:pt x="244" y="176"/>
                </a:cubicBezTo>
                <a:cubicBezTo>
                  <a:pt x="246" y="177"/>
                  <a:pt x="250" y="176"/>
                  <a:pt x="251" y="174"/>
                </a:cubicBezTo>
                <a:cubicBezTo>
                  <a:pt x="252" y="171"/>
                  <a:pt x="258" y="168"/>
                  <a:pt x="260" y="168"/>
                </a:cubicBezTo>
                <a:cubicBezTo>
                  <a:pt x="262" y="168"/>
                  <a:pt x="261" y="168"/>
                  <a:pt x="265" y="167"/>
                </a:cubicBezTo>
                <a:cubicBezTo>
                  <a:pt x="269" y="166"/>
                  <a:pt x="270" y="167"/>
                  <a:pt x="274" y="168"/>
                </a:cubicBezTo>
                <a:cubicBezTo>
                  <a:pt x="277" y="169"/>
                  <a:pt x="277" y="170"/>
                  <a:pt x="280" y="172"/>
                </a:cubicBezTo>
                <a:cubicBezTo>
                  <a:pt x="283" y="173"/>
                  <a:pt x="283" y="175"/>
                  <a:pt x="282" y="178"/>
                </a:cubicBezTo>
                <a:cubicBezTo>
                  <a:pt x="281" y="181"/>
                  <a:pt x="281" y="181"/>
                  <a:pt x="281" y="184"/>
                </a:cubicBezTo>
                <a:cubicBezTo>
                  <a:pt x="282" y="187"/>
                  <a:pt x="283" y="190"/>
                  <a:pt x="279" y="192"/>
                </a:cubicBezTo>
                <a:cubicBezTo>
                  <a:pt x="276" y="193"/>
                  <a:pt x="272" y="194"/>
                  <a:pt x="270" y="194"/>
                </a:cubicBezTo>
                <a:cubicBezTo>
                  <a:pt x="269" y="194"/>
                  <a:pt x="265" y="190"/>
                  <a:pt x="265" y="190"/>
                </a:cubicBezTo>
                <a:cubicBezTo>
                  <a:pt x="265" y="190"/>
                  <a:pt x="265" y="193"/>
                  <a:pt x="263" y="194"/>
                </a:cubicBezTo>
                <a:cubicBezTo>
                  <a:pt x="261" y="195"/>
                  <a:pt x="259" y="196"/>
                  <a:pt x="257" y="196"/>
                </a:cubicBezTo>
                <a:cubicBezTo>
                  <a:pt x="256" y="195"/>
                  <a:pt x="253" y="196"/>
                  <a:pt x="251" y="197"/>
                </a:cubicBezTo>
                <a:cubicBezTo>
                  <a:pt x="249" y="198"/>
                  <a:pt x="248" y="198"/>
                  <a:pt x="246" y="198"/>
                </a:cubicBezTo>
                <a:cubicBezTo>
                  <a:pt x="244" y="198"/>
                  <a:pt x="240" y="199"/>
                  <a:pt x="239" y="199"/>
                </a:cubicBezTo>
                <a:cubicBezTo>
                  <a:pt x="238" y="199"/>
                  <a:pt x="236" y="197"/>
                  <a:pt x="236" y="195"/>
                </a:cubicBezTo>
                <a:cubicBezTo>
                  <a:pt x="237" y="194"/>
                  <a:pt x="236" y="193"/>
                  <a:pt x="236" y="193"/>
                </a:cubicBezTo>
                <a:cubicBezTo>
                  <a:pt x="236" y="193"/>
                  <a:pt x="232" y="197"/>
                  <a:pt x="229" y="197"/>
                </a:cubicBezTo>
                <a:cubicBezTo>
                  <a:pt x="226" y="197"/>
                  <a:pt x="224" y="196"/>
                  <a:pt x="223" y="195"/>
                </a:cubicBezTo>
                <a:cubicBezTo>
                  <a:pt x="222" y="194"/>
                  <a:pt x="220" y="196"/>
                  <a:pt x="219" y="195"/>
                </a:cubicBezTo>
                <a:cubicBezTo>
                  <a:pt x="217" y="193"/>
                  <a:pt x="215" y="188"/>
                  <a:pt x="215" y="187"/>
                </a:cubicBezTo>
                <a:cubicBezTo>
                  <a:pt x="215" y="186"/>
                  <a:pt x="213" y="181"/>
                  <a:pt x="214" y="179"/>
                </a:cubicBezTo>
                <a:cubicBezTo>
                  <a:pt x="215" y="176"/>
                  <a:pt x="216" y="176"/>
                  <a:pt x="215" y="172"/>
                </a:cubicBezTo>
                <a:cubicBezTo>
                  <a:pt x="213" y="168"/>
                  <a:pt x="214" y="166"/>
                  <a:pt x="211" y="163"/>
                </a:cubicBezTo>
                <a:cubicBezTo>
                  <a:pt x="209" y="160"/>
                  <a:pt x="210" y="164"/>
                  <a:pt x="205" y="162"/>
                </a:cubicBezTo>
                <a:cubicBezTo>
                  <a:pt x="200" y="160"/>
                  <a:pt x="198" y="159"/>
                  <a:pt x="196" y="155"/>
                </a:cubicBezTo>
                <a:cubicBezTo>
                  <a:pt x="193" y="151"/>
                  <a:pt x="191" y="147"/>
                  <a:pt x="194" y="146"/>
                </a:cubicBezTo>
                <a:cubicBezTo>
                  <a:pt x="197" y="146"/>
                  <a:pt x="200" y="144"/>
                  <a:pt x="203" y="147"/>
                </a:cubicBezTo>
                <a:cubicBezTo>
                  <a:pt x="206" y="151"/>
                  <a:pt x="208" y="150"/>
                  <a:pt x="209" y="152"/>
                </a:cubicBezTo>
                <a:cubicBezTo>
                  <a:pt x="211" y="154"/>
                  <a:pt x="212" y="154"/>
                  <a:pt x="215" y="154"/>
                </a:cubicBezTo>
                <a:cubicBezTo>
                  <a:pt x="218" y="153"/>
                  <a:pt x="219" y="154"/>
                  <a:pt x="221" y="156"/>
                </a:cubicBezTo>
                <a:cubicBezTo>
                  <a:pt x="223" y="158"/>
                  <a:pt x="229" y="161"/>
                  <a:pt x="230" y="162"/>
                </a:cubicBezTo>
                <a:cubicBezTo>
                  <a:pt x="231" y="162"/>
                  <a:pt x="232" y="166"/>
                  <a:pt x="231" y="169"/>
                </a:cubicBezTo>
                <a:cubicBezTo>
                  <a:pt x="230" y="171"/>
                  <a:pt x="230" y="175"/>
                  <a:pt x="232" y="176"/>
                </a:cubicBezTo>
                <a:cubicBezTo>
                  <a:pt x="233" y="176"/>
                  <a:pt x="232" y="179"/>
                  <a:pt x="232" y="179"/>
                </a:cubicBezTo>
                <a:close/>
                <a:moveTo>
                  <a:pt x="130" y="210"/>
                </a:moveTo>
                <a:cubicBezTo>
                  <a:pt x="130" y="210"/>
                  <a:pt x="134" y="207"/>
                  <a:pt x="138" y="208"/>
                </a:cubicBezTo>
                <a:cubicBezTo>
                  <a:pt x="143" y="209"/>
                  <a:pt x="144" y="211"/>
                  <a:pt x="143" y="215"/>
                </a:cubicBezTo>
                <a:cubicBezTo>
                  <a:pt x="143" y="219"/>
                  <a:pt x="139" y="226"/>
                  <a:pt x="136" y="225"/>
                </a:cubicBezTo>
                <a:cubicBezTo>
                  <a:pt x="132" y="224"/>
                  <a:pt x="134" y="220"/>
                  <a:pt x="132" y="216"/>
                </a:cubicBezTo>
                <a:cubicBezTo>
                  <a:pt x="131" y="212"/>
                  <a:pt x="129" y="212"/>
                  <a:pt x="130" y="210"/>
                </a:cubicBezTo>
                <a:close/>
                <a:moveTo>
                  <a:pt x="172" y="305"/>
                </a:moveTo>
                <a:cubicBezTo>
                  <a:pt x="171" y="306"/>
                  <a:pt x="170" y="308"/>
                  <a:pt x="168" y="309"/>
                </a:cubicBezTo>
                <a:cubicBezTo>
                  <a:pt x="165" y="310"/>
                  <a:pt x="163" y="312"/>
                  <a:pt x="164" y="315"/>
                </a:cubicBezTo>
                <a:cubicBezTo>
                  <a:pt x="165" y="317"/>
                  <a:pt x="170" y="315"/>
                  <a:pt x="173" y="318"/>
                </a:cubicBezTo>
                <a:cubicBezTo>
                  <a:pt x="176" y="320"/>
                  <a:pt x="176" y="322"/>
                  <a:pt x="179" y="323"/>
                </a:cubicBezTo>
                <a:cubicBezTo>
                  <a:pt x="181" y="323"/>
                  <a:pt x="181" y="325"/>
                  <a:pt x="186" y="324"/>
                </a:cubicBezTo>
                <a:cubicBezTo>
                  <a:pt x="191" y="323"/>
                  <a:pt x="192" y="321"/>
                  <a:pt x="193" y="319"/>
                </a:cubicBezTo>
                <a:cubicBezTo>
                  <a:pt x="193" y="317"/>
                  <a:pt x="189" y="315"/>
                  <a:pt x="189" y="313"/>
                </a:cubicBezTo>
                <a:cubicBezTo>
                  <a:pt x="189" y="310"/>
                  <a:pt x="190" y="309"/>
                  <a:pt x="187" y="306"/>
                </a:cubicBezTo>
                <a:cubicBezTo>
                  <a:pt x="184" y="303"/>
                  <a:pt x="183" y="303"/>
                  <a:pt x="181" y="300"/>
                </a:cubicBezTo>
                <a:cubicBezTo>
                  <a:pt x="180" y="297"/>
                  <a:pt x="178" y="292"/>
                  <a:pt x="176" y="295"/>
                </a:cubicBezTo>
                <a:cubicBezTo>
                  <a:pt x="174" y="297"/>
                  <a:pt x="174" y="299"/>
                  <a:pt x="173" y="301"/>
                </a:cubicBezTo>
                <a:cubicBezTo>
                  <a:pt x="171" y="303"/>
                  <a:pt x="172" y="305"/>
                  <a:pt x="172" y="305"/>
                </a:cubicBezTo>
                <a:close/>
                <a:moveTo>
                  <a:pt x="178" y="259"/>
                </a:moveTo>
                <a:cubicBezTo>
                  <a:pt x="178" y="261"/>
                  <a:pt x="176" y="266"/>
                  <a:pt x="174" y="266"/>
                </a:cubicBezTo>
                <a:cubicBezTo>
                  <a:pt x="172" y="265"/>
                  <a:pt x="170" y="262"/>
                  <a:pt x="169" y="258"/>
                </a:cubicBezTo>
                <a:cubicBezTo>
                  <a:pt x="168" y="255"/>
                  <a:pt x="166" y="250"/>
                  <a:pt x="163" y="247"/>
                </a:cubicBezTo>
                <a:cubicBezTo>
                  <a:pt x="160" y="244"/>
                  <a:pt x="161" y="244"/>
                  <a:pt x="158" y="242"/>
                </a:cubicBezTo>
                <a:cubicBezTo>
                  <a:pt x="154" y="240"/>
                  <a:pt x="156" y="238"/>
                  <a:pt x="153" y="234"/>
                </a:cubicBezTo>
                <a:cubicBezTo>
                  <a:pt x="150" y="231"/>
                  <a:pt x="152" y="226"/>
                  <a:pt x="154" y="226"/>
                </a:cubicBezTo>
                <a:cubicBezTo>
                  <a:pt x="157" y="226"/>
                  <a:pt x="159" y="230"/>
                  <a:pt x="160" y="233"/>
                </a:cubicBezTo>
                <a:cubicBezTo>
                  <a:pt x="161" y="236"/>
                  <a:pt x="165" y="233"/>
                  <a:pt x="166" y="230"/>
                </a:cubicBezTo>
                <a:cubicBezTo>
                  <a:pt x="166" y="226"/>
                  <a:pt x="166" y="225"/>
                  <a:pt x="167" y="224"/>
                </a:cubicBezTo>
                <a:cubicBezTo>
                  <a:pt x="168" y="223"/>
                  <a:pt x="163" y="224"/>
                  <a:pt x="163" y="220"/>
                </a:cubicBezTo>
                <a:cubicBezTo>
                  <a:pt x="163" y="217"/>
                  <a:pt x="163" y="215"/>
                  <a:pt x="164" y="213"/>
                </a:cubicBezTo>
                <a:cubicBezTo>
                  <a:pt x="164" y="211"/>
                  <a:pt x="167" y="210"/>
                  <a:pt x="169" y="210"/>
                </a:cubicBezTo>
                <a:cubicBezTo>
                  <a:pt x="171" y="210"/>
                  <a:pt x="172" y="213"/>
                  <a:pt x="174" y="211"/>
                </a:cubicBezTo>
                <a:cubicBezTo>
                  <a:pt x="176" y="208"/>
                  <a:pt x="177" y="208"/>
                  <a:pt x="181" y="207"/>
                </a:cubicBezTo>
                <a:cubicBezTo>
                  <a:pt x="184" y="207"/>
                  <a:pt x="180" y="209"/>
                  <a:pt x="183" y="211"/>
                </a:cubicBezTo>
                <a:cubicBezTo>
                  <a:pt x="186" y="214"/>
                  <a:pt x="189" y="215"/>
                  <a:pt x="188" y="218"/>
                </a:cubicBezTo>
                <a:cubicBezTo>
                  <a:pt x="186" y="221"/>
                  <a:pt x="186" y="223"/>
                  <a:pt x="183" y="224"/>
                </a:cubicBezTo>
                <a:cubicBezTo>
                  <a:pt x="180" y="225"/>
                  <a:pt x="180" y="230"/>
                  <a:pt x="181" y="229"/>
                </a:cubicBezTo>
                <a:cubicBezTo>
                  <a:pt x="182" y="229"/>
                  <a:pt x="184" y="229"/>
                  <a:pt x="184" y="231"/>
                </a:cubicBezTo>
                <a:cubicBezTo>
                  <a:pt x="185" y="232"/>
                  <a:pt x="185" y="234"/>
                  <a:pt x="186" y="236"/>
                </a:cubicBezTo>
                <a:cubicBezTo>
                  <a:pt x="188" y="238"/>
                  <a:pt x="190" y="236"/>
                  <a:pt x="189" y="240"/>
                </a:cubicBezTo>
                <a:cubicBezTo>
                  <a:pt x="189" y="243"/>
                  <a:pt x="189" y="245"/>
                  <a:pt x="188" y="247"/>
                </a:cubicBezTo>
                <a:cubicBezTo>
                  <a:pt x="188" y="250"/>
                  <a:pt x="191" y="251"/>
                  <a:pt x="189" y="254"/>
                </a:cubicBezTo>
                <a:cubicBezTo>
                  <a:pt x="187" y="257"/>
                  <a:pt x="187" y="259"/>
                  <a:pt x="183" y="259"/>
                </a:cubicBezTo>
                <a:cubicBezTo>
                  <a:pt x="179" y="259"/>
                  <a:pt x="178" y="259"/>
                  <a:pt x="178" y="259"/>
                </a:cubicBezTo>
                <a:close/>
                <a:moveTo>
                  <a:pt x="289" y="208"/>
                </a:moveTo>
                <a:cubicBezTo>
                  <a:pt x="285" y="208"/>
                  <a:pt x="283" y="207"/>
                  <a:pt x="283" y="210"/>
                </a:cubicBezTo>
                <a:cubicBezTo>
                  <a:pt x="283" y="213"/>
                  <a:pt x="284" y="214"/>
                  <a:pt x="285" y="216"/>
                </a:cubicBezTo>
                <a:cubicBezTo>
                  <a:pt x="286" y="219"/>
                  <a:pt x="289" y="215"/>
                  <a:pt x="290" y="218"/>
                </a:cubicBezTo>
                <a:cubicBezTo>
                  <a:pt x="290" y="221"/>
                  <a:pt x="289" y="221"/>
                  <a:pt x="292" y="224"/>
                </a:cubicBezTo>
                <a:cubicBezTo>
                  <a:pt x="295" y="228"/>
                  <a:pt x="296" y="225"/>
                  <a:pt x="300" y="223"/>
                </a:cubicBezTo>
                <a:cubicBezTo>
                  <a:pt x="305" y="221"/>
                  <a:pt x="311" y="223"/>
                  <a:pt x="313" y="221"/>
                </a:cubicBezTo>
                <a:cubicBezTo>
                  <a:pt x="315" y="219"/>
                  <a:pt x="313" y="215"/>
                  <a:pt x="309" y="212"/>
                </a:cubicBezTo>
                <a:cubicBezTo>
                  <a:pt x="305" y="210"/>
                  <a:pt x="303" y="206"/>
                  <a:pt x="299" y="206"/>
                </a:cubicBezTo>
                <a:cubicBezTo>
                  <a:pt x="295" y="206"/>
                  <a:pt x="296" y="208"/>
                  <a:pt x="294" y="208"/>
                </a:cubicBezTo>
                <a:cubicBezTo>
                  <a:pt x="291" y="209"/>
                  <a:pt x="289" y="208"/>
                  <a:pt x="289" y="208"/>
                </a:cubicBezTo>
                <a:close/>
                <a:moveTo>
                  <a:pt x="326" y="290"/>
                </a:moveTo>
                <a:cubicBezTo>
                  <a:pt x="326" y="291"/>
                  <a:pt x="325" y="293"/>
                  <a:pt x="326" y="294"/>
                </a:cubicBezTo>
                <a:cubicBezTo>
                  <a:pt x="326" y="295"/>
                  <a:pt x="329" y="296"/>
                  <a:pt x="329" y="295"/>
                </a:cubicBezTo>
                <a:cubicBezTo>
                  <a:pt x="330" y="293"/>
                  <a:pt x="332" y="292"/>
                  <a:pt x="329" y="291"/>
                </a:cubicBezTo>
                <a:cubicBezTo>
                  <a:pt x="327" y="289"/>
                  <a:pt x="326" y="290"/>
                  <a:pt x="326" y="290"/>
                </a:cubicBezTo>
                <a:close/>
                <a:moveTo>
                  <a:pt x="316" y="295"/>
                </a:moveTo>
                <a:cubicBezTo>
                  <a:pt x="315" y="297"/>
                  <a:pt x="316" y="300"/>
                  <a:pt x="315" y="300"/>
                </a:cubicBezTo>
                <a:cubicBezTo>
                  <a:pt x="313" y="301"/>
                  <a:pt x="312" y="305"/>
                  <a:pt x="313" y="305"/>
                </a:cubicBezTo>
                <a:cubicBezTo>
                  <a:pt x="314" y="306"/>
                  <a:pt x="318" y="303"/>
                  <a:pt x="318" y="300"/>
                </a:cubicBezTo>
                <a:cubicBezTo>
                  <a:pt x="319" y="298"/>
                  <a:pt x="319" y="296"/>
                  <a:pt x="319" y="295"/>
                </a:cubicBezTo>
                <a:cubicBezTo>
                  <a:pt x="320" y="294"/>
                  <a:pt x="317" y="294"/>
                  <a:pt x="316" y="295"/>
                </a:cubicBezTo>
                <a:close/>
                <a:moveTo>
                  <a:pt x="356" y="311"/>
                </a:moveTo>
                <a:cubicBezTo>
                  <a:pt x="354" y="312"/>
                  <a:pt x="353" y="312"/>
                  <a:pt x="353" y="314"/>
                </a:cubicBezTo>
                <a:cubicBezTo>
                  <a:pt x="353" y="316"/>
                  <a:pt x="354" y="319"/>
                  <a:pt x="357" y="318"/>
                </a:cubicBezTo>
                <a:cubicBezTo>
                  <a:pt x="359" y="318"/>
                  <a:pt x="362" y="317"/>
                  <a:pt x="363" y="316"/>
                </a:cubicBezTo>
                <a:cubicBezTo>
                  <a:pt x="364" y="314"/>
                  <a:pt x="364" y="312"/>
                  <a:pt x="361" y="311"/>
                </a:cubicBezTo>
                <a:cubicBezTo>
                  <a:pt x="359" y="311"/>
                  <a:pt x="356" y="311"/>
                  <a:pt x="356" y="311"/>
                </a:cubicBezTo>
                <a:close/>
                <a:moveTo>
                  <a:pt x="335" y="318"/>
                </a:moveTo>
                <a:cubicBezTo>
                  <a:pt x="333" y="322"/>
                  <a:pt x="335" y="330"/>
                  <a:pt x="337" y="332"/>
                </a:cubicBezTo>
                <a:cubicBezTo>
                  <a:pt x="338" y="334"/>
                  <a:pt x="345" y="334"/>
                  <a:pt x="348" y="331"/>
                </a:cubicBezTo>
                <a:cubicBezTo>
                  <a:pt x="351" y="328"/>
                  <a:pt x="353" y="325"/>
                  <a:pt x="352" y="323"/>
                </a:cubicBezTo>
                <a:cubicBezTo>
                  <a:pt x="351" y="320"/>
                  <a:pt x="350" y="317"/>
                  <a:pt x="350" y="315"/>
                </a:cubicBezTo>
                <a:cubicBezTo>
                  <a:pt x="349" y="313"/>
                  <a:pt x="348" y="311"/>
                  <a:pt x="346" y="310"/>
                </a:cubicBezTo>
                <a:cubicBezTo>
                  <a:pt x="340" y="308"/>
                  <a:pt x="337" y="314"/>
                  <a:pt x="335" y="318"/>
                </a:cubicBezTo>
                <a:close/>
                <a:moveTo>
                  <a:pt x="365" y="384"/>
                </a:moveTo>
                <a:cubicBezTo>
                  <a:pt x="365" y="384"/>
                  <a:pt x="365" y="383"/>
                  <a:pt x="367" y="382"/>
                </a:cubicBezTo>
                <a:cubicBezTo>
                  <a:pt x="370" y="382"/>
                  <a:pt x="371" y="385"/>
                  <a:pt x="373" y="384"/>
                </a:cubicBezTo>
                <a:cubicBezTo>
                  <a:pt x="375" y="383"/>
                  <a:pt x="373" y="381"/>
                  <a:pt x="376" y="380"/>
                </a:cubicBezTo>
                <a:cubicBezTo>
                  <a:pt x="378" y="379"/>
                  <a:pt x="380" y="382"/>
                  <a:pt x="381" y="379"/>
                </a:cubicBezTo>
                <a:cubicBezTo>
                  <a:pt x="382" y="377"/>
                  <a:pt x="385" y="381"/>
                  <a:pt x="387" y="384"/>
                </a:cubicBezTo>
                <a:cubicBezTo>
                  <a:pt x="389" y="386"/>
                  <a:pt x="391" y="386"/>
                  <a:pt x="395" y="389"/>
                </a:cubicBezTo>
                <a:cubicBezTo>
                  <a:pt x="399" y="392"/>
                  <a:pt x="399" y="392"/>
                  <a:pt x="403" y="391"/>
                </a:cubicBezTo>
                <a:cubicBezTo>
                  <a:pt x="408" y="390"/>
                  <a:pt x="409" y="392"/>
                  <a:pt x="407" y="395"/>
                </a:cubicBezTo>
                <a:cubicBezTo>
                  <a:pt x="405" y="397"/>
                  <a:pt x="404" y="397"/>
                  <a:pt x="409" y="401"/>
                </a:cubicBezTo>
                <a:cubicBezTo>
                  <a:pt x="413" y="404"/>
                  <a:pt x="413" y="403"/>
                  <a:pt x="416" y="404"/>
                </a:cubicBezTo>
                <a:cubicBezTo>
                  <a:pt x="419" y="406"/>
                  <a:pt x="419" y="408"/>
                  <a:pt x="423" y="409"/>
                </a:cubicBezTo>
                <a:cubicBezTo>
                  <a:pt x="427" y="409"/>
                  <a:pt x="423" y="405"/>
                  <a:pt x="425" y="403"/>
                </a:cubicBezTo>
                <a:cubicBezTo>
                  <a:pt x="427" y="402"/>
                  <a:pt x="430" y="402"/>
                  <a:pt x="433" y="405"/>
                </a:cubicBezTo>
                <a:cubicBezTo>
                  <a:pt x="436" y="407"/>
                  <a:pt x="438" y="407"/>
                  <a:pt x="443" y="407"/>
                </a:cubicBezTo>
                <a:cubicBezTo>
                  <a:pt x="448" y="408"/>
                  <a:pt x="453" y="406"/>
                  <a:pt x="457" y="406"/>
                </a:cubicBezTo>
                <a:cubicBezTo>
                  <a:pt x="461" y="405"/>
                  <a:pt x="466" y="407"/>
                  <a:pt x="468" y="405"/>
                </a:cubicBezTo>
                <a:cubicBezTo>
                  <a:pt x="469" y="402"/>
                  <a:pt x="468" y="400"/>
                  <a:pt x="464" y="398"/>
                </a:cubicBezTo>
                <a:cubicBezTo>
                  <a:pt x="460" y="397"/>
                  <a:pt x="460" y="396"/>
                  <a:pt x="459" y="395"/>
                </a:cubicBezTo>
                <a:cubicBezTo>
                  <a:pt x="458" y="393"/>
                  <a:pt x="456" y="393"/>
                  <a:pt x="454" y="393"/>
                </a:cubicBezTo>
                <a:cubicBezTo>
                  <a:pt x="451" y="393"/>
                  <a:pt x="450" y="391"/>
                  <a:pt x="445" y="390"/>
                </a:cubicBezTo>
                <a:cubicBezTo>
                  <a:pt x="441" y="389"/>
                  <a:pt x="439" y="389"/>
                  <a:pt x="434" y="386"/>
                </a:cubicBezTo>
                <a:cubicBezTo>
                  <a:pt x="430" y="383"/>
                  <a:pt x="428" y="381"/>
                  <a:pt x="430" y="379"/>
                </a:cubicBezTo>
                <a:cubicBezTo>
                  <a:pt x="432" y="377"/>
                  <a:pt x="437" y="380"/>
                  <a:pt x="441" y="380"/>
                </a:cubicBezTo>
                <a:cubicBezTo>
                  <a:pt x="444" y="380"/>
                  <a:pt x="443" y="382"/>
                  <a:pt x="446" y="383"/>
                </a:cubicBezTo>
                <a:cubicBezTo>
                  <a:pt x="448" y="385"/>
                  <a:pt x="450" y="385"/>
                  <a:pt x="454" y="384"/>
                </a:cubicBezTo>
                <a:cubicBezTo>
                  <a:pt x="457" y="384"/>
                  <a:pt x="457" y="384"/>
                  <a:pt x="462" y="386"/>
                </a:cubicBezTo>
                <a:cubicBezTo>
                  <a:pt x="467" y="388"/>
                  <a:pt x="467" y="389"/>
                  <a:pt x="470" y="387"/>
                </a:cubicBezTo>
                <a:cubicBezTo>
                  <a:pt x="472" y="385"/>
                  <a:pt x="468" y="383"/>
                  <a:pt x="469" y="383"/>
                </a:cubicBezTo>
                <a:cubicBezTo>
                  <a:pt x="470" y="382"/>
                  <a:pt x="469" y="379"/>
                  <a:pt x="467" y="378"/>
                </a:cubicBezTo>
                <a:cubicBezTo>
                  <a:pt x="466" y="376"/>
                  <a:pt x="464" y="375"/>
                  <a:pt x="464" y="373"/>
                </a:cubicBezTo>
                <a:cubicBezTo>
                  <a:pt x="464" y="371"/>
                  <a:pt x="467" y="373"/>
                  <a:pt x="467" y="371"/>
                </a:cubicBezTo>
                <a:cubicBezTo>
                  <a:pt x="466" y="369"/>
                  <a:pt x="466" y="366"/>
                  <a:pt x="462" y="365"/>
                </a:cubicBezTo>
                <a:cubicBezTo>
                  <a:pt x="459" y="365"/>
                  <a:pt x="461" y="361"/>
                  <a:pt x="460" y="360"/>
                </a:cubicBezTo>
                <a:cubicBezTo>
                  <a:pt x="459" y="360"/>
                  <a:pt x="454" y="359"/>
                  <a:pt x="453" y="358"/>
                </a:cubicBezTo>
                <a:cubicBezTo>
                  <a:pt x="453" y="358"/>
                  <a:pt x="453" y="355"/>
                  <a:pt x="451" y="355"/>
                </a:cubicBezTo>
                <a:cubicBezTo>
                  <a:pt x="450" y="355"/>
                  <a:pt x="449" y="355"/>
                  <a:pt x="448" y="353"/>
                </a:cubicBezTo>
                <a:cubicBezTo>
                  <a:pt x="447" y="352"/>
                  <a:pt x="446" y="351"/>
                  <a:pt x="444" y="351"/>
                </a:cubicBezTo>
                <a:cubicBezTo>
                  <a:pt x="441" y="351"/>
                  <a:pt x="439" y="352"/>
                  <a:pt x="435" y="350"/>
                </a:cubicBezTo>
                <a:cubicBezTo>
                  <a:pt x="431" y="349"/>
                  <a:pt x="430" y="345"/>
                  <a:pt x="427" y="342"/>
                </a:cubicBezTo>
                <a:cubicBezTo>
                  <a:pt x="425" y="340"/>
                  <a:pt x="425" y="339"/>
                  <a:pt x="423" y="340"/>
                </a:cubicBezTo>
                <a:cubicBezTo>
                  <a:pt x="422" y="342"/>
                  <a:pt x="419" y="338"/>
                  <a:pt x="417" y="336"/>
                </a:cubicBezTo>
                <a:cubicBezTo>
                  <a:pt x="415" y="334"/>
                  <a:pt x="416" y="334"/>
                  <a:pt x="420" y="334"/>
                </a:cubicBezTo>
                <a:cubicBezTo>
                  <a:pt x="423" y="335"/>
                  <a:pt x="423" y="333"/>
                  <a:pt x="422" y="330"/>
                </a:cubicBezTo>
                <a:cubicBezTo>
                  <a:pt x="422" y="327"/>
                  <a:pt x="417" y="326"/>
                  <a:pt x="417" y="323"/>
                </a:cubicBezTo>
                <a:cubicBezTo>
                  <a:pt x="417" y="320"/>
                  <a:pt x="422" y="323"/>
                  <a:pt x="425" y="323"/>
                </a:cubicBezTo>
                <a:cubicBezTo>
                  <a:pt x="428" y="323"/>
                  <a:pt x="428" y="324"/>
                  <a:pt x="430" y="326"/>
                </a:cubicBezTo>
                <a:cubicBezTo>
                  <a:pt x="432" y="327"/>
                  <a:pt x="434" y="328"/>
                  <a:pt x="436" y="327"/>
                </a:cubicBezTo>
                <a:cubicBezTo>
                  <a:pt x="437" y="327"/>
                  <a:pt x="439" y="324"/>
                  <a:pt x="439" y="324"/>
                </a:cubicBezTo>
                <a:cubicBezTo>
                  <a:pt x="439" y="324"/>
                  <a:pt x="439" y="327"/>
                  <a:pt x="439" y="329"/>
                </a:cubicBezTo>
                <a:cubicBezTo>
                  <a:pt x="438" y="331"/>
                  <a:pt x="440" y="331"/>
                  <a:pt x="442" y="333"/>
                </a:cubicBezTo>
                <a:cubicBezTo>
                  <a:pt x="445" y="335"/>
                  <a:pt x="446" y="335"/>
                  <a:pt x="449" y="337"/>
                </a:cubicBezTo>
                <a:cubicBezTo>
                  <a:pt x="452" y="340"/>
                  <a:pt x="454" y="337"/>
                  <a:pt x="456" y="337"/>
                </a:cubicBezTo>
                <a:cubicBezTo>
                  <a:pt x="458" y="337"/>
                  <a:pt x="459" y="339"/>
                  <a:pt x="461" y="337"/>
                </a:cubicBezTo>
                <a:cubicBezTo>
                  <a:pt x="463" y="335"/>
                  <a:pt x="456" y="328"/>
                  <a:pt x="455" y="326"/>
                </a:cubicBezTo>
                <a:cubicBezTo>
                  <a:pt x="454" y="324"/>
                  <a:pt x="457" y="324"/>
                  <a:pt x="459" y="324"/>
                </a:cubicBezTo>
                <a:cubicBezTo>
                  <a:pt x="462" y="324"/>
                  <a:pt x="460" y="320"/>
                  <a:pt x="460" y="318"/>
                </a:cubicBezTo>
                <a:cubicBezTo>
                  <a:pt x="461" y="316"/>
                  <a:pt x="461" y="315"/>
                  <a:pt x="462" y="313"/>
                </a:cubicBezTo>
                <a:cubicBezTo>
                  <a:pt x="462" y="311"/>
                  <a:pt x="456" y="310"/>
                  <a:pt x="456" y="308"/>
                </a:cubicBezTo>
                <a:cubicBezTo>
                  <a:pt x="456" y="307"/>
                  <a:pt x="460" y="306"/>
                  <a:pt x="460" y="304"/>
                </a:cubicBezTo>
                <a:cubicBezTo>
                  <a:pt x="460" y="303"/>
                  <a:pt x="459" y="300"/>
                  <a:pt x="459" y="298"/>
                </a:cubicBezTo>
                <a:cubicBezTo>
                  <a:pt x="459" y="296"/>
                  <a:pt x="454" y="296"/>
                  <a:pt x="451" y="296"/>
                </a:cubicBezTo>
                <a:cubicBezTo>
                  <a:pt x="448" y="296"/>
                  <a:pt x="449" y="298"/>
                  <a:pt x="446" y="299"/>
                </a:cubicBezTo>
                <a:cubicBezTo>
                  <a:pt x="443" y="301"/>
                  <a:pt x="443" y="300"/>
                  <a:pt x="442" y="299"/>
                </a:cubicBezTo>
                <a:cubicBezTo>
                  <a:pt x="442" y="297"/>
                  <a:pt x="439" y="296"/>
                  <a:pt x="438" y="297"/>
                </a:cubicBezTo>
                <a:cubicBezTo>
                  <a:pt x="436" y="299"/>
                  <a:pt x="434" y="301"/>
                  <a:pt x="433" y="299"/>
                </a:cubicBezTo>
                <a:cubicBezTo>
                  <a:pt x="431" y="297"/>
                  <a:pt x="435" y="297"/>
                  <a:pt x="434" y="295"/>
                </a:cubicBezTo>
                <a:cubicBezTo>
                  <a:pt x="433" y="294"/>
                  <a:pt x="433" y="293"/>
                  <a:pt x="432" y="292"/>
                </a:cubicBezTo>
                <a:cubicBezTo>
                  <a:pt x="431" y="291"/>
                  <a:pt x="428" y="289"/>
                  <a:pt x="426" y="290"/>
                </a:cubicBezTo>
                <a:cubicBezTo>
                  <a:pt x="424" y="290"/>
                  <a:pt x="425" y="288"/>
                  <a:pt x="424" y="286"/>
                </a:cubicBezTo>
                <a:cubicBezTo>
                  <a:pt x="422" y="284"/>
                  <a:pt x="421" y="290"/>
                  <a:pt x="420" y="291"/>
                </a:cubicBezTo>
                <a:cubicBezTo>
                  <a:pt x="419" y="292"/>
                  <a:pt x="415" y="292"/>
                  <a:pt x="413" y="293"/>
                </a:cubicBezTo>
                <a:cubicBezTo>
                  <a:pt x="411" y="294"/>
                  <a:pt x="411" y="292"/>
                  <a:pt x="409" y="291"/>
                </a:cubicBezTo>
                <a:cubicBezTo>
                  <a:pt x="407" y="289"/>
                  <a:pt x="408" y="289"/>
                  <a:pt x="404" y="289"/>
                </a:cubicBezTo>
                <a:cubicBezTo>
                  <a:pt x="400" y="289"/>
                  <a:pt x="403" y="287"/>
                  <a:pt x="401" y="286"/>
                </a:cubicBezTo>
                <a:cubicBezTo>
                  <a:pt x="400" y="285"/>
                  <a:pt x="398" y="286"/>
                  <a:pt x="394" y="286"/>
                </a:cubicBezTo>
                <a:cubicBezTo>
                  <a:pt x="390" y="287"/>
                  <a:pt x="392" y="285"/>
                  <a:pt x="391" y="283"/>
                </a:cubicBezTo>
                <a:cubicBezTo>
                  <a:pt x="390" y="282"/>
                  <a:pt x="391" y="282"/>
                  <a:pt x="391" y="280"/>
                </a:cubicBezTo>
                <a:cubicBezTo>
                  <a:pt x="391" y="279"/>
                  <a:pt x="394" y="279"/>
                  <a:pt x="394" y="277"/>
                </a:cubicBezTo>
                <a:cubicBezTo>
                  <a:pt x="394" y="275"/>
                  <a:pt x="390" y="276"/>
                  <a:pt x="390" y="274"/>
                </a:cubicBezTo>
                <a:cubicBezTo>
                  <a:pt x="390" y="272"/>
                  <a:pt x="395" y="272"/>
                  <a:pt x="398" y="272"/>
                </a:cubicBezTo>
                <a:cubicBezTo>
                  <a:pt x="400" y="271"/>
                  <a:pt x="402" y="270"/>
                  <a:pt x="399" y="267"/>
                </a:cubicBezTo>
                <a:cubicBezTo>
                  <a:pt x="397" y="264"/>
                  <a:pt x="393" y="266"/>
                  <a:pt x="391" y="266"/>
                </a:cubicBezTo>
                <a:cubicBezTo>
                  <a:pt x="388" y="267"/>
                  <a:pt x="386" y="267"/>
                  <a:pt x="386" y="265"/>
                </a:cubicBezTo>
                <a:cubicBezTo>
                  <a:pt x="386" y="264"/>
                  <a:pt x="391" y="262"/>
                  <a:pt x="392" y="261"/>
                </a:cubicBezTo>
                <a:cubicBezTo>
                  <a:pt x="393" y="260"/>
                  <a:pt x="391" y="259"/>
                  <a:pt x="385" y="255"/>
                </a:cubicBezTo>
                <a:cubicBezTo>
                  <a:pt x="380" y="250"/>
                  <a:pt x="382" y="255"/>
                  <a:pt x="380" y="258"/>
                </a:cubicBezTo>
                <a:cubicBezTo>
                  <a:pt x="379" y="260"/>
                  <a:pt x="377" y="256"/>
                  <a:pt x="376" y="254"/>
                </a:cubicBezTo>
                <a:cubicBezTo>
                  <a:pt x="376" y="252"/>
                  <a:pt x="379" y="249"/>
                  <a:pt x="377" y="248"/>
                </a:cubicBezTo>
                <a:cubicBezTo>
                  <a:pt x="375" y="248"/>
                  <a:pt x="371" y="247"/>
                  <a:pt x="368" y="248"/>
                </a:cubicBezTo>
                <a:cubicBezTo>
                  <a:pt x="366" y="250"/>
                  <a:pt x="363" y="251"/>
                  <a:pt x="363" y="248"/>
                </a:cubicBezTo>
                <a:cubicBezTo>
                  <a:pt x="362" y="245"/>
                  <a:pt x="358" y="244"/>
                  <a:pt x="357" y="247"/>
                </a:cubicBezTo>
                <a:cubicBezTo>
                  <a:pt x="355" y="250"/>
                  <a:pt x="352" y="253"/>
                  <a:pt x="351" y="251"/>
                </a:cubicBezTo>
                <a:cubicBezTo>
                  <a:pt x="349" y="249"/>
                  <a:pt x="354" y="245"/>
                  <a:pt x="355" y="243"/>
                </a:cubicBezTo>
                <a:cubicBezTo>
                  <a:pt x="355" y="240"/>
                  <a:pt x="352" y="237"/>
                  <a:pt x="349" y="237"/>
                </a:cubicBezTo>
                <a:cubicBezTo>
                  <a:pt x="346" y="237"/>
                  <a:pt x="344" y="238"/>
                  <a:pt x="344" y="242"/>
                </a:cubicBezTo>
                <a:cubicBezTo>
                  <a:pt x="345" y="245"/>
                  <a:pt x="341" y="245"/>
                  <a:pt x="340" y="245"/>
                </a:cubicBezTo>
                <a:cubicBezTo>
                  <a:pt x="339" y="244"/>
                  <a:pt x="338" y="243"/>
                  <a:pt x="335" y="240"/>
                </a:cubicBezTo>
                <a:cubicBezTo>
                  <a:pt x="332" y="238"/>
                  <a:pt x="329" y="240"/>
                  <a:pt x="331" y="237"/>
                </a:cubicBezTo>
                <a:cubicBezTo>
                  <a:pt x="332" y="234"/>
                  <a:pt x="332" y="232"/>
                  <a:pt x="329" y="232"/>
                </a:cubicBezTo>
                <a:cubicBezTo>
                  <a:pt x="325" y="231"/>
                  <a:pt x="322" y="234"/>
                  <a:pt x="324" y="232"/>
                </a:cubicBezTo>
                <a:cubicBezTo>
                  <a:pt x="325" y="230"/>
                  <a:pt x="325" y="226"/>
                  <a:pt x="322" y="226"/>
                </a:cubicBezTo>
                <a:cubicBezTo>
                  <a:pt x="320" y="226"/>
                  <a:pt x="317" y="225"/>
                  <a:pt x="314" y="224"/>
                </a:cubicBezTo>
                <a:cubicBezTo>
                  <a:pt x="310" y="224"/>
                  <a:pt x="306" y="224"/>
                  <a:pt x="304" y="226"/>
                </a:cubicBezTo>
                <a:cubicBezTo>
                  <a:pt x="302" y="228"/>
                  <a:pt x="302" y="231"/>
                  <a:pt x="303" y="232"/>
                </a:cubicBezTo>
                <a:cubicBezTo>
                  <a:pt x="304" y="234"/>
                  <a:pt x="302" y="235"/>
                  <a:pt x="303" y="238"/>
                </a:cubicBezTo>
                <a:cubicBezTo>
                  <a:pt x="305" y="240"/>
                  <a:pt x="308" y="242"/>
                  <a:pt x="308" y="243"/>
                </a:cubicBezTo>
                <a:cubicBezTo>
                  <a:pt x="308" y="245"/>
                  <a:pt x="302" y="243"/>
                  <a:pt x="301" y="240"/>
                </a:cubicBezTo>
                <a:cubicBezTo>
                  <a:pt x="300" y="237"/>
                  <a:pt x="298" y="235"/>
                  <a:pt x="296" y="237"/>
                </a:cubicBezTo>
                <a:cubicBezTo>
                  <a:pt x="294" y="239"/>
                  <a:pt x="292" y="245"/>
                  <a:pt x="289" y="244"/>
                </a:cubicBezTo>
                <a:cubicBezTo>
                  <a:pt x="287" y="242"/>
                  <a:pt x="288" y="240"/>
                  <a:pt x="288" y="237"/>
                </a:cubicBezTo>
                <a:cubicBezTo>
                  <a:pt x="288" y="234"/>
                  <a:pt x="287" y="234"/>
                  <a:pt x="289" y="232"/>
                </a:cubicBezTo>
                <a:cubicBezTo>
                  <a:pt x="291" y="229"/>
                  <a:pt x="289" y="227"/>
                  <a:pt x="288" y="225"/>
                </a:cubicBezTo>
                <a:cubicBezTo>
                  <a:pt x="288" y="223"/>
                  <a:pt x="285" y="221"/>
                  <a:pt x="284" y="219"/>
                </a:cubicBezTo>
                <a:cubicBezTo>
                  <a:pt x="282" y="217"/>
                  <a:pt x="281" y="218"/>
                  <a:pt x="281" y="215"/>
                </a:cubicBezTo>
                <a:cubicBezTo>
                  <a:pt x="281" y="213"/>
                  <a:pt x="279" y="210"/>
                  <a:pt x="277" y="210"/>
                </a:cubicBezTo>
                <a:cubicBezTo>
                  <a:pt x="274" y="209"/>
                  <a:pt x="270" y="211"/>
                  <a:pt x="267" y="214"/>
                </a:cubicBezTo>
                <a:cubicBezTo>
                  <a:pt x="263" y="217"/>
                  <a:pt x="263" y="217"/>
                  <a:pt x="261" y="221"/>
                </a:cubicBezTo>
                <a:cubicBezTo>
                  <a:pt x="259" y="225"/>
                  <a:pt x="258" y="223"/>
                  <a:pt x="258" y="227"/>
                </a:cubicBezTo>
                <a:cubicBezTo>
                  <a:pt x="258" y="230"/>
                  <a:pt x="257" y="228"/>
                  <a:pt x="257" y="231"/>
                </a:cubicBezTo>
                <a:cubicBezTo>
                  <a:pt x="257" y="235"/>
                  <a:pt x="257" y="239"/>
                  <a:pt x="260" y="240"/>
                </a:cubicBezTo>
                <a:cubicBezTo>
                  <a:pt x="263" y="240"/>
                  <a:pt x="262" y="244"/>
                  <a:pt x="262" y="244"/>
                </a:cubicBezTo>
                <a:cubicBezTo>
                  <a:pt x="261" y="244"/>
                  <a:pt x="259" y="246"/>
                  <a:pt x="258" y="249"/>
                </a:cubicBezTo>
                <a:cubicBezTo>
                  <a:pt x="257" y="252"/>
                  <a:pt x="261" y="254"/>
                  <a:pt x="263" y="255"/>
                </a:cubicBezTo>
                <a:cubicBezTo>
                  <a:pt x="265" y="257"/>
                  <a:pt x="268" y="257"/>
                  <a:pt x="268" y="261"/>
                </a:cubicBezTo>
                <a:cubicBezTo>
                  <a:pt x="267" y="265"/>
                  <a:pt x="267" y="269"/>
                  <a:pt x="264" y="267"/>
                </a:cubicBezTo>
                <a:cubicBezTo>
                  <a:pt x="262" y="264"/>
                  <a:pt x="263" y="264"/>
                  <a:pt x="265" y="262"/>
                </a:cubicBezTo>
                <a:cubicBezTo>
                  <a:pt x="266" y="261"/>
                  <a:pt x="263" y="260"/>
                  <a:pt x="260" y="258"/>
                </a:cubicBezTo>
                <a:cubicBezTo>
                  <a:pt x="257" y="255"/>
                  <a:pt x="255" y="252"/>
                  <a:pt x="254" y="250"/>
                </a:cubicBezTo>
                <a:cubicBezTo>
                  <a:pt x="254" y="247"/>
                  <a:pt x="254" y="242"/>
                  <a:pt x="253" y="238"/>
                </a:cubicBezTo>
                <a:cubicBezTo>
                  <a:pt x="253" y="235"/>
                  <a:pt x="251" y="233"/>
                  <a:pt x="251" y="231"/>
                </a:cubicBezTo>
                <a:cubicBezTo>
                  <a:pt x="252" y="228"/>
                  <a:pt x="253" y="221"/>
                  <a:pt x="255" y="218"/>
                </a:cubicBezTo>
                <a:cubicBezTo>
                  <a:pt x="258" y="215"/>
                  <a:pt x="261" y="210"/>
                  <a:pt x="258" y="210"/>
                </a:cubicBezTo>
                <a:cubicBezTo>
                  <a:pt x="256" y="210"/>
                  <a:pt x="250" y="209"/>
                  <a:pt x="244" y="212"/>
                </a:cubicBezTo>
                <a:cubicBezTo>
                  <a:pt x="239" y="215"/>
                  <a:pt x="237" y="220"/>
                  <a:pt x="236" y="223"/>
                </a:cubicBezTo>
                <a:cubicBezTo>
                  <a:pt x="234" y="227"/>
                  <a:pt x="234" y="234"/>
                  <a:pt x="233" y="237"/>
                </a:cubicBezTo>
                <a:cubicBezTo>
                  <a:pt x="232" y="240"/>
                  <a:pt x="231" y="245"/>
                  <a:pt x="232" y="247"/>
                </a:cubicBezTo>
                <a:cubicBezTo>
                  <a:pt x="232" y="250"/>
                  <a:pt x="233" y="261"/>
                  <a:pt x="234" y="265"/>
                </a:cubicBezTo>
                <a:cubicBezTo>
                  <a:pt x="235" y="269"/>
                  <a:pt x="240" y="267"/>
                  <a:pt x="244" y="267"/>
                </a:cubicBezTo>
                <a:cubicBezTo>
                  <a:pt x="248" y="266"/>
                  <a:pt x="250" y="270"/>
                  <a:pt x="249" y="272"/>
                </a:cubicBezTo>
                <a:cubicBezTo>
                  <a:pt x="248" y="274"/>
                  <a:pt x="244" y="272"/>
                  <a:pt x="242" y="272"/>
                </a:cubicBezTo>
                <a:cubicBezTo>
                  <a:pt x="241" y="271"/>
                  <a:pt x="235" y="272"/>
                  <a:pt x="236" y="275"/>
                </a:cubicBezTo>
                <a:cubicBezTo>
                  <a:pt x="237" y="277"/>
                  <a:pt x="242" y="282"/>
                  <a:pt x="246" y="285"/>
                </a:cubicBezTo>
                <a:cubicBezTo>
                  <a:pt x="250" y="288"/>
                  <a:pt x="250" y="284"/>
                  <a:pt x="254" y="284"/>
                </a:cubicBezTo>
                <a:cubicBezTo>
                  <a:pt x="259" y="284"/>
                  <a:pt x="260" y="290"/>
                  <a:pt x="261" y="290"/>
                </a:cubicBezTo>
                <a:cubicBezTo>
                  <a:pt x="263" y="290"/>
                  <a:pt x="265" y="289"/>
                  <a:pt x="266" y="289"/>
                </a:cubicBezTo>
                <a:cubicBezTo>
                  <a:pt x="267" y="289"/>
                  <a:pt x="273" y="289"/>
                  <a:pt x="275" y="289"/>
                </a:cubicBezTo>
                <a:cubicBezTo>
                  <a:pt x="277" y="289"/>
                  <a:pt x="280" y="288"/>
                  <a:pt x="282" y="290"/>
                </a:cubicBezTo>
                <a:cubicBezTo>
                  <a:pt x="285" y="291"/>
                  <a:pt x="287" y="290"/>
                  <a:pt x="289" y="290"/>
                </a:cubicBezTo>
                <a:cubicBezTo>
                  <a:pt x="291" y="290"/>
                  <a:pt x="292" y="289"/>
                  <a:pt x="292" y="288"/>
                </a:cubicBezTo>
                <a:cubicBezTo>
                  <a:pt x="292" y="287"/>
                  <a:pt x="293" y="285"/>
                  <a:pt x="294" y="285"/>
                </a:cubicBezTo>
                <a:cubicBezTo>
                  <a:pt x="296" y="284"/>
                  <a:pt x="297" y="285"/>
                  <a:pt x="299" y="285"/>
                </a:cubicBezTo>
                <a:cubicBezTo>
                  <a:pt x="301" y="285"/>
                  <a:pt x="301" y="284"/>
                  <a:pt x="304" y="285"/>
                </a:cubicBezTo>
                <a:cubicBezTo>
                  <a:pt x="306" y="287"/>
                  <a:pt x="301" y="290"/>
                  <a:pt x="303" y="289"/>
                </a:cubicBezTo>
                <a:cubicBezTo>
                  <a:pt x="304" y="288"/>
                  <a:pt x="305" y="289"/>
                  <a:pt x="306" y="289"/>
                </a:cubicBezTo>
                <a:cubicBezTo>
                  <a:pt x="307" y="288"/>
                  <a:pt x="308" y="287"/>
                  <a:pt x="308" y="286"/>
                </a:cubicBezTo>
                <a:cubicBezTo>
                  <a:pt x="308" y="286"/>
                  <a:pt x="310" y="285"/>
                  <a:pt x="312" y="285"/>
                </a:cubicBezTo>
                <a:cubicBezTo>
                  <a:pt x="314" y="285"/>
                  <a:pt x="312" y="281"/>
                  <a:pt x="312" y="279"/>
                </a:cubicBezTo>
                <a:cubicBezTo>
                  <a:pt x="311" y="277"/>
                  <a:pt x="307" y="275"/>
                  <a:pt x="306" y="274"/>
                </a:cubicBezTo>
                <a:cubicBezTo>
                  <a:pt x="306" y="273"/>
                  <a:pt x="309" y="272"/>
                  <a:pt x="309" y="272"/>
                </a:cubicBezTo>
                <a:cubicBezTo>
                  <a:pt x="310" y="273"/>
                  <a:pt x="313" y="275"/>
                  <a:pt x="315" y="276"/>
                </a:cubicBezTo>
                <a:cubicBezTo>
                  <a:pt x="317" y="276"/>
                  <a:pt x="318" y="276"/>
                  <a:pt x="319" y="278"/>
                </a:cubicBezTo>
                <a:cubicBezTo>
                  <a:pt x="320" y="279"/>
                  <a:pt x="320" y="284"/>
                  <a:pt x="322" y="283"/>
                </a:cubicBezTo>
                <a:cubicBezTo>
                  <a:pt x="324" y="281"/>
                  <a:pt x="325" y="281"/>
                  <a:pt x="326" y="283"/>
                </a:cubicBezTo>
                <a:cubicBezTo>
                  <a:pt x="327" y="284"/>
                  <a:pt x="327" y="286"/>
                  <a:pt x="328" y="287"/>
                </a:cubicBezTo>
                <a:cubicBezTo>
                  <a:pt x="329" y="287"/>
                  <a:pt x="331" y="287"/>
                  <a:pt x="335" y="289"/>
                </a:cubicBezTo>
                <a:cubicBezTo>
                  <a:pt x="339" y="292"/>
                  <a:pt x="339" y="294"/>
                  <a:pt x="335" y="296"/>
                </a:cubicBezTo>
                <a:cubicBezTo>
                  <a:pt x="331" y="298"/>
                  <a:pt x="332" y="300"/>
                  <a:pt x="333" y="302"/>
                </a:cubicBezTo>
                <a:cubicBezTo>
                  <a:pt x="334" y="303"/>
                  <a:pt x="338" y="300"/>
                  <a:pt x="339" y="298"/>
                </a:cubicBezTo>
                <a:cubicBezTo>
                  <a:pt x="341" y="295"/>
                  <a:pt x="343" y="294"/>
                  <a:pt x="345" y="295"/>
                </a:cubicBezTo>
                <a:cubicBezTo>
                  <a:pt x="346" y="297"/>
                  <a:pt x="350" y="302"/>
                  <a:pt x="352" y="302"/>
                </a:cubicBezTo>
                <a:cubicBezTo>
                  <a:pt x="353" y="302"/>
                  <a:pt x="355" y="300"/>
                  <a:pt x="356" y="301"/>
                </a:cubicBezTo>
                <a:cubicBezTo>
                  <a:pt x="356" y="302"/>
                  <a:pt x="358" y="306"/>
                  <a:pt x="359" y="306"/>
                </a:cubicBezTo>
                <a:cubicBezTo>
                  <a:pt x="360" y="306"/>
                  <a:pt x="363" y="307"/>
                  <a:pt x="365" y="309"/>
                </a:cubicBezTo>
                <a:cubicBezTo>
                  <a:pt x="366" y="310"/>
                  <a:pt x="371" y="317"/>
                  <a:pt x="372" y="319"/>
                </a:cubicBezTo>
                <a:cubicBezTo>
                  <a:pt x="373" y="320"/>
                  <a:pt x="375" y="325"/>
                  <a:pt x="374" y="326"/>
                </a:cubicBezTo>
                <a:cubicBezTo>
                  <a:pt x="372" y="328"/>
                  <a:pt x="372" y="333"/>
                  <a:pt x="372" y="334"/>
                </a:cubicBezTo>
                <a:cubicBezTo>
                  <a:pt x="373" y="335"/>
                  <a:pt x="377" y="333"/>
                  <a:pt x="380" y="333"/>
                </a:cubicBezTo>
                <a:cubicBezTo>
                  <a:pt x="382" y="333"/>
                  <a:pt x="385" y="333"/>
                  <a:pt x="385" y="333"/>
                </a:cubicBezTo>
                <a:cubicBezTo>
                  <a:pt x="385" y="323"/>
                  <a:pt x="385" y="323"/>
                  <a:pt x="385" y="323"/>
                </a:cubicBezTo>
                <a:cubicBezTo>
                  <a:pt x="385" y="323"/>
                  <a:pt x="388" y="325"/>
                  <a:pt x="390" y="326"/>
                </a:cubicBezTo>
                <a:cubicBezTo>
                  <a:pt x="391" y="327"/>
                  <a:pt x="395" y="327"/>
                  <a:pt x="397" y="327"/>
                </a:cubicBezTo>
                <a:cubicBezTo>
                  <a:pt x="399" y="327"/>
                  <a:pt x="401" y="329"/>
                  <a:pt x="404" y="331"/>
                </a:cubicBezTo>
                <a:cubicBezTo>
                  <a:pt x="407" y="333"/>
                  <a:pt x="401" y="336"/>
                  <a:pt x="396" y="337"/>
                </a:cubicBezTo>
                <a:cubicBezTo>
                  <a:pt x="391" y="338"/>
                  <a:pt x="392" y="344"/>
                  <a:pt x="392" y="344"/>
                </a:cubicBezTo>
                <a:cubicBezTo>
                  <a:pt x="392" y="344"/>
                  <a:pt x="390" y="339"/>
                  <a:pt x="389" y="337"/>
                </a:cubicBezTo>
                <a:cubicBezTo>
                  <a:pt x="388" y="334"/>
                  <a:pt x="385" y="334"/>
                  <a:pt x="382" y="335"/>
                </a:cubicBezTo>
                <a:cubicBezTo>
                  <a:pt x="379" y="336"/>
                  <a:pt x="375" y="337"/>
                  <a:pt x="372" y="339"/>
                </a:cubicBezTo>
                <a:cubicBezTo>
                  <a:pt x="369" y="341"/>
                  <a:pt x="368" y="344"/>
                  <a:pt x="367" y="346"/>
                </a:cubicBezTo>
                <a:cubicBezTo>
                  <a:pt x="366" y="348"/>
                  <a:pt x="366" y="351"/>
                  <a:pt x="370" y="353"/>
                </a:cubicBezTo>
                <a:cubicBezTo>
                  <a:pt x="373" y="356"/>
                  <a:pt x="375" y="357"/>
                  <a:pt x="376" y="359"/>
                </a:cubicBezTo>
                <a:cubicBezTo>
                  <a:pt x="376" y="361"/>
                  <a:pt x="372" y="362"/>
                  <a:pt x="371" y="364"/>
                </a:cubicBezTo>
                <a:cubicBezTo>
                  <a:pt x="369" y="365"/>
                  <a:pt x="367" y="367"/>
                  <a:pt x="363" y="369"/>
                </a:cubicBezTo>
                <a:cubicBezTo>
                  <a:pt x="360" y="370"/>
                  <a:pt x="359" y="370"/>
                  <a:pt x="357" y="370"/>
                </a:cubicBezTo>
                <a:cubicBezTo>
                  <a:pt x="356" y="370"/>
                  <a:pt x="352" y="369"/>
                  <a:pt x="348" y="370"/>
                </a:cubicBezTo>
                <a:cubicBezTo>
                  <a:pt x="344" y="370"/>
                  <a:pt x="345" y="373"/>
                  <a:pt x="346" y="374"/>
                </a:cubicBezTo>
                <a:cubicBezTo>
                  <a:pt x="346" y="376"/>
                  <a:pt x="344" y="379"/>
                  <a:pt x="342" y="381"/>
                </a:cubicBezTo>
                <a:cubicBezTo>
                  <a:pt x="340" y="383"/>
                  <a:pt x="340" y="386"/>
                  <a:pt x="343" y="389"/>
                </a:cubicBezTo>
                <a:cubicBezTo>
                  <a:pt x="346" y="393"/>
                  <a:pt x="348" y="394"/>
                  <a:pt x="352" y="394"/>
                </a:cubicBezTo>
                <a:cubicBezTo>
                  <a:pt x="356" y="394"/>
                  <a:pt x="359" y="393"/>
                  <a:pt x="362" y="391"/>
                </a:cubicBezTo>
                <a:cubicBezTo>
                  <a:pt x="364" y="388"/>
                  <a:pt x="365" y="384"/>
                  <a:pt x="365" y="384"/>
                </a:cubicBezTo>
                <a:close/>
                <a:moveTo>
                  <a:pt x="355" y="407"/>
                </a:moveTo>
                <a:cubicBezTo>
                  <a:pt x="355" y="407"/>
                  <a:pt x="356" y="406"/>
                  <a:pt x="357" y="406"/>
                </a:cubicBezTo>
                <a:cubicBezTo>
                  <a:pt x="359" y="406"/>
                  <a:pt x="360" y="407"/>
                  <a:pt x="362" y="407"/>
                </a:cubicBezTo>
                <a:cubicBezTo>
                  <a:pt x="364" y="408"/>
                  <a:pt x="361" y="412"/>
                  <a:pt x="359" y="410"/>
                </a:cubicBezTo>
                <a:cubicBezTo>
                  <a:pt x="356" y="409"/>
                  <a:pt x="356" y="408"/>
                  <a:pt x="355" y="407"/>
                </a:cubicBezTo>
                <a:close/>
                <a:moveTo>
                  <a:pt x="349" y="411"/>
                </a:moveTo>
                <a:cubicBezTo>
                  <a:pt x="346" y="411"/>
                  <a:pt x="345" y="413"/>
                  <a:pt x="346" y="415"/>
                </a:cubicBezTo>
                <a:cubicBezTo>
                  <a:pt x="346" y="416"/>
                  <a:pt x="351" y="420"/>
                  <a:pt x="353" y="419"/>
                </a:cubicBezTo>
                <a:cubicBezTo>
                  <a:pt x="355" y="418"/>
                  <a:pt x="355" y="415"/>
                  <a:pt x="354" y="413"/>
                </a:cubicBezTo>
                <a:cubicBezTo>
                  <a:pt x="354" y="412"/>
                  <a:pt x="349" y="411"/>
                  <a:pt x="349" y="411"/>
                </a:cubicBezTo>
                <a:close/>
                <a:moveTo>
                  <a:pt x="339" y="437"/>
                </a:moveTo>
                <a:cubicBezTo>
                  <a:pt x="336" y="440"/>
                  <a:pt x="335" y="442"/>
                  <a:pt x="335" y="444"/>
                </a:cubicBezTo>
                <a:cubicBezTo>
                  <a:pt x="335" y="446"/>
                  <a:pt x="335" y="450"/>
                  <a:pt x="337" y="451"/>
                </a:cubicBezTo>
                <a:cubicBezTo>
                  <a:pt x="339" y="452"/>
                  <a:pt x="340" y="454"/>
                  <a:pt x="342" y="453"/>
                </a:cubicBezTo>
                <a:cubicBezTo>
                  <a:pt x="344" y="452"/>
                  <a:pt x="344" y="449"/>
                  <a:pt x="345" y="446"/>
                </a:cubicBezTo>
                <a:cubicBezTo>
                  <a:pt x="345" y="443"/>
                  <a:pt x="346" y="442"/>
                  <a:pt x="345" y="439"/>
                </a:cubicBezTo>
                <a:cubicBezTo>
                  <a:pt x="343" y="436"/>
                  <a:pt x="339" y="437"/>
                  <a:pt x="339" y="437"/>
                </a:cubicBezTo>
                <a:close/>
                <a:moveTo>
                  <a:pt x="310" y="431"/>
                </a:moveTo>
                <a:cubicBezTo>
                  <a:pt x="308" y="432"/>
                  <a:pt x="306" y="432"/>
                  <a:pt x="303" y="435"/>
                </a:cubicBezTo>
                <a:cubicBezTo>
                  <a:pt x="300" y="438"/>
                  <a:pt x="299" y="443"/>
                  <a:pt x="299" y="446"/>
                </a:cubicBezTo>
                <a:cubicBezTo>
                  <a:pt x="299" y="448"/>
                  <a:pt x="301" y="450"/>
                  <a:pt x="307" y="447"/>
                </a:cubicBezTo>
                <a:cubicBezTo>
                  <a:pt x="313" y="445"/>
                  <a:pt x="314" y="442"/>
                  <a:pt x="316" y="438"/>
                </a:cubicBezTo>
                <a:cubicBezTo>
                  <a:pt x="318" y="434"/>
                  <a:pt x="319" y="430"/>
                  <a:pt x="316" y="430"/>
                </a:cubicBezTo>
                <a:cubicBezTo>
                  <a:pt x="313" y="430"/>
                  <a:pt x="310" y="431"/>
                  <a:pt x="310" y="431"/>
                </a:cubicBezTo>
                <a:close/>
                <a:moveTo>
                  <a:pt x="286" y="369"/>
                </a:moveTo>
                <a:cubicBezTo>
                  <a:pt x="285" y="371"/>
                  <a:pt x="285" y="372"/>
                  <a:pt x="286" y="374"/>
                </a:cubicBezTo>
                <a:cubicBezTo>
                  <a:pt x="288" y="376"/>
                  <a:pt x="289" y="377"/>
                  <a:pt x="291" y="377"/>
                </a:cubicBezTo>
                <a:cubicBezTo>
                  <a:pt x="292" y="376"/>
                  <a:pt x="294" y="376"/>
                  <a:pt x="292" y="373"/>
                </a:cubicBezTo>
                <a:cubicBezTo>
                  <a:pt x="289" y="370"/>
                  <a:pt x="286" y="369"/>
                  <a:pt x="286" y="369"/>
                </a:cubicBezTo>
                <a:close/>
                <a:moveTo>
                  <a:pt x="274" y="376"/>
                </a:moveTo>
                <a:cubicBezTo>
                  <a:pt x="271" y="378"/>
                  <a:pt x="271" y="380"/>
                  <a:pt x="271" y="383"/>
                </a:cubicBezTo>
                <a:cubicBezTo>
                  <a:pt x="272" y="385"/>
                  <a:pt x="272" y="391"/>
                  <a:pt x="272" y="394"/>
                </a:cubicBezTo>
                <a:cubicBezTo>
                  <a:pt x="272" y="397"/>
                  <a:pt x="271" y="396"/>
                  <a:pt x="272" y="401"/>
                </a:cubicBezTo>
                <a:cubicBezTo>
                  <a:pt x="273" y="407"/>
                  <a:pt x="273" y="408"/>
                  <a:pt x="273" y="410"/>
                </a:cubicBezTo>
                <a:cubicBezTo>
                  <a:pt x="273" y="412"/>
                  <a:pt x="271" y="413"/>
                  <a:pt x="269" y="416"/>
                </a:cubicBezTo>
                <a:cubicBezTo>
                  <a:pt x="266" y="420"/>
                  <a:pt x="264" y="423"/>
                  <a:pt x="266" y="424"/>
                </a:cubicBezTo>
                <a:cubicBezTo>
                  <a:pt x="269" y="425"/>
                  <a:pt x="270" y="424"/>
                  <a:pt x="273" y="422"/>
                </a:cubicBezTo>
                <a:cubicBezTo>
                  <a:pt x="276" y="420"/>
                  <a:pt x="279" y="418"/>
                  <a:pt x="279" y="420"/>
                </a:cubicBezTo>
                <a:cubicBezTo>
                  <a:pt x="279" y="422"/>
                  <a:pt x="280" y="431"/>
                  <a:pt x="283" y="431"/>
                </a:cubicBezTo>
                <a:cubicBezTo>
                  <a:pt x="285" y="432"/>
                  <a:pt x="290" y="428"/>
                  <a:pt x="291" y="424"/>
                </a:cubicBezTo>
                <a:cubicBezTo>
                  <a:pt x="293" y="421"/>
                  <a:pt x="295" y="421"/>
                  <a:pt x="296" y="418"/>
                </a:cubicBezTo>
                <a:cubicBezTo>
                  <a:pt x="298" y="415"/>
                  <a:pt x="295" y="413"/>
                  <a:pt x="298" y="410"/>
                </a:cubicBezTo>
                <a:cubicBezTo>
                  <a:pt x="301" y="407"/>
                  <a:pt x="302" y="408"/>
                  <a:pt x="304" y="410"/>
                </a:cubicBezTo>
                <a:cubicBezTo>
                  <a:pt x="305" y="411"/>
                  <a:pt x="308" y="409"/>
                  <a:pt x="309" y="411"/>
                </a:cubicBezTo>
                <a:cubicBezTo>
                  <a:pt x="309" y="414"/>
                  <a:pt x="307" y="417"/>
                  <a:pt x="311" y="417"/>
                </a:cubicBezTo>
                <a:cubicBezTo>
                  <a:pt x="316" y="417"/>
                  <a:pt x="317" y="416"/>
                  <a:pt x="319" y="417"/>
                </a:cubicBezTo>
                <a:cubicBezTo>
                  <a:pt x="322" y="419"/>
                  <a:pt x="325" y="417"/>
                  <a:pt x="326" y="414"/>
                </a:cubicBezTo>
                <a:cubicBezTo>
                  <a:pt x="328" y="411"/>
                  <a:pt x="327" y="409"/>
                  <a:pt x="325" y="407"/>
                </a:cubicBezTo>
                <a:cubicBezTo>
                  <a:pt x="322" y="405"/>
                  <a:pt x="320" y="406"/>
                  <a:pt x="317" y="406"/>
                </a:cubicBezTo>
                <a:cubicBezTo>
                  <a:pt x="314" y="407"/>
                  <a:pt x="314" y="408"/>
                  <a:pt x="313" y="403"/>
                </a:cubicBezTo>
                <a:cubicBezTo>
                  <a:pt x="313" y="398"/>
                  <a:pt x="311" y="396"/>
                  <a:pt x="308" y="395"/>
                </a:cubicBezTo>
                <a:cubicBezTo>
                  <a:pt x="306" y="393"/>
                  <a:pt x="304" y="394"/>
                  <a:pt x="301" y="391"/>
                </a:cubicBezTo>
                <a:cubicBezTo>
                  <a:pt x="297" y="389"/>
                  <a:pt x="297" y="387"/>
                  <a:pt x="293" y="387"/>
                </a:cubicBezTo>
                <a:cubicBezTo>
                  <a:pt x="290" y="388"/>
                  <a:pt x="287" y="384"/>
                  <a:pt x="287" y="384"/>
                </a:cubicBezTo>
                <a:cubicBezTo>
                  <a:pt x="287" y="384"/>
                  <a:pt x="284" y="386"/>
                  <a:pt x="283" y="387"/>
                </a:cubicBezTo>
                <a:cubicBezTo>
                  <a:pt x="282" y="388"/>
                  <a:pt x="281" y="384"/>
                  <a:pt x="280" y="382"/>
                </a:cubicBezTo>
                <a:cubicBezTo>
                  <a:pt x="279" y="381"/>
                  <a:pt x="280" y="378"/>
                  <a:pt x="281" y="379"/>
                </a:cubicBezTo>
                <a:cubicBezTo>
                  <a:pt x="283" y="381"/>
                  <a:pt x="285" y="379"/>
                  <a:pt x="284" y="377"/>
                </a:cubicBezTo>
                <a:cubicBezTo>
                  <a:pt x="284" y="376"/>
                  <a:pt x="281" y="370"/>
                  <a:pt x="279" y="372"/>
                </a:cubicBezTo>
                <a:cubicBezTo>
                  <a:pt x="277" y="373"/>
                  <a:pt x="279" y="375"/>
                  <a:pt x="277" y="375"/>
                </a:cubicBezTo>
                <a:cubicBezTo>
                  <a:pt x="276" y="375"/>
                  <a:pt x="274" y="376"/>
                  <a:pt x="274" y="376"/>
                </a:cubicBezTo>
                <a:close/>
              </a:path>
            </a:pathLst>
          </a:custGeom>
          <a:solidFill>
            <a:schemeClr val="accent2"/>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 name="Freeform 62"/>
          <p:cNvSpPr>
            <a:spLocks/>
          </p:cNvSpPr>
          <p:nvPr/>
        </p:nvSpPr>
        <p:spPr bwMode="auto">
          <a:xfrm>
            <a:off x="5534086" y="4643377"/>
            <a:ext cx="211916" cy="95051"/>
          </a:xfrm>
          <a:custGeom>
            <a:avLst/>
            <a:gdLst>
              <a:gd name="T0" fmla="*/ 11 w 40"/>
              <a:gd name="T1" fmla="*/ 11 h 18"/>
              <a:gd name="T2" fmla="*/ 9 w 40"/>
              <a:gd name="T3" fmla="*/ 10 h 18"/>
              <a:gd name="T4" fmla="*/ 5 w 40"/>
              <a:gd name="T5" fmla="*/ 5 h 18"/>
              <a:gd name="T6" fmla="*/ 3 w 40"/>
              <a:gd name="T7" fmla="*/ 4 h 18"/>
              <a:gd name="T8" fmla="*/ 0 w 40"/>
              <a:gd name="T9" fmla="*/ 11 h 18"/>
              <a:gd name="T10" fmla="*/ 5 w 40"/>
              <a:gd name="T11" fmla="*/ 14 h 18"/>
              <a:gd name="T12" fmla="*/ 9 w 40"/>
              <a:gd name="T13" fmla="*/ 15 h 18"/>
              <a:gd name="T14" fmla="*/ 12 w 40"/>
              <a:gd name="T15" fmla="*/ 15 h 18"/>
              <a:gd name="T16" fmla="*/ 12 w 40"/>
              <a:gd name="T17" fmla="*/ 15 h 18"/>
              <a:gd name="T18" fmla="*/ 20 w 40"/>
              <a:gd name="T19" fmla="*/ 15 h 18"/>
              <a:gd name="T20" fmla="*/ 30 w 40"/>
              <a:gd name="T21" fmla="*/ 17 h 18"/>
              <a:gd name="T22" fmla="*/ 33 w 40"/>
              <a:gd name="T23" fmla="*/ 6 h 18"/>
              <a:gd name="T24" fmla="*/ 35 w 40"/>
              <a:gd name="T25" fmla="*/ 1 h 18"/>
              <a:gd name="T26" fmla="*/ 26 w 40"/>
              <a:gd name="T27" fmla="*/ 5 h 18"/>
              <a:gd name="T28" fmla="*/ 16 w 40"/>
              <a:gd name="T29" fmla="*/ 9 h 18"/>
              <a:gd name="T30" fmla="*/ 11 w 40"/>
              <a:gd name="T3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8">
                <a:moveTo>
                  <a:pt x="11" y="11"/>
                </a:moveTo>
                <a:cubicBezTo>
                  <a:pt x="10" y="11"/>
                  <a:pt x="10" y="11"/>
                  <a:pt x="9" y="10"/>
                </a:cubicBezTo>
                <a:cubicBezTo>
                  <a:pt x="8" y="9"/>
                  <a:pt x="5" y="6"/>
                  <a:pt x="5" y="5"/>
                </a:cubicBezTo>
                <a:cubicBezTo>
                  <a:pt x="5" y="5"/>
                  <a:pt x="3" y="4"/>
                  <a:pt x="3" y="4"/>
                </a:cubicBezTo>
                <a:cubicBezTo>
                  <a:pt x="3" y="4"/>
                  <a:pt x="0" y="9"/>
                  <a:pt x="0" y="11"/>
                </a:cubicBezTo>
                <a:cubicBezTo>
                  <a:pt x="0" y="12"/>
                  <a:pt x="4" y="13"/>
                  <a:pt x="5" y="14"/>
                </a:cubicBezTo>
                <a:cubicBezTo>
                  <a:pt x="6" y="14"/>
                  <a:pt x="8" y="15"/>
                  <a:pt x="9" y="15"/>
                </a:cubicBezTo>
                <a:cubicBezTo>
                  <a:pt x="10" y="16"/>
                  <a:pt x="11" y="15"/>
                  <a:pt x="12" y="15"/>
                </a:cubicBezTo>
                <a:cubicBezTo>
                  <a:pt x="12" y="15"/>
                  <a:pt x="12" y="15"/>
                  <a:pt x="12" y="15"/>
                </a:cubicBezTo>
                <a:cubicBezTo>
                  <a:pt x="14" y="15"/>
                  <a:pt x="16" y="12"/>
                  <a:pt x="20" y="15"/>
                </a:cubicBezTo>
                <a:cubicBezTo>
                  <a:pt x="25" y="17"/>
                  <a:pt x="27" y="18"/>
                  <a:pt x="30" y="17"/>
                </a:cubicBezTo>
                <a:cubicBezTo>
                  <a:pt x="34" y="15"/>
                  <a:pt x="29" y="7"/>
                  <a:pt x="33" y="6"/>
                </a:cubicBezTo>
                <a:cubicBezTo>
                  <a:pt x="36" y="4"/>
                  <a:pt x="40" y="0"/>
                  <a:pt x="35" y="1"/>
                </a:cubicBezTo>
                <a:cubicBezTo>
                  <a:pt x="31" y="1"/>
                  <a:pt x="31" y="1"/>
                  <a:pt x="26" y="5"/>
                </a:cubicBezTo>
                <a:cubicBezTo>
                  <a:pt x="22" y="8"/>
                  <a:pt x="20" y="9"/>
                  <a:pt x="16" y="9"/>
                </a:cubicBezTo>
                <a:cubicBezTo>
                  <a:pt x="14" y="9"/>
                  <a:pt x="12" y="10"/>
                  <a:pt x="11" y="11"/>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3"/>
          <p:cNvSpPr>
            <a:spLocks/>
          </p:cNvSpPr>
          <p:nvPr/>
        </p:nvSpPr>
        <p:spPr bwMode="auto">
          <a:xfrm>
            <a:off x="5524737" y="4526511"/>
            <a:ext cx="364620" cy="554721"/>
          </a:xfrm>
          <a:custGeom>
            <a:avLst/>
            <a:gdLst>
              <a:gd name="T0" fmla="*/ 15 w 69"/>
              <a:gd name="T1" fmla="*/ 45 h 105"/>
              <a:gd name="T2" fmla="*/ 15 w 69"/>
              <a:gd name="T3" fmla="*/ 45 h 105"/>
              <a:gd name="T4" fmla="*/ 27 w 69"/>
              <a:gd name="T5" fmla="*/ 44 h 105"/>
              <a:gd name="T6" fmla="*/ 35 w 69"/>
              <a:gd name="T7" fmla="*/ 42 h 105"/>
              <a:gd name="T8" fmla="*/ 42 w 69"/>
              <a:gd name="T9" fmla="*/ 39 h 105"/>
              <a:gd name="T10" fmla="*/ 50 w 69"/>
              <a:gd name="T11" fmla="*/ 35 h 105"/>
              <a:gd name="T12" fmla="*/ 50 w 69"/>
              <a:gd name="T13" fmla="*/ 30 h 105"/>
              <a:gd name="T14" fmla="*/ 47 w 69"/>
              <a:gd name="T15" fmla="*/ 22 h 105"/>
              <a:gd name="T16" fmla="*/ 49 w 69"/>
              <a:gd name="T17" fmla="*/ 14 h 105"/>
              <a:gd name="T18" fmla="*/ 49 w 69"/>
              <a:gd name="T19" fmla="*/ 5 h 105"/>
              <a:gd name="T20" fmla="*/ 53 w 69"/>
              <a:gd name="T21" fmla="*/ 3 h 105"/>
              <a:gd name="T22" fmla="*/ 56 w 69"/>
              <a:gd name="T23" fmla="*/ 8 h 105"/>
              <a:gd name="T24" fmla="*/ 58 w 69"/>
              <a:gd name="T25" fmla="*/ 18 h 105"/>
              <a:gd name="T26" fmla="*/ 65 w 69"/>
              <a:gd name="T27" fmla="*/ 14 h 105"/>
              <a:gd name="T28" fmla="*/ 68 w 69"/>
              <a:gd name="T29" fmla="*/ 20 h 105"/>
              <a:gd name="T30" fmla="*/ 65 w 69"/>
              <a:gd name="T31" fmla="*/ 28 h 105"/>
              <a:gd name="T32" fmla="*/ 59 w 69"/>
              <a:gd name="T33" fmla="*/ 31 h 105"/>
              <a:gd name="T34" fmla="*/ 59 w 69"/>
              <a:gd name="T35" fmla="*/ 38 h 105"/>
              <a:gd name="T36" fmla="*/ 54 w 69"/>
              <a:gd name="T37" fmla="*/ 50 h 105"/>
              <a:gd name="T38" fmla="*/ 40 w 69"/>
              <a:gd name="T39" fmla="*/ 64 h 105"/>
              <a:gd name="T40" fmla="*/ 29 w 69"/>
              <a:gd name="T41" fmla="*/ 72 h 105"/>
              <a:gd name="T42" fmla="*/ 24 w 69"/>
              <a:gd name="T43" fmla="*/ 84 h 105"/>
              <a:gd name="T44" fmla="*/ 20 w 69"/>
              <a:gd name="T45" fmla="*/ 97 h 105"/>
              <a:gd name="T46" fmla="*/ 18 w 69"/>
              <a:gd name="T47" fmla="*/ 103 h 105"/>
              <a:gd name="T48" fmla="*/ 11 w 69"/>
              <a:gd name="T49" fmla="*/ 103 h 105"/>
              <a:gd name="T50" fmla="*/ 5 w 69"/>
              <a:gd name="T51" fmla="*/ 102 h 105"/>
              <a:gd name="T52" fmla="*/ 3 w 69"/>
              <a:gd name="T53" fmla="*/ 94 h 105"/>
              <a:gd name="T54" fmla="*/ 2 w 69"/>
              <a:gd name="T55" fmla="*/ 84 h 105"/>
              <a:gd name="T56" fmla="*/ 8 w 69"/>
              <a:gd name="T57" fmla="*/ 74 h 105"/>
              <a:gd name="T58" fmla="*/ 14 w 69"/>
              <a:gd name="T59" fmla="*/ 65 h 105"/>
              <a:gd name="T60" fmla="*/ 22 w 69"/>
              <a:gd name="T61" fmla="*/ 63 h 105"/>
              <a:gd name="T62" fmla="*/ 27 w 69"/>
              <a:gd name="T63" fmla="*/ 55 h 105"/>
              <a:gd name="T64" fmla="*/ 19 w 69"/>
              <a:gd name="T65" fmla="*/ 59 h 105"/>
              <a:gd name="T66" fmla="*/ 10 w 69"/>
              <a:gd name="T67" fmla="*/ 60 h 105"/>
              <a:gd name="T68" fmla="*/ 15 w 69"/>
              <a:gd name="T69" fmla="*/ 4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05">
                <a:moveTo>
                  <a:pt x="15" y="45"/>
                </a:moveTo>
                <a:cubicBezTo>
                  <a:pt x="15" y="45"/>
                  <a:pt x="15" y="45"/>
                  <a:pt x="15" y="45"/>
                </a:cubicBezTo>
                <a:cubicBezTo>
                  <a:pt x="18" y="47"/>
                  <a:pt x="23" y="44"/>
                  <a:pt x="27" y="44"/>
                </a:cubicBezTo>
                <a:cubicBezTo>
                  <a:pt x="30" y="44"/>
                  <a:pt x="32" y="43"/>
                  <a:pt x="35" y="42"/>
                </a:cubicBezTo>
                <a:cubicBezTo>
                  <a:pt x="37" y="41"/>
                  <a:pt x="39" y="39"/>
                  <a:pt x="42" y="39"/>
                </a:cubicBezTo>
                <a:cubicBezTo>
                  <a:pt x="46" y="38"/>
                  <a:pt x="49" y="37"/>
                  <a:pt x="50" y="35"/>
                </a:cubicBezTo>
                <a:cubicBezTo>
                  <a:pt x="51" y="34"/>
                  <a:pt x="52" y="33"/>
                  <a:pt x="50" y="30"/>
                </a:cubicBezTo>
                <a:cubicBezTo>
                  <a:pt x="47" y="27"/>
                  <a:pt x="47" y="25"/>
                  <a:pt x="47" y="22"/>
                </a:cubicBezTo>
                <a:cubicBezTo>
                  <a:pt x="47" y="20"/>
                  <a:pt x="49" y="18"/>
                  <a:pt x="49" y="14"/>
                </a:cubicBezTo>
                <a:cubicBezTo>
                  <a:pt x="49" y="10"/>
                  <a:pt x="48" y="8"/>
                  <a:pt x="49" y="5"/>
                </a:cubicBezTo>
                <a:cubicBezTo>
                  <a:pt x="50" y="3"/>
                  <a:pt x="51" y="0"/>
                  <a:pt x="53" y="3"/>
                </a:cubicBezTo>
                <a:cubicBezTo>
                  <a:pt x="55" y="6"/>
                  <a:pt x="56" y="6"/>
                  <a:pt x="56" y="8"/>
                </a:cubicBezTo>
                <a:cubicBezTo>
                  <a:pt x="57" y="11"/>
                  <a:pt x="57" y="17"/>
                  <a:pt x="58" y="18"/>
                </a:cubicBezTo>
                <a:cubicBezTo>
                  <a:pt x="59" y="19"/>
                  <a:pt x="62" y="13"/>
                  <a:pt x="65" y="14"/>
                </a:cubicBezTo>
                <a:cubicBezTo>
                  <a:pt x="68" y="14"/>
                  <a:pt x="69" y="18"/>
                  <a:pt x="68" y="20"/>
                </a:cubicBezTo>
                <a:cubicBezTo>
                  <a:pt x="67" y="23"/>
                  <a:pt x="67" y="27"/>
                  <a:pt x="65" y="28"/>
                </a:cubicBezTo>
                <a:cubicBezTo>
                  <a:pt x="63" y="29"/>
                  <a:pt x="60" y="28"/>
                  <a:pt x="59" y="31"/>
                </a:cubicBezTo>
                <a:cubicBezTo>
                  <a:pt x="59" y="33"/>
                  <a:pt x="59" y="36"/>
                  <a:pt x="59" y="38"/>
                </a:cubicBezTo>
                <a:cubicBezTo>
                  <a:pt x="59" y="40"/>
                  <a:pt x="56" y="47"/>
                  <a:pt x="54" y="50"/>
                </a:cubicBezTo>
                <a:cubicBezTo>
                  <a:pt x="51" y="52"/>
                  <a:pt x="43" y="60"/>
                  <a:pt x="40" y="64"/>
                </a:cubicBezTo>
                <a:cubicBezTo>
                  <a:pt x="36" y="67"/>
                  <a:pt x="33" y="67"/>
                  <a:pt x="29" y="72"/>
                </a:cubicBezTo>
                <a:cubicBezTo>
                  <a:pt x="25" y="77"/>
                  <a:pt x="23" y="78"/>
                  <a:pt x="24" y="84"/>
                </a:cubicBezTo>
                <a:cubicBezTo>
                  <a:pt x="24" y="89"/>
                  <a:pt x="21" y="94"/>
                  <a:pt x="20" y="97"/>
                </a:cubicBezTo>
                <a:cubicBezTo>
                  <a:pt x="19" y="99"/>
                  <a:pt x="19" y="101"/>
                  <a:pt x="18" y="103"/>
                </a:cubicBezTo>
                <a:cubicBezTo>
                  <a:pt x="16" y="105"/>
                  <a:pt x="13" y="104"/>
                  <a:pt x="11" y="103"/>
                </a:cubicBezTo>
                <a:cubicBezTo>
                  <a:pt x="9" y="102"/>
                  <a:pt x="6" y="104"/>
                  <a:pt x="5" y="102"/>
                </a:cubicBezTo>
                <a:cubicBezTo>
                  <a:pt x="5" y="100"/>
                  <a:pt x="5" y="97"/>
                  <a:pt x="3" y="94"/>
                </a:cubicBezTo>
                <a:cubicBezTo>
                  <a:pt x="1" y="92"/>
                  <a:pt x="0" y="88"/>
                  <a:pt x="2" y="84"/>
                </a:cubicBezTo>
                <a:cubicBezTo>
                  <a:pt x="4" y="81"/>
                  <a:pt x="7" y="77"/>
                  <a:pt x="8" y="74"/>
                </a:cubicBezTo>
                <a:cubicBezTo>
                  <a:pt x="9" y="71"/>
                  <a:pt x="12" y="66"/>
                  <a:pt x="14" y="65"/>
                </a:cubicBezTo>
                <a:cubicBezTo>
                  <a:pt x="17" y="63"/>
                  <a:pt x="20" y="68"/>
                  <a:pt x="22" y="63"/>
                </a:cubicBezTo>
                <a:cubicBezTo>
                  <a:pt x="23" y="57"/>
                  <a:pt x="27" y="55"/>
                  <a:pt x="27" y="55"/>
                </a:cubicBezTo>
                <a:cubicBezTo>
                  <a:pt x="27" y="55"/>
                  <a:pt x="21" y="58"/>
                  <a:pt x="19" y="59"/>
                </a:cubicBezTo>
                <a:cubicBezTo>
                  <a:pt x="17" y="59"/>
                  <a:pt x="13" y="59"/>
                  <a:pt x="10" y="60"/>
                </a:cubicBezTo>
                <a:lnTo>
                  <a:pt x="15" y="45"/>
                </a:ln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4"/>
          <p:cNvSpPr>
            <a:spLocks/>
          </p:cNvSpPr>
          <p:nvPr/>
        </p:nvSpPr>
        <p:spPr bwMode="auto">
          <a:xfrm>
            <a:off x="5211538" y="4601305"/>
            <a:ext cx="391109" cy="353713"/>
          </a:xfrm>
          <a:custGeom>
            <a:avLst/>
            <a:gdLst>
              <a:gd name="T0" fmla="*/ 28 w 74"/>
              <a:gd name="T1" fmla="*/ 4 h 67"/>
              <a:gd name="T2" fmla="*/ 34 w 74"/>
              <a:gd name="T3" fmla="*/ 7 h 67"/>
              <a:gd name="T4" fmla="*/ 39 w 74"/>
              <a:gd name="T5" fmla="*/ 7 h 67"/>
              <a:gd name="T6" fmla="*/ 47 w 74"/>
              <a:gd name="T7" fmla="*/ 3 h 67"/>
              <a:gd name="T8" fmla="*/ 50 w 74"/>
              <a:gd name="T9" fmla="*/ 12 h 67"/>
              <a:gd name="T10" fmla="*/ 47 w 74"/>
              <a:gd name="T11" fmla="*/ 19 h 67"/>
              <a:gd name="T12" fmla="*/ 53 w 74"/>
              <a:gd name="T13" fmla="*/ 17 h 67"/>
              <a:gd name="T14" fmla="*/ 59 w 74"/>
              <a:gd name="T15" fmla="*/ 25 h 67"/>
              <a:gd name="T16" fmla="*/ 66 w 74"/>
              <a:gd name="T17" fmla="*/ 29 h 67"/>
              <a:gd name="T18" fmla="*/ 74 w 74"/>
              <a:gd name="T19" fmla="*/ 31 h 67"/>
              <a:gd name="T20" fmla="*/ 69 w 74"/>
              <a:gd name="T21" fmla="*/ 46 h 67"/>
              <a:gd name="T22" fmla="*/ 67 w 74"/>
              <a:gd name="T23" fmla="*/ 46 h 67"/>
              <a:gd name="T24" fmla="*/ 58 w 74"/>
              <a:gd name="T25" fmla="*/ 56 h 67"/>
              <a:gd name="T26" fmla="*/ 47 w 74"/>
              <a:gd name="T27" fmla="*/ 64 h 67"/>
              <a:gd name="T28" fmla="*/ 38 w 74"/>
              <a:gd name="T29" fmla="*/ 67 h 67"/>
              <a:gd name="T30" fmla="*/ 25 w 74"/>
              <a:gd name="T31" fmla="*/ 60 h 67"/>
              <a:gd name="T32" fmla="*/ 16 w 74"/>
              <a:gd name="T33" fmla="*/ 39 h 67"/>
              <a:gd name="T34" fmla="*/ 2 w 74"/>
              <a:gd name="T35" fmla="*/ 31 h 67"/>
              <a:gd name="T36" fmla="*/ 1 w 74"/>
              <a:gd name="T37" fmla="*/ 32 h 67"/>
              <a:gd name="T38" fmla="*/ 0 w 74"/>
              <a:gd name="T39" fmla="*/ 20 h 67"/>
              <a:gd name="T40" fmla="*/ 14 w 74"/>
              <a:gd name="T41" fmla="*/ 18 h 67"/>
              <a:gd name="T42" fmla="*/ 21 w 74"/>
              <a:gd name="T43" fmla="*/ 7 h 67"/>
              <a:gd name="T44" fmla="*/ 28 w 74"/>
              <a:gd name="T45" fmla="*/ 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7">
                <a:moveTo>
                  <a:pt x="28" y="4"/>
                </a:moveTo>
                <a:cubicBezTo>
                  <a:pt x="28" y="5"/>
                  <a:pt x="31" y="5"/>
                  <a:pt x="34" y="7"/>
                </a:cubicBezTo>
                <a:cubicBezTo>
                  <a:pt x="38" y="10"/>
                  <a:pt x="37" y="11"/>
                  <a:pt x="39" y="7"/>
                </a:cubicBezTo>
                <a:cubicBezTo>
                  <a:pt x="42" y="3"/>
                  <a:pt x="45" y="0"/>
                  <a:pt x="47" y="3"/>
                </a:cubicBezTo>
                <a:cubicBezTo>
                  <a:pt x="50" y="6"/>
                  <a:pt x="51" y="9"/>
                  <a:pt x="50" y="12"/>
                </a:cubicBezTo>
                <a:cubicBezTo>
                  <a:pt x="49" y="14"/>
                  <a:pt x="47" y="19"/>
                  <a:pt x="47" y="19"/>
                </a:cubicBezTo>
                <a:cubicBezTo>
                  <a:pt x="47" y="19"/>
                  <a:pt x="52" y="12"/>
                  <a:pt x="53" y="17"/>
                </a:cubicBezTo>
                <a:cubicBezTo>
                  <a:pt x="55" y="22"/>
                  <a:pt x="57" y="24"/>
                  <a:pt x="59" y="25"/>
                </a:cubicBezTo>
                <a:cubicBezTo>
                  <a:pt x="61" y="27"/>
                  <a:pt x="63" y="27"/>
                  <a:pt x="66" y="29"/>
                </a:cubicBezTo>
                <a:cubicBezTo>
                  <a:pt x="68" y="31"/>
                  <a:pt x="71" y="29"/>
                  <a:pt x="74" y="31"/>
                </a:cubicBezTo>
                <a:cubicBezTo>
                  <a:pt x="69" y="46"/>
                  <a:pt x="69" y="46"/>
                  <a:pt x="69" y="46"/>
                </a:cubicBezTo>
                <a:cubicBezTo>
                  <a:pt x="68" y="46"/>
                  <a:pt x="68" y="46"/>
                  <a:pt x="67" y="46"/>
                </a:cubicBezTo>
                <a:cubicBezTo>
                  <a:pt x="65" y="47"/>
                  <a:pt x="61" y="54"/>
                  <a:pt x="58" y="56"/>
                </a:cubicBezTo>
                <a:cubicBezTo>
                  <a:pt x="55" y="59"/>
                  <a:pt x="48" y="63"/>
                  <a:pt x="47" y="64"/>
                </a:cubicBezTo>
                <a:cubicBezTo>
                  <a:pt x="45" y="65"/>
                  <a:pt x="38" y="67"/>
                  <a:pt x="38" y="67"/>
                </a:cubicBezTo>
                <a:cubicBezTo>
                  <a:pt x="38" y="67"/>
                  <a:pt x="28" y="62"/>
                  <a:pt x="25" y="60"/>
                </a:cubicBezTo>
                <a:cubicBezTo>
                  <a:pt x="22" y="59"/>
                  <a:pt x="19" y="47"/>
                  <a:pt x="16" y="39"/>
                </a:cubicBezTo>
                <a:cubicBezTo>
                  <a:pt x="14" y="32"/>
                  <a:pt x="7" y="27"/>
                  <a:pt x="2" y="31"/>
                </a:cubicBezTo>
                <a:cubicBezTo>
                  <a:pt x="1" y="32"/>
                  <a:pt x="1" y="32"/>
                  <a:pt x="1" y="32"/>
                </a:cubicBezTo>
                <a:cubicBezTo>
                  <a:pt x="0" y="20"/>
                  <a:pt x="0" y="20"/>
                  <a:pt x="0" y="20"/>
                </a:cubicBezTo>
                <a:cubicBezTo>
                  <a:pt x="14" y="18"/>
                  <a:pt x="14" y="18"/>
                  <a:pt x="14" y="18"/>
                </a:cubicBezTo>
                <a:cubicBezTo>
                  <a:pt x="21" y="7"/>
                  <a:pt x="21" y="7"/>
                  <a:pt x="21" y="7"/>
                </a:cubicBezTo>
                <a:lnTo>
                  <a:pt x="28" y="4"/>
                </a:ln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5"/>
          <p:cNvSpPr>
            <a:spLocks noEditPoints="1"/>
          </p:cNvSpPr>
          <p:nvPr/>
        </p:nvSpPr>
        <p:spPr bwMode="auto">
          <a:xfrm>
            <a:off x="4846918" y="3331368"/>
            <a:ext cx="1453805" cy="1100093"/>
          </a:xfrm>
          <a:custGeom>
            <a:avLst/>
            <a:gdLst>
              <a:gd name="T0" fmla="*/ 12 w 275"/>
              <a:gd name="T1" fmla="*/ 17 h 208"/>
              <a:gd name="T2" fmla="*/ 23 w 275"/>
              <a:gd name="T3" fmla="*/ 29 h 208"/>
              <a:gd name="T4" fmla="*/ 30 w 275"/>
              <a:gd name="T5" fmla="*/ 48 h 208"/>
              <a:gd name="T6" fmla="*/ 43 w 275"/>
              <a:gd name="T7" fmla="*/ 74 h 208"/>
              <a:gd name="T8" fmla="*/ 53 w 275"/>
              <a:gd name="T9" fmla="*/ 83 h 208"/>
              <a:gd name="T10" fmla="*/ 65 w 275"/>
              <a:gd name="T11" fmla="*/ 108 h 208"/>
              <a:gd name="T12" fmla="*/ 37 w 275"/>
              <a:gd name="T13" fmla="*/ 113 h 208"/>
              <a:gd name="T14" fmla="*/ 21 w 275"/>
              <a:gd name="T15" fmla="*/ 118 h 208"/>
              <a:gd name="T16" fmla="*/ 27 w 275"/>
              <a:gd name="T17" fmla="*/ 140 h 208"/>
              <a:gd name="T18" fmla="*/ 44 w 275"/>
              <a:gd name="T19" fmla="*/ 159 h 208"/>
              <a:gd name="T20" fmla="*/ 62 w 275"/>
              <a:gd name="T21" fmla="*/ 167 h 208"/>
              <a:gd name="T22" fmla="*/ 83 w 275"/>
              <a:gd name="T23" fmla="*/ 150 h 208"/>
              <a:gd name="T24" fmla="*/ 170 w 275"/>
              <a:gd name="T25" fmla="*/ 123 h 208"/>
              <a:gd name="T26" fmla="*/ 170 w 275"/>
              <a:gd name="T27" fmla="*/ 97 h 208"/>
              <a:gd name="T28" fmla="*/ 163 w 275"/>
              <a:gd name="T29" fmla="*/ 81 h 208"/>
              <a:gd name="T30" fmla="*/ 144 w 275"/>
              <a:gd name="T31" fmla="*/ 86 h 208"/>
              <a:gd name="T32" fmla="*/ 125 w 275"/>
              <a:gd name="T33" fmla="*/ 89 h 208"/>
              <a:gd name="T34" fmla="*/ 115 w 275"/>
              <a:gd name="T35" fmla="*/ 111 h 208"/>
              <a:gd name="T36" fmla="*/ 124 w 275"/>
              <a:gd name="T37" fmla="*/ 86 h 208"/>
              <a:gd name="T38" fmla="*/ 133 w 275"/>
              <a:gd name="T39" fmla="*/ 70 h 208"/>
              <a:gd name="T40" fmla="*/ 115 w 275"/>
              <a:gd name="T41" fmla="*/ 72 h 208"/>
              <a:gd name="T42" fmla="*/ 98 w 275"/>
              <a:gd name="T43" fmla="*/ 74 h 208"/>
              <a:gd name="T44" fmla="*/ 83 w 275"/>
              <a:gd name="T45" fmla="*/ 67 h 208"/>
              <a:gd name="T46" fmla="*/ 59 w 275"/>
              <a:gd name="T47" fmla="*/ 58 h 208"/>
              <a:gd name="T48" fmla="*/ 63 w 275"/>
              <a:gd name="T49" fmla="*/ 48 h 208"/>
              <a:gd name="T50" fmla="*/ 53 w 275"/>
              <a:gd name="T51" fmla="*/ 39 h 208"/>
              <a:gd name="T52" fmla="*/ 40 w 275"/>
              <a:gd name="T53" fmla="*/ 30 h 208"/>
              <a:gd name="T54" fmla="*/ 30 w 275"/>
              <a:gd name="T55" fmla="*/ 23 h 208"/>
              <a:gd name="T56" fmla="*/ 16 w 275"/>
              <a:gd name="T57" fmla="*/ 16 h 208"/>
              <a:gd name="T58" fmla="*/ 0 w 275"/>
              <a:gd name="T59" fmla="*/ 1 h 208"/>
              <a:gd name="T60" fmla="*/ 199 w 275"/>
              <a:gd name="T61" fmla="*/ 199 h 208"/>
              <a:gd name="T62" fmla="*/ 189 w 275"/>
              <a:gd name="T63" fmla="*/ 189 h 208"/>
              <a:gd name="T64" fmla="*/ 182 w 275"/>
              <a:gd name="T65" fmla="*/ 179 h 208"/>
              <a:gd name="T66" fmla="*/ 181 w 275"/>
              <a:gd name="T67" fmla="*/ 164 h 208"/>
              <a:gd name="T68" fmla="*/ 177 w 275"/>
              <a:gd name="T69" fmla="*/ 127 h 208"/>
              <a:gd name="T70" fmla="*/ 187 w 275"/>
              <a:gd name="T71" fmla="*/ 115 h 208"/>
              <a:gd name="T72" fmla="*/ 190 w 275"/>
              <a:gd name="T73" fmla="*/ 122 h 208"/>
              <a:gd name="T74" fmla="*/ 192 w 275"/>
              <a:gd name="T75" fmla="*/ 148 h 208"/>
              <a:gd name="T76" fmla="*/ 199 w 275"/>
              <a:gd name="T77" fmla="*/ 139 h 208"/>
              <a:gd name="T78" fmla="*/ 205 w 275"/>
              <a:gd name="T79" fmla="*/ 147 h 208"/>
              <a:gd name="T80" fmla="*/ 219 w 275"/>
              <a:gd name="T81" fmla="*/ 146 h 208"/>
              <a:gd name="T82" fmla="*/ 227 w 275"/>
              <a:gd name="T83" fmla="*/ 136 h 208"/>
              <a:gd name="T84" fmla="*/ 237 w 275"/>
              <a:gd name="T85" fmla="*/ 144 h 208"/>
              <a:gd name="T86" fmla="*/ 248 w 275"/>
              <a:gd name="T87" fmla="*/ 142 h 208"/>
              <a:gd name="T88" fmla="*/ 250 w 275"/>
              <a:gd name="T89" fmla="*/ 157 h 208"/>
              <a:gd name="T90" fmla="*/ 259 w 275"/>
              <a:gd name="T91" fmla="*/ 147 h 208"/>
              <a:gd name="T92" fmla="*/ 268 w 275"/>
              <a:gd name="T93" fmla="*/ 155 h 208"/>
              <a:gd name="T94" fmla="*/ 272 w 275"/>
              <a:gd name="T95" fmla="*/ 178 h 208"/>
              <a:gd name="T96" fmla="*/ 259 w 275"/>
              <a:gd name="T97" fmla="*/ 181 h 208"/>
              <a:gd name="T98" fmla="*/ 245 w 275"/>
              <a:gd name="T99" fmla="*/ 175 h 208"/>
              <a:gd name="T100" fmla="*/ 237 w 275"/>
              <a:gd name="T101" fmla="*/ 189 h 208"/>
              <a:gd name="T102" fmla="*/ 235 w 275"/>
              <a:gd name="T103" fmla="*/ 179 h 208"/>
              <a:gd name="T104" fmla="*/ 224 w 275"/>
              <a:gd name="T105" fmla="*/ 18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208">
                <a:moveTo>
                  <a:pt x="0" y="1"/>
                </a:moveTo>
                <a:cubicBezTo>
                  <a:pt x="7" y="19"/>
                  <a:pt x="7" y="19"/>
                  <a:pt x="7" y="19"/>
                </a:cubicBezTo>
                <a:cubicBezTo>
                  <a:pt x="12" y="17"/>
                  <a:pt x="12" y="17"/>
                  <a:pt x="12" y="17"/>
                </a:cubicBezTo>
                <a:cubicBezTo>
                  <a:pt x="16" y="27"/>
                  <a:pt x="16" y="27"/>
                  <a:pt x="16" y="27"/>
                </a:cubicBezTo>
                <a:cubicBezTo>
                  <a:pt x="12" y="32"/>
                  <a:pt x="12" y="32"/>
                  <a:pt x="12" y="32"/>
                </a:cubicBezTo>
                <a:cubicBezTo>
                  <a:pt x="23" y="29"/>
                  <a:pt x="23" y="29"/>
                  <a:pt x="23" y="29"/>
                </a:cubicBezTo>
                <a:cubicBezTo>
                  <a:pt x="26" y="33"/>
                  <a:pt x="26" y="33"/>
                  <a:pt x="26" y="33"/>
                </a:cubicBezTo>
                <a:cubicBezTo>
                  <a:pt x="25" y="45"/>
                  <a:pt x="25" y="45"/>
                  <a:pt x="25" y="45"/>
                </a:cubicBezTo>
                <a:cubicBezTo>
                  <a:pt x="30" y="48"/>
                  <a:pt x="30" y="48"/>
                  <a:pt x="30" y="48"/>
                </a:cubicBezTo>
                <a:cubicBezTo>
                  <a:pt x="35" y="48"/>
                  <a:pt x="35" y="48"/>
                  <a:pt x="35" y="48"/>
                </a:cubicBezTo>
                <a:cubicBezTo>
                  <a:pt x="40" y="64"/>
                  <a:pt x="40" y="64"/>
                  <a:pt x="40" y="64"/>
                </a:cubicBezTo>
                <a:cubicBezTo>
                  <a:pt x="43" y="74"/>
                  <a:pt x="43" y="74"/>
                  <a:pt x="43" y="74"/>
                </a:cubicBezTo>
                <a:cubicBezTo>
                  <a:pt x="46" y="79"/>
                  <a:pt x="46" y="79"/>
                  <a:pt x="46" y="79"/>
                </a:cubicBezTo>
                <a:cubicBezTo>
                  <a:pt x="54" y="79"/>
                  <a:pt x="54" y="79"/>
                  <a:pt x="54" y="79"/>
                </a:cubicBezTo>
                <a:cubicBezTo>
                  <a:pt x="53" y="83"/>
                  <a:pt x="53" y="83"/>
                  <a:pt x="53" y="83"/>
                </a:cubicBezTo>
                <a:cubicBezTo>
                  <a:pt x="62" y="87"/>
                  <a:pt x="62" y="87"/>
                  <a:pt x="62" y="87"/>
                </a:cubicBezTo>
                <a:cubicBezTo>
                  <a:pt x="62" y="98"/>
                  <a:pt x="62" y="98"/>
                  <a:pt x="62" y="98"/>
                </a:cubicBezTo>
                <a:cubicBezTo>
                  <a:pt x="65" y="108"/>
                  <a:pt x="65" y="108"/>
                  <a:pt x="65" y="108"/>
                </a:cubicBezTo>
                <a:cubicBezTo>
                  <a:pt x="57" y="108"/>
                  <a:pt x="57" y="108"/>
                  <a:pt x="57" y="108"/>
                </a:cubicBezTo>
                <a:cubicBezTo>
                  <a:pt x="45" y="113"/>
                  <a:pt x="45" y="113"/>
                  <a:pt x="45" y="113"/>
                </a:cubicBezTo>
                <a:cubicBezTo>
                  <a:pt x="37" y="113"/>
                  <a:pt x="37" y="113"/>
                  <a:pt x="37" y="113"/>
                </a:cubicBezTo>
                <a:cubicBezTo>
                  <a:pt x="27" y="109"/>
                  <a:pt x="27" y="109"/>
                  <a:pt x="27" y="109"/>
                </a:cubicBezTo>
                <a:cubicBezTo>
                  <a:pt x="32" y="118"/>
                  <a:pt x="32" y="118"/>
                  <a:pt x="32" y="118"/>
                </a:cubicBezTo>
                <a:cubicBezTo>
                  <a:pt x="21" y="118"/>
                  <a:pt x="21" y="118"/>
                  <a:pt x="21" y="118"/>
                </a:cubicBezTo>
                <a:cubicBezTo>
                  <a:pt x="21" y="118"/>
                  <a:pt x="26" y="123"/>
                  <a:pt x="26" y="124"/>
                </a:cubicBezTo>
                <a:cubicBezTo>
                  <a:pt x="26" y="126"/>
                  <a:pt x="21" y="130"/>
                  <a:pt x="21" y="130"/>
                </a:cubicBezTo>
                <a:cubicBezTo>
                  <a:pt x="27" y="140"/>
                  <a:pt x="27" y="140"/>
                  <a:pt x="27" y="140"/>
                </a:cubicBezTo>
                <a:cubicBezTo>
                  <a:pt x="36" y="144"/>
                  <a:pt x="36" y="144"/>
                  <a:pt x="36" y="144"/>
                </a:cubicBezTo>
                <a:cubicBezTo>
                  <a:pt x="41" y="148"/>
                  <a:pt x="41" y="148"/>
                  <a:pt x="41" y="148"/>
                </a:cubicBezTo>
                <a:cubicBezTo>
                  <a:pt x="44" y="159"/>
                  <a:pt x="44" y="159"/>
                  <a:pt x="44" y="159"/>
                </a:cubicBezTo>
                <a:cubicBezTo>
                  <a:pt x="49" y="151"/>
                  <a:pt x="49" y="151"/>
                  <a:pt x="49" y="151"/>
                </a:cubicBezTo>
                <a:cubicBezTo>
                  <a:pt x="55" y="166"/>
                  <a:pt x="55" y="166"/>
                  <a:pt x="55" y="166"/>
                </a:cubicBezTo>
                <a:cubicBezTo>
                  <a:pt x="62" y="167"/>
                  <a:pt x="62" y="167"/>
                  <a:pt x="62" y="167"/>
                </a:cubicBezTo>
                <a:cubicBezTo>
                  <a:pt x="70" y="160"/>
                  <a:pt x="70" y="160"/>
                  <a:pt x="70" y="160"/>
                </a:cubicBezTo>
                <a:cubicBezTo>
                  <a:pt x="83" y="168"/>
                  <a:pt x="83" y="168"/>
                  <a:pt x="83" y="168"/>
                </a:cubicBezTo>
                <a:cubicBezTo>
                  <a:pt x="83" y="150"/>
                  <a:pt x="83" y="150"/>
                  <a:pt x="83" y="150"/>
                </a:cubicBezTo>
                <a:cubicBezTo>
                  <a:pt x="94" y="155"/>
                  <a:pt x="94" y="155"/>
                  <a:pt x="94" y="155"/>
                </a:cubicBezTo>
                <a:cubicBezTo>
                  <a:pt x="164" y="114"/>
                  <a:pt x="164" y="114"/>
                  <a:pt x="164" y="114"/>
                </a:cubicBezTo>
                <a:cubicBezTo>
                  <a:pt x="170" y="123"/>
                  <a:pt x="170" y="123"/>
                  <a:pt x="170" y="123"/>
                </a:cubicBezTo>
                <a:cubicBezTo>
                  <a:pt x="171" y="122"/>
                  <a:pt x="172" y="122"/>
                  <a:pt x="172" y="121"/>
                </a:cubicBezTo>
                <a:cubicBezTo>
                  <a:pt x="173" y="119"/>
                  <a:pt x="178" y="102"/>
                  <a:pt x="178" y="100"/>
                </a:cubicBezTo>
                <a:cubicBezTo>
                  <a:pt x="178" y="98"/>
                  <a:pt x="173" y="97"/>
                  <a:pt x="170" y="97"/>
                </a:cubicBezTo>
                <a:cubicBezTo>
                  <a:pt x="168" y="97"/>
                  <a:pt x="168" y="96"/>
                  <a:pt x="168" y="95"/>
                </a:cubicBezTo>
                <a:cubicBezTo>
                  <a:pt x="169" y="93"/>
                  <a:pt x="167" y="90"/>
                  <a:pt x="167" y="88"/>
                </a:cubicBezTo>
                <a:cubicBezTo>
                  <a:pt x="167" y="86"/>
                  <a:pt x="164" y="82"/>
                  <a:pt x="163" y="81"/>
                </a:cubicBezTo>
                <a:cubicBezTo>
                  <a:pt x="162" y="80"/>
                  <a:pt x="158" y="79"/>
                  <a:pt x="155" y="79"/>
                </a:cubicBezTo>
                <a:cubicBezTo>
                  <a:pt x="151" y="78"/>
                  <a:pt x="150" y="77"/>
                  <a:pt x="148" y="79"/>
                </a:cubicBezTo>
                <a:cubicBezTo>
                  <a:pt x="146" y="81"/>
                  <a:pt x="144" y="86"/>
                  <a:pt x="144" y="86"/>
                </a:cubicBezTo>
                <a:cubicBezTo>
                  <a:pt x="144" y="86"/>
                  <a:pt x="144" y="82"/>
                  <a:pt x="143" y="79"/>
                </a:cubicBezTo>
                <a:cubicBezTo>
                  <a:pt x="143" y="76"/>
                  <a:pt x="136" y="75"/>
                  <a:pt x="134" y="78"/>
                </a:cubicBezTo>
                <a:cubicBezTo>
                  <a:pt x="132" y="81"/>
                  <a:pt x="127" y="87"/>
                  <a:pt x="125" y="89"/>
                </a:cubicBezTo>
                <a:cubicBezTo>
                  <a:pt x="123" y="92"/>
                  <a:pt x="123" y="95"/>
                  <a:pt x="121" y="99"/>
                </a:cubicBezTo>
                <a:cubicBezTo>
                  <a:pt x="119" y="102"/>
                  <a:pt x="117" y="101"/>
                  <a:pt x="116" y="104"/>
                </a:cubicBezTo>
                <a:cubicBezTo>
                  <a:pt x="115" y="107"/>
                  <a:pt x="115" y="111"/>
                  <a:pt x="115" y="111"/>
                </a:cubicBezTo>
                <a:cubicBezTo>
                  <a:pt x="115" y="111"/>
                  <a:pt x="113" y="106"/>
                  <a:pt x="113" y="102"/>
                </a:cubicBezTo>
                <a:cubicBezTo>
                  <a:pt x="113" y="99"/>
                  <a:pt x="117" y="96"/>
                  <a:pt x="120" y="94"/>
                </a:cubicBezTo>
                <a:cubicBezTo>
                  <a:pt x="122" y="92"/>
                  <a:pt x="124" y="87"/>
                  <a:pt x="124" y="86"/>
                </a:cubicBezTo>
                <a:cubicBezTo>
                  <a:pt x="125" y="84"/>
                  <a:pt x="118" y="90"/>
                  <a:pt x="118" y="90"/>
                </a:cubicBezTo>
                <a:cubicBezTo>
                  <a:pt x="118" y="90"/>
                  <a:pt x="126" y="80"/>
                  <a:pt x="128" y="77"/>
                </a:cubicBezTo>
                <a:cubicBezTo>
                  <a:pt x="129" y="75"/>
                  <a:pt x="133" y="72"/>
                  <a:pt x="133" y="70"/>
                </a:cubicBezTo>
                <a:cubicBezTo>
                  <a:pt x="133" y="68"/>
                  <a:pt x="131" y="69"/>
                  <a:pt x="127" y="69"/>
                </a:cubicBezTo>
                <a:cubicBezTo>
                  <a:pt x="123" y="69"/>
                  <a:pt x="124" y="67"/>
                  <a:pt x="122" y="68"/>
                </a:cubicBezTo>
                <a:cubicBezTo>
                  <a:pt x="120" y="68"/>
                  <a:pt x="118" y="72"/>
                  <a:pt x="115" y="72"/>
                </a:cubicBezTo>
                <a:cubicBezTo>
                  <a:pt x="112" y="72"/>
                  <a:pt x="111" y="69"/>
                  <a:pt x="110" y="69"/>
                </a:cubicBezTo>
                <a:cubicBezTo>
                  <a:pt x="109" y="69"/>
                  <a:pt x="108" y="70"/>
                  <a:pt x="104" y="72"/>
                </a:cubicBezTo>
                <a:cubicBezTo>
                  <a:pt x="101" y="75"/>
                  <a:pt x="100" y="73"/>
                  <a:pt x="98" y="74"/>
                </a:cubicBezTo>
                <a:cubicBezTo>
                  <a:pt x="96" y="75"/>
                  <a:pt x="94" y="77"/>
                  <a:pt x="94" y="76"/>
                </a:cubicBezTo>
                <a:cubicBezTo>
                  <a:pt x="94" y="75"/>
                  <a:pt x="91" y="70"/>
                  <a:pt x="90" y="69"/>
                </a:cubicBezTo>
                <a:cubicBezTo>
                  <a:pt x="89" y="67"/>
                  <a:pt x="87" y="67"/>
                  <a:pt x="83" y="67"/>
                </a:cubicBezTo>
                <a:cubicBezTo>
                  <a:pt x="80" y="67"/>
                  <a:pt x="77" y="65"/>
                  <a:pt x="75" y="64"/>
                </a:cubicBezTo>
                <a:cubicBezTo>
                  <a:pt x="72" y="63"/>
                  <a:pt x="68" y="63"/>
                  <a:pt x="65" y="61"/>
                </a:cubicBezTo>
                <a:cubicBezTo>
                  <a:pt x="62" y="60"/>
                  <a:pt x="59" y="58"/>
                  <a:pt x="59" y="58"/>
                </a:cubicBezTo>
                <a:cubicBezTo>
                  <a:pt x="59" y="58"/>
                  <a:pt x="63" y="57"/>
                  <a:pt x="64" y="57"/>
                </a:cubicBezTo>
                <a:cubicBezTo>
                  <a:pt x="64" y="57"/>
                  <a:pt x="67" y="53"/>
                  <a:pt x="67" y="51"/>
                </a:cubicBezTo>
                <a:cubicBezTo>
                  <a:pt x="67" y="49"/>
                  <a:pt x="67" y="48"/>
                  <a:pt x="63" y="48"/>
                </a:cubicBezTo>
                <a:cubicBezTo>
                  <a:pt x="59" y="48"/>
                  <a:pt x="60" y="48"/>
                  <a:pt x="59" y="45"/>
                </a:cubicBezTo>
                <a:cubicBezTo>
                  <a:pt x="58" y="43"/>
                  <a:pt x="54" y="45"/>
                  <a:pt x="54" y="43"/>
                </a:cubicBezTo>
                <a:cubicBezTo>
                  <a:pt x="54" y="42"/>
                  <a:pt x="54" y="41"/>
                  <a:pt x="53" y="39"/>
                </a:cubicBezTo>
                <a:cubicBezTo>
                  <a:pt x="51" y="36"/>
                  <a:pt x="46" y="35"/>
                  <a:pt x="46" y="35"/>
                </a:cubicBezTo>
                <a:cubicBezTo>
                  <a:pt x="46" y="35"/>
                  <a:pt x="42" y="36"/>
                  <a:pt x="42" y="34"/>
                </a:cubicBezTo>
                <a:cubicBezTo>
                  <a:pt x="42" y="31"/>
                  <a:pt x="40" y="30"/>
                  <a:pt x="40" y="30"/>
                </a:cubicBezTo>
                <a:cubicBezTo>
                  <a:pt x="36" y="32"/>
                  <a:pt x="36" y="32"/>
                  <a:pt x="36" y="32"/>
                </a:cubicBezTo>
                <a:cubicBezTo>
                  <a:pt x="36" y="32"/>
                  <a:pt x="36" y="27"/>
                  <a:pt x="35" y="26"/>
                </a:cubicBezTo>
                <a:cubicBezTo>
                  <a:pt x="34" y="24"/>
                  <a:pt x="33" y="24"/>
                  <a:pt x="30" y="23"/>
                </a:cubicBezTo>
                <a:cubicBezTo>
                  <a:pt x="28" y="21"/>
                  <a:pt x="28" y="21"/>
                  <a:pt x="27" y="21"/>
                </a:cubicBezTo>
                <a:cubicBezTo>
                  <a:pt x="25" y="20"/>
                  <a:pt x="25" y="21"/>
                  <a:pt x="24" y="18"/>
                </a:cubicBezTo>
                <a:cubicBezTo>
                  <a:pt x="22" y="16"/>
                  <a:pt x="18" y="17"/>
                  <a:pt x="16" y="16"/>
                </a:cubicBezTo>
                <a:cubicBezTo>
                  <a:pt x="14" y="15"/>
                  <a:pt x="14" y="13"/>
                  <a:pt x="12" y="11"/>
                </a:cubicBezTo>
                <a:cubicBezTo>
                  <a:pt x="11" y="10"/>
                  <a:pt x="8" y="9"/>
                  <a:pt x="7" y="7"/>
                </a:cubicBezTo>
                <a:cubicBezTo>
                  <a:pt x="6" y="5"/>
                  <a:pt x="1" y="0"/>
                  <a:pt x="0" y="1"/>
                </a:cubicBezTo>
                <a:close/>
                <a:moveTo>
                  <a:pt x="224" y="184"/>
                </a:moveTo>
                <a:cubicBezTo>
                  <a:pt x="220" y="186"/>
                  <a:pt x="221" y="190"/>
                  <a:pt x="214" y="193"/>
                </a:cubicBezTo>
                <a:cubicBezTo>
                  <a:pt x="207" y="195"/>
                  <a:pt x="202" y="196"/>
                  <a:pt x="199" y="199"/>
                </a:cubicBezTo>
                <a:cubicBezTo>
                  <a:pt x="197" y="202"/>
                  <a:pt x="194" y="208"/>
                  <a:pt x="190" y="208"/>
                </a:cubicBezTo>
                <a:cubicBezTo>
                  <a:pt x="187" y="208"/>
                  <a:pt x="183" y="207"/>
                  <a:pt x="184" y="202"/>
                </a:cubicBezTo>
                <a:cubicBezTo>
                  <a:pt x="185" y="198"/>
                  <a:pt x="188" y="193"/>
                  <a:pt x="189" y="189"/>
                </a:cubicBezTo>
                <a:cubicBezTo>
                  <a:pt x="189" y="186"/>
                  <a:pt x="190" y="183"/>
                  <a:pt x="186" y="186"/>
                </a:cubicBezTo>
                <a:cubicBezTo>
                  <a:pt x="182" y="188"/>
                  <a:pt x="180" y="191"/>
                  <a:pt x="181" y="188"/>
                </a:cubicBezTo>
                <a:cubicBezTo>
                  <a:pt x="181" y="185"/>
                  <a:pt x="183" y="183"/>
                  <a:pt x="182" y="179"/>
                </a:cubicBezTo>
                <a:cubicBezTo>
                  <a:pt x="182" y="175"/>
                  <a:pt x="183" y="175"/>
                  <a:pt x="184" y="174"/>
                </a:cubicBezTo>
                <a:cubicBezTo>
                  <a:pt x="186" y="173"/>
                  <a:pt x="186" y="169"/>
                  <a:pt x="184" y="169"/>
                </a:cubicBezTo>
                <a:cubicBezTo>
                  <a:pt x="182" y="169"/>
                  <a:pt x="181" y="167"/>
                  <a:pt x="181" y="164"/>
                </a:cubicBezTo>
                <a:cubicBezTo>
                  <a:pt x="182" y="162"/>
                  <a:pt x="178" y="160"/>
                  <a:pt x="178" y="158"/>
                </a:cubicBezTo>
                <a:cubicBezTo>
                  <a:pt x="179" y="156"/>
                  <a:pt x="179" y="144"/>
                  <a:pt x="179" y="139"/>
                </a:cubicBezTo>
                <a:cubicBezTo>
                  <a:pt x="178" y="134"/>
                  <a:pt x="178" y="132"/>
                  <a:pt x="177" y="127"/>
                </a:cubicBezTo>
                <a:cubicBezTo>
                  <a:pt x="177" y="122"/>
                  <a:pt x="178" y="118"/>
                  <a:pt x="179" y="117"/>
                </a:cubicBezTo>
                <a:cubicBezTo>
                  <a:pt x="180" y="116"/>
                  <a:pt x="181" y="114"/>
                  <a:pt x="183" y="113"/>
                </a:cubicBezTo>
                <a:cubicBezTo>
                  <a:pt x="184" y="111"/>
                  <a:pt x="189" y="111"/>
                  <a:pt x="187" y="115"/>
                </a:cubicBezTo>
                <a:cubicBezTo>
                  <a:pt x="187" y="116"/>
                  <a:pt x="185" y="117"/>
                  <a:pt x="185" y="118"/>
                </a:cubicBezTo>
                <a:cubicBezTo>
                  <a:pt x="186" y="118"/>
                  <a:pt x="187" y="118"/>
                  <a:pt x="188" y="119"/>
                </a:cubicBezTo>
                <a:cubicBezTo>
                  <a:pt x="189" y="120"/>
                  <a:pt x="190" y="120"/>
                  <a:pt x="190" y="122"/>
                </a:cubicBezTo>
                <a:cubicBezTo>
                  <a:pt x="190" y="124"/>
                  <a:pt x="189" y="124"/>
                  <a:pt x="189" y="126"/>
                </a:cubicBezTo>
                <a:cubicBezTo>
                  <a:pt x="189" y="127"/>
                  <a:pt x="190" y="127"/>
                  <a:pt x="190" y="131"/>
                </a:cubicBezTo>
                <a:cubicBezTo>
                  <a:pt x="190" y="135"/>
                  <a:pt x="191" y="146"/>
                  <a:pt x="192" y="148"/>
                </a:cubicBezTo>
                <a:cubicBezTo>
                  <a:pt x="192" y="150"/>
                  <a:pt x="195" y="153"/>
                  <a:pt x="195" y="153"/>
                </a:cubicBezTo>
                <a:cubicBezTo>
                  <a:pt x="195" y="153"/>
                  <a:pt x="195" y="146"/>
                  <a:pt x="195" y="144"/>
                </a:cubicBezTo>
                <a:cubicBezTo>
                  <a:pt x="195" y="142"/>
                  <a:pt x="197" y="139"/>
                  <a:pt x="199" y="139"/>
                </a:cubicBezTo>
                <a:cubicBezTo>
                  <a:pt x="200" y="140"/>
                  <a:pt x="202" y="141"/>
                  <a:pt x="204" y="139"/>
                </a:cubicBezTo>
                <a:cubicBezTo>
                  <a:pt x="206" y="138"/>
                  <a:pt x="207" y="138"/>
                  <a:pt x="206" y="141"/>
                </a:cubicBezTo>
                <a:cubicBezTo>
                  <a:pt x="205" y="144"/>
                  <a:pt x="204" y="146"/>
                  <a:pt x="205" y="147"/>
                </a:cubicBezTo>
                <a:cubicBezTo>
                  <a:pt x="206" y="147"/>
                  <a:pt x="210" y="147"/>
                  <a:pt x="212" y="146"/>
                </a:cubicBezTo>
                <a:cubicBezTo>
                  <a:pt x="213" y="145"/>
                  <a:pt x="215" y="142"/>
                  <a:pt x="216" y="144"/>
                </a:cubicBezTo>
                <a:cubicBezTo>
                  <a:pt x="217" y="147"/>
                  <a:pt x="218" y="148"/>
                  <a:pt x="219" y="146"/>
                </a:cubicBezTo>
                <a:cubicBezTo>
                  <a:pt x="221" y="143"/>
                  <a:pt x="220" y="142"/>
                  <a:pt x="220" y="140"/>
                </a:cubicBezTo>
                <a:cubicBezTo>
                  <a:pt x="220" y="138"/>
                  <a:pt x="220" y="138"/>
                  <a:pt x="223" y="138"/>
                </a:cubicBezTo>
                <a:cubicBezTo>
                  <a:pt x="225" y="138"/>
                  <a:pt x="226" y="139"/>
                  <a:pt x="227" y="136"/>
                </a:cubicBezTo>
                <a:cubicBezTo>
                  <a:pt x="227" y="133"/>
                  <a:pt x="227" y="131"/>
                  <a:pt x="230" y="133"/>
                </a:cubicBezTo>
                <a:cubicBezTo>
                  <a:pt x="233" y="135"/>
                  <a:pt x="236" y="134"/>
                  <a:pt x="236" y="137"/>
                </a:cubicBezTo>
                <a:cubicBezTo>
                  <a:pt x="236" y="139"/>
                  <a:pt x="235" y="142"/>
                  <a:pt x="237" y="144"/>
                </a:cubicBezTo>
                <a:cubicBezTo>
                  <a:pt x="239" y="146"/>
                  <a:pt x="239" y="145"/>
                  <a:pt x="241" y="147"/>
                </a:cubicBezTo>
                <a:cubicBezTo>
                  <a:pt x="243" y="149"/>
                  <a:pt x="240" y="154"/>
                  <a:pt x="244" y="150"/>
                </a:cubicBezTo>
                <a:cubicBezTo>
                  <a:pt x="247" y="147"/>
                  <a:pt x="248" y="145"/>
                  <a:pt x="248" y="142"/>
                </a:cubicBezTo>
                <a:cubicBezTo>
                  <a:pt x="248" y="140"/>
                  <a:pt x="251" y="139"/>
                  <a:pt x="252" y="143"/>
                </a:cubicBezTo>
                <a:cubicBezTo>
                  <a:pt x="252" y="147"/>
                  <a:pt x="250" y="148"/>
                  <a:pt x="250" y="150"/>
                </a:cubicBezTo>
                <a:cubicBezTo>
                  <a:pt x="249" y="152"/>
                  <a:pt x="248" y="155"/>
                  <a:pt x="250" y="157"/>
                </a:cubicBezTo>
                <a:cubicBezTo>
                  <a:pt x="252" y="159"/>
                  <a:pt x="251" y="161"/>
                  <a:pt x="254" y="162"/>
                </a:cubicBezTo>
                <a:cubicBezTo>
                  <a:pt x="256" y="163"/>
                  <a:pt x="256" y="158"/>
                  <a:pt x="255" y="156"/>
                </a:cubicBezTo>
                <a:cubicBezTo>
                  <a:pt x="255" y="153"/>
                  <a:pt x="258" y="146"/>
                  <a:pt x="259" y="147"/>
                </a:cubicBezTo>
                <a:cubicBezTo>
                  <a:pt x="260" y="148"/>
                  <a:pt x="260" y="152"/>
                  <a:pt x="260" y="156"/>
                </a:cubicBezTo>
                <a:cubicBezTo>
                  <a:pt x="261" y="160"/>
                  <a:pt x="264" y="164"/>
                  <a:pt x="264" y="161"/>
                </a:cubicBezTo>
                <a:cubicBezTo>
                  <a:pt x="264" y="159"/>
                  <a:pt x="266" y="155"/>
                  <a:pt x="268" y="155"/>
                </a:cubicBezTo>
                <a:cubicBezTo>
                  <a:pt x="270" y="156"/>
                  <a:pt x="270" y="160"/>
                  <a:pt x="271" y="164"/>
                </a:cubicBezTo>
                <a:cubicBezTo>
                  <a:pt x="272" y="167"/>
                  <a:pt x="274" y="165"/>
                  <a:pt x="275" y="169"/>
                </a:cubicBezTo>
                <a:cubicBezTo>
                  <a:pt x="275" y="173"/>
                  <a:pt x="275" y="175"/>
                  <a:pt x="272" y="178"/>
                </a:cubicBezTo>
                <a:cubicBezTo>
                  <a:pt x="269" y="181"/>
                  <a:pt x="266" y="180"/>
                  <a:pt x="266" y="178"/>
                </a:cubicBezTo>
                <a:cubicBezTo>
                  <a:pt x="266" y="176"/>
                  <a:pt x="263" y="172"/>
                  <a:pt x="262" y="174"/>
                </a:cubicBezTo>
                <a:cubicBezTo>
                  <a:pt x="262" y="177"/>
                  <a:pt x="262" y="181"/>
                  <a:pt x="259" y="181"/>
                </a:cubicBezTo>
                <a:cubicBezTo>
                  <a:pt x="257" y="181"/>
                  <a:pt x="258" y="176"/>
                  <a:pt x="256" y="175"/>
                </a:cubicBezTo>
                <a:cubicBezTo>
                  <a:pt x="254" y="173"/>
                  <a:pt x="255" y="172"/>
                  <a:pt x="252" y="172"/>
                </a:cubicBezTo>
                <a:cubicBezTo>
                  <a:pt x="249" y="173"/>
                  <a:pt x="246" y="173"/>
                  <a:pt x="245" y="175"/>
                </a:cubicBezTo>
                <a:cubicBezTo>
                  <a:pt x="245" y="177"/>
                  <a:pt x="246" y="181"/>
                  <a:pt x="246" y="187"/>
                </a:cubicBezTo>
                <a:cubicBezTo>
                  <a:pt x="245" y="193"/>
                  <a:pt x="243" y="193"/>
                  <a:pt x="240" y="194"/>
                </a:cubicBezTo>
                <a:cubicBezTo>
                  <a:pt x="236" y="195"/>
                  <a:pt x="236" y="192"/>
                  <a:pt x="237" y="189"/>
                </a:cubicBezTo>
                <a:cubicBezTo>
                  <a:pt x="238" y="187"/>
                  <a:pt x="240" y="182"/>
                  <a:pt x="240" y="180"/>
                </a:cubicBezTo>
                <a:cubicBezTo>
                  <a:pt x="240" y="177"/>
                  <a:pt x="242" y="174"/>
                  <a:pt x="239" y="175"/>
                </a:cubicBezTo>
                <a:cubicBezTo>
                  <a:pt x="235" y="177"/>
                  <a:pt x="236" y="177"/>
                  <a:pt x="235" y="179"/>
                </a:cubicBezTo>
                <a:cubicBezTo>
                  <a:pt x="233" y="182"/>
                  <a:pt x="231" y="184"/>
                  <a:pt x="230" y="183"/>
                </a:cubicBezTo>
                <a:cubicBezTo>
                  <a:pt x="229" y="182"/>
                  <a:pt x="229" y="180"/>
                  <a:pt x="227" y="181"/>
                </a:cubicBezTo>
                <a:cubicBezTo>
                  <a:pt x="225" y="182"/>
                  <a:pt x="224" y="184"/>
                  <a:pt x="224" y="184"/>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6"/>
          <p:cNvSpPr>
            <a:spLocks noEditPoints="1"/>
          </p:cNvSpPr>
          <p:nvPr/>
        </p:nvSpPr>
        <p:spPr bwMode="auto">
          <a:xfrm>
            <a:off x="3229501" y="4071515"/>
            <a:ext cx="1654814" cy="1608068"/>
          </a:xfrm>
          <a:custGeom>
            <a:avLst/>
            <a:gdLst>
              <a:gd name="T0" fmla="*/ 305 w 313"/>
              <a:gd name="T1" fmla="*/ 201 h 304"/>
              <a:gd name="T2" fmla="*/ 252 w 313"/>
              <a:gd name="T3" fmla="*/ 199 h 304"/>
              <a:gd name="T4" fmla="*/ 201 w 313"/>
              <a:gd name="T5" fmla="*/ 99 h 304"/>
              <a:gd name="T6" fmla="*/ 193 w 313"/>
              <a:gd name="T7" fmla="*/ 100 h 304"/>
              <a:gd name="T8" fmla="*/ 187 w 313"/>
              <a:gd name="T9" fmla="*/ 89 h 304"/>
              <a:gd name="T10" fmla="*/ 173 w 313"/>
              <a:gd name="T11" fmla="*/ 79 h 304"/>
              <a:gd name="T12" fmla="*/ 165 w 313"/>
              <a:gd name="T13" fmla="*/ 64 h 304"/>
              <a:gd name="T14" fmla="*/ 159 w 313"/>
              <a:gd name="T15" fmla="*/ 48 h 304"/>
              <a:gd name="T16" fmla="*/ 159 w 313"/>
              <a:gd name="T17" fmla="*/ 33 h 304"/>
              <a:gd name="T18" fmla="*/ 136 w 313"/>
              <a:gd name="T19" fmla="*/ 27 h 304"/>
              <a:gd name="T20" fmla="*/ 112 w 313"/>
              <a:gd name="T21" fmla="*/ 20 h 304"/>
              <a:gd name="T22" fmla="*/ 79 w 313"/>
              <a:gd name="T23" fmla="*/ 3 h 304"/>
              <a:gd name="T24" fmla="*/ 2 w 313"/>
              <a:gd name="T25" fmla="*/ 86 h 304"/>
              <a:gd name="T26" fmla="*/ 6 w 313"/>
              <a:gd name="T27" fmla="*/ 162 h 304"/>
              <a:gd name="T28" fmla="*/ 24 w 313"/>
              <a:gd name="T29" fmla="*/ 174 h 304"/>
              <a:gd name="T30" fmla="*/ 47 w 313"/>
              <a:gd name="T31" fmla="*/ 182 h 304"/>
              <a:gd name="T32" fmla="*/ 75 w 313"/>
              <a:gd name="T33" fmla="*/ 185 h 304"/>
              <a:gd name="T34" fmla="*/ 82 w 313"/>
              <a:gd name="T35" fmla="*/ 177 h 304"/>
              <a:gd name="T36" fmla="*/ 93 w 313"/>
              <a:gd name="T37" fmla="*/ 174 h 304"/>
              <a:gd name="T38" fmla="*/ 95 w 313"/>
              <a:gd name="T39" fmla="*/ 166 h 304"/>
              <a:gd name="T40" fmla="*/ 104 w 313"/>
              <a:gd name="T41" fmla="*/ 168 h 304"/>
              <a:gd name="T42" fmla="*/ 120 w 313"/>
              <a:gd name="T43" fmla="*/ 169 h 304"/>
              <a:gd name="T44" fmla="*/ 134 w 313"/>
              <a:gd name="T45" fmla="*/ 183 h 304"/>
              <a:gd name="T46" fmla="*/ 144 w 313"/>
              <a:gd name="T47" fmla="*/ 187 h 304"/>
              <a:gd name="T48" fmla="*/ 151 w 313"/>
              <a:gd name="T49" fmla="*/ 201 h 304"/>
              <a:gd name="T50" fmla="*/ 154 w 313"/>
              <a:gd name="T51" fmla="*/ 207 h 304"/>
              <a:gd name="T52" fmla="*/ 160 w 313"/>
              <a:gd name="T53" fmla="*/ 212 h 304"/>
              <a:gd name="T54" fmla="*/ 160 w 313"/>
              <a:gd name="T55" fmla="*/ 212 h 304"/>
              <a:gd name="T56" fmla="*/ 160 w 313"/>
              <a:gd name="T57" fmla="*/ 212 h 304"/>
              <a:gd name="T58" fmla="*/ 171 w 313"/>
              <a:gd name="T59" fmla="*/ 214 h 304"/>
              <a:gd name="T60" fmla="*/ 202 w 313"/>
              <a:gd name="T61" fmla="*/ 214 h 304"/>
              <a:gd name="T62" fmla="*/ 221 w 313"/>
              <a:gd name="T63" fmla="*/ 223 h 304"/>
              <a:gd name="T64" fmla="*/ 227 w 313"/>
              <a:gd name="T65" fmla="*/ 229 h 304"/>
              <a:gd name="T66" fmla="*/ 229 w 313"/>
              <a:gd name="T67" fmla="*/ 237 h 304"/>
              <a:gd name="T68" fmla="*/ 217 w 313"/>
              <a:gd name="T69" fmla="*/ 239 h 304"/>
              <a:gd name="T70" fmla="*/ 208 w 313"/>
              <a:gd name="T71" fmla="*/ 231 h 304"/>
              <a:gd name="T72" fmla="*/ 206 w 313"/>
              <a:gd name="T73" fmla="*/ 236 h 304"/>
              <a:gd name="T74" fmla="*/ 206 w 313"/>
              <a:gd name="T75" fmla="*/ 256 h 304"/>
              <a:gd name="T76" fmla="*/ 202 w 313"/>
              <a:gd name="T77" fmla="*/ 276 h 304"/>
              <a:gd name="T78" fmla="*/ 199 w 313"/>
              <a:gd name="T79" fmla="*/ 277 h 304"/>
              <a:gd name="T80" fmla="*/ 196 w 313"/>
              <a:gd name="T81" fmla="*/ 287 h 304"/>
              <a:gd name="T82" fmla="*/ 200 w 313"/>
              <a:gd name="T83" fmla="*/ 290 h 304"/>
              <a:gd name="T84" fmla="*/ 194 w 313"/>
              <a:gd name="T85" fmla="*/ 296 h 304"/>
              <a:gd name="T86" fmla="*/ 200 w 313"/>
              <a:gd name="T87" fmla="*/ 302 h 304"/>
              <a:gd name="T88" fmla="*/ 214 w 313"/>
              <a:gd name="T89" fmla="*/ 287 h 304"/>
              <a:gd name="T90" fmla="*/ 238 w 313"/>
              <a:gd name="T91" fmla="*/ 278 h 304"/>
              <a:gd name="T92" fmla="*/ 252 w 313"/>
              <a:gd name="T93" fmla="*/ 274 h 304"/>
              <a:gd name="T94" fmla="*/ 253 w 313"/>
              <a:gd name="T95" fmla="*/ 269 h 304"/>
              <a:gd name="T96" fmla="*/ 250 w 313"/>
              <a:gd name="T97" fmla="*/ 265 h 304"/>
              <a:gd name="T98" fmla="*/ 248 w 313"/>
              <a:gd name="T99" fmla="*/ 251 h 304"/>
              <a:gd name="T100" fmla="*/ 281 w 313"/>
              <a:gd name="T101" fmla="*/ 237 h 304"/>
              <a:gd name="T102" fmla="*/ 291 w 313"/>
              <a:gd name="T103" fmla="*/ 231 h 304"/>
              <a:gd name="T104" fmla="*/ 291 w 313"/>
              <a:gd name="T105" fmla="*/ 231 h 304"/>
              <a:gd name="T106" fmla="*/ 312 w 313"/>
              <a:gd name="T107" fmla="*/ 209 h 304"/>
              <a:gd name="T108" fmla="*/ 179 w 313"/>
              <a:gd name="T109" fmla="*/ 219 h 304"/>
              <a:gd name="T110" fmla="*/ 190 w 313"/>
              <a:gd name="T111" fmla="*/ 217 h 304"/>
              <a:gd name="T112" fmla="*/ 193 w 313"/>
              <a:gd name="T113" fmla="*/ 224 h 304"/>
              <a:gd name="T114" fmla="*/ 176 w 313"/>
              <a:gd name="T115" fmla="*/ 221 h 304"/>
              <a:gd name="T116" fmla="*/ 168 w 313"/>
              <a:gd name="T117" fmla="*/ 69 h 304"/>
              <a:gd name="T118" fmla="*/ 183 w 313"/>
              <a:gd name="T119" fmla="*/ 67 h 304"/>
              <a:gd name="T120" fmla="*/ 174 w 313"/>
              <a:gd name="T121" fmla="*/ 7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04">
                <a:moveTo>
                  <a:pt x="312" y="209"/>
                </a:moveTo>
                <a:cubicBezTo>
                  <a:pt x="313" y="204"/>
                  <a:pt x="312" y="200"/>
                  <a:pt x="305" y="201"/>
                </a:cubicBezTo>
                <a:cubicBezTo>
                  <a:pt x="291" y="202"/>
                  <a:pt x="288" y="209"/>
                  <a:pt x="279" y="210"/>
                </a:cubicBezTo>
                <a:cubicBezTo>
                  <a:pt x="271" y="210"/>
                  <a:pt x="261" y="200"/>
                  <a:pt x="252" y="199"/>
                </a:cubicBezTo>
                <a:cubicBezTo>
                  <a:pt x="242" y="198"/>
                  <a:pt x="226" y="185"/>
                  <a:pt x="226" y="185"/>
                </a:cubicBezTo>
                <a:cubicBezTo>
                  <a:pt x="201" y="99"/>
                  <a:pt x="201" y="99"/>
                  <a:pt x="201" y="99"/>
                </a:cubicBezTo>
                <a:cubicBezTo>
                  <a:pt x="200" y="99"/>
                  <a:pt x="200" y="99"/>
                  <a:pt x="200" y="99"/>
                </a:cubicBezTo>
                <a:cubicBezTo>
                  <a:pt x="198" y="99"/>
                  <a:pt x="193" y="100"/>
                  <a:pt x="193" y="100"/>
                </a:cubicBezTo>
                <a:cubicBezTo>
                  <a:pt x="193" y="100"/>
                  <a:pt x="193" y="97"/>
                  <a:pt x="192" y="95"/>
                </a:cubicBezTo>
                <a:cubicBezTo>
                  <a:pt x="191" y="92"/>
                  <a:pt x="189" y="90"/>
                  <a:pt x="187" y="89"/>
                </a:cubicBezTo>
                <a:cubicBezTo>
                  <a:pt x="185" y="88"/>
                  <a:pt x="178" y="86"/>
                  <a:pt x="177" y="84"/>
                </a:cubicBezTo>
                <a:cubicBezTo>
                  <a:pt x="176" y="83"/>
                  <a:pt x="174" y="81"/>
                  <a:pt x="173" y="79"/>
                </a:cubicBezTo>
                <a:cubicBezTo>
                  <a:pt x="172" y="77"/>
                  <a:pt x="166" y="73"/>
                  <a:pt x="165" y="72"/>
                </a:cubicBezTo>
                <a:cubicBezTo>
                  <a:pt x="165" y="71"/>
                  <a:pt x="165" y="67"/>
                  <a:pt x="165" y="64"/>
                </a:cubicBezTo>
                <a:cubicBezTo>
                  <a:pt x="165" y="62"/>
                  <a:pt x="163" y="57"/>
                  <a:pt x="163" y="53"/>
                </a:cubicBezTo>
                <a:cubicBezTo>
                  <a:pt x="163" y="48"/>
                  <a:pt x="159" y="48"/>
                  <a:pt x="159" y="48"/>
                </a:cubicBezTo>
                <a:cubicBezTo>
                  <a:pt x="159" y="48"/>
                  <a:pt x="158" y="45"/>
                  <a:pt x="158" y="43"/>
                </a:cubicBezTo>
                <a:cubicBezTo>
                  <a:pt x="158" y="41"/>
                  <a:pt x="158" y="35"/>
                  <a:pt x="159" y="33"/>
                </a:cubicBezTo>
                <a:cubicBezTo>
                  <a:pt x="159" y="30"/>
                  <a:pt x="157" y="26"/>
                  <a:pt x="157" y="26"/>
                </a:cubicBezTo>
                <a:cubicBezTo>
                  <a:pt x="157" y="26"/>
                  <a:pt x="143" y="26"/>
                  <a:pt x="136" y="27"/>
                </a:cubicBezTo>
                <a:cubicBezTo>
                  <a:pt x="129" y="27"/>
                  <a:pt x="122" y="29"/>
                  <a:pt x="122" y="28"/>
                </a:cubicBezTo>
                <a:cubicBezTo>
                  <a:pt x="122" y="26"/>
                  <a:pt x="115" y="23"/>
                  <a:pt x="112" y="20"/>
                </a:cubicBezTo>
                <a:cubicBezTo>
                  <a:pt x="109" y="18"/>
                  <a:pt x="96" y="19"/>
                  <a:pt x="94" y="16"/>
                </a:cubicBezTo>
                <a:cubicBezTo>
                  <a:pt x="92" y="14"/>
                  <a:pt x="84" y="10"/>
                  <a:pt x="79" y="3"/>
                </a:cubicBezTo>
                <a:cubicBezTo>
                  <a:pt x="78" y="2"/>
                  <a:pt x="76" y="1"/>
                  <a:pt x="75" y="0"/>
                </a:cubicBezTo>
                <a:cubicBezTo>
                  <a:pt x="2" y="86"/>
                  <a:pt x="2" y="86"/>
                  <a:pt x="2" y="86"/>
                </a:cubicBezTo>
                <a:cubicBezTo>
                  <a:pt x="0" y="160"/>
                  <a:pt x="0" y="160"/>
                  <a:pt x="0" y="160"/>
                </a:cubicBezTo>
                <a:cubicBezTo>
                  <a:pt x="2" y="159"/>
                  <a:pt x="6" y="159"/>
                  <a:pt x="6" y="162"/>
                </a:cubicBezTo>
                <a:cubicBezTo>
                  <a:pt x="6" y="165"/>
                  <a:pt x="5" y="171"/>
                  <a:pt x="11" y="173"/>
                </a:cubicBezTo>
                <a:cubicBezTo>
                  <a:pt x="16" y="174"/>
                  <a:pt x="19" y="174"/>
                  <a:pt x="24" y="174"/>
                </a:cubicBezTo>
                <a:cubicBezTo>
                  <a:pt x="30" y="175"/>
                  <a:pt x="35" y="177"/>
                  <a:pt x="39" y="180"/>
                </a:cubicBezTo>
                <a:cubicBezTo>
                  <a:pt x="43" y="183"/>
                  <a:pt x="44" y="180"/>
                  <a:pt x="47" y="182"/>
                </a:cubicBezTo>
                <a:cubicBezTo>
                  <a:pt x="51" y="185"/>
                  <a:pt x="55" y="182"/>
                  <a:pt x="60" y="182"/>
                </a:cubicBezTo>
                <a:cubicBezTo>
                  <a:pt x="66" y="182"/>
                  <a:pt x="73" y="185"/>
                  <a:pt x="75" y="185"/>
                </a:cubicBezTo>
                <a:cubicBezTo>
                  <a:pt x="75" y="185"/>
                  <a:pt x="77" y="186"/>
                  <a:pt x="80" y="185"/>
                </a:cubicBezTo>
                <a:cubicBezTo>
                  <a:pt x="81" y="183"/>
                  <a:pt x="81" y="179"/>
                  <a:pt x="82" y="177"/>
                </a:cubicBezTo>
                <a:cubicBezTo>
                  <a:pt x="82" y="176"/>
                  <a:pt x="85" y="176"/>
                  <a:pt x="87" y="177"/>
                </a:cubicBezTo>
                <a:cubicBezTo>
                  <a:pt x="89" y="178"/>
                  <a:pt x="91" y="174"/>
                  <a:pt x="93" y="174"/>
                </a:cubicBezTo>
                <a:cubicBezTo>
                  <a:pt x="94" y="173"/>
                  <a:pt x="95" y="173"/>
                  <a:pt x="95" y="171"/>
                </a:cubicBezTo>
                <a:cubicBezTo>
                  <a:pt x="94" y="169"/>
                  <a:pt x="94" y="168"/>
                  <a:pt x="95" y="166"/>
                </a:cubicBezTo>
                <a:cubicBezTo>
                  <a:pt x="97" y="164"/>
                  <a:pt x="96" y="169"/>
                  <a:pt x="99" y="168"/>
                </a:cubicBezTo>
                <a:cubicBezTo>
                  <a:pt x="102" y="168"/>
                  <a:pt x="101" y="167"/>
                  <a:pt x="104" y="168"/>
                </a:cubicBezTo>
                <a:cubicBezTo>
                  <a:pt x="106" y="169"/>
                  <a:pt x="107" y="168"/>
                  <a:pt x="111" y="168"/>
                </a:cubicBezTo>
                <a:cubicBezTo>
                  <a:pt x="115" y="167"/>
                  <a:pt x="116" y="168"/>
                  <a:pt x="120" y="169"/>
                </a:cubicBezTo>
                <a:cubicBezTo>
                  <a:pt x="124" y="169"/>
                  <a:pt x="123" y="172"/>
                  <a:pt x="126" y="175"/>
                </a:cubicBezTo>
                <a:cubicBezTo>
                  <a:pt x="128" y="178"/>
                  <a:pt x="130" y="183"/>
                  <a:pt x="134" y="183"/>
                </a:cubicBezTo>
                <a:cubicBezTo>
                  <a:pt x="138" y="183"/>
                  <a:pt x="144" y="181"/>
                  <a:pt x="145" y="181"/>
                </a:cubicBezTo>
                <a:cubicBezTo>
                  <a:pt x="147" y="181"/>
                  <a:pt x="144" y="185"/>
                  <a:pt x="144" y="187"/>
                </a:cubicBezTo>
                <a:cubicBezTo>
                  <a:pt x="144" y="190"/>
                  <a:pt x="150" y="192"/>
                  <a:pt x="150" y="192"/>
                </a:cubicBezTo>
                <a:cubicBezTo>
                  <a:pt x="151" y="193"/>
                  <a:pt x="150" y="198"/>
                  <a:pt x="151" y="201"/>
                </a:cubicBezTo>
                <a:cubicBezTo>
                  <a:pt x="151" y="204"/>
                  <a:pt x="153" y="202"/>
                  <a:pt x="155" y="203"/>
                </a:cubicBezTo>
                <a:cubicBezTo>
                  <a:pt x="157" y="204"/>
                  <a:pt x="155" y="205"/>
                  <a:pt x="154" y="207"/>
                </a:cubicBezTo>
                <a:cubicBezTo>
                  <a:pt x="154" y="208"/>
                  <a:pt x="154" y="208"/>
                  <a:pt x="154" y="208"/>
                </a:cubicBezTo>
                <a:cubicBezTo>
                  <a:pt x="160" y="212"/>
                  <a:pt x="160" y="212"/>
                  <a:pt x="160" y="212"/>
                </a:cubicBezTo>
                <a:cubicBezTo>
                  <a:pt x="160" y="212"/>
                  <a:pt x="160" y="212"/>
                  <a:pt x="160" y="212"/>
                </a:cubicBezTo>
                <a:cubicBezTo>
                  <a:pt x="160" y="212"/>
                  <a:pt x="160" y="212"/>
                  <a:pt x="160" y="212"/>
                </a:cubicBezTo>
                <a:cubicBezTo>
                  <a:pt x="160" y="212"/>
                  <a:pt x="160" y="212"/>
                  <a:pt x="160" y="212"/>
                </a:cubicBezTo>
                <a:cubicBezTo>
                  <a:pt x="160" y="212"/>
                  <a:pt x="160" y="212"/>
                  <a:pt x="160" y="212"/>
                </a:cubicBezTo>
                <a:cubicBezTo>
                  <a:pt x="160" y="212"/>
                  <a:pt x="160" y="212"/>
                  <a:pt x="160" y="212"/>
                </a:cubicBezTo>
                <a:cubicBezTo>
                  <a:pt x="161" y="212"/>
                  <a:pt x="164" y="214"/>
                  <a:pt x="171" y="214"/>
                </a:cubicBezTo>
                <a:cubicBezTo>
                  <a:pt x="179" y="213"/>
                  <a:pt x="181" y="214"/>
                  <a:pt x="189" y="214"/>
                </a:cubicBezTo>
                <a:cubicBezTo>
                  <a:pt x="196" y="213"/>
                  <a:pt x="196" y="214"/>
                  <a:pt x="202" y="214"/>
                </a:cubicBezTo>
                <a:cubicBezTo>
                  <a:pt x="208" y="214"/>
                  <a:pt x="212" y="214"/>
                  <a:pt x="215" y="217"/>
                </a:cubicBezTo>
                <a:cubicBezTo>
                  <a:pt x="218" y="219"/>
                  <a:pt x="219" y="222"/>
                  <a:pt x="221" y="223"/>
                </a:cubicBezTo>
                <a:cubicBezTo>
                  <a:pt x="223" y="223"/>
                  <a:pt x="226" y="220"/>
                  <a:pt x="226" y="223"/>
                </a:cubicBezTo>
                <a:cubicBezTo>
                  <a:pt x="226" y="226"/>
                  <a:pt x="225" y="228"/>
                  <a:pt x="227" y="229"/>
                </a:cubicBezTo>
                <a:cubicBezTo>
                  <a:pt x="228" y="231"/>
                  <a:pt x="232" y="231"/>
                  <a:pt x="232" y="233"/>
                </a:cubicBezTo>
                <a:cubicBezTo>
                  <a:pt x="232" y="236"/>
                  <a:pt x="229" y="233"/>
                  <a:pt x="229" y="237"/>
                </a:cubicBezTo>
                <a:cubicBezTo>
                  <a:pt x="229" y="240"/>
                  <a:pt x="228" y="243"/>
                  <a:pt x="225" y="242"/>
                </a:cubicBezTo>
                <a:cubicBezTo>
                  <a:pt x="221" y="242"/>
                  <a:pt x="218" y="238"/>
                  <a:pt x="217" y="239"/>
                </a:cubicBezTo>
                <a:cubicBezTo>
                  <a:pt x="216" y="241"/>
                  <a:pt x="215" y="238"/>
                  <a:pt x="213" y="236"/>
                </a:cubicBezTo>
                <a:cubicBezTo>
                  <a:pt x="212" y="235"/>
                  <a:pt x="210" y="233"/>
                  <a:pt x="208" y="231"/>
                </a:cubicBezTo>
                <a:cubicBezTo>
                  <a:pt x="205" y="230"/>
                  <a:pt x="202" y="230"/>
                  <a:pt x="201" y="230"/>
                </a:cubicBezTo>
                <a:cubicBezTo>
                  <a:pt x="201" y="231"/>
                  <a:pt x="203" y="232"/>
                  <a:pt x="206" y="236"/>
                </a:cubicBezTo>
                <a:cubicBezTo>
                  <a:pt x="209" y="240"/>
                  <a:pt x="213" y="239"/>
                  <a:pt x="210" y="244"/>
                </a:cubicBezTo>
                <a:cubicBezTo>
                  <a:pt x="206" y="249"/>
                  <a:pt x="206" y="254"/>
                  <a:pt x="206" y="256"/>
                </a:cubicBezTo>
                <a:cubicBezTo>
                  <a:pt x="206" y="259"/>
                  <a:pt x="207" y="264"/>
                  <a:pt x="207" y="269"/>
                </a:cubicBezTo>
                <a:cubicBezTo>
                  <a:pt x="208" y="273"/>
                  <a:pt x="203" y="275"/>
                  <a:pt x="202" y="276"/>
                </a:cubicBezTo>
                <a:cubicBezTo>
                  <a:pt x="201" y="277"/>
                  <a:pt x="201" y="279"/>
                  <a:pt x="199" y="277"/>
                </a:cubicBezTo>
                <a:cubicBezTo>
                  <a:pt x="199" y="277"/>
                  <a:pt x="199" y="277"/>
                  <a:pt x="199" y="277"/>
                </a:cubicBezTo>
                <a:cubicBezTo>
                  <a:pt x="196" y="287"/>
                  <a:pt x="196" y="287"/>
                  <a:pt x="196" y="287"/>
                </a:cubicBezTo>
                <a:cubicBezTo>
                  <a:pt x="196" y="287"/>
                  <a:pt x="196" y="287"/>
                  <a:pt x="196" y="287"/>
                </a:cubicBezTo>
                <a:cubicBezTo>
                  <a:pt x="196" y="287"/>
                  <a:pt x="197" y="287"/>
                  <a:pt x="197" y="288"/>
                </a:cubicBezTo>
                <a:cubicBezTo>
                  <a:pt x="199" y="288"/>
                  <a:pt x="198" y="290"/>
                  <a:pt x="200" y="290"/>
                </a:cubicBezTo>
                <a:cubicBezTo>
                  <a:pt x="203" y="291"/>
                  <a:pt x="202" y="294"/>
                  <a:pt x="199" y="294"/>
                </a:cubicBezTo>
                <a:cubicBezTo>
                  <a:pt x="197" y="294"/>
                  <a:pt x="196" y="296"/>
                  <a:pt x="194" y="296"/>
                </a:cubicBezTo>
                <a:cubicBezTo>
                  <a:pt x="194" y="296"/>
                  <a:pt x="192" y="300"/>
                  <a:pt x="191" y="304"/>
                </a:cubicBezTo>
                <a:cubicBezTo>
                  <a:pt x="194" y="304"/>
                  <a:pt x="198" y="304"/>
                  <a:pt x="200" y="302"/>
                </a:cubicBezTo>
                <a:cubicBezTo>
                  <a:pt x="202" y="300"/>
                  <a:pt x="205" y="297"/>
                  <a:pt x="208" y="294"/>
                </a:cubicBezTo>
                <a:cubicBezTo>
                  <a:pt x="211" y="291"/>
                  <a:pt x="209" y="290"/>
                  <a:pt x="214" y="287"/>
                </a:cubicBezTo>
                <a:cubicBezTo>
                  <a:pt x="219" y="284"/>
                  <a:pt x="222" y="284"/>
                  <a:pt x="227" y="283"/>
                </a:cubicBezTo>
                <a:cubicBezTo>
                  <a:pt x="231" y="282"/>
                  <a:pt x="234" y="281"/>
                  <a:pt x="238" y="278"/>
                </a:cubicBezTo>
                <a:cubicBezTo>
                  <a:pt x="241" y="276"/>
                  <a:pt x="243" y="274"/>
                  <a:pt x="247" y="274"/>
                </a:cubicBezTo>
                <a:cubicBezTo>
                  <a:pt x="249" y="273"/>
                  <a:pt x="251" y="274"/>
                  <a:pt x="252" y="274"/>
                </a:cubicBezTo>
                <a:cubicBezTo>
                  <a:pt x="252" y="274"/>
                  <a:pt x="252" y="274"/>
                  <a:pt x="252" y="274"/>
                </a:cubicBezTo>
                <a:cubicBezTo>
                  <a:pt x="252" y="274"/>
                  <a:pt x="253" y="272"/>
                  <a:pt x="253" y="269"/>
                </a:cubicBezTo>
                <a:cubicBezTo>
                  <a:pt x="252" y="267"/>
                  <a:pt x="251" y="266"/>
                  <a:pt x="250" y="265"/>
                </a:cubicBezTo>
                <a:cubicBezTo>
                  <a:pt x="250" y="265"/>
                  <a:pt x="250" y="265"/>
                  <a:pt x="250" y="265"/>
                </a:cubicBezTo>
                <a:cubicBezTo>
                  <a:pt x="242" y="270"/>
                  <a:pt x="237" y="270"/>
                  <a:pt x="238" y="265"/>
                </a:cubicBezTo>
                <a:cubicBezTo>
                  <a:pt x="240" y="260"/>
                  <a:pt x="242" y="255"/>
                  <a:pt x="248" y="251"/>
                </a:cubicBezTo>
                <a:cubicBezTo>
                  <a:pt x="254" y="247"/>
                  <a:pt x="267" y="246"/>
                  <a:pt x="268" y="246"/>
                </a:cubicBezTo>
                <a:cubicBezTo>
                  <a:pt x="269" y="245"/>
                  <a:pt x="274" y="239"/>
                  <a:pt x="281" y="237"/>
                </a:cubicBezTo>
                <a:cubicBezTo>
                  <a:pt x="286" y="235"/>
                  <a:pt x="291" y="232"/>
                  <a:pt x="291" y="231"/>
                </a:cubicBezTo>
                <a:cubicBezTo>
                  <a:pt x="291" y="231"/>
                  <a:pt x="291" y="231"/>
                  <a:pt x="291" y="231"/>
                </a:cubicBezTo>
                <a:cubicBezTo>
                  <a:pt x="291" y="231"/>
                  <a:pt x="291" y="231"/>
                  <a:pt x="291" y="231"/>
                </a:cubicBezTo>
                <a:cubicBezTo>
                  <a:pt x="291" y="231"/>
                  <a:pt x="291" y="231"/>
                  <a:pt x="291" y="231"/>
                </a:cubicBezTo>
                <a:cubicBezTo>
                  <a:pt x="291" y="231"/>
                  <a:pt x="295" y="223"/>
                  <a:pt x="298" y="218"/>
                </a:cubicBezTo>
                <a:cubicBezTo>
                  <a:pt x="302" y="213"/>
                  <a:pt x="305" y="211"/>
                  <a:pt x="312" y="209"/>
                </a:cubicBezTo>
                <a:close/>
                <a:moveTo>
                  <a:pt x="173" y="217"/>
                </a:moveTo>
                <a:cubicBezTo>
                  <a:pt x="175" y="218"/>
                  <a:pt x="176" y="219"/>
                  <a:pt x="179" y="219"/>
                </a:cubicBezTo>
                <a:cubicBezTo>
                  <a:pt x="182" y="219"/>
                  <a:pt x="183" y="219"/>
                  <a:pt x="184" y="218"/>
                </a:cubicBezTo>
                <a:cubicBezTo>
                  <a:pt x="186" y="218"/>
                  <a:pt x="187" y="218"/>
                  <a:pt x="190" y="217"/>
                </a:cubicBezTo>
                <a:cubicBezTo>
                  <a:pt x="193" y="217"/>
                  <a:pt x="200" y="219"/>
                  <a:pt x="199" y="221"/>
                </a:cubicBezTo>
                <a:cubicBezTo>
                  <a:pt x="199" y="224"/>
                  <a:pt x="197" y="225"/>
                  <a:pt x="193" y="224"/>
                </a:cubicBezTo>
                <a:cubicBezTo>
                  <a:pt x="189" y="224"/>
                  <a:pt x="188" y="222"/>
                  <a:pt x="183" y="221"/>
                </a:cubicBezTo>
                <a:cubicBezTo>
                  <a:pt x="178" y="221"/>
                  <a:pt x="180" y="221"/>
                  <a:pt x="176" y="221"/>
                </a:cubicBezTo>
                <a:cubicBezTo>
                  <a:pt x="175" y="220"/>
                  <a:pt x="174" y="218"/>
                  <a:pt x="173" y="217"/>
                </a:cubicBezTo>
                <a:close/>
                <a:moveTo>
                  <a:pt x="168" y="69"/>
                </a:moveTo>
                <a:cubicBezTo>
                  <a:pt x="165" y="66"/>
                  <a:pt x="175" y="64"/>
                  <a:pt x="177" y="64"/>
                </a:cubicBezTo>
                <a:cubicBezTo>
                  <a:pt x="179" y="64"/>
                  <a:pt x="182" y="66"/>
                  <a:pt x="183" y="67"/>
                </a:cubicBezTo>
                <a:cubicBezTo>
                  <a:pt x="184" y="68"/>
                  <a:pt x="185" y="73"/>
                  <a:pt x="182" y="73"/>
                </a:cubicBezTo>
                <a:cubicBezTo>
                  <a:pt x="180" y="74"/>
                  <a:pt x="177" y="72"/>
                  <a:pt x="174" y="71"/>
                </a:cubicBezTo>
                <a:cubicBezTo>
                  <a:pt x="171" y="70"/>
                  <a:pt x="169" y="71"/>
                  <a:pt x="168" y="69"/>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7"/>
          <p:cNvSpPr>
            <a:spLocks noEditPoints="1"/>
          </p:cNvSpPr>
          <p:nvPr/>
        </p:nvSpPr>
        <p:spPr bwMode="auto">
          <a:xfrm>
            <a:off x="1621433" y="1612668"/>
            <a:ext cx="1364988" cy="2087995"/>
          </a:xfrm>
          <a:custGeom>
            <a:avLst/>
            <a:gdLst>
              <a:gd name="T0" fmla="*/ 218 w 258"/>
              <a:gd name="T1" fmla="*/ 86 h 395"/>
              <a:gd name="T2" fmla="*/ 223 w 258"/>
              <a:gd name="T3" fmla="*/ 72 h 395"/>
              <a:gd name="T4" fmla="*/ 205 w 258"/>
              <a:gd name="T5" fmla="*/ 63 h 395"/>
              <a:gd name="T6" fmla="*/ 212 w 258"/>
              <a:gd name="T7" fmla="*/ 52 h 395"/>
              <a:gd name="T8" fmla="*/ 226 w 258"/>
              <a:gd name="T9" fmla="*/ 46 h 395"/>
              <a:gd name="T10" fmla="*/ 240 w 258"/>
              <a:gd name="T11" fmla="*/ 67 h 395"/>
              <a:gd name="T12" fmla="*/ 31 w 258"/>
              <a:gd name="T13" fmla="*/ 112 h 395"/>
              <a:gd name="T14" fmla="*/ 8 w 258"/>
              <a:gd name="T15" fmla="*/ 144 h 395"/>
              <a:gd name="T16" fmla="*/ 14 w 258"/>
              <a:gd name="T17" fmla="*/ 191 h 395"/>
              <a:gd name="T18" fmla="*/ 10 w 258"/>
              <a:gd name="T19" fmla="*/ 238 h 395"/>
              <a:gd name="T20" fmla="*/ 7 w 258"/>
              <a:gd name="T21" fmla="*/ 276 h 395"/>
              <a:gd name="T22" fmla="*/ 23 w 258"/>
              <a:gd name="T23" fmla="*/ 325 h 395"/>
              <a:gd name="T24" fmla="*/ 179 w 258"/>
              <a:gd name="T25" fmla="*/ 270 h 395"/>
              <a:gd name="T26" fmla="*/ 128 w 258"/>
              <a:gd name="T27" fmla="*/ 151 h 395"/>
              <a:gd name="T28" fmla="*/ 111 w 258"/>
              <a:gd name="T29" fmla="*/ 142 h 395"/>
              <a:gd name="T30" fmla="*/ 100 w 258"/>
              <a:gd name="T31" fmla="*/ 120 h 395"/>
              <a:gd name="T32" fmla="*/ 83 w 258"/>
              <a:gd name="T33" fmla="*/ 128 h 395"/>
              <a:gd name="T34" fmla="*/ 60 w 258"/>
              <a:gd name="T35" fmla="*/ 127 h 395"/>
              <a:gd name="T36" fmla="*/ 58 w 258"/>
              <a:gd name="T37" fmla="*/ 123 h 395"/>
              <a:gd name="T38" fmla="*/ 84 w 258"/>
              <a:gd name="T39" fmla="*/ 120 h 395"/>
              <a:gd name="T40" fmla="*/ 64 w 258"/>
              <a:gd name="T41" fmla="*/ 117 h 395"/>
              <a:gd name="T42" fmla="*/ 46 w 258"/>
              <a:gd name="T43" fmla="*/ 112 h 395"/>
              <a:gd name="T44" fmla="*/ 35 w 258"/>
              <a:gd name="T45" fmla="*/ 122 h 395"/>
              <a:gd name="T46" fmla="*/ 166 w 258"/>
              <a:gd name="T47" fmla="*/ 162 h 395"/>
              <a:gd name="T48" fmla="*/ 173 w 258"/>
              <a:gd name="T49" fmla="*/ 155 h 395"/>
              <a:gd name="T50" fmla="*/ 168 w 258"/>
              <a:gd name="T51" fmla="*/ 133 h 395"/>
              <a:gd name="T52" fmla="*/ 191 w 258"/>
              <a:gd name="T53" fmla="*/ 106 h 395"/>
              <a:gd name="T54" fmla="*/ 211 w 258"/>
              <a:gd name="T55" fmla="*/ 115 h 395"/>
              <a:gd name="T56" fmla="*/ 210 w 258"/>
              <a:gd name="T57" fmla="*/ 178 h 395"/>
              <a:gd name="T58" fmla="*/ 252 w 258"/>
              <a:gd name="T59" fmla="*/ 14 h 395"/>
              <a:gd name="T60" fmla="*/ 239 w 258"/>
              <a:gd name="T61" fmla="*/ 18 h 395"/>
              <a:gd name="T62" fmla="*/ 254 w 258"/>
              <a:gd name="T63" fmla="*/ 10 h 395"/>
              <a:gd name="T64" fmla="*/ 255 w 258"/>
              <a:gd name="T65" fmla="*/ 1 h 395"/>
              <a:gd name="T66" fmla="*/ 220 w 258"/>
              <a:gd name="T67" fmla="*/ 32 h 395"/>
              <a:gd name="T68" fmla="*/ 212 w 258"/>
              <a:gd name="T69" fmla="*/ 16 h 395"/>
              <a:gd name="T70" fmla="*/ 183 w 258"/>
              <a:gd name="T71" fmla="*/ 34 h 395"/>
              <a:gd name="T72" fmla="*/ 198 w 258"/>
              <a:gd name="T73" fmla="*/ 38 h 395"/>
              <a:gd name="T74" fmla="*/ 212 w 258"/>
              <a:gd name="T75" fmla="*/ 39 h 395"/>
              <a:gd name="T76" fmla="*/ 195 w 258"/>
              <a:gd name="T77" fmla="*/ 49 h 395"/>
              <a:gd name="T78" fmla="*/ 177 w 258"/>
              <a:gd name="T79" fmla="*/ 106 h 395"/>
              <a:gd name="T80" fmla="*/ 133 w 258"/>
              <a:gd name="T81" fmla="*/ 126 h 395"/>
              <a:gd name="T82" fmla="*/ 143 w 258"/>
              <a:gd name="T83" fmla="*/ 88 h 395"/>
              <a:gd name="T84" fmla="*/ 167 w 258"/>
              <a:gd name="T85" fmla="*/ 64 h 395"/>
              <a:gd name="T86" fmla="*/ 195 w 258"/>
              <a:gd name="T87" fmla="*/ 84 h 395"/>
              <a:gd name="T88" fmla="*/ 91 w 258"/>
              <a:gd name="T89" fmla="*/ 243 h 395"/>
              <a:gd name="T90" fmla="*/ 86 w 258"/>
              <a:gd name="T91" fmla="*/ 230 h 395"/>
              <a:gd name="T92" fmla="*/ 98 w 258"/>
              <a:gd name="T93" fmla="*/ 220 h 395"/>
              <a:gd name="T94" fmla="*/ 73 w 258"/>
              <a:gd name="T95" fmla="*/ 211 h 395"/>
              <a:gd name="T96" fmla="*/ 112 w 258"/>
              <a:gd name="T97" fmla="*/ 212 h 395"/>
              <a:gd name="T98" fmla="*/ 119 w 258"/>
              <a:gd name="T99" fmla="*/ 228 h 395"/>
              <a:gd name="T100" fmla="*/ 124 w 258"/>
              <a:gd name="T101" fmla="*/ 239 h 395"/>
              <a:gd name="T102" fmla="*/ 109 w 258"/>
              <a:gd name="T103" fmla="*/ 244 h 395"/>
              <a:gd name="T104" fmla="*/ 100 w 258"/>
              <a:gd name="T105" fmla="*/ 237 h 395"/>
              <a:gd name="T106" fmla="*/ 111 w 258"/>
              <a:gd name="T107" fmla="*/ 337 h 395"/>
              <a:gd name="T108" fmla="*/ 122 w 258"/>
              <a:gd name="T109" fmla="*/ 315 h 395"/>
              <a:gd name="T110" fmla="*/ 148 w 258"/>
              <a:gd name="T111" fmla="*/ 330 h 395"/>
              <a:gd name="T112" fmla="*/ 174 w 258"/>
              <a:gd name="T113" fmla="*/ 327 h 395"/>
              <a:gd name="T114" fmla="*/ 131 w 258"/>
              <a:gd name="T115" fmla="*/ 343 h 395"/>
              <a:gd name="T116" fmla="*/ 99 w 258"/>
              <a:gd name="T117" fmla="*/ 33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395">
                <a:moveTo>
                  <a:pt x="240" y="67"/>
                </a:moveTo>
                <a:cubicBezTo>
                  <a:pt x="236" y="80"/>
                  <a:pt x="236" y="80"/>
                  <a:pt x="236" y="80"/>
                </a:cubicBezTo>
                <a:cubicBezTo>
                  <a:pt x="236" y="80"/>
                  <a:pt x="235" y="81"/>
                  <a:pt x="234" y="81"/>
                </a:cubicBezTo>
                <a:cubicBezTo>
                  <a:pt x="229" y="84"/>
                  <a:pt x="222" y="87"/>
                  <a:pt x="218" y="86"/>
                </a:cubicBezTo>
                <a:cubicBezTo>
                  <a:pt x="215" y="85"/>
                  <a:pt x="211" y="79"/>
                  <a:pt x="213" y="77"/>
                </a:cubicBezTo>
                <a:cubicBezTo>
                  <a:pt x="215" y="76"/>
                  <a:pt x="219" y="75"/>
                  <a:pt x="224" y="75"/>
                </a:cubicBezTo>
                <a:cubicBezTo>
                  <a:pt x="228" y="75"/>
                  <a:pt x="233" y="75"/>
                  <a:pt x="230" y="74"/>
                </a:cubicBezTo>
                <a:cubicBezTo>
                  <a:pt x="227" y="72"/>
                  <a:pt x="226" y="72"/>
                  <a:pt x="223" y="72"/>
                </a:cubicBezTo>
                <a:cubicBezTo>
                  <a:pt x="219" y="72"/>
                  <a:pt x="219" y="70"/>
                  <a:pt x="221" y="68"/>
                </a:cubicBezTo>
                <a:cubicBezTo>
                  <a:pt x="222" y="66"/>
                  <a:pt x="218" y="67"/>
                  <a:pt x="216" y="68"/>
                </a:cubicBezTo>
                <a:cubicBezTo>
                  <a:pt x="214" y="70"/>
                  <a:pt x="213" y="71"/>
                  <a:pt x="210" y="69"/>
                </a:cubicBezTo>
                <a:cubicBezTo>
                  <a:pt x="207" y="67"/>
                  <a:pt x="208" y="64"/>
                  <a:pt x="205" y="63"/>
                </a:cubicBezTo>
                <a:cubicBezTo>
                  <a:pt x="202" y="62"/>
                  <a:pt x="200" y="62"/>
                  <a:pt x="203" y="59"/>
                </a:cubicBezTo>
                <a:cubicBezTo>
                  <a:pt x="205" y="57"/>
                  <a:pt x="209" y="59"/>
                  <a:pt x="209" y="58"/>
                </a:cubicBezTo>
                <a:cubicBezTo>
                  <a:pt x="210" y="57"/>
                  <a:pt x="205" y="56"/>
                  <a:pt x="207" y="54"/>
                </a:cubicBezTo>
                <a:cubicBezTo>
                  <a:pt x="208" y="52"/>
                  <a:pt x="211" y="52"/>
                  <a:pt x="212" y="52"/>
                </a:cubicBezTo>
                <a:cubicBezTo>
                  <a:pt x="213" y="51"/>
                  <a:pt x="209" y="47"/>
                  <a:pt x="213" y="45"/>
                </a:cubicBezTo>
                <a:cubicBezTo>
                  <a:pt x="217" y="43"/>
                  <a:pt x="217" y="43"/>
                  <a:pt x="218" y="42"/>
                </a:cubicBezTo>
                <a:cubicBezTo>
                  <a:pt x="219" y="41"/>
                  <a:pt x="224" y="39"/>
                  <a:pt x="224" y="41"/>
                </a:cubicBezTo>
                <a:cubicBezTo>
                  <a:pt x="225" y="43"/>
                  <a:pt x="225" y="45"/>
                  <a:pt x="226" y="46"/>
                </a:cubicBezTo>
                <a:cubicBezTo>
                  <a:pt x="227" y="48"/>
                  <a:pt x="231" y="47"/>
                  <a:pt x="232" y="49"/>
                </a:cubicBezTo>
                <a:cubicBezTo>
                  <a:pt x="233" y="50"/>
                  <a:pt x="233" y="51"/>
                  <a:pt x="233" y="56"/>
                </a:cubicBezTo>
                <a:cubicBezTo>
                  <a:pt x="234" y="60"/>
                  <a:pt x="234" y="65"/>
                  <a:pt x="236" y="66"/>
                </a:cubicBezTo>
                <a:cubicBezTo>
                  <a:pt x="238" y="66"/>
                  <a:pt x="238" y="67"/>
                  <a:pt x="240" y="67"/>
                </a:cubicBezTo>
                <a:close/>
                <a:moveTo>
                  <a:pt x="245" y="50"/>
                </a:moveTo>
                <a:cubicBezTo>
                  <a:pt x="244" y="53"/>
                  <a:pt x="244" y="53"/>
                  <a:pt x="244" y="53"/>
                </a:cubicBezTo>
                <a:cubicBezTo>
                  <a:pt x="244" y="52"/>
                  <a:pt x="244" y="51"/>
                  <a:pt x="245" y="50"/>
                </a:cubicBezTo>
                <a:close/>
                <a:moveTo>
                  <a:pt x="31" y="112"/>
                </a:moveTo>
                <a:cubicBezTo>
                  <a:pt x="26" y="118"/>
                  <a:pt x="26" y="118"/>
                  <a:pt x="26" y="118"/>
                </a:cubicBezTo>
                <a:cubicBezTo>
                  <a:pt x="19" y="127"/>
                  <a:pt x="19" y="127"/>
                  <a:pt x="19" y="127"/>
                </a:cubicBezTo>
                <a:cubicBezTo>
                  <a:pt x="19" y="127"/>
                  <a:pt x="15" y="129"/>
                  <a:pt x="15" y="133"/>
                </a:cubicBezTo>
                <a:cubicBezTo>
                  <a:pt x="15" y="136"/>
                  <a:pt x="8" y="144"/>
                  <a:pt x="8" y="144"/>
                </a:cubicBezTo>
                <a:cubicBezTo>
                  <a:pt x="8" y="144"/>
                  <a:pt x="21" y="152"/>
                  <a:pt x="21" y="156"/>
                </a:cubicBezTo>
                <a:cubicBezTo>
                  <a:pt x="22" y="159"/>
                  <a:pt x="17" y="166"/>
                  <a:pt x="13" y="170"/>
                </a:cubicBezTo>
                <a:cubicBezTo>
                  <a:pt x="9" y="174"/>
                  <a:pt x="15" y="174"/>
                  <a:pt x="17" y="180"/>
                </a:cubicBezTo>
                <a:cubicBezTo>
                  <a:pt x="19" y="186"/>
                  <a:pt x="17" y="189"/>
                  <a:pt x="14" y="191"/>
                </a:cubicBezTo>
                <a:cubicBezTo>
                  <a:pt x="11" y="192"/>
                  <a:pt x="5" y="195"/>
                  <a:pt x="5" y="199"/>
                </a:cubicBezTo>
                <a:cubicBezTo>
                  <a:pt x="5" y="202"/>
                  <a:pt x="6" y="212"/>
                  <a:pt x="9" y="213"/>
                </a:cubicBezTo>
                <a:cubicBezTo>
                  <a:pt x="12" y="215"/>
                  <a:pt x="10" y="217"/>
                  <a:pt x="11" y="223"/>
                </a:cubicBezTo>
                <a:cubicBezTo>
                  <a:pt x="11" y="229"/>
                  <a:pt x="11" y="238"/>
                  <a:pt x="10" y="238"/>
                </a:cubicBezTo>
                <a:cubicBezTo>
                  <a:pt x="8" y="239"/>
                  <a:pt x="6" y="242"/>
                  <a:pt x="5" y="247"/>
                </a:cubicBezTo>
                <a:cubicBezTo>
                  <a:pt x="5" y="251"/>
                  <a:pt x="4" y="257"/>
                  <a:pt x="2" y="259"/>
                </a:cubicBezTo>
                <a:cubicBezTo>
                  <a:pt x="0" y="262"/>
                  <a:pt x="2" y="262"/>
                  <a:pt x="4" y="266"/>
                </a:cubicBezTo>
                <a:cubicBezTo>
                  <a:pt x="7" y="270"/>
                  <a:pt x="6" y="272"/>
                  <a:pt x="7" y="276"/>
                </a:cubicBezTo>
                <a:cubicBezTo>
                  <a:pt x="7" y="279"/>
                  <a:pt x="12" y="282"/>
                  <a:pt x="9" y="287"/>
                </a:cubicBezTo>
                <a:cubicBezTo>
                  <a:pt x="6" y="292"/>
                  <a:pt x="2" y="299"/>
                  <a:pt x="8" y="301"/>
                </a:cubicBezTo>
                <a:cubicBezTo>
                  <a:pt x="15" y="303"/>
                  <a:pt x="20" y="302"/>
                  <a:pt x="25" y="306"/>
                </a:cubicBezTo>
                <a:cubicBezTo>
                  <a:pt x="28" y="309"/>
                  <a:pt x="26" y="318"/>
                  <a:pt x="23" y="325"/>
                </a:cubicBezTo>
                <a:cubicBezTo>
                  <a:pt x="82" y="356"/>
                  <a:pt x="156" y="384"/>
                  <a:pt x="239" y="395"/>
                </a:cubicBezTo>
                <a:cubicBezTo>
                  <a:pt x="250" y="311"/>
                  <a:pt x="250" y="311"/>
                  <a:pt x="250" y="311"/>
                </a:cubicBezTo>
                <a:cubicBezTo>
                  <a:pt x="188" y="286"/>
                  <a:pt x="188" y="286"/>
                  <a:pt x="188" y="286"/>
                </a:cubicBezTo>
                <a:cubicBezTo>
                  <a:pt x="179" y="270"/>
                  <a:pt x="179" y="270"/>
                  <a:pt x="179" y="270"/>
                </a:cubicBezTo>
                <a:cubicBezTo>
                  <a:pt x="164" y="266"/>
                  <a:pt x="164" y="266"/>
                  <a:pt x="164" y="266"/>
                </a:cubicBezTo>
                <a:cubicBezTo>
                  <a:pt x="119" y="194"/>
                  <a:pt x="119" y="194"/>
                  <a:pt x="119" y="194"/>
                </a:cubicBezTo>
                <a:cubicBezTo>
                  <a:pt x="135" y="159"/>
                  <a:pt x="135" y="159"/>
                  <a:pt x="135" y="159"/>
                </a:cubicBezTo>
                <a:cubicBezTo>
                  <a:pt x="134" y="157"/>
                  <a:pt x="129" y="153"/>
                  <a:pt x="128" y="151"/>
                </a:cubicBezTo>
                <a:cubicBezTo>
                  <a:pt x="126" y="149"/>
                  <a:pt x="122" y="151"/>
                  <a:pt x="120" y="154"/>
                </a:cubicBezTo>
                <a:cubicBezTo>
                  <a:pt x="117" y="157"/>
                  <a:pt x="113" y="154"/>
                  <a:pt x="113" y="150"/>
                </a:cubicBezTo>
                <a:cubicBezTo>
                  <a:pt x="113" y="146"/>
                  <a:pt x="116" y="143"/>
                  <a:pt x="117" y="142"/>
                </a:cubicBezTo>
                <a:cubicBezTo>
                  <a:pt x="118" y="141"/>
                  <a:pt x="115" y="138"/>
                  <a:pt x="111" y="142"/>
                </a:cubicBezTo>
                <a:cubicBezTo>
                  <a:pt x="107" y="145"/>
                  <a:pt x="104" y="150"/>
                  <a:pt x="102" y="149"/>
                </a:cubicBezTo>
                <a:cubicBezTo>
                  <a:pt x="100" y="149"/>
                  <a:pt x="100" y="144"/>
                  <a:pt x="100" y="139"/>
                </a:cubicBezTo>
                <a:cubicBezTo>
                  <a:pt x="100" y="134"/>
                  <a:pt x="102" y="132"/>
                  <a:pt x="103" y="129"/>
                </a:cubicBezTo>
                <a:cubicBezTo>
                  <a:pt x="103" y="125"/>
                  <a:pt x="102" y="120"/>
                  <a:pt x="100" y="120"/>
                </a:cubicBezTo>
                <a:cubicBezTo>
                  <a:pt x="98" y="120"/>
                  <a:pt x="99" y="123"/>
                  <a:pt x="98" y="126"/>
                </a:cubicBezTo>
                <a:cubicBezTo>
                  <a:pt x="98" y="130"/>
                  <a:pt x="95" y="127"/>
                  <a:pt x="94" y="128"/>
                </a:cubicBezTo>
                <a:cubicBezTo>
                  <a:pt x="92" y="128"/>
                  <a:pt x="88" y="133"/>
                  <a:pt x="85" y="132"/>
                </a:cubicBezTo>
                <a:cubicBezTo>
                  <a:pt x="82" y="132"/>
                  <a:pt x="84" y="129"/>
                  <a:pt x="83" y="128"/>
                </a:cubicBezTo>
                <a:cubicBezTo>
                  <a:pt x="83" y="127"/>
                  <a:pt x="80" y="126"/>
                  <a:pt x="76" y="127"/>
                </a:cubicBezTo>
                <a:cubicBezTo>
                  <a:pt x="71" y="127"/>
                  <a:pt x="72" y="131"/>
                  <a:pt x="71" y="131"/>
                </a:cubicBezTo>
                <a:cubicBezTo>
                  <a:pt x="70" y="132"/>
                  <a:pt x="68" y="129"/>
                  <a:pt x="66" y="127"/>
                </a:cubicBezTo>
                <a:cubicBezTo>
                  <a:pt x="65" y="126"/>
                  <a:pt x="61" y="126"/>
                  <a:pt x="60" y="127"/>
                </a:cubicBezTo>
                <a:cubicBezTo>
                  <a:pt x="59" y="127"/>
                  <a:pt x="55" y="127"/>
                  <a:pt x="53" y="129"/>
                </a:cubicBezTo>
                <a:cubicBezTo>
                  <a:pt x="51" y="130"/>
                  <a:pt x="52" y="132"/>
                  <a:pt x="50" y="131"/>
                </a:cubicBezTo>
                <a:cubicBezTo>
                  <a:pt x="49" y="130"/>
                  <a:pt x="47" y="129"/>
                  <a:pt x="50" y="127"/>
                </a:cubicBezTo>
                <a:cubicBezTo>
                  <a:pt x="52" y="126"/>
                  <a:pt x="55" y="124"/>
                  <a:pt x="58" y="123"/>
                </a:cubicBezTo>
                <a:cubicBezTo>
                  <a:pt x="61" y="123"/>
                  <a:pt x="65" y="123"/>
                  <a:pt x="67" y="123"/>
                </a:cubicBezTo>
                <a:cubicBezTo>
                  <a:pt x="70" y="124"/>
                  <a:pt x="72" y="124"/>
                  <a:pt x="75" y="125"/>
                </a:cubicBezTo>
                <a:cubicBezTo>
                  <a:pt x="78" y="126"/>
                  <a:pt x="82" y="125"/>
                  <a:pt x="85" y="124"/>
                </a:cubicBezTo>
                <a:cubicBezTo>
                  <a:pt x="89" y="123"/>
                  <a:pt x="85" y="120"/>
                  <a:pt x="84" y="120"/>
                </a:cubicBezTo>
                <a:cubicBezTo>
                  <a:pt x="84" y="120"/>
                  <a:pt x="82" y="119"/>
                  <a:pt x="80" y="118"/>
                </a:cubicBezTo>
                <a:cubicBezTo>
                  <a:pt x="79" y="117"/>
                  <a:pt x="76" y="119"/>
                  <a:pt x="75" y="119"/>
                </a:cubicBezTo>
                <a:cubicBezTo>
                  <a:pt x="74" y="118"/>
                  <a:pt x="73" y="119"/>
                  <a:pt x="71" y="119"/>
                </a:cubicBezTo>
                <a:cubicBezTo>
                  <a:pt x="69" y="120"/>
                  <a:pt x="66" y="119"/>
                  <a:pt x="64" y="117"/>
                </a:cubicBezTo>
                <a:cubicBezTo>
                  <a:pt x="61" y="115"/>
                  <a:pt x="60" y="117"/>
                  <a:pt x="58" y="118"/>
                </a:cubicBezTo>
                <a:cubicBezTo>
                  <a:pt x="56" y="120"/>
                  <a:pt x="53" y="118"/>
                  <a:pt x="53" y="116"/>
                </a:cubicBezTo>
                <a:cubicBezTo>
                  <a:pt x="53" y="113"/>
                  <a:pt x="53" y="110"/>
                  <a:pt x="51" y="111"/>
                </a:cubicBezTo>
                <a:cubicBezTo>
                  <a:pt x="48" y="112"/>
                  <a:pt x="47" y="111"/>
                  <a:pt x="46" y="112"/>
                </a:cubicBezTo>
                <a:cubicBezTo>
                  <a:pt x="45" y="112"/>
                  <a:pt x="42" y="112"/>
                  <a:pt x="42" y="110"/>
                </a:cubicBezTo>
                <a:cubicBezTo>
                  <a:pt x="41" y="109"/>
                  <a:pt x="39" y="111"/>
                  <a:pt x="37" y="112"/>
                </a:cubicBezTo>
                <a:cubicBezTo>
                  <a:pt x="36" y="114"/>
                  <a:pt x="34" y="115"/>
                  <a:pt x="34" y="117"/>
                </a:cubicBezTo>
                <a:cubicBezTo>
                  <a:pt x="35" y="119"/>
                  <a:pt x="36" y="122"/>
                  <a:pt x="35" y="122"/>
                </a:cubicBezTo>
                <a:cubicBezTo>
                  <a:pt x="33" y="122"/>
                  <a:pt x="33" y="117"/>
                  <a:pt x="33" y="115"/>
                </a:cubicBezTo>
                <a:cubicBezTo>
                  <a:pt x="33" y="115"/>
                  <a:pt x="32" y="114"/>
                  <a:pt x="31" y="112"/>
                </a:cubicBezTo>
                <a:close/>
                <a:moveTo>
                  <a:pt x="163" y="164"/>
                </a:moveTo>
                <a:cubicBezTo>
                  <a:pt x="164" y="163"/>
                  <a:pt x="165" y="163"/>
                  <a:pt x="166" y="162"/>
                </a:cubicBezTo>
                <a:cubicBezTo>
                  <a:pt x="173" y="162"/>
                  <a:pt x="180" y="161"/>
                  <a:pt x="185" y="164"/>
                </a:cubicBezTo>
                <a:cubicBezTo>
                  <a:pt x="190" y="167"/>
                  <a:pt x="198" y="171"/>
                  <a:pt x="200" y="169"/>
                </a:cubicBezTo>
                <a:cubicBezTo>
                  <a:pt x="203" y="167"/>
                  <a:pt x="200" y="162"/>
                  <a:pt x="192" y="159"/>
                </a:cubicBezTo>
                <a:cubicBezTo>
                  <a:pt x="185" y="157"/>
                  <a:pt x="180" y="158"/>
                  <a:pt x="173" y="155"/>
                </a:cubicBezTo>
                <a:cubicBezTo>
                  <a:pt x="165" y="151"/>
                  <a:pt x="161" y="148"/>
                  <a:pt x="163" y="144"/>
                </a:cubicBezTo>
                <a:cubicBezTo>
                  <a:pt x="165" y="140"/>
                  <a:pt x="170" y="141"/>
                  <a:pt x="176" y="140"/>
                </a:cubicBezTo>
                <a:cubicBezTo>
                  <a:pt x="182" y="138"/>
                  <a:pt x="180" y="136"/>
                  <a:pt x="174" y="136"/>
                </a:cubicBezTo>
                <a:cubicBezTo>
                  <a:pt x="168" y="136"/>
                  <a:pt x="172" y="137"/>
                  <a:pt x="168" y="133"/>
                </a:cubicBezTo>
                <a:cubicBezTo>
                  <a:pt x="164" y="128"/>
                  <a:pt x="163" y="124"/>
                  <a:pt x="167" y="121"/>
                </a:cubicBezTo>
                <a:cubicBezTo>
                  <a:pt x="170" y="119"/>
                  <a:pt x="174" y="120"/>
                  <a:pt x="174" y="117"/>
                </a:cubicBezTo>
                <a:cubicBezTo>
                  <a:pt x="174" y="114"/>
                  <a:pt x="177" y="111"/>
                  <a:pt x="180" y="109"/>
                </a:cubicBezTo>
                <a:cubicBezTo>
                  <a:pt x="183" y="107"/>
                  <a:pt x="186" y="107"/>
                  <a:pt x="191" y="106"/>
                </a:cubicBezTo>
                <a:cubicBezTo>
                  <a:pt x="196" y="105"/>
                  <a:pt x="202" y="103"/>
                  <a:pt x="203" y="104"/>
                </a:cubicBezTo>
                <a:cubicBezTo>
                  <a:pt x="205" y="105"/>
                  <a:pt x="205" y="110"/>
                  <a:pt x="203" y="113"/>
                </a:cubicBezTo>
                <a:cubicBezTo>
                  <a:pt x="201" y="116"/>
                  <a:pt x="200" y="119"/>
                  <a:pt x="202" y="119"/>
                </a:cubicBezTo>
                <a:cubicBezTo>
                  <a:pt x="204" y="119"/>
                  <a:pt x="205" y="111"/>
                  <a:pt x="211" y="115"/>
                </a:cubicBezTo>
                <a:cubicBezTo>
                  <a:pt x="217" y="118"/>
                  <a:pt x="221" y="123"/>
                  <a:pt x="218" y="125"/>
                </a:cubicBezTo>
                <a:cubicBezTo>
                  <a:pt x="215" y="127"/>
                  <a:pt x="215" y="130"/>
                  <a:pt x="218" y="129"/>
                </a:cubicBezTo>
                <a:cubicBezTo>
                  <a:pt x="220" y="128"/>
                  <a:pt x="222" y="128"/>
                  <a:pt x="223" y="128"/>
                </a:cubicBezTo>
                <a:cubicBezTo>
                  <a:pt x="210" y="178"/>
                  <a:pt x="210" y="178"/>
                  <a:pt x="210" y="178"/>
                </a:cubicBezTo>
                <a:cubicBezTo>
                  <a:pt x="163" y="164"/>
                  <a:pt x="163" y="164"/>
                  <a:pt x="163" y="164"/>
                </a:cubicBezTo>
                <a:close/>
                <a:moveTo>
                  <a:pt x="252" y="24"/>
                </a:moveTo>
                <a:cubicBezTo>
                  <a:pt x="254" y="14"/>
                  <a:pt x="254" y="14"/>
                  <a:pt x="254" y="14"/>
                </a:cubicBezTo>
                <a:cubicBezTo>
                  <a:pt x="254" y="14"/>
                  <a:pt x="253" y="14"/>
                  <a:pt x="252" y="14"/>
                </a:cubicBezTo>
                <a:cubicBezTo>
                  <a:pt x="250" y="14"/>
                  <a:pt x="246" y="14"/>
                  <a:pt x="246" y="14"/>
                </a:cubicBezTo>
                <a:cubicBezTo>
                  <a:pt x="241" y="15"/>
                  <a:pt x="239" y="16"/>
                  <a:pt x="238" y="13"/>
                </a:cubicBezTo>
                <a:cubicBezTo>
                  <a:pt x="238" y="11"/>
                  <a:pt x="233" y="11"/>
                  <a:pt x="233" y="14"/>
                </a:cubicBezTo>
                <a:cubicBezTo>
                  <a:pt x="234" y="17"/>
                  <a:pt x="238" y="13"/>
                  <a:pt x="239" y="18"/>
                </a:cubicBezTo>
                <a:cubicBezTo>
                  <a:pt x="240" y="23"/>
                  <a:pt x="240" y="28"/>
                  <a:pt x="243" y="29"/>
                </a:cubicBezTo>
                <a:cubicBezTo>
                  <a:pt x="246" y="30"/>
                  <a:pt x="250" y="27"/>
                  <a:pt x="252" y="24"/>
                </a:cubicBezTo>
                <a:close/>
                <a:moveTo>
                  <a:pt x="255" y="11"/>
                </a:moveTo>
                <a:cubicBezTo>
                  <a:pt x="255" y="10"/>
                  <a:pt x="255" y="10"/>
                  <a:pt x="254" y="10"/>
                </a:cubicBezTo>
                <a:cubicBezTo>
                  <a:pt x="250" y="7"/>
                  <a:pt x="250" y="9"/>
                  <a:pt x="247" y="9"/>
                </a:cubicBezTo>
                <a:cubicBezTo>
                  <a:pt x="247" y="9"/>
                  <a:pt x="242" y="9"/>
                  <a:pt x="241" y="7"/>
                </a:cubicBezTo>
                <a:cubicBezTo>
                  <a:pt x="241" y="6"/>
                  <a:pt x="242" y="4"/>
                  <a:pt x="245" y="4"/>
                </a:cubicBezTo>
                <a:cubicBezTo>
                  <a:pt x="249" y="3"/>
                  <a:pt x="250" y="3"/>
                  <a:pt x="255" y="1"/>
                </a:cubicBezTo>
                <a:cubicBezTo>
                  <a:pt x="256" y="0"/>
                  <a:pt x="257" y="0"/>
                  <a:pt x="258" y="1"/>
                </a:cubicBezTo>
                <a:cubicBezTo>
                  <a:pt x="255" y="11"/>
                  <a:pt x="255" y="11"/>
                  <a:pt x="255" y="11"/>
                </a:cubicBezTo>
                <a:close/>
                <a:moveTo>
                  <a:pt x="219" y="36"/>
                </a:moveTo>
                <a:cubicBezTo>
                  <a:pt x="219" y="36"/>
                  <a:pt x="220" y="34"/>
                  <a:pt x="220" y="32"/>
                </a:cubicBezTo>
                <a:cubicBezTo>
                  <a:pt x="221" y="30"/>
                  <a:pt x="220" y="28"/>
                  <a:pt x="222" y="26"/>
                </a:cubicBezTo>
                <a:cubicBezTo>
                  <a:pt x="224" y="24"/>
                  <a:pt x="226" y="24"/>
                  <a:pt x="225" y="20"/>
                </a:cubicBezTo>
                <a:cubicBezTo>
                  <a:pt x="224" y="16"/>
                  <a:pt x="221" y="17"/>
                  <a:pt x="220" y="19"/>
                </a:cubicBezTo>
                <a:cubicBezTo>
                  <a:pt x="218" y="22"/>
                  <a:pt x="216" y="18"/>
                  <a:pt x="212" y="16"/>
                </a:cubicBezTo>
                <a:cubicBezTo>
                  <a:pt x="208" y="15"/>
                  <a:pt x="208" y="18"/>
                  <a:pt x="205" y="21"/>
                </a:cubicBezTo>
                <a:cubicBezTo>
                  <a:pt x="201" y="25"/>
                  <a:pt x="197" y="23"/>
                  <a:pt x="194" y="26"/>
                </a:cubicBezTo>
                <a:cubicBezTo>
                  <a:pt x="191" y="29"/>
                  <a:pt x="191" y="29"/>
                  <a:pt x="187" y="29"/>
                </a:cubicBezTo>
                <a:cubicBezTo>
                  <a:pt x="184" y="29"/>
                  <a:pt x="184" y="32"/>
                  <a:pt x="183" y="34"/>
                </a:cubicBezTo>
                <a:cubicBezTo>
                  <a:pt x="183" y="37"/>
                  <a:pt x="186" y="38"/>
                  <a:pt x="189" y="40"/>
                </a:cubicBezTo>
                <a:cubicBezTo>
                  <a:pt x="193" y="42"/>
                  <a:pt x="192" y="38"/>
                  <a:pt x="192" y="38"/>
                </a:cubicBezTo>
                <a:cubicBezTo>
                  <a:pt x="193" y="38"/>
                  <a:pt x="194" y="42"/>
                  <a:pt x="196" y="42"/>
                </a:cubicBezTo>
                <a:cubicBezTo>
                  <a:pt x="198" y="41"/>
                  <a:pt x="197" y="39"/>
                  <a:pt x="198" y="38"/>
                </a:cubicBezTo>
                <a:cubicBezTo>
                  <a:pt x="199" y="37"/>
                  <a:pt x="199" y="40"/>
                  <a:pt x="202" y="38"/>
                </a:cubicBezTo>
                <a:cubicBezTo>
                  <a:pt x="206" y="36"/>
                  <a:pt x="206" y="33"/>
                  <a:pt x="209" y="30"/>
                </a:cubicBezTo>
                <a:cubicBezTo>
                  <a:pt x="212" y="27"/>
                  <a:pt x="211" y="31"/>
                  <a:pt x="210" y="35"/>
                </a:cubicBezTo>
                <a:cubicBezTo>
                  <a:pt x="209" y="38"/>
                  <a:pt x="210" y="41"/>
                  <a:pt x="212" y="39"/>
                </a:cubicBezTo>
                <a:cubicBezTo>
                  <a:pt x="215" y="37"/>
                  <a:pt x="217" y="36"/>
                  <a:pt x="219" y="36"/>
                </a:cubicBezTo>
                <a:close/>
                <a:moveTo>
                  <a:pt x="207" y="45"/>
                </a:moveTo>
                <a:cubicBezTo>
                  <a:pt x="207" y="45"/>
                  <a:pt x="207" y="45"/>
                  <a:pt x="204" y="45"/>
                </a:cubicBezTo>
                <a:cubicBezTo>
                  <a:pt x="202" y="45"/>
                  <a:pt x="198" y="47"/>
                  <a:pt x="195" y="49"/>
                </a:cubicBezTo>
                <a:cubicBezTo>
                  <a:pt x="192" y="51"/>
                  <a:pt x="198" y="54"/>
                  <a:pt x="200" y="53"/>
                </a:cubicBezTo>
                <a:cubicBezTo>
                  <a:pt x="203" y="52"/>
                  <a:pt x="206" y="46"/>
                  <a:pt x="207" y="45"/>
                </a:cubicBezTo>
                <a:close/>
                <a:moveTo>
                  <a:pt x="199" y="100"/>
                </a:moveTo>
                <a:cubicBezTo>
                  <a:pt x="199" y="100"/>
                  <a:pt x="185" y="105"/>
                  <a:pt x="177" y="106"/>
                </a:cubicBezTo>
                <a:cubicBezTo>
                  <a:pt x="169" y="107"/>
                  <a:pt x="171" y="112"/>
                  <a:pt x="165" y="114"/>
                </a:cubicBezTo>
                <a:cubicBezTo>
                  <a:pt x="160" y="115"/>
                  <a:pt x="159" y="120"/>
                  <a:pt x="156" y="123"/>
                </a:cubicBezTo>
                <a:cubicBezTo>
                  <a:pt x="153" y="126"/>
                  <a:pt x="152" y="126"/>
                  <a:pt x="146" y="126"/>
                </a:cubicBezTo>
                <a:cubicBezTo>
                  <a:pt x="140" y="125"/>
                  <a:pt x="133" y="126"/>
                  <a:pt x="133" y="126"/>
                </a:cubicBezTo>
                <a:cubicBezTo>
                  <a:pt x="133" y="126"/>
                  <a:pt x="135" y="120"/>
                  <a:pt x="135" y="115"/>
                </a:cubicBezTo>
                <a:cubicBezTo>
                  <a:pt x="134" y="111"/>
                  <a:pt x="131" y="107"/>
                  <a:pt x="128" y="104"/>
                </a:cubicBezTo>
                <a:cubicBezTo>
                  <a:pt x="125" y="101"/>
                  <a:pt x="127" y="99"/>
                  <a:pt x="133" y="94"/>
                </a:cubicBezTo>
                <a:cubicBezTo>
                  <a:pt x="139" y="90"/>
                  <a:pt x="139" y="88"/>
                  <a:pt x="143" y="88"/>
                </a:cubicBezTo>
                <a:cubicBezTo>
                  <a:pt x="146" y="88"/>
                  <a:pt x="142" y="84"/>
                  <a:pt x="146" y="82"/>
                </a:cubicBezTo>
                <a:cubicBezTo>
                  <a:pt x="150" y="80"/>
                  <a:pt x="155" y="78"/>
                  <a:pt x="156" y="74"/>
                </a:cubicBezTo>
                <a:cubicBezTo>
                  <a:pt x="156" y="71"/>
                  <a:pt x="157" y="61"/>
                  <a:pt x="157" y="61"/>
                </a:cubicBezTo>
                <a:cubicBezTo>
                  <a:pt x="157" y="61"/>
                  <a:pt x="163" y="63"/>
                  <a:pt x="167" y="64"/>
                </a:cubicBezTo>
                <a:cubicBezTo>
                  <a:pt x="171" y="64"/>
                  <a:pt x="176" y="63"/>
                  <a:pt x="177" y="67"/>
                </a:cubicBezTo>
                <a:cubicBezTo>
                  <a:pt x="178" y="71"/>
                  <a:pt x="181" y="74"/>
                  <a:pt x="183" y="78"/>
                </a:cubicBezTo>
                <a:cubicBezTo>
                  <a:pt x="184" y="81"/>
                  <a:pt x="187" y="75"/>
                  <a:pt x="189" y="77"/>
                </a:cubicBezTo>
                <a:cubicBezTo>
                  <a:pt x="191" y="78"/>
                  <a:pt x="192" y="77"/>
                  <a:pt x="195" y="84"/>
                </a:cubicBezTo>
                <a:cubicBezTo>
                  <a:pt x="197" y="90"/>
                  <a:pt x="199" y="100"/>
                  <a:pt x="199" y="100"/>
                </a:cubicBezTo>
                <a:close/>
                <a:moveTo>
                  <a:pt x="100" y="237"/>
                </a:moveTo>
                <a:cubicBezTo>
                  <a:pt x="97" y="237"/>
                  <a:pt x="94" y="238"/>
                  <a:pt x="94" y="238"/>
                </a:cubicBezTo>
                <a:cubicBezTo>
                  <a:pt x="93" y="239"/>
                  <a:pt x="93" y="242"/>
                  <a:pt x="91" y="243"/>
                </a:cubicBezTo>
                <a:cubicBezTo>
                  <a:pt x="90" y="244"/>
                  <a:pt x="86" y="245"/>
                  <a:pt x="84" y="244"/>
                </a:cubicBezTo>
                <a:cubicBezTo>
                  <a:pt x="83" y="242"/>
                  <a:pt x="76" y="237"/>
                  <a:pt x="76" y="237"/>
                </a:cubicBezTo>
                <a:cubicBezTo>
                  <a:pt x="76" y="237"/>
                  <a:pt x="79" y="238"/>
                  <a:pt x="82" y="236"/>
                </a:cubicBezTo>
                <a:cubicBezTo>
                  <a:pt x="84" y="234"/>
                  <a:pt x="82" y="230"/>
                  <a:pt x="86" y="230"/>
                </a:cubicBezTo>
                <a:cubicBezTo>
                  <a:pt x="89" y="230"/>
                  <a:pt x="93" y="230"/>
                  <a:pt x="92" y="228"/>
                </a:cubicBezTo>
                <a:cubicBezTo>
                  <a:pt x="90" y="226"/>
                  <a:pt x="89" y="223"/>
                  <a:pt x="92" y="224"/>
                </a:cubicBezTo>
                <a:cubicBezTo>
                  <a:pt x="95" y="224"/>
                  <a:pt x="95" y="227"/>
                  <a:pt x="98" y="227"/>
                </a:cubicBezTo>
                <a:cubicBezTo>
                  <a:pt x="102" y="227"/>
                  <a:pt x="100" y="222"/>
                  <a:pt x="98" y="220"/>
                </a:cubicBezTo>
                <a:cubicBezTo>
                  <a:pt x="96" y="219"/>
                  <a:pt x="92" y="218"/>
                  <a:pt x="90" y="218"/>
                </a:cubicBezTo>
                <a:cubicBezTo>
                  <a:pt x="89" y="218"/>
                  <a:pt x="86" y="217"/>
                  <a:pt x="84" y="215"/>
                </a:cubicBezTo>
                <a:cubicBezTo>
                  <a:pt x="81" y="214"/>
                  <a:pt x="82" y="212"/>
                  <a:pt x="79" y="214"/>
                </a:cubicBezTo>
                <a:cubicBezTo>
                  <a:pt x="76" y="216"/>
                  <a:pt x="72" y="213"/>
                  <a:pt x="73" y="211"/>
                </a:cubicBezTo>
                <a:cubicBezTo>
                  <a:pt x="74" y="208"/>
                  <a:pt x="78" y="208"/>
                  <a:pt x="80" y="209"/>
                </a:cubicBezTo>
                <a:cubicBezTo>
                  <a:pt x="82" y="210"/>
                  <a:pt x="84" y="211"/>
                  <a:pt x="88" y="211"/>
                </a:cubicBezTo>
                <a:cubicBezTo>
                  <a:pt x="92" y="211"/>
                  <a:pt x="93" y="212"/>
                  <a:pt x="100" y="212"/>
                </a:cubicBezTo>
                <a:cubicBezTo>
                  <a:pt x="106" y="212"/>
                  <a:pt x="104" y="212"/>
                  <a:pt x="112" y="212"/>
                </a:cubicBezTo>
                <a:cubicBezTo>
                  <a:pt x="119" y="212"/>
                  <a:pt x="120" y="212"/>
                  <a:pt x="120" y="212"/>
                </a:cubicBezTo>
                <a:cubicBezTo>
                  <a:pt x="126" y="218"/>
                  <a:pt x="126" y="218"/>
                  <a:pt x="126" y="218"/>
                </a:cubicBezTo>
                <a:cubicBezTo>
                  <a:pt x="126" y="218"/>
                  <a:pt x="116" y="218"/>
                  <a:pt x="115" y="220"/>
                </a:cubicBezTo>
                <a:cubicBezTo>
                  <a:pt x="114" y="223"/>
                  <a:pt x="114" y="226"/>
                  <a:pt x="119" y="228"/>
                </a:cubicBezTo>
                <a:cubicBezTo>
                  <a:pt x="123" y="230"/>
                  <a:pt x="126" y="232"/>
                  <a:pt x="128" y="230"/>
                </a:cubicBezTo>
                <a:cubicBezTo>
                  <a:pt x="130" y="228"/>
                  <a:pt x="131" y="226"/>
                  <a:pt x="133" y="227"/>
                </a:cubicBezTo>
                <a:cubicBezTo>
                  <a:pt x="135" y="227"/>
                  <a:pt x="134" y="231"/>
                  <a:pt x="132" y="232"/>
                </a:cubicBezTo>
                <a:cubicBezTo>
                  <a:pt x="131" y="233"/>
                  <a:pt x="125" y="236"/>
                  <a:pt x="124" y="239"/>
                </a:cubicBezTo>
                <a:cubicBezTo>
                  <a:pt x="124" y="241"/>
                  <a:pt x="129" y="243"/>
                  <a:pt x="126" y="244"/>
                </a:cubicBezTo>
                <a:cubicBezTo>
                  <a:pt x="123" y="244"/>
                  <a:pt x="120" y="244"/>
                  <a:pt x="117" y="241"/>
                </a:cubicBezTo>
                <a:cubicBezTo>
                  <a:pt x="114" y="238"/>
                  <a:pt x="111" y="237"/>
                  <a:pt x="110" y="239"/>
                </a:cubicBezTo>
                <a:cubicBezTo>
                  <a:pt x="108" y="241"/>
                  <a:pt x="109" y="242"/>
                  <a:pt x="109" y="244"/>
                </a:cubicBezTo>
                <a:cubicBezTo>
                  <a:pt x="109" y="247"/>
                  <a:pt x="90" y="251"/>
                  <a:pt x="90" y="250"/>
                </a:cubicBezTo>
                <a:cubicBezTo>
                  <a:pt x="90" y="249"/>
                  <a:pt x="89" y="248"/>
                  <a:pt x="93" y="247"/>
                </a:cubicBezTo>
                <a:cubicBezTo>
                  <a:pt x="96" y="247"/>
                  <a:pt x="100" y="246"/>
                  <a:pt x="102" y="243"/>
                </a:cubicBezTo>
                <a:cubicBezTo>
                  <a:pt x="106" y="239"/>
                  <a:pt x="103" y="237"/>
                  <a:pt x="100" y="237"/>
                </a:cubicBezTo>
                <a:close/>
                <a:moveTo>
                  <a:pt x="99" y="336"/>
                </a:moveTo>
                <a:cubicBezTo>
                  <a:pt x="99" y="336"/>
                  <a:pt x="100" y="335"/>
                  <a:pt x="101" y="335"/>
                </a:cubicBezTo>
                <a:cubicBezTo>
                  <a:pt x="102" y="334"/>
                  <a:pt x="102" y="333"/>
                  <a:pt x="104" y="334"/>
                </a:cubicBezTo>
                <a:cubicBezTo>
                  <a:pt x="105" y="336"/>
                  <a:pt x="109" y="337"/>
                  <a:pt x="111" y="337"/>
                </a:cubicBezTo>
                <a:cubicBezTo>
                  <a:pt x="113" y="336"/>
                  <a:pt x="114" y="331"/>
                  <a:pt x="117" y="330"/>
                </a:cubicBezTo>
                <a:cubicBezTo>
                  <a:pt x="120" y="330"/>
                  <a:pt x="121" y="331"/>
                  <a:pt x="125" y="330"/>
                </a:cubicBezTo>
                <a:cubicBezTo>
                  <a:pt x="128" y="328"/>
                  <a:pt x="123" y="325"/>
                  <a:pt x="123" y="322"/>
                </a:cubicBezTo>
                <a:cubicBezTo>
                  <a:pt x="123" y="319"/>
                  <a:pt x="122" y="317"/>
                  <a:pt x="122" y="315"/>
                </a:cubicBezTo>
                <a:cubicBezTo>
                  <a:pt x="121" y="313"/>
                  <a:pt x="120" y="309"/>
                  <a:pt x="120" y="309"/>
                </a:cubicBezTo>
                <a:cubicBezTo>
                  <a:pt x="120" y="309"/>
                  <a:pt x="127" y="313"/>
                  <a:pt x="130" y="316"/>
                </a:cubicBezTo>
                <a:cubicBezTo>
                  <a:pt x="132" y="319"/>
                  <a:pt x="134" y="325"/>
                  <a:pt x="136" y="327"/>
                </a:cubicBezTo>
                <a:cubicBezTo>
                  <a:pt x="139" y="330"/>
                  <a:pt x="143" y="331"/>
                  <a:pt x="148" y="330"/>
                </a:cubicBezTo>
                <a:cubicBezTo>
                  <a:pt x="154" y="330"/>
                  <a:pt x="156" y="321"/>
                  <a:pt x="163" y="319"/>
                </a:cubicBezTo>
                <a:cubicBezTo>
                  <a:pt x="170" y="317"/>
                  <a:pt x="176" y="322"/>
                  <a:pt x="179" y="324"/>
                </a:cubicBezTo>
                <a:cubicBezTo>
                  <a:pt x="183" y="326"/>
                  <a:pt x="180" y="330"/>
                  <a:pt x="180" y="328"/>
                </a:cubicBezTo>
                <a:cubicBezTo>
                  <a:pt x="180" y="325"/>
                  <a:pt x="176" y="325"/>
                  <a:pt x="174" y="327"/>
                </a:cubicBezTo>
                <a:cubicBezTo>
                  <a:pt x="173" y="329"/>
                  <a:pt x="168" y="331"/>
                  <a:pt x="164" y="331"/>
                </a:cubicBezTo>
                <a:cubicBezTo>
                  <a:pt x="160" y="331"/>
                  <a:pt x="157" y="333"/>
                  <a:pt x="155" y="337"/>
                </a:cubicBezTo>
                <a:cubicBezTo>
                  <a:pt x="153" y="340"/>
                  <a:pt x="145" y="342"/>
                  <a:pt x="140" y="341"/>
                </a:cubicBezTo>
                <a:cubicBezTo>
                  <a:pt x="134" y="340"/>
                  <a:pt x="135" y="341"/>
                  <a:pt x="131" y="343"/>
                </a:cubicBezTo>
                <a:cubicBezTo>
                  <a:pt x="127" y="344"/>
                  <a:pt x="126" y="349"/>
                  <a:pt x="126" y="348"/>
                </a:cubicBezTo>
                <a:cubicBezTo>
                  <a:pt x="125" y="347"/>
                  <a:pt x="118" y="347"/>
                  <a:pt x="112" y="347"/>
                </a:cubicBezTo>
                <a:cubicBezTo>
                  <a:pt x="106" y="348"/>
                  <a:pt x="108" y="346"/>
                  <a:pt x="104" y="342"/>
                </a:cubicBezTo>
                <a:cubicBezTo>
                  <a:pt x="99" y="339"/>
                  <a:pt x="99" y="336"/>
                  <a:pt x="99" y="336"/>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8"/>
          <p:cNvSpPr>
            <a:spLocks noEditPoints="1"/>
          </p:cNvSpPr>
          <p:nvPr/>
        </p:nvSpPr>
        <p:spPr bwMode="auto">
          <a:xfrm>
            <a:off x="907775" y="2881047"/>
            <a:ext cx="1042439" cy="1819983"/>
          </a:xfrm>
          <a:custGeom>
            <a:avLst/>
            <a:gdLst>
              <a:gd name="T0" fmla="*/ 40 w 197"/>
              <a:gd name="T1" fmla="*/ 293 h 344"/>
              <a:gd name="T2" fmla="*/ 44 w 197"/>
              <a:gd name="T3" fmla="*/ 286 h 344"/>
              <a:gd name="T4" fmla="*/ 32 w 197"/>
              <a:gd name="T5" fmla="*/ 282 h 344"/>
              <a:gd name="T6" fmla="*/ 28 w 197"/>
              <a:gd name="T7" fmla="*/ 267 h 344"/>
              <a:gd name="T8" fmla="*/ 28 w 197"/>
              <a:gd name="T9" fmla="*/ 258 h 344"/>
              <a:gd name="T10" fmla="*/ 23 w 197"/>
              <a:gd name="T11" fmla="*/ 248 h 344"/>
              <a:gd name="T12" fmla="*/ 25 w 197"/>
              <a:gd name="T13" fmla="*/ 240 h 344"/>
              <a:gd name="T14" fmla="*/ 19 w 197"/>
              <a:gd name="T15" fmla="*/ 230 h 344"/>
              <a:gd name="T16" fmla="*/ 31 w 197"/>
              <a:gd name="T17" fmla="*/ 239 h 344"/>
              <a:gd name="T18" fmla="*/ 47 w 197"/>
              <a:gd name="T19" fmla="*/ 257 h 344"/>
              <a:gd name="T20" fmla="*/ 50 w 197"/>
              <a:gd name="T21" fmla="*/ 280 h 344"/>
              <a:gd name="T22" fmla="*/ 58 w 197"/>
              <a:gd name="T23" fmla="*/ 295 h 344"/>
              <a:gd name="T24" fmla="*/ 61 w 197"/>
              <a:gd name="T25" fmla="*/ 308 h 344"/>
              <a:gd name="T26" fmla="*/ 51 w 197"/>
              <a:gd name="T27" fmla="*/ 309 h 344"/>
              <a:gd name="T28" fmla="*/ 197 w 197"/>
              <a:gd name="T29" fmla="*/ 104 h 344"/>
              <a:gd name="T30" fmla="*/ 31 w 197"/>
              <a:gd name="T31" fmla="*/ 2 h 344"/>
              <a:gd name="T32" fmla="*/ 30 w 197"/>
              <a:gd name="T33" fmla="*/ 28 h 344"/>
              <a:gd name="T34" fmla="*/ 49 w 197"/>
              <a:gd name="T35" fmla="*/ 26 h 344"/>
              <a:gd name="T36" fmla="*/ 55 w 197"/>
              <a:gd name="T37" fmla="*/ 44 h 344"/>
              <a:gd name="T38" fmla="*/ 51 w 197"/>
              <a:gd name="T39" fmla="*/ 102 h 344"/>
              <a:gd name="T40" fmla="*/ 59 w 197"/>
              <a:gd name="T41" fmla="*/ 122 h 344"/>
              <a:gd name="T42" fmla="*/ 52 w 197"/>
              <a:gd name="T43" fmla="*/ 138 h 344"/>
              <a:gd name="T44" fmla="*/ 41 w 197"/>
              <a:gd name="T45" fmla="*/ 150 h 344"/>
              <a:gd name="T46" fmla="*/ 38 w 197"/>
              <a:gd name="T47" fmla="*/ 163 h 344"/>
              <a:gd name="T48" fmla="*/ 34 w 197"/>
              <a:gd name="T49" fmla="*/ 167 h 344"/>
              <a:gd name="T50" fmla="*/ 29 w 197"/>
              <a:gd name="T51" fmla="*/ 171 h 344"/>
              <a:gd name="T52" fmla="*/ 39 w 197"/>
              <a:gd name="T53" fmla="*/ 177 h 344"/>
              <a:gd name="T54" fmla="*/ 40 w 197"/>
              <a:gd name="T55" fmla="*/ 183 h 344"/>
              <a:gd name="T56" fmla="*/ 33 w 197"/>
              <a:gd name="T57" fmla="*/ 190 h 344"/>
              <a:gd name="T58" fmla="*/ 42 w 197"/>
              <a:gd name="T59" fmla="*/ 190 h 344"/>
              <a:gd name="T60" fmla="*/ 42 w 197"/>
              <a:gd name="T61" fmla="*/ 199 h 344"/>
              <a:gd name="T62" fmla="*/ 41 w 197"/>
              <a:gd name="T63" fmla="*/ 208 h 344"/>
              <a:gd name="T64" fmla="*/ 43 w 197"/>
              <a:gd name="T65" fmla="*/ 211 h 344"/>
              <a:gd name="T66" fmla="*/ 36 w 197"/>
              <a:gd name="T67" fmla="*/ 219 h 344"/>
              <a:gd name="T68" fmla="*/ 36 w 197"/>
              <a:gd name="T69" fmla="*/ 222 h 344"/>
              <a:gd name="T70" fmla="*/ 33 w 197"/>
              <a:gd name="T71" fmla="*/ 230 h 344"/>
              <a:gd name="T72" fmla="*/ 40 w 197"/>
              <a:gd name="T73" fmla="*/ 239 h 344"/>
              <a:gd name="T74" fmla="*/ 43 w 197"/>
              <a:gd name="T75" fmla="*/ 250 h 344"/>
              <a:gd name="T76" fmla="*/ 56 w 197"/>
              <a:gd name="T77" fmla="*/ 262 h 344"/>
              <a:gd name="T78" fmla="*/ 56 w 197"/>
              <a:gd name="T79" fmla="*/ 269 h 344"/>
              <a:gd name="T80" fmla="*/ 64 w 197"/>
              <a:gd name="T81" fmla="*/ 275 h 344"/>
              <a:gd name="T82" fmla="*/ 62 w 197"/>
              <a:gd name="T83" fmla="*/ 287 h 344"/>
              <a:gd name="T84" fmla="*/ 66 w 197"/>
              <a:gd name="T85" fmla="*/ 293 h 344"/>
              <a:gd name="T86" fmla="*/ 177 w 197"/>
              <a:gd name="T87" fmla="*/ 344 h 344"/>
              <a:gd name="T88" fmla="*/ 181 w 197"/>
              <a:gd name="T89" fmla="*/ 318 h 344"/>
              <a:gd name="T90" fmla="*/ 164 w 197"/>
              <a:gd name="T91" fmla="*/ 281 h 344"/>
              <a:gd name="T92" fmla="*/ 153 w 197"/>
              <a:gd name="T93" fmla="*/ 254 h 344"/>
              <a:gd name="T94" fmla="*/ 144 w 197"/>
              <a:gd name="T95" fmla="*/ 228 h 344"/>
              <a:gd name="T96" fmla="*/ 197 w 197"/>
              <a:gd name="T97" fmla="*/ 104 h 344"/>
              <a:gd name="T98" fmla="*/ 10 w 197"/>
              <a:gd name="T99" fmla="*/ 161 h 344"/>
              <a:gd name="T100" fmla="*/ 5 w 197"/>
              <a:gd name="T101" fmla="*/ 172 h 344"/>
              <a:gd name="T102" fmla="*/ 7 w 197"/>
              <a:gd name="T103" fmla="*/ 186 h 344"/>
              <a:gd name="T104" fmla="*/ 2 w 197"/>
              <a:gd name="T105" fmla="*/ 176 h 344"/>
              <a:gd name="T106" fmla="*/ 3 w 197"/>
              <a:gd name="T107" fmla="*/ 163 h 344"/>
              <a:gd name="T108" fmla="*/ 3 w 197"/>
              <a:gd name="T109" fmla="*/ 152 h 344"/>
              <a:gd name="T110" fmla="*/ 13 w 197"/>
              <a:gd name="T111" fmla="*/ 141 h 344"/>
              <a:gd name="T112" fmla="*/ 18 w 197"/>
              <a:gd name="T113" fmla="*/ 148 h 344"/>
              <a:gd name="T114" fmla="*/ 16 w 197"/>
              <a:gd name="T115" fmla="*/ 1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 h="344">
                <a:moveTo>
                  <a:pt x="39" y="297"/>
                </a:moveTo>
                <a:cubicBezTo>
                  <a:pt x="40" y="296"/>
                  <a:pt x="40" y="294"/>
                  <a:pt x="40" y="293"/>
                </a:cubicBezTo>
                <a:cubicBezTo>
                  <a:pt x="40" y="293"/>
                  <a:pt x="36" y="293"/>
                  <a:pt x="39" y="289"/>
                </a:cubicBezTo>
                <a:cubicBezTo>
                  <a:pt x="42" y="286"/>
                  <a:pt x="44" y="286"/>
                  <a:pt x="44" y="286"/>
                </a:cubicBezTo>
                <a:cubicBezTo>
                  <a:pt x="44" y="286"/>
                  <a:pt x="41" y="287"/>
                  <a:pt x="38" y="285"/>
                </a:cubicBezTo>
                <a:cubicBezTo>
                  <a:pt x="35" y="284"/>
                  <a:pt x="32" y="284"/>
                  <a:pt x="32" y="282"/>
                </a:cubicBezTo>
                <a:cubicBezTo>
                  <a:pt x="32" y="279"/>
                  <a:pt x="36" y="277"/>
                  <a:pt x="32" y="274"/>
                </a:cubicBezTo>
                <a:cubicBezTo>
                  <a:pt x="28" y="271"/>
                  <a:pt x="28" y="270"/>
                  <a:pt x="28" y="267"/>
                </a:cubicBezTo>
                <a:cubicBezTo>
                  <a:pt x="28" y="265"/>
                  <a:pt x="31" y="268"/>
                  <a:pt x="30" y="264"/>
                </a:cubicBezTo>
                <a:cubicBezTo>
                  <a:pt x="28" y="260"/>
                  <a:pt x="29" y="259"/>
                  <a:pt x="28" y="258"/>
                </a:cubicBezTo>
                <a:cubicBezTo>
                  <a:pt x="27" y="256"/>
                  <a:pt x="25" y="254"/>
                  <a:pt x="25" y="253"/>
                </a:cubicBezTo>
                <a:cubicBezTo>
                  <a:pt x="26" y="252"/>
                  <a:pt x="24" y="248"/>
                  <a:pt x="23" y="248"/>
                </a:cubicBezTo>
                <a:cubicBezTo>
                  <a:pt x="22" y="248"/>
                  <a:pt x="19" y="246"/>
                  <a:pt x="21" y="244"/>
                </a:cubicBezTo>
                <a:cubicBezTo>
                  <a:pt x="22" y="241"/>
                  <a:pt x="25" y="241"/>
                  <a:pt x="25" y="240"/>
                </a:cubicBezTo>
                <a:cubicBezTo>
                  <a:pt x="25" y="239"/>
                  <a:pt x="21" y="241"/>
                  <a:pt x="20" y="238"/>
                </a:cubicBezTo>
                <a:cubicBezTo>
                  <a:pt x="18" y="235"/>
                  <a:pt x="19" y="231"/>
                  <a:pt x="19" y="230"/>
                </a:cubicBezTo>
                <a:cubicBezTo>
                  <a:pt x="19" y="229"/>
                  <a:pt x="24" y="227"/>
                  <a:pt x="26" y="231"/>
                </a:cubicBezTo>
                <a:cubicBezTo>
                  <a:pt x="27" y="235"/>
                  <a:pt x="30" y="237"/>
                  <a:pt x="31" y="239"/>
                </a:cubicBezTo>
                <a:cubicBezTo>
                  <a:pt x="32" y="242"/>
                  <a:pt x="35" y="245"/>
                  <a:pt x="37" y="247"/>
                </a:cubicBezTo>
                <a:cubicBezTo>
                  <a:pt x="39" y="249"/>
                  <a:pt x="43" y="254"/>
                  <a:pt x="47" y="257"/>
                </a:cubicBezTo>
                <a:cubicBezTo>
                  <a:pt x="50" y="259"/>
                  <a:pt x="48" y="260"/>
                  <a:pt x="49" y="267"/>
                </a:cubicBezTo>
                <a:cubicBezTo>
                  <a:pt x="49" y="273"/>
                  <a:pt x="48" y="276"/>
                  <a:pt x="50" y="280"/>
                </a:cubicBezTo>
                <a:cubicBezTo>
                  <a:pt x="51" y="285"/>
                  <a:pt x="53" y="283"/>
                  <a:pt x="55" y="287"/>
                </a:cubicBezTo>
                <a:cubicBezTo>
                  <a:pt x="57" y="290"/>
                  <a:pt x="58" y="290"/>
                  <a:pt x="58" y="295"/>
                </a:cubicBezTo>
                <a:cubicBezTo>
                  <a:pt x="58" y="299"/>
                  <a:pt x="64" y="298"/>
                  <a:pt x="65" y="301"/>
                </a:cubicBezTo>
                <a:cubicBezTo>
                  <a:pt x="65" y="305"/>
                  <a:pt x="64" y="305"/>
                  <a:pt x="61" y="308"/>
                </a:cubicBezTo>
                <a:cubicBezTo>
                  <a:pt x="59" y="310"/>
                  <a:pt x="57" y="311"/>
                  <a:pt x="56" y="311"/>
                </a:cubicBezTo>
                <a:cubicBezTo>
                  <a:pt x="54" y="311"/>
                  <a:pt x="52" y="310"/>
                  <a:pt x="51" y="309"/>
                </a:cubicBezTo>
                <a:cubicBezTo>
                  <a:pt x="48" y="307"/>
                  <a:pt x="43" y="301"/>
                  <a:pt x="39" y="297"/>
                </a:cubicBezTo>
                <a:close/>
                <a:moveTo>
                  <a:pt x="197" y="104"/>
                </a:moveTo>
                <a:cubicBezTo>
                  <a:pt x="122" y="70"/>
                  <a:pt x="65" y="29"/>
                  <a:pt x="32" y="0"/>
                </a:cubicBezTo>
                <a:cubicBezTo>
                  <a:pt x="31" y="1"/>
                  <a:pt x="31" y="2"/>
                  <a:pt x="31" y="2"/>
                </a:cubicBezTo>
                <a:cubicBezTo>
                  <a:pt x="32" y="24"/>
                  <a:pt x="32" y="24"/>
                  <a:pt x="32" y="24"/>
                </a:cubicBezTo>
                <a:cubicBezTo>
                  <a:pt x="30" y="28"/>
                  <a:pt x="30" y="28"/>
                  <a:pt x="30" y="28"/>
                </a:cubicBezTo>
                <a:cubicBezTo>
                  <a:pt x="41" y="30"/>
                  <a:pt x="41" y="30"/>
                  <a:pt x="41" y="30"/>
                </a:cubicBezTo>
                <a:cubicBezTo>
                  <a:pt x="41" y="30"/>
                  <a:pt x="42" y="26"/>
                  <a:pt x="49" y="26"/>
                </a:cubicBezTo>
                <a:cubicBezTo>
                  <a:pt x="55" y="26"/>
                  <a:pt x="58" y="29"/>
                  <a:pt x="57" y="29"/>
                </a:cubicBezTo>
                <a:cubicBezTo>
                  <a:pt x="57" y="30"/>
                  <a:pt x="55" y="40"/>
                  <a:pt x="55" y="44"/>
                </a:cubicBezTo>
                <a:cubicBezTo>
                  <a:pt x="55" y="49"/>
                  <a:pt x="57" y="52"/>
                  <a:pt x="57" y="58"/>
                </a:cubicBezTo>
                <a:cubicBezTo>
                  <a:pt x="57" y="64"/>
                  <a:pt x="51" y="102"/>
                  <a:pt x="51" y="102"/>
                </a:cubicBezTo>
                <a:cubicBezTo>
                  <a:pt x="51" y="102"/>
                  <a:pt x="53" y="107"/>
                  <a:pt x="56" y="112"/>
                </a:cubicBezTo>
                <a:cubicBezTo>
                  <a:pt x="58" y="116"/>
                  <a:pt x="58" y="120"/>
                  <a:pt x="59" y="122"/>
                </a:cubicBezTo>
                <a:cubicBezTo>
                  <a:pt x="60" y="124"/>
                  <a:pt x="60" y="127"/>
                  <a:pt x="58" y="130"/>
                </a:cubicBezTo>
                <a:cubicBezTo>
                  <a:pt x="56" y="133"/>
                  <a:pt x="54" y="138"/>
                  <a:pt x="52" y="138"/>
                </a:cubicBezTo>
                <a:cubicBezTo>
                  <a:pt x="51" y="138"/>
                  <a:pt x="47" y="144"/>
                  <a:pt x="47" y="144"/>
                </a:cubicBezTo>
                <a:cubicBezTo>
                  <a:pt x="47" y="144"/>
                  <a:pt x="42" y="149"/>
                  <a:pt x="41" y="150"/>
                </a:cubicBezTo>
                <a:cubicBezTo>
                  <a:pt x="41" y="152"/>
                  <a:pt x="38" y="155"/>
                  <a:pt x="39" y="157"/>
                </a:cubicBezTo>
                <a:cubicBezTo>
                  <a:pt x="39" y="159"/>
                  <a:pt x="38" y="161"/>
                  <a:pt x="38" y="163"/>
                </a:cubicBezTo>
                <a:cubicBezTo>
                  <a:pt x="38" y="166"/>
                  <a:pt x="37" y="164"/>
                  <a:pt x="36" y="163"/>
                </a:cubicBezTo>
                <a:cubicBezTo>
                  <a:pt x="36" y="163"/>
                  <a:pt x="34" y="165"/>
                  <a:pt x="34" y="167"/>
                </a:cubicBezTo>
                <a:cubicBezTo>
                  <a:pt x="34" y="169"/>
                  <a:pt x="32" y="165"/>
                  <a:pt x="29" y="165"/>
                </a:cubicBezTo>
                <a:cubicBezTo>
                  <a:pt x="27" y="164"/>
                  <a:pt x="29" y="168"/>
                  <a:pt x="29" y="171"/>
                </a:cubicBezTo>
                <a:cubicBezTo>
                  <a:pt x="29" y="174"/>
                  <a:pt x="31" y="178"/>
                  <a:pt x="32" y="177"/>
                </a:cubicBezTo>
                <a:cubicBezTo>
                  <a:pt x="34" y="175"/>
                  <a:pt x="35" y="178"/>
                  <a:pt x="39" y="177"/>
                </a:cubicBezTo>
                <a:cubicBezTo>
                  <a:pt x="43" y="175"/>
                  <a:pt x="44" y="178"/>
                  <a:pt x="43" y="178"/>
                </a:cubicBezTo>
                <a:cubicBezTo>
                  <a:pt x="43" y="179"/>
                  <a:pt x="41" y="182"/>
                  <a:pt x="40" y="183"/>
                </a:cubicBezTo>
                <a:cubicBezTo>
                  <a:pt x="40" y="183"/>
                  <a:pt x="39" y="185"/>
                  <a:pt x="39" y="186"/>
                </a:cubicBezTo>
                <a:cubicBezTo>
                  <a:pt x="39" y="187"/>
                  <a:pt x="35" y="187"/>
                  <a:pt x="33" y="190"/>
                </a:cubicBezTo>
                <a:cubicBezTo>
                  <a:pt x="32" y="192"/>
                  <a:pt x="33" y="195"/>
                  <a:pt x="34" y="194"/>
                </a:cubicBezTo>
                <a:cubicBezTo>
                  <a:pt x="35" y="194"/>
                  <a:pt x="40" y="190"/>
                  <a:pt x="42" y="190"/>
                </a:cubicBezTo>
                <a:cubicBezTo>
                  <a:pt x="43" y="190"/>
                  <a:pt x="41" y="193"/>
                  <a:pt x="43" y="194"/>
                </a:cubicBezTo>
                <a:cubicBezTo>
                  <a:pt x="45" y="196"/>
                  <a:pt x="43" y="197"/>
                  <a:pt x="42" y="199"/>
                </a:cubicBezTo>
                <a:cubicBezTo>
                  <a:pt x="41" y="200"/>
                  <a:pt x="39" y="201"/>
                  <a:pt x="40" y="202"/>
                </a:cubicBezTo>
                <a:cubicBezTo>
                  <a:pt x="42" y="203"/>
                  <a:pt x="40" y="209"/>
                  <a:pt x="41" y="208"/>
                </a:cubicBezTo>
                <a:cubicBezTo>
                  <a:pt x="42" y="207"/>
                  <a:pt x="47" y="208"/>
                  <a:pt x="50" y="209"/>
                </a:cubicBezTo>
                <a:cubicBezTo>
                  <a:pt x="53" y="210"/>
                  <a:pt x="46" y="211"/>
                  <a:pt x="43" y="211"/>
                </a:cubicBezTo>
                <a:cubicBezTo>
                  <a:pt x="39" y="211"/>
                  <a:pt x="40" y="213"/>
                  <a:pt x="37" y="216"/>
                </a:cubicBezTo>
                <a:cubicBezTo>
                  <a:pt x="35" y="218"/>
                  <a:pt x="36" y="219"/>
                  <a:pt x="36" y="219"/>
                </a:cubicBezTo>
                <a:cubicBezTo>
                  <a:pt x="36" y="219"/>
                  <a:pt x="33" y="214"/>
                  <a:pt x="32" y="218"/>
                </a:cubicBezTo>
                <a:cubicBezTo>
                  <a:pt x="30" y="221"/>
                  <a:pt x="36" y="221"/>
                  <a:pt x="36" y="222"/>
                </a:cubicBezTo>
                <a:cubicBezTo>
                  <a:pt x="36" y="223"/>
                  <a:pt x="35" y="225"/>
                  <a:pt x="34" y="225"/>
                </a:cubicBezTo>
                <a:cubicBezTo>
                  <a:pt x="32" y="225"/>
                  <a:pt x="32" y="228"/>
                  <a:pt x="33" y="230"/>
                </a:cubicBezTo>
                <a:cubicBezTo>
                  <a:pt x="33" y="231"/>
                  <a:pt x="33" y="235"/>
                  <a:pt x="34" y="236"/>
                </a:cubicBezTo>
                <a:cubicBezTo>
                  <a:pt x="35" y="237"/>
                  <a:pt x="39" y="238"/>
                  <a:pt x="40" y="239"/>
                </a:cubicBezTo>
                <a:cubicBezTo>
                  <a:pt x="42" y="241"/>
                  <a:pt x="38" y="244"/>
                  <a:pt x="39" y="245"/>
                </a:cubicBezTo>
                <a:cubicBezTo>
                  <a:pt x="40" y="245"/>
                  <a:pt x="43" y="248"/>
                  <a:pt x="43" y="250"/>
                </a:cubicBezTo>
                <a:cubicBezTo>
                  <a:pt x="44" y="252"/>
                  <a:pt x="50" y="256"/>
                  <a:pt x="52" y="257"/>
                </a:cubicBezTo>
                <a:cubicBezTo>
                  <a:pt x="53" y="258"/>
                  <a:pt x="56" y="261"/>
                  <a:pt x="56" y="262"/>
                </a:cubicBezTo>
                <a:cubicBezTo>
                  <a:pt x="56" y="264"/>
                  <a:pt x="60" y="263"/>
                  <a:pt x="60" y="263"/>
                </a:cubicBezTo>
                <a:cubicBezTo>
                  <a:pt x="60" y="263"/>
                  <a:pt x="56" y="266"/>
                  <a:pt x="56" y="269"/>
                </a:cubicBezTo>
                <a:cubicBezTo>
                  <a:pt x="55" y="271"/>
                  <a:pt x="55" y="276"/>
                  <a:pt x="56" y="277"/>
                </a:cubicBezTo>
                <a:cubicBezTo>
                  <a:pt x="57" y="277"/>
                  <a:pt x="64" y="275"/>
                  <a:pt x="64" y="275"/>
                </a:cubicBezTo>
                <a:cubicBezTo>
                  <a:pt x="64" y="275"/>
                  <a:pt x="62" y="278"/>
                  <a:pt x="60" y="281"/>
                </a:cubicBezTo>
                <a:cubicBezTo>
                  <a:pt x="59" y="284"/>
                  <a:pt x="60" y="286"/>
                  <a:pt x="62" y="287"/>
                </a:cubicBezTo>
                <a:cubicBezTo>
                  <a:pt x="64" y="288"/>
                  <a:pt x="68" y="285"/>
                  <a:pt x="68" y="285"/>
                </a:cubicBezTo>
                <a:cubicBezTo>
                  <a:pt x="68" y="285"/>
                  <a:pt x="65" y="290"/>
                  <a:pt x="66" y="293"/>
                </a:cubicBezTo>
                <a:cubicBezTo>
                  <a:pt x="67" y="296"/>
                  <a:pt x="69" y="300"/>
                  <a:pt x="69" y="303"/>
                </a:cubicBezTo>
                <a:cubicBezTo>
                  <a:pt x="78" y="307"/>
                  <a:pt x="122" y="326"/>
                  <a:pt x="177" y="344"/>
                </a:cubicBezTo>
                <a:cubicBezTo>
                  <a:pt x="178" y="342"/>
                  <a:pt x="178" y="340"/>
                  <a:pt x="177" y="338"/>
                </a:cubicBezTo>
                <a:cubicBezTo>
                  <a:pt x="176" y="332"/>
                  <a:pt x="180" y="327"/>
                  <a:pt x="181" y="318"/>
                </a:cubicBezTo>
                <a:cubicBezTo>
                  <a:pt x="182" y="310"/>
                  <a:pt x="176" y="308"/>
                  <a:pt x="175" y="302"/>
                </a:cubicBezTo>
                <a:cubicBezTo>
                  <a:pt x="174" y="296"/>
                  <a:pt x="168" y="291"/>
                  <a:pt x="164" y="281"/>
                </a:cubicBezTo>
                <a:cubicBezTo>
                  <a:pt x="161" y="271"/>
                  <a:pt x="161" y="270"/>
                  <a:pt x="159" y="264"/>
                </a:cubicBezTo>
                <a:cubicBezTo>
                  <a:pt x="156" y="258"/>
                  <a:pt x="154" y="260"/>
                  <a:pt x="153" y="254"/>
                </a:cubicBezTo>
                <a:cubicBezTo>
                  <a:pt x="153" y="247"/>
                  <a:pt x="153" y="243"/>
                  <a:pt x="149" y="238"/>
                </a:cubicBezTo>
                <a:cubicBezTo>
                  <a:pt x="146" y="233"/>
                  <a:pt x="144" y="228"/>
                  <a:pt x="144" y="228"/>
                </a:cubicBezTo>
                <a:cubicBezTo>
                  <a:pt x="197" y="104"/>
                  <a:pt x="197" y="104"/>
                  <a:pt x="197" y="104"/>
                </a:cubicBezTo>
                <a:cubicBezTo>
                  <a:pt x="197" y="104"/>
                  <a:pt x="197" y="104"/>
                  <a:pt x="197" y="104"/>
                </a:cubicBezTo>
                <a:close/>
                <a:moveTo>
                  <a:pt x="16" y="154"/>
                </a:moveTo>
                <a:cubicBezTo>
                  <a:pt x="11" y="161"/>
                  <a:pt x="10" y="159"/>
                  <a:pt x="10" y="161"/>
                </a:cubicBezTo>
                <a:cubicBezTo>
                  <a:pt x="11" y="164"/>
                  <a:pt x="13" y="166"/>
                  <a:pt x="10" y="168"/>
                </a:cubicBezTo>
                <a:cubicBezTo>
                  <a:pt x="8" y="170"/>
                  <a:pt x="5" y="170"/>
                  <a:pt x="5" y="172"/>
                </a:cubicBezTo>
                <a:cubicBezTo>
                  <a:pt x="5" y="175"/>
                  <a:pt x="5" y="177"/>
                  <a:pt x="5" y="179"/>
                </a:cubicBezTo>
                <a:cubicBezTo>
                  <a:pt x="5" y="181"/>
                  <a:pt x="7" y="184"/>
                  <a:pt x="7" y="186"/>
                </a:cubicBezTo>
                <a:cubicBezTo>
                  <a:pt x="6" y="187"/>
                  <a:pt x="2" y="185"/>
                  <a:pt x="2" y="182"/>
                </a:cubicBezTo>
                <a:cubicBezTo>
                  <a:pt x="3" y="180"/>
                  <a:pt x="3" y="178"/>
                  <a:pt x="2" y="176"/>
                </a:cubicBezTo>
                <a:cubicBezTo>
                  <a:pt x="1" y="174"/>
                  <a:pt x="1" y="170"/>
                  <a:pt x="1" y="168"/>
                </a:cubicBezTo>
                <a:cubicBezTo>
                  <a:pt x="2" y="166"/>
                  <a:pt x="3" y="166"/>
                  <a:pt x="3" y="163"/>
                </a:cubicBezTo>
                <a:cubicBezTo>
                  <a:pt x="2" y="160"/>
                  <a:pt x="0" y="159"/>
                  <a:pt x="2" y="157"/>
                </a:cubicBezTo>
                <a:cubicBezTo>
                  <a:pt x="3" y="154"/>
                  <a:pt x="4" y="156"/>
                  <a:pt x="3" y="152"/>
                </a:cubicBezTo>
                <a:cubicBezTo>
                  <a:pt x="3" y="147"/>
                  <a:pt x="4" y="145"/>
                  <a:pt x="6" y="142"/>
                </a:cubicBezTo>
                <a:cubicBezTo>
                  <a:pt x="8" y="139"/>
                  <a:pt x="12" y="137"/>
                  <a:pt x="13" y="141"/>
                </a:cubicBezTo>
                <a:cubicBezTo>
                  <a:pt x="13" y="144"/>
                  <a:pt x="13" y="142"/>
                  <a:pt x="15" y="144"/>
                </a:cubicBezTo>
                <a:cubicBezTo>
                  <a:pt x="17" y="146"/>
                  <a:pt x="13" y="145"/>
                  <a:pt x="18" y="148"/>
                </a:cubicBezTo>
                <a:cubicBezTo>
                  <a:pt x="22" y="150"/>
                  <a:pt x="26" y="150"/>
                  <a:pt x="23" y="151"/>
                </a:cubicBezTo>
                <a:cubicBezTo>
                  <a:pt x="21" y="152"/>
                  <a:pt x="16" y="154"/>
                  <a:pt x="16" y="154"/>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9"/>
          <p:cNvSpPr>
            <a:spLocks/>
          </p:cNvSpPr>
          <p:nvPr/>
        </p:nvSpPr>
        <p:spPr bwMode="auto">
          <a:xfrm>
            <a:off x="1013733" y="2041174"/>
            <a:ext cx="772870" cy="1290194"/>
          </a:xfrm>
          <a:custGeom>
            <a:avLst/>
            <a:gdLst>
              <a:gd name="T0" fmla="*/ 146 w 146"/>
              <a:gd name="T1" fmla="*/ 31 h 244"/>
              <a:gd name="T2" fmla="*/ 141 w 146"/>
              <a:gd name="T3" fmla="*/ 37 h 244"/>
              <a:gd name="T4" fmla="*/ 134 w 146"/>
              <a:gd name="T5" fmla="*/ 46 h 244"/>
              <a:gd name="T6" fmla="*/ 130 w 146"/>
              <a:gd name="T7" fmla="*/ 52 h 244"/>
              <a:gd name="T8" fmla="*/ 123 w 146"/>
              <a:gd name="T9" fmla="*/ 63 h 244"/>
              <a:gd name="T10" fmla="*/ 136 w 146"/>
              <a:gd name="T11" fmla="*/ 75 h 244"/>
              <a:gd name="T12" fmla="*/ 128 w 146"/>
              <a:gd name="T13" fmla="*/ 89 h 244"/>
              <a:gd name="T14" fmla="*/ 132 w 146"/>
              <a:gd name="T15" fmla="*/ 99 h 244"/>
              <a:gd name="T16" fmla="*/ 129 w 146"/>
              <a:gd name="T17" fmla="*/ 110 h 244"/>
              <a:gd name="T18" fmla="*/ 120 w 146"/>
              <a:gd name="T19" fmla="*/ 118 h 244"/>
              <a:gd name="T20" fmla="*/ 124 w 146"/>
              <a:gd name="T21" fmla="*/ 132 h 244"/>
              <a:gd name="T22" fmla="*/ 126 w 146"/>
              <a:gd name="T23" fmla="*/ 142 h 244"/>
              <a:gd name="T24" fmla="*/ 125 w 146"/>
              <a:gd name="T25" fmla="*/ 157 h 244"/>
              <a:gd name="T26" fmla="*/ 120 w 146"/>
              <a:gd name="T27" fmla="*/ 166 h 244"/>
              <a:gd name="T28" fmla="*/ 117 w 146"/>
              <a:gd name="T29" fmla="*/ 178 h 244"/>
              <a:gd name="T30" fmla="*/ 119 w 146"/>
              <a:gd name="T31" fmla="*/ 185 h 244"/>
              <a:gd name="T32" fmla="*/ 122 w 146"/>
              <a:gd name="T33" fmla="*/ 195 h 244"/>
              <a:gd name="T34" fmla="*/ 124 w 146"/>
              <a:gd name="T35" fmla="*/ 206 h 244"/>
              <a:gd name="T36" fmla="*/ 123 w 146"/>
              <a:gd name="T37" fmla="*/ 220 h 244"/>
              <a:gd name="T38" fmla="*/ 140 w 146"/>
              <a:gd name="T39" fmla="*/ 225 h 244"/>
              <a:gd name="T40" fmla="*/ 138 w 146"/>
              <a:gd name="T41" fmla="*/ 244 h 244"/>
              <a:gd name="T42" fmla="*/ 12 w 146"/>
              <a:gd name="T43" fmla="*/ 159 h 244"/>
              <a:gd name="T44" fmla="*/ 14 w 146"/>
              <a:gd name="T45" fmla="*/ 154 h 244"/>
              <a:gd name="T46" fmla="*/ 8 w 146"/>
              <a:gd name="T47" fmla="*/ 151 h 244"/>
              <a:gd name="T48" fmla="*/ 4 w 146"/>
              <a:gd name="T49" fmla="*/ 147 h 244"/>
              <a:gd name="T50" fmla="*/ 0 w 146"/>
              <a:gd name="T51" fmla="*/ 142 h 244"/>
              <a:gd name="T52" fmla="*/ 129 w 146"/>
              <a:gd name="T53" fmla="*/ 0 h 244"/>
              <a:gd name="T54" fmla="*/ 137 w 146"/>
              <a:gd name="T55" fmla="*/ 9 h 244"/>
              <a:gd name="T56" fmla="*/ 138 w 146"/>
              <a:gd name="T57" fmla="*/ 12 h 244"/>
              <a:gd name="T58" fmla="*/ 142 w 146"/>
              <a:gd name="T59" fmla="*/ 27 h 244"/>
              <a:gd name="T60" fmla="*/ 146 w 146"/>
              <a:gd name="T61" fmla="*/ 3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6" h="244">
                <a:moveTo>
                  <a:pt x="146" y="31"/>
                </a:moveTo>
                <a:cubicBezTo>
                  <a:pt x="144" y="33"/>
                  <a:pt x="142" y="35"/>
                  <a:pt x="141" y="37"/>
                </a:cubicBezTo>
                <a:cubicBezTo>
                  <a:pt x="139" y="40"/>
                  <a:pt x="136" y="43"/>
                  <a:pt x="134" y="46"/>
                </a:cubicBezTo>
                <a:cubicBezTo>
                  <a:pt x="134" y="46"/>
                  <a:pt x="130" y="48"/>
                  <a:pt x="130" y="52"/>
                </a:cubicBezTo>
                <a:cubicBezTo>
                  <a:pt x="130" y="55"/>
                  <a:pt x="123" y="63"/>
                  <a:pt x="123" y="63"/>
                </a:cubicBezTo>
                <a:cubicBezTo>
                  <a:pt x="123" y="63"/>
                  <a:pt x="136" y="71"/>
                  <a:pt x="136" y="75"/>
                </a:cubicBezTo>
                <a:cubicBezTo>
                  <a:pt x="137" y="78"/>
                  <a:pt x="132" y="85"/>
                  <a:pt x="128" y="89"/>
                </a:cubicBezTo>
                <a:cubicBezTo>
                  <a:pt x="124" y="93"/>
                  <a:pt x="130" y="93"/>
                  <a:pt x="132" y="99"/>
                </a:cubicBezTo>
                <a:cubicBezTo>
                  <a:pt x="134" y="105"/>
                  <a:pt x="132" y="108"/>
                  <a:pt x="129" y="110"/>
                </a:cubicBezTo>
                <a:cubicBezTo>
                  <a:pt x="126" y="111"/>
                  <a:pt x="120" y="114"/>
                  <a:pt x="120" y="118"/>
                </a:cubicBezTo>
                <a:cubicBezTo>
                  <a:pt x="120" y="121"/>
                  <a:pt x="121" y="131"/>
                  <a:pt x="124" y="132"/>
                </a:cubicBezTo>
                <a:cubicBezTo>
                  <a:pt x="127" y="134"/>
                  <a:pt x="125" y="136"/>
                  <a:pt x="126" y="142"/>
                </a:cubicBezTo>
                <a:cubicBezTo>
                  <a:pt x="126" y="148"/>
                  <a:pt x="126" y="157"/>
                  <a:pt x="125" y="157"/>
                </a:cubicBezTo>
                <a:cubicBezTo>
                  <a:pt x="123" y="158"/>
                  <a:pt x="121" y="161"/>
                  <a:pt x="120" y="166"/>
                </a:cubicBezTo>
                <a:cubicBezTo>
                  <a:pt x="120" y="170"/>
                  <a:pt x="119" y="176"/>
                  <a:pt x="117" y="178"/>
                </a:cubicBezTo>
                <a:cubicBezTo>
                  <a:pt x="115" y="181"/>
                  <a:pt x="117" y="181"/>
                  <a:pt x="119" y="185"/>
                </a:cubicBezTo>
                <a:cubicBezTo>
                  <a:pt x="122" y="189"/>
                  <a:pt x="121" y="191"/>
                  <a:pt x="122" y="195"/>
                </a:cubicBezTo>
                <a:cubicBezTo>
                  <a:pt x="122" y="198"/>
                  <a:pt x="127" y="201"/>
                  <a:pt x="124" y="206"/>
                </a:cubicBezTo>
                <a:cubicBezTo>
                  <a:pt x="121" y="211"/>
                  <a:pt x="117" y="218"/>
                  <a:pt x="123" y="220"/>
                </a:cubicBezTo>
                <a:cubicBezTo>
                  <a:pt x="130" y="222"/>
                  <a:pt x="135" y="221"/>
                  <a:pt x="140" y="225"/>
                </a:cubicBezTo>
                <a:cubicBezTo>
                  <a:pt x="143" y="228"/>
                  <a:pt x="141" y="237"/>
                  <a:pt x="138" y="244"/>
                </a:cubicBezTo>
                <a:cubicBezTo>
                  <a:pt x="83" y="214"/>
                  <a:pt x="39" y="182"/>
                  <a:pt x="12" y="159"/>
                </a:cubicBezTo>
                <a:cubicBezTo>
                  <a:pt x="12" y="158"/>
                  <a:pt x="13" y="155"/>
                  <a:pt x="14" y="154"/>
                </a:cubicBezTo>
                <a:cubicBezTo>
                  <a:pt x="16" y="153"/>
                  <a:pt x="13" y="151"/>
                  <a:pt x="8" y="151"/>
                </a:cubicBezTo>
                <a:cubicBezTo>
                  <a:pt x="3" y="151"/>
                  <a:pt x="5" y="151"/>
                  <a:pt x="4" y="147"/>
                </a:cubicBezTo>
                <a:cubicBezTo>
                  <a:pt x="4" y="143"/>
                  <a:pt x="0" y="142"/>
                  <a:pt x="0" y="142"/>
                </a:cubicBezTo>
                <a:cubicBezTo>
                  <a:pt x="43" y="94"/>
                  <a:pt x="86" y="47"/>
                  <a:pt x="129" y="0"/>
                </a:cubicBezTo>
                <a:cubicBezTo>
                  <a:pt x="132" y="2"/>
                  <a:pt x="136" y="5"/>
                  <a:pt x="137" y="9"/>
                </a:cubicBezTo>
                <a:cubicBezTo>
                  <a:pt x="138" y="10"/>
                  <a:pt x="138" y="11"/>
                  <a:pt x="138" y="12"/>
                </a:cubicBezTo>
                <a:cubicBezTo>
                  <a:pt x="139" y="17"/>
                  <a:pt x="139" y="23"/>
                  <a:pt x="142" y="27"/>
                </a:cubicBezTo>
                <a:cubicBezTo>
                  <a:pt x="143" y="29"/>
                  <a:pt x="145" y="30"/>
                  <a:pt x="146" y="31"/>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70"/>
          <p:cNvSpPr>
            <a:spLocks/>
          </p:cNvSpPr>
          <p:nvPr/>
        </p:nvSpPr>
        <p:spPr bwMode="auto">
          <a:xfrm>
            <a:off x="1669737" y="3431093"/>
            <a:ext cx="793126" cy="1360313"/>
          </a:xfrm>
          <a:custGeom>
            <a:avLst/>
            <a:gdLst>
              <a:gd name="T0" fmla="*/ 150 w 150"/>
              <a:gd name="T1" fmla="*/ 35 h 257"/>
              <a:gd name="T2" fmla="*/ 146 w 150"/>
              <a:gd name="T3" fmla="*/ 49 h 257"/>
              <a:gd name="T4" fmla="*/ 141 w 150"/>
              <a:gd name="T5" fmla="*/ 51 h 257"/>
              <a:gd name="T6" fmla="*/ 135 w 150"/>
              <a:gd name="T7" fmla="*/ 54 h 257"/>
              <a:gd name="T8" fmla="*/ 129 w 150"/>
              <a:gd name="T9" fmla="*/ 57 h 257"/>
              <a:gd name="T10" fmla="*/ 131 w 150"/>
              <a:gd name="T11" fmla="*/ 63 h 257"/>
              <a:gd name="T12" fmla="*/ 140 w 150"/>
              <a:gd name="T13" fmla="*/ 59 h 257"/>
              <a:gd name="T14" fmla="*/ 144 w 150"/>
              <a:gd name="T15" fmla="*/ 56 h 257"/>
              <a:gd name="T16" fmla="*/ 89 w 150"/>
              <a:gd name="T17" fmla="*/ 257 h 257"/>
              <a:gd name="T18" fmla="*/ 33 w 150"/>
              <a:gd name="T19" fmla="*/ 240 h 257"/>
              <a:gd name="T20" fmla="*/ 33 w 150"/>
              <a:gd name="T21" fmla="*/ 234 h 257"/>
              <a:gd name="T22" fmla="*/ 37 w 150"/>
              <a:gd name="T23" fmla="*/ 214 h 257"/>
              <a:gd name="T24" fmla="*/ 31 w 150"/>
              <a:gd name="T25" fmla="*/ 198 h 257"/>
              <a:gd name="T26" fmla="*/ 20 w 150"/>
              <a:gd name="T27" fmla="*/ 177 h 257"/>
              <a:gd name="T28" fmla="*/ 15 w 150"/>
              <a:gd name="T29" fmla="*/ 160 h 257"/>
              <a:gd name="T30" fmla="*/ 9 w 150"/>
              <a:gd name="T31" fmla="*/ 150 h 257"/>
              <a:gd name="T32" fmla="*/ 5 w 150"/>
              <a:gd name="T33" fmla="*/ 134 h 257"/>
              <a:gd name="T34" fmla="*/ 0 w 150"/>
              <a:gd name="T35" fmla="*/ 124 h 257"/>
              <a:gd name="T36" fmla="*/ 53 w 150"/>
              <a:gd name="T37" fmla="*/ 0 h 257"/>
              <a:gd name="T38" fmla="*/ 53 w 150"/>
              <a:gd name="T39" fmla="*/ 0 h 257"/>
              <a:gd name="T40" fmla="*/ 150 w 150"/>
              <a:gd name="T41" fmla="*/ 3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57">
                <a:moveTo>
                  <a:pt x="150" y="35"/>
                </a:moveTo>
                <a:cubicBezTo>
                  <a:pt x="146" y="49"/>
                  <a:pt x="146" y="49"/>
                  <a:pt x="146" y="49"/>
                </a:cubicBezTo>
                <a:cubicBezTo>
                  <a:pt x="145" y="50"/>
                  <a:pt x="143" y="50"/>
                  <a:pt x="141" y="51"/>
                </a:cubicBezTo>
                <a:cubicBezTo>
                  <a:pt x="139" y="52"/>
                  <a:pt x="139" y="51"/>
                  <a:pt x="135" y="54"/>
                </a:cubicBezTo>
                <a:cubicBezTo>
                  <a:pt x="132" y="58"/>
                  <a:pt x="129" y="57"/>
                  <a:pt x="129" y="57"/>
                </a:cubicBezTo>
                <a:cubicBezTo>
                  <a:pt x="129" y="57"/>
                  <a:pt x="129" y="61"/>
                  <a:pt x="131" y="63"/>
                </a:cubicBezTo>
                <a:cubicBezTo>
                  <a:pt x="133" y="65"/>
                  <a:pt x="136" y="63"/>
                  <a:pt x="140" y="59"/>
                </a:cubicBezTo>
                <a:cubicBezTo>
                  <a:pt x="141" y="57"/>
                  <a:pt x="143" y="56"/>
                  <a:pt x="144" y="56"/>
                </a:cubicBezTo>
                <a:cubicBezTo>
                  <a:pt x="89" y="257"/>
                  <a:pt x="89" y="257"/>
                  <a:pt x="89" y="257"/>
                </a:cubicBezTo>
                <a:cubicBezTo>
                  <a:pt x="70" y="252"/>
                  <a:pt x="51" y="246"/>
                  <a:pt x="33" y="240"/>
                </a:cubicBezTo>
                <a:cubicBezTo>
                  <a:pt x="34" y="238"/>
                  <a:pt x="34" y="236"/>
                  <a:pt x="33" y="234"/>
                </a:cubicBezTo>
                <a:cubicBezTo>
                  <a:pt x="32" y="228"/>
                  <a:pt x="36" y="223"/>
                  <a:pt x="37" y="214"/>
                </a:cubicBezTo>
                <a:cubicBezTo>
                  <a:pt x="38" y="206"/>
                  <a:pt x="32" y="204"/>
                  <a:pt x="31" y="198"/>
                </a:cubicBezTo>
                <a:cubicBezTo>
                  <a:pt x="30" y="192"/>
                  <a:pt x="24" y="187"/>
                  <a:pt x="20" y="177"/>
                </a:cubicBezTo>
                <a:cubicBezTo>
                  <a:pt x="17" y="167"/>
                  <a:pt x="17" y="166"/>
                  <a:pt x="15" y="160"/>
                </a:cubicBezTo>
                <a:cubicBezTo>
                  <a:pt x="12" y="154"/>
                  <a:pt x="10" y="156"/>
                  <a:pt x="9" y="150"/>
                </a:cubicBezTo>
                <a:cubicBezTo>
                  <a:pt x="9" y="143"/>
                  <a:pt x="9" y="139"/>
                  <a:pt x="5" y="134"/>
                </a:cubicBezTo>
                <a:cubicBezTo>
                  <a:pt x="2" y="129"/>
                  <a:pt x="0" y="124"/>
                  <a:pt x="0" y="124"/>
                </a:cubicBezTo>
                <a:cubicBezTo>
                  <a:pt x="53" y="0"/>
                  <a:pt x="53" y="0"/>
                  <a:pt x="53" y="0"/>
                </a:cubicBezTo>
                <a:cubicBezTo>
                  <a:pt x="53" y="0"/>
                  <a:pt x="53" y="0"/>
                  <a:pt x="53" y="0"/>
                </a:cubicBezTo>
                <a:cubicBezTo>
                  <a:pt x="83" y="13"/>
                  <a:pt x="115" y="25"/>
                  <a:pt x="150" y="35"/>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1"/>
          <p:cNvSpPr>
            <a:spLocks/>
          </p:cNvSpPr>
          <p:nvPr/>
        </p:nvSpPr>
        <p:spPr bwMode="auto">
          <a:xfrm>
            <a:off x="2140315" y="3616520"/>
            <a:ext cx="744822" cy="1290194"/>
          </a:xfrm>
          <a:custGeom>
            <a:avLst/>
            <a:gdLst>
              <a:gd name="T0" fmla="*/ 141 w 141"/>
              <a:gd name="T1" fmla="*/ 16 h 244"/>
              <a:gd name="T2" fmla="*/ 137 w 141"/>
              <a:gd name="T3" fmla="*/ 56 h 244"/>
              <a:gd name="T4" fmla="*/ 135 w 141"/>
              <a:gd name="T5" fmla="*/ 55 h 244"/>
              <a:gd name="T6" fmla="*/ 127 w 141"/>
              <a:gd name="T7" fmla="*/ 65 h 244"/>
              <a:gd name="T8" fmla="*/ 123 w 141"/>
              <a:gd name="T9" fmla="*/ 72 h 244"/>
              <a:gd name="T10" fmla="*/ 126 w 141"/>
              <a:gd name="T11" fmla="*/ 77 h 244"/>
              <a:gd name="T12" fmla="*/ 124 w 141"/>
              <a:gd name="T13" fmla="*/ 82 h 244"/>
              <a:gd name="T14" fmla="*/ 120 w 141"/>
              <a:gd name="T15" fmla="*/ 82 h 244"/>
              <a:gd name="T16" fmla="*/ 117 w 141"/>
              <a:gd name="T17" fmla="*/ 88 h 244"/>
              <a:gd name="T18" fmla="*/ 118 w 141"/>
              <a:gd name="T19" fmla="*/ 91 h 244"/>
              <a:gd name="T20" fmla="*/ 125 w 141"/>
              <a:gd name="T21" fmla="*/ 86 h 244"/>
              <a:gd name="T22" fmla="*/ 134 w 141"/>
              <a:gd name="T23" fmla="*/ 77 h 244"/>
              <a:gd name="T24" fmla="*/ 135 w 141"/>
              <a:gd name="T25" fmla="*/ 70 h 244"/>
              <a:gd name="T26" fmla="*/ 118 w 141"/>
              <a:gd name="T27" fmla="*/ 244 h 244"/>
              <a:gd name="T28" fmla="*/ 15 w 141"/>
              <a:gd name="T29" fmla="*/ 225 h 244"/>
              <a:gd name="T30" fmla="*/ 0 w 141"/>
              <a:gd name="T31" fmla="*/ 222 h 244"/>
              <a:gd name="T32" fmla="*/ 55 w 141"/>
              <a:gd name="T33" fmla="*/ 21 h 244"/>
              <a:gd name="T34" fmla="*/ 60 w 141"/>
              <a:gd name="T35" fmla="*/ 21 h 244"/>
              <a:gd name="T36" fmla="*/ 71 w 141"/>
              <a:gd name="T37" fmla="*/ 22 h 244"/>
              <a:gd name="T38" fmla="*/ 82 w 141"/>
              <a:gd name="T39" fmla="*/ 21 h 244"/>
              <a:gd name="T40" fmla="*/ 86 w 141"/>
              <a:gd name="T41" fmla="*/ 21 h 244"/>
              <a:gd name="T42" fmla="*/ 76 w 141"/>
              <a:gd name="T43" fmla="*/ 16 h 244"/>
              <a:gd name="T44" fmla="*/ 70 w 141"/>
              <a:gd name="T45" fmla="*/ 16 h 244"/>
              <a:gd name="T46" fmla="*/ 65 w 141"/>
              <a:gd name="T47" fmla="*/ 11 h 244"/>
              <a:gd name="T48" fmla="*/ 59 w 141"/>
              <a:gd name="T49" fmla="*/ 12 h 244"/>
              <a:gd name="T50" fmla="*/ 57 w 141"/>
              <a:gd name="T51" fmla="*/ 14 h 244"/>
              <a:gd name="T52" fmla="*/ 61 w 141"/>
              <a:gd name="T53" fmla="*/ 0 h 244"/>
              <a:gd name="T54" fmla="*/ 141 w 141"/>
              <a:gd name="T55" fmla="*/ 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244">
                <a:moveTo>
                  <a:pt x="141" y="16"/>
                </a:moveTo>
                <a:cubicBezTo>
                  <a:pt x="137" y="56"/>
                  <a:pt x="137" y="56"/>
                  <a:pt x="137" y="56"/>
                </a:cubicBezTo>
                <a:cubicBezTo>
                  <a:pt x="136" y="56"/>
                  <a:pt x="136" y="55"/>
                  <a:pt x="135" y="55"/>
                </a:cubicBezTo>
                <a:cubicBezTo>
                  <a:pt x="134" y="55"/>
                  <a:pt x="129" y="62"/>
                  <a:pt x="127" y="65"/>
                </a:cubicBezTo>
                <a:cubicBezTo>
                  <a:pt x="126" y="68"/>
                  <a:pt x="122" y="70"/>
                  <a:pt x="123" y="72"/>
                </a:cubicBezTo>
                <a:cubicBezTo>
                  <a:pt x="125" y="74"/>
                  <a:pt x="126" y="75"/>
                  <a:pt x="126" y="77"/>
                </a:cubicBezTo>
                <a:cubicBezTo>
                  <a:pt x="126" y="78"/>
                  <a:pt x="126" y="80"/>
                  <a:pt x="124" y="82"/>
                </a:cubicBezTo>
                <a:cubicBezTo>
                  <a:pt x="121" y="83"/>
                  <a:pt x="122" y="81"/>
                  <a:pt x="120" y="82"/>
                </a:cubicBezTo>
                <a:cubicBezTo>
                  <a:pt x="118" y="84"/>
                  <a:pt x="117" y="87"/>
                  <a:pt x="117" y="88"/>
                </a:cubicBezTo>
                <a:cubicBezTo>
                  <a:pt x="117" y="89"/>
                  <a:pt x="118" y="91"/>
                  <a:pt x="118" y="91"/>
                </a:cubicBezTo>
                <a:cubicBezTo>
                  <a:pt x="118" y="91"/>
                  <a:pt x="123" y="88"/>
                  <a:pt x="125" y="86"/>
                </a:cubicBezTo>
                <a:cubicBezTo>
                  <a:pt x="128" y="84"/>
                  <a:pt x="133" y="81"/>
                  <a:pt x="134" y="77"/>
                </a:cubicBezTo>
                <a:cubicBezTo>
                  <a:pt x="134" y="75"/>
                  <a:pt x="134" y="72"/>
                  <a:pt x="135" y="70"/>
                </a:cubicBezTo>
                <a:cubicBezTo>
                  <a:pt x="118" y="244"/>
                  <a:pt x="118" y="244"/>
                  <a:pt x="118" y="244"/>
                </a:cubicBezTo>
                <a:cubicBezTo>
                  <a:pt x="87" y="240"/>
                  <a:pt x="51" y="234"/>
                  <a:pt x="15" y="225"/>
                </a:cubicBezTo>
                <a:cubicBezTo>
                  <a:pt x="10" y="224"/>
                  <a:pt x="5" y="223"/>
                  <a:pt x="0" y="222"/>
                </a:cubicBezTo>
                <a:cubicBezTo>
                  <a:pt x="55" y="21"/>
                  <a:pt x="55" y="21"/>
                  <a:pt x="55" y="21"/>
                </a:cubicBezTo>
                <a:cubicBezTo>
                  <a:pt x="56" y="20"/>
                  <a:pt x="58" y="20"/>
                  <a:pt x="60" y="21"/>
                </a:cubicBezTo>
                <a:cubicBezTo>
                  <a:pt x="65" y="21"/>
                  <a:pt x="67" y="22"/>
                  <a:pt x="71" y="22"/>
                </a:cubicBezTo>
                <a:cubicBezTo>
                  <a:pt x="75" y="21"/>
                  <a:pt x="79" y="20"/>
                  <a:pt x="82" y="21"/>
                </a:cubicBezTo>
                <a:cubicBezTo>
                  <a:pt x="84" y="21"/>
                  <a:pt x="86" y="21"/>
                  <a:pt x="86" y="21"/>
                </a:cubicBezTo>
                <a:cubicBezTo>
                  <a:pt x="86" y="21"/>
                  <a:pt x="79" y="17"/>
                  <a:pt x="76" y="16"/>
                </a:cubicBezTo>
                <a:cubicBezTo>
                  <a:pt x="73" y="15"/>
                  <a:pt x="71" y="18"/>
                  <a:pt x="70" y="16"/>
                </a:cubicBezTo>
                <a:cubicBezTo>
                  <a:pt x="68" y="15"/>
                  <a:pt x="67" y="11"/>
                  <a:pt x="65" y="11"/>
                </a:cubicBezTo>
                <a:cubicBezTo>
                  <a:pt x="62" y="11"/>
                  <a:pt x="60" y="11"/>
                  <a:pt x="59" y="12"/>
                </a:cubicBezTo>
                <a:cubicBezTo>
                  <a:pt x="58" y="13"/>
                  <a:pt x="58" y="13"/>
                  <a:pt x="57" y="14"/>
                </a:cubicBezTo>
                <a:cubicBezTo>
                  <a:pt x="61" y="0"/>
                  <a:pt x="61" y="0"/>
                  <a:pt x="61" y="0"/>
                </a:cubicBezTo>
                <a:cubicBezTo>
                  <a:pt x="86" y="6"/>
                  <a:pt x="113" y="12"/>
                  <a:pt x="141" y="16"/>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72"/>
          <p:cNvSpPr>
            <a:spLocks noEditPoints="1"/>
          </p:cNvSpPr>
          <p:nvPr/>
        </p:nvSpPr>
        <p:spPr bwMode="auto">
          <a:xfrm>
            <a:off x="2763597" y="3700663"/>
            <a:ext cx="861687" cy="1243448"/>
          </a:xfrm>
          <a:custGeom>
            <a:avLst/>
            <a:gdLst>
              <a:gd name="T0" fmla="*/ 23 w 163"/>
              <a:gd name="T1" fmla="*/ 0 h 235"/>
              <a:gd name="T2" fmla="*/ 99 w 163"/>
              <a:gd name="T3" fmla="*/ 9 h 235"/>
              <a:gd name="T4" fmla="*/ 99 w 163"/>
              <a:gd name="T5" fmla="*/ 31 h 235"/>
              <a:gd name="T6" fmla="*/ 120 w 163"/>
              <a:gd name="T7" fmla="*/ 52 h 235"/>
              <a:gd name="T8" fmla="*/ 135 w 163"/>
              <a:gd name="T9" fmla="*/ 65 h 235"/>
              <a:gd name="T10" fmla="*/ 163 w 163"/>
              <a:gd name="T11" fmla="*/ 70 h 235"/>
              <a:gd name="T12" fmla="*/ 88 w 163"/>
              <a:gd name="T13" fmla="*/ 230 h 235"/>
              <a:gd name="T14" fmla="*/ 86 w 163"/>
              <a:gd name="T15" fmla="*/ 235 h 235"/>
              <a:gd name="T16" fmla="*/ 17 w 163"/>
              <a:gd name="T17" fmla="*/ 54 h 235"/>
              <a:gd name="T18" fmla="*/ 23 w 163"/>
              <a:gd name="T19" fmla="*/ 46 h 235"/>
              <a:gd name="T20" fmla="*/ 23 w 163"/>
              <a:gd name="T21" fmla="*/ 0 h 235"/>
              <a:gd name="T22" fmla="*/ 67 w 163"/>
              <a:gd name="T23" fmla="*/ 176 h 235"/>
              <a:gd name="T24" fmla="*/ 69 w 163"/>
              <a:gd name="T25" fmla="*/ 179 h 235"/>
              <a:gd name="T26" fmla="*/ 70 w 163"/>
              <a:gd name="T27" fmla="*/ 184 h 235"/>
              <a:gd name="T28" fmla="*/ 66 w 163"/>
              <a:gd name="T29" fmla="*/ 197 h 235"/>
              <a:gd name="T30" fmla="*/ 72 w 163"/>
              <a:gd name="T31" fmla="*/ 196 h 235"/>
              <a:gd name="T32" fmla="*/ 76 w 163"/>
              <a:gd name="T33" fmla="*/ 191 h 235"/>
              <a:gd name="T34" fmla="*/ 72 w 163"/>
              <a:gd name="T35" fmla="*/ 179 h 235"/>
              <a:gd name="T36" fmla="*/ 65 w 163"/>
              <a:gd name="T37" fmla="*/ 161 h 235"/>
              <a:gd name="T38" fmla="*/ 60 w 163"/>
              <a:gd name="T39" fmla="*/ 148 h 235"/>
              <a:gd name="T40" fmla="*/ 54 w 163"/>
              <a:gd name="T41" fmla="*/ 134 h 235"/>
              <a:gd name="T42" fmla="*/ 48 w 163"/>
              <a:gd name="T43" fmla="*/ 130 h 235"/>
              <a:gd name="T44" fmla="*/ 39 w 163"/>
              <a:gd name="T45" fmla="*/ 135 h 235"/>
              <a:gd name="T46" fmla="*/ 33 w 163"/>
              <a:gd name="T47" fmla="*/ 142 h 235"/>
              <a:gd name="T48" fmla="*/ 32 w 163"/>
              <a:gd name="T49" fmla="*/ 132 h 235"/>
              <a:gd name="T50" fmla="*/ 28 w 163"/>
              <a:gd name="T51" fmla="*/ 126 h 235"/>
              <a:gd name="T52" fmla="*/ 25 w 163"/>
              <a:gd name="T53" fmla="*/ 136 h 235"/>
              <a:gd name="T54" fmla="*/ 29 w 163"/>
              <a:gd name="T55" fmla="*/ 145 h 235"/>
              <a:gd name="T56" fmla="*/ 40 w 163"/>
              <a:gd name="T57" fmla="*/ 146 h 235"/>
              <a:gd name="T58" fmla="*/ 40 w 163"/>
              <a:gd name="T59" fmla="*/ 152 h 235"/>
              <a:gd name="T60" fmla="*/ 50 w 163"/>
              <a:gd name="T61" fmla="*/ 167 h 235"/>
              <a:gd name="T62" fmla="*/ 59 w 163"/>
              <a:gd name="T63" fmla="*/ 168 h 235"/>
              <a:gd name="T64" fmla="*/ 63 w 163"/>
              <a:gd name="T65"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235">
                <a:moveTo>
                  <a:pt x="23" y="0"/>
                </a:moveTo>
                <a:cubicBezTo>
                  <a:pt x="23" y="0"/>
                  <a:pt x="23" y="0"/>
                  <a:pt x="23" y="0"/>
                </a:cubicBezTo>
                <a:cubicBezTo>
                  <a:pt x="48" y="3"/>
                  <a:pt x="73" y="5"/>
                  <a:pt x="99" y="5"/>
                </a:cubicBezTo>
                <a:cubicBezTo>
                  <a:pt x="99" y="7"/>
                  <a:pt x="99" y="8"/>
                  <a:pt x="99" y="9"/>
                </a:cubicBezTo>
                <a:cubicBezTo>
                  <a:pt x="99" y="11"/>
                  <a:pt x="99" y="21"/>
                  <a:pt x="98" y="24"/>
                </a:cubicBezTo>
                <a:cubicBezTo>
                  <a:pt x="97" y="26"/>
                  <a:pt x="96" y="28"/>
                  <a:pt x="99" y="31"/>
                </a:cubicBezTo>
                <a:cubicBezTo>
                  <a:pt x="102" y="33"/>
                  <a:pt x="114" y="29"/>
                  <a:pt x="115" y="33"/>
                </a:cubicBezTo>
                <a:cubicBezTo>
                  <a:pt x="116" y="36"/>
                  <a:pt x="117" y="47"/>
                  <a:pt x="120" y="52"/>
                </a:cubicBezTo>
                <a:cubicBezTo>
                  <a:pt x="123" y="57"/>
                  <a:pt x="123" y="67"/>
                  <a:pt x="123" y="67"/>
                </a:cubicBezTo>
                <a:cubicBezTo>
                  <a:pt x="123" y="67"/>
                  <a:pt x="130" y="67"/>
                  <a:pt x="135" y="65"/>
                </a:cubicBezTo>
                <a:cubicBezTo>
                  <a:pt x="139" y="62"/>
                  <a:pt x="138" y="60"/>
                  <a:pt x="146" y="64"/>
                </a:cubicBezTo>
                <a:cubicBezTo>
                  <a:pt x="153" y="68"/>
                  <a:pt x="158" y="67"/>
                  <a:pt x="163" y="70"/>
                </a:cubicBezTo>
                <a:cubicBezTo>
                  <a:pt x="90" y="156"/>
                  <a:pt x="90" y="156"/>
                  <a:pt x="90" y="156"/>
                </a:cubicBezTo>
                <a:cubicBezTo>
                  <a:pt x="88" y="230"/>
                  <a:pt x="88" y="230"/>
                  <a:pt x="88" y="230"/>
                </a:cubicBezTo>
                <a:cubicBezTo>
                  <a:pt x="88" y="230"/>
                  <a:pt x="88" y="230"/>
                  <a:pt x="88" y="230"/>
                </a:cubicBezTo>
                <a:cubicBezTo>
                  <a:pt x="86" y="235"/>
                  <a:pt x="86" y="235"/>
                  <a:pt x="86" y="235"/>
                </a:cubicBezTo>
                <a:cubicBezTo>
                  <a:pt x="86" y="235"/>
                  <a:pt x="50" y="234"/>
                  <a:pt x="0" y="228"/>
                </a:cubicBezTo>
                <a:cubicBezTo>
                  <a:pt x="17" y="54"/>
                  <a:pt x="17" y="54"/>
                  <a:pt x="17" y="54"/>
                </a:cubicBezTo>
                <a:cubicBezTo>
                  <a:pt x="17" y="54"/>
                  <a:pt x="19" y="52"/>
                  <a:pt x="20" y="51"/>
                </a:cubicBezTo>
                <a:cubicBezTo>
                  <a:pt x="22" y="49"/>
                  <a:pt x="25" y="47"/>
                  <a:pt x="23" y="46"/>
                </a:cubicBezTo>
                <a:cubicBezTo>
                  <a:pt x="22" y="44"/>
                  <a:pt x="20" y="42"/>
                  <a:pt x="19" y="40"/>
                </a:cubicBezTo>
                <a:cubicBezTo>
                  <a:pt x="23" y="0"/>
                  <a:pt x="23" y="0"/>
                  <a:pt x="23" y="0"/>
                </a:cubicBezTo>
                <a:close/>
                <a:moveTo>
                  <a:pt x="67" y="176"/>
                </a:moveTo>
                <a:cubicBezTo>
                  <a:pt x="67" y="176"/>
                  <a:pt x="67" y="176"/>
                  <a:pt x="67" y="176"/>
                </a:cubicBezTo>
                <a:cubicBezTo>
                  <a:pt x="68" y="175"/>
                  <a:pt x="68" y="175"/>
                  <a:pt x="69" y="176"/>
                </a:cubicBezTo>
                <a:cubicBezTo>
                  <a:pt x="70" y="177"/>
                  <a:pt x="70" y="178"/>
                  <a:pt x="69" y="179"/>
                </a:cubicBezTo>
                <a:cubicBezTo>
                  <a:pt x="69" y="180"/>
                  <a:pt x="66" y="183"/>
                  <a:pt x="67" y="185"/>
                </a:cubicBezTo>
                <a:cubicBezTo>
                  <a:pt x="68" y="186"/>
                  <a:pt x="70" y="183"/>
                  <a:pt x="70" y="184"/>
                </a:cubicBezTo>
                <a:cubicBezTo>
                  <a:pt x="70" y="185"/>
                  <a:pt x="68" y="187"/>
                  <a:pt x="67" y="190"/>
                </a:cubicBezTo>
                <a:cubicBezTo>
                  <a:pt x="67" y="192"/>
                  <a:pt x="66" y="195"/>
                  <a:pt x="66" y="197"/>
                </a:cubicBezTo>
                <a:cubicBezTo>
                  <a:pt x="66" y="199"/>
                  <a:pt x="69" y="202"/>
                  <a:pt x="70" y="202"/>
                </a:cubicBezTo>
                <a:cubicBezTo>
                  <a:pt x="72" y="202"/>
                  <a:pt x="71" y="197"/>
                  <a:pt x="72" y="196"/>
                </a:cubicBezTo>
                <a:cubicBezTo>
                  <a:pt x="73" y="195"/>
                  <a:pt x="75" y="198"/>
                  <a:pt x="75" y="197"/>
                </a:cubicBezTo>
                <a:cubicBezTo>
                  <a:pt x="75" y="196"/>
                  <a:pt x="75" y="195"/>
                  <a:pt x="76" y="191"/>
                </a:cubicBezTo>
                <a:cubicBezTo>
                  <a:pt x="76" y="187"/>
                  <a:pt x="76" y="188"/>
                  <a:pt x="75" y="184"/>
                </a:cubicBezTo>
                <a:cubicBezTo>
                  <a:pt x="75" y="180"/>
                  <a:pt x="73" y="180"/>
                  <a:pt x="72" y="179"/>
                </a:cubicBezTo>
                <a:cubicBezTo>
                  <a:pt x="71" y="178"/>
                  <a:pt x="69" y="173"/>
                  <a:pt x="66" y="168"/>
                </a:cubicBezTo>
                <a:cubicBezTo>
                  <a:pt x="64" y="164"/>
                  <a:pt x="64" y="164"/>
                  <a:pt x="65" y="161"/>
                </a:cubicBezTo>
                <a:cubicBezTo>
                  <a:pt x="65" y="158"/>
                  <a:pt x="61" y="155"/>
                  <a:pt x="61" y="153"/>
                </a:cubicBezTo>
                <a:cubicBezTo>
                  <a:pt x="60" y="151"/>
                  <a:pt x="60" y="150"/>
                  <a:pt x="60" y="148"/>
                </a:cubicBezTo>
                <a:cubicBezTo>
                  <a:pt x="60" y="147"/>
                  <a:pt x="58" y="142"/>
                  <a:pt x="57" y="140"/>
                </a:cubicBezTo>
                <a:cubicBezTo>
                  <a:pt x="56" y="137"/>
                  <a:pt x="54" y="136"/>
                  <a:pt x="54" y="134"/>
                </a:cubicBezTo>
                <a:cubicBezTo>
                  <a:pt x="54" y="132"/>
                  <a:pt x="54" y="129"/>
                  <a:pt x="50" y="127"/>
                </a:cubicBezTo>
                <a:cubicBezTo>
                  <a:pt x="46" y="126"/>
                  <a:pt x="48" y="129"/>
                  <a:pt x="48" y="130"/>
                </a:cubicBezTo>
                <a:cubicBezTo>
                  <a:pt x="48" y="132"/>
                  <a:pt x="44" y="130"/>
                  <a:pt x="42" y="130"/>
                </a:cubicBezTo>
                <a:cubicBezTo>
                  <a:pt x="40" y="130"/>
                  <a:pt x="39" y="131"/>
                  <a:pt x="39" y="135"/>
                </a:cubicBezTo>
                <a:cubicBezTo>
                  <a:pt x="38" y="139"/>
                  <a:pt x="36" y="142"/>
                  <a:pt x="37" y="144"/>
                </a:cubicBezTo>
                <a:cubicBezTo>
                  <a:pt x="35" y="144"/>
                  <a:pt x="35" y="143"/>
                  <a:pt x="33" y="142"/>
                </a:cubicBezTo>
                <a:cubicBezTo>
                  <a:pt x="31" y="142"/>
                  <a:pt x="30" y="139"/>
                  <a:pt x="30" y="138"/>
                </a:cubicBezTo>
                <a:cubicBezTo>
                  <a:pt x="30" y="136"/>
                  <a:pt x="31" y="134"/>
                  <a:pt x="32" y="132"/>
                </a:cubicBezTo>
                <a:cubicBezTo>
                  <a:pt x="34" y="131"/>
                  <a:pt x="33" y="127"/>
                  <a:pt x="33" y="125"/>
                </a:cubicBezTo>
                <a:cubicBezTo>
                  <a:pt x="32" y="122"/>
                  <a:pt x="30" y="123"/>
                  <a:pt x="28" y="126"/>
                </a:cubicBezTo>
                <a:cubicBezTo>
                  <a:pt x="26" y="129"/>
                  <a:pt x="27" y="132"/>
                  <a:pt x="27" y="134"/>
                </a:cubicBezTo>
                <a:cubicBezTo>
                  <a:pt x="27" y="135"/>
                  <a:pt x="27" y="137"/>
                  <a:pt x="25" y="136"/>
                </a:cubicBezTo>
                <a:cubicBezTo>
                  <a:pt x="23" y="136"/>
                  <a:pt x="19" y="138"/>
                  <a:pt x="21" y="139"/>
                </a:cubicBezTo>
                <a:cubicBezTo>
                  <a:pt x="22" y="140"/>
                  <a:pt x="26" y="144"/>
                  <a:pt x="29" y="145"/>
                </a:cubicBezTo>
                <a:cubicBezTo>
                  <a:pt x="31" y="146"/>
                  <a:pt x="34" y="146"/>
                  <a:pt x="36" y="147"/>
                </a:cubicBezTo>
                <a:cubicBezTo>
                  <a:pt x="37" y="148"/>
                  <a:pt x="39" y="146"/>
                  <a:pt x="40" y="146"/>
                </a:cubicBezTo>
                <a:cubicBezTo>
                  <a:pt x="42" y="147"/>
                  <a:pt x="45" y="147"/>
                  <a:pt x="45" y="147"/>
                </a:cubicBezTo>
                <a:cubicBezTo>
                  <a:pt x="45" y="147"/>
                  <a:pt x="40" y="150"/>
                  <a:pt x="40" y="152"/>
                </a:cubicBezTo>
                <a:cubicBezTo>
                  <a:pt x="40" y="154"/>
                  <a:pt x="45" y="158"/>
                  <a:pt x="47" y="159"/>
                </a:cubicBezTo>
                <a:cubicBezTo>
                  <a:pt x="49" y="160"/>
                  <a:pt x="49" y="162"/>
                  <a:pt x="50" y="167"/>
                </a:cubicBezTo>
                <a:cubicBezTo>
                  <a:pt x="51" y="171"/>
                  <a:pt x="51" y="171"/>
                  <a:pt x="54" y="170"/>
                </a:cubicBezTo>
                <a:cubicBezTo>
                  <a:pt x="57" y="170"/>
                  <a:pt x="58" y="167"/>
                  <a:pt x="59" y="168"/>
                </a:cubicBezTo>
                <a:cubicBezTo>
                  <a:pt x="61" y="169"/>
                  <a:pt x="62" y="171"/>
                  <a:pt x="62" y="174"/>
                </a:cubicBezTo>
                <a:cubicBezTo>
                  <a:pt x="61" y="178"/>
                  <a:pt x="62" y="181"/>
                  <a:pt x="63" y="180"/>
                </a:cubicBezTo>
                <a:cubicBezTo>
                  <a:pt x="64" y="179"/>
                  <a:pt x="65" y="177"/>
                  <a:pt x="67" y="176"/>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73"/>
          <p:cNvSpPr>
            <a:spLocks noEditPoints="1"/>
          </p:cNvSpPr>
          <p:nvPr/>
        </p:nvSpPr>
        <p:spPr bwMode="auto">
          <a:xfrm>
            <a:off x="4133260" y="3309553"/>
            <a:ext cx="1612742" cy="1872962"/>
          </a:xfrm>
          <a:custGeom>
            <a:avLst/>
            <a:gdLst>
              <a:gd name="T0" fmla="*/ 182 w 305"/>
              <a:gd name="T1" fmla="*/ 340 h 354"/>
              <a:gd name="T2" fmla="*/ 191 w 305"/>
              <a:gd name="T3" fmla="*/ 318 h 354"/>
              <a:gd name="T4" fmla="*/ 197 w 305"/>
              <a:gd name="T5" fmla="*/ 277 h 354"/>
              <a:gd name="T6" fmla="*/ 218 w 305"/>
              <a:gd name="T7" fmla="*/ 262 h 354"/>
              <a:gd name="T8" fmla="*/ 232 w 305"/>
              <a:gd name="T9" fmla="*/ 248 h 354"/>
              <a:gd name="T10" fmla="*/ 248 w 305"/>
              <a:gd name="T11" fmla="*/ 237 h 354"/>
              <a:gd name="T12" fmla="*/ 228 w 305"/>
              <a:gd name="T13" fmla="*/ 221 h 354"/>
              <a:gd name="T14" fmla="*/ 182 w 305"/>
              <a:gd name="T15" fmla="*/ 292 h 354"/>
              <a:gd name="T16" fmla="*/ 182 w 305"/>
              <a:gd name="T17" fmla="*/ 281 h 354"/>
              <a:gd name="T18" fmla="*/ 192 w 305"/>
              <a:gd name="T19" fmla="*/ 244 h 354"/>
              <a:gd name="T20" fmla="*/ 207 w 305"/>
              <a:gd name="T21" fmla="*/ 209 h 354"/>
              <a:gd name="T22" fmla="*/ 265 w 305"/>
              <a:gd name="T23" fmla="*/ 182 h 354"/>
              <a:gd name="T24" fmla="*/ 291 w 305"/>
              <a:gd name="T25" fmla="*/ 152 h 354"/>
              <a:gd name="T26" fmla="*/ 305 w 305"/>
              <a:gd name="T27" fmla="*/ 127 h 354"/>
              <a:gd name="T28" fmla="*/ 218 w 305"/>
              <a:gd name="T29" fmla="*/ 154 h 354"/>
              <a:gd name="T30" fmla="*/ 197 w 305"/>
              <a:gd name="T31" fmla="*/ 171 h 354"/>
              <a:gd name="T32" fmla="*/ 179 w 305"/>
              <a:gd name="T33" fmla="*/ 163 h 354"/>
              <a:gd name="T34" fmla="*/ 162 w 305"/>
              <a:gd name="T35" fmla="*/ 144 h 354"/>
              <a:gd name="T36" fmla="*/ 156 w 305"/>
              <a:gd name="T37" fmla="*/ 122 h 354"/>
              <a:gd name="T38" fmla="*/ 172 w 305"/>
              <a:gd name="T39" fmla="*/ 117 h 354"/>
              <a:gd name="T40" fmla="*/ 200 w 305"/>
              <a:gd name="T41" fmla="*/ 112 h 354"/>
              <a:gd name="T42" fmla="*/ 188 w 305"/>
              <a:gd name="T43" fmla="*/ 87 h 354"/>
              <a:gd name="T44" fmla="*/ 178 w 305"/>
              <a:gd name="T45" fmla="*/ 78 h 354"/>
              <a:gd name="T46" fmla="*/ 165 w 305"/>
              <a:gd name="T47" fmla="*/ 52 h 354"/>
              <a:gd name="T48" fmla="*/ 158 w 305"/>
              <a:gd name="T49" fmla="*/ 33 h 354"/>
              <a:gd name="T50" fmla="*/ 147 w 305"/>
              <a:gd name="T51" fmla="*/ 21 h 354"/>
              <a:gd name="T52" fmla="*/ 135 w 305"/>
              <a:gd name="T53" fmla="*/ 21 h 354"/>
              <a:gd name="T54" fmla="*/ 139 w 305"/>
              <a:gd name="T55" fmla="*/ 41 h 354"/>
              <a:gd name="T56" fmla="*/ 129 w 305"/>
              <a:gd name="T57" fmla="*/ 58 h 354"/>
              <a:gd name="T58" fmla="*/ 119 w 305"/>
              <a:gd name="T59" fmla="*/ 58 h 354"/>
              <a:gd name="T60" fmla="*/ 104 w 305"/>
              <a:gd name="T61" fmla="*/ 57 h 354"/>
              <a:gd name="T62" fmla="*/ 104 w 305"/>
              <a:gd name="T63" fmla="*/ 48 h 354"/>
              <a:gd name="T64" fmla="*/ 94 w 305"/>
              <a:gd name="T65" fmla="*/ 37 h 354"/>
              <a:gd name="T66" fmla="*/ 89 w 305"/>
              <a:gd name="T67" fmla="*/ 20 h 354"/>
              <a:gd name="T68" fmla="*/ 79 w 305"/>
              <a:gd name="T69" fmla="*/ 18 h 354"/>
              <a:gd name="T70" fmla="*/ 63 w 305"/>
              <a:gd name="T71" fmla="*/ 12 h 354"/>
              <a:gd name="T72" fmla="*/ 52 w 305"/>
              <a:gd name="T73" fmla="*/ 10 h 354"/>
              <a:gd name="T74" fmla="*/ 38 w 305"/>
              <a:gd name="T75" fmla="*/ 0 h 354"/>
              <a:gd name="T76" fmla="*/ 22 w 305"/>
              <a:gd name="T77" fmla="*/ 11 h 354"/>
              <a:gd name="T78" fmla="*/ 3 w 305"/>
              <a:gd name="T79" fmla="*/ 10 h 354"/>
              <a:gd name="T80" fmla="*/ 5 w 305"/>
              <a:gd name="T81" fmla="*/ 28 h 354"/>
              <a:gd name="T82" fmla="*/ 6 w 305"/>
              <a:gd name="T83" fmla="*/ 44 h 354"/>
              <a:gd name="T84" fmla="*/ 17 w 305"/>
              <a:gd name="T85" fmla="*/ 58 h 354"/>
              <a:gd name="T86" fmla="*/ 12 w 305"/>
              <a:gd name="T87" fmla="*/ 81 h 354"/>
              <a:gd name="T88" fmla="*/ 27 w 305"/>
              <a:gd name="T89" fmla="*/ 98 h 354"/>
              <a:gd name="T90" fmla="*/ 45 w 305"/>
              <a:gd name="T91" fmla="*/ 131 h 354"/>
              <a:gd name="T92" fmla="*/ 47 w 305"/>
              <a:gd name="T93" fmla="*/ 130 h 354"/>
              <a:gd name="T94" fmla="*/ 47 w 305"/>
              <a:gd name="T95" fmla="*/ 135 h 354"/>
              <a:gd name="T96" fmla="*/ 19 w 305"/>
              <a:gd name="T97" fmla="*/ 174 h 354"/>
              <a:gd name="T98" fmla="*/ 35 w 305"/>
              <a:gd name="T99" fmla="*/ 207 h 354"/>
              <a:gd name="T100" fmla="*/ 42 w 305"/>
              <a:gd name="T101" fmla="*/ 234 h 354"/>
              <a:gd name="T102" fmla="*/ 35 w 305"/>
              <a:gd name="T103" fmla="*/ 233 h 354"/>
              <a:gd name="T104" fmla="*/ 55 w 305"/>
              <a:gd name="T105" fmla="*/ 329 h 354"/>
              <a:gd name="T106" fmla="*/ 134 w 305"/>
              <a:gd name="T107" fmla="*/ 345 h 354"/>
              <a:gd name="T108" fmla="*/ 236 w 305"/>
              <a:gd name="T109" fmla="*/ 206 h 354"/>
              <a:gd name="T110" fmla="*/ 260 w 305"/>
              <a:gd name="T111" fmla="*/ 197 h 354"/>
              <a:gd name="T112" fmla="*/ 262 w 305"/>
              <a:gd name="T113" fmla="*/ 20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354">
                <a:moveTo>
                  <a:pt x="141" y="353"/>
                </a:moveTo>
                <a:cubicBezTo>
                  <a:pt x="142" y="353"/>
                  <a:pt x="143" y="352"/>
                  <a:pt x="145" y="352"/>
                </a:cubicBezTo>
                <a:cubicBezTo>
                  <a:pt x="154" y="349"/>
                  <a:pt x="182" y="340"/>
                  <a:pt x="182" y="340"/>
                </a:cubicBezTo>
                <a:cubicBezTo>
                  <a:pt x="182" y="334"/>
                  <a:pt x="182" y="334"/>
                  <a:pt x="182" y="334"/>
                </a:cubicBezTo>
                <a:cubicBezTo>
                  <a:pt x="182" y="334"/>
                  <a:pt x="186" y="331"/>
                  <a:pt x="188" y="329"/>
                </a:cubicBezTo>
                <a:cubicBezTo>
                  <a:pt x="191" y="328"/>
                  <a:pt x="191" y="324"/>
                  <a:pt x="191" y="318"/>
                </a:cubicBezTo>
                <a:cubicBezTo>
                  <a:pt x="191" y="313"/>
                  <a:pt x="191" y="309"/>
                  <a:pt x="190" y="305"/>
                </a:cubicBezTo>
                <a:cubicBezTo>
                  <a:pt x="190" y="301"/>
                  <a:pt x="191" y="295"/>
                  <a:pt x="191" y="289"/>
                </a:cubicBezTo>
                <a:cubicBezTo>
                  <a:pt x="191" y="284"/>
                  <a:pt x="194" y="276"/>
                  <a:pt x="197" y="277"/>
                </a:cubicBezTo>
                <a:cubicBezTo>
                  <a:pt x="199" y="279"/>
                  <a:pt x="201" y="279"/>
                  <a:pt x="205" y="276"/>
                </a:cubicBezTo>
                <a:cubicBezTo>
                  <a:pt x="204" y="264"/>
                  <a:pt x="204" y="264"/>
                  <a:pt x="204" y="264"/>
                </a:cubicBezTo>
                <a:cubicBezTo>
                  <a:pt x="218" y="262"/>
                  <a:pt x="218" y="262"/>
                  <a:pt x="218" y="262"/>
                </a:cubicBezTo>
                <a:cubicBezTo>
                  <a:pt x="225" y="251"/>
                  <a:pt x="225" y="251"/>
                  <a:pt x="225" y="251"/>
                </a:cubicBezTo>
                <a:cubicBezTo>
                  <a:pt x="232" y="248"/>
                  <a:pt x="232" y="248"/>
                  <a:pt x="232" y="248"/>
                </a:cubicBezTo>
                <a:cubicBezTo>
                  <a:pt x="232" y="248"/>
                  <a:pt x="232" y="248"/>
                  <a:pt x="232" y="248"/>
                </a:cubicBezTo>
                <a:cubicBezTo>
                  <a:pt x="231" y="247"/>
                  <a:pt x="231" y="247"/>
                  <a:pt x="231" y="247"/>
                </a:cubicBezTo>
                <a:cubicBezTo>
                  <a:pt x="231" y="244"/>
                  <a:pt x="240" y="246"/>
                  <a:pt x="244" y="245"/>
                </a:cubicBezTo>
                <a:cubicBezTo>
                  <a:pt x="247" y="245"/>
                  <a:pt x="245" y="241"/>
                  <a:pt x="248" y="237"/>
                </a:cubicBezTo>
                <a:cubicBezTo>
                  <a:pt x="251" y="233"/>
                  <a:pt x="248" y="234"/>
                  <a:pt x="250" y="230"/>
                </a:cubicBezTo>
                <a:cubicBezTo>
                  <a:pt x="252" y="226"/>
                  <a:pt x="248" y="222"/>
                  <a:pt x="246" y="220"/>
                </a:cubicBezTo>
                <a:cubicBezTo>
                  <a:pt x="244" y="218"/>
                  <a:pt x="237" y="217"/>
                  <a:pt x="228" y="221"/>
                </a:cubicBezTo>
                <a:cubicBezTo>
                  <a:pt x="219" y="226"/>
                  <a:pt x="214" y="234"/>
                  <a:pt x="206" y="242"/>
                </a:cubicBezTo>
                <a:cubicBezTo>
                  <a:pt x="198" y="250"/>
                  <a:pt x="191" y="259"/>
                  <a:pt x="189" y="267"/>
                </a:cubicBezTo>
                <a:cubicBezTo>
                  <a:pt x="187" y="275"/>
                  <a:pt x="184" y="285"/>
                  <a:pt x="182" y="292"/>
                </a:cubicBezTo>
                <a:cubicBezTo>
                  <a:pt x="181" y="298"/>
                  <a:pt x="173" y="302"/>
                  <a:pt x="173" y="302"/>
                </a:cubicBezTo>
                <a:cubicBezTo>
                  <a:pt x="173" y="302"/>
                  <a:pt x="178" y="289"/>
                  <a:pt x="178" y="287"/>
                </a:cubicBezTo>
                <a:cubicBezTo>
                  <a:pt x="178" y="285"/>
                  <a:pt x="180" y="283"/>
                  <a:pt x="182" y="281"/>
                </a:cubicBezTo>
                <a:cubicBezTo>
                  <a:pt x="184" y="278"/>
                  <a:pt x="183" y="276"/>
                  <a:pt x="183" y="273"/>
                </a:cubicBezTo>
                <a:cubicBezTo>
                  <a:pt x="182" y="271"/>
                  <a:pt x="187" y="265"/>
                  <a:pt x="187" y="260"/>
                </a:cubicBezTo>
                <a:cubicBezTo>
                  <a:pt x="187" y="256"/>
                  <a:pt x="189" y="251"/>
                  <a:pt x="192" y="244"/>
                </a:cubicBezTo>
                <a:cubicBezTo>
                  <a:pt x="195" y="236"/>
                  <a:pt x="202" y="232"/>
                  <a:pt x="204" y="231"/>
                </a:cubicBezTo>
                <a:cubicBezTo>
                  <a:pt x="205" y="229"/>
                  <a:pt x="203" y="223"/>
                  <a:pt x="203" y="220"/>
                </a:cubicBezTo>
                <a:cubicBezTo>
                  <a:pt x="202" y="217"/>
                  <a:pt x="204" y="212"/>
                  <a:pt x="207" y="209"/>
                </a:cubicBezTo>
                <a:cubicBezTo>
                  <a:pt x="210" y="206"/>
                  <a:pt x="212" y="206"/>
                  <a:pt x="218" y="202"/>
                </a:cubicBezTo>
                <a:cubicBezTo>
                  <a:pt x="224" y="198"/>
                  <a:pt x="244" y="192"/>
                  <a:pt x="249" y="188"/>
                </a:cubicBezTo>
                <a:cubicBezTo>
                  <a:pt x="254" y="185"/>
                  <a:pt x="264" y="182"/>
                  <a:pt x="265" y="182"/>
                </a:cubicBezTo>
                <a:cubicBezTo>
                  <a:pt x="266" y="182"/>
                  <a:pt x="272" y="180"/>
                  <a:pt x="275" y="177"/>
                </a:cubicBezTo>
                <a:cubicBezTo>
                  <a:pt x="278" y="175"/>
                  <a:pt x="283" y="171"/>
                  <a:pt x="285" y="168"/>
                </a:cubicBezTo>
                <a:cubicBezTo>
                  <a:pt x="286" y="166"/>
                  <a:pt x="290" y="156"/>
                  <a:pt x="291" y="152"/>
                </a:cubicBezTo>
                <a:cubicBezTo>
                  <a:pt x="291" y="149"/>
                  <a:pt x="290" y="145"/>
                  <a:pt x="291" y="142"/>
                </a:cubicBezTo>
                <a:cubicBezTo>
                  <a:pt x="292" y="140"/>
                  <a:pt x="296" y="137"/>
                  <a:pt x="297" y="134"/>
                </a:cubicBezTo>
                <a:cubicBezTo>
                  <a:pt x="298" y="132"/>
                  <a:pt x="303" y="129"/>
                  <a:pt x="305" y="127"/>
                </a:cubicBezTo>
                <a:cubicBezTo>
                  <a:pt x="299" y="118"/>
                  <a:pt x="299" y="118"/>
                  <a:pt x="299" y="118"/>
                </a:cubicBezTo>
                <a:cubicBezTo>
                  <a:pt x="229" y="159"/>
                  <a:pt x="229" y="159"/>
                  <a:pt x="229" y="159"/>
                </a:cubicBezTo>
                <a:cubicBezTo>
                  <a:pt x="218" y="154"/>
                  <a:pt x="218" y="154"/>
                  <a:pt x="218" y="154"/>
                </a:cubicBezTo>
                <a:cubicBezTo>
                  <a:pt x="218" y="172"/>
                  <a:pt x="218" y="172"/>
                  <a:pt x="218" y="172"/>
                </a:cubicBezTo>
                <a:cubicBezTo>
                  <a:pt x="205" y="164"/>
                  <a:pt x="205" y="164"/>
                  <a:pt x="205" y="164"/>
                </a:cubicBezTo>
                <a:cubicBezTo>
                  <a:pt x="197" y="171"/>
                  <a:pt x="197" y="171"/>
                  <a:pt x="197" y="171"/>
                </a:cubicBezTo>
                <a:cubicBezTo>
                  <a:pt x="190" y="170"/>
                  <a:pt x="190" y="170"/>
                  <a:pt x="190" y="170"/>
                </a:cubicBezTo>
                <a:cubicBezTo>
                  <a:pt x="184" y="155"/>
                  <a:pt x="184" y="155"/>
                  <a:pt x="184" y="155"/>
                </a:cubicBezTo>
                <a:cubicBezTo>
                  <a:pt x="179" y="163"/>
                  <a:pt x="179" y="163"/>
                  <a:pt x="179" y="163"/>
                </a:cubicBezTo>
                <a:cubicBezTo>
                  <a:pt x="176" y="152"/>
                  <a:pt x="176" y="152"/>
                  <a:pt x="176" y="152"/>
                </a:cubicBezTo>
                <a:cubicBezTo>
                  <a:pt x="171" y="148"/>
                  <a:pt x="171" y="148"/>
                  <a:pt x="171" y="148"/>
                </a:cubicBezTo>
                <a:cubicBezTo>
                  <a:pt x="162" y="144"/>
                  <a:pt x="162" y="144"/>
                  <a:pt x="162" y="144"/>
                </a:cubicBezTo>
                <a:cubicBezTo>
                  <a:pt x="156" y="134"/>
                  <a:pt x="156" y="134"/>
                  <a:pt x="156" y="134"/>
                </a:cubicBezTo>
                <a:cubicBezTo>
                  <a:pt x="156" y="134"/>
                  <a:pt x="161" y="130"/>
                  <a:pt x="161" y="128"/>
                </a:cubicBezTo>
                <a:cubicBezTo>
                  <a:pt x="161" y="127"/>
                  <a:pt x="156" y="122"/>
                  <a:pt x="156" y="122"/>
                </a:cubicBezTo>
                <a:cubicBezTo>
                  <a:pt x="167" y="122"/>
                  <a:pt x="167" y="122"/>
                  <a:pt x="167" y="122"/>
                </a:cubicBezTo>
                <a:cubicBezTo>
                  <a:pt x="162" y="113"/>
                  <a:pt x="162" y="113"/>
                  <a:pt x="162" y="113"/>
                </a:cubicBezTo>
                <a:cubicBezTo>
                  <a:pt x="172" y="117"/>
                  <a:pt x="172" y="117"/>
                  <a:pt x="172" y="117"/>
                </a:cubicBezTo>
                <a:cubicBezTo>
                  <a:pt x="180" y="117"/>
                  <a:pt x="180" y="117"/>
                  <a:pt x="180" y="117"/>
                </a:cubicBezTo>
                <a:cubicBezTo>
                  <a:pt x="192" y="112"/>
                  <a:pt x="192" y="112"/>
                  <a:pt x="192" y="112"/>
                </a:cubicBezTo>
                <a:cubicBezTo>
                  <a:pt x="200" y="112"/>
                  <a:pt x="200" y="112"/>
                  <a:pt x="200" y="112"/>
                </a:cubicBezTo>
                <a:cubicBezTo>
                  <a:pt x="197" y="102"/>
                  <a:pt x="197" y="102"/>
                  <a:pt x="197" y="102"/>
                </a:cubicBezTo>
                <a:cubicBezTo>
                  <a:pt x="197" y="91"/>
                  <a:pt x="197" y="91"/>
                  <a:pt x="197" y="91"/>
                </a:cubicBezTo>
                <a:cubicBezTo>
                  <a:pt x="188" y="87"/>
                  <a:pt x="188" y="87"/>
                  <a:pt x="188" y="87"/>
                </a:cubicBezTo>
                <a:cubicBezTo>
                  <a:pt x="189" y="83"/>
                  <a:pt x="189" y="83"/>
                  <a:pt x="189" y="83"/>
                </a:cubicBezTo>
                <a:cubicBezTo>
                  <a:pt x="181" y="83"/>
                  <a:pt x="181" y="83"/>
                  <a:pt x="181" y="83"/>
                </a:cubicBezTo>
                <a:cubicBezTo>
                  <a:pt x="178" y="78"/>
                  <a:pt x="178" y="78"/>
                  <a:pt x="178" y="78"/>
                </a:cubicBezTo>
                <a:cubicBezTo>
                  <a:pt x="175" y="68"/>
                  <a:pt x="175" y="68"/>
                  <a:pt x="175" y="68"/>
                </a:cubicBezTo>
                <a:cubicBezTo>
                  <a:pt x="170" y="52"/>
                  <a:pt x="170" y="52"/>
                  <a:pt x="170" y="52"/>
                </a:cubicBezTo>
                <a:cubicBezTo>
                  <a:pt x="165" y="52"/>
                  <a:pt x="165" y="52"/>
                  <a:pt x="165" y="52"/>
                </a:cubicBezTo>
                <a:cubicBezTo>
                  <a:pt x="160" y="49"/>
                  <a:pt x="160" y="49"/>
                  <a:pt x="160" y="49"/>
                </a:cubicBezTo>
                <a:cubicBezTo>
                  <a:pt x="161" y="37"/>
                  <a:pt x="161" y="37"/>
                  <a:pt x="161" y="37"/>
                </a:cubicBezTo>
                <a:cubicBezTo>
                  <a:pt x="158" y="33"/>
                  <a:pt x="158" y="33"/>
                  <a:pt x="158" y="33"/>
                </a:cubicBezTo>
                <a:cubicBezTo>
                  <a:pt x="147" y="36"/>
                  <a:pt x="147" y="36"/>
                  <a:pt x="147" y="36"/>
                </a:cubicBezTo>
                <a:cubicBezTo>
                  <a:pt x="151" y="31"/>
                  <a:pt x="151" y="31"/>
                  <a:pt x="151" y="31"/>
                </a:cubicBezTo>
                <a:cubicBezTo>
                  <a:pt x="147" y="21"/>
                  <a:pt x="147" y="21"/>
                  <a:pt x="147" y="21"/>
                </a:cubicBezTo>
                <a:cubicBezTo>
                  <a:pt x="142" y="23"/>
                  <a:pt x="142" y="23"/>
                  <a:pt x="142" y="23"/>
                </a:cubicBezTo>
                <a:cubicBezTo>
                  <a:pt x="135" y="5"/>
                  <a:pt x="135" y="5"/>
                  <a:pt x="135" y="5"/>
                </a:cubicBezTo>
                <a:cubicBezTo>
                  <a:pt x="135" y="7"/>
                  <a:pt x="137" y="20"/>
                  <a:pt x="135" y="21"/>
                </a:cubicBezTo>
                <a:cubicBezTo>
                  <a:pt x="134" y="22"/>
                  <a:pt x="136" y="26"/>
                  <a:pt x="136" y="26"/>
                </a:cubicBezTo>
                <a:cubicBezTo>
                  <a:pt x="136" y="26"/>
                  <a:pt x="139" y="32"/>
                  <a:pt x="139" y="33"/>
                </a:cubicBezTo>
                <a:cubicBezTo>
                  <a:pt x="140" y="34"/>
                  <a:pt x="140" y="39"/>
                  <a:pt x="139" y="41"/>
                </a:cubicBezTo>
                <a:cubicBezTo>
                  <a:pt x="138" y="43"/>
                  <a:pt x="136" y="44"/>
                  <a:pt x="135" y="45"/>
                </a:cubicBezTo>
                <a:cubicBezTo>
                  <a:pt x="134" y="46"/>
                  <a:pt x="134" y="49"/>
                  <a:pt x="134" y="51"/>
                </a:cubicBezTo>
                <a:cubicBezTo>
                  <a:pt x="134" y="54"/>
                  <a:pt x="131" y="56"/>
                  <a:pt x="129" y="58"/>
                </a:cubicBezTo>
                <a:cubicBezTo>
                  <a:pt x="128" y="59"/>
                  <a:pt x="127" y="62"/>
                  <a:pt x="127" y="61"/>
                </a:cubicBezTo>
                <a:cubicBezTo>
                  <a:pt x="127" y="61"/>
                  <a:pt x="123" y="56"/>
                  <a:pt x="123" y="57"/>
                </a:cubicBezTo>
                <a:cubicBezTo>
                  <a:pt x="122" y="57"/>
                  <a:pt x="119" y="59"/>
                  <a:pt x="119" y="58"/>
                </a:cubicBezTo>
                <a:cubicBezTo>
                  <a:pt x="119" y="57"/>
                  <a:pt x="117" y="56"/>
                  <a:pt x="116" y="53"/>
                </a:cubicBezTo>
                <a:cubicBezTo>
                  <a:pt x="115" y="51"/>
                  <a:pt x="112" y="52"/>
                  <a:pt x="109" y="53"/>
                </a:cubicBezTo>
                <a:cubicBezTo>
                  <a:pt x="106" y="54"/>
                  <a:pt x="106" y="56"/>
                  <a:pt x="104" y="57"/>
                </a:cubicBezTo>
                <a:cubicBezTo>
                  <a:pt x="103" y="59"/>
                  <a:pt x="103" y="63"/>
                  <a:pt x="101" y="62"/>
                </a:cubicBezTo>
                <a:cubicBezTo>
                  <a:pt x="98" y="61"/>
                  <a:pt x="101" y="56"/>
                  <a:pt x="103" y="56"/>
                </a:cubicBezTo>
                <a:cubicBezTo>
                  <a:pt x="105" y="55"/>
                  <a:pt x="104" y="51"/>
                  <a:pt x="104" y="48"/>
                </a:cubicBezTo>
                <a:cubicBezTo>
                  <a:pt x="103" y="45"/>
                  <a:pt x="100" y="48"/>
                  <a:pt x="99" y="48"/>
                </a:cubicBezTo>
                <a:cubicBezTo>
                  <a:pt x="98" y="48"/>
                  <a:pt x="97" y="45"/>
                  <a:pt x="97" y="42"/>
                </a:cubicBezTo>
                <a:cubicBezTo>
                  <a:pt x="96" y="40"/>
                  <a:pt x="96" y="40"/>
                  <a:pt x="94" y="37"/>
                </a:cubicBezTo>
                <a:cubicBezTo>
                  <a:pt x="93" y="34"/>
                  <a:pt x="93" y="33"/>
                  <a:pt x="93" y="33"/>
                </a:cubicBezTo>
                <a:cubicBezTo>
                  <a:pt x="92" y="33"/>
                  <a:pt x="89" y="27"/>
                  <a:pt x="89" y="26"/>
                </a:cubicBezTo>
                <a:cubicBezTo>
                  <a:pt x="89" y="25"/>
                  <a:pt x="89" y="23"/>
                  <a:pt x="89" y="20"/>
                </a:cubicBezTo>
                <a:cubicBezTo>
                  <a:pt x="90" y="16"/>
                  <a:pt x="86" y="16"/>
                  <a:pt x="86" y="18"/>
                </a:cubicBezTo>
                <a:cubicBezTo>
                  <a:pt x="86" y="20"/>
                  <a:pt x="83" y="19"/>
                  <a:pt x="82" y="18"/>
                </a:cubicBezTo>
                <a:cubicBezTo>
                  <a:pt x="82" y="17"/>
                  <a:pt x="80" y="17"/>
                  <a:pt x="79" y="18"/>
                </a:cubicBezTo>
                <a:cubicBezTo>
                  <a:pt x="78" y="18"/>
                  <a:pt x="71" y="19"/>
                  <a:pt x="69" y="19"/>
                </a:cubicBezTo>
                <a:cubicBezTo>
                  <a:pt x="68" y="19"/>
                  <a:pt x="65" y="16"/>
                  <a:pt x="65" y="16"/>
                </a:cubicBezTo>
                <a:cubicBezTo>
                  <a:pt x="65" y="16"/>
                  <a:pt x="63" y="13"/>
                  <a:pt x="63" y="12"/>
                </a:cubicBezTo>
                <a:cubicBezTo>
                  <a:pt x="62" y="11"/>
                  <a:pt x="59" y="10"/>
                  <a:pt x="59" y="10"/>
                </a:cubicBezTo>
                <a:cubicBezTo>
                  <a:pt x="56" y="8"/>
                  <a:pt x="56" y="8"/>
                  <a:pt x="56" y="8"/>
                </a:cubicBezTo>
                <a:cubicBezTo>
                  <a:pt x="52" y="10"/>
                  <a:pt x="52" y="10"/>
                  <a:pt x="52" y="10"/>
                </a:cubicBezTo>
                <a:cubicBezTo>
                  <a:pt x="51" y="5"/>
                  <a:pt x="51" y="5"/>
                  <a:pt x="51" y="5"/>
                </a:cubicBezTo>
                <a:cubicBezTo>
                  <a:pt x="51" y="5"/>
                  <a:pt x="45" y="3"/>
                  <a:pt x="42" y="2"/>
                </a:cubicBezTo>
                <a:cubicBezTo>
                  <a:pt x="40" y="1"/>
                  <a:pt x="38" y="0"/>
                  <a:pt x="38" y="0"/>
                </a:cubicBezTo>
                <a:cubicBezTo>
                  <a:pt x="38" y="0"/>
                  <a:pt x="34" y="7"/>
                  <a:pt x="32" y="9"/>
                </a:cubicBezTo>
                <a:cubicBezTo>
                  <a:pt x="31" y="10"/>
                  <a:pt x="28" y="9"/>
                  <a:pt x="28" y="9"/>
                </a:cubicBezTo>
                <a:cubicBezTo>
                  <a:pt x="27" y="9"/>
                  <a:pt x="24" y="10"/>
                  <a:pt x="22" y="11"/>
                </a:cubicBezTo>
                <a:cubicBezTo>
                  <a:pt x="20" y="12"/>
                  <a:pt x="19" y="10"/>
                  <a:pt x="18" y="9"/>
                </a:cubicBezTo>
                <a:cubicBezTo>
                  <a:pt x="16" y="7"/>
                  <a:pt x="12" y="9"/>
                  <a:pt x="10" y="9"/>
                </a:cubicBezTo>
                <a:cubicBezTo>
                  <a:pt x="9" y="9"/>
                  <a:pt x="4" y="9"/>
                  <a:pt x="3" y="10"/>
                </a:cubicBezTo>
                <a:cubicBezTo>
                  <a:pt x="2" y="10"/>
                  <a:pt x="0" y="14"/>
                  <a:pt x="0" y="15"/>
                </a:cubicBezTo>
                <a:cubicBezTo>
                  <a:pt x="0" y="16"/>
                  <a:pt x="0" y="21"/>
                  <a:pt x="0" y="21"/>
                </a:cubicBezTo>
                <a:cubicBezTo>
                  <a:pt x="5" y="28"/>
                  <a:pt x="5" y="28"/>
                  <a:pt x="5" y="28"/>
                </a:cubicBezTo>
                <a:cubicBezTo>
                  <a:pt x="8" y="31"/>
                  <a:pt x="8" y="31"/>
                  <a:pt x="8" y="31"/>
                </a:cubicBezTo>
                <a:cubicBezTo>
                  <a:pt x="8" y="38"/>
                  <a:pt x="8" y="38"/>
                  <a:pt x="8" y="38"/>
                </a:cubicBezTo>
                <a:cubicBezTo>
                  <a:pt x="6" y="44"/>
                  <a:pt x="6" y="44"/>
                  <a:pt x="6" y="44"/>
                </a:cubicBezTo>
                <a:cubicBezTo>
                  <a:pt x="6" y="44"/>
                  <a:pt x="10" y="45"/>
                  <a:pt x="11" y="47"/>
                </a:cubicBezTo>
                <a:cubicBezTo>
                  <a:pt x="13" y="49"/>
                  <a:pt x="12" y="52"/>
                  <a:pt x="12" y="52"/>
                </a:cubicBezTo>
                <a:cubicBezTo>
                  <a:pt x="17" y="58"/>
                  <a:pt x="17" y="58"/>
                  <a:pt x="17" y="58"/>
                </a:cubicBezTo>
                <a:cubicBezTo>
                  <a:pt x="17" y="58"/>
                  <a:pt x="17" y="63"/>
                  <a:pt x="17" y="65"/>
                </a:cubicBezTo>
                <a:cubicBezTo>
                  <a:pt x="16" y="67"/>
                  <a:pt x="16" y="69"/>
                  <a:pt x="14" y="73"/>
                </a:cubicBezTo>
                <a:cubicBezTo>
                  <a:pt x="13" y="78"/>
                  <a:pt x="12" y="79"/>
                  <a:pt x="12" y="81"/>
                </a:cubicBezTo>
                <a:cubicBezTo>
                  <a:pt x="11" y="84"/>
                  <a:pt x="12" y="90"/>
                  <a:pt x="12" y="90"/>
                </a:cubicBezTo>
                <a:cubicBezTo>
                  <a:pt x="12" y="90"/>
                  <a:pt x="16" y="92"/>
                  <a:pt x="19" y="94"/>
                </a:cubicBezTo>
                <a:cubicBezTo>
                  <a:pt x="22" y="96"/>
                  <a:pt x="27" y="98"/>
                  <a:pt x="27" y="98"/>
                </a:cubicBezTo>
                <a:cubicBezTo>
                  <a:pt x="27" y="98"/>
                  <a:pt x="36" y="106"/>
                  <a:pt x="38" y="110"/>
                </a:cubicBezTo>
                <a:cubicBezTo>
                  <a:pt x="41" y="113"/>
                  <a:pt x="43" y="118"/>
                  <a:pt x="44" y="121"/>
                </a:cubicBezTo>
                <a:cubicBezTo>
                  <a:pt x="45" y="124"/>
                  <a:pt x="45" y="130"/>
                  <a:pt x="45" y="131"/>
                </a:cubicBezTo>
                <a:cubicBezTo>
                  <a:pt x="45" y="133"/>
                  <a:pt x="46" y="135"/>
                  <a:pt x="46" y="135"/>
                </a:cubicBezTo>
                <a:cubicBezTo>
                  <a:pt x="46" y="135"/>
                  <a:pt x="46" y="135"/>
                  <a:pt x="47" y="134"/>
                </a:cubicBezTo>
                <a:cubicBezTo>
                  <a:pt x="48" y="133"/>
                  <a:pt x="47" y="131"/>
                  <a:pt x="47" y="130"/>
                </a:cubicBezTo>
                <a:cubicBezTo>
                  <a:pt x="47" y="129"/>
                  <a:pt x="49" y="130"/>
                  <a:pt x="51" y="131"/>
                </a:cubicBezTo>
                <a:cubicBezTo>
                  <a:pt x="52" y="131"/>
                  <a:pt x="53" y="132"/>
                  <a:pt x="53" y="134"/>
                </a:cubicBezTo>
                <a:cubicBezTo>
                  <a:pt x="53" y="135"/>
                  <a:pt x="47" y="135"/>
                  <a:pt x="47" y="135"/>
                </a:cubicBezTo>
                <a:cubicBezTo>
                  <a:pt x="45" y="137"/>
                  <a:pt x="45" y="137"/>
                  <a:pt x="45" y="137"/>
                </a:cubicBezTo>
                <a:cubicBezTo>
                  <a:pt x="45" y="137"/>
                  <a:pt x="44" y="144"/>
                  <a:pt x="38" y="155"/>
                </a:cubicBezTo>
                <a:cubicBezTo>
                  <a:pt x="31" y="166"/>
                  <a:pt x="18" y="173"/>
                  <a:pt x="19" y="174"/>
                </a:cubicBezTo>
                <a:cubicBezTo>
                  <a:pt x="19" y="174"/>
                  <a:pt x="24" y="181"/>
                  <a:pt x="28" y="184"/>
                </a:cubicBezTo>
                <a:cubicBezTo>
                  <a:pt x="32" y="187"/>
                  <a:pt x="32" y="196"/>
                  <a:pt x="32" y="197"/>
                </a:cubicBezTo>
                <a:cubicBezTo>
                  <a:pt x="33" y="198"/>
                  <a:pt x="34" y="206"/>
                  <a:pt x="35" y="207"/>
                </a:cubicBezTo>
                <a:cubicBezTo>
                  <a:pt x="36" y="209"/>
                  <a:pt x="41" y="216"/>
                  <a:pt x="43" y="219"/>
                </a:cubicBezTo>
                <a:cubicBezTo>
                  <a:pt x="44" y="222"/>
                  <a:pt x="43" y="222"/>
                  <a:pt x="41" y="225"/>
                </a:cubicBezTo>
                <a:cubicBezTo>
                  <a:pt x="40" y="228"/>
                  <a:pt x="39" y="231"/>
                  <a:pt x="42" y="234"/>
                </a:cubicBezTo>
                <a:cubicBezTo>
                  <a:pt x="45" y="237"/>
                  <a:pt x="43" y="241"/>
                  <a:pt x="43" y="241"/>
                </a:cubicBezTo>
                <a:cubicBezTo>
                  <a:pt x="43" y="241"/>
                  <a:pt x="43" y="241"/>
                  <a:pt x="42" y="238"/>
                </a:cubicBezTo>
                <a:cubicBezTo>
                  <a:pt x="41" y="236"/>
                  <a:pt x="35" y="233"/>
                  <a:pt x="35" y="233"/>
                </a:cubicBezTo>
                <a:cubicBezTo>
                  <a:pt x="35" y="233"/>
                  <a:pt x="33" y="236"/>
                  <a:pt x="33" y="239"/>
                </a:cubicBezTo>
                <a:cubicBezTo>
                  <a:pt x="33" y="242"/>
                  <a:pt x="31" y="243"/>
                  <a:pt x="30" y="243"/>
                </a:cubicBezTo>
                <a:cubicBezTo>
                  <a:pt x="55" y="329"/>
                  <a:pt x="55" y="329"/>
                  <a:pt x="55" y="329"/>
                </a:cubicBezTo>
                <a:cubicBezTo>
                  <a:pt x="55" y="329"/>
                  <a:pt x="71" y="342"/>
                  <a:pt x="81" y="343"/>
                </a:cubicBezTo>
                <a:cubicBezTo>
                  <a:pt x="90" y="344"/>
                  <a:pt x="100" y="354"/>
                  <a:pt x="108" y="354"/>
                </a:cubicBezTo>
                <a:cubicBezTo>
                  <a:pt x="117" y="353"/>
                  <a:pt x="120" y="346"/>
                  <a:pt x="134" y="345"/>
                </a:cubicBezTo>
                <a:cubicBezTo>
                  <a:pt x="141" y="344"/>
                  <a:pt x="142" y="348"/>
                  <a:pt x="141" y="353"/>
                </a:cubicBezTo>
                <a:close/>
                <a:moveTo>
                  <a:pt x="246" y="205"/>
                </a:moveTo>
                <a:cubicBezTo>
                  <a:pt x="242" y="205"/>
                  <a:pt x="237" y="206"/>
                  <a:pt x="236" y="206"/>
                </a:cubicBezTo>
                <a:cubicBezTo>
                  <a:pt x="235" y="206"/>
                  <a:pt x="235" y="202"/>
                  <a:pt x="239" y="201"/>
                </a:cubicBezTo>
                <a:cubicBezTo>
                  <a:pt x="243" y="200"/>
                  <a:pt x="246" y="200"/>
                  <a:pt x="249" y="199"/>
                </a:cubicBezTo>
                <a:cubicBezTo>
                  <a:pt x="252" y="198"/>
                  <a:pt x="255" y="198"/>
                  <a:pt x="260" y="197"/>
                </a:cubicBezTo>
                <a:cubicBezTo>
                  <a:pt x="265" y="197"/>
                  <a:pt x="265" y="198"/>
                  <a:pt x="268" y="198"/>
                </a:cubicBezTo>
                <a:cubicBezTo>
                  <a:pt x="272" y="198"/>
                  <a:pt x="278" y="200"/>
                  <a:pt x="277" y="202"/>
                </a:cubicBezTo>
                <a:cubicBezTo>
                  <a:pt x="275" y="204"/>
                  <a:pt x="265" y="207"/>
                  <a:pt x="262" y="208"/>
                </a:cubicBezTo>
                <a:cubicBezTo>
                  <a:pt x="259" y="208"/>
                  <a:pt x="253" y="208"/>
                  <a:pt x="251" y="208"/>
                </a:cubicBezTo>
                <a:cubicBezTo>
                  <a:pt x="249" y="207"/>
                  <a:pt x="246" y="205"/>
                  <a:pt x="246" y="205"/>
                </a:cubicBezTo>
                <a:close/>
              </a:path>
            </a:pathLst>
          </a:custGeom>
          <a:solidFill>
            <a:schemeClr val="bg2"/>
          </a:solidFill>
          <a:ln w="1111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TextBox 49"/>
          <p:cNvSpPr txBox="1"/>
          <p:nvPr/>
        </p:nvSpPr>
        <p:spPr>
          <a:xfrm>
            <a:off x="6992618" y="1576707"/>
            <a:ext cx="4348767" cy="2585323"/>
          </a:xfrm>
          <a:prstGeom prst="rect">
            <a:avLst/>
          </a:prstGeom>
          <a:noFill/>
        </p:spPr>
        <p:txBody>
          <a:bodyPr wrap="square" lIns="0" tIns="0" rIns="0" bIns="0" rtlCol="0">
            <a:spAutoFit/>
          </a:bodyPr>
          <a:lstStyle/>
          <a:p>
            <a:pPr>
              <a:lnSpc>
                <a:spcPct val="200000"/>
              </a:lnSpc>
            </a:pPr>
            <a:r>
              <a:rPr lang="en-US" sz="2800" spc="300">
                <a:latin typeface="Lato Bold" panose="020F0502020204030203" pitchFamily="34" charset="0"/>
                <a:ea typeface="Lato Bold" panose="020F0502020204030203" pitchFamily="34" charset="0"/>
                <a:cs typeface="Lato Bold" panose="020F0502020204030203" pitchFamily="34" charset="0"/>
              </a:rPr>
              <a:t>CANADA ANALYTICS</a:t>
            </a:r>
          </a:p>
          <a:p>
            <a:pPr>
              <a:lnSpc>
                <a:spcPct val="200000"/>
              </a:lnSpc>
            </a:pPr>
            <a:r>
              <a:rPr lang="en-US" sz="2800" spc="300">
                <a:latin typeface="Lato Bold" panose="020F0502020204030203" pitchFamily="34" charset="0"/>
                <a:ea typeface="Lato Bold" panose="020F0502020204030203" pitchFamily="34" charset="0"/>
                <a:cs typeface="Lato Bold" panose="020F0502020204030203" pitchFamily="34" charset="0"/>
              </a:rPr>
              <a:t>INFOGRAPHIC</a:t>
            </a:r>
          </a:p>
          <a:p>
            <a:pPr>
              <a:lnSpc>
                <a:spcPct val="200000"/>
              </a:lnSpc>
            </a:pPr>
            <a:r>
              <a:rPr lang="en-US" sz="2800" spc="300">
                <a:latin typeface="Lato Bold" panose="020F0502020204030203" pitchFamily="34" charset="0"/>
                <a:ea typeface="Lato Bold" panose="020F0502020204030203" pitchFamily="34" charset="0"/>
                <a:cs typeface="Lato Bold" panose="020F0502020204030203" pitchFamily="34" charset="0"/>
              </a:rPr>
              <a:t>MAP SLIDE</a:t>
            </a:r>
          </a:p>
        </p:txBody>
      </p:sp>
      <p:sp>
        <p:nvSpPr>
          <p:cNvPr id="51" name="Rectangle 50"/>
          <p:cNvSpPr/>
          <p:nvPr/>
        </p:nvSpPr>
        <p:spPr>
          <a:xfrm flipV="1">
            <a:off x="6992618" y="4346739"/>
            <a:ext cx="1519707"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TextBox 51"/>
          <p:cNvSpPr txBox="1"/>
          <p:nvPr/>
        </p:nvSpPr>
        <p:spPr>
          <a:xfrm>
            <a:off x="6992618" y="4762384"/>
            <a:ext cx="2841939" cy="517514"/>
          </a:xfrm>
          <a:prstGeom prst="rect">
            <a:avLst/>
          </a:prstGeom>
          <a:noFill/>
        </p:spPr>
        <p:txBody>
          <a:bodyPr wrap="square" lIns="0" tIns="0" rIns="0" bIns="0" rtlCol="0">
            <a:spAutoFit/>
          </a:bodyPr>
          <a:lstStyle/>
          <a:p>
            <a:pPr>
              <a:lnSpc>
                <a:spcPct val="150000"/>
              </a:lnSpc>
            </a:pPr>
            <a:r>
              <a:rPr lang="en-US" sz="1200">
                <a:latin typeface="Lato Medium" panose="020F0502020204030203" pitchFamily="34" charset="0"/>
                <a:ea typeface="Lato Medium" panose="020F0502020204030203" pitchFamily="34" charset="0"/>
                <a:cs typeface="Lato Medium" panose="020F0502020204030203" pitchFamily="34" charset="0"/>
              </a:rPr>
              <a:t>Lorem ipsum dolor sit amet, consectetur adipis cing elit, </a:t>
            </a:r>
          </a:p>
        </p:txBody>
      </p:sp>
    </p:spTree>
    <p:extLst>
      <p:ext uri="{BB962C8B-B14F-4D97-AF65-F5344CB8AC3E}">
        <p14:creationId xmlns:p14="http://schemas.microsoft.com/office/powerpoint/2010/main" val="2770453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6"/>
          <p:cNvSpPr>
            <a:spLocks/>
          </p:cNvSpPr>
          <p:nvPr/>
        </p:nvSpPr>
        <p:spPr bwMode="gray">
          <a:xfrm>
            <a:off x="10316412" y="1841002"/>
            <a:ext cx="101379" cy="2849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22 w 22"/>
              <a:gd name="T55" fmla="*/ 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
              <a:gd name="T85" fmla="*/ 0 h 62"/>
              <a:gd name="T86" fmla="*/ 22 w 22"/>
              <a:gd name="T87" fmla="*/ 62 h 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close/>
              </a:path>
            </a:pathLst>
          </a:custGeom>
          <a:solidFill>
            <a:schemeClr val="bg2"/>
          </a:solidFill>
          <a:ln w="12700">
            <a:solidFill>
              <a:schemeClr val="bg1"/>
            </a:solidFill>
            <a:round/>
            <a:headEnd/>
            <a:tailEnd/>
          </a:ln>
        </p:spPr>
        <p:txBody>
          <a:bodyPr/>
          <a:lstStyle/>
          <a:p>
            <a:pPr>
              <a:defRPr/>
            </a:pPr>
            <a:endParaRPr lang="en-US" sz="3200"/>
          </a:p>
        </p:txBody>
      </p:sp>
      <p:sp>
        <p:nvSpPr>
          <p:cNvPr id="26" name="Freeform 272"/>
          <p:cNvSpPr>
            <a:spLocks/>
          </p:cNvSpPr>
          <p:nvPr/>
        </p:nvSpPr>
        <p:spPr bwMode="gray">
          <a:xfrm>
            <a:off x="8225476" y="3137120"/>
            <a:ext cx="122499" cy="487193"/>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w 26"/>
              <a:gd name="T81" fmla="*/ 2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106"/>
              <a:gd name="T125" fmla="*/ 26 w 26"/>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close/>
              </a:path>
            </a:pathLst>
          </a:custGeom>
          <a:solidFill>
            <a:schemeClr val="bg2"/>
          </a:solidFill>
          <a:ln w="12700">
            <a:solidFill>
              <a:schemeClr val="bg1"/>
            </a:solidFill>
            <a:round/>
            <a:headEnd/>
            <a:tailEnd/>
          </a:ln>
        </p:spPr>
        <p:txBody>
          <a:bodyPr/>
          <a:lstStyle/>
          <a:p>
            <a:pPr>
              <a:defRPr/>
            </a:pPr>
            <a:endParaRPr lang="en-US" sz="3200"/>
          </a:p>
        </p:txBody>
      </p:sp>
      <p:sp>
        <p:nvSpPr>
          <p:cNvPr id="27" name="Freeform 273"/>
          <p:cNvSpPr>
            <a:spLocks/>
          </p:cNvSpPr>
          <p:nvPr/>
        </p:nvSpPr>
        <p:spPr bwMode="gray">
          <a:xfrm>
            <a:off x="8284613" y="3109543"/>
            <a:ext cx="194309" cy="468809"/>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14 w 42"/>
              <a:gd name="T51" fmla="*/ 102 h 10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102"/>
              <a:gd name="T80" fmla="*/ 42 w 42"/>
              <a:gd name="T81" fmla="*/ 102 h 10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close/>
              </a:path>
            </a:pathLst>
          </a:custGeom>
          <a:solidFill>
            <a:schemeClr val="bg2"/>
          </a:solidFill>
          <a:ln w="12700">
            <a:solidFill>
              <a:schemeClr val="bg1"/>
            </a:solidFill>
            <a:round/>
            <a:headEnd/>
            <a:tailEnd/>
          </a:ln>
        </p:spPr>
        <p:txBody>
          <a:bodyPr/>
          <a:lstStyle/>
          <a:p>
            <a:pPr>
              <a:defRPr/>
            </a:pPr>
            <a:endParaRPr lang="en-US" sz="3200"/>
          </a:p>
        </p:txBody>
      </p:sp>
      <p:sp>
        <p:nvSpPr>
          <p:cNvPr id="28" name="Freeform 277"/>
          <p:cNvSpPr>
            <a:spLocks/>
          </p:cNvSpPr>
          <p:nvPr/>
        </p:nvSpPr>
        <p:spPr bwMode="gray">
          <a:xfrm>
            <a:off x="8440905" y="3100351"/>
            <a:ext cx="680082" cy="55154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close/>
              </a:path>
            </a:pathLst>
          </a:custGeom>
          <a:solidFill>
            <a:schemeClr val="bg2"/>
          </a:solidFill>
          <a:ln w="12700">
            <a:solidFill>
              <a:schemeClr val="bg1"/>
            </a:solidFill>
            <a:round/>
            <a:headEnd/>
            <a:tailEnd/>
          </a:ln>
        </p:spPr>
        <p:txBody>
          <a:bodyPr/>
          <a:lstStyle/>
          <a:p>
            <a:pPr>
              <a:defRPr/>
            </a:pPr>
            <a:endParaRPr lang="en-US" sz="3200"/>
          </a:p>
        </p:txBody>
      </p:sp>
      <p:sp>
        <p:nvSpPr>
          <p:cNvPr id="29" name="Freeform 280"/>
          <p:cNvSpPr>
            <a:spLocks/>
          </p:cNvSpPr>
          <p:nvPr/>
        </p:nvSpPr>
        <p:spPr bwMode="gray">
          <a:xfrm>
            <a:off x="8842196" y="3100351"/>
            <a:ext cx="409739" cy="680232"/>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60 w 88"/>
              <a:gd name="T97" fmla="*/ 0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8"/>
              <a:gd name="T148" fmla="*/ 0 h 148"/>
              <a:gd name="T149" fmla="*/ 88 w 88"/>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close/>
              </a:path>
            </a:pathLst>
          </a:custGeom>
          <a:solidFill>
            <a:schemeClr val="bg2"/>
          </a:solidFill>
          <a:ln w="12700">
            <a:solidFill>
              <a:schemeClr val="bg1"/>
            </a:solidFill>
            <a:round/>
            <a:headEnd/>
            <a:tailEnd/>
          </a:ln>
        </p:spPr>
        <p:txBody>
          <a:bodyPr/>
          <a:lstStyle/>
          <a:p>
            <a:pPr>
              <a:defRPr/>
            </a:pPr>
            <a:endParaRPr lang="en-US" sz="3200"/>
          </a:p>
        </p:txBody>
      </p:sp>
      <p:sp>
        <p:nvSpPr>
          <p:cNvPr id="30" name="Freeform 283"/>
          <p:cNvSpPr>
            <a:spLocks/>
          </p:cNvSpPr>
          <p:nvPr/>
        </p:nvSpPr>
        <p:spPr bwMode="gray">
          <a:xfrm>
            <a:off x="9129436" y="3330159"/>
            <a:ext cx="692755" cy="386078"/>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close/>
              </a:path>
            </a:pathLst>
          </a:custGeom>
          <a:solidFill>
            <a:schemeClr val="bg2"/>
          </a:solidFill>
          <a:ln w="12700">
            <a:solidFill>
              <a:schemeClr val="bg1"/>
            </a:solidFill>
            <a:round/>
            <a:headEnd/>
            <a:tailEnd/>
          </a:ln>
        </p:spPr>
        <p:txBody>
          <a:bodyPr/>
          <a:lstStyle/>
          <a:p>
            <a:pPr>
              <a:defRPr/>
            </a:pPr>
            <a:endParaRPr lang="en-US" sz="3200"/>
          </a:p>
        </p:txBody>
      </p:sp>
      <p:sp>
        <p:nvSpPr>
          <p:cNvPr id="31" name="Freeform 284"/>
          <p:cNvSpPr>
            <a:spLocks/>
          </p:cNvSpPr>
          <p:nvPr/>
        </p:nvSpPr>
        <p:spPr bwMode="gray">
          <a:xfrm>
            <a:off x="8804179" y="3771391"/>
            <a:ext cx="346377" cy="376886"/>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close/>
              </a:path>
            </a:pathLst>
          </a:custGeom>
          <a:solidFill>
            <a:schemeClr val="bg2"/>
          </a:solidFill>
          <a:ln w="12700">
            <a:solidFill>
              <a:schemeClr val="bg1"/>
            </a:solidFill>
            <a:round/>
            <a:headEnd/>
            <a:tailEnd/>
          </a:ln>
        </p:spPr>
        <p:txBody>
          <a:bodyPr/>
          <a:lstStyle/>
          <a:p>
            <a:pPr>
              <a:defRPr/>
            </a:pPr>
            <a:endParaRPr lang="en-US" sz="3200"/>
          </a:p>
        </p:txBody>
      </p:sp>
      <p:sp>
        <p:nvSpPr>
          <p:cNvPr id="32" name="Freeform 285"/>
          <p:cNvSpPr>
            <a:spLocks/>
          </p:cNvSpPr>
          <p:nvPr/>
        </p:nvSpPr>
        <p:spPr bwMode="gray">
          <a:xfrm>
            <a:off x="8833748" y="3780583"/>
            <a:ext cx="118275" cy="73539"/>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20 w 26"/>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6"/>
              <a:gd name="T56" fmla="*/ 26 w 26"/>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close/>
              </a:path>
            </a:pathLst>
          </a:custGeom>
          <a:solidFill>
            <a:schemeClr val="bg2"/>
          </a:solidFill>
          <a:ln w="12700">
            <a:solidFill>
              <a:schemeClr val="bg1"/>
            </a:solidFill>
            <a:round/>
            <a:headEnd/>
            <a:tailEnd/>
          </a:ln>
        </p:spPr>
        <p:txBody>
          <a:bodyPr/>
          <a:lstStyle/>
          <a:p>
            <a:pPr>
              <a:defRPr/>
            </a:pPr>
            <a:endParaRPr lang="en-US" sz="3200"/>
          </a:p>
        </p:txBody>
      </p:sp>
      <p:sp>
        <p:nvSpPr>
          <p:cNvPr id="33" name="Freeform 294"/>
          <p:cNvSpPr>
            <a:spLocks/>
          </p:cNvSpPr>
          <p:nvPr/>
        </p:nvSpPr>
        <p:spPr bwMode="gray">
          <a:xfrm>
            <a:off x="10046069" y="3679467"/>
            <a:ext cx="333705" cy="349309"/>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16 w 72"/>
              <a:gd name="T101" fmla="*/ 6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2"/>
              <a:gd name="T154" fmla="*/ 0 h 76"/>
              <a:gd name="T155" fmla="*/ 72 w 72"/>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close/>
              </a:path>
            </a:pathLst>
          </a:custGeom>
          <a:solidFill>
            <a:schemeClr val="bg2"/>
          </a:solidFill>
          <a:ln w="12700">
            <a:solidFill>
              <a:schemeClr val="bg1"/>
            </a:solidFill>
            <a:round/>
            <a:headEnd/>
            <a:tailEnd/>
          </a:ln>
        </p:spPr>
        <p:txBody>
          <a:bodyPr/>
          <a:lstStyle/>
          <a:p>
            <a:pPr>
              <a:defRPr/>
            </a:pPr>
            <a:endParaRPr lang="en-US" sz="3200"/>
          </a:p>
        </p:txBody>
      </p:sp>
      <p:sp>
        <p:nvSpPr>
          <p:cNvPr id="34" name="Freeform 296"/>
          <p:cNvSpPr>
            <a:spLocks/>
          </p:cNvSpPr>
          <p:nvPr/>
        </p:nvSpPr>
        <p:spPr bwMode="gray">
          <a:xfrm>
            <a:off x="10054517" y="4001199"/>
            <a:ext cx="101379" cy="119500"/>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w 22"/>
              <a:gd name="T53" fmla="*/ 6 h 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6"/>
              <a:gd name="T83" fmla="*/ 22 w 22"/>
              <a:gd name="T84" fmla="*/ 26 h 2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close/>
              </a:path>
            </a:pathLst>
          </a:custGeom>
          <a:solidFill>
            <a:schemeClr val="bg2"/>
          </a:solidFill>
          <a:ln w="12700">
            <a:solidFill>
              <a:schemeClr val="bg1"/>
            </a:solidFill>
            <a:round/>
            <a:headEnd/>
            <a:tailEnd/>
          </a:ln>
        </p:spPr>
        <p:txBody>
          <a:bodyPr/>
          <a:lstStyle/>
          <a:p>
            <a:pPr>
              <a:defRPr/>
            </a:pPr>
            <a:endParaRPr lang="en-US" sz="3200"/>
          </a:p>
        </p:txBody>
      </p:sp>
      <p:sp>
        <p:nvSpPr>
          <p:cNvPr id="35" name="Freeform 259"/>
          <p:cNvSpPr>
            <a:spLocks/>
          </p:cNvSpPr>
          <p:nvPr/>
        </p:nvSpPr>
        <p:spPr bwMode="gray">
          <a:xfrm>
            <a:off x="8964696" y="4185046"/>
            <a:ext cx="130948" cy="101116"/>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chemeClr val="bg2"/>
          </a:solidFill>
          <a:ln w="12700">
            <a:solidFill>
              <a:schemeClr val="bg1"/>
            </a:solidFill>
            <a:round/>
            <a:headEnd/>
            <a:tailEnd/>
          </a:ln>
        </p:spPr>
        <p:txBody>
          <a:bodyPr/>
          <a:lstStyle/>
          <a:p>
            <a:pPr>
              <a:defRPr/>
            </a:pPr>
            <a:endParaRPr lang="en-US" sz="3200"/>
          </a:p>
        </p:txBody>
      </p:sp>
      <p:sp>
        <p:nvSpPr>
          <p:cNvPr id="36" name="Freeform 260"/>
          <p:cNvSpPr>
            <a:spLocks/>
          </p:cNvSpPr>
          <p:nvPr/>
        </p:nvSpPr>
        <p:spPr bwMode="gray">
          <a:xfrm>
            <a:off x="7769271" y="1537655"/>
            <a:ext cx="1212321" cy="1130657"/>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close/>
              </a:path>
            </a:pathLst>
          </a:custGeom>
          <a:solidFill>
            <a:schemeClr val="accent2"/>
          </a:solidFill>
          <a:ln w="12700">
            <a:solidFill>
              <a:schemeClr val="bg1"/>
            </a:solidFill>
            <a:round/>
            <a:headEnd/>
            <a:tailEnd/>
          </a:ln>
        </p:spPr>
        <p:txBody>
          <a:bodyPr/>
          <a:lstStyle/>
          <a:p>
            <a:pPr>
              <a:defRPr/>
            </a:pPr>
            <a:endParaRPr lang="en-US" sz="3200"/>
          </a:p>
        </p:txBody>
      </p:sp>
      <p:sp>
        <p:nvSpPr>
          <p:cNvPr id="37" name="Freeform 261"/>
          <p:cNvSpPr>
            <a:spLocks/>
          </p:cNvSpPr>
          <p:nvPr/>
        </p:nvSpPr>
        <p:spPr bwMode="gray">
          <a:xfrm>
            <a:off x="7266602" y="2171925"/>
            <a:ext cx="523790" cy="450424"/>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close/>
              </a:path>
            </a:pathLst>
          </a:custGeom>
          <a:solidFill>
            <a:schemeClr val="bg2"/>
          </a:solidFill>
          <a:ln w="12700">
            <a:solidFill>
              <a:schemeClr val="bg1"/>
            </a:solidFill>
            <a:round/>
            <a:headEnd/>
            <a:tailEnd/>
          </a:ln>
        </p:spPr>
        <p:txBody>
          <a:bodyPr/>
          <a:lstStyle/>
          <a:p>
            <a:pPr>
              <a:defRPr/>
            </a:pPr>
            <a:endParaRPr lang="en-US" sz="3200"/>
          </a:p>
        </p:txBody>
      </p:sp>
      <p:sp>
        <p:nvSpPr>
          <p:cNvPr id="38" name="Freeform 262"/>
          <p:cNvSpPr>
            <a:spLocks/>
          </p:cNvSpPr>
          <p:nvPr/>
        </p:nvSpPr>
        <p:spPr bwMode="gray">
          <a:xfrm>
            <a:off x="7237033" y="2199502"/>
            <a:ext cx="739220" cy="836502"/>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close/>
              </a:path>
            </a:pathLst>
          </a:custGeom>
          <a:solidFill>
            <a:schemeClr val="bg2"/>
          </a:solidFill>
          <a:ln w="12700">
            <a:solidFill>
              <a:schemeClr val="bg1"/>
            </a:solidFill>
            <a:round/>
            <a:headEnd/>
            <a:tailEnd/>
          </a:ln>
        </p:spPr>
        <p:txBody>
          <a:bodyPr/>
          <a:lstStyle/>
          <a:p>
            <a:pPr>
              <a:defRPr/>
            </a:pPr>
            <a:endParaRPr lang="en-US" sz="3200"/>
          </a:p>
        </p:txBody>
      </p:sp>
      <p:sp>
        <p:nvSpPr>
          <p:cNvPr id="39" name="Freeform 263"/>
          <p:cNvSpPr>
            <a:spLocks/>
          </p:cNvSpPr>
          <p:nvPr/>
        </p:nvSpPr>
        <p:spPr bwMode="gray">
          <a:xfrm>
            <a:off x="7304619" y="3109543"/>
            <a:ext cx="185861" cy="128693"/>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24 w 40"/>
              <a:gd name="T51" fmla="*/ 0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28"/>
              <a:gd name="T80" fmla="*/ 40 w 40"/>
              <a:gd name="T81" fmla="*/ 28 h 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close/>
              </a:path>
            </a:pathLst>
          </a:custGeom>
          <a:solidFill>
            <a:schemeClr val="bg2"/>
          </a:solidFill>
          <a:ln w="12700">
            <a:solidFill>
              <a:schemeClr val="bg1"/>
            </a:solidFill>
            <a:round/>
            <a:headEnd/>
            <a:tailEnd/>
          </a:ln>
        </p:spPr>
        <p:txBody>
          <a:bodyPr/>
          <a:lstStyle/>
          <a:p>
            <a:pPr>
              <a:defRPr/>
            </a:pPr>
            <a:endParaRPr lang="en-US" sz="3200"/>
          </a:p>
        </p:txBody>
      </p:sp>
      <p:sp>
        <p:nvSpPr>
          <p:cNvPr id="40" name="Freeform 264"/>
          <p:cNvSpPr>
            <a:spLocks/>
          </p:cNvSpPr>
          <p:nvPr/>
        </p:nvSpPr>
        <p:spPr bwMode="gray">
          <a:xfrm>
            <a:off x="7237033" y="2916504"/>
            <a:ext cx="308360" cy="229808"/>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2 w 66"/>
              <a:gd name="T99" fmla="*/ 30 h 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6"/>
              <a:gd name="T151" fmla="*/ 0 h 50"/>
              <a:gd name="T152" fmla="*/ 66 w 66"/>
              <a:gd name="T153" fmla="*/ 50 h 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close/>
              </a:path>
            </a:pathLst>
          </a:custGeom>
          <a:solidFill>
            <a:schemeClr val="bg2"/>
          </a:solidFill>
          <a:ln w="12700">
            <a:solidFill>
              <a:schemeClr val="bg1"/>
            </a:solidFill>
            <a:round/>
            <a:headEnd/>
            <a:tailEnd/>
          </a:ln>
        </p:spPr>
        <p:txBody>
          <a:bodyPr/>
          <a:lstStyle/>
          <a:p>
            <a:pPr>
              <a:defRPr/>
            </a:pPr>
            <a:endParaRPr lang="en-US" sz="3200"/>
          </a:p>
        </p:txBody>
      </p:sp>
      <p:sp>
        <p:nvSpPr>
          <p:cNvPr id="41" name="Freeform 265"/>
          <p:cNvSpPr>
            <a:spLocks/>
          </p:cNvSpPr>
          <p:nvPr/>
        </p:nvSpPr>
        <p:spPr bwMode="gray">
          <a:xfrm>
            <a:off x="7258154" y="3008427"/>
            <a:ext cx="194309" cy="45962"/>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w 42"/>
              <a:gd name="T65" fmla="*/ 0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
              <a:gd name="T100" fmla="*/ 0 h 10"/>
              <a:gd name="T101" fmla="*/ 42 w 42"/>
              <a:gd name="T102" fmla="*/ 10 h 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close/>
              </a:path>
            </a:pathLst>
          </a:custGeom>
          <a:solidFill>
            <a:schemeClr val="bg2"/>
          </a:solidFill>
          <a:ln w="12700">
            <a:solidFill>
              <a:schemeClr val="bg1"/>
            </a:solidFill>
            <a:round/>
            <a:headEnd/>
            <a:tailEnd/>
          </a:ln>
        </p:spPr>
        <p:txBody>
          <a:bodyPr/>
          <a:lstStyle/>
          <a:p>
            <a:pPr>
              <a:defRPr/>
            </a:pPr>
            <a:endParaRPr lang="en-US" sz="3200"/>
          </a:p>
        </p:txBody>
      </p:sp>
      <p:sp>
        <p:nvSpPr>
          <p:cNvPr id="42" name="Freeform 266"/>
          <p:cNvSpPr>
            <a:spLocks/>
          </p:cNvSpPr>
          <p:nvPr/>
        </p:nvSpPr>
        <p:spPr bwMode="gray">
          <a:xfrm>
            <a:off x="7612979" y="3394505"/>
            <a:ext cx="388618" cy="257385"/>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24 w 84"/>
              <a:gd name="T105" fmla="*/ 44 h 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4"/>
              <a:gd name="T160" fmla="*/ 0 h 56"/>
              <a:gd name="T161" fmla="*/ 84 w 84"/>
              <a:gd name="T162" fmla="*/ 56 h 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close/>
              </a:path>
            </a:pathLst>
          </a:custGeom>
          <a:solidFill>
            <a:schemeClr val="bg2"/>
          </a:solidFill>
          <a:ln w="12700">
            <a:solidFill>
              <a:schemeClr val="bg1"/>
            </a:solidFill>
            <a:round/>
            <a:headEnd/>
            <a:tailEnd/>
          </a:ln>
        </p:spPr>
        <p:txBody>
          <a:bodyPr/>
          <a:lstStyle/>
          <a:p>
            <a:pPr>
              <a:defRPr/>
            </a:pPr>
            <a:endParaRPr lang="en-US" sz="3200"/>
          </a:p>
        </p:txBody>
      </p:sp>
      <p:sp>
        <p:nvSpPr>
          <p:cNvPr id="43" name="Freeform 267"/>
          <p:cNvSpPr>
            <a:spLocks/>
          </p:cNvSpPr>
          <p:nvPr/>
        </p:nvSpPr>
        <p:spPr bwMode="gray">
          <a:xfrm>
            <a:off x="7528497" y="3284197"/>
            <a:ext cx="168965" cy="202231"/>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w 36"/>
              <a:gd name="T61" fmla="*/ 18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
              <a:gd name="T94" fmla="*/ 0 h 44"/>
              <a:gd name="T95" fmla="*/ 36 w 36"/>
              <a:gd name="T96" fmla="*/ 44 h 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close/>
              </a:path>
            </a:pathLst>
          </a:custGeom>
          <a:solidFill>
            <a:schemeClr val="bg2"/>
          </a:solidFill>
          <a:ln w="12700">
            <a:solidFill>
              <a:schemeClr val="bg1"/>
            </a:solidFill>
            <a:round/>
            <a:headEnd/>
            <a:tailEnd/>
          </a:ln>
        </p:spPr>
        <p:txBody>
          <a:bodyPr/>
          <a:lstStyle/>
          <a:p>
            <a:pPr>
              <a:defRPr/>
            </a:pPr>
            <a:endParaRPr lang="en-US" sz="3200"/>
          </a:p>
        </p:txBody>
      </p:sp>
      <p:sp>
        <p:nvSpPr>
          <p:cNvPr id="44" name="Freeform 268"/>
          <p:cNvSpPr>
            <a:spLocks/>
          </p:cNvSpPr>
          <p:nvPr/>
        </p:nvSpPr>
        <p:spPr bwMode="gray">
          <a:xfrm>
            <a:off x="7376429" y="3118735"/>
            <a:ext cx="468877" cy="321732"/>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close/>
              </a:path>
            </a:pathLst>
          </a:custGeom>
          <a:solidFill>
            <a:schemeClr val="bg2"/>
          </a:solidFill>
          <a:ln w="12700">
            <a:solidFill>
              <a:schemeClr val="bg1"/>
            </a:solidFill>
            <a:round/>
            <a:headEnd/>
            <a:tailEnd/>
          </a:ln>
        </p:spPr>
        <p:txBody>
          <a:bodyPr/>
          <a:lstStyle/>
          <a:p>
            <a:pPr>
              <a:defRPr/>
            </a:pPr>
            <a:endParaRPr lang="en-US" sz="3200"/>
          </a:p>
        </p:txBody>
      </p:sp>
      <p:sp>
        <p:nvSpPr>
          <p:cNvPr id="45" name="Freeform 269"/>
          <p:cNvSpPr>
            <a:spLocks/>
          </p:cNvSpPr>
          <p:nvPr/>
        </p:nvSpPr>
        <p:spPr bwMode="gray">
          <a:xfrm>
            <a:off x="7790392" y="3210659"/>
            <a:ext cx="388618" cy="404462"/>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close/>
              </a:path>
            </a:pathLst>
          </a:custGeom>
          <a:solidFill>
            <a:schemeClr val="bg2"/>
          </a:solidFill>
          <a:ln w="12700">
            <a:solidFill>
              <a:schemeClr val="bg1"/>
            </a:solidFill>
            <a:round/>
            <a:headEnd/>
            <a:tailEnd/>
          </a:ln>
        </p:spPr>
        <p:txBody>
          <a:bodyPr/>
          <a:lstStyle/>
          <a:p>
            <a:pPr>
              <a:defRPr/>
            </a:pPr>
            <a:endParaRPr lang="en-US" sz="3200"/>
          </a:p>
        </p:txBody>
      </p:sp>
      <p:sp>
        <p:nvSpPr>
          <p:cNvPr id="46" name="Freeform 270"/>
          <p:cNvSpPr>
            <a:spLocks/>
          </p:cNvSpPr>
          <p:nvPr/>
        </p:nvSpPr>
        <p:spPr bwMode="gray">
          <a:xfrm>
            <a:off x="7967805" y="3045197"/>
            <a:ext cx="342153" cy="174654"/>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28 w 74"/>
              <a:gd name="T115" fmla="*/ 8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4"/>
              <a:gd name="T175" fmla="*/ 0 h 38"/>
              <a:gd name="T176" fmla="*/ 74 w 7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close/>
              </a:path>
            </a:pathLst>
          </a:custGeom>
          <a:solidFill>
            <a:schemeClr val="bg2"/>
          </a:solidFill>
          <a:ln w="12700">
            <a:solidFill>
              <a:schemeClr val="bg1"/>
            </a:solidFill>
            <a:round/>
            <a:headEnd/>
            <a:tailEnd/>
          </a:ln>
        </p:spPr>
        <p:txBody>
          <a:bodyPr/>
          <a:lstStyle/>
          <a:p>
            <a:pPr>
              <a:defRPr/>
            </a:pPr>
            <a:endParaRPr lang="en-US" sz="3200"/>
          </a:p>
        </p:txBody>
      </p:sp>
      <p:sp>
        <p:nvSpPr>
          <p:cNvPr id="47" name="Freeform 271"/>
          <p:cNvSpPr>
            <a:spLocks/>
          </p:cNvSpPr>
          <p:nvPr/>
        </p:nvSpPr>
        <p:spPr bwMode="gray">
          <a:xfrm>
            <a:off x="8132545" y="3137120"/>
            <a:ext cx="152068" cy="487193"/>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14 w 32"/>
              <a:gd name="T77" fmla="*/ 0 h 1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
              <a:gd name="T118" fmla="*/ 0 h 106"/>
              <a:gd name="T119" fmla="*/ 32 w 32"/>
              <a:gd name="T120" fmla="*/ 106 h 1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close/>
              </a:path>
            </a:pathLst>
          </a:custGeom>
          <a:solidFill>
            <a:schemeClr val="bg2"/>
          </a:solidFill>
          <a:ln w="12700">
            <a:solidFill>
              <a:schemeClr val="bg1"/>
            </a:solidFill>
            <a:round/>
            <a:headEnd/>
            <a:tailEnd/>
          </a:ln>
        </p:spPr>
        <p:txBody>
          <a:bodyPr/>
          <a:lstStyle/>
          <a:p>
            <a:pPr>
              <a:defRPr/>
            </a:pPr>
            <a:endParaRPr lang="en-US" sz="3200"/>
          </a:p>
        </p:txBody>
      </p:sp>
      <p:sp>
        <p:nvSpPr>
          <p:cNvPr id="48" name="Freeform 274"/>
          <p:cNvSpPr>
            <a:spLocks/>
          </p:cNvSpPr>
          <p:nvPr/>
        </p:nvSpPr>
        <p:spPr bwMode="gray">
          <a:xfrm>
            <a:off x="7545393" y="1620386"/>
            <a:ext cx="739220" cy="579117"/>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w 158"/>
              <a:gd name="T123" fmla="*/ 120 h 1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8"/>
              <a:gd name="T187" fmla="*/ 0 h 126"/>
              <a:gd name="T188" fmla="*/ 158 w 158"/>
              <a:gd name="T189" fmla="*/ 126 h 1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close/>
              </a:path>
            </a:pathLst>
          </a:custGeom>
          <a:solidFill>
            <a:schemeClr val="bg2"/>
          </a:solidFill>
          <a:ln w="12700">
            <a:solidFill>
              <a:schemeClr val="bg1"/>
            </a:solidFill>
            <a:round/>
            <a:headEnd/>
            <a:tailEnd/>
          </a:ln>
        </p:spPr>
        <p:txBody>
          <a:bodyPr/>
          <a:lstStyle/>
          <a:p>
            <a:pPr>
              <a:defRPr/>
            </a:pPr>
            <a:endParaRPr lang="en-US" sz="3200"/>
          </a:p>
        </p:txBody>
      </p:sp>
      <p:sp>
        <p:nvSpPr>
          <p:cNvPr id="49" name="Freeform 275"/>
          <p:cNvSpPr>
            <a:spLocks/>
          </p:cNvSpPr>
          <p:nvPr/>
        </p:nvSpPr>
        <p:spPr bwMode="gray">
          <a:xfrm>
            <a:off x="8749266" y="1519270"/>
            <a:ext cx="240774" cy="514770"/>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10 w 52"/>
              <a:gd name="T83" fmla="*/ 12 h 1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2"/>
              <a:gd name="T127" fmla="*/ 0 h 112"/>
              <a:gd name="T128" fmla="*/ 52 w 52"/>
              <a:gd name="T129" fmla="*/ 112 h 1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close/>
              </a:path>
            </a:pathLst>
          </a:custGeom>
          <a:solidFill>
            <a:schemeClr val="bg2"/>
          </a:solidFill>
          <a:ln w="12700">
            <a:solidFill>
              <a:schemeClr val="bg1"/>
            </a:solidFill>
            <a:round/>
            <a:headEnd/>
            <a:tailEnd/>
          </a:ln>
        </p:spPr>
        <p:txBody>
          <a:bodyPr/>
          <a:lstStyle/>
          <a:p>
            <a:pPr>
              <a:defRPr/>
            </a:pPr>
            <a:endParaRPr lang="en-US" sz="3200"/>
          </a:p>
        </p:txBody>
      </p:sp>
      <p:sp>
        <p:nvSpPr>
          <p:cNvPr id="50" name="Freeform 276"/>
          <p:cNvSpPr>
            <a:spLocks/>
          </p:cNvSpPr>
          <p:nvPr/>
        </p:nvSpPr>
        <p:spPr bwMode="gray">
          <a:xfrm>
            <a:off x="8850644" y="1804232"/>
            <a:ext cx="963098" cy="928425"/>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206 w 206"/>
              <a:gd name="T109" fmla="*/ 34 h 2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6"/>
              <a:gd name="T166" fmla="*/ 0 h 202"/>
              <a:gd name="T167" fmla="*/ 206 w 206"/>
              <a:gd name="T168" fmla="*/ 202 h 20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close/>
              </a:path>
            </a:pathLst>
          </a:custGeom>
          <a:solidFill>
            <a:schemeClr val="bg2"/>
          </a:solidFill>
          <a:ln w="12700">
            <a:solidFill>
              <a:schemeClr val="bg1"/>
            </a:solidFill>
            <a:round/>
            <a:headEnd/>
            <a:tailEnd/>
          </a:ln>
        </p:spPr>
        <p:txBody>
          <a:bodyPr/>
          <a:lstStyle/>
          <a:p>
            <a:pPr>
              <a:defRPr/>
            </a:pPr>
            <a:endParaRPr lang="en-US" sz="3200"/>
          </a:p>
        </p:txBody>
      </p:sp>
      <p:sp>
        <p:nvSpPr>
          <p:cNvPr id="51" name="Freeform 278"/>
          <p:cNvSpPr>
            <a:spLocks/>
          </p:cNvSpPr>
          <p:nvPr/>
        </p:nvSpPr>
        <p:spPr bwMode="gray">
          <a:xfrm>
            <a:off x="9002713" y="2456888"/>
            <a:ext cx="240774" cy="606694"/>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chemeClr val="bg2"/>
          </a:solidFill>
          <a:ln w="12700">
            <a:solidFill>
              <a:schemeClr val="bg1"/>
            </a:solidFill>
            <a:round/>
            <a:headEnd/>
            <a:tailEnd/>
          </a:ln>
        </p:spPr>
        <p:txBody>
          <a:bodyPr/>
          <a:lstStyle/>
          <a:p>
            <a:pPr>
              <a:defRPr/>
            </a:pPr>
            <a:endParaRPr lang="en-US" sz="3200"/>
          </a:p>
        </p:txBody>
      </p:sp>
      <p:sp>
        <p:nvSpPr>
          <p:cNvPr id="52" name="Freeform 279"/>
          <p:cNvSpPr>
            <a:spLocks/>
          </p:cNvSpPr>
          <p:nvPr/>
        </p:nvSpPr>
        <p:spPr bwMode="gray">
          <a:xfrm>
            <a:off x="8225476" y="2456888"/>
            <a:ext cx="1018011" cy="744579"/>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162 w 218"/>
              <a:gd name="T111" fmla="*/ 0 h 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8"/>
              <a:gd name="T169" fmla="*/ 0 h 162"/>
              <a:gd name="T170" fmla="*/ 218 w 218"/>
              <a:gd name="T171" fmla="*/ 162 h 1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close/>
              </a:path>
            </a:pathLst>
          </a:custGeom>
          <a:solidFill>
            <a:schemeClr val="bg2"/>
          </a:solidFill>
          <a:ln w="12700">
            <a:solidFill>
              <a:schemeClr val="bg1"/>
            </a:solidFill>
            <a:round/>
            <a:headEnd/>
            <a:tailEnd/>
          </a:ln>
        </p:spPr>
        <p:txBody>
          <a:bodyPr/>
          <a:lstStyle/>
          <a:p>
            <a:pPr>
              <a:defRPr/>
            </a:pPr>
            <a:endParaRPr lang="en-US" sz="3200"/>
          </a:p>
        </p:txBody>
      </p:sp>
      <p:sp>
        <p:nvSpPr>
          <p:cNvPr id="53" name="Freeform 281"/>
          <p:cNvSpPr>
            <a:spLocks/>
          </p:cNvSpPr>
          <p:nvPr/>
        </p:nvSpPr>
        <p:spPr bwMode="gray">
          <a:xfrm>
            <a:off x="9120988" y="2521234"/>
            <a:ext cx="587152" cy="974387"/>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18 w 126"/>
              <a:gd name="T125" fmla="*/ 0 h 2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6"/>
              <a:gd name="T190" fmla="*/ 0 h 212"/>
              <a:gd name="T191" fmla="*/ 126 w 126"/>
              <a:gd name="T192" fmla="*/ 212 h 21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close/>
              </a:path>
            </a:pathLst>
          </a:custGeom>
          <a:solidFill>
            <a:schemeClr val="bg2"/>
          </a:solidFill>
          <a:ln w="12700">
            <a:solidFill>
              <a:schemeClr val="bg1"/>
            </a:solidFill>
            <a:round/>
            <a:headEnd/>
            <a:tailEnd/>
          </a:ln>
        </p:spPr>
        <p:txBody>
          <a:bodyPr/>
          <a:lstStyle/>
          <a:p>
            <a:pPr>
              <a:defRPr/>
            </a:pPr>
            <a:endParaRPr lang="en-US" sz="3200"/>
          </a:p>
        </p:txBody>
      </p:sp>
      <p:sp>
        <p:nvSpPr>
          <p:cNvPr id="54" name="Freeform 282"/>
          <p:cNvSpPr>
            <a:spLocks/>
          </p:cNvSpPr>
          <p:nvPr/>
        </p:nvSpPr>
        <p:spPr bwMode="gray">
          <a:xfrm>
            <a:off x="9577192" y="2548811"/>
            <a:ext cx="1018011" cy="1149041"/>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close/>
              </a:path>
            </a:pathLst>
          </a:custGeom>
          <a:solidFill>
            <a:schemeClr val="accent2"/>
          </a:solidFill>
          <a:ln w="12700">
            <a:solidFill>
              <a:schemeClr val="bg1"/>
            </a:solidFill>
            <a:round/>
            <a:headEnd/>
            <a:tailEnd/>
          </a:ln>
        </p:spPr>
        <p:txBody>
          <a:bodyPr/>
          <a:lstStyle/>
          <a:p>
            <a:pPr>
              <a:defRPr/>
            </a:pPr>
            <a:endParaRPr lang="en-US" sz="3200"/>
          </a:p>
        </p:txBody>
      </p:sp>
      <p:sp>
        <p:nvSpPr>
          <p:cNvPr id="55" name="Freeform 286"/>
          <p:cNvSpPr>
            <a:spLocks/>
          </p:cNvSpPr>
          <p:nvPr/>
        </p:nvSpPr>
        <p:spPr bwMode="gray">
          <a:xfrm>
            <a:off x="8918230" y="3670275"/>
            <a:ext cx="409739" cy="56073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10 w 88"/>
              <a:gd name="T111" fmla="*/ 120 h 1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8"/>
              <a:gd name="T169" fmla="*/ 0 h 122"/>
              <a:gd name="T170" fmla="*/ 88 w 88"/>
              <a:gd name="T171" fmla="*/ 122 h 1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close/>
              </a:path>
            </a:pathLst>
          </a:custGeom>
          <a:solidFill>
            <a:schemeClr val="bg2"/>
          </a:solidFill>
          <a:ln w="12700">
            <a:solidFill>
              <a:schemeClr val="bg1"/>
            </a:solidFill>
            <a:round/>
            <a:headEnd/>
            <a:tailEnd/>
          </a:ln>
        </p:spPr>
        <p:txBody>
          <a:bodyPr/>
          <a:lstStyle/>
          <a:p>
            <a:pPr>
              <a:defRPr/>
            </a:pPr>
            <a:endParaRPr lang="en-US" sz="3200"/>
          </a:p>
        </p:txBody>
      </p:sp>
      <p:sp>
        <p:nvSpPr>
          <p:cNvPr id="56" name="Freeform 287"/>
          <p:cNvSpPr>
            <a:spLocks/>
          </p:cNvSpPr>
          <p:nvPr/>
        </p:nvSpPr>
        <p:spPr bwMode="gray">
          <a:xfrm>
            <a:off x="8964696" y="4313738"/>
            <a:ext cx="604048" cy="717002"/>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chemeClr val="bg2"/>
          </a:solidFill>
          <a:ln w="12700">
            <a:solidFill>
              <a:schemeClr val="bg1"/>
            </a:solidFill>
            <a:round/>
            <a:headEnd/>
            <a:tailEnd/>
          </a:ln>
        </p:spPr>
        <p:txBody>
          <a:bodyPr/>
          <a:lstStyle/>
          <a:p>
            <a:pPr>
              <a:defRPr/>
            </a:pPr>
            <a:endParaRPr lang="en-US" sz="3200"/>
          </a:p>
        </p:txBody>
      </p:sp>
      <p:sp>
        <p:nvSpPr>
          <p:cNvPr id="57" name="Freeform 288"/>
          <p:cNvSpPr>
            <a:spLocks/>
          </p:cNvSpPr>
          <p:nvPr/>
        </p:nvSpPr>
        <p:spPr bwMode="gray">
          <a:xfrm>
            <a:off x="8981592" y="3587544"/>
            <a:ext cx="1182752" cy="1185810"/>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1 w 254"/>
              <a:gd name="T119" fmla="*/ 161 h 2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4"/>
              <a:gd name="T181" fmla="*/ 0 h 258"/>
              <a:gd name="T182" fmla="*/ 254 w 254"/>
              <a:gd name="T183" fmla="*/ 258 h 2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lnTo>
                  <a:pt x="1" y="161"/>
                </a:lnTo>
                <a:lnTo>
                  <a:pt x="0" y="152"/>
                </a:lnTo>
                <a:close/>
              </a:path>
            </a:pathLst>
          </a:custGeom>
          <a:solidFill>
            <a:schemeClr val="bg2"/>
          </a:solidFill>
          <a:ln w="12700">
            <a:solidFill>
              <a:schemeClr val="bg1"/>
            </a:solidFill>
            <a:round/>
            <a:headEnd/>
            <a:tailEnd/>
          </a:ln>
        </p:spPr>
        <p:txBody>
          <a:bodyPr/>
          <a:lstStyle/>
          <a:p>
            <a:pPr>
              <a:defRPr/>
            </a:pPr>
            <a:endParaRPr lang="en-US" sz="3200"/>
          </a:p>
        </p:txBody>
      </p:sp>
      <p:sp>
        <p:nvSpPr>
          <p:cNvPr id="58" name="Freeform 289"/>
          <p:cNvSpPr>
            <a:spLocks/>
          </p:cNvSpPr>
          <p:nvPr/>
        </p:nvSpPr>
        <p:spPr bwMode="gray">
          <a:xfrm>
            <a:off x="9484262" y="4470008"/>
            <a:ext cx="903960" cy="55154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close/>
              </a:path>
            </a:pathLst>
          </a:custGeom>
          <a:solidFill>
            <a:schemeClr val="bg2"/>
          </a:solidFill>
          <a:ln w="12700">
            <a:solidFill>
              <a:schemeClr val="bg1"/>
            </a:solidFill>
            <a:round/>
            <a:headEnd/>
            <a:tailEnd/>
          </a:ln>
        </p:spPr>
        <p:txBody>
          <a:bodyPr/>
          <a:lstStyle/>
          <a:p>
            <a:pPr>
              <a:defRPr/>
            </a:pPr>
            <a:endParaRPr lang="en-US" sz="3200"/>
          </a:p>
        </p:txBody>
      </p:sp>
      <p:sp>
        <p:nvSpPr>
          <p:cNvPr id="59" name="Freeform 290"/>
          <p:cNvSpPr>
            <a:spLocks/>
          </p:cNvSpPr>
          <p:nvPr/>
        </p:nvSpPr>
        <p:spPr bwMode="gray">
          <a:xfrm>
            <a:off x="8952023" y="4966394"/>
            <a:ext cx="895512" cy="762963"/>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close/>
              </a:path>
            </a:pathLst>
          </a:custGeom>
          <a:solidFill>
            <a:schemeClr val="bg2"/>
          </a:solidFill>
          <a:ln w="12700">
            <a:solidFill>
              <a:schemeClr val="bg1"/>
            </a:solidFill>
            <a:round/>
            <a:headEnd/>
            <a:tailEnd/>
          </a:ln>
        </p:spPr>
        <p:txBody>
          <a:bodyPr/>
          <a:lstStyle/>
          <a:p>
            <a:pPr>
              <a:defRPr/>
            </a:pPr>
            <a:endParaRPr lang="en-US" sz="3200"/>
          </a:p>
        </p:txBody>
      </p:sp>
      <p:sp>
        <p:nvSpPr>
          <p:cNvPr id="60" name="Freeform 292"/>
          <p:cNvSpPr>
            <a:spLocks/>
          </p:cNvSpPr>
          <p:nvPr/>
        </p:nvSpPr>
        <p:spPr bwMode="gray">
          <a:xfrm>
            <a:off x="10781064" y="3210659"/>
            <a:ext cx="540687" cy="753771"/>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4 w 116"/>
              <a:gd name="T85" fmla="*/ 164 h 1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6"/>
              <a:gd name="T130" fmla="*/ 0 h 164"/>
              <a:gd name="T131" fmla="*/ 116 w 116"/>
              <a:gd name="T132" fmla="*/ 164 h 1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close/>
              </a:path>
            </a:pathLst>
          </a:custGeom>
          <a:solidFill>
            <a:schemeClr val="bg2"/>
          </a:solidFill>
          <a:ln w="12700">
            <a:solidFill>
              <a:schemeClr val="bg1"/>
            </a:solidFill>
            <a:round/>
            <a:headEnd/>
            <a:tailEnd/>
          </a:ln>
        </p:spPr>
        <p:txBody>
          <a:bodyPr/>
          <a:lstStyle/>
          <a:p>
            <a:pPr>
              <a:defRPr/>
            </a:pPr>
            <a:endParaRPr lang="en-US" sz="3200"/>
          </a:p>
        </p:txBody>
      </p:sp>
      <p:sp>
        <p:nvSpPr>
          <p:cNvPr id="61" name="Freeform 293"/>
          <p:cNvSpPr>
            <a:spLocks/>
          </p:cNvSpPr>
          <p:nvPr/>
        </p:nvSpPr>
        <p:spPr bwMode="gray">
          <a:xfrm>
            <a:off x="10316412" y="3651890"/>
            <a:ext cx="494221" cy="569924"/>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66 w 106"/>
              <a:gd name="T71" fmla="*/ 116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124"/>
              <a:gd name="T110" fmla="*/ 106 w 106"/>
              <a:gd name="T111" fmla="*/ 124 h 1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lnTo>
                  <a:pt x="66" y="116"/>
                </a:lnTo>
                <a:close/>
              </a:path>
            </a:pathLst>
          </a:custGeom>
          <a:solidFill>
            <a:schemeClr val="bg2"/>
          </a:solidFill>
          <a:ln w="12700">
            <a:solidFill>
              <a:schemeClr val="bg1"/>
            </a:solidFill>
            <a:round/>
            <a:headEnd/>
            <a:tailEnd/>
          </a:ln>
        </p:spPr>
        <p:txBody>
          <a:bodyPr/>
          <a:lstStyle/>
          <a:p>
            <a:pPr>
              <a:defRPr/>
            </a:pPr>
            <a:endParaRPr lang="en-US" sz="3200"/>
          </a:p>
        </p:txBody>
      </p:sp>
      <p:sp>
        <p:nvSpPr>
          <p:cNvPr id="62" name="Freeform 295"/>
          <p:cNvSpPr>
            <a:spLocks/>
          </p:cNvSpPr>
          <p:nvPr/>
        </p:nvSpPr>
        <p:spPr bwMode="gray">
          <a:xfrm>
            <a:off x="10286843" y="2861350"/>
            <a:ext cx="832150" cy="873271"/>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close/>
              </a:path>
            </a:pathLst>
          </a:custGeom>
          <a:solidFill>
            <a:schemeClr val="bg2"/>
          </a:solidFill>
          <a:ln w="12700">
            <a:solidFill>
              <a:schemeClr val="bg1"/>
            </a:solidFill>
            <a:round/>
            <a:headEnd/>
            <a:tailEnd/>
          </a:ln>
        </p:spPr>
        <p:txBody>
          <a:bodyPr/>
          <a:lstStyle/>
          <a:p>
            <a:pPr>
              <a:defRPr/>
            </a:pPr>
            <a:endParaRPr lang="en-US" sz="3200"/>
          </a:p>
        </p:txBody>
      </p:sp>
      <p:sp>
        <p:nvSpPr>
          <p:cNvPr id="63" name="Freeform 297"/>
          <p:cNvSpPr>
            <a:spLocks/>
          </p:cNvSpPr>
          <p:nvPr/>
        </p:nvSpPr>
        <p:spPr bwMode="gray">
          <a:xfrm>
            <a:off x="10062965" y="4083930"/>
            <a:ext cx="114051" cy="147077"/>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18 w 24"/>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32"/>
              <a:gd name="T80" fmla="*/ 24 w 24"/>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close/>
              </a:path>
            </a:pathLst>
          </a:custGeom>
          <a:solidFill>
            <a:schemeClr val="bg2"/>
          </a:solidFill>
          <a:ln w="12700">
            <a:solidFill>
              <a:schemeClr val="bg1"/>
            </a:solidFill>
            <a:round/>
            <a:headEnd/>
            <a:tailEnd/>
          </a:ln>
        </p:spPr>
        <p:txBody>
          <a:bodyPr/>
          <a:lstStyle/>
          <a:p>
            <a:pPr>
              <a:defRPr/>
            </a:pPr>
            <a:endParaRPr lang="en-US" sz="3200"/>
          </a:p>
        </p:txBody>
      </p:sp>
      <p:sp>
        <p:nvSpPr>
          <p:cNvPr id="64" name="Freeform 298"/>
          <p:cNvSpPr>
            <a:spLocks/>
          </p:cNvSpPr>
          <p:nvPr/>
        </p:nvSpPr>
        <p:spPr bwMode="gray">
          <a:xfrm>
            <a:off x="10100982" y="3992007"/>
            <a:ext cx="587152" cy="652655"/>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close/>
              </a:path>
            </a:pathLst>
          </a:custGeom>
          <a:solidFill>
            <a:schemeClr val="bg2"/>
          </a:solidFill>
          <a:ln w="12700">
            <a:solidFill>
              <a:schemeClr val="bg1"/>
            </a:solidFill>
            <a:round/>
            <a:headEnd/>
            <a:tailEnd/>
          </a:ln>
        </p:spPr>
        <p:txBody>
          <a:bodyPr/>
          <a:lstStyle/>
          <a:p>
            <a:pPr>
              <a:defRPr/>
            </a:pPr>
            <a:endParaRPr lang="en-US" sz="3200"/>
          </a:p>
        </p:txBody>
      </p:sp>
      <p:sp>
        <p:nvSpPr>
          <p:cNvPr id="65" name="Freeform 299"/>
          <p:cNvSpPr>
            <a:spLocks/>
          </p:cNvSpPr>
          <p:nvPr/>
        </p:nvSpPr>
        <p:spPr bwMode="gray">
          <a:xfrm>
            <a:off x="10177016" y="4607893"/>
            <a:ext cx="519566" cy="974387"/>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2 w 112"/>
              <a:gd name="T103" fmla="*/ 156 h 2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2"/>
              <a:gd name="T157" fmla="*/ 0 h 212"/>
              <a:gd name="T158" fmla="*/ 112 w 112"/>
              <a:gd name="T159" fmla="*/ 212 h 2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close/>
              </a:path>
            </a:pathLst>
          </a:custGeom>
          <a:solidFill>
            <a:schemeClr val="bg2"/>
          </a:solidFill>
          <a:ln w="12700">
            <a:solidFill>
              <a:schemeClr val="bg1"/>
            </a:solidFill>
            <a:round/>
            <a:headEnd/>
            <a:tailEnd/>
          </a:ln>
        </p:spPr>
        <p:txBody>
          <a:bodyPr/>
          <a:lstStyle/>
          <a:p>
            <a:pPr>
              <a:defRPr/>
            </a:pPr>
            <a:endParaRPr lang="en-US" sz="3200"/>
          </a:p>
        </p:txBody>
      </p:sp>
      <p:sp>
        <p:nvSpPr>
          <p:cNvPr id="66" name="Freeform 300"/>
          <p:cNvSpPr>
            <a:spLocks/>
          </p:cNvSpPr>
          <p:nvPr/>
        </p:nvSpPr>
        <p:spPr bwMode="gray">
          <a:xfrm>
            <a:off x="9235039" y="5343279"/>
            <a:ext cx="1043356" cy="808925"/>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close/>
              </a:path>
            </a:pathLst>
          </a:custGeom>
          <a:solidFill>
            <a:schemeClr val="bg2"/>
          </a:solidFill>
          <a:ln w="12700">
            <a:solidFill>
              <a:schemeClr val="bg1"/>
            </a:solidFill>
            <a:round/>
            <a:headEnd/>
            <a:tailEnd/>
          </a:ln>
        </p:spPr>
        <p:txBody>
          <a:bodyPr/>
          <a:lstStyle/>
          <a:p>
            <a:pPr>
              <a:defRPr/>
            </a:pPr>
            <a:endParaRPr lang="en-US" sz="3200"/>
          </a:p>
        </p:txBody>
      </p:sp>
      <p:sp>
        <p:nvSpPr>
          <p:cNvPr id="67" name="Freeform 301"/>
          <p:cNvSpPr>
            <a:spLocks/>
          </p:cNvSpPr>
          <p:nvPr/>
        </p:nvSpPr>
        <p:spPr bwMode="gray">
          <a:xfrm>
            <a:off x="10177016" y="5481164"/>
            <a:ext cx="63362" cy="128693"/>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4 w 14"/>
              <a:gd name="T45" fmla="*/ 2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28"/>
              <a:gd name="T71" fmla="*/ 14 w 14"/>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close/>
              </a:path>
            </a:pathLst>
          </a:custGeom>
          <a:solidFill>
            <a:schemeClr val="bg2"/>
          </a:solidFill>
          <a:ln w="12700">
            <a:solidFill>
              <a:schemeClr val="bg1"/>
            </a:solidFill>
            <a:round/>
            <a:headEnd/>
            <a:tailEnd/>
          </a:ln>
        </p:spPr>
        <p:txBody>
          <a:bodyPr/>
          <a:lstStyle/>
          <a:p>
            <a:pPr>
              <a:defRPr/>
            </a:pPr>
            <a:endParaRPr lang="en-US" sz="3200"/>
          </a:p>
        </p:txBody>
      </p:sp>
      <p:sp>
        <p:nvSpPr>
          <p:cNvPr id="68" name="Freeform 302"/>
          <p:cNvSpPr>
            <a:spLocks/>
          </p:cNvSpPr>
          <p:nvPr/>
        </p:nvSpPr>
        <p:spPr bwMode="gray">
          <a:xfrm>
            <a:off x="9906673" y="5692588"/>
            <a:ext cx="101379" cy="119500"/>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w 22"/>
              <a:gd name="T33" fmla="*/ 12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6"/>
              <a:gd name="T53" fmla="*/ 22 w 22"/>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close/>
              </a:path>
            </a:pathLst>
          </a:custGeom>
          <a:solidFill>
            <a:schemeClr val="bg2"/>
          </a:solidFill>
          <a:ln w="12700">
            <a:solidFill>
              <a:schemeClr val="bg1"/>
            </a:solidFill>
            <a:round/>
            <a:headEnd/>
            <a:tailEnd/>
          </a:ln>
        </p:spPr>
        <p:txBody>
          <a:bodyPr/>
          <a:lstStyle/>
          <a:p>
            <a:pPr>
              <a:defRPr/>
            </a:pPr>
            <a:endParaRPr lang="en-US" sz="3200"/>
          </a:p>
        </p:txBody>
      </p:sp>
      <p:sp>
        <p:nvSpPr>
          <p:cNvPr id="69" name="Freeform 303"/>
          <p:cNvSpPr>
            <a:spLocks/>
          </p:cNvSpPr>
          <p:nvPr/>
        </p:nvSpPr>
        <p:spPr bwMode="gray">
          <a:xfrm>
            <a:off x="9847535" y="4902047"/>
            <a:ext cx="468877" cy="441232"/>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lnTo>
                  <a:pt x="0" y="26"/>
                </a:lnTo>
                <a:close/>
              </a:path>
            </a:pathLst>
          </a:custGeom>
          <a:solidFill>
            <a:schemeClr val="bg2"/>
          </a:solidFill>
          <a:ln w="12700">
            <a:solidFill>
              <a:schemeClr val="bg1"/>
            </a:solidFill>
            <a:round/>
            <a:headEnd/>
            <a:tailEnd/>
          </a:ln>
        </p:spPr>
        <p:txBody>
          <a:bodyPr/>
          <a:lstStyle/>
          <a:p>
            <a:pPr>
              <a:defRPr/>
            </a:pPr>
            <a:endParaRPr lang="en-US" sz="3200"/>
          </a:p>
        </p:txBody>
      </p:sp>
      <p:sp>
        <p:nvSpPr>
          <p:cNvPr id="70" name="Freeform 304"/>
          <p:cNvSpPr>
            <a:spLocks/>
          </p:cNvSpPr>
          <p:nvPr/>
        </p:nvSpPr>
        <p:spPr bwMode="gray">
          <a:xfrm>
            <a:off x="7536945" y="2328195"/>
            <a:ext cx="979994" cy="919233"/>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154 w 210"/>
              <a:gd name="T119" fmla="*/ 45 h 200"/>
              <a:gd name="T120" fmla="*/ 94 w 210"/>
              <a:gd name="T121" fmla="*/ 0 h 2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0"/>
              <a:gd name="T184" fmla="*/ 0 h 200"/>
              <a:gd name="T185" fmla="*/ 210 w 210"/>
              <a:gd name="T186" fmla="*/ 200 h 2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lnTo>
                  <a:pt x="154" y="45"/>
                </a:lnTo>
                <a:lnTo>
                  <a:pt x="127" y="24"/>
                </a:lnTo>
                <a:lnTo>
                  <a:pt x="94" y="0"/>
                </a:lnTo>
                <a:close/>
              </a:path>
            </a:pathLst>
          </a:custGeom>
          <a:solidFill>
            <a:schemeClr val="bg2"/>
          </a:solidFill>
          <a:ln w="12700">
            <a:solidFill>
              <a:schemeClr val="bg1"/>
            </a:solidFill>
            <a:round/>
            <a:headEnd/>
            <a:tailEnd/>
          </a:ln>
        </p:spPr>
        <p:txBody>
          <a:bodyPr/>
          <a:lstStyle/>
          <a:p>
            <a:pPr>
              <a:defRPr/>
            </a:pPr>
            <a:endParaRPr lang="en-US" sz="3200"/>
          </a:p>
        </p:txBody>
      </p:sp>
      <p:sp>
        <p:nvSpPr>
          <p:cNvPr id="71" name="Freeform 305"/>
          <p:cNvSpPr>
            <a:spLocks/>
          </p:cNvSpPr>
          <p:nvPr/>
        </p:nvSpPr>
        <p:spPr bwMode="gray">
          <a:xfrm>
            <a:off x="9813742" y="1960502"/>
            <a:ext cx="642065" cy="689425"/>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w 138"/>
              <a:gd name="T81" fmla="*/ 150 h 1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8"/>
              <a:gd name="T124" fmla="*/ 0 h 150"/>
              <a:gd name="T125" fmla="*/ 138 w 138"/>
              <a:gd name="T126" fmla="*/ 150 h 15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close/>
              </a:path>
            </a:pathLst>
          </a:custGeom>
          <a:solidFill>
            <a:schemeClr val="bg2"/>
          </a:solidFill>
          <a:ln w="12700">
            <a:solidFill>
              <a:schemeClr val="bg1"/>
            </a:solidFill>
            <a:round/>
            <a:headEnd/>
            <a:tailEnd/>
          </a:ln>
        </p:spPr>
        <p:txBody>
          <a:bodyPr/>
          <a:lstStyle/>
          <a:p>
            <a:pPr>
              <a:defRPr/>
            </a:pPr>
            <a:endParaRPr lang="en-US" sz="3200"/>
          </a:p>
        </p:txBody>
      </p:sp>
      <p:sp>
        <p:nvSpPr>
          <p:cNvPr id="72" name="Freeform 306"/>
          <p:cNvSpPr>
            <a:spLocks/>
          </p:cNvSpPr>
          <p:nvPr/>
        </p:nvSpPr>
        <p:spPr bwMode="gray">
          <a:xfrm>
            <a:off x="10210809" y="1978886"/>
            <a:ext cx="190085" cy="229808"/>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w 40"/>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
              <a:gd name="T94" fmla="*/ 0 h 50"/>
              <a:gd name="T95" fmla="*/ 40 w 40"/>
              <a:gd name="T96" fmla="*/ 50 h 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close/>
              </a:path>
            </a:pathLst>
          </a:custGeom>
          <a:solidFill>
            <a:schemeClr val="bg2"/>
          </a:solidFill>
          <a:ln w="12700">
            <a:solidFill>
              <a:schemeClr val="bg1"/>
            </a:solidFill>
            <a:round/>
            <a:headEnd/>
            <a:tailEnd/>
          </a:ln>
        </p:spPr>
        <p:txBody>
          <a:bodyPr/>
          <a:lstStyle/>
          <a:p>
            <a:pPr>
              <a:defRPr/>
            </a:pPr>
            <a:endParaRPr lang="en-US" sz="3200"/>
          </a:p>
        </p:txBody>
      </p:sp>
      <p:sp>
        <p:nvSpPr>
          <p:cNvPr id="73" name="Freeform 307"/>
          <p:cNvSpPr>
            <a:spLocks/>
          </p:cNvSpPr>
          <p:nvPr/>
        </p:nvSpPr>
        <p:spPr bwMode="gray">
          <a:xfrm>
            <a:off x="10857098" y="4617085"/>
            <a:ext cx="401291" cy="83650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close/>
              </a:path>
            </a:pathLst>
          </a:custGeom>
          <a:solidFill>
            <a:schemeClr val="bg2"/>
          </a:solidFill>
          <a:ln w="12700">
            <a:solidFill>
              <a:schemeClr val="bg1"/>
            </a:solidFill>
            <a:round/>
            <a:headEnd/>
            <a:tailEnd/>
          </a:ln>
        </p:spPr>
        <p:txBody>
          <a:bodyPr/>
          <a:lstStyle/>
          <a:p>
            <a:pPr>
              <a:defRPr/>
            </a:pPr>
            <a:endParaRPr lang="en-US" sz="3200"/>
          </a:p>
        </p:txBody>
      </p:sp>
      <p:sp>
        <p:nvSpPr>
          <p:cNvPr id="74" name="Freeform 291"/>
          <p:cNvSpPr>
            <a:spLocks/>
          </p:cNvSpPr>
          <p:nvPr/>
        </p:nvSpPr>
        <p:spPr bwMode="gray">
          <a:xfrm>
            <a:off x="9484262" y="4980182"/>
            <a:ext cx="599824" cy="684829"/>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close/>
              </a:path>
            </a:pathLst>
          </a:custGeom>
          <a:solidFill>
            <a:schemeClr val="bg2"/>
          </a:solidFill>
          <a:ln w="12700">
            <a:solidFill>
              <a:schemeClr val="bg1"/>
            </a:solidFill>
            <a:round/>
            <a:headEnd/>
            <a:tailEnd/>
          </a:ln>
        </p:spPr>
        <p:txBody>
          <a:bodyPr/>
          <a:lstStyle/>
          <a:p>
            <a:pPr>
              <a:defRPr/>
            </a:pPr>
            <a:endParaRPr lang="en-US" sz="3200"/>
          </a:p>
        </p:txBody>
      </p:sp>
      <p:sp>
        <p:nvSpPr>
          <p:cNvPr id="107" name="TextBox 106"/>
          <p:cNvSpPr txBox="1"/>
          <p:nvPr/>
        </p:nvSpPr>
        <p:spPr>
          <a:xfrm>
            <a:off x="1577926" y="1576707"/>
            <a:ext cx="4348767" cy="2585323"/>
          </a:xfrm>
          <a:prstGeom prst="rect">
            <a:avLst/>
          </a:prstGeom>
          <a:noFill/>
        </p:spPr>
        <p:txBody>
          <a:bodyPr wrap="square" lIns="0" tIns="0" rIns="0" bIns="0" rtlCol="0">
            <a:spAutoFit/>
          </a:bodyPr>
          <a:lstStyle/>
          <a:p>
            <a:pPr>
              <a:lnSpc>
                <a:spcPct val="200000"/>
              </a:lnSpc>
            </a:pPr>
            <a:r>
              <a:rPr lang="en-US" sz="2800" spc="300">
                <a:latin typeface="Lato Bold" panose="020F0502020204030203" pitchFamily="34" charset="0"/>
                <a:ea typeface="Lato Bold" panose="020F0502020204030203" pitchFamily="34" charset="0"/>
                <a:cs typeface="Lato Bold" panose="020F0502020204030203" pitchFamily="34" charset="0"/>
              </a:rPr>
              <a:t>AFRICA ANALYTICS</a:t>
            </a:r>
          </a:p>
          <a:p>
            <a:pPr>
              <a:lnSpc>
                <a:spcPct val="200000"/>
              </a:lnSpc>
            </a:pPr>
            <a:r>
              <a:rPr lang="en-US" sz="2800" spc="300">
                <a:latin typeface="Lato Bold" panose="020F0502020204030203" pitchFamily="34" charset="0"/>
                <a:ea typeface="Lato Bold" panose="020F0502020204030203" pitchFamily="34" charset="0"/>
                <a:cs typeface="Lato Bold" panose="020F0502020204030203" pitchFamily="34" charset="0"/>
              </a:rPr>
              <a:t>INFOGRAPHIC</a:t>
            </a:r>
          </a:p>
          <a:p>
            <a:pPr>
              <a:lnSpc>
                <a:spcPct val="200000"/>
              </a:lnSpc>
            </a:pPr>
            <a:r>
              <a:rPr lang="en-US" sz="2800" spc="300">
                <a:latin typeface="Lato Bold" panose="020F0502020204030203" pitchFamily="34" charset="0"/>
                <a:ea typeface="Lato Bold" panose="020F0502020204030203" pitchFamily="34" charset="0"/>
                <a:cs typeface="Lato Bold" panose="020F0502020204030203" pitchFamily="34" charset="0"/>
              </a:rPr>
              <a:t>MAP SLIDE</a:t>
            </a:r>
          </a:p>
        </p:txBody>
      </p:sp>
      <p:sp>
        <p:nvSpPr>
          <p:cNvPr id="108" name="Rectangle 107"/>
          <p:cNvSpPr/>
          <p:nvPr/>
        </p:nvSpPr>
        <p:spPr>
          <a:xfrm flipV="1">
            <a:off x="1577926" y="4346739"/>
            <a:ext cx="1519707"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9" name="TextBox 108"/>
          <p:cNvSpPr txBox="1"/>
          <p:nvPr/>
        </p:nvSpPr>
        <p:spPr>
          <a:xfrm>
            <a:off x="1577926" y="4762384"/>
            <a:ext cx="2841939" cy="517514"/>
          </a:xfrm>
          <a:prstGeom prst="rect">
            <a:avLst/>
          </a:prstGeom>
          <a:noFill/>
        </p:spPr>
        <p:txBody>
          <a:bodyPr wrap="square" lIns="0" tIns="0" rIns="0" bIns="0" rtlCol="0">
            <a:spAutoFit/>
          </a:bodyPr>
          <a:lstStyle/>
          <a:p>
            <a:pPr>
              <a:lnSpc>
                <a:spcPct val="150000"/>
              </a:lnSpc>
            </a:pPr>
            <a:r>
              <a:rPr lang="en-US" sz="1200">
                <a:latin typeface="Lato Medium" panose="020F0502020204030203" pitchFamily="34" charset="0"/>
                <a:ea typeface="Lato Medium" panose="020F0502020204030203" pitchFamily="34" charset="0"/>
                <a:cs typeface="Lato Medium" panose="020F0502020204030203" pitchFamily="34" charset="0"/>
              </a:rPr>
              <a:t>Lorem ipsum dolor sit amet, consectetur adipis cing elit, </a:t>
            </a:r>
          </a:p>
        </p:txBody>
      </p:sp>
    </p:spTree>
    <p:extLst>
      <p:ext uri="{BB962C8B-B14F-4D97-AF65-F5344CB8AC3E}">
        <p14:creationId xmlns:p14="http://schemas.microsoft.com/office/powerpoint/2010/main" val="7976185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Freeform 5"/>
          <p:cNvSpPr>
            <a:spLocks/>
          </p:cNvSpPr>
          <p:nvPr/>
        </p:nvSpPr>
        <p:spPr bwMode="auto">
          <a:xfrm>
            <a:off x="9364878" y="724802"/>
            <a:ext cx="3418792" cy="4496434"/>
          </a:xfrm>
          <a:custGeom>
            <a:avLst/>
            <a:gdLst/>
            <a:ahLst/>
            <a:cxnLst>
              <a:cxn ang="0">
                <a:pos x="1118" y="787"/>
              </a:cxn>
              <a:cxn ang="0">
                <a:pos x="697" y="199"/>
              </a:cxn>
              <a:cxn ang="0">
                <a:pos x="666" y="131"/>
              </a:cxn>
              <a:cxn ang="0">
                <a:pos x="559" y="69"/>
              </a:cxn>
              <a:cxn ang="0">
                <a:pos x="587" y="181"/>
              </a:cxn>
              <a:cxn ang="0">
                <a:pos x="625" y="265"/>
              </a:cxn>
              <a:cxn ang="0">
                <a:pos x="526" y="269"/>
              </a:cxn>
              <a:cxn ang="0">
                <a:pos x="489" y="391"/>
              </a:cxn>
              <a:cxn ang="0">
                <a:pos x="355" y="356"/>
              </a:cxn>
              <a:cxn ang="0">
                <a:pos x="406" y="408"/>
              </a:cxn>
              <a:cxn ang="0">
                <a:pos x="366" y="444"/>
              </a:cxn>
              <a:cxn ang="0">
                <a:pos x="295" y="382"/>
              </a:cxn>
              <a:cxn ang="0">
                <a:pos x="271" y="304"/>
              </a:cxn>
              <a:cxn ang="0">
                <a:pos x="220" y="266"/>
              </a:cxn>
              <a:cxn ang="0">
                <a:pos x="164" y="219"/>
              </a:cxn>
              <a:cxn ang="0">
                <a:pos x="246" y="257"/>
              </a:cxn>
              <a:cxn ang="0">
                <a:pos x="327" y="277"/>
              </a:cxn>
              <a:cxn ang="0">
                <a:pos x="485" y="241"/>
              </a:cxn>
              <a:cxn ang="0">
                <a:pos x="459" y="148"/>
              </a:cxn>
              <a:cxn ang="0">
                <a:pos x="385" y="109"/>
              </a:cxn>
              <a:cxn ang="0">
                <a:pos x="238" y="43"/>
              </a:cxn>
              <a:cxn ang="0">
                <a:pos x="181" y="52"/>
              </a:cxn>
              <a:cxn ang="0">
                <a:pos x="156" y="44"/>
              </a:cxn>
              <a:cxn ang="0">
                <a:pos x="122" y="22"/>
              </a:cxn>
              <a:cxn ang="0">
                <a:pos x="109" y="0"/>
              </a:cxn>
              <a:cxn ang="0">
                <a:pos x="90" y="32"/>
              </a:cxn>
              <a:cxn ang="0">
                <a:pos x="24" y="79"/>
              </a:cxn>
              <a:cxn ang="0">
                <a:pos x="46" y="167"/>
              </a:cxn>
              <a:cxn ang="0">
                <a:pos x="104" y="364"/>
              </a:cxn>
              <a:cxn ang="0">
                <a:pos x="145" y="502"/>
              </a:cxn>
              <a:cxn ang="0">
                <a:pos x="82" y="689"/>
              </a:cxn>
              <a:cxn ang="0">
                <a:pos x="130" y="714"/>
              </a:cxn>
              <a:cxn ang="0">
                <a:pos x="86" y="744"/>
              </a:cxn>
              <a:cxn ang="0">
                <a:pos x="89" y="866"/>
              </a:cxn>
              <a:cxn ang="0">
                <a:pos x="104" y="951"/>
              </a:cxn>
              <a:cxn ang="0">
                <a:pos x="209" y="987"/>
              </a:cxn>
              <a:cxn ang="0">
                <a:pos x="312" y="1116"/>
              </a:cxn>
              <a:cxn ang="0">
                <a:pos x="308" y="1198"/>
              </a:cxn>
              <a:cxn ang="0">
                <a:pos x="442" y="1248"/>
              </a:cxn>
              <a:cxn ang="0">
                <a:pos x="570" y="1314"/>
              </a:cxn>
              <a:cxn ang="0">
                <a:pos x="650" y="1353"/>
              </a:cxn>
              <a:cxn ang="0">
                <a:pos x="621" y="1462"/>
              </a:cxn>
              <a:cxn ang="0">
                <a:pos x="601" y="1510"/>
              </a:cxn>
              <a:cxn ang="0">
                <a:pos x="590" y="1561"/>
              </a:cxn>
              <a:cxn ang="0">
                <a:pos x="591" y="1597"/>
              </a:cxn>
              <a:cxn ang="0">
                <a:pos x="723" y="1670"/>
              </a:cxn>
              <a:cxn ang="0">
                <a:pos x="788" y="1751"/>
              </a:cxn>
              <a:cxn ang="0">
                <a:pos x="880" y="1768"/>
              </a:cxn>
              <a:cxn ang="0">
                <a:pos x="996" y="1745"/>
              </a:cxn>
              <a:cxn ang="0">
                <a:pos x="1047" y="1676"/>
              </a:cxn>
              <a:cxn ang="0">
                <a:pos x="1020" y="1611"/>
              </a:cxn>
              <a:cxn ang="0">
                <a:pos x="1013" y="1527"/>
              </a:cxn>
              <a:cxn ang="0">
                <a:pos x="1045" y="1510"/>
              </a:cxn>
              <a:cxn ang="0">
                <a:pos x="1070" y="1495"/>
              </a:cxn>
              <a:cxn ang="0">
                <a:pos x="1057" y="1457"/>
              </a:cxn>
              <a:cxn ang="0">
                <a:pos x="956" y="1304"/>
              </a:cxn>
              <a:cxn ang="0">
                <a:pos x="1053" y="1244"/>
              </a:cxn>
              <a:cxn ang="0">
                <a:pos x="1114" y="1202"/>
              </a:cxn>
              <a:cxn ang="0">
                <a:pos x="1180" y="1204"/>
              </a:cxn>
              <a:cxn ang="0">
                <a:pos x="1276" y="1244"/>
              </a:cxn>
            </a:cxnLst>
            <a:rect l="0" t="0" r="r" b="b"/>
            <a:pathLst>
              <a:path w="1298" h="1775">
                <a:moveTo>
                  <a:pt x="1275" y="1233"/>
                </a:moveTo>
                <a:lnTo>
                  <a:pt x="1285" y="1230"/>
                </a:lnTo>
                <a:lnTo>
                  <a:pt x="1291" y="1237"/>
                </a:lnTo>
                <a:lnTo>
                  <a:pt x="1298" y="1238"/>
                </a:lnTo>
                <a:lnTo>
                  <a:pt x="1298" y="1203"/>
                </a:lnTo>
                <a:lnTo>
                  <a:pt x="1298" y="1131"/>
                </a:lnTo>
                <a:lnTo>
                  <a:pt x="1286" y="1121"/>
                </a:lnTo>
                <a:lnTo>
                  <a:pt x="1261" y="1103"/>
                </a:lnTo>
                <a:lnTo>
                  <a:pt x="1241" y="1074"/>
                </a:lnTo>
                <a:lnTo>
                  <a:pt x="1241" y="1051"/>
                </a:lnTo>
                <a:lnTo>
                  <a:pt x="1250" y="1003"/>
                </a:lnTo>
                <a:lnTo>
                  <a:pt x="1177" y="922"/>
                </a:lnTo>
                <a:lnTo>
                  <a:pt x="1118" y="787"/>
                </a:lnTo>
                <a:lnTo>
                  <a:pt x="1086" y="692"/>
                </a:lnTo>
                <a:lnTo>
                  <a:pt x="1086" y="619"/>
                </a:lnTo>
                <a:lnTo>
                  <a:pt x="914" y="462"/>
                </a:lnTo>
                <a:lnTo>
                  <a:pt x="863" y="410"/>
                </a:lnTo>
                <a:lnTo>
                  <a:pt x="789" y="304"/>
                </a:lnTo>
                <a:lnTo>
                  <a:pt x="766" y="231"/>
                </a:lnTo>
                <a:lnTo>
                  <a:pt x="738" y="184"/>
                </a:lnTo>
                <a:lnTo>
                  <a:pt x="736" y="191"/>
                </a:lnTo>
                <a:lnTo>
                  <a:pt x="719" y="199"/>
                </a:lnTo>
                <a:lnTo>
                  <a:pt x="717" y="202"/>
                </a:lnTo>
                <a:lnTo>
                  <a:pt x="707" y="202"/>
                </a:lnTo>
                <a:lnTo>
                  <a:pt x="703" y="207"/>
                </a:lnTo>
                <a:lnTo>
                  <a:pt x="697" y="199"/>
                </a:lnTo>
                <a:lnTo>
                  <a:pt x="685" y="206"/>
                </a:lnTo>
                <a:lnTo>
                  <a:pt x="677" y="206"/>
                </a:lnTo>
                <a:lnTo>
                  <a:pt x="659" y="184"/>
                </a:lnTo>
                <a:lnTo>
                  <a:pt x="639" y="170"/>
                </a:lnTo>
                <a:lnTo>
                  <a:pt x="632" y="167"/>
                </a:lnTo>
                <a:lnTo>
                  <a:pt x="633" y="155"/>
                </a:lnTo>
                <a:lnTo>
                  <a:pt x="636" y="150"/>
                </a:lnTo>
                <a:lnTo>
                  <a:pt x="640" y="153"/>
                </a:lnTo>
                <a:lnTo>
                  <a:pt x="644" y="147"/>
                </a:lnTo>
                <a:lnTo>
                  <a:pt x="643" y="142"/>
                </a:lnTo>
                <a:lnTo>
                  <a:pt x="648" y="137"/>
                </a:lnTo>
                <a:lnTo>
                  <a:pt x="662" y="137"/>
                </a:lnTo>
                <a:lnTo>
                  <a:pt x="666" y="131"/>
                </a:lnTo>
                <a:lnTo>
                  <a:pt x="683" y="132"/>
                </a:lnTo>
                <a:lnTo>
                  <a:pt x="684" y="125"/>
                </a:lnTo>
                <a:lnTo>
                  <a:pt x="671" y="110"/>
                </a:lnTo>
                <a:lnTo>
                  <a:pt x="669" y="104"/>
                </a:lnTo>
                <a:lnTo>
                  <a:pt x="659" y="103"/>
                </a:lnTo>
                <a:lnTo>
                  <a:pt x="649" y="92"/>
                </a:lnTo>
                <a:lnTo>
                  <a:pt x="650" y="85"/>
                </a:lnTo>
                <a:lnTo>
                  <a:pt x="638" y="78"/>
                </a:lnTo>
                <a:lnTo>
                  <a:pt x="614" y="77"/>
                </a:lnTo>
                <a:lnTo>
                  <a:pt x="597" y="78"/>
                </a:lnTo>
                <a:lnTo>
                  <a:pt x="590" y="81"/>
                </a:lnTo>
                <a:lnTo>
                  <a:pt x="578" y="81"/>
                </a:lnTo>
                <a:lnTo>
                  <a:pt x="559" y="69"/>
                </a:lnTo>
                <a:lnTo>
                  <a:pt x="549" y="69"/>
                </a:lnTo>
                <a:lnTo>
                  <a:pt x="549" y="74"/>
                </a:lnTo>
                <a:lnTo>
                  <a:pt x="572" y="91"/>
                </a:lnTo>
                <a:lnTo>
                  <a:pt x="585" y="100"/>
                </a:lnTo>
                <a:lnTo>
                  <a:pt x="592" y="117"/>
                </a:lnTo>
                <a:lnTo>
                  <a:pt x="592" y="126"/>
                </a:lnTo>
                <a:lnTo>
                  <a:pt x="597" y="132"/>
                </a:lnTo>
                <a:lnTo>
                  <a:pt x="593" y="135"/>
                </a:lnTo>
                <a:lnTo>
                  <a:pt x="592" y="143"/>
                </a:lnTo>
                <a:lnTo>
                  <a:pt x="595" y="149"/>
                </a:lnTo>
                <a:lnTo>
                  <a:pt x="591" y="152"/>
                </a:lnTo>
                <a:lnTo>
                  <a:pt x="591" y="170"/>
                </a:lnTo>
                <a:lnTo>
                  <a:pt x="587" y="181"/>
                </a:lnTo>
                <a:lnTo>
                  <a:pt x="592" y="191"/>
                </a:lnTo>
                <a:lnTo>
                  <a:pt x="605" y="190"/>
                </a:lnTo>
                <a:lnTo>
                  <a:pt x="615" y="196"/>
                </a:lnTo>
                <a:lnTo>
                  <a:pt x="622" y="202"/>
                </a:lnTo>
                <a:lnTo>
                  <a:pt x="620" y="207"/>
                </a:lnTo>
                <a:lnTo>
                  <a:pt x="622" y="212"/>
                </a:lnTo>
                <a:lnTo>
                  <a:pt x="620" y="217"/>
                </a:lnTo>
                <a:lnTo>
                  <a:pt x="620" y="220"/>
                </a:lnTo>
                <a:lnTo>
                  <a:pt x="625" y="224"/>
                </a:lnTo>
                <a:lnTo>
                  <a:pt x="621" y="230"/>
                </a:lnTo>
                <a:lnTo>
                  <a:pt x="622" y="249"/>
                </a:lnTo>
                <a:lnTo>
                  <a:pt x="617" y="254"/>
                </a:lnTo>
                <a:lnTo>
                  <a:pt x="625" y="265"/>
                </a:lnTo>
                <a:lnTo>
                  <a:pt x="626" y="280"/>
                </a:lnTo>
                <a:lnTo>
                  <a:pt x="620" y="275"/>
                </a:lnTo>
                <a:lnTo>
                  <a:pt x="616" y="265"/>
                </a:lnTo>
                <a:lnTo>
                  <a:pt x="604" y="257"/>
                </a:lnTo>
                <a:lnTo>
                  <a:pt x="593" y="266"/>
                </a:lnTo>
                <a:lnTo>
                  <a:pt x="595" y="258"/>
                </a:lnTo>
                <a:lnTo>
                  <a:pt x="590" y="252"/>
                </a:lnTo>
                <a:lnTo>
                  <a:pt x="576" y="251"/>
                </a:lnTo>
                <a:lnTo>
                  <a:pt x="563" y="252"/>
                </a:lnTo>
                <a:lnTo>
                  <a:pt x="553" y="245"/>
                </a:lnTo>
                <a:lnTo>
                  <a:pt x="543" y="243"/>
                </a:lnTo>
                <a:lnTo>
                  <a:pt x="537" y="248"/>
                </a:lnTo>
                <a:lnTo>
                  <a:pt x="526" y="269"/>
                </a:lnTo>
                <a:lnTo>
                  <a:pt x="510" y="280"/>
                </a:lnTo>
                <a:lnTo>
                  <a:pt x="500" y="281"/>
                </a:lnTo>
                <a:lnTo>
                  <a:pt x="492" y="288"/>
                </a:lnTo>
                <a:lnTo>
                  <a:pt x="489" y="298"/>
                </a:lnTo>
                <a:lnTo>
                  <a:pt x="480" y="311"/>
                </a:lnTo>
                <a:lnTo>
                  <a:pt x="466" y="320"/>
                </a:lnTo>
                <a:lnTo>
                  <a:pt x="465" y="327"/>
                </a:lnTo>
                <a:lnTo>
                  <a:pt x="470" y="339"/>
                </a:lnTo>
                <a:lnTo>
                  <a:pt x="491" y="358"/>
                </a:lnTo>
                <a:lnTo>
                  <a:pt x="503" y="374"/>
                </a:lnTo>
                <a:lnTo>
                  <a:pt x="495" y="381"/>
                </a:lnTo>
                <a:lnTo>
                  <a:pt x="489" y="382"/>
                </a:lnTo>
                <a:lnTo>
                  <a:pt x="489" y="391"/>
                </a:lnTo>
                <a:lnTo>
                  <a:pt x="481" y="397"/>
                </a:lnTo>
                <a:lnTo>
                  <a:pt x="476" y="404"/>
                </a:lnTo>
                <a:lnTo>
                  <a:pt x="464" y="393"/>
                </a:lnTo>
                <a:lnTo>
                  <a:pt x="435" y="380"/>
                </a:lnTo>
                <a:lnTo>
                  <a:pt x="425" y="380"/>
                </a:lnTo>
                <a:lnTo>
                  <a:pt x="422" y="374"/>
                </a:lnTo>
                <a:lnTo>
                  <a:pt x="406" y="374"/>
                </a:lnTo>
                <a:lnTo>
                  <a:pt x="398" y="367"/>
                </a:lnTo>
                <a:lnTo>
                  <a:pt x="391" y="358"/>
                </a:lnTo>
                <a:lnTo>
                  <a:pt x="378" y="356"/>
                </a:lnTo>
                <a:lnTo>
                  <a:pt x="368" y="350"/>
                </a:lnTo>
                <a:lnTo>
                  <a:pt x="358" y="350"/>
                </a:lnTo>
                <a:lnTo>
                  <a:pt x="355" y="356"/>
                </a:lnTo>
                <a:lnTo>
                  <a:pt x="359" y="361"/>
                </a:lnTo>
                <a:lnTo>
                  <a:pt x="356" y="366"/>
                </a:lnTo>
                <a:lnTo>
                  <a:pt x="359" y="370"/>
                </a:lnTo>
                <a:lnTo>
                  <a:pt x="354" y="375"/>
                </a:lnTo>
                <a:lnTo>
                  <a:pt x="344" y="375"/>
                </a:lnTo>
                <a:lnTo>
                  <a:pt x="352" y="386"/>
                </a:lnTo>
                <a:lnTo>
                  <a:pt x="354" y="396"/>
                </a:lnTo>
                <a:lnTo>
                  <a:pt x="366" y="401"/>
                </a:lnTo>
                <a:lnTo>
                  <a:pt x="375" y="410"/>
                </a:lnTo>
                <a:lnTo>
                  <a:pt x="385" y="415"/>
                </a:lnTo>
                <a:lnTo>
                  <a:pt x="394" y="411"/>
                </a:lnTo>
                <a:lnTo>
                  <a:pt x="399" y="413"/>
                </a:lnTo>
                <a:lnTo>
                  <a:pt x="406" y="408"/>
                </a:lnTo>
                <a:lnTo>
                  <a:pt x="407" y="414"/>
                </a:lnTo>
                <a:lnTo>
                  <a:pt x="417" y="418"/>
                </a:lnTo>
                <a:lnTo>
                  <a:pt x="418" y="421"/>
                </a:lnTo>
                <a:lnTo>
                  <a:pt x="414" y="425"/>
                </a:lnTo>
                <a:lnTo>
                  <a:pt x="422" y="431"/>
                </a:lnTo>
                <a:lnTo>
                  <a:pt x="420" y="443"/>
                </a:lnTo>
                <a:lnTo>
                  <a:pt x="416" y="445"/>
                </a:lnTo>
                <a:lnTo>
                  <a:pt x="408" y="447"/>
                </a:lnTo>
                <a:lnTo>
                  <a:pt x="398" y="456"/>
                </a:lnTo>
                <a:lnTo>
                  <a:pt x="393" y="455"/>
                </a:lnTo>
                <a:lnTo>
                  <a:pt x="385" y="449"/>
                </a:lnTo>
                <a:lnTo>
                  <a:pt x="372" y="448"/>
                </a:lnTo>
                <a:lnTo>
                  <a:pt x="366" y="444"/>
                </a:lnTo>
                <a:lnTo>
                  <a:pt x="352" y="444"/>
                </a:lnTo>
                <a:lnTo>
                  <a:pt x="347" y="440"/>
                </a:lnTo>
                <a:lnTo>
                  <a:pt x="347" y="431"/>
                </a:lnTo>
                <a:lnTo>
                  <a:pt x="338" y="426"/>
                </a:lnTo>
                <a:lnTo>
                  <a:pt x="332" y="419"/>
                </a:lnTo>
                <a:lnTo>
                  <a:pt x="329" y="418"/>
                </a:lnTo>
                <a:lnTo>
                  <a:pt x="320" y="424"/>
                </a:lnTo>
                <a:lnTo>
                  <a:pt x="302" y="418"/>
                </a:lnTo>
                <a:lnTo>
                  <a:pt x="297" y="411"/>
                </a:lnTo>
                <a:lnTo>
                  <a:pt x="294" y="407"/>
                </a:lnTo>
                <a:lnTo>
                  <a:pt x="297" y="401"/>
                </a:lnTo>
                <a:lnTo>
                  <a:pt x="295" y="391"/>
                </a:lnTo>
                <a:lnTo>
                  <a:pt x="295" y="382"/>
                </a:lnTo>
                <a:lnTo>
                  <a:pt x="286" y="376"/>
                </a:lnTo>
                <a:lnTo>
                  <a:pt x="286" y="370"/>
                </a:lnTo>
                <a:lnTo>
                  <a:pt x="274" y="359"/>
                </a:lnTo>
                <a:lnTo>
                  <a:pt x="273" y="350"/>
                </a:lnTo>
                <a:lnTo>
                  <a:pt x="266" y="347"/>
                </a:lnTo>
                <a:lnTo>
                  <a:pt x="268" y="340"/>
                </a:lnTo>
                <a:lnTo>
                  <a:pt x="274" y="338"/>
                </a:lnTo>
                <a:lnTo>
                  <a:pt x="275" y="326"/>
                </a:lnTo>
                <a:lnTo>
                  <a:pt x="275" y="317"/>
                </a:lnTo>
                <a:lnTo>
                  <a:pt x="272" y="316"/>
                </a:lnTo>
                <a:lnTo>
                  <a:pt x="273" y="310"/>
                </a:lnTo>
                <a:lnTo>
                  <a:pt x="275" y="305"/>
                </a:lnTo>
                <a:lnTo>
                  <a:pt x="271" y="304"/>
                </a:lnTo>
                <a:lnTo>
                  <a:pt x="261" y="292"/>
                </a:lnTo>
                <a:lnTo>
                  <a:pt x="240" y="285"/>
                </a:lnTo>
                <a:lnTo>
                  <a:pt x="234" y="288"/>
                </a:lnTo>
                <a:lnTo>
                  <a:pt x="229" y="283"/>
                </a:lnTo>
                <a:lnTo>
                  <a:pt x="222" y="283"/>
                </a:lnTo>
                <a:lnTo>
                  <a:pt x="219" y="286"/>
                </a:lnTo>
                <a:lnTo>
                  <a:pt x="208" y="285"/>
                </a:lnTo>
                <a:lnTo>
                  <a:pt x="211" y="280"/>
                </a:lnTo>
                <a:lnTo>
                  <a:pt x="221" y="279"/>
                </a:lnTo>
                <a:lnTo>
                  <a:pt x="223" y="272"/>
                </a:lnTo>
                <a:lnTo>
                  <a:pt x="214" y="271"/>
                </a:lnTo>
                <a:lnTo>
                  <a:pt x="214" y="269"/>
                </a:lnTo>
                <a:lnTo>
                  <a:pt x="220" y="266"/>
                </a:lnTo>
                <a:lnTo>
                  <a:pt x="214" y="262"/>
                </a:lnTo>
                <a:lnTo>
                  <a:pt x="208" y="265"/>
                </a:lnTo>
                <a:lnTo>
                  <a:pt x="192" y="269"/>
                </a:lnTo>
                <a:lnTo>
                  <a:pt x="191" y="266"/>
                </a:lnTo>
                <a:lnTo>
                  <a:pt x="194" y="262"/>
                </a:lnTo>
                <a:lnTo>
                  <a:pt x="204" y="258"/>
                </a:lnTo>
                <a:lnTo>
                  <a:pt x="200" y="256"/>
                </a:lnTo>
                <a:lnTo>
                  <a:pt x="187" y="252"/>
                </a:lnTo>
                <a:lnTo>
                  <a:pt x="185" y="246"/>
                </a:lnTo>
                <a:lnTo>
                  <a:pt x="174" y="240"/>
                </a:lnTo>
                <a:lnTo>
                  <a:pt x="171" y="228"/>
                </a:lnTo>
                <a:lnTo>
                  <a:pt x="162" y="222"/>
                </a:lnTo>
                <a:lnTo>
                  <a:pt x="164" y="219"/>
                </a:lnTo>
                <a:lnTo>
                  <a:pt x="173" y="219"/>
                </a:lnTo>
                <a:lnTo>
                  <a:pt x="175" y="222"/>
                </a:lnTo>
                <a:lnTo>
                  <a:pt x="187" y="223"/>
                </a:lnTo>
                <a:lnTo>
                  <a:pt x="188" y="230"/>
                </a:lnTo>
                <a:lnTo>
                  <a:pt x="209" y="245"/>
                </a:lnTo>
                <a:lnTo>
                  <a:pt x="215" y="246"/>
                </a:lnTo>
                <a:lnTo>
                  <a:pt x="216" y="242"/>
                </a:lnTo>
                <a:lnTo>
                  <a:pt x="226" y="248"/>
                </a:lnTo>
                <a:lnTo>
                  <a:pt x="240" y="248"/>
                </a:lnTo>
                <a:lnTo>
                  <a:pt x="243" y="245"/>
                </a:lnTo>
                <a:lnTo>
                  <a:pt x="249" y="251"/>
                </a:lnTo>
                <a:lnTo>
                  <a:pt x="243" y="254"/>
                </a:lnTo>
                <a:lnTo>
                  <a:pt x="246" y="257"/>
                </a:lnTo>
                <a:lnTo>
                  <a:pt x="246" y="262"/>
                </a:lnTo>
                <a:lnTo>
                  <a:pt x="255" y="263"/>
                </a:lnTo>
                <a:lnTo>
                  <a:pt x="260" y="258"/>
                </a:lnTo>
                <a:lnTo>
                  <a:pt x="274" y="258"/>
                </a:lnTo>
                <a:lnTo>
                  <a:pt x="271" y="260"/>
                </a:lnTo>
                <a:lnTo>
                  <a:pt x="278" y="262"/>
                </a:lnTo>
                <a:lnTo>
                  <a:pt x="288" y="260"/>
                </a:lnTo>
                <a:lnTo>
                  <a:pt x="288" y="265"/>
                </a:lnTo>
                <a:lnTo>
                  <a:pt x="298" y="275"/>
                </a:lnTo>
                <a:lnTo>
                  <a:pt x="306" y="271"/>
                </a:lnTo>
                <a:lnTo>
                  <a:pt x="313" y="272"/>
                </a:lnTo>
                <a:lnTo>
                  <a:pt x="315" y="277"/>
                </a:lnTo>
                <a:lnTo>
                  <a:pt x="327" y="277"/>
                </a:lnTo>
                <a:lnTo>
                  <a:pt x="335" y="280"/>
                </a:lnTo>
                <a:lnTo>
                  <a:pt x="342" y="275"/>
                </a:lnTo>
                <a:lnTo>
                  <a:pt x="353" y="282"/>
                </a:lnTo>
                <a:lnTo>
                  <a:pt x="367" y="286"/>
                </a:lnTo>
                <a:lnTo>
                  <a:pt x="394" y="287"/>
                </a:lnTo>
                <a:lnTo>
                  <a:pt x="416" y="285"/>
                </a:lnTo>
                <a:lnTo>
                  <a:pt x="418" y="281"/>
                </a:lnTo>
                <a:lnTo>
                  <a:pt x="431" y="281"/>
                </a:lnTo>
                <a:lnTo>
                  <a:pt x="439" y="277"/>
                </a:lnTo>
                <a:lnTo>
                  <a:pt x="453" y="274"/>
                </a:lnTo>
                <a:lnTo>
                  <a:pt x="465" y="269"/>
                </a:lnTo>
                <a:lnTo>
                  <a:pt x="483" y="247"/>
                </a:lnTo>
                <a:lnTo>
                  <a:pt x="485" y="241"/>
                </a:lnTo>
                <a:lnTo>
                  <a:pt x="495" y="230"/>
                </a:lnTo>
                <a:lnTo>
                  <a:pt x="495" y="224"/>
                </a:lnTo>
                <a:lnTo>
                  <a:pt x="498" y="218"/>
                </a:lnTo>
                <a:lnTo>
                  <a:pt x="500" y="206"/>
                </a:lnTo>
                <a:lnTo>
                  <a:pt x="500" y="195"/>
                </a:lnTo>
                <a:lnTo>
                  <a:pt x="499" y="185"/>
                </a:lnTo>
                <a:lnTo>
                  <a:pt x="495" y="182"/>
                </a:lnTo>
                <a:lnTo>
                  <a:pt x="493" y="183"/>
                </a:lnTo>
                <a:lnTo>
                  <a:pt x="485" y="172"/>
                </a:lnTo>
                <a:lnTo>
                  <a:pt x="480" y="170"/>
                </a:lnTo>
                <a:lnTo>
                  <a:pt x="476" y="159"/>
                </a:lnTo>
                <a:lnTo>
                  <a:pt x="466" y="150"/>
                </a:lnTo>
                <a:lnTo>
                  <a:pt x="459" y="148"/>
                </a:lnTo>
                <a:lnTo>
                  <a:pt x="457" y="153"/>
                </a:lnTo>
                <a:lnTo>
                  <a:pt x="446" y="148"/>
                </a:lnTo>
                <a:lnTo>
                  <a:pt x="447" y="142"/>
                </a:lnTo>
                <a:lnTo>
                  <a:pt x="429" y="131"/>
                </a:lnTo>
                <a:lnTo>
                  <a:pt x="430" y="123"/>
                </a:lnTo>
                <a:lnTo>
                  <a:pt x="419" y="114"/>
                </a:lnTo>
                <a:lnTo>
                  <a:pt x="414" y="114"/>
                </a:lnTo>
                <a:lnTo>
                  <a:pt x="417" y="118"/>
                </a:lnTo>
                <a:lnTo>
                  <a:pt x="424" y="129"/>
                </a:lnTo>
                <a:lnTo>
                  <a:pt x="418" y="131"/>
                </a:lnTo>
                <a:lnTo>
                  <a:pt x="406" y="121"/>
                </a:lnTo>
                <a:lnTo>
                  <a:pt x="399" y="120"/>
                </a:lnTo>
                <a:lnTo>
                  <a:pt x="385" y="109"/>
                </a:lnTo>
                <a:lnTo>
                  <a:pt x="381" y="109"/>
                </a:lnTo>
                <a:lnTo>
                  <a:pt x="381" y="113"/>
                </a:lnTo>
                <a:lnTo>
                  <a:pt x="383" y="118"/>
                </a:lnTo>
                <a:lnTo>
                  <a:pt x="376" y="117"/>
                </a:lnTo>
                <a:lnTo>
                  <a:pt x="365" y="102"/>
                </a:lnTo>
                <a:lnTo>
                  <a:pt x="356" y="100"/>
                </a:lnTo>
                <a:lnTo>
                  <a:pt x="350" y="92"/>
                </a:lnTo>
                <a:lnTo>
                  <a:pt x="318" y="73"/>
                </a:lnTo>
                <a:lnTo>
                  <a:pt x="272" y="51"/>
                </a:lnTo>
                <a:lnTo>
                  <a:pt x="261" y="46"/>
                </a:lnTo>
                <a:lnTo>
                  <a:pt x="260" y="50"/>
                </a:lnTo>
                <a:lnTo>
                  <a:pt x="250" y="45"/>
                </a:lnTo>
                <a:lnTo>
                  <a:pt x="238" y="43"/>
                </a:lnTo>
                <a:lnTo>
                  <a:pt x="239" y="46"/>
                </a:lnTo>
                <a:lnTo>
                  <a:pt x="232" y="50"/>
                </a:lnTo>
                <a:lnTo>
                  <a:pt x="223" y="46"/>
                </a:lnTo>
                <a:lnTo>
                  <a:pt x="210" y="46"/>
                </a:lnTo>
                <a:lnTo>
                  <a:pt x="204" y="39"/>
                </a:lnTo>
                <a:lnTo>
                  <a:pt x="196" y="36"/>
                </a:lnTo>
                <a:lnTo>
                  <a:pt x="196" y="38"/>
                </a:lnTo>
                <a:lnTo>
                  <a:pt x="200" y="44"/>
                </a:lnTo>
                <a:lnTo>
                  <a:pt x="199" y="48"/>
                </a:lnTo>
                <a:lnTo>
                  <a:pt x="192" y="44"/>
                </a:lnTo>
                <a:lnTo>
                  <a:pt x="184" y="44"/>
                </a:lnTo>
                <a:lnTo>
                  <a:pt x="180" y="48"/>
                </a:lnTo>
                <a:lnTo>
                  <a:pt x="181" y="52"/>
                </a:lnTo>
                <a:lnTo>
                  <a:pt x="175" y="63"/>
                </a:lnTo>
                <a:lnTo>
                  <a:pt x="165" y="65"/>
                </a:lnTo>
                <a:lnTo>
                  <a:pt x="171" y="56"/>
                </a:lnTo>
                <a:lnTo>
                  <a:pt x="176" y="52"/>
                </a:lnTo>
                <a:lnTo>
                  <a:pt x="174" y="50"/>
                </a:lnTo>
                <a:lnTo>
                  <a:pt x="167" y="50"/>
                </a:lnTo>
                <a:lnTo>
                  <a:pt x="169" y="45"/>
                </a:lnTo>
                <a:lnTo>
                  <a:pt x="171" y="42"/>
                </a:lnTo>
                <a:lnTo>
                  <a:pt x="167" y="39"/>
                </a:lnTo>
                <a:lnTo>
                  <a:pt x="163" y="44"/>
                </a:lnTo>
                <a:lnTo>
                  <a:pt x="156" y="52"/>
                </a:lnTo>
                <a:lnTo>
                  <a:pt x="156" y="46"/>
                </a:lnTo>
                <a:lnTo>
                  <a:pt x="156" y="44"/>
                </a:lnTo>
                <a:lnTo>
                  <a:pt x="153" y="42"/>
                </a:lnTo>
                <a:lnTo>
                  <a:pt x="150" y="46"/>
                </a:lnTo>
                <a:lnTo>
                  <a:pt x="147" y="46"/>
                </a:lnTo>
                <a:lnTo>
                  <a:pt x="146" y="40"/>
                </a:lnTo>
                <a:lnTo>
                  <a:pt x="139" y="38"/>
                </a:lnTo>
                <a:lnTo>
                  <a:pt x="132" y="44"/>
                </a:lnTo>
                <a:lnTo>
                  <a:pt x="129" y="37"/>
                </a:lnTo>
                <a:lnTo>
                  <a:pt x="126" y="34"/>
                </a:lnTo>
                <a:lnTo>
                  <a:pt x="119" y="40"/>
                </a:lnTo>
                <a:lnTo>
                  <a:pt x="117" y="32"/>
                </a:lnTo>
                <a:lnTo>
                  <a:pt x="117" y="23"/>
                </a:lnTo>
                <a:lnTo>
                  <a:pt x="122" y="17"/>
                </a:lnTo>
                <a:lnTo>
                  <a:pt x="122" y="22"/>
                </a:lnTo>
                <a:lnTo>
                  <a:pt x="129" y="30"/>
                </a:lnTo>
                <a:lnTo>
                  <a:pt x="140" y="28"/>
                </a:lnTo>
                <a:lnTo>
                  <a:pt x="147" y="31"/>
                </a:lnTo>
                <a:lnTo>
                  <a:pt x="155" y="25"/>
                </a:lnTo>
                <a:lnTo>
                  <a:pt x="155" y="21"/>
                </a:lnTo>
                <a:lnTo>
                  <a:pt x="149" y="17"/>
                </a:lnTo>
                <a:lnTo>
                  <a:pt x="146" y="15"/>
                </a:lnTo>
                <a:lnTo>
                  <a:pt x="140" y="13"/>
                </a:lnTo>
                <a:lnTo>
                  <a:pt x="136" y="15"/>
                </a:lnTo>
                <a:lnTo>
                  <a:pt x="132" y="11"/>
                </a:lnTo>
                <a:lnTo>
                  <a:pt x="127" y="5"/>
                </a:lnTo>
                <a:lnTo>
                  <a:pt x="117" y="2"/>
                </a:lnTo>
                <a:lnTo>
                  <a:pt x="109" y="0"/>
                </a:lnTo>
                <a:lnTo>
                  <a:pt x="106" y="3"/>
                </a:lnTo>
                <a:lnTo>
                  <a:pt x="110" y="8"/>
                </a:lnTo>
                <a:lnTo>
                  <a:pt x="112" y="9"/>
                </a:lnTo>
                <a:lnTo>
                  <a:pt x="112" y="13"/>
                </a:lnTo>
                <a:lnTo>
                  <a:pt x="107" y="13"/>
                </a:lnTo>
                <a:lnTo>
                  <a:pt x="101" y="13"/>
                </a:lnTo>
                <a:lnTo>
                  <a:pt x="101" y="15"/>
                </a:lnTo>
                <a:lnTo>
                  <a:pt x="110" y="20"/>
                </a:lnTo>
                <a:lnTo>
                  <a:pt x="105" y="22"/>
                </a:lnTo>
                <a:lnTo>
                  <a:pt x="99" y="21"/>
                </a:lnTo>
                <a:lnTo>
                  <a:pt x="95" y="27"/>
                </a:lnTo>
                <a:lnTo>
                  <a:pt x="94" y="37"/>
                </a:lnTo>
                <a:lnTo>
                  <a:pt x="90" y="32"/>
                </a:lnTo>
                <a:lnTo>
                  <a:pt x="90" y="23"/>
                </a:lnTo>
                <a:lnTo>
                  <a:pt x="87" y="21"/>
                </a:lnTo>
                <a:lnTo>
                  <a:pt x="77" y="20"/>
                </a:lnTo>
                <a:lnTo>
                  <a:pt x="76" y="20"/>
                </a:lnTo>
                <a:lnTo>
                  <a:pt x="77" y="28"/>
                </a:lnTo>
                <a:lnTo>
                  <a:pt x="71" y="34"/>
                </a:lnTo>
                <a:lnTo>
                  <a:pt x="61" y="32"/>
                </a:lnTo>
                <a:lnTo>
                  <a:pt x="54" y="32"/>
                </a:lnTo>
                <a:lnTo>
                  <a:pt x="55" y="44"/>
                </a:lnTo>
                <a:lnTo>
                  <a:pt x="48" y="52"/>
                </a:lnTo>
                <a:lnTo>
                  <a:pt x="37" y="54"/>
                </a:lnTo>
                <a:lnTo>
                  <a:pt x="25" y="65"/>
                </a:lnTo>
                <a:lnTo>
                  <a:pt x="24" y="79"/>
                </a:lnTo>
                <a:lnTo>
                  <a:pt x="19" y="80"/>
                </a:lnTo>
                <a:lnTo>
                  <a:pt x="19" y="80"/>
                </a:lnTo>
                <a:lnTo>
                  <a:pt x="7" y="85"/>
                </a:lnTo>
                <a:lnTo>
                  <a:pt x="0" y="90"/>
                </a:lnTo>
                <a:lnTo>
                  <a:pt x="7" y="91"/>
                </a:lnTo>
                <a:lnTo>
                  <a:pt x="5" y="103"/>
                </a:lnTo>
                <a:lnTo>
                  <a:pt x="1" y="117"/>
                </a:lnTo>
                <a:lnTo>
                  <a:pt x="8" y="124"/>
                </a:lnTo>
                <a:lnTo>
                  <a:pt x="16" y="143"/>
                </a:lnTo>
                <a:lnTo>
                  <a:pt x="22" y="143"/>
                </a:lnTo>
                <a:lnTo>
                  <a:pt x="35" y="150"/>
                </a:lnTo>
                <a:lnTo>
                  <a:pt x="42" y="159"/>
                </a:lnTo>
                <a:lnTo>
                  <a:pt x="46" y="167"/>
                </a:lnTo>
                <a:lnTo>
                  <a:pt x="66" y="179"/>
                </a:lnTo>
                <a:lnTo>
                  <a:pt x="72" y="184"/>
                </a:lnTo>
                <a:lnTo>
                  <a:pt x="68" y="196"/>
                </a:lnTo>
                <a:lnTo>
                  <a:pt x="58" y="210"/>
                </a:lnTo>
                <a:lnTo>
                  <a:pt x="51" y="229"/>
                </a:lnTo>
                <a:lnTo>
                  <a:pt x="61" y="240"/>
                </a:lnTo>
                <a:lnTo>
                  <a:pt x="65" y="252"/>
                </a:lnTo>
                <a:lnTo>
                  <a:pt x="84" y="283"/>
                </a:lnTo>
                <a:lnTo>
                  <a:pt x="105" y="327"/>
                </a:lnTo>
                <a:lnTo>
                  <a:pt x="97" y="328"/>
                </a:lnTo>
                <a:lnTo>
                  <a:pt x="94" y="355"/>
                </a:lnTo>
                <a:lnTo>
                  <a:pt x="95" y="362"/>
                </a:lnTo>
                <a:lnTo>
                  <a:pt x="104" y="364"/>
                </a:lnTo>
                <a:lnTo>
                  <a:pt x="98" y="372"/>
                </a:lnTo>
                <a:lnTo>
                  <a:pt x="98" y="386"/>
                </a:lnTo>
                <a:lnTo>
                  <a:pt x="104" y="392"/>
                </a:lnTo>
                <a:lnTo>
                  <a:pt x="115" y="395"/>
                </a:lnTo>
                <a:lnTo>
                  <a:pt x="118" y="402"/>
                </a:lnTo>
                <a:lnTo>
                  <a:pt x="115" y="407"/>
                </a:lnTo>
                <a:lnTo>
                  <a:pt x="116" y="421"/>
                </a:lnTo>
                <a:lnTo>
                  <a:pt x="121" y="431"/>
                </a:lnTo>
                <a:lnTo>
                  <a:pt x="135" y="439"/>
                </a:lnTo>
                <a:lnTo>
                  <a:pt x="135" y="451"/>
                </a:lnTo>
                <a:lnTo>
                  <a:pt x="127" y="462"/>
                </a:lnTo>
                <a:lnTo>
                  <a:pt x="123" y="476"/>
                </a:lnTo>
                <a:lnTo>
                  <a:pt x="145" y="502"/>
                </a:lnTo>
                <a:lnTo>
                  <a:pt x="157" y="506"/>
                </a:lnTo>
                <a:lnTo>
                  <a:pt x="176" y="526"/>
                </a:lnTo>
                <a:lnTo>
                  <a:pt x="180" y="538"/>
                </a:lnTo>
                <a:lnTo>
                  <a:pt x="167" y="569"/>
                </a:lnTo>
                <a:lnTo>
                  <a:pt x="147" y="596"/>
                </a:lnTo>
                <a:lnTo>
                  <a:pt x="138" y="617"/>
                </a:lnTo>
                <a:lnTo>
                  <a:pt x="126" y="635"/>
                </a:lnTo>
                <a:lnTo>
                  <a:pt x="112" y="654"/>
                </a:lnTo>
                <a:lnTo>
                  <a:pt x="101" y="659"/>
                </a:lnTo>
                <a:lnTo>
                  <a:pt x="81" y="677"/>
                </a:lnTo>
                <a:lnTo>
                  <a:pt x="82" y="689"/>
                </a:lnTo>
                <a:lnTo>
                  <a:pt x="82" y="689"/>
                </a:lnTo>
                <a:lnTo>
                  <a:pt x="82" y="689"/>
                </a:lnTo>
                <a:lnTo>
                  <a:pt x="84" y="687"/>
                </a:lnTo>
                <a:lnTo>
                  <a:pt x="84" y="687"/>
                </a:lnTo>
                <a:lnTo>
                  <a:pt x="98" y="681"/>
                </a:lnTo>
                <a:lnTo>
                  <a:pt x="107" y="679"/>
                </a:lnTo>
                <a:lnTo>
                  <a:pt x="101" y="685"/>
                </a:lnTo>
                <a:lnTo>
                  <a:pt x="104" y="689"/>
                </a:lnTo>
                <a:lnTo>
                  <a:pt x="104" y="697"/>
                </a:lnTo>
                <a:lnTo>
                  <a:pt x="94" y="689"/>
                </a:lnTo>
                <a:lnTo>
                  <a:pt x="93" y="694"/>
                </a:lnTo>
                <a:lnTo>
                  <a:pt x="103" y="705"/>
                </a:lnTo>
                <a:lnTo>
                  <a:pt x="113" y="705"/>
                </a:lnTo>
                <a:lnTo>
                  <a:pt x="119" y="714"/>
                </a:lnTo>
                <a:lnTo>
                  <a:pt x="130" y="714"/>
                </a:lnTo>
                <a:lnTo>
                  <a:pt x="134" y="712"/>
                </a:lnTo>
                <a:lnTo>
                  <a:pt x="141" y="712"/>
                </a:lnTo>
                <a:lnTo>
                  <a:pt x="150" y="722"/>
                </a:lnTo>
                <a:lnTo>
                  <a:pt x="144" y="728"/>
                </a:lnTo>
                <a:lnTo>
                  <a:pt x="130" y="725"/>
                </a:lnTo>
                <a:lnTo>
                  <a:pt x="126" y="727"/>
                </a:lnTo>
                <a:lnTo>
                  <a:pt x="123" y="734"/>
                </a:lnTo>
                <a:lnTo>
                  <a:pt x="111" y="741"/>
                </a:lnTo>
                <a:lnTo>
                  <a:pt x="103" y="737"/>
                </a:lnTo>
                <a:lnTo>
                  <a:pt x="98" y="740"/>
                </a:lnTo>
                <a:lnTo>
                  <a:pt x="98" y="749"/>
                </a:lnTo>
                <a:lnTo>
                  <a:pt x="89" y="751"/>
                </a:lnTo>
                <a:lnTo>
                  <a:pt x="86" y="744"/>
                </a:lnTo>
                <a:lnTo>
                  <a:pt x="82" y="745"/>
                </a:lnTo>
                <a:lnTo>
                  <a:pt x="82" y="750"/>
                </a:lnTo>
                <a:lnTo>
                  <a:pt x="86" y="756"/>
                </a:lnTo>
                <a:lnTo>
                  <a:pt x="83" y="766"/>
                </a:lnTo>
                <a:lnTo>
                  <a:pt x="83" y="766"/>
                </a:lnTo>
                <a:lnTo>
                  <a:pt x="87" y="773"/>
                </a:lnTo>
                <a:lnTo>
                  <a:pt x="88" y="774"/>
                </a:lnTo>
                <a:lnTo>
                  <a:pt x="87" y="777"/>
                </a:lnTo>
                <a:lnTo>
                  <a:pt x="80" y="785"/>
                </a:lnTo>
                <a:lnTo>
                  <a:pt x="76" y="797"/>
                </a:lnTo>
                <a:lnTo>
                  <a:pt x="71" y="799"/>
                </a:lnTo>
                <a:lnTo>
                  <a:pt x="68" y="831"/>
                </a:lnTo>
                <a:lnTo>
                  <a:pt x="89" y="866"/>
                </a:lnTo>
                <a:lnTo>
                  <a:pt x="89" y="874"/>
                </a:lnTo>
                <a:lnTo>
                  <a:pt x="81" y="879"/>
                </a:lnTo>
                <a:lnTo>
                  <a:pt x="83" y="888"/>
                </a:lnTo>
                <a:lnTo>
                  <a:pt x="76" y="897"/>
                </a:lnTo>
                <a:lnTo>
                  <a:pt x="86" y="899"/>
                </a:lnTo>
                <a:lnTo>
                  <a:pt x="87" y="905"/>
                </a:lnTo>
                <a:lnTo>
                  <a:pt x="84" y="909"/>
                </a:lnTo>
                <a:lnTo>
                  <a:pt x="88" y="912"/>
                </a:lnTo>
                <a:lnTo>
                  <a:pt x="90" y="919"/>
                </a:lnTo>
                <a:lnTo>
                  <a:pt x="89" y="925"/>
                </a:lnTo>
                <a:lnTo>
                  <a:pt x="95" y="935"/>
                </a:lnTo>
                <a:lnTo>
                  <a:pt x="99" y="938"/>
                </a:lnTo>
                <a:lnTo>
                  <a:pt x="104" y="951"/>
                </a:lnTo>
                <a:lnTo>
                  <a:pt x="110" y="959"/>
                </a:lnTo>
                <a:lnTo>
                  <a:pt x="111" y="970"/>
                </a:lnTo>
                <a:lnTo>
                  <a:pt x="115" y="970"/>
                </a:lnTo>
                <a:lnTo>
                  <a:pt x="123" y="975"/>
                </a:lnTo>
                <a:lnTo>
                  <a:pt x="133" y="969"/>
                </a:lnTo>
                <a:lnTo>
                  <a:pt x="142" y="982"/>
                </a:lnTo>
                <a:lnTo>
                  <a:pt x="153" y="977"/>
                </a:lnTo>
                <a:lnTo>
                  <a:pt x="163" y="978"/>
                </a:lnTo>
                <a:lnTo>
                  <a:pt x="173" y="993"/>
                </a:lnTo>
                <a:lnTo>
                  <a:pt x="184" y="984"/>
                </a:lnTo>
                <a:lnTo>
                  <a:pt x="197" y="981"/>
                </a:lnTo>
                <a:lnTo>
                  <a:pt x="203" y="987"/>
                </a:lnTo>
                <a:lnTo>
                  <a:pt x="209" y="987"/>
                </a:lnTo>
                <a:lnTo>
                  <a:pt x="229" y="993"/>
                </a:lnTo>
                <a:lnTo>
                  <a:pt x="232" y="1003"/>
                </a:lnTo>
                <a:lnTo>
                  <a:pt x="228" y="1013"/>
                </a:lnTo>
                <a:lnTo>
                  <a:pt x="237" y="1022"/>
                </a:lnTo>
                <a:lnTo>
                  <a:pt x="237" y="1034"/>
                </a:lnTo>
                <a:lnTo>
                  <a:pt x="248" y="1045"/>
                </a:lnTo>
                <a:lnTo>
                  <a:pt x="252" y="1056"/>
                </a:lnTo>
                <a:lnTo>
                  <a:pt x="265" y="1070"/>
                </a:lnTo>
                <a:lnTo>
                  <a:pt x="274" y="1076"/>
                </a:lnTo>
                <a:lnTo>
                  <a:pt x="278" y="1091"/>
                </a:lnTo>
                <a:lnTo>
                  <a:pt x="292" y="1094"/>
                </a:lnTo>
                <a:lnTo>
                  <a:pt x="310" y="1108"/>
                </a:lnTo>
                <a:lnTo>
                  <a:pt x="312" y="1116"/>
                </a:lnTo>
                <a:lnTo>
                  <a:pt x="324" y="1123"/>
                </a:lnTo>
                <a:lnTo>
                  <a:pt x="318" y="1127"/>
                </a:lnTo>
                <a:lnTo>
                  <a:pt x="309" y="1142"/>
                </a:lnTo>
                <a:lnTo>
                  <a:pt x="285" y="1144"/>
                </a:lnTo>
                <a:lnTo>
                  <a:pt x="275" y="1136"/>
                </a:lnTo>
                <a:lnTo>
                  <a:pt x="271" y="1143"/>
                </a:lnTo>
                <a:lnTo>
                  <a:pt x="272" y="1152"/>
                </a:lnTo>
                <a:lnTo>
                  <a:pt x="281" y="1166"/>
                </a:lnTo>
                <a:lnTo>
                  <a:pt x="280" y="1177"/>
                </a:lnTo>
                <a:lnTo>
                  <a:pt x="290" y="1188"/>
                </a:lnTo>
                <a:lnTo>
                  <a:pt x="290" y="1198"/>
                </a:lnTo>
                <a:lnTo>
                  <a:pt x="297" y="1200"/>
                </a:lnTo>
                <a:lnTo>
                  <a:pt x="308" y="1198"/>
                </a:lnTo>
                <a:lnTo>
                  <a:pt x="307" y="1189"/>
                </a:lnTo>
                <a:lnTo>
                  <a:pt x="314" y="1184"/>
                </a:lnTo>
                <a:lnTo>
                  <a:pt x="337" y="1190"/>
                </a:lnTo>
                <a:lnTo>
                  <a:pt x="360" y="1190"/>
                </a:lnTo>
                <a:lnTo>
                  <a:pt x="372" y="1185"/>
                </a:lnTo>
                <a:lnTo>
                  <a:pt x="383" y="1185"/>
                </a:lnTo>
                <a:lnTo>
                  <a:pt x="390" y="1204"/>
                </a:lnTo>
                <a:lnTo>
                  <a:pt x="400" y="1212"/>
                </a:lnTo>
                <a:lnTo>
                  <a:pt x="394" y="1221"/>
                </a:lnTo>
                <a:lnTo>
                  <a:pt x="407" y="1236"/>
                </a:lnTo>
                <a:lnTo>
                  <a:pt x="433" y="1232"/>
                </a:lnTo>
                <a:lnTo>
                  <a:pt x="441" y="1239"/>
                </a:lnTo>
                <a:lnTo>
                  <a:pt x="442" y="1248"/>
                </a:lnTo>
                <a:lnTo>
                  <a:pt x="452" y="1249"/>
                </a:lnTo>
                <a:lnTo>
                  <a:pt x="452" y="1261"/>
                </a:lnTo>
                <a:lnTo>
                  <a:pt x="457" y="1275"/>
                </a:lnTo>
                <a:lnTo>
                  <a:pt x="477" y="1293"/>
                </a:lnTo>
                <a:lnTo>
                  <a:pt x="486" y="1284"/>
                </a:lnTo>
                <a:lnTo>
                  <a:pt x="498" y="1290"/>
                </a:lnTo>
                <a:lnTo>
                  <a:pt x="509" y="1288"/>
                </a:lnTo>
                <a:lnTo>
                  <a:pt x="518" y="1290"/>
                </a:lnTo>
                <a:lnTo>
                  <a:pt x="534" y="1279"/>
                </a:lnTo>
                <a:lnTo>
                  <a:pt x="541" y="1278"/>
                </a:lnTo>
                <a:lnTo>
                  <a:pt x="552" y="1299"/>
                </a:lnTo>
                <a:lnTo>
                  <a:pt x="567" y="1306"/>
                </a:lnTo>
                <a:lnTo>
                  <a:pt x="570" y="1314"/>
                </a:lnTo>
                <a:lnTo>
                  <a:pt x="576" y="1308"/>
                </a:lnTo>
                <a:lnTo>
                  <a:pt x="593" y="1312"/>
                </a:lnTo>
                <a:lnTo>
                  <a:pt x="605" y="1312"/>
                </a:lnTo>
                <a:lnTo>
                  <a:pt x="614" y="1317"/>
                </a:lnTo>
                <a:lnTo>
                  <a:pt x="625" y="1316"/>
                </a:lnTo>
                <a:lnTo>
                  <a:pt x="636" y="1323"/>
                </a:lnTo>
                <a:lnTo>
                  <a:pt x="650" y="1325"/>
                </a:lnTo>
                <a:lnTo>
                  <a:pt x="657" y="1318"/>
                </a:lnTo>
                <a:lnTo>
                  <a:pt x="661" y="1328"/>
                </a:lnTo>
                <a:lnTo>
                  <a:pt x="667" y="1331"/>
                </a:lnTo>
                <a:lnTo>
                  <a:pt x="667" y="1342"/>
                </a:lnTo>
                <a:lnTo>
                  <a:pt x="660" y="1352"/>
                </a:lnTo>
                <a:lnTo>
                  <a:pt x="650" y="1353"/>
                </a:lnTo>
                <a:lnTo>
                  <a:pt x="648" y="1371"/>
                </a:lnTo>
                <a:lnTo>
                  <a:pt x="661" y="1380"/>
                </a:lnTo>
                <a:lnTo>
                  <a:pt x="662" y="1392"/>
                </a:lnTo>
                <a:lnTo>
                  <a:pt x="657" y="1407"/>
                </a:lnTo>
                <a:lnTo>
                  <a:pt x="659" y="1417"/>
                </a:lnTo>
                <a:lnTo>
                  <a:pt x="650" y="1423"/>
                </a:lnTo>
                <a:lnTo>
                  <a:pt x="628" y="1424"/>
                </a:lnTo>
                <a:lnTo>
                  <a:pt x="619" y="1439"/>
                </a:lnTo>
                <a:lnTo>
                  <a:pt x="613" y="1441"/>
                </a:lnTo>
                <a:lnTo>
                  <a:pt x="610" y="1459"/>
                </a:lnTo>
                <a:lnTo>
                  <a:pt x="610" y="1461"/>
                </a:lnTo>
                <a:lnTo>
                  <a:pt x="611" y="1459"/>
                </a:lnTo>
                <a:lnTo>
                  <a:pt x="621" y="1462"/>
                </a:lnTo>
                <a:lnTo>
                  <a:pt x="631" y="1455"/>
                </a:lnTo>
                <a:lnTo>
                  <a:pt x="643" y="1453"/>
                </a:lnTo>
                <a:lnTo>
                  <a:pt x="647" y="1458"/>
                </a:lnTo>
                <a:lnTo>
                  <a:pt x="644" y="1464"/>
                </a:lnTo>
                <a:lnTo>
                  <a:pt x="620" y="1476"/>
                </a:lnTo>
                <a:lnTo>
                  <a:pt x="609" y="1482"/>
                </a:lnTo>
                <a:lnTo>
                  <a:pt x="614" y="1486"/>
                </a:lnTo>
                <a:lnTo>
                  <a:pt x="620" y="1486"/>
                </a:lnTo>
                <a:lnTo>
                  <a:pt x="614" y="1492"/>
                </a:lnTo>
                <a:lnTo>
                  <a:pt x="603" y="1490"/>
                </a:lnTo>
                <a:lnTo>
                  <a:pt x="587" y="1492"/>
                </a:lnTo>
                <a:lnTo>
                  <a:pt x="593" y="1504"/>
                </a:lnTo>
                <a:lnTo>
                  <a:pt x="601" y="1510"/>
                </a:lnTo>
                <a:lnTo>
                  <a:pt x="605" y="1507"/>
                </a:lnTo>
                <a:lnTo>
                  <a:pt x="608" y="1511"/>
                </a:lnTo>
                <a:lnTo>
                  <a:pt x="617" y="1514"/>
                </a:lnTo>
                <a:lnTo>
                  <a:pt x="617" y="1517"/>
                </a:lnTo>
                <a:lnTo>
                  <a:pt x="611" y="1519"/>
                </a:lnTo>
                <a:lnTo>
                  <a:pt x="607" y="1524"/>
                </a:lnTo>
                <a:lnTo>
                  <a:pt x="601" y="1522"/>
                </a:lnTo>
                <a:lnTo>
                  <a:pt x="597" y="1526"/>
                </a:lnTo>
                <a:lnTo>
                  <a:pt x="597" y="1528"/>
                </a:lnTo>
                <a:lnTo>
                  <a:pt x="587" y="1537"/>
                </a:lnTo>
                <a:lnTo>
                  <a:pt x="587" y="1547"/>
                </a:lnTo>
                <a:lnTo>
                  <a:pt x="592" y="1549"/>
                </a:lnTo>
                <a:lnTo>
                  <a:pt x="590" y="1561"/>
                </a:lnTo>
                <a:lnTo>
                  <a:pt x="581" y="1560"/>
                </a:lnTo>
                <a:lnTo>
                  <a:pt x="579" y="1561"/>
                </a:lnTo>
                <a:lnTo>
                  <a:pt x="572" y="1556"/>
                </a:lnTo>
                <a:lnTo>
                  <a:pt x="562" y="1554"/>
                </a:lnTo>
                <a:lnTo>
                  <a:pt x="561" y="1557"/>
                </a:lnTo>
                <a:lnTo>
                  <a:pt x="564" y="1563"/>
                </a:lnTo>
                <a:lnTo>
                  <a:pt x="557" y="1566"/>
                </a:lnTo>
                <a:lnTo>
                  <a:pt x="551" y="1571"/>
                </a:lnTo>
                <a:lnTo>
                  <a:pt x="562" y="1572"/>
                </a:lnTo>
                <a:lnTo>
                  <a:pt x="567" y="1572"/>
                </a:lnTo>
                <a:lnTo>
                  <a:pt x="580" y="1582"/>
                </a:lnTo>
                <a:lnTo>
                  <a:pt x="580" y="1588"/>
                </a:lnTo>
                <a:lnTo>
                  <a:pt x="591" y="1597"/>
                </a:lnTo>
                <a:lnTo>
                  <a:pt x="608" y="1596"/>
                </a:lnTo>
                <a:lnTo>
                  <a:pt x="625" y="1606"/>
                </a:lnTo>
                <a:lnTo>
                  <a:pt x="638" y="1608"/>
                </a:lnTo>
                <a:lnTo>
                  <a:pt x="667" y="1627"/>
                </a:lnTo>
                <a:lnTo>
                  <a:pt x="673" y="1637"/>
                </a:lnTo>
                <a:lnTo>
                  <a:pt x="682" y="1641"/>
                </a:lnTo>
                <a:lnTo>
                  <a:pt x="684" y="1646"/>
                </a:lnTo>
                <a:lnTo>
                  <a:pt x="691" y="1650"/>
                </a:lnTo>
                <a:lnTo>
                  <a:pt x="698" y="1652"/>
                </a:lnTo>
                <a:lnTo>
                  <a:pt x="701" y="1657"/>
                </a:lnTo>
                <a:lnTo>
                  <a:pt x="711" y="1660"/>
                </a:lnTo>
                <a:lnTo>
                  <a:pt x="715" y="1660"/>
                </a:lnTo>
                <a:lnTo>
                  <a:pt x="723" y="1670"/>
                </a:lnTo>
                <a:lnTo>
                  <a:pt x="731" y="1671"/>
                </a:lnTo>
                <a:lnTo>
                  <a:pt x="736" y="1673"/>
                </a:lnTo>
                <a:lnTo>
                  <a:pt x="741" y="1670"/>
                </a:lnTo>
                <a:lnTo>
                  <a:pt x="753" y="1679"/>
                </a:lnTo>
                <a:lnTo>
                  <a:pt x="753" y="1684"/>
                </a:lnTo>
                <a:lnTo>
                  <a:pt x="764" y="1687"/>
                </a:lnTo>
                <a:lnTo>
                  <a:pt x="775" y="1700"/>
                </a:lnTo>
                <a:lnTo>
                  <a:pt x="779" y="1706"/>
                </a:lnTo>
                <a:lnTo>
                  <a:pt x="782" y="1723"/>
                </a:lnTo>
                <a:lnTo>
                  <a:pt x="790" y="1736"/>
                </a:lnTo>
                <a:lnTo>
                  <a:pt x="787" y="1741"/>
                </a:lnTo>
                <a:lnTo>
                  <a:pt x="789" y="1748"/>
                </a:lnTo>
                <a:lnTo>
                  <a:pt x="788" y="1751"/>
                </a:lnTo>
                <a:lnTo>
                  <a:pt x="788" y="1751"/>
                </a:lnTo>
                <a:lnTo>
                  <a:pt x="794" y="1751"/>
                </a:lnTo>
                <a:lnTo>
                  <a:pt x="795" y="1758"/>
                </a:lnTo>
                <a:lnTo>
                  <a:pt x="801" y="1760"/>
                </a:lnTo>
                <a:lnTo>
                  <a:pt x="805" y="1754"/>
                </a:lnTo>
                <a:lnTo>
                  <a:pt x="817" y="1759"/>
                </a:lnTo>
                <a:lnTo>
                  <a:pt x="823" y="1758"/>
                </a:lnTo>
                <a:lnTo>
                  <a:pt x="829" y="1753"/>
                </a:lnTo>
                <a:lnTo>
                  <a:pt x="836" y="1754"/>
                </a:lnTo>
                <a:lnTo>
                  <a:pt x="856" y="1770"/>
                </a:lnTo>
                <a:lnTo>
                  <a:pt x="864" y="1771"/>
                </a:lnTo>
                <a:lnTo>
                  <a:pt x="865" y="1773"/>
                </a:lnTo>
                <a:lnTo>
                  <a:pt x="880" y="1768"/>
                </a:lnTo>
                <a:lnTo>
                  <a:pt x="900" y="1764"/>
                </a:lnTo>
                <a:lnTo>
                  <a:pt x="906" y="1765"/>
                </a:lnTo>
                <a:lnTo>
                  <a:pt x="932" y="1764"/>
                </a:lnTo>
                <a:lnTo>
                  <a:pt x="943" y="1774"/>
                </a:lnTo>
                <a:lnTo>
                  <a:pt x="934" y="1767"/>
                </a:lnTo>
                <a:lnTo>
                  <a:pt x="935" y="1759"/>
                </a:lnTo>
                <a:lnTo>
                  <a:pt x="952" y="1753"/>
                </a:lnTo>
                <a:lnTo>
                  <a:pt x="978" y="1767"/>
                </a:lnTo>
                <a:lnTo>
                  <a:pt x="996" y="1768"/>
                </a:lnTo>
                <a:lnTo>
                  <a:pt x="1012" y="1775"/>
                </a:lnTo>
                <a:lnTo>
                  <a:pt x="1015" y="1760"/>
                </a:lnTo>
                <a:lnTo>
                  <a:pt x="1008" y="1752"/>
                </a:lnTo>
                <a:lnTo>
                  <a:pt x="996" y="1745"/>
                </a:lnTo>
                <a:lnTo>
                  <a:pt x="1001" y="1730"/>
                </a:lnTo>
                <a:lnTo>
                  <a:pt x="1014" y="1731"/>
                </a:lnTo>
                <a:lnTo>
                  <a:pt x="1036" y="1747"/>
                </a:lnTo>
                <a:lnTo>
                  <a:pt x="1042" y="1757"/>
                </a:lnTo>
                <a:lnTo>
                  <a:pt x="1062" y="1759"/>
                </a:lnTo>
                <a:lnTo>
                  <a:pt x="1066" y="1752"/>
                </a:lnTo>
                <a:lnTo>
                  <a:pt x="1079" y="1745"/>
                </a:lnTo>
                <a:lnTo>
                  <a:pt x="1095" y="1728"/>
                </a:lnTo>
                <a:lnTo>
                  <a:pt x="1095" y="1727"/>
                </a:lnTo>
                <a:lnTo>
                  <a:pt x="1091" y="1724"/>
                </a:lnTo>
                <a:lnTo>
                  <a:pt x="1067" y="1706"/>
                </a:lnTo>
                <a:lnTo>
                  <a:pt x="1050" y="1688"/>
                </a:lnTo>
                <a:lnTo>
                  <a:pt x="1047" y="1676"/>
                </a:lnTo>
                <a:lnTo>
                  <a:pt x="1039" y="1669"/>
                </a:lnTo>
                <a:lnTo>
                  <a:pt x="1038" y="1657"/>
                </a:lnTo>
                <a:lnTo>
                  <a:pt x="1036" y="1650"/>
                </a:lnTo>
                <a:lnTo>
                  <a:pt x="1034" y="1646"/>
                </a:lnTo>
                <a:lnTo>
                  <a:pt x="1028" y="1646"/>
                </a:lnTo>
                <a:lnTo>
                  <a:pt x="1030" y="1638"/>
                </a:lnTo>
                <a:lnTo>
                  <a:pt x="1034" y="1641"/>
                </a:lnTo>
                <a:lnTo>
                  <a:pt x="1037" y="1632"/>
                </a:lnTo>
                <a:lnTo>
                  <a:pt x="1041" y="1626"/>
                </a:lnTo>
                <a:lnTo>
                  <a:pt x="1034" y="1626"/>
                </a:lnTo>
                <a:lnTo>
                  <a:pt x="1030" y="1630"/>
                </a:lnTo>
                <a:lnTo>
                  <a:pt x="1020" y="1624"/>
                </a:lnTo>
                <a:lnTo>
                  <a:pt x="1020" y="1611"/>
                </a:lnTo>
                <a:lnTo>
                  <a:pt x="1012" y="1608"/>
                </a:lnTo>
                <a:lnTo>
                  <a:pt x="1005" y="1601"/>
                </a:lnTo>
                <a:lnTo>
                  <a:pt x="999" y="1603"/>
                </a:lnTo>
                <a:lnTo>
                  <a:pt x="992" y="1602"/>
                </a:lnTo>
                <a:lnTo>
                  <a:pt x="987" y="1588"/>
                </a:lnTo>
                <a:lnTo>
                  <a:pt x="990" y="1580"/>
                </a:lnTo>
                <a:lnTo>
                  <a:pt x="996" y="1577"/>
                </a:lnTo>
                <a:lnTo>
                  <a:pt x="996" y="1562"/>
                </a:lnTo>
                <a:lnTo>
                  <a:pt x="999" y="1555"/>
                </a:lnTo>
                <a:lnTo>
                  <a:pt x="1002" y="1547"/>
                </a:lnTo>
                <a:lnTo>
                  <a:pt x="1007" y="1543"/>
                </a:lnTo>
                <a:lnTo>
                  <a:pt x="1009" y="1534"/>
                </a:lnTo>
                <a:lnTo>
                  <a:pt x="1013" y="1527"/>
                </a:lnTo>
                <a:lnTo>
                  <a:pt x="1014" y="1522"/>
                </a:lnTo>
                <a:lnTo>
                  <a:pt x="1018" y="1524"/>
                </a:lnTo>
                <a:lnTo>
                  <a:pt x="1022" y="1527"/>
                </a:lnTo>
                <a:lnTo>
                  <a:pt x="1026" y="1525"/>
                </a:lnTo>
                <a:lnTo>
                  <a:pt x="1028" y="1520"/>
                </a:lnTo>
                <a:lnTo>
                  <a:pt x="1032" y="1524"/>
                </a:lnTo>
                <a:lnTo>
                  <a:pt x="1037" y="1521"/>
                </a:lnTo>
                <a:lnTo>
                  <a:pt x="1043" y="1521"/>
                </a:lnTo>
                <a:lnTo>
                  <a:pt x="1049" y="1516"/>
                </a:lnTo>
                <a:lnTo>
                  <a:pt x="1048" y="1513"/>
                </a:lnTo>
                <a:lnTo>
                  <a:pt x="1041" y="1511"/>
                </a:lnTo>
                <a:lnTo>
                  <a:pt x="1045" y="1510"/>
                </a:lnTo>
                <a:lnTo>
                  <a:pt x="1045" y="1510"/>
                </a:lnTo>
                <a:lnTo>
                  <a:pt x="1049" y="1513"/>
                </a:lnTo>
                <a:lnTo>
                  <a:pt x="1049" y="1513"/>
                </a:lnTo>
                <a:lnTo>
                  <a:pt x="1056" y="1510"/>
                </a:lnTo>
                <a:lnTo>
                  <a:pt x="1061" y="1514"/>
                </a:lnTo>
                <a:lnTo>
                  <a:pt x="1065" y="1511"/>
                </a:lnTo>
                <a:lnTo>
                  <a:pt x="1062" y="1507"/>
                </a:lnTo>
                <a:lnTo>
                  <a:pt x="1049" y="1501"/>
                </a:lnTo>
                <a:lnTo>
                  <a:pt x="1055" y="1499"/>
                </a:lnTo>
                <a:lnTo>
                  <a:pt x="1064" y="1501"/>
                </a:lnTo>
                <a:lnTo>
                  <a:pt x="1067" y="1501"/>
                </a:lnTo>
                <a:lnTo>
                  <a:pt x="1074" y="1502"/>
                </a:lnTo>
                <a:lnTo>
                  <a:pt x="1074" y="1497"/>
                </a:lnTo>
                <a:lnTo>
                  <a:pt x="1070" y="1495"/>
                </a:lnTo>
                <a:lnTo>
                  <a:pt x="1074" y="1493"/>
                </a:lnTo>
                <a:lnTo>
                  <a:pt x="1074" y="1490"/>
                </a:lnTo>
                <a:lnTo>
                  <a:pt x="1071" y="1486"/>
                </a:lnTo>
                <a:lnTo>
                  <a:pt x="1078" y="1485"/>
                </a:lnTo>
                <a:lnTo>
                  <a:pt x="1078" y="1480"/>
                </a:lnTo>
                <a:lnTo>
                  <a:pt x="1078" y="1478"/>
                </a:lnTo>
                <a:lnTo>
                  <a:pt x="1079" y="1478"/>
                </a:lnTo>
                <a:lnTo>
                  <a:pt x="1079" y="1478"/>
                </a:lnTo>
                <a:lnTo>
                  <a:pt x="1067" y="1470"/>
                </a:lnTo>
                <a:lnTo>
                  <a:pt x="1056" y="1474"/>
                </a:lnTo>
                <a:lnTo>
                  <a:pt x="1039" y="1464"/>
                </a:lnTo>
                <a:lnTo>
                  <a:pt x="1039" y="1457"/>
                </a:lnTo>
                <a:lnTo>
                  <a:pt x="1057" y="1457"/>
                </a:lnTo>
                <a:lnTo>
                  <a:pt x="1039" y="1429"/>
                </a:lnTo>
                <a:lnTo>
                  <a:pt x="1018" y="1411"/>
                </a:lnTo>
                <a:lnTo>
                  <a:pt x="987" y="1404"/>
                </a:lnTo>
                <a:lnTo>
                  <a:pt x="984" y="1410"/>
                </a:lnTo>
                <a:lnTo>
                  <a:pt x="969" y="1398"/>
                </a:lnTo>
                <a:lnTo>
                  <a:pt x="973" y="1392"/>
                </a:lnTo>
                <a:lnTo>
                  <a:pt x="964" y="1381"/>
                </a:lnTo>
                <a:lnTo>
                  <a:pt x="945" y="1374"/>
                </a:lnTo>
                <a:lnTo>
                  <a:pt x="952" y="1359"/>
                </a:lnTo>
                <a:lnTo>
                  <a:pt x="956" y="1334"/>
                </a:lnTo>
                <a:lnTo>
                  <a:pt x="950" y="1328"/>
                </a:lnTo>
                <a:lnTo>
                  <a:pt x="947" y="1307"/>
                </a:lnTo>
                <a:lnTo>
                  <a:pt x="956" y="1304"/>
                </a:lnTo>
                <a:lnTo>
                  <a:pt x="968" y="1289"/>
                </a:lnTo>
                <a:lnTo>
                  <a:pt x="968" y="1279"/>
                </a:lnTo>
                <a:lnTo>
                  <a:pt x="975" y="1271"/>
                </a:lnTo>
                <a:lnTo>
                  <a:pt x="999" y="1291"/>
                </a:lnTo>
                <a:lnTo>
                  <a:pt x="1003" y="1299"/>
                </a:lnTo>
                <a:lnTo>
                  <a:pt x="1016" y="1306"/>
                </a:lnTo>
                <a:lnTo>
                  <a:pt x="1031" y="1305"/>
                </a:lnTo>
                <a:lnTo>
                  <a:pt x="1028" y="1293"/>
                </a:lnTo>
                <a:lnTo>
                  <a:pt x="1034" y="1289"/>
                </a:lnTo>
                <a:lnTo>
                  <a:pt x="1024" y="1255"/>
                </a:lnTo>
                <a:lnTo>
                  <a:pt x="1038" y="1254"/>
                </a:lnTo>
                <a:lnTo>
                  <a:pt x="1053" y="1254"/>
                </a:lnTo>
                <a:lnTo>
                  <a:pt x="1053" y="1244"/>
                </a:lnTo>
                <a:lnTo>
                  <a:pt x="1047" y="1236"/>
                </a:lnTo>
                <a:lnTo>
                  <a:pt x="1049" y="1227"/>
                </a:lnTo>
                <a:lnTo>
                  <a:pt x="1064" y="1219"/>
                </a:lnTo>
                <a:lnTo>
                  <a:pt x="1070" y="1219"/>
                </a:lnTo>
                <a:lnTo>
                  <a:pt x="1073" y="1208"/>
                </a:lnTo>
                <a:lnTo>
                  <a:pt x="1080" y="1203"/>
                </a:lnTo>
                <a:lnTo>
                  <a:pt x="1090" y="1206"/>
                </a:lnTo>
                <a:lnTo>
                  <a:pt x="1091" y="1198"/>
                </a:lnTo>
                <a:lnTo>
                  <a:pt x="1089" y="1190"/>
                </a:lnTo>
                <a:lnTo>
                  <a:pt x="1091" y="1185"/>
                </a:lnTo>
                <a:lnTo>
                  <a:pt x="1105" y="1192"/>
                </a:lnTo>
                <a:lnTo>
                  <a:pt x="1115" y="1196"/>
                </a:lnTo>
                <a:lnTo>
                  <a:pt x="1114" y="1202"/>
                </a:lnTo>
                <a:lnTo>
                  <a:pt x="1108" y="1208"/>
                </a:lnTo>
                <a:lnTo>
                  <a:pt x="1113" y="1213"/>
                </a:lnTo>
                <a:lnTo>
                  <a:pt x="1122" y="1208"/>
                </a:lnTo>
                <a:lnTo>
                  <a:pt x="1124" y="1202"/>
                </a:lnTo>
                <a:lnTo>
                  <a:pt x="1130" y="1198"/>
                </a:lnTo>
                <a:lnTo>
                  <a:pt x="1131" y="1206"/>
                </a:lnTo>
                <a:lnTo>
                  <a:pt x="1136" y="1200"/>
                </a:lnTo>
                <a:lnTo>
                  <a:pt x="1138" y="1195"/>
                </a:lnTo>
                <a:lnTo>
                  <a:pt x="1147" y="1194"/>
                </a:lnTo>
                <a:lnTo>
                  <a:pt x="1157" y="1188"/>
                </a:lnTo>
                <a:lnTo>
                  <a:pt x="1165" y="1188"/>
                </a:lnTo>
                <a:lnTo>
                  <a:pt x="1170" y="1198"/>
                </a:lnTo>
                <a:lnTo>
                  <a:pt x="1180" y="1204"/>
                </a:lnTo>
                <a:lnTo>
                  <a:pt x="1196" y="1201"/>
                </a:lnTo>
                <a:lnTo>
                  <a:pt x="1204" y="1201"/>
                </a:lnTo>
                <a:lnTo>
                  <a:pt x="1209" y="1207"/>
                </a:lnTo>
                <a:lnTo>
                  <a:pt x="1215" y="1207"/>
                </a:lnTo>
                <a:lnTo>
                  <a:pt x="1223" y="1218"/>
                </a:lnTo>
                <a:lnTo>
                  <a:pt x="1233" y="1218"/>
                </a:lnTo>
                <a:lnTo>
                  <a:pt x="1240" y="1226"/>
                </a:lnTo>
                <a:lnTo>
                  <a:pt x="1253" y="1235"/>
                </a:lnTo>
                <a:lnTo>
                  <a:pt x="1261" y="1236"/>
                </a:lnTo>
                <a:lnTo>
                  <a:pt x="1264" y="1242"/>
                </a:lnTo>
                <a:lnTo>
                  <a:pt x="1265" y="1252"/>
                </a:lnTo>
                <a:lnTo>
                  <a:pt x="1270" y="1253"/>
                </a:lnTo>
                <a:lnTo>
                  <a:pt x="1276" y="1244"/>
                </a:lnTo>
                <a:lnTo>
                  <a:pt x="1275" y="1233"/>
                </a:lnTo>
                <a:close/>
              </a:path>
            </a:pathLst>
          </a:custGeom>
          <a:solidFill>
            <a:schemeClr val="accent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0" name="Freeform 6"/>
          <p:cNvSpPr>
            <a:spLocks/>
          </p:cNvSpPr>
          <p:nvPr/>
        </p:nvSpPr>
        <p:spPr bwMode="auto">
          <a:xfrm>
            <a:off x="9601928" y="2508176"/>
            <a:ext cx="34241" cy="27866"/>
          </a:xfrm>
          <a:custGeom>
            <a:avLst/>
            <a:gdLst/>
            <a:ahLst/>
            <a:cxnLst>
              <a:cxn ang="0">
                <a:pos x="13" y="7"/>
              </a:cxn>
              <a:cxn ang="0">
                <a:pos x="4" y="0"/>
              </a:cxn>
              <a:cxn ang="0">
                <a:pos x="4" y="0"/>
              </a:cxn>
              <a:cxn ang="0">
                <a:pos x="0" y="7"/>
              </a:cxn>
              <a:cxn ang="0">
                <a:pos x="10" y="11"/>
              </a:cxn>
              <a:cxn ang="0">
                <a:pos x="13" y="7"/>
              </a:cxn>
            </a:cxnLst>
            <a:rect l="0" t="0" r="r" b="b"/>
            <a:pathLst>
              <a:path w="13" h="11">
                <a:moveTo>
                  <a:pt x="13" y="7"/>
                </a:moveTo>
                <a:lnTo>
                  <a:pt x="4" y="0"/>
                </a:lnTo>
                <a:lnTo>
                  <a:pt x="4" y="0"/>
                </a:lnTo>
                <a:lnTo>
                  <a:pt x="0" y="7"/>
                </a:lnTo>
                <a:lnTo>
                  <a:pt x="10" y="11"/>
                </a:lnTo>
                <a:lnTo>
                  <a:pt x="13" y="7"/>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1" name="Freeform 7"/>
          <p:cNvSpPr>
            <a:spLocks/>
          </p:cNvSpPr>
          <p:nvPr/>
        </p:nvSpPr>
        <p:spPr bwMode="auto">
          <a:xfrm>
            <a:off x="10821419" y="1289705"/>
            <a:ext cx="28974" cy="27866"/>
          </a:xfrm>
          <a:custGeom>
            <a:avLst/>
            <a:gdLst/>
            <a:ahLst/>
            <a:cxnLst>
              <a:cxn ang="0">
                <a:pos x="11" y="10"/>
              </a:cxn>
              <a:cxn ang="0">
                <a:pos x="10" y="5"/>
              </a:cxn>
              <a:cxn ang="0">
                <a:pos x="5" y="0"/>
              </a:cxn>
              <a:cxn ang="0">
                <a:pos x="0" y="1"/>
              </a:cxn>
              <a:cxn ang="0">
                <a:pos x="0" y="5"/>
              </a:cxn>
              <a:cxn ang="0">
                <a:pos x="6" y="11"/>
              </a:cxn>
              <a:cxn ang="0">
                <a:pos x="11" y="10"/>
              </a:cxn>
            </a:cxnLst>
            <a:rect l="0" t="0" r="r" b="b"/>
            <a:pathLst>
              <a:path w="11" h="11">
                <a:moveTo>
                  <a:pt x="11" y="10"/>
                </a:moveTo>
                <a:lnTo>
                  <a:pt x="10" y="5"/>
                </a:lnTo>
                <a:lnTo>
                  <a:pt x="5" y="0"/>
                </a:lnTo>
                <a:lnTo>
                  <a:pt x="0" y="1"/>
                </a:lnTo>
                <a:lnTo>
                  <a:pt x="0" y="5"/>
                </a:lnTo>
                <a:lnTo>
                  <a:pt x="6" y="11"/>
                </a:lnTo>
                <a:lnTo>
                  <a:pt x="11" y="1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2" name="Freeform 8"/>
          <p:cNvSpPr>
            <a:spLocks/>
          </p:cNvSpPr>
          <p:nvPr/>
        </p:nvSpPr>
        <p:spPr bwMode="auto">
          <a:xfrm>
            <a:off x="10173482" y="1619021"/>
            <a:ext cx="36874" cy="53198"/>
          </a:xfrm>
          <a:custGeom>
            <a:avLst/>
            <a:gdLst/>
            <a:ahLst/>
            <a:cxnLst>
              <a:cxn ang="0">
                <a:pos x="12" y="2"/>
              </a:cxn>
              <a:cxn ang="0">
                <a:pos x="6" y="0"/>
              </a:cxn>
              <a:cxn ang="0">
                <a:pos x="0" y="6"/>
              </a:cxn>
              <a:cxn ang="0">
                <a:pos x="1" y="11"/>
              </a:cxn>
              <a:cxn ang="0">
                <a:pos x="7" y="17"/>
              </a:cxn>
              <a:cxn ang="0">
                <a:pos x="10" y="21"/>
              </a:cxn>
              <a:cxn ang="0">
                <a:pos x="13" y="21"/>
              </a:cxn>
              <a:cxn ang="0">
                <a:pos x="14" y="17"/>
              </a:cxn>
              <a:cxn ang="0">
                <a:pos x="10" y="10"/>
              </a:cxn>
              <a:cxn ang="0">
                <a:pos x="13" y="6"/>
              </a:cxn>
              <a:cxn ang="0">
                <a:pos x="12" y="2"/>
              </a:cxn>
            </a:cxnLst>
            <a:rect l="0" t="0" r="r" b="b"/>
            <a:pathLst>
              <a:path w="14" h="21">
                <a:moveTo>
                  <a:pt x="12" y="2"/>
                </a:moveTo>
                <a:lnTo>
                  <a:pt x="6" y="0"/>
                </a:lnTo>
                <a:lnTo>
                  <a:pt x="0" y="6"/>
                </a:lnTo>
                <a:lnTo>
                  <a:pt x="1" y="11"/>
                </a:lnTo>
                <a:lnTo>
                  <a:pt x="7" y="17"/>
                </a:lnTo>
                <a:lnTo>
                  <a:pt x="10" y="21"/>
                </a:lnTo>
                <a:lnTo>
                  <a:pt x="13" y="21"/>
                </a:lnTo>
                <a:lnTo>
                  <a:pt x="14" y="17"/>
                </a:lnTo>
                <a:lnTo>
                  <a:pt x="10" y="10"/>
                </a:lnTo>
                <a:lnTo>
                  <a:pt x="13" y="6"/>
                </a:lnTo>
                <a:lnTo>
                  <a:pt x="12" y="2"/>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3" name="Freeform 9"/>
          <p:cNvSpPr>
            <a:spLocks noEditPoints="1"/>
          </p:cNvSpPr>
          <p:nvPr/>
        </p:nvSpPr>
        <p:spPr bwMode="auto">
          <a:xfrm>
            <a:off x="7515886" y="2974285"/>
            <a:ext cx="763829" cy="516773"/>
          </a:xfrm>
          <a:custGeom>
            <a:avLst/>
            <a:gdLst/>
            <a:ahLst/>
            <a:cxnLst>
              <a:cxn ang="0">
                <a:pos x="226" y="197"/>
              </a:cxn>
              <a:cxn ang="0">
                <a:pos x="229" y="181"/>
              </a:cxn>
              <a:cxn ang="0">
                <a:pos x="209" y="182"/>
              </a:cxn>
              <a:cxn ang="0">
                <a:pos x="209" y="193"/>
              </a:cxn>
              <a:cxn ang="0">
                <a:pos x="270" y="152"/>
              </a:cxn>
              <a:cxn ang="0">
                <a:pos x="281" y="146"/>
              </a:cxn>
              <a:cxn ang="0">
                <a:pos x="180" y="131"/>
              </a:cxn>
              <a:cxn ang="0">
                <a:pos x="160" y="163"/>
              </a:cxn>
              <a:cxn ang="0">
                <a:pos x="152" y="151"/>
              </a:cxn>
              <a:cxn ang="0">
                <a:pos x="131" y="134"/>
              </a:cxn>
              <a:cxn ang="0">
                <a:pos x="135" y="115"/>
              </a:cxn>
              <a:cxn ang="0">
                <a:pos x="153" y="127"/>
              </a:cxn>
              <a:cxn ang="0">
                <a:pos x="153" y="117"/>
              </a:cxn>
              <a:cxn ang="0">
                <a:pos x="177" y="102"/>
              </a:cxn>
              <a:cxn ang="0">
                <a:pos x="168" y="133"/>
              </a:cxn>
              <a:cxn ang="0">
                <a:pos x="174" y="150"/>
              </a:cxn>
              <a:cxn ang="0">
                <a:pos x="160" y="163"/>
              </a:cxn>
              <a:cxn ang="0">
                <a:pos x="177" y="162"/>
              </a:cxn>
              <a:cxn ang="0">
                <a:pos x="166" y="165"/>
              </a:cxn>
              <a:cxn ang="0">
                <a:pos x="151" y="174"/>
              </a:cxn>
              <a:cxn ang="0">
                <a:pos x="164" y="173"/>
              </a:cxn>
              <a:cxn ang="0">
                <a:pos x="155" y="179"/>
              </a:cxn>
              <a:cxn ang="0">
                <a:pos x="122" y="176"/>
              </a:cxn>
              <a:cxn ang="0">
                <a:pos x="131" y="164"/>
              </a:cxn>
              <a:cxn ang="0">
                <a:pos x="104" y="105"/>
              </a:cxn>
              <a:cxn ang="0">
                <a:pos x="99" y="123"/>
              </a:cxn>
              <a:cxn ang="0">
                <a:pos x="94" y="168"/>
              </a:cxn>
              <a:cxn ang="0">
                <a:pos x="110" y="171"/>
              </a:cxn>
              <a:cxn ang="0">
                <a:pos x="120" y="160"/>
              </a:cxn>
              <a:cxn ang="0">
                <a:pos x="73" y="133"/>
              </a:cxn>
              <a:cxn ang="0">
                <a:pos x="110" y="146"/>
              </a:cxn>
              <a:cxn ang="0">
                <a:pos x="91" y="160"/>
              </a:cxn>
              <a:cxn ang="0">
                <a:pos x="73" y="133"/>
              </a:cxn>
              <a:cxn ang="0">
                <a:pos x="124" y="24"/>
              </a:cxn>
              <a:cxn ang="0">
                <a:pos x="27" y="67"/>
              </a:cxn>
              <a:cxn ang="0">
                <a:pos x="39" y="58"/>
              </a:cxn>
              <a:cxn ang="0">
                <a:pos x="25" y="72"/>
              </a:cxn>
              <a:cxn ang="0">
                <a:pos x="42" y="48"/>
              </a:cxn>
              <a:cxn ang="0">
                <a:pos x="76" y="47"/>
              </a:cxn>
              <a:cxn ang="0">
                <a:pos x="95" y="25"/>
              </a:cxn>
              <a:cxn ang="0">
                <a:pos x="100" y="0"/>
              </a:cxn>
              <a:cxn ang="0">
                <a:pos x="62" y="24"/>
              </a:cxn>
              <a:cxn ang="0">
                <a:pos x="27" y="47"/>
              </a:cxn>
              <a:cxn ang="0">
                <a:pos x="7" y="61"/>
              </a:cxn>
              <a:cxn ang="0">
                <a:pos x="25" y="72"/>
              </a:cxn>
              <a:cxn ang="0">
                <a:pos x="60" y="159"/>
              </a:cxn>
              <a:cxn ang="0">
                <a:pos x="64" y="142"/>
              </a:cxn>
              <a:cxn ang="0">
                <a:pos x="73" y="124"/>
              </a:cxn>
              <a:cxn ang="0">
                <a:pos x="93" y="106"/>
              </a:cxn>
              <a:cxn ang="0">
                <a:pos x="107" y="98"/>
              </a:cxn>
              <a:cxn ang="0">
                <a:pos x="119" y="86"/>
              </a:cxn>
              <a:cxn ang="0">
                <a:pos x="91" y="76"/>
              </a:cxn>
              <a:cxn ang="0">
                <a:pos x="85" y="55"/>
              </a:cxn>
              <a:cxn ang="0">
                <a:pos x="49" y="53"/>
              </a:cxn>
              <a:cxn ang="0">
                <a:pos x="59" y="76"/>
              </a:cxn>
              <a:cxn ang="0">
                <a:pos x="42" y="75"/>
              </a:cxn>
              <a:cxn ang="0">
                <a:pos x="32" y="71"/>
              </a:cxn>
              <a:cxn ang="0">
                <a:pos x="15" y="76"/>
              </a:cxn>
              <a:cxn ang="0">
                <a:pos x="13" y="94"/>
              </a:cxn>
              <a:cxn ang="0">
                <a:pos x="12" y="105"/>
              </a:cxn>
              <a:cxn ang="0">
                <a:pos x="0" y="136"/>
              </a:cxn>
              <a:cxn ang="0">
                <a:pos x="25" y="157"/>
              </a:cxn>
              <a:cxn ang="0">
                <a:pos x="52" y="169"/>
              </a:cxn>
            </a:cxnLst>
            <a:rect l="0" t="0" r="r" b="b"/>
            <a:pathLst>
              <a:path w="290" h="204">
                <a:moveTo>
                  <a:pt x="207" y="199"/>
                </a:moveTo>
                <a:lnTo>
                  <a:pt x="210" y="202"/>
                </a:lnTo>
                <a:lnTo>
                  <a:pt x="220" y="204"/>
                </a:lnTo>
                <a:lnTo>
                  <a:pt x="226" y="197"/>
                </a:lnTo>
                <a:lnTo>
                  <a:pt x="230" y="198"/>
                </a:lnTo>
                <a:lnTo>
                  <a:pt x="232" y="194"/>
                </a:lnTo>
                <a:lnTo>
                  <a:pt x="227" y="188"/>
                </a:lnTo>
                <a:lnTo>
                  <a:pt x="229" y="181"/>
                </a:lnTo>
                <a:lnTo>
                  <a:pt x="222" y="180"/>
                </a:lnTo>
                <a:lnTo>
                  <a:pt x="220" y="182"/>
                </a:lnTo>
                <a:lnTo>
                  <a:pt x="216" y="180"/>
                </a:lnTo>
                <a:lnTo>
                  <a:pt x="209" y="182"/>
                </a:lnTo>
                <a:lnTo>
                  <a:pt x="210" y="187"/>
                </a:lnTo>
                <a:lnTo>
                  <a:pt x="217" y="187"/>
                </a:lnTo>
                <a:lnTo>
                  <a:pt x="215" y="190"/>
                </a:lnTo>
                <a:lnTo>
                  <a:pt x="209" y="193"/>
                </a:lnTo>
                <a:lnTo>
                  <a:pt x="207" y="199"/>
                </a:lnTo>
                <a:lnTo>
                  <a:pt x="207" y="199"/>
                </a:lnTo>
                <a:close/>
                <a:moveTo>
                  <a:pt x="273" y="141"/>
                </a:moveTo>
                <a:lnTo>
                  <a:pt x="270" y="152"/>
                </a:lnTo>
                <a:lnTo>
                  <a:pt x="273" y="159"/>
                </a:lnTo>
                <a:lnTo>
                  <a:pt x="287" y="164"/>
                </a:lnTo>
                <a:lnTo>
                  <a:pt x="290" y="157"/>
                </a:lnTo>
                <a:lnTo>
                  <a:pt x="281" y="146"/>
                </a:lnTo>
                <a:lnTo>
                  <a:pt x="273" y="141"/>
                </a:lnTo>
                <a:lnTo>
                  <a:pt x="273" y="141"/>
                </a:lnTo>
                <a:close/>
                <a:moveTo>
                  <a:pt x="183" y="122"/>
                </a:moveTo>
                <a:lnTo>
                  <a:pt x="180" y="131"/>
                </a:lnTo>
                <a:lnTo>
                  <a:pt x="186" y="133"/>
                </a:lnTo>
                <a:lnTo>
                  <a:pt x="183" y="122"/>
                </a:lnTo>
                <a:lnTo>
                  <a:pt x="183" y="122"/>
                </a:lnTo>
                <a:close/>
                <a:moveTo>
                  <a:pt x="160" y="163"/>
                </a:moveTo>
                <a:lnTo>
                  <a:pt x="153" y="163"/>
                </a:lnTo>
                <a:lnTo>
                  <a:pt x="151" y="159"/>
                </a:lnTo>
                <a:lnTo>
                  <a:pt x="154" y="154"/>
                </a:lnTo>
                <a:lnTo>
                  <a:pt x="152" y="151"/>
                </a:lnTo>
                <a:lnTo>
                  <a:pt x="142" y="148"/>
                </a:lnTo>
                <a:lnTo>
                  <a:pt x="136" y="148"/>
                </a:lnTo>
                <a:lnTo>
                  <a:pt x="130" y="142"/>
                </a:lnTo>
                <a:lnTo>
                  <a:pt x="131" y="134"/>
                </a:lnTo>
                <a:lnTo>
                  <a:pt x="128" y="129"/>
                </a:lnTo>
                <a:lnTo>
                  <a:pt x="126" y="123"/>
                </a:lnTo>
                <a:lnTo>
                  <a:pt x="131" y="122"/>
                </a:lnTo>
                <a:lnTo>
                  <a:pt x="135" y="115"/>
                </a:lnTo>
                <a:lnTo>
                  <a:pt x="140" y="112"/>
                </a:lnTo>
                <a:lnTo>
                  <a:pt x="145" y="117"/>
                </a:lnTo>
                <a:lnTo>
                  <a:pt x="145" y="122"/>
                </a:lnTo>
                <a:lnTo>
                  <a:pt x="153" y="127"/>
                </a:lnTo>
                <a:lnTo>
                  <a:pt x="154" y="124"/>
                </a:lnTo>
                <a:lnTo>
                  <a:pt x="159" y="125"/>
                </a:lnTo>
                <a:lnTo>
                  <a:pt x="160" y="121"/>
                </a:lnTo>
                <a:lnTo>
                  <a:pt x="153" y="117"/>
                </a:lnTo>
                <a:lnTo>
                  <a:pt x="149" y="113"/>
                </a:lnTo>
                <a:lnTo>
                  <a:pt x="154" y="106"/>
                </a:lnTo>
                <a:lnTo>
                  <a:pt x="166" y="102"/>
                </a:lnTo>
                <a:lnTo>
                  <a:pt x="177" y="102"/>
                </a:lnTo>
                <a:lnTo>
                  <a:pt x="180" y="110"/>
                </a:lnTo>
                <a:lnTo>
                  <a:pt x="181" y="118"/>
                </a:lnTo>
                <a:lnTo>
                  <a:pt x="177" y="128"/>
                </a:lnTo>
                <a:lnTo>
                  <a:pt x="168" y="133"/>
                </a:lnTo>
                <a:lnTo>
                  <a:pt x="168" y="135"/>
                </a:lnTo>
                <a:lnTo>
                  <a:pt x="176" y="140"/>
                </a:lnTo>
                <a:lnTo>
                  <a:pt x="178" y="146"/>
                </a:lnTo>
                <a:lnTo>
                  <a:pt x="174" y="150"/>
                </a:lnTo>
                <a:lnTo>
                  <a:pt x="164" y="153"/>
                </a:lnTo>
                <a:lnTo>
                  <a:pt x="164" y="159"/>
                </a:lnTo>
                <a:lnTo>
                  <a:pt x="160" y="163"/>
                </a:lnTo>
                <a:lnTo>
                  <a:pt x="160" y="163"/>
                </a:lnTo>
                <a:close/>
                <a:moveTo>
                  <a:pt x="166" y="165"/>
                </a:moveTo>
                <a:lnTo>
                  <a:pt x="168" y="169"/>
                </a:lnTo>
                <a:lnTo>
                  <a:pt x="171" y="163"/>
                </a:lnTo>
                <a:lnTo>
                  <a:pt x="177" y="162"/>
                </a:lnTo>
                <a:lnTo>
                  <a:pt x="176" y="158"/>
                </a:lnTo>
                <a:lnTo>
                  <a:pt x="170" y="160"/>
                </a:lnTo>
                <a:lnTo>
                  <a:pt x="166" y="165"/>
                </a:lnTo>
                <a:lnTo>
                  <a:pt x="166" y="165"/>
                </a:lnTo>
                <a:close/>
                <a:moveTo>
                  <a:pt x="131" y="164"/>
                </a:moveTo>
                <a:lnTo>
                  <a:pt x="140" y="175"/>
                </a:lnTo>
                <a:lnTo>
                  <a:pt x="146" y="174"/>
                </a:lnTo>
                <a:lnTo>
                  <a:pt x="151" y="174"/>
                </a:lnTo>
                <a:lnTo>
                  <a:pt x="153" y="168"/>
                </a:lnTo>
                <a:lnTo>
                  <a:pt x="160" y="168"/>
                </a:lnTo>
                <a:lnTo>
                  <a:pt x="163" y="167"/>
                </a:lnTo>
                <a:lnTo>
                  <a:pt x="164" y="173"/>
                </a:lnTo>
                <a:lnTo>
                  <a:pt x="160" y="180"/>
                </a:lnTo>
                <a:lnTo>
                  <a:pt x="160" y="186"/>
                </a:lnTo>
                <a:lnTo>
                  <a:pt x="158" y="185"/>
                </a:lnTo>
                <a:lnTo>
                  <a:pt x="155" y="179"/>
                </a:lnTo>
                <a:lnTo>
                  <a:pt x="151" y="183"/>
                </a:lnTo>
                <a:lnTo>
                  <a:pt x="139" y="185"/>
                </a:lnTo>
                <a:lnTo>
                  <a:pt x="125" y="181"/>
                </a:lnTo>
                <a:lnTo>
                  <a:pt x="122" y="176"/>
                </a:lnTo>
                <a:lnTo>
                  <a:pt x="126" y="174"/>
                </a:lnTo>
                <a:lnTo>
                  <a:pt x="123" y="170"/>
                </a:lnTo>
                <a:lnTo>
                  <a:pt x="126" y="165"/>
                </a:lnTo>
                <a:lnTo>
                  <a:pt x="131" y="164"/>
                </a:lnTo>
                <a:lnTo>
                  <a:pt x="131" y="164"/>
                </a:lnTo>
                <a:close/>
                <a:moveTo>
                  <a:pt x="99" y="123"/>
                </a:moveTo>
                <a:lnTo>
                  <a:pt x="104" y="117"/>
                </a:lnTo>
                <a:lnTo>
                  <a:pt x="104" y="105"/>
                </a:lnTo>
                <a:lnTo>
                  <a:pt x="107" y="116"/>
                </a:lnTo>
                <a:lnTo>
                  <a:pt x="106" y="122"/>
                </a:lnTo>
                <a:lnTo>
                  <a:pt x="99" y="123"/>
                </a:lnTo>
                <a:lnTo>
                  <a:pt x="99" y="123"/>
                </a:lnTo>
                <a:close/>
                <a:moveTo>
                  <a:pt x="94" y="168"/>
                </a:moveTo>
                <a:lnTo>
                  <a:pt x="101" y="174"/>
                </a:lnTo>
                <a:lnTo>
                  <a:pt x="105" y="170"/>
                </a:lnTo>
                <a:lnTo>
                  <a:pt x="94" y="168"/>
                </a:lnTo>
                <a:lnTo>
                  <a:pt x="94" y="168"/>
                </a:lnTo>
                <a:close/>
                <a:moveTo>
                  <a:pt x="116" y="153"/>
                </a:moveTo>
                <a:lnTo>
                  <a:pt x="113" y="165"/>
                </a:lnTo>
                <a:lnTo>
                  <a:pt x="110" y="171"/>
                </a:lnTo>
                <a:lnTo>
                  <a:pt x="111" y="176"/>
                </a:lnTo>
                <a:lnTo>
                  <a:pt x="116" y="169"/>
                </a:lnTo>
                <a:lnTo>
                  <a:pt x="120" y="160"/>
                </a:lnTo>
                <a:lnTo>
                  <a:pt x="120" y="160"/>
                </a:lnTo>
                <a:lnTo>
                  <a:pt x="118" y="157"/>
                </a:lnTo>
                <a:lnTo>
                  <a:pt x="116" y="153"/>
                </a:lnTo>
                <a:lnTo>
                  <a:pt x="116" y="153"/>
                </a:lnTo>
                <a:close/>
                <a:moveTo>
                  <a:pt x="73" y="133"/>
                </a:moveTo>
                <a:lnTo>
                  <a:pt x="87" y="130"/>
                </a:lnTo>
                <a:lnTo>
                  <a:pt x="96" y="135"/>
                </a:lnTo>
                <a:lnTo>
                  <a:pt x="104" y="134"/>
                </a:lnTo>
                <a:lnTo>
                  <a:pt x="110" y="146"/>
                </a:lnTo>
                <a:lnTo>
                  <a:pt x="112" y="152"/>
                </a:lnTo>
                <a:lnTo>
                  <a:pt x="106" y="163"/>
                </a:lnTo>
                <a:lnTo>
                  <a:pt x="96" y="164"/>
                </a:lnTo>
                <a:lnTo>
                  <a:pt x="91" y="160"/>
                </a:lnTo>
                <a:lnTo>
                  <a:pt x="84" y="160"/>
                </a:lnTo>
                <a:lnTo>
                  <a:pt x="76" y="152"/>
                </a:lnTo>
                <a:lnTo>
                  <a:pt x="71" y="142"/>
                </a:lnTo>
                <a:lnTo>
                  <a:pt x="73" y="133"/>
                </a:lnTo>
                <a:lnTo>
                  <a:pt x="73" y="133"/>
                </a:lnTo>
                <a:close/>
                <a:moveTo>
                  <a:pt x="110" y="29"/>
                </a:moveTo>
                <a:lnTo>
                  <a:pt x="114" y="24"/>
                </a:lnTo>
                <a:lnTo>
                  <a:pt x="124" y="24"/>
                </a:lnTo>
                <a:lnTo>
                  <a:pt x="117" y="29"/>
                </a:lnTo>
                <a:lnTo>
                  <a:pt x="110" y="29"/>
                </a:lnTo>
                <a:lnTo>
                  <a:pt x="110" y="29"/>
                </a:lnTo>
                <a:close/>
                <a:moveTo>
                  <a:pt x="27" y="67"/>
                </a:moveTo>
                <a:lnTo>
                  <a:pt x="27" y="59"/>
                </a:lnTo>
                <a:lnTo>
                  <a:pt x="33" y="53"/>
                </a:lnTo>
                <a:lnTo>
                  <a:pt x="41" y="53"/>
                </a:lnTo>
                <a:lnTo>
                  <a:pt x="39" y="58"/>
                </a:lnTo>
                <a:lnTo>
                  <a:pt x="32" y="66"/>
                </a:lnTo>
                <a:lnTo>
                  <a:pt x="27" y="67"/>
                </a:lnTo>
                <a:lnTo>
                  <a:pt x="27" y="67"/>
                </a:lnTo>
                <a:close/>
                <a:moveTo>
                  <a:pt x="25" y="72"/>
                </a:moveTo>
                <a:lnTo>
                  <a:pt x="23" y="61"/>
                </a:lnTo>
                <a:lnTo>
                  <a:pt x="25" y="55"/>
                </a:lnTo>
                <a:lnTo>
                  <a:pt x="41" y="47"/>
                </a:lnTo>
                <a:lnTo>
                  <a:pt x="42" y="48"/>
                </a:lnTo>
                <a:lnTo>
                  <a:pt x="50" y="47"/>
                </a:lnTo>
                <a:lnTo>
                  <a:pt x="60" y="49"/>
                </a:lnTo>
                <a:lnTo>
                  <a:pt x="66" y="47"/>
                </a:lnTo>
                <a:lnTo>
                  <a:pt x="76" y="47"/>
                </a:lnTo>
                <a:lnTo>
                  <a:pt x="83" y="49"/>
                </a:lnTo>
                <a:lnTo>
                  <a:pt x="88" y="48"/>
                </a:lnTo>
                <a:lnTo>
                  <a:pt x="96" y="34"/>
                </a:lnTo>
                <a:lnTo>
                  <a:pt x="95" y="25"/>
                </a:lnTo>
                <a:lnTo>
                  <a:pt x="96" y="21"/>
                </a:lnTo>
                <a:lnTo>
                  <a:pt x="95" y="13"/>
                </a:lnTo>
                <a:lnTo>
                  <a:pt x="101" y="2"/>
                </a:lnTo>
                <a:lnTo>
                  <a:pt x="100" y="0"/>
                </a:lnTo>
                <a:lnTo>
                  <a:pt x="88" y="11"/>
                </a:lnTo>
                <a:lnTo>
                  <a:pt x="76" y="15"/>
                </a:lnTo>
                <a:lnTo>
                  <a:pt x="67" y="15"/>
                </a:lnTo>
                <a:lnTo>
                  <a:pt x="62" y="24"/>
                </a:lnTo>
                <a:lnTo>
                  <a:pt x="58" y="34"/>
                </a:lnTo>
                <a:lnTo>
                  <a:pt x="48" y="38"/>
                </a:lnTo>
                <a:lnTo>
                  <a:pt x="38" y="38"/>
                </a:lnTo>
                <a:lnTo>
                  <a:pt x="27" y="47"/>
                </a:lnTo>
                <a:lnTo>
                  <a:pt x="24" y="46"/>
                </a:lnTo>
                <a:lnTo>
                  <a:pt x="16" y="46"/>
                </a:lnTo>
                <a:lnTo>
                  <a:pt x="14" y="54"/>
                </a:lnTo>
                <a:lnTo>
                  <a:pt x="7" y="61"/>
                </a:lnTo>
                <a:lnTo>
                  <a:pt x="12" y="64"/>
                </a:lnTo>
                <a:lnTo>
                  <a:pt x="15" y="63"/>
                </a:lnTo>
                <a:lnTo>
                  <a:pt x="25" y="72"/>
                </a:lnTo>
                <a:lnTo>
                  <a:pt x="25" y="72"/>
                </a:lnTo>
                <a:close/>
                <a:moveTo>
                  <a:pt x="65" y="170"/>
                </a:moveTo>
                <a:lnTo>
                  <a:pt x="64" y="170"/>
                </a:lnTo>
                <a:lnTo>
                  <a:pt x="66" y="164"/>
                </a:lnTo>
                <a:lnTo>
                  <a:pt x="60" y="159"/>
                </a:lnTo>
                <a:lnTo>
                  <a:pt x="56" y="159"/>
                </a:lnTo>
                <a:lnTo>
                  <a:pt x="58" y="153"/>
                </a:lnTo>
                <a:lnTo>
                  <a:pt x="62" y="150"/>
                </a:lnTo>
                <a:lnTo>
                  <a:pt x="64" y="142"/>
                </a:lnTo>
                <a:lnTo>
                  <a:pt x="59" y="141"/>
                </a:lnTo>
                <a:lnTo>
                  <a:pt x="59" y="135"/>
                </a:lnTo>
                <a:lnTo>
                  <a:pt x="77" y="127"/>
                </a:lnTo>
                <a:lnTo>
                  <a:pt x="73" y="124"/>
                </a:lnTo>
                <a:lnTo>
                  <a:pt x="79" y="118"/>
                </a:lnTo>
                <a:lnTo>
                  <a:pt x="83" y="121"/>
                </a:lnTo>
                <a:lnTo>
                  <a:pt x="93" y="117"/>
                </a:lnTo>
                <a:lnTo>
                  <a:pt x="93" y="106"/>
                </a:lnTo>
                <a:lnTo>
                  <a:pt x="88" y="98"/>
                </a:lnTo>
                <a:lnTo>
                  <a:pt x="94" y="93"/>
                </a:lnTo>
                <a:lnTo>
                  <a:pt x="101" y="92"/>
                </a:lnTo>
                <a:lnTo>
                  <a:pt x="107" y="98"/>
                </a:lnTo>
                <a:lnTo>
                  <a:pt x="111" y="95"/>
                </a:lnTo>
                <a:lnTo>
                  <a:pt x="113" y="96"/>
                </a:lnTo>
                <a:lnTo>
                  <a:pt x="117" y="93"/>
                </a:lnTo>
                <a:lnTo>
                  <a:pt x="119" y="86"/>
                </a:lnTo>
                <a:lnTo>
                  <a:pt x="112" y="78"/>
                </a:lnTo>
                <a:lnTo>
                  <a:pt x="107" y="81"/>
                </a:lnTo>
                <a:lnTo>
                  <a:pt x="96" y="81"/>
                </a:lnTo>
                <a:lnTo>
                  <a:pt x="91" y="76"/>
                </a:lnTo>
                <a:lnTo>
                  <a:pt x="87" y="69"/>
                </a:lnTo>
                <a:lnTo>
                  <a:pt x="82" y="69"/>
                </a:lnTo>
                <a:lnTo>
                  <a:pt x="85" y="64"/>
                </a:lnTo>
                <a:lnTo>
                  <a:pt x="85" y="55"/>
                </a:lnTo>
                <a:lnTo>
                  <a:pt x="77" y="50"/>
                </a:lnTo>
                <a:lnTo>
                  <a:pt x="64" y="50"/>
                </a:lnTo>
                <a:lnTo>
                  <a:pt x="56" y="54"/>
                </a:lnTo>
                <a:lnTo>
                  <a:pt x="49" y="53"/>
                </a:lnTo>
                <a:lnTo>
                  <a:pt x="46" y="55"/>
                </a:lnTo>
                <a:lnTo>
                  <a:pt x="54" y="65"/>
                </a:lnTo>
                <a:lnTo>
                  <a:pt x="52" y="69"/>
                </a:lnTo>
                <a:lnTo>
                  <a:pt x="59" y="76"/>
                </a:lnTo>
                <a:lnTo>
                  <a:pt x="58" y="78"/>
                </a:lnTo>
                <a:lnTo>
                  <a:pt x="52" y="76"/>
                </a:lnTo>
                <a:lnTo>
                  <a:pt x="43" y="78"/>
                </a:lnTo>
                <a:lnTo>
                  <a:pt x="42" y="75"/>
                </a:lnTo>
                <a:lnTo>
                  <a:pt x="47" y="70"/>
                </a:lnTo>
                <a:lnTo>
                  <a:pt x="42" y="61"/>
                </a:lnTo>
                <a:lnTo>
                  <a:pt x="39" y="61"/>
                </a:lnTo>
                <a:lnTo>
                  <a:pt x="32" y="71"/>
                </a:lnTo>
                <a:lnTo>
                  <a:pt x="37" y="76"/>
                </a:lnTo>
                <a:lnTo>
                  <a:pt x="27" y="82"/>
                </a:lnTo>
                <a:lnTo>
                  <a:pt x="23" y="76"/>
                </a:lnTo>
                <a:lnTo>
                  <a:pt x="15" y="76"/>
                </a:lnTo>
                <a:lnTo>
                  <a:pt x="9" y="73"/>
                </a:lnTo>
                <a:lnTo>
                  <a:pt x="3" y="80"/>
                </a:lnTo>
                <a:lnTo>
                  <a:pt x="13" y="87"/>
                </a:lnTo>
                <a:lnTo>
                  <a:pt x="13" y="94"/>
                </a:lnTo>
                <a:lnTo>
                  <a:pt x="7" y="90"/>
                </a:lnTo>
                <a:lnTo>
                  <a:pt x="3" y="92"/>
                </a:lnTo>
                <a:lnTo>
                  <a:pt x="6" y="101"/>
                </a:lnTo>
                <a:lnTo>
                  <a:pt x="12" y="105"/>
                </a:lnTo>
                <a:lnTo>
                  <a:pt x="12" y="115"/>
                </a:lnTo>
                <a:lnTo>
                  <a:pt x="16" y="118"/>
                </a:lnTo>
                <a:lnTo>
                  <a:pt x="4" y="124"/>
                </a:lnTo>
                <a:lnTo>
                  <a:pt x="0" y="136"/>
                </a:lnTo>
                <a:lnTo>
                  <a:pt x="4" y="140"/>
                </a:lnTo>
                <a:lnTo>
                  <a:pt x="12" y="136"/>
                </a:lnTo>
                <a:lnTo>
                  <a:pt x="23" y="145"/>
                </a:lnTo>
                <a:lnTo>
                  <a:pt x="25" y="157"/>
                </a:lnTo>
                <a:lnTo>
                  <a:pt x="20" y="159"/>
                </a:lnTo>
                <a:lnTo>
                  <a:pt x="23" y="165"/>
                </a:lnTo>
                <a:lnTo>
                  <a:pt x="35" y="165"/>
                </a:lnTo>
                <a:lnTo>
                  <a:pt x="52" y="169"/>
                </a:lnTo>
                <a:lnTo>
                  <a:pt x="56" y="171"/>
                </a:lnTo>
                <a:lnTo>
                  <a:pt x="65" y="17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4" name="Freeform 10"/>
          <p:cNvSpPr>
            <a:spLocks noEditPoints="1"/>
          </p:cNvSpPr>
          <p:nvPr/>
        </p:nvSpPr>
        <p:spPr bwMode="auto">
          <a:xfrm>
            <a:off x="7128703" y="484147"/>
            <a:ext cx="2465323" cy="2467339"/>
          </a:xfrm>
          <a:custGeom>
            <a:avLst/>
            <a:gdLst/>
            <a:ahLst/>
            <a:cxnLst>
              <a:cxn ang="0">
                <a:pos x="898" y="122"/>
              </a:cxn>
              <a:cxn ang="0">
                <a:pos x="929" y="68"/>
              </a:cxn>
              <a:cxn ang="0">
                <a:pos x="859" y="44"/>
              </a:cxn>
              <a:cxn ang="0">
                <a:pos x="819" y="45"/>
              </a:cxn>
              <a:cxn ang="0">
                <a:pos x="791" y="0"/>
              </a:cxn>
              <a:cxn ang="0">
                <a:pos x="761" y="62"/>
              </a:cxn>
              <a:cxn ang="0">
                <a:pos x="701" y="88"/>
              </a:cxn>
              <a:cxn ang="0">
                <a:pos x="672" y="33"/>
              </a:cxn>
              <a:cxn ang="0">
                <a:pos x="648" y="103"/>
              </a:cxn>
              <a:cxn ang="0">
                <a:pos x="593" y="112"/>
              </a:cxn>
              <a:cxn ang="0">
                <a:pos x="533" y="166"/>
              </a:cxn>
              <a:cxn ang="0">
                <a:pos x="510" y="181"/>
              </a:cxn>
              <a:cxn ang="0">
                <a:pos x="458" y="181"/>
              </a:cxn>
              <a:cxn ang="0">
                <a:pos x="414" y="238"/>
              </a:cxn>
              <a:cxn ang="0">
                <a:pos x="408" y="266"/>
              </a:cxn>
              <a:cxn ang="0">
                <a:pos x="362" y="296"/>
              </a:cxn>
              <a:cxn ang="0">
                <a:pos x="369" y="331"/>
              </a:cxn>
              <a:cxn ang="0">
                <a:pos x="322" y="377"/>
              </a:cxn>
              <a:cxn ang="0">
                <a:pos x="315" y="412"/>
              </a:cxn>
              <a:cxn ang="0">
                <a:pos x="296" y="469"/>
              </a:cxn>
              <a:cxn ang="0">
                <a:pos x="246" y="525"/>
              </a:cxn>
              <a:cxn ang="0">
                <a:pos x="186" y="591"/>
              </a:cxn>
              <a:cxn ang="0">
                <a:pos x="255" y="585"/>
              </a:cxn>
              <a:cxn ang="0">
                <a:pos x="170" y="608"/>
              </a:cxn>
              <a:cxn ang="0">
                <a:pos x="145" y="647"/>
              </a:cxn>
              <a:cxn ang="0">
                <a:pos x="107" y="658"/>
              </a:cxn>
              <a:cxn ang="0">
                <a:pos x="87" y="691"/>
              </a:cxn>
              <a:cxn ang="0">
                <a:pos x="15" y="700"/>
              </a:cxn>
              <a:cxn ang="0">
                <a:pos x="27" y="742"/>
              </a:cxn>
              <a:cxn ang="0">
                <a:pos x="72" y="757"/>
              </a:cxn>
              <a:cxn ang="0">
                <a:pos x="89" y="775"/>
              </a:cxn>
              <a:cxn ang="0">
                <a:pos x="24" y="797"/>
              </a:cxn>
              <a:cxn ang="0">
                <a:pos x="85" y="810"/>
              </a:cxn>
              <a:cxn ang="0">
                <a:pos x="39" y="867"/>
              </a:cxn>
              <a:cxn ang="0">
                <a:pos x="67" y="911"/>
              </a:cxn>
              <a:cxn ang="0">
                <a:pos x="110" y="974"/>
              </a:cxn>
              <a:cxn ang="0">
                <a:pos x="194" y="901"/>
              </a:cxn>
              <a:cxn ang="0">
                <a:pos x="230" y="876"/>
              </a:cxn>
              <a:cxn ang="0">
                <a:pos x="288" y="904"/>
              </a:cxn>
              <a:cxn ang="0">
                <a:pos x="293" y="684"/>
              </a:cxn>
              <a:cxn ang="0">
                <a:pos x="356" y="411"/>
              </a:cxn>
              <a:cxn ang="0">
                <a:pos x="472" y="254"/>
              </a:cxn>
              <a:cxn ang="0">
                <a:pos x="554" y="187"/>
              </a:cxn>
              <a:cxn ang="0">
                <a:pos x="715" y="207"/>
              </a:cxn>
              <a:cxn ang="0">
                <a:pos x="821" y="99"/>
              </a:cxn>
              <a:cxn ang="0">
                <a:pos x="21" y="850"/>
              </a:cxn>
              <a:cxn ang="0">
                <a:pos x="10" y="804"/>
              </a:cxn>
              <a:cxn ang="0">
                <a:pos x="6" y="723"/>
              </a:cxn>
              <a:cxn ang="0">
                <a:pos x="131" y="620"/>
              </a:cxn>
              <a:cxn ang="0">
                <a:pos x="154" y="600"/>
              </a:cxn>
              <a:cxn ang="0">
                <a:pos x="247" y="515"/>
              </a:cxn>
              <a:cxn ang="0">
                <a:pos x="338" y="340"/>
              </a:cxn>
              <a:cxn ang="0">
                <a:pos x="309" y="264"/>
              </a:cxn>
              <a:cxn ang="0">
                <a:pos x="363" y="196"/>
              </a:cxn>
              <a:cxn ang="0">
                <a:pos x="396" y="173"/>
              </a:cxn>
              <a:cxn ang="0">
                <a:pos x="382" y="226"/>
              </a:cxn>
              <a:cxn ang="0">
                <a:pos x="458" y="175"/>
              </a:cxn>
              <a:cxn ang="0">
                <a:pos x="458" y="140"/>
              </a:cxn>
              <a:cxn ang="0">
                <a:pos x="491" y="103"/>
              </a:cxn>
              <a:cxn ang="0">
                <a:pos x="515" y="102"/>
              </a:cxn>
              <a:cxn ang="0">
                <a:pos x="612" y="71"/>
              </a:cxn>
              <a:cxn ang="0">
                <a:pos x="637" y="34"/>
              </a:cxn>
              <a:cxn ang="0">
                <a:pos x="683" y="11"/>
              </a:cxn>
            </a:cxnLst>
            <a:rect l="0" t="0" r="r" b="b"/>
            <a:pathLst>
              <a:path w="936" h="974">
                <a:moveTo>
                  <a:pt x="868" y="175"/>
                </a:moveTo>
                <a:lnTo>
                  <a:pt x="873" y="174"/>
                </a:lnTo>
                <a:lnTo>
                  <a:pt x="874" y="160"/>
                </a:lnTo>
                <a:lnTo>
                  <a:pt x="886" y="149"/>
                </a:lnTo>
                <a:lnTo>
                  <a:pt x="897" y="147"/>
                </a:lnTo>
                <a:lnTo>
                  <a:pt x="904" y="139"/>
                </a:lnTo>
                <a:lnTo>
                  <a:pt x="903" y="127"/>
                </a:lnTo>
                <a:lnTo>
                  <a:pt x="910" y="127"/>
                </a:lnTo>
                <a:lnTo>
                  <a:pt x="920" y="129"/>
                </a:lnTo>
                <a:lnTo>
                  <a:pt x="926" y="123"/>
                </a:lnTo>
                <a:lnTo>
                  <a:pt x="925" y="115"/>
                </a:lnTo>
                <a:lnTo>
                  <a:pt x="923" y="115"/>
                </a:lnTo>
                <a:lnTo>
                  <a:pt x="917" y="110"/>
                </a:lnTo>
                <a:lnTo>
                  <a:pt x="913" y="110"/>
                </a:lnTo>
                <a:lnTo>
                  <a:pt x="909" y="111"/>
                </a:lnTo>
                <a:lnTo>
                  <a:pt x="909" y="116"/>
                </a:lnTo>
                <a:lnTo>
                  <a:pt x="906" y="114"/>
                </a:lnTo>
                <a:lnTo>
                  <a:pt x="903" y="109"/>
                </a:lnTo>
                <a:lnTo>
                  <a:pt x="898" y="109"/>
                </a:lnTo>
                <a:lnTo>
                  <a:pt x="900" y="112"/>
                </a:lnTo>
                <a:lnTo>
                  <a:pt x="898" y="122"/>
                </a:lnTo>
                <a:lnTo>
                  <a:pt x="895" y="120"/>
                </a:lnTo>
                <a:lnTo>
                  <a:pt x="891" y="114"/>
                </a:lnTo>
                <a:lnTo>
                  <a:pt x="884" y="118"/>
                </a:lnTo>
                <a:lnTo>
                  <a:pt x="881" y="122"/>
                </a:lnTo>
                <a:lnTo>
                  <a:pt x="879" y="116"/>
                </a:lnTo>
                <a:lnTo>
                  <a:pt x="878" y="106"/>
                </a:lnTo>
                <a:lnTo>
                  <a:pt x="874" y="106"/>
                </a:lnTo>
                <a:lnTo>
                  <a:pt x="871" y="98"/>
                </a:lnTo>
                <a:lnTo>
                  <a:pt x="867" y="95"/>
                </a:lnTo>
                <a:lnTo>
                  <a:pt x="859" y="97"/>
                </a:lnTo>
                <a:lnTo>
                  <a:pt x="852" y="94"/>
                </a:lnTo>
                <a:lnTo>
                  <a:pt x="842" y="93"/>
                </a:lnTo>
                <a:lnTo>
                  <a:pt x="837" y="86"/>
                </a:lnTo>
                <a:lnTo>
                  <a:pt x="838" y="85"/>
                </a:lnTo>
                <a:lnTo>
                  <a:pt x="851" y="88"/>
                </a:lnTo>
                <a:lnTo>
                  <a:pt x="863" y="87"/>
                </a:lnTo>
                <a:lnTo>
                  <a:pt x="872" y="88"/>
                </a:lnTo>
                <a:lnTo>
                  <a:pt x="890" y="91"/>
                </a:lnTo>
                <a:lnTo>
                  <a:pt x="903" y="87"/>
                </a:lnTo>
                <a:lnTo>
                  <a:pt x="910" y="73"/>
                </a:lnTo>
                <a:lnTo>
                  <a:pt x="929" y="68"/>
                </a:lnTo>
                <a:lnTo>
                  <a:pt x="936" y="63"/>
                </a:lnTo>
                <a:lnTo>
                  <a:pt x="936" y="60"/>
                </a:lnTo>
                <a:lnTo>
                  <a:pt x="930" y="58"/>
                </a:lnTo>
                <a:lnTo>
                  <a:pt x="929" y="54"/>
                </a:lnTo>
                <a:lnTo>
                  <a:pt x="923" y="53"/>
                </a:lnTo>
                <a:lnTo>
                  <a:pt x="914" y="54"/>
                </a:lnTo>
                <a:lnTo>
                  <a:pt x="903" y="46"/>
                </a:lnTo>
                <a:lnTo>
                  <a:pt x="897" y="46"/>
                </a:lnTo>
                <a:lnTo>
                  <a:pt x="890" y="53"/>
                </a:lnTo>
                <a:lnTo>
                  <a:pt x="885" y="53"/>
                </a:lnTo>
                <a:lnTo>
                  <a:pt x="884" y="51"/>
                </a:lnTo>
                <a:lnTo>
                  <a:pt x="891" y="46"/>
                </a:lnTo>
                <a:lnTo>
                  <a:pt x="892" y="41"/>
                </a:lnTo>
                <a:lnTo>
                  <a:pt x="883" y="37"/>
                </a:lnTo>
                <a:lnTo>
                  <a:pt x="881" y="35"/>
                </a:lnTo>
                <a:lnTo>
                  <a:pt x="875" y="35"/>
                </a:lnTo>
                <a:lnTo>
                  <a:pt x="869" y="45"/>
                </a:lnTo>
                <a:lnTo>
                  <a:pt x="866" y="45"/>
                </a:lnTo>
                <a:lnTo>
                  <a:pt x="867" y="39"/>
                </a:lnTo>
                <a:lnTo>
                  <a:pt x="862" y="39"/>
                </a:lnTo>
                <a:lnTo>
                  <a:pt x="859" y="44"/>
                </a:lnTo>
                <a:lnTo>
                  <a:pt x="855" y="44"/>
                </a:lnTo>
                <a:lnTo>
                  <a:pt x="854" y="39"/>
                </a:lnTo>
                <a:lnTo>
                  <a:pt x="860" y="35"/>
                </a:lnTo>
                <a:lnTo>
                  <a:pt x="860" y="30"/>
                </a:lnTo>
                <a:lnTo>
                  <a:pt x="850" y="25"/>
                </a:lnTo>
                <a:lnTo>
                  <a:pt x="842" y="25"/>
                </a:lnTo>
                <a:lnTo>
                  <a:pt x="837" y="29"/>
                </a:lnTo>
                <a:lnTo>
                  <a:pt x="836" y="40"/>
                </a:lnTo>
                <a:lnTo>
                  <a:pt x="829" y="42"/>
                </a:lnTo>
                <a:lnTo>
                  <a:pt x="828" y="46"/>
                </a:lnTo>
                <a:lnTo>
                  <a:pt x="833" y="58"/>
                </a:lnTo>
                <a:lnTo>
                  <a:pt x="833" y="63"/>
                </a:lnTo>
                <a:lnTo>
                  <a:pt x="828" y="66"/>
                </a:lnTo>
                <a:lnTo>
                  <a:pt x="825" y="59"/>
                </a:lnTo>
                <a:lnTo>
                  <a:pt x="819" y="59"/>
                </a:lnTo>
                <a:lnTo>
                  <a:pt x="817" y="62"/>
                </a:lnTo>
                <a:lnTo>
                  <a:pt x="810" y="60"/>
                </a:lnTo>
                <a:lnTo>
                  <a:pt x="799" y="65"/>
                </a:lnTo>
                <a:lnTo>
                  <a:pt x="808" y="54"/>
                </a:lnTo>
                <a:lnTo>
                  <a:pt x="814" y="53"/>
                </a:lnTo>
                <a:lnTo>
                  <a:pt x="819" y="45"/>
                </a:lnTo>
                <a:lnTo>
                  <a:pt x="817" y="41"/>
                </a:lnTo>
                <a:lnTo>
                  <a:pt x="814" y="41"/>
                </a:lnTo>
                <a:lnTo>
                  <a:pt x="805" y="47"/>
                </a:lnTo>
                <a:lnTo>
                  <a:pt x="799" y="46"/>
                </a:lnTo>
                <a:lnTo>
                  <a:pt x="802" y="42"/>
                </a:lnTo>
                <a:lnTo>
                  <a:pt x="807" y="39"/>
                </a:lnTo>
                <a:lnTo>
                  <a:pt x="808" y="35"/>
                </a:lnTo>
                <a:lnTo>
                  <a:pt x="799" y="33"/>
                </a:lnTo>
                <a:lnTo>
                  <a:pt x="798" y="30"/>
                </a:lnTo>
                <a:lnTo>
                  <a:pt x="804" y="28"/>
                </a:lnTo>
                <a:lnTo>
                  <a:pt x="808" y="30"/>
                </a:lnTo>
                <a:lnTo>
                  <a:pt x="817" y="30"/>
                </a:lnTo>
                <a:lnTo>
                  <a:pt x="822" y="17"/>
                </a:lnTo>
                <a:lnTo>
                  <a:pt x="821" y="12"/>
                </a:lnTo>
                <a:lnTo>
                  <a:pt x="813" y="15"/>
                </a:lnTo>
                <a:lnTo>
                  <a:pt x="808" y="12"/>
                </a:lnTo>
                <a:lnTo>
                  <a:pt x="810" y="6"/>
                </a:lnTo>
                <a:lnTo>
                  <a:pt x="808" y="0"/>
                </a:lnTo>
                <a:lnTo>
                  <a:pt x="802" y="5"/>
                </a:lnTo>
                <a:lnTo>
                  <a:pt x="797" y="5"/>
                </a:lnTo>
                <a:lnTo>
                  <a:pt x="791" y="0"/>
                </a:lnTo>
                <a:lnTo>
                  <a:pt x="785" y="6"/>
                </a:lnTo>
                <a:lnTo>
                  <a:pt x="785" y="10"/>
                </a:lnTo>
                <a:lnTo>
                  <a:pt x="791" y="16"/>
                </a:lnTo>
                <a:lnTo>
                  <a:pt x="787" y="21"/>
                </a:lnTo>
                <a:lnTo>
                  <a:pt x="782" y="21"/>
                </a:lnTo>
                <a:lnTo>
                  <a:pt x="776" y="12"/>
                </a:lnTo>
                <a:lnTo>
                  <a:pt x="771" y="16"/>
                </a:lnTo>
                <a:lnTo>
                  <a:pt x="769" y="23"/>
                </a:lnTo>
                <a:lnTo>
                  <a:pt x="771" y="27"/>
                </a:lnTo>
                <a:lnTo>
                  <a:pt x="779" y="27"/>
                </a:lnTo>
                <a:lnTo>
                  <a:pt x="781" y="29"/>
                </a:lnTo>
                <a:lnTo>
                  <a:pt x="781" y="33"/>
                </a:lnTo>
                <a:lnTo>
                  <a:pt x="775" y="35"/>
                </a:lnTo>
                <a:lnTo>
                  <a:pt x="775" y="41"/>
                </a:lnTo>
                <a:lnTo>
                  <a:pt x="770" y="44"/>
                </a:lnTo>
                <a:lnTo>
                  <a:pt x="770" y="48"/>
                </a:lnTo>
                <a:lnTo>
                  <a:pt x="771" y="51"/>
                </a:lnTo>
                <a:lnTo>
                  <a:pt x="767" y="54"/>
                </a:lnTo>
                <a:lnTo>
                  <a:pt x="769" y="63"/>
                </a:lnTo>
                <a:lnTo>
                  <a:pt x="767" y="65"/>
                </a:lnTo>
                <a:lnTo>
                  <a:pt x="761" y="62"/>
                </a:lnTo>
                <a:lnTo>
                  <a:pt x="756" y="65"/>
                </a:lnTo>
                <a:lnTo>
                  <a:pt x="755" y="68"/>
                </a:lnTo>
                <a:lnTo>
                  <a:pt x="749" y="71"/>
                </a:lnTo>
                <a:lnTo>
                  <a:pt x="747" y="64"/>
                </a:lnTo>
                <a:lnTo>
                  <a:pt x="756" y="50"/>
                </a:lnTo>
                <a:lnTo>
                  <a:pt x="749" y="47"/>
                </a:lnTo>
                <a:lnTo>
                  <a:pt x="749" y="44"/>
                </a:lnTo>
                <a:lnTo>
                  <a:pt x="755" y="39"/>
                </a:lnTo>
                <a:lnTo>
                  <a:pt x="755" y="27"/>
                </a:lnTo>
                <a:lnTo>
                  <a:pt x="751" y="22"/>
                </a:lnTo>
                <a:lnTo>
                  <a:pt x="747" y="22"/>
                </a:lnTo>
                <a:lnTo>
                  <a:pt x="735" y="40"/>
                </a:lnTo>
                <a:lnTo>
                  <a:pt x="735" y="48"/>
                </a:lnTo>
                <a:lnTo>
                  <a:pt x="723" y="63"/>
                </a:lnTo>
                <a:lnTo>
                  <a:pt x="721" y="74"/>
                </a:lnTo>
                <a:lnTo>
                  <a:pt x="723" y="77"/>
                </a:lnTo>
                <a:lnTo>
                  <a:pt x="722" y="86"/>
                </a:lnTo>
                <a:lnTo>
                  <a:pt x="710" y="98"/>
                </a:lnTo>
                <a:lnTo>
                  <a:pt x="704" y="100"/>
                </a:lnTo>
                <a:lnTo>
                  <a:pt x="704" y="93"/>
                </a:lnTo>
                <a:lnTo>
                  <a:pt x="701" y="88"/>
                </a:lnTo>
                <a:lnTo>
                  <a:pt x="709" y="77"/>
                </a:lnTo>
                <a:lnTo>
                  <a:pt x="707" y="70"/>
                </a:lnTo>
                <a:lnTo>
                  <a:pt x="711" y="64"/>
                </a:lnTo>
                <a:lnTo>
                  <a:pt x="707" y="57"/>
                </a:lnTo>
                <a:lnTo>
                  <a:pt x="721" y="44"/>
                </a:lnTo>
                <a:lnTo>
                  <a:pt x="723" y="36"/>
                </a:lnTo>
                <a:lnTo>
                  <a:pt x="724" y="34"/>
                </a:lnTo>
                <a:lnTo>
                  <a:pt x="724" y="30"/>
                </a:lnTo>
                <a:lnTo>
                  <a:pt x="717" y="29"/>
                </a:lnTo>
                <a:lnTo>
                  <a:pt x="710" y="23"/>
                </a:lnTo>
                <a:lnTo>
                  <a:pt x="706" y="24"/>
                </a:lnTo>
                <a:lnTo>
                  <a:pt x="707" y="31"/>
                </a:lnTo>
                <a:lnTo>
                  <a:pt x="701" y="36"/>
                </a:lnTo>
                <a:lnTo>
                  <a:pt x="701" y="29"/>
                </a:lnTo>
                <a:lnTo>
                  <a:pt x="695" y="24"/>
                </a:lnTo>
                <a:lnTo>
                  <a:pt x="688" y="22"/>
                </a:lnTo>
                <a:lnTo>
                  <a:pt x="682" y="25"/>
                </a:lnTo>
                <a:lnTo>
                  <a:pt x="683" y="35"/>
                </a:lnTo>
                <a:lnTo>
                  <a:pt x="681" y="40"/>
                </a:lnTo>
                <a:lnTo>
                  <a:pt x="677" y="35"/>
                </a:lnTo>
                <a:lnTo>
                  <a:pt x="672" y="33"/>
                </a:lnTo>
                <a:lnTo>
                  <a:pt x="669" y="36"/>
                </a:lnTo>
                <a:lnTo>
                  <a:pt x="670" y="40"/>
                </a:lnTo>
                <a:lnTo>
                  <a:pt x="680" y="46"/>
                </a:lnTo>
                <a:lnTo>
                  <a:pt x="682" y="53"/>
                </a:lnTo>
                <a:lnTo>
                  <a:pt x="680" y="56"/>
                </a:lnTo>
                <a:lnTo>
                  <a:pt x="675" y="51"/>
                </a:lnTo>
                <a:lnTo>
                  <a:pt x="670" y="56"/>
                </a:lnTo>
                <a:lnTo>
                  <a:pt x="669" y="60"/>
                </a:lnTo>
                <a:lnTo>
                  <a:pt x="672" y="63"/>
                </a:lnTo>
                <a:lnTo>
                  <a:pt x="669" y="66"/>
                </a:lnTo>
                <a:lnTo>
                  <a:pt x="660" y="62"/>
                </a:lnTo>
                <a:lnTo>
                  <a:pt x="657" y="62"/>
                </a:lnTo>
                <a:lnTo>
                  <a:pt x="652" y="70"/>
                </a:lnTo>
                <a:lnTo>
                  <a:pt x="646" y="73"/>
                </a:lnTo>
                <a:lnTo>
                  <a:pt x="646" y="75"/>
                </a:lnTo>
                <a:lnTo>
                  <a:pt x="649" y="77"/>
                </a:lnTo>
                <a:lnTo>
                  <a:pt x="641" y="83"/>
                </a:lnTo>
                <a:lnTo>
                  <a:pt x="639" y="89"/>
                </a:lnTo>
                <a:lnTo>
                  <a:pt x="646" y="95"/>
                </a:lnTo>
                <a:lnTo>
                  <a:pt x="641" y="100"/>
                </a:lnTo>
                <a:lnTo>
                  <a:pt x="648" y="103"/>
                </a:lnTo>
                <a:lnTo>
                  <a:pt x="651" y="106"/>
                </a:lnTo>
                <a:lnTo>
                  <a:pt x="647" y="110"/>
                </a:lnTo>
                <a:lnTo>
                  <a:pt x="636" y="109"/>
                </a:lnTo>
                <a:lnTo>
                  <a:pt x="632" y="98"/>
                </a:lnTo>
                <a:lnTo>
                  <a:pt x="628" y="97"/>
                </a:lnTo>
                <a:lnTo>
                  <a:pt x="632" y="92"/>
                </a:lnTo>
                <a:lnTo>
                  <a:pt x="625" y="88"/>
                </a:lnTo>
                <a:lnTo>
                  <a:pt x="618" y="89"/>
                </a:lnTo>
                <a:lnTo>
                  <a:pt x="607" y="88"/>
                </a:lnTo>
                <a:lnTo>
                  <a:pt x="594" y="79"/>
                </a:lnTo>
                <a:lnTo>
                  <a:pt x="589" y="79"/>
                </a:lnTo>
                <a:lnTo>
                  <a:pt x="584" y="83"/>
                </a:lnTo>
                <a:lnTo>
                  <a:pt x="582" y="77"/>
                </a:lnTo>
                <a:lnTo>
                  <a:pt x="574" y="83"/>
                </a:lnTo>
                <a:lnTo>
                  <a:pt x="566" y="86"/>
                </a:lnTo>
                <a:lnTo>
                  <a:pt x="566" y="88"/>
                </a:lnTo>
                <a:lnTo>
                  <a:pt x="576" y="99"/>
                </a:lnTo>
                <a:lnTo>
                  <a:pt x="583" y="99"/>
                </a:lnTo>
                <a:lnTo>
                  <a:pt x="587" y="104"/>
                </a:lnTo>
                <a:lnTo>
                  <a:pt x="597" y="104"/>
                </a:lnTo>
                <a:lnTo>
                  <a:pt x="593" y="112"/>
                </a:lnTo>
                <a:lnTo>
                  <a:pt x="593" y="118"/>
                </a:lnTo>
                <a:lnTo>
                  <a:pt x="600" y="128"/>
                </a:lnTo>
                <a:lnTo>
                  <a:pt x="599" y="133"/>
                </a:lnTo>
                <a:lnTo>
                  <a:pt x="593" y="129"/>
                </a:lnTo>
                <a:lnTo>
                  <a:pt x="587" y="120"/>
                </a:lnTo>
                <a:lnTo>
                  <a:pt x="579" y="117"/>
                </a:lnTo>
                <a:lnTo>
                  <a:pt x="574" y="112"/>
                </a:lnTo>
                <a:lnTo>
                  <a:pt x="572" y="118"/>
                </a:lnTo>
                <a:lnTo>
                  <a:pt x="565" y="125"/>
                </a:lnTo>
                <a:lnTo>
                  <a:pt x="564" y="114"/>
                </a:lnTo>
                <a:lnTo>
                  <a:pt x="556" y="120"/>
                </a:lnTo>
                <a:lnTo>
                  <a:pt x="556" y="123"/>
                </a:lnTo>
                <a:lnTo>
                  <a:pt x="549" y="129"/>
                </a:lnTo>
                <a:lnTo>
                  <a:pt x="549" y="137"/>
                </a:lnTo>
                <a:lnTo>
                  <a:pt x="559" y="140"/>
                </a:lnTo>
                <a:lnTo>
                  <a:pt x="562" y="147"/>
                </a:lnTo>
                <a:lnTo>
                  <a:pt x="555" y="147"/>
                </a:lnTo>
                <a:lnTo>
                  <a:pt x="551" y="144"/>
                </a:lnTo>
                <a:lnTo>
                  <a:pt x="545" y="151"/>
                </a:lnTo>
                <a:lnTo>
                  <a:pt x="543" y="158"/>
                </a:lnTo>
                <a:lnTo>
                  <a:pt x="533" y="166"/>
                </a:lnTo>
                <a:lnTo>
                  <a:pt x="533" y="161"/>
                </a:lnTo>
                <a:lnTo>
                  <a:pt x="539" y="156"/>
                </a:lnTo>
                <a:lnTo>
                  <a:pt x="537" y="151"/>
                </a:lnTo>
                <a:lnTo>
                  <a:pt x="544" y="139"/>
                </a:lnTo>
                <a:lnTo>
                  <a:pt x="538" y="116"/>
                </a:lnTo>
                <a:lnTo>
                  <a:pt x="532" y="120"/>
                </a:lnTo>
                <a:lnTo>
                  <a:pt x="521" y="134"/>
                </a:lnTo>
                <a:lnTo>
                  <a:pt x="521" y="145"/>
                </a:lnTo>
                <a:lnTo>
                  <a:pt x="522" y="149"/>
                </a:lnTo>
                <a:lnTo>
                  <a:pt x="516" y="157"/>
                </a:lnTo>
                <a:lnTo>
                  <a:pt x="515" y="149"/>
                </a:lnTo>
                <a:lnTo>
                  <a:pt x="520" y="140"/>
                </a:lnTo>
                <a:lnTo>
                  <a:pt x="516" y="129"/>
                </a:lnTo>
                <a:lnTo>
                  <a:pt x="512" y="128"/>
                </a:lnTo>
                <a:lnTo>
                  <a:pt x="503" y="133"/>
                </a:lnTo>
                <a:lnTo>
                  <a:pt x="497" y="144"/>
                </a:lnTo>
                <a:lnTo>
                  <a:pt x="501" y="151"/>
                </a:lnTo>
                <a:lnTo>
                  <a:pt x="500" y="158"/>
                </a:lnTo>
                <a:lnTo>
                  <a:pt x="513" y="167"/>
                </a:lnTo>
                <a:lnTo>
                  <a:pt x="516" y="173"/>
                </a:lnTo>
                <a:lnTo>
                  <a:pt x="510" y="181"/>
                </a:lnTo>
                <a:lnTo>
                  <a:pt x="507" y="170"/>
                </a:lnTo>
                <a:lnTo>
                  <a:pt x="498" y="167"/>
                </a:lnTo>
                <a:lnTo>
                  <a:pt x="492" y="152"/>
                </a:lnTo>
                <a:lnTo>
                  <a:pt x="489" y="150"/>
                </a:lnTo>
                <a:lnTo>
                  <a:pt x="478" y="154"/>
                </a:lnTo>
                <a:lnTo>
                  <a:pt x="475" y="160"/>
                </a:lnTo>
                <a:lnTo>
                  <a:pt x="487" y="167"/>
                </a:lnTo>
                <a:lnTo>
                  <a:pt x="493" y="168"/>
                </a:lnTo>
                <a:lnTo>
                  <a:pt x="496" y="172"/>
                </a:lnTo>
                <a:lnTo>
                  <a:pt x="489" y="170"/>
                </a:lnTo>
                <a:lnTo>
                  <a:pt x="480" y="173"/>
                </a:lnTo>
                <a:lnTo>
                  <a:pt x="485" y="180"/>
                </a:lnTo>
                <a:lnTo>
                  <a:pt x="477" y="174"/>
                </a:lnTo>
                <a:lnTo>
                  <a:pt x="475" y="166"/>
                </a:lnTo>
                <a:lnTo>
                  <a:pt x="472" y="163"/>
                </a:lnTo>
                <a:lnTo>
                  <a:pt x="471" y="157"/>
                </a:lnTo>
                <a:lnTo>
                  <a:pt x="466" y="161"/>
                </a:lnTo>
                <a:lnTo>
                  <a:pt x="463" y="170"/>
                </a:lnTo>
                <a:lnTo>
                  <a:pt x="467" y="175"/>
                </a:lnTo>
                <a:lnTo>
                  <a:pt x="466" y="185"/>
                </a:lnTo>
                <a:lnTo>
                  <a:pt x="458" y="181"/>
                </a:lnTo>
                <a:lnTo>
                  <a:pt x="452" y="183"/>
                </a:lnTo>
                <a:lnTo>
                  <a:pt x="443" y="192"/>
                </a:lnTo>
                <a:lnTo>
                  <a:pt x="445" y="193"/>
                </a:lnTo>
                <a:lnTo>
                  <a:pt x="451" y="192"/>
                </a:lnTo>
                <a:lnTo>
                  <a:pt x="457" y="199"/>
                </a:lnTo>
                <a:lnTo>
                  <a:pt x="450" y="199"/>
                </a:lnTo>
                <a:lnTo>
                  <a:pt x="444" y="203"/>
                </a:lnTo>
                <a:lnTo>
                  <a:pt x="449" y="205"/>
                </a:lnTo>
                <a:lnTo>
                  <a:pt x="445" y="210"/>
                </a:lnTo>
                <a:lnTo>
                  <a:pt x="439" y="210"/>
                </a:lnTo>
                <a:lnTo>
                  <a:pt x="439" y="214"/>
                </a:lnTo>
                <a:lnTo>
                  <a:pt x="441" y="216"/>
                </a:lnTo>
                <a:lnTo>
                  <a:pt x="435" y="218"/>
                </a:lnTo>
                <a:lnTo>
                  <a:pt x="432" y="213"/>
                </a:lnTo>
                <a:lnTo>
                  <a:pt x="426" y="215"/>
                </a:lnTo>
                <a:lnTo>
                  <a:pt x="420" y="221"/>
                </a:lnTo>
                <a:lnTo>
                  <a:pt x="422" y="225"/>
                </a:lnTo>
                <a:lnTo>
                  <a:pt x="420" y="228"/>
                </a:lnTo>
                <a:lnTo>
                  <a:pt x="410" y="228"/>
                </a:lnTo>
                <a:lnTo>
                  <a:pt x="405" y="236"/>
                </a:lnTo>
                <a:lnTo>
                  <a:pt x="414" y="238"/>
                </a:lnTo>
                <a:lnTo>
                  <a:pt x="433" y="233"/>
                </a:lnTo>
                <a:lnTo>
                  <a:pt x="438" y="236"/>
                </a:lnTo>
                <a:lnTo>
                  <a:pt x="446" y="232"/>
                </a:lnTo>
                <a:lnTo>
                  <a:pt x="451" y="232"/>
                </a:lnTo>
                <a:lnTo>
                  <a:pt x="451" y="237"/>
                </a:lnTo>
                <a:lnTo>
                  <a:pt x="445" y="243"/>
                </a:lnTo>
                <a:lnTo>
                  <a:pt x="444" y="254"/>
                </a:lnTo>
                <a:lnTo>
                  <a:pt x="441" y="256"/>
                </a:lnTo>
                <a:lnTo>
                  <a:pt x="438" y="253"/>
                </a:lnTo>
                <a:lnTo>
                  <a:pt x="437" y="248"/>
                </a:lnTo>
                <a:lnTo>
                  <a:pt x="429" y="249"/>
                </a:lnTo>
                <a:lnTo>
                  <a:pt x="426" y="245"/>
                </a:lnTo>
                <a:lnTo>
                  <a:pt x="417" y="245"/>
                </a:lnTo>
                <a:lnTo>
                  <a:pt x="420" y="248"/>
                </a:lnTo>
                <a:lnTo>
                  <a:pt x="417" y="253"/>
                </a:lnTo>
                <a:lnTo>
                  <a:pt x="410" y="249"/>
                </a:lnTo>
                <a:lnTo>
                  <a:pt x="405" y="250"/>
                </a:lnTo>
                <a:lnTo>
                  <a:pt x="412" y="254"/>
                </a:lnTo>
                <a:lnTo>
                  <a:pt x="415" y="261"/>
                </a:lnTo>
                <a:lnTo>
                  <a:pt x="411" y="261"/>
                </a:lnTo>
                <a:lnTo>
                  <a:pt x="408" y="266"/>
                </a:lnTo>
                <a:lnTo>
                  <a:pt x="410" y="272"/>
                </a:lnTo>
                <a:lnTo>
                  <a:pt x="408" y="276"/>
                </a:lnTo>
                <a:lnTo>
                  <a:pt x="404" y="270"/>
                </a:lnTo>
                <a:lnTo>
                  <a:pt x="404" y="262"/>
                </a:lnTo>
                <a:lnTo>
                  <a:pt x="398" y="255"/>
                </a:lnTo>
                <a:lnTo>
                  <a:pt x="392" y="261"/>
                </a:lnTo>
                <a:lnTo>
                  <a:pt x="385" y="264"/>
                </a:lnTo>
                <a:lnTo>
                  <a:pt x="382" y="259"/>
                </a:lnTo>
                <a:lnTo>
                  <a:pt x="385" y="255"/>
                </a:lnTo>
                <a:lnTo>
                  <a:pt x="380" y="254"/>
                </a:lnTo>
                <a:lnTo>
                  <a:pt x="373" y="261"/>
                </a:lnTo>
                <a:lnTo>
                  <a:pt x="379" y="267"/>
                </a:lnTo>
                <a:lnTo>
                  <a:pt x="388" y="267"/>
                </a:lnTo>
                <a:lnTo>
                  <a:pt x="396" y="272"/>
                </a:lnTo>
                <a:lnTo>
                  <a:pt x="392" y="278"/>
                </a:lnTo>
                <a:lnTo>
                  <a:pt x="375" y="280"/>
                </a:lnTo>
                <a:lnTo>
                  <a:pt x="371" y="277"/>
                </a:lnTo>
                <a:lnTo>
                  <a:pt x="365" y="277"/>
                </a:lnTo>
                <a:lnTo>
                  <a:pt x="362" y="285"/>
                </a:lnTo>
                <a:lnTo>
                  <a:pt x="367" y="290"/>
                </a:lnTo>
                <a:lnTo>
                  <a:pt x="362" y="296"/>
                </a:lnTo>
                <a:lnTo>
                  <a:pt x="368" y="295"/>
                </a:lnTo>
                <a:lnTo>
                  <a:pt x="376" y="286"/>
                </a:lnTo>
                <a:lnTo>
                  <a:pt x="383" y="286"/>
                </a:lnTo>
                <a:lnTo>
                  <a:pt x="388" y="293"/>
                </a:lnTo>
                <a:lnTo>
                  <a:pt x="375" y="294"/>
                </a:lnTo>
                <a:lnTo>
                  <a:pt x="374" y="302"/>
                </a:lnTo>
                <a:lnTo>
                  <a:pt x="379" y="307"/>
                </a:lnTo>
                <a:lnTo>
                  <a:pt x="388" y="313"/>
                </a:lnTo>
                <a:lnTo>
                  <a:pt x="388" y="319"/>
                </a:lnTo>
                <a:lnTo>
                  <a:pt x="381" y="314"/>
                </a:lnTo>
                <a:lnTo>
                  <a:pt x="375" y="315"/>
                </a:lnTo>
                <a:lnTo>
                  <a:pt x="369" y="307"/>
                </a:lnTo>
                <a:lnTo>
                  <a:pt x="364" y="307"/>
                </a:lnTo>
                <a:lnTo>
                  <a:pt x="359" y="313"/>
                </a:lnTo>
                <a:lnTo>
                  <a:pt x="365" y="317"/>
                </a:lnTo>
                <a:lnTo>
                  <a:pt x="357" y="318"/>
                </a:lnTo>
                <a:lnTo>
                  <a:pt x="348" y="323"/>
                </a:lnTo>
                <a:lnTo>
                  <a:pt x="348" y="329"/>
                </a:lnTo>
                <a:lnTo>
                  <a:pt x="357" y="331"/>
                </a:lnTo>
                <a:lnTo>
                  <a:pt x="365" y="328"/>
                </a:lnTo>
                <a:lnTo>
                  <a:pt x="369" y="331"/>
                </a:lnTo>
                <a:lnTo>
                  <a:pt x="377" y="330"/>
                </a:lnTo>
                <a:lnTo>
                  <a:pt x="380" y="336"/>
                </a:lnTo>
                <a:lnTo>
                  <a:pt x="385" y="338"/>
                </a:lnTo>
                <a:lnTo>
                  <a:pt x="385" y="343"/>
                </a:lnTo>
                <a:lnTo>
                  <a:pt x="374" y="337"/>
                </a:lnTo>
                <a:lnTo>
                  <a:pt x="364" y="337"/>
                </a:lnTo>
                <a:lnTo>
                  <a:pt x="359" y="340"/>
                </a:lnTo>
                <a:lnTo>
                  <a:pt x="347" y="341"/>
                </a:lnTo>
                <a:lnTo>
                  <a:pt x="347" y="347"/>
                </a:lnTo>
                <a:lnTo>
                  <a:pt x="340" y="351"/>
                </a:lnTo>
                <a:lnTo>
                  <a:pt x="336" y="348"/>
                </a:lnTo>
                <a:lnTo>
                  <a:pt x="325" y="354"/>
                </a:lnTo>
                <a:lnTo>
                  <a:pt x="319" y="354"/>
                </a:lnTo>
                <a:lnTo>
                  <a:pt x="318" y="358"/>
                </a:lnTo>
                <a:lnTo>
                  <a:pt x="324" y="360"/>
                </a:lnTo>
                <a:lnTo>
                  <a:pt x="330" y="366"/>
                </a:lnTo>
                <a:lnTo>
                  <a:pt x="324" y="369"/>
                </a:lnTo>
                <a:lnTo>
                  <a:pt x="321" y="367"/>
                </a:lnTo>
                <a:lnTo>
                  <a:pt x="318" y="369"/>
                </a:lnTo>
                <a:lnTo>
                  <a:pt x="323" y="374"/>
                </a:lnTo>
                <a:lnTo>
                  <a:pt x="322" y="377"/>
                </a:lnTo>
                <a:lnTo>
                  <a:pt x="313" y="376"/>
                </a:lnTo>
                <a:lnTo>
                  <a:pt x="312" y="374"/>
                </a:lnTo>
                <a:lnTo>
                  <a:pt x="309" y="376"/>
                </a:lnTo>
                <a:lnTo>
                  <a:pt x="315" y="381"/>
                </a:lnTo>
                <a:lnTo>
                  <a:pt x="311" y="383"/>
                </a:lnTo>
                <a:lnTo>
                  <a:pt x="312" y="388"/>
                </a:lnTo>
                <a:lnTo>
                  <a:pt x="317" y="388"/>
                </a:lnTo>
                <a:lnTo>
                  <a:pt x="312" y="390"/>
                </a:lnTo>
                <a:lnTo>
                  <a:pt x="306" y="392"/>
                </a:lnTo>
                <a:lnTo>
                  <a:pt x="304" y="389"/>
                </a:lnTo>
                <a:lnTo>
                  <a:pt x="304" y="393"/>
                </a:lnTo>
                <a:lnTo>
                  <a:pt x="301" y="398"/>
                </a:lnTo>
                <a:lnTo>
                  <a:pt x="306" y="400"/>
                </a:lnTo>
                <a:lnTo>
                  <a:pt x="318" y="404"/>
                </a:lnTo>
                <a:lnTo>
                  <a:pt x="319" y="409"/>
                </a:lnTo>
                <a:lnTo>
                  <a:pt x="324" y="410"/>
                </a:lnTo>
                <a:lnTo>
                  <a:pt x="332" y="407"/>
                </a:lnTo>
                <a:lnTo>
                  <a:pt x="325" y="412"/>
                </a:lnTo>
                <a:lnTo>
                  <a:pt x="325" y="416"/>
                </a:lnTo>
                <a:lnTo>
                  <a:pt x="318" y="416"/>
                </a:lnTo>
                <a:lnTo>
                  <a:pt x="315" y="412"/>
                </a:lnTo>
                <a:lnTo>
                  <a:pt x="302" y="412"/>
                </a:lnTo>
                <a:lnTo>
                  <a:pt x="294" y="419"/>
                </a:lnTo>
                <a:lnTo>
                  <a:pt x="296" y="422"/>
                </a:lnTo>
                <a:lnTo>
                  <a:pt x="305" y="423"/>
                </a:lnTo>
                <a:lnTo>
                  <a:pt x="306" y="428"/>
                </a:lnTo>
                <a:lnTo>
                  <a:pt x="311" y="432"/>
                </a:lnTo>
                <a:lnTo>
                  <a:pt x="310" y="438"/>
                </a:lnTo>
                <a:lnTo>
                  <a:pt x="305" y="433"/>
                </a:lnTo>
                <a:lnTo>
                  <a:pt x="301" y="433"/>
                </a:lnTo>
                <a:lnTo>
                  <a:pt x="296" y="438"/>
                </a:lnTo>
                <a:lnTo>
                  <a:pt x="296" y="442"/>
                </a:lnTo>
                <a:lnTo>
                  <a:pt x="294" y="445"/>
                </a:lnTo>
                <a:lnTo>
                  <a:pt x="299" y="448"/>
                </a:lnTo>
                <a:lnTo>
                  <a:pt x="300" y="454"/>
                </a:lnTo>
                <a:lnTo>
                  <a:pt x="296" y="454"/>
                </a:lnTo>
                <a:lnTo>
                  <a:pt x="292" y="450"/>
                </a:lnTo>
                <a:lnTo>
                  <a:pt x="288" y="452"/>
                </a:lnTo>
                <a:lnTo>
                  <a:pt x="288" y="459"/>
                </a:lnTo>
                <a:lnTo>
                  <a:pt x="296" y="461"/>
                </a:lnTo>
                <a:lnTo>
                  <a:pt x="298" y="464"/>
                </a:lnTo>
                <a:lnTo>
                  <a:pt x="296" y="469"/>
                </a:lnTo>
                <a:lnTo>
                  <a:pt x="287" y="463"/>
                </a:lnTo>
                <a:lnTo>
                  <a:pt x="282" y="464"/>
                </a:lnTo>
                <a:lnTo>
                  <a:pt x="282" y="471"/>
                </a:lnTo>
                <a:lnTo>
                  <a:pt x="284" y="471"/>
                </a:lnTo>
                <a:lnTo>
                  <a:pt x="284" y="479"/>
                </a:lnTo>
                <a:lnTo>
                  <a:pt x="288" y="486"/>
                </a:lnTo>
                <a:lnTo>
                  <a:pt x="293" y="486"/>
                </a:lnTo>
                <a:lnTo>
                  <a:pt x="296" y="480"/>
                </a:lnTo>
                <a:lnTo>
                  <a:pt x="301" y="480"/>
                </a:lnTo>
                <a:lnTo>
                  <a:pt x="298" y="488"/>
                </a:lnTo>
                <a:lnTo>
                  <a:pt x="292" y="490"/>
                </a:lnTo>
                <a:lnTo>
                  <a:pt x="284" y="497"/>
                </a:lnTo>
                <a:lnTo>
                  <a:pt x="277" y="497"/>
                </a:lnTo>
                <a:lnTo>
                  <a:pt x="272" y="499"/>
                </a:lnTo>
                <a:lnTo>
                  <a:pt x="271" y="503"/>
                </a:lnTo>
                <a:lnTo>
                  <a:pt x="264" y="506"/>
                </a:lnTo>
                <a:lnTo>
                  <a:pt x="259" y="511"/>
                </a:lnTo>
                <a:lnTo>
                  <a:pt x="265" y="514"/>
                </a:lnTo>
                <a:lnTo>
                  <a:pt x="263" y="517"/>
                </a:lnTo>
                <a:lnTo>
                  <a:pt x="251" y="519"/>
                </a:lnTo>
                <a:lnTo>
                  <a:pt x="246" y="525"/>
                </a:lnTo>
                <a:lnTo>
                  <a:pt x="247" y="528"/>
                </a:lnTo>
                <a:lnTo>
                  <a:pt x="255" y="531"/>
                </a:lnTo>
                <a:lnTo>
                  <a:pt x="248" y="533"/>
                </a:lnTo>
                <a:lnTo>
                  <a:pt x="246" y="540"/>
                </a:lnTo>
                <a:lnTo>
                  <a:pt x="238" y="540"/>
                </a:lnTo>
                <a:lnTo>
                  <a:pt x="237" y="534"/>
                </a:lnTo>
                <a:lnTo>
                  <a:pt x="232" y="532"/>
                </a:lnTo>
                <a:lnTo>
                  <a:pt x="230" y="535"/>
                </a:lnTo>
                <a:lnTo>
                  <a:pt x="224" y="535"/>
                </a:lnTo>
                <a:lnTo>
                  <a:pt x="226" y="540"/>
                </a:lnTo>
                <a:lnTo>
                  <a:pt x="222" y="544"/>
                </a:lnTo>
                <a:lnTo>
                  <a:pt x="220" y="549"/>
                </a:lnTo>
                <a:lnTo>
                  <a:pt x="223" y="552"/>
                </a:lnTo>
                <a:lnTo>
                  <a:pt x="213" y="552"/>
                </a:lnTo>
                <a:lnTo>
                  <a:pt x="208" y="555"/>
                </a:lnTo>
                <a:lnTo>
                  <a:pt x="208" y="563"/>
                </a:lnTo>
                <a:lnTo>
                  <a:pt x="201" y="568"/>
                </a:lnTo>
                <a:lnTo>
                  <a:pt x="202" y="571"/>
                </a:lnTo>
                <a:lnTo>
                  <a:pt x="200" y="579"/>
                </a:lnTo>
                <a:lnTo>
                  <a:pt x="195" y="584"/>
                </a:lnTo>
                <a:lnTo>
                  <a:pt x="186" y="591"/>
                </a:lnTo>
                <a:lnTo>
                  <a:pt x="189" y="594"/>
                </a:lnTo>
                <a:lnTo>
                  <a:pt x="197" y="589"/>
                </a:lnTo>
                <a:lnTo>
                  <a:pt x="202" y="589"/>
                </a:lnTo>
                <a:lnTo>
                  <a:pt x="202" y="594"/>
                </a:lnTo>
                <a:lnTo>
                  <a:pt x="196" y="596"/>
                </a:lnTo>
                <a:lnTo>
                  <a:pt x="195" y="604"/>
                </a:lnTo>
                <a:lnTo>
                  <a:pt x="201" y="610"/>
                </a:lnTo>
                <a:lnTo>
                  <a:pt x="211" y="606"/>
                </a:lnTo>
                <a:lnTo>
                  <a:pt x="220" y="604"/>
                </a:lnTo>
                <a:lnTo>
                  <a:pt x="235" y="591"/>
                </a:lnTo>
                <a:lnTo>
                  <a:pt x="235" y="586"/>
                </a:lnTo>
                <a:lnTo>
                  <a:pt x="228" y="587"/>
                </a:lnTo>
                <a:lnTo>
                  <a:pt x="234" y="580"/>
                </a:lnTo>
                <a:lnTo>
                  <a:pt x="236" y="572"/>
                </a:lnTo>
                <a:lnTo>
                  <a:pt x="238" y="571"/>
                </a:lnTo>
                <a:lnTo>
                  <a:pt x="243" y="567"/>
                </a:lnTo>
                <a:lnTo>
                  <a:pt x="251" y="569"/>
                </a:lnTo>
                <a:lnTo>
                  <a:pt x="255" y="568"/>
                </a:lnTo>
                <a:lnTo>
                  <a:pt x="243" y="575"/>
                </a:lnTo>
                <a:lnTo>
                  <a:pt x="242" y="581"/>
                </a:lnTo>
                <a:lnTo>
                  <a:pt x="255" y="585"/>
                </a:lnTo>
                <a:lnTo>
                  <a:pt x="251" y="590"/>
                </a:lnTo>
                <a:lnTo>
                  <a:pt x="244" y="590"/>
                </a:lnTo>
                <a:lnTo>
                  <a:pt x="231" y="603"/>
                </a:lnTo>
                <a:lnTo>
                  <a:pt x="240" y="607"/>
                </a:lnTo>
                <a:lnTo>
                  <a:pt x="235" y="612"/>
                </a:lnTo>
                <a:lnTo>
                  <a:pt x="235" y="619"/>
                </a:lnTo>
                <a:lnTo>
                  <a:pt x="228" y="619"/>
                </a:lnTo>
                <a:lnTo>
                  <a:pt x="220" y="613"/>
                </a:lnTo>
                <a:lnTo>
                  <a:pt x="211" y="613"/>
                </a:lnTo>
                <a:lnTo>
                  <a:pt x="206" y="618"/>
                </a:lnTo>
                <a:lnTo>
                  <a:pt x="205" y="624"/>
                </a:lnTo>
                <a:lnTo>
                  <a:pt x="197" y="627"/>
                </a:lnTo>
                <a:lnTo>
                  <a:pt x="191" y="631"/>
                </a:lnTo>
                <a:lnTo>
                  <a:pt x="196" y="626"/>
                </a:lnTo>
                <a:lnTo>
                  <a:pt x="200" y="624"/>
                </a:lnTo>
                <a:lnTo>
                  <a:pt x="195" y="616"/>
                </a:lnTo>
                <a:lnTo>
                  <a:pt x="195" y="609"/>
                </a:lnTo>
                <a:lnTo>
                  <a:pt x="188" y="601"/>
                </a:lnTo>
                <a:lnTo>
                  <a:pt x="182" y="601"/>
                </a:lnTo>
                <a:lnTo>
                  <a:pt x="178" y="607"/>
                </a:lnTo>
                <a:lnTo>
                  <a:pt x="170" y="608"/>
                </a:lnTo>
                <a:lnTo>
                  <a:pt x="170" y="612"/>
                </a:lnTo>
                <a:lnTo>
                  <a:pt x="180" y="612"/>
                </a:lnTo>
                <a:lnTo>
                  <a:pt x="170" y="621"/>
                </a:lnTo>
                <a:lnTo>
                  <a:pt x="162" y="618"/>
                </a:lnTo>
                <a:lnTo>
                  <a:pt x="155" y="619"/>
                </a:lnTo>
                <a:lnTo>
                  <a:pt x="147" y="626"/>
                </a:lnTo>
                <a:lnTo>
                  <a:pt x="151" y="627"/>
                </a:lnTo>
                <a:lnTo>
                  <a:pt x="156" y="625"/>
                </a:lnTo>
                <a:lnTo>
                  <a:pt x="159" y="627"/>
                </a:lnTo>
                <a:lnTo>
                  <a:pt x="149" y="632"/>
                </a:lnTo>
                <a:lnTo>
                  <a:pt x="144" y="637"/>
                </a:lnTo>
                <a:lnTo>
                  <a:pt x="141" y="633"/>
                </a:lnTo>
                <a:lnTo>
                  <a:pt x="134" y="633"/>
                </a:lnTo>
                <a:lnTo>
                  <a:pt x="133" y="637"/>
                </a:lnTo>
                <a:lnTo>
                  <a:pt x="143" y="643"/>
                </a:lnTo>
                <a:lnTo>
                  <a:pt x="155" y="643"/>
                </a:lnTo>
                <a:lnTo>
                  <a:pt x="153" y="648"/>
                </a:lnTo>
                <a:lnTo>
                  <a:pt x="157" y="650"/>
                </a:lnTo>
                <a:lnTo>
                  <a:pt x="157" y="655"/>
                </a:lnTo>
                <a:lnTo>
                  <a:pt x="147" y="653"/>
                </a:lnTo>
                <a:lnTo>
                  <a:pt x="145" y="647"/>
                </a:lnTo>
                <a:lnTo>
                  <a:pt x="137" y="647"/>
                </a:lnTo>
                <a:lnTo>
                  <a:pt x="130" y="641"/>
                </a:lnTo>
                <a:lnTo>
                  <a:pt x="127" y="636"/>
                </a:lnTo>
                <a:lnTo>
                  <a:pt x="125" y="636"/>
                </a:lnTo>
                <a:lnTo>
                  <a:pt x="124" y="642"/>
                </a:lnTo>
                <a:lnTo>
                  <a:pt x="131" y="652"/>
                </a:lnTo>
                <a:lnTo>
                  <a:pt x="139" y="658"/>
                </a:lnTo>
                <a:lnTo>
                  <a:pt x="147" y="659"/>
                </a:lnTo>
                <a:lnTo>
                  <a:pt x="150" y="662"/>
                </a:lnTo>
                <a:lnTo>
                  <a:pt x="143" y="662"/>
                </a:lnTo>
                <a:lnTo>
                  <a:pt x="131" y="658"/>
                </a:lnTo>
                <a:lnTo>
                  <a:pt x="119" y="645"/>
                </a:lnTo>
                <a:lnTo>
                  <a:pt x="113" y="649"/>
                </a:lnTo>
                <a:lnTo>
                  <a:pt x="105" y="644"/>
                </a:lnTo>
                <a:lnTo>
                  <a:pt x="97" y="644"/>
                </a:lnTo>
                <a:lnTo>
                  <a:pt x="92" y="641"/>
                </a:lnTo>
                <a:lnTo>
                  <a:pt x="89" y="644"/>
                </a:lnTo>
                <a:lnTo>
                  <a:pt x="90" y="650"/>
                </a:lnTo>
                <a:lnTo>
                  <a:pt x="85" y="655"/>
                </a:lnTo>
                <a:lnTo>
                  <a:pt x="92" y="661"/>
                </a:lnTo>
                <a:lnTo>
                  <a:pt x="107" y="658"/>
                </a:lnTo>
                <a:lnTo>
                  <a:pt x="109" y="660"/>
                </a:lnTo>
                <a:lnTo>
                  <a:pt x="103" y="665"/>
                </a:lnTo>
                <a:lnTo>
                  <a:pt x="107" y="666"/>
                </a:lnTo>
                <a:lnTo>
                  <a:pt x="118" y="661"/>
                </a:lnTo>
                <a:lnTo>
                  <a:pt x="124" y="661"/>
                </a:lnTo>
                <a:lnTo>
                  <a:pt x="120" y="666"/>
                </a:lnTo>
                <a:lnTo>
                  <a:pt x="107" y="671"/>
                </a:lnTo>
                <a:lnTo>
                  <a:pt x="102" y="677"/>
                </a:lnTo>
                <a:lnTo>
                  <a:pt x="93" y="676"/>
                </a:lnTo>
                <a:lnTo>
                  <a:pt x="85" y="666"/>
                </a:lnTo>
                <a:lnTo>
                  <a:pt x="81" y="666"/>
                </a:lnTo>
                <a:lnTo>
                  <a:pt x="76" y="670"/>
                </a:lnTo>
                <a:lnTo>
                  <a:pt x="70" y="665"/>
                </a:lnTo>
                <a:lnTo>
                  <a:pt x="64" y="667"/>
                </a:lnTo>
                <a:lnTo>
                  <a:pt x="61" y="665"/>
                </a:lnTo>
                <a:lnTo>
                  <a:pt x="53" y="668"/>
                </a:lnTo>
                <a:lnTo>
                  <a:pt x="56" y="672"/>
                </a:lnTo>
                <a:lnTo>
                  <a:pt x="70" y="674"/>
                </a:lnTo>
                <a:lnTo>
                  <a:pt x="79" y="679"/>
                </a:lnTo>
                <a:lnTo>
                  <a:pt x="91" y="684"/>
                </a:lnTo>
                <a:lnTo>
                  <a:pt x="87" y="691"/>
                </a:lnTo>
                <a:lnTo>
                  <a:pt x="91" y="696"/>
                </a:lnTo>
                <a:lnTo>
                  <a:pt x="85" y="700"/>
                </a:lnTo>
                <a:lnTo>
                  <a:pt x="81" y="696"/>
                </a:lnTo>
                <a:lnTo>
                  <a:pt x="81" y="685"/>
                </a:lnTo>
                <a:lnTo>
                  <a:pt x="74" y="683"/>
                </a:lnTo>
                <a:lnTo>
                  <a:pt x="66" y="684"/>
                </a:lnTo>
                <a:lnTo>
                  <a:pt x="69" y="690"/>
                </a:lnTo>
                <a:lnTo>
                  <a:pt x="67" y="694"/>
                </a:lnTo>
                <a:lnTo>
                  <a:pt x="57" y="689"/>
                </a:lnTo>
                <a:lnTo>
                  <a:pt x="49" y="696"/>
                </a:lnTo>
                <a:lnTo>
                  <a:pt x="57" y="702"/>
                </a:lnTo>
                <a:lnTo>
                  <a:pt x="50" y="702"/>
                </a:lnTo>
                <a:lnTo>
                  <a:pt x="45" y="705"/>
                </a:lnTo>
                <a:lnTo>
                  <a:pt x="43" y="696"/>
                </a:lnTo>
                <a:lnTo>
                  <a:pt x="29" y="696"/>
                </a:lnTo>
                <a:lnTo>
                  <a:pt x="34" y="705"/>
                </a:lnTo>
                <a:lnTo>
                  <a:pt x="28" y="707"/>
                </a:lnTo>
                <a:lnTo>
                  <a:pt x="26" y="700"/>
                </a:lnTo>
                <a:lnTo>
                  <a:pt x="18" y="694"/>
                </a:lnTo>
                <a:lnTo>
                  <a:pt x="14" y="695"/>
                </a:lnTo>
                <a:lnTo>
                  <a:pt x="15" y="700"/>
                </a:lnTo>
                <a:lnTo>
                  <a:pt x="23" y="707"/>
                </a:lnTo>
                <a:lnTo>
                  <a:pt x="20" y="712"/>
                </a:lnTo>
                <a:lnTo>
                  <a:pt x="23" y="714"/>
                </a:lnTo>
                <a:lnTo>
                  <a:pt x="34" y="712"/>
                </a:lnTo>
                <a:lnTo>
                  <a:pt x="47" y="714"/>
                </a:lnTo>
                <a:lnTo>
                  <a:pt x="56" y="719"/>
                </a:lnTo>
                <a:lnTo>
                  <a:pt x="69" y="719"/>
                </a:lnTo>
                <a:lnTo>
                  <a:pt x="74" y="717"/>
                </a:lnTo>
                <a:lnTo>
                  <a:pt x="80" y="717"/>
                </a:lnTo>
                <a:lnTo>
                  <a:pt x="72" y="724"/>
                </a:lnTo>
                <a:lnTo>
                  <a:pt x="60" y="723"/>
                </a:lnTo>
                <a:lnTo>
                  <a:pt x="55" y="725"/>
                </a:lnTo>
                <a:lnTo>
                  <a:pt x="40" y="719"/>
                </a:lnTo>
                <a:lnTo>
                  <a:pt x="32" y="720"/>
                </a:lnTo>
                <a:lnTo>
                  <a:pt x="28" y="719"/>
                </a:lnTo>
                <a:lnTo>
                  <a:pt x="21" y="724"/>
                </a:lnTo>
                <a:lnTo>
                  <a:pt x="11" y="726"/>
                </a:lnTo>
                <a:lnTo>
                  <a:pt x="10" y="729"/>
                </a:lnTo>
                <a:lnTo>
                  <a:pt x="24" y="735"/>
                </a:lnTo>
                <a:lnTo>
                  <a:pt x="20" y="741"/>
                </a:lnTo>
                <a:lnTo>
                  <a:pt x="27" y="742"/>
                </a:lnTo>
                <a:lnTo>
                  <a:pt x="32" y="740"/>
                </a:lnTo>
                <a:lnTo>
                  <a:pt x="44" y="740"/>
                </a:lnTo>
                <a:lnTo>
                  <a:pt x="35" y="745"/>
                </a:lnTo>
                <a:lnTo>
                  <a:pt x="22" y="745"/>
                </a:lnTo>
                <a:lnTo>
                  <a:pt x="18" y="747"/>
                </a:lnTo>
                <a:lnTo>
                  <a:pt x="15" y="746"/>
                </a:lnTo>
                <a:lnTo>
                  <a:pt x="15" y="748"/>
                </a:lnTo>
                <a:lnTo>
                  <a:pt x="21" y="751"/>
                </a:lnTo>
                <a:lnTo>
                  <a:pt x="26" y="751"/>
                </a:lnTo>
                <a:lnTo>
                  <a:pt x="18" y="754"/>
                </a:lnTo>
                <a:lnTo>
                  <a:pt x="15" y="755"/>
                </a:lnTo>
                <a:lnTo>
                  <a:pt x="16" y="759"/>
                </a:lnTo>
                <a:lnTo>
                  <a:pt x="20" y="763"/>
                </a:lnTo>
                <a:lnTo>
                  <a:pt x="23" y="766"/>
                </a:lnTo>
                <a:lnTo>
                  <a:pt x="33" y="766"/>
                </a:lnTo>
                <a:lnTo>
                  <a:pt x="39" y="763"/>
                </a:lnTo>
                <a:lnTo>
                  <a:pt x="52" y="762"/>
                </a:lnTo>
                <a:lnTo>
                  <a:pt x="62" y="763"/>
                </a:lnTo>
                <a:lnTo>
                  <a:pt x="66" y="765"/>
                </a:lnTo>
                <a:lnTo>
                  <a:pt x="72" y="762"/>
                </a:lnTo>
                <a:lnTo>
                  <a:pt x="72" y="757"/>
                </a:lnTo>
                <a:lnTo>
                  <a:pt x="78" y="754"/>
                </a:lnTo>
                <a:lnTo>
                  <a:pt x="80" y="759"/>
                </a:lnTo>
                <a:lnTo>
                  <a:pt x="87" y="759"/>
                </a:lnTo>
                <a:lnTo>
                  <a:pt x="97" y="753"/>
                </a:lnTo>
                <a:lnTo>
                  <a:pt x="102" y="754"/>
                </a:lnTo>
                <a:lnTo>
                  <a:pt x="99" y="758"/>
                </a:lnTo>
                <a:lnTo>
                  <a:pt x="95" y="760"/>
                </a:lnTo>
                <a:lnTo>
                  <a:pt x="103" y="763"/>
                </a:lnTo>
                <a:lnTo>
                  <a:pt x="108" y="759"/>
                </a:lnTo>
                <a:lnTo>
                  <a:pt x="105" y="754"/>
                </a:lnTo>
                <a:lnTo>
                  <a:pt x="113" y="746"/>
                </a:lnTo>
                <a:lnTo>
                  <a:pt x="110" y="752"/>
                </a:lnTo>
                <a:lnTo>
                  <a:pt x="118" y="760"/>
                </a:lnTo>
                <a:lnTo>
                  <a:pt x="113" y="766"/>
                </a:lnTo>
                <a:lnTo>
                  <a:pt x="101" y="769"/>
                </a:lnTo>
                <a:lnTo>
                  <a:pt x="95" y="772"/>
                </a:lnTo>
                <a:lnTo>
                  <a:pt x="98" y="775"/>
                </a:lnTo>
                <a:lnTo>
                  <a:pt x="93" y="782"/>
                </a:lnTo>
                <a:lnTo>
                  <a:pt x="84" y="782"/>
                </a:lnTo>
                <a:lnTo>
                  <a:pt x="83" y="778"/>
                </a:lnTo>
                <a:lnTo>
                  <a:pt x="89" y="775"/>
                </a:lnTo>
                <a:lnTo>
                  <a:pt x="87" y="766"/>
                </a:lnTo>
                <a:lnTo>
                  <a:pt x="79" y="765"/>
                </a:lnTo>
                <a:lnTo>
                  <a:pt x="69" y="774"/>
                </a:lnTo>
                <a:lnTo>
                  <a:pt x="68" y="778"/>
                </a:lnTo>
                <a:lnTo>
                  <a:pt x="61" y="771"/>
                </a:lnTo>
                <a:lnTo>
                  <a:pt x="53" y="769"/>
                </a:lnTo>
                <a:lnTo>
                  <a:pt x="44" y="771"/>
                </a:lnTo>
                <a:lnTo>
                  <a:pt x="38" y="769"/>
                </a:lnTo>
                <a:lnTo>
                  <a:pt x="27" y="775"/>
                </a:lnTo>
                <a:lnTo>
                  <a:pt x="21" y="775"/>
                </a:lnTo>
                <a:lnTo>
                  <a:pt x="15" y="770"/>
                </a:lnTo>
                <a:lnTo>
                  <a:pt x="12" y="771"/>
                </a:lnTo>
                <a:lnTo>
                  <a:pt x="16" y="778"/>
                </a:lnTo>
                <a:lnTo>
                  <a:pt x="14" y="783"/>
                </a:lnTo>
                <a:lnTo>
                  <a:pt x="17" y="786"/>
                </a:lnTo>
                <a:lnTo>
                  <a:pt x="24" y="784"/>
                </a:lnTo>
                <a:lnTo>
                  <a:pt x="28" y="781"/>
                </a:lnTo>
                <a:lnTo>
                  <a:pt x="33" y="781"/>
                </a:lnTo>
                <a:lnTo>
                  <a:pt x="27" y="787"/>
                </a:lnTo>
                <a:lnTo>
                  <a:pt x="28" y="794"/>
                </a:lnTo>
                <a:lnTo>
                  <a:pt x="24" y="797"/>
                </a:lnTo>
                <a:lnTo>
                  <a:pt x="17" y="793"/>
                </a:lnTo>
                <a:lnTo>
                  <a:pt x="21" y="803"/>
                </a:lnTo>
                <a:lnTo>
                  <a:pt x="26" y="806"/>
                </a:lnTo>
                <a:lnTo>
                  <a:pt x="39" y="793"/>
                </a:lnTo>
                <a:lnTo>
                  <a:pt x="47" y="797"/>
                </a:lnTo>
                <a:lnTo>
                  <a:pt x="44" y="800"/>
                </a:lnTo>
                <a:lnTo>
                  <a:pt x="45" y="807"/>
                </a:lnTo>
                <a:lnTo>
                  <a:pt x="34" y="812"/>
                </a:lnTo>
                <a:lnTo>
                  <a:pt x="35" y="815"/>
                </a:lnTo>
                <a:lnTo>
                  <a:pt x="43" y="816"/>
                </a:lnTo>
                <a:lnTo>
                  <a:pt x="39" y="821"/>
                </a:lnTo>
                <a:lnTo>
                  <a:pt x="44" y="828"/>
                </a:lnTo>
                <a:lnTo>
                  <a:pt x="40" y="835"/>
                </a:lnTo>
                <a:lnTo>
                  <a:pt x="44" y="836"/>
                </a:lnTo>
                <a:lnTo>
                  <a:pt x="50" y="826"/>
                </a:lnTo>
                <a:lnTo>
                  <a:pt x="57" y="823"/>
                </a:lnTo>
                <a:lnTo>
                  <a:pt x="58" y="815"/>
                </a:lnTo>
                <a:lnTo>
                  <a:pt x="75" y="809"/>
                </a:lnTo>
                <a:lnTo>
                  <a:pt x="84" y="809"/>
                </a:lnTo>
                <a:lnTo>
                  <a:pt x="90" y="807"/>
                </a:lnTo>
                <a:lnTo>
                  <a:pt x="85" y="810"/>
                </a:lnTo>
                <a:lnTo>
                  <a:pt x="76" y="816"/>
                </a:lnTo>
                <a:lnTo>
                  <a:pt x="76" y="826"/>
                </a:lnTo>
                <a:lnTo>
                  <a:pt x="79" y="832"/>
                </a:lnTo>
                <a:lnTo>
                  <a:pt x="73" y="827"/>
                </a:lnTo>
                <a:lnTo>
                  <a:pt x="72" y="818"/>
                </a:lnTo>
                <a:lnTo>
                  <a:pt x="67" y="817"/>
                </a:lnTo>
                <a:lnTo>
                  <a:pt x="61" y="827"/>
                </a:lnTo>
                <a:lnTo>
                  <a:pt x="56" y="829"/>
                </a:lnTo>
                <a:lnTo>
                  <a:pt x="64" y="832"/>
                </a:lnTo>
                <a:lnTo>
                  <a:pt x="57" y="840"/>
                </a:lnTo>
                <a:lnTo>
                  <a:pt x="51" y="840"/>
                </a:lnTo>
                <a:lnTo>
                  <a:pt x="49" y="846"/>
                </a:lnTo>
                <a:lnTo>
                  <a:pt x="52" y="849"/>
                </a:lnTo>
                <a:lnTo>
                  <a:pt x="66" y="849"/>
                </a:lnTo>
                <a:lnTo>
                  <a:pt x="68" y="853"/>
                </a:lnTo>
                <a:lnTo>
                  <a:pt x="60" y="853"/>
                </a:lnTo>
                <a:lnTo>
                  <a:pt x="56" y="858"/>
                </a:lnTo>
                <a:lnTo>
                  <a:pt x="55" y="864"/>
                </a:lnTo>
                <a:lnTo>
                  <a:pt x="45" y="858"/>
                </a:lnTo>
                <a:lnTo>
                  <a:pt x="41" y="859"/>
                </a:lnTo>
                <a:lnTo>
                  <a:pt x="39" y="867"/>
                </a:lnTo>
                <a:lnTo>
                  <a:pt x="38" y="858"/>
                </a:lnTo>
                <a:lnTo>
                  <a:pt x="32" y="862"/>
                </a:lnTo>
                <a:lnTo>
                  <a:pt x="23" y="872"/>
                </a:lnTo>
                <a:lnTo>
                  <a:pt x="27" y="879"/>
                </a:lnTo>
                <a:lnTo>
                  <a:pt x="39" y="891"/>
                </a:lnTo>
                <a:lnTo>
                  <a:pt x="41" y="885"/>
                </a:lnTo>
                <a:lnTo>
                  <a:pt x="44" y="887"/>
                </a:lnTo>
                <a:lnTo>
                  <a:pt x="51" y="884"/>
                </a:lnTo>
                <a:lnTo>
                  <a:pt x="49" y="880"/>
                </a:lnTo>
                <a:lnTo>
                  <a:pt x="53" y="873"/>
                </a:lnTo>
                <a:lnTo>
                  <a:pt x="63" y="879"/>
                </a:lnTo>
                <a:lnTo>
                  <a:pt x="58" y="881"/>
                </a:lnTo>
                <a:lnTo>
                  <a:pt x="63" y="887"/>
                </a:lnTo>
                <a:lnTo>
                  <a:pt x="62" y="894"/>
                </a:lnTo>
                <a:lnTo>
                  <a:pt x="56" y="898"/>
                </a:lnTo>
                <a:lnTo>
                  <a:pt x="61" y="909"/>
                </a:lnTo>
                <a:lnTo>
                  <a:pt x="66" y="905"/>
                </a:lnTo>
                <a:lnTo>
                  <a:pt x="76" y="902"/>
                </a:lnTo>
                <a:lnTo>
                  <a:pt x="81" y="908"/>
                </a:lnTo>
                <a:lnTo>
                  <a:pt x="72" y="909"/>
                </a:lnTo>
                <a:lnTo>
                  <a:pt x="67" y="911"/>
                </a:lnTo>
                <a:lnTo>
                  <a:pt x="72" y="919"/>
                </a:lnTo>
                <a:lnTo>
                  <a:pt x="70" y="921"/>
                </a:lnTo>
                <a:lnTo>
                  <a:pt x="55" y="910"/>
                </a:lnTo>
                <a:lnTo>
                  <a:pt x="49" y="913"/>
                </a:lnTo>
                <a:lnTo>
                  <a:pt x="44" y="909"/>
                </a:lnTo>
                <a:lnTo>
                  <a:pt x="37" y="909"/>
                </a:lnTo>
                <a:lnTo>
                  <a:pt x="37" y="915"/>
                </a:lnTo>
                <a:lnTo>
                  <a:pt x="32" y="920"/>
                </a:lnTo>
                <a:lnTo>
                  <a:pt x="44" y="938"/>
                </a:lnTo>
                <a:lnTo>
                  <a:pt x="52" y="939"/>
                </a:lnTo>
                <a:lnTo>
                  <a:pt x="66" y="949"/>
                </a:lnTo>
                <a:lnTo>
                  <a:pt x="83" y="955"/>
                </a:lnTo>
                <a:lnTo>
                  <a:pt x="85" y="960"/>
                </a:lnTo>
                <a:lnTo>
                  <a:pt x="80" y="962"/>
                </a:lnTo>
                <a:lnTo>
                  <a:pt x="87" y="967"/>
                </a:lnTo>
                <a:lnTo>
                  <a:pt x="93" y="965"/>
                </a:lnTo>
                <a:lnTo>
                  <a:pt x="90" y="957"/>
                </a:lnTo>
                <a:lnTo>
                  <a:pt x="96" y="957"/>
                </a:lnTo>
                <a:lnTo>
                  <a:pt x="102" y="961"/>
                </a:lnTo>
                <a:lnTo>
                  <a:pt x="101" y="963"/>
                </a:lnTo>
                <a:lnTo>
                  <a:pt x="110" y="974"/>
                </a:lnTo>
                <a:lnTo>
                  <a:pt x="114" y="969"/>
                </a:lnTo>
                <a:lnTo>
                  <a:pt x="118" y="971"/>
                </a:lnTo>
                <a:lnTo>
                  <a:pt x="125" y="967"/>
                </a:lnTo>
                <a:lnTo>
                  <a:pt x="134" y="959"/>
                </a:lnTo>
                <a:lnTo>
                  <a:pt x="139" y="959"/>
                </a:lnTo>
                <a:lnTo>
                  <a:pt x="143" y="955"/>
                </a:lnTo>
                <a:lnTo>
                  <a:pt x="145" y="955"/>
                </a:lnTo>
                <a:lnTo>
                  <a:pt x="147" y="961"/>
                </a:lnTo>
                <a:lnTo>
                  <a:pt x="153" y="961"/>
                </a:lnTo>
                <a:lnTo>
                  <a:pt x="168" y="946"/>
                </a:lnTo>
                <a:lnTo>
                  <a:pt x="168" y="942"/>
                </a:lnTo>
                <a:lnTo>
                  <a:pt x="161" y="934"/>
                </a:lnTo>
                <a:lnTo>
                  <a:pt x="173" y="940"/>
                </a:lnTo>
                <a:lnTo>
                  <a:pt x="183" y="932"/>
                </a:lnTo>
                <a:lnTo>
                  <a:pt x="180" y="930"/>
                </a:lnTo>
                <a:lnTo>
                  <a:pt x="185" y="926"/>
                </a:lnTo>
                <a:lnTo>
                  <a:pt x="185" y="920"/>
                </a:lnTo>
                <a:lnTo>
                  <a:pt x="191" y="916"/>
                </a:lnTo>
                <a:lnTo>
                  <a:pt x="200" y="915"/>
                </a:lnTo>
                <a:lnTo>
                  <a:pt x="201" y="909"/>
                </a:lnTo>
                <a:lnTo>
                  <a:pt x="194" y="901"/>
                </a:lnTo>
                <a:lnTo>
                  <a:pt x="196" y="896"/>
                </a:lnTo>
                <a:lnTo>
                  <a:pt x="190" y="887"/>
                </a:lnTo>
                <a:lnTo>
                  <a:pt x="183" y="882"/>
                </a:lnTo>
                <a:lnTo>
                  <a:pt x="183" y="876"/>
                </a:lnTo>
                <a:lnTo>
                  <a:pt x="188" y="879"/>
                </a:lnTo>
                <a:lnTo>
                  <a:pt x="196" y="887"/>
                </a:lnTo>
                <a:lnTo>
                  <a:pt x="200" y="898"/>
                </a:lnTo>
                <a:lnTo>
                  <a:pt x="202" y="902"/>
                </a:lnTo>
                <a:lnTo>
                  <a:pt x="208" y="903"/>
                </a:lnTo>
                <a:lnTo>
                  <a:pt x="207" y="907"/>
                </a:lnTo>
                <a:lnTo>
                  <a:pt x="211" y="911"/>
                </a:lnTo>
                <a:lnTo>
                  <a:pt x="220" y="908"/>
                </a:lnTo>
                <a:lnTo>
                  <a:pt x="218" y="904"/>
                </a:lnTo>
                <a:lnTo>
                  <a:pt x="214" y="901"/>
                </a:lnTo>
                <a:lnTo>
                  <a:pt x="217" y="896"/>
                </a:lnTo>
                <a:lnTo>
                  <a:pt x="224" y="902"/>
                </a:lnTo>
                <a:lnTo>
                  <a:pt x="225" y="904"/>
                </a:lnTo>
                <a:lnTo>
                  <a:pt x="236" y="894"/>
                </a:lnTo>
                <a:lnTo>
                  <a:pt x="238" y="886"/>
                </a:lnTo>
                <a:lnTo>
                  <a:pt x="236" y="878"/>
                </a:lnTo>
                <a:lnTo>
                  <a:pt x="230" y="876"/>
                </a:lnTo>
                <a:lnTo>
                  <a:pt x="228" y="872"/>
                </a:lnTo>
                <a:lnTo>
                  <a:pt x="231" y="869"/>
                </a:lnTo>
                <a:lnTo>
                  <a:pt x="232" y="865"/>
                </a:lnTo>
                <a:lnTo>
                  <a:pt x="236" y="864"/>
                </a:lnTo>
                <a:lnTo>
                  <a:pt x="240" y="861"/>
                </a:lnTo>
                <a:lnTo>
                  <a:pt x="235" y="856"/>
                </a:lnTo>
                <a:lnTo>
                  <a:pt x="236" y="849"/>
                </a:lnTo>
                <a:lnTo>
                  <a:pt x="242" y="844"/>
                </a:lnTo>
                <a:lnTo>
                  <a:pt x="249" y="850"/>
                </a:lnTo>
                <a:lnTo>
                  <a:pt x="243" y="857"/>
                </a:lnTo>
                <a:lnTo>
                  <a:pt x="246" y="867"/>
                </a:lnTo>
                <a:lnTo>
                  <a:pt x="243" y="874"/>
                </a:lnTo>
                <a:lnTo>
                  <a:pt x="249" y="881"/>
                </a:lnTo>
                <a:lnTo>
                  <a:pt x="251" y="886"/>
                </a:lnTo>
                <a:lnTo>
                  <a:pt x="260" y="896"/>
                </a:lnTo>
                <a:lnTo>
                  <a:pt x="271" y="894"/>
                </a:lnTo>
                <a:lnTo>
                  <a:pt x="275" y="898"/>
                </a:lnTo>
                <a:lnTo>
                  <a:pt x="272" y="902"/>
                </a:lnTo>
                <a:lnTo>
                  <a:pt x="278" y="904"/>
                </a:lnTo>
                <a:lnTo>
                  <a:pt x="283" y="913"/>
                </a:lnTo>
                <a:lnTo>
                  <a:pt x="288" y="904"/>
                </a:lnTo>
                <a:lnTo>
                  <a:pt x="287" y="879"/>
                </a:lnTo>
                <a:lnTo>
                  <a:pt x="280" y="868"/>
                </a:lnTo>
                <a:lnTo>
                  <a:pt x="283" y="861"/>
                </a:lnTo>
                <a:lnTo>
                  <a:pt x="289" y="858"/>
                </a:lnTo>
                <a:lnTo>
                  <a:pt x="284" y="850"/>
                </a:lnTo>
                <a:lnTo>
                  <a:pt x="288" y="845"/>
                </a:lnTo>
                <a:lnTo>
                  <a:pt x="302" y="844"/>
                </a:lnTo>
                <a:lnTo>
                  <a:pt x="306" y="836"/>
                </a:lnTo>
                <a:lnTo>
                  <a:pt x="305" y="828"/>
                </a:lnTo>
                <a:lnTo>
                  <a:pt x="312" y="816"/>
                </a:lnTo>
                <a:lnTo>
                  <a:pt x="305" y="807"/>
                </a:lnTo>
                <a:lnTo>
                  <a:pt x="302" y="788"/>
                </a:lnTo>
                <a:lnTo>
                  <a:pt x="293" y="772"/>
                </a:lnTo>
                <a:lnTo>
                  <a:pt x="294" y="766"/>
                </a:lnTo>
                <a:lnTo>
                  <a:pt x="315" y="760"/>
                </a:lnTo>
                <a:lnTo>
                  <a:pt x="315" y="746"/>
                </a:lnTo>
                <a:lnTo>
                  <a:pt x="319" y="737"/>
                </a:lnTo>
                <a:lnTo>
                  <a:pt x="304" y="722"/>
                </a:lnTo>
                <a:lnTo>
                  <a:pt x="290" y="716"/>
                </a:lnTo>
                <a:lnTo>
                  <a:pt x="289" y="700"/>
                </a:lnTo>
                <a:lnTo>
                  <a:pt x="293" y="684"/>
                </a:lnTo>
                <a:lnTo>
                  <a:pt x="290" y="667"/>
                </a:lnTo>
                <a:lnTo>
                  <a:pt x="286" y="656"/>
                </a:lnTo>
                <a:lnTo>
                  <a:pt x="289" y="643"/>
                </a:lnTo>
                <a:lnTo>
                  <a:pt x="287" y="621"/>
                </a:lnTo>
                <a:lnTo>
                  <a:pt x="282" y="601"/>
                </a:lnTo>
                <a:lnTo>
                  <a:pt x="286" y="581"/>
                </a:lnTo>
                <a:lnTo>
                  <a:pt x="296" y="566"/>
                </a:lnTo>
                <a:lnTo>
                  <a:pt x="306" y="560"/>
                </a:lnTo>
                <a:lnTo>
                  <a:pt x="318" y="562"/>
                </a:lnTo>
                <a:lnTo>
                  <a:pt x="334" y="563"/>
                </a:lnTo>
                <a:lnTo>
                  <a:pt x="341" y="554"/>
                </a:lnTo>
                <a:lnTo>
                  <a:pt x="340" y="538"/>
                </a:lnTo>
                <a:lnTo>
                  <a:pt x="336" y="532"/>
                </a:lnTo>
                <a:lnTo>
                  <a:pt x="336" y="521"/>
                </a:lnTo>
                <a:lnTo>
                  <a:pt x="352" y="487"/>
                </a:lnTo>
                <a:lnTo>
                  <a:pt x="353" y="467"/>
                </a:lnTo>
                <a:lnTo>
                  <a:pt x="357" y="448"/>
                </a:lnTo>
                <a:lnTo>
                  <a:pt x="362" y="438"/>
                </a:lnTo>
                <a:lnTo>
                  <a:pt x="362" y="425"/>
                </a:lnTo>
                <a:lnTo>
                  <a:pt x="356" y="419"/>
                </a:lnTo>
                <a:lnTo>
                  <a:pt x="356" y="411"/>
                </a:lnTo>
                <a:lnTo>
                  <a:pt x="370" y="404"/>
                </a:lnTo>
                <a:lnTo>
                  <a:pt x="386" y="400"/>
                </a:lnTo>
                <a:lnTo>
                  <a:pt x="393" y="395"/>
                </a:lnTo>
                <a:lnTo>
                  <a:pt x="393" y="387"/>
                </a:lnTo>
                <a:lnTo>
                  <a:pt x="406" y="366"/>
                </a:lnTo>
                <a:lnTo>
                  <a:pt x="419" y="351"/>
                </a:lnTo>
                <a:lnTo>
                  <a:pt x="423" y="341"/>
                </a:lnTo>
                <a:lnTo>
                  <a:pt x="419" y="329"/>
                </a:lnTo>
                <a:lnTo>
                  <a:pt x="414" y="323"/>
                </a:lnTo>
                <a:lnTo>
                  <a:pt x="412" y="303"/>
                </a:lnTo>
                <a:lnTo>
                  <a:pt x="419" y="301"/>
                </a:lnTo>
                <a:lnTo>
                  <a:pt x="425" y="294"/>
                </a:lnTo>
                <a:lnTo>
                  <a:pt x="427" y="284"/>
                </a:lnTo>
                <a:lnTo>
                  <a:pt x="433" y="280"/>
                </a:lnTo>
                <a:lnTo>
                  <a:pt x="440" y="267"/>
                </a:lnTo>
                <a:lnTo>
                  <a:pt x="450" y="261"/>
                </a:lnTo>
                <a:lnTo>
                  <a:pt x="460" y="265"/>
                </a:lnTo>
                <a:lnTo>
                  <a:pt x="464" y="270"/>
                </a:lnTo>
                <a:lnTo>
                  <a:pt x="471" y="268"/>
                </a:lnTo>
                <a:lnTo>
                  <a:pt x="478" y="262"/>
                </a:lnTo>
                <a:lnTo>
                  <a:pt x="472" y="254"/>
                </a:lnTo>
                <a:lnTo>
                  <a:pt x="477" y="249"/>
                </a:lnTo>
                <a:lnTo>
                  <a:pt x="477" y="245"/>
                </a:lnTo>
                <a:lnTo>
                  <a:pt x="479" y="241"/>
                </a:lnTo>
                <a:lnTo>
                  <a:pt x="472" y="230"/>
                </a:lnTo>
                <a:lnTo>
                  <a:pt x="477" y="227"/>
                </a:lnTo>
                <a:lnTo>
                  <a:pt x="490" y="227"/>
                </a:lnTo>
                <a:lnTo>
                  <a:pt x="500" y="222"/>
                </a:lnTo>
                <a:lnTo>
                  <a:pt x="515" y="226"/>
                </a:lnTo>
                <a:lnTo>
                  <a:pt x="525" y="232"/>
                </a:lnTo>
                <a:lnTo>
                  <a:pt x="535" y="233"/>
                </a:lnTo>
                <a:lnTo>
                  <a:pt x="541" y="238"/>
                </a:lnTo>
                <a:lnTo>
                  <a:pt x="545" y="236"/>
                </a:lnTo>
                <a:lnTo>
                  <a:pt x="550" y="238"/>
                </a:lnTo>
                <a:lnTo>
                  <a:pt x="550" y="228"/>
                </a:lnTo>
                <a:lnTo>
                  <a:pt x="545" y="221"/>
                </a:lnTo>
                <a:lnTo>
                  <a:pt x="547" y="209"/>
                </a:lnTo>
                <a:lnTo>
                  <a:pt x="554" y="205"/>
                </a:lnTo>
                <a:lnTo>
                  <a:pt x="551" y="197"/>
                </a:lnTo>
                <a:lnTo>
                  <a:pt x="544" y="193"/>
                </a:lnTo>
                <a:lnTo>
                  <a:pt x="543" y="185"/>
                </a:lnTo>
                <a:lnTo>
                  <a:pt x="554" y="187"/>
                </a:lnTo>
                <a:lnTo>
                  <a:pt x="564" y="186"/>
                </a:lnTo>
                <a:lnTo>
                  <a:pt x="567" y="184"/>
                </a:lnTo>
                <a:lnTo>
                  <a:pt x="567" y="184"/>
                </a:lnTo>
                <a:lnTo>
                  <a:pt x="570" y="181"/>
                </a:lnTo>
                <a:lnTo>
                  <a:pt x="573" y="184"/>
                </a:lnTo>
                <a:lnTo>
                  <a:pt x="577" y="181"/>
                </a:lnTo>
                <a:lnTo>
                  <a:pt x="573" y="175"/>
                </a:lnTo>
                <a:lnTo>
                  <a:pt x="576" y="168"/>
                </a:lnTo>
                <a:lnTo>
                  <a:pt x="582" y="163"/>
                </a:lnTo>
                <a:lnTo>
                  <a:pt x="590" y="164"/>
                </a:lnTo>
                <a:lnTo>
                  <a:pt x="597" y="174"/>
                </a:lnTo>
                <a:lnTo>
                  <a:pt x="617" y="189"/>
                </a:lnTo>
                <a:lnTo>
                  <a:pt x="620" y="197"/>
                </a:lnTo>
                <a:lnTo>
                  <a:pt x="628" y="205"/>
                </a:lnTo>
                <a:lnTo>
                  <a:pt x="641" y="210"/>
                </a:lnTo>
                <a:lnTo>
                  <a:pt x="663" y="212"/>
                </a:lnTo>
                <a:lnTo>
                  <a:pt x="674" y="202"/>
                </a:lnTo>
                <a:lnTo>
                  <a:pt x="680" y="196"/>
                </a:lnTo>
                <a:lnTo>
                  <a:pt x="689" y="196"/>
                </a:lnTo>
                <a:lnTo>
                  <a:pt x="705" y="205"/>
                </a:lnTo>
                <a:lnTo>
                  <a:pt x="715" y="207"/>
                </a:lnTo>
                <a:lnTo>
                  <a:pt x="721" y="198"/>
                </a:lnTo>
                <a:lnTo>
                  <a:pt x="726" y="195"/>
                </a:lnTo>
                <a:lnTo>
                  <a:pt x="734" y="189"/>
                </a:lnTo>
                <a:lnTo>
                  <a:pt x="741" y="189"/>
                </a:lnTo>
                <a:lnTo>
                  <a:pt x="750" y="184"/>
                </a:lnTo>
                <a:lnTo>
                  <a:pt x="752" y="179"/>
                </a:lnTo>
                <a:lnTo>
                  <a:pt x="750" y="172"/>
                </a:lnTo>
                <a:lnTo>
                  <a:pt x="745" y="160"/>
                </a:lnTo>
                <a:lnTo>
                  <a:pt x="747" y="138"/>
                </a:lnTo>
                <a:lnTo>
                  <a:pt x="750" y="132"/>
                </a:lnTo>
                <a:lnTo>
                  <a:pt x="746" y="125"/>
                </a:lnTo>
                <a:lnTo>
                  <a:pt x="751" y="122"/>
                </a:lnTo>
                <a:lnTo>
                  <a:pt x="758" y="114"/>
                </a:lnTo>
                <a:lnTo>
                  <a:pt x="758" y="109"/>
                </a:lnTo>
                <a:lnTo>
                  <a:pt x="768" y="104"/>
                </a:lnTo>
                <a:lnTo>
                  <a:pt x="780" y="106"/>
                </a:lnTo>
                <a:lnTo>
                  <a:pt x="786" y="105"/>
                </a:lnTo>
                <a:lnTo>
                  <a:pt x="786" y="102"/>
                </a:lnTo>
                <a:lnTo>
                  <a:pt x="793" y="94"/>
                </a:lnTo>
                <a:lnTo>
                  <a:pt x="813" y="93"/>
                </a:lnTo>
                <a:lnTo>
                  <a:pt x="821" y="99"/>
                </a:lnTo>
                <a:lnTo>
                  <a:pt x="833" y="111"/>
                </a:lnTo>
                <a:lnTo>
                  <a:pt x="839" y="117"/>
                </a:lnTo>
                <a:lnTo>
                  <a:pt x="849" y="121"/>
                </a:lnTo>
                <a:lnTo>
                  <a:pt x="865" y="122"/>
                </a:lnTo>
                <a:lnTo>
                  <a:pt x="867" y="129"/>
                </a:lnTo>
                <a:lnTo>
                  <a:pt x="877" y="138"/>
                </a:lnTo>
                <a:lnTo>
                  <a:pt x="874" y="146"/>
                </a:lnTo>
                <a:lnTo>
                  <a:pt x="867" y="158"/>
                </a:lnTo>
                <a:lnTo>
                  <a:pt x="868" y="175"/>
                </a:lnTo>
                <a:lnTo>
                  <a:pt x="868" y="175"/>
                </a:lnTo>
                <a:close/>
                <a:moveTo>
                  <a:pt x="41" y="896"/>
                </a:moveTo>
                <a:lnTo>
                  <a:pt x="47" y="902"/>
                </a:lnTo>
                <a:lnTo>
                  <a:pt x="40" y="904"/>
                </a:lnTo>
                <a:lnTo>
                  <a:pt x="41" y="896"/>
                </a:lnTo>
                <a:lnTo>
                  <a:pt x="41" y="896"/>
                </a:lnTo>
                <a:close/>
                <a:moveTo>
                  <a:pt x="21" y="850"/>
                </a:moveTo>
                <a:lnTo>
                  <a:pt x="21" y="850"/>
                </a:lnTo>
                <a:lnTo>
                  <a:pt x="26" y="849"/>
                </a:lnTo>
                <a:lnTo>
                  <a:pt x="31" y="853"/>
                </a:lnTo>
                <a:lnTo>
                  <a:pt x="28" y="858"/>
                </a:lnTo>
                <a:lnTo>
                  <a:pt x="21" y="850"/>
                </a:lnTo>
                <a:lnTo>
                  <a:pt x="21" y="850"/>
                </a:lnTo>
                <a:close/>
                <a:moveTo>
                  <a:pt x="37" y="833"/>
                </a:moveTo>
                <a:lnTo>
                  <a:pt x="37" y="840"/>
                </a:lnTo>
                <a:lnTo>
                  <a:pt x="33" y="841"/>
                </a:lnTo>
                <a:lnTo>
                  <a:pt x="37" y="833"/>
                </a:lnTo>
                <a:lnTo>
                  <a:pt x="37" y="833"/>
                </a:lnTo>
                <a:close/>
                <a:moveTo>
                  <a:pt x="28" y="829"/>
                </a:moveTo>
                <a:lnTo>
                  <a:pt x="27" y="836"/>
                </a:lnTo>
                <a:lnTo>
                  <a:pt x="21" y="835"/>
                </a:lnTo>
                <a:lnTo>
                  <a:pt x="28" y="829"/>
                </a:lnTo>
                <a:lnTo>
                  <a:pt x="28" y="829"/>
                </a:lnTo>
                <a:close/>
                <a:moveTo>
                  <a:pt x="12" y="798"/>
                </a:moveTo>
                <a:lnTo>
                  <a:pt x="6" y="794"/>
                </a:lnTo>
                <a:lnTo>
                  <a:pt x="12" y="789"/>
                </a:lnTo>
                <a:lnTo>
                  <a:pt x="12" y="789"/>
                </a:lnTo>
                <a:lnTo>
                  <a:pt x="12" y="798"/>
                </a:lnTo>
                <a:lnTo>
                  <a:pt x="12" y="798"/>
                </a:lnTo>
                <a:close/>
                <a:moveTo>
                  <a:pt x="10" y="804"/>
                </a:moveTo>
                <a:lnTo>
                  <a:pt x="16" y="805"/>
                </a:lnTo>
                <a:lnTo>
                  <a:pt x="12" y="809"/>
                </a:lnTo>
                <a:lnTo>
                  <a:pt x="10" y="804"/>
                </a:lnTo>
                <a:lnTo>
                  <a:pt x="10" y="804"/>
                </a:lnTo>
                <a:close/>
                <a:moveTo>
                  <a:pt x="26" y="812"/>
                </a:moveTo>
                <a:lnTo>
                  <a:pt x="26" y="812"/>
                </a:lnTo>
                <a:lnTo>
                  <a:pt x="33" y="821"/>
                </a:lnTo>
                <a:lnTo>
                  <a:pt x="31" y="828"/>
                </a:lnTo>
                <a:lnTo>
                  <a:pt x="26" y="812"/>
                </a:lnTo>
                <a:lnTo>
                  <a:pt x="26" y="812"/>
                </a:lnTo>
                <a:close/>
                <a:moveTo>
                  <a:pt x="14" y="822"/>
                </a:moveTo>
                <a:lnTo>
                  <a:pt x="8" y="816"/>
                </a:lnTo>
                <a:lnTo>
                  <a:pt x="16" y="814"/>
                </a:lnTo>
                <a:lnTo>
                  <a:pt x="14" y="822"/>
                </a:lnTo>
                <a:lnTo>
                  <a:pt x="14" y="822"/>
                </a:lnTo>
                <a:close/>
                <a:moveTo>
                  <a:pt x="8" y="775"/>
                </a:moveTo>
                <a:lnTo>
                  <a:pt x="0" y="780"/>
                </a:lnTo>
                <a:lnTo>
                  <a:pt x="5" y="782"/>
                </a:lnTo>
                <a:lnTo>
                  <a:pt x="10" y="778"/>
                </a:lnTo>
                <a:lnTo>
                  <a:pt x="8" y="775"/>
                </a:lnTo>
                <a:lnTo>
                  <a:pt x="8" y="775"/>
                </a:lnTo>
                <a:close/>
                <a:moveTo>
                  <a:pt x="4" y="717"/>
                </a:moveTo>
                <a:lnTo>
                  <a:pt x="15" y="720"/>
                </a:lnTo>
                <a:lnTo>
                  <a:pt x="6" y="723"/>
                </a:lnTo>
                <a:lnTo>
                  <a:pt x="4" y="717"/>
                </a:lnTo>
                <a:lnTo>
                  <a:pt x="4" y="717"/>
                </a:lnTo>
                <a:close/>
                <a:moveTo>
                  <a:pt x="8" y="702"/>
                </a:moveTo>
                <a:lnTo>
                  <a:pt x="16" y="707"/>
                </a:lnTo>
                <a:lnTo>
                  <a:pt x="11" y="712"/>
                </a:lnTo>
                <a:lnTo>
                  <a:pt x="8" y="702"/>
                </a:lnTo>
                <a:lnTo>
                  <a:pt x="8" y="702"/>
                </a:lnTo>
                <a:close/>
                <a:moveTo>
                  <a:pt x="33" y="685"/>
                </a:moveTo>
                <a:lnTo>
                  <a:pt x="35" y="691"/>
                </a:lnTo>
                <a:lnTo>
                  <a:pt x="27" y="693"/>
                </a:lnTo>
                <a:lnTo>
                  <a:pt x="33" y="685"/>
                </a:lnTo>
                <a:lnTo>
                  <a:pt x="33" y="685"/>
                </a:lnTo>
                <a:close/>
                <a:moveTo>
                  <a:pt x="41" y="681"/>
                </a:moveTo>
                <a:lnTo>
                  <a:pt x="49" y="682"/>
                </a:lnTo>
                <a:lnTo>
                  <a:pt x="51" y="687"/>
                </a:lnTo>
                <a:lnTo>
                  <a:pt x="41" y="691"/>
                </a:lnTo>
                <a:lnTo>
                  <a:pt x="41" y="681"/>
                </a:lnTo>
                <a:lnTo>
                  <a:pt x="41" y="681"/>
                </a:lnTo>
                <a:close/>
                <a:moveTo>
                  <a:pt x="124" y="629"/>
                </a:moveTo>
                <a:lnTo>
                  <a:pt x="124" y="629"/>
                </a:lnTo>
                <a:lnTo>
                  <a:pt x="131" y="620"/>
                </a:lnTo>
                <a:lnTo>
                  <a:pt x="133" y="630"/>
                </a:lnTo>
                <a:lnTo>
                  <a:pt x="128" y="633"/>
                </a:lnTo>
                <a:lnTo>
                  <a:pt x="124" y="629"/>
                </a:lnTo>
                <a:lnTo>
                  <a:pt x="124" y="629"/>
                </a:lnTo>
                <a:close/>
                <a:moveTo>
                  <a:pt x="126" y="615"/>
                </a:moveTo>
                <a:lnTo>
                  <a:pt x="126" y="615"/>
                </a:lnTo>
                <a:lnTo>
                  <a:pt x="122" y="618"/>
                </a:lnTo>
                <a:lnTo>
                  <a:pt x="114" y="609"/>
                </a:lnTo>
                <a:lnTo>
                  <a:pt x="124" y="609"/>
                </a:lnTo>
                <a:lnTo>
                  <a:pt x="126" y="615"/>
                </a:lnTo>
                <a:lnTo>
                  <a:pt x="126" y="615"/>
                </a:lnTo>
                <a:close/>
                <a:moveTo>
                  <a:pt x="134" y="597"/>
                </a:moveTo>
                <a:lnTo>
                  <a:pt x="149" y="586"/>
                </a:lnTo>
                <a:lnTo>
                  <a:pt x="155" y="591"/>
                </a:lnTo>
                <a:lnTo>
                  <a:pt x="145" y="597"/>
                </a:lnTo>
                <a:lnTo>
                  <a:pt x="134" y="597"/>
                </a:lnTo>
                <a:lnTo>
                  <a:pt x="134" y="597"/>
                </a:lnTo>
                <a:close/>
                <a:moveTo>
                  <a:pt x="137" y="613"/>
                </a:moveTo>
                <a:lnTo>
                  <a:pt x="143" y="603"/>
                </a:lnTo>
                <a:lnTo>
                  <a:pt x="151" y="603"/>
                </a:lnTo>
                <a:lnTo>
                  <a:pt x="154" y="600"/>
                </a:lnTo>
                <a:lnTo>
                  <a:pt x="161" y="598"/>
                </a:lnTo>
                <a:lnTo>
                  <a:pt x="166" y="603"/>
                </a:lnTo>
                <a:lnTo>
                  <a:pt x="160" y="610"/>
                </a:lnTo>
                <a:lnTo>
                  <a:pt x="149" y="610"/>
                </a:lnTo>
                <a:lnTo>
                  <a:pt x="143" y="613"/>
                </a:lnTo>
                <a:lnTo>
                  <a:pt x="137" y="613"/>
                </a:lnTo>
                <a:lnTo>
                  <a:pt x="137" y="613"/>
                </a:lnTo>
                <a:close/>
                <a:moveTo>
                  <a:pt x="257" y="496"/>
                </a:moveTo>
                <a:lnTo>
                  <a:pt x="259" y="490"/>
                </a:lnTo>
                <a:lnTo>
                  <a:pt x="271" y="487"/>
                </a:lnTo>
                <a:lnTo>
                  <a:pt x="261" y="498"/>
                </a:lnTo>
                <a:lnTo>
                  <a:pt x="257" y="496"/>
                </a:lnTo>
                <a:lnTo>
                  <a:pt x="257" y="496"/>
                </a:lnTo>
                <a:close/>
                <a:moveTo>
                  <a:pt x="247" y="515"/>
                </a:moveTo>
                <a:lnTo>
                  <a:pt x="243" y="510"/>
                </a:lnTo>
                <a:lnTo>
                  <a:pt x="235" y="510"/>
                </a:lnTo>
                <a:lnTo>
                  <a:pt x="242" y="504"/>
                </a:lnTo>
                <a:lnTo>
                  <a:pt x="255" y="502"/>
                </a:lnTo>
                <a:lnTo>
                  <a:pt x="261" y="499"/>
                </a:lnTo>
                <a:lnTo>
                  <a:pt x="251" y="511"/>
                </a:lnTo>
                <a:lnTo>
                  <a:pt x="247" y="515"/>
                </a:lnTo>
                <a:lnTo>
                  <a:pt x="247" y="515"/>
                </a:lnTo>
                <a:close/>
                <a:moveTo>
                  <a:pt x="269" y="445"/>
                </a:moveTo>
                <a:lnTo>
                  <a:pt x="272" y="447"/>
                </a:lnTo>
                <a:lnTo>
                  <a:pt x="273" y="452"/>
                </a:lnTo>
                <a:lnTo>
                  <a:pt x="269" y="456"/>
                </a:lnTo>
                <a:lnTo>
                  <a:pt x="264" y="452"/>
                </a:lnTo>
                <a:lnTo>
                  <a:pt x="269" y="445"/>
                </a:lnTo>
                <a:lnTo>
                  <a:pt x="269" y="445"/>
                </a:lnTo>
                <a:close/>
                <a:moveTo>
                  <a:pt x="286" y="429"/>
                </a:moveTo>
                <a:lnTo>
                  <a:pt x="290" y="425"/>
                </a:lnTo>
                <a:lnTo>
                  <a:pt x="299" y="427"/>
                </a:lnTo>
                <a:lnTo>
                  <a:pt x="288" y="434"/>
                </a:lnTo>
                <a:lnTo>
                  <a:pt x="286" y="429"/>
                </a:lnTo>
                <a:lnTo>
                  <a:pt x="286" y="429"/>
                </a:lnTo>
                <a:close/>
                <a:moveTo>
                  <a:pt x="281" y="415"/>
                </a:moveTo>
                <a:lnTo>
                  <a:pt x="289" y="406"/>
                </a:lnTo>
                <a:lnTo>
                  <a:pt x="290" y="415"/>
                </a:lnTo>
                <a:lnTo>
                  <a:pt x="283" y="425"/>
                </a:lnTo>
                <a:lnTo>
                  <a:pt x="281" y="415"/>
                </a:lnTo>
                <a:lnTo>
                  <a:pt x="281" y="415"/>
                </a:lnTo>
                <a:close/>
                <a:moveTo>
                  <a:pt x="338" y="340"/>
                </a:moveTo>
                <a:lnTo>
                  <a:pt x="340" y="336"/>
                </a:lnTo>
                <a:lnTo>
                  <a:pt x="345" y="336"/>
                </a:lnTo>
                <a:lnTo>
                  <a:pt x="341" y="343"/>
                </a:lnTo>
                <a:lnTo>
                  <a:pt x="338" y="340"/>
                </a:lnTo>
                <a:lnTo>
                  <a:pt x="338" y="340"/>
                </a:lnTo>
                <a:close/>
                <a:moveTo>
                  <a:pt x="282" y="297"/>
                </a:moveTo>
                <a:lnTo>
                  <a:pt x="286" y="301"/>
                </a:lnTo>
                <a:lnTo>
                  <a:pt x="283" y="306"/>
                </a:lnTo>
                <a:lnTo>
                  <a:pt x="278" y="303"/>
                </a:lnTo>
                <a:lnTo>
                  <a:pt x="282" y="297"/>
                </a:lnTo>
                <a:lnTo>
                  <a:pt x="282" y="297"/>
                </a:lnTo>
                <a:close/>
                <a:moveTo>
                  <a:pt x="298" y="276"/>
                </a:moveTo>
                <a:lnTo>
                  <a:pt x="287" y="285"/>
                </a:lnTo>
                <a:lnTo>
                  <a:pt x="287" y="277"/>
                </a:lnTo>
                <a:lnTo>
                  <a:pt x="295" y="265"/>
                </a:lnTo>
                <a:lnTo>
                  <a:pt x="298" y="276"/>
                </a:lnTo>
                <a:lnTo>
                  <a:pt x="298" y="276"/>
                </a:lnTo>
                <a:close/>
                <a:moveTo>
                  <a:pt x="304" y="270"/>
                </a:moveTo>
                <a:lnTo>
                  <a:pt x="300" y="265"/>
                </a:lnTo>
                <a:lnTo>
                  <a:pt x="304" y="261"/>
                </a:lnTo>
                <a:lnTo>
                  <a:pt x="309" y="264"/>
                </a:lnTo>
                <a:lnTo>
                  <a:pt x="304" y="270"/>
                </a:lnTo>
                <a:lnTo>
                  <a:pt x="304" y="270"/>
                </a:lnTo>
                <a:close/>
                <a:moveTo>
                  <a:pt x="330" y="251"/>
                </a:moveTo>
                <a:lnTo>
                  <a:pt x="329" y="259"/>
                </a:lnTo>
                <a:lnTo>
                  <a:pt x="313" y="270"/>
                </a:lnTo>
                <a:lnTo>
                  <a:pt x="316" y="255"/>
                </a:lnTo>
                <a:lnTo>
                  <a:pt x="330" y="251"/>
                </a:lnTo>
                <a:lnTo>
                  <a:pt x="330" y="251"/>
                </a:lnTo>
                <a:close/>
                <a:moveTo>
                  <a:pt x="346" y="233"/>
                </a:moveTo>
                <a:lnTo>
                  <a:pt x="351" y="226"/>
                </a:lnTo>
                <a:lnTo>
                  <a:pt x="358" y="232"/>
                </a:lnTo>
                <a:lnTo>
                  <a:pt x="346" y="233"/>
                </a:lnTo>
                <a:lnTo>
                  <a:pt x="346" y="233"/>
                </a:lnTo>
                <a:close/>
                <a:moveTo>
                  <a:pt x="357" y="237"/>
                </a:moveTo>
                <a:lnTo>
                  <a:pt x="357" y="253"/>
                </a:lnTo>
                <a:lnTo>
                  <a:pt x="347" y="249"/>
                </a:lnTo>
                <a:lnTo>
                  <a:pt x="335" y="256"/>
                </a:lnTo>
                <a:lnTo>
                  <a:pt x="336" y="248"/>
                </a:lnTo>
                <a:lnTo>
                  <a:pt x="357" y="237"/>
                </a:lnTo>
                <a:lnTo>
                  <a:pt x="357" y="237"/>
                </a:lnTo>
                <a:close/>
                <a:moveTo>
                  <a:pt x="363" y="196"/>
                </a:moveTo>
                <a:lnTo>
                  <a:pt x="367" y="207"/>
                </a:lnTo>
                <a:lnTo>
                  <a:pt x="367" y="221"/>
                </a:lnTo>
                <a:lnTo>
                  <a:pt x="354" y="224"/>
                </a:lnTo>
                <a:lnTo>
                  <a:pt x="350" y="220"/>
                </a:lnTo>
                <a:lnTo>
                  <a:pt x="361" y="213"/>
                </a:lnTo>
                <a:lnTo>
                  <a:pt x="354" y="213"/>
                </a:lnTo>
                <a:lnTo>
                  <a:pt x="342" y="221"/>
                </a:lnTo>
                <a:lnTo>
                  <a:pt x="339" y="215"/>
                </a:lnTo>
                <a:lnTo>
                  <a:pt x="342" y="208"/>
                </a:lnTo>
                <a:lnTo>
                  <a:pt x="351" y="209"/>
                </a:lnTo>
                <a:lnTo>
                  <a:pt x="359" y="201"/>
                </a:lnTo>
                <a:lnTo>
                  <a:pt x="357" y="197"/>
                </a:lnTo>
                <a:lnTo>
                  <a:pt x="363" y="196"/>
                </a:lnTo>
                <a:lnTo>
                  <a:pt x="363" y="196"/>
                </a:lnTo>
                <a:close/>
                <a:moveTo>
                  <a:pt x="374" y="201"/>
                </a:moveTo>
                <a:lnTo>
                  <a:pt x="369" y="198"/>
                </a:lnTo>
                <a:lnTo>
                  <a:pt x="369" y="186"/>
                </a:lnTo>
                <a:lnTo>
                  <a:pt x="381" y="176"/>
                </a:lnTo>
                <a:lnTo>
                  <a:pt x="382" y="169"/>
                </a:lnTo>
                <a:lnTo>
                  <a:pt x="394" y="166"/>
                </a:lnTo>
                <a:lnTo>
                  <a:pt x="396" y="173"/>
                </a:lnTo>
                <a:lnTo>
                  <a:pt x="386" y="179"/>
                </a:lnTo>
                <a:lnTo>
                  <a:pt x="386" y="187"/>
                </a:lnTo>
                <a:lnTo>
                  <a:pt x="374" y="201"/>
                </a:lnTo>
                <a:lnTo>
                  <a:pt x="374" y="201"/>
                </a:lnTo>
                <a:close/>
                <a:moveTo>
                  <a:pt x="404" y="205"/>
                </a:moveTo>
                <a:lnTo>
                  <a:pt x="415" y="215"/>
                </a:lnTo>
                <a:lnTo>
                  <a:pt x="399" y="231"/>
                </a:lnTo>
                <a:lnTo>
                  <a:pt x="390" y="237"/>
                </a:lnTo>
                <a:lnTo>
                  <a:pt x="386" y="243"/>
                </a:lnTo>
                <a:lnTo>
                  <a:pt x="379" y="241"/>
                </a:lnTo>
                <a:lnTo>
                  <a:pt x="380" y="233"/>
                </a:lnTo>
                <a:lnTo>
                  <a:pt x="369" y="245"/>
                </a:lnTo>
                <a:lnTo>
                  <a:pt x="364" y="245"/>
                </a:lnTo>
                <a:lnTo>
                  <a:pt x="365" y="236"/>
                </a:lnTo>
                <a:lnTo>
                  <a:pt x="370" y="233"/>
                </a:lnTo>
                <a:lnTo>
                  <a:pt x="369" y="226"/>
                </a:lnTo>
                <a:lnTo>
                  <a:pt x="375" y="219"/>
                </a:lnTo>
                <a:lnTo>
                  <a:pt x="375" y="212"/>
                </a:lnTo>
                <a:lnTo>
                  <a:pt x="386" y="196"/>
                </a:lnTo>
                <a:lnTo>
                  <a:pt x="380" y="218"/>
                </a:lnTo>
                <a:lnTo>
                  <a:pt x="382" y="226"/>
                </a:lnTo>
                <a:lnTo>
                  <a:pt x="388" y="215"/>
                </a:lnTo>
                <a:lnTo>
                  <a:pt x="404" y="214"/>
                </a:lnTo>
                <a:lnTo>
                  <a:pt x="398" y="208"/>
                </a:lnTo>
                <a:lnTo>
                  <a:pt x="398" y="202"/>
                </a:lnTo>
                <a:lnTo>
                  <a:pt x="404" y="205"/>
                </a:lnTo>
                <a:lnTo>
                  <a:pt x="404" y="205"/>
                </a:lnTo>
                <a:close/>
                <a:moveTo>
                  <a:pt x="403" y="196"/>
                </a:moveTo>
                <a:lnTo>
                  <a:pt x="399" y="193"/>
                </a:lnTo>
                <a:lnTo>
                  <a:pt x="406" y="191"/>
                </a:lnTo>
                <a:lnTo>
                  <a:pt x="415" y="196"/>
                </a:lnTo>
                <a:lnTo>
                  <a:pt x="415" y="202"/>
                </a:lnTo>
                <a:lnTo>
                  <a:pt x="403" y="196"/>
                </a:lnTo>
                <a:lnTo>
                  <a:pt x="403" y="196"/>
                </a:lnTo>
                <a:close/>
                <a:moveTo>
                  <a:pt x="427" y="209"/>
                </a:moveTo>
                <a:lnTo>
                  <a:pt x="431" y="198"/>
                </a:lnTo>
                <a:lnTo>
                  <a:pt x="435" y="205"/>
                </a:lnTo>
                <a:lnTo>
                  <a:pt x="427" y="209"/>
                </a:lnTo>
                <a:lnTo>
                  <a:pt x="427" y="209"/>
                </a:lnTo>
                <a:close/>
                <a:moveTo>
                  <a:pt x="458" y="164"/>
                </a:moveTo>
                <a:lnTo>
                  <a:pt x="457" y="168"/>
                </a:lnTo>
                <a:lnTo>
                  <a:pt x="458" y="175"/>
                </a:lnTo>
                <a:lnTo>
                  <a:pt x="449" y="178"/>
                </a:lnTo>
                <a:lnTo>
                  <a:pt x="445" y="183"/>
                </a:lnTo>
                <a:lnTo>
                  <a:pt x="435" y="181"/>
                </a:lnTo>
                <a:lnTo>
                  <a:pt x="433" y="191"/>
                </a:lnTo>
                <a:lnTo>
                  <a:pt x="428" y="191"/>
                </a:lnTo>
                <a:lnTo>
                  <a:pt x="428" y="184"/>
                </a:lnTo>
                <a:lnTo>
                  <a:pt x="421" y="183"/>
                </a:lnTo>
                <a:lnTo>
                  <a:pt x="428" y="174"/>
                </a:lnTo>
                <a:lnTo>
                  <a:pt x="419" y="173"/>
                </a:lnTo>
                <a:lnTo>
                  <a:pt x="423" y="163"/>
                </a:lnTo>
                <a:lnTo>
                  <a:pt x="434" y="163"/>
                </a:lnTo>
                <a:lnTo>
                  <a:pt x="423" y="158"/>
                </a:lnTo>
                <a:lnTo>
                  <a:pt x="429" y="149"/>
                </a:lnTo>
                <a:lnTo>
                  <a:pt x="437" y="154"/>
                </a:lnTo>
                <a:lnTo>
                  <a:pt x="434" y="145"/>
                </a:lnTo>
                <a:lnTo>
                  <a:pt x="449" y="146"/>
                </a:lnTo>
                <a:lnTo>
                  <a:pt x="450" y="152"/>
                </a:lnTo>
                <a:lnTo>
                  <a:pt x="456" y="155"/>
                </a:lnTo>
                <a:lnTo>
                  <a:pt x="458" y="164"/>
                </a:lnTo>
                <a:lnTo>
                  <a:pt x="458" y="164"/>
                </a:lnTo>
                <a:close/>
                <a:moveTo>
                  <a:pt x="458" y="140"/>
                </a:moveTo>
                <a:lnTo>
                  <a:pt x="471" y="139"/>
                </a:lnTo>
                <a:lnTo>
                  <a:pt x="472" y="133"/>
                </a:lnTo>
                <a:lnTo>
                  <a:pt x="483" y="133"/>
                </a:lnTo>
                <a:lnTo>
                  <a:pt x="487" y="126"/>
                </a:lnTo>
                <a:lnTo>
                  <a:pt x="493" y="134"/>
                </a:lnTo>
                <a:lnTo>
                  <a:pt x="487" y="141"/>
                </a:lnTo>
                <a:lnTo>
                  <a:pt x="487" y="147"/>
                </a:lnTo>
                <a:lnTo>
                  <a:pt x="477" y="147"/>
                </a:lnTo>
                <a:lnTo>
                  <a:pt x="468" y="150"/>
                </a:lnTo>
                <a:lnTo>
                  <a:pt x="458" y="140"/>
                </a:lnTo>
                <a:lnTo>
                  <a:pt x="458" y="140"/>
                </a:lnTo>
                <a:close/>
                <a:moveTo>
                  <a:pt x="496" y="93"/>
                </a:moveTo>
                <a:lnTo>
                  <a:pt x="493" y="88"/>
                </a:lnTo>
                <a:lnTo>
                  <a:pt x="502" y="86"/>
                </a:lnTo>
                <a:lnTo>
                  <a:pt x="496" y="93"/>
                </a:lnTo>
                <a:lnTo>
                  <a:pt x="496" y="93"/>
                </a:lnTo>
                <a:close/>
                <a:moveTo>
                  <a:pt x="479" y="110"/>
                </a:moveTo>
                <a:lnTo>
                  <a:pt x="480" y="100"/>
                </a:lnTo>
                <a:lnTo>
                  <a:pt x="492" y="97"/>
                </a:lnTo>
                <a:lnTo>
                  <a:pt x="491" y="103"/>
                </a:lnTo>
                <a:lnTo>
                  <a:pt x="491" y="103"/>
                </a:lnTo>
                <a:lnTo>
                  <a:pt x="479" y="110"/>
                </a:lnTo>
                <a:lnTo>
                  <a:pt x="479" y="110"/>
                </a:lnTo>
                <a:close/>
                <a:moveTo>
                  <a:pt x="509" y="125"/>
                </a:moveTo>
                <a:lnTo>
                  <a:pt x="513" y="114"/>
                </a:lnTo>
                <a:lnTo>
                  <a:pt x="516" y="121"/>
                </a:lnTo>
                <a:lnTo>
                  <a:pt x="509" y="125"/>
                </a:lnTo>
                <a:lnTo>
                  <a:pt x="509" y="125"/>
                </a:lnTo>
                <a:close/>
                <a:moveTo>
                  <a:pt x="506" y="122"/>
                </a:moveTo>
                <a:lnTo>
                  <a:pt x="502" y="126"/>
                </a:lnTo>
                <a:lnTo>
                  <a:pt x="496" y="126"/>
                </a:lnTo>
                <a:lnTo>
                  <a:pt x="485" y="115"/>
                </a:lnTo>
                <a:lnTo>
                  <a:pt x="498" y="104"/>
                </a:lnTo>
                <a:lnTo>
                  <a:pt x="502" y="109"/>
                </a:lnTo>
                <a:lnTo>
                  <a:pt x="510" y="108"/>
                </a:lnTo>
                <a:lnTo>
                  <a:pt x="512" y="110"/>
                </a:lnTo>
                <a:lnTo>
                  <a:pt x="504" y="115"/>
                </a:lnTo>
                <a:lnTo>
                  <a:pt x="506" y="122"/>
                </a:lnTo>
                <a:lnTo>
                  <a:pt x="506" y="122"/>
                </a:lnTo>
                <a:close/>
                <a:moveTo>
                  <a:pt x="530" y="103"/>
                </a:moveTo>
                <a:lnTo>
                  <a:pt x="525" y="105"/>
                </a:lnTo>
                <a:lnTo>
                  <a:pt x="515" y="102"/>
                </a:lnTo>
                <a:lnTo>
                  <a:pt x="514" y="94"/>
                </a:lnTo>
                <a:lnTo>
                  <a:pt x="512" y="83"/>
                </a:lnTo>
                <a:lnTo>
                  <a:pt x="516" y="80"/>
                </a:lnTo>
                <a:lnTo>
                  <a:pt x="519" y="92"/>
                </a:lnTo>
                <a:lnTo>
                  <a:pt x="527" y="98"/>
                </a:lnTo>
                <a:lnTo>
                  <a:pt x="530" y="103"/>
                </a:lnTo>
                <a:lnTo>
                  <a:pt x="530" y="103"/>
                </a:lnTo>
                <a:close/>
                <a:moveTo>
                  <a:pt x="555" y="115"/>
                </a:moveTo>
                <a:lnTo>
                  <a:pt x="549" y="109"/>
                </a:lnTo>
                <a:lnTo>
                  <a:pt x="543" y="106"/>
                </a:lnTo>
                <a:lnTo>
                  <a:pt x="542" y="92"/>
                </a:lnTo>
                <a:lnTo>
                  <a:pt x="548" y="87"/>
                </a:lnTo>
                <a:lnTo>
                  <a:pt x="558" y="93"/>
                </a:lnTo>
                <a:lnTo>
                  <a:pt x="554" y="102"/>
                </a:lnTo>
                <a:lnTo>
                  <a:pt x="559" y="108"/>
                </a:lnTo>
                <a:lnTo>
                  <a:pt x="555" y="115"/>
                </a:lnTo>
                <a:lnTo>
                  <a:pt x="555" y="115"/>
                </a:lnTo>
                <a:close/>
                <a:moveTo>
                  <a:pt x="624" y="83"/>
                </a:moveTo>
                <a:lnTo>
                  <a:pt x="614" y="80"/>
                </a:lnTo>
                <a:lnTo>
                  <a:pt x="605" y="76"/>
                </a:lnTo>
                <a:lnTo>
                  <a:pt x="612" y="71"/>
                </a:lnTo>
                <a:lnTo>
                  <a:pt x="622" y="71"/>
                </a:lnTo>
                <a:lnTo>
                  <a:pt x="625" y="76"/>
                </a:lnTo>
                <a:lnTo>
                  <a:pt x="624" y="83"/>
                </a:lnTo>
                <a:lnTo>
                  <a:pt x="624" y="83"/>
                </a:lnTo>
                <a:close/>
                <a:moveTo>
                  <a:pt x="636" y="77"/>
                </a:moveTo>
                <a:lnTo>
                  <a:pt x="625" y="65"/>
                </a:lnTo>
                <a:lnTo>
                  <a:pt x="642" y="52"/>
                </a:lnTo>
                <a:lnTo>
                  <a:pt x="645" y="62"/>
                </a:lnTo>
                <a:lnTo>
                  <a:pt x="637" y="70"/>
                </a:lnTo>
                <a:lnTo>
                  <a:pt x="636" y="77"/>
                </a:lnTo>
                <a:lnTo>
                  <a:pt x="636" y="77"/>
                </a:lnTo>
                <a:close/>
                <a:moveTo>
                  <a:pt x="616" y="62"/>
                </a:moveTo>
                <a:lnTo>
                  <a:pt x="610" y="63"/>
                </a:lnTo>
                <a:lnTo>
                  <a:pt x="595" y="58"/>
                </a:lnTo>
                <a:lnTo>
                  <a:pt x="591" y="50"/>
                </a:lnTo>
                <a:lnTo>
                  <a:pt x="600" y="52"/>
                </a:lnTo>
                <a:lnTo>
                  <a:pt x="607" y="46"/>
                </a:lnTo>
                <a:lnTo>
                  <a:pt x="613" y="52"/>
                </a:lnTo>
                <a:lnTo>
                  <a:pt x="618" y="44"/>
                </a:lnTo>
                <a:lnTo>
                  <a:pt x="623" y="46"/>
                </a:lnTo>
                <a:lnTo>
                  <a:pt x="637" y="34"/>
                </a:lnTo>
                <a:lnTo>
                  <a:pt x="640" y="40"/>
                </a:lnTo>
                <a:lnTo>
                  <a:pt x="616" y="62"/>
                </a:lnTo>
                <a:lnTo>
                  <a:pt x="616" y="62"/>
                </a:lnTo>
                <a:close/>
                <a:moveTo>
                  <a:pt x="645" y="45"/>
                </a:moveTo>
                <a:lnTo>
                  <a:pt x="645" y="45"/>
                </a:lnTo>
                <a:lnTo>
                  <a:pt x="657" y="40"/>
                </a:lnTo>
                <a:lnTo>
                  <a:pt x="668" y="47"/>
                </a:lnTo>
                <a:lnTo>
                  <a:pt x="665" y="54"/>
                </a:lnTo>
                <a:lnTo>
                  <a:pt x="652" y="58"/>
                </a:lnTo>
                <a:lnTo>
                  <a:pt x="652" y="51"/>
                </a:lnTo>
                <a:lnTo>
                  <a:pt x="645" y="45"/>
                </a:lnTo>
                <a:lnTo>
                  <a:pt x="645" y="45"/>
                </a:lnTo>
                <a:close/>
                <a:moveTo>
                  <a:pt x="669" y="24"/>
                </a:moveTo>
                <a:lnTo>
                  <a:pt x="666" y="28"/>
                </a:lnTo>
                <a:lnTo>
                  <a:pt x="663" y="29"/>
                </a:lnTo>
                <a:lnTo>
                  <a:pt x="657" y="22"/>
                </a:lnTo>
                <a:lnTo>
                  <a:pt x="665" y="19"/>
                </a:lnTo>
                <a:lnTo>
                  <a:pt x="669" y="24"/>
                </a:lnTo>
                <a:lnTo>
                  <a:pt x="669" y="24"/>
                </a:lnTo>
                <a:close/>
                <a:moveTo>
                  <a:pt x="689" y="11"/>
                </a:moveTo>
                <a:lnTo>
                  <a:pt x="683" y="11"/>
                </a:lnTo>
                <a:lnTo>
                  <a:pt x="686" y="5"/>
                </a:lnTo>
                <a:lnTo>
                  <a:pt x="692" y="5"/>
                </a:lnTo>
                <a:lnTo>
                  <a:pt x="689" y="11"/>
                </a:lnTo>
                <a:lnTo>
                  <a:pt x="689" y="11"/>
                </a:lnTo>
                <a:close/>
                <a:moveTo>
                  <a:pt x="701" y="16"/>
                </a:moveTo>
                <a:lnTo>
                  <a:pt x="703" y="12"/>
                </a:lnTo>
                <a:lnTo>
                  <a:pt x="706" y="8"/>
                </a:lnTo>
                <a:lnTo>
                  <a:pt x="712" y="11"/>
                </a:lnTo>
                <a:lnTo>
                  <a:pt x="716" y="7"/>
                </a:lnTo>
                <a:lnTo>
                  <a:pt x="717" y="0"/>
                </a:lnTo>
                <a:lnTo>
                  <a:pt x="722" y="5"/>
                </a:lnTo>
                <a:lnTo>
                  <a:pt x="730" y="6"/>
                </a:lnTo>
                <a:lnTo>
                  <a:pt x="724" y="12"/>
                </a:lnTo>
                <a:lnTo>
                  <a:pt x="735" y="13"/>
                </a:lnTo>
                <a:lnTo>
                  <a:pt x="730" y="22"/>
                </a:lnTo>
                <a:lnTo>
                  <a:pt x="722" y="24"/>
                </a:lnTo>
                <a:lnTo>
                  <a:pt x="712" y="17"/>
                </a:lnTo>
                <a:lnTo>
                  <a:pt x="701" y="16"/>
                </a:lnTo>
                <a:close/>
              </a:path>
            </a:pathLst>
          </a:custGeom>
          <a:solidFill>
            <a:schemeClr val="bg2"/>
          </a:solidFill>
          <a:ln w="6350">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5" name="Freeform 11"/>
          <p:cNvSpPr>
            <a:spLocks noEditPoints="1"/>
          </p:cNvSpPr>
          <p:nvPr/>
        </p:nvSpPr>
        <p:spPr bwMode="auto">
          <a:xfrm>
            <a:off x="7826685" y="950256"/>
            <a:ext cx="1206323" cy="2376143"/>
          </a:xfrm>
          <a:custGeom>
            <a:avLst/>
            <a:gdLst/>
            <a:ahLst/>
            <a:cxnLst>
              <a:cxn ang="0">
                <a:pos x="18" y="677"/>
              </a:cxn>
              <a:cxn ang="0">
                <a:pos x="47" y="632"/>
              </a:cxn>
              <a:cxn ang="0">
                <a:pos x="54" y="553"/>
              </a:cxn>
              <a:cxn ang="0">
                <a:pos x="24" y="459"/>
              </a:cxn>
              <a:cxn ang="0">
                <a:pos x="69" y="379"/>
              </a:cxn>
              <a:cxn ang="0">
                <a:pos x="92" y="264"/>
              </a:cxn>
              <a:cxn ang="0">
                <a:pos x="128" y="211"/>
              </a:cxn>
              <a:cxn ang="0">
                <a:pos x="147" y="119"/>
              </a:cxn>
              <a:cxn ang="0">
                <a:pos x="195" y="81"/>
              </a:cxn>
              <a:cxn ang="0">
                <a:pos x="214" y="57"/>
              </a:cxn>
              <a:cxn ang="0">
                <a:pos x="270" y="49"/>
              </a:cxn>
              <a:cxn ang="0">
                <a:pos x="289" y="21"/>
              </a:cxn>
              <a:cxn ang="0">
                <a:pos x="311" y="8"/>
              </a:cxn>
              <a:cxn ang="0">
                <a:pos x="390" y="55"/>
              </a:cxn>
              <a:cxn ang="0">
                <a:pos x="416" y="87"/>
              </a:cxn>
              <a:cxn ang="0">
                <a:pos x="428" y="144"/>
              </a:cxn>
              <a:cxn ang="0">
                <a:pos x="436" y="212"/>
              </a:cxn>
              <a:cxn ang="0">
                <a:pos x="444" y="248"/>
              </a:cxn>
              <a:cxn ang="0">
                <a:pos x="398" y="250"/>
              </a:cxn>
              <a:cxn ang="0">
                <a:pos x="366" y="254"/>
              </a:cxn>
              <a:cxn ang="0">
                <a:pos x="364" y="285"/>
              </a:cxn>
              <a:cxn ang="0">
                <a:pos x="364" y="295"/>
              </a:cxn>
              <a:cxn ang="0">
                <a:pos x="365" y="335"/>
              </a:cxn>
              <a:cxn ang="0">
                <a:pos x="352" y="374"/>
              </a:cxn>
              <a:cxn ang="0">
                <a:pos x="313" y="411"/>
              </a:cxn>
              <a:cxn ang="0">
                <a:pos x="285" y="436"/>
              </a:cxn>
              <a:cxn ang="0">
                <a:pos x="257" y="449"/>
              </a:cxn>
              <a:cxn ang="0">
                <a:pos x="237" y="484"/>
              </a:cxn>
              <a:cxn ang="0">
                <a:pos x="225" y="532"/>
              </a:cxn>
              <a:cxn ang="0">
                <a:pos x="225" y="567"/>
              </a:cxn>
              <a:cxn ang="0">
                <a:pos x="236" y="603"/>
              </a:cxn>
              <a:cxn ang="0">
                <a:pos x="278" y="630"/>
              </a:cxn>
              <a:cxn ang="0">
                <a:pos x="277" y="689"/>
              </a:cxn>
              <a:cxn ang="0">
                <a:pos x="237" y="680"/>
              </a:cxn>
              <a:cxn ang="0">
                <a:pos x="197" y="683"/>
              </a:cxn>
              <a:cxn ang="0">
                <a:pos x="227" y="691"/>
              </a:cxn>
              <a:cxn ang="0">
                <a:pos x="279" y="701"/>
              </a:cxn>
              <a:cxn ang="0">
                <a:pos x="254" y="713"/>
              </a:cxn>
              <a:cxn ang="0">
                <a:pos x="231" y="738"/>
              </a:cxn>
              <a:cxn ang="0">
                <a:pos x="214" y="756"/>
              </a:cxn>
              <a:cxn ang="0">
                <a:pos x="218" y="790"/>
              </a:cxn>
              <a:cxn ang="0">
                <a:pos x="221" y="841"/>
              </a:cxn>
              <a:cxn ang="0">
                <a:pos x="183" y="893"/>
              </a:cxn>
              <a:cxn ang="0">
                <a:pos x="134" y="922"/>
              </a:cxn>
              <a:cxn ang="0">
                <a:pos x="82" y="926"/>
              </a:cxn>
              <a:cxn ang="0">
                <a:pos x="81" y="876"/>
              </a:cxn>
              <a:cxn ang="0">
                <a:pos x="39" y="825"/>
              </a:cxn>
              <a:cxn ang="0">
                <a:pos x="21" y="783"/>
              </a:cxn>
              <a:cxn ang="0">
                <a:pos x="17" y="764"/>
              </a:cxn>
              <a:cxn ang="0">
                <a:pos x="1" y="739"/>
              </a:cxn>
              <a:cxn ang="0">
                <a:pos x="288" y="706"/>
              </a:cxn>
              <a:cxn ang="0">
                <a:pos x="12" y="776"/>
              </a:cxn>
              <a:cxn ang="0">
                <a:pos x="322" y="756"/>
              </a:cxn>
              <a:cxn ang="0">
                <a:pos x="329" y="788"/>
              </a:cxn>
              <a:cxn ang="0">
                <a:pos x="300" y="849"/>
              </a:cxn>
              <a:cxn ang="0">
                <a:pos x="318" y="814"/>
              </a:cxn>
              <a:cxn ang="0">
                <a:pos x="300" y="794"/>
              </a:cxn>
              <a:cxn ang="0">
                <a:pos x="296" y="836"/>
              </a:cxn>
              <a:cxn ang="0">
                <a:pos x="222" y="891"/>
              </a:cxn>
              <a:cxn ang="0">
                <a:pos x="236" y="829"/>
              </a:cxn>
            </a:cxnLst>
            <a:rect l="0" t="0" r="r" b="b"/>
            <a:pathLst>
              <a:path w="458" h="938">
                <a:moveTo>
                  <a:pt x="7" y="718"/>
                </a:moveTo>
                <a:lnTo>
                  <a:pt x="13" y="720"/>
                </a:lnTo>
                <a:lnTo>
                  <a:pt x="18" y="729"/>
                </a:lnTo>
                <a:lnTo>
                  <a:pt x="23" y="720"/>
                </a:lnTo>
                <a:lnTo>
                  <a:pt x="22" y="695"/>
                </a:lnTo>
                <a:lnTo>
                  <a:pt x="15" y="684"/>
                </a:lnTo>
                <a:lnTo>
                  <a:pt x="18" y="677"/>
                </a:lnTo>
                <a:lnTo>
                  <a:pt x="24" y="674"/>
                </a:lnTo>
                <a:lnTo>
                  <a:pt x="19" y="666"/>
                </a:lnTo>
                <a:lnTo>
                  <a:pt x="23" y="661"/>
                </a:lnTo>
                <a:lnTo>
                  <a:pt x="37" y="660"/>
                </a:lnTo>
                <a:lnTo>
                  <a:pt x="41" y="652"/>
                </a:lnTo>
                <a:lnTo>
                  <a:pt x="40" y="644"/>
                </a:lnTo>
                <a:lnTo>
                  <a:pt x="47" y="632"/>
                </a:lnTo>
                <a:lnTo>
                  <a:pt x="40" y="623"/>
                </a:lnTo>
                <a:lnTo>
                  <a:pt x="37" y="604"/>
                </a:lnTo>
                <a:lnTo>
                  <a:pt x="28" y="588"/>
                </a:lnTo>
                <a:lnTo>
                  <a:pt x="29" y="582"/>
                </a:lnTo>
                <a:lnTo>
                  <a:pt x="50" y="576"/>
                </a:lnTo>
                <a:lnTo>
                  <a:pt x="50" y="562"/>
                </a:lnTo>
                <a:lnTo>
                  <a:pt x="54" y="553"/>
                </a:lnTo>
                <a:lnTo>
                  <a:pt x="39" y="538"/>
                </a:lnTo>
                <a:lnTo>
                  <a:pt x="25" y="532"/>
                </a:lnTo>
                <a:lnTo>
                  <a:pt x="24" y="516"/>
                </a:lnTo>
                <a:lnTo>
                  <a:pt x="28" y="500"/>
                </a:lnTo>
                <a:lnTo>
                  <a:pt x="25" y="483"/>
                </a:lnTo>
                <a:lnTo>
                  <a:pt x="21" y="472"/>
                </a:lnTo>
                <a:lnTo>
                  <a:pt x="24" y="459"/>
                </a:lnTo>
                <a:lnTo>
                  <a:pt x="22" y="437"/>
                </a:lnTo>
                <a:lnTo>
                  <a:pt x="17" y="417"/>
                </a:lnTo>
                <a:lnTo>
                  <a:pt x="21" y="397"/>
                </a:lnTo>
                <a:lnTo>
                  <a:pt x="31" y="382"/>
                </a:lnTo>
                <a:lnTo>
                  <a:pt x="41" y="376"/>
                </a:lnTo>
                <a:lnTo>
                  <a:pt x="53" y="378"/>
                </a:lnTo>
                <a:lnTo>
                  <a:pt x="69" y="379"/>
                </a:lnTo>
                <a:lnTo>
                  <a:pt x="76" y="370"/>
                </a:lnTo>
                <a:lnTo>
                  <a:pt x="75" y="354"/>
                </a:lnTo>
                <a:lnTo>
                  <a:pt x="71" y="348"/>
                </a:lnTo>
                <a:lnTo>
                  <a:pt x="71" y="337"/>
                </a:lnTo>
                <a:lnTo>
                  <a:pt x="87" y="303"/>
                </a:lnTo>
                <a:lnTo>
                  <a:pt x="88" y="283"/>
                </a:lnTo>
                <a:lnTo>
                  <a:pt x="92" y="264"/>
                </a:lnTo>
                <a:lnTo>
                  <a:pt x="97" y="254"/>
                </a:lnTo>
                <a:lnTo>
                  <a:pt x="97" y="241"/>
                </a:lnTo>
                <a:lnTo>
                  <a:pt x="91" y="235"/>
                </a:lnTo>
                <a:lnTo>
                  <a:pt x="91" y="227"/>
                </a:lnTo>
                <a:lnTo>
                  <a:pt x="105" y="220"/>
                </a:lnTo>
                <a:lnTo>
                  <a:pt x="121" y="216"/>
                </a:lnTo>
                <a:lnTo>
                  <a:pt x="128" y="211"/>
                </a:lnTo>
                <a:lnTo>
                  <a:pt x="128" y="203"/>
                </a:lnTo>
                <a:lnTo>
                  <a:pt x="141" y="182"/>
                </a:lnTo>
                <a:lnTo>
                  <a:pt x="154" y="167"/>
                </a:lnTo>
                <a:lnTo>
                  <a:pt x="158" y="157"/>
                </a:lnTo>
                <a:lnTo>
                  <a:pt x="154" y="145"/>
                </a:lnTo>
                <a:lnTo>
                  <a:pt x="149" y="139"/>
                </a:lnTo>
                <a:lnTo>
                  <a:pt x="147" y="119"/>
                </a:lnTo>
                <a:lnTo>
                  <a:pt x="154" y="117"/>
                </a:lnTo>
                <a:lnTo>
                  <a:pt x="160" y="110"/>
                </a:lnTo>
                <a:lnTo>
                  <a:pt x="162" y="100"/>
                </a:lnTo>
                <a:lnTo>
                  <a:pt x="168" y="96"/>
                </a:lnTo>
                <a:lnTo>
                  <a:pt x="175" y="83"/>
                </a:lnTo>
                <a:lnTo>
                  <a:pt x="185" y="77"/>
                </a:lnTo>
                <a:lnTo>
                  <a:pt x="195" y="81"/>
                </a:lnTo>
                <a:lnTo>
                  <a:pt x="199" y="86"/>
                </a:lnTo>
                <a:lnTo>
                  <a:pt x="206" y="84"/>
                </a:lnTo>
                <a:lnTo>
                  <a:pt x="213" y="78"/>
                </a:lnTo>
                <a:lnTo>
                  <a:pt x="207" y="70"/>
                </a:lnTo>
                <a:lnTo>
                  <a:pt x="212" y="65"/>
                </a:lnTo>
                <a:lnTo>
                  <a:pt x="212" y="61"/>
                </a:lnTo>
                <a:lnTo>
                  <a:pt x="214" y="57"/>
                </a:lnTo>
                <a:lnTo>
                  <a:pt x="207" y="46"/>
                </a:lnTo>
                <a:lnTo>
                  <a:pt x="212" y="43"/>
                </a:lnTo>
                <a:lnTo>
                  <a:pt x="225" y="43"/>
                </a:lnTo>
                <a:lnTo>
                  <a:pt x="235" y="38"/>
                </a:lnTo>
                <a:lnTo>
                  <a:pt x="250" y="42"/>
                </a:lnTo>
                <a:lnTo>
                  <a:pt x="260" y="48"/>
                </a:lnTo>
                <a:lnTo>
                  <a:pt x="270" y="49"/>
                </a:lnTo>
                <a:lnTo>
                  <a:pt x="276" y="54"/>
                </a:lnTo>
                <a:lnTo>
                  <a:pt x="280" y="52"/>
                </a:lnTo>
                <a:lnTo>
                  <a:pt x="285" y="54"/>
                </a:lnTo>
                <a:lnTo>
                  <a:pt x="285" y="44"/>
                </a:lnTo>
                <a:lnTo>
                  <a:pt x="280" y="37"/>
                </a:lnTo>
                <a:lnTo>
                  <a:pt x="282" y="25"/>
                </a:lnTo>
                <a:lnTo>
                  <a:pt x="289" y="21"/>
                </a:lnTo>
                <a:lnTo>
                  <a:pt x="286" y="13"/>
                </a:lnTo>
                <a:lnTo>
                  <a:pt x="279" y="9"/>
                </a:lnTo>
                <a:lnTo>
                  <a:pt x="278" y="1"/>
                </a:lnTo>
                <a:lnTo>
                  <a:pt x="289" y="3"/>
                </a:lnTo>
                <a:lnTo>
                  <a:pt x="299" y="2"/>
                </a:lnTo>
                <a:lnTo>
                  <a:pt x="302" y="0"/>
                </a:lnTo>
                <a:lnTo>
                  <a:pt x="311" y="8"/>
                </a:lnTo>
                <a:lnTo>
                  <a:pt x="322" y="14"/>
                </a:lnTo>
                <a:lnTo>
                  <a:pt x="338" y="31"/>
                </a:lnTo>
                <a:lnTo>
                  <a:pt x="351" y="38"/>
                </a:lnTo>
                <a:lnTo>
                  <a:pt x="367" y="40"/>
                </a:lnTo>
                <a:lnTo>
                  <a:pt x="375" y="44"/>
                </a:lnTo>
                <a:lnTo>
                  <a:pt x="381" y="46"/>
                </a:lnTo>
                <a:lnTo>
                  <a:pt x="390" y="55"/>
                </a:lnTo>
                <a:lnTo>
                  <a:pt x="394" y="63"/>
                </a:lnTo>
                <a:lnTo>
                  <a:pt x="398" y="63"/>
                </a:lnTo>
                <a:lnTo>
                  <a:pt x="401" y="63"/>
                </a:lnTo>
                <a:lnTo>
                  <a:pt x="409" y="72"/>
                </a:lnTo>
                <a:lnTo>
                  <a:pt x="415" y="72"/>
                </a:lnTo>
                <a:lnTo>
                  <a:pt x="419" y="78"/>
                </a:lnTo>
                <a:lnTo>
                  <a:pt x="416" y="87"/>
                </a:lnTo>
                <a:lnTo>
                  <a:pt x="418" y="99"/>
                </a:lnTo>
                <a:lnTo>
                  <a:pt x="415" y="107"/>
                </a:lnTo>
                <a:lnTo>
                  <a:pt x="416" y="116"/>
                </a:lnTo>
                <a:lnTo>
                  <a:pt x="428" y="117"/>
                </a:lnTo>
                <a:lnTo>
                  <a:pt x="430" y="127"/>
                </a:lnTo>
                <a:lnTo>
                  <a:pt x="425" y="133"/>
                </a:lnTo>
                <a:lnTo>
                  <a:pt x="428" y="144"/>
                </a:lnTo>
                <a:lnTo>
                  <a:pt x="433" y="151"/>
                </a:lnTo>
                <a:lnTo>
                  <a:pt x="435" y="165"/>
                </a:lnTo>
                <a:lnTo>
                  <a:pt x="433" y="173"/>
                </a:lnTo>
                <a:lnTo>
                  <a:pt x="435" y="179"/>
                </a:lnTo>
                <a:lnTo>
                  <a:pt x="435" y="194"/>
                </a:lnTo>
                <a:lnTo>
                  <a:pt x="433" y="200"/>
                </a:lnTo>
                <a:lnTo>
                  <a:pt x="436" y="212"/>
                </a:lnTo>
                <a:lnTo>
                  <a:pt x="446" y="216"/>
                </a:lnTo>
                <a:lnTo>
                  <a:pt x="453" y="231"/>
                </a:lnTo>
                <a:lnTo>
                  <a:pt x="458" y="235"/>
                </a:lnTo>
                <a:lnTo>
                  <a:pt x="458" y="245"/>
                </a:lnTo>
                <a:lnTo>
                  <a:pt x="458" y="245"/>
                </a:lnTo>
                <a:lnTo>
                  <a:pt x="452" y="249"/>
                </a:lnTo>
                <a:lnTo>
                  <a:pt x="444" y="248"/>
                </a:lnTo>
                <a:lnTo>
                  <a:pt x="438" y="241"/>
                </a:lnTo>
                <a:lnTo>
                  <a:pt x="427" y="249"/>
                </a:lnTo>
                <a:lnTo>
                  <a:pt x="419" y="245"/>
                </a:lnTo>
                <a:lnTo>
                  <a:pt x="416" y="251"/>
                </a:lnTo>
                <a:lnTo>
                  <a:pt x="409" y="249"/>
                </a:lnTo>
                <a:lnTo>
                  <a:pt x="405" y="241"/>
                </a:lnTo>
                <a:lnTo>
                  <a:pt x="398" y="250"/>
                </a:lnTo>
                <a:lnTo>
                  <a:pt x="392" y="240"/>
                </a:lnTo>
                <a:lnTo>
                  <a:pt x="387" y="244"/>
                </a:lnTo>
                <a:lnTo>
                  <a:pt x="386" y="252"/>
                </a:lnTo>
                <a:lnTo>
                  <a:pt x="383" y="258"/>
                </a:lnTo>
                <a:lnTo>
                  <a:pt x="376" y="260"/>
                </a:lnTo>
                <a:lnTo>
                  <a:pt x="372" y="256"/>
                </a:lnTo>
                <a:lnTo>
                  <a:pt x="366" y="254"/>
                </a:lnTo>
                <a:lnTo>
                  <a:pt x="372" y="263"/>
                </a:lnTo>
                <a:lnTo>
                  <a:pt x="378" y="268"/>
                </a:lnTo>
                <a:lnTo>
                  <a:pt x="370" y="274"/>
                </a:lnTo>
                <a:lnTo>
                  <a:pt x="363" y="273"/>
                </a:lnTo>
                <a:lnTo>
                  <a:pt x="355" y="277"/>
                </a:lnTo>
                <a:lnTo>
                  <a:pt x="364" y="280"/>
                </a:lnTo>
                <a:lnTo>
                  <a:pt x="364" y="285"/>
                </a:lnTo>
                <a:lnTo>
                  <a:pt x="360" y="286"/>
                </a:lnTo>
                <a:lnTo>
                  <a:pt x="358" y="284"/>
                </a:lnTo>
                <a:lnTo>
                  <a:pt x="353" y="280"/>
                </a:lnTo>
                <a:lnTo>
                  <a:pt x="349" y="284"/>
                </a:lnTo>
                <a:lnTo>
                  <a:pt x="354" y="290"/>
                </a:lnTo>
                <a:lnTo>
                  <a:pt x="359" y="290"/>
                </a:lnTo>
                <a:lnTo>
                  <a:pt x="364" y="295"/>
                </a:lnTo>
                <a:lnTo>
                  <a:pt x="361" y="300"/>
                </a:lnTo>
                <a:lnTo>
                  <a:pt x="355" y="314"/>
                </a:lnTo>
                <a:lnTo>
                  <a:pt x="358" y="320"/>
                </a:lnTo>
                <a:lnTo>
                  <a:pt x="346" y="322"/>
                </a:lnTo>
                <a:lnTo>
                  <a:pt x="355" y="329"/>
                </a:lnTo>
                <a:lnTo>
                  <a:pt x="363" y="330"/>
                </a:lnTo>
                <a:lnTo>
                  <a:pt x="365" y="335"/>
                </a:lnTo>
                <a:lnTo>
                  <a:pt x="360" y="337"/>
                </a:lnTo>
                <a:lnTo>
                  <a:pt x="365" y="343"/>
                </a:lnTo>
                <a:lnTo>
                  <a:pt x="371" y="343"/>
                </a:lnTo>
                <a:lnTo>
                  <a:pt x="363" y="354"/>
                </a:lnTo>
                <a:lnTo>
                  <a:pt x="357" y="354"/>
                </a:lnTo>
                <a:lnTo>
                  <a:pt x="351" y="361"/>
                </a:lnTo>
                <a:lnTo>
                  <a:pt x="352" y="374"/>
                </a:lnTo>
                <a:lnTo>
                  <a:pt x="342" y="389"/>
                </a:lnTo>
                <a:lnTo>
                  <a:pt x="336" y="388"/>
                </a:lnTo>
                <a:lnTo>
                  <a:pt x="328" y="396"/>
                </a:lnTo>
                <a:lnTo>
                  <a:pt x="323" y="390"/>
                </a:lnTo>
                <a:lnTo>
                  <a:pt x="320" y="397"/>
                </a:lnTo>
                <a:lnTo>
                  <a:pt x="324" y="406"/>
                </a:lnTo>
                <a:lnTo>
                  <a:pt x="313" y="411"/>
                </a:lnTo>
                <a:lnTo>
                  <a:pt x="308" y="419"/>
                </a:lnTo>
                <a:lnTo>
                  <a:pt x="303" y="419"/>
                </a:lnTo>
                <a:lnTo>
                  <a:pt x="302" y="413"/>
                </a:lnTo>
                <a:lnTo>
                  <a:pt x="295" y="413"/>
                </a:lnTo>
                <a:lnTo>
                  <a:pt x="291" y="422"/>
                </a:lnTo>
                <a:lnTo>
                  <a:pt x="291" y="431"/>
                </a:lnTo>
                <a:lnTo>
                  <a:pt x="285" y="436"/>
                </a:lnTo>
                <a:lnTo>
                  <a:pt x="280" y="431"/>
                </a:lnTo>
                <a:lnTo>
                  <a:pt x="277" y="431"/>
                </a:lnTo>
                <a:lnTo>
                  <a:pt x="274" y="440"/>
                </a:lnTo>
                <a:lnTo>
                  <a:pt x="271" y="441"/>
                </a:lnTo>
                <a:lnTo>
                  <a:pt x="267" y="436"/>
                </a:lnTo>
                <a:lnTo>
                  <a:pt x="260" y="442"/>
                </a:lnTo>
                <a:lnTo>
                  <a:pt x="257" y="449"/>
                </a:lnTo>
                <a:lnTo>
                  <a:pt x="264" y="451"/>
                </a:lnTo>
                <a:lnTo>
                  <a:pt x="264" y="454"/>
                </a:lnTo>
                <a:lnTo>
                  <a:pt x="250" y="465"/>
                </a:lnTo>
                <a:lnTo>
                  <a:pt x="243" y="463"/>
                </a:lnTo>
                <a:lnTo>
                  <a:pt x="241" y="468"/>
                </a:lnTo>
                <a:lnTo>
                  <a:pt x="244" y="475"/>
                </a:lnTo>
                <a:lnTo>
                  <a:pt x="237" y="484"/>
                </a:lnTo>
                <a:lnTo>
                  <a:pt x="224" y="487"/>
                </a:lnTo>
                <a:lnTo>
                  <a:pt x="216" y="484"/>
                </a:lnTo>
                <a:lnTo>
                  <a:pt x="226" y="497"/>
                </a:lnTo>
                <a:lnTo>
                  <a:pt x="227" y="506"/>
                </a:lnTo>
                <a:lnTo>
                  <a:pt x="225" y="510"/>
                </a:lnTo>
                <a:lnTo>
                  <a:pt x="227" y="520"/>
                </a:lnTo>
                <a:lnTo>
                  <a:pt x="225" y="532"/>
                </a:lnTo>
                <a:lnTo>
                  <a:pt x="231" y="538"/>
                </a:lnTo>
                <a:lnTo>
                  <a:pt x="231" y="546"/>
                </a:lnTo>
                <a:lnTo>
                  <a:pt x="225" y="541"/>
                </a:lnTo>
                <a:lnTo>
                  <a:pt x="222" y="544"/>
                </a:lnTo>
                <a:lnTo>
                  <a:pt x="225" y="556"/>
                </a:lnTo>
                <a:lnTo>
                  <a:pt x="219" y="564"/>
                </a:lnTo>
                <a:lnTo>
                  <a:pt x="225" y="567"/>
                </a:lnTo>
                <a:lnTo>
                  <a:pt x="225" y="571"/>
                </a:lnTo>
                <a:lnTo>
                  <a:pt x="221" y="574"/>
                </a:lnTo>
                <a:lnTo>
                  <a:pt x="226" y="582"/>
                </a:lnTo>
                <a:lnTo>
                  <a:pt x="220" y="590"/>
                </a:lnTo>
                <a:lnTo>
                  <a:pt x="225" y="594"/>
                </a:lnTo>
                <a:lnTo>
                  <a:pt x="230" y="602"/>
                </a:lnTo>
                <a:lnTo>
                  <a:pt x="236" y="603"/>
                </a:lnTo>
                <a:lnTo>
                  <a:pt x="236" y="610"/>
                </a:lnTo>
                <a:lnTo>
                  <a:pt x="241" y="608"/>
                </a:lnTo>
                <a:lnTo>
                  <a:pt x="245" y="615"/>
                </a:lnTo>
                <a:lnTo>
                  <a:pt x="253" y="607"/>
                </a:lnTo>
                <a:lnTo>
                  <a:pt x="259" y="611"/>
                </a:lnTo>
                <a:lnTo>
                  <a:pt x="261" y="619"/>
                </a:lnTo>
                <a:lnTo>
                  <a:pt x="278" y="630"/>
                </a:lnTo>
                <a:lnTo>
                  <a:pt x="276" y="634"/>
                </a:lnTo>
                <a:lnTo>
                  <a:pt x="289" y="642"/>
                </a:lnTo>
                <a:lnTo>
                  <a:pt x="289" y="648"/>
                </a:lnTo>
                <a:lnTo>
                  <a:pt x="297" y="656"/>
                </a:lnTo>
                <a:lnTo>
                  <a:pt x="293" y="668"/>
                </a:lnTo>
                <a:lnTo>
                  <a:pt x="280" y="680"/>
                </a:lnTo>
                <a:lnTo>
                  <a:pt x="277" y="689"/>
                </a:lnTo>
                <a:lnTo>
                  <a:pt x="265" y="691"/>
                </a:lnTo>
                <a:lnTo>
                  <a:pt x="257" y="688"/>
                </a:lnTo>
                <a:lnTo>
                  <a:pt x="259" y="681"/>
                </a:lnTo>
                <a:lnTo>
                  <a:pt x="248" y="679"/>
                </a:lnTo>
                <a:lnTo>
                  <a:pt x="243" y="674"/>
                </a:lnTo>
                <a:lnTo>
                  <a:pt x="243" y="679"/>
                </a:lnTo>
                <a:lnTo>
                  <a:pt x="237" y="680"/>
                </a:lnTo>
                <a:lnTo>
                  <a:pt x="233" y="677"/>
                </a:lnTo>
                <a:lnTo>
                  <a:pt x="226" y="674"/>
                </a:lnTo>
                <a:lnTo>
                  <a:pt x="222" y="680"/>
                </a:lnTo>
                <a:lnTo>
                  <a:pt x="215" y="681"/>
                </a:lnTo>
                <a:lnTo>
                  <a:pt x="212" y="678"/>
                </a:lnTo>
                <a:lnTo>
                  <a:pt x="206" y="686"/>
                </a:lnTo>
                <a:lnTo>
                  <a:pt x="197" y="683"/>
                </a:lnTo>
                <a:lnTo>
                  <a:pt x="191" y="685"/>
                </a:lnTo>
                <a:lnTo>
                  <a:pt x="191" y="689"/>
                </a:lnTo>
                <a:lnTo>
                  <a:pt x="206" y="690"/>
                </a:lnTo>
                <a:lnTo>
                  <a:pt x="209" y="692"/>
                </a:lnTo>
                <a:lnTo>
                  <a:pt x="209" y="688"/>
                </a:lnTo>
                <a:lnTo>
                  <a:pt x="221" y="688"/>
                </a:lnTo>
                <a:lnTo>
                  <a:pt x="227" y="691"/>
                </a:lnTo>
                <a:lnTo>
                  <a:pt x="237" y="692"/>
                </a:lnTo>
                <a:lnTo>
                  <a:pt x="243" y="700"/>
                </a:lnTo>
                <a:lnTo>
                  <a:pt x="250" y="696"/>
                </a:lnTo>
                <a:lnTo>
                  <a:pt x="255" y="698"/>
                </a:lnTo>
                <a:lnTo>
                  <a:pt x="264" y="694"/>
                </a:lnTo>
                <a:lnTo>
                  <a:pt x="274" y="697"/>
                </a:lnTo>
                <a:lnTo>
                  <a:pt x="279" y="701"/>
                </a:lnTo>
                <a:lnTo>
                  <a:pt x="280" y="709"/>
                </a:lnTo>
                <a:lnTo>
                  <a:pt x="274" y="714"/>
                </a:lnTo>
                <a:lnTo>
                  <a:pt x="268" y="714"/>
                </a:lnTo>
                <a:lnTo>
                  <a:pt x="260" y="725"/>
                </a:lnTo>
                <a:lnTo>
                  <a:pt x="255" y="725"/>
                </a:lnTo>
                <a:lnTo>
                  <a:pt x="257" y="717"/>
                </a:lnTo>
                <a:lnTo>
                  <a:pt x="254" y="713"/>
                </a:lnTo>
                <a:lnTo>
                  <a:pt x="250" y="718"/>
                </a:lnTo>
                <a:lnTo>
                  <a:pt x="251" y="723"/>
                </a:lnTo>
                <a:lnTo>
                  <a:pt x="245" y="724"/>
                </a:lnTo>
                <a:lnTo>
                  <a:pt x="239" y="730"/>
                </a:lnTo>
                <a:lnTo>
                  <a:pt x="238" y="738"/>
                </a:lnTo>
                <a:lnTo>
                  <a:pt x="231" y="733"/>
                </a:lnTo>
                <a:lnTo>
                  <a:pt x="231" y="738"/>
                </a:lnTo>
                <a:lnTo>
                  <a:pt x="226" y="743"/>
                </a:lnTo>
                <a:lnTo>
                  <a:pt x="224" y="741"/>
                </a:lnTo>
                <a:lnTo>
                  <a:pt x="219" y="741"/>
                </a:lnTo>
                <a:lnTo>
                  <a:pt x="214" y="747"/>
                </a:lnTo>
                <a:lnTo>
                  <a:pt x="221" y="748"/>
                </a:lnTo>
                <a:lnTo>
                  <a:pt x="231" y="756"/>
                </a:lnTo>
                <a:lnTo>
                  <a:pt x="214" y="756"/>
                </a:lnTo>
                <a:lnTo>
                  <a:pt x="227" y="761"/>
                </a:lnTo>
                <a:lnTo>
                  <a:pt x="228" y="766"/>
                </a:lnTo>
                <a:lnTo>
                  <a:pt x="224" y="776"/>
                </a:lnTo>
                <a:lnTo>
                  <a:pt x="233" y="783"/>
                </a:lnTo>
                <a:lnTo>
                  <a:pt x="222" y="785"/>
                </a:lnTo>
                <a:lnTo>
                  <a:pt x="212" y="782"/>
                </a:lnTo>
                <a:lnTo>
                  <a:pt x="218" y="790"/>
                </a:lnTo>
                <a:lnTo>
                  <a:pt x="213" y="798"/>
                </a:lnTo>
                <a:lnTo>
                  <a:pt x="224" y="802"/>
                </a:lnTo>
                <a:lnTo>
                  <a:pt x="215" y="810"/>
                </a:lnTo>
                <a:lnTo>
                  <a:pt x="222" y="818"/>
                </a:lnTo>
                <a:lnTo>
                  <a:pt x="215" y="825"/>
                </a:lnTo>
                <a:lnTo>
                  <a:pt x="214" y="834"/>
                </a:lnTo>
                <a:lnTo>
                  <a:pt x="221" y="841"/>
                </a:lnTo>
                <a:lnTo>
                  <a:pt x="218" y="847"/>
                </a:lnTo>
                <a:lnTo>
                  <a:pt x="216" y="868"/>
                </a:lnTo>
                <a:lnTo>
                  <a:pt x="209" y="875"/>
                </a:lnTo>
                <a:lnTo>
                  <a:pt x="206" y="891"/>
                </a:lnTo>
                <a:lnTo>
                  <a:pt x="196" y="901"/>
                </a:lnTo>
                <a:lnTo>
                  <a:pt x="191" y="897"/>
                </a:lnTo>
                <a:lnTo>
                  <a:pt x="183" y="893"/>
                </a:lnTo>
                <a:lnTo>
                  <a:pt x="172" y="898"/>
                </a:lnTo>
                <a:lnTo>
                  <a:pt x="156" y="895"/>
                </a:lnTo>
                <a:lnTo>
                  <a:pt x="152" y="889"/>
                </a:lnTo>
                <a:lnTo>
                  <a:pt x="150" y="903"/>
                </a:lnTo>
                <a:lnTo>
                  <a:pt x="135" y="904"/>
                </a:lnTo>
                <a:lnTo>
                  <a:pt x="129" y="917"/>
                </a:lnTo>
                <a:lnTo>
                  <a:pt x="134" y="922"/>
                </a:lnTo>
                <a:lnTo>
                  <a:pt x="135" y="928"/>
                </a:lnTo>
                <a:lnTo>
                  <a:pt x="126" y="935"/>
                </a:lnTo>
                <a:lnTo>
                  <a:pt x="115" y="932"/>
                </a:lnTo>
                <a:lnTo>
                  <a:pt x="92" y="938"/>
                </a:lnTo>
                <a:lnTo>
                  <a:pt x="82" y="938"/>
                </a:lnTo>
                <a:lnTo>
                  <a:pt x="77" y="933"/>
                </a:lnTo>
                <a:lnTo>
                  <a:pt x="82" y="926"/>
                </a:lnTo>
                <a:lnTo>
                  <a:pt x="79" y="906"/>
                </a:lnTo>
                <a:lnTo>
                  <a:pt x="69" y="904"/>
                </a:lnTo>
                <a:lnTo>
                  <a:pt x="68" y="897"/>
                </a:lnTo>
                <a:lnTo>
                  <a:pt x="62" y="893"/>
                </a:lnTo>
                <a:lnTo>
                  <a:pt x="63" y="888"/>
                </a:lnTo>
                <a:lnTo>
                  <a:pt x="75" y="887"/>
                </a:lnTo>
                <a:lnTo>
                  <a:pt x="81" y="876"/>
                </a:lnTo>
                <a:lnTo>
                  <a:pt x="79" y="866"/>
                </a:lnTo>
                <a:lnTo>
                  <a:pt x="69" y="871"/>
                </a:lnTo>
                <a:lnTo>
                  <a:pt x="60" y="863"/>
                </a:lnTo>
                <a:lnTo>
                  <a:pt x="58" y="856"/>
                </a:lnTo>
                <a:lnTo>
                  <a:pt x="48" y="852"/>
                </a:lnTo>
                <a:lnTo>
                  <a:pt x="47" y="840"/>
                </a:lnTo>
                <a:lnTo>
                  <a:pt x="39" y="825"/>
                </a:lnTo>
                <a:lnTo>
                  <a:pt x="35" y="822"/>
                </a:lnTo>
                <a:lnTo>
                  <a:pt x="30" y="811"/>
                </a:lnTo>
                <a:lnTo>
                  <a:pt x="23" y="810"/>
                </a:lnTo>
                <a:lnTo>
                  <a:pt x="17" y="802"/>
                </a:lnTo>
                <a:lnTo>
                  <a:pt x="22" y="799"/>
                </a:lnTo>
                <a:lnTo>
                  <a:pt x="23" y="789"/>
                </a:lnTo>
                <a:lnTo>
                  <a:pt x="21" y="783"/>
                </a:lnTo>
                <a:lnTo>
                  <a:pt x="22" y="777"/>
                </a:lnTo>
                <a:lnTo>
                  <a:pt x="30" y="770"/>
                </a:lnTo>
                <a:lnTo>
                  <a:pt x="28" y="765"/>
                </a:lnTo>
                <a:lnTo>
                  <a:pt x="21" y="761"/>
                </a:lnTo>
                <a:lnTo>
                  <a:pt x="23" y="756"/>
                </a:lnTo>
                <a:lnTo>
                  <a:pt x="18" y="756"/>
                </a:lnTo>
                <a:lnTo>
                  <a:pt x="17" y="764"/>
                </a:lnTo>
                <a:lnTo>
                  <a:pt x="23" y="770"/>
                </a:lnTo>
                <a:lnTo>
                  <a:pt x="13" y="773"/>
                </a:lnTo>
                <a:lnTo>
                  <a:pt x="15" y="765"/>
                </a:lnTo>
                <a:lnTo>
                  <a:pt x="12" y="761"/>
                </a:lnTo>
                <a:lnTo>
                  <a:pt x="6" y="758"/>
                </a:lnTo>
                <a:lnTo>
                  <a:pt x="5" y="744"/>
                </a:lnTo>
                <a:lnTo>
                  <a:pt x="1" y="739"/>
                </a:lnTo>
                <a:lnTo>
                  <a:pt x="0" y="721"/>
                </a:lnTo>
                <a:lnTo>
                  <a:pt x="7" y="718"/>
                </a:lnTo>
                <a:lnTo>
                  <a:pt x="7" y="718"/>
                </a:lnTo>
                <a:lnTo>
                  <a:pt x="7" y="718"/>
                </a:lnTo>
                <a:close/>
                <a:moveTo>
                  <a:pt x="277" y="692"/>
                </a:moveTo>
                <a:lnTo>
                  <a:pt x="284" y="702"/>
                </a:lnTo>
                <a:lnTo>
                  <a:pt x="288" y="706"/>
                </a:lnTo>
                <a:lnTo>
                  <a:pt x="288" y="695"/>
                </a:lnTo>
                <a:lnTo>
                  <a:pt x="296" y="688"/>
                </a:lnTo>
                <a:lnTo>
                  <a:pt x="296" y="681"/>
                </a:lnTo>
                <a:lnTo>
                  <a:pt x="285" y="681"/>
                </a:lnTo>
                <a:lnTo>
                  <a:pt x="277" y="692"/>
                </a:lnTo>
                <a:lnTo>
                  <a:pt x="277" y="692"/>
                </a:lnTo>
                <a:close/>
                <a:moveTo>
                  <a:pt x="12" y="776"/>
                </a:moveTo>
                <a:lnTo>
                  <a:pt x="12" y="782"/>
                </a:lnTo>
                <a:lnTo>
                  <a:pt x="16" y="782"/>
                </a:lnTo>
                <a:lnTo>
                  <a:pt x="18" y="775"/>
                </a:lnTo>
                <a:lnTo>
                  <a:pt x="12" y="776"/>
                </a:lnTo>
                <a:lnTo>
                  <a:pt x="12" y="776"/>
                </a:lnTo>
                <a:close/>
                <a:moveTo>
                  <a:pt x="317" y="750"/>
                </a:moveTo>
                <a:lnTo>
                  <a:pt x="322" y="756"/>
                </a:lnTo>
                <a:lnTo>
                  <a:pt x="326" y="752"/>
                </a:lnTo>
                <a:lnTo>
                  <a:pt x="322" y="748"/>
                </a:lnTo>
                <a:lnTo>
                  <a:pt x="317" y="750"/>
                </a:lnTo>
                <a:lnTo>
                  <a:pt x="317" y="750"/>
                </a:lnTo>
                <a:close/>
                <a:moveTo>
                  <a:pt x="320" y="789"/>
                </a:moveTo>
                <a:lnTo>
                  <a:pt x="324" y="793"/>
                </a:lnTo>
                <a:lnTo>
                  <a:pt x="329" y="788"/>
                </a:lnTo>
                <a:lnTo>
                  <a:pt x="337" y="785"/>
                </a:lnTo>
                <a:lnTo>
                  <a:pt x="335" y="783"/>
                </a:lnTo>
                <a:lnTo>
                  <a:pt x="325" y="783"/>
                </a:lnTo>
                <a:lnTo>
                  <a:pt x="320" y="789"/>
                </a:lnTo>
                <a:lnTo>
                  <a:pt x="320" y="789"/>
                </a:lnTo>
                <a:close/>
                <a:moveTo>
                  <a:pt x="289" y="853"/>
                </a:moveTo>
                <a:lnTo>
                  <a:pt x="300" y="849"/>
                </a:lnTo>
                <a:lnTo>
                  <a:pt x="302" y="845"/>
                </a:lnTo>
                <a:lnTo>
                  <a:pt x="299" y="843"/>
                </a:lnTo>
                <a:lnTo>
                  <a:pt x="300" y="837"/>
                </a:lnTo>
                <a:lnTo>
                  <a:pt x="311" y="830"/>
                </a:lnTo>
                <a:lnTo>
                  <a:pt x="312" y="825"/>
                </a:lnTo>
                <a:lnTo>
                  <a:pt x="319" y="818"/>
                </a:lnTo>
                <a:lnTo>
                  <a:pt x="318" y="814"/>
                </a:lnTo>
                <a:lnTo>
                  <a:pt x="312" y="808"/>
                </a:lnTo>
                <a:lnTo>
                  <a:pt x="316" y="801"/>
                </a:lnTo>
                <a:lnTo>
                  <a:pt x="317" y="796"/>
                </a:lnTo>
                <a:lnTo>
                  <a:pt x="320" y="794"/>
                </a:lnTo>
                <a:lnTo>
                  <a:pt x="314" y="791"/>
                </a:lnTo>
                <a:lnTo>
                  <a:pt x="309" y="794"/>
                </a:lnTo>
                <a:lnTo>
                  <a:pt x="300" y="794"/>
                </a:lnTo>
                <a:lnTo>
                  <a:pt x="294" y="801"/>
                </a:lnTo>
                <a:lnTo>
                  <a:pt x="290" y="808"/>
                </a:lnTo>
                <a:lnTo>
                  <a:pt x="283" y="814"/>
                </a:lnTo>
                <a:lnTo>
                  <a:pt x="286" y="823"/>
                </a:lnTo>
                <a:lnTo>
                  <a:pt x="283" y="825"/>
                </a:lnTo>
                <a:lnTo>
                  <a:pt x="293" y="837"/>
                </a:lnTo>
                <a:lnTo>
                  <a:pt x="296" y="836"/>
                </a:lnTo>
                <a:lnTo>
                  <a:pt x="294" y="843"/>
                </a:lnTo>
                <a:lnTo>
                  <a:pt x="288" y="849"/>
                </a:lnTo>
                <a:lnTo>
                  <a:pt x="289" y="853"/>
                </a:lnTo>
                <a:lnTo>
                  <a:pt x="289" y="853"/>
                </a:lnTo>
                <a:close/>
                <a:moveTo>
                  <a:pt x="220" y="877"/>
                </a:moveTo>
                <a:lnTo>
                  <a:pt x="222" y="886"/>
                </a:lnTo>
                <a:lnTo>
                  <a:pt x="222" y="891"/>
                </a:lnTo>
                <a:lnTo>
                  <a:pt x="225" y="894"/>
                </a:lnTo>
                <a:lnTo>
                  <a:pt x="228" y="887"/>
                </a:lnTo>
                <a:lnTo>
                  <a:pt x="233" y="874"/>
                </a:lnTo>
                <a:lnTo>
                  <a:pt x="235" y="859"/>
                </a:lnTo>
                <a:lnTo>
                  <a:pt x="239" y="846"/>
                </a:lnTo>
                <a:lnTo>
                  <a:pt x="241" y="833"/>
                </a:lnTo>
                <a:lnTo>
                  <a:pt x="236" y="829"/>
                </a:lnTo>
                <a:lnTo>
                  <a:pt x="231" y="836"/>
                </a:lnTo>
                <a:lnTo>
                  <a:pt x="232" y="840"/>
                </a:lnTo>
                <a:lnTo>
                  <a:pt x="228" y="852"/>
                </a:lnTo>
                <a:lnTo>
                  <a:pt x="224" y="856"/>
                </a:lnTo>
                <a:lnTo>
                  <a:pt x="220" y="877"/>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6" name="Freeform 12"/>
          <p:cNvSpPr>
            <a:spLocks noEditPoints="1"/>
          </p:cNvSpPr>
          <p:nvPr/>
        </p:nvSpPr>
        <p:spPr bwMode="auto">
          <a:xfrm>
            <a:off x="8622120" y="719736"/>
            <a:ext cx="1216858" cy="1892303"/>
          </a:xfrm>
          <a:custGeom>
            <a:avLst/>
            <a:gdLst/>
            <a:ahLst/>
            <a:cxnLst>
              <a:cxn ang="0">
                <a:pos x="420" y="619"/>
              </a:cxn>
              <a:cxn ang="0">
                <a:pos x="427" y="504"/>
              </a:cxn>
              <a:cxn ang="0">
                <a:pos x="398" y="423"/>
              </a:cxn>
              <a:cxn ang="0">
                <a:pos x="380" y="374"/>
              </a:cxn>
              <a:cxn ang="0">
                <a:pos x="366" y="285"/>
              </a:cxn>
              <a:cxn ang="0">
                <a:pos x="354" y="186"/>
              </a:cxn>
              <a:cxn ang="0">
                <a:pos x="298" y="145"/>
              </a:cxn>
              <a:cxn ang="0">
                <a:pos x="289" y="87"/>
              </a:cxn>
              <a:cxn ang="0">
                <a:pos x="298" y="29"/>
              </a:cxn>
              <a:cxn ang="0">
                <a:pos x="226" y="1"/>
              </a:cxn>
              <a:cxn ang="0">
                <a:pos x="191" y="21"/>
              </a:cxn>
              <a:cxn ang="0">
                <a:pos x="183" y="79"/>
              </a:cxn>
              <a:cxn ang="0">
                <a:pos x="154" y="105"/>
              </a:cxn>
              <a:cxn ang="0">
                <a:pos x="96" y="119"/>
              </a:cxn>
              <a:cxn ang="0">
                <a:pos x="23" y="71"/>
              </a:cxn>
              <a:cxn ang="0">
                <a:pos x="3" y="88"/>
              </a:cxn>
              <a:cxn ang="0">
                <a:pos x="65" y="131"/>
              </a:cxn>
              <a:cxn ang="0">
                <a:pos x="99" y="154"/>
              </a:cxn>
              <a:cxn ang="0">
                <a:pos x="113" y="198"/>
              </a:cxn>
              <a:cxn ang="0">
                <a:pos x="131" y="242"/>
              </a:cxn>
              <a:cxn ang="0">
                <a:pos x="134" y="303"/>
              </a:cxn>
              <a:cxn ang="0">
                <a:pos x="168" y="340"/>
              </a:cxn>
              <a:cxn ang="0">
                <a:pos x="204" y="378"/>
              </a:cxn>
              <a:cxn ang="0">
                <a:pos x="213" y="406"/>
              </a:cxn>
              <a:cxn ang="0">
                <a:pos x="168" y="427"/>
              </a:cxn>
              <a:cxn ang="0">
                <a:pos x="137" y="453"/>
              </a:cxn>
              <a:cxn ang="0">
                <a:pos x="132" y="491"/>
              </a:cxn>
              <a:cxn ang="0">
                <a:pos x="103" y="497"/>
              </a:cxn>
              <a:cxn ang="0">
                <a:pos x="91" y="523"/>
              </a:cxn>
              <a:cxn ang="0">
                <a:pos x="70" y="530"/>
              </a:cxn>
              <a:cxn ang="0">
                <a:pos x="68" y="563"/>
              </a:cxn>
              <a:cxn ang="0">
                <a:pos x="73" y="592"/>
              </a:cxn>
              <a:cxn ang="0">
                <a:pos x="92" y="636"/>
              </a:cxn>
              <a:cxn ang="0">
                <a:pos x="84" y="688"/>
              </a:cxn>
              <a:cxn ang="0">
                <a:pos x="116" y="701"/>
              </a:cxn>
              <a:cxn ang="0">
                <a:pos x="148" y="712"/>
              </a:cxn>
              <a:cxn ang="0">
                <a:pos x="163" y="746"/>
              </a:cxn>
              <a:cxn ang="0">
                <a:pos x="192" y="735"/>
              </a:cxn>
              <a:cxn ang="0">
                <a:pos x="255" y="712"/>
              </a:cxn>
              <a:cxn ang="0">
                <a:pos x="273" y="705"/>
              </a:cxn>
              <a:cxn ang="0">
                <a:pos x="290" y="705"/>
              </a:cxn>
              <a:cxn ang="0">
                <a:pos x="322" y="696"/>
              </a:cxn>
              <a:cxn ang="0">
                <a:pos x="351" y="691"/>
              </a:cxn>
              <a:cxn ang="0">
                <a:pos x="192" y="389"/>
              </a:cxn>
              <a:cxn ang="0">
                <a:pos x="197" y="384"/>
              </a:cxn>
              <a:cxn ang="0">
                <a:pos x="70" y="507"/>
              </a:cxn>
              <a:cxn ang="0">
                <a:pos x="70" y="514"/>
              </a:cxn>
              <a:cxn ang="0">
                <a:pos x="155" y="730"/>
              </a:cxn>
              <a:cxn ang="0">
                <a:pos x="155" y="730"/>
              </a:cxn>
              <a:cxn ang="0">
                <a:pos x="143" y="722"/>
              </a:cxn>
              <a:cxn ang="0">
                <a:pos x="123" y="713"/>
              </a:cxn>
              <a:cxn ang="0">
                <a:pos x="105" y="700"/>
              </a:cxn>
              <a:cxn ang="0">
                <a:pos x="84" y="704"/>
              </a:cxn>
              <a:cxn ang="0">
                <a:pos x="29" y="705"/>
              </a:cxn>
              <a:cxn ang="0">
                <a:pos x="45" y="728"/>
              </a:cxn>
              <a:cxn ang="0">
                <a:pos x="26" y="723"/>
              </a:cxn>
            </a:cxnLst>
            <a:rect l="0" t="0" r="r" b="b"/>
            <a:pathLst>
              <a:path w="462" h="747">
                <a:moveTo>
                  <a:pt x="364" y="691"/>
                </a:moveTo>
                <a:lnTo>
                  <a:pt x="363" y="679"/>
                </a:lnTo>
                <a:lnTo>
                  <a:pt x="383" y="661"/>
                </a:lnTo>
                <a:lnTo>
                  <a:pt x="394" y="656"/>
                </a:lnTo>
                <a:lnTo>
                  <a:pt x="408" y="637"/>
                </a:lnTo>
                <a:lnTo>
                  <a:pt x="420" y="619"/>
                </a:lnTo>
                <a:lnTo>
                  <a:pt x="429" y="598"/>
                </a:lnTo>
                <a:lnTo>
                  <a:pt x="449" y="571"/>
                </a:lnTo>
                <a:lnTo>
                  <a:pt x="462" y="540"/>
                </a:lnTo>
                <a:lnTo>
                  <a:pt x="458" y="528"/>
                </a:lnTo>
                <a:lnTo>
                  <a:pt x="439" y="508"/>
                </a:lnTo>
                <a:lnTo>
                  <a:pt x="427" y="504"/>
                </a:lnTo>
                <a:lnTo>
                  <a:pt x="405" y="478"/>
                </a:lnTo>
                <a:lnTo>
                  <a:pt x="409" y="464"/>
                </a:lnTo>
                <a:lnTo>
                  <a:pt x="417" y="453"/>
                </a:lnTo>
                <a:lnTo>
                  <a:pt x="417" y="441"/>
                </a:lnTo>
                <a:lnTo>
                  <a:pt x="403" y="433"/>
                </a:lnTo>
                <a:lnTo>
                  <a:pt x="398" y="423"/>
                </a:lnTo>
                <a:lnTo>
                  <a:pt x="397" y="409"/>
                </a:lnTo>
                <a:lnTo>
                  <a:pt x="400" y="404"/>
                </a:lnTo>
                <a:lnTo>
                  <a:pt x="397" y="397"/>
                </a:lnTo>
                <a:lnTo>
                  <a:pt x="386" y="394"/>
                </a:lnTo>
                <a:lnTo>
                  <a:pt x="380" y="388"/>
                </a:lnTo>
                <a:lnTo>
                  <a:pt x="380" y="374"/>
                </a:lnTo>
                <a:lnTo>
                  <a:pt x="386" y="366"/>
                </a:lnTo>
                <a:lnTo>
                  <a:pt x="377" y="364"/>
                </a:lnTo>
                <a:lnTo>
                  <a:pt x="376" y="357"/>
                </a:lnTo>
                <a:lnTo>
                  <a:pt x="379" y="330"/>
                </a:lnTo>
                <a:lnTo>
                  <a:pt x="387" y="329"/>
                </a:lnTo>
                <a:lnTo>
                  <a:pt x="366" y="285"/>
                </a:lnTo>
                <a:lnTo>
                  <a:pt x="347" y="254"/>
                </a:lnTo>
                <a:lnTo>
                  <a:pt x="343" y="242"/>
                </a:lnTo>
                <a:lnTo>
                  <a:pt x="333" y="231"/>
                </a:lnTo>
                <a:lnTo>
                  <a:pt x="340" y="212"/>
                </a:lnTo>
                <a:lnTo>
                  <a:pt x="350" y="198"/>
                </a:lnTo>
                <a:lnTo>
                  <a:pt x="354" y="186"/>
                </a:lnTo>
                <a:lnTo>
                  <a:pt x="348" y="181"/>
                </a:lnTo>
                <a:lnTo>
                  <a:pt x="328" y="169"/>
                </a:lnTo>
                <a:lnTo>
                  <a:pt x="324" y="161"/>
                </a:lnTo>
                <a:lnTo>
                  <a:pt x="317" y="152"/>
                </a:lnTo>
                <a:lnTo>
                  <a:pt x="304" y="145"/>
                </a:lnTo>
                <a:lnTo>
                  <a:pt x="298" y="145"/>
                </a:lnTo>
                <a:lnTo>
                  <a:pt x="290" y="126"/>
                </a:lnTo>
                <a:lnTo>
                  <a:pt x="283" y="119"/>
                </a:lnTo>
                <a:lnTo>
                  <a:pt x="287" y="105"/>
                </a:lnTo>
                <a:lnTo>
                  <a:pt x="289" y="93"/>
                </a:lnTo>
                <a:lnTo>
                  <a:pt x="282" y="92"/>
                </a:lnTo>
                <a:lnTo>
                  <a:pt x="289" y="87"/>
                </a:lnTo>
                <a:lnTo>
                  <a:pt x="301" y="82"/>
                </a:lnTo>
                <a:lnTo>
                  <a:pt x="300" y="65"/>
                </a:lnTo>
                <a:lnTo>
                  <a:pt x="307" y="53"/>
                </a:lnTo>
                <a:lnTo>
                  <a:pt x="310" y="45"/>
                </a:lnTo>
                <a:lnTo>
                  <a:pt x="300" y="36"/>
                </a:lnTo>
                <a:lnTo>
                  <a:pt x="298" y="29"/>
                </a:lnTo>
                <a:lnTo>
                  <a:pt x="282" y="28"/>
                </a:lnTo>
                <a:lnTo>
                  <a:pt x="272" y="24"/>
                </a:lnTo>
                <a:lnTo>
                  <a:pt x="266" y="18"/>
                </a:lnTo>
                <a:lnTo>
                  <a:pt x="254" y="6"/>
                </a:lnTo>
                <a:lnTo>
                  <a:pt x="246" y="0"/>
                </a:lnTo>
                <a:lnTo>
                  <a:pt x="226" y="1"/>
                </a:lnTo>
                <a:lnTo>
                  <a:pt x="219" y="9"/>
                </a:lnTo>
                <a:lnTo>
                  <a:pt x="219" y="12"/>
                </a:lnTo>
                <a:lnTo>
                  <a:pt x="213" y="13"/>
                </a:lnTo>
                <a:lnTo>
                  <a:pt x="201" y="11"/>
                </a:lnTo>
                <a:lnTo>
                  <a:pt x="191" y="16"/>
                </a:lnTo>
                <a:lnTo>
                  <a:pt x="191" y="21"/>
                </a:lnTo>
                <a:lnTo>
                  <a:pt x="184" y="29"/>
                </a:lnTo>
                <a:lnTo>
                  <a:pt x="179" y="32"/>
                </a:lnTo>
                <a:lnTo>
                  <a:pt x="183" y="39"/>
                </a:lnTo>
                <a:lnTo>
                  <a:pt x="180" y="45"/>
                </a:lnTo>
                <a:lnTo>
                  <a:pt x="178" y="67"/>
                </a:lnTo>
                <a:lnTo>
                  <a:pt x="183" y="79"/>
                </a:lnTo>
                <a:lnTo>
                  <a:pt x="185" y="86"/>
                </a:lnTo>
                <a:lnTo>
                  <a:pt x="183" y="91"/>
                </a:lnTo>
                <a:lnTo>
                  <a:pt x="174" y="96"/>
                </a:lnTo>
                <a:lnTo>
                  <a:pt x="167" y="96"/>
                </a:lnTo>
                <a:lnTo>
                  <a:pt x="159" y="102"/>
                </a:lnTo>
                <a:lnTo>
                  <a:pt x="154" y="105"/>
                </a:lnTo>
                <a:lnTo>
                  <a:pt x="148" y="114"/>
                </a:lnTo>
                <a:lnTo>
                  <a:pt x="138" y="112"/>
                </a:lnTo>
                <a:lnTo>
                  <a:pt x="122" y="103"/>
                </a:lnTo>
                <a:lnTo>
                  <a:pt x="113" y="103"/>
                </a:lnTo>
                <a:lnTo>
                  <a:pt x="107" y="109"/>
                </a:lnTo>
                <a:lnTo>
                  <a:pt x="96" y="119"/>
                </a:lnTo>
                <a:lnTo>
                  <a:pt x="74" y="117"/>
                </a:lnTo>
                <a:lnTo>
                  <a:pt x="61" y="112"/>
                </a:lnTo>
                <a:lnTo>
                  <a:pt x="53" y="104"/>
                </a:lnTo>
                <a:lnTo>
                  <a:pt x="50" y="96"/>
                </a:lnTo>
                <a:lnTo>
                  <a:pt x="30" y="81"/>
                </a:lnTo>
                <a:lnTo>
                  <a:pt x="23" y="71"/>
                </a:lnTo>
                <a:lnTo>
                  <a:pt x="15" y="70"/>
                </a:lnTo>
                <a:lnTo>
                  <a:pt x="9" y="75"/>
                </a:lnTo>
                <a:lnTo>
                  <a:pt x="6" y="82"/>
                </a:lnTo>
                <a:lnTo>
                  <a:pt x="10" y="88"/>
                </a:lnTo>
                <a:lnTo>
                  <a:pt x="6" y="91"/>
                </a:lnTo>
                <a:lnTo>
                  <a:pt x="3" y="88"/>
                </a:lnTo>
                <a:lnTo>
                  <a:pt x="0" y="91"/>
                </a:lnTo>
                <a:lnTo>
                  <a:pt x="9" y="99"/>
                </a:lnTo>
                <a:lnTo>
                  <a:pt x="20" y="105"/>
                </a:lnTo>
                <a:lnTo>
                  <a:pt x="36" y="122"/>
                </a:lnTo>
                <a:lnTo>
                  <a:pt x="49" y="129"/>
                </a:lnTo>
                <a:lnTo>
                  <a:pt x="65" y="131"/>
                </a:lnTo>
                <a:lnTo>
                  <a:pt x="73" y="135"/>
                </a:lnTo>
                <a:lnTo>
                  <a:pt x="79" y="137"/>
                </a:lnTo>
                <a:lnTo>
                  <a:pt x="88" y="146"/>
                </a:lnTo>
                <a:lnTo>
                  <a:pt x="92" y="154"/>
                </a:lnTo>
                <a:lnTo>
                  <a:pt x="96" y="154"/>
                </a:lnTo>
                <a:lnTo>
                  <a:pt x="99" y="154"/>
                </a:lnTo>
                <a:lnTo>
                  <a:pt x="107" y="163"/>
                </a:lnTo>
                <a:lnTo>
                  <a:pt x="113" y="163"/>
                </a:lnTo>
                <a:lnTo>
                  <a:pt x="117" y="169"/>
                </a:lnTo>
                <a:lnTo>
                  <a:pt x="114" y="178"/>
                </a:lnTo>
                <a:lnTo>
                  <a:pt x="116" y="190"/>
                </a:lnTo>
                <a:lnTo>
                  <a:pt x="113" y="198"/>
                </a:lnTo>
                <a:lnTo>
                  <a:pt x="114" y="207"/>
                </a:lnTo>
                <a:lnTo>
                  <a:pt x="126" y="208"/>
                </a:lnTo>
                <a:lnTo>
                  <a:pt x="128" y="218"/>
                </a:lnTo>
                <a:lnTo>
                  <a:pt x="123" y="224"/>
                </a:lnTo>
                <a:lnTo>
                  <a:pt x="126" y="235"/>
                </a:lnTo>
                <a:lnTo>
                  <a:pt x="131" y="242"/>
                </a:lnTo>
                <a:lnTo>
                  <a:pt x="133" y="256"/>
                </a:lnTo>
                <a:lnTo>
                  <a:pt x="131" y="264"/>
                </a:lnTo>
                <a:lnTo>
                  <a:pt x="133" y="270"/>
                </a:lnTo>
                <a:lnTo>
                  <a:pt x="133" y="285"/>
                </a:lnTo>
                <a:lnTo>
                  <a:pt x="131" y="291"/>
                </a:lnTo>
                <a:lnTo>
                  <a:pt x="134" y="303"/>
                </a:lnTo>
                <a:lnTo>
                  <a:pt x="144" y="307"/>
                </a:lnTo>
                <a:lnTo>
                  <a:pt x="151" y="322"/>
                </a:lnTo>
                <a:lnTo>
                  <a:pt x="156" y="326"/>
                </a:lnTo>
                <a:lnTo>
                  <a:pt x="156" y="336"/>
                </a:lnTo>
                <a:lnTo>
                  <a:pt x="160" y="339"/>
                </a:lnTo>
                <a:lnTo>
                  <a:pt x="168" y="340"/>
                </a:lnTo>
                <a:lnTo>
                  <a:pt x="177" y="347"/>
                </a:lnTo>
                <a:lnTo>
                  <a:pt x="194" y="347"/>
                </a:lnTo>
                <a:lnTo>
                  <a:pt x="206" y="358"/>
                </a:lnTo>
                <a:lnTo>
                  <a:pt x="198" y="360"/>
                </a:lnTo>
                <a:lnTo>
                  <a:pt x="203" y="366"/>
                </a:lnTo>
                <a:lnTo>
                  <a:pt x="204" y="378"/>
                </a:lnTo>
                <a:lnTo>
                  <a:pt x="201" y="381"/>
                </a:lnTo>
                <a:lnTo>
                  <a:pt x="215" y="393"/>
                </a:lnTo>
                <a:lnTo>
                  <a:pt x="204" y="391"/>
                </a:lnTo>
                <a:lnTo>
                  <a:pt x="201" y="392"/>
                </a:lnTo>
                <a:lnTo>
                  <a:pt x="213" y="401"/>
                </a:lnTo>
                <a:lnTo>
                  <a:pt x="213" y="406"/>
                </a:lnTo>
                <a:lnTo>
                  <a:pt x="200" y="399"/>
                </a:lnTo>
                <a:lnTo>
                  <a:pt x="188" y="399"/>
                </a:lnTo>
                <a:lnTo>
                  <a:pt x="175" y="406"/>
                </a:lnTo>
                <a:lnTo>
                  <a:pt x="175" y="413"/>
                </a:lnTo>
                <a:lnTo>
                  <a:pt x="168" y="421"/>
                </a:lnTo>
                <a:lnTo>
                  <a:pt x="168" y="427"/>
                </a:lnTo>
                <a:lnTo>
                  <a:pt x="163" y="429"/>
                </a:lnTo>
                <a:lnTo>
                  <a:pt x="150" y="442"/>
                </a:lnTo>
                <a:lnTo>
                  <a:pt x="148" y="456"/>
                </a:lnTo>
                <a:lnTo>
                  <a:pt x="144" y="457"/>
                </a:lnTo>
                <a:lnTo>
                  <a:pt x="142" y="453"/>
                </a:lnTo>
                <a:lnTo>
                  <a:pt x="137" y="453"/>
                </a:lnTo>
                <a:lnTo>
                  <a:pt x="140" y="462"/>
                </a:lnTo>
                <a:lnTo>
                  <a:pt x="138" y="469"/>
                </a:lnTo>
                <a:lnTo>
                  <a:pt x="130" y="469"/>
                </a:lnTo>
                <a:lnTo>
                  <a:pt x="123" y="476"/>
                </a:lnTo>
                <a:lnTo>
                  <a:pt x="126" y="487"/>
                </a:lnTo>
                <a:lnTo>
                  <a:pt x="132" y="491"/>
                </a:lnTo>
                <a:lnTo>
                  <a:pt x="121" y="487"/>
                </a:lnTo>
                <a:lnTo>
                  <a:pt x="117" y="484"/>
                </a:lnTo>
                <a:lnTo>
                  <a:pt x="111" y="486"/>
                </a:lnTo>
                <a:lnTo>
                  <a:pt x="108" y="494"/>
                </a:lnTo>
                <a:lnTo>
                  <a:pt x="110" y="499"/>
                </a:lnTo>
                <a:lnTo>
                  <a:pt x="103" y="497"/>
                </a:lnTo>
                <a:lnTo>
                  <a:pt x="101" y="499"/>
                </a:lnTo>
                <a:lnTo>
                  <a:pt x="107" y="505"/>
                </a:lnTo>
                <a:lnTo>
                  <a:pt x="108" y="509"/>
                </a:lnTo>
                <a:lnTo>
                  <a:pt x="102" y="515"/>
                </a:lnTo>
                <a:lnTo>
                  <a:pt x="99" y="519"/>
                </a:lnTo>
                <a:lnTo>
                  <a:pt x="91" y="523"/>
                </a:lnTo>
                <a:lnTo>
                  <a:pt x="87" y="521"/>
                </a:lnTo>
                <a:lnTo>
                  <a:pt x="86" y="519"/>
                </a:lnTo>
                <a:lnTo>
                  <a:pt x="80" y="516"/>
                </a:lnTo>
                <a:lnTo>
                  <a:pt x="73" y="519"/>
                </a:lnTo>
                <a:lnTo>
                  <a:pt x="75" y="526"/>
                </a:lnTo>
                <a:lnTo>
                  <a:pt x="70" y="530"/>
                </a:lnTo>
                <a:lnTo>
                  <a:pt x="74" y="538"/>
                </a:lnTo>
                <a:lnTo>
                  <a:pt x="70" y="545"/>
                </a:lnTo>
                <a:lnTo>
                  <a:pt x="67" y="546"/>
                </a:lnTo>
                <a:lnTo>
                  <a:pt x="62" y="554"/>
                </a:lnTo>
                <a:lnTo>
                  <a:pt x="65" y="561"/>
                </a:lnTo>
                <a:lnTo>
                  <a:pt x="68" y="563"/>
                </a:lnTo>
                <a:lnTo>
                  <a:pt x="64" y="572"/>
                </a:lnTo>
                <a:lnTo>
                  <a:pt x="67" y="577"/>
                </a:lnTo>
                <a:lnTo>
                  <a:pt x="73" y="574"/>
                </a:lnTo>
                <a:lnTo>
                  <a:pt x="78" y="579"/>
                </a:lnTo>
                <a:lnTo>
                  <a:pt x="76" y="588"/>
                </a:lnTo>
                <a:lnTo>
                  <a:pt x="73" y="592"/>
                </a:lnTo>
                <a:lnTo>
                  <a:pt x="76" y="600"/>
                </a:lnTo>
                <a:lnTo>
                  <a:pt x="74" y="603"/>
                </a:lnTo>
                <a:lnTo>
                  <a:pt x="84" y="618"/>
                </a:lnTo>
                <a:lnTo>
                  <a:pt x="88" y="620"/>
                </a:lnTo>
                <a:lnTo>
                  <a:pt x="85" y="626"/>
                </a:lnTo>
                <a:lnTo>
                  <a:pt x="92" y="636"/>
                </a:lnTo>
                <a:lnTo>
                  <a:pt x="85" y="638"/>
                </a:lnTo>
                <a:lnTo>
                  <a:pt x="87" y="650"/>
                </a:lnTo>
                <a:lnTo>
                  <a:pt x="84" y="656"/>
                </a:lnTo>
                <a:lnTo>
                  <a:pt x="84" y="673"/>
                </a:lnTo>
                <a:lnTo>
                  <a:pt x="88" y="678"/>
                </a:lnTo>
                <a:lnTo>
                  <a:pt x="84" y="688"/>
                </a:lnTo>
                <a:lnTo>
                  <a:pt x="84" y="694"/>
                </a:lnTo>
                <a:lnTo>
                  <a:pt x="87" y="699"/>
                </a:lnTo>
                <a:lnTo>
                  <a:pt x="99" y="694"/>
                </a:lnTo>
                <a:lnTo>
                  <a:pt x="104" y="696"/>
                </a:lnTo>
                <a:lnTo>
                  <a:pt x="105" y="691"/>
                </a:lnTo>
                <a:lnTo>
                  <a:pt x="116" y="701"/>
                </a:lnTo>
                <a:lnTo>
                  <a:pt x="122" y="701"/>
                </a:lnTo>
                <a:lnTo>
                  <a:pt x="128" y="706"/>
                </a:lnTo>
                <a:lnTo>
                  <a:pt x="142" y="705"/>
                </a:lnTo>
                <a:lnTo>
                  <a:pt x="145" y="706"/>
                </a:lnTo>
                <a:lnTo>
                  <a:pt x="143" y="712"/>
                </a:lnTo>
                <a:lnTo>
                  <a:pt x="148" y="712"/>
                </a:lnTo>
                <a:lnTo>
                  <a:pt x="159" y="705"/>
                </a:lnTo>
                <a:lnTo>
                  <a:pt x="159" y="711"/>
                </a:lnTo>
                <a:lnTo>
                  <a:pt x="153" y="718"/>
                </a:lnTo>
                <a:lnTo>
                  <a:pt x="165" y="733"/>
                </a:lnTo>
                <a:lnTo>
                  <a:pt x="167" y="737"/>
                </a:lnTo>
                <a:lnTo>
                  <a:pt x="163" y="746"/>
                </a:lnTo>
                <a:lnTo>
                  <a:pt x="167" y="747"/>
                </a:lnTo>
                <a:lnTo>
                  <a:pt x="172" y="735"/>
                </a:lnTo>
                <a:lnTo>
                  <a:pt x="177" y="733"/>
                </a:lnTo>
                <a:lnTo>
                  <a:pt x="178" y="739"/>
                </a:lnTo>
                <a:lnTo>
                  <a:pt x="186" y="735"/>
                </a:lnTo>
                <a:lnTo>
                  <a:pt x="192" y="735"/>
                </a:lnTo>
                <a:lnTo>
                  <a:pt x="208" y="725"/>
                </a:lnTo>
                <a:lnTo>
                  <a:pt x="215" y="725"/>
                </a:lnTo>
                <a:lnTo>
                  <a:pt x="233" y="714"/>
                </a:lnTo>
                <a:lnTo>
                  <a:pt x="235" y="710"/>
                </a:lnTo>
                <a:lnTo>
                  <a:pt x="247" y="713"/>
                </a:lnTo>
                <a:lnTo>
                  <a:pt x="255" y="712"/>
                </a:lnTo>
                <a:lnTo>
                  <a:pt x="262" y="701"/>
                </a:lnTo>
                <a:lnTo>
                  <a:pt x="264" y="705"/>
                </a:lnTo>
                <a:lnTo>
                  <a:pt x="260" y="712"/>
                </a:lnTo>
                <a:lnTo>
                  <a:pt x="265" y="714"/>
                </a:lnTo>
                <a:lnTo>
                  <a:pt x="270" y="704"/>
                </a:lnTo>
                <a:lnTo>
                  <a:pt x="273" y="705"/>
                </a:lnTo>
                <a:lnTo>
                  <a:pt x="270" y="696"/>
                </a:lnTo>
                <a:lnTo>
                  <a:pt x="273" y="693"/>
                </a:lnTo>
                <a:lnTo>
                  <a:pt x="278" y="701"/>
                </a:lnTo>
                <a:lnTo>
                  <a:pt x="284" y="702"/>
                </a:lnTo>
                <a:lnTo>
                  <a:pt x="285" y="696"/>
                </a:lnTo>
                <a:lnTo>
                  <a:pt x="290" y="705"/>
                </a:lnTo>
                <a:lnTo>
                  <a:pt x="296" y="704"/>
                </a:lnTo>
                <a:lnTo>
                  <a:pt x="296" y="698"/>
                </a:lnTo>
                <a:lnTo>
                  <a:pt x="302" y="699"/>
                </a:lnTo>
                <a:lnTo>
                  <a:pt x="305" y="704"/>
                </a:lnTo>
                <a:lnTo>
                  <a:pt x="310" y="699"/>
                </a:lnTo>
                <a:lnTo>
                  <a:pt x="322" y="696"/>
                </a:lnTo>
                <a:lnTo>
                  <a:pt x="329" y="701"/>
                </a:lnTo>
                <a:lnTo>
                  <a:pt x="342" y="700"/>
                </a:lnTo>
                <a:lnTo>
                  <a:pt x="343" y="695"/>
                </a:lnTo>
                <a:lnTo>
                  <a:pt x="340" y="691"/>
                </a:lnTo>
                <a:lnTo>
                  <a:pt x="345" y="689"/>
                </a:lnTo>
                <a:lnTo>
                  <a:pt x="351" y="691"/>
                </a:lnTo>
                <a:lnTo>
                  <a:pt x="352" y="696"/>
                </a:lnTo>
                <a:lnTo>
                  <a:pt x="360" y="699"/>
                </a:lnTo>
                <a:lnTo>
                  <a:pt x="360" y="699"/>
                </a:lnTo>
                <a:lnTo>
                  <a:pt x="364" y="691"/>
                </a:lnTo>
                <a:lnTo>
                  <a:pt x="364" y="691"/>
                </a:lnTo>
                <a:close/>
                <a:moveTo>
                  <a:pt x="192" y="389"/>
                </a:moveTo>
                <a:lnTo>
                  <a:pt x="189" y="393"/>
                </a:lnTo>
                <a:lnTo>
                  <a:pt x="182" y="393"/>
                </a:lnTo>
                <a:lnTo>
                  <a:pt x="175" y="384"/>
                </a:lnTo>
                <a:lnTo>
                  <a:pt x="184" y="378"/>
                </a:lnTo>
                <a:lnTo>
                  <a:pt x="197" y="381"/>
                </a:lnTo>
                <a:lnTo>
                  <a:pt x="197" y="384"/>
                </a:lnTo>
                <a:lnTo>
                  <a:pt x="189" y="384"/>
                </a:lnTo>
                <a:lnTo>
                  <a:pt x="192" y="389"/>
                </a:lnTo>
                <a:lnTo>
                  <a:pt x="192" y="389"/>
                </a:lnTo>
                <a:close/>
                <a:moveTo>
                  <a:pt x="63" y="508"/>
                </a:moveTo>
                <a:lnTo>
                  <a:pt x="64" y="502"/>
                </a:lnTo>
                <a:lnTo>
                  <a:pt x="70" y="507"/>
                </a:lnTo>
                <a:lnTo>
                  <a:pt x="67" y="510"/>
                </a:lnTo>
                <a:lnTo>
                  <a:pt x="63" y="508"/>
                </a:lnTo>
                <a:lnTo>
                  <a:pt x="63" y="508"/>
                </a:lnTo>
                <a:close/>
                <a:moveTo>
                  <a:pt x="59" y="513"/>
                </a:moveTo>
                <a:lnTo>
                  <a:pt x="65" y="516"/>
                </a:lnTo>
                <a:lnTo>
                  <a:pt x="70" y="514"/>
                </a:lnTo>
                <a:lnTo>
                  <a:pt x="70" y="521"/>
                </a:lnTo>
                <a:lnTo>
                  <a:pt x="62" y="525"/>
                </a:lnTo>
                <a:lnTo>
                  <a:pt x="57" y="519"/>
                </a:lnTo>
                <a:lnTo>
                  <a:pt x="59" y="513"/>
                </a:lnTo>
                <a:lnTo>
                  <a:pt x="59" y="513"/>
                </a:lnTo>
                <a:close/>
                <a:moveTo>
                  <a:pt x="155" y="730"/>
                </a:moveTo>
                <a:lnTo>
                  <a:pt x="156" y="737"/>
                </a:lnTo>
                <a:lnTo>
                  <a:pt x="150" y="741"/>
                </a:lnTo>
                <a:lnTo>
                  <a:pt x="148" y="737"/>
                </a:lnTo>
                <a:lnTo>
                  <a:pt x="151" y="735"/>
                </a:lnTo>
                <a:lnTo>
                  <a:pt x="155" y="730"/>
                </a:lnTo>
                <a:lnTo>
                  <a:pt x="155" y="730"/>
                </a:lnTo>
                <a:close/>
                <a:moveTo>
                  <a:pt x="143" y="722"/>
                </a:moveTo>
                <a:lnTo>
                  <a:pt x="143" y="722"/>
                </a:lnTo>
                <a:lnTo>
                  <a:pt x="145" y="728"/>
                </a:lnTo>
                <a:lnTo>
                  <a:pt x="142" y="728"/>
                </a:lnTo>
                <a:lnTo>
                  <a:pt x="143" y="722"/>
                </a:lnTo>
                <a:lnTo>
                  <a:pt x="143" y="722"/>
                </a:lnTo>
                <a:close/>
                <a:moveTo>
                  <a:pt x="123" y="713"/>
                </a:moveTo>
                <a:lnTo>
                  <a:pt x="138" y="711"/>
                </a:lnTo>
                <a:lnTo>
                  <a:pt x="137" y="716"/>
                </a:lnTo>
                <a:lnTo>
                  <a:pt x="128" y="722"/>
                </a:lnTo>
                <a:lnTo>
                  <a:pt x="122" y="718"/>
                </a:lnTo>
                <a:lnTo>
                  <a:pt x="123" y="713"/>
                </a:lnTo>
                <a:lnTo>
                  <a:pt x="123" y="713"/>
                </a:lnTo>
                <a:close/>
                <a:moveTo>
                  <a:pt x="105" y="700"/>
                </a:moveTo>
                <a:lnTo>
                  <a:pt x="114" y="707"/>
                </a:lnTo>
                <a:lnTo>
                  <a:pt x="109" y="710"/>
                </a:lnTo>
                <a:lnTo>
                  <a:pt x="105" y="706"/>
                </a:lnTo>
                <a:lnTo>
                  <a:pt x="105" y="700"/>
                </a:lnTo>
                <a:lnTo>
                  <a:pt x="105" y="700"/>
                </a:lnTo>
                <a:close/>
                <a:moveTo>
                  <a:pt x="84" y="704"/>
                </a:moveTo>
                <a:lnTo>
                  <a:pt x="93" y="704"/>
                </a:lnTo>
                <a:lnTo>
                  <a:pt x="87" y="706"/>
                </a:lnTo>
                <a:lnTo>
                  <a:pt x="87" y="706"/>
                </a:lnTo>
                <a:lnTo>
                  <a:pt x="84" y="704"/>
                </a:lnTo>
                <a:lnTo>
                  <a:pt x="84" y="704"/>
                </a:lnTo>
                <a:close/>
                <a:moveTo>
                  <a:pt x="23" y="714"/>
                </a:moveTo>
                <a:lnTo>
                  <a:pt x="34" y="718"/>
                </a:lnTo>
                <a:lnTo>
                  <a:pt x="36" y="714"/>
                </a:lnTo>
                <a:lnTo>
                  <a:pt x="29" y="711"/>
                </a:lnTo>
                <a:lnTo>
                  <a:pt x="29" y="705"/>
                </a:lnTo>
                <a:lnTo>
                  <a:pt x="34" y="704"/>
                </a:lnTo>
                <a:lnTo>
                  <a:pt x="47" y="712"/>
                </a:lnTo>
                <a:lnTo>
                  <a:pt x="50" y="718"/>
                </a:lnTo>
                <a:lnTo>
                  <a:pt x="43" y="718"/>
                </a:lnTo>
                <a:lnTo>
                  <a:pt x="40" y="721"/>
                </a:lnTo>
                <a:lnTo>
                  <a:pt x="45" y="728"/>
                </a:lnTo>
                <a:lnTo>
                  <a:pt x="51" y="728"/>
                </a:lnTo>
                <a:lnTo>
                  <a:pt x="53" y="734"/>
                </a:lnTo>
                <a:lnTo>
                  <a:pt x="47" y="737"/>
                </a:lnTo>
                <a:lnTo>
                  <a:pt x="40" y="731"/>
                </a:lnTo>
                <a:lnTo>
                  <a:pt x="30" y="729"/>
                </a:lnTo>
                <a:lnTo>
                  <a:pt x="26" y="723"/>
                </a:lnTo>
                <a:lnTo>
                  <a:pt x="20" y="719"/>
                </a:lnTo>
                <a:lnTo>
                  <a:pt x="23" y="714"/>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7" name="Freeform 13"/>
          <p:cNvSpPr>
            <a:spLocks noEditPoints="1"/>
          </p:cNvSpPr>
          <p:nvPr/>
        </p:nvSpPr>
        <p:spPr bwMode="auto">
          <a:xfrm>
            <a:off x="8953991" y="2624703"/>
            <a:ext cx="645304" cy="382514"/>
          </a:xfrm>
          <a:custGeom>
            <a:avLst/>
            <a:gdLst/>
            <a:ahLst/>
            <a:cxnLst>
              <a:cxn ang="0">
                <a:pos x="239" y="138"/>
              </a:cxn>
              <a:cxn ang="0">
                <a:pos x="245" y="124"/>
              </a:cxn>
              <a:cxn ang="0">
                <a:pos x="224" y="81"/>
              </a:cxn>
              <a:cxn ang="0">
                <a:pos x="232" y="47"/>
              </a:cxn>
              <a:cxn ang="0">
                <a:pos x="243" y="27"/>
              </a:cxn>
              <a:cxn ang="0">
                <a:pos x="243" y="23"/>
              </a:cxn>
              <a:cxn ang="0">
                <a:pos x="238" y="19"/>
              </a:cxn>
              <a:cxn ang="0">
                <a:pos x="185" y="10"/>
              </a:cxn>
              <a:cxn ang="0">
                <a:pos x="158" y="5"/>
              </a:cxn>
              <a:cxn ang="0">
                <a:pos x="141" y="0"/>
              </a:cxn>
              <a:cxn ang="0">
                <a:pos x="135" y="5"/>
              </a:cxn>
              <a:cxn ang="0">
                <a:pos x="140" y="12"/>
              </a:cxn>
              <a:cxn ang="0">
                <a:pos x="128" y="14"/>
              </a:cxn>
              <a:cxn ang="0">
                <a:pos x="107" y="10"/>
              </a:cxn>
              <a:cxn ang="0">
                <a:pos x="98" y="17"/>
              </a:cxn>
              <a:cxn ang="0">
                <a:pos x="87" y="27"/>
              </a:cxn>
              <a:cxn ang="0">
                <a:pos x="66" y="31"/>
              </a:cxn>
              <a:cxn ang="0">
                <a:pos x="62" y="65"/>
              </a:cxn>
              <a:cxn ang="0">
                <a:pos x="70" y="64"/>
              </a:cxn>
              <a:cxn ang="0">
                <a:pos x="75" y="71"/>
              </a:cxn>
              <a:cxn ang="0">
                <a:pos x="69" y="82"/>
              </a:cxn>
              <a:cxn ang="0">
                <a:pos x="89" y="104"/>
              </a:cxn>
              <a:cxn ang="0">
                <a:pos x="94" y="95"/>
              </a:cxn>
              <a:cxn ang="0">
                <a:pos x="107" y="95"/>
              </a:cxn>
              <a:cxn ang="0">
                <a:pos x="103" y="121"/>
              </a:cxn>
              <a:cxn ang="0">
                <a:pos x="121" y="112"/>
              </a:cxn>
              <a:cxn ang="0">
                <a:pos x="144" y="117"/>
              </a:cxn>
              <a:cxn ang="0">
                <a:pos x="152" y="110"/>
              </a:cxn>
              <a:cxn ang="0">
                <a:pos x="162" y="121"/>
              </a:cxn>
              <a:cxn ang="0">
                <a:pos x="181" y="128"/>
              </a:cxn>
              <a:cxn ang="0">
                <a:pos x="195" y="143"/>
              </a:cxn>
              <a:cxn ang="0">
                <a:pos x="219" y="145"/>
              </a:cxn>
              <a:cxn ang="0">
                <a:pos x="232" y="147"/>
              </a:cxn>
              <a:cxn ang="0">
                <a:pos x="54" y="49"/>
              </a:cxn>
              <a:cxn ang="0">
                <a:pos x="47" y="54"/>
              </a:cxn>
              <a:cxn ang="0">
                <a:pos x="46" y="49"/>
              </a:cxn>
              <a:cxn ang="0">
                <a:pos x="24" y="60"/>
              </a:cxn>
              <a:cxn ang="0">
                <a:pos x="8" y="65"/>
              </a:cxn>
              <a:cxn ang="0">
                <a:pos x="19" y="57"/>
              </a:cxn>
              <a:cxn ang="0">
                <a:pos x="24" y="48"/>
              </a:cxn>
              <a:cxn ang="0">
                <a:pos x="34" y="53"/>
              </a:cxn>
              <a:cxn ang="0">
                <a:pos x="46" y="62"/>
              </a:cxn>
              <a:cxn ang="0">
                <a:pos x="33" y="64"/>
              </a:cxn>
              <a:cxn ang="0">
                <a:pos x="30" y="69"/>
              </a:cxn>
              <a:cxn ang="0">
                <a:pos x="46" y="71"/>
              </a:cxn>
              <a:cxn ang="0">
                <a:pos x="62" y="81"/>
              </a:cxn>
              <a:cxn ang="0">
                <a:pos x="46" y="76"/>
              </a:cxn>
              <a:cxn ang="0">
                <a:pos x="6" y="123"/>
              </a:cxn>
              <a:cxn ang="0">
                <a:pos x="17" y="118"/>
              </a:cxn>
              <a:cxn ang="0">
                <a:pos x="23" y="103"/>
              </a:cxn>
              <a:cxn ang="0">
                <a:pos x="41" y="94"/>
              </a:cxn>
              <a:cxn ang="0">
                <a:pos x="52" y="88"/>
              </a:cxn>
              <a:cxn ang="0">
                <a:pos x="52" y="85"/>
              </a:cxn>
              <a:cxn ang="0">
                <a:pos x="41" y="78"/>
              </a:cxn>
              <a:cxn ang="0">
                <a:pos x="23" y="75"/>
              </a:cxn>
              <a:cxn ang="0">
                <a:pos x="16" y="81"/>
              </a:cxn>
              <a:cxn ang="0">
                <a:pos x="8" y="82"/>
              </a:cxn>
              <a:cxn ang="0">
                <a:pos x="5" y="83"/>
              </a:cxn>
              <a:cxn ang="0">
                <a:pos x="6" y="87"/>
              </a:cxn>
              <a:cxn ang="0">
                <a:pos x="1" y="94"/>
              </a:cxn>
              <a:cxn ang="0">
                <a:pos x="8" y="100"/>
              </a:cxn>
              <a:cxn ang="0">
                <a:pos x="13" y="114"/>
              </a:cxn>
              <a:cxn ang="0">
                <a:pos x="6" y="123"/>
              </a:cxn>
            </a:cxnLst>
            <a:rect l="0" t="0" r="r" b="b"/>
            <a:pathLst>
              <a:path w="245" h="151">
                <a:moveTo>
                  <a:pt x="232" y="147"/>
                </a:moveTo>
                <a:lnTo>
                  <a:pt x="239" y="138"/>
                </a:lnTo>
                <a:lnTo>
                  <a:pt x="237" y="129"/>
                </a:lnTo>
                <a:lnTo>
                  <a:pt x="245" y="124"/>
                </a:lnTo>
                <a:lnTo>
                  <a:pt x="245" y="116"/>
                </a:lnTo>
                <a:lnTo>
                  <a:pt x="224" y="81"/>
                </a:lnTo>
                <a:lnTo>
                  <a:pt x="227" y="49"/>
                </a:lnTo>
                <a:lnTo>
                  <a:pt x="232" y="47"/>
                </a:lnTo>
                <a:lnTo>
                  <a:pt x="236" y="35"/>
                </a:lnTo>
                <a:lnTo>
                  <a:pt x="243" y="27"/>
                </a:lnTo>
                <a:lnTo>
                  <a:pt x="244" y="24"/>
                </a:lnTo>
                <a:lnTo>
                  <a:pt x="243" y="23"/>
                </a:lnTo>
                <a:lnTo>
                  <a:pt x="239" y="16"/>
                </a:lnTo>
                <a:lnTo>
                  <a:pt x="238" y="19"/>
                </a:lnTo>
                <a:lnTo>
                  <a:pt x="201" y="18"/>
                </a:lnTo>
                <a:lnTo>
                  <a:pt x="185" y="10"/>
                </a:lnTo>
                <a:lnTo>
                  <a:pt x="168" y="10"/>
                </a:lnTo>
                <a:lnTo>
                  <a:pt x="158" y="5"/>
                </a:lnTo>
                <a:lnTo>
                  <a:pt x="151" y="7"/>
                </a:lnTo>
                <a:lnTo>
                  <a:pt x="141" y="0"/>
                </a:lnTo>
                <a:lnTo>
                  <a:pt x="140" y="5"/>
                </a:lnTo>
                <a:lnTo>
                  <a:pt x="135" y="5"/>
                </a:lnTo>
                <a:lnTo>
                  <a:pt x="135" y="8"/>
                </a:lnTo>
                <a:lnTo>
                  <a:pt x="140" y="12"/>
                </a:lnTo>
                <a:lnTo>
                  <a:pt x="132" y="17"/>
                </a:lnTo>
                <a:lnTo>
                  <a:pt x="128" y="14"/>
                </a:lnTo>
                <a:lnTo>
                  <a:pt x="111" y="13"/>
                </a:lnTo>
                <a:lnTo>
                  <a:pt x="107" y="10"/>
                </a:lnTo>
                <a:lnTo>
                  <a:pt x="105" y="18"/>
                </a:lnTo>
                <a:lnTo>
                  <a:pt x="98" y="17"/>
                </a:lnTo>
                <a:lnTo>
                  <a:pt x="88" y="19"/>
                </a:lnTo>
                <a:lnTo>
                  <a:pt x="87" y="27"/>
                </a:lnTo>
                <a:lnTo>
                  <a:pt x="81" y="25"/>
                </a:lnTo>
                <a:lnTo>
                  <a:pt x="66" y="31"/>
                </a:lnTo>
                <a:lnTo>
                  <a:pt x="62" y="39"/>
                </a:lnTo>
                <a:lnTo>
                  <a:pt x="62" y="65"/>
                </a:lnTo>
                <a:lnTo>
                  <a:pt x="68" y="66"/>
                </a:lnTo>
                <a:lnTo>
                  <a:pt x="70" y="64"/>
                </a:lnTo>
                <a:lnTo>
                  <a:pt x="78" y="65"/>
                </a:lnTo>
                <a:lnTo>
                  <a:pt x="75" y="71"/>
                </a:lnTo>
                <a:lnTo>
                  <a:pt x="68" y="71"/>
                </a:lnTo>
                <a:lnTo>
                  <a:pt x="69" y="82"/>
                </a:lnTo>
                <a:lnTo>
                  <a:pt x="76" y="93"/>
                </a:lnTo>
                <a:lnTo>
                  <a:pt x="89" y="104"/>
                </a:lnTo>
                <a:lnTo>
                  <a:pt x="94" y="103"/>
                </a:lnTo>
                <a:lnTo>
                  <a:pt x="94" y="95"/>
                </a:lnTo>
                <a:lnTo>
                  <a:pt x="104" y="89"/>
                </a:lnTo>
                <a:lnTo>
                  <a:pt x="107" y="95"/>
                </a:lnTo>
                <a:lnTo>
                  <a:pt x="103" y="117"/>
                </a:lnTo>
                <a:lnTo>
                  <a:pt x="103" y="121"/>
                </a:lnTo>
                <a:lnTo>
                  <a:pt x="106" y="120"/>
                </a:lnTo>
                <a:lnTo>
                  <a:pt x="121" y="112"/>
                </a:lnTo>
                <a:lnTo>
                  <a:pt x="132" y="110"/>
                </a:lnTo>
                <a:lnTo>
                  <a:pt x="144" y="117"/>
                </a:lnTo>
                <a:lnTo>
                  <a:pt x="150" y="117"/>
                </a:lnTo>
                <a:lnTo>
                  <a:pt x="152" y="110"/>
                </a:lnTo>
                <a:lnTo>
                  <a:pt x="158" y="115"/>
                </a:lnTo>
                <a:lnTo>
                  <a:pt x="162" y="121"/>
                </a:lnTo>
                <a:lnTo>
                  <a:pt x="168" y="121"/>
                </a:lnTo>
                <a:lnTo>
                  <a:pt x="181" y="128"/>
                </a:lnTo>
                <a:lnTo>
                  <a:pt x="186" y="138"/>
                </a:lnTo>
                <a:lnTo>
                  <a:pt x="195" y="143"/>
                </a:lnTo>
                <a:lnTo>
                  <a:pt x="202" y="151"/>
                </a:lnTo>
                <a:lnTo>
                  <a:pt x="219" y="145"/>
                </a:lnTo>
                <a:lnTo>
                  <a:pt x="232" y="147"/>
                </a:lnTo>
                <a:lnTo>
                  <a:pt x="232" y="147"/>
                </a:lnTo>
                <a:close/>
                <a:moveTo>
                  <a:pt x="46" y="49"/>
                </a:moveTo>
                <a:lnTo>
                  <a:pt x="54" y="49"/>
                </a:lnTo>
                <a:lnTo>
                  <a:pt x="56" y="53"/>
                </a:lnTo>
                <a:lnTo>
                  <a:pt x="47" y="54"/>
                </a:lnTo>
                <a:lnTo>
                  <a:pt x="46" y="49"/>
                </a:lnTo>
                <a:lnTo>
                  <a:pt x="46" y="49"/>
                </a:lnTo>
                <a:close/>
                <a:moveTo>
                  <a:pt x="30" y="69"/>
                </a:moveTo>
                <a:lnTo>
                  <a:pt x="24" y="60"/>
                </a:lnTo>
                <a:lnTo>
                  <a:pt x="16" y="62"/>
                </a:lnTo>
                <a:lnTo>
                  <a:pt x="8" y="65"/>
                </a:lnTo>
                <a:lnTo>
                  <a:pt x="5" y="63"/>
                </a:lnTo>
                <a:lnTo>
                  <a:pt x="19" y="57"/>
                </a:lnTo>
                <a:lnTo>
                  <a:pt x="24" y="51"/>
                </a:lnTo>
                <a:lnTo>
                  <a:pt x="24" y="48"/>
                </a:lnTo>
                <a:lnTo>
                  <a:pt x="29" y="49"/>
                </a:lnTo>
                <a:lnTo>
                  <a:pt x="34" y="53"/>
                </a:lnTo>
                <a:lnTo>
                  <a:pt x="42" y="53"/>
                </a:lnTo>
                <a:lnTo>
                  <a:pt x="46" y="62"/>
                </a:lnTo>
                <a:lnTo>
                  <a:pt x="40" y="60"/>
                </a:lnTo>
                <a:lnTo>
                  <a:pt x="33" y="64"/>
                </a:lnTo>
                <a:lnTo>
                  <a:pt x="30" y="69"/>
                </a:lnTo>
                <a:lnTo>
                  <a:pt x="30" y="69"/>
                </a:lnTo>
                <a:close/>
                <a:moveTo>
                  <a:pt x="46" y="76"/>
                </a:moveTo>
                <a:lnTo>
                  <a:pt x="46" y="71"/>
                </a:lnTo>
                <a:lnTo>
                  <a:pt x="58" y="71"/>
                </a:lnTo>
                <a:lnTo>
                  <a:pt x="62" y="81"/>
                </a:lnTo>
                <a:lnTo>
                  <a:pt x="57" y="83"/>
                </a:lnTo>
                <a:lnTo>
                  <a:pt x="46" y="76"/>
                </a:lnTo>
                <a:lnTo>
                  <a:pt x="46" y="76"/>
                </a:lnTo>
                <a:close/>
                <a:moveTo>
                  <a:pt x="6" y="123"/>
                </a:moveTo>
                <a:lnTo>
                  <a:pt x="10" y="124"/>
                </a:lnTo>
                <a:lnTo>
                  <a:pt x="17" y="118"/>
                </a:lnTo>
                <a:lnTo>
                  <a:pt x="16" y="115"/>
                </a:lnTo>
                <a:lnTo>
                  <a:pt x="23" y="103"/>
                </a:lnTo>
                <a:lnTo>
                  <a:pt x="35" y="100"/>
                </a:lnTo>
                <a:lnTo>
                  <a:pt x="41" y="94"/>
                </a:lnTo>
                <a:lnTo>
                  <a:pt x="46" y="88"/>
                </a:lnTo>
                <a:lnTo>
                  <a:pt x="52" y="88"/>
                </a:lnTo>
                <a:lnTo>
                  <a:pt x="54" y="88"/>
                </a:lnTo>
                <a:lnTo>
                  <a:pt x="52" y="85"/>
                </a:lnTo>
                <a:lnTo>
                  <a:pt x="48" y="83"/>
                </a:lnTo>
                <a:lnTo>
                  <a:pt x="41" y="78"/>
                </a:lnTo>
                <a:lnTo>
                  <a:pt x="27" y="77"/>
                </a:lnTo>
                <a:lnTo>
                  <a:pt x="23" y="75"/>
                </a:lnTo>
                <a:lnTo>
                  <a:pt x="18" y="80"/>
                </a:lnTo>
                <a:lnTo>
                  <a:pt x="16" y="81"/>
                </a:lnTo>
                <a:lnTo>
                  <a:pt x="11" y="86"/>
                </a:lnTo>
                <a:lnTo>
                  <a:pt x="8" y="82"/>
                </a:lnTo>
                <a:lnTo>
                  <a:pt x="4" y="81"/>
                </a:lnTo>
                <a:lnTo>
                  <a:pt x="5" y="83"/>
                </a:lnTo>
                <a:lnTo>
                  <a:pt x="0" y="86"/>
                </a:lnTo>
                <a:lnTo>
                  <a:pt x="6" y="87"/>
                </a:lnTo>
                <a:lnTo>
                  <a:pt x="6" y="91"/>
                </a:lnTo>
                <a:lnTo>
                  <a:pt x="1" y="94"/>
                </a:lnTo>
                <a:lnTo>
                  <a:pt x="1" y="99"/>
                </a:lnTo>
                <a:lnTo>
                  <a:pt x="8" y="100"/>
                </a:lnTo>
                <a:lnTo>
                  <a:pt x="16" y="106"/>
                </a:lnTo>
                <a:lnTo>
                  <a:pt x="13" y="114"/>
                </a:lnTo>
                <a:lnTo>
                  <a:pt x="10" y="112"/>
                </a:lnTo>
                <a:lnTo>
                  <a:pt x="6" y="123"/>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8" name="Freeform 14"/>
          <p:cNvSpPr>
            <a:spLocks/>
          </p:cNvSpPr>
          <p:nvPr/>
        </p:nvSpPr>
        <p:spPr bwMode="auto">
          <a:xfrm>
            <a:off x="8888143" y="2903356"/>
            <a:ext cx="769097" cy="362249"/>
          </a:xfrm>
          <a:custGeom>
            <a:avLst/>
            <a:gdLst/>
            <a:ahLst/>
            <a:cxnLst>
              <a:cxn ang="0">
                <a:pos x="291" y="99"/>
              </a:cxn>
              <a:cxn ang="0">
                <a:pos x="280" y="78"/>
              </a:cxn>
              <a:cxn ang="0">
                <a:pos x="270" y="65"/>
              </a:cxn>
              <a:cxn ang="0">
                <a:pos x="269" y="52"/>
              </a:cxn>
              <a:cxn ang="0">
                <a:pos x="268" y="45"/>
              </a:cxn>
              <a:cxn ang="0">
                <a:pos x="244" y="35"/>
              </a:cxn>
              <a:cxn ang="0">
                <a:pos x="220" y="33"/>
              </a:cxn>
              <a:cxn ang="0">
                <a:pos x="206" y="18"/>
              </a:cxn>
              <a:cxn ang="0">
                <a:pos x="187" y="11"/>
              </a:cxn>
              <a:cxn ang="0">
                <a:pos x="177" y="0"/>
              </a:cxn>
              <a:cxn ang="0">
                <a:pos x="169" y="7"/>
              </a:cxn>
              <a:cxn ang="0">
                <a:pos x="146" y="2"/>
              </a:cxn>
              <a:cxn ang="0">
                <a:pos x="128" y="11"/>
              </a:cxn>
              <a:cxn ang="0">
                <a:pos x="131" y="40"/>
              </a:cxn>
              <a:cxn ang="0">
                <a:pos x="112" y="69"/>
              </a:cxn>
              <a:cxn ang="0">
                <a:pos x="90" y="59"/>
              </a:cxn>
              <a:cxn ang="0">
                <a:pos x="67" y="31"/>
              </a:cxn>
              <a:cxn ang="0">
                <a:pos x="62" y="19"/>
              </a:cxn>
              <a:cxn ang="0">
                <a:pos x="42" y="29"/>
              </a:cxn>
              <a:cxn ang="0">
                <a:pos x="27" y="34"/>
              </a:cxn>
              <a:cxn ang="0">
                <a:pos x="21" y="52"/>
              </a:cxn>
              <a:cxn ang="0">
                <a:pos x="19" y="65"/>
              </a:cxn>
              <a:cxn ang="0">
                <a:pos x="6" y="86"/>
              </a:cxn>
              <a:cxn ang="0">
                <a:pos x="0" y="99"/>
              </a:cxn>
              <a:cxn ang="0">
                <a:pos x="9" y="123"/>
              </a:cxn>
              <a:cxn ang="0">
                <a:pos x="18" y="123"/>
              </a:cxn>
              <a:cxn ang="0">
                <a:pos x="35" y="104"/>
              </a:cxn>
              <a:cxn ang="0">
                <a:pos x="71" y="101"/>
              </a:cxn>
              <a:cxn ang="0">
                <a:pos x="88" y="105"/>
              </a:cxn>
              <a:cxn ang="0">
                <a:pos x="106" y="98"/>
              </a:cxn>
              <a:cxn ang="0">
                <a:pos x="116" y="103"/>
              </a:cxn>
              <a:cxn ang="0">
                <a:pos x="137" y="110"/>
              </a:cxn>
              <a:cxn ang="0">
                <a:pos x="157" y="103"/>
              </a:cxn>
              <a:cxn ang="0">
                <a:pos x="188" y="112"/>
              </a:cxn>
              <a:cxn ang="0">
                <a:pos x="210" y="126"/>
              </a:cxn>
              <a:cxn ang="0">
                <a:pos x="233" y="140"/>
              </a:cxn>
              <a:cxn ang="0">
                <a:pos x="238" y="143"/>
              </a:cxn>
              <a:cxn ang="0">
                <a:pos x="271" y="134"/>
              </a:cxn>
              <a:cxn ang="0">
                <a:pos x="281" y="121"/>
              </a:cxn>
              <a:cxn ang="0">
                <a:pos x="292" y="110"/>
              </a:cxn>
            </a:cxnLst>
            <a:rect l="0" t="0" r="r" b="b"/>
            <a:pathLst>
              <a:path w="292" h="143">
                <a:moveTo>
                  <a:pt x="292" y="110"/>
                </a:moveTo>
                <a:lnTo>
                  <a:pt x="291" y="99"/>
                </a:lnTo>
                <a:lnTo>
                  <a:pt x="285" y="91"/>
                </a:lnTo>
                <a:lnTo>
                  <a:pt x="280" y="78"/>
                </a:lnTo>
                <a:lnTo>
                  <a:pt x="276" y="75"/>
                </a:lnTo>
                <a:lnTo>
                  <a:pt x="270" y="65"/>
                </a:lnTo>
                <a:lnTo>
                  <a:pt x="271" y="59"/>
                </a:lnTo>
                <a:lnTo>
                  <a:pt x="269" y="52"/>
                </a:lnTo>
                <a:lnTo>
                  <a:pt x="265" y="49"/>
                </a:lnTo>
                <a:lnTo>
                  <a:pt x="268" y="45"/>
                </a:lnTo>
                <a:lnTo>
                  <a:pt x="267" y="39"/>
                </a:lnTo>
                <a:lnTo>
                  <a:pt x="244" y="35"/>
                </a:lnTo>
                <a:lnTo>
                  <a:pt x="227" y="41"/>
                </a:lnTo>
                <a:lnTo>
                  <a:pt x="220" y="33"/>
                </a:lnTo>
                <a:lnTo>
                  <a:pt x="211" y="28"/>
                </a:lnTo>
                <a:lnTo>
                  <a:pt x="206" y="18"/>
                </a:lnTo>
                <a:lnTo>
                  <a:pt x="193" y="11"/>
                </a:lnTo>
                <a:lnTo>
                  <a:pt x="187" y="11"/>
                </a:lnTo>
                <a:lnTo>
                  <a:pt x="183" y="5"/>
                </a:lnTo>
                <a:lnTo>
                  <a:pt x="177" y="0"/>
                </a:lnTo>
                <a:lnTo>
                  <a:pt x="175" y="7"/>
                </a:lnTo>
                <a:lnTo>
                  <a:pt x="169" y="7"/>
                </a:lnTo>
                <a:lnTo>
                  <a:pt x="157" y="0"/>
                </a:lnTo>
                <a:lnTo>
                  <a:pt x="146" y="2"/>
                </a:lnTo>
                <a:lnTo>
                  <a:pt x="131" y="10"/>
                </a:lnTo>
                <a:lnTo>
                  <a:pt x="128" y="11"/>
                </a:lnTo>
                <a:lnTo>
                  <a:pt x="128" y="22"/>
                </a:lnTo>
                <a:lnTo>
                  <a:pt x="131" y="40"/>
                </a:lnTo>
                <a:lnTo>
                  <a:pt x="126" y="54"/>
                </a:lnTo>
                <a:lnTo>
                  <a:pt x="112" y="69"/>
                </a:lnTo>
                <a:lnTo>
                  <a:pt x="101" y="69"/>
                </a:lnTo>
                <a:lnTo>
                  <a:pt x="90" y="59"/>
                </a:lnTo>
                <a:lnTo>
                  <a:pt x="89" y="52"/>
                </a:lnTo>
                <a:lnTo>
                  <a:pt x="67" y="31"/>
                </a:lnTo>
                <a:lnTo>
                  <a:pt x="66" y="19"/>
                </a:lnTo>
                <a:lnTo>
                  <a:pt x="62" y="19"/>
                </a:lnTo>
                <a:lnTo>
                  <a:pt x="54" y="27"/>
                </a:lnTo>
                <a:lnTo>
                  <a:pt x="42" y="29"/>
                </a:lnTo>
                <a:lnTo>
                  <a:pt x="37" y="33"/>
                </a:lnTo>
                <a:lnTo>
                  <a:pt x="27" y="34"/>
                </a:lnTo>
                <a:lnTo>
                  <a:pt x="21" y="43"/>
                </a:lnTo>
                <a:lnTo>
                  <a:pt x="21" y="52"/>
                </a:lnTo>
                <a:lnTo>
                  <a:pt x="18" y="51"/>
                </a:lnTo>
                <a:lnTo>
                  <a:pt x="19" y="65"/>
                </a:lnTo>
                <a:lnTo>
                  <a:pt x="7" y="77"/>
                </a:lnTo>
                <a:lnTo>
                  <a:pt x="6" y="86"/>
                </a:lnTo>
                <a:lnTo>
                  <a:pt x="6" y="94"/>
                </a:lnTo>
                <a:lnTo>
                  <a:pt x="0" y="99"/>
                </a:lnTo>
                <a:lnTo>
                  <a:pt x="4" y="120"/>
                </a:lnTo>
                <a:lnTo>
                  <a:pt x="9" y="123"/>
                </a:lnTo>
                <a:lnTo>
                  <a:pt x="9" y="126"/>
                </a:lnTo>
                <a:lnTo>
                  <a:pt x="18" y="123"/>
                </a:lnTo>
                <a:lnTo>
                  <a:pt x="21" y="115"/>
                </a:lnTo>
                <a:lnTo>
                  <a:pt x="35" y="104"/>
                </a:lnTo>
                <a:lnTo>
                  <a:pt x="55" y="99"/>
                </a:lnTo>
                <a:lnTo>
                  <a:pt x="71" y="101"/>
                </a:lnTo>
                <a:lnTo>
                  <a:pt x="82" y="100"/>
                </a:lnTo>
                <a:lnTo>
                  <a:pt x="88" y="105"/>
                </a:lnTo>
                <a:lnTo>
                  <a:pt x="97" y="99"/>
                </a:lnTo>
                <a:lnTo>
                  <a:pt x="106" y="98"/>
                </a:lnTo>
                <a:lnTo>
                  <a:pt x="108" y="103"/>
                </a:lnTo>
                <a:lnTo>
                  <a:pt x="116" y="103"/>
                </a:lnTo>
                <a:lnTo>
                  <a:pt x="124" y="111"/>
                </a:lnTo>
                <a:lnTo>
                  <a:pt x="137" y="110"/>
                </a:lnTo>
                <a:lnTo>
                  <a:pt x="142" y="112"/>
                </a:lnTo>
                <a:lnTo>
                  <a:pt x="157" y="103"/>
                </a:lnTo>
                <a:lnTo>
                  <a:pt x="174" y="110"/>
                </a:lnTo>
                <a:lnTo>
                  <a:pt x="188" y="112"/>
                </a:lnTo>
                <a:lnTo>
                  <a:pt x="199" y="124"/>
                </a:lnTo>
                <a:lnTo>
                  <a:pt x="210" y="126"/>
                </a:lnTo>
                <a:lnTo>
                  <a:pt x="220" y="139"/>
                </a:lnTo>
                <a:lnTo>
                  <a:pt x="233" y="140"/>
                </a:lnTo>
                <a:lnTo>
                  <a:pt x="238" y="143"/>
                </a:lnTo>
                <a:lnTo>
                  <a:pt x="238" y="143"/>
                </a:lnTo>
                <a:lnTo>
                  <a:pt x="252" y="137"/>
                </a:lnTo>
                <a:lnTo>
                  <a:pt x="271" y="134"/>
                </a:lnTo>
                <a:lnTo>
                  <a:pt x="274" y="124"/>
                </a:lnTo>
                <a:lnTo>
                  <a:pt x="281" y="121"/>
                </a:lnTo>
                <a:lnTo>
                  <a:pt x="285" y="112"/>
                </a:lnTo>
                <a:lnTo>
                  <a:pt x="292" y="11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79" name="Freeform 15"/>
          <p:cNvSpPr>
            <a:spLocks/>
          </p:cNvSpPr>
          <p:nvPr/>
        </p:nvSpPr>
        <p:spPr bwMode="auto">
          <a:xfrm>
            <a:off x="8911848" y="3151609"/>
            <a:ext cx="603162" cy="382514"/>
          </a:xfrm>
          <a:custGeom>
            <a:avLst/>
            <a:gdLst/>
            <a:ahLst/>
            <a:cxnLst>
              <a:cxn ang="0">
                <a:pos x="75" y="110"/>
              </a:cxn>
              <a:cxn ang="0">
                <a:pos x="73" y="95"/>
              </a:cxn>
              <a:cxn ang="0">
                <a:pos x="79" y="88"/>
              </a:cxn>
              <a:cxn ang="0">
                <a:pos x="74" y="83"/>
              </a:cxn>
              <a:cxn ang="0">
                <a:pos x="68" y="82"/>
              </a:cxn>
              <a:cxn ang="0">
                <a:pos x="67" y="75"/>
              </a:cxn>
              <a:cxn ang="0">
                <a:pos x="61" y="71"/>
              </a:cxn>
              <a:cxn ang="0">
                <a:pos x="44" y="75"/>
              </a:cxn>
              <a:cxn ang="0">
                <a:pos x="32" y="70"/>
              </a:cxn>
              <a:cxn ang="0">
                <a:pos x="20" y="54"/>
              </a:cxn>
              <a:cxn ang="0">
                <a:pos x="4" y="57"/>
              </a:cxn>
              <a:cxn ang="0">
                <a:pos x="1" y="55"/>
              </a:cxn>
              <a:cxn ang="0">
                <a:pos x="5" y="51"/>
              </a:cxn>
              <a:cxn ang="0">
                <a:pos x="1" y="40"/>
              </a:cxn>
              <a:cxn ang="0">
                <a:pos x="0" y="28"/>
              </a:cxn>
              <a:cxn ang="0">
                <a:pos x="9" y="25"/>
              </a:cxn>
              <a:cxn ang="0">
                <a:pos x="12" y="17"/>
              </a:cxn>
              <a:cxn ang="0">
                <a:pos x="26" y="6"/>
              </a:cxn>
              <a:cxn ang="0">
                <a:pos x="46" y="1"/>
              </a:cxn>
              <a:cxn ang="0">
                <a:pos x="62" y="3"/>
              </a:cxn>
              <a:cxn ang="0">
                <a:pos x="73" y="2"/>
              </a:cxn>
              <a:cxn ang="0">
                <a:pos x="79" y="7"/>
              </a:cxn>
              <a:cxn ang="0">
                <a:pos x="88" y="1"/>
              </a:cxn>
              <a:cxn ang="0">
                <a:pos x="97" y="0"/>
              </a:cxn>
              <a:cxn ang="0">
                <a:pos x="99" y="5"/>
              </a:cxn>
              <a:cxn ang="0">
                <a:pos x="107" y="5"/>
              </a:cxn>
              <a:cxn ang="0">
                <a:pos x="115" y="13"/>
              </a:cxn>
              <a:cxn ang="0">
                <a:pos x="128" y="12"/>
              </a:cxn>
              <a:cxn ang="0">
                <a:pos x="133" y="14"/>
              </a:cxn>
              <a:cxn ang="0">
                <a:pos x="148" y="5"/>
              </a:cxn>
              <a:cxn ang="0">
                <a:pos x="165" y="12"/>
              </a:cxn>
              <a:cxn ang="0">
                <a:pos x="179" y="14"/>
              </a:cxn>
              <a:cxn ang="0">
                <a:pos x="190" y="26"/>
              </a:cxn>
              <a:cxn ang="0">
                <a:pos x="201" y="28"/>
              </a:cxn>
              <a:cxn ang="0">
                <a:pos x="211" y="41"/>
              </a:cxn>
              <a:cxn ang="0">
                <a:pos x="224" y="42"/>
              </a:cxn>
              <a:cxn ang="0">
                <a:pos x="229" y="45"/>
              </a:cxn>
              <a:cxn ang="0">
                <a:pos x="218" y="58"/>
              </a:cxn>
              <a:cxn ang="0">
                <a:pos x="225" y="60"/>
              </a:cxn>
              <a:cxn ang="0">
                <a:pos x="225" y="69"/>
              </a:cxn>
              <a:cxn ang="0">
                <a:pos x="209" y="76"/>
              </a:cxn>
              <a:cxn ang="0">
                <a:pos x="201" y="89"/>
              </a:cxn>
              <a:cxn ang="0">
                <a:pos x="195" y="90"/>
              </a:cxn>
              <a:cxn ang="0">
                <a:pos x="191" y="104"/>
              </a:cxn>
              <a:cxn ang="0">
                <a:pos x="203" y="109"/>
              </a:cxn>
              <a:cxn ang="0">
                <a:pos x="203" y="117"/>
              </a:cxn>
              <a:cxn ang="0">
                <a:pos x="194" y="117"/>
              </a:cxn>
              <a:cxn ang="0">
                <a:pos x="190" y="112"/>
              </a:cxn>
              <a:cxn ang="0">
                <a:pos x="183" y="116"/>
              </a:cxn>
              <a:cxn ang="0">
                <a:pos x="178" y="126"/>
              </a:cxn>
              <a:cxn ang="0">
                <a:pos x="165" y="127"/>
              </a:cxn>
              <a:cxn ang="0">
                <a:pos x="169" y="139"/>
              </a:cxn>
              <a:cxn ang="0">
                <a:pos x="161" y="139"/>
              </a:cxn>
              <a:cxn ang="0">
                <a:pos x="149" y="145"/>
              </a:cxn>
              <a:cxn ang="0">
                <a:pos x="137" y="139"/>
              </a:cxn>
              <a:cxn ang="0">
                <a:pos x="121" y="144"/>
              </a:cxn>
              <a:cxn ang="0">
                <a:pos x="110" y="151"/>
              </a:cxn>
              <a:cxn ang="0">
                <a:pos x="104" y="142"/>
              </a:cxn>
              <a:cxn ang="0">
                <a:pos x="105" y="132"/>
              </a:cxn>
              <a:cxn ang="0">
                <a:pos x="101" y="117"/>
              </a:cxn>
              <a:cxn ang="0">
                <a:pos x="94" y="116"/>
              </a:cxn>
              <a:cxn ang="0">
                <a:pos x="84" y="109"/>
              </a:cxn>
              <a:cxn ang="0">
                <a:pos x="75" y="110"/>
              </a:cxn>
            </a:cxnLst>
            <a:rect l="0" t="0" r="r" b="b"/>
            <a:pathLst>
              <a:path w="229" h="151">
                <a:moveTo>
                  <a:pt x="75" y="110"/>
                </a:moveTo>
                <a:lnTo>
                  <a:pt x="73" y="95"/>
                </a:lnTo>
                <a:lnTo>
                  <a:pt x="79" y="88"/>
                </a:lnTo>
                <a:lnTo>
                  <a:pt x="74" y="83"/>
                </a:lnTo>
                <a:lnTo>
                  <a:pt x="68" y="82"/>
                </a:lnTo>
                <a:lnTo>
                  <a:pt x="67" y="75"/>
                </a:lnTo>
                <a:lnTo>
                  <a:pt x="61" y="71"/>
                </a:lnTo>
                <a:lnTo>
                  <a:pt x="44" y="75"/>
                </a:lnTo>
                <a:lnTo>
                  <a:pt x="32" y="70"/>
                </a:lnTo>
                <a:lnTo>
                  <a:pt x="20" y="54"/>
                </a:lnTo>
                <a:lnTo>
                  <a:pt x="4" y="57"/>
                </a:lnTo>
                <a:lnTo>
                  <a:pt x="1" y="55"/>
                </a:lnTo>
                <a:lnTo>
                  <a:pt x="5" y="51"/>
                </a:lnTo>
                <a:lnTo>
                  <a:pt x="1" y="40"/>
                </a:lnTo>
                <a:lnTo>
                  <a:pt x="0" y="28"/>
                </a:lnTo>
                <a:lnTo>
                  <a:pt x="9" y="25"/>
                </a:lnTo>
                <a:lnTo>
                  <a:pt x="12" y="17"/>
                </a:lnTo>
                <a:lnTo>
                  <a:pt x="26" y="6"/>
                </a:lnTo>
                <a:lnTo>
                  <a:pt x="46" y="1"/>
                </a:lnTo>
                <a:lnTo>
                  <a:pt x="62" y="3"/>
                </a:lnTo>
                <a:lnTo>
                  <a:pt x="73" y="2"/>
                </a:lnTo>
                <a:lnTo>
                  <a:pt x="79" y="7"/>
                </a:lnTo>
                <a:lnTo>
                  <a:pt x="88" y="1"/>
                </a:lnTo>
                <a:lnTo>
                  <a:pt x="97" y="0"/>
                </a:lnTo>
                <a:lnTo>
                  <a:pt x="99" y="5"/>
                </a:lnTo>
                <a:lnTo>
                  <a:pt x="107" y="5"/>
                </a:lnTo>
                <a:lnTo>
                  <a:pt x="115" y="13"/>
                </a:lnTo>
                <a:lnTo>
                  <a:pt x="128" y="12"/>
                </a:lnTo>
                <a:lnTo>
                  <a:pt x="133" y="14"/>
                </a:lnTo>
                <a:lnTo>
                  <a:pt x="148" y="5"/>
                </a:lnTo>
                <a:lnTo>
                  <a:pt x="165" y="12"/>
                </a:lnTo>
                <a:lnTo>
                  <a:pt x="179" y="14"/>
                </a:lnTo>
                <a:lnTo>
                  <a:pt x="190" y="26"/>
                </a:lnTo>
                <a:lnTo>
                  <a:pt x="201" y="28"/>
                </a:lnTo>
                <a:lnTo>
                  <a:pt x="211" y="41"/>
                </a:lnTo>
                <a:lnTo>
                  <a:pt x="224" y="42"/>
                </a:lnTo>
                <a:lnTo>
                  <a:pt x="229" y="45"/>
                </a:lnTo>
                <a:lnTo>
                  <a:pt x="218" y="58"/>
                </a:lnTo>
                <a:lnTo>
                  <a:pt x="225" y="60"/>
                </a:lnTo>
                <a:lnTo>
                  <a:pt x="225" y="69"/>
                </a:lnTo>
                <a:lnTo>
                  <a:pt x="209" y="76"/>
                </a:lnTo>
                <a:lnTo>
                  <a:pt x="201" y="89"/>
                </a:lnTo>
                <a:lnTo>
                  <a:pt x="195" y="90"/>
                </a:lnTo>
                <a:lnTo>
                  <a:pt x="191" y="104"/>
                </a:lnTo>
                <a:lnTo>
                  <a:pt x="203" y="109"/>
                </a:lnTo>
                <a:lnTo>
                  <a:pt x="203" y="117"/>
                </a:lnTo>
                <a:lnTo>
                  <a:pt x="194" y="117"/>
                </a:lnTo>
                <a:lnTo>
                  <a:pt x="190" y="112"/>
                </a:lnTo>
                <a:lnTo>
                  <a:pt x="183" y="116"/>
                </a:lnTo>
                <a:lnTo>
                  <a:pt x="178" y="126"/>
                </a:lnTo>
                <a:lnTo>
                  <a:pt x="165" y="127"/>
                </a:lnTo>
                <a:lnTo>
                  <a:pt x="169" y="139"/>
                </a:lnTo>
                <a:lnTo>
                  <a:pt x="161" y="139"/>
                </a:lnTo>
                <a:lnTo>
                  <a:pt x="149" y="145"/>
                </a:lnTo>
                <a:lnTo>
                  <a:pt x="137" y="139"/>
                </a:lnTo>
                <a:lnTo>
                  <a:pt x="121" y="144"/>
                </a:lnTo>
                <a:lnTo>
                  <a:pt x="110" y="151"/>
                </a:lnTo>
                <a:lnTo>
                  <a:pt x="104" y="142"/>
                </a:lnTo>
                <a:lnTo>
                  <a:pt x="105" y="132"/>
                </a:lnTo>
                <a:lnTo>
                  <a:pt x="101" y="117"/>
                </a:lnTo>
                <a:lnTo>
                  <a:pt x="94" y="116"/>
                </a:lnTo>
                <a:lnTo>
                  <a:pt x="84" y="109"/>
                </a:lnTo>
                <a:lnTo>
                  <a:pt x="75" y="11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0" name="Freeform 16"/>
          <p:cNvSpPr>
            <a:spLocks/>
          </p:cNvSpPr>
          <p:nvPr/>
        </p:nvSpPr>
        <p:spPr bwMode="auto">
          <a:xfrm>
            <a:off x="9201577" y="3179474"/>
            <a:ext cx="1016682" cy="678898"/>
          </a:xfrm>
          <a:custGeom>
            <a:avLst/>
            <a:gdLst/>
            <a:ahLst/>
            <a:cxnLst>
              <a:cxn ang="0">
                <a:pos x="11" y="133"/>
              </a:cxn>
              <a:cxn ang="0">
                <a:pos x="39" y="134"/>
              </a:cxn>
              <a:cxn ang="0">
                <a:pos x="59" y="128"/>
              </a:cxn>
              <a:cxn ang="0">
                <a:pos x="68" y="115"/>
              </a:cxn>
              <a:cxn ang="0">
                <a:pos x="80" y="101"/>
              </a:cxn>
              <a:cxn ang="0">
                <a:pos x="93" y="106"/>
              </a:cxn>
              <a:cxn ang="0">
                <a:pos x="81" y="93"/>
              </a:cxn>
              <a:cxn ang="0">
                <a:pos x="91" y="78"/>
              </a:cxn>
              <a:cxn ang="0">
                <a:pos x="115" y="58"/>
              </a:cxn>
              <a:cxn ang="0">
                <a:pos x="108" y="47"/>
              </a:cxn>
              <a:cxn ang="0">
                <a:pos x="133" y="28"/>
              </a:cxn>
              <a:cxn ang="0">
                <a:pos x="155" y="15"/>
              </a:cxn>
              <a:cxn ang="0">
                <a:pos x="166" y="3"/>
              </a:cxn>
              <a:cxn ang="0">
                <a:pos x="185" y="6"/>
              </a:cxn>
              <a:cxn ang="0">
                <a:pos x="204" y="13"/>
              </a:cxn>
              <a:cxn ang="0">
                <a:pos x="225" y="9"/>
              </a:cxn>
              <a:cxn ang="0">
                <a:pos x="246" y="15"/>
              </a:cxn>
              <a:cxn ang="0">
                <a:pos x="265" y="18"/>
              </a:cxn>
              <a:cxn ang="0">
                <a:pos x="291" y="24"/>
              </a:cxn>
              <a:cxn ang="0">
                <a:pos x="290" y="44"/>
              </a:cxn>
              <a:cxn ang="0">
                <a:pos x="299" y="65"/>
              </a:cxn>
              <a:cxn ang="0">
                <a:pos x="314" y="87"/>
              </a:cxn>
              <a:cxn ang="0">
                <a:pos x="336" y="107"/>
              </a:cxn>
              <a:cxn ang="0">
                <a:pos x="354" y="125"/>
              </a:cxn>
              <a:cxn ang="0">
                <a:pos x="374" y="147"/>
              </a:cxn>
              <a:cxn ang="0">
                <a:pos x="380" y="158"/>
              </a:cxn>
              <a:cxn ang="0">
                <a:pos x="347" y="175"/>
              </a:cxn>
              <a:cxn ang="0">
                <a:pos x="333" y="174"/>
              </a:cxn>
              <a:cxn ang="0">
                <a:pos x="343" y="197"/>
              </a:cxn>
              <a:cxn ang="0">
                <a:pos x="352" y="219"/>
              </a:cxn>
              <a:cxn ang="0">
                <a:pos x="351" y="229"/>
              </a:cxn>
              <a:cxn ang="0">
                <a:pos x="318" y="234"/>
              </a:cxn>
              <a:cxn ang="0">
                <a:pos x="311" y="264"/>
              </a:cxn>
              <a:cxn ang="0">
                <a:pos x="293" y="260"/>
              </a:cxn>
              <a:cxn ang="0">
                <a:pos x="271" y="258"/>
              </a:cxn>
              <a:cxn ang="0">
                <a:pos x="253" y="268"/>
              </a:cxn>
              <a:cxn ang="0">
                <a:pos x="244" y="258"/>
              </a:cxn>
              <a:cxn ang="0">
                <a:pos x="217" y="264"/>
              </a:cxn>
              <a:cxn ang="0">
                <a:pos x="197" y="261"/>
              </a:cxn>
              <a:cxn ang="0">
                <a:pos x="186" y="264"/>
              </a:cxn>
              <a:cxn ang="0">
                <a:pos x="163" y="263"/>
              </a:cxn>
              <a:cxn ang="0">
                <a:pos x="150" y="254"/>
              </a:cxn>
              <a:cxn ang="0">
                <a:pos x="113" y="244"/>
              </a:cxn>
              <a:cxn ang="0">
                <a:pos x="97" y="251"/>
              </a:cxn>
              <a:cxn ang="0">
                <a:pos x="50" y="256"/>
              </a:cxn>
              <a:cxn ang="0">
                <a:pos x="27" y="254"/>
              </a:cxn>
              <a:cxn ang="0">
                <a:pos x="21" y="250"/>
              </a:cxn>
              <a:cxn ang="0">
                <a:pos x="7" y="225"/>
              </a:cxn>
              <a:cxn ang="0">
                <a:pos x="23" y="211"/>
              </a:cxn>
              <a:cxn ang="0">
                <a:pos x="18" y="181"/>
              </a:cxn>
              <a:cxn ang="0">
                <a:pos x="10" y="162"/>
              </a:cxn>
              <a:cxn ang="0">
                <a:pos x="0" y="140"/>
              </a:cxn>
            </a:cxnLst>
            <a:rect l="0" t="0" r="r" b="b"/>
            <a:pathLst>
              <a:path w="386" h="268">
                <a:moveTo>
                  <a:pt x="0" y="140"/>
                </a:moveTo>
                <a:lnTo>
                  <a:pt x="11" y="133"/>
                </a:lnTo>
                <a:lnTo>
                  <a:pt x="27" y="128"/>
                </a:lnTo>
                <a:lnTo>
                  <a:pt x="39" y="134"/>
                </a:lnTo>
                <a:lnTo>
                  <a:pt x="51" y="128"/>
                </a:lnTo>
                <a:lnTo>
                  <a:pt x="59" y="128"/>
                </a:lnTo>
                <a:lnTo>
                  <a:pt x="55" y="116"/>
                </a:lnTo>
                <a:lnTo>
                  <a:pt x="68" y="115"/>
                </a:lnTo>
                <a:lnTo>
                  <a:pt x="73" y="105"/>
                </a:lnTo>
                <a:lnTo>
                  <a:pt x="80" y="101"/>
                </a:lnTo>
                <a:lnTo>
                  <a:pt x="84" y="106"/>
                </a:lnTo>
                <a:lnTo>
                  <a:pt x="93" y="106"/>
                </a:lnTo>
                <a:lnTo>
                  <a:pt x="93" y="98"/>
                </a:lnTo>
                <a:lnTo>
                  <a:pt x="81" y="93"/>
                </a:lnTo>
                <a:lnTo>
                  <a:pt x="85" y="79"/>
                </a:lnTo>
                <a:lnTo>
                  <a:pt x="91" y="78"/>
                </a:lnTo>
                <a:lnTo>
                  <a:pt x="99" y="65"/>
                </a:lnTo>
                <a:lnTo>
                  <a:pt x="115" y="58"/>
                </a:lnTo>
                <a:lnTo>
                  <a:pt x="115" y="49"/>
                </a:lnTo>
                <a:lnTo>
                  <a:pt x="108" y="47"/>
                </a:lnTo>
                <a:lnTo>
                  <a:pt x="119" y="34"/>
                </a:lnTo>
                <a:lnTo>
                  <a:pt x="133" y="28"/>
                </a:lnTo>
                <a:lnTo>
                  <a:pt x="152" y="25"/>
                </a:lnTo>
                <a:lnTo>
                  <a:pt x="155" y="15"/>
                </a:lnTo>
                <a:lnTo>
                  <a:pt x="162" y="12"/>
                </a:lnTo>
                <a:lnTo>
                  <a:pt x="166" y="3"/>
                </a:lnTo>
                <a:lnTo>
                  <a:pt x="177" y="1"/>
                </a:lnTo>
                <a:lnTo>
                  <a:pt x="185" y="6"/>
                </a:lnTo>
                <a:lnTo>
                  <a:pt x="195" y="0"/>
                </a:lnTo>
                <a:lnTo>
                  <a:pt x="204" y="13"/>
                </a:lnTo>
                <a:lnTo>
                  <a:pt x="215" y="8"/>
                </a:lnTo>
                <a:lnTo>
                  <a:pt x="225" y="9"/>
                </a:lnTo>
                <a:lnTo>
                  <a:pt x="235" y="24"/>
                </a:lnTo>
                <a:lnTo>
                  <a:pt x="246" y="15"/>
                </a:lnTo>
                <a:lnTo>
                  <a:pt x="259" y="12"/>
                </a:lnTo>
                <a:lnTo>
                  <a:pt x="265" y="18"/>
                </a:lnTo>
                <a:lnTo>
                  <a:pt x="271" y="18"/>
                </a:lnTo>
                <a:lnTo>
                  <a:pt x="291" y="24"/>
                </a:lnTo>
                <a:lnTo>
                  <a:pt x="294" y="34"/>
                </a:lnTo>
                <a:lnTo>
                  <a:pt x="290" y="44"/>
                </a:lnTo>
                <a:lnTo>
                  <a:pt x="299" y="53"/>
                </a:lnTo>
                <a:lnTo>
                  <a:pt x="299" y="65"/>
                </a:lnTo>
                <a:lnTo>
                  <a:pt x="310" y="76"/>
                </a:lnTo>
                <a:lnTo>
                  <a:pt x="314" y="87"/>
                </a:lnTo>
                <a:lnTo>
                  <a:pt x="327" y="101"/>
                </a:lnTo>
                <a:lnTo>
                  <a:pt x="336" y="107"/>
                </a:lnTo>
                <a:lnTo>
                  <a:pt x="340" y="122"/>
                </a:lnTo>
                <a:lnTo>
                  <a:pt x="354" y="125"/>
                </a:lnTo>
                <a:lnTo>
                  <a:pt x="372" y="139"/>
                </a:lnTo>
                <a:lnTo>
                  <a:pt x="374" y="147"/>
                </a:lnTo>
                <a:lnTo>
                  <a:pt x="386" y="154"/>
                </a:lnTo>
                <a:lnTo>
                  <a:pt x="380" y="158"/>
                </a:lnTo>
                <a:lnTo>
                  <a:pt x="371" y="173"/>
                </a:lnTo>
                <a:lnTo>
                  <a:pt x="347" y="175"/>
                </a:lnTo>
                <a:lnTo>
                  <a:pt x="337" y="167"/>
                </a:lnTo>
                <a:lnTo>
                  <a:pt x="333" y="174"/>
                </a:lnTo>
                <a:lnTo>
                  <a:pt x="334" y="183"/>
                </a:lnTo>
                <a:lnTo>
                  <a:pt x="343" y="197"/>
                </a:lnTo>
                <a:lnTo>
                  <a:pt x="342" y="208"/>
                </a:lnTo>
                <a:lnTo>
                  <a:pt x="352" y="219"/>
                </a:lnTo>
                <a:lnTo>
                  <a:pt x="352" y="229"/>
                </a:lnTo>
                <a:lnTo>
                  <a:pt x="351" y="229"/>
                </a:lnTo>
                <a:lnTo>
                  <a:pt x="331" y="233"/>
                </a:lnTo>
                <a:lnTo>
                  <a:pt x="318" y="234"/>
                </a:lnTo>
                <a:lnTo>
                  <a:pt x="311" y="251"/>
                </a:lnTo>
                <a:lnTo>
                  <a:pt x="311" y="264"/>
                </a:lnTo>
                <a:lnTo>
                  <a:pt x="300" y="266"/>
                </a:lnTo>
                <a:lnTo>
                  <a:pt x="293" y="260"/>
                </a:lnTo>
                <a:lnTo>
                  <a:pt x="279" y="263"/>
                </a:lnTo>
                <a:lnTo>
                  <a:pt x="271" y="258"/>
                </a:lnTo>
                <a:lnTo>
                  <a:pt x="261" y="260"/>
                </a:lnTo>
                <a:lnTo>
                  <a:pt x="253" y="268"/>
                </a:lnTo>
                <a:lnTo>
                  <a:pt x="246" y="266"/>
                </a:lnTo>
                <a:lnTo>
                  <a:pt x="244" y="258"/>
                </a:lnTo>
                <a:lnTo>
                  <a:pt x="231" y="257"/>
                </a:lnTo>
                <a:lnTo>
                  <a:pt x="217" y="264"/>
                </a:lnTo>
                <a:lnTo>
                  <a:pt x="211" y="262"/>
                </a:lnTo>
                <a:lnTo>
                  <a:pt x="197" y="261"/>
                </a:lnTo>
                <a:lnTo>
                  <a:pt x="192" y="263"/>
                </a:lnTo>
                <a:lnTo>
                  <a:pt x="186" y="264"/>
                </a:lnTo>
                <a:lnTo>
                  <a:pt x="179" y="258"/>
                </a:lnTo>
                <a:lnTo>
                  <a:pt x="163" y="263"/>
                </a:lnTo>
                <a:lnTo>
                  <a:pt x="161" y="258"/>
                </a:lnTo>
                <a:lnTo>
                  <a:pt x="150" y="254"/>
                </a:lnTo>
                <a:lnTo>
                  <a:pt x="123" y="250"/>
                </a:lnTo>
                <a:lnTo>
                  <a:pt x="113" y="244"/>
                </a:lnTo>
                <a:lnTo>
                  <a:pt x="107" y="244"/>
                </a:lnTo>
                <a:lnTo>
                  <a:pt x="97" y="251"/>
                </a:lnTo>
                <a:lnTo>
                  <a:pt x="82" y="252"/>
                </a:lnTo>
                <a:lnTo>
                  <a:pt x="50" y="256"/>
                </a:lnTo>
                <a:lnTo>
                  <a:pt x="42" y="260"/>
                </a:lnTo>
                <a:lnTo>
                  <a:pt x="27" y="254"/>
                </a:lnTo>
                <a:lnTo>
                  <a:pt x="20" y="254"/>
                </a:lnTo>
                <a:lnTo>
                  <a:pt x="21" y="250"/>
                </a:lnTo>
                <a:lnTo>
                  <a:pt x="11" y="237"/>
                </a:lnTo>
                <a:lnTo>
                  <a:pt x="7" y="225"/>
                </a:lnTo>
                <a:lnTo>
                  <a:pt x="15" y="214"/>
                </a:lnTo>
                <a:lnTo>
                  <a:pt x="23" y="211"/>
                </a:lnTo>
                <a:lnTo>
                  <a:pt x="23" y="185"/>
                </a:lnTo>
                <a:lnTo>
                  <a:pt x="18" y="181"/>
                </a:lnTo>
                <a:lnTo>
                  <a:pt x="16" y="170"/>
                </a:lnTo>
                <a:lnTo>
                  <a:pt x="10" y="162"/>
                </a:lnTo>
                <a:lnTo>
                  <a:pt x="3" y="142"/>
                </a:lnTo>
                <a:lnTo>
                  <a:pt x="0" y="14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1" name="Freeform 17"/>
          <p:cNvSpPr>
            <a:spLocks/>
          </p:cNvSpPr>
          <p:nvPr/>
        </p:nvSpPr>
        <p:spPr bwMode="auto">
          <a:xfrm>
            <a:off x="9127828" y="3724113"/>
            <a:ext cx="1993857" cy="1076612"/>
          </a:xfrm>
          <a:custGeom>
            <a:avLst/>
            <a:gdLst/>
            <a:ahLst/>
            <a:cxnLst>
              <a:cxn ang="0">
                <a:pos x="110" y="37"/>
              </a:cxn>
              <a:cxn ang="0">
                <a:pos x="178" y="39"/>
              </a:cxn>
              <a:cxn ang="0">
                <a:pos x="220" y="48"/>
              </a:cxn>
              <a:cxn ang="0">
                <a:pos x="272" y="43"/>
              </a:cxn>
              <a:cxn ang="0">
                <a:pos x="307" y="48"/>
              </a:cxn>
              <a:cxn ang="0">
                <a:pos x="346" y="19"/>
              </a:cxn>
              <a:cxn ang="0">
                <a:pos x="397" y="5"/>
              </a:cxn>
              <a:cxn ang="0">
                <a:pos x="473" y="1"/>
              </a:cxn>
              <a:cxn ang="0">
                <a:pos x="523" y="48"/>
              </a:cxn>
              <a:cxn ang="0">
                <a:pos x="547" y="91"/>
              </a:cxn>
              <a:cxn ang="0">
                <a:pos x="608" y="106"/>
              </a:cxn>
              <a:cxn ang="0">
                <a:pos x="660" y="130"/>
              </a:cxn>
              <a:cxn ang="0">
                <a:pos x="715" y="132"/>
              </a:cxn>
              <a:cxn ang="0">
                <a:pos x="757" y="147"/>
              </a:cxn>
              <a:cxn ang="0">
                <a:pos x="751" y="196"/>
              </a:cxn>
              <a:cxn ang="0">
                <a:pos x="718" y="240"/>
              </a:cxn>
              <a:cxn ang="0">
                <a:pos x="691" y="275"/>
              </a:cxn>
              <a:cxn ang="0">
                <a:pos x="652" y="289"/>
              </a:cxn>
              <a:cxn ang="0">
                <a:pos x="614" y="306"/>
              </a:cxn>
              <a:cxn ang="0">
                <a:pos x="573" y="303"/>
              </a:cxn>
              <a:cxn ang="0">
                <a:pos x="566" y="332"/>
              </a:cxn>
              <a:cxn ang="0">
                <a:pos x="570" y="317"/>
              </a:cxn>
              <a:cxn ang="0">
                <a:pos x="539" y="338"/>
              </a:cxn>
              <a:cxn ang="0">
                <a:pos x="506" y="341"/>
              </a:cxn>
              <a:cxn ang="0">
                <a:pos x="543" y="350"/>
              </a:cxn>
              <a:cxn ang="0">
                <a:pos x="550" y="360"/>
              </a:cxn>
              <a:cxn ang="0">
                <a:pos x="566" y="379"/>
              </a:cxn>
              <a:cxn ang="0">
                <a:pos x="546" y="338"/>
              </a:cxn>
              <a:cxn ang="0">
                <a:pos x="587" y="381"/>
              </a:cxn>
              <a:cxn ang="0">
                <a:pos x="627" y="367"/>
              </a:cxn>
              <a:cxn ang="0">
                <a:pos x="629" y="390"/>
              </a:cxn>
              <a:cxn ang="0">
                <a:pos x="562" y="405"/>
              </a:cxn>
              <a:cxn ang="0">
                <a:pos x="503" y="416"/>
              </a:cxn>
              <a:cxn ang="0">
                <a:pos x="478" y="381"/>
              </a:cxn>
              <a:cxn ang="0">
                <a:pos x="503" y="359"/>
              </a:cxn>
              <a:cxn ang="0">
                <a:pos x="491" y="344"/>
              </a:cxn>
              <a:cxn ang="0">
                <a:pos x="445" y="338"/>
              </a:cxn>
              <a:cxn ang="0">
                <a:pos x="425" y="323"/>
              </a:cxn>
              <a:cxn ang="0">
                <a:pos x="439" y="318"/>
              </a:cxn>
              <a:cxn ang="0">
                <a:pos x="428" y="307"/>
              </a:cxn>
              <a:cxn ang="0">
                <a:pos x="409" y="311"/>
              </a:cxn>
              <a:cxn ang="0">
                <a:pos x="378" y="332"/>
              </a:cxn>
              <a:cxn ang="0">
                <a:pos x="342" y="367"/>
              </a:cxn>
              <a:cxn ang="0">
                <a:pos x="340" y="385"/>
              </a:cxn>
              <a:cxn ang="0">
                <a:pos x="294" y="385"/>
              </a:cxn>
              <a:cxn ang="0">
                <a:pos x="288" y="361"/>
              </a:cxn>
              <a:cxn ang="0">
                <a:pos x="312" y="323"/>
              </a:cxn>
              <a:cxn ang="0">
                <a:pos x="341" y="312"/>
              </a:cxn>
              <a:cxn ang="0">
                <a:pos x="315" y="277"/>
              </a:cxn>
              <a:cxn ang="0">
                <a:pos x="277" y="230"/>
              </a:cxn>
              <a:cxn ang="0">
                <a:pos x="229" y="221"/>
              </a:cxn>
              <a:cxn ang="0">
                <a:pos x="197" y="214"/>
              </a:cxn>
              <a:cxn ang="0">
                <a:pos x="190" y="240"/>
              </a:cxn>
              <a:cxn ang="0">
                <a:pos x="120" y="261"/>
              </a:cxn>
              <a:cxn ang="0">
                <a:pos x="67" y="249"/>
              </a:cxn>
              <a:cxn ang="0">
                <a:pos x="23" y="238"/>
              </a:cxn>
              <a:cxn ang="0">
                <a:pos x="14" y="188"/>
              </a:cxn>
              <a:cxn ang="0">
                <a:pos x="54" y="124"/>
              </a:cxn>
              <a:cxn ang="0">
                <a:pos x="66" y="93"/>
              </a:cxn>
              <a:cxn ang="0">
                <a:pos x="48" y="46"/>
              </a:cxn>
            </a:cxnLst>
            <a:rect l="0" t="0" r="r" b="b"/>
            <a:pathLst>
              <a:path w="757" h="425">
                <a:moveTo>
                  <a:pt x="48" y="39"/>
                </a:moveTo>
                <a:lnTo>
                  <a:pt x="55" y="39"/>
                </a:lnTo>
                <a:lnTo>
                  <a:pt x="70" y="45"/>
                </a:lnTo>
                <a:lnTo>
                  <a:pt x="78" y="41"/>
                </a:lnTo>
                <a:lnTo>
                  <a:pt x="110" y="37"/>
                </a:lnTo>
                <a:lnTo>
                  <a:pt x="125" y="36"/>
                </a:lnTo>
                <a:lnTo>
                  <a:pt x="135" y="29"/>
                </a:lnTo>
                <a:lnTo>
                  <a:pt x="141" y="29"/>
                </a:lnTo>
                <a:lnTo>
                  <a:pt x="151" y="35"/>
                </a:lnTo>
                <a:lnTo>
                  <a:pt x="178" y="39"/>
                </a:lnTo>
                <a:lnTo>
                  <a:pt x="189" y="43"/>
                </a:lnTo>
                <a:lnTo>
                  <a:pt x="191" y="48"/>
                </a:lnTo>
                <a:lnTo>
                  <a:pt x="207" y="43"/>
                </a:lnTo>
                <a:lnTo>
                  <a:pt x="214" y="49"/>
                </a:lnTo>
                <a:lnTo>
                  <a:pt x="220" y="48"/>
                </a:lnTo>
                <a:lnTo>
                  <a:pt x="225" y="46"/>
                </a:lnTo>
                <a:lnTo>
                  <a:pt x="239" y="47"/>
                </a:lnTo>
                <a:lnTo>
                  <a:pt x="245" y="49"/>
                </a:lnTo>
                <a:lnTo>
                  <a:pt x="259" y="42"/>
                </a:lnTo>
                <a:lnTo>
                  <a:pt x="272" y="43"/>
                </a:lnTo>
                <a:lnTo>
                  <a:pt x="274" y="51"/>
                </a:lnTo>
                <a:lnTo>
                  <a:pt x="281" y="53"/>
                </a:lnTo>
                <a:lnTo>
                  <a:pt x="289" y="45"/>
                </a:lnTo>
                <a:lnTo>
                  <a:pt x="299" y="43"/>
                </a:lnTo>
                <a:lnTo>
                  <a:pt x="307" y="48"/>
                </a:lnTo>
                <a:lnTo>
                  <a:pt x="321" y="45"/>
                </a:lnTo>
                <a:lnTo>
                  <a:pt x="328" y="51"/>
                </a:lnTo>
                <a:lnTo>
                  <a:pt x="339" y="49"/>
                </a:lnTo>
                <a:lnTo>
                  <a:pt x="339" y="36"/>
                </a:lnTo>
                <a:lnTo>
                  <a:pt x="346" y="19"/>
                </a:lnTo>
                <a:lnTo>
                  <a:pt x="359" y="18"/>
                </a:lnTo>
                <a:lnTo>
                  <a:pt x="379" y="14"/>
                </a:lnTo>
                <a:lnTo>
                  <a:pt x="387" y="16"/>
                </a:lnTo>
                <a:lnTo>
                  <a:pt x="398" y="14"/>
                </a:lnTo>
                <a:lnTo>
                  <a:pt x="397" y="5"/>
                </a:lnTo>
                <a:lnTo>
                  <a:pt x="404" y="0"/>
                </a:lnTo>
                <a:lnTo>
                  <a:pt x="427" y="6"/>
                </a:lnTo>
                <a:lnTo>
                  <a:pt x="450" y="6"/>
                </a:lnTo>
                <a:lnTo>
                  <a:pt x="462" y="1"/>
                </a:lnTo>
                <a:lnTo>
                  <a:pt x="473" y="1"/>
                </a:lnTo>
                <a:lnTo>
                  <a:pt x="480" y="20"/>
                </a:lnTo>
                <a:lnTo>
                  <a:pt x="490" y="28"/>
                </a:lnTo>
                <a:lnTo>
                  <a:pt x="484" y="37"/>
                </a:lnTo>
                <a:lnTo>
                  <a:pt x="497" y="52"/>
                </a:lnTo>
                <a:lnTo>
                  <a:pt x="523" y="48"/>
                </a:lnTo>
                <a:lnTo>
                  <a:pt x="531" y="55"/>
                </a:lnTo>
                <a:lnTo>
                  <a:pt x="532" y="64"/>
                </a:lnTo>
                <a:lnTo>
                  <a:pt x="542" y="65"/>
                </a:lnTo>
                <a:lnTo>
                  <a:pt x="542" y="77"/>
                </a:lnTo>
                <a:lnTo>
                  <a:pt x="547" y="91"/>
                </a:lnTo>
                <a:lnTo>
                  <a:pt x="567" y="109"/>
                </a:lnTo>
                <a:lnTo>
                  <a:pt x="576" y="100"/>
                </a:lnTo>
                <a:lnTo>
                  <a:pt x="588" y="106"/>
                </a:lnTo>
                <a:lnTo>
                  <a:pt x="599" y="104"/>
                </a:lnTo>
                <a:lnTo>
                  <a:pt x="608" y="106"/>
                </a:lnTo>
                <a:lnTo>
                  <a:pt x="624" y="95"/>
                </a:lnTo>
                <a:lnTo>
                  <a:pt x="631" y="94"/>
                </a:lnTo>
                <a:lnTo>
                  <a:pt x="642" y="115"/>
                </a:lnTo>
                <a:lnTo>
                  <a:pt x="657" y="122"/>
                </a:lnTo>
                <a:lnTo>
                  <a:pt x="660" y="130"/>
                </a:lnTo>
                <a:lnTo>
                  <a:pt x="666" y="124"/>
                </a:lnTo>
                <a:lnTo>
                  <a:pt x="683" y="128"/>
                </a:lnTo>
                <a:lnTo>
                  <a:pt x="695" y="128"/>
                </a:lnTo>
                <a:lnTo>
                  <a:pt x="704" y="133"/>
                </a:lnTo>
                <a:lnTo>
                  <a:pt x="715" y="132"/>
                </a:lnTo>
                <a:lnTo>
                  <a:pt x="726" y="139"/>
                </a:lnTo>
                <a:lnTo>
                  <a:pt x="740" y="141"/>
                </a:lnTo>
                <a:lnTo>
                  <a:pt x="747" y="134"/>
                </a:lnTo>
                <a:lnTo>
                  <a:pt x="751" y="144"/>
                </a:lnTo>
                <a:lnTo>
                  <a:pt x="757" y="147"/>
                </a:lnTo>
                <a:lnTo>
                  <a:pt x="757" y="158"/>
                </a:lnTo>
                <a:lnTo>
                  <a:pt x="750" y="168"/>
                </a:lnTo>
                <a:lnTo>
                  <a:pt x="740" y="169"/>
                </a:lnTo>
                <a:lnTo>
                  <a:pt x="738" y="187"/>
                </a:lnTo>
                <a:lnTo>
                  <a:pt x="751" y="196"/>
                </a:lnTo>
                <a:lnTo>
                  <a:pt x="752" y="208"/>
                </a:lnTo>
                <a:lnTo>
                  <a:pt x="747" y="223"/>
                </a:lnTo>
                <a:lnTo>
                  <a:pt x="749" y="233"/>
                </a:lnTo>
                <a:lnTo>
                  <a:pt x="740" y="239"/>
                </a:lnTo>
                <a:lnTo>
                  <a:pt x="718" y="240"/>
                </a:lnTo>
                <a:lnTo>
                  <a:pt x="709" y="255"/>
                </a:lnTo>
                <a:lnTo>
                  <a:pt x="703" y="257"/>
                </a:lnTo>
                <a:lnTo>
                  <a:pt x="699" y="277"/>
                </a:lnTo>
                <a:lnTo>
                  <a:pt x="691" y="279"/>
                </a:lnTo>
                <a:lnTo>
                  <a:pt x="691" y="275"/>
                </a:lnTo>
                <a:lnTo>
                  <a:pt x="685" y="274"/>
                </a:lnTo>
                <a:lnTo>
                  <a:pt x="674" y="279"/>
                </a:lnTo>
                <a:lnTo>
                  <a:pt x="663" y="278"/>
                </a:lnTo>
                <a:lnTo>
                  <a:pt x="657" y="282"/>
                </a:lnTo>
                <a:lnTo>
                  <a:pt x="652" y="289"/>
                </a:lnTo>
                <a:lnTo>
                  <a:pt x="642" y="290"/>
                </a:lnTo>
                <a:lnTo>
                  <a:pt x="637" y="296"/>
                </a:lnTo>
                <a:lnTo>
                  <a:pt x="628" y="306"/>
                </a:lnTo>
                <a:lnTo>
                  <a:pt x="624" y="304"/>
                </a:lnTo>
                <a:lnTo>
                  <a:pt x="614" y="306"/>
                </a:lnTo>
                <a:lnTo>
                  <a:pt x="607" y="311"/>
                </a:lnTo>
                <a:lnTo>
                  <a:pt x="595" y="308"/>
                </a:lnTo>
                <a:lnTo>
                  <a:pt x="585" y="314"/>
                </a:lnTo>
                <a:lnTo>
                  <a:pt x="579" y="313"/>
                </a:lnTo>
                <a:lnTo>
                  <a:pt x="573" y="303"/>
                </a:lnTo>
                <a:lnTo>
                  <a:pt x="570" y="304"/>
                </a:lnTo>
                <a:lnTo>
                  <a:pt x="572" y="309"/>
                </a:lnTo>
                <a:lnTo>
                  <a:pt x="578" y="315"/>
                </a:lnTo>
                <a:lnTo>
                  <a:pt x="576" y="320"/>
                </a:lnTo>
                <a:lnTo>
                  <a:pt x="566" y="332"/>
                </a:lnTo>
                <a:lnTo>
                  <a:pt x="560" y="336"/>
                </a:lnTo>
                <a:lnTo>
                  <a:pt x="559" y="332"/>
                </a:lnTo>
                <a:lnTo>
                  <a:pt x="561" y="330"/>
                </a:lnTo>
                <a:lnTo>
                  <a:pt x="571" y="320"/>
                </a:lnTo>
                <a:lnTo>
                  <a:pt x="570" y="317"/>
                </a:lnTo>
                <a:lnTo>
                  <a:pt x="565" y="314"/>
                </a:lnTo>
                <a:lnTo>
                  <a:pt x="562" y="319"/>
                </a:lnTo>
                <a:lnTo>
                  <a:pt x="549" y="332"/>
                </a:lnTo>
                <a:lnTo>
                  <a:pt x="541" y="333"/>
                </a:lnTo>
                <a:lnTo>
                  <a:pt x="539" y="338"/>
                </a:lnTo>
                <a:lnTo>
                  <a:pt x="530" y="338"/>
                </a:lnTo>
                <a:lnTo>
                  <a:pt x="523" y="333"/>
                </a:lnTo>
                <a:lnTo>
                  <a:pt x="518" y="338"/>
                </a:lnTo>
                <a:lnTo>
                  <a:pt x="507" y="337"/>
                </a:lnTo>
                <a:lnTo>
                  <a:pt x="506" y="341"/>
                </a:lnTo>
                <a:lnTo>
                  <a:pt x="512" y="344"/>
                </a:lnTo>
                <a:lnTo>
                  <a:pt x="526" y="343"/>
                </a:lnTo>
                <a:lnTo>
                  <a:pt x="532" y="349"/>
                </a:lnTo>
                <a:lnTo>
                  <a:pt x="537" y="353"/>
                </a:lnTo>
                <a:lnTo>
                  <a:pt x="543" y="350"/>
                </a:lnTo>
                <a:lnTo>
                  <a:pt x="546" y="354"/>
                </a:lnTo>
                <a:lnTo>
                  <a:pt x="541" y="359"/>
                </a:lnTo>
                <a:lnTo>
                  <a:pt x="542" y="363"/>
                </a:lnTo>
                <a:lnTo>
                  <a:pt x="546" y="360"/>
                </a:lnTo>
                <a:lnTo>
                  <a:pt x="550" y="360"/>
                </a:lnTo>
                <a:lnTo>
                  <a:pt x="548" y="367"/>
                </a:lnTo>
                <a:lnTo>
                  <a:pt x="554" y="363"/>
                </a:lnTo>
                <a:lnTo>
                  <a:pt x="559" y="365"/>
                </a:lnTo>
                <a:lnTo>
                  <a:pt x="561" y="375"/>
                </a:lnTo>
                <a:lnTo>
                  <a:pt x="566" y="379"/>
                </a:lnTo>
                <a:lnTo>
                  <a:pt x="577" y="383"/>
                </a:lnTo>
                <a:lnTo>
                  <a:pt x="581" y="381"/>
                </a:lnTo>
                <a:lnTo>
                  <a:pt x="566" y="367"/>
                </a:lnTo>
                <a:lnTo>
                  <a:pt x="550" y="349"/>
                </a:lnTo>
                <a:lnTo>
                  <a:pt x="546" y="338"/>
                </a:lnTo>
                <a:lnTo>
                  <a:pt x="549" y="337"/>
                </a:lnTo>
                <a:lnTo>
                  <a:pt x="556" y="346"/>
                </a:lnTo>
                <a:lnTo>
                  <a:pt x="560" y="356"/>
                </a:lnTo>
                <a:lnTo>
                  <a:pt x="582" y="378"/>
                </a:lnTo>
                <a:lnTo>
                  <a:pt x="587" y="381"/>
                </a:lnTo>
                <a:lnTo>
                  <a:pt x="595" y="373"/>
                </a:lnTo>
                <a:lnTo>
                  <a:pt x="600" y="373"/>
                </a:lnTo>
                <a:lnTo>
                  <a:pt x="608" y="378"/>
                </a:lnTo>
                <a:lnTo>
                  <a:pt x="612" y="370"/>
                </a:lnTo>
                <a:lnTo>
                  <a:pt x="627" y="367"/>
                </a:lnTo>
                <a:lnTo>
                  <a:pt x="639" y="369"/>
                </a:lnTo>
                <a:lnTo>
                  <a:pt x="635" y="373"/>
                </a:lnTo>
                <a:lnTo>
                  <a:pt x="631" y="377"/>
                </a:lnTo>
                <a:lnTo>
                  <a:pt x="635" y="384"/>
                </a:lnTo>
                <a:lnTo>
                  <a:pt x="629" y="390"/>
                </a:lnTo>
                <a:lnTo>
                  <a:pt x="614" y="392"/>
                </a:lnTo>
                <a:lnTo>
                  <a:pt x="596" y="389"/>
                </a:lnTo>
                <a:lnTo>
                  <a:pt x="585" y="394"/>
                </a:lnTo>
                <a:lnTo>
                  <a:pt x="577" y="405"/>
                </a:lnTo>
                <a:lnTo>
                  <a:pt x="562" y="405"/>
                </a:lnTo>
                <a:lnTo>
                  <a:pt x="541" y="418"/>
                </a:lnTo>
                <a:lnTo>
                  <a:pt x="525" y="425"/>
                </a:lnTo>
                <a:lnTo>
                  <a:pt x="508" y="424"/>
                </a:lnTo>
                <a:lnTo>
                  <a:pt x="501" y="419"/>
                </a:lnTo>
                <a:lnTo>
                  <a:pt x="503" y="416"/>
                </a:lnTo>
                <a:lnTo>
                  <a:pt x="508" y="401"/>
                </a:lnTo>
                <a:lnTo>
                  <a:pt x="508" y="395"/>
                </a:lnTo>
                <a:lnTo>
                  <a:pt x="494" y="384"/>
                </a:lnTo>
                <a:lnTo>
                  <a:pt x="488" y="385"/>
                </a:lnTo>
                <a:lnTo>
                  <a:pt x="478" y="381"/>
                </a:lnTo>
                <a:lnTo>
                  <a:pt x="472" y="385"/>
                </a:lnTo>
                <a:lnTo>
                  <a:pt x="463" y="382"/>
                </a:lnTo>
                <a:lnTo>
                  <a:pt x="473" y="370"/>
                </a:lnTo>
                <a:lnTo>
                  <a:pt x="490" y="360"/>
                </a:lnTo>
                <a:lnTo>
                  <a:pt x="503" y="359"/>
                </a:lnTo>
                <a:lnTo>
                  <a:pt x="507" y="356"/>
                </a:lnTo>
                <a:lnTo>
                  <a:pt x="502" y="350"/>
                </a:lnTo>
                <a:lnTo>
                  <a:pt x="500" y="340"/>
                </a:lnTo>
                <a:lnTo>
                  <a:pt x="495" y="338"/>
                </a:lnTo>
                <a:lnTo>
                  <a:pt x="491" y="344"/>
                </a:lnTo>
                <a:lnTo>
                  <a:pt x="484" y="341"/>
                </a:lnTo>
                <a:lnTo>
                  <a:pt x="474" y="336"/>
                </a:lnTo>
                <a:lnTo>
                  <a:pt x="463" y="338"/>
                </a:lnTo>
                <a:lnTo>
                  <a:pt x="454" y="343"/>
                </a:lnTo>
                <a:lnTo>
                  <a:pt x="445" y="338"/>
                </a:lnTo>
                <a:lnTo>
                  <a:pt x="438" y="338"/>
                </a:lnTo>
                <a:lnTo>
                  <a:pt x="432" y="332"/>
                </a:lnTo>
                <a:lnTo>
                  <a:pt x="437" y="330"/>
                </a:lnTo>
                <a:lnTo>
                  <a:pt x="439" y="326"/>
                </a:lnTo>
                <a:lnTo>
                  <a:pt x="425" y="323"/>
                </a:lnTo>
                <a:lnTo>
                  <a:pt x="409" y="323"/>
                </a:lnTo>
                <a:lnTo>
                  <a:pt x="404" y="318"/>
                </a:lnTo>
                <a:lnTo>
                  <a:pt x="415" y="318"/>
                </a:lnTo>
                <a:lnTo>
                  <a:pt x="431" y="315"/>
                </a:lnTo>
                <a:lnTo>
                  <a:pt x="439" y="318"/>
                </a:lnTo>
                <a:lnTo>
                  <a:pt x="445" y="315"/>
                </a:lnTo>
                <a:lnTo>
                  <a:pt x="455" y="309"/>
                </a:lnTo>
                <a:lnTo>
                  <a:pt x="440" y="313"/>
                </a:lnTo>
                <a:lnTo>
                  <a:pt x="434" y="311"/>
                </a:lnTo>
                <a:lnTo>
                  <a:pt x="428" y="307"/>
                </a:lnTo>
                <a:lnTo>
                  <a:pt x="425" y="302"/>
                </a:lnTo>
                <a:lnTo>
                  <a:pt x="421" y="308"/>
                </a:lnTo>
                <a:lnTo>
                  <a:pt x="417" y="313"/>
                </a:lnTo>
                <a:lnTo>
                  <a:pt x="409" y="313"/>
                </a:lnTo>
                <a:lnTo>
                  <a:pt x="409" y="311"/>
                </a:lnTo>
                <a:lnTo>
                  <a:pt x="404" y="306"/>
                </a:lnTo>
                <a:lnTo>
                  <a:pt x="396" y="317"/>
                </a:lnTo>
                <a:lnTo>
                  <a:pt x="385" y="317"/>
                </a:lnTo>
                <a:lnTo>
                  <a:pt x="378" y="321"/>
                </a:lnTo>
                <a:lnTo>
                  <a:pt x="378" y="332"/>
                </a:lnTo>
                <a:lnTo>
                  <a:pt x="368" y="343"/>
                </a:lnTo>
                <a:lnTo>
                  <a:pt x="363" y="343"/>
                </a:lnTo>
                <a:lnTo>
                  <a:pt x="367" y="348"/>
                </a:lnTo>
                <a:lnTo>
                  <a:pt x="349" y="367"/>
                </a:lnTo>
                <a:lnTo>
                  <a:pt x="342" y="367"/>
                </a:lnTo>
                <a:lnTo>
                  <a:pt x="339" y="361"/>
                </a:lnTo>
                <a:lnTo>
                  <a:pt x="339" y="367"/>
                </a:lnTo>
                <a:lnTo>
                  <a:pt x="338" y="373"/>
                </a:lnTo>
                <a:lnTo>
                  <a:pt x="342" y="378"/>
                </a:lnTo>
                <a:lnTo>
                  <a:pt x="340" y="385"/>
                </a:lnTo>
                <a:lnTo>
                  <a:pt x="340" y="385"/>
                </a:lnTo>
                <a:lnTo>
                  <a:pt x="333" y="379"/>
                </a:lnTo>
                <a:lnTo>
                  <a:pt x="318" y="381"/>
                </a:lnTo>
                <a:lnTo>
                  <a:pt x="311" y="385"/>
                </a:lnTo>
                <a:lnTo>
                  <a:pt x="294" y="385"/>
                </a:lnTo>
                <a:lnTo>
                  <a:pt x="282" y="383"/>
                </a:lnTo>
                <a:lnTo>
                  <a:pt x="274" y="371"/>
                </a:lnTo>
                <a:lnTo>
                  <a:pt x="281" y="367"/>
                </a:lnTo>
                <a:lnTo>
                  <a:pt x="288" y="369"/>
                </a:lnTo>
                <a:lnTo>
                  <a:pt x="288" y="361"/>
                </a:lnTo>
                <a:lnTo>
                  <a:pt x="298" y="347"/>
                </a:lnTo>
                <a:lnTo>
                  <a:pt x="301" y="348"/>
                </a:lnTo>
                <a:lnTo>
                  <a:pt x="301" y="337"/>
                </a:lnTo>
                <a:lnTo>
                  <a:pt x="303" y="323"/>
                </a:lnTo>
                <a:lnTo>
                  <a:pt x="312" y="323"/>
                </a:lnTo>
                <a:lnTo>
                  <a:pt x="324" y="319"/>
                </a:lnTo>
                <a:lnTo>
                  <a:pt x="332" y="324"/>
                </a:lnTo>
                <a:lnTo>
                  <a:pt x="345" y="324"/>
                </a:lnTo>
                <a:lnTo>
                  <a:pt x="346" y="319"/>
                </a:lnTo>
                <a:lnTo>
                  <a:pt x="341" y="312"/>
                </a:lnTo>
                <a:lnTo>
                  <a:pt x="342" y="306"/>
                </a:lnTo>
                <a:lnTo>
                  <a:pt x="341" y="297"/>
                </a:lnTo>
                <a:lnTo>
                  <a:pt x="328" y="290"/>
                </a:lnTo>
                <a:lnTo>
                  <a:pt x="316" y="282"/>
                </a:lnTo>
                <a:lnTo>
                  <a:pt x="315" y="277"/>
                </a:lnTo>
                <a:lnTo>
                  <a:pt x="305" y="272"/>
                </a:lnTo>
                <a:lnTo>
                  <a:pt x="305" y="262"/>
                </a:lnTo>
                <a:lnTo>
                  <a:pt x="303" y="248"/>
                </a:lnTo>
                <a:lnTo>
                  <a:pt x="290" y="242"/>
                </a:lnTo>
                <a:lnTo>
                  <a:pt x="277" y="230"/>
                </a:lnTo>
                <a:lnTo>
                  <a:pt x="272" y="230"/>
                </a:lnTo>
                <a:lnTo>
                  <a:pt x="270" y="234"/>
                </a:lnTo>
                <a:lnTo>
                  <a:pt x="255" y="232"/>
                </a:lnTo>
                <a:lnTo>
                  <a:pt x="241" y="221"/>
                </a:lnTo>
                <a:lnTo>
                  <a:pt x="229" y="221"/>
                </a:lnTo>
                <a:lnTo>
                  <a:pt x="223" y="211"/>
                </a:lnTo>
                <a:lnTo>
                  <a:pt x="219" y="214"/>
                </a:lnTo>
                <a:lnTo>
                  <a:pt x="208" y="214"/>
                </a:lnTo>
                <a:lnTo>
                  <a:pt x="206" y="219"/>
                </a:lnTo>
                <a:lnTo>
                  <a:pt x="197" y="214"/>
                </a:lnTo>
                <a:lnTo>
                  <a:pt x="195" y="216"/>
                </a:lnTo>
                <a:lnTo>
                  <a:pt x="188" y="214"/>
                </a:lnTo>
                <a:lnTo>
                  <a:pt x="190" y="225"/>
                </a:lnTo>
                <a:lnTo>
                  <a:pt x="188" y="230"/>
                </a:lnTo>
                <a:lnTo>
                  <a:pt x="190" y="240"/>
                </a:lnTo>
                <a:lnTo>
                  <a:pt x="179" y="242"/>
                </a:lnTo>
                <a:lnTo>
                  <a:pt x="168" y="248"/>
                </a:lnTo>
                <a:lnTo>
                  <a:pt x="138" y="253"/>
                </a:lnTo>
                <a:lnTo>
                  <a:pt x="130" y="261"/>
                </a:lnTo>
                <a:lnTo>
                  <a:pt x="120" y="261"/>
                </a:lnTo>
                <a:lnTo>
                  <a:pt x="106" y="266"/>
                </a:lnTo>
                <a:lnTo>
                  <a:pt x="96" y="261"/>
                </a:lnTo>
                <a:lnTo>
                  <a:pt x="92" y="255"/>
                </a:lnTo>
                <a:lnTo>
                  <a:pt x="80" y="249"/>
                </a:lnTo>
                <a:lnTo>
                  <a:pt x="67" y="249"/>
                </a:lnTo>
                <a:lnTo>
                  <a:pt x="50" y="240"/>
                </a:lnTo>
                <a:lnTo>
                  <a:pt x="41" y="240"/>
                </a:lnTo>
                <a:lnTo>
                  <a:pt x="35" y="245"/>
                </a:lnTo>
                <a:lnTo>
                  <a:pt x="26" y="246"/>
                </a:lnTo>
                <a:lnTo>
                  <a:pt x="23" y="238"/>
                </a:lnTo>
                <a:lnTo>
                  <a:pt x="11" y="232"/>
                </a:lnTo>
                <a:lnTo>
                  <a:pt x="0" y="222"/>
                </a:lnTo>
                <a:lnTo>
                  <a:pt x="3" y="221"/>
                </a:lnTo>
                <a:lnTo>
                  <a:pt x="4" y="207"/>
                </a:lnTo>
                <a:lnTo>
                  <a:pt x="14" y="188"/>
                </a:lnTo>
                <a:lnTo>
                  <a:pt x="22" y="190"/>
                </a:lnTo>
                <a:lnTo>
                  <a:pt x="23" y="176"/>
                </a:lnTo>
                <a:lnTo>
                  <a:pt x="21" y="165"/>
                </a:lnTo>
                <a:lnTo>
                  <a:pt x="50" y="136"/>
                </a:lnTo>
                <a:lnTo>
                  <a:pt x="54" y="124"/>
                </a:lnTo>
                <a:lnTo>
                  <a:pt x="61" y="117"/>
                </a:lnTo>
                <a:lnTo>
                  <a:pt x="68" y="117"/>
                </a:lnTo>
                <a:lnTo>
                  <a:pt x="70" y="105"/>
                </a:lnTo>
                <a:lnTo>
                  <a:pt x="67" y="100"/>
                </a:lnTo>
                <a:lnTo>
                  <a:pt x="66" y="93"/>
                </a:lnTo>
                <a:lnTo>
                  <a:pt x="70" y="89"/>
                </a:lnTo>
                <a:lnTo>
                  <a:pt x="58" y="82"/>
                </a:lnTo>
                <a:lnTo>
                  <a:pt x="54" y="70"/>
                </a:lnTo>
                <a:lnTo>
                  <a:pt x="48" y="65"/>
                </a:lnTo>
                <a:lnTo>
                  <a:pt x="48" y="46"/>
                </a:lnTo>
                <a:lnTo>
                  <a:pt x="48" y="39"/>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2" name="Freeform 18"/>
          <p:cNvSpPr>
            <a:spLocks/>
          </p:cNvSpPr>
          <p:nvPr/>
        </p:nvSpPr>
        <p:spPr bwMode="auto">
          <a:xfrm>
            <a:off x="9622999" y="4258618"/>
            <a:ext cx="416155" cy="405312"/>
          </a:xfrm>
          <a:custGeom>
            <a:avLst/>
            <a:gdLst/>
            <a:ahLst/>
            <a:cxnLst>
              <a:cxn ang="0">
                <a:pos x="2" y="29"/>
              </a:cxn>
              <a:cxn ang="0">
                <a:pos x="0" y="19"/>
              </a:cxn>
              <a:cxn ang="0">
                <a:pos x="2" y="14"/>
              </a:cxn>
              <a:cxn ang="0">
                <a:pos x="0" y="3"/>
              </a:cxn>
              <a:cxn ang="0">
                <a:pos x="7" y="5"/>
              </a:cxn>
              <a:cxn ang="0">
                <a:pos x="9" y="3"/>
              </a:cxn>
              <a:cxn ang="0">
                <a:pos x="18" y="8"/>
              </a:cxn>
              <a:cxn ang="0">
                <a:pos x="20" y="3"/>
              </a:cxn>
              <a:cxn ang="0">
                <a:pos x="31" y="3"/>
              </a:cxn>
              <a:cxn ang="0">
                <a:pos x="35" y="0"/>
              </a:cxn>
              <a:cxn ang="0">
                <a:pos x="41" y="10"/>
              </a:cxn>
              <a:cxn ang="0">
                <a:pos x="53" y="10"/>
              </a:cxn>
              <a:cxn ang="0">
                <a:pos x="67" y="21"/>
              </a:cxn>
              <a:cxn ang="0">
                <a:pos x="82" y="23"/>
              </a:cxn>
              <a:cxn ang="0">
                <a:pos x="84" y="19"/>
              </a:cxn>
              <a:cxn ang="0">
                <a:pos x="89" y="19"/>
              </a:cxn>
              <a:cxn ang="0">
                <a:pos x="102" y="31"/>
              </a:cxn>
              <a:cxn ang="0">
                <a:pos x="115" y="37"/>
              </a:cxn>
              <a:cxn ang="0">
                <a:pos x="117" y="51"/>
              </a:cxn>
              <a:cxn ang="0">
                <a:pos x="117" y="61"/>
              </a:cxn>
              <a:cxn ang="0">
                <a:pos x="127" y="66"/>
              </a:cxn>
              <a:cxn ang="0">
                <a:pos x="128" y="71"/>
              </a:cxn>
              <a:cxn ang="0">
                <a:pos x="140" y="79"/>
              </a:cxn>
              <a:cxn ang="0">
                <a:pos x="153" y="86"/>
              </a:cxn>
              <a:cxn ang="0">
                <a:pos x="154" y="95"/>
              </a:cxn>
              <a:cxn ang="0">
                <a:pos x="153" y="101"/>
              </a:cxn>
              <a:cxn ang="0">
                <a:pos x="158" y="108"/>
              </a:cxn>
              <a:cxn ang="0">
                <a:pos x="157" y="113"/>
              </a:cxn>
              <a:cxn ang="0">
                <a:pos x="144" y="113"/>
              </a:cxn>
              <a:cxn ang="0">
                <a:pos x="136" y="108"/>
              </a:cxn>
              <a:cxn ang="0">
                <a:pos x="124" y="112"/>
              </a:cxn>
              <a:cxn ang="0">
                <a:pos x="115" y="112"/>
              </a:cxn>
              <a:cxn ang="0">
                <a:pos x="113" y="126"/>
              </a:cxn>
              <a:cxn ang="0">
                <a:pos x="113" y="137"/>
              </a:cxn>
              <a:cxn ang="0">
                <a:pos x="110" y="136"/>
              </a:cxn>
              <a:cxn ang="0">
                <a:pos x="100" y="150"/>
              </a:cxn>
              <a:cxn ang="0">
                <a:pos x="100" y="158"/>
              </a:cxn>
              <a:cxn ang="0">
                <a:pos x="93" y="156"/>
              </a:cxn>
              <a:cxn ang="0">
                <a:pos x="86" y="160"/>
              </a:cxn>
              <a:cxn ang="0">
                <a:pos x="86" y="159"/>
              </a:cxn>
              <a:cxn ang="0">
                <a:pos x="80" y="148"/>
              </a:cxn>
              <a:cxn ang="0">
                <a:pos x="82" y="109"/>
              </a:cxn>
              <a:cxn ang="0">
                <a:pos x="73" y="97"/>
              </a:cxn>
              <a:cxn ang="0">
                <a:pos x="70" y="85"/>
              </a:cxn>
              <a:cxn ang="0">
                <a:pos x="46" y="68"/>
              </a:cxn>
              <a:cxn ang="0">
                <a:pos x="43" y="60"/>
              </a:cxn>
              <a:cxn ang="0">
                <a:pos x="25" y="45"/>
              </a:cxn>
              <a:cxn ang="0">
                <a:pos x="20" y="26"/>
              </a:cxn>
              <a:cxn ang="0">
                <a:pos x="2" y="29"/>
              </a:cxn>
            </a:cxnLst>
            <a:rect l="0" t="0" r="r" b="b"/>
            <a:pathLst>
              <a:path w="158" h="160">
                <a:moveTo>
                  <a:pt x="2" y="29"/>
                </a:moveTo>
                <a:lnTo>
                  <a:pt x="0" y="19"/>
                </a:lnTo>
                <a:lnTo>
                  <a:pt x="2" y="14"/>
                </a:lnTo>
                <a:lnTo>
                  <a:pt x="0" y="3"/>
                </a:lnTo>
                <a:lnTo>
                  <a:pt x="7" y="5"/>
                </a:lnTo>
                <a:lnTo>
                  <a:pt x="9" y="3"/>
                </a:lnTo>
                <a:lnTo>
                  <a:pt x="18" y="8"/>
                </a:lnTo>
                <a:lnTo>
                  <a:pt x="20" y="3"/>
                </a:lnTo>
                <a:lnTo>
                  <a:pt x="31" y="3"/>
                </a:lnTo>
                <a:lnTo>
                  <a:pt x="35" y="0"/>
                </a:lnTo>
                <a:lnTo>
                  <a:pt x="41" y="10"/>
                </a:lnTo>
                <a:lnTo>
                  <a:pt x="53" y="10"/>
                </a:lnTo>
                <a:lnTo>
                  <a:pt x="67" y="21"/>
                </a:lnTo>
                <a:lnTo>
                  <a:pt x="82" y="23"/>
                </a:lnTo>
                <a:lnTo>
                  <a:pt x="84" y="19"/>
                </a:lnTo>
                <a:lnTo>
                  <a:pt x="89" y="19"/>
                </a:lnTo>
                <a:lnTo>
                  <a:pt x="102" y="31"/>
                </a:lnTo>
                <a:lnTo>
                  <a:pt x="115" y="37"/>
                </a:lnTo>
                <a:lnTo>
                  <a:pt x="117" y="51"/>
                </a:lnTo>
                <a:lnTo>
                  <a:pt x="117" y="61"/>
                </a:lnTo>
                <a:lnTo>
                  <a:pt x="127" y="66"/>
                </a:lnTo>
                <a:lnTo>
                  <a:pt x="128" y="71"/>
                </a:lnTo>
                <a:lnTo>
                  <a:pt x="140" y="79"/>
                </a:lnTo>
                <a:lnTo>
                  <a:pt x="153" y="86"/>
                </a:lnTo>
                <a:lnTo>
                  <a:pt x="154" y="95"/>
                </a:lnTo>
                <a:lnTo>
                  <a:pt x="153" y="101"/>
                </a:lnTo>
                <a:lnTo>
                  <a:pt x="158" y="108"/>
                </a:lnTo>
                <a:lnTo>
                  <a:pt x="157" y="113"/>
                </a:lnTo>
                <a:lnTo>
                  <a:pt x="144" y="113"/>
                </a:lnTo>
                <a:lnTo>
                  <a:pt x="136" y="108"/>
                </a:lnTo>
                <a:lnTo>
                  <a:pt x="124" y="112"/>
                </a:lnTo>
                <a:lnTo>
                  <a:pt x="115" y="112"/>
                </a:lnTo>
                <a:lnTo>
                  <a:pt x="113" y="126"/>
                </a:lnTo>
                <a:lnTo>
                  <a:pt x="113" y="137"/>
                </a:lnTo>
                <a:lnTo>
                  <a:pt x="110" y="136"/>
                </a:lnTo>
                <a:lnTo>
                  <a:pt x="100" y="150"/>
                </a:lnTo>
                <a:lnTo>
                  <a:pt x="100" y="158"/>
                </a:lnTo>
                <a:lnTo>
                  <a:pt x="93" y="156"/>
                </a:lnTo>
                <a:lnTo>
                  <a:pt x="86" y="160"/>
                </a:lnTo>
                <a:lnTo>
                  <a:pt x="86" y="159"/>
                </a:lnTo>
                <a:lnTo>
                  <a:pt x="80" y="148"/>
                </a:lnTo>
                <a:lnTo>
                  <a:pt x="82" y="109"/>
                </a:lnTo>
                <a:lnTo>
                  <a:pt x="73" y="97"/>
                </a:lnTo>
                <a:lnTo>
                  <a:pt x="70" y="85"/>
                </a:lnTo>
                <a:lnTo>
                  <a:pt x="46" y="68"/>
                </a:lnTo>
                <a:lnTo>
                  <a:pt x="43" y="60"/>
                </a:lnTo>
                <a:lnTo>
                  <a:pt x="25" y="45"/>
                </a:lnTo>
                <a:lnTo>
                  <a:pt x="20" y="26"/>
                </a:lnTo>
                <a:lnTo>
                  <a:pt x="2" y="29"/>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3" name="Freeform 19"/>
          <p:cNvSpPr>
            <a:spLocks/>
          </p:cNvSpPr>
          <p:nvPr/>
        </p:nvSpPr>
        <p:spPr bwMode="auto">
          <a:xfrm>
            <a:off x="8956624" y="4324481"/>
            <a:ext cx="1066727" cy="597836"/>
          </a:xfrm>
          <a:custGeom>
            <a:avLst/>
            <a:gdLst/>
            <a:ahLst/>
            <a:cxnLst>
              <a:cxn ang="0">
                <a:pos x="100" y="8"/>
              </a:cxn>
              <a:cxn ang="0">
                <a:pos x="115" y="3"/>
              </a:cxn>
              <a:cxn ang="0">
                <a:pos x="145" y="12"/>
              </a:cxn>
              <a:cxn ang="0">
                <a:pos x="161" y="24"/>
              </a:cxn>
              <a:cxn ang="0">
                <a:pos x="185" y="24"/>
              </a:cxn>
              <a:cxn ang="0">
                <a:pos x="203" y="16"/>
              </a:cxn>
              <a:cxn ang="0">
                <a:pos x="244" y="5"/>
              </a:cxn>
              <a:cxn ang="0">
                <a:pos x="278" y="19"/>
              </a:cxn>
              <a:cxn ang="0">
                <a:pos x="299" y="42"/>
              </a:cxn>
              <a:cxn ang="0">
                <a:pos x="326" y="71"/>
              </a:cxn>
              <a:cxn ang="0">
                <a:pos x="333" y="122"/>
              </a:cxn>
              <a:cxn ang="0">
                <a:pos x="347" y="146"/>
              </a:cxn>
              <a:cxn ang="0">
                <a:pos x="376" y="148"/>
              </a:cxn>
              <a:cxn ang="0">
                <a:pos x="398" y="142"/>
              </a:cxn>
              <a:cxn ang="0">
                <a:pos x="400" y="152"/>
              </a:cxn>
              <a:cxn ang="0">
                <a:pos x="405" y="162"/>
              </a:cxn>
              <a:cxn ang="0">
                <a:pos x="389" y="175"/>
              </a:cxn>
              <a:cxn ang="0">
                <a:pos x="371" y="185"/>
              </a:cxn>
              <a:cxn ang="0">
                <a:pos x="369" y="196"/>
              </a:cxn>
              <a:cxn ang="0">
                <a:pos x="363" y="216"/>
              </a:cxn>
              <a:cxn ang="0">
                <a:pos x="355" y="226"/>
              </a:cxn>
              <a:cxn ang="0">
                <a:pos x="342" y="216"/>
              </a:cxn>
              <a:cxn ang="0">
                <a:pos x="328" y="215"/>
              </a:cxn>
              <a:cxn ang="0">
                <a:pos x="299" y="208"/>
              </a:cxn>
              <a:cxn ang="0">
                <a:pos x="260" y="221"/>
              </a:cxn>
              <a:cxn ang="0">
                <a:pos x="244" y="231"/>
              </a:cxn>
              <a:cxn ang="0">
                <a:pos x="221" y="232"/>
              </a:cxn>
              <a:cxn ang="0">
                <a:pos x="204" y="229"/>
              </a:cxn>
              <a:cxn ang="0">
                <a:pos x="187" y="229"/>
              </a:cxn>
              <a:cxn ang="0">
                <a:pos x="158" y="229"/>
              </a:cxn>
              <a:cxn ang="0">
                <a:pos x="149" y="226"/>
              </a:cxn>
              <a:cxn ang="0">
                <a:pos x="125" y="232"/>
              </a:cxn>
              <a:cxn ang="0">
                <a:pos x="123" y="220"/>
              </a:cxn>
              <a:cxn ang="0">
                <a:pos x="119" y="209"/>
              </a:cxn>
              <a:cxn ang="0">
                <a:pos x="103" y="199"/>
              </a:cxn>
              <a:cxn ang="0">
                <a:pos x="109" y="186"/>
              </a:cxn>
              <a:cxn ang="0">
                <a:pos x="86" y="192"/>
              </a:cxn>
              <a:cxn ang="0">
                <a:pos x="69" y="190"/>
              </a:cxn>
              <a:cxn ang="0">
                <a:pos x="50" y="177"/>
              </a:cxn>
              <a:cxn ang="0">
                <a:pos x="53" y="163"/>
              </a:cxn>
              <a:cxn ang="0">
                <a:pos x="29" y="150"/>
              </a:cxn>
              <a:cxn ang="0">
                <a:pos x="11" y="127"/>
              </a:cxn>
              <a:cxn ang="0">
                <a:pos x="0" y="118"/>
              </a:cxn>
              <a:cxn ang="0">
                <a:pos x="17" y="107"/>
              </a:cxn>
              <a:cxn ang="0">
                <a:pos x="34" y="101"/>
              </a:cxn>
              <a:cxn ang="0">
                <a:pos x="41" y="86"/>
              </a:cxn>
              <a:cxn ang="0">
                <a:pos x="67" y="38"/>
              </a:cxn>
              <a:cxn ang="0">
                <a:pos x="87" y="20"/>
              </a:cxn>
              <a:cxn ang="0">
                <a:pos x="91" y="9"/>
              </a:cxn>
            </a:cxnLst>
            <a:rect l="0" t="0" r="r" b="b"/>
            <a:pathLst>
              <a:path w="405" h="236">
                <a:moveTo>
                  <a:pt x="91" y="9"/>
                </a:moveTo>
                <a:lnTo>
                  <a:pt x="100" y="8"/>
                </a:lnTo>
                <a:lnTo>
                  <a:pt x="106" y="3"/>
                </a:lnTo>
                <a:lnTo>
                  <a:pt x="115" y="3"/>
                </a:lnTo>
                <a:lnTo>
                  <a:pt x="132" y="12"/>
                </a:lnTo>
                <a:lnTo>
                  <a:pt x="145" y="12"/>
                </a:lnTo>
                <a:lnTo>
                  <a:pt x="157" y="18"/>
                </a:lnTo>
                <a:lnTo>
                  <a:pt x="161" y="24"/>
                </a:lnTo>
                <a:lnTo>
                  <a:pt x="171" y="29"/>
                </a:lnTo>
                <a:lnTo>
                  <a:pt x="185" y="24"/>
                </a:lnTo>
                <a:lnTo>
                  <a:pt x="195" y="24"/>
                </a:lnTo>
                <a:lnTo>
                  <a:pt x="203" y="16"/>
                </a:lnTo>
                <a:lnTo>
                  <a:pt x="233" y="11"/>
                </a:lnTo>
                <a:lnTo>
                  <a:pt x="244" y="5"/>
                </a:lnTo>
                <a:lnTo>
                  <a:pt x="273" y="0"/>
                </a:lnTo>
                <a:lnTo>
                  <a:pt x="278" y="19"/>
                </a:lnTo>
                <a:lnTo>
                  <a:pt x="296" y="34"/>
                </a:lnTo>
                <a:lnTo>
                  <a:pt x="299" y="42"/>
                </a:lnTo>
                <a:lnTo>
                  <a:pt x="323" y="59"/>
                </a:lnTo>
                <a:lnTo>
                  <a:pt x="326" y="71"/>
                </a:lnTo>
                <a:lnTo>
                  <a:pt x="335" y="83"/>
                </a:lnTo>
                <a:lnTo>
                  <a:pt x="333" y="122"/>
                </a:lnTo>
                <a:lnTo>
                  <a:pt x="339" y="133"/>
                </a:lnTo>
                <a:lnTo>
                  <a:pt x="347" y="146"/>
                </a:lnTo>
                <a:lnTo>
                  <a:pt x="359" y="148"/>
                </a:lnTo>
                <a:lnTo>
                  <a:pt x="376" y="148"/>
                </a:lnTo>
                <a:lnTo>
                  <a:pt x="383" y="144"/>
                </a:lnTo>
                <a:lnTo>
                  <a:pt x="398" y="142"/>
                </a:lnTo>
                <a:lnTo>
                  <a:pt x="405" y="148"/>
                </a:lnTo>
                <a:lnTo>
                  <a:pt x="400" y="152"/>
                </a:lnTo>
                <a:lnTo>
                  <a:pt x="405" y="156"/>
                </a:lnTo>
                <a:lnTo>
                  <a:pt x="405" y="162"/>
                </a:lnTo>
                <a:lnTo>
                  <a:pt x="399" y="173"/>
                </a:lnTo>
                <a:lnTo>
                  <a:pt x="389" y="175"/>
                </a:lnTo>
                <a:lnTo>
                  <a:pt x="374" y="176"/>
                </a:lnTo>
                <a:lnTo>
                  <a:pt x="371" y="185"/>
                </a:lnTo>
                <a:lnTo>
                  <a:pt x="365" y="190"/>
                </a:lnTo>
                <a:lnTo>
                  <a:pt x="369" y="196"/>
                </a:lnTo>
                <a:lnTo>
                  <a:pt x="368" y="209"/>
                </a:lnTo>
                <a:lnTo>
                  <a:pt x="363" y="216"/>
                </a:lnTo>
                <a:lnTo>
                  <a:pt x="366" y="226"/>
                </a:lnTo>
                <a:lnTo>
                  <a:pt x="355" y="226"/>
                </a:lnTo>
                <a:lnTo>
                  <a:pt x="353" y="221"/>
                </a:lnTo>
                <a:lnTo>
                  <a:pt x="342" y="216"/>
                </a:lnTo>
                <a:lnTo>
                  <a:pt x="333" y="219"/>
                </a:lnTo>
                <a:lnTo>
                  <a:pt x="328" y="215"/>
                </a:lnTo>
                <a:lnTo>
                  <a:pt x="313" y="209"/>
                </a:lnTo>
                <a:lnTo>
                  <a:pt x="299" y="208"/>
                </a:lnTo>
                <a:lnTo>
                  <a:pt x="287" y="209"/>
                </a:lnTo>
                <a:lnTo>
                  <a:pt x="260" y="221"/>
                </a:lnTo>
                <a:lnTo>
                  <a:pt x="255" y="227"/>
                </a:lnTo>
                <a:lnTo>
                  <a:pt x="244" y="231"/>
                </a:lnTo>
                <a:lnTo>
                  <a:pt x="238" y="234"/>
                </a:lnTo>
                <a:lnTo>
                  <a:pt x="221" y="232"/>
                </a:lnTo>
                <a:lnTo>
                  <a:pt x="213" y="232"/>
                </a:lnTo>
                <a:lnTo>
                  <a:pt x="204" y="229"/>
                </a:lnTo>
                <a:lnTo>
                  <a:pt x="196" y="232"/>
                </a:lnTo>
                <a:lnTo>
                  <a:pt x="187" y="229"/>
                </a:lnTo>
                <a:lnTo>
                  <a:pt x="174" y="236"/>
                </a:lnTo>
                <a:lnTo>
                  <a:pt x="158" y="229"/>
                </a:lnTo>
                <a:lnTo>
                  <a:pt x="154" y="231"/>
                </a:lnTo>
                <a:lnTo>
                  <a:pt x="149" y="226"/>
                </a:lnTo>
                <a:lnTo>
                  <a:pt x="137" y="226"/>
                </a:lnTo>
                <a:lnTo>
                  <a:pt x="125" y="232"/>
                </a:lnTo>
                <a:lnTo>
                  <a:pt x="120" y="225"/>
                </a:lnTo>
                <a:lnTo>
                  <a:pt x="123" y="220"/>
                </a:lnTo>
                <a:lnTo>
                  <a:pt x="125" y="214"/>
                </a:lnTo>
                <a:lnTo>
                  <a:pt x="119" y="209"/>
                </a:lnTo>
                <a:lnTo>
                  <a:pt x="105" y="209"/>
                </a:lnTo>
                <a:lnTo>
                  <a:pt x="103" y="199"/>
                </a:lnTo>
                <a:lnTo>
                  <a:pt x="102" y="193"/>
                </a:lnTo>
                <a:lnTo>
                  <a:pt x="109" y="186"/>
                </a:lnTo>
                <a:lnTo>
                  <a:pt x="93" y="182"/>
                </a:lnTo>
                <a:lnTo>
                  <a:pt x="86" y="192"/>
                </a:lnTo>
                <a:lnTo>
                  <a:pt x="79" y="186"/>
                </a:lnTo>
                <a:lnTo>
                  <a:pt x="69" y="190"/>
                </a:lnTo>
                <a:lnTo>
                  <a:pt x="64" y="182"/>
                </a:lnTo>
                <a:lnTo>
                  <a:pt x="50" y="177"/>
                </a:lnTo>
                <a:lnTo>
                  <a:pt x="47" y="174"/>
                </a:lnTo>
                <a:lnTo>
                  <a:pt x="53" y="163"/>
                </a:lnTo>
                <a:lnTo>
                  <a:pt x="41" y="155"/>
                </a:lnTo>
                <a:lnTo>
                  <a:pt x="29" y="150"/>
                </a:lnTo>
                <a:lnTo>
                  <a:pt x="26" y="142"/>
                </a:lnTo>
                <a:lnTo>
                  <a:pt x="11" y="127"/>
                </a:lnTo>
                <a:lnTo>
                  <a:pt x="9" y="121"/>
                </a:lnTo>
                <a:lnTo>
                  <a:pt x="0" y="118"/>
                </a:lnTo>
                <a:lnTo>
                  <a:pt x="9" y="110"/>
                </a:lnTo>
                <a:lnTo>
                  <a:pt x="17" y="107"/>
                </a:lnTo>
                <a:lnTo>
                  <a:pt x="21" y="100"/>
                </a:lnTo>
                <a:lnTo>
                  <a:pt x="34" y="101"/>
                </a:lnTo>
                <a:lnTo>
                  <a:pt x="41" y="94"/>
                </a:lnTo>
                <a:lnTo>
                  <a:pt x="41" y="86"/>
                </a:lnTo>
                <a:lnTo>
                  <a:pt x="58" y="64"/>
                </a:lnTo>
                <a:lnTo>
                  <a:pt x="67" y="38"/>
                </a:lnTo>
                <a:lnTo>
                  <a:pt x="76" y="23"/>
                </a:lnTo>
                <a:lnTo>
                  <a:pt x="87" y="20"/>
                </a:lnTo>
                <a:lnTo>
                  <a:pt x="92" y="12"/>
                </a:lnTo>
                <a:lnTo>
                  <a:pt x="91" y="9"/>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4" name="Freeform 20"/>
          <p:cNvSpPr>
            <a:spLocks/>
          </p:cNvSpPr>
          <p:nvPr/>
        </p:nvSpPr>
        <p:spPr bwMode="auto">
          <a:xfrm>
            <a:off x="8503594" y="4286484"/>
            <a:ext cx="695348" cy="392647"/>
          </a:xfrm>
          <a:custGeom>
            <a:avLst/>
            <a:gdLst/>
            <a:ahLst/>
            <a:cxnLst>
              <a:cxn ang="0">
                <a:pos x="172" y="133"/>
              </a:cxn>
              <a:cxn ang="0">
                <a:pos x="181" y="125"/>
              </a:cxn>
              <a:cxn ang="0">
                <a:pos x="189" y="122"/>
              </a:cxn>
              <a:cxn ang="0">
                <a:pos x="193" y="115"/>
              </a:cxn>
              <a:cxn ang="0">
                <a:pos x="206" y="116"/>
              </a:cxn>
              <a:cxn ang="0">
                <a:pos x="213" y="109"/>
              </a:cxn>
              <a:cxn ang="0">
                <a:pos x="213" y="101"/>
              </a:cxn>
              <a:cxn ang="0">
                <a:pos x="230" y="79"/>
              </a:cxn>
              <a:cxn ang="0">
                <a:pos x="239" y="53"/>
              </a:cxn>
              <a:cxn ang="0">
                <a:pos x="248" y="38"/>
              </a:cxn>
              <a:cxn ang="0">
                <a:pos x="259" y="35"/>
              </a:cxn>
              <a:cxn ang="0">
                <a:pos x="264" y="27"/>
              </a:cxn>
              <a:cxn ang="0">
                <a:pos x="260" y="16"/>
              </a:cxn>
              <a:cxn ang="0">
                <a:pos x="248" y="10"/>
              </a:cxn>
              <a:cxn ang="0">
                <a:pos x="237" y="0"/>
              </a:cxn>
              <a:cxn ang="0">
                <a:pos x="228" y="6"/>
              </a:cxn>
              <a:cxn ang="0">
                <a:pos x="213" y="3"/>
              </a:cxn>
              <a:cxn ang="0">
                <a:pos x="194" y="4"/>
              </a:cxn>
              <a:cxn ang="0">
                <a:pos x="184" y="1"/>
              </a:cxn>
              <a:cxn ang="0">
                <a:pos x="168" y="3"/>
              </a:cxn>
              <a:cxn ang="0">
                <a:pos x="161" y="14"/>
              </a:cxn>
              <a:cxn ang="0">
                <a:pos x="153" y="20"/>
              </a:cxn>
              <a:cxn ang="0">
                <a:pos x="152" y="28"/>
              </a:cxn>
              <a:cxn ang="0">
                <a:pos x="138" y="16"/>
              </a:cxn>
              <a:cxn ang="0">
                <a:pos x="124" y="27"/>
              </a:cxn>
              <a:cxn ang="0">
                <a:pos x="110" y="31"/>
              </a:cxn>
              <a:cxn ang="0">
                <a:pos x="109" y="39"/>
              </a:cxn>
              <a:cxn ang="0">
                <a:pos x="85" y="40"/>
              </a:cxn>
              <a:cxn ang="0">
                <a:pos x="69" y="45"/>
              </a:cxn>
              <a:cxn ang="0">
                <a:pos x="54" y="43"/>
              </a:cxn>
              <a:cxn ang="0">
                <a:pos x="22" y="27"/>
              </a:cxn>
              <a:cxn ang="0">
                <a:pos x="23" y="32"/>
              </a:cxn>
              <a:cxn ang="0">
                <a:pos x="25" y="40"/>
              </a:cxn>
              <a:cxn ang="0">
                <a:pos x="23" y="49"/>
              </a:cxn>
              <a:cxn ang="0">
                <a:pos x="3" y="49"/>
              </a:cxn>
              <a:cxn ang="0">
                <a:pos x="0" y="52"/>
              </a:cxn>
              <a:cxn ang="0">
                <a:pos x="9" y="61"/>
              </a:cxn>
              <a:cxn ang="0">
                <a:pos x="5" y="70"/>
              </a:cxn>
              <a:cxn ang="0">
                <a:pos x="4" y="79"/>
              </a:cxn>
              <a:cxn ang="0">
                <a:pos x="9" y="86"/>
              </a:cxn>
              <a:cxn ang="0">
                <a:pos x="2" y="95"/>
              </a:cxn>
              <a:cxn ang="0">
                <a:pos x="0" y="95"/>
              </a:cxn>
              <a:cxn ang="0">
                <a:pos x="11" y="107"/>
              </a:cxn>
              <a:cxn ang="0">
                <a:pos x="14" y="120"/>
              </a:cxn>
              <a:cxn ang="0">
                <a:pos x="21" y="122"/>
              </a:cxn>
              <a:cxn ang="0">
                <a:pos x="40" y="138"/>
              </a:cxn>
              <a:cxn ang="0">
                <a:pos x="50" y="142"/>
              </a:cxn>
              <a:cxn ang="0">
                <a:pos x="57" y="147"/>
              </a:cxn>
              <a:cxn ang="0">
                <a:pos x="81" y="150"/>
              </a:cxn>
              <a:cxn ang="0">
                <a:pos x="98" y="155"/>
              </a:cxn>
              <a:cxn ang="0">
                <a:pos x="106" y="148"/>
              </a:cxn>
              <a:cxn ang="0">
                <a:pos x="110" y="150"/>
              </a:cxn>
              <a:cxn ang="0">
                <a:pos x="117" y="143"/>
              </a:cxn>
              <a:cxn ang="0">
                <a:pos x="127" y="138"/>
              </a:cxn>
              <a:cxn ang="0">
                <a:pos x="135" y="139"/>
              </a:cxn>
              <a:cxn ang="0">
                <a:pos x="138" y="136"/>
              </a:cxn>
              <a:cxn ang="0">
                <a:pos x="149" y="127"/>
              </a:cxn>
              <a:cxn ang="0">
                <a:pos x="155" y="130"/>
              </a:cxn>
              <a:cxn ang="0">
                <a:pos x="165" y="131"/>
              </a:cxn>
              <a:cxn ang="0">
                <a:pos x="172" y="133"/>
              </a:cxn>
            </a:cxnLst>
            <a:rect l="0" t="0" r="r" b="b"/>
            <a:pathLst>
              <a:path w="264" h="155">
                <a:moveTo>
                  <a:pt x="172" y="133"/>
                </a:moveTo>
                <a:lnTo>
                  <a:pt x="181" y="125"/>
                </a:lnTo>
                <a:lnTo>
                  <a:pt x="189" y="122"/>
                </a:lnTo>
                <a:lnTo>
                  <a:pt x="193" y="115"/>
                </a:lnTo>
                <a:lnTo>
                  <a:pt x="206" y="116"/>
                </a:lnTo>
                <a:lnTo>
                  <a:pt x="213" y="109"/>
                </a:lnTo>
                <a:lnTo>
                  <a:pt x="213" y="101"/>
                </a:lnTo>
                <a:lnTo>
                  <a:pt x="230" y="79"/>
                </a:lnTo>
                <a:lnTo>
                  <a:pt x="239" y="53"/>
                </a:lnTo>
                <a:lnTo>
                  <a:pt x="248" y="38"/>
                </a:lnTo>
                <a:lnTo>
                  <a:pt x="259" y="35"/>
                </a:lnTo>
                <a:lnTo>
                  <a:pt x="264" y="27"/>
                </a:lnTo>
                <a:lnTo>
                  <a:pt x="260" y="16"/>
                </a:lnTo>
                <a:lnTo>
                  <a:pt x="248" y="10"/>
                </a:lnTo>
                <a:lnTo>
                  <a:pt x="237" y="0"/>
                </a:lnTo>
                <a:lnTo>
                  <a:pt x="228" y="6"/>
                </a:lnTo>
                <a:lnTo>
                  <a:pt x="213" y="3"/>
                </a:lnTo>
                <a:lnTo>
                  <a:pt x="194" y="4"/>
                </a:lnTo>
                <a:lnTo>
                  <a:pt x="184" y="1"/>
                </a:lnTo>
                <a:lnTo>
                  <a:pt x="168" y="3"/>
                </a:lnTo>
                <a:lnTo>
                  <a:pt x="161" y="14"/>
                </a:lnTo>
                <a:lnTo>
                  <a:pt x="153" y="20"/>
                </a:lnTo>
                <a:lnTo>
                  <a:pt x="152" y="28"/>
                </a:lnTo>
                <a:lnTo>
                  <a:pt x="138" y="16"/>
                </a:lnTo>
                <a:lnTo>
                  <a:pt x="124" y="27"/>
                </a:lnTo>
                <a:lnTo>
                  <a:pt x="110" y="31"/>
                </a:lnTo>
                <a:lnTo>
                  <a:pt x="109" y="39"/>
                </a:lnTo>
                <a:lnTo>
                  <a:pt x="85" y="40"/>
                </a:lnTo>
                <a:lnTo>
                  <a:pt x="69" y="45"/>
                </a:lnTo>
                <a:lnTo>
                  <a:pt x="54" y="43"/>
                </a:lnTo>
                <a:lnTo>
                  <a:pt x="22" y="27"/>
                </a:lnTo>
                <a:lnTo>
                  <a:pt x="23" y="32"/>
                </a:lnTo>
                <a:lnTo>
                  <a:pt x="25" y="40"/>
                </a:lnTo>
                <a:lnTo>
                  <a:pt x="23" y="49"/>
                </a:lnTo>
                <a:lnTo>
                  <a:pt x="3" y="49"/>
                </a:lnTo>
                <a:lnTo>
                  <a:pt x="0" y="52"/>
                </a:lnTo>
                <a:lnTo>
                  <a:pt x="9" y="61"/>
                </a:lnTo>
                <a:lnTo>
                  <a:pt x="5" y="70"/>
                </a:lnTo>
                <a:lnTo>
                  <a:pt x="4" y="79"/>
                </a:lnTo>
                <a:lnTo>
                  <a:pt x="9" y="86"/>
                </a:lnTo>
                <a:lnTo>
                  <a:pt x="2" y="95"/>
                </a:lnTo>
                <a:lnTo>
                  <a:pt x="0" y="95"/>
                </a:lnTo>
                <a:lnTo>
                  <a:pt x="11" y="107"/>
                </a:lnTo>
                <a:lnTo>
                  <a:pt x="14" y="120"/>
                </a:lnTo>
                <a:lnTo>
                  <a:pt x="21" y="122"/>
                </a:lnTo>
                <a:lnTo>
                  <a:pt x="40" y="138"/>
                </a:lnTo>
                <a:lnTo>
                  <a:pt x="50" y="142"/>
                </a:lnTo>
                <a:lnTo>
                  <a:pt x="57" y="147"/>
                </a:lnTo>
                <a:lnTo>
                  <a:pt x="81" y="150"/>
                </a:lnTo>
                <a:lnTo>
                  <a:pt x="98" y="155"/>
                </a:lnTo>
                <a:lnTo>
                  <a:pt x="106" y="148"/>
                </a:lnTo>
                <a:lnTo>
                  <a:pt x="110" y="150"/>
                </a:lnTo>
                <a:lnTo>
                  <a:pt x="117" y="143"/>
                </a:lnTo>
                <a:lnTo>
                  <a:pt x="127" y="138"/>
                </a:lnTo>
                <a:lnTo>
                  <a:pt x="135" y="139"/>
                </a:lnTo>
                <a:lnTo>
                  <a:pt x="138" y="136"/>
                </a:lnTo>
                <a:lnTo>
                  <a:pt x="149" y="127"/>
                </a:lnTo>
                <a:lnTo>
                  <a:pt x="155" y="130"/>
                </a:lnTo>
                <a:lnTo>
                  <a:pt x="165" y="131"/>
                </a:lnTo>
                <a:lnTo>
                  <a:pt x="172" y="133"/>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5" name="Freeform 21"/>
          <p:cNvSpPr>
            <a:spLocks/>
          </p:cNvSpPr>
          <p:nvPr/>
        </p:nvSpPr>
        <p:spPr bwMode="auto">
          <a:xfrm>
            <a:off x="8556272" y="4175023"/>
            <a:ext cx="608430" cy="225456"/>
          </a:xfrm>
          <a:custGeom>
            <a:avLst/>
            <a:gdLst/>
            <a:ahLst/>
            <a:cxnLst>
              <a:cxn ang="0">
                <a:pos x="2" y="71"/>
              </a:cxn>
              <a:cxn ang="0">
                <a:pos x="34" y="87"/>
              </a:cxn>
              <a:cxn ang="0">
                <a:pos x="49" y="89"/>
              </a:cxn>
              <a:cxn ang="0">
                <a:pos x="65" y="84"/>
              </a:cxn>
              <a:cxn ang="0">
                <a:pos x="89" y="83"/>
              </a:cxn>
              <a:cxn ang="0">
                <a:pos x="90" y="75"/>
              </a:cxn>
              <a:cxn ang="0">
                <a:pos x="104" y="71"/>
              </a:cxn>
              <a:cxn ang="0">
                <a:pos x="118" y="60"/>
              </a:cxn>
              <a:cxn ang="0">
                <a:pos x="132" y="72"/>
              </a:cxn>
              <a:cxn ang="0">
                <a:pos x="133" y="64"/>
              </a:cxn>
              <a:cxn ang="0">
                <a:pos x="141" y="58"/>
              </a:cxn>
              <a:cxn ang="0">
                <a:pos x="148" y="47"/>
              </a:cxn>
              <a:cxn ang="0">
                <a:pos x="164" y="45"/>
              </a:cxn>
              <a:cxn ang="0">
                <a:pos x="174" y="48"/>
              </a:cxn>
              <a:cxn ang="0">
                <a:pos x="193" y="47"/>
              </a:cxn>
              <a:cxn ang="0">
                <a:pos x="208" y="50"/>
              </a:cxn>
              <a:cxn ang="0">
                <a:pos x="220" y="43"/>
              </a:cxn>
              <a:cxn ang="0">
                <a:pos x="221" y="29"/>
              </a:cxn>
              <a:cxn ang="0">
                <a:pos x="231" y="10"/>
              </a:cxn>
              <a:cxn ang="0">
                <a:pos x="229" y="10"/>
              </a:cxn>
              <a:cxn ang="0">
                <a:pos x="210" y="1"/>
              </a:cxn>
              <a:cxn ang="0">
                <a:pos x="193" y="0"/>
              </a:cxn>
              <a:cxn ang="0">
                <a:pos x="187" y="2"/>
              </a:cxn>
              <a:cxn ang="0">
                <a:pos x="180" y="0"/>
              </a:cxn>
              <a:cxn ang="0">
                <a:pos x="173" y="1"/>
              </a:cxn>
              <a:cxn ang="0">
                <a:pos x="167" y="6"/>
              </a:cxn>
              <a:cxn ang="0">
                <a:pos x="161" y="2"/>
              </a:cxn>
              <a:cxn ang="0">
                <a:pos x="150" y="2"/>
              </a:cxn>
              <a:cxn ang="0">
                <a:pos x="142" y="1"/>
              </a:cxn>
              <a:cxn ang="0">
                <a:pos x="135" y="3"/>
              </a:cxn>
              <a:cxn ang="0">
                <a:pos x="130" y="10"/>
              </a:cxn>
              <a:cxn ang="0">
                <a:pos x="121" y="10"/>
              </a:cxn>
              <a:cxn ang="0">
                <a:pos x="118" y="9"/>
              </a:cxn>
              <a:cxn ang="0">
                <a:pos x="118" y="10"/>
              </a:cxn>
              <a:cxn ang="0">
                <a:pos x="98" y="8"/>
              </a:cxn>
              <a:cxn ang="0">
                <a:pos x="88" y="16"/>
              </a:cxn>
              <a:cxn ang="0">
                <a:pos x="76" y="18"/>
              </a:cxn>
              <a:cxn ang="0">
                <a:pos x="63" y="29"/>
              </a:cxn>
              <a:cxn ang="0">
                <a:pos x="46" y="31"/>
              </a:cxn>
              <a:cxn ang="0">
                <a:pos x="29" y="37"/>
              </a:cxn>
              <a:cxn ang="0">
                <a:pos x="24" y="33"/>
              </a:cxn>
              <a:cxn ang="0">
                <a:pos x="14" y="33"/>
              </a:cxn>
              <a:cxn ang="0">
                <a:pos x="3" y="41"/>
              </a:cxn>
              <a:cxn ang="0">
                <a:pos x="1" y="39"/>
              </a:cxn>
              <a:cxn ang="0">
                <a:pos x="0" y="53"/>
              </a:cxn>
              <a:cxn ang="0">
                <a:pos x="2" y="71"/>
              </a:cxn>
            </a:cxnLst>
            <a:rect l="0" t="0" r="r" b="b"/>
            <a:pathLst>
              <a:path w="231" h="89">
                <a:moveTo>
                  <a:pt x="2" y="71"/>
                </a:moveTo>
                <a:lnTo>
                  <a:pt x="34" y="87"/>
                </a:lnTo>
                <a:lnTo>
                  <a:pt x="49" y="89"/>
                </a:lnTo>
                <a:lnTo>
                  <a:pt x="65" y="84"/>
                </a:lnTo>
                <a:lnTo>
                  <a:pt x="89" y="83"/>
                </a:lnTo>
                <a:lnTo>
                  <a:pt x="90" y="75"/>
                </a:lnTo>
                <a:lnTo>
                  <a:pt x="104" y="71"/>
                </a:lnTo>
                <a:lnTo>
                  <a:pt x="118" y="60"/>
                </a:lnTo>
                <a:lnTo>
                  <a:pt x="132" y="72"/>
                </a:lnTo>
                <a:lnTo>
                  <a:pt x="133" y="64"/>
                </a:lnTo>
                <a:lnTo>
                  <a:pt x="141" y="58"/>
                </a:lnTo>
                <a:lnTo>
                  <a:pt x="148" y="47"/>
                </a:lnTo>
                <a:lnTo>
                  <a:pt x="164" y="45"/>
                </a:lnTo>
                <a:lnTo>
                  <a:pt x="174" y="48"/>
                </a:lnTo>
                <a:lnTo>
                  <a:pt x="193" y="47"/>
                </a:lnTo>
                <a:lnTo>
                  <a:pt x="208" y="50"/>
                </a:lnTo>
                <a:lnTo>
                  <a:pt x="220" y="43"/>
                </a:lnTo>
                <a:lnTo>
                  <a:pt x="221" y="29"/>
                </a:lnTo>
                <a:lnTo>
                  <a:pt x="231" y="10"/>
                </a:lnTo>
                <a:lnTo>
                  <a:pt x="229" y="10"/>
                </a:lnTo>
                <a:lnTo>
                  <a:pt x="210" y="1"/>
                </a:lnTo>
                <a:lnTo>
                  <a:pt x="193" y="0"/>
                </a:lnTo>
                <a:lnTo>
                  <a:pt x="187" y="2"/>
                </a:lnTo>
                <a:lnTo>
                  <a:pt x="180" y="0"/>
                </a:lnTo>
                <a:lnTo>
                  <a:pt x="173" y="1"/>
                </a:lnTo>
                <a:lnTo>
                  <a:pt x="167" y="6"/>
                </a:lnTo>
                <a:lnTo>
                  <a:pt x="161" y="2"/>
                </a:lnTo>
                <a:lnTo>
                  <a:pt x="150" y="2"/>
                </a:lnTo>
                <a:lnTo>
                  <a:pt x="142" y="1"/>
                </a:lnTo>
                <a:lnTo>
                  <a:pt x="135" y="3"/>
                </a:lnTo>
                <a:lnTo>
                  <a:pt x="130" y="10"/>
                </a:lnTo>
                <a:lnTo>
                  <a:pt x="121" y="10"/>
                </a:lnTo>
                <a:lnTo>
                  <a:pt x="118" y="9"/>
                </a:lnTo>
                <a:lnTo>
                  <a:pt x="118" y="10"/>
                </a:lnTo>
                <a:lnTo>
                  <a:pt x="98" y="8"/>
                </a:lnTo>
                <a:lnTo>
                  <a:pt x="88" y="16"/>
                </a:lnTo>
                <a:lnTo>
                  <a:pt x="76" y="18"/>
                </a:lnTo>
                <a:lnTo>
                  <a:pt x="63" y="29"/>
                </a:lnTo>
                <a:lnTo>
                  <a:pt x="46" y="31"/>
                </a:lnTo>
                <a:lnTo>
                  <a:pt x="29" y="37"/>
                </a:lnTo>
                <a:lnTo>
                  <a:pt x="24" y="33"/>
                </a:lnTo>
                <a:lnTo>
                  <a:pt x="14" y="33"/>
                </a:lnTo>
                <a:lnTo>
                  <a:pt x="3" y="41"/>
                </a:lnTo>
                <a:lnTo>
                  <a:pt x="1" y="39"/>
                </a:lnTo>
                <a:lnTo>
                  <a:pt x="0" y="53"/>
                </a:lnTo>
                <a:lnTo>
                  <a:pt x="2" y="71"/>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6" name="Freeform 22"/>
          <p:cNvSpPr>
            <a:spLocks/>
          </p:cNvSpPr>
          <p:nvPr/>
        </p:nvSpPr>
        <p:spPr bwMode="auto">
          <a:xfrm>
            <a:off x="9220013" y="4851387"/>
            <a:ext cx="700615" cy="385047"/>
          </a:xfrm>
          <a:custGeom>
            <a:avLst/>
            <a:gdLst/>
            <a:ahLst/>
            <a:cxnLst>
              <a:cxn ang="0">
                <a:pos x="19" y="1"/>
              </a:cxn>
              <a:cxn ang="0">
                <a:pos x="23" y="12"/>
              </a:cxn>
              <a:cxn ang="0">
                <a:pos x="25" y="24"/>
              </a:cxn>
              <a:cxn ang="0">
                <a:pos x="49" y="18"/>
              </a:cxn>
              <a:cxn ang="0">
                <a:pos x="58" y="21"/>
              </a:cxn>
              <a:cxn ang="0">
                <a:pos x="87" y="21"/>
              </a:cxn>
              <a:cxn ang="0">
                <a:pos x="104" y="21"/>
              </a:cxn>
              <a:cxn ang="0">
                <a:pos x="121" y="24"/>
              </a:cxn>
              <a:cxn ang="0">
                <a:pos x="144" y="23"/>
              </a:cxn>
              <a:cxn ang="0">
                <a:pos x="160" y="13"/>
              </a:cxn>
              <a:cxn ang="0">
                <a:pos x="199" y="0"/>
              </a:cxn>
              <a:cxn ang="0">
                <a:pos x="228" y="7"/>
              </a:cxn>
              <a:cxn ang="0">
                <a:pos x="242" y="8"/>
              </a:cxn>
              <a:cxn ang="0">
                <a:pos x="255" y="18"/>
              </a:cxn>
              <a:cxn ang="0">
                <a:pos x="266" y="20"/>
              </a:cxn>
              <a:cxn ang="0">
                <a:pos x="259" y="41"/>
              </a:cxn>
              <a:cxn ang="0">
                <a:pos x="239" y="49"/>
              </a:cxn>
              <a:cxn ang="0">
                <a:pos x="237" y="76"/>
              </a:cxn>
              <a:cxn ang="0">
                <a:pos x="226" y="89"/>
              </a:cxn>
              <a:cxn ang="0">
                <a:pos x="243" y="102"/>
              </a:cxn>
              <a:cxn ang="0">
                <a:pos x="251" y="113"/>
              </a:cxn>
              <a:cxn ang="0">
                <a:pos x="234" y="116"/>
              </a:cxn>
              <a:cxn ang="0">
                <a:pos x="207" y="106"/>
              </a:cxn>
              <a:cxn ang="0">
                <a:pos x="195" y="112"/>
              </a:cxn>
              <a:cxn ang="0">
                <a:pos x="188" y="121"/>
              </a:cxn>
              <a:cxn ang="0">
                <a:pos x="171" y="128"/>
              </a:cxn>
              <a:cxn ang="0">
                <a:pos x="173" y="145"/>
              </a:cxn>
              <a:cxn ang="0">
                <a:pos x="148" y="147"/>
              </a:cxn>
              <a:cxn ang="0">
                <a:pos x="131" y="147"/>
              </a:cxn>
              <a:cxn ang="0">
                <a:pos x="116" y="152"/>
              </a:cxn>
              <a:cxn ang="0">
                <a:pos x="107" y="145"/>
              </a:cxn>
              <a:cxn ang="0">
                <a:pos x="83" y="142"/>
              </a:cxn>
              <a:cxn ang="0">
                <a:pos x="63" y="152"/>
              </a:cxn>
              <a:cxn ang="0">
                <a:pos x="44" y="150"/>
              </a:cxn>
              <a:cxn ang="0">
                <a:pos x="42" y="142"/>
              </a:cxn>
              <a:cxn ang="0">
                <a:pos x="28" y="112"/>
              </a:cxn>
              <a:cxn ang="0">
                <a:pos x="10" y="99"/>
              </a:cxn>
              <a:cxn ang="0">
                <a:pos x="6" y="83"/>
              </a:cxn>
              <a:cxn ang="0">
                <a:pos x="22" y="63"/>
              </a:cxn>
              <a:cxn ang="0">
                <a:pos x="19" y="44"/>
              </a:cxn>
              <a:cxn ang="0">
                <a:pos x="0" y="15"/>
              </a:cxn>
              <a:cxn ang="0">
                <a:pos x="5" y="1"/>
              </a:cxn>
            </a:cxnLst>
            <a:rect l="0" t="0" r="r" b="b"/>
            <a:pathLst>
              <a:path w="266" h="152">
                <a:moveTo>
                  <a:pt x="5" y="1"/>
                </a:moveTo>
                <a:lnTo>
                  <a:pt x="19" y="1"/>
                </a:lnTo>
                <a:lnTo>
                  <a:pt x="25" y="6"/>
                </a:lnTo>
                <a:lnTo>
                  <a:pt x="23" y="12"/>
                </a:lnTo>
                <a:lnTo>
                  <a:pt x="20" y="17"/>
                </a:lnTo>
                <a:lnTo>
                  <a:pt x="25" y="24"/>
                </a:lnTo>
                <a:lnTo>
                  <a:pt x="37" y="18"/>
                </a:lnTo>
                <a:lnTo>
                  <a:pt x="49" y="18"/>
                </a:lnTo>
                <a:lnTo>
                  <a:pt x="54" y="23"/>
                </a:lnTo>
                <a:lnTo>
                  <a:pt x="58" y="21"/>
                </a:lnTo>
                <a:lnTo>
                  <a:pt x="74" y="28"/>
                </a:lnTo>
                <a:lnTo>
                  <a:pt x="87" y="21"/>
                </a:lnTo>
                <a:lnTo>
                  <a:pt x="96" y="24"/>
                </a:lnTo>
                <a:lnTo>
                  <a:pt x="104" y="21"/>
                </a:lnTo>
                <a:lnTo>
                  <a:pt x="113" y="24"/>
                </a:lnTo>
                <a:lnTo>
                  <a:pt x="121" y="24"/>
                </a:lnTo>
                <a:lnTo>
                  <a:pt x="138" y="26"/>
                </a:lnTo>
                <a:lnTo>
                  <a:pt x="144" y="23"/>
                </a:lnTo>
                <a:lnTo>
                  <a:pt x="155" y="19"/>
                </a:lnTo>
                <a:lnTo>
                  <a:pt x="160" y="13"/>
                </a:lnTo>
                <a:lnTo>
                  <a:pt x="187" y="1"/>
                </a:lnTo>
                <a:lnTo>
                  <a:pt x="199" y="0"/>
                </a:lnTo>
                <a:lnTo>
                  <a:pt x="213" y="1"/>
                </a:lnTo>
                <a:lnTo>
                  <a:pt x="228" y="7"/>
                </a:lnTo>
                <a:lnTo>
                  <a:pt x="233" y="11"/>
                </a:lnTo>
                <a:lnTo>
                  <a:pt x="242" y="8"/>
                </a:lnTo>
                <a:lnTo>
                  <a:pt x="253" y="13"/>
                </a:lnTo>
                <a:lnTo>
                  <a:pt x="255" y="18"/>
                </a:lnTo>
                <a:lnTo>
                  <a:pt x="266" y="18"/>
                </a:lnTo>
                <a:lnTo>
                  <a:pt x="266" y="20"/>
                </a:lnTo>
                <a:lnTo>
                  <a:pt x="265" y="36"/>
                </a:lnTo>
                <a:lnTo>
                  <a:pt x="259" y="41"/>
                </a:lnTo>
                <a:lnTo>
                  <a:pt x="251" y="40"/>
                </a:lnTo>
                <a:lnTo>
                  <a:pt x="239" y="49"/>
                </a:lnTo>
                <a:lnTo>
                  <a:pt x="241" y="67"/>
                </a:lnTo>
                <a:lnTo>
                  <a:pt x="237" y="76"/>
                </a:lnTo>
                <a:lnTo>
                  <a:pt x="224" y="84"/>
                </a:lnTo>
                <a:lnTo>
                  <a:pt x="226" y="89"/>
                </a:lnTo>
                <a:lnTo>
                  <a:pt x="234" y="90"/>
                </a:lnTo>
                <a:lnTo>
                  <a:pt x="243" y="102"/>
                </a:lnTo>
                <a:lnTo>
                  <a:pt x="251" y="112"/>
                </a:lnTo>
                <a:lnTo>
                  <a:pt x="251" y="113"/>
                </a:lnTo>
                <a:lnTo>
                  <a:pt x="240" y="111"/>
                </a:lnTo>
                <a:lnTo>
                  <a:pt x="234" y="116"/>
                </a:lnTo>
                <a:lnTo>
                  <a:pt x="220" y="106"/>
                </a:lnTo>
                <a:lnTo>
                  <a:pt x="207" y="106"/>
                </a:lnTo>
                <a:lnTo>
                  <a:pt x="202" y="112"/>
                </a:lnTo>
                <a:lnTo>
                  <a:pt x="195" y="112"/>
                </a:lnTo>
                <a:lnTo>
                  <a:pt x="188" y="119"/>
                </a:lnTo>
                <a:lnTo>
                  <a:pt x="188" y="121"/>
                </a:lnTo>
                <a:lnTo>
                  <a:pt x="182" y="121"/>
                </a:lnTo>
                <a:lnTo>
                  <a:pt x="171" y="128"/>
                </a:lnTo>
                <a:lnTo>
                  <a:pt x="170" y="138"/>
                </a:lnTo>
                <a:lnTo>
                  <a:pt x="173" y="145"/>
                </a:lnTo>
                <a:lnTo>
                  <a:pt x="167" y="148"/>
                </a:lnTo>
                <a:lnTo>
                  <a:pt x="148" y="147"/>
                </a:lnTo>
                <a:lnTo>
                  <a:pt x="139" y="152"/>
                </a:lnTo>
                <a:lnTo>
                  <a:pt x="131" y="147"/>
                </a:lnTo>
                <a:lnTo>
                  <a:pt x="123" y="147"/>
                </a:lnTo>
                <a:lnTo>
                  <a:pt x="116" y="152"/>
                </a:lnTo>
                <a:lnTo>
                  <a:pt x="108" y="151"/>
                </a:lnTo>
                <a:lnTo>
                  <a:pt x="107" y="145"/>
                </a:lnTo>
                <a:lnTo>
                  <a:pt x="95" y="145"/>
                </a:lnTo>
                <a:lnTo>
                  <a:pt x="83" y="142"/>
                </a:lnTo>
                <a:lnTo>
                  <a:pt x="75" y="150"/>
                </a:lnTo>
                <a:lnTo>
                  <a:pt x="63" y="152"/>
                </a:lnTo>
                <a:lnTo>
                  <a:pt x="49" y="152"/>
                </a:lnTo>
                <a:lnTo>
                  <a:pt x="44" y="150"/>
                </a:lnTo>
                <a:lnTo>
                  <a:pt x="43" y="151"/>
                </a:lnTo>
                <a:lnTo>
                  <a:pt x="42" y="142"/>
                </a:lnTo>
                <a:lnTo>
                  <a:pt x="40" y="131"/>
                </a:lnTo>
                <a:lnTo>
                  <a:pt x="28" y="112"/>
                </a:lnTo>
                <a:lnTo>
                  <a:pt x="9" y="99"/>
                </a:lnTo>
                <a:lnTo>
                  <a:pt x="10" y="99"/>
                </a:lnTo>
                <a:lnTo>
                  <a:pt x="13" y="92"/>
                </a:lnTo>
                <a:lnTo>
                  <a:pt x="6" y="83"/>
                </a:lnTo>
                <a:lnTo>
                  <a:pt x="5" y="77"/>
                </a:lnTo>
                <a:lnTo>
                  <a:pt x="22" y="63"/>
                </a:lnTo>
                <a:lnTo>
                  <a:pt x="25" y="55"/>
                </a:lnTo>
                <a:lnTo>
                  <a:pt x="19" y="44"/>
                </a:lnTo>
                <a:lnTo>
                  <a:pt x="5" y="31"/>
                </a:lnTo>
                <a:lnTo>
                  <a:pt x="0" y="15"/>
                </a:lnTo>
                <a:lnTo>
                  <a:pt x="8" y="8"/>
                </a:lnTo>
                <a:lnTo>
                  <a:pt x="5" y="1"/>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7" name="Freeform 23"/>
          <p:cNvSpPr>
            <a:spLocks/>
          </p:cNvSpPr>
          <p:nvPr/>
        </p:nvSpPr>
        <p:spPr bwMode="auto">
          <a:xfrm>
            <a:off x="9033007" y="5102175"/>
            <a:ext cx="300264" cy="212789"/>
          </a:xfrm>
          <a:custGeom>
            <a:avLst/>
            <a:gdLst/>
            <a:ahLst/>
            <a:cxnLst>
              <a:cxn ang="0">
                <a:pos x="80" y="0"/>
              </a:cxn>
              <a:cxn ang="0">
                <a:pos x="99" y="13"/>
              </a:cxn>
              <a:cxn ang="0">
                <a:pos x="111" y="32"/>
              </a:cxn>
              <a:cxn ang="0">
                <a:pos x="113" y="43"/>
              </a:cxn>
              <a:cxn ang="0">
                <a:pos x="114" y="52"/>
              </a:cxn>
              <a:cxn ang="0">
                <a:pos x="109" y="55"/>
              </a:cxn>
              <a:cxn ang="0">
                <a:pos x="100" y="55"/>
              </a:cxn>
              <a:cxn ang="0">
                <a:pos x="90" y="61"/>
              </a:cxn>
              <a:cxn ang="0">
                <a:pos x="67" y="61"/>
              </a:cxn>
              <a:cxn ang="0">
                <a:pos x="57" y="66"/>
              </a:cxn>
              <a:cxn ang="0">
                <a:pos x="57" y="70"/>
              </a:cxn>
              <a:cxn ang="0">
                <a:pos x="44" y="74"/>
              </a:cxn>
              <a:cxn ang="0">
                <a:pos x="26" y="84"/>
              </a:cxn>
              <a:cxn ang="0">
                <a:pos x="26" y="84"/>
              </a:cxn>
              <a:cxn ang="0">
                <a:pos x="16" y="78"/>
              </a:cxn>
              <a:cxn ang="0">
                <a:pos x="11" y="69"/>
              </a:cxn>
              <a:cxn ang="0">
                <a:pos x="4" y="57"/>
              </a:cxn>
              <a:cxn ang="0">
                <a:pos x="0" y="42"/>
              </a:cxn>
              <a:cxn ang="0">
                <a:pos x="3" y="28"/>
              </a:cxn>
              <a:cxn ang="0">
                <a:pos x="3" y="29"/>
              </a:cxn>
              <a:cxn ang="0">
                <a:pos x="7" y="25"/>
              </a:cxn>
              <a:cxn ang="0">
                <a:pos x="6" y="19"/>
              </a:cxn>
              <a:cxn ang="0">
                <a:pos x="17" y="13"/>
              </a:cxn>
              <a:cxn ang="0">
                <a:pos x="27" y="11"/>
              </a:cxn>
              <a:cxn ang="0">
                <a:pos x="34" y="6"/>
              </a:cxn>
              <a:cxn ang="0">
                <a:pos x="52" y="2"/>
              </a:cxn>
              <a:cxn ang="0">
                <a:pos x="61" y="3"/>
              </a:cxn>
              <a:cxn ang="0">
                <a:pos x="74" y="0"/>
              </a:cxn>
              <a:cxn ang="0">
                <a:pos x="80" y="0"/>
              </a:cxn>
            </a:cxnLst>
            <a:rect l="0" t="0" r="r" b="b"/>
            <a:pathLst>
              <a:path w="114" h="84">
                <a:moveTo>
                  <a:pt x="80" y="0"/>
                </a:moveTo>
                <a:lnTo>
                  <a:pt x="99" y="13"/>
                </a:lnTo>
                <a:lnTo>
                  <a:pt x="111" y="32"/>
                </a:lnTo>
                <a:lnTo>
                  <a:pt x="113" y="43"/>
                </a:lnTo>
                <a:lnTo>
                  <a:pt x="114" y="52"/>
                </a:lnTo>
                <a:lnTo>
                  <a:pt x="109" y="55"/>
                </a:lnTo>
                <a:lnTo>
                  <a:pt x="100" y="55"/>
                </a:lnTo>
                <a:lnTo>
                  <a:pt x="90" y="61"/>
                </a:lnTo>
                <a:lnTo>
                  <a:pt x="67" y="61"/>
                </a:lnTo>
                <a:lnTo>
                  <a:pt x="57" y="66"/>
                </a:lnTo>
                <a:lnTo>
                  <a:pt x="57" y="70"/>
                </a:lnTo>
                <a:lnTo>
                  <a:pt x="44" y="74"/>
                </a:lnTo>
                <a:lnTo>
                  <a:pt x="26" y="84"/>
                </a:lnTo>
                <a:lnTo>
                  <a:pt x="26" y="84"/>
                </a:lnTo>
                <a:lnTo>
                  <a:pt x="16" y="78"/>
                </a:lnTo>
                <a:lnTo>
                  <a:pt x="11" y="69"/>
                </a:lnTo>
                <a:lnTo>
                  <a:pt x="4" y="57"/>
                </a:lnTo>
                <a:lnTo>
                  <a:pt x="0" y="42"/>
                </a:lnTo>
                <a:lnTo>
                  <a:pt x="3" y="28"/>
                </a:lnTo>
                <a:lnTo>
                  <a:pt x="3" y="29"/>
                </a:lnTo>
                <a:lnTo>
                  <a:pt x="7" y="25"/>
                </a:lnTo>
                <a:lnTo>
                  <a:pt x="6" y="19"/>
                </a:lnTo>
                <a:lnTo>
                  <a:pt x="17" y="13"/>
                </a:lnTo>
                <a:lnTo>
                  <a:pt x="27" y="11"/>
                </a:lnTo>
                <a:lnTo>
                  <a:pt x="34" y="6"/>
                </a:lnTo>
                <a:lnTo>
                  <a:pt x="52" y="2"/>
                </a:lnTo>
                <a:lnTo>
                  <a:pt x="61" y="3"/>
                </a:lnTo>
                <a:lnTo>
                  <a:pt x="74" y="0"/>
                </a:lnTo>
                <a:lnTo>
                  <a:pt x="80" y="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8" name="Freeform 24"/>
          <p:cNvSpPr>
            <a:spLocks/>
          </p:cNvSpPr>
          <p:nvPr/>
        </p:nvSpPr>
        <p:spPr bwMode="auto">
          <a:xfrm>
            <a:off x="8877607" y="5069242"/>
            <a:ext cx="223882" cy="382514"/>
          </a:xfrm>
          <a:custGeom>
            <a:avLst/>
            <a:gdLst/>
            <a:ahLst/>
            <a:cxnLst>
              <a:cxn ang="0">
                <a:pos x="62" y="41"/>
              </a:cxn>
              <a:cxn ang="0">
                <a:pos x="59" y="55"/>
              </a:cxn>
              <a:cxn ang="0">
                <a:pos x="63" y="70"/>
              </a:cxn>
              <a:cxn ang="0">
                <a:pos x="70" y="82"/>
              </a:cxn>
              <a:cxn ang="0">
                <a:pos x="75" y="91"/>
              </a:cxn>
              <a:cxn ang="0">
                <a:pos x="85" y="97"/>
              </a:cxn>
              <a:cxn ang="0">
                <a:pos x="82" y="108"/>
              </a:cxn>
              <a:cxn ang="0">
                <a:pos x="75" y="120"/>
              </a:cxn>
              <a:cxn ang="0">
                <a:pos x="57" y="126"/>
              </a:cxn>
              <a:cxn ang="0">
                <a:pos x="57" y="136"/>
              </a:cxn>
              <a:cxn ang="0">
                <a:pos x="51" y="148"/>
              </a:cxn>
              <a:cxn ang="0">
                <a:pos x="45" y="151"/>
              </a:cxn>
              <a:cxn ang="0">
                <a:pos x="36" y="146"/>
              </a:cxn>
              <a:cxn ang="0">
                <a:pos x="28" y="126"/>
              </a:cxn>
              <a:cxn ang="0">
                <a:pos x="11" y="125"/>
              </a:cxn>
              <a:cxn ang="0">
                <a:pos x="6" y="120"/>
              </a:cxn>
              <a:cxn ang="0">
                <a:pos x="10" y="111"/>
              </a:cxn>
              <a:cxn ang="0">
                <a:pos x="5" y="103"/>
              </a:cxn>
              <a:cxn ang="0">
                <a:pos x="5" y="94"/>
              </a:cxn>
              <a:cxn ang="0">
                <a:pos x="8" y="84"/>
              </a:cxn>
              <a:cxn ang="0">
                <a:pos x="4" y="71"/>
              </a:cxn>
              <a:cxn ang="0">
                <a:pos x="7" y="53"/>
              </a:cxn>
              <a:cxn ang="0">
                <a:pos x="12" y="52"/>
              </a:cxn>
              <a:cxn ang="0">
                <a:pos x="13" y="44"/>
              </a:cxn>
              <a:cxn ang="0">
                <a:pos x="0" y="38"/>
              </a:cxn>
              <a:cxn ang="0">
                <a:pos x="0" y="24"/>
              </a:cxn>
              <a:cxn ang="0">
                <a:pos x="7" y="12"/>
              </a:cxn>
              <a:cxn ang="0">
                <a:pos x="17" y="1"/>
              </a:cxn>
              <a:cxn ang="0">
                <a:pos x="19" y="2"/>
              </a:cxn>
              <a:cxn ang="0">
                <a:pos x="25" y="9"/>
              </a:cxn>
              <a:cxn ang="0">
                <a:pos x="34" y="1"/>
              </a:cxn>
              <a:cxn ang="0">
                <a:pos x="34" y="0"/>
              </a:cxn>
              <a:cxn ang="0">
                <a:pos x="37" y="2"/>
              </a:cxn>
              <a:cxn ang="0">
                <a:pos x="43" y="12"/>
              </a:cxn>
              <a:cxn ang="0">
                <a:pos x="47" y="12"/>
              </a:cxn>
              <a:cxn ang="0">
                <a:pos x="57" y="18"/>
              </a:cxn>
              <a:cxn ang="0">
                <a:pos x="59" y="24"/>
              </a:cxn>
              <a:cxn ang="0">
                <a:pos x="59" y="37"/>
              </a:cxn>
              <a:cxn ang="0">
                <a:pos x="62" y="41"/>
              </a:cxn>
            </a:cxnLst>
            <a:rect l="0" t="0" r="r" b="b"/>
            <a:pathLst>
              <a:path w="85" h="151">
                <a:moveTo>
                  <a:pt x="62" y="41"/>
                </a:moveTo>
                <a:lnTo>
                  <a:pt x="59" y="55"/>
                </a:lnTo>
                <a:lnTo>
                  <a:pt x="63" y="70"/>
                </a:lnTo>
                <a:lnTo>
                  <a:pt x="70" y="82"/>
                </a:lnTo>
                <a:lnTo>
                  <a:pt x="75" y="91"/>
                </a:lnTo>
                <a:lnTo>
                  <a:pt x="85" y="97"/>
                </a:lnTo>
                <a:lnTo>
                  <a:pt x="82" y="108"/>
                </a:lnTo>
                <a:lnTo>
                  <a:pt x="75" y="120"/>
                </a:lnTo>
                <a:lnTo>
                  <a:pt x="57" y="126"/>
                </a:lnTo>
                <a:lnTo>
                  <a:pt x="57" y="136"/>
                </a:lnTo>
                <a:lnTo>
                  <a:pt x="51" y="148"/>
                </a:lnTo>
                <a:lnTo>
                  <a:pt x="45" y="151"/>
                </a:lnTo>
                <a:lnTo>
                  <a:pt x="36" y="146"/>
                </a:lnTo>
                <a:lnTo>
                  <a:pt x="28" y="126"/>
                </a:lnTo>
                <a:lnTo>
                  <a:pt x="11" y="125"/>
                </a:lnTo>
                <a:lnTo>
                  <a:pt x="6" y="120"/>
                </a:lnTo>
                <a:lnTo>
                  <a:pt x="10" y="111"/>
                </a:lnTo>
                <a:lnTo>
                  <a:pt x="5" y="103"/>
                </a:lnTo>
                <a:lnTo>
                  <a:pt x="5" y="94"/>
                </a:lnTo>
                <a:lnTo>
                  <a:pt x="8" y="84"/>
                </a:lnTo>
                <a:lnTo>
                  <a:pt x="4" y="71"/>
                </a:lnTo>
                <a:lnTo>
                  <a:pt x="7" y="53"/>
                </a:lnTo>
                <a:lnTo>
                  <a:pt x="12" y="52"/>
                </a:lnTo>
                <a:lnTo>
                  <a:pt x="13" y="44"/>
                </a:lnTo>
                <a:lnTo>
                  <a:pt x="0" y="38"/>
                </a:lnTo>
                <a:lnTo>
                  <a:pt x="0" y="24"/>
                </a:lnTo>
                <a:lnTo>
                  <a:pt x="7" y="12"/>
                </a:lnTo>
                <a:lnTo>
                  <a:pt x="17" y="1"/>
                </a:lnTo>
                <a:lnTo>
                  <a:pt x="19" y="2"/>
                </a:lnTo>
                <a:lnTo>
                  <a:pt x="25" y="9"/>
                </a:lnTo>
                <a:lnTo>
                  <a:pt x="34" y="1"/>
                </a:lnTo>
                <a:lnTo>
                  <a:pt x="34" y="0"/>
                </a:lnTo>
                <a:lnTo>
                  <a:pt x="37" y="2"/>
                </a:lnTo>
                <a:lnTo>
                  <a:pt x="43" y="12"/>
                </a:lnTo>
                <a:lnTo>
                  <a:pt x="47" y="12"/>
                </a:lnTo>
                <a:lnTo>
                  <a:pt x="57" y="18"/>
                </a:lnTo>
                <a:lnTo>
                  <a:pt x="59" y="24"/>
                </a:lnTo>
                <a:lnTo>
                  <a:pt x="59" y="37"/>
                </a:lnTo>
                <a:lnTo>
                  <a:pt x="62" y="41"/>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89" name="Freeform 25"/>
          <p:cNvSpPr>
            <a:spLocks/>
          </p:cNvSpPr>
          <p:nvPr/>
        </p:nvSpPr>
        <p:spPr bwMode="auto">
          <a:xfrm>
            <a:off x="8793322" y="4608200"/>
            <a:ext cx="492539" cy="567437"/>
          </a:xfrm>
          <a:custGeom>
            <a:avLst/>
            <a:gdLst/>
            <a:ahLst/>
            <a:cxnLst>
              <a:cxn ang="0">
                <a:pos x="7" y="16"/>
              </a:cxn>
              <a:cxn ang="0">
                <a:pos x="25" y="12"/>
              </a:cxn>
              <a:cxn ang="0">
                <a:pos x="39" y="0"/>
              </a:cxn>
              <a:cxn ang="0">
                <a:pos x="55" y="4"/>
              </a:cxn>
              <a:cxn ang="0">
                <a:pos x="73" y="15"/>
              </a:cxn>
              <a:cxn ang="0">
                <a:pos x="91" y="38"/>
              </a:cxn>
              <a:cxn ang="0">
                <a:pos x="115" y="51"/>
              </a:cxn>
              <a:cxn ang="0">
                <a:pos x="112" y="65"/>
              </a:cxn>
              <a:cxn ang="0">
                <a:pos x="131" y="78"/>
              </a:cxn>
              <a:cxn ang="0">
                <a:pos x="148" y="80"/>
              </a:cxn>
              <a:cxn ang="0">
                <a:pos x="171" y="74"/>
              </a:cxn>
              <a:cxn ang="0">
                <a:pos x="165" y="87"/>
              </a:cxn>
              <a:cxn ang="0">
                <a:pos x="162" y="111"/>
              </a:cxn>
              <a:cxn ang="0">
                <a:pos x="181" y="140"/>
              </a:cxn>
              <a:cxn ang="0">
                <a:pos x="184" y="159"/>
              </a:cxn>
              <a:cxn ang="0">
                <a:pos x="168" y="179"/>
              </a:cxn>
              <a:cxn ang="0">
                <a:pos x="172" y="195"/>
              </a:cxn>
              <a:cxn ang="0">
                <a:pos x="152" y="198"/>
              </a:cxn>
              <a:cxn ang="0">
                <a:pos x="125" y="201"/>
              </a:cxn>
              <a:cxn ang="0">
                <a:pos x="108" y="208"/>
              </a:cxn>
              <a:cxn ang="0">
                <a:pos x="98" y="220"/>
              </a:cxn>
              <a:cxn ang="0">
                <a:pos x="91" y="219"/>
              </a:cxn>
              <a:cxn ang="0">
                <a:pos x="89" y="200"/>
              </a:cxn>
              <a:cxn ang="0">
                <a:pos x="75" y="194"/>
              </a:cxn>
              <a:cxn ang="0">
                <a:pos x="66" y="182"/>
              </a:cxn>
              <a:cxn ang="0">
                <a:pos x="73" y="172"/>
              </a:cxn>
              <a:cxn ang="0">
                <a:pos x="61" y="161"/>
              </a:cxn>
              <a:cxn ang="0">
                <a:pos x="44" y="155"/>
              </a:cxn>
              <a:cxn ang="0">
                <a:pos x="39" y="144"/>
              </a:cxn>
              <a:cxn ang="0">
                <a:pos x="33" y="132"/>
              </a:cxn>
              <a:cxn ang="0">
                <a:pos x="22" y="113"/>
              </a:cxn>
              <a:cxn ang="0">
                <a:pos x="34" y="114"/>
              </a:cxn>
              <a:cxn ang="0">
                <a:pos x="33" y="104"/>
              </a:cxn>
              <a:cxn ang="0">
                <a:pos x="13" y="94"/>
              </a:cxn>
              <a:cxn ang="0">
                <a:pos x="21" y="76"/>
              </a:cxn>
              <a:cxn ang="0">
                <a:pos x="17" y="64"/>
              </a:cxn>
              <a:cxn ang="0">
                <a:pos x="11" y="64"/>
              </a:cxn>
              <a:cxn ang="0">
                <a:pos x="19" y="55"/>
              </a:cxn>
              <a:cxn ang="0">
                <a:pos x="23" y="52"/>
              </a:cxn>
              <a:cxn ang="0">
                <a:pos x="10" y="46"/>
              </a:cxn>
              <a:cxn ang="0">
                <a:pos x="2" y="23"/>
              </a:cxn>
            </a:cxnLst>
            <a:rect l="0" t="0" r="r" b="b"/>
            <a:pathLst>
              <a:path w="187" h="224">
                <a:moveTo>
                  <a:pt x="0" y="23"/>
                </a:moveTo>
                <a:lnTo>
                  <a:pt x="7" y="16"/>
                </a:lnTo>
                <a:lnTo>
                  <a:pt x="17" y="11"/>
                </a:lnTo>
                <a:lnTo>
                  <a:pt x="25" y="12"/>
                </a:lnTo>
                <a:lnTo>
                  <a:pt x="28" y="9"/>
                </a:lnTo>
                <a:lnTo>
                  <a:pt x="39" y="0"/>
                </a:lnTo>
                <a:lnTo>
                  <a:pt x="45" y="3"/>
                </a:lnTo>
                <a:lnTo>
                  <a:pt x="55" y="4"/>
                </a:lnTo>
                <a:lnTo>
                  <a:pt x="71" y="9"/>
                </a:lnTo>
                <a:lnTo>
                  <a:pt x="73" y="15"/>
                </a:lnTo>
                <a:lnTo>
                  <a:pt x="88" y="30"/>
                </a:lnTo>
                <a:lnTo>
                  <a:pt x="91" y="38"/>
                </a:lnTo>
                <a:lnTo>
                  <a:pt x="103" y="43"/>
                </a:lnTo>
                <a:lnTo>
                  <a:pt x="115" y="51"/>
                </a:lnTo>
                <a:lnTo>
                  <a:pt x="109" y="62"/>
                </a:lnTo>
                <a:lnTo>
                  <a:pt x="112" y="65"/>
                </a:lnTo>
                <a:lnTo>
                  <a:pt x="126" y="70"/>
                </a:lnTo>
                <a:lnTo>
                  <a:pt x="131" y="78"/>
                </a:lnTo>
                <a:lnTo>
                  <a:pt x="141" y="74"/>
                </a:lnTo>
                <a:lnTo>
                  <a:pt x="148" y="80"/>
                </a:lnTo>
                <a:lnTo>
                  <a:pt x="155" y="70"/>
                </a:lnTo>
                <a:lnTo>
                  <a:pt x="171" y="74"/>
                </a:lnTo>
                <a:lnTo>
                  <a:pt x="164" y="81"/>
                </a:lnTo>
                <a:lnTo>
                  <a:pt x="165" y="87"/>
                </a:lnTo>
                <a:lnTo>
                  <a:pt x="170" y="104"/>
                </a:lnTo>
                <a:lnTo>
                  <a:pt x="162" y="111"/>
                </a:lnTo>
                <a:lnTo>
                  <a:pt x="167" y="127"/>
                </a:lnTo>
                <a:lnTo>
                  <a:pt x="181" y="140"/>
                </a:lnTo>
                <a:lnTo>
                  <a:pt x="187" y="151"/>
                </a:lnTo>
                <a:lnTo>
                  <a:pt x="184" y="159"/>
                </a:lnTo>
                <a:lnTo>
                  <a:pt x="167" y="173"/>
                </a:lnTo>
                <a:lnTo>
                  <a:pt x="168" y="179"/>
                </a:lnTo>
                <a:lnTo>
                  <a:pt x="175" y="188"/>
                </a:lnTo>
                <a:lnTo>
                  <a:pt x="172" y="195"/>
                </a:lnTo>
                <a:lnTo>
                  <a:pt x="165" y="195"/>
                </a:lnTo>
                <a:lnTo>
                  <a:pt x="152" y="198"/>
                </a:lnTo>
                <a:lnTo>
                  <a:pt x="143" y="197"/>
                </a:lnTo>
                <a:lnTo>
                  <a:pt x="125" y="201"/>
                </a:lnTo>
                <a:lnTo>
                  <a:pt x="118" y="206"/>
                </a:lnTo>
                <a:lnTo>
                  <a:pt x="108" y="208"/>
                </a:lnTo>
                <a:lnTo>
                  <a:pt x="97" y="214"/>
                </a:lnTo>
                <a:lnTo>
                  <a:pt x="98" y="220"/>
                </a:lnTo>
                <a:lnTo>
                  <a:pt x="94" y="224"/>
                </a:lnTo>
                <a:lnTo>
                  <a:pt x="91" y="219"/>
                </a:lnTo>
                <a:lnTo>
                  <a:pt x="91" y="206"/>
                </a:lnTo>
                <a:lnTo>
                  <a:pt x="89" y="200"/>
                </a:lnTo>
                <a:lnTo>
                  <a:pt x="79" y="194"/>
                </a:lnTo>
                <a:lnTo>
                  <a:pt x="75" y="194"/>
                </a:lnTo>
                <a:lnTo>
                  <a:pt x="69" y="184"/>
                </a:lnTo>
                <a:lnTo>
                  <a:pt x="66" y="182"/>
                </a:lnTo>
                <a:lnTo>
                  <a:pt x="67" y="178"/>
                </a:lnTo>
                <a:lnTo>
                  <a:pt x="73" y="172"/>
                </a:lnTo>
                <a:lnTo>
                  <a:pt x="73" y="163"/>
                </a:lnTo>
                <a:lnTo>
                  <a:pt x="61" y="161"/>
                </a:lnTo>
                <a:lnTo>
                  <a:pt x="54" y="155"/>
                </a:lnTo>
                <a:lnTo>
                  <a:pt x="44" y="155"/>
                </a:lnTo>
                <a:lnTo>
                  <a:pt x="39" y="150"/>
                </a:lnTo>
                <a:lnTo>
                  <a:pt x="39" y="144"/>
                </a:lnTo>
                <a:lnTo>
                  <a:pt x="29" y="136"/>
                </a:lnTo>
                <a:lnTo>
                  <a:pt x="33" y="132"/>
                </a:lnTo>
                <a:lnTo>
                  <a:pt x="22" y="122"/>
                </a:lnTo>
                <a:lnTo>
                  <a:pt x="22" y="113"/>
                </a:lnTo>
                <a:lnTo>
                  <a:pt x="27" y="110"/>
                </a:lnTo>
                <a:lnTo>
                  <a:pt x="34" y="114"/>
                </a:lnTo>
                <a:lnTo>
                  <a:pt x="38" y="109"/>
                </a:lnTo>
                <a:lnTo>
                  <a:pt x="33" y="104"/>
                </a:lnTo>
                <a:lnTo>
                  <a:pt x="26" y="104"/>
                </a:lnTo>
                <a:lnTo>
                  <a:pt x="13" y="94"/>
                </a:lnTo>
                <a:lnTo>
                  <a:pt x="13" y="88"/>
                </a:lnTo>
                <a:lnTo>
                  <a:pt x="21" y="76"/>
                </a:lnTo>
                <a:lnTo>
                  <a:pt x="23" y="65"/>
                </a:lnTo>
                <a:lnTo>
                  <a:pt x="17" y="64"/>
                </a:lnTo>
                <a:lnTo>
                  <a:pt x="14" y="68"/>
                </a:lnTo>
                <a:lnTo>
                  <a:pt x="11" y="64"/>
                </a:lnTo>
                <a:lnTo>
                  <a:pt x="10" y="58"/>
                </a:lnTo>
                <a:lnTo>
                  <a:pt x="19" y="55"/>
                </a:lnTo>
                <a:lnTo>
                  <a:pt x="23" y="55"/>
                </a:lnTo>
                <a:lnTo>
                  <a:pt x="23" y="52"/>
                </a:lnTo>
                <a:lnTo>
                  <a:pt x="14" y="50"/>
                </a:lnTo>
                <a:lnTo>
                  <a:pt x="10" y="46"/>
                </a:lnTo>
                <a:lnTo>
                  <a:pt x="7" y="35"/>
                </a:lnTo>
                <a:lnTo>
                  <a:pt x="2" y="23"/>
                </a:lnTo>
                <a:lnTo>
                  <a:pt x="0" y="23"/>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0" name="Freeform 26"/>
          <p:cNvSpPr>
            <a:spLocks/>
          </p:cNvSpPr>
          <p:nvPr/>
        </p:nvSpPr>
        <p:spPr bwMode="auto">
          <a:xfrm>
            <a:off x="8769618" y="4932450"/>
            <a:ext cx="215979" cy="233055"/>
          </a:xfrm>
          <a:custGeom>
            <a:avLst/>
            <a:gdLst/>
            <a:ahLst/>
            <a:cxnLst>
              <a:cxn ang="0">
                <a:pos x="41" y="92"/>
              </a:cxn>
              <a:cxn ang="0">
                <a:pos x="41" y="78"/>
              </a:cxn>
              <a:cxn ang="0">
                <a:pos x="48" y="66"/>
              </a:cxn>
              <a:cxn ang="0">
                <a:pos x="58" y="55"/>
              </a:cxn>
              <a:cxn ang="0">
                <a:pos x="60" y="56"/>
              </a:cxn>
              <a:cxn ang="0">
                <a:pos x="66" y="63"/>
              </a:cxn>
              <a:cxn ang="0">
                <a:pos x="75" y="55"/>
              </a:cxn>
              <a:cxn ang="0">
                <a:pos x="76" y="50"/>
              </a:cxn>
              <a:cxn ang="0">
                <a:pos x="82" y="44"/>
              </a:cxn>
              <a:cxn ang="0">
                <a:pos x="82" y="35"/>
              </a:cxn>
              <a:cxn ang="0">
                <a:pos x="70" y="33"/>
              </a:cxn>
              <a:cxn ang="0">
                <a:pos x="63" y="27"/>
              </a:cxn>
              <a:cxn ang="0">
                <a:pos x="53" y="27"/>
              </a:cxn>
              <a:cxn ang="0">
                <a:pos x="48" y="22"/>
              </a:cxn>
              <a:cxn ang="0">
                <a:pos x="48" y="16"/>
              </a:cxn>
              <a:cxn ang="0">
                <a:pos x="38" y="8"/>
              </a:cxn>
              <a:cxn ang="0">
                <a:pos x="37" y="8"/>
              </a:cxn>
              <a:cxn ang="0">
                <a:pos x="30" y="6"/>
              </a:cxn>
              <a:cxn ang="0">
                <a:pos x="20" y="0"/>
              </a:cxn>
              <a:cxn ang="0">
                <a:pos x="16" y="4"/>
              </a:cxn>
              <a:cxn ang="0">
                <a:pos x="16" y="10"/>
              </a:cxn>
              <a:cxn ang="0">
                <a:pos x="24" y="15"/>
              </a:cxn>
              <a:cxn ang="0">
                <a:pos x="26" y="21"/>
              </a:cxn>
              <a:cxn ang="0">
                <a:pos x="20" y="25"/>
              </a:cxn>
              <a:cxn ang="0">
                <a:pos x="13" y="25"/>
              </a:cxn>
              <a:cxn ang="0">
                <a:pos x="9" y="33"/>
              </a:cxn>
              <a:cxn ang="0">
                <a:pos x="9" y="44"/>
              </a:cxn>
              <a:cxn ang="0">
                <a:pos x="5" y="54"/>
              </a:cxn>
              <a:cxn ang="0">
                <a:pos x="0" y="55"/>
              </a:cxn>
              <a:cxn ang="0">
                <a:pos x="3" y="58"/>
              </a:cxn>
              <a:cxn ang="0">
                <a:pos x="12" y="62"/>
              </a:cxn>
              <a:cxn ang="0">
                <a:pos x="29" y="81"/>
              </a:cxn>
              <a:cxn ang="0">
                <a:pos x="30" y="89"/>
              </a:cxn>
              <a:cxn ang="0">
                <a:pos x="41" y="92"/>
              </a:cxn>
            </a:cxnLst>
            <a:rect l="0" t="0" r="r" b="b"/>
            <a:pathLst>
              <a:path w="82" h="92">
                <a:moveTo>
                  <a:pt x="41" y="92"/>
                </a:moveTo>
                <a:lnTo>
                  <a:pt x="41" y="78"/>
                </a:lnTo>
                <a:lnTo>
                  <a:pt x="48" y="66"/>
                </a:lnTo>
                <a:lnTo>
                  <a:pt x="58" y="55"/>
                </a:lnTo>
                <a:lnTo>
                  <a:pt x="60" y="56"/>
                </a:lnTo>
                <a:lnTo>
                  <a:pt x="66" y="63"/>
                </a:lnTo>
                <a:lnTo>
                  <a:pt x="75" y="55"/>
                </a:lnTo>
                <a:lnTo>
                  <a:pt x="76" y="50"/>
                </a:lnTo>
                <a:lnTo>
                  <a:pt x="82" y="44"/>
                </a:lnTo>
                <a:lnTo>
                  <a:pt x="82" y="35"/>
                </a:lnTo>
                <a:lnTo>
                  <a:pt x="70" y="33"/>
                </a:lnTo>
                <a:lnTo>
                  <a:pt x="63" y="27"/>
                </a:lnTo>
                <a:lnTo>
                  <a:pt x="53" y="27"/>
                </a:lnTo>
                <a:lnTo>
                  <a:pt x="48" y="22"/>
                </a:lnTo>
                <a:lnTo>
                  <a:pt x="48" y="16"/>
                </a:lnTo>
                <a:lnTo>
                  <a:pt x="38" y="8"/>
                </a:lnTo>
                <a:lnTo>
                  <a:pt x="37" y="8"/>
                </a:lnTo>
                <a:lnTo>
                  <a:pt x="30" y="6"/>
                </a:lnTo>
                <a:lnTo>
                  <a:pt x="20" y="0"/>
                </a:lnTo>
                <a:lnTo>
                  <a:pt x="16" y="4"/>
                </a:lnTo>
                <a:lnTo>
                  <a:pt x="16" y="10"/>
                </a:lnTo>
                <a:lnTo>
                  <a:pt x="24" y="15"/>
                </a:lnTo>
                <a:lnTo>
                  <a:pt x="26" y="21"/>
                </a:lnTo>
                <a:lnTo>
                  <a:pt x="20" y="25"/>
                </a:lnTo>
                <a:lnTo>
                  <a:pt x="13" y="25"/>
                </a:lnTo>
                <a:lnTo>
                  <a:pt x="9" y="33"/>
                </a:lnTo>
                <a:lnTo>
                  <a:pt x="9" y="44"/>
                </a:lnTo>
                <a:lnTo>
                  <a:pt x="5" y="54"/>
                </a:lnTo>
                <a:lnTo>
                  <a:pt x="0" y="55"/>
                </a:lnTo>
                <a:lnTo>
                  <a:pt x="3" y="58"/>
                </a:lnTo>
                <a:lnTo>
                  <a:pt x="12" y="62"/>
                </a:lnTo>
                <a:lnTo>
                  <a:pt x="29" y="81"/>
                </a:lnTo>
                <a:lnTo>
                  <a:pt x="30" y="89"/>
                </a:lnTo>
                <a:lnTo>
                  <a:pt x="41" y="92"/>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1" name="Freeform 27"/>
          <p:cNvSpPr>
            <a:spLocks noEditPoints="1"/>
          </p:cNvSpPr>
          <p:nvPr/>
        </p:nvSpPr>
        <p:spPr bwMode="auto">
          <a:xfrm>
            <a:off x="8195430" y="4590468"/>
            <a:ext cx="658473" cy="445844"/>
          </a:xfrm>
          <a:custGeom>
            <a:avLst/>
            <a:gdLst/>
            <a:ahLst/>
            <a:cxnLst>
              <a:cxn ang="0">
                <a:pos x="246" y="62"/>
              </a:cxn>
              <a:cxn ang="0">
                <a:pos x="241" y="57"/>
              </a:cxn>
              <a:cxn ang="0">
                <a:pos x="229" y="30"/>
              </a:cxn>
              <a:cxn ang="0">
                <a:pos x="198" y="30"/>
              </a:cxn>
              <a:cxn ang="0">
                <a:pos x="157" y="18"/>
              </a:cxn>
              <a:cxn ang="0">
                <a:pos x="131" y="2"/>
              </a:cxn>
              <a:cxn ang="0">
                <a:pos x="81" y="27"/>
              </a:cxn>
              <a:cxn ang="0">
                <a:pos x="55" y="48"/>
              </a:cxn>
              <a:cxn ang="0">
                <a:pos x="16" y="51"/>
              </a:cxn>
              <a:cxn ang="0">
                <a:pos x="3" y="69"/>
              </a:cxn>
              <a:cxn ang="0">
                <a:pos x="16" y="85"/>
              </a:cxn>
              <a:cxn ang="0">
                <a:pos x="35" y="52"/>
              </a:cxn>
              <a:cxn ang="0">
                <a:pos x="58" y="66"/>
              </a:cxn>
              <a:cxn ang="0">
                <a:pos x="81" y="101"/>
              </a:cxn>
              <a:cxn ang="0">
                <a:pos x="86" y="108"/>
              </a:cxn>
              <a:cxn ang="0">
                <a:pos x="79" y="123"/>
              </a:cxn>
              <a:cxn ang="0">
                <a:pos x="109" y="135"/>
              </a:cxn>
              <a:cxn ang="0">
                <a:pos x="128" y="145"/>
              </a:cxn>
              <a:cxn ang="0">
                <a:pos x="182" y="173"/>
              </a:cxn>
              <a:cxn ang="0">
                <a:pos x="171" y="175"/>
              </a:cxn>
              <a:cxn ang="0">
                <a:pos x="183" y="169"/>
              </a:cxn>
              <a:cxn ang="0">
                <a:pos x="113" y="103"/>
              </a:cxn>
              <a:cxn ang="0">
                <a:pos x="108" y="86"/>
              </a:cxn>
              <a:cxn ang="0">
                <a:pos x="92" y="70"/>
              </a:cxn>
              <a:cxn ang="0">
                <a:pos x="99" y="53"/>
              </a:cxn>
              <a:cxn ang="0">
                <a:pos x="120" y="64"/>
              </a:cxn>
              <a:cxn ang="0">
                <a:pos x="134" y="58"/>
              </a:cxn>
              <a:cxn ang="0">
                <a:pos x="150" y="54"/>
              </a:cxn>
              <a:cxn ang="0">
                <a:pos x="168" y="59"/>
              </a:cxn>
              <a:cxn ang="0">
                <a:pos x="188" y="62"/>
              </a:cxn>
              <a:cxn ang="0">
                <a:pos x="214" y="63"/>
              </a:cxn>
              <a:cxn ang="0">
                <a:pos x="238" y="71"/>
              </a:cxn>
              <a:cxn ang="0">
                <a:pos x="142" y="170"/>
              </a:cxn>
              <a:cxn ang="0">
                <a:pos x="150" y="174"/>
              </a:cxn>
              <a:cxn ang="0">
                <a:pos x="132" y="161"/>
              </a:cxn>
              <a:cxn ang="0">
                <a:pos x="132" y="161"/>
              </a:cxn>
              <a:cxn ang="0">
                <a:pos x="150" y="151"/>
              </a:cxn>
              <a:cxn ang="0">
                <a:pos x="136" y="157"/>
              </a:cxn>
              <a:cxn ang="0">
                <a:pos x="67" y="99"/>
              </a:cxn>
              <a:cxn ang="0">
                <a:pos x="74" y="109"/>
              </a:cxn>
              <a:cxn ang="0">
                <a:pos x="59" y="87"/>
              </a:cxn>
              <a:cxn ang="0">
                <a:pos x="59" y="87"/>
              </a:cxn>
              <a:cxn ang="0">
                <a:pos x="70" y="120"/>
              </a:cxn>
              <a:cxn ang="0">
                <a:pos x="61" y="112"/>
              </a:cxn>
              <a:cxn ang="0">
                <a:pos x="57" y="108"/>
              </a:cxn>
              <a:cxn ang="0">
                <a:pos x="33" y="76"/>
              </a:cxn>
              <a:cxn ang="0">
                <a:pos x="45" y="95"/>
              </a:cxn>
              <a:cxn ang="0">
                <a:pos x="33" y="76"/>
              </a:cxn>
              <a:cxn ang="0">
                <a:pos x="55" y="77"/>
              </a:cxn>
              <a:cxn ang="0">
                <a:pos x="38" y="75"/>
              </a:cxn>
              <a:cxn ang="0">
                <a:pos x="41" y="59"/>
              </a:cxn>
            </a:cxnLst>
            <a:rect l="0" t="0" r="r" b="b"/>
            <a:pathLst>
              <a:path w="250" h="176">
                <a:moveTo>
                  <a:pt x="238" y="71"/>
                </a:moveTo>
                <a:lnTo>
                  <a:pt x="237" y="65"/>
                </a:lnTo>
                <a:lnTo>
                  <a:pt x="246" y="62"/>
                </a:lnTo>
                <a:lnTo>
                  <a:pt x="250" y="62"/>
                </a:lnTo>
                <a:lnTo>
                  <a:pt x="250" y="59"/>
                </a:lnTo>
                <a:lnTo>
                  <a:pt x="241" y="57"/>
                </a:lnTo>
                <a:lnTo>
                  <a:pt x="237" y="53"/>
                </a:lnTo>
                <a:lnTo>
                  <a:pt x="234" y="42"/>
                </a:lnTo>
                <a:lnTo>
                  <a:pt x="229" y="30"/>
                </a:lnTo>
                <a:lnTo>
                  <a:pt x="223" y="28"/>
                </a:lnTo>
                <a:lnTo>
                  <a:pt x="215" y="35"/>
                </a:lnTo>
                <a:lnTo>
                  <a:pt x="198" y="30"/>
                </a:lnTo>
                <a:lnTo>
                  <a:pt x="174" y="27"/>
                </a:lnTo>
                <a:lnTo>
                  <a:pt x="167" y="22"/>
                </a:lnTo>
                <a:lnTo>
                  <a:pt x="157" y="18"/>
                </a:lnTo>
                <a:lnTo>
                  <a:pt x="138" y="2"/>
                </a:lnTo>
                <a:lnTo>
                  <a:pt x="131" y="0"/>
                </a:lnTo>
                <a:lnTo>
                  <a:pt x="131" y="2"/>
                </a:lnTo>
                <a:lnTo>
                  <a:pt x="110" y="2"/>
                </a:lnTo>
                <a:lnTo>
                  <a:pt x="82" y="16"/>
                </a:lnTo>
                <a:lnTo>
                  <a:pt x="81" y="27"/>
                </a:lnTo>
                <a:lnTo>
                  <a:pt x="67" y="33"/>
                </a:lnTo>
                <a:lnTo>
                  <a:pt x="63" y="47"/>
                </a:lnTo>
                <a:lnTo>
                  <a:pt x="55" y="48"/>
                </a:lnTo>
                <a:lnTo>
                  <a:pt x="38" y="41"/>
                </a:lnTo>
                <a:lnTo>
                  <a:pt x="28" y="43"/>
                </a:lnTo>
                <a:lnTo>
                  <a:pt x="16" y="51"/>
                </a:lnTo>
                <a:lnTo>
                  <a:pt x="0" y="52"/>
                </a:lnTo>
                <a:lnTo>
                  <a:pt x="0" y="53"/>
                </a:lnTo>
                <a:lnTo>
                  <a:pt x="3" y="69"/>
                </a:lnTo>
                <a:lnTo>
                  <a:pt x="12" y="77"/>
                </a:lnTo>
                <a:lnTo>
                  <a:pt x="12" y="81"/>
                </a:lnTo>
                <a:lnTo>
                  <a:pt x="16" y="85"/>
                </a:lnTo>
                <a:lnTo>
                  <a:pt x="27" y="68"/>
                </a:lnTo>
                <a:lnTo>
                  <a:pt x="29" y="59"/>
                </a:lnTo>
                <a:lnTo>
                  <a:pt x="35" y="52"/>
                </a:lnTo>
                <a:lnTo>
                  <a:pt x="47" y="52"/>
                </a:lnTo>
                <a:lnTo>
                  <a:pt x="50" y="59"/>
                </a:lnTo>
                <a:lnTo>
                  <a:pt x="58" y="66"/>
                </a:lnTo>
                <a:lnTo>
                  <a:pt x="61" y="79"/>
                </a:lnTo>
                <a:lnTo>
                  <a:pt x="68" y="91"/>
                </a:lnTo>
                <a:lnTo>
                  <a:pt x="81" y="101"/>
                </a:lnTo>
                <a:lnTo>
                  <a:pt x="85" y="103"/>
                </a:lnTo>
                <a:lnTo>
                  <a:pt x="93" y="110"/>
                </a:lnTo>
                <a:lnTo>
                  <a:pt x="86" y="108"/>
                </a:lnTo>
                <a:lnTo>
                  <a:pt x="79" y="109"/>
                </a:lnTo>
                <a:lnTo>
                  <a:pt x="75" y="116"/>
                </a:lnTo>
                <a:lnTo>
                  <a:pt x="79" y="123"/>
                </a:lnTo>
                <a:lnTo>
                  <a:pt x="90" y="123"/>
                </a:lnTo>
                <a:lnTo>
                  <a:pt x="99" y="132"/>
                </a:lnTo>
                <a:lnTo>
                  <a:pt x="109" y="135"/>
                </a:lnTo>
                <a:lnTo>
                  <a:pt x="113" y="143"/>
                </a:lnTo>
                <a:lnTo>
                  <a:pt x="117" y="147"/>
                </a:lnTo>
                <a:lnTo>
                  <a:pt x="128" y="145"/>
                </a:lnTo>
                <a:lnTo>
                  <a:pt x="148" y="147"/>
                </a:lnTo>
                <a:lnTo>
                  <a:pt x="160" y="152"/>
                </a:lnTo>
                <a:lnTo>
                  <a:pt x="182" y="173"/>
                </a:lnTo>
                <a:lnTo>
                  <a:pt x="176" y="173"/>
                </a:lnTo>
                <a:lnTo>
                  <a:pt x="165" y="168"/>
                </a:lnTo>
                <a:lnTo>
                  <a:pt x="171" y="175"/>
                </a:lnTo>
                <a:lnTo>
                  <a:pt x="180" y="176"/>
                </a:lnTo>
                <a:lnTo>
                  <a:pt x="180" y="176"/>
                </a:lnTo>
                <a:lnTo>
                  <a:pt x="183" y="169"/>
                </a:lnTo>
                <a:lnTo>
                  <a:pt x="151" y="137"/>
                </a:lnTo>
                <a:lnTo>
                  <a:pt x="114" y="108"/>
                </a:lnTo>
                <a:lnTo>
                  <a:pt x="113" y="103"/>
                </a:lnTo>
                <a:lnTo>
                  <a:pt x="116" y="99"/>
                </a:lnTo>
                <a:lnTo>
                  <a:pt x="110" y="93"/>
                </a:lnTo>
                <a:lnTo>
                  <a:pt x="108" y="86"/>
                </a:lnTo>
                <a:lnTo>
                  <a:pt x="99" y="76"/>
                </a:lnTo>
                <a:lnTo>
                  <a:pt x="93" y="76"/>
                </a:lnTo>
                <a:lnTo>
                  <a:pt x="92" y="70"/>
                </a:lnTo>
                <a:lnTo>
                  <a:pt x="96" y="68"/>
                </a:lnTo>
                <a:lnTo>
                  <a:pt x="96" y="57"/>
                </a:lnTo>
                <a:lnTo>
                  <a:pt x="99" y="53"/>
                </a:lnTo>
                <a:lnTo>
                  <a:pt x="110" y="60"/>
                </a:lnTo>
                <a:lnTo>
                  <a:pt x="114" y="65"/>
                </a:lnTo>
                <a:lnTo>
                  <a:pt x="120" y="64"/>
                </a:lnTo>
                <a:lnTo>
                  <a:pt x="121" y="59"/>
                </a:lnTo>
                <a:lnTo>
                  <a:pt x="130" y="58"/>
                </a:lnTo>
                <a:lnTo>
                  <a:pt x="134" y="58"/>
                </a:lnTo>
                <a:lnTo>
                  <a:pt x="139" y="53"/>
                </a:lnTo>
                <a:lnTo>
                  <a:pt x="146" y="58"/>
                </a:lnTo>
                <a:lnTo>
                  <a:pt x="150" y="54"/>
                </a:lnTo>
                <a:lnTo>
                  <a:pt x="157" y="56"/>
                </a:lnTo>
                <a:lnTo>
                  <a:pt x="162" y="63"/>
                </a:lnTo>
                <a:lnTo>
                  <a:pt x="168" y="59"/>
                </a:lnTo>
                <a:lnTo>
                  <a:pt x="178" y="62"/>
                </a:lnTo>
                <a:lnTo>
                  <a:pt x="185" y="59"/>
                </a:lnTo>
                <a:lnTo>
                  <a:pt x="188" y="62"/>
                </a:lnTo>
                <a:lnTo>
                  <a:pt x="198" y="60"/>
                </a:lnTo>
                <a:lnTo>
                  <a:pt x="208" y="64"/>
                </a:lnTo>
                <a:lnTo>
                  <a:pt x="214" y="63"/>
                </a:lnTo>
                <a:lnTo>
                  <a:pt x="224" y="70"/>
                </a:lnTo>
                <a:lnTo>
                  <a:pt x="237" y="70"/>
                </a:lnTo>
                <a:lnTo>
                  <a:pt x="238" y="71"/>
                </a:lnTo>
                <a:lnTo>
                  <a:pt x="238" y="71"/>
                </a:lnTo>
                <a:close/>
                <a:moveTo>
                  <a:pt x="142" y="170"/>
                </a:moveTo>
                <a:lnTo>
                  <a:pt x="142" y="170"/>
                </a:lnTo>
                <a:lnTo>
                  <a:pt x="157" y="170"/>
                </a:lnTo>
                <a:lnTo>
                  <a:pt x="165" y="175"/>
                </a:lnTo>
                <a:lnTo>
                  <a:pt x="150" y="174"/>
                </a:lnTo>
                <a:lnTo>
                  <a:pt x="142" y="170"/>
                </a:lnTo>
                <a:lnTo>
                  <a:pt x="142" y="170"/>
                </a:lnTo>
                <a:close/>
                <a:moveTo>
                  <a:pt x="132" y="161"/>
                </a:moveTo>
                <a:lnTo>
                  <a:pt x="155" y="162"/>
                </a:lnTo>
                <a:lnTo>
                  <a:pt x="145" y="166"/>
                </a:lnTo>
                <a:lnTo>
                  <a:pt x="132" y="161"/>
                </a:lnTo>
                <a:lnTo>
                  <a:pt x="132" y="161"/>
                </a:lnTo>
                <a:close/>
                <a:moveTo>
                  <a:pt x="132" y="151"/>
                </a:moveTo>
                <a:lnTo>
                  <a:pt x="150" y="151"/>
                </a:lnTo>
                <a:lnTo>
                  <a:pt x="154" y="153"/>
                </a:lnTo>
                <a:lnTo>
                  <a:pt x="145" y="158"/>
                </a:lnTo>
                <a:lnTo>
                  <a:pt x="136" y="157"/>
                </a:lnTo>
                <a:lnTo>
                  <a:pt x="132" y="151"/>
                </a:lnTo>
                <a:lnTo>
                  <a:pt x="132" y="151"/>
                </a:lnTo>
                <a:close/>
                <a:moveTo>
                  <a:pt x="67" y="99"/>
                </a:moveTo>
                <a:lnTo>
                  <a:pt x="72" y="100"/>
                </a:lnTo>
                <a:lnTo>
                  <a:pt x="78" y="108"/>
                </a:lnTo>
                <a:lnTo>
                  <a:pt x="74" y="109"/>
                </a:lnTo>
                <a:lnTo>
                  <a:pt x="67" y="99"/>
                </a:lnTo>
                <a:lnTo>
                  <a:pt x="67" y="99"/>
                </a:lnTo>
                <a:close/>
                <a:moveTo>
                  <a:pt x="59" y="87"/>
                </a:moveTo>
                <a:lnTo>
                  <a:pt x="68" y="95"/>
                </a:lnTo>
                <a:lnTo>
                  <a:pt x="58" y="93"/>
                </a:lnTo>
                <a:lnTo>
                  <a:pt x="59" y="87"/>
                </a:lnTo>
                <a:lnTo>
                  <a:pt x="59" y="87"/>
                </a:lnTo>
                <a:close/>
                <a:moveTo>
                  <a:pt x="61" y="112"/>
                </a:moveTo>
                <a:lnTo>
                  <a:pt x="70" y="120"/>
                </a:lnTo>
                <a:lnTo>
                  <a:pt x="73" y="127"/>
                </a:lnTo>
                <a:lnTo>
                  <a:pt x="61" y="112"/>
                </a:lnTo>
                <a:lnTo>
                  <a:pt x="61" y="112"/>
                </a:lnTo>
                <a:close/>
                <a:moveTo>
                  <a:pt x="50" y="99"/>
                </a:moveTo>
                <a:lnTo>
                  <a:pt x="56" y="101"/>
                </a:lnTo>
                <a:lnTo>
                  <a:pt x="57" y="108"/>
                </a:lnTo>
                <a:lnTo>
                  <a:pt x="50" y="99"/>
                </a:lnTo>
                <a:lnTo>
                  <a:pt x="50" y="99"/>
                </a:lnTo>
                <a:close/>
                <a:moveTo>
                  <a:pt x="33" y="76"/>
                </a:moveTo>
                <a:lnTo>
                  <a:pt x="45" y="83"/>
                </a:lnTo>
                <a:lnTo>
                  <a:pt x="49" y="94"/>
                </a:lnTo>
                <a:lnTo>
                  <a:pt x="45" y="95"/>
                </a:lnTo>
                <a:lnTo>
                  <a:pt x="38" y="87"/>
                </a:lnTo>
                <a:lnTo>
                  <a:pt x="39" y="85"/>
                </a:lnTo>
                <a:lnTo>
                  <a:pt x="33" y="76"/>
                </a:lnTo>
                <a:lnTo>
                  <a:pt x="33" y="76"/>
                </a:lnTo>
                <a:close/>
                <a:moveTo>
                  <a:pt x="41" y="59"/>
                </a:moveTo>
                <a:lnTo>
                  <a:pt x="55" y="77"/>
                </a:lnTo>
                <a:lnTo>
                  <a:pt x="47" y="80"/>
                </a:lnTo>
                <a:lnTo>
                  <a:pt x="44" y="76"/>
                </a:lnTo>
                <a:lnTo>
                  <a:pt x="38" y="75"/>
                </a:lnTo>
                <a:lnTo>
                  <a:pt x="36" y="63"/>
                </a:lnTo>
                <a:lnTo>
                  <a:pt x="36" y="63"/>
                </a:lnTo>
                <a:lnTo>
                  <a:pt x="41" y="59"/>
                </a:lnTo>
                <a:lnTo>
                  <a:pt x="41" y="59"/>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2" name="Freeform 28"/>
          <p:cNvSpPr>
            <a:spLocks/>
          </p:cNvSpPr>
          <p:nvPr/>
        </p:nvSpPr>
        <p:spPr bwMode="auto">
          <a:xfrm>
            <a:off x="8437748" y="4724727"/>
            <a:ext cx="455664" cy="347049"/>
          </a:xfrm>
          <a:custGeom>
            <a:avLst/>
            <a:gdLst/>
            <a:ahLst/>
            <a:cxnLst>
              <a:cxn ang="0">
                <a:pos x="91" y="116"/>
              </a:cxn>
              <a:cxn ang="0">
                <a:pos x="22" y="55"/>
              </a:cxn>
              <a:cxn ang="0">
                <a:pos x="24" y="46"/>
              </a:cxn>
              <a:cxn ang="0">
                <a:pos x="16" y="33"/>
              </a:cxn>
              <a:cxn ang="0">
                <a:pos x="1" y="23"/>
              </a:cxn>
              <a:cxn ang="0">
                <a:pos x="4" y="15"/>
              </a:cxn>
              <a:cxn ang="0">
                <a:pos x="7" y="0"/>
              </a:cxn>
              <a:cxn ang="0">
                <a:pos x="22" y="12"/>
              </a:cxn>
              <a:cxn ang="0">
                <a:pos x="29" y="6"/>
              </a:cxn>
              <a:cxn ang="0">
                <a:pos x="42" y="5"/>
              </a:cxn>
              <a:cxn ang="0">
                <a:pos x="54" y="5"/>
              </a:cxn>
              <a:cxn ang="0">
                <a:pos x="65" y="3"/>
              </a:cxn>
              <a:cxn ang="0">
                <a:pos x="76" y="6"/>
              </a:cxn>
              <a:cxn ang="0">
                <a:pos x="93" y="6"/>
              </a:cxn>
              <a:cxn ang="0">
                <a:pos x="106" y="7"/>
              </a:cxn>
              <a:cxn ang="0">
                <a:pos x="122" y="10"/>
              </a:cxn>
              <a:cxn ang="0">
                <a:pos x="145" y="17"/>
              </a:cxn>
              <a:cxn ang="0">
                <a:pos x="152" y="18"/>
              </a:cxn>
              <a:cxn ang="0">
                <a:pos x="156" y="30"/>
              </a:cxn>
              <a:cxn ang="0">
                <a:pos x="148" y="48"/>
              </a:cxn>
              <a:cxn ang="0">
                <a:pos x="168" y="58"/>
              </a:cxn>
              <a:cxn ang="0">
                <a:pos x="169" y="68"/>
              </a:cxn>
              <a:cxn ang="0">
                <a:pos x="157" y="67"/>
              </a:cxn>
              <a:cxn ang="0">
                <a:pos x="168" y="86"/>
              </a:cxn>
              <a:cxn ang="0">
                <a:pos x="156" y="88"/>
              </a:cxn>
              <a:cxn ang="0">
                <a:pos x="142" y="86"/>
              </a:cxn>
              <a:cxn ang="0">
                <a:pos x="150" y="97"/>
              </a:cxn>
              <a:cxn ang="0">
                <a:pos x="146" y="107"/>
              </a:cxn>
              <a:cxn ang="0">
                <a:pos x="135" y="115"/>
              </a:cxn>
              <a:cxn ang="0">
                <a:pos x="131" y="136"/>
              </a:cxn>
              <a:cxn ang="0">
                <a:pos x="116" y="125"/>
              </a:cxn>
              <a:cxn ang="0">
                <a:pos x="94" y="125"/>
              </a:cxn>
              <a:cxn ang="0">
                <a:pos x="88" y="123"/>
              </a:cxn>
            </a:cxnLst>
            <a:rect l="0" t="0" r="r" b="b"/>
            <a:pathLst>
              <a:path w="173" h="137">
                <a:moveTo>
                  <a:pt x="88" y="123"/>
                </a:moveTo>
                <a:lnTo>
                  <a:pt x="91" y="116"/>
                </a:lnTo>
                <a:lnTo>
                  <a:pt x="59" y="84"/>
                </a:lnTo>
                <a:lnTo>
                  <a:pt x="22" y="55"/>
                </a:lnTo>
                <a:lnTo>
                  <a:pt x="21" y="50"/>
                </a:lnTo>
                <a:lnTo>
                  <a:pt x="24" y="46"/>
                </a:lnTo>
                <a:lnTo>
                  <a:pt x="18" y="40"/>
                </a:lnTo>
                <a:lnTo>
                  <a:pt x="16" y="33"/>
                </a:lnTo>
                <a:lnTo>
                  <a:pt x="7" y="23"/>
                </a:lnTo>
                <a:lnTo>
                  <a:pt x="1" y="23"/>
                </a:lnTo>
                <a:lnTo>
                  <a:pt x="0" y="17"/>
                </a:lnTo>
                <a:lnTo>
                  <a:pt x="4" y="15"/>
                </a:lnTo>
                <a:lnTo>
                  <a:pt x="4" y="4"/>
                </a:lnTo>
                <a:lnTo>
                  <a:pt x="7" y="0"/>
                </a:lnTo>
                <a:lnTo>
                  <a:pt x="18" y="7"/>
                </a:lnTo>
                <a:lnTo>
                  <a:pt x="22" y="12"/>
                </a:lnTo>
                <a:lnTo>
                  <a:pt x="28" y="11"/>
                </a:lnTo>
                <a:lnTo>
                  <a:pt x="29" y="6"/>
                </a:lnTo>
                <a:lnTo>
                  <a:pt x="38" y="5"/>
                </a:lnTo>
                <a:lnTo>
                  <a:pt x="42" y="5"/>
                </a:lnTo>
                <a:lnTo>
                  <a:pt x="47" y="0"/>
                </a:lnTo>
                <a:lnTo>
                  <a:pt x="54" y="5"/>
                </a:lnTo>
                <a:lnTo>
                  <a:pt x="58" y="1"/>
                </a:lnTo>
                <a:lnTo>
                  <a:pt x="65" y="3"/>
                </a:lnTo>
                <a:lnTo>
                  <a:pt x="70" y="10"/>
                </a:lnTo>
                <a:lnTo>
                  <a:pt x="76" y="6"/>
                </a:lnTo>
                <a:lnTo>
                  <a:pt x="86" y="9"/>
                </a:lnTo>
                <a:lnTo>
                  <a:pt x="93" y="6"/>
                </a:lnTo>
                <a:lnTo>
                  <a:pt x="96" y="9"/>
                </a:lnTo>
                <a:lnTo>
                  <a:pt x="106" y="7"/>
                </a:lnTo>
                <a:lnTo>
                  <a:pt x="116" y="11"/>
                </a:lnTo>
                <a:lnTo>
                  <a:pt x="122" y="10"/>
                </a:lnTo>
                <a:lnTo>
                  <a:pt x="132" y="17"/>
                </a:lnTo>
                <a:lnTo>
                  <a:pt x="145" y="17"/>
                </a:lnTo>
                <a:lnTo>
                  <a:pt x="149" y="22"/>
                </a:lnTo>
                <a:lnTo>
                  <a:pt x="152" y="18"/>
                </a:lnTo>
                <a:lnTo>
                  <a:pt x="158" y="19"/>
                </a:lnTo>
                <a:lnTo>
                  <a:pt x="156" y="30"/>
                </a:lnTo>
                <a:lnTo>
                  <a:pt x="148" y="42"/>
                </a:lnTo>
                <a:lnTo>
                  <a:pt x="148" y="48"/>
                </a:lnTo>
                <a:lnTo>
                  <a:pt x="161" y="58"/>
                </a:lnTo>
                <a:lnTo>
                  <a:pt x="168" y="58"/>
                </a:lnTo>
                <a:lnTo>
                  <a:pt x="173" y="63"/>
                </a:lnTo>
                <a:lnTo>
                  <a:pt x="169" y="68"/>
                </a:lnTo>
                <a:lnTo>
                  <a:pt x="162" y="64"/>
                </a:lnTo>
                <a:lnTo>
                  <a:pt x="157" y="67"/>
                </a:lnTo>
                <a:lnTo>
                  <a:pt x="157" y="76"/>
                </a:lnTo>
                <a:lnTo>
                  <a:pt x="168" y="86"/>
                </a:lnTo>
                <a:lnTo>
                  <a:pt x="163" y="90"/>
                </a:lnTo>
                <a:lnTo>
                  <a:pt x="156" y="88"/>
                </a:lnTo>
                <a:lnTo>
                  <a:pt x="146" y="82"/>
                </a:lnTo>
                <a:lnTo>
                  <a:pt x="142" y="86"/>
                </a:lnTo>
                <a:lnTo>
                  <a:pt x="142" y="92"/>
                </a:lnTo>
                <a:lnTo>
                  <a:pt x="150" y="97"/>
                </a:lnTo>
                <a:lnTo>
                  <a:pt x="152" y="103"/>
                </a:lnTo>
                <a:lnTo>
                  <a:pt x="146" y="107"/>
                </a:lnTo>
                <a:lnTo>
                  <a:pt x="139" y="107"/>
                </a:lnTo>
                <a:lnTo>
                  <a:pt x="135" y="115"/>
                </a:lnTo>
                <a:lnTo>
                  <a:pt x="135" y="126"/>
                </a:lnTo>
                <a:lnTo>
                  <a:pt x="131" y="136"/>
                </a:lnTo>
                <a:lnTo>
                  <a:pt x="126" y="137"/>
                </a:lnTo>
                <a:lnTo>
                  <a:pt x="116" y="125"/>
                </a:lnTo>
                <a:lnTo>
                  <a:pt x="111" y="127"/>
                </a:lnTo>
                <a:lnTo>
                  <a:pt x="94" y="125"/>
                </a:lnTo>
                <a:lnTo>
                  <a:pt x="88" y="123"/>
                </a:lnTo>
                <a:lnTo>
                  <a:pt x="88" y="123"/>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3" name="Freeform 29"/>
          <p:cNvSpPr>
            <a:spLocks/>
          </p:cNvSpPr>
          <p:nvPr/>
        </p:nvSpPr>
        <p:spPr bwMode="auto">
          <a:xfrm>
            <a:off x="8182259" y="4527137"/>
            <a:ext cx="358209" cy="195057"/>
          </a:xfrm>
          <a:custGeom>
            <a:avLst/>
            <a:gdLst/>
            <a:ahLst/>
            <a:cxnLst>
              <a:cxn ang="0">
                <a:pos x="5" y="77"/>
              </a:cxn>
              <a:cxn ang="0">
                <a:pos x="21" y="76"/>
              </a:cxn>
              <a:cxn ang="0">
                <a:pos x="33" y="68"/>
              </a:cxn>
              <a:cxn ang="0">
                <a:pos x="43" y="66"/>
              </a:cxn>
              <a:cxn ang="0">
                <a:pos x="60" y="73"/>
              </a:cxn>
              <a:cxn ang="0">
                <a:pos x="68" y="72"/>
              </a:cxn>
              <a:cxn ang="0">
                <a:pos x="72" y="58"/>
              </a:cxn>
              <a:cxn ang="0">
                <a:pos x="86" y="52"/>
              </a:cxn>
              <a:cxn ang="0">
                <a:pos x="87" y="41"/>
              </a:cxn>
              <a:cxn ang="0">
                <a:pos x="115" y="27"/>
              </a:cxn>
              <a:cxn ang="0">
                <a:pos x="136" y="27"/>
              </a:cxn>
              <a:cxn ang="0">
                <a:pos x="133" y="12"/>
              </a:cxn>
              <a:cxn ang="0">
                <a:pos x="122" y="0"/>
              </a:cxn>
              <a:cxn ang="0">
                <a:pos x="110" y="3"/>
              </a:cxn>
              <a:cxn ang="0">
                <a:pos x="91" y="13"/>
              </a:cxn>
              <a:cxn ang="0">
                <a:pos x="86" y="13"/>
              </a:cxn>
              <a:cxn ang="0">
                <a:pos x="79" y="14"/>
              </a:cxn>
              <a:cxn ang="0">
                <a:pos x="69" y="18"/>
              </a:cxn>
              <a:cxn ang="0">
                <a:pos x="58" y="18"/>
              </a:cxn>
              <a:cxn ang="0">
                <a:pos x="48" y="21"/>
              </a:cxn>
              <a:cxn ang="0">
                <a:pos x="41" y="15"/>
              </a:cxn>
              <a:cxn ang="0">
                <a:pos x="21" y="15"/>
              </a:cxn>
              <a:cxn ang="0">
                <a:pos x="14" y="15"/>
              </a:cxn>
              <a:cxn ang="0">
                <a:pos x="4" y="29"/>
              </a:cxn>
              <a:cxn ang="0">
                <a:pos x="6" y="36"/>
              </a:cxn>
              <a:cxn ang="0">
                <a:pos x="0" y="43"/>
              </a:cxn>
              <a:cxn ang="0">
                <a:pos x="3" y="58"/>
              </a:cxn>
              <a:cxn ang="0">
                <a:pos x="4" y="58"/>
              </a:cxn>
              <a:cxn ang="0">
                <a:pos x="12" y="61"/>
              </a:cxn>
              <a:cxn ang="0">
                <a:pos x="12" y="67"/>
              </a:cxn>
              <a:cxn ang="0">
                <a:pos x="5" y="70"/>
              </a:cxn>
              <a:cxn ang="0">
                <a:pos x="5" y="77"/>
              </a:cxn>
            </a:cxnLst>
            <a:rect l="0" t="0" r="r" b="b"/>
            <a:pathLst>
              <a:path w="136" h="77">
                <a:moveTo>
                  <a:pt x="5" y="77"/>
                </a:moveTo>
                <a:lnTo>
                  <a:pt x="21" y="76"/>
                </a:lnTo>
                <a:lnTo>
                  <a:pt x="33" y="68"/>
                </a:lnTo>
                <a:lnTo>
                  <a:pt x="43" y="66"/>
                </a:lnTo>
                <a:lnTo>
                  <a:pt x="60" y="73"/>
                </a:lnTo>
                <a:lnTo>
                  <a:pt x="68" y="72"/>
                </a:lnTo>
                <a:lnTo>
                  <a:pt x="72" y="58"/>
                </a:lnTo>
                <a:lnTo>
                  <a:pt x="86" y="52"/>
                </a:lnTo>
                <a:lnTo>
                  <a:pt x="87" y="41"/>
                </a:lnTo>
                <a:lnTo>
                  <a:pt x="115" y="27"/>
                </a:lnTo>
                <a:lnTo>
                  <a:pt x="136" y="27"/>
                </a:lnTo>
                <a:lnTo>
                  <a:pt x="133" y="12"/>
                </a:lnTo>
                <a:lnTo>
                  <a:pt x="122" y="0"/>
                </a:lnTo>
                <a:lnTo>
                  <a:pt x="110" y="3"/>
                </a:lnTo>
                <a:lnTo>
                  <a:pt x="91" y="13"/>
                </a:lnTo>
                <a:lnTo>
                  <a:pt x="86" y="13"/>
                </a:lnTo>
                <a:lnTo>
                  <a:pt x="79" y="14"/>
                </a:lnTo>
                <a:lnTo>
                  <a:pt x="69" y="18"/>
                </a:lnTo>
                <a:lnTo>
                  <a:pt x="58" y="18"/>
                </a:lnTo>
                <a:lnTo>
                  <a:pt x="48" y="21"/>
                </a:lnTo>
                <a:lnTo>
                  <a:pt x="41" y="15"/>
                </a:lnTo>
                <a:lnTo>
                  <a:pt x="21" y="15"/>
                </a:lnTo>
                <a:lnTo>
                  <a:pt x="14" y="15"/>
                </a:lnTo>
                <a:lnTo>
                  <a:pt x="4" y="29"/>
                </a:lnTo>
                <a:lnTo>
                  <a:pt x="6" y="36"/>
                </a:lnTo>
                <a:lnTo>
                  <a:pt x="0" y="43"/>
                </a:lnTo>
                <a:lnTo>
                  <a:pt x="3" y="58"/>
                </a:lnTo>
                <a:lnTo>
                  <a:pt x="4" y="58"/>
                </a:lnTo>
                <a:lnTo>
                  <a:pt x="12" y="61"/>
                </a:lnTo>
                <a:lnTo>
                  <a:pt x="12" y="67"/>
                </a:lnTo>
                <a:lnTo>
                  <a:pt x="5" y="70"/>
                </a:lnTo>
                <a:lnTo>
                  <a:pt x="5" y="77"/>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4" name="Freeform 30"/>
          <p:cNvSpPr>
            <a:spLocks/>
          </p:cNvSpPr>
          <p:nvPr/>
        </p:nvSpPr>
        <p:spPr bwMode="auto">
          <a:xfrm>
            <a:off x="7723962" y="4228219"/>
            <a:ext cx="845480" cy="352116"/>
          </a:xfrm>
          <a:custGeom>
            <a:avLst/>
            <a:gdLst/>
            <a:ahLst/>
            <a:cxnLst>
              <a:cxn ang="0">
                <a:pos x="195" y="133"/>
              </a:cxn>
              <a:cxn ang="0">
                <a:pos x="222" y="139"/>
              </a:cxn>
              <a:cxn ang="0">
                <a:pos x="243" y="136"/>
              </a:cxn>
              <a:cxn ang="0">
                <a:pos x="260" y="131"/>
              </a:cxn>
              <a:cxn ang="0">
                <a:pos x="284" y="121"/>
              </a:cxn>
              <a:cxn ang="0">
                <a:pos x="305" y="109"/>
              </a:cxn>
              <a:cxn ang="0">
                <a:pos x="301" y="93"/>
              </a:cxn>
              <a:cxn ang="0">
                <a:pos x="296" y="75"/>
              </a:cxn>
              <a:cxn ang="0">
                <a:pos x="319" y="72"/>
              </a:cxn>
              <a:cxn ang="0">
                <a:pos x="319" y="55"/>
              </a:cxn>
              <a:cxn ang="0">
                <a:pos x="317" y="18"/>
              </a:cxn>
              <a:cxn ang="0">
                <a:pos x="290" y="10"/>
              </a:cxn>
              <a:cxn ang="0">
                <a:pos x="265" y="11"/>
              </a:cxn>
              <a:cxn ang="0">
                <a:pos x="237" y="4"/>
              </a:cxn>
              <a:cxn ang="0">
                <a:pos x="225" y="9"/>
              </a:cxn>
              <a:cxn ang="0">
                <a:pos x="219" y="18"/>
              </a:cxn>
              <a:cxn ang="0">
                <a:pos x="202" y="23"/>
              </a:cxn>
              <a:cxn ang="0">
                <a:pos x="173" y="11"/>
              </a:cxn>
              <a:cxn ang="0">
                <a:pos x="172" y="27"/>
              </a:cxn>
              <a:cxn ang="0">
                <a:pos x="159" y="35"/>
              </a:cxn>
              <a:cxn ang="0">
                <a:pos x="136" y="54"/>
              </a:cxn>
              <a:cxn ang="0">
                <a:pos x="148" y="64"/>
              </a:cxn>
              <a:cxn ang="0">
                <a:pos x="144" y="75"/>
              </a:cxn>
              <a:cxn ang="0">
                <a:pos x="124" y="73"/>
              </a:cxn>
              <a:cxn ang="0">
                <a:pos x="106" y="70"/>
              </a:cxn>
              <a:cxn ang="0">
                <a:pos x="83" y="80"/>
              </a:cxn>
              <a:cxn ang="0">
                <a:pos x="68" y="80"/>
              </a:cxn>
              <a:cxn ang="0">
                <a:pos x="49" y="75"/>
              </a:cxn>
              <a:cxn ang="0">
                <a:pos x="38" y="81"/>
              </a:cxn>
              <a:cxn ang="0">
                <a:pos x="23" y="83"/>
              </a:cxn>
              <a:cxn ang="0">
                <a:pos x="9" y="79"/>
              </a:cxn>
              <a:cxn ang="0">
                <a:pos x="0" y="81"/>
              </a:cxn>
              <a:cxn ang="0">
                <a:pos x="6" y="91"/>
              </a:cxn>
              <a:cxn ang="0">
                <a:pos x="11" y="102"/>
              </a:cxn>
              <a:cxn ang="0">
                <a:pos x="23" y="101"/>
              </a:cxn>
              <a:cxn ang="0">
                <a:pos x="41" y="102"/>
              </a:cxn>
              <a:cxn ang="0">
                <a:pos x="52" y="109"/>
              </a:cxn>
              <a:cxn ang="0">
                <a:pos x="68" y="115"/>
              </a:cxn>
              <a:cxn ang="0">
                <a:pos x="102" y="104"/>
              </a:cxn>
              <a:cxn ang="0">
                <a:pos x="116" y="112"/>
              </a:cxn>
              <a:cxn ang="0">
                <a:pos x="166" y="128"/>
              </a:cxn>
              <a:cxn ang="0">
                <a:pos x="188" y="133"/>
              </a:cxn>
            </a:cxnLst>
            <a:rect l="0" t="0" r="r" b="b"/>
            <a:pathLst>
              <a:path w="321" h="139">
                <a:moveTo>
                  <a:pt x="188" y="133"/>
                </a:moveTo>
                <a:lnTo>
                  <a:pt x="195" y="133"/>
                </a:lnTo>
                <a:lnTo>
                  <a:pt x="215" y="133"/>
                </a:lnTo>
                <a:lnTo>
                  <a:pt x="222" y="139"/>
                </a:lnTo>
                <a:lnTo>
                  <a:pt x="232" y="136"/>
                </a:lnTo>
                <a:lnTo>
                  <a:pt x="243" y="136"/>
                </a:lnTo>
                <a:lnTo>
                  <a:pt x="253" y="132"/>
                </a:lnTo>
                <a:lnTo>
                  <a:pt x="260" y="131"/>
                </a:lnTo>
                <a:lnTo>
                  <a:pt x="265" y="131"/>
                </a:lnTo>
                <a:lnTo>
                  <a:pt x="284" y="121"/>
                </a:lnTo>
                <a:lnTo>
                  <a:pt x="298" y="118"/>
                </a:lnTo>
                <a:lnTo>
                  <a:pt x="305" y="109"/>
                </a:lnTo>
                <a:lnTo>
                  <a:pt x="300" y="102"/>
                </a:lnTo>
                <a:lnTo>
                  <a:pt x="301" y="93"/>
                </a:lnTo>
                <a:lnTo>
                  <a:pt x="305" y="84"/>
                </a:lnTo>
                <a:lnTo>
                  <a:pt x="296" y="75"/>
                </a:lnTo>
                <a:lnTo>
                  <a:pt x="299" y="72"/>
                </a:lnTo>
                <a:lnTo>
                  <a:pt x="319" y="72"/>
                </a:lnTo>
                <a:lnTo>
                  <a:pt x="321" y="63"/>
                </a:lnTo>
                <a:lnTo>
                  <a:pt x="319" y="55"/>
                </a:lnTo>
                <a:lnTo>
                  <a:pt x="316" y="32"/>
                </a:lnTo>
                <a:lnTo>
                  <a:pt x="317" y="18"/>
                </a:lnTo>
                <a:lnTo>
                  <a:pt x="299" y="15"/>
                </a:lnTo>
                <a:lnTo>
                  <a:pt x="290" y="10"/>
                </a:lnTo>
                <a:lnTo>
                  <a:pt x="278" y="12"/>
                </a:lnTo>
                <a:lnTo>
                  <a:pt x="265" y="11"/>
                </a:lnTo>
                <a:lnTo>
                  <a:pt x="254" y="4"/>
                </a:lnTo>
                <a:lnTo>
                  <a:pt x="237" y="4"/>
                </a:lnTo>
                <a:lnTo>
                  <a:pt x="228" y="0"/>
                </a:lnTo>
                <a:lnTo>
                  <a:pt x="225" y="9"/>
                </a:lnTo>
                <a:lnTo>
                  <a:pt x="220" y="12"/>
                </a:lnTo>
                <a:lnTo>
                  <a:pt x="219" y="18"/>
                </a:lnTo>
                <a:lnTo>
                  <a:pt x="207" y="18"/>
                </a:lnTo>
                <a:lnTo>
                  <a:pt x="202" y="23"/>
                </a:lnTo>
                <a:lnTo>
                  <a:pt x="179" y="11"/>
                </a:lnTo>
                <a:lnTo>
                  <a:pt x="173" y="11"/>
                </a:lnTo>
                <a:lnTo>
                  <a:pt x="171" y="18"/>
                </a:lnTo>
                <a:lnTo>
                  <a:pt x="172" y="27"/>
                </a:lnTo>
                <a:lnTo>
                  <a:pt x="165" y="27"/>
                </a:lnTo>
                <a:lnTo>
                  <a:pt x="159" y="35"/>
                </a:lnTo>
                <a:lnTo>
                  <a:pt x="148" y="40"/>
                </a:lnTo>
                <a:lnTo>
                  <a:pt x="136" y="54"/>
                </a:lnTo>
                <a:lnTo>
                  <a:pt x="136" y="60"/>
                </a:lnTo>
                <a:lnTo>
                  <a:pt x="148" y="64"/>
                </a:lnTo>
                <a:lnTo>
                  <a:pt x="149" y="72"/>
                </a:lnTo>
                <a:lnTo>
                  <a:pt x="144" y="75"/>
                </a:lnTo>
                <a:lnTo>
                  <a:pt x="133" y="69"/>
                </a:lnTo>
                <a:lnTo>
                  <a:pt x="124" y="73"/>
                </a:lnTo>
                <a:lnTo>
                  <a:pt x="113" y="69"/>
                </a:lnTo>
                <a:lnTo>
                  <a:pt x="106" y="70"/>
                </a:lnTo>
                <a:lnTo>
                  <a:pt x="91" y="79"/>
                </a:lnTo>
                <a:lnTo>
                  <a:pt x="83" y="80"/>
                </a:lnTo>
                <a:lnTo>
                  <a:pt x="76" y="79"/>
                </a:lnTo>
                <a:lnTo>
                  <a:pt x="68" y="80"/>
                </a:lnTo>
                <a:lnTo>
                  <a:pt x="61" y="76"/>
                </a:lnTo>
                <a:lnTo>
                  <a:pt x="49" y="75"/>
                </a:lnTo>
                <a:lnTo>
                  <a:pt x="37" y="76"/>
                </a:lnTo>
                <a:lnTo>
                  <a:pt x="38" y="81"/>
                </a:lnTo>
                <a:lnTo>
                  <a:pt x="34" y="85"/>
                </a:lnTo>
                <a:lnTo>
                  <a:pt x="23" y="83"/>
                </a:lnTo>
                <a:lnTo>
                  <a:pt x="16" y="76"/>
                </a:lnTo>
                <a:lnTo>
                  <a:pt x="9" y="79"/>
                </a:lnTo>
                <a:lnTo>
                  <a:pt x="3" y="81"/>
                </a:lnTo>
                <a:lnTo>
                  <a:pt x="0" y="81"/>
                </a:lnTo>
                <a:lnTo>
                  <a:pt x="6" y="85"/>
                </a:lnTo>
                <a:lnTo>
                  <a:pt x="6" y="91"/>
                </a:lnTo>
                <a:lnTo>
                  <a:pt x="11" y="95"/>
                </a:lnTo>
                <a:lnTo>
                  <a:pt x="11" y="102"/>
                </a:lnTo>
                <a:lnTo>
                  <a:pt x="17" y="103"/>
                </a:lnTo>
                <a:lnTo>
                  <a:pt x="23" y="101"/>
                </a:lnTo>
                <a:lnTo>
                  <a:pt x="33" y="109"/>
                </a:lnTo>
                <a:lnTo>
                  <a:pt x="41" y="102"/>
                </a:lnTo>
                <a:lnTo>
                  <a:pt x="49" y="102"/>
                </a:lnTo>
                <a:lnTo>
                  <a:pt x="52" y="109"/>
                </a:lnTo>
                <a:lnTo>
                  <a:pt x="52" y="109"/>
                </a:lnTo>
                <a:lnTo>
                  <a:pt x="68" y="115"/>
                </a:lnTo>
                <a:lnTo>
                  <a:pt x="91" y="102"/>
                </a:lnTo>
                <a:lnTo>
                  <a:pt x="102" y="104"/>
                </a:lnTo>
                <a:lnTo>
                  <a:pt x="118" y="103"/>
                </a:lnTo>
                <a:lnTo>
                  <a:pt x="116" y="112"/>
                </a:lnTo>
                <a:lnTo>
                  <a:pt x="138" y="124"/>
                </a:lnTo>
                <a:lnTo>
                  <a:pt x="166" y="128"/>
                </a:lnTo>
                <a:lnTo>
                  <a:pt x="182" y="127"/>
                </a:lnTo>
                <a:lnTo>
                  <a:pt x="188" y="133"/>
                </a:lnTo>
                <a:lnTo>
                  <a:pt x="188" y="133"/>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5" name="Freeform 31"/>
          <p:cNvSpPr>
            <a:spLocks/>
          </p:cNvSpPr>
          <p:nvPr/>
        </p:nvSpPr>
        <p:spPr bwMode="auto">
          <a:xfrm>
            <a:off x="8203331" y="3387196"/>
            <a:ext cx="1108869" cy="818225"/>
          </a:xfrm>
          <a:custGeom>
            <a:avLst/>
            <a:gdLst/>
            <a:ahLst/>
            <a:cxnLst>
              <a:cxn ang="0">
                <a:pos x="255" y="321"/>
              </a:cxn>
              <a:cxn ang="0">
                <a:pos x="269" y="314"/>
              </a:cxn>
              <a:cxn ang="0">
                <a:pos x="284" y="313"/>
              </a:cxn>
              <a:cxn ang="0">
                <a:pos x="301" y="317"/>
              </a:cxn>
              <a:cxn ang="0">
                <a:pos x="314" y="311"/>
              </a:cxn>
              <a:cxn ang="0">
                <a:pos x="327" y="311"/>
              </a:cxn>
              <a:cxn ang="0">
                <a:pos x="363" y="321"/>
              </a:cxn>
              <a:cxn ang="0">
                <a:pos x="374" y="309"/>
              </a:cxn>
              <a:cxn ang="0">
                <a:pos x="401" y="269"/>
              </a:cxn>
              <a:cxn ang="0">
                <a:pos x="412" y="250"/>
              </a:cxn>
              <a:cxn ang="0">
                <a:pos x="421" y="238"/>
              </a:cxn>
              <a:cxn ang="0">
                <a:pos x="417" y="226"/>
              </a:cxn>
              <a:cxn ang="0">
                <a:pos x="409" y="215"/>
              </a:cxn>
              <a:cxn ang="0">
                <a:pos x="399" y="198"/>
              </a:cxn>
              <a:cxn ang="0">
                <a:pos x="400" y="168"/>
              </a:cxn>
              <a:cxn ang="0">
                <a:pos x="386" y="143"/>
              </a:cxn>
              <a:cxn ang="0">
                <a:pos x="402" y="129"/>
              </a:cxn>
              <a:cxn ang="0">
                <a:pos x="397" y="99"/>
              </a:cxn>
              <a:cxn ang="0">
                <a:pos x="389" y="80"/>
              </a:cxn>
              <a:cxn ang="0">
                <a:pos x="373" y="49"/>
              </a:cxn>
              <a:cxn ang="0">
                <a:pos x="370" y="24"/>
              </a:cxn>
              <a:cxn ang="0">
                <a:pos x="353" y="16"/>
              </a:cxn>
              <a:cxn ang="0">
                <a:pos x="234" y="18"/>
              </a:cxn>
              <a:cxn ang="0">
                <a:pos x="212" y="33"/>
              </a:cxn>
              <a:cxn ang="0">
                <a:pos x="197" y="33"/>
              </a:cxn>
              <a:cxn ang="0">
                <a:pos x="222" y="14"/>
              </a:cxn>
              <a:cxn ang="0">
                <a:pos x="208" y="24"/>
              </a:cxn>
              <a:cxn ang="0">
                <a:pos x="171" y="25"/>
              </a:cxn>
              <a:cxn ang="0">
                <a:pos x="170" y="10"/>
              </a:cxn>
              <a:cxn ang="0">
                <a:pos x="185" y="13"/>
              </a:cxn>
              <a:cxn ang="0">
                <a:pos x="173" y="5"/>
              </a:cxn>
              <a:cxn ang="0">
                <a:pos x="131" y="8"/>
              </a:cxn>
              <a:cxn ang="0">
                <a:pos x="105" y="12"/>
              </a:cxn>
              <a:cxn ang="0">
                <a:pos x="83" y="23"/>
              </a:cxn>
              <a:cxn ang="0">
                <a:pos x="75" y="37"/>
              </a:cxn>
              <a:cxn ang="0">
                <a:pos x="38" y="48"/>
              </a:cxn>
              <a:cxn ang="0">
                <a:pos x="19" y="59"/>
              </a:cxn>
              <a:cxn ang="0">
                <a:pos x="13" y="71"/>
              </a:cxn>
              <a:cxn ang="0">
                <a:pos x="8" y="75"/>
              </a:cxn>
              <a:cxn ang="0">
                <a:pos x="12" y="107"/>
              </a:cxn>
              <a:cxn ang="0">
                <a:pos x="0" y="120"/>
              </a:cxn>
              <a:cxn ang="0">
                <a:pos x="12" y="141"/>
              </a:cxn>
              <a:cxn ang="0">
                <a:pos x="18" y="156"/>
              </a:cxn>
              <a:cxn ang="0">
                <a:pos x="19" y="172"/>
              </a:cxn>
              <a:cxn ang="0">
                <a:pos x="33" y="192"/>
              </a:cxn>
              <a:cxn ang="0">
                <a:pos x="40" y="220"/>
              </a:cxn>
              <a:cxn ang="0">
                <a:pos x="40" y="231"/>
              </a:cxn>
              <a:cxn ang="0">
                <a:pos x="52" y="227"/>
              </a:cxn>
              <a:cxn ang="0">
                <a:pos x="75" y="228"/>
              </a:cxn>
              <a:cxn ang="0">
                <a:pos x="83" y="240"/>
              </a:cxn>
              <a:cxn ang="0">
                <a:pos x="96" y="244"/>
              </a:cxn>
              <a:cxn ang="0">
                <a:pos x="96" y="259"/>
              </a:cxn>
              <a:cxn ang="0">
                <a:pos x="99" y="268"/>
              </a:cxn>
              <a:cxn ang="0">
                <a:pos x="110" y="267"/>
              </a:cxn>
              <a:cxn ang="0">
                <a:pos x="105" y="254"/>
              </a:cxn>
              <a:cxn ang="0">
                <a:pos x="130" y="262"/>
              </a:cxn>
              <a:cxn ang="0">
                <a:pos x="142" y="268"/>
              </a:cxn>
              <a:cxn ang="0">
                <a:pos x="169" y="272"/>
              </a:cxn>
              <a:cxn ang="0">
                <a:pos x="210" y="294"/>
              </a:cxn>
              <a:cxn ang="0">
                <a:pos x="227" y="307"/>
              </a:cxn>
              <a:cxn ang="0">
                <a:pos x="244" y="303"/>
              </a:cxn>
              <a:cxn ang="0">
                <a:pos x="252" y="320"/>
              </a:cxn>
            </a:cxnLst>
            <a:rect l="0" t="0" r="r" b="b"/>
            <a:pathLst>
              <a:path w="421" h="323">
                <a:moveTo>
                  <a:pt x="252" y="320"/>
                </a:moveTo>
                <a:lnTo>
                  <a:pt x="255" y="321"/>
                </a:lnTo>
                <a:lnTo>
                  <a:pt x="264" y="321"/>
                </a:lnTo>
                <a:lnTo>
                  <a:pt x="269" y="314"/>
                </a:lnTo>
                <a:lnTo>
                  <a:pt x="276" y="312"/>
                </a:lnTo>
                <a:lnTo>
                  <a:pt x="284" y="313"/>
                </a:lnTo>
                <a:lnTo>
                  <a:pt x="295" y="313"/>
                </a:lnTo>
                <a:lnTo>
                  <a:pt x="301" y="317"/>
                </a:lnTo>
                <a:lnTo>
                  <a:pt x="307" y="312"/>
                </a:lnTo>
                <a:lnTo>
                  <a:pt x="314" y="311"/>
                </a:lnTo>
                <a:lnTo>
                  <a:pt x="321" y="313"/>
                </a:lnTo>
                <a:lnTo>
                  <a:pt x="327" y="311"/>
                </a:lnTo>
                <a:lnTo>
                  <a:pt x="344" y="312"/>
                </a:lnTo>
                <a:lnTo>
                  <a:pt x="363" y="321"/>
                </a:lnTo>
                <a:lnTo>
                  <a:pt x="373" y="323"/>
                </a:lnTo>
                <a:lnTo>
                  <a:pt x="374" y="309"/>
                </a:lnTo>
                <a:lnTo>
                  <a:pt x="372" y="298"/>
                </a:lnTo>
                <a:lnTo>
                  <a:pt x="401" y="269"/>
                </a:lnTo>
                <a:lnTo>
                  <a:pt x="405" y="257"/>
                </a:lnTo>
                <a:lnTo>
                  <a:pt x="412" y="250"/>
                </a:lnTo>
                <a:lnTo>
                  <a:pt x="419" y="250"/>
                </a:lnTo>
                <a:lnTo>
                  <a:pt x="421" y="238"/>
                </a:lnTo>
                <a:lnTo>
                  <a:pt x="418" y="233"/>
                </a:lnTo>
                <a:lnTo>
                  <a:pt x="417" y="226"/>
                </a:lnTo>
                <a:lnTo>
                  <a:pt x="421" y="222"/>
                </a:lnTo>
                <a:lnTo>
                  <a:pt x="409" y="215"/>
                </a:lnTo>
                <a:lnTo>
                  <a:pt x="405" y="203"/>
                </a:lnTo>
                <a:lnTo>
                  <a:pt x="399" y="198"/>
                </a:lnTo>
                <a:lnTo>
                  <a:pt x="399" y="179"/>
                </a:lnTo>
                <a:lnTo>
                  <a:pt x="400" y="168"/>
                </a:lnTo>
                <a:lnTo>
                  <a:pt x="390" y="155"/>
                </a:lnTo>
                <a:lnTo>
                  <a:pt x="386" y="143"/>
                </a:lnTo>
                <a:lnTo>
                  <a:pt x="394" y="132"/>
                </a:lnTo>
                <a:lnTo>
                  <a:pt x="402" y="129"/>
                </a:lnTo>
                <a:lnTo>
                  <a:pt x="402" y="103"/>
                </a:lnTo>
                <a:lnTo>
                  <a:pt x="397" y="99"/>
                </a:lnTo>
                <a:lnTo>
                  <a:pt x="395" y="88"/>
                </a:lnTo>
                <a:lnTo>
                  <a:pt x="389" y="80"/>
                </a:lnTo>
                <a:lnTo>
                  <a:pt x="382" y="60"/>
                </a:lnTo>
                <a:lnTo>
                  <a:pt x="373" y="49"/>
                </a:lnTo>
                <a:lnTo>
                  <a:pt x="374" y="39"/>
                </a:lnTo>
                <a:lnTo>
                  <a:pt x="370" y="24"/>
                </a:lnTo>
                <a:lnTo>
                  <a:pt x="363" y="23"/>
                </a:lnTo>
                <a:lnTo>
                  <a:pt x="353" y="16"/>
                </a:lnTo>
                <a:lnTo>
                  <a:pt x="292" y="20"/>
                </a:lnTo>
                <a:lnTo>
                  <a:pt x="234" y="18"/>
                </a:lnTo>
                <a:lnTo>
                  <a:pt x="228" y="20"/>
                </a:lnTo>
                <a:lnTo>
                  <a:pt x="212" y="33"/>
                </a:lnTo>
                <a:lnTo>
                  <a:pt x="199" y="35"/>
                </a:lnTo>
                <a:lnTo>
                  <a:pt x="197" y="33"/>
                </a:lnTo>
                <a:lnTo>
                  <a:pt x="210" y="25"/>
                </a:lnTo>
                <a:lnTo>
                  <a:pt x="222" y="14"/>
                </a:lnTo>
                <a:lnTo>
                  <a:pt x="217" y="14"/>
                </a:lnTo>
                <a:lnTo>
                  <a:pt x="208" y="24"/>
                </a:lnTo>
                <a:lnTo>
                  <a:pt x="191" y="31"/>
                </a:lnTo>
                <a:lnTo>
                  <a:pt x="171" y="25"/>
                </a:lnTo>
                <a:lnTo>
                  <a:pt x="166" y="16"/>
                </a:lnTo>
                <a:lnTo>
                  <a:pt x="170" y="10"/>
                </a:lnTo>
                <a:lnTo>
                  <a:pt x="180" y="11"/>
                </a:lnTo>
                <a:lnTo>
                  <a:pt x="185" y="13"/>
                </a:lnTo>
                <a:lnTo>
                  <a:pt x="186" y="11"/>
                </a:lnTo>
                <a:lnTo>
                  <a:pt x="173" y="5"/>
                </a:lnTo>
                <a:lnTo>
                  <a:pt x="150" y="0"/>
                </a:lnTo>
                <a:lnTo>
                  <a:pt x="131" y="8"/>
                </a:lnTo>
                <a:lnTo>
                  <a:pt x="118" y="7"/>
                </a:lnTo>
                <a:lnTo>
                  <a:pt x="105" y="12"/>
                </a:lnTo>
                <a:lnTo>
                  <a:pt x="96" y="22"/>
                </a:lnTo>
                <a:lnTo>
                  <a:pt x="83" y="23"/>
                </a:lnTo>
                <a:lnTo>
                  <a:pt x="75" y="31"/>
                </a:lnTo>
                <a:lnTo>
                  <a:pt x="75" y="37"/>
                </a:lnTo>
                <a:lnTo>
                  <a:pt x="60" y="37"/>
                </a:lnTo>
                <a:lnTo>
                  <a:pt x="38" y="48"/>
                </a:lnTo>
                <a:lnTo>
                  <a:pt x="24" y="49"/>
                </a:lnTo>
                <a:lnTo>
                  <a:pt x="19" y="59"/>
                </a:lnTo>
                <a:lnTo>
                  <a:pt x="15" y="70"/>
                </a:lnTo>
                <a:lnTo>
                  <a:pt x="13" y="71"/>
                </a:lnTo>
                <a:lnTo>
                  <a:pt x="13" y="75"/>
                </a:lnTo>
                <a:lnTo>
                  <a:pt x="8" y="75"/>
                </a:lnTo>
                <a:lnTo>
                  <a:pt x="13" y="94"/>
                </a:lnTo>
                <a:lnTo>
                  <a:pt x="12" y="107"/>
                </a:lnTo>
                <a:lnTo>
                  <a:pt x="0" y="114"/>
                </a:lnTo>
                <a:lnTo>
                  <a:pt x="0" y="120"/>
                </a:lnTo>
                <a:lnTo>
                  <a:pt x="13" y="133"/>
                </a:lnTo>
                <a:lnTo>
                  <a:pt x="12" y="141"/>
                </a:lnTo>
                <a:lnTo>
                  <a:pt x="18" y="150"/>
                </a:lnTo>
                <a:lnTo>
                  <a:pt x="18" y="156"/>
                </a:lnTo>
                <a:lnTo>
                  <a:pt x="23" y="164"/>
                </a:lnTo>
                <a:lnTo>
                  <a:pt x="19" y="172"/>
                </a:lnTo>
                <a:lnTo>
                  <a:pt x="27" y="188"/>
                </a:lnTo>
                <a:lnTo>
                  <a:pt x="33" y="192"/>
                </a:lnTo>
                <a:lnTo>
                  <a:pt x="38" y="198"/>
                </a:lnTo>
                <a:lnTo>
                  <a:pt x="40" y="220"/>
                </a:lnTo>
                <a:lnTo>
                  <a:pt x="37" y="224"/>
                </a:lnTo>
                <a:lnTo>
                  <a:pt x="40" y="231"/>
                </a:lnTo>
                <a:lnTo>
                  <a:pt x="44" y="226"/>
                </a:lnTo>
                <a:lnTo>
                  <a:pt x="52" y="227"/>
                </a:lnTo>
                <a:lnTo>
                  <a:pt x="56" y="226"/>
                </a:lnTo>
                <a:lnTo>
                  <a:pt x="75" y="228"/>
                </a:lnTo>
                <a:lnTo>
                  <a:pt x="75" y="233"/>
                </a:lnTo>
                <a:lnTo>
                  <a:pt x="83" y="240"/>
                </a:lnTo>
                <a:lnTo>
                  <a:pt x="90" y="239"/>
                </a:lnTo>
                <a:lnTo>
                  <a:pt x="96" y="244"/>
                </a:lnTo>
                <a:lnTo>
                  <a:pt x="93" y="254"/>
                </a:lnTo>
                <a:lnTo>
                  <a:pt x="96" y="259"/>
                </a:lnTo>
                <a:lnTo>
                  <a:pt x="99" y="260"/>
                </a:lnTo>
                <a:lnTo>
                  <a:pt x="99" y="268"/>
                </a:lnTo>
                <a:lnTo>
                  <a:pt x="105" y="271"/>
                </a:lnTo>
                <a:lnTo>
                  <a:pt x="110" y="267"/>
                </a:lnTo>
                <a:lnTo>
                  <a:pt x="116" y="267"/>
                </a:lnTo>
                <a:lnTo>
                  <a:pt x="105" y="254"/>
                </a:lnTo>
                <a:lnTo>
                  <a:pt x="110" y="251"/>
                </a:lnTo>
                <a:lnTo>
                  <a:pt x="130" y="262"/>
                </a:lnTo>
                <a:lnTo>
                  <a:pt x="145" y="261"/>
                </a:lnTo>
                <a:lnTo>
                  <a:pt x="142" y="268"/>
                </a:lnTo>
                <a:lnTo>
                  <a:pt x="152" y="276"/>
                </a:lnTo>
                <a:lnTo>
                  <a:pt x="169" y="272"/>
                </a:lnTo>
                <a:lnTo>
                  <a:pt x="182" y="276"/>
                </a:lnTo>
                <a:lnTo>
                  <a:pt x="210" y="294"/>
                </a:lnTo>
                <a:lnTo>
                  <a:pt x="220" y="307"/>
                </a:lnTo>
                <a:lnTo>
                  <a:pt x="227" y="307"/>
                </a:lnTo>
                <a:lnTo>
                  <a:pt x="231" y="303"/>
                </a:lnTo>
                <a:lnTo>
                  <a:pt x="244" y="303"/>
                </a:lnTo>
                <a:lnTo>
                  <a:pt x="250" y="309"/>
                </a:lnTo>
                <a:lnTo>
                  <a:pt x="252" y="32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6" name="Freeform 32"/>
          <p:cNvSpPr>
            <a:spLocks/>
          </p:cNvSpPr>
          <p:nvPr/>
        </p:nvSpPr>
        <p:spPr bwMode="auto">
          <a:xfrm>
            <a:off x="7979451" y="3954634"/>
            <a:ext cx="887623" cy="331850"/>
          </a:xfrm>
          <a:custGeom>
            <a:avLst/>
            <a:gdLst/>
            <a:ahLst/>
            <a:cxnLst>
              <a:cxn ang="0">
                <a:pos x="125" y="7"/>
              </a:cxn>
              <a:cxn ang="0">
                <a:pos x="137" y="3"/>
              </a:cxn>
              <a:cxn ang="0">
                <a:pos x="160" y="4"/>
              </a:cxn>
              <a:cxn ang="0">
                <a:pos x="168" y="16"/>
              </a:cxn>
              <a:cxn ang="0">
                <a:pos x="181" y="20"/>
              </a:cxn>
              <a:cxn ang="0">
                <a:pos x="181" y="35"/>
              </a:cxn>
              <a:cxn ang="0">
                <a:pos x="184" y="44"/>
              </a:cxn>
              <a:cxn ang="0">
                <a:pos x="195" y="43"/>
              </a:cxn>
              <a:cxn ang="0">
                <a:pos x="190" y="30"/>
              </a:cxn>
              <a:cxn ang="0">
                <a:pos x="215" y="38"/>
              </a:cxn>
              <a:cxn ang="0">
                <a:pos x="227" y="44"/>
              </a:cxn>
              <a:cxn ang="0">
                <a:pos x="254" y="48"/>
              </a:cxn>
              <a:cxn ang="0">
                <a:pos x="295" y="70"/>
              </a:cxn>
              <a:cxn ang="0">
                <a:pos x="312" y="83"/>
              </a:cxn>
              <a:cxn ang="0">
                <a:pos x="329" y="79"/>
              </a:cxn>
              <a:cxn ang="0">
                <a:pos x="337" y="97"/>
              </a:cxn>
              <a:cxn ang="0">
                <a:pos x="307" y="103"/>
              </a:cxn>
              <a:cxn ang="0">
                <a:pos x="282" y="116"/>
              </a:cxn>
              <a:cxn ang="0">
                <a:pos x="248" y="124"/>
              </a:cxn>
              <a:cxn ang="0">
                <a:pos x="233" y="120"/>
              </a:cxn>
              <a:cxn ang="0">
                <a:pos x="202" y="123"/>
              </a:cxn>
              <a:cxn ang="0">
                <a:pos x="181" y="120"/>
              </a:cxn>
              <a:cxn ang="0">
                <a:pos x="157" y="112"/>
              </a:cxn>
              <a:cxn ang="0">
                <a:pos x="131" y="108"/>
              </a:cxn>
              <a:cxn ang="0">
                <a:pos x="123" y="120"/>
              </a:cxn>
              <a:cxn ang="0">
                <a:pos x="110" y="126"/>
              </a:cxn>
              <a:cxn ang="0">
                <a:pos x="82" y="119"/>
              </a:cxn>
              <a:cxn ang="0">
                <a:pos x="76" y="118"/>
              </a:cxn>
              <a:cxn ang="0">
                <a:pos x="48" y="94"/>
              </a:cxn>
              <a:cxn ang="0">
                <a:pos x="24" y="79"/>
              </a:cxn>
              <a:cxn ang="0">
                <a:pos x="22" y="64"/>
              </a:cxn>
              <a:cxn ang="0">
                <a:pos x="0" y="43"/>
              </a:cxn>
              <a:cxn ang="0">
                <a:pos x="4" y="35"/>
              </a:cxn>
              <a:cxn ang="0">
                <a:pos x="16" y="41"/>
              </a:cxn>
              <a:cxn ang="0">
                <a:pos x="40" y="27"/>
              </a:cxn>
              <a:cxn ang="0">
                <a:pos x="58" y="18"/>
              </a:cxn>
              <a:cxn ang="0">
                <a:pos x="79" y="10"/>
              </a:cxn>
              <a:cxn ang="0">
                <a:pos x="93" y="8"/>
              </a:cxn>
              <a:cxn ang="0">
                <a:pos x="108" y="3"/>
              </a:cxn>
              <a:cxn ang="0">
                <a:pos x="120" y="2"/>
              </a:cxn>
            </a:cxnLst>
            <a:rect l="0" t="0" r="r" b="b"/>
            <a:pathLst>
              <a:path w="337" h="131">
                <a:moveTo>
                  <a:pt x="122" y="0"/>
                </a:moveTo>
                <a:lnTo>
                  <a:pt x="125" y="7"/>
                </a:lnTo>
                <a:lnTo>
                  <a:pt x="129" y="2"/>
                </a:lnTo>
                <a:lnTo>
                  <a:pt x="137" y="3"/>
                </a:lnTo>
                <a:lnTo>
                  <a:pt x="141" y="2"/>
                </a:lnTo>
                <a:lnTo>
                  <a:pt x="160" y="4"/>
                </a:lnTo>
                <a:lnTo>
                  <a:pt x="160" y="9"/>
                </a:lnTo>
                <a:lnTo>
                  <a:pt x="168" y="16"/>
                </a:lnTo>
                <a:lnTo>
                  <a:pt x="175" y="15"/>
                </a:lnTo>
                <a:lnTo>
                  <a:pt x="181" y="20"/>
                </a:lnTo>
                <a:lnTo>
                  <a:pt x="178" y="30"/>
                </a:lnTo>
                <a:lnTo>
                  <a:pt x="181" y="35"/>
                </a:lnTo>
                <a:lnTo>
                  <a:pt x="184" y="36"/>
                </a:lnTo>
                <a:lnTo>
                  <a:pt x="184" y="44"/>
                </a:lnTo>
                <a:lnTo>
                  <a:pt x="190" y="47"/>
                </a:lnTo>
                <a:lnTo>
                  <a:pt x="195" y="43"/>
                </a:lnTo>
                <a:lnTo>
                  <a:pt x="201" y="43"/>
                </a:lnTo>
                <a:lnTo>
                  <a:pt x="190" y="30"/>
                </a:lnTo>
                <a:lnTo>
                  <a:pt x="195" y="27"/>
                </a:lnTo>
                <a:lnTo>
                  <a:pt x="215" y="38"/>
                </a:lnTo>
                <a:lnTo>
                  <a:pt x="230" y="37"/>
                </a:lnTo>
                <a:lnTo>
                  <a:pt x="227" y="44"/>
                </a:lnTo>
                <a:lnTo>
                  <a:pt x="237" y="52"/>
                </a:lnTo>
                <a:lnTo>
                  <a:pt x="254" y="48"/>
                </a:lnTo>
                <a:lnTo>
                  <a:pt x="267" y="52"/>
                </a:lnTo>
                <a:lnTo>
                  <a:pt x="295" y="70"/>
                </a:lnTo>
                <a:lnTo>
                  <a:pt x="305" y="83"/>
                </a:lnTo>
                <a:lnTo>
                  <a:pt x="312" y="83"/>
                </a:lnTo>
                <a:lnTo>
                  <a:pt x="316" y="79"/>
                </a:lnTo>
                <a:lnTo>
                  <a:pt x="329" y="79"/>
                </a:lnTo>
                <a:lnTo>
                  <a:pt x="335" y="85"/>
                </a:lnTo>
                <a:lnTo>
                  <a:pt x="337" y="97"/>
                </a:lnTo>
                <a:lnTo>
                  <a:pt x="317" y="95"/>
                </a:lnTo>
                <a:lnTo>
                  <a:pt x="307" y="103"/>
                </a:lnTo>
                <a:lnTo>
                  <a:pt x="295" y="105"/>
                </a:lnTo>
                <a:lnTo>
                  <a:pt x="282" y="116"/>
                </a:lnTo>
                <a:lnTo>
                  <a:pt x="265" y="118"/>
                </a:lnTo>
                <a:lnTo>
                  <a:pt x="248" y="124"/>
                </a:lnTo>
                <a:lnTo>
                  <a:pt x="243" y="120"/>
                </a:lnTo>
                <a:lnTo>
                  <a:pt x="233" y="120"/>
                </a:lnTo>
                <a:lnTo>
                  <a:pt x="222" y="128"/>
                </a:lnTo>
                <a:lnTo>
                  <a:pt x="202" y="123"/>
                </a:lnTo>
                <a:lnTo>
                  <a:pt x="193" y="118"/>
                </a:lnTo>
                <a:lnTo>
                  <a:pt x="181" y="120"/>
                </a:lnTo>
                <a:lnTo>
                  <a:pt x="168" y="119"/>
                </a:lnTo>
                <a:lnTo>
                  <a:pt x="157" y="112"/>
                </a:lnTo>
                <a:lnTo>
                  <a:pt x="140" y="112"/>
                </a:lnTo>
                <a:lnTo>
                  <a:pt x="131" y="108"/>
                </a:lnTo>
                <a:lnTo>
                  <a:pt x="128" y="117"/>
                </a:lnTo>
                <a:lnTo>
                  <a:pt x="123" y="120"/>
                </a:lnTo>
                <a:lnTo>
                  <a:pt x="122" y="126"/>
                </a:lnTo>
                <a:lnTo>
                  <a:pt x="110" y="126"/>
                </a:lnTo>
                <a:lnTo>
                  <a:pt x="105" y="131"/>
                </a:lnTo>
                <a:lnTo>
                  <a:pt x="82" y="119"/>
                </a:lnTo>
                <a:lnTo>
                  <a:pt x="76" y="119"/>
                </a:lnTo>
                <a:lnTo>
                  <a:pt x="76" y="118"/>
                </a:lnTo>
                <a:lnTo>
                  <a:pt x="57" y="100"/>
                </a:lnTo>
                <a:lnTo>
                  <a:pt x="48" y="94"/>
                </a:lnTo>
                <a:lnTo>
                  <a:pt x="33" y="84"/>
                </a:lnTo>
                <a:lnTo>
                  <a:pt x="24" y="79"/>
                </a:lnTo>
                <a:lnTo>
                  <a:pt x="22" y="73"/>
                </a:lnTo>
                <a:lnTo>
                  <a:pt x="22" y="64"/>
                </a:lnTo>
                <a:lnTo>
                  <a:pt x="12" y="50"/>
                </a:lnTo>
                <a:lnTo>
                  <a:pt x="0" y="43"/>
                </a:lnTo>
                <a:lnTo>
                  <a:pt x="0" y="37"/>
                </a:lnTo>
                <a:lnTo>
                  <a:pt x="4" y="35"/>
                </a:lnTo>
                <a:lnTo>
                  <a:pt x="9" y="38"/>
                </a:lnTo>
                <a:lnTo>
                  <a:pt x="16" y="41"/>
                </a:lnTo>
                <a:lnTo>
                  <a:pt x="31" y="27"/>
                </a:lnTo>
                <a:lnTo>
                  <a:pt x="40" y="27"/>
                </a:lnTo>
                <a:lnTo>
                  <a:pt x="48" y="18"/>
                </a:lnTo>
                <a:lnTo>
                  <a:pt x="58" y="18"/>
                </a:lnTo>
                <a:lnTo>
                  <a:pt x="64" y="10"/>
                </a:lnTo>
                <a:lnTo>
                  <a:pt x="79" y="10"/>
                </a:lnTo>
                <a:lnTo>
                  <a:pt x="86" y="12"/>
                </a:lnTo>
                <a:lnTo>
                  <a:pt x="93" y="8"/>
                </a:lnTo>
                <a:lnTo>
                  <a:pt x="93" y="0"/>
                </a:lnTo>
                <a:lnTo>
                  <a:pt x="108" y="3"/>
                </a:lnTo>
                <a:lnTo>
                  <a:pt x="114" y="0"/>
                </a:lnTo>
                <a:lnTo>
                  <a:pt x="120" y="2"/>
                </a:lnTo>
                <a:lnTo>
                  <a:pt x="122" y="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7" name="Freeform 33"/>
          <p:cNvSpPr>
            <a:spLocks/>
          </p:cNvSpPr>
          <p:nvPr/>
        </p:nvSpPr>
        <p:spPr bwMode="auto">
          <a:xfrm>
            <a:off x="7292004" y="3392263"/>
            <a:ext cx="1016682" cy="1051280"/>
          </a:xfrm>
          <a:custGeom>
            <a:avLst/>
            <a:gdLst/>
            <a:ahLst/>
            <a:cxnLst>
              <a:cxn ang="0">
                <a:pos x="141" y="6"/>
              </a:cxn>
              <a:cxn ang="0">
                <a:pos x="163" y="25"/>
              </a:cxn>
              <a:cxn ang="0">
                <a:pos x="170" y="41"/>
              </a:cxn>
              <a:cxn ang="0">
                <a:pos x="189" y="34"/>
              </a:cxn>
              <a:cxn ang="0">
                <a:pos x="213" y="37"/>
              </a:cxn>
              <a:cxn ang="0">
                <a:pos x="193" y="54"/>
              </a:cxn>
              <a:cxn ang="0">
                <a:pos x="220" y="61"/>
              </a:cxn>
              <a:cxn ang="0">
                <a:pos x="255" y="44"/>
              </a:cxn>
              <a:cxn ang="0">
                <a:pos x="270" y="29"/>
              </a:cxn>
              <a:cxn ang="0">
                <a:pos x="267" y="37"/>
              </a:cxn>
              <a:cxn ang="0">
                <a:pos x="285" y="37"/>
              </a:cxn>
              <a:cxn ang="0">
                <a:pos x="312" y="51"/>
              </a:cxn>
              <a:cxn ang="0">
                <a:pos x="334" y="70"/>
              </a:cxn>
              <a:cxn ang="0">
                <a:pos x="359" y="92"/>
              </a:cxn>
              <a:cxn ang="0">
                <a:pos x="359" y="131"/>
              </a:cxn>
              <a:cxn ang="0">
                <a:pos x="369" y="162"/>
              </a:cxn>
              <a:cxn ang="0">
                <a:pos x="384" y="196"/>
              </a:cxn>
              <a:cxn ang="0">
                <a:pos x="369" y="225"/>
              </a:cxn>
              <a:cxn ang="0">
                <a:pos x="340" y="232"/>
              </a:cxn>
              <a:cxn ang="0">
                <a:pos x="301" y="249"/>
              </a:cxn>
              <a:cxn ang="0">
                <a:pos x="265" y="257"/>
              </a:cxn>
              <a:cxn ang="0">
                <a:pos x="283" y="286"/>
              </a:cxn>
              <a:cxn ang="0">
                <a:pos x="309" y="316"/>
              </a:cxn>
              <a:cxn ang="0">
                <a:pos x="336" y="357"/>
              </a:cxn>
              <a:cxn ang="0">
                <a:pos x="300" y="384"/>
              </a:cxn>
              <a:cxn ang="0">
                <a:pos x="308" y="405"/>
              </a:cxn>
              <a:cxn ang="0">
                <a:pos x="270" y="400"/>
              </a:cxn>
              <a:cxn ang="0">
                <a:pos x="232" y="410"/>
              </a:cxn>
              <a:cxn ang="0">
                <a:pos x="202" y="411"/>
              </a:cxn>
              <a:cxn ang="0">
                <a:pos x="173" y="409"/>
              </a:cxn>
              <a:cxn ang="0">
                <a:pos x="147" y="400"/>
              </a:cxn>
              <a:cxn ang="0">
                <a:pos x="128" y="394"/>
              </a:cxn>
              <a:cxn ang="0">
                <a:pos x="105" y="404"/>
              </a:cxn>
              <a:cxn ang="0">
                <a:pos x="85" y="398"/>
              </a:cxn>
              <a:cxn ang="0">
                <a:pos x="87" y="362"/>
              </a:cxn>
              <a:cxn ang="0">
                <a:pos x="93" y="328"/>
              </a:cxn>
              <a:cxn ang="0">
                <a:pos x="59" y="323"/>
              </a:cxn>
              <a:cxn ang="0">
                <a:pos x="36" y="315"/>
              </a:cxn>
              <a:cxn ang="0">
                <a:pos x="23" y="292"/>
              </a:cxn>
              <a:cxn ang="0">
                <a:pos x="13" y="259"/>
              </a:cxn>
              <a:cxn ang="0">
                <a:pos x="4" y="228"/>
              </a:cxn>
              <a:cxn ang="0">
                <a:pos x="6" y="193"/>
              </a:cxn>
              <a:cxn ang="0">
                <a:pos x="42" y="177"/>
              </a:cxn>
              <a:cxn ang="0">
                <a:pos x="51" y="153"/>
              </a:cxn>
              <a:cxn ang="0">
                <a:pos x="36" y="139"/>
              </a:cxn>
              <a:cxn ang="0">
                <a:pos x="56" y="122"/>
              </a:cxn>
              <a:cxn ang="0">
                <a:pos x="63" y="105"/>
              </a:cxn>
              <a:cxn ang="0">
                <a:pos x="47" y="89"/>
              </a:cxn>
              <a:cxn ang="0">
                <a:pos x="86" y="80"/>
              </a:cxn>
              <a:cxn ang="0">
                <a:pos x="94" y="86"/>
              </a:cxn>
              <a:cxn ang="0">
                <a:pos x="104" y="93"/>
              </a:cxn>
              <a:cxn ang="0">
                <a:pos x="108" y="76"/>
              </a:cxn>
              <a:cxn ang="0">
                <a:pos x="138" y="67"/>
              </a:cxn>
              <a:cxn ang="0">
                <a:pos x="139" y="64"/>
              </a:cxn>
              <a:cxn ang="0">
                <a:pos x="128" y="50"/>
              </a:cxn>
              <a:cxn ang="0">
                <a:pos x="112" y="31"/>
              </a:cxn>
              <a:cxn ang="0">
                <a:pos x="118" y="14"/>
              </a:cxn>
              <a:cxn ang="0">
                <a:pos x="108" y="0"/>
              </a:cxn>
            </a:cxnLst>
            <a:rect l="0" t="0" r="r" b="b"/>
            <a:pathLst>
              <a:path w="386" h="415">
                <a:moveTo>
                  <a:pt x="108" y="0"/>
                </a:moveTo>
                <a:lnTo>
                  <a:pt x="120" y="0"/>
                </a:lnTo>
                <a:lnTo>
                  <a:pt x="137" y="4"/>
                </a:lnTo>
                <a:lnTo>
                  <a:pt x="141" y="6"/>
                </a:lnTo>
                <a:lnTo>
                  <a:pt x="150" y="5"/>
                </a:lnTo>
                <a:lnTo>
                  <a:pt x="158" y="14"/>
                </a:lnTo>
                <a:lnTo>
                  <a:pt x="168" y="15"/>
                </a:lnTo>
                <a:lnTo>
                  <a:pt x="163" y="25"/>
                </a:lnTo>
                <a:lnTo>
                  <a:pt x="158" y="28"/>
                </a:lnTo>
                <a:lnTo>
                  <a:pt x="161" y="33"/>
                </a:lnTo>
                <a:lnTo>
                  <a:pt x="168" y="35"/>
                </a:lnTo>
                <a:lnTo>
                  <a:pt x="170" y="41"/>
                </a:lnTo>
                <a:lnTo>
                  <a:pt x="178" y="37"/>
                </a:lnTo>
                <a:lnTo>
                  <a:pt x="180" y="33"/>
                </a:lnTo>
                <a:lnTo>
                  <a:pt x="185" y="31"/>
                </a:lnTo>
                <a:lnTo>
                  <a:pt x="189" y="34"/>
                </a:lnTo>
                <a:lnTo>
                  <a:pt x="199" y="43"/>
                </a:lnTo>
                <a:lnTo>
                  <a:pt x="202" y="39"/>
                </a:lnTo>
                <a:lnTo>
                  <a:pt x="209" y="34"/>
                </a:lnTo>
                <a:lnTo>
                  <a:pt x="213" y="37"/>
                </a:lnTo>
                <a:lnTo>
                  <a:pt x="213" y="43"/>
                </a:lnTo>
                <a:lnTo>
                  <a:pt x="207" y="50"/>
                </a:lnTo>
                <a:lnTo>
                  <a:pt x="202" y="49"/>
                </a:lnTo>
                <a:lnTo>
                  <a:pt x="193" y="54"/>
                </a:lnTo>
                <a:lnTo>
                  <a:pt x="205" y="57"/>
                </a:lnTo>
                <a:lnTo>
                  <a:pt x="209" y="55"/>
                </a:lnTo>
                <a:lnTo>
                  <a:pt x="218" y="56"/>
                </a:lnTo>
                <a:lnTo>
                  <a:pt x="220" y="61"/>
                </a:lnTo>
                <a:lnTo>
                  <a:pt x="230" y="60"/>
                </a:lnTo>
                <a:lnTo>
                  <a:pt x="232" y="54"/>
                </a:lnTo>
                <a:lnTo>
                  <a:pt x="238" y="46"/>
                </a:lnTo>
                <a:lnTo>
                  <a:pt x="255" y="44"/>
                </a:lnTo>
                <a:lnTo>
                  <a:pt x="255" y="40"/>
                </a:lnTo>
                <a:lnTo>
                  <a:pt x="265" y="35"/>
                </a:lnTo>
                <a:lnTo>
                  <a:pt x="266" y="32"/>
                </a:lnTo>
                <a:lnTo>
                  <a:pt x="270" y="29"/>
                </a:lnTo>
                <a:lnTo>
                  <a:pt x="282" y="31"/>
                </a:lnTo>
                <a:lnTo>
                  <a:pt x="272" y="34"/>
                </a:lnTo>
                <a:lnTo>
                  <a:pt x="268" y="38"/>
                </a:lnTo>
                <a:lnTo>
                  <a:pt x="267" y="37"/>
                </a:lnTo>
                <a:lnTo>
                  <a:pt x="262" y="40"/>
                </a:lnTo>
                <a:lnTo>
                  <a:pt x="266" y="44"/>
                </a:lnTo>
                <a:lnTo>
                  <a:pt x="276" y="38"/>
                </a:lnTo>
                <a:lnTo>
                  <a:pt x="285" y="37"/>
                </a:lnTo>
                <a:lnTo>
                  <a:pt x="289" y="35"/>
                </a:lnTo>
                <a:lnTo>
                  <a:pt x="292" y="39"/>
                </a:lnTo>
                <a:lnTo>
                  <a:pt x="300" y="40"/>
                </a:lnTo>
                <a:lnTo>
                  <a:pt x="312" y="51"/>
                </a:lnTo>
                <a:lnTo>
                  <a:pt x="321" y="50"/>
                </a:lnTo>
                <a:lnTo>
                  <a:pt x="326" y="56"/>
                </a:lnTo>
                <a:lnTo>
                  <a:pt x="325" y="64"/>
                </a:lnTo>
                <a:lnTo>
                  <a:pt x="334" y="70"/>
                </a:lnTo>
                <a:lnTo>
                  <a:pt x="341" y="69"/>
                </a:lnTo>
                <a:lnTo>
                  <a:pt x="346" y="74"/>
                </a:lnTo>
                <a:lnTo>
                  <a:pt x="354" y="73"/>
                </a:lnTo>
                <a:lnTo>
                  <a:pt x="359" y="92"/>
                </a:lnTo>
                <a:lnTo>
                  <a:pt x="358" y="105"/>
                </a:lnTo>
                <a:lnTo>
                  <a:pt x="346" y="112"/>
                </a:lnTo>
                <a:lnTo>
                  <a:pt x="346" y="118"/>
                </a:lnTo>
                <a:lnTo>
                  <a:pt x="359" y="131"/>
                </a:lnTo>
                <a:lnTo>
                  <a:pt x="358" y="139"/>
                </a:lnTo>
                <a:lnTo>
                  <a:pt x="364" y="148"/>
                </a:lnTo>
                <a:lnTo>
                  <a:pt x="364" y="154"/>
                </a:lnTo>
                <a:lnTo>
                  <a:pt x="369" y="162"/>
                </a:lnTo>
                <a:lnTo>
                  <a:pt x="365" y="170"/>
                </a:lnTo>
                <a:lnTo>
                  <a:pt x="373" y="186"/>
                </a:lnTo>
                <a:lnTo>
                  <a:pt x="379" y="190"/>
                </a:lnTo>
                <a:lnTo>
                  <a:pt x="384" y="196"/>
                </a:lnTo>
                <a:lnTo>
                  <a:pt x="386" y="218"/>
                </a:lnTo>
                <a:lnTo>
                  <a:pt x="381" y="224"/>
                </a:lnTo>
                <a:lnTo>
                  <a:pt x="375" y="222"/>
                </a:lnTo>
                <a:lnTo>
                  <a:pt x="369" y="225"/>
                </a:lnTo>
                <a:lnTo>
                  <a:pt x="354" y="222"/>
                </a:lnTo>
                <a:lnTo>
                  <a:pt x="354" y="230"/>
                </a:lnTo>
                <a:lnTo>
                  <a:pt x="347" y="234"/>
                </a:lnTo>
                <a:lnTo>
                  <a:pt x="340" y="232"/>
                </a:lnTo>
                <a:lnTo>
                  <a:pt x="325" y="232"/>
                </a:lnTo>
                <a:lnTo>
                  <a:pt x="319" y="240"/>
                </a:lnTo>
                <a:lnTo>
                  <a:pt x="309" y="240"/>
                </a:lnTo>
                <a:lnTo>
                  <a:pt x="301" y="249"/>
                </a:lnTo>
                <a:lnTo>
                  <a:pt x="292" y="249"/>
                </a:lnTo>
                <a:lnTo>
                  <a:pt x="277" y="263"/>
                </a:lnTo>
                <a:lnTo>
                  <a:pt x="270" y="260"/>
                </a:lnTo>
                <a:lnTo>
                  <a:pt x="265" y="257"/>
                </a:lnTo>
                <a:lnTo>
                  <a:pt x="261" y="259"/>
                </a:lnTo>
                <a:lnTo>
                  <a:pt x="261" y="265"/>
                </a:lnTo>
                <a:lnTo>
                  <a:pt x="273" y="272"/>
                </a:lnTo>
                <a:lnTo>
                  <a:pt x="283" y="286"/>
                </a:lnTo>
                <a:lnTo>
                  <a:pt x="283" y="295"/>
                </a:lnTo>
                <a:lnTo>
                  <a:pt x="285" y="301"/>
                </a:lnTo>
                <a:lnTo>
                  <a:pt x="294" y="306"/>
                </a:lnTo>
                <a:lnTo>
                  <a:pt x="309" y="316"/>
                </a:lnTo>
                <a:lnTo>
                  <a:pt x="318" y="322"/>
                </a:lnTo>
                <a:lnTo>
                  <a:pt x="337" y="340"/>
                </a:lnTo>
                <a:lnTo>
                  <a:pt x="335" y="348"/>
                </a:lnTo>
                <a:lnTo>
                  <a:pt x="336" y="357"/>
                </a:lnTo>
                <a:lnTo>
                  <a:pt x="329" y="357"/>
                </a:lnTo>
                <a:lnTo>
                  <a:pt x="323" y="365"/>
                </a:lnTo>
                <a:lnTo>
                  <a:pt x="312" y="370"/>
                </a:lnTo>
                <a:lnTo>
                  <a:pt x="300" y="384"/>
                </a:lnTo>
                <a:lnTo>
                  <a:pt x="300" y="390"/>
                </a:lnTo>
                <a:lnTo>
                  <a:pt x="312" y="394"/>
                </a:lnTo>
                <a:lnTo>
                  <a:pt x="313" y="402"/>
                </a:lnTo>
                <a:lnTo>
                  <a:pt x="308" y="405"/>
                </a:lnTo>
                <a:lnTo>
                  <a:pt x="297" y="399"/>
                </a:lnTo>
                <a:lnTo>
                  <a:pt x="288" y="403"/>
                </a:lnTo>
                <a:lnTo>
                  <a:pt x="277" y="399"/>
                </a:lnTo>
                <a:lnTo>
                  <a:pt x="270" y="400"/>
                </a:lnTo>
                <a:lnTo>
                  <a:pt x="255" y="409"/>
                </a:lnTo>
                <a:lnTo>
                  <a:pt x="247" y="410"/>
                </a:lnTo>
                <a:lnTo>
                  <a:pt x="240" y="409"/>
                </a:lnTo>
                <a:lnTo>
                  <a:pt x="232" y="410"/>
                </a:lnTo>
                <a:lnTo>
                  <a:pt x="225" y="406"/>
                </a:lnTo>
                <a:lnTo>
                  <a:pt x="213" y="405"/>
                </a:lnTo>
                <a:lnTo>
                  <a:pt x="201" y="406"/>
                </a:lnTo>
                <a:lnTo>
                  <a:pt x="202" y="411"/>
                </a:lnTo>
                <a:lnTo>
                  <a:pt x="198" y="415"/>
                </a:lnTo>
                <a:lnTo>
                  <a:pt x="187" y="413"/>
                </a:lnTo>
                <a:lnTo>
                  <a:pt x="180" y="406"/>
                </a:lnTo>
                <a:lnTo>
                  <a:pt x="173" y="409"/>
                </a:lnTo>
                <a:lnTo>
                  <a:pt x="167" y="411"/>
                </a:lnTo>
                <a:lnTo>
                  <a:pt x="164" y="411"/>
                </a:lnTo>
                <a:lnTo>
                  <a:pt x="160" y="409"/>
                </a:lnTo>
                <a:lnTo>
                  <a:pt x="147" y="400"/>
                </a:lnTo>
                <a:lnTo>
                  <a:pt x="141" y="400"/>
                </a:lnTo>
                <a:lnTo>
                  <a:pt x="137" y="404"/>
                </a:lnTo>
                <a:lnTo>
                  <a:pt x="131" y="403"/>
                </a:lnTo>
                <a:lnTo>
                  <a:pt x="128" y="394"/>
                </a:lnTo>
                <a:lnTo>
                  <a:pt x="118" y="397"/>
                </a:lnTo>
                <a:lnTo>
                  <a:pt x="120" y="403"/>
                </a:lnTo>
                <a:lnTo>
                  <a:pt x="116" y="408"/>
                </a:lnTo>
                <a:lnTo>
                  <a:pt x="105" y="404"/>
                </a:lnTo>
                <a:lnTo>
                  <a:pt x="97" y="408"/>
                </a:lnTo>
                <a:lnTo>
                  <a:pt x="89" y="406"/>
                </a:lnTo>
                <a:lnTo>
                  <a:pt x="89" y="406"/>
                </a:lnTo>
                <a:lnTo>
                  <a:pt x="85" y="398"/>
                </a:lnTo>
                <a:lnTo>
                  <a:pt x="77" y="393"/>
                </a:lnTo>
                <a:lnTo>
                  <a:pt x="76" y="381"/>
                </a:lnTo>
                <a:lnTo>
                  <a:pt x="81" y="367"/>
                </a:lnTo>
                <a:lnTo>
                  <a:pt x="87" y="362"/>
                </a:lnTo>
                <a:lnTo>
                  <a:pt x="87" y="356"/>
                </a:lnTo>
                <a:lnTo>
                  <a:pt x="92" y="342"/>
                </a:lnTo>
                <a:lnTo>
                  <a:pt x="103" y="333"/>
                </a:lnTo>
                <a:lnTo>
                  <a:pt x="93" y="328"/>
                </a:lnTo>
                <a:lnTo>
                  <a:pt x="85" y="328"/>
                </a:lnTo>
                <a:lnTo>
                  <a:pt x="74" y="323"/>
                </a:lnTo>
                <a:lnTo>
                  <a:pt x="65" y="325"/>
                </a:lnTo>
                <a:lnTo>
                  <a:pt x="59" y="323"/>
                </a:lnTo>
                <a:lnTo>
                  <a:pt x="52" y="323"/>
                </a:lnTo>
                <a:lnTo>
                  <a:pt x="45" y="325"/>
                </a:lnTo>
                <a:lnTo>
                  <a:pt x="36" y="319"/>
                </a:lnTo>
                <a:lnTo>
                  <a:pt x="36" y="315"/>
                </a:lnTo>
                <a:lnTo>
                  <a:pt x="28" y="309"/>
                </a:lnTo>
                <a:lnTo>
                  <a:pt x="28" y="309"/>
                </a:lnTo>
                <a:lnTo>
                  <a:pt x="28" y="295"/>
                </a:lnTo>
                <a:lnTo>
                  <a:pt x="23" y="292"/>
                </a:lnTo>
                <a:lnTo>
                  <a:pt x="22" y="283"/>
                </a:lnTo>
                <a:lnTo>
                  <a:pt x="11" y="271"/>
                </a:lnTo>
                <a:lnTo>
                  <a:pt x="7" y="271"/>
                </a:lnTo>
                <a:lnTo>
                  <a:pt x="13" y="259"/>
                </a:lnTo>
                <a:lnTo>
                  <a:pt x="7" y="252"/>
                </a:lnTo>
                <a:lnTo>
                  <a:pt x="7" y="246"/>
                </a:lnTo>
                <a:lnTo>
                  <a:pt x="0" y="234"/>
                </a:lnTo>
                <a:lnTo>
                  <a:pt x="4" y="228"/>
                </a:lnTo>
                <a:lnTo>
                  <a:pt x="2" y="228"/>
                </a:lnTo>
                <a:lnTo>
                  <a:pt x="6" y="218"/>
                </a:lnTo>
                <a:lnTo>
                  <a:pt x="10" y="205"/>
                </a:lnTo>
                <a:lnTo>
                  <a:pt x="6" y="193"/>
                </a:lnTo>
                <a:lnTo>
                  <a:pt x="12" y="185"/>
                </a:lnTo>
                <a:lnTo>
                  <a:pt x="18" y="177"/>
                </a:lnTo>
                <a:lnTo>
                  <a:pt x="30" y="174"/>
                </a:lnTo>
                <a:lnTo>
                  <a:pt x="42" y="177"/>
                </a:lnTo>
                <a:lnTo>
                  <a:pt x="48" y="173"/>
                </a:lnTo>
                <a:lnTo>
                  <a:pt x="43" y="166"/>
                </a:lnTo>
                <a:lnTo>
                  <a:pt x="50" y="162"/>
                </a:lnTo>
                <a:lnTo>
                  <a:pt x="51" y="153"/>
                </a:lnTo>
                <a:lnTo>
                  <a:pt x="53" y="148"/>
                </a:lnTo>
                <a:lnTo>
                  <a:pt x="48" y="144"/>
                </a:lnTo>
                <a:lnTo>
                  <a:pt x="37" y="144"/>
                </a:lnTo>
                <a:lnTo>
                  <a:pt x="36" y="139"/>
                </a:lnTo>
                <a:lnTo>
                  <a:pt x="40" y="131"/>
                </a:lnTo>
                <a:lnTo>
                  <a:pt x="50" y="135"/>
                </a:lnTo>
                <a:lnTo>
                  <a:pt x="56" y="130"/>
                </a:lnTo>
                <a:lnTo>
                  <a:pt x="56" y="122"/>
                </a:lnTo>
                <a:lnTo>
                  <a:pt x="59" y="115"/>
                </a:lnTo>
                <a:lnTo>
                  <a:pt x="60" y="110"/>
                </a:lnTo>
                <a:lnTo>
                  <a:pt x="63" y="107"/>
                </a:lnTo>
                <a:lnTo>
                  <a:pt x="63" y="105"/>
                </a:lnTo>
                <a:lnTo>
                  <a:pt x="64" y="105"/>
                </a:lnTo>
                <a:lnTo>
                  <a:pt x="62" y="98"/>
                </a:lnTo>
                <a:lnTo>
                  <a:pt x="52" y="96"/>
                </a:lnTo>
                <a:lnTo>
                  <a:pt x="47" y="89"/>
                </a:lnTo>
                <a:lnTo>
                  <a:pt x="50" y="81"/>
                </a:lnTo>
                <a:lnTo>
                  <a:pt x="70" y="75"/>
                </a:lnTo>
                <a:lnTo>
                  <a:pt x="76" y="73"/>
                </a:lnTo>
                <a:lnTo>
                  <a:pt x="86" y="80"/>
                </a:lnTo>
                <a:lnTo>
                  <a:pt x="86" y="90"/>
                </a:lnTo>
                <a:lnTo>
                  <a:pt x="93" y="97"/>
                </a:lnTo>
                <a:lnTo>
                  <a:pt x="98" y="93"/>
                </a:lnTo>
                <a:lnTo>
                  <a:pt x="94" y="86"/>
                </a:lnTo>
                <a:lnTo>
                  <a:pt x="94" y="80"/>
                </a:lnTo>
                <a:lnTo>
                  <a:pt x="98" y="78"/>
                </a:lnTo>
                <a:lnTo>
                  <a:pt x="105" y="84"/>
                </a:lnTo>
                <a:lnTo>
                  <a:pt x="104" y="93"/>
                </a:lnTo>
                <a:lnTo>
                  <a:pt x="114" y="103"/>
                </a:lnTo>
                <a:lnTo>
                  <a:pt x="110" y="96"/>
                </a:lnTo>
                <a:lnTo>
                  <a:pt x="110" y="84"/>
                </a:lnTo>
                <a:lnTo>
                  <a:pt x="108" y="76"/>
                </a:lnTo>
                <a:lnTo>
                  <a:pt x="114" y="68"/>
                </a:lnTo>
                <a:lnTo>
                  <a:pt x="121" y="67"/>
                </a:lnTo>
                <a:lnTo>
                  <a:pt x="128" y="70"/>
                </a:lnTo>
                <a:lnTo>
                  <a:pt x="138" y="67"/>
                </a:lnTo>
                <a:lnTo>
                  <a:pt x="152" y="81"/>
                </a:lnTo>
                <a:lnTo>
                  <a:pt x="172" y="85"/>
                </a:lnTo>
                <a:lnTo>
                  <a:pt x="153" y="78"/>
                </a:lnTo>
                <a:lnTo>
                  <a:pt x="139" y="64"/>
                </a:lnTo>
                <a:lnTo>
                  <a:pt x="128" y="63"/>
                </a:lnTo>
                <a:lnTo>
                  <a:pt x="121" y="61"/>
                </a:lnTo>
                <a:lnTo>
                  <a:pt x="121" y="55"/>
                </a:lnTo>
                <a:lnTo>
                  <a:pt x="128" y="50"/>
                </a:lnTo>
                <a:lnTo>
                  <a:pt x="121" y="45"/>
                </a:lnTo>
                <a:lnTo>
                  <a:pt x="121" y="35"/>
                </a:lnTo>
                <a:lnTo>
                  <a:pt x="112" y="38"/>
                </a:lnTo>
                <a:lnTo>
                  <a:pt x="112" y="31"/>
                </a:lnTo>
                <a:lnTo>
                  <a:pt x="120" y="31"/>
                </a:lnTo>
                <a:lnTo>
                  <a:pt x="128" y="28"/>
                </a:lnTo>
                <a:lnTo>
                  <a:pt x="117" y="20"/>
                </a:lnTo>
                <a:lnTo>
                  <a:pt x="118" y="14"/>
                </a:lnTo>
                <a:lnTo>
                  <a:pt x="114" y="14"/>
                </a:lnTo>
                <a:lnTo>
                  <a:pt x="108" y="10"/>
                </a:lnTo>
                <a:lnTo>
                  <a:pt x="108" y="3"/>
                </a:lnTo>
                <a:lnTo>
                  <a:pt x="108" y="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8" name="Freeform 34"/>
          <p:cNvSpPr>
            <a:spLocks/>
          </p:cNvSpPr>
          <p:nvPr/>
        </p:nvSpPr>
        <p:spPr bwMode="auto">
          <a:xfrm>
            <a:off x="7731865" y="4458742"/>
            <a:ext cx="21071" cy="27866"/>
          </a:xfrm>
          <a:custGeom>
            <a:avLst/>
            <a:gdLst/>
            <a:ahLst/>
            <a:cxnLst>
              <a:cxn ang="0">
                <a:pos x="3" y="0"/>
              </a:cxn>
              <a:cxn ang="0">
                <a:pos x="8" y="4"/>
              </a:cxn>
              <a:cxn ang="0">
                <a:pos x="8" y="11"/>
              </a:cxn>
              <a:cxn ang="0">
                <a:pos x="3" y="11"/>
              </a:cxn>
              <a:cxn ang="0">
                <a:pos x="0" y="6"/>
              </a:cxn>
              <a:cxn ang="0">
                <a:pos x="2" y="1"/>
              </a:cxn>
              <a:cxn ang="0">
                <a:pos x="3" y="0"/>
              </a:cxn>
            </a:cxnLst>
            <a:rect l="0" t="0" r="r" b="b"/>
            <a:pathLst>
              <a:path w="8" h="11">
                <a:moveTo>
                  <a:pt x="3" y="0"/>
                </a:moveTo>
                <a:lnTo>
                  <a:pt x="8" y="4"/>
                </a:lnTo>
                <a:lnTo>
                  <a:pt x="8" y="11"/>
                </a:lnTo>
                <a:lnTo>
                  <a:pt x="3" y="11"/>
                </a:lnTo>
                <a:lnTo>
                  <a:pt x="0" y="6"/>
                </a:lnTo>
                <a:lnTo>
                  <a:pt x="2" y="1"/>
                </a:lnTo>
                <a:lnTo>
                  <a:pt x="3" y="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299" name="Freeform 35"/>
          <p:cNvSpPr>
            <a:spLocks/>
          </p:cNvSpPr>
          <p:nvPr/>
        </p:nvSpPr>
        <p:spPr bwMode="auto">
          <a:xfrm>
            <a:off x="7318343" y="4390344"/>
            <a:ext cx="542582" cy="268519"/>
          </a:xfrm>
          <a:custGeom>
            <a:avLst/>
            <a:gdLst/>
            <a:ahLst/>
            <a:cxnLst>
              <a:cxn ang="0">
                <a:pos x="87" y="14"/>
              </a:cxn>
              <a:cxn ang="0">
                <a:pos x="106" y="14"/>
              </a:cxn>
              <a:cxn ang="0">
                <a:pos x="108" y="3"/>
              </a:cxn>
              <a:cxn ang="0">
                <a:pos x="121" y="9"/>
              </a:cxn>
              <a:cxn ang="0">
                <a:pos x="131" y="6"/>
              </a:cxn>
              <a:cxn ang="0">
                <a:pos x="150" y="15"/>
              </a:cxn>
              <a:cxn ang="0">
                <a:pos x="159" y="28"/>
              </a:cxn>
              <a:cxn ang="0">
                <a:pos x="160" y="38"/>
              </a:cxn>
              <a:cxn ang="0">
                <a:pos x="177" y="37"/>
              </a:cxn>
              <a:cxn ang="0">
                <a:pos x="195" y="38"/>
              </a:cxn>
              <a:cxn ang="0">
                <a:pos x="206" y="45"/>
              </a:cxn>
              <a:cxn ang="0">
                <a:pos x="201" y="68"/>
              </a:cxn>
              <a:cxn ang="0">
                <a:pos x="182" y="87"/>
              </a:cxn>
              <a:cxn ang="0">
                <a:pos x="166" y="83"/>
              </a:cxn>
              <a:cxn ang="0">
                <a:pos x="146" y="89"/>
              </a:cxn>
              <a:cxn ang="0">
                <a:pos x="131" y="95"/>
              </a:cxn>
              <a:cxn ang="0">
                <a:pos x="119" y="79"/>
              </a:cxn>
              <a:cxn ang="0">
                <a:pos x="91" y="98"/>
              </a:cxn>
              <a:cxn ang="0">
                <a:pos x="61" y="106"/>
              </a:cxn>
              <a:cxn ang="0">
                <a:pos x="50" y="96"/>
              </a:cxn>
              <a:cxn ang="0">
                <a:pos x="42" y="81"/>
              </a:cxn>
              <a:cxn ang="0">
                <a:pos x="24" y="73"/>
              </a:cxn>
              <a:cxn ang="0">
                <a:pos x="21" y="89"/>
              </a:cxn>
              <a:cxn ang="0">
                <a:pos x="1" y="92"/>
              </a:cxn>
              <a:cxn ang="0">
                <a:pos x="4" y="83"/>
              </a:cxn>
              <a:cxn ang="0">
                <a:pos x="11" y="75"/>
              </a:cxn>
              <a:cxn ang="0">
                <a:pos x="24" y="45"/>
              </a:cxn>
              <a:cxn ang="0">
                <a:pos x="40" y="33"/>
              </a:cxn>
              <a:cxn ang="0">
                <a:pos x="47" y="21"/>
              </a:cxn>
              <a:cxn ang="0">
                <a:pos x="43" y="10"/>
              </a:cxn>
              <a:cxn ang="0">
                <a:pos x="56" y="15"/>
              </a:cxn>
              <a:cxn ang="0">
                <a:pos x="79" y="12"/>
              </a:cxn>
            </a:cxnLst>
            <a:rect l="0" t="0" r="r" b="b"/>
            <a:pathLst>
              <a:path w="206" h="106">
                <a:moveTo>
                  <a:pt x="79" y="12"/>
                </a:moveTo>
                <a:lnTo>
                  <a:pt x="87" y="14"/>
                </a:lnTo>
                <a:lnTo>
                  <a:pt x="95" y="10"/>
                </a:lnTo>
                <a:lnTo>
                  <a:pt x="106" y="14"/>
                </a:lnTo>
                <a:lnTo>
                  <a:pt x="110" y="9"/>
                </a:lnTo>
                <a:lnTo>
                  <a:pt x="108" y="3"/>
                </a:lnTo>
                <a:lnTo>
                  <a:pt x="118" y="0"/>
                </a:lnTo>
                <a:lnTo>
                  <a:pt x="121" y="9"/>
                </a:lnTo>
                <a:lnTo>
                  <a:pt x="127" y="10"/>
                </a:lnTo>
                <a:lnTo>
                  <a:pt x="131" y="6"/>
                </a:lnTo>
                <a:lnTo>
                  <a:pt x="137" y="6"/>
                </a:lnTo>
                <a:lnTo>
                  <a:pt x="150" y="15"/>
                </a:lnTo>
                <a:lnTo>
                  <a:pt x="160" y="21"/>
                </a:lnTo>
                <a:lnTo>
                  <a:pt x="159" y="28"/>
                </a:lnTo>
                <a:lnTo>
                  <a:pt x="157" y="33"/>
                </a:lnTo>
                <a:lnTo>
                  <a:pt x="160" y="38"/>
                </a:lnTo>
                <a:lnTo>
                  <a:pt x="171" y="39"/>
                </a:lnTo>
                <a:lnTo>
                  <a:pt x="177" y="37"/>
                </a:lnTo>
                <a:lnTo>
                  <a:pt x="187" y="45"/>
                </a:lnTo>
                <a:lnTo>
                  <a:pt x="195" y="38"/>
                </a:lnTo>
                <a:lnTo>
                  <a:pt x="203" y="38"/>
                </a:lnTo>
                <a:lnTo>
                  <a:pt x="206" y="45"/>
                </a:lnTo>
                <a:lnTo>
                  <a:pt x="197" y="55"/>
                </a:lnTo>
                <a:lnTo>
                  <a:pt x="201" y="68"/>
                </a:lnTo>
                <a:lnTo>
                  <a:pt x="183" y="72"/>
                </a:lnTo>
                <a:lnTo>
                  <a:pt x="182" y="87"/>
                </a:lnTo>
                <a:lnTo>
                  <a:pt x="174" y="81"/>
                </a:lnTo>
                <a:lnTo>
                  <a:pt x="166" y="83"/>
                </a:lnTo>
                <a:lnTo>
                  <a:pt x="146" y="78"/>
                </a:lnTo>
                <a:lnTo>
                  <a:pt x="146" y="89"/>
                </a:lnTo>
                <a:lnTo>
                  <a:pt x="136" y="103"/>
                </a:lnTo>
                <a:lnTo>
                  <a:pt x="131" y="95"/>
                </a:lnTo>
                <a:lnTo>
                  <a:pt x="117" y="89"/>
                </a:lnTo>
                <a:lnTo>
                  <a:pt x="119" y="79"/>
                </a:lnTo>
                <a:lnTo>
                  <a:pt x="108" y="73"/>
                </a:lnTo>
                <a:lnTo>
                  <a:pt x="91" y="98"/>
                </a:lnTo>
                <a:lnTo>
                  <a:pt x="79" y="93"/>
                </a:lnTo>
                <a:lnTo>
                  <a:pt x="61" y="106"/>
                </a:lnTo>
                <a:lnTo>
                  <a:pt x="52" y="103"/>
                </a:lnTo>
                <a:lnTo>
                  <a:pt x="50" y="96"/>
                </a:lnTo>
                <a:lnTo>
                  <a:pt x="46" y="92"/>
                </a:lnTo>
                <a:lnTo>
                  <a:pt x="42" y="81"/>
                </a:lnTo>
                <a:lnTo>
                  <a:pt x="37" y="74"/>
                </a:lnTo>
                <a:lnTo>
                  <a:pt x="24" y="73"/>
                </a:lnTo>
                <a:lnTo>
                  <a:pt x="18" y="78"/>
                </a:lnTo>
                <a:lnTo>
                  <a:pt x="21" y="89"/>
                </a:lnTo>
                <a:lnTo>
                  <a:pt x="11" y="92"/>
                </a:lnTo>
                <a:lnTo>
                  <a:pt x="1" y="92"/>
                </a:lnTo>
                <a:lnTo>
                  <a:pt x="0" y="85"/>
                </a:lnTo>
                <a:lnTo>
                  <a:pt x="4" y="83"/>
                </a:lnTo>
                <a:lnTo>
                  <a:pt x="11" y="83"/>
                </a:lnTo>
                <a:lnTo>
                  <a:pt x="11" y="75"/>
                </a:lnTo>
                <a:lnTo>
                  <a:pt x="12" y="62"/>
                </a:lnTo>
                <a:lnTo>
                  <a:pt x="24" y="45"/>
                </a:lnTo>
                <a:lnTo>
                  <a:pt x="31" y="43"/>
                </a:lnTo>
                <a:lnTo>
                  <a:pt x="40" y="33"/>
                </a:lnTo>
                <a:lnTo>
                  <a:pt x="48" y="29"/>
                </a:lnTo>
                <a:lnTo>
                  <a:pt x="47" y="21"/>
                </a:lnTo>
                <a:lnTo>
                  <a:pt x="37" y="17"/>
                </a:lnTo>
                <a:lnTo>
                  <a:pt x="43" y="10"/>
                </a:lnTo>
                <a:lnTo>
                  <a:pt x="53" y="10"/>
                </a:lnTo>
                <a:lnTo>
                  <a:pt x="56" y="15"/>
                </a:lnTo>
                <a:lnTo>
                  <a:pt x="64" y="16"/>
                </a:lnTo>
                <a:lnTo>
                  <a:pt x="79" y="12"/>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0" name="Freeform 36"/>
          <p:cNvSpPr>
            <a:spLocks noEditPoints="1"/>
          </p:cNvSpPr>
          <p:nvPr/>
        </p:nvSpPr>
        <p:spPr bwMode="auto">
          <a:xfrm>
            <a:off x="7028615" y="3622785"/>
            <a:ext cx="429325" cy="347049"/>
          </a:xfrm>
          <a:custGeom>
            <a:avLst/>
            <a:gdLst/>
            <a:ahLst/>
            <a:cxnLst>
              <a:cxn ang="0">
                <a:pos x="106" y="127"/>
              </a:cxn>
              <a:cxn ang="0">
                <a:pos x="106" y="102"/>
              </a:cxn>
              <a:cxn ang="0">
                <a:pos x="118" y="86"/>
              </a:cxn>
              <a:cxn ang="0">
                <a:pos x="142" y="86"/>
              </a:cxn>
              <a:cxn ang="0">
                <a:pos x="143" y="75"/>
              </a:cxn>
              <a:cxn ang="0">
                <a:pos x="151" y="62"/>
              </a:cxn>
              <a:cxn ang="0">
                <a:pos x="148" y="53"/>
              </a:cxn>
              <a:cxn ang="0">
                <a:pos x="136" y="48"/>
              </a:cxn>
              <a:cxn ang="0">
                <a:pos x="150" y="44"/>
              </a:cxn>
              <a:cxn ang="0">
                <a:pos x="156" y="31"/>
              </a:cxn>
              <a:cxn ang="0">
                <a:pos x="160" y="19"/>
              </a:cxn>
              <a:cxn ang="0">
                <a:pos x="163" y="14"/>
              </a:cxn>
              <a:cxn ang="0">
                <a:pos x="147" y="6"/>
              </a:cxn>
              <a:cxn ang="0">
                <a:pos x="121" y="2"/>
              </a:cxn>
              <a:cxn ang="0">
                <a:pos x="105" y="6"/>
              </a:cxn>
              <a:cxn ang="0">
                <a:pos x="89" y="8"/>
              </a:cxn>
              <a:cxn ang="0">
                <a:pos x="62" y="27"/>
              </a:cxn>
              <a:cxn ang="0">
                <a:pos x="49" y="29"/>
              </a:cxn>
              <a:cxn ang="0">
                <a:pos x="40" y="45"/>
              </a:cxn>
              <a:cxn ang="0">
                <a:pos x="41" y="63"/>
              </a:cxn>
              <a:cxn ang="0">
                <a:pos x="33" y="75"/>
              </a:cxn>
              <a:cxn ang="0">
                <a:pos x="26" y="87"/>
              </a:cxn>
              <a:cxn ang="0">
                <a:pos x="47" y="98"/>
              </a:cxn>
              <a:cxn ang="0">
                <a:pos x="31" y="102"/>
              </a:cxn>
              <a:cxn ang="0">
                <a:pos x="32" y="109"/>
              </a:cxn>
              <a:cxn ang="0">
                <a:pos x="38" y="114"/>
              </a:cxn>
              <a:cxn ang="0">
                <a:pos x="21" y="106"/>
              </a:cxn>
              <a:cxn ang="0">
                <a:pos x="6" y="105"/>
              </a:cxn>
              <a:cxn ang="0">
                <a:pos x="17" y="110"/>
              </a:cxn>
              <a:cxn ang="0">
                <a:pos x="25" y="115"/>
              </a:cxn>
              <a:cxn ang="0">
                <a:pos x="25" y="117"/>
              </a:cxn>
              <a:cxn ang="0">
                <a:pos x="8" y="114"/>
              </a:cxn>
              <a:cxn ang="0">
                <a:pos x="0" y="114"/>
              </a:cxn>
              <a:cxn ang="0">
                <a:pos x="9" y="122"/>
              </a:cxn>
              <a:cxn ang="0">
                <a:pos x="20" y="127"/>
              </a:cxn>
              <a:cxn ang="0">
                <a:pos x="35" y="121"/>
              </a:cxn>
              <a:cxn ang="0">
                <a:pos x="43" y="117"/>
              </a:cxn>
              <a:cxn ang="0">
                <a:pos x="61" y="112"/>
              </a:cxn>
              <a:cxn ang="0">
                <a:pos x="75" y="117"/>
              </a:cxn>
              <a:cxn ang="0">
                <a:pos x="90" y="122"/>
              </a:cxn>
              <a:cxn ang="0">
                <a:pos x="94" y="134"/>
              </a:cxn>
              <a:cxn ang="0">
                <a:pos x="102" y="137"/>
              </a:cxn>
              <a:cxn ang="0">
                <a:pos x="23" y="97"/>
              </a:cxn>
              <a:cxn ang="0">
                <a:pos x="21" y="103"/>
              </a:cxn>
              <a:cxn ang="0">
                <a:pos x="14" y="100"/>
              </a:cxn>
              <a:cxn ang="0">
                <a:pos x="19" y="92"/>
              </a:cxn>
              <a:cxn ang="0">
                <a:pos x="33" y="95"/>
              </a:cxn>
              <a:cxn ang="0">
                <a:pos x="27" y="97"/>
              </a:cxn>
              <a:cxn ang="0">
                <a:pos x="20" y="95"/>
              </a:cxn>
            </a:cxnLst>
            <a:rect l="0" t="0" r="r" b="b"/>
            <a:pathLst>
              <a:path w="163" h="137">
                <a:moveTo>
                  <a:pt x="102" y="137"/>
                </a:moveTo>
                <a:lnTo>
                  <a:pt x="106" y="127"/>
                </a:lnTo>
                <a:lnTo>
                  <a:pt x="110" y="114"/>
                </a:lnTo>
                <a:lnTo>
                  <a:pt x="106" y="102"/>
                </a:lnTo>
                <a:lnTo>
                  <a:pt x="112" y="94"/>
                </a:lnTo>
                <a:lnTo>
                  <a:pt x="118" y="86"/>
                </a:lnTo>
                <a:lnTo>
                  <a:pt x="130" y="83"/>
                </a:lnTo>
                <a:lnTo>
                  <a:pt x="142" y="86"/>
                </a:lnTo>
                <a:lnTo>
                  <a:pt x="148" y="82"/>
                </a:lnTo>
                <a:lnTo>
                  <a:pt x="143" y="75"/>
                </a:lnTo>
                <a:lnTo>
                  <a:pt x="150" y="71"/>
                </a:lnTo>
                <a:lnTo>
                  <a:pt x="151" y="62"/>
                </a:lnTo>
                <a:lnTo>
                  <a:pt x="153" y="57"/>
                </a:lnTo>
                <a:lnTo>
                  <a:pt x="148" y="53"/>
                </a:lnTo>
                <a:lnTo>
                  <a:pt x="137" y="53"/>
                </a:lnTo>
                <a:lnTo>
                  <a:pt x="136" y="48"/>
                </a:lnTo>
                <a:lnTo>
                  <a:pt x="140" y="40"/>
                </a:lnTo>
                <a:lnTo>
                  <a:pt x="150" y="44"/>
                </a:lnTo>
                <a:lnTo>
                  <a:pt x="156" y="39"/>
                </a:lnTo>
                <a:lnTo>
                  <a:pt x="156" y="31"/>
                </a:lnTo>
                <a:lnTo>
                  <a:pt x="159" y="24"/>
                </a:lnTo>
                <a:lnTo>
                  <a:pt x="160" y="19"/>
                </a:lnTo>
                <a:lnTo>
                  <a:pt x="163" y="16"/>
                </a:lnTo>
                <a:lnTo>
                  <a:pt x="163" y="14"/>
                </a:lnTo>
                <a:lnTo>
                  <a:pt x="154" y="12"/>
                </a:lnTo>
                <a:lnTo>
                  <a:pt x="147" y="6"/>
                </a:lnTo>
                <a:lnTo>
                  <a:pt x="134" y="0"/>
                </a:lnTo>
                <a:lnTo>
                  <a:pt x="121" y="2"/>
                </a:lnTo>
                <a:lnTo>
                  <a:pt x="113" y="8"/>
                </a:lnTo>
                <a:lnTo>
                  <a:pt x="105" y="6"/>
                </a:lnTo>
                <a:lnTo>
                  <a:pt x="100" y="8"/>
                </a:lnTo>
                <a:lnTo>
                  <a:pt x="89" y="8"/>
                </a:lnTo>
                <a:lnTo>
                  <a:pt x="78" y="19"/>
                </a:lnTo>
                <a:lnTo>
                  <a:pt x="62" y="27"/>
                </a:lnTo>
                <a:lnTo>
                  <a:pt x="59" y="25"/>
                </a:lnTo>
                <a:lnTo>
                  <a:pt x="49" y="29"/>
                </a:lnTo>
                <a:lnTo>
                  <a:pt x="48" y="39"/>
                </a:lnTo>
                <a:lnTo>
                  <a:pt x="40" y="45"/>
                </a:lnTo>
                <a:lnTo>
                  <a:pt x="42" y="54"/>
                </a:lnTo>
                <a:lnTo>
                  <a:pt x="41" y="63"/>
                </a:lnTo>
                <a:lnTo>
                  <a:pt x="36" y="70"/>
                </a:lnTo>
                <a:lnTo>
                  <a:pt x="33" y="75"/>
                </a:lnTo>
                <a:lnTo>
                  <a:pt x="26" y="80"/>
                </a:lnTo>
                <a:lnTo>
                  <a:pt x="26" y="87"/>
                </a:lnTo>
                <a:lnTo>
                  <a:pt x="37" y="95"/>
                </a:lnTo>
                <a:lnTo>
                  <a:pt x="47" y="98"/>
                </a:lnTo>
                <a:lnTo>
                  <a:pt x="36" y="98"/>
                </a:lnTo>
                <a:lnTo>
                  <a:pt x="31" y="102"/>
                </a:lnTo>
                <a:lnTo>
                  <a:pt x="27" y="104"/>
                </a:lnTo>
                <a:lnTo>
                  <a:pt x="32" y="109"/>
                </a:lnTo>
                <a:lnTo>
                  <a:pt x="37" y="109"/>
                </a:lnTo>
                <a:lnTo>
                  <a:pt x="38" y="114"/>
                </a:lnTo>
                <a:lnTo>
                  <a:pt x="30" y="114"/>
                </a:lnTo>
                <a:lnTo>
                  <a:pt x="21" y="106"/>
                </a:lnTo>
                <a:lnTo>
                  <a:pt x="14" y="103"/>
                </a:lnTo>
                <a:lnTo>
                  <a:pt x="6" y="105"/>
                </a:lnTo>
                <a:lnTo>
                  <a:pt x="9" y="110"/>
                </a:lnTo>
                <a:lnTo>
                  <a:pt x="17" y="110"/>
                </a:lnTo>
                <a:lnTo>
                  <a:pt x="23" y="116"/>
                </a:lnTo>
                <a:lnTo>
                  <a:pt x="25" y="115"/>
                </a:lnTo>
                <a:lnTo>
                  <a:pt x="33" y="120"/>
                </a:lnTo>
                <a:lnTo>
                  <a:pt x="25" y="117"/>
                </a:lnTo>
                <a:lnTo>
                  <a:pt x="20" y="117"/>
                </a:lnTo>
                <a:lnTo>
                  <a:pt x="8" y="114"/>
                </a:lnTo>
                <a:lnTo>
                  <a:pt x="0" y="114"/>
                </a:lnTo>
                <a:lnTo>
                  <a:pt x="0" y="114"/>
                </a:lnTo>
                <a:lnTo>
                  <a:pt x="4" y="116"/>
                </a:lnTo>
                <a:lnTo>
                  <a:pt x="9" y="122"/>
                </a:lnTo>
                <a:lnTo>
                  <a:pt x="17" y="122"/>
                </a:lnTo>
                <a:lnTo>
                  <a:pt x="20" y="127"/>
                </a:lnTo>
                <a:lnTo>
                  <a:pt x="25" y="122"/>
                </a:lnTo>
                <a:lnTo>
                  <a:pt x="35" y="121"/>
                </a:lnTo>
                <a:lnTo>
                  <a:pt x="36" y="118"/>
                </a:lnTo>
                <a:lnTo>
                  <a:pt x="43" y="117"/>
                </a:lnTo>
                <a:lnTo>
                  <a:pt x="46" y="111"/>
                </a:lnTo>
                <a:lnTo>
                  <a:pt x="61" y="112"/>
                </a:lnTo>
                <a:lnTo>
                  <a:pt x="66" y="117"/>
                </a:lnTo>
                <a:lnTo>
                  <a:pt x="75" y="117"/>
                </a:lnTo>
                <a:lnTo>
                  <a:pt x="78" y="122"/>
                </a:lnTo>
                <a:lnTo>
                  <a:pt x="90" y="122"/>
                </a:lnTo>
                <a:lnTo>
                  <a:pt x="95" y="128"/>
                </a:lnTo>
                <a:lnTo>
                  <a:pt x="94" y="134"/>
                </a:lnTo>
                <a:lnTo>
                  <a:pt x="102" y="137"/>
                </a:lnTo>
                <a:lnTo>
                  <a:pt x="102" y="137"/>
                </a:lnTo>
                <a:close/>
                <a:moveTo>
                  <a:pt x="14" y="100"/>
                </a:moveTo>
                <a:lnTo>
                  <a:pt x="23" y="97"/>
                </a:lnTo>
                <a:lnTo>
                  <a:pt x="26" y="102"/>
                </a:lnTo>
                <a:lnTo>
                  <a:pt x="21" y="103"/>
                </a:lnTo>
                <a:lnTo>
                  <a:pt x="20" y="100"/>
                </a:lnTo>
                <a:lnTo>
                  <a:pt x="14" y="100"/>
                </a:lnTo>
                <a:lnTo>
                  <a:pt x="14" y="100"/>
                </a:lnTo>
                <a:close/>
                <a:moveTo>
                  <a:pt x="19" y="92"/>
                </a:moveTo>
                <a:lnTo>
                  <a:pt x="25" y="92"/>
                </a:lnTo>
                <a:lnTo>
                  <a:pt x="33" y="95"/>
                </a:lnTo>
                <a:lnTo>
                  <a:pt x="31" y="97"/>
                </a:lnTo>
                <a:lnTo>
                  <a:pt x="27" y="97"/>
                </a:lnTo>
                <a:lnTo>
                  <a:pt x="25" y="94"/>
                </a:lnTo>
                <a:lnTo>
                  <a:pt x="20" y="95"/>
                </a:lnTo>
                <a:lnTo>
                  <a:pt x="19" y="92"/>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1" name="Freeform 37"/>
          <p:cNvSpPr>
            <a:spLocks/>
          </p:cNvSpPr>
          <p:nvPr/>
        </p:nvSpPr>
        <p:spPr bwMode="auto">
          <a:xfrm>
            <a:off x="6986472" y="3903970"/>
            <a:ext cx="339773" cy="255854"/>
          </a:xfrm>
          <a:custGeom>
            <a:avLst/>
            <a:gdLst/>
            <a:ahLst/>
            <a:cxnLst>
              <a:cxn ang="0">
                <a:pos x="123" y="69"/>
              </a:cxn>
              <a:cxn ang="0">
                <a:pos x="129" y="57"/>
              </a:cxn>
              <a:cxn ang="0">
                <a:pos x="123" y="50"/>
              </a:cxn>
              <a:cxn ang="0">
                <a:pos x="123" y="44"/>
              </a:cxn>
              <a:cxn ang="0">
                <a:pos x="116" y="32"/>
              </a:cxn>
              <a:cxn ang="0">
                <a:pos x="120" y="26"/>
              </a:cxn>
              <a:cxn ang="0">
                <a:pos x="110" y="23"/>
              </a:cxn>
              <a:cxn ang="0">
                <a:pos x="111" y="17"/>
              </a:cxn>
              <a:cxn ang="0">
                <a:pos x="106" y="11"/>
              </a:cxn>
              <a:cxn ang="0">
                <a:pos x="94" y="11"/>
              </a:cxn>
              <a:cxn ang="0">
                <a:pos x="91" y="6"/>
              </a:cxn>
              <a:cxn ang="0">
                <a:pos x="82" y="6"/>
              </a:cxn>
              <a:cxn ang="0">
                <a:pos x="77" y="1"/>
              </a:cxn>
              <a:cxn ang="0">
                <a:pos x="62" y="0"/>
              </a:cxn>
              <a:cxn ang="0">
                <a:pos x="59" y="6"/>
              </a:cxn>
              <a:cxn ang="0">
                <a:pos x="52" y="7"/>
              </a:cxn>
              <a:cxn ang="0">
                <a:pos x="51" y="10"/>
              </a:cxn>
              <a:cxn ang="0">
                <a:pos x="41" y="11"/>
              </a:cxn>
              <a:cxn ang="0">
                <a:pos x="36" y="16"/>
              </a:cxn>
              <a:cxn ang="0">
                <a:pos x="33" y="11"/>
              </a:cxn>
              <a:cxn ang="0">
                <a:pos x="25" y="11"/>
              </a:cxn>
              <a:cxn ang="0">
                <a:pos x="20" y="5"/>
              </a:cxn>
              <a:cxn ang="0">
                <a:pos x="16" y="3"/>
              </a:cxn>
              <a:cxn ang="0">
                <a:pos x="6" y="10"/>
              </a:cxn>
              <a:cxn ang="0">
                <a:pos x="0" y="20"/>
              </a:cxn>
              <a:cxn ang="0">
                <a:pos x="5" y="23"/>
              </a:cxn>
              <a:cxn ang="0">
                <a:pos x="7" y="38"/>
              </a:cxn>
              <a:cxn ang="0">
                <a:pos x="18" y="41"/>
              </a:cxn>
              <a:cxn ang="0">
                <a:pos x="19" y="49"/>
              </a:cxn>
              <a:cxn ang="0">
                <a:pos x="33" y="58"/>
              </a:cxn>
              <a:cxn ang="0">
                <a:pos x="37" y="58"/>
              </a:cxn>
              <a:cxn ang="0">
                <a:pos x="43" y="62"/>
              </a:cxn>
              <a:cxn ang="0">
                <a:pos x="49" y="64"/>
              </a:cxn>
              <a:cxn ang="0">
                <a:pos x="51" y="76"/>
              </a:cxn>
              <a:cxn ang="0">
                <a:pos x="60" y="80"/>
              </a:cxn>
              <a:cxn ang="0">
                <a:pos x="65" y="78"/>
              </a:cxn>
              <a:cxn ang="0">
                <a:pos x="71" y="78"/>
              </a:cxn>
              <a:cxn ang="0">
                <a:pos x="75" y="81"/>
              </a:cxn>
              <a:cxn ang="0">
                <a:pos x="81" y="82"/>
              </a:cxn>
              <a:cxn ang="0">
                <a:pos x="92" y="94"/>
              </a:cxn>
              <a:cxn ang="0">
                <a:pos x="100" y="96"/>
              </a:cxn>
              <a:cxn ang="0">
                <a:pos x="109" y="101"/>
              </a:cxn>
              <a:cxn ang="0">
                <a:pos x="112" y="98"/>
              </a:cxn>
              <a:cxn ang="0">
                <a:pos x="120" y="98"/>
              </a:cxn>
              <a:cxn ang="0">
                <a:pos x="120" y="94"/>
              </a:cxn>
              <a:cxn ang="0">
                <a:pos x="116" y="91"/>
              </a:cxn>
              <a:cxn ang="0">
                <a:pos x="116" y="85"/>
              </a:cxn>
              <a:cxn ang="0">
                <a:pos x="112" y="81"/>
              </a:cxn>
              <a:cxn ang="0">
                <a:pos x="117" y="76"/>
              </a:cxn>
              <a:cxn ang="0">
                <a:pos x="121" y="69"/>
              </a:cxn>
              <a:cxn ang="0">
                <a:pos x="123" y="69"/>
              </a:cxn>
            </a:cxnLst>
            <a:rect l="0" t="0" r="r" b="b"/>
            <a:pathLst>
              <a:path w="129" h="101">
                <a:moveTo>
                  <a:pt x="123" y="69"/>
                </a:moveTo>
                <a:lnTo>
                  <a:pt x="129" y="57"/>
                </a:lnTo>
                <a:lnTo>
                  <a:pt x="123" y="50"/>
                </a:lnTo>
                <a:lnTo>
                  <a:pt x="123" y="44"/>
                </a:lnTo>
                <a:lnTo>
                  <a:pt x="116" y="32"/>
                </a:lnTo>
                <a:lnTo>
                  <a:pt x="120" y="26"/>
                </a:lnTo>
                <a:lnTo>
                  <a:pt x="110" y="23"/>
                </a:lnTo>
                <a:lnTo>
                  <a:pt x="111" y="17"/>
                </a:lnTo>
                <a:lnTo>
                  <a:pt x="106" y="11"/>
                </a:lnTo>
                <a:lnTo>
                  <a:pt x="94" y="11"/>
                </a:lnTo>
                <a:lnTo>
                  <a:pt x="91" y="6"/>
                </a:lnTo>
                <a:lnTo>
                  <a:pt x="82" y="6"/>
                </a:lnTo>
                <a:lnTo>
                  <a:pt x="77" y="1"/>
                </a:lnTo>
                <a:lnTo>
                  <a:pt x="62" y="0"/>
                </a:lnTo>
                <a:lnTo>
                  <a:pt x="59" y="6"/>
                </a:lnTo>
                <a:lnTo>
                  <a:pt x="52" y="7"/>
                </a:lnTo>
                <a:lnTo>
                  <a:pt x="51" y="10"/>
                </a:lnTo>
                <a:lnTo>
                  <a:pt x="41" y="11"/>
                </a:lnTo>
                <a:lnTo>
                  <a:pt x="36" y="16"/>
                </a:lnTo>
                <a:lnTo>
                  <a:pt x="33" y="11"/>
                </a:lnTo>
                <a:lnTo>
                  <a:pt x="25" y="11"/>
                </a:lnTo>
                <a:lnTo>
                  <a:pt x="20" y="5"/>
                </a:lnTo>
                <a:lnTo>
                  <a:pt x="16" y="3"/>
                </a:lnTo>
                <a:lnTo>
                  <a:pt x="6" y="10"/>
                </a:lnTo>
                <a:lnTo>
                  <a:pt x="0" y="20"/>
                </a:lnTo>
                <a:lnTo>
                  <a:pt x="5" y="23"/>
                </a:lnTo>
                <a:lnTo>
                  <a:pt x="7" y="38"/>
                </a:lnTo>
                <a:lnTo>
                  <a:pt x="18" y="41"/>
                </a:lnTo>
                <a:lnTo>
                  <a:pt x="19" y="49"/>
                </a:lnTo>
                <a:lnTo>
                  <a:pt x="33" y="58"/>
                </a:lnTo>
                <a:lnTo>
                  <a:pt x="37" y="58"/>
                </a:lnTo>
                <a:lnTo>
                  <a:pt x="43" y="62"/>
                </a:lnTo>
                <a:lnTo>
                  <a:pt x="49" y="64"/>
                </a:lnTo>
                <a:lnTo>
                  <a:pt x="51" y="76"/>
                </a:lnTo>
                <a:lnTo>
                  <a:pt x="60" y="80"/>
                </a:lnTo>
                <a:lnTo>
                  <a:pt x="65" y="78"/>
                </a:lnTo>
                <a:lnTo>
                  <a:pt x="71" y="78"/>
                </a:lnTo>
                <a:lnTo>
                  <a:pt x="75" y="81"/>
                </a:lnTo>
                <a:lnTo>
                  <a:pt x="81" y="82"/>
                </a:lnTo>
                <a:lnTo>
                  <a:pt x="92" y="94"/>
                </a:lnTo>
                <a:lnTo>
                  <a:pt x="100" y="96"/>
                </a:lnTo>
                <a:lnTo>
                  <a:pt x="109" y="101"/>
                </a:lnTo>
                <a:lnTo>
                  <a:pt x="112" y="98"/>
                </a:lnTo>
                <a:lnTo>
                  <a:pt x="120" y="98"/>
                </a:lnTo>
                <a:lnTo>
                  <a:pt x="120" y="94"/>
                </a:lnTo>
                <a:lnTo>
                  <a:pt x="116" y="91"/>
                </a:lnTo>
                <a:lnTo>
                  <a:pt x="116" y="85"/>
                </a:lnTo>
                <a:lnTo>
                  <a:pt x="112" y="81"/>
                </a:lnTo>
                <a:lnTo>
                  <a:pt x="117" y="76"/>
                </a:lnTo>
                <a:lnTo>
                  <a:pt x="121" y="69"/>
                </a:lnTo>
                <a:lnTo>
                  <a:pt x="123" y="69"/>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2" name="Freeform 38"/>
          <p:cNvSpPr>
            <a:spLocks/>
          </p:cNvSpPr>
          <p:nvPr/>
        </p:nvSpPr>
        <p:spPr bwMode="auto">
          <a:xfrm>
            <a:off x="7281468" y="4078761"/>
            <a:ext cx="84285" cy="98796"/>
          </a:xfrm>
          <a:custGeom>
            <a:avLst/>
            <a:gdLst/>
            <a:ahLst/>
            <a:cxnLst>
              <a:cxn ang="0">
                <a:pos x="8" y="29"/>
              </a:cxn>
              <a:cxn ang="0">
                <a:pos x="8" y="25"/>
              </a:cxn>
              <a:cxn ang="0">
                <a:pos x="4" y="22"/>
              </a:cxn>
              <a:cxn ang="0">
                <a:pos x="4" y="16"/>
              </a:cxn>
              <a:cxn ang="0">
                <a:pos x="0" y="12"/>
              </a:cxn>
              <a:cxn ang="0">
                <a:pos x="5" y="7"/>
              </a:cxn>
              <a:cxn ang="0">
                <a:pos x="9" y="0"/>
              </a:cxn>
              <a:cxn ang="0">
                <a:pos x="15" y="0"/>
              </a:cxn>
              <a:cxn ang="0">
                <a:pos x="26" y="12"/>
              </a:cxn>
              <a:cxn ang="0">
                <a:pos x="27" y="21"/>
              </a:cxn>
              <a:cxn ang="0">
                <a:pos x="32" y="24"/>
              </a:cxn>
              <a:cxn ang="0">
                <a:pos x="32" y="38"/>
              </a:cxn>
              <a:cxn ang="0">
                <a:pos x="25" y="39"/>
              </a:cxn>
              <a:cxn ang="0">
                <a:pos x="14" y="38"/>
              </a:cxn>
              <a:cxn ang="0">
                <a:pos x="8" y="29"/>
              </a:cxn>
              <a:cxn ang="0">
                <a:pos x="8" y="29"/>
              </a:cxn>
            </a:cxnLst>
            <a:rect l="0" t="0" r="r" b="b"/>
            <a:pathLst>
              <a:path w="32" h="39">
                <a:moveTo>
                  <a:pt x="8" y="29"/>
                </a:moveTo>
                <a:lnTo>
                  <a:pt x="8" y="25"/>
                </a:lnTo>
                <a:lnTo>
                  <a:pt x="4" y="22"/>
                </a:lnTo>
                <a:lnTo>
                  <a:pt x="4" y="16"/>
                </a:lnTo>
                <a:lnTo>
                  <a:pt x="0" y="12"/>
                </a:lnTo>
                <a:lnTo>
                  <a:pt x="5" y="7"/>
                </a:lnTo>
                <a:lnTo>
                  <a:pt x="9" y="0"/>
                </a:lnTo>
                <a:lnTo>
                  <a:pt x="15" y="0"/>
                </a:lnTo>
                <a:lnTo>
                  <a:pt x="26" y="12"/>
                </a:lnTo>
                <a:lnTo>
                  <a:pt x="27" y="21"/>
                </a:lnTo>
                <a:lnTo>
                  <a:pt x="32" y="24"/>
                </a:lnTo>
                <a:lnTo>
                  <a:pt x="32" y="38"/>
                </a:lnTo>
                <a:lnTo>
                  <a:pt x="25" y="39"/>
                </a:lnTo>
                <a:lnTo>
                  <a:pt x="14" y="38"/>
                </a:lnTo>
                <a:lnTo>
                  <a:pt x="8" y="29"/>
                </a:lnTo>
                <a:lnTo>
                  <a:pt x="8" y="29"/>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3" name="Freeform 39"/>
          <p:cNvSpPr>
            <a:spLocks/>
          </p:cNvSpPr>
          <p:nvPr/>
        </p:nvSpPr>
        <p:spPr bwMode="auto">
          <a:xfrm>
            <a:off x="5553635" y="3323867"/>
            <a:ext cx="489904" cy="559838"/>
          </a:xfrm>
          <a:custGeom>
            <a:avLst/>
            <a:gdLst/>
            <a:ahLst/>
            <a:cxnLst>
              <a:cxn ang="0">
                <a:pos x="77" y="216"/>
              </a:cxn>
              <a:cxn ang="0">
                <a:pos x="94" y="201"/>
              </a:cxn>
              <a:cxn ang="0">
                <a:pos x="109" y="198"/>
              </a:cxn>
              <a:cxn ang="0">
                <a:pos x="143" y="188"/>
              </a:cxn>
              <a:cxn ang="0">
                <a:pos x="155" y="183"/>
              </a:cxn>
              <a:cxn ang="0">
                <a:pos x="163" y="175"/>
              </a:cxn>
              <a:cxn ang="0">
                <a:pos x="176" y="158"/>
              </a:cxn>
              <a:cxn ang="0">
                <a:pos x="183" y="124"/>
              </a:cxn>
              <a:cxn ang="0">
                <a:pos x="184" y="108"/>
              </a:cxn>
              <a:cxn ang="0">
                <a:pos x="172" y="88"/>
              </a:cxn>
              <a:cxn ang="0">
                <a:pos x="172" y="77"/>
              </a:cxn>
              <a:cxn ang="0">
                <a:pos x="143" y="54"/>
              </a:cxn>
              <a:cxn ang="0">
                <a:pos x="128" y="71"/>
              </a:cxn>
              <a:cxn ang="0">
                <a:pos x="128" y="35"/>
              </a:cxn>
              <a:cxn ang="0">
                <a:pos x="141" y="20"/>
              </a:cxn>
              <a:cxn ang="0">
                <a:pos x="155" y="10"/>
              </a:cxn>
              <a:cxn ang="0">
                <a:pos x="141" y="6"/>
              </a:cxn>
              <a:cxn ang="0">
                <a:pos x="127" y="24"/>
              </a:cxn>
              <a:cxn ang="0">
                <a:pos x="127" y="7"/>
              </a:cxn>
              <a:cxn ang="0">
                <a:pos x="117" y="13"/>
              </a:cxn>
              <a:cxn ang="0">
                <a:pos x="100" y="18"/>
              </a:cxn>
              <a:cxn ang="0">
                <a:pos x="100" y="27"/>
              </a:cxn>
              <a:cxn ang="0">
                <a:pos x="92" y="33"/>
              </a:cxn>
              <a:cxn ang="0">
                <a:pos x="95" y="42"/>
              </a:cxn>
              <a:cxn ang="0">
                <a:pos x="108" y="43"/>
              </a:cxn>
              <a:cxn ang="0">
                <a:pos x="88" y="61"/>
              </a:cxn>
              <a:cxn ang="0">
                <a:pos x="63" y="66"/>
              </a:cxn>
              <a:cxn ang="0">
                <a:pos x="40" y="59"/>
              </a:cxn>
              <a:cxn ang="0">
                <a:pos x="31" y="62"/>
              </a:cxn>
              <a:cxn ang="0">
                <a:pos x="37" y="78"/>
              </a:cxn>
              <a:cxn ang="0">
                <a:pos x="21" y="74"/>
              </a:cxn>
              <a:cxn ang="0">
                <a:pos x="46" y="87"/>
              </a:cxn>
              <a:cxn ang="0">
                <a:pos x="36" y="97"/>
              </a:cxn>
              <a:cxn ang="0">
                <a:pos x="22" y="107"/>
              </a:cxn>
              <a:cxn ang="0">
                <a:pos x="30" y="113"/>
              </a:cxn>
              <a:cxn ang="0">
                <a:pos x="69" y="120"/>
              </a:cxn>
              <a:cxn ang="0">
                <a:pos x="46" y="139"/>
              </a:cxn>
              <a:cxn ang="0">
                <a:pos x="25" y="158"/>
              </a:cxn>
              <a:cxn ang="0">
                <a:pos x="46" y="155"/>
              </a:cxn>
              <a:cxn ang="0">
                <a:pos x="65" y="152"/>
              </a:cxn>
              <a:cxn ang="0">
                <a:pos x="39" y="159"/>
              </a:cxn>
              <a:cxn ang="0">
                <a:pos x="29" y="171"/>
              </a:cxn>
              <a:cxn ang="0">
                <a:pos x="23" y="177"/>
              </a:cxn>
              <a:cxn ang="0">
                <a:pos x="13" y="174"/>
              </a:cxn>
              <a:cxn ang="0">
                <a:pos x="30" y="181"/>
              </a:cxn>
              <a:cxn ang="0">
                <a:pos x="5" y="199"/>
              </a:cxn>
              <a:cxn ang="0">
                <a:pos x="35" y="198"/>
              </a:cxn>
              <a:cxn ang="0">
                <a:pos x="24" y="212"/>
              </a:cxn>
              <a:cxn ang="0">
                <a:pos x="25" y="216"/>
              </a:cxn>
              <a:cxn ang="0">
                <a:pos x="41" y="217"/>
              </a:cxn>
            </a:cxnLst>
            <a:rect l="0" t="0" r="r" b="b"/>
            <a:pathLst>
              <a:path w="186" h="221">
                <a:moveTo>
                  <a:pt x="47" y="221"/>
                </a:moveTo>
                <a:lnTo>
                  <a:pt x="63" y="220"/>
                </a:lnTo>
                <a:lnTo>
                  <a:pt x="77" y="216"/>
                </a:lnTo>
                <a:lnTo>
                  <a:pt x="88" y="209"/>
                </a:lnTo>
                <a:lnTo>
                  <a:pt x="85" y="200"/>
                </a:lnTo>
                <a:lnTo>
                  <a:pt x="94" y="201"/>
                </a:lnTo>
                <a:lnTo>
                  <a:pt x="91" y="206"/>
                </a:lnTo>
                <a:lnTo>
                  <a:pt x="100" y="206"/>
                </a:lnTo>
                <a:lnTo>
                  <a:pt x="109" y="198"/>
                </a:lnTo>
                <a:lnTo>
                  <a:pt x="115" y="198"/>
                </a:lnTo>
                <a:lnTo>
                  <a:pt x="117" y="191"/>
                </a:lnTo>
                <a:lnTo>
                  <a:pt x="143" y="188"/>
                </a:lnTo>
                <a:lnTo>
                  <a:pt x="145" y="182"/>
                </a:lnTo>
                <a:lnTo>
                  <a:pt x="149" y="188"/>
                </a:lnTo>
                <a:lnTo>
                  <a:pt x="155" y="183"/>
                </a:lnTo>
                <a:lnTo>
                  <a:pt x="160" y="186"/>
                </a:lnTo>
                <a:lnTo>
                  <a:pt x="173" y="186"/>
                </a:lnTo>
                <a:lnTo>
                  <a:pt x="163" y="175"/>
                </a:lnTo>
                <a:lnTo>
                  <a:pt x="170" y="172"/>
                </a:lnTo>
                <a:lnTo>
                  <a:pt x="178" y="165"/>
                </a:lnTo>
                <a:lnTo>
                  <a:pt x="176" y="158"/>
                </a:lnTo>
                <a:lnTo>
                  <a:pt x="184" y="151"/>
                </a:lnTo>
                <a:lnTo>
                  <a:pt x="186" y="142"/>
                </a:lnTo>
                <a:lnTo>
                  <a:pt x="183" y="124"/>
                </a:lnTo>
                <a:lnTo>
                  <a:pt x="176" y="120"/>
                </a:lnTo>
                <a:lnTo>
                  <a:pt x="184" y="117"/>
                </a:lnTo>
                <a:lnTo>
                  <a:pt x="184" y="108"/>
                </a:lnTo>
                <a:lnTo>
                  <a:pt x="178" y="100"/>
                </a:lnTo>
                <a:lnTo>
                  <a:pt x="179" y="91"/>
                </a:lnTo>
                <a:lnTo>
                  <a:pt x="172" y="88"/>
                </a:lnTo>
                <a:lnTo>
                  <a:pt x="175" y="83"/>
                </a:lnTo>
                <a:lnTo>
                  <a:pt x="181" y="83"/>
                </a:lnTo>
                <a:lnTo>
                  <a:pt x="172" y="77"/>
                </a:lnTo>
                <a:lnTo>
                  <a:pt x="164" y="76"/>
                </a:lnTo>
                <a:lnTo>
                  <a:pt x="156" y="60"/>
                </a:lnTo>
                <a:lnTo>
                  <a:pt x="143" y="54"/>
                </a:lnTo>
                <a:lnTo>
                  <a:pt x="138" y="58"/>
                </a:lnTo>
                <a:lnTo>
                  <a:pt x="134" y="70"/>
                </a:lnTo>
                <a:lnTo>
                  <a:pt x="128" y="71"/>
                </a:lnTo>
                <a:lnTo>
                  <a:pt x="109" y="54"/>
                </a:lnTo>
                <a:lnTo>
                  <a:pt x="118" y="36"/>
                </a:lnTo>
                <a:lnTo>
                  <a:pt x="128" y="35"/>
                </a:lnTo>
                <a:lnTo>
                  <a:pt x="131" y="27"/>
                </a:lnTo>
                <a:lnTo>
                  <a:pt x="137" y="25"/>
                </a:lnTo>
                <a:lnTo>
                  <a:pt x="141" y="20"/>
                </a:lnTo>
                <a:lnTo>
                  <a:pt x="137" y="21"/>
                </a:lnTo>
                <a:lnTo>
                  <a:pt x="146" y="14"/>
                </a:lnTo>
                <a:lnTo>
                  <a:pt x="155" y="10"/>
                </a:lnTo>
                <a:lnTo>
                  <a:pt x="145" y="6"/>
                </a:lnTo>
                <a:lnTo>
                  <a:pt x="138" y="0"/>
                </a:lnTo>
                <a:lnTo>
                  <a:pt x="141" y="6"/>
                </a:lnTo>
                <a:lnTo>
                  <a:pt x="132" y="6"/>
                </a:lnTo>
                <a:lnTo>
                  <a:pt x="133" y="15"/>
                </a:lnTo>
                <a:lnTo>
                  <a:pt x="127" y="24"/>
                </a:lnTo>
                <a:lnTo>
                  <a:pt x="128" y="18"/>
                </a:lnTo>
                <a:lnTo>
                  <a:pt x="131" y="14"/>
                </a:lnTo>
                <a:lnTo>
                  <a:pt x="127" y="7"/>
                </a:lnTo>
                <a:lnTo>
                  <a:pt x="121" y="8"/>
                </a:lnTo>
                <a:lnTo>
                  <a:pt x="124" y="13"/>
                </a:lnTo>
                <a:lnTo>
                  <a:pt x="117" y="13"/>
                </a:lnTo>
                <a:lnTo>
                  <a:pt x="114" y="9"/>
                </a:lnTo>
                <a:lnTo>
                  <a:pt x="100" y="13"/>
                </a:lnTo>
                <a:lnTo>
                  <a:pt x="100" y="18"/>
                </a:lnTo>
                <a:lnTo>
                  <a:pt x="97" y="18"/>
                </a:lnTo>
                <a:lnTo>
                  <a:pt x="93" y="25"/>
                </a:lnTo>
                <a:lnTo>
                  <a:pt x="100" y="27"/>
                </a:lnTo>
                <a:lnTo>
                  <a:pt x="98" y="31"/>
                </a:lnTo>
                <a:lnTo>
                  <a:pt x="92" y="31"/>
                </a:lnTo>
                <a:lnTo>
                  <a:pt x="92" y="33"/>
                </a:lnTo>
                <a:lnTo>
                  <a:pt x="83" y="36"/>
                </a:lnTo>
                <a:lnTo>
                  <a:pt x="86" y="42"/>
                </a:lnTo>
                <a:lnTo>
                  <a:pt x="95" y="42"/>
                </a:lnTo>
                <a:lnTo>
                  <a:pt x="94" y="44"/>
                </a:lnTo>
                <a:lnTo>
                  <a:pt x="102" y="42"/>
                </a:lnTo>
                <a:lnTo>
                  <a:pt x="108" y="43"/>
                </a:lnTo>
                <a:lnTo>
                  <a:pt x="97" y="53"/>
                </a:lnTo>
                <a:lnTo>
                  <a:pt x="83" y="58"/>
                </a:lnTo>
                <a:lnTo>
                  <a:pt x="88" y="61"/>
                </a:lnTo>
                <a:lnTo>
                  <a:pt x="76" y="62"/>
                </a:lnTo>
                <a:lnTo>
                  <a:pt x="69" y="60"/>
                </a:lnTo>
                <a:lnTo>
                  <a:pt x="63" y="66"/>
                </a:lnTo>
                <a:lnTo>
                  <a:pt x="60" y="59"/>
                </a:lnTo>
                <a:lnTo>
                  <a:pt x="40" y="55"/>
                </a:lnTo>
                <a:lnTo>
                  <a:pt x="40" y="59"/>
                </a:lnTo>
                <a:lnTo>
                  <a:pt x="28" y="56"/>
                </a:lnTo>
                <a:lnTo>
                  <a:pt x="25" y="67"/>
                </a:lnTo>
                <a:lnTo>
                  <a:pt x="31" y="62"/>
                </a:lnTo>
                <a:lnTo>
                  <a:pt x="33" y="70"/>
                </a:lnTo>
                <a:lnTo>
                  <a:pt x="35" y="71"/>
                </a:lnTo>
                <a:lnTo>
                  <a:pt x="37" y="78"/>
                </a:lnTo>
                <a:lnTo>
                  <a:pt x="33" y="78"/>
                </a:lnTo>
                <a:lnTo>
                  <a:pt x="31" y="73"/>
                </a:lnTo>
                <a:lnTo>
                  <a:pt x="21" y="74"/>
                </a:lnTo>
                <a:lnTo>
                  <a:pt x="34" y="83"/>
                </a:lnTo>
                <a:lnTo>
                  <a:pt x="42" y="81"/>
                </a:lnTo>
                <a:lnTo>
                  <a:pt x="46" y="87"/>
                </a:lnTo>
                <a:lnTo>
                  <a:pt x="34" y="89"/>
                </a:lnTo>
                <a:lnTo>
                  <a:pt x="33" y="94"/>
                </a:lnTo>
                <a:lnTo>
                  <a:pt x="36" y="97"/>
                </a:lnTo>
                <a:lnTo>
                  <a:pt x="23" y="97"/>
                </a:lnTo>
                <a:lnTo>
                  <a:pt x="25" y="105"/>
                </a:lnTo>
                <a:lnTo>
                  <a:pt x="22" y="107"/>
                </a:lnTo>
                <a:lnTo>
                  <a:pt x="28" y="111"/>
                </a:lnTo>
                <a:lnTo>
                  <a:pt x="34" y="108"/>
                </a:lnTo>
                <a:lnTo>
                  <a:pt x="30" y="113"/>
                </a:lnTo>
                <a:lnTo>
                  <a:pt x="41" y="111"/>
                </a:lnTo>
                <a:lnTo>
                  <a:pt x="44" y="120"/>
                </a:lnTo>
                <a:lnTo>
                  <a:pt x="69" y="120"/>
                </a:lnTo>
                <a:lnTo>
                  <a:pt x="60" y="128"/>
                </a:lnTo>
                <a:lnTo>
                  <a:pt x="54" y="125"/>
                </a:lnTo>
                <a:lnTo>
                  <a:pt x="46" y="139"/>
                </a:lnTo>
                <a:lnTo>
                  <a:pt x="50" y="139"/>
                </a:lnTo>
                <a:lnTo>
                  <a:pt x="42" y="148"/>
                </a:lnTo>
                <a:lnTo>
                  <a:pt x="25" y="158"/>
                </a:lnTo>
                <a:lnTo>
                  <a:pt x="33" y="158"/>
                </a:lnTo>
                <a:lnTo>
                  <a:pt x="41" y="153"/>
                </a:lnTo>
                <a:lnTo>
                  <a:pt x="46" y="155"/>
                </a:lnTo>
                <a:lnTo>
                  <a:pt x="57" y="155"/>
                </a:lnTo>
                <a:lnTo>
                  <a:pt x="64" y="149"/>
                </a:lnTo>
                <a:lnTo>
                  <a:pt x="65" y="152"/>
                </a:lnTo>
                <a:lnTo>
                  <a:pt x="74" y="153"/>
                </a:lnTo>
                <a:lnTo>
                  <a:pt x="54" y="158"/>
                </a:lnTo>
                <a:lnTo>
                  <a:pt x="39" y="159"/>
                </a:lnTo>
                <a:lnTo>
                  <a:pt x="35" y="164"/>
                </a:lnTo>
                <a:lnTo>
                  <a:pt x="25" y="166"/>
                </a:lnTo>
                <a:lnTo>
                  <a:pt x="29" y="171"/>
                </a:lnTo>
                <a:lnTo>
                  <a:pt x="27" y="175"/>
                </a:lnTo>
                <a:lnTo>
                  <a:pt x="30" y="176"/>
                </a:lnTo>
                <a:lnTo>
                  <a:pt x="23" y="177"/>
                </a:lnTo>
                <a:lnTo>
                  <a:pt x="17" y="172"/>
                </a:lnTo>
                <a:lnTo>
                  <a:pt x="15" y="176"/>
                </a:lnTo>
                <a:lnTo>
                  <a:pt x="13" y="174"/>
                </a:lnTo>
                <a:lnTo>
                  <a:pt x="0" y="180"/>
                </a:lnTo>
                <a:lnTo>
                  <a:pt x="2" y="182"/>
                </a:lnTo>
                <a:lnTo>
                  <a:pt x="30" y="181"/>
                </a:lnTo>
                <a:lnTo>
                  <a:pt x="21" y="188"/>
                </a:lnTo>
                <a:lnTo>
                  <a:pt x="8" y="191"/>
                </a:lnTo>
                <a:lnTo>
                  <a:pt x="5" y="199"/>
                </a:lnTo>
                <a:lnTo>
                  <a:pt x="12" y="199"/>
                </a:lnTo>
                <a:lnTo>
                  <a:pt x="13" y="204"/>
                </a:lnTo>
                <a:lnTo>
                  <a:pt x="35" y="198"/>
                </a:lnTo>
                <a:lnTo>
                  <a:pt x="19" y="207"/>
                </a:lnTo>
                <a:lnTo>
                  <a:pt x="12" y="212"/>
                </a:lnTo>
                <a:lnTo>
                  <a:pt x="24" y="212"/>
                </a:lnTo>
                <a:lnTo>
                  <a:pt x="39" y="205"/>
                </a:lnTo>
                <a:lnTo>
                  <a:pt x="37" y="211"/>
                </a:lnTo>
                <a:lnTo>
                  <a:pt x="25" y="216"/>
                </a:lnTo>
                <a:lnTo>
                  <a:pt x="33" y="216"/>
                </a:lnTo>
                <a:lnTo>
                  <a:pt x="30" y="220"/>
                </a:lnTo>
                <a:lnTo>
                  <a:pt x="41" y="217"/>
                </a:lnTo>
                <a:lnTo>
                  <a:pt x="47" y="221"/>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4" name="Freeform 40"/>
          <p:cNvSpPr>
            <a:spLocks noEditPoints="1"/>
          </p:cNvSpPr>
          <p:nvPr/>
        </p:nvSpPr>
        <p:spPr bwMode="auto">
          <a:xfrm>
            <a:off x="5840730" y="2462578"/>
            <a:ext cx="1043021" cy="1664314"/>
          </a:xfrm>
          <a:custGeom>
            <a:avLst/>
            <a:gdLst/>
            <a:ahLst/>
            <a:cxnLst>
              <a:cxn ang="0">
                <a:pos x="19" y="375"/>
              </a:cxn>
              <a:cxn ang="0">
                <a:pos x="93" y="379"/>
              </a:cxn>
              <a:cxn ang="0">
                <a:pos x="84" y="413"/>
              </a:cxn>
              <a:cxn ang="0">
                <a:pos x="283" y="10"/>
              </a:cxn>
              <a:cxn ang="0">
                <a:pos x="263" y="28"/>
              </a:cxn>
              <a:cxn ang="0">
                <a:pos x="285" y="613"/>
              </a:cxn>
              <a:cxn ang="0">
                <a:pos x="115" y="313"/>
              </a:cxn>
              <a:cxn ang="0">
                <a:pos x="46" y="282"/>
              </a:cxn>
              <a:cxn ang="0">
                <a:pos x="67" y="245"/>
              </a:cxn>
              <a:cxn ang="0">
                <a:pos x="177" y="126"/>
              </a:cxn>
              <a:cxn ang="0">
                <a:pos x="177" y="126"/>
              </a:cxn>
              <a:cxn ang="0">
                <a:pos x="49" y="175"/>
              </a:cxn>
              <a:cxn ang="0">
                <a:pos x="46" y="188"/>
              </a:cxn>
              <a:cxn ang="0">
                <a:pos x="35" y="216"/>
              </a:cxn>
              <a:cxn ang="0">
                <a:pos x="38" y="223"/>
              </a:cxn>
              <a:cxn ang="0">
                <a:pos x="34" y="225"/>
              </a:cxn>
              <a:cxn ang="0">
                <a:pos x="64" y="223"/>
              </a:cxn>
              <a:cxn ang="0">
                <a:pos x="87" y="233"/>
              </a:cxn>
              <a:cxn ang="0">
                <a:pos x="92" y="277"/>
              </a:cxn>
              <a:cxn ang="0">
                <a:pos x="94" y="298"/>
              </a:cxn>
              <a:cxn ang="0">
                <a:pos x="70" y="330"/>
              </a:cxn>
              <a:cxn ang="0">
                <a:pos x="150" y="464"/>
              </a:cxn>
              <a:cxn ang="0">
                <a:pos x="134" y="419"/>
              </a:cxn>
              <a:cxn ang="0">
                <a:pos x="139" y="638"/>
              </a:cxn>
              <a:cxn ang="0">
                <a:pos x="181" y="625"/>
              </a:cxn>
              <a:cxn ang="0">
                <a:pos x="260" y="610"/>
              </a:cxn>
              <a:cxn ang="0">
                <a:pos x="337" y="607"/>
              </a:cxn>
              <a:cxn ang="0">
                <a:pos x="387" y="574"/>
              </a:cxn>
              <a:cxn ang="0">
                <a:pos x="345" y="566"/>
              </a:cxn>
              <a:cxn ang="0">
                <a:pos x="377" y="540"/>
              </a:cxn>
              <a:cxn ang="0">
                <a:pos x="391" y="489"/>
              </a:cxn>
              <a:cxn ang="0">
                <a:pos x="320" y="448"/>
              </a:cxn>
              <a:cxn ang="0">
                <a:pos x="315" y="441"/>
              </a:cxn>
              <a:cxn ang="0">
                <a:pos x="284" y="389"/>
              </a:cxn>
              <a:cxn ang="0">
                <a:pos x="215" y="307"/>
              </a:cxn>
              <a:cxn ang="0">
                <a:pos x="193" y="296"/>
              </a:cxn>
              <a:cxn ang="0">
                <a:pos x="211" y="269"/>
              </a:cxn>
              <a:cxn ang="0">
                <a:pos x="226" y="209"/>
              </a:cxn>
              <a:cxn ang="0">
                <a:pos x="152" y="219"/>
              </a:cxn>
              <a:cxn ang="0">
                <a:pos x="190" y="164"/>
              </a:cxn>
              <a:cxn ang="0">
                <a:pos x="140" y="163"/>
              </a:cxn>
              <a:cxn ang="0">
                <a:pos x="109" y="176"/>
              </a:cxn>
              <a:cxn ang="0">
                <a:pos x="98" y="204"/>
              </a:cxn>
              <a:cxn ang="0">
                <a:pos x="103" y="226"/>
              </a:cxn>
              <a:cxn ang="0">
                <a:pos x="95" y="242"/>
              </a:cxn>
              <a:cxn ang="0">
                <a:pos x="77" y="266"/>
              </a:cxn>
              <a:cxn ang="0">
                <a:pos x="109" y="269"/>
              </a:cxn>
              <a:cxn ang="0">
                <a:pos x="93" y="338"/>
              </a:cxn>
              <a:cxn ang="0">
                <a:pos x="109" y="304"/>
              </a:cxn>
              <a:cxn ang="0">
                <a:pos x="128" y="309"/>
              </a:cxn>
              <a:cxn ang="0">
                <a:pos x="121" y="375"/>
              </a:cxn>
              <a:cxn ang="0">
                <a:pos x="197" y="366"/>
              </a:cxn>
              <a:cxn ang="0">
                <a:pos x="199" y="441"/>
              </a:cxn>
              <a:cxn ang="0">
                <a:pos x="193" y="466"/>
              </a:cxn>
              <a:cxn ang="0">
                <a:pos x="155" y="486"/>
              </a:cxn>
              <a:cxn ang="0">
                <a:pos x="116" y="539"/>
              </a:cxn>
              <a:cxn ang="0">
                <a:pos x="146" y="557"/>
              </a:cxn>
              <a:cxn ang="0">
                <a:pos x="204" y="567"/>
              </a:cxn>
              <a:cxn ang="0">
                <a:pos x="151" y="587"/>
              </a:cxn>
              <a:cxn ang="0">
                <a:pos x="99" y="644"/>
              </a:cxn>
            </a:cxnLst>
            <a:rect l="0" t="0" r="r" b="b"/>
            <a:pathLst>
              <a:path w="396" h="657">
                <a:moveTo>
                  <a:pt x="72" y="423"/>
                </a:moveTo>
                <a:lnTo>
                  <a:pt x="63" y="417"/>
                </a:lnTo>
                <a:lnTo>
                  <a:pt x="55" y="416"/>
                </a:lnTo>
                <a:lnTo>
                  <a:pt x="47" y="400"/>
                </a:lnTo>
                <a:lnTo>
                  <a:pt x="34" y="394"/>
                </a:lnTo>
                <a:lnTo>
                  <a:pt x="29" y="398"/>
                </a:lnTo>
                <a:lnTo>
                  <a:pt x="25" y="410"/>
                </a:lnTo>
                <a:lnTo>
                  <a:pt x="19" y="411"/>
                </a:lnTo>
                <a:lnTo>
                  <a:pt x="0" y="394"/>
                </a:lnTo>
                <a:lnTo>
                  <a:pt x="9" y="376"/>
                </a:lnTo>
                <a:lnTo>
                  <a:pt x="19" y="375"/>
                </a:lnTo>
                <a:lnTo>
                  <a:pt x="22" y="367"/>
                </a:lnTo>
                <a:lnTo>
                  <a:pt x="28" y="365"/>
                </a:lnTo>
                <a:lnTo>
                  <a:pt x="32" y="360"/>
                </a:lnTo>
                <a:lnTo>
                  <a:pt x="41" y="359"/>
                </a:lnTo>
                <a:lnTo>
                  <a:pt x="43" y="355"/>
                </a:lnTo>
                <a:lnTo>
                  <a:pt x="49" y="355"/>
                </a:lnTo>
                <a:lnTo>
                  <a:pt x="58" y="350"/>
                </a:lnTo>
                <a:lnTo>
                  <a:pt x="71" y="352"/>
                </a:lnTo>
                <a:lnTo>
                  <a:pt x="78" y="355"/>
                </a:lnTo>
                <a:lnTo>
                  <a:pt x="80" y="362"/>
                </a:lnTo>
                <a:lnTo>
                  <a:pt x="93" y="379"/>
                </a:lnTo>
                <a:lnTo>
                  <a:pt x="86" y="384"/>
                </a:lnTo>
                <a:lnTo>
                  <a:pt x="98" y="384"/>
                </a:lnTo>
                <a:lnTo>
                  <a:pt x="101" y="402"/>
                </a:lnTo>
                <a:lnTo>
                  <a:pt x="95" y="389"/>
                </a:lnTo>
                <a:lnTo>
                  <a:pt x="90" y="389"/>
                </a:lnTo>
                <a:lnTo>
                  <a:pt x="93" y="394"/>
                </a:lnTo>
                <a:lnTo>
                  <a:pt x="90" y="400"/>
                </a:lnTo>
                <a:lnTo>
                  <a:pt x="98" y="401"/>
                </a:lnTo>
                <a:lnTo>
                  <a:pt x="96" y="408"/>
                </a:lnTo>
                <a:lnTo>
                  <a:pt x="86" y="407"/>
                </a:lnTo>
                <a:lnTo>
                  <a:pt x="84" y="413"/>
                </a:lnTo>
                <a:lnTo>
                  <a:pt x="77" y="418"/>
                </a:lnTo>
                <a:lnTo>
                  <a:pt x="74" y="417"/>
                </a:lnTo>
                <a:lnTo>
                  <a:pt x="74" y="423"/>
                </a:lnTo>
                <a:lnTo>
                  <a:pt x="72" y="423"/>
                </a:lnTo>
                <a:lnTo>
                  <a:pt x="72" y="423"/>
                </a:lnTo>
                <a:close/>
                <a:moveTo>
                  <a:pt x="264" y="58"/>
                </a:moveTo>
                <a:lnTo>
                  <a:pt x="269" y="52"/>
                </a:lnTo>
                <a:lnTo>
                  <a:pt x="272" y="54"/>
                </a:lnTo>
                <a:lnTo>
                  <a:pt x="264" y="58"/>
                </a:lnTo>
                <a:lnTo>
                  <a:pt x="264" y="58"/>
                </a:lnTo>
                <a:close/>
                <a:moveTo>
                  <a:pt x="283" y="10"/>
                </a:moveTo>
                <a:lnTo>
                  <a:pt x="279" y="5"/>
                </a:lnTo>
                <a:lnTo>
                  <a:pt x="285" y="0"/>
                </a:lnTo>
                <a:lnTo>
                  <a:pt x="283" y="10"/>
                </a:lnTo>
                <a:lnTo>
                  <a:pt x="283" y="10"/>
                </a:lnTo>
                <a:close/>
                <a:moveTo>
                  <a:pt x="263" y="28"/>
                </a:moveTo>
                <a:lnTo>
                  <a:pt x="264" y="18"/>
                </a:lnTo>
                <a:lnTo>
                  <a:pt x="258" y="19"/>
                </a:lnTo>
                <a:lnTo>
                  <a:pt x="256" y="25"/>
                </a:lnTo>
                <a:lnTo>
                  <a:pt x="256" y="25"/>
                </a:lnTo>
                <a:lnTo>
                  <a:pt x="263" y="28"/>
                </a:lnTo>
                <a:lnTo>
                  <a:pt x="263" y="28"/>
                </a:lnTo>
                <a:close/>
                <a:moveTo>
                  <a:pt x="358" y="569"/>
                </a:moveTo>
                <a:lnTo>
                  <a:pt x="364" y="572"/>
                </a:lnTo>
                <a:lnTo>
                  <a:pt x="368" y="570"/>
                </a:lnTo>
                <a:lnTo>
                  <a:pt x="365" y="567"/>
                </a:lnTo>
                <a:lnTo>
                  <a:pt x="361" y="567"/>
                </a:lnTo>
                <a:lnTo>
                  <a:pt x="358" y="569"/>
                </a:lnTo>
                <a:lnTo>
                  <a:pt x="358" y="569"/>
                </a:lnTo>
                <a:close/>
                <a:moveTo>
                  <a:pt x="263" y="616"/>
                </a:moveTo>
                <a:lnTo>
                  <a:pt x="275" y="610"/>
                </a:lnTo>
                <a:lnTo>
                  <a:pt x="280" y="613"/>
                </a:lnTo>
                <a:lnTo>
                  <a:pt x="285" y="613"/>
                </a:lnTo>
                <a:lnTo>
                  <a:pt x="281" y="618"/>
                </a:lnTo>
                <a:lnTo>
                  <a:pt x="281" y="620"/>
                </a:lnTo>
                <a:lnTo>
                  <a:pt x="275" y="621"/>
                </a:lnTo>
                <a:lnTo>
                  <a:pt x="269" y="618"/>
                </a:lnTo>
                <a:lnTo>
                  <a:pt x="263" y="616"/>
                </a:lnTo>
                <a:lnTo>
                  <a:pt x="263" y="616"/>
                </a:lnTo>
                <a:close/>
                <a:moveTo>
                  <a:pt x="115" y="313"/>
                </a:moveTo>
                <a:lnTo>
                  <a:pt x="115" y="319"/>
                </a:lnTo>
                <a:lnTo>
                  <a:pt x="119" y="323"/>
                </a:lnTo>
                <a:lnTo>
                  <a:pt x="118" y="317"/>
                </a:lnTo>
                <a:lnTo>
                  <a:pt x="115" y="313"/>
                </a:lnTo>
                <a:lnTo>
                  <a:pt x="115" y="313"/>
                </a:lnTo>
                <a:close/>
                <a:moveTo>
                  <a:pt x="72" y="307"/>
                </a:moveTo>
                <a:lnTo>
                  <a:pt x="75" y="298"/>
                </a:lnTo>
                <a:lnTo>
                  <a:pt x="76" y="303"/>
                </a:lnTo>
                <a:lnTo>
                  <a:pt x="72" y="307"/>
                </a:lnTo>
                <a:lnTo>
                  <a:pt x="72" y="307"/>
                </a:lnTo>
                <a:close/>
                <a:moveTo>
                  <a:pt x="46" y="282"/>
                </a:moveTo>
                <a:lnTo>
                  <a:pt x="47" y="275"/>
                </a:lnTo>
                <a:lnTo>
                  <a:pt x="54" y="275"/>
                </a:lnTo>
                <a:lnTo>
                  <a:pt x="46" y="282"/>
                </a:lnTo>
                <a:lnTo>
                  <a:pt x="46" y="282"/>
                </a:lnTo>
                <a:close/>
                <a:moveTo>
                  <a:pt x="58" y="273"/>
                </a:moveTo>
                <a:lnTo>
                  <a:pt x="65" y="263"/>
                </a:lnTo>
                <a:lnTo>
                  <a:pt x="64" y="271"/>
                </a:lnTo>
                <a:lnTo>
                  <a:pt x="58" y="273"/>
                </a:lnTo>
                <a:lnTo>
                  <a:pt x="58" y="273"/>
                </a:lnTo>
                <a:close/>
                <a:moveTo>
                  <a:pt x="76" y="256"/>
                </a:moveTo>
                <a:lnTo>
                  <a:pt x="81" y="252"/>
                </a:lnTo>
                <a:lnTo>
                  <a:pt x="76" y="252"/>
                </a:lnTo>
                <a:lnTo>
                  <a:pt x="76" y="256"/>
                </a:lnTo>
                <a:lnTo>
                  <a:pt x="76" y="256"/>
                </a:lnTo>
                <a:close/>
                <a:moveTo>
                  <a:pt x="67" y="245"/>
                </a:moveTo>
                <a:lnTo>
                  <a:pt x="71" y="252"/>
                </a:lnTo>
                <a:lnTo>
                  <a:pt x="75" y="249"/>
                </a:lnTo>
                <a:lnTo>
                  <a:pt x="72" y="245"/>
                </a:lnTo>
                <a:lnTo>
                  <a:pt x="67" y="245"/>
                </a:lnTo>
                <a:lnTo>
                  <a:pt x="67" y="245"/>
                </a:lnTo>
                <a:close/>
                <a:moveTo>
                  <a:pt x="187" y="122"/>
                </a:moveTo>
                <a:lnTo>
                  <a:pt x="191" y="126"/>
                </a:lnTo>
                <a:lnTo>
                  <a:pt x="191" y="122"/>
                </a:lnTo>
                <a:lnTo>
                  <a:pt x="187" y="122"/>
                </a:lnTo>
                <a:lnTo>
                  <a:pt x="187" y="122"/>
                </a:lnTo>
                <a:close/>
                <a:moveTo>
                  <a:pt x="177" y="126"/>
                </a:moveTo>
                <a:lnTo>
                  <a:pt x="185" y="124"/>
                </a:lnTo>
                <a:lnTo>
                  <a:pt x="190" y="129"/>
                </a:lnTo>
                <a:lnTo>
                  <a:pt x="186" y="133"/>
                </a:lnTo>
                <a:lnTo>
                  <a:pt x="197" y="133"/>
                </a:lnTo>
                <a:lnTo>
                  <a:pt x="196" y="139"/>
                </a:lnTo>
                <a:lnTo>
                  <a:pt x="192" y="135"/>
                </a:lnTo>
                <a:lnTo>
                  <a:pt x="184" y="136"/>
                </a:lnTo>
                <a:lnTo>
                  <a:pt x="182" y="130"/>
                </a:lnTo>
                <a:lnTo>
                  <a:pt x="181" y="135"/>
                </a:lnTo>
                <a:lnTo>
                  <a:pt x="177" y="133"/>
                </a:lnTo>
                <a:lnTo>
                  <a:pt x="177" y="126"/>
                </a:lnTo>
                <a:lnTo>
                  <a:pt x="177" y="126"/>
                </a:lnTo>
                <a:close/>
                <a:moveTo>
                  <a:pt x="176" y="139"/>
                </a:moveTo>
                <a:lnTo>
                  <a:pt x="182" y="146"/>
                </a:lnTo>
                <a:lnTo>
                  <a:pt x="184" y="142"/>
                </a:lnTo>
                <a:lnTo>
                  <a:pt x="181" y="138"/>
                </a:lnTo>
                <a:lnTo>
                  <a:pt x="176" y="139"/>
                </a:lnTo>
                <a:lnTo>
                  <a:pt x="176" y="139"/>
                </a:lnTo>
                <a:close/>
                <a:moveTo>
                  <a:pt x="46" y="188"/>
                </a:moveTo>
                <a:lnTo>
                  <a:pt x="49" y="186"/>
                </a:lnTo>
                <a:lnTo>
                  <a:pt x="45" y="181"/>
                </a:lnTo>
                <a:lnTo>
                  <a:pt x="49" y="175"/>
                </a:lnTo>
                <a:lnTo>
                  <a:pt x="59" y="180"/>
                </a:lnTo>
                <a:lnTo>
                  <a:pt x="57" y="174"/>
                </a:lnTo>
                <a:lnTo>
                  <a:pt x="77" y="161"/>
                </a:lnTo>
                <a:lnTo>
                  <a:pt x="80" y="172"/>
                </a:lnTo>
                <a:lnTo>
                  <a:pt x="71" y="178"/>
                </a:lnTo>
                <a:lnTo>
                  <a:pt x="69" y="184"/>
                </a:lnTo>
                <a:lnTo>
                  <a:pt x="71" y="186"/>
                </a:lnTo>
                <a:lnTo>
                  <a:pt x="65" y="193"/>
                </a:lnTo>
                <a:lnTo>
                  <a:pt x="58" y="191"/>
                </a:lnTo>
                <a:lnTo>
                  <a:pt x="49" y="192"/>
                </a:lnTo>
                <a:lnTo>
                  <a:pt x="46" y="188"/>
                </a:lnTo>
                <a:lnTo>
                  <a:pt x="46" y="188"/>
                </a:lnTo>
                <a:close/>
                <a:moveTo>
                  <a:pt x="46" y="201"/>
                </a:moveTo>
                <a:lnTo>
                  <a:pt x="51" y="205"/>
                </a:lnTo>
                <a:lnTo>
                  <a:pt x="61" y="197"/>
                </a:lnTo>
                <a:lnTo>
                  <a:pt x="54" y="194"/>
                </a:lnTo>
                <a:lnTo>
                  <a:pt x="51" y="196"/>
                </a:lnTo>
                <a:lnTo>
                  <a:pt x="48" y="199"/>
                </a:lnTo>
                <a:lnTo>
                  <a:pt x="46" y="201"/>
                </a:lnTo>
                <a:lnTo>
                  <a:pt x="46" y="201"/>
                </a:lnTo>
                <a:close/>
                <a:moveTo>
                  <a:pt x="43" y="214"/>
                </a:moveTo>
                <a:lnTo>
                  <a:pt x="35" y="216"/>
                </a:lnTo>
                <a:lnTo>
                  <a:pt x="29" y="210"/>
                </a:lnTo>
                <a:lnTo>
                  <a:pt x="32" y="208"/>
                </a:lnTo>
                <a:lnTo>
                  <a:pt x="43" y="209"/>
                </a:lnTo>
                <a:lnTo>
                  <a:pt x="43" y="214"/>
                </a:lnTo>
                <a:lnTo>
                  <a:pt x="43" y="214"/>
                </a:lnTo>
                <a:close/>
                <a:moveTo>
                  <a:pt x="38" y="223"/>
                </a:moveTo>
                <a:lnTo>
                  <a:pt x="32" y="221"/>
                </a:lnTo>
                <a:lnTo>
                  <a:pt x="32" y="219"/>
                </a:lnTo>
                <a:lnTo>
                  <a:pt x="41" y="217"/>
                </a:lnTo>
                <a:lnTo>
                  <a:pt x="38" y="223"/>
                </a:lnTo>
                <a:lnTo>
                  <a:pt x="38" y="223"/>
                </a:lnTo>
                <a:close/>
                <a:moveTo>
                  <a:pt x="30" y="244"/>
                </a:moveTo>
                <a:lnTo>
                  <a:pt x="32" y="249"/>
                </a:lnTo>
                <a:lnTo>
                  <a:pt x="26" y="252"/>
                </a:lnTo>
                <a:lnTo>
                  <a:pt x="26" y="248"/>
                </a:lnTo>
                <a:lnTo>
                  <a:pt x="30" y="244"/>
                </a:lnTo>
                <a:lnTo>
                  <a:pt x="30" y="244"/>
                </a:lnTo>
                <a:close/>
                <a:moveTo>
                  <a:pt x="38" y="240"/>
                </a:moveTo>
                <a:lnTo>
                  <a:pt x="36" y="234"/>
                </a:lnTo>
                <a:lnTo>
                  <a:pt x="38" y="230"/>
                </a:lnTo>
                <a:lnTo>
                  <a:pt x="37" y="225"/>
                </a:lnTo>
                <a:lnTo>
                  <a:pt x="34" y="225"/>
                </a:lnTo>
                <a:lnTo>
                  <a:pt x="34" y="230"/>
                </a:lnTo>
                <a:lnTo>
                  <a:pt x="31" y="234"/>
                </a:lnTo>
                <a:lnTo>
                  <a:pt x="32" y="239"/>
                </a:lnTo>
                <a:lnTo>
                  <a:pt x="38" y="240"/>
                </a:lnTo>
                <a:lnTo>
                  <a:pt x="38" y="240"/>
                </a:lnTo>
                <a:close/>
                <a:moveTo>
                  <a:pt x="83" y="245"/>
                </a:moveTo>
                <a:lnTo>
                  <a:pt x="83" y="238"/>
                </a:lnTo>
                <a:lnTo>
                  <a:pt x="72" y="239"/>
                </a:lnTo>
                <a:lnTo>
                  <a:pt x="66" y="228"/>
                </a:lnTo>
                <a:lnTo>
                  <a:pt x="67" y="226"/>
                </a:lnTo>
                <a:lnTo>
                  <a:pt x="64" y="223"/>
                </a:lnTo>
                <a:lnTo>
                  <a:pt x="64" y="227"/>
                </a:lnTo>
                <a:lnTo>
                  <a:pt x="55" y="221"/>
                </a:lnTo>
                <a:lnTo>
                  <a:pt x="59" y="219"/>
                </a:lnTo>
                <a:lnTo>
                  <a:pt x="61" y="220"/>
                </a:lnTo>
                <a:lnTo>
                  <a:pt x="61" y="213"/>
                </a:lnTo>
                <a:lnTo>
                  <a:pt x="71" y="219"/>
                </a:lnTo>
                <a:lnTo>
                  <a:pt x="70" y="210"/>
                </a:lnTo>
                <a:lnTo>
                  <a:pt x="75" y="208"/>
                </a:lnTo>
                <a:lnTo>
                  <a:pt x="80" y="215"/>
                </a:lnTo>
                <a:lnTo>
                  <a:pt x="78" y="230"/>
                </a:lnTo>
                <a:lnTo>
                  <a:pt x="87" y="233"/>
                </a:lnTo>
                <a:lnTo>
                  <a:pt x="93" y="233"/>
                </a:lnTo>
                <a:lnTo>
                  <a:pt x="95" y="234"/>
                </a:lnTo>
                <a:lnTo>
                  <a:pt x="89" y="238"/>
                </a:lnTo>
                <a:lnTo>
                  <a:pt x="87" y="245"/>
                </a:lnTo>
                <a:lnTo>
                  <a:pt x="83" y="245"/>
                </a:lnTo>
                <a:lnTo>
                  <a:pt x="83" y="245"/>
                </a:lnTo>
                <a:close/>
                <a:moveTo>
                  <a:pt x="69" y="290"/>
                </a:moveTo>
                <a:lnTo>
                  <a:pt x="86" y="286"/>
                </a:lnTo>
                <a:lnTo>
                  <a:pt x="87" y="289"/>
                </a:lnTo>
                <a:lnTo>
                  <a:pt x="94" y="284"/>
                </a:lnTo>
                <a:lnTo>
                  <a:pt x="92" y="277"/>
                </a:lnTo>
                <a:lnTo>
                  <a:pt x="86" y="277"/>
                </a:lnTo>
                <a:lnTo>
                  <a:pt x="78" y="269"/>
                </a:lnTo>
                <a:lnTo>
                  <a:pt x="70" y="274"/>
                </a:lnTo>
                <a:lnTo>
                  <a:pt x="82" y="279"/>
                </a:lnTo>
                <a:lnTo>
                  <a:pt x="75" y="283"/>
                </a:lnTo>
                <a:lnTo>
                  <a:pt x="77" y="285"/>
                </a:lnTo>
                <a:lnTo>
                  <a:pt x="69" y="290"/>
                </a:lnTo>
                <a:lnTo>
                  <a:pt x="69" y="290"/>
                </a:lnTo>
                <a:close/>
                <a:moveTo>
                  <a:pt x="82" y="319"/>
                </a:moveTo>
                <a:lnTo>
                  <a:pt x="78" y="312"/>
                </a:lnTo>
                <a:lnTo>
                  <a:pt x="94" y="298"/>
                </a:lnTo>
                <a:lnTo>
                  <a:pt x="88" y="313"/>
                </a:lnTo>
                <a:lnTo>
                  <a:pt x="82" y="319"/>
                </a:lnTo>
                <a:lnTo>
                  <a:pt x="82" y="319"/>
                </a:lnTo>
                <a:close/>
                <a:moveTo>
                  <a:pt x="70" y="330"/>
                </a:moveTo>
                <a:lnTo>
                  <a:pt x="80" y="324"/>
                </a:lnTo>
                <a:lnTo>
                  <a:pt x="76" y="311"/>
                </a:lnTo>
                <a:lnTo>
                  <a:pt x="63" y="315"/>
                </a:lnTo>
                <a:lnTo>
                  <a:pt x="63" y="326"/>
                </a:lnTo>
                <a:lnTo>
                  <a:pt x="71" y="321"/>
                </a:lnTo>
                <a:lnTo>
                  <a:pt x="70" y="330"/>
                </a:lnTo>
                <a:lnTo>
                  <a:pt x="70" y="330"/>
                </a:lnTo>
                <a:close/>
                <a:moveTo>
                  <a:pt x="104" y="327"/>
                </a:moveTo>
                <a:lnTo>
                  <a:pt x="106" y="340"/>
                </a:lnTo>
                <a:lnTo>
                  <a:pt x="115" y="343"/>
                </a:lnTo>
                <a:lnTo>
                  <a:pt x="117" y="335"/>
                </a:lnTo>
                <a:lnTo>
                  <a:pt x="111" y="324"/>
                </a:lnTo>
                <a:lnTo>
                  <a:pt x="104" y="327"/>
                </a:lnTo>
                <a:lnTo>
                  <a:pt x="104" y="327"/>
                </a:lnTo>
                <a:close/>
                <a:moveTo>
                  <a:pt x="134" y="465"/>
                </a:moveTo>
                <a:lnTo>
                  <a:pt x="147" y="470"/>
                </a:lnTo>
                <a:lnTo>
                  <a:pt x="158" y="463"/>
                </a:lnTo>
                <a:lnTo>
                  <a:pt x="150" y="464"/>
                </a:lnTo>
                <a:lnTo>
                  <a:pt x="146" y="457"/>
                </a:lnTo>
                <a:lnTo>
                  <a:pt x="136" y="458"/>
                </a:lnTo>
                <a:lnTo>
                  <a:pt x="136" y="458"/>
                </a:lnTo>
                <a:lnTo>
                  <a:pt x="134" y="465"/>
                </a:lnTo>
                <a:lnTo>
                  <a:pt x="134" y="465"/>
                </a:lnTo>
                <a:close/>
                <a:moveTo>
                  <a:pt x="125" y="421"/>
                </a:moveTo>
                <a:lnTo>
                  <a:pt x="129" y="410"/>
                </a:lnTo>
                <a:lnTo>
                  <a:pt x="145" y="399"/>
                </a:lnTo>
                <a:lnTo>
                  <a:pt x="142" y="405"/>
                </a:lnTo>
                <a:lnTo>
                  <a:pt x="145" y="410"/>
                </a:lnTo>
                <a:lnTo>
                  <a:pt x="134" y="419"/>
                </a:lnTo>
                <a:lnTo>
                  <a:pt x="125" y="421"/>
                </a:lnTo>
                <a:lnTo>
                  <a:pt x="125" y="421"/>
                </a:lnTo>
                <a:close/>
                <a:moveTo>
                  <a:pt x="109" y="657"/>
                </a:moveTo>
                <a:lnTo>
                  <a:pt x="113" y="653"/>
                </a:lnTo>
                <a:lnTo>
                  <a:pt x="111" y="650"/>
                </a:lnTo>
                <a:lnTo>
                  <a:pt x="116" y="644"/>
                </a:lnTo>
                <a:lnTo>
                  <a:pt x="118" y="647"/>
                </a:lnTo>
                <a:lnTo>
                  <a:pt x="123" y="642"/>
                </a:lnTo>
                <a:lnTo>
                  <a:pt x="127" y="642"/>
                </a:lnTo>
                <a:lnTo>
                  <a:pt x="130" y="636"/>
                </a:lnTo>
                <a:lnTo>
                  <a:pt x="139" y="638"/>
                </a:lnTo>
                <a:lnTo>
                  <a:pt x="145" y="636"/>
                </a:lnTo>
                <a:lnTo>
                  <a:pt x="151" y="636"/>
                </a:lnTo>
                <a:lnTo>
                  <a:pt x="155" y="634"/>
                </a:lnTo>
                <a:lnTo>
                  <a:pt x="158" y="638"/>
                </a:lnTo>
                <a:lnTo>
                  <a:pt x="163" y="638"/>
                </a:lnTo>
                <a:lnTo>
                  <a:pt x="169" y="643"/>
                </a:lnTo>
                <a:lnTo>
                  <a:pt x="176" y="643"/>
                </a:lnTo>
                <a:lnTo>
                  <a:pt x="175" y="638"/>
                </a:lnTo>
                <a:lnTo>
                  <a:pt x="181" y="636"/>
                </a:lnTo>
                <a:lnTo>
                  <a:pt x="182" y="632"/>
                </a:lnTo>
                <a:lnTo>
                  <a:pt x="181" y="625"/>
                </a:lnTo>
                <a:lnTo>
                  <a:pt x="186" y="620"/>
                </a:lnTo>
                <a:lnTo>
                  <a:pt x="190" y="620"/>
                </a:lnTo>
                <a:lnTo>
                  <a:pt x="192" y="618"/>
                </a:lnTo>
                <a:lnTo>
                  <a:pt x="208" y="614"/>
                </a:lnTo>
                <a:lnTo>
                  <a:pt x="216" y="614"/>
                </a:lnTo>
                <a:lnTo>
                  <a:pt x="226" y="620"/>
                </a:lnTo>
                <a:lnTo>
                  <a:pt x="229" y="619"/>
                </a:lnTo>
                <a:lnTo>
                  <a:pt x="240" y="620"/>
                </a:lnTo>
                <a:lnTo>
                  <a:pt x="246" y="621"/>
                </a:lnTo>
                <a:lnTo>
                  <a:pt x="249" y="615"/>
                </a:lnTo>
                <a:lnTo>
                  <a:pt x="260" y="610"/>
                </a:lnTo>
                <a:lnTo>
                  <a:pt x="266" y="613"/>
                </a:lnTo>
                <a:lnTo>
                  <a:pt x="275" y="607"/>
                </a:lnTo>
                <a:lnTo>
                  <a:pt x="283" y="608"/>
                </a:lnTo>
                <a:lnTo>
                  <a:pt x="286" y="608"/>
                </a:lnTo>
                <a:lnTo>
                  <a:pt x="290" y="604"/>
                </a:lnTo>
                <a:lnTo>
                  <a:pt x="292" y="608"/>
                </a:lnTo>
                <a:lnTo>
                  <a:pt x="297" y="610"/>
                </a:lnTo>
                <a:lnTo>
                  <a:pt x="304" y="607"/>
                </a:lnTo>
                <a:lnTo>
                  <a:pt x="319" y="607"/>
                </a:lnTo>
                <a:lnTo>
                  <a:pt x="329" y="604"/>
                </a:lnTo>
                <a:lnTo>
                  <a:pt x="337" y="607"/>
                </a:lnTo>
                <a:lnTo>
                  <a:pt x="342" y="608"/>
                </a:lnTo>
                <a:lnTo>
                  <a:pt x="349" y="603"/>
                </a:lnTo>
                <a:lnTo>
                  <a:pt x="356" y="602"/>
                </a:lnTo>
                <a:lnTo>
                  <a:pt x="362" y="596"/>
                </a:lnTo>
                <a:lnTo>
                  <a:pt x="367" y="596"/>
                </a:lnTo>
                <a:lnTo>
                  <a:pt x="372" y="597"/>
                </a:lnTo>
                <a:lnTo>
                  <a:pt x="371" y="592"/>
                </a:lnTo>
                <a:lnTo>
                  <a:pt x="382" y="585"/>
                </a:lnTo>
                <a:lnTo>
                  <a:pt x="388" y="584"/>
                </a:lnTo>
                <a:lnTo>
                  <a:pt x="389" y="578"/>
                </a:lnTo>
                <a:lnTo>
                  <a:pt x="387" y="574"/>
                </a:lnTo>
                <a:lnTo>
                  <a:pt x="389" y="569"/>
                </a:lnTo>
                <a:lnTo>
                  <a:pt x="377" y="569"/>
                </a:lnTo>
                <a:lnTo>
                  <a:pt x="368" y="572"/>
                </a:lnTo>
                <a:lnTo>
                  <a:pt x="364" y="573"/>
                </a:lnTo>
                <a:lnTo>
                  <a:pt x="355" y="570"/>
                </a:lnTo>
                <a:lnTo>
                  <a:pt x="353" y="569"/>
                </a:lnTo>
                <a:lnTo>
                  <a:pt x="355" y="567"/>
                </a:lnTo>
                <a:lnTo>
                  <a:pt x="358" y="567"/>
                </a:lnTo>
                <a:lnTo>
                  <a:pt x="359" y="566"/>
                </a:lnTo>
                <a:lnTo>
                  <a:pt x="352" y="564"/>
                </a:lnTo>
                <a:lnTo>
                  <a:pt x="345" y="566"/>
                </a:lnTo>
                <a:lnTo>
                  <a:pt x="354" y="561"/>
                </a:lnTo>
                <a:lnTo>
                  <a:pt x="360" y="561"/>
                </a:lnTo>
                <a:lnTo>
                  <a:pt x="367" y="558"/>
                </a:lnTo>
                <a:lnTo>
                  <a:pt x="365" y="552"/>
                </a:lnTo>
                <a:lnTo>
                  <a:pt x="358" y="552"/>
                </a:lnTo>
                <a:lnTo>
                  <a:pt x="362" y="549"/>
                </a:lnTo>
                <a:lnTo>
                  <a:pt x="367" y="545"/>
                </a:lnTo>
                <a:lnTo>
                  <a:pt x="371" y="549"/>
                </a:lnTo>
                <a:lnTo>
                  <a:pt x="377" y="544"/>
                </a:lnTo>
                <a:lnTo>
                  <a:pt x="381" y="540"/>
                </a:lnTo>
                <a:lnTo>
                  <a:pt x="377" y="540"/>
                </a:lnTo>
                <a:lnTo>
                  <a:pt x="379" y="537"/>
                </a:lnTo>
                <a:lnTo>
                  <a:pt x="371" y="537"/>
                </a:lnTo>
                <a:lnTo>
                  <a:pt x="374" y="532"/>
                </a:lnTo>
                <a:lnTo>
                  <a:pt x="379" y="533"/>
                </a:lnTo>
                <a:lnTo>
                  <a:pt x="381" y="535"/>
                </a:lnTo>
                <a:lnTo>
                  <a:pt x="385" y="529"/>
                </a:lnTo>
                <a:lnTo>
                  <a:pt x="391" y="527"/>
                </a:lnTo>
                <a:lnTo>
                  <a:pt x="391" y="516"/>
                </a:lnTo>
                <a:lnTo>
                  <a:pt x="396" y="504"/>
                </a:lnTo>
                <a:lnTo>
                  <a:pt x="393" y="500"/>
                </a:lnTo>
                <a:lnTo>
                  <a:pt x="391" y="489"/>
                </a:lnTo>
                <a:lnTo>
                  <a:pt x="376" y="479"/>
                </a:lnTo>
                <a:lnTo>
                  <a:pt x="354" y="477"/>
                </a:lnTo>
                <a:lnTo>
                  <a:pt x="341" y="479"/>
                </a:lnTo>
                <a:lnTo>
                  <a:pt x="339" y="487"/>
                </a:lnTo>
                <a:lnTo>
                  <a:pt x="337" y="492"/>
                </a:lnTo>
                <a:lnTo>
                  <a:pt x="330" y="486"/>
                </a:lnTo>
                <a:lnTo>
                  <a:pt x="321" y="483"/>
                </a:lnTo>
                <a:lnTo>
                  <a:pt x="335" y="471"/>
                </a:lnTo>
                <a:lnTo>
                  <a:pt x="335" y="464"/>
                </a:lnTo>
                <a:lnTo>
                  <a:pt x="324" y="448"/>
                </a:lnTo>
                <a:lnTo>
                  <a:pt x="320" y="448"/>
                </a:lnTo>
                <a:lnTo>
                  <a:pt x="310" y="443"/>
                </a:lnTo>
                <a:lnTo>
                  <a:pt x="307" y="437"/>
                </a:lnTo>
                <a:lnTo>
                  <a:pt x="302" y="439"/>
                </a:lnTo>
                <a:lnTo>
                  <a:pt x="298" y="439"/>
                </a:lnTo>
                <a:lnTo>
                  <a:pt x="294" y="437"/>
                </a:lnTo>
                <a:lnTo>
                  <a:pt x="290" y="437"/>
                </a:lnTo>
                <a:lnTo>
                  <a:pt x="296" y="436"/>
                </a:lnTo>
                <a:lnTo>
                  <a:pt x="300" y="437"/>
                </a:lnTo>
                <a:lnTo>
                  <a:pt x="307" y="436"/>
                </a:lnTo>
                <a:lnTo>
                  <a:pt x="312" y="437"/>
                </a:lnTo>
                <a:lnTo>
                  <a:pt x="315" y="441"/>
                </a:lnTo>
                <a:lnTo>
                  <a:pt x="319" y="440"/>
                </a:lnTo>
                <a:lnTo>
                  <a:pt x="324" y="441"/>
                </a:lnTo>
                <a:lnTo>
                  <a:pt x="312" y="427"/>
                </a:lnTo>
                <a:lnTo>
                  <a:pt x="306" y="421"/>
                </a:lnTo>
                <a:lnTo>
                  <a:pt x="309" y="414"/>
                </a:lnTo>
                <a:lnTo>
                  <a:pt x="313" y="414"/>
                </a:lnTo>
                <a:lnTo>
                  <a:pt x="307" y="411"/>
                </a:lnTo>
                <a:lnTo>
                  <a:pt x="304" y="407"/>
                </a:lnTo>
                <a:lnTo>
                  <a:pt x="302" y="406"/>
                </a:lnTo>
                <a:lnTo>
                  <a:pt x="295" y="394"/>
                </a:lnTo>
                <a:lnTo>
                  <a:pt x="284" y="389"/>
                </a:lnTo>
                <a:lnTo>
                  <a:pt x="268" y="387"/>
                </a:lnTo>
                <a:lnTo>
                  <a:pt x="267" y="381"/>
                </a:lnTo>
                <a:lnTo>
                  <a:pt x="264" y="379"/>
                </a:lnTo>
                <a:lnTo>
                  <a:pt x="260" y="364"/>
                </a:lnTo>
                <a:lnTo>
                  <a:pt x="254" y="355"/>
                </a:lnTo>
                <a:lnTo>
                  <a:pt x="250" y="336"/>
                </a:lnTo>
                <a:lnTo>
                  <a:pt x="245" y="330"/>
                </a:lnTo>
                <a:lnTo>
                  <a:pt x="242" y="330"/>
                </a:lnTo>
                <a:lnTo>
                  <a:pt x="228" y="313"/>
                </a:lnTo>
                <a:lnTo>
                  <a:pt x="220" y="312"/>
                </a:lnTo>
                <a:lnTo>
                  <a:pt x="215" y="307"/>
                </a:lnTo>
                <a:lnTo>
                  <a:pt x="205" y="303"/>
                </a:lnTo>
                <a:lnTo>
                  <a:pt x="200" y="307"/>
                </a:lnTo>
                <a:lnTo>
                  <a:pt x="193" y="311"/>
                </a:lnTo>
                <a:lnTo>
                  <a:pt x="182" y="308"/>
                </a:lnTo>
                <a:lnTo>
                  <a:pt x="177" y="308"/>
                </a:lnTo>
                <a:lnTo>
                  <a:pt x="169" y="306"/>
                </a:lnTo>
                <a:lnTo>
                  <a:pt x="167" y="302"/>
                </a:lnTo>
                <a:lnTo>
                  <a:pt x="171" y="304"/>
                </a:lnTo>
                <a:lnTo>
                  <a:pt x="181" y="304"/>
                </a:lnTo>
                <a:lnTo>
                  <a:pt x="191" y="302"/>
                </a:lnTo>
                <a:lnTo>
                  <a:pt x="193" y="296"/>
                </a:lnTo>
                <a:lnTo>
                  <a:pt x="202" y="296"/>
                </a:lnTo>
                <a:lnTo>
                  <a:pt x="210" y="291"/>
                </a:lnTo>
                <a:lnTo>
                  <a:pt x="202" y="288"/>
                </a:lnTo>
                <a:lnTo>
                  <a:pt x="202" y="283"/>
                </a:lnTo>
                <a:lnTo>
                  <a:pt x="198" y="280"/>
                </a:lnTo>
                <a:lnTo>
                  <a:pt x="186" y="286"/>
                </a:lnTo>
                <a:lnTo>
                  <a:pt x="185" y="284"/>
                </a:lnTo>
                <a:lnTo>
                  <a:pt x="193" y="278"/>
                </a:lnTo>
                <a:lnTo>
                  <a:pt x="204" y="279"/>
                </a:lnTo>
                <a:lnTo>
                  <a:pt x="210" y="274"/>
                </a:lnTo>
                <a:lnTo>
                  <a:pt x="211" y="269"/>
                </a:lnTo>
                <a:lnTo>
                  <a:pt x="215" y="267"/>
                </a:lnTo>
                <a:lnTo>
                  <a:pt x="221" y="256"/>
                </a:lnTo>
                <a:lnTo>
                  <a:pt x="225" y="251"/>
                </a:lnTo>
                <a:lnTo>
                  <a:pt x="225" y="248"/>
                </a:lnTo>
                <a:lnTo>
                  <a:pt x="228" y="240"/>
                </a:lnTo>
                <a:lnTo>
                  <a:pt x="227" y="238"/>
                </a:lnTo>
                <a:lnTo>
                  <a:pt x="231" y="228"/>
                </a:lnTo>
                <a:lnTo>
                  <a:pt x="238" y="222"/>
                </a:lnTo>
                <a:lnTo>
                  <a:pt x="238" y="216"/>
                </a:lnTo>
                <a:lnTo>
                  <a:pt x="227" y="208"/>
                </a:lnTo>
                <a:lnTo>
                  <a:pt x="226" y="209"/>
                </a:lnTo>
                <a:lnTo>
                  <a:pt x="206" y="210"/>
                </a:lnTo>
                <a:lnTo>
                  <a:pt x="196" y="208"/>
                </a:lnTo>
                <a:lnTo>
                  <a:pt x="192" y="210"/>
                </a:lnTo>
                <a:lnTo>
                  <a:pt x="187" y="210"/>
                </a:lnTo>
                <a:lnTo>
                  <a:pt x="180" y="208"/>
                </a:lnTo>
                <a:lnTo>
                  <a:pt x="175" y="208"/>
                </a:lnTo>
                <a:lnTo>
                  <a:pt x="174" y="210"/>
                </a:lnTo>
                <a:lnTo>
                  <a:pt x="167" y="213"/>
                </a:lnTo>
                <a:lnTo>
                  <a:pt x="159" y="216"/>
                </a:lnTo>
                <a:lnTo>
                  <a:pt x="157" y="215"/>
                </a:lnTo>
                <a:lnTo>
                  <a:pt x="152" y="219"/>
                </a:lnTo>
                <a:lnTo>
                  <a:pt x="150" y="217"/>
                </a:lnTo>
                <a:lnTo>
                  <a:pt x="157" y="210"/>
                </a:lnTo>
                <a:lnTo>
                  <a:pt x="164" y="201"/>
                </a:lnTo>
                <a:lnTo>
                  <a:pt x="159" y="203"/>
                </a:lnTo>
                <a:lnTo>
                  <a:pt x="152" y="201"/>
                </a:lnTo>
                <a:lnTo>
                  <a:pt x="156" y="198"/>
                </a:lnTo>
                <a:lnTo>
                  <a:pt x="157" y="193"/>
                </a:lnTo>
                <a:lnTo>
                  <a:pt x="175" y="181"/>
                </a:lnTo>
                <a:lnTo>
                  <a:pt x="181" y="174"/>
                </a:lnTo>
                <a:lnTo>
                  <a:pt x="187" y="172"/>
                </a:lnTo>
                <a:lnTo>
                  <a:pt x="190" y="164"/>
                </a:lnTo>
                <a:lnTo>
                  <a:pt x="187" y="161"/>
                </a:lnTo>
                <a:lnTo>
                  <a:pt x="190" y="156"/>
                </a:lnTo>
                <a:lnTo>
                  <a:pt x="190" y="153"/>
                </a:lnTo>
                <a:lnTo>
                  <a:pt x="181" y="153"/>
                </a:lnTo>
                <a:lnTo>
                  <a:pt x="177" y="156"/>
                </a:lnTo>
                <a:lnTo>
                  <a:pt x="171" y="155"/>
                </a:lnTo>
                <a:lnTo>
                  <a:pt x="163" y="158"/>
                </a:lnTo>
                <a:lnTo>
                  <a:pt x="155" y="157"/>
                </a:lnTo>
                <a:lnTo>
                  <a:pt x="148" y="161"/>
                </a:lnTo>
                <a:lnTo>
                  <a:pt x="144" y="161"/>
                </a:lnTo>
                <a:lnTo>
                  <a:pt x="140" y="163"/>
                </a:lnTo>
                <a:lnTo>
                  <a:pt x="141" y="159"/>
                </a:lnTo>
                <a:lnTo>
                  <a:pt x="138" y="158"/>
                </a:lnTo>
                <a:lnTo>
                  <a:pt x="130" y="164"/>
                </a:lnTo>
                <a:lnTo>
                  <a:pt x="132" y="159"/>
                </a:lnTo>
                <a:lnTo>
                  <a:pt x="122" y="155"/>
                </a:lnTo>
                <a:lnTo>
                  <a:pt x="119" y="161"/>
                </a:lnTo>
                <a:lnTo>
                  <a:pt x="117" y="163"/>
                </a:lnTo>
                <a:lnTo>
                  <a:pt x="117" y="168"/>
                </a:lnTo>
                <a:lnTo>
                  <a:pt x="116" y="168"/>
                </a:lnTo>
                <a:lnTo>
                  <a:pt x="116" y="175"/>
                </a:lnTo>
                <a:lnTo>
                  <a:pt x="109" y="176"/>
                </a:lnTo>
                <a:lnTo>
                  <a:pt x="112" y="182"/>
                </a:lnTo>
                <a:lnTo>
                  <a:pt x="109" y="187"/>
                </a:lnTo>
                <a:lnTo>
                  <a:pt x="105" y="187"/>
                </a:lnTo>
                <a:lnTo>
                  <a:pt x="115" y="194"/>
                </a:lnTo>
                <a:lnTo>
                  <a:pt x="117" y="201"/>
                </a:lnTo>
                <a:lnTo>
                  <a:pt x="109" y="196"/>
                </a:lnTo>
                <a:lnTo>
                  <a:pt x="105" y="198"/>
                </a:lnTo>
                <a:lnTo>
                  <a:pt x="99" y="194"/>
                </a:lnTo>
                <a:lnTo>
                  <a:pt x="98" y="197"/>
                </a:lnTo>
                <a:lnTo>
                  <a:pt x="100" y="202"/>
                </a:lnTo>
                <a:lnTo>
                  <a:pt x="98" y="204"/>
                </a:lnTo>
                <a:lnTo>
                  <a:pt x="94" y="198"/>
                </a:lnTo>
                <a:lnTo>
                  <a:pt x="90" y="204"/>
                </a:lnTo>
                <a:lnTo>
                  <a:pt x="94" y="208"/>
                </a:lnTo>
                <a:lnTo>
                  <a:pt x="92" y="211"/>
                </a:lnTo>
                <a:lnTo>
                  <a:pt x="98" y="217"/>
                </a:lnTo>
                <a:lnTo>
                  <a:pt x="103" y="217"/>
                </a:lnTo>
                <a:lnTo>
                  <a:pt x="96" y="219"/>
                </a:lnTo>
                <a:lnTo>
                  <a:pt x="90" y="216"/>
                </a:lnTo>
                <a:lnTo>
                  <a:pt x="92" y="225"/>
                </a:lnTo>
                <a:lnTo>
                  <a:pt x="92" y="228"/>
                </a:lnTo>
                <a:lnTo>
                  <a:pt x="103" y="226"/>
                </a:lnTo>
                <a:lnTo>
                  <a:pt x="95" y="230"/>
                </a:lnTo>
                <a:lnTo>
                  <a:pt x="94" y="232"/>
                </a:lnTo>
                <a:lnTo>
                  <a:pt x="96" y="233"/>
                </a:lnTo>
                <a:lnTo>
                  <a:pt x="104" y="231"/>
                </a:lnTo>
                <a:lnTo>
                  <a:pt x="103" y="232"/>
                </a:lnTo>
                <a:lnTo>
                  <a:pt x="105" y="236"/>
                </a:lnTo>
                <a:lnTo>
                  <a:pt x="100" y="233"/>
                </a:lnTo>
                <a:lnTo>
                  <a:pt x="98" y="236"/>
                </a:lnTo>
                <a:lnTo>
                  <a:pt x="96" y="239"/>
                </a:lnTo>
                <a:lnTo>
                  <a:pt x="99" y="242"/>
                </a:lnTo>
                <a:lnTo>
                  <a:pt x="95" y="242"/>
                </a:lnTo>
                <a:lnTo>
                  <a:pt x="92" y="245"/>
                </a:lnTo>
                <a:lnTo>
                  <a:pt x="96" y="248"/>
                </a:lnTo>
                <a:lnTo>
                  <a:pt x="98" y="251"/>
                </a:lnTo>
                <a:lnTo>
                  <a:pt x="90" y="248"/>
                </a:lnTo>
                <a:lnTo>
                  <a:pt x="88" y="252"/>
                </a:lnTo>
                <a:lnTo>
                  <a:pt x="92" y="255"/>
                </a:lnTo>
                <a:lnTo>
                  <a:pt x="89" y="259"/>
                </a:lnTo>
                <a:lnTo>
                  <a:pt x="86" y="261"/>
                </a:lnTo>
                <a:lnTo>
                  <a:pt x="78" y="261"/>
                </a:lnTo>
                <a:lnTo>
                  <a:pt x="75" y="265"/>
                </a:lnTo>
                <a:lnTo>
                  <a:pt x="77" y="266"/>
                </a:lnTo>
                <a:lnTo>
                  <a:pt x="84" y="266"/>
                </a:lnTo>
                <a:lnTo>
                  <a:pt x="89" y="267"/>
                </a:lnTo>
                <a:lnTo>
                  <a:pt x="88" y="268"/>
                </a:lnTo>
                <a:lnTo>
                  <a:pt x="82" y="268"/>
                </a:lnTo>
                <a:lnTo>
                  <a:pt x="89" y="274"/>
                </a:lnTo>
                <a:lnTo>
                  <a:pt x="92" y="274"/>
                </a:lnTo>
                <a:lnTo>
                  <a:pt x="95" y="278"/>
                </a:lnTo>
                <a:lnTo>
                  <a:pt x="115" y="261"/>
                </a:lnTo>
                <a:lnTo>
                  <a:pt x="111" y="266"/>
                </a:lnTo>
                <a:lnTo>
                  <a:pt x="113" y="267"/>
                </a:lnTo>
                <a:lnTo>
                  <a:pt x="109" y="269"/>
                </a:lnTo>
                <a:lnTo>
                  <a:pt x="104" y="279"/>
                </a:lnTo>
                <a:lnTo>
                  <a:pt x="104" y="282"/>
                </a:lnTo>
                <a:lnTo>
                  <a:pt x="99" y="291"/>
                </a:lnTo>
                <a:lnTo>
                  <a:pt x="101" y="292"/>
                </a:lnTo>
                <a:lnTo>
                  <a:pt x="96" y="304"/>
                </a:lnTo>
                <a:lnTo>
                  <a:pt x="98" y="312"/>
                </a:lnTo>
                <a:lnTo>
                  <a:pt x="94" y="317"/>
                </a:lnTo>
                <a:lnTo>
                  <a:pt x="96" y="320"/>
                </a:lnTo>
                <a:lnTo>
                  <a:pt x="100" y="319"/>
                </a:lnTo>
                <a:lnTo>
                  <a:pt x="94" y="327"/>
                </a:lnTo>
                <a:lnTo>
                  <a:pt x="93" y="338"/>
                </a:lnTo>
                <a:lnTo>
                  <a:pt x="88" y="343"/>
                </a:lnTo>
                <a:lnTo>
                  <a:pt x="89" y="346"/>
                </a:lnTo>
                <a:lnTo>
                  <a:pt x="99" y="346"/>
                </a:lnTo>
                <a:lnTo>
                  <a:pt x="98" y="340"/>
                </a:lnTo>
                <a:lnTo>
                  <a:pt x="101" y="331"/>
                </a:lnTo>
                <a:lnTo>
                  <a:pt x="101" y="325"/>
                </a:lnTo>
                <a:lnTo>
                  <a:pt x="106" y="320"/>
                </a:lnTo>
                <a:lnTo>
                  <a:pt x="103" y="304"/>
                </a:lnTo>
                <a:lnTo>
                  <a:pt x="106" y="304"/>
                </a:lnTo>
                <a:lnTo>
                  <a:pt x="117" y="292"/>
                </a:lnTo>
                <a:lnTo>
                  <a:pt x="109" y="304"/>
                </a:lnTo>
                <a:lnTo>
                  <a:pt x="107" y="313"/>
                </a:lnTo>
                <a:lnTo>
                  <a:pt x="111" y="315"/>
                </a:lnTo>
                <a:lnTo>
                  <a:pt x="112" y="311"/>
                </a:lnTo>
                <a:lnTo>
                  <a:pt x="117" y="306"/>
                </a:lnTo>
                <a:lnTo>
                  <a:pt x="119" y="314"/>
                </a:lnTo>
                <a:lnTo>
                  <a:pt x="124" y="304"/>
                </a:lnTo>
                <a:lnTo>
                  <a:pt x="124" y="297"/>
                </a:lnTo>
                <a:lnTo>
                  <a:pt x="128" y="296"/>
                </a:lnTo>
                <a:lnTo>
                  <a:pt x="125" y="304"/>
                </a:lnTo>
                <a:lnTo>
                  <a:pt x="135" y="311"/>
                </a:lnTo>
                <a:lnTo>
                  <a:pt x="128" y="309"/>
                </a:lnTo>
                <a:lnTo>
                  <a:pt x="124" y="320"/>
                </a:lnTo>
                <a:lnTo>
                  <a:pt x="127" y="327"/>
                </a:lnTo>
                <a:lnTo>
                  <a:pt x="132" y="329"/>
                </a:lnTo>
                <a:lnTo>
                  <a:pt x="134" y="336"/>
                </a:lnTo>
                <a:lnTo>
                  <a:pt x="127" y="343"/>
                </a:lnTo>
                <a:lnTo>
                  <a:pt x="119" y="361"/>
                </a:lnTo>
                <a:lnTo>
                  <a:pt x="121" y="370"/>
                </a:lnTo>
                <a:lnTo>
                  <a:pt x="115" y="365"/>
                </a:lnTo>
                <a:lnTo>
                  <a:pt x="115" y="373"/>
                </a:lnTo>
                <a:lnTo>
                  <a:pt x="124" y="385"/>
                </a:lnTo>
                <a:lnTo>
                  <a:pt x="121" y="375"/>
                </a:lnTo>
                <a:lnTo>
                  <a:pt x="127" y="373"/>
                </a:lnTo>
                <a:lnTo>
                  <a:pt x="144" y="384"/>
                </a:lnTo>
                <a:lnTo>
                  <a:pt x="144" y="376"/>
                </a:lnTo>
                <a:lnTo>
                  <a:pt x="138" y="371"/>
                </a:lnTo>
                <a:lnTo>
                  <a:pt x="141" y="370"/>
                </a:lnTo>
                <a:lnTo>
                  <a:pt x="155" y="377"/>
                </a:lnTo>
                <a:lnTo>
                  <a:pt x="163" y="376"/>
                </a:lnTo>
                <a:lnTo>
                  <a:pt x="163" y="372"/>
                </a:lnTo>
                <a:lnTo>
                  <a:pt x="171" y="372"/>
                </a:lnTo>
                <a:lnTo>
                  <a:pt x="174" y="365"/>
                </a:lnTo>
                <a:lnTo>
                  <a:pt x="197" y="366"/>
                </a:lnTo>
                <a:lnTo>
                  <a:pt x="182" y="370"/>
                </a:lnTo>
                <a:lnTo>
                  <a:pt x="173" y="393"/>
                </a:lnTo>
                <a:lnTo>
                  <a:pt x="184" y="412"/>
                </a:lnTo>
                <a:lnTo>
                  <a:pt x="190" y="408"/>
                </a:lnTo>
                <a:lnTo>
                  <a:pt x="190" y="418"/>
                </a:lnTo>
                <a:lnTo>
                  <a:pt x="197" y="410"/>
                </a:lnTo>
                <a:lnTo>
                  <a:pt x="205" y="411"/>
                </a:lnTo>
                <a:lnTo>
                  <a:pt x="203" y="422"/>
                </a:lnTo>
                <a:lnTo>
                  <a:pt x="205" y="423"/>
                </a:lnTo>
                <a:lnTo>
                  <a:pt x="197" y="429"/>
                </a:lnTo>
                <a:lnTo>
                  <a:pt x="199" y="441"/>
                </a:lnTo>
                <a:lnTo>
                  <a:pt x="194" y="450"/>
                </a:lnTo>
                <a:lnTo>
                  <a:pt x="200" y="456"/>
                </a:lnTo>
                <a:lnTo>
                  <a:pt x="206" y="460"/>
                </a:lnTo>
                <a:lnTo>
                  <a:pt x="211" y="462"/>
                </a:lnTo>
                <a:lnTo>
                  <a:pt x="208" y="464"/>
                </a:lnTo>
                <a:lnTo>
                  <a:pt x="202" y="464"/>
                </a:lnTo>
                <a:lnTo>
                  <a:pt x="197" y="457"/>
                </a:lnTo>
                <a:lnTo>
                  <a:pt x="192" y="459"/>
                </a:lnTo>
                <a:lnTo>
                  <a:pt x="196" y="465"/>
                </a:lnTo>
                <a:lnTo>
                  <a:pt x="200" y="468"/>
                </a:lnTo>
                <a:lnTo>
                  <a:pt x="193" y="466"/>
                </a:lnTo>
                <a:lnTo>
                  <a:pt x="187" y="462"/>
                </a:lnTo>
                <a:lnTo>
                  <a:pt x="173" y="465"/>
                </a:lnTo>
                <a:lnTo>
                  <a:pt x="167" y="465"/>
                </a:lnTo>
                <a:lnTo>
                  <a:pt x="151" y="471"/>
                </a:lnTo>
                <a:lnTo>
                  <a:pt x="144" y="481"/>
                </a:lnTo>
                <a:lnTo>
                  <a:pt x="133" y="488"/>
                </a:lnTo>
                <a:lnTo>
                  <a:pt x="128" y="494"/>
                </a:lnTo>
                <a:lnTo>
                  <a:pt x="135" y="493"/>
                </a:lnTo>
                <a:lnTo>
                  <a:pt x="139" y="494"/>
                </a:lnTo>
                <a:lnTo>
                  <a:pt x="139" y="491"/>
                </a:lnTo>
                <a:lnTo>
                  <a:pt x="155" y="486"/>
                </a:lnTo>
                <a:lnTo>
                  <a:pt x="153" y="494"/>
                </a:lnTo>
                <a:lnTo>
                  <a:pt x="159" y="499"/>
                </a:lnTo>
                <a:lnTo>
                  <a:pt x="153" y="503"/>
                </a:lnTo>
                <a:lnTo>
                  <a:pt x="157" y="509"/>
                </a:lnTo>
                <a:lnTo>
                  <a:pt x="161" y="509"/>
                </a:lnTo>
                <a:lnTo>
                  <a:pt x="150" y="527"/>
                </a:lnTo>
                <a:lnTo>
                  <a:pt x="142" y="528"/>
                </a:lnTo>
                <a:lnTo>
                  <a:pt x="135" y="534"/>
                </a:lnTo>
                <a:lnTo>
                  <a:pt x="132" y="534"/>
                </a:lnTo>
                <a:lnTo>
                  <a:pt x="122" y="539"/>
                </a:lnTo>
                <a:lnTo>
                  <a:pt x="116" y="539"/>
                </a:lnTo>
                <a:lnTo>
                  <a:pt x="105" y="545"/>
                </a:lnTo>
                <a:lnTo>
                  <a:pt x="113" y="546"/>
                </a:lnTo>
                <a:lnTo>
                  <a:pt x="113" y="552"/>
                </a:lnTo>
                <a:lnTo>
                  <a:pt x="107" y="555"/>
                </a:lnTo>
                <a:lnTo>
                  <a:pt x="118" y="557"/>
                </a:lnTo>
                <a:lnTo>
                  <a:pt x="116" y="560"/>
                </a:lnTo>
                <a:lnTo>
                  <a:pt x="121" y="562"/>
                </a:lnTo>
                <a:lnTo>
                  <a:pt x="127" y="560"/>
                </a:lnTo>
                <a:lnTo>
                  <a:pt x="134" y="556"/>
                </a:lnTo>
                <a:lnTo>
                  <a:pt x="146" y="552"/>
                </a:lnTo>
                <a:lnTo>
                  <a:pt x="146" y="557"/>
                </a:lnTo>
                <a:lnTo>
                  <a:pt x="156" y="560"/>
                </a:lnTo>
                <a:lnTo>
                  <a:pt x="148" y="561"/>
                </a:lnTo>
                <a:lnTo>
                  <a:pt x="147" y="566"/>
                </a:lnTo>
                <a:lnTo>
                  <a:pt x="161" y="566"/>
                </a:lnTo>
                <a:lnTo>
                  <a:pt x="161" y="563"/>
                </a:lnTo>
                <a:lnTo>
                  <a:pt x="167" y="562"/>
                </a:lnTo>
                <a:lnTo>
                  <a:pt x="174" y="568"/>
                </a:lnTo>
                <a:lnTo>
                  <a:pt x="180" y="575"/>
                </a:lnTo>
                <a:lnTo>
                  <a:pt x="194" y="575"/>
                </a:lnTo>
                <a:lnTo>
                  <a:pt x="198" y="569"/>
                </a:lnTo>
                <a:lnTo>
                  <a:pt x="204" y="567"/>
                </a:lnTo>
                <a:lnTo>
                  <a:pt x="214" y="563"/>
                </a:lnTo>
                <a:lnTo>
                  <a:pt x="217" y="558"/>
                </a:lnTo>
                <a:lnTo>
                  <a:pt x="226" y="555"/>
                </a:lnTo>
                <a:lnTo>
                  <a:pt x="215" y="567"/>
                </a:lnTo>
                <a:lnTo>
                  <a:pt x="204" y="576"/>
                </a:lnTo>
                <a:lnTo>
                  <a:pt x="203" y="587"/>
                </a:lnTo>
                <a:lnTo>
                  <a:pt x="196" y="587"/>
                </a:lnTo>
                <a:lnTo>
                  <a:pt x="190" y="589"/>
                </a:lnTo>
                <a:lnTo>
                  <a:pt x="184" y="586"/>
                </a:lnTo>
                <a:lnTo>
                  <a:pt x="164" y="584"/>
                </a:lnTo>
                <a:lnTo>
                  <a:pt x="151" y="587"/>
                </a:lnTo>
                <a:lnTo>
                  <a:pt x="151" y="593"/>
                </a:lnTo>
                <a:lnTo>
                  <a:pt x="145" y="598"/>
                </a:lnTo>
                <a:lnTo>
                  <a:pt x="138" y="598"/>
                </a:lnTo>
                <a:lnTo>
                  <a:pt x="136" y="613"/>
                </a:lnTo>
                <a:lnTo>
                  <a:pt x="128" y="619"/>
                </a:lnTo>
                <a:lnTo>
                  <a:pt x="125" y="622"/>
                </a:lnTo>
                <a:lnTo>
                  <a:pt x="117" y="625"/>
                </a:lnTo>
                <a:lnTo>
                  <a:pt x="115" y="632"/>
                </a:lnTo>
                <a:lnTo>
                  <a:pt x="111" y="632"/>
                </a:lnTo>
                <a:lnTo>
                  <a:pt x="109" y="637"/>
                </a:lnTo>
                <a:lnTo>
                  <a:pt x="99" y="644"/>
                </a:lnTo>
                <a:lnTo>
                  <a:pt x="93" y="642"/>
                </a:lnTo>
                <a:lnTo>
                  <a:pt x="86" y="647"/>
                </a:lnTo>
                <a:lnTo>
                  <a:pt x="86" y="654"/>
                </a:lnTo>
                <a:lnTo>
                  <a:pt x="94" y="654"/>
                </a:lnTo>
                <a:lnTo>
                  <a:pt x="94" y="648"/>
                </a:lnTo>
                <a:lnTo>
                  <a:pt x="104" y="650"/>
                </a:lnTo>
                <a:lnTo>
                  <a:pt x="109" y="657"/>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5" name="Freeform 41"/>
          <p:cNvSpPr>
            <a:spLocks noEditPoints="1"/>
          </p:cNvSpPr>
          <p:nvPr/>
        </p:nvSpPr>
        <p:spPr bwMode="auto">
          <a:xfrm>
            <a:off x="6180501" y="3954634"/>
            <a:ext cx="1575068" cy="1276734"/>
          </a:xfrm>
          <a:custGeom>
            <a:avLst/>
            <a:gdLst/>
            <a:ahLst/>
            <a:cxnLst>
              <a:cxn ang="0">
                <a:pos x="469" y="246"/>
              </a:cxn>
              <a:cxn ang="0">
                <a:pos x="433" y="264"/>
              </a:cxn>
              <a:cxn ang="0">
                <a:pos x="444" y="234"/>
              </a:cxn>
              <a:cxn ang="0">
                <a:pos x="479" y="193"/>
              </a:cxn>
              <a:cxn ang="0">
                <a:pos x="496" y="188"/>
              </a:cxn>
              <a:cxn ang="0">
                <a:pos x="503" y="145"/>
              </a:cxn>
              <a:cxn ang="0">
                <a:pos x="515" y="106"/>
              </a:cxn>
              <a:cxn ang="0">
                <a:pos x="474" y="101"/>
              </a:cxn>
              <a:cxn ang="0">
                <a:pos x="443" y="88"/>
              </a:cxn>
              <a:cxn ang="0">
                <a:pos x="406" y="76"/>
              </a:cxn>
              <a:cxn ang="0">
                <a:pos x="371" y="58"/>
              </a:cxn>
              <a:cxn ang="0">
                <a:pos x="343" y="38"/>
              </a:cxn>
              <a:cxn ang="0">
                <a:pos x="311" y="3"/>
              </a:cxn>
              <a:cxn ang="0">
                <a:pos x="271" y="12"/>
              </a:cxn>
              <a:cxn ang="0">
                <a:pos x="254" y="61"/>
              </a:cxn>
              <a:cxn ang="0">
                <a:pos x="202" y="79"/>
              </a:cxn>
              <a:cxn ang="0">
                <a:pos x="171" y="94"/>
              </a:cxn>
              <a:cxn ang="0">
                <a:pos x="150" y="77"/>
              </a:cxn>
              <a:cxn ang="0">
                <a:pos x="123" y="83"/>
              </a:cxn>
              <a:cxn ang="0">
                <a:pos x="134" y="117"/>
              </a:cxn>
              <a:cxn ang="0">
                <a:pos x="110" y="129"/>
              </a:cxn>
              <a:cxn ang="0">
                <a:pos x="69" y="118"/>
              </a:cxn>
              <a:cxn ang="0">
                <a:pos x="35" y="126"/>
              </a:cxn>
              <a:cxn ang="0">
                <a:pos x="4" y="146"/>
              </a:cxn>
              <a:cxn ang="0">
                <a:pos x="7" y="147"/>
              </a:cxn>
              <a:cxn ang="0">
                <a:pos x="16" y="158"/>
              </a:cxn>
              <a:cxn ang="0">
                <a:pos x="18" y="177"/>
              </a:cxn>
              <a:cxn ang="0">
                <a:pos x="57" y="182"/>
              </a:cxn>
              <a:cxn ang="0">
                <a:pos x="84" y="188"/>
              </a:cxn>
              <a:cxn ang="0">
                <a:pos x="98" y="205"/>
              </a:cxn>
              <a:cxn ang="0">
                <a:pos x="121" y="205"/>
              </a:cxn>
              <a:cxn ang="0">
                <a:pos x="109" y="228"/>
              </a:cxn>
              <a:cxn ang="0">
                <a:pos x="152" y="255"/>
              </a:cxn>
              <a:cxn ang="0">
                <a:pos x="149" y="285"/>
              </a:cxn>
              <a:cxn ang="0">
                <a:pos x="166" y="299"/>
              </a:cxn>
              <a:cxn ang="0">
                <a:pos x="155" y="337"/>
              </a:cxn>
              <a:cxn ang="0">
                <a:pos x="135" y="404"/>
              </a:cxn>
              <a:cxn ang="0">
                <a:pos x="156" y="420"/>
              </a:cxn>
              <a:cxn ang="0">
                <a:pos x="215" y="441"/>
              </a:cxn>
              <a:cxn ang="0">
                <a:pos x="271" y="438"/>
              </a:cxn>
              <a:cxn ang="0">
                <a:pos x="326" y="449"/>
              </a:cxn>
              <a:cxn ang="0">
                <a:pos x="353" y="392"/>
              </a:cxn>
              <a:cxn ang="0">
                <a:pos x="393" y="403"/>
              </a:cxn>
              <a:cxn ang="0">
                <a:pos x="463" y="420"/>
              </a:cxn>
              <a:cxn ang="0">
                <a:pos x="508" y="380"/>
              </a:cxn>
              <a:cxn ang="0">
                <a:pos x="480" y="328"/>
              </a:cxn>
              <a:cxn ang="0">
                <a:pos x="480" y="288"/>
              </a:cxn>
              <a:cxn ang="0">
                <a:pos x="580" y="504"/>
              </a:cxn>
              <a:cxn ang="0">
                <a:pos x="567" y="487"/>
              </a:cxn>
              <a:cxn ang="0">
                <a:pos x="560" y="472"/>
              </a:cxn>
              <a:cxn ang="0">
                <a:pos x="557" y="455"/>
              </a:cxn>
              <a:cxn ang="0">
                <a:pos x="584" y="437"/>
              </a:cxn>
              <a:cxn ang="0">
                <a:pos x="592" y="417"/>
              </a:cxn>
              <a:cxn ang="0">
                <a:pos x="594" y="485"/>
              </a:cxn>
            </a:cxnLst>
            <a:rect l="0" t="0" r="r" b="b"/>
            <a:pathLst>
              <a:path w="598" h="504">
                <a:moveTo>
                  <a:pt x="484" y="275"/>
                </a:moveTo>
                <a:lnTo>
                  <a:pt x="482" y="268"/>
                </a:lnTo>
                <a:lnTo>
                  <a:pt x="478" y="264"/>
                </a:lnTo>
                <a:lnTo>
                  <a:pt x="474" y="253"/>
                </a:lnTo>
                <a:lnTo>
                  <a:pt x="469" y="246"/>
                </a:lnTo>
                <a:lnTo>
                  <a:pt x="456" y="245"/>
                </a:lnTo>
                <a:lnTo>
                  <a:pt x="450" y="250"/>
                </a:lnTo>
                <a:lnTo>
                  <a:pt x="453" y="261"/>
                </a:lnTo>
                <a:lnTo>
                  <a:pt x="443" y="264"/>
                </a:lnTo>
                <a:lnTo>
                  <a:pt x="433" y="264"/>
                </a:lnTo>
                <a:lnTo>
                  <a:pt x="432" y="257"/>
                </a:lnTo>
                <a:lnTo>
                  <a:pt x="436" y="255"/>
                </a:lnTo>
                <a:lnTo>
                  <a:pt x="443" y="255"/>
                </a:lnTo>
                <a:lnTo>
                  <a:pt x="443" y="247"/>
                </a:lnTo>
                <a:lnTo>
                  <a:pt x="444" y="234"/>
                </a:lnTo>
                <a:lnTo>
                  <a:pt x="456" y="217"/>
                </a:lnTo>
                <a:lnTo>
                  <a:pt x="463" y="215"/>
                </a:lnTo>
                <a:lnTo>
                  <a:pt x="472" y="205"/>
                </a:lnTo>
                <a:lnTo>
                  <a:pt x="480" y="201"/>
                </a:lnTo>
                <a:lnTo>
                  <a:pt x="479" y="193"/>
                </a:lnTo>
                <a:lnTo>
                  <a:pt x="469" y="189"/>
                </a:lnTo>
                <a:lnTo>
                  <a:pt x="475" y="182"/>
                </a:lnTo>
                <a:lnTo>
                  <a:pt x="485" y="182"/>
                </a:lnTo>
                <a:lnTo>
                  <a:pt x="488" y="187"/>
                </a:lnTo>
                <a:lnTo>
                  <a:pt x="496" y="188"/>
                </a:lnTo>
                <a:lnTo>
                  <a:pt x="511" y="184"/>
                </a:lnTo>
                <a:lnTo>
                  <a:pt x="507" y="176"/>
                </a:lnTo>
                <a:lnTo>
                  <a:pt x="499" y="171"/>
                </a:lnTo>
                <a:lnTo>
                  <a:pt x="498" y="159"/>
                </a:lnTo>
                <a:lnTo>
                  <a:pt x="503" y="145"/>
                </a:lnTo>
                <a:lnTo>
                  <a:pt x="509" y="140"/>
                </a:lnTo>
                <a:lnTo>
                  <a:pt x="509" y="134"/>
                </a:lnTo>
                <a:lnTo>
                  <a:pt x="514" y="120"/>
                </a:lnTo>
                <a:lnTo>
                  <a:pt x="525" y="111"/>
                </a:lnTo>
                <a:lnTo>
                  <a:pt x="515" y="106"/>
                </a:lnTo>
                <a:lnTo>
                  <a:pt x="507" y="106"/>
                </a:lnTo>
                <a:lnTo>
                  <a:pt x="496" y="101"/>
                </a:lnTo>
                <a:lnTo>
                  <a:pt x="487" y="103"/>
                </a:lnTo>
                <a:lnTo>
                  <a:pt x="481" y="101"/>
                </a:lnTo>
                <a:lnTo>
                  <a:pt x="474" y="101"/>
                </a:lnTo>
                <a:lnTo>
                  <a:pt x="467" y="103"/>
                </a:lnTo>
                <a:lnTo>
                  <a:pt x="458" y="97"/>
                </a:lnTo>
                <a:lnTo>
                  <a:pt x="458" y="93"/>
                </a:lnTo>
                <a:lnTo>
                  <a:pt x="450" y="87"/>
                </a:lnTo>
                <a:lnTo>
                  <a:pt x="443" y="88"/>
                </a:lnTo>
                <a:lnTo>
                  <a:pt x="432" y="87"/>
                </a:lnTo>
                <a:lnTo>
                  <a:pt x="426" y="78"/>
                </a:lnTo>
                <a:lnTo>
                  <a:pt x="418" y="78"/>
                </a:lnTo>
                <a:lnTo>
                  <a:pt x="415" y="81"/>
                </a:lnTo>
                <a:lnTo>
                  <a:pt x="406" y="76"/>
                </a:lnTo>
                <a:lnTo>
                  <a:pt x="398" y="74"/>
                </a:lnTo>
                <a:lnTo>
                  <a:pt x="387" y="62"/>
                </a:lnTo>
                <a:lnTo>
                  <a:pt x="381" y="61"/>
                </a:lnTo>
                <a:lnTo>
                  <a:pt x="377" y="58"/>
                </a:lnTo>
                <a:lnTo>
                  <a:pt x="371" y="58"/>
                </a:lnTo>
                <a:lnTo>
                  <a:pt x="366" y="60"/>
                </a:lnTo>
                <a:lnTo>
                  <a:pt x="357" y="56"/>
                </a:lnTo>
                <a:lnTo>
                  <a:pt x="355" y="44"/>
                </a:lnTo>
                <a:lnTo>
                  <a:pt x="349" y="42"/>
                </a:lnTo>
                <a:lnTo>
                  <a:pt x="343" y="38"/>
                </a:lnTo>
                <a:lnTo>
                  <a:pt x="339" y="38"/>
                </a:lnTo>
                <a:lnTo>
                  <a:pt x="325" y="29"/>
                </a:lnTo>
                <a:lnTo>
                  <a:pt x="324" y="21"/>
                </a:lnTo>
                <a:lnTo>
                  <a:pt x="313" y="18"/>
                </a:lnTo>
                <a:lnTo>
                  <a:pt x="311" y="3"/>
                </a:lnTo>
                <a:lnTo>
                  <a:pt x="306" y="0"/>
                </a:lnTo>
                <a:lnTo>
                  <a:pt x="305" y="2"/>
                </a:lnTo>
                <a:lnTo>
                  <a:pt x="288" y="8"/>
                </a:lnTo>
                <a:lnTo>
                  <a:pt x="284" y="4"/>
                </a:lnTo>
                <a:lnTo>
                  <a:pt x="271" y="12"/>
                </a:lnTo>
                <a:lnTo>
                  <a:pt x="268" y="20"/>
                </a:lnTo>
                <a:lnTo>
                  <a:pt x="270" y="30"/>
                </a:lnTo>
                <a:lnTo>
                  <a:pt x="267" y="44"/>
                </a:lnTo>
                <a:lnTo>
                  <a:pt x="254" y="56"/>
                </a:lnTo>
                <a:lnTo>
                  <a:pt x="254" y="61"/>
                </a:lnTo>
                <a:lnTo>
                  <a:pt x="239" y="65"/>
                </a:lnTo>
                <a:lnTo>
                  <a:pt x="232" y="66"/>
                </a:lnTo>
                <a:lnTo>
                  <a:pt x="224" y="64"/>
                </a:lnTo>
                <a:lnTo>
                  <a:pt x="206" y="72"/>
                </a:lnTo>
                <a:lnTo>
                  <a:pt x="202" y="79"/>
                </a:lnTo>
                <a:lnTo>
                  <a:pt x="206" y="84"/>
                </a:lnTo>
                <a:lnTo>
                  <a:pt x="213" y="87"/>
                </a:lnTo>
                <a:lnTo>
                  <a:pt x="202" y="93"/>
                </a:lnTo>
                <a:lnTo>
                  <a:pt x="189" y="96"/>
                </a:lnTo>
                <a:lnTo>
                  <a:pt x="171" y="94"/>
                </a:lnTo>
                <a:lnTo>
                  <a:pt x="163" y="90"/>
                </a:lnTo>
                <a:lnTo>
                  <a:pt x="156" y="93"/>
                </a:lnTo>
                <a:lnTo>
                  <a:pt x="154" y="88"/>
                </a:lnTo>
                <a:lnTo>
                  <a:pt x="148" y="83"/>
                </a:lnTo>
                <a:lnTo>
                  <a:pt x="150" y="77"/>
                </a:lnTo>
                <a:lnTo>
                  <a:pt x="143" y="73"/>
                </a:lnTo>
                <a:lnTo>
                  <a:pt x="135" y="76"/>
                </a:lnTo>
                <a:lnTo>
                  <a:pt x="125" y="76"/>
                </a:lnTo>
                <a:lnTo>
                  <a:pt x="120" y="74"/>
                </a:lnTo>
                <a:lnTo>
                  <a:pt x="123" y="83"/>
                </a:lnTo>
                <a:lnTo>
                  <a:pt x="121" y="88"/>
                </a:lnTo>
                <a:lnTo>
                  <a:pt x="137" y="101"/>
                </a:lnTo>
                <a:lnTo>
                  <a:pt x="134" y="105"/>
                </a:lnTo>
                <a:lnTo>
                  <a:pt x="135" y="111"/>
                </a:lnTo>
                <a:lnTo>
                  <a:pt x="134" y="117"/>
                </a:lnTo>
                <a:lnTo>
                  <a:pt x="139" y="123"/>
                </a:lnTo>
                <a:lnTo>
                  <a:pt x="140" y="130"/>
                </a:lnTo>
                <a:lnTo>
                  <a:pt x="125" y="128"/>
                </a:lnTo>
                <a:lnTo>
                  <a:pt x="117" y="130"/>
                </a:lnTo>
                <a:lnTo>
                  <a:pt x="110" y="129"/>
                </a:lnTo>
                <a:lnTo>
                  <a:pt x="103" y="130"/>
                </a:lnTo>
                <a:lnTo>
                  <a:pt x="99" y="128"/>
                </a:lnTo>
                <a:lnTo>
                  <a:pt x="90" y="135"/>
                </a:lnTo>
                <a:lnTo>
                  <a:pt x="76" y="120"/>
                </a:lnTo>
                <a:lnTo>
                  <a:pt x="69" y="118"/>
                </a:lnTo>
                <a:lnTo>
                  <a:pt x="58" y="120"/>
                </a:lnTo>
                <a:lnTo>
                  <a:pt x="50" y="128"/>
                </a:lnTo>
                <a:lnTo>
                  <a:pt x="45" y="125"/>
                </a:lnTo>
                <a:lnTo>
                  <a:pt x="40" y="129"/>
                </a:lnTo>
                <a:lnTo>
                  <a:pt x="35" y="126"/>
                </a:lnTo>
                <a:lnTo>
                  <a:pt x="26" y="128"/>
                </a:lnTo>
                <a:lnTo>
                  <a:pt x="21" y="132"/>
                </a:lnTo>
                <a:lnTo>
                  <a:pt x="6" y="134"/>
                </a:lnTo>
                <a:lnTo>
                  <a:pt x="0" y="140"/>
                </a:lnTo>
                <a:lnTo>
                  <a:pt x="4" y="146"/>
                </a:lnTo>
                <a:lnTo>
                  <a:pt x="11" y="143"/>
                </a:lnTo>
                <a:lnTo>
                  <a:pt x="19" y="146"/>
                </a:lnTo>
                <a:lnTo>
                  <a:pt x="22" y="148"/>
                </a:lnTo>
                <a:lnTo>
                  <a:pt x="13" y="147"/>
                </a:lnTo>
                <a:lnTo>
                  <a:pt x="7" y="147"/>
                </a:lnTo>
                <a:lnTo>
                  <a:pt x="11" y="155"/>
                </a:lnTo>
                <a:lnTo>
                  <a:pt x="13" y="149"/>
                </a:lnTo>
                <a:lnTo>
                  <a:pt x="19" y="151"/>
                </a:lnTo>
                <a:lnTo>
                  <a:pt x="21" y="157"/>
                </a:lnTo>
                <a:lnTo>
                  <a:pt x="16" y="158"/>
                </a:lnTo>
                <a:lnTo>
                  <a:pt x="7" y="162"/>
                </a:lnTo>
                <a:lnTo>
                  <a:pt x="7" y="163"/>
                </a:lnTo>
                <a:lnTo>
                  <a:pt x="16" y="163"/>
                </a:lnTo>
                <a:lnTo>
                  <a:pt x="18" y="172"/>
                </a:lnTo>
                <a:lnTo>
                  <a:pt x="18" y="177"/>
                </a:lnTo>
                <a:lnTo>
                  <a:pt x="27" y="171"/>
                </a:lnTo>
                <a:lnTo>
                  <a:pt x="34" y="174"/>
                </a:lnTo>
                <a:lnTo>
                  <a:pt x="39" y="172"/>
                </a:lnTo>
                <a:lnTo>
                  <a:pt x="53" y="177"/>
                </a:lnTo>
                <a:lnTo>
                  <a:pt x="57" y="182"/>
                </a:lnTo>
                <a:lnTo>
                  <a:pt x="63" y="182"/>
                </a:lnTo>
                <a:lnTo>
                  <a:pt x="73" y="188"/>
                </a:lnTo>
                <a:lnTo>
                  <a:pt x="80" y="182"/>
                </a:lnTo>
                <a:lnTo>
                  <a:pt x="85" y="183"/>
                </a:lnTo>
                <a:lnTo>
                  <a:pt x="84" y="188"/>
                </a:lnTo>
                <a:lnTo>
                  <a:pt x="86" y="191"/>
                </a:lnTo>
                <a:lnTo>
                  <a:pt x="93" y="187"/>
                </a:lnTo>
                <a:lnTo>
                  <a:pt x="98" y="191"/>
                </a:lnTo>
                <a:lnTo>
                  <a:pt x="94" y="199"/>
                </a:lnTo>
                <a:lnTo>
                  <a:pt x="98" y="205"/>
                </a:lnTo>
                <a:lnTo>
                  <a:pt x="104" y="205"/>
                </a:lnTo>
                <a:lnTo>
                  <a:pt x="113" y="200"/>
                </a:lnTo>
                <a:lnTo>
                  <a:pt x="122" y="201"/>
                </a:lnTo>
                <a:lnTo>
                  <a:pt x="128" y="209"/>
                </a:lnTo>
                <a:lnTo>
                  <a:pt x="121" y="205"/>
                </a:lnTo>
                <a:lnTo>
                  <a:pt x="113" y="205"/>
                </a:lnTo>
                <a:lnTo>
                  <a:pt x="106" y="211"/>
                </a:lnTo>
                <a:lnTo>
                  <a:pt x="111" y="213"/>
                </a:lnTo>
                <a:lnTo>
                  <a:pt x="114" y="222"/>
                </a:lnTo>
                <a:lnTo>
                  <a:pt x="109" y="228"/>
                </a:lnTo>
                <a:lnTo>
                  <a:pt x="111" y="234"/>
                </a:lnTo>
                <a:lnTo>
                  <a:pt x="119" y="235"/>
                </a:lnTo>
                <a:lnTo>
                  <a:pt x="131" y="247"/>
                </a:lnTo>
                <a:lnTo>
                  <a:pt x="142" y="249"/>
                </a:lnTo>
                <a:lnTo>
                  <a:pt x="152" y="255"/>
                </a:lnTo>
                <a:lnTo>
                  <a:pt x="152" y="262"/>
                </a:lnTo>
                <a:lnTo>
                  <a:pt x="156" y="268"/>
                </a:lnTo>
                <a:lnTo>
                  <a:pt x="152" y="276"/>
                </a:lnTo>
                <a:lnTo>
                  <a:pt x="150" y="278"/>
                </a:lnTo>
                <a:lnTo>
                  <a:pt x="149" y="285"/>
                </a:lnTo>
                <a:lnTo>
                  <a:pt x="156" y="286"/>
                </a:lnTo>
                <a:lnTo>
                  <a:pt x="169" y="296"/>
                </a:lnTo>
                <a:lnTo>
                  <a:pt x="180" y="319"/>
                </a:lnTo>
                <a:lnTo>
                  <a:pt x="169" y="309"/>
                </a:lnTo>
                <a:lnTo>
                  <a:pt x="166" y="299"/>
                </a:lnTo>
                <a:lnTo>
                  <a:pt x="156" y="294"/>
                </a:lnTo>
                <a:lnTo>
                  <a:pt x="152" y="297"/>
                </a:lnTo>
                <a:lnTo>
                  <a:pt x="148" y="317"/>
                </a:lnTo>
                <a:lnTo>
                  <a:pt x="148" y="333"/>
                </a:lnTo>
                <a:lnTo>
                  <a:pt x="155" y="337"/>
                </a:lnTo>
                <a:lnTo>
                  <a:pt x="149" y="342"/>
                </a:lnTo>
                <a:lnTo>
                  <a:pt x="146" y="369"/>
                </a:lnTo>
                <a:lnTo>
                  <a:pt x="138" y="395"/>
                </a:lnTo>
                <a:lnTo>
                  <a:pt x="128" y="400"/>
                </a:lnTo>
                <a:lnTo>
                  <a:pt x="135" y="404"/>
                </a:lnTo>
                <a:lnTo>
                  <a:pt x="137" y="406"/>
                </a:lnTo>
                <a:lnTo>
                  <a:pt x="143" y="407"/>
                </a:lnTo>
                <a:lnTo>
                  <a:pt x="144" y="415"/>
                </a:lnTo>
                <a:lnTo>
                  <a:pt x="143" y="423"/>
                </a:lnTo>
                <a:lnTo>
                  <a:pt x="156" y="420"/>
                </a:lnTo>
                <a:lnTo>
                  <a:pt x="174" y="427"/>
                </a:lnTo>
                <a:lnTo>
                  <a:pt x="183" y="436"/>
                </a:lnTo>
                <a:lnTo>
                  <a:pt x="192" y="432"/>
                </a:lnTo>
                <a:lnTo>
                  <a:pt x="202" y="442"/>
                </a:lnTo>
                <a:lnTo>
                  <a:pt x="215" y="441"/>
                </a:lnTo>
                <a:lnTo>
                  <a:pt x="221" y="444"/>
                </a:lnTo>
                <a:lnTo>
                  <a:pt x="230" y="437"/>
                </a:lnTo>
                <a:lnTo>
                  <a:pt x="250" y="436"/>
                </a:lnTo>
                <a:lnTo>
                  <a:pt x="259" y="440"/>
                </a:lnTo>
                <a:lnTo>
                  <a:pt x="271" y="438"/>
                </a:lnTo>
                <a:lnTo>
                  <a:pt x="284" y="446"/>
                </a:lnTo>
                <a:lnTo>
                  <a:pt x="306" y="443"/>
                </a:lnTo>
                <a:lnTo>
                  <a:pt x="320" y="452"/>
                </a:lnTo>
                <a:lnTo>
                  <a:pt x="326" y="454"/>
                </a:lnTo>
                <a:lnTo>
                  <a:pt x="326" y="449"/>
                </a:lnTo>
                <a:lnTo>
                  <a:pt x="323" y="437"/>
                </a:lnTo>
                <a:lnTo>
                  <a:pt x="326" y="424"/>
                </a:lnTo>
                <a:lnTo>
                  <a:pt x="328" y="417"/>
                </a:lnTo>
                <a:lnTo>
                  <a:pt x="337" y="408"/>
                </a:lnTo>
                <a:lnTo>
                  <a:pt x="353" y="392"/>
                </a:lnTo>
                <a:lnTo>
                  <a:pt x="359" y="392"/>
                </a:lnTo>
                <a:lnTo>
                  <a:pt x="364" y="396"/>
                </a:lnTo>
                <a:lnTo>
                  <a:pt x="375" y="397"/>
                </a:lnTo>
                <a:lnTo>
                  <a:pt x="386" y="403"/>
                </a:lnTo>
                <a:lnTo>
                  <a:pt x="393" y="403"/>
                </a:lnTo>
                <a:lnTo>
                  <a:pt x="400" y="398"/>
                </a:lnTo>
                <a:lnTo>
                  <a:pt x="406" y="397"/>
                </a:lnTo>
                <a:lnTo>
                  <a:pt x="434" y="413"/>
                </a:lnTo>
                <a:lnTo>
                  <a:pt x="443" y="419"/>
                </a:lnTo>
                <a:lnTo>
                  <a:pt x="463" y="420"/>
                </a:lnTo>
                <a:lnTo>
                  <a:pt x="472" y="413"/>
                </a:lnTo>
                <a:lnTo>
                  <a:pt x="469" y="409"/>
                </a:lnTo>
                <a:lnTo>
                  <a:pt x="478" y="401"/>
                </a:lnTo>
                <a:lnTo>
                  <a:pt x="507" y="380"/>
                </a:lnTo>
                <a:lnTo>
                  <a:pt x="508" y="380"/>
                </a:lnTo>
                <a:lnTo>
                  <a:pt x="505" y="372"/>
                </a:lnTo>
                <a:lnTo>
                  <a:pt x="511" y="359"/>
                </a:lnTo>
                <a:lnTo>
                  <a:pt x="497" y="359"/>
                </a:lnTo>
                <a:lnTo>
                  <a:pt x="482" y="350"/>
                </a:lnTo>
                <a:lnTo>
                  <a:pt x="480" y="328"/>
                </a:lnTo>
                <a:lnTo>
                  <a:pt x="469" y="317"/>
                </a:lnTo>
                <a:lnTo>
                  <a:pt x="476" y="311"/>
                </a:lnTo>
                <a:lnTo>
                  <a:pt x="486" y="310"/>
                </a:lnTo>
                <a:lnTo>
                  <a:pt x="488" y="296"/>
                </a:lnTo>
                <a:lnTo>
                  <a:pt x="480" y="288"/>
                </a:lnTo>
                <a:lnTo>
                  <a:pt x="479" y="279"/>
                </a:lnTo>
                <a:lnTo>
                  <a:pt x="484" y="274"/>
                </a:lnTo>
                <a:lnTo>
                  <a:pt x="484" y="275"/>
                </a:lnTo>
                <a:lnTo>
                  <a:pt x="484" y="275"/>
                </a:lnTo>
                <a:close/>
                <a:moveTo>
                  <a:pt x="580" y="504"/>
                </a:moveTo>
                <a:lnTo>
                  <a:pt x="566" y="498"/>
                </a:lnTo>
                <a:lnTo>
                  <a:pt x="563" y="494"/>
                </a:lnTo>
                <a:lnTo>
                  <a:pt x="567" y="489"/>
                </a:lnTo>
                <a:lnTo>
                  <a:pt x="571" y="490"/>
                </a:lnTo>
                <a:lnTo>
                  <a:pt x="567" y="487"/>
                </a:lnTo>
                <a:lnTo>
                  <a:pt x="565" y="487"/>
                </a:lnTo>
                <a:lnTo>
                  <a:pt x="565" y="481"/>
                </a:lnTo>
                <a:lnTo>
                  <a:pt x="559" y="477"/>
                </a:lnTo>
                <a:lnTo>
                  <a:pt x="556" y="473"/>
                </a:lnTo>
                <a:lnTo>
                  <a:pt x="560" y="472"/>
                </a:lnTo>
                <a:lnTo>
                  <a:pt x="560" y="469"/>
                </a:lnTo>
                <a:lnTo>
                  <a:pt x="553" y="465"/>
                </a:lnTo>
                <a:lnTo>
                  <a:pt x="551" y="459"/>
                </a:lnTo>
                <a:lnTo>
                  <a:pt x="556" y="459"/>
                </a:lnTo>
                <a:lnTo>
                  <a:pt x="557" y="455"/>
                </a:lnTo>
                <a:lnTo>
                  <a:pt x="553" y="452"/>
                </a:lnTo>
                <a:lnTo>
                  <a:pt x="559" y="441"/>
                </a:lnTo>
                <a:lnTo>
                  <a:pt x="573" y="437"/>
                </a:lnTo>
                <a:lnTo>
                  <a:pt x="578" y="432"/>
                </a:lnTo>
                <a:lnTo>
                  <a:pt x="584" y="437"/>
                </a:lnTo>
                <a:lnTo>
                  <a:pt x="588" y="437"/>
                </a:lnTo>
                <a:lnTo>
                  <a:pt x="589" y="430"/>
                </a:lnTo>
                <a:lnTo>
                  <a:pt x="586" y="424"/>
                </a:lnTo>
                <a:lnTo>
                  <a:pt x="588" y="417"/>
                </a:lnTo>
                <a:lnTo>
                  <a:pt x="592" y="417"/>
                </a:lnTo>
                <a:lnTo>
                  <a:pt x="595" y="429"/>
                </a:lnTo>
                <a:lnTo>
                  <a:pt x="594" y="440"/>
                </a:lnTo>
                <a:lnTo>
                  <a:pt x="598" y="456"/>
                </a:lnTo>
                <a:lnTo>
                  <a:pt x="592" y="476"/>
                </a:lnTo>
                <a:lnTo>
                  <a:pt x="594" y="485"/>
                </a:lnTo>
                <a:lnTo>
                  <a:pt x="589" y="499"/>
                </a:lnTo>
                <a:lnTo>
                  <a:pt x="580" y="504"/>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6" name="Freeform 42"/>
          <p:cNvSpPr>
            <a:spLocks noEditPoints="1"/>
          </p:cNvSpPr>
          <p:nvPr/>
        </p:nvSpPr>
        <p:spPr bwMode="auto">
          <a:xfrm>
            <a:off x="7415798" y="4486606"/>
            <a:ext cx="1377526" cy="1350197"/>
          </a:xfrm>
          <a:custGeom>
            <a:avLst/>
            <a:gdLst/>
            <a:ahLst/>
            <a:cxnLst>
              <a:cxn ang="0">
                <a:pos x="13" y="140"/>
              </a:cxn>
              <a:cxn ang="0">
                <a:pos x="19" y="86"/>
              </a:cxn>
              <a:cxn ang="0">
                <a:pos x="42" y="55"/>
              </a:cxn>
              <a:cxn ang="0">
                <a:pos x="94" y="57"/>
              </a:cxn>
              <a:cxn ang="0">
                <a:pos x="137" y="43"/>
              </a:cxn>
              <a:cxn ang="0">
                <a:pos x="169" y="7"/>
              </a:cxn>
              <a:cxn ang="0">
                <a:pos x="233" y="10"/>
              </a:cxn>
              <a:cxn ang="0">
                <a:pos x="295" y="45"/>
              </a:cxn>
              <a:cxn ang="0">
                <a:pos x="278" y="75"/>
              </a:cxn>
              <a:cxn ang="0">
                <a:pos x="238" y="95"/>
              </a:cxn>
              <a:cxn ang="0">
                <a:pos x="243" y="134"/>
              </a:cxn>
              <a:cxn ang="0">
                <a:pos x="287" y="175"/>
              </a:cxn>
              <a:cxn ang="0">
                <a:pos x="328" y="227"/>
              </a:cxn>
              <a:cxn ang="0">
                <a:pos x="371" y="262"/>
              </a:cxn>
              <a:cxn ang="0">
                <a:pos x="421" y="269"/>
              </a:cxn>
              <a:cxn ang="0">
                <a:pos x="421" y="292"/>
              </a:cxn>
              <a:cxn ang="0">
                <a:pos x="513" y="335"/>
              </a:cxn>
              <a:cxn ang="0">
                <a:pos x="520" y="369"/>
              </a:cxn>
              <a:cxn ang="0">
                <a:pos x="498" y="354"/>
              </a:cxn>
              <a:cxn ang="0">
                <a:pos x="468" y="337"/>
              </a:cxn>
              <a:cxn ang="0">
                <a:pos x="450" y="361"/>
              </a:cxn>
              <a:cxn ang="0">
                <a:pos x="452" y="383"/>
              </a:cxn>
              <a:cxn ang="0">
                <a:pos x="465" y="419"/>
              </a:cxn>
              <a:cxn ang="0">
                <a:pos x="434" y="465"/>
              </a:cxn>
              <a:cxn ang="0">
                <a:pos x="406" y="456"/>
              </a:cxn>
              <a:cxn ang="0">
                <a:pos x="420" y="430"/>
              </a:cxn>
              <a:cxn ang="0">
                <a:pos x="420" y="395"/>
              </a:cxn>
              <a:cxn ang="0">
                <a:pos x="397" y="362"/>
              </a:cxn>
              <a:cxn ang="0">
                <a:pos x="370" y="344"/>
              </a:cxn>
              <a:cxn ang="0">
                <a:pos x="349" y="324"/>
              </a:cxn>
              <a:cxn ang="0">
                <a:pos x="312" y="303"/>
              </a:cxn>
              <a:cxn ang="0">
                <a:pos x="278" y="292"/>
              </a:cxn>
              <a:cxn ang="0">
                <a:pos x="225" y="249"/>
              </a:cxn>
              <a:cxn ang="0">
                <a:pos x="183" y="213"/>
              </a:cxn>
              <a:cxn ang="0">
                <a:pos x="156" y="173"/>
              </a:cxn>
              <a:cxn ang="0">
                <a:pos x="123" y="146"/>
              </a:cxn>
              <a:cxn ang="0">
                <a:pos x="39" y="170"/>
              </a:cxn>
              <a:cxn ang="0">
                <a:pos x="80" y="302"/>
              </a:cxn>
              <a:cxn ang="0">
                <a:pos x="73" y="311"/>
              </a:cxn>
              <a:cxn ang="0">
                <a:pos x="190" y="243"/>
              </a:cxn>
              <a:cxn ang="0">
                <a:pos x="171" y="222"/>
              </a:cxn>
              <a:cxn ang="0">
                <a:pos x="154" y="220"/>
              </a:cxn>
              <a:cxn ang="0">
                <a:pos x="111" y="411"/>
              </a:cxn>
              <a:cxn ang="0">
                <a:pos x="138" y="405"/>
              </a:cxn>
              <a:cxn ang="0">
                <a:pos x="129" y="343"/>
              </a:cxn>
              <a:cxn ang="0">
                <a:pos x="126" y="304"/>
              </a:cxn>
              <a:cxn ang="0">
                <a:pos x="84" y="321"/>
              </a:cxn>
              <a:cxn ang="0">
                <a:pos x="80" y="343"/>
              </a:cxn>
              <a:cxn ang="0">
                <a:pos x="91" y="370"/>
              </a:cxn>
              <a:cxn ang="0">
                <a:pos x="90" y="416"/>
              </a:cxn>
              <a:cxn ang="0">
                <a:pos x="392" y="516"/>
              </a:cxn>
              <a:cxn ang="0">
                <a:pos x="400" y="459"/>
              </a:cxn>
              <a:cxn ang="0">
                <a:pos x="357" y="465"/>
              </a:cxn>
              <a:cxn ang="0">
                <a:pos x="289" y="462"/>
              </a:cxn>
              <a:cxn ang="0">
                <a:pos x="277" y="489"/>
              </a:cxn>
              <a:cxn ang="0">
                <a:pos x="342" y="516"/>
              </a:cxn>
              <a:cxn ang="0">
                <a:pos x="387" y="532"/>
              </a:cxn>
            </a:cxnLst>
            <a:rect l="0" t="0" r="r" b="b"/>
            <a:pathLst>
              <a:path w="523" h="533">
                <a:moveTo>
                  <a:pt x="39" y="170"/>
                </a:moveTo>
                <a:lnTo>
                  <a:pt x="36" y="162"/>
                </a:lnTo>
                <a:lnTo>
                  <a:pt x="42" y="149"/>
                </a:lnTo>
                <a:lnTo>
                  <a:pt x="28" y="149"/>
                </a:lnTo>
                <a:lnTo>
                  <a:pt x="13" y="140"/>
                </a:lnTo>
                <a:lnTo>
                  <a:pt x="11" y="118"/>
                </a:lnTo>
                <a:lnTo>
                  <a:pt x="0" y="107"/>
                </a:lnTo>
                <a:lnTo>
                  <a:pt x="7" y="101"/>
                </a:lnTo>
                <a:lnTo>
                  <a:pt x="17" y="100"/>
                </a:lnTo>
                <a:lnTo>
                  <a:pt x="19" y="86"/>
                </a:lnTo>
                <a:lnTo>
                  <a:pt x="11" y="78"/>
                </a:lnTo>
                <a:lnTo>
                  <a:pt x="10" y="69"/>
                </a:lnTo>
                <a:lnTo>
                  <a:pt x="15" y="64"/>
                </a:lnTo>
                <a:lnTo>
                  <a:pt x="24" y="68"/>
                </a:lnTo>
                <a:lnTo>
                  <a:pt x="42" y="55"/>
                </a:lnTo>
                <a:lnTo>
                  <a:pt x="54" y="60"/>
                </a:lnTo>
                <a:lnTo>
                  <a:pt x="71" y="35"/>
                </a:lnTo>
                <a:lnTo>
                  <a:pt x="82" y="41"/>
                </a:lnTo>
                <a:lnTo>
                  <a:pt x="80" y="51"/>
                </a:lnTo>
                <a:lnTo>
                  <a:pt x="94" y="57"/>
                </a:lnTo>
                <a:lnTo>
                  <a:pt x="99" y="65"/>
                </a:lnTo>
                <a:lnTo>
                  <a:pt x="109" y="51"/>
                </a:lnTo>
                <a:lnTo>
                  <a:pt x="109" y="40"/>
                </a:lnTo>
                <a:lnTo>
                  <a:pt x="129" y="45"/>
                </a:lnTo>
                <a:lnTo>
                  <a:pt x="137" y="43"/>
                </a:lnTo>
                <a:lnTo>
                  <a:pt x="145" y="49"/>
                </a:lnTo>
                <a:lnTo>
                  <a:pt x="146" y="34"/>
                </a:lnTo>
                <a:lnTo>
                  <a:pt x="164" y="30"/>
                </a:lnTo>
                <a:lnTo>
                  <a:pt x="160" y="17"/>
                </a:lnTo>
                <a:lnTo>
                  <a:pt x="169" y="7"/>
                </a:lnTo>
                <a:lnTo>
                  <a:pt x="185" y="13"/>
                </a:lnTo>
                <a:lnTo>
                  <a:pt x="208" y="0"/>
                </a:lnTo>
                <a:lnTo>
                  <a:pt x="219" y="2"/>
                </a:lnTo>
                <a:lnTo>
                  <a:pt x="235" y="1"/>
                </a:lnTo>
                <a:lnTo>
                  <a:pt x="233" y="10"/>
                </a:lnTo>
                <a:lnTo>
                  <a:pt x="255" y="22"/>
                </a:lnTo>
                <a:lnTo>
                  <a:pt x="283" y="26"/>
                </a:lnTo>
                <a:lnTo>
                  <a:pt x="299" y="25"/>
                </a:lnTo>
                <a:lnTo>
                  <a:pt x="305" y="31"/>
                </a:lnTo>
                <a:lnTo>
                  <a:pt x="295" y="45"/>
                </a:lnTo>
                <a:lnTo>
                  <a:pt x="297" y="52"/>
                </a:lnTo>
                <a:lnTo>
                  <a:pt x="291" y="59"/>
                </a:lnTo>
                <a:lnTo>
                  <a:pt x="294" y="74"/>
                </a:lnTo>
                <a:lnTo>
                  <a:pt x="284" y="71"/>
                </a:lnTo>
                <a:lnTo>
                  <a:pt x="278" y="75"/>
                </a:lnTo>
                <a:lnTo>
                  <a:pt x="271" y="80"/>
                </a:lnTo>
                <a:lnTo>
                  <a:pt x="261" y="80"/>
                </a:lnTo>
                <a:lnTo>
                  <a:pt x="252" y="88"/>
                </a:lnTo>
                <a:lnTo>
                  <a:pt x="242" y="89"/>
                </a:lnTo>
                <a:lnTo>
                  <a:pt x="238" y="95"/>
                </a:lnTo>
                <a:lnTo>
                  <a:pt x="243" y="104"/>
                </a:lnTo>
                <a:lnTo>
                  <a:pt x="249" y="111"/>
                </a:lnTo>
                <a:lnTo>
                  <a:pt x="242" y="121"/>
                </a:lnTo>
                <a:lnTo>
                  <a:pt x="238" y="124"/>
                </a:lnTo>
                <a:lnTo>
                  <a:pt x="243" y="134"/>
                </a:lnTo>
                <a:lnTo>
                  <a:pt x="244" y="146"/>
                </a:lnTo>
                <a:lnTo>
                  <a:pt x="249" y="152"/>
                </a:lnTo>
                <a:lnTo>
                  <a:pt x="270" y="162"/>
                </a:lnTo>
                <a:lnTo>
                  <a:pt x="281" y="168"/>
                </a:lnTo>
                <a:lnTo>
                  <a:pt x="287" y="175"/>
                </a:lnTo>
                <a:lnTo>
                  <a:pt x="317" y="202"/>
                </a:lnTo>
                <a:lnTo>
                  <a:pt x="317" y="209"/>
                </a:lnTo>
                <a:lnTo>
                  <a:pt x="320" y="211"/>
                </a:lnTo>
                <a:lnTo>
                  <a:pt x="322" y="220"/>
                </a:lnTo>
                <a:lnTo>
                  <a:pt x="328" y="227"/>
                </a:lnTo>
                <a:lnTo>
                  <a:pt x="336" y="236"/>
                </a:lnTo>
                <a:lnTo>
                  <a:pt x="342" y="245"/>
                </a:lnTo>
                <a:lnTo>
                  <a:pt x="355" y="254"/>
                </a:lnTo>
                <a:lnTo>
                  <a:pt x="363" y="260"/>
                </a:lnTo>
                <a:lnTo>
                  <a:pt x="371" y="262"/>
                </a:lnTo>
                <a:lnTo>
                  <a:pt x="377" y="265"/>
                </a:lnTo>
                <a:lnTo>
                  <a:pt x="394" y="265"/>
                </a:lnTo>
                <a:lnTo>
                  <a:pt x="401" y="267"/>
                </a:lnTo>
                <a:lnTo>
                  <a:pt x="412" y="265"/>
                </a:lnTo>
                <a:lnTo>
                  <a:pt x="421" y="269"/>
                </a:lnTo>
                <a:lnTo>
                  <a:pt x="418" y="274"/>
                </a:lnTo>
                <a:lnTo>
                  <a:pt x="407" y="282"/>
                </a:lnTo>
                <a:lnTo>
                  <a:pt x="407" y="285"/>
                </a:lnTo>
                <a:lnTo>
                  <a:pt x="411" y="292"/>
                </a:lnTo>
                <a:lnTo>
                  <a:pt x="421" y="292"/>
                </a:lnTo>
                <a:lnTo>
                  <a:pt x="439" y="296"/>
                </a:lnTo>
                <a:lnTo>
                  <a:pt x="474" y="313"/>
                </a:lnTo>
                <a:lnTo>
                  <a:pt x="488" y="323"/>
                </a:lnTo>
                <a:lnTo>
                  <a:pt x="498" y="332"/>
                </a:lnTo>
                <a:lnTo>
                  <a:pt x="513" y="335"/>
                </a:lnTo>
                <a:lnTo>
                  <a:pt x="520" y="340"/>
                </a:lnTo>
                <a:lnTo>
                  <a:pt x="523" y="346"/>
                </a:lnTo>
                <a:lnTo>
                  <a:pt x="522" y="356"/>
                </a:lnTo>
                <a:lnTo>
                  <a:pt x="519" y="361"/>
                </a:lnTo>
                <a:lnTo>
                  <a:pt x="520" y="369"/>
                </a:lnTo>
                <a:lnTo>
                  <a:pt x="517" y="370"/>
                </a:lnTo>
                <a:lnTo>
                  <a:pt x="516" y="372"/>
                </a:lnTo>
                <a:lnTo>
                  <a:pt x="509" y="370"/>
                </a:lnTo>
                <a:lnTo>
                  <a:pt x="502" y="362"/>
                </a:lnTo>
                <a:lnTo>
                  <a:pt x="498" y="354"/>
                </a:lnTo>
                <a:lnTo>
                  <a:pt x="499" y="348"/>
                </a:lnTo>
                <a:lnTo>
                  <a:pt x="494" y="346"/>
                </a:lnTo>
                <a:lnTo>
                  <a:pt x="480" y="346"/>
                </a:lnTo>
                <a:lnTo>
                  <a:pt x="478" y="342"/>
                </a:lnTo>
                <a:lnTo>
                  <a:pt x="468" y="337"/>
                </a:lnTo>
                <a:lnTo>
                  <a:pt x="462" y="338"/>
                </a:lnTo>
                <a:lnTo>
                  <a:pt x="458" y="341"/>
                </a:lnTo>
                <a:lnTo>
                  <a:pt x="455" y="350"/>
                </a:lnTo>
                <a:lnTo>
                  <a:pt x="450" y="355"/>
                </a:lnTo>
                <a:lnTo>
                  <a:pt x="450" y="361"/>
                </a:lnTo>
                <a:lnTo>
                  <a:pt x="449" y="367"/>
                </a:lnTo>
                <a:lnTo>
                  <a:pt x="441" y="371"/>
                </a:lnTo>
                <a:lnTo>
                  <a:pt x="441" y="377"/>
                </a:lnTo>
                <a:lnTo>
                  <a:pt x="445" y="382"/>
                </a:lnTo>
                <a:lnTo>
                  <a:pt x="452" y="383"/>
                </a:lnTo>
                <a:lnTo>
                  <a:pt x="465" y="394"/>
                </a:lnTo>
                <a:lnTo>
                  <a:pt x="468" y="399"/>
                </a:lnTo>
                <a:lnTo>
                  <a:pt x="465" y="408"/>
                </a:lnTo>
                <a:lnTo>
                  <a:pt x="469" y="413"/>
                </a:lnTo>
                <a:lnTo>
                  <a:pt x="465" y="419"/>
                </a:lnTo>
                <a:lnTo>
                  <a:pt x="457" y="421"/>
                </a:lnTo>
                <a:lnTo>
                  <a:pt x="450" y="428"/>
                </a:lnTo>
                <a:lnTo>
                  <a:pt x="449" y="447"/>
                </a:lnTo>
                <a:lnTo>
                  <a:pt x="436" y="456"/>
                </a:lnTo>
                <a:lnTo>
                  <a:pt x="434" y="465"/>
                </a:lnTo>
                <a:lnTo>
                  <a:pt x="428" y="474"/>
                </a:lnTo>
                <a:lnTo>
                  <a:pt x="415" y="474"/>
                </a:lnTo>
                <a:lnTo>
                  <a:pt x="405" y="465"/>
                </a:lnTo>
                <a:lnTo>
                  <a:pt x="404" y="459"/>
                </a:lnTo>
                <a:lnTo>
                  <a:pt x="406" y="456"/>
                </a:lnTo>
                <a:lnTo>
                  <a:pt x="412" y="453"/>
                </a:lnTo>
                <a:lnTo>
                  <a:pt x="417" y="447"/>
                </a:lnTo>
                <a:lnTo>
                  <a:pt x="418" y="439"/>
                </a:lnTo>
                <a:lnTo>
                  <a:pt x="417" y="431"/>
                </a:lnTo>
                <a:lnTo>
                  <a:pt x="420" y="430"/>
                </a:lnTo>
                <a:lnTo>
                  <a:pt x="423" y="429"/>
                </a:lnTo>
                <a:lnTo>
                  <a:pt x="428" y="424"/>
                </a:lnTo>
                <a:lnTo>
                  <a:pt x="429" y="417"/>
                </a:lnTo>
                <a:lnTo>
                  <a:pt x="423" y="410"/>
                </a:lnTo>
                <a:lnTo>
                  <a:pt x="420" y="395"/>
                </a:lnTo>
                <a:lnTo>
                  <a:pt x="415" y="389"/>
                </a:lnTo>
                <a:lnTo>
                  <a:pt x="413" y="377"/>
                </a:lnTo>
                <a:lnTo>
                  <a:pt x="409" y="364"/>
                </a:lnTo>
                <a:lnTo>
                  <a:pt x="403" y="360"/>
                </a:lnTo>
                <a:lnTo>
                  <a:pt x="397" y="362"/>
                </a:lnTo>
                <a:lnTo>
                  <a:pt x="386" y="360"/>
                </a:lnTo>
                <a:lnTo>
                  <a:pt x="381" y="353"/>
                </a:lnTo>
                <a:lnTo>
                  <a:pt x="372" y="353"/>
                </a:lnTo>
                <a:lnTo>
                  <a:pt x="368" y="348"/>
                </a:lnTo>
                <a:lnTo>
                  <a:pt x="370" y="344"/>
                </a:lnTo>
                <a:lnTo>
                  <a:pt x="370" y="337"/>
                </a:lnTo>
                <a:lnTo>
                  <a:pt x="365" y="330"/>
                </a:lnTo>
                <a:lnTo>
                  <a:pt x="357" y="329"/>
                </a:lnTo>
                <a:lnTo>
                  <a:pt x="348" y="330"/>
                </a:lnTo>
                <a:lnTo>
                  <a:pt x="349" y="324"/>
                </a:lnTo>
                <a:lnTo>
                  <a:pt x="341" y="321"/>
                </a:lnTo>
                <a:lnTo>
                  <a:pt x="336" y="323"/>
                </a:lnTo>
                <a:lnTo>
                  <a:pt x="330" y="320"/>
                </a:lnTo>
                <a:lnTo>
                  <a:pt x="320" y="303"/>
                </a:lnTo>
                <a:lnTo>
                  <a:pt x="312" y="303"/>
                </a:lnTo>
                <a:lnTo>
                  <a:pt x="302" y="300"/>
                </a:lnTo>
                <a:lnTo>
                  <a:pt x="296" y="304"/>
                </a:lnTo>
                <a:lnTo>
                  <a:pt x="288" y="304"/>
                </a:lnTo>
                <a:lnTo>
                  <a:pt x="287" y="297"/>
                </a:lnTo>
                <a:lnTo>
                  <a:pt x="278" y="292"/>
                </a:lnTo>
                <a:lnTo>
                  <a:pt x="270" y="291"/>
                </a:lnTo>
                <a:lnTo>
                  <a:pt x="252" y="279"/>
                </a:lnTo>
                <a:lnTo>
                  <a:pt x="232" y="257"/>
                </a:lnTo>
                <a:lnTo>
                  <a:pt x="227" y="256"/>
                </a:lnTo>
                <a:lnTo>
                  <a:pt x="225" y="249"/>
                </a:lnTo>
                <a:lnTo>
                  <a:pt x="216" y="239"/>
                </a:lnTo>
                <a:lnTo>
                  <a:pt x="203" y="239"/>
                </a:lnTo>
                <a:lnTo>
                  <a:pt x="202" y="231"/>
                </a:lnTo>
                <a:lnTo>
                  <a:pt x="190" y="220"/>
                </a:lnTo>
                <a:lnTo>
                  <a:pt x="183" y="213"/>
                </a:lnTo>
                <a:lnTo>
                  <a:pt x="172" y="208"/>
                </a:lnTo>
                <a:lnTo>
                  <a:pt x="172" y="196"/>
                </a:lnTo>
                <a:lnTo>
                  <a:pt x="164" y="192"/>
                </a:lnTo>
                <a:lnTo>
                  <a:pt x="164" y="185"/>
                </a:lnTo>
                <a:lnTo>
                  <a:pt x="156" y="173"/>
                </a:lnTo>
                <a:lnTo>
                  <a:pt x="152" y="167"/>
                </a:lnTo>
                <a:lnTo>
                  <a:pt x="150" y="162"/>
                </a:lnTo>
                <a:lnTo>
                  <a:pt x="146" y="156"/>
                </a:lnTo>
                <a:lnTo>
                  <a:pt x="133" y="151"/>
                </a:lnTo>
                <a:lnTo>
                  <a:pt x="123" y="146"/>
                </a:lnTo>
                <a:lnTo>
                  <a:pt x="93" y="139"/>
                </a:lnTo>
                <a:lnTo>
                  <a:pt x="69" y="151"/>
                </a:lnTo>
                <a:lnTo>
                  <a:pt x="69" y="158"/>
                </a:lnTo>
                <a:lnTo>
                  <a:pt x="61" y="167"/>
                </a:lnTo>
                <a:lnTo>
                  <a:pt x="39" y="170"/>
                </a:lnTo>
                <a:lnTo>
                  <a:pt x="39" y="170"/>
                </a:lnTo>
                <a:close/>
                <a:moveTo>
                  <a:pt x="73" y="311"/>
                </a:moveTo>
                <a:lnTo>
                  <a:pt x="76" y="311"/>
                </a:lnTo>
                <a:lnTo>
                  <a:pt x="76" y="307"/>
                </a:lnTo>
                <a:lnTo>
                  <a:pt x="80" y="302"/>
                </a:lnTo>
                <a:lnTo>
                  <a:pt x="76" y="300"/>
                </a:lnTo>
                <a:lnTo>
                  <a:pt x="75" y="303"/>
                </a:lnTo>
                <a:lnTo>
                  <a:pt x="73" y="306"/>
                </a:lnTo>
                <a:lnTo>
                  <a:pt x="73" y="311"/>
                </a:lnTo>
                <a:lnTo>
                  <a:pt x="73" y="311"/>
                </a:lnTo>
                <a:close/>
                <a:moveTo>
                  <a:pt x="190" y="243"/>
                </a:moveTo>
                <a:lnTo>
                  <a:pt x="195" y="245"/>
                </a:lnTo>
                <a:lnTo>
                  <a:pt x="193" y="242"/>
                </a:lnTo>
                <a:lnTo>
                  <a:pt x="190" y="243"/>
                </a:lnTo>
                <a:lnTo>
                  <a:pt x="190" y="243"/>
                </a:lnTo>
                <a:close/>
                <a:moveTo>
                  <a:pt x="154" y="220"/>
                </a:moveTo>
                <a:lnTo>
                  <a:pt x="149" y="223"/>
                </a:lnTo>
                <a:lnTo>
                  <a:pt x="155" y="225"/>
                </a:lnTo>
                <a:lnTo>
                  <a:pt x="163" y="222"/>
                </a:lnTo>
                <a:lnTo>
                  <a:pt x="171" y="222"/>
                </a:lnTo>
                <a:lnTo>
                  <a:pt x="169" y="217"/>
                </a:lnTo>
                <a:lnTo>
                  <a:pt x="166" y="213"/>
                </a:lnTo>
                <a:lnTo>
                  <a:pt x="163" y="216"/>
                </a:lnTo>
                <a:lnTo>
                  <a:pt x="154" y="220"/>
                </a:lnTo>
                <a:lnTo>
                  <a:pt x="154" y="220"/>
                </a:lnTo>
                <a:close/>
                <a:moveTo>
                  <a:pt x="97" y="423"/>
                </a:moveTo>
                <a:lnTo>
                  <a:pt x="100" y="421"/>
                </a:lnTo>
                <a:lnTo>
                  <a:pt x="104" y="423"/>
                </a:lnTo>
                <a:lnTo>
                  <a:pt x="111" y="421"/>
                </a:lnTo>
                <a:lnTo>
                  <a:pt x="111" y="411"/>
                </a:lnTo>
                <a:lnTo>
                  <a:pt x="115" y="405"/>
                </a:lnTo>
                <a:lnTo>
                  <a:pt x="123" y="406"/>
                </a:lnTo>
                <a:lnTo>
                  <a:pt x="129" y="411"/>
                </a:lnTo>
                <a:lnTo>
                  <a:pt x="134" y="411"/>
                </a:lnTo>
                <a:lnTo>
                  <a:pt x="138" y="405"/>
                </a:lnTo>
                <a:lnTo>
                  <a:pt x="138" y="389"/>
                </a:lnTo>
                <a:lnTo>
                  <a:pt x="139" y="384"/>
                </a:lnTo>
                <a:lnTo>
                  <a:pt x="137" y="369"/>
                </a:lnTo>
                <a:lnTo>
                  <a:pt x="140" y="353"/>
                </a:lnTo>
                <a:lnTo>
                  <a:pt x="129" y="343"/>
                </a:lnTo>
                <a:lnTo>
                  <a:pt x="139" y="337"/>
                </a:lnTo>
                <a:lnTo>
                  <a:pt x="140" y="331"/>
                </a:lnTo>
                <a:lnTo>
                  <a:pt x="138" y="321"/>
                </a:lnTo>
                <a:lnTo>
                  <a:pt x="132" y="315"/>
                </a:lnTo>
                <a:lnTo>
                  <a:pt x="126" y="304"/>
                </a:lnTo>
                <a:lnTo>
                  <a:pt x="122" y="308"/>
                </a:lnTo>
                <a:lnTo>
                  <a:pt x="114" y="302"/>
                </a:lnTo>
                <a:lnTo>
                  <a:pt x="106" y="303"/>
                </a:lnTo>
                <a:lnTo>
                  <a:pt x="91" y="320"/>
                </a:lnTo>
                <a:lnTo>
                  <a:pt x="84" y="321"/>
                </a:lnTo>
                <a:lnTo>
                  <a:pt x="73" y="315"/>
                </a:lnTo>
                <a:lnTo>
                  <a:pt x="73" y="325"/>
                </a:lnTo>
                <a:lnTo>
                  <a:pt x="70" y="330"/>
                </a:lnTo>
                <a:lnTo>
                  <a:pt x="79" y="337"/>
                </a:lnTo>
                <a:lnTo>
                  <a:pt x="80" y="343"/>
                </a:lnTo>
                <a:lnTo>
                  <a:pt x="86" y="348"/>
                </a:lnTo>
                <a:lnTo>
                  <a:pt x="86" y="358"/>
                </a:lnTo>
                <a:lnTo>
                  <a:pt x="79" y="364"/>
                </a:lnTo>
                <a:lnTo>
                  <a:pt x="82" y="369"/>
                </a:lnTo>
                <a:lnTo>
                  <a:pt x="91" y="370"/>
                </a:lnTo>
                <a:lnTo>
                  <a:pt x="91" y="373"/>
                </a:lnTo>
                <a:lnTo>
                  <a:pt x="86" y="379"/>
                </a:lnTo>
                <a:lnTo>
                  <a:pt x="81" y="394"/>
                </a:lnTo>
                <a:lnTo>
                  <a:pt x="85" y="399"/>
                </a:lnTo>
                <a:lnTo>
                  <a:pt x="90" y="416"/>
                </a:lnTo>
                <a:lnTo>
                  <a:pt x="97" y="423"/>
                </a:lnTo>
                <a:lnTo>
                  <a:pt x="97" y="423"/>
                </a:lnTo>
                <a:close/>
                <a:moveTo>
                  <a:pt x="387" y="532"/>
                </a:moveTo>
                <a:lnTo>
                  <a:pt x="387" y="522"/>
                </a:lnTo>
                <a:lnTo>
                  <a:pt x="392" y="516"/>
                </a:lnTo>
                <a:lnTo>
                  <a:pt x="391" y="508"/>
                </a:lnTo>
                <a:lnTo>
                  <a:pt x="382" y="497"/>
                </a:lnTo>
                <a:lnTo>
                  <a:pt x="391" y="477"/>
                </a:lnTo>
                <a:lnTo>
                  <a:pt x="399" y="470"/>
                </a:lnTo>
                <a:lnTo>
                  <a:pt x="400" y="459"/>
                </a:lnTo>
                <a:lnTo>
                  <a:pt x="393" y="452"/>
                </a:lnTo>
                <a:lnTo>
                  <a:pt x="382" y="462"/>
                </a:lnTo>
                <a:lnTo>
                  <a:pt x="377" y="460"/>
                </a:lnTo>
                <a:lnTo>
                  <a:pt x="368" y="456"/>
                </a:lnTo>
                <a:lnTo>
                  <a:pt x="357" y="465"/>
                </a:lnTo>
                <a:lnTo>
                  <a:pt x="336" y="464"/>
                </a:lnTo>
                <a:lnTo>
                  <a:pt x="319" y="469"/>
                </a:lnTo>
                <a:lnTo>
                  <a:pt x="307" y="466"/>
                </a:lnTo>
                <a:lnTo>
                  <a:pt x="299" y="462"/>
                </a:lnTo>
                <a:lnTo>
                  <a:pt x="289" y="462"/>
                </a:lnTo>
                <a:lnTo>
                  <a:pt x="283" y="466"/>
                </a:lnTo>
                <a:lnTo>
                  <a:pt x="279" y="463"/>
                </a:lnTo>
                <a:lnTo>
                  <a:pt x="268" y="468"/>
                </a:lnTo>
                <a:lnTo>
                  <a:pt x="267" y="481"/>
                </a:lnTo>
                <a:lnTo>
                  <a:pt x="277" y="489"/>
                </a:lnTo>
                <a:lnTo>
                  <a:pt x="287" y="487"/>
                </a:lnTo>
                <a:lnTo>
                  <a:pt x="303" y="498"/>
                </a:lnTo>
                <a:lnTo>
                  <a:pt x="313" y="500"/>
                </a:lnTo>
                <a:lnTo>
                  <a:pt x="322" y="509"/>
                </a:lnTo>
                <a:lnTo>
                  <a:pt x="342" y="516"/>
                </a:lnTo>
                <a:lnTo>
                  <a:pt x="347" y="514"/>
                </a:lnTo>
                <a:lnTo>
                  <a:pt x="355" y="518"/>
                </a:lnTo>
                <a:lnTo>
                  <a:pt x="358" y="526"/>
                </a:lnTo>
                <a:lnTo>
                  <a:pt x="378" y="533"/>
                </a:lnTo>
                <a:lnTo>
                  <a:pt x="387" y="532"/>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7" name="Freeform 43"/>
          <p:cNvSpPr>
            <a:spLocks/>
          </p:cNvSpPr>
          <p:nvPr/>
        </p:nvSpPr>
        <p:spPr bwMode="auto">
          <a:xfrm>
            <a:off x="5669526" y="4917250"/>
            <a:ext cx="1374892" cy="982882"/>
          </a:xfrm>
          <a:custGeom>
            <a:avLst/>
            <a:gdLst/>
            <a:ahLst/>
            <a:cxnLst>
              <a:cxn ang="0">
                <a:pos x="331" y="26"/>
              </a:cxn>
              <a:cxn ang="0">
                <a:pos x="337" y="43"/>
              </a:cxn>
              <a:cxn ang="0">
                <a:pos x="377" y="56"/>
              </a:cxn>
              <a:cxn ang="0">
                <a:pos x="409" y="61"/>
              </a:cxn>
              <a:cxn ang="0">
                <a:pos x="444" y="56"/>
              </a:cxn>
              <a:cxn ang="0">
                <a:pos x="478" y="66"/>
              </a:cxn>
              <a:cxn ang="0">
                <a:pos x="520" y="74"/>
              </a:cxn>
              <a:cxn ang="0">
                <a:pos x="517" y="96"/>
              </a:cxn>
              <a:cxn ang="0">
                <a:pos x="493" y="124"/>
              </a:cxn>
              <a:cxn ang="0">
                <a:pos x="485" y="132"/>
              </a:cxn>
              <a:cxn ang="0">
                <a:pos x="442" y="144"/>
              </a:cxn>
              <a:cxn ang="0">
                <a:pos x="433" y="162"/>
              </a:cxn>
              <a:cxn ang="0">
                <a:pos x="427" y="163"/>
              </a:cxn>
              <a:cxn ang="0">
                <a:pos x="401" y="186"/>
              </a:cxn>
              <a:cxn ang="0">
                <a:pos x="385" y="231"/>
              </a:cxn>
              <a:cxn ang="0">
                <a:pos x="406" y="258"/>
              </a:cxn>
              <a:cxn ang="0">
                <a:pos x="380" y="280"/>
              </a:cxn>
              <a:cxn ang="0">
                <a:pos x="368" y="313"/>
              </a:cxn>
              <a:cxn ang="0">
                <a:pos x="321" y="331"/>
              </a:cxn>
              <a:cxn ang="0">
                <a:pos x="300" y="352"/>
              </a:cxn>
              <a:cxn ang="0">
                <a:pos x="280" y="358"/>
              </a:cxn>
              <a:cxn ang="0">
                <a:pos x="261" y="356"/>
              </a:cxn>
              <a:cxn ang="0">
                <a:pos x="222" y="353"/>
              </a:cxn>
              <a:cxn ang="0">
                <a:pos x="175" y="370"/>
              </a:cxn>
              <a:cxn ang="0">
                <a:pos x="154" y="388"/>
              </a:cxn>
              <a:cxn ang="0">
                <a:pos x="116" y="353"/>
              </a:cxn>
              <a:cxn ang="0">
                <a:pos x="84" y="333"/>
              </a:cxn>
              <a:cxn ang="0">
                <a:pos x="70" y="312"/>
              </a:cxn>
              <a:cxn ang="0">
                <a:pos x="94" y="277"/>
              </a:cxn>
              <a:cxn ang="0">
                <a:pos x="91" y="252"/>
              </a:cxn>
              <a:cxn ang="0">
                <a:pos x="68" y="208"/>
              </a:cxn>
              <a:cxn ang="0">
                <a:pos x="100" y="192"/>
              </a:cxn>
              <a:cxn ang="0">
                <a:pos x="102" y="150"/>
              </a:cxn>
              <a:cxn ang="0">
                <a:pos x="124" y="124"/>
              </a:cxn>
              <a:cxn ang="0">
                <a:pos x="117" y="93"/>
              </a:cxn>
              <a:cxn ang="0">
                <a:pos x="61" y="95"/>
              </a:cxn>
              <a:cxn ang="0">
                <a:pos x="43" y="86"/>
              </a:cxn>
              <a:cxn ang="0">
                <a:pos x="14" y="85"/>
              </a:cxn>
              <a:cxn ang="0">
                <a:pos x="22" y="70"/>
              </a:cxn>
              <a:cxn ang="0">
                <a:pos x="14" y="64"/>
              </a:cxn>
              <a:cxn ang="0">
                <a:pos x="9" y="50"/>
              </a:cxn>
              <a:cxn ang="0">
                <a:pos x="0" y="39"/>
              </a:cxn>
              <a:cxn ang="0">
                <a:pos x="27" y="26"/>
              </a:cxn>
              <a:cxn ang="0">
                <a:pos x="44" y="16"/>
              </a:cxn>
              <a:cxn ang="0">
                <a:pos x="62" y="5"/>
              </a:cxn>
              <a:cxn ang="0">
                <a:pos x="90" y="14"/>
              </a:cxn>
              <a:cxn ang="0">
                <a:pos x="118" y="11"/>
              </a:cxn>
              <a:cxn ang="0">
                <a:pos x="148" y="8"/>
              </a:cxn>
              <a:cxn ang="0">
                <a:pos x="207" y="21"/>
              </a:cxn>
              <a:cxn ang="0">
                <a:pos x="250" y="21"/>
              </a:cxn>
              <a:cxn ang="0">
                <a:pos x="282" y="16"/>
              </a:cxn>
              <a:cxn ang="0">
                <a:pos x="317" y="22"/>
              </a:cxn>
            </a:cxnLst>
            <a:rect l="0" t="0" r="r" b="b"/>
            <a:pathLst>
              <a:path w="522" h="388">
                <a:moveTo>
                  <a:pt x="322" y="20"/>
                </a:moveTo>
                <a:lnTo>
                  <a:pt x="329" y="24"/>
                </a:lnTo>
                <a:lnTo>
                  <a:pt x="331" y="26"/>
                </a:lnTo>
                <a:lnTo>
                  <a:pt x="337" y="27"/>
                </a:lnTo>
                <a:lnTo>
                  <a:pt x="338" y="35"/>
                </a:lnTo>
                <a:lnTo>
                  <a:pt x="337" y="43"/>
                </a:lnTo>
                <a:lnTo>
                  <a:pt x="350" y="40"/>
                </a:lnTo>
                <a:lnTo>
                  <a:pt x="368" y="47"/>
                </a:lnTo>
                <a:lnTo>
                  <a:pt x="377" y="56"/>
                </a:lnTo>
                <a:lnTo>
                  <a:pt x="386" y="52"/>
                </a:lnTo>
                <a:lnTo>
                  <a:pt x="396" y="62"/>
                </a:lnTo>
                <a:lnTo>
                  <a:pt x="409" y="61"/>
                </a:lnTo>
                <a:lnTo>
                  <a:pt x="415" y="64"/>
                </a:lnTo>
                <a:lnTo>
                  <a:pt x="424" y="57"/>
                </a:lnTo>
                <a:lnTo>
                  <a:pt x="444" y="56"/>
                </a:lnTo>
                <a:lnTo>
                  <a:pt x="453" y="60"/>
                </a:lnTo>
                <a:lnTo>
                  <a:pt x="465" y="58"/>
                </a:lnTo>
                <a:lnTo>
                  <a:pt x="478" y="66"/>
                </a:lnTo>
                <a:lnTo>
                  <a:pt x="500" y="63"/>
                </a:lnTo>
                <a:lnTo>
                  <a:pt x="514" y="72"/>
                </a:lnTo>
                <a:lnTo>
                  <a:pt x="520" y="74"/>
                </a:lnTo>
                <a:lnTo>
                  <a:pt x="522" y="78"/>
                </a:lnTo>
                <a:lnTo>
                  <a:pt x="514" y="82"/>
                </a:lnTo>
                <a:lnTo>
                  <a:pt x="517" y="96"/>
                </a:lnTo>
                <a:lnTo>
                  <a:pt x="516" y="105"/>
                </a:lnTo>
                <a:lnTo>
                  <a:pt x="511" y="114"/>
                </a:lnTo>
                <a:lnTo>
                  <a:pt x="493" y="124"/>
                </a:lnTo>
                <a:lnTo>
                  <a:pt x="493" y="124"/>
                </a:lnTo>
                <a:lnTo>
                  <a:pt x="485" y="132"/>
                </a:lnTo>
                <a:lnTo>
                  <a:pt x="485" y="132"/>
                </a:lnTo>
                <a:lnTo>
                  <a:pt x="471" y="137"/>
                </a:lnTo>
                <a:lnTo>
                  <a:pt x="453" y="137"/>
                </a:lnTo>
                <a:lnTo>
                  <a:pt x="442" y="144"/>
                </a:lnTo>
                <a:lnTo>
                  <a:pt x="431" y="149"/>
                </a:lnTo>
                <a:lnTo>
                  <a:pt x="436" y="153"/>
                </a:lnTo>
                <a:lnTo>
                  <a:pt x="433" y="162"/>
                </a:lnTo>
                <a:lnTo>
                  <a:pt x="427" y="166"/>
                </a:lnTo>
                <a:lnTo>
                  <a:pt x="426" y="165"/>
                </a:lnTo>
                <a:lnTo>
                  <a:pt x="427" y="163"/>
                </a:lnTo>
                <a:lnTo>
                  <a:pt x="423" y="162"/>
                </a:lnTo>
                <a:lnTo>
                  <a:pt x="409" y="183"/>
                </a:lnTo>
                <a:lnTo>
                  <a:pt x="401" y="186"/>
                </a:lnTo>
                <a:lnTo>
                  <a:pt x="383" y="213"/>
                </a:lnTo>
                <a:lnTo>
                  <a:pt x="378" y="219"/>
                </a:lnTo>
                <a:lnTo>
                  <a:pt x="385" y="231"/>
                </a:lnTo>
                <a:lnTo>
                  <a:pt x="388" y="240"/>
                </a:lnTo>
                <a:lnTo>
                  <a:pt x="395" y="243"/>
                </a:lnTo>
                <a:lnTo>
                  <a:pt x="406" y="258"/>
                </a:lnTo>
                <a:lnTo>
                  <a:pt x="396" y="266"/>
                </a:lnTo>
                <a:lnTo>
                  <a:pt x="380" y="270"/>
                </a:lnTo>
                <a:lnTo>
                  <a:pt x="380" y="280"/>
                </a:lnTo>
                <a:lnTo>
                  <a:pt x="366" y="298"/>
                </a:lnTo>
                <a:lnTo>
                  <a:pt x="365" y="310"/>
                </a:lnTo>
                <a:lnTo>
                  <a:pt x="368" y="313"/>
                </a:lnTo>
                <a:lnTo>
                  <a:pt x="365" y="319"/>
                </a:lnTo>
                <a:lnTo>
                  <a:pt x="349" y="319"/>
                </a:lnTo>
                <a:lnTo>
                  <a:pt x="321" y="331"/>
                </a:lnTo>
                <a:lnTo>
                  <a:pt x="321" y="340"/>
                </a:lnTo>
                <a:lnTo>
                  <a:pt x="310" y="356"/>
                </a:lnTo>
                <a:lnTo>
                  <a:pt x="300" y="352"/>
                </a:lnTo>
                <a:lnTo>
                  <a:pt x="292" y="345"/>
                </a:lnTo>
                <a:lnTo>
                  <a:pt x="287" y="352"/>
                </a:lnTo>
                <a:lnTo>
                  <a:pt x="280" y="358"/>
                </a:lnTo>
                <a:lnTo>
                  <a:pt x="273" y="352"/>
                </a:lnTo>
                <a:lnTo>
                  <a:pt x="264" y="352"/>
                </a:lnTo>
                <a:lnTo>
                  <a:pt x="261" y="356"/>
                </a:lnTo>
                <a:lnTo>
                  <a:pt x="249" y="354"/>
                </a:lnTo>
                <a:lnTo>
                  <a:pt x="229" y="350"/>
                </a:lnTo>
                <a:lnTo>
                  <a:pt x="222" y="353"/>
                </a:lnTo>
                <a:lnTo>
                  <a:pt x="206" y="354"/>
                </a:lnTo>
                <a:lnTo>
                  <a:pt x="192" y="368"/>
                </a:lnTo>
                <a:lnTo>
                  <a:pt x="175" y="370"/>
                </a:lnTo>
                <a:lnTo>
                  <a:pt x="168" y="375"/>
                </a:lnTo>
                <a:lnTo>
                  <a:pt x="168" y="382"/>
                </a:lnTo>
                <a:lnTo>
                  <a:pt x="154" y="388"/>
                </a:lnTo>
                <a:lnTo>
                  <a:pt x="140" y="386"/>
                </a:lnTo>
                <a:lnTo>
                  <a:pt x="124" y="373"/>
                </a:lnTo>
                <a:lnTo>
                  <a:pt x="116" y="353"/>
                </a:lnTo>
                <a:lnTo>
                  <a:pt x="117" y="351"/>
                </a:lnTo>
                <a:lnTo>
                  <a:pt x="99" y="334"/>
                </a:lnTo>
                <a:lnTo>
                  <a:pt x="84" y="333"/>
                </a:lnTo>
                <a:lnTo>
                  <a:pt x="77" y="331"/>
                </a:lnTo>
                <a:lnTo>
                  <a:pt x="77" y="322"/>
                </a:lnTo>
                <a:lnTo>
                  <a:pt x="70" y="312"/>
                </a:lnTo>
                <a:lnTo>
                  <a:pt x="80" y="294"/>
                </a:lnTo>
                <a:lnTo>
                  <a:pt x="93" y="286"/>
                </a:lnTo>
                <a:lnTo>
                  <a:pt x="94" y="277"/>
                </a:lnTo>
                <a:lnTo>
                  <a:pt x="83" y="277"/>
                </a:lnTo>
                <a:lnTo>
                  <a:pt x="77" y="265"/>
                </a:lnTo>
                <a:lnTo>
                  <a:pt x="91" y="252"/>
                </a:lnTo>
                <a:lnTo>
                  <a:pt x="90" y="235"/>
                </a:lnTo>
                <a:lnTo>
                  <a:pt x="80" y="229"/>
                </a:lnTo>
                <a:lnTo>
                  <a:pt x="68" y="208"/>
                </a:lnTo>
                <a:lnTo>
                  <a:pt x="79" y="206"/>
                </a:lnTo>
                <a:lnTo>
                  <a:pt x="88" y="207"/>
                </a:lnTo>
                <a:lnTo>
                  <a:pt x="100" y="192"/>
                </a:lnTo>
                <a:lnTo>
                  <a:pt x="91" y="185"/>
                </a:lnTo>
                <a:lnTo>
                  <a:pt x="101" y="177"/>
                </a:lnTo>
                <a:lnTo>
                  <a:pt x="102" y="150"/>
                </a:lnTo>
                <a:lnTo>
                  <a:pt x="101" y="139"/>
                </a:lnTo>
                <a:lnTo>
                  <a:pt x="118" y="124"/>
                </a:lnTo>
                <a:lnTo>
                  <a:pt x="124" y="124"/>
                </a:lnTo>
                <a:lnTo>
                  <a:pt x="128" y="115"/>
                </a:lnTo>
                <a:lnTo>
                  <a:pt x="118" y="104"/>
                </a:lnTo>
                <a:lnTo>
                  <a:pt x="117" y="93"/>
                </a:lnTo>
                <a:lnTo>
                  <a:pt x="95" y="91"/>
                </a:lnTo>
                <a:lnTo>
                  <a:pt x="87" y="99"/>
                </a:lnTo>
                <a:lnTo>
                  <a:pt x="61" y="95"/>
                </a:lnTo>
                <a:lnTo>
                  <a:pt x="45" y="102"/>
                </a:lnTo>
                <a:lnTo>
                  <a:pt x="42" y="96"/>
                </a:lnTo>
                <a:lnTo>
                  <a:pt x="43" y="86"/>
                </a:lnTo>
                <a:lnTo>
                  <a:pt x="36" y="85"/>
                </a:lnTo>
                <a:lnTo>
                  <a:pt x="15" y="87"/>
                </a:lnTo>
                <a:lnTo>
                  <a:pt x="14" y="85"/>
                </a:lnTo>
                <a:lnTo>
                  <a:pt x="25" y="76"/>
                </a:lnTo>
                <a:lnTo>
                  <a:pt x="18" y="75"/>
                </a:lnTo>
                <a:lnTo>
                  <a:pt x="22" y="70"/>
                </a:lnTo>
                <a:lnTo>
                  <a:pt x="19" y="67"/>
                </a:lnTo>
                <a:lnTo>
                  <a:pt x="21" y="58"/>
                </a:lnTo>
                <a:lnTo>
                  <a:pt x="14" y="64"/>
                </a:lnTo>
                <a:lnTo>
                  <a:pt x="10" y="63"/>
                </a:lnTo>
                <a:lnTo>
                  <a:pt x="13" y="52"/>
                </a:lnTo>
                <a:lnTo>
                  <a:pt x="9" y="50"/>
                </a:lnTo>
                <a:lnTo>
                  <a:pt x="9" y="45"/>
                </a:lnTo>
                <a:lnTo>
                  <a:pt x="4" y="47"/>
                </a:lnTo>
                <a:lnTo>
                  <a:pt x="0" y="39"/>
                </a:lnTo>
                <a:lnTo>
                  <a:pt x="4" y="29"/>
                </a:lnTo>
                <a:lnTo>
                  <a:pt x="22" y="23"/>
                </a:lnTo>
                <a:lnTo>
                  <a:pt x="27" y="26"/>
                </a:lnTo>
                <a:lnTo>
                  <a:pt x="42" y="24"/>
                </a:lnTo>
                <a:lnTo>
                  <a:pt x="49" y="20"/>
                </a:lnTo>
                <a:lnTo>
                  <a:pt x="44" y="16"/>
                </a:lnTo>
                <a:lnTo>
                  <a:pt x="43" y="11"/>
                </a:lnTo>
                <a:lnTo>
                  <a:pt x="60" y="3"/>
                </a:lnTo>
                <a:lnTo>
                  <a:pt x="62" y="5"/>
                </a:lnTo>
                <a:lnTo>
                  <a:pt x="68" y="0"/>
                </a:lnTo>
                <a:lnTo>
                  <a:pt x="80" y="3"/>
                </a:lnTo>
                <a:lnTo>
                  <a:pt x="90" y="14"/>
                </a:lnTo>
                <a:lnTo>
                  <a:pt x="99" y="8"/>
                </a:lnTo>
                <a:lnTo>
                  <a:pt x="108" y="8"/>
                </a:lnTo>
                <a:lnTo>
                  <a:pt x="118" y="11"/>
                </a:lnTo>
                <a:lnTo>
                  <a:pt x="130" y="8"/>
                </a:lnTo>
                <a:lnTo>
                  <a:pt x="145" y="4"/>
                </a:lnTo>
                <a:lnTo>
                  <a:pt x="148" y="8"/>
                </a:lnTo>
                <a:lnTo>
                  <a:pt x="160" y="14"/>
                </a:lnTo>
                <a:lnTo>
                  <a:pt x="193" y="18"/>
                </a:lnTo>
                <a:lnTo>
                  <a:pt x="207" y="21"/>
                </a:lnTo>
                <a:lnTo>
                  <a:pt x="230" y="12"/>
                </a:lnTo>
                <a:lnTo>
                  <a:pt x="246" y="14"/>
                </a:lnTo>
                <a:lnTo>
                  <a:pt x="250" y="21"/>
                </a:lnTo>
                <a:lnTo>
                  <a:pt x="265" y="23"/>
                </a:lnTo>
                <a:lnTo>
                  <a:pt x="274" y="16"/>
                </a:lnTo>
                <a:lnTo>
                  <a:pt x="282" y="16"/>
                </a:lnTo>
                <a:lnTo>
                  <a:pt x="307" y="29"/>
                </a:lnTo>
                <a:lnTo>
                  <a:pt x="311" y="23"/>
                </a:lnTo>
                <a:lnTo>
                  <a:pt x="317" y="22"/>
                </a:lnTo>
                <a:lnTo>
                  <a:pt x="322" y="20"/>
                </a:lnTo>
                <a:lnTo>
                  <a:pt x="322" y="20"/>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8" name="Freeform 44"/>
          <p:cNvSpPr>
            <a:spLocks/>
          </p:cNvSpPr>
          <p:nvPr/>
        </p:nvSpPr>
        <p:spPr bwMode="auto">
          <a:xfrm>
            <a:off x="5627384" y="5132573"/>
            <a:ext cx="379280" cy="651034"/>
          </a:xfrm>
          <a:custGeom>
            <a:avLst/>
            <a:gdLst/>
            <a:ahLst/>
            <a:cxnLst>
              <a:cxn ang="0">
                <a:pos x="93" y="237"/>
              </a:cxn>
              <a:cxn ang="0">
                <a:pos x="96" y="209"/>
              </a:cxn>
              <a:cxn ang="0">
                <a:pos x="110" y="192"/>
              </a:cxn>
              <a:cxn ang="0">
                <a:pos x="93" y="180"/>
              </a:cxn>
              <a:cxn ang="0">
                <a:pos x="106" y="150"/>
              </a:cxn>
              <a:cxn ang="0">
                <a:pos x="84" y="123"/>
              </a:cxn>
              <a:cxn ang="0">
                <a:pos x="104" y="122"/>
              </a:cxn>
              <a:cxn ang="0">
                <a:pos x="107" y="100"/>
              </a:cxn>
              <a:cxn ang="0">
                <a:pos x="118" y="65"/>
              </a:cxn>
              <a:cxn ang="0">
                <a:pos x="134" y="39"/>
              </a:cxn>
              <a:cxn ang="0">
                <a:pos x="144" y="30"/>
              </a:cxn>
              <a:cxn ang="0">
                <a:pos x="133" y="8"/>
              </a:cxn>
              <a:cxn ang="0">
                <a:pos x="103" y="14"/>
              </a:cxn>
              <a:cxn ang="0">
                <a:pos x="61" y="17"/>
              </a:cxn>
              <a:cxn ang="0">
                <a:pos x="59" y="1"/>
              </a:cxn>
              <a:cxn ang="0">
                <a:pos x="31" y="2"/>
              </a:cxn>
              <a:cxn ang="0">
                <a:pos x="38" y="25"/>
              </a:cxn>
              <a:cxn ang="0">
                <a:pos x="37" y="56"/>
              </a:cxn>
              <a:cxn ang="0">
                <a:pos x="41" y="74"/>
              </a:cxn>
              <a:cxn ang="0">
                <a:pos x="30" y="91"/>
              </a:cxn>
              <a:cxn ang="0">
                <a:pos x="19" y="117"/>
              </a:cxn>
              <a:cxn ang="0">
                <a:pos x="7" y="141"/>
              </a:cxn>
              <a:cxn ang="0">
                <a:pos x="1" y="172"/>
              </a:cxn>
              <a:cxn ang="0">
                <a:pos x="14" y="166"/>
              </a:cxn>
              <a:cxn ang="0">
                <a:pos x="23" y="166"/>
              </a:cxn>
              <a:cxn ang="0">
                <a:pos x="12" y="175"/>
              </a:cxn>
              <a:cxn ang="0">
                <a:pos x="16" y="188"/>
              </a:cxn>
              <a:cxn ang="0">
                <a:pos x="34" y="182"/>
              </a:cxn>
              <a:cxn ang="0">
                <a:pos x="32" y="199"/>
              </a:cxn>
              <a:cxn ang="0">
                <a:pos x="28" y="231"/>
              </a:cxn>
              <a:cxn ang="0">
                <a:pos x="20" y="251"/>
              </a:cxn>
              <a:cxn ang="0">
                <a:pos x="37" y="245"/>
              </a:cxn>
              <a:cxn ang="0">
                <a:pos x="65" y="257"/>
              </a:cxn>
              <a:cxn ang="0">
                <a:pos x="90" y="250"/>
              </a:cxn>
              <a:cxn ang="0">
                <a:pos x="93" y="246"/>
              </a:cxn>
            </a:cxnLst>
            <a:rect l="0" t="0" r="r" b="b"/>
            <a:pathLst>
              <a:path w="144" h="257">
                <a:moveTo>
                  <a:pt x="93" y="246"/>
                </a:moveTo>
                <a:lnTo>
                  <a:pt x="93" y="237"/>
                </a:lnTo>
                <a:lnTo>
                  <a:pt x="86" y="227"/>
                </a:lnTo>
                <a:lnTo>
                  <a:pt x="96" y="209"/>
                </a:lnTo>
                <a:lnTo>
                  <a:pt x="109" y="201"/>
                </a:lnTo>
                <a:lnTo>
                  <a:pt x="110" y="192"/>
                </a:lnTo>
                <a:lnTo>
                  <a:pt x="99" y="192"/>
                </a:lnTo>
                <a:lnTo>
                  <a:pt x="93" y="180"/>
                </a:lnTo>
                <a:lnTo>
                  <a:pt x="107" y="167"/>
                </a:lnTo>
                <a:lnTo>
                  <a:pt x="106" y="150"/>
                </a:lnTo>
                <a:lnTo>
                  <a:pt x="96" y="144"/>
                </a:lnTo>
                <a:lnTo>
                  <a:pt x="84" y="123"/>
                </a:lnTo>
                <a:lnTo>
                  <a:pt x="95" y="121"/>
                </a:lnTo>
                <a:lnTo>
                  <a:pt x="104" y="122"/>
                </a:lnTo>
                <a:lnTo>
                  <a:pt x="116" y="107"/>
                </a:lnTo>
                <a:lnTo>
                  <a:pt x="107" y="100"/>
                </a:lnTo>
                <a:lnTo>
                  <a:pt x="117" y="92"/>
                </a:lnTo>
                <a:lnTo>
                  <a:pt x="118" y="65"/>
                </a:lnTo>
                <a:lnTo>
                  <a:pt x="117" y="54"/>
                </a:lnTo>
                <a:lnTo>
                  <a:pt x="134" y="39"/>
                </a:lnTo>
                <a:lnTo>
                  <a:pt x="140" y="39"/>
                </a:lnTo>
                <a:lnTo>
                  <a:pt x="144" y="30"/>
                </a:lnTo>
                <a:lnTo>
                  <a:pt x="134" y="19"/>
                </a:lnTo>
                <a:lnTo>
                  <a:pt x="133" y="8"/>
                </a:lnTo>
                <a:lnTo>
                  <a:pt x="111" y="6"/>
                </a:lnTo>
                <a:lnTo>
                  <a:pt x="103" y="14"/>
                </a:lnTo>
                <a:lnTo>
                  <a:pt x="77" y="10"/>
                </a:lnTo>
                <a:lnTo>
                  <a:pt x="61" y="17"/>
                </a:lnTo>
                <a:lnTo>
                  <a:pt x="58" y="11"/>
                </a:lnTo>
                <a:lnTo>
                  <a:pt x="59" y="1"/>
                </a:lnTo>
                <a:lnTo>
                  <a:pt x="52" y="0"/>
                </a:lnTo>
                <a:lnTo>
                  <a:pt x="31" y="2"/>
                </a:lnTo>
                <a:lnTo>
                  <a:pt x="31" y="11"/>
                </a:lnTo>
                <a:lnTo>
                  <a:pt x="38" y="25"/>
                </a:lnTo>
                <a:lnTo>
                  <a:pt x="35" y="51"/>
                </a:lnTo>
                <a:lnTo>
                  <a:pt x="37" y="56"/>
                </a:lnTo>
                <a:lnTo>
                  <a:pt x="34" y="66"/>
                </a:lnTo>
                <a:lnTo>
                  <a:pt x="41" y="74"/>
                </a:lnTo>
                <a:lnTo>
                  <a:pt x="35" y="80"/>
                </a:lnTo>
                <a:lnTo>
                  <a:pt x="30" y="91"/>
                </a:lnTo>
                <a:lnTo>
                  <a:pt x="29" y="104"/>
                </a:lnTo>
                <a:lnTo>
                  <a:pt x="19" y="117"/>
                </a:lnTo>
                <a:lnTo>
                  <a:pt x="19" y="126"/>
                </a:lnTo>
                <a:lnTo>
                  <a:pt x="7" y="141"/>
                </a:lnTo>
                <a:lnTo>
                  <a:pt x="0" y="166"/>
                </a:lnTo>
                <a:lnTo>
                  <a:pt x="1" y="172"/>
                </a:lnTo>
                <a:lnTo>
                  <a:pt x="11" y="172"/>
                </a:lnTo>
                <a:lnTo>
                  <a:pt x="14" y="166"/>
                </a:lnTo>
                <a:lnTo>
                  <a:pt x="24" y="159"/>
                </a:lnTo>
                <a:lnTo>
                  <a:pt x="23" y="166"/>
                </a:lnTo>
                <a:lnTo>
                  <a:pt x="25" y="169"/>
                </a:lnTo>
                <a:lnTo>
                  <a:pt x="12" y="175"/>
                </a:lnTo>
                <a:lnTo>
                  <a:pt x="11" y="185"/>
                </a:lnTo>
                <a:lnTo>
                  <a:pt x="16" y="188"/>
                </a:lnTo>
                <a:lnTo>
                  <a:pt x="22" y="182"/>
                </a:lnTo>
                <a:lnTo>
                  <a:pt x="34" y="182"/>
                </a:lnTo>
                <a:lnTo>
                  <a:pt x="29" y="188"/>
                </a:lnTo>
                <a:lnTo>
                  <a:pt x="32" y="199"/>
                </a:lnTo>
                <a:lnTo>
                  <a:pt x="28" y="209"/>
                </a:lnTo>
                <a:lnTo>
                  <a:pt x="28" y="231"/>
                </a:lnTo>
                <a:lnTo>
                  <a:pt x="24" y="246"/>
                </a:lnTo>
                <a:lnTo>
                  <a:pt x="20" y="251"/>
                </a:lnTo>
                <a:lnTo>
                  <a:pt x="24" y="254"/>
                </a:lnTo>
                <a:lnTo>
                  <a:pt x="37" y="245"/>
                </a:lnTo>
                <a:lnTo>
                  <a:pt x="57" y="253"/>
                </a:lnTo>
                <a:lnTo>
                  <a:pt x="65" y="257"/>
                </a:lnTo>
                <a:lnTo>
                  <a:pt x="78" y="250"/>
                </a:lnTo>
                <a:lnTo>
                  <a:pt x="90" y="250"/>
                </a:lnTo>
                <a:lnTo>
                  <a:pt x="93" y="246"/>
                </a:lnTo>
                <a:lnTo>
                  <a:pt x="93" y="246"/>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09" name="Freeform 45"/>
          <p:cNvSpPr>
            <a:spLocks noEditPoints="1"/>
          </p:cNvSpPr>
          <p:nvPr/>
        </p:nvSpPr>
        <p:spPr bwMode="auto">
          <a:xfrm>
            <a:off x="8927652" y="5157905"/>
            <a:ext cx="1048289" cy="825824"/>
          </a:xfrm>
          <a:custGeom>
            <a:avLst/>
            <a:gdLst/>
            <a:ahLst/>
            <a:cxnLst>
              <a:cxn ang="0">
                <a:pos x="250" y="31"/>
              </a:cxn>
              <a:cxn ang="0">
                <a:pos x="186" y="29"/>
              </a:cxn>
              <a:cxn ang="0">
                <a:pos x="97" y="44"/>
              </a:cxn>
              <a:cxn ang="0">
                <a:pos x="32" y="113"/>
              </a:cxn>
              <a:cxn ang="0">
                <a:pos x="69" y="172"/>
              </a:cxn>
              <a:cxn ang="0">
                <a:pos x="128" y="188"/>
              </a:cxn>
              <a:cxn ang="0">
                <a:pos x="138" y="200"/>
              </a:cxn>
              <a:cxn ang="0">
                <a:pos x="73" y="206"/>
              </a:cxn>
              <a:cxn ang="0">
                <a:pos x="115" y="263"/>
              </a:cxn>
              <a:cxn ang="0">
                <a:pos x="140" y="278"/>
              </a:cxn>
              <a:cxn ang="0">
                <a:pos x="160" y="251"/>
              </a:cxn>
              <a:cxn ang="0">
                <a:pos x="169" y="232"/>
              </a:cxn>
              <a:cxn ang="0">
                <a:pos x="155" y="210"/>
              </a:cxn>
              <a:cxn ang="0">
                <a:pos x="195" y="200"/>
              </a:cxn>
              <a:cxn ang="0">
                <a:pos x="144" y="163"/>
              </a:cxn>
              <a:cxn ang="0">
                <a:pos x="153" y="134"/>
              </a:cxn>
              <a:cxn ang="0">
                <a:pos x="138" y="110"/>
              </a:cxn>
              <a:cxn ang="0">
                <a:pos x="142" y="72"/>
              </a:cxn>
              <a:cxn ang="0">
                <a:pos x="168" y="83"/>
              </a:cxn>
              <a:cxn ang="0">
                <a:pos x="198" y="81"/>
              </a:cxn>
              <a:cxn ang="0">
                <a:pos x="201" y="59"/>
              </a:cxn>
              <a:cxn ang="0">
                <a:pos x="247" y="48"/>
              </a:cxn>
              <a:cxn ang="0">
                <a:pos x="296" y="10"/>
              </a:cxn>
              <a:cxn ang="0">
                <a:pos x="21" y="131"/>
              </a:cxn>
              <a:cxn ang="0">
                <a:pos x="12" y="112"/>
              </a:cxn>
              <a:cxn ang="0">
                <a:pos x="47" y="171"/>
              </a:cxn>
              <a:cxn ang="0">
                <a:pos x="61" y="195"/>
              </a:cxn>
              <a:cxn ang="0">
                <a:pos x="43" y="198"/>
              </a:cxn>
              <a:cxn ang="0">
                <a:pos x="63" y="217"/>
              </a:cxn>
              <a:cxn ang="0">
                <a:pos x="66" y="214"/>
              </a:cxn>
              <a:cxn ang="0">
                <a:pos x="347" y="317"/>
              </a:cxn>
              <a:cxn ang="0">
                <a:pos x="373" y="302"/>
              </a:cxn>
              <a:cxn ang="0">
                <a:pos x="397" y="279"/>
              </a:cxn>
              <a:cxn ang="0">
                <a:pos x="373" y="302"/>
              </a:cxn>
              <a:cxn ang="0">
                <a:pos x="317" y="272"/>
              </a:cxn>
              <a:cxn ang="0">
                <a:pos x="333" y="212"/>
              </a:cxn>
              <a:cxn ang="0">
                <a:pos x="310" y="215"/>
              </a:cxn>
              <a:cxn ang="0">
                <a:pos x="288" y="182"/>
              </a:cxn>
              <a:cxn ang="0">
                <a:pos x="282" y="147"/>
              </a:cxn>
              <a:cxn ang="0">
                <a:pos x="306" y="135"/>
              </a:cxn>
              <a:cxn ang="0">
                <a:pos x="293" y="136"/>
              </a:cxn>
              <a:cxn ang="0">
                <a:pos x="267" y="67"/>
              </a:cxn>
              <a:cxn ang="0">
                <a:pos x="250" y="95"/>
              </a:cxn>
              <a:cxn ang="0">
                <a:pos x="237" y="96"/>
              </a:cxn>
              <a:cxn ang="0">
                <a:pos x="220" y="65"/>
              </a:cxn>
              <a:cxn ang="0">
                <a:pos x="183" y="149"/>
              </a:cxn>
              <a:cxn ang="0">
                <a:pos x="167" y="141"/>
              </a:cxn>
              <a:cxn ang="0">
                <a:pos x="224" y="158"/>
              </a:cxn>
              <a:cxn ang="0">
                <a:pos x="294" y="229"/>
              </a:cxn>
              <a:cxn ang="0">
                <a:pos x="219" y="272"/>
              </a:cxn>
              <a:cxn ang="0">
                <a:pos x="225" y="232"/>
              </a:cxn>
              <a:cxn ang="0">
                <a:pos x="220" y="227"/>
              </a:cxn>
              <a:cxn ang="0">
                <a:pos x="258" y="253"/>
              </a:cxn>
              <a:cxn ang="0">
                <a:pos x="269" y="251"/>
              </a:cxn>
              <a:cxn ang="0">
                <a:pos x="258" y="221"/>
              </a:cxn>
              <a:cxn ang="0">
                <a:pos x="241" y="211"/>
              </a:cxn>
              <a:cxn ang="0">
                <a:pos x="146" y="156"/>
              </a:cxn>
              <a:cxn ang="0">
                <a:pos x="196" y="163"/>
              </a:cxn>
              <a:cxn ang="0">
                <a:pos x="227" y="198"/>
              </a:cxn>
              <a:cxn ang="0">
                <a:pos x="198" y="182"/>
              </a:cxn>
              <a:cxn ang="0">
                <a:pos x="163" y="159"/>
              </a:cxn>
              <a:cxn ang="0">
                <a:pos x="167" y="288"/>
              </a:cxn>
              <a:cxn ang="0">
                <a:pos x="162" y="275"/>
              </a:cxn>
            </a:cxnLst>
            <a:rect l="0" t="0" r="r" b="b"/>
            <a:pathLst>
              <a:path w="398" h="326">
                <a:moveTo>
                  <a:pt x="299" y="0"/>
                </a:moveTo>
                <a:lnTo>
                  <a:pt x="293" y="0"/>
                </a:lnTo>
                <a:lnTo>
                  <a:pt x="282" y="7"/>
                </a:lnTo>
                <a:lnTo>
                  <a:pt x="281" y="17"/>
                </a:lnTo>
                <a:lnTo>
                  <a:pt x="284" y="24"/>
                </a:lnTo>
                <a:lnTo>
                  <a:pt x="278" y="27"/>
                </a:lnTo>
                <a:lnTo>
                  <a:pt x="259" y="26"/>
                </a:lnTo>
                <a:lnTo>
                  <a:pt x="250" y="31"/>
                </a:lnTo>
                <a:lnTo>
                  <a:pt x="242" y="26"/>
                </a:lnTo>
                <a:lnTo>
                  <a:pt x="234" y="26"/>
                </a:lnTo>
                <a:lnTo>
                  <a:pt x="227" y="31"/>
                </a:lnTo>
                <a:lnTo>
                  <a:pt x="219" y="30"/>
                </a:lnTo>
                <a:lnTo>
                  <a:pt x="218" y="24"/>
                </a:lnTo>
                <a:lnTo>
                  <a:pt x="206" y="24"/>
                </a:lnTo>
                <a:lnTo>
                  <a:pt x="194" y="21"/>
                </a:lnTo>
                <a:lnTo>
                  <a:pt x="186" y="29"/>
                </a:lnTo>
                <a:lnTo>
                  <a:pt x="174" y="31"/>
                </a:lnTo>
                <a:lnTo>
                  <a:pt x="160" y="31"/>
                </a:lnTo>
                <a:lnTo>
                  <a:pt x="155" y="29"/>
                </a:lnTo>
                <a:lnTo>
                  <a:pt x="149" y="33"/>
                </a:lnTo>
                <a:lnTo>
                  <a:pt x="140" y="33"/>
                </a:lnTo>
                <a:lnTo>
                  <a:pt x="130" y="39"/>
                </a:lnTo>
                <a:lnTo>
                  <a:pt x="107" y="39"/>
                </a:lnTo>
                <a:lnTo>
                  <a:pt x="97" y="44"/>
                </a:lnTo>
                <a:lnTo>
                  <a:pt x="97" y="48"/>
                </a:lnTo>
                <a:lnTo>
                  <a:pt x="84" y="52"/>
                </a:lnTo>
                <a:lnTo>
                  <a:pt x="66" y="62"/>
                </a:lnTo>
                <a:lnTo>
                  <a:pt x="63" y="73"/>
                </a:lnTo>
                <a:lnTo>
                  <a:pt x="56" y="85"/>
                </a:lnTo>
                <a:lnTo>
                  <a:pt x="38" y="91"/>
                </a:lnTo>
                <a:lnTo>
                  <a:pt x="38" y="101"/>
                </a:lnTo>
                <a:lnTo>
                  <a:pt x="32" y="113"/>
                </a:lnTo>
                <a:lnTo>
                  <a:pt x="26" y="116"/>
                </a:lnTo>
                <a:lnTo>
                  <a:pt x="26" y="117"/>
                </a:lnTo>
                <a:lnTo>
                  <a:pt x="27" y="128"/>
                </a:lnTo>
                <a:lnTo>
                  <a:pt x="44" y="140"/>
                </a:lnTo>
                <a:lnTo>
                  <a:pt x="53" y="152"/>
                </a:lnTo>
                <a:lnTo>
                  <a:pt x="57" y="153"/>
                </a:lnTo>
                <a:lnTo>
                  <a:pt x="57" y="157"/>
                </a:lnTo>
                <a:lnTo>
                  <a:pt x="69" y="172"/>
                </a:lnTo>
                <a:lnTo>
                  <a:pt x="73" y="185"/>
                </a:lnTo>
                <a:lnTo>
                  <a:pt x="79" y="187"/>
                </a:lnTo>
                <a:lnTo>
                  <a:pt x="86" y="178"/>
                </a:lnTo>
                <a:lnTo>
                  <a:pt x="93" y="186"/>
                </a:lnTo>
                <a:lnTo>
                  <a:pt x="104" y="187"/>
                </a:lnTo>
                <a:lnTo>
                  <a:pt x="108" y="181"/>
                </a:lnTo>
                <a:lnTo>
                  <a:pt x="116" y="181"/>
                </a:lnTo>
                <a:lnTo>
                  <a:pt x="128" y="188"/>
                </a:lnTo>
                <a:lnTo>
                  <a:pt x="136" y="185"/>
                </a:lnTo>
                <a:lnTo>
                  <a:pt x="137" y="191"/>
                </a:lnTo>
                <a:lnTo>
                  <a:pt x="143" y="191"/>
                </a:lnTo>
                <a:lnTo>
                  <a:pt x="148" y="194"/>
                </a:lnTo>
                <a:lnTo>
                  <a:pt x="157" y="195"/>
                </a:lnTo>
                <a:lnTo>
                  <a:pt x="150" y="199"/>
                </a:lnTo>
                <a:lnTo>
                  <a:pt x="144" y="205"/>
                </a:lnTo>
                <a:lnTo>
                  <a:pt x="138" y="200"/>
                </a:lnTo>
                <a:lnTo>
                  <a:pt x="130" y="198"/>
                </a:lnTo>
                <a:lnTo>
                  <a:pt x="111" y="187"/>
                </a:lnTo>
                <a:lnTo>
                  <a:pt x="103" y="189"/>
                </a:lnTo>
                <a:lnTo>
                  <a:pt x="96" y="194"/>
                </a:lnTo>
                <a:lnTo>
                  <a:pt x="87" y="191"/>
                </a:lnTo>
                <a:lnTo>
                  <a:pt x="81" y="198"/>
                </a:lnTo>
                <a:lnTo>
                  <a:pt x="76" y="199"/>
                </a:lnTo>
                <a:lnTo>
                  <a:pt x="73" y="206"/>
                </a:lnTo>
                <a:lnTo>
                  <a:pt x="82" y="217"/>
                </a:lnTo>
                <a:lnTo>
                  <a:pt x="93" y="221"/>
                </a:lnTo>
                <a:lnTo>
                  <a:pt x="103" y="229"/>
                </a:lnTo>
                <a:lnTo>
                  <a:pt x="104" y="235"/>
                </a:lnTo>
                <a:lnTo>
                  <a:pt x="99" y="239"/>
                </a:lnTo>
                <a:lnTo>
                  <a:pt x="101" y="247"/>
                </a:lnTo>
                <a:lnTo>
                  <a:pt x="109" y="257"/>
                </a:lnTo>
                <a:lnTo>
                  <a:pt x="115" y="263"/>
                </a:lnTo>
                <a:lnTo>
                  <a:pt x="117" y="257"/>
                </a:lnTo>
                <a:lnTo>
                  <a:pt x="115" y="253"/>
                </a:lnTo>
                <a:lnTo>
                  <a:pt x="119" y="246"/>
                </a:lnTo>
                <a:lnTo>
                  <a:pt x="121" y="255"/>
                </a:lnTo>
                <a:lnTo>
                  <a:pt x="133" y="259"/>
                </a:lnTo>
                <a:lnTo>
                  <a:pt x="137" y="266"/>
                </a:lnTo>
                <a:lnTo>
                  <a:pt x="134" y="273"/>
                </a:lnTo>
                <a:lnTo>
                  <a:pt x="140" y="278"/>
                </a:lnTo>
                <a:lnTo>
                  <a:pt x="140" y="267"/>
                </a:lnTo>
                <a:lnTo>
                  <a:pt x="144" y="257"/>
                </a:lnTo>
                <a:lnTo>
                  <a:pt x="153" y="257"/>
                </a:lnTo>
                <a:lnTo>
                  <a:pt x="155" y="264"/>
                </a:lnTo>
                <a:lnTo>
                  <a:pt x="169" y="273"/>
                </a:lnTo>
                <a:lnTo>
                  <a:pt x="163" y="264"/>
                </a:lnTo>
                <a:lnTo>
                  <a:pt x="165" y="258"/>
                </a:lnTo>
                <a:lnTo>
                  <a:pt x="160" y="251"/>
                </a:lnTo>
                <a:lnTo>
                  <a:pt x="154" y="236"/>
                </a:lnTo>
                <a:lnTo>
                  <a:pt x="148" y="229"/>
                </a:lnTo>
                <a:lnTo>
                  <a:pt x="149" y="226"/>
                </a:lnTo>
                <a:lnTo>
                  <a:pt x="154" y="226"/>
                </a:lnTo>
                <a:lnTo>
                  <a:pt x="165" y="230"/>
                </a:lnTo>
                <a:lnTo>
                  <a:pt x="161" y="234"/>
                </a:lnTo>
                <a:lnTo>
                  <a:pt x="165" y="236"/>
                </a:lnTo>
                <a:lnTo>
                  <a:pt x="169" y="232"/>
                </a:lnTo>
                <a:lnTo>
                  <a:pt x="180" y="235"/>
                </a:lnTo>
                <a:lnTo>
                  <a:pt x="180" y="232"/>
                </a:lnTo>
                <a:lnTo>
                  <a:pt x="176" y="229"/>
                </a:lnTo>
                <a:lnTo>
                  <a:pt x="176" y="226"/>
                </a:lnTo>
                <a:lnTo>
                  <a:pt x="172" y="224"/>
                </a:lnTo>
                <a:lnTo>
                  <a:pt x="163" y="220"/>
                </a:lnTo>
                <a:lnTo>
                  <a:pt x="165" y="216"/>
                </a:lnTo>
                <a:lnTo>
                  <a:pt x="155" y="210"/>
                </a:lnTo>
                <a:lnTo>
                  <a:pt x="165" y="206"/>
                </a:lnTo>
                <a:lnTo>
                  <a:pt x="172" y="206"/>
                </a:lnTo>
                <a:lnTo>
                  <a:pt x="177" y="203"/>
                </a:lnTo>
                <a:lnTo>
                  <a:pt x="190" y="211"/>
                </a:lnTo>
                <a:lnTo>
                  <a:pt x="191" y="214"/>
                </a:lnTo>
                <a:lnTo>
                  <a:pt x="200" y="215"/>
                </a:lnTo>
                <a:lnTo>
                  <a:pt x="202" y="210"/>
                </a:lnTo>
                <a:lnTo>
                  <a:pt x="195" y="200"/>
                </a:lnTo>
                <a:lnTo>
                  <a:pt x="196" y="191"/>
                </a:lnTo>
                <a:lnTo>
                  <a:pt x="194" y="186"/>
                </a:lnTo>
                <a:lnTo>
                  <a:pt x="172" y="174"/>
                </a:lnTo>
                <a:lnTo>
                  <a:pt x="166" y="172"/>
                </a:lnTo>
                <a:lnTo>
                  <a:pt x="162" y="168"/>
                </a:lnTo>
                <a:lnTo>
                  <a:pt x="156" y="168"/>
                </a:lnTo>
                <a:lnTo>
                  <a:pt x="153" y="163"/>
                </a:lnTo>
                <a:lnTo>
                  <a:pt x="144" y="163"/>
                </a:lnTo>
                <a:lnTo>
                  <a:pt x="134" y="156"/>
                </a:lnTo>
                <a:lnTo>
                  <a:pt x="144" y="154"/>
                </a:lnTo>
                <a:lnTo>
                  <a:pt x="150" y="148"/>
                </a:lnTo>
                <a:lnTo>
                  <a:pt x="150" y="143"/>
                </a:lnTo>
                <a:lnTo>
                  <a:pt x="140" y="141"/>
                </a:lnTo>
                <a:lnTo>
                  <a:pt x="145" y="135"/>
                </a:lnTo>
                <a:lnTo>
                  <a:pt x="145" y="131"/>
                </a:lnTo>
                <a:lnTo>
                  <a:pt x="153" y="134"/>
                </a:lnTo>
                <a:lnTo>
                  <a:pt x="157" y="137"/>
                </a:lnTo>
                <a:lnTo>
                  <a:pt x="156" y="142"/>
                </a:lnTo>
                <a:lnTo>
                  <a:pt x="156" y="146"/>
                </a:lnTo>
                <a:lnTo>
                  <a:pt x="161" y="146"/>
                </a:lnTo>
                <a:lnTo>
                  <a:pt x="165" y="135"/>
                </a:lnTo>
                <a:lnTo>
                  <a:pt x="159" y="129"/>
                </a:lnTo>
                <a:lnTo>
                  <a:pt x="144" y="113"/>
                </a:lnTo>
                <a:lnTo>
                  <a:pt x="138" y="110"/>
                </a:lnTo>
                <a:lnTo>
                  <a:pt x="137" y="104"/>
                </a:lnTo>
                <a:lnTo>
                  <a:pt x="126" y="95"/>
                </a:lnTo>
                <a:lnTo>
                  <a:pt x="131" y="91"/>
                </a:lnTo>
                <a:lnTo>
                  <a:pt x="128" y="75"/>
                </a:lnTo>
                <a:lnTo>
                  <a:pt x="134" y="66"/>
                </a:lnTo>
                <a:lnTo>
                  <a:pt x="145" y="64"/>
                </a:lnTo>
                <a:lnTo>
                  <a:pt x="146" y="72"/>
                </a:lnTo>
                <a:lnTo>
                  <a:pt x="142" y="72"/>
                </a:lnTo>
                <a:lnTo>
                  <a:pt x="143" y="77"/>
                </a:lnTo>
                <a:lnTo>
                  <a:pt x="157" y="83"/>
                </a:lnTo>
                <a:lnTo>
                  <a:pt x="159" y="93"/>
                </a:lnTo>
                <a:lnTo>
                  <a:pt x="167" y="100"/>
                </a:lnTo>
                <a:lnTo>
                  <a:pt x="178" y="99"/>
                </a:lnTo>
                <a:lnTo>
                  <a:pt x="171" y="95"/>
                </a:lnTo>
                <a:lnTo>
                  <a:pt x="166" y="88"/>
                </a:lnTo>
                <a:lnTo>
                  <a:pt x="168" y="83"/>
                </a:lnTo>
                <a:lnTo>
                  <a:pt x="177" y="85"/>
                </a:lnTo>
                <a:lnTo>
                  <a:pt x="184" y="95"/>
                </a:lnTo>
                <a:lnTo>
                  <a:pt x="191" y="96"/>
                </a:lnTo>
                <a:lnTo>
                  <a:pt x="194" y="91"/>
                </a:lnTo>
                <a:lnTo>
                  <a:pt x="188" y="87"/>
                </a:lnTo>
                <a:lnTo>
                  <a:pt x="180" y="84"/>
                </a:lnTo>
                <a:lnTo>
                  <a:pt x="182" y="79"/>
                </a:lnTo>
                <a:lnTo>
                  <a:pt x="198" y="81"/>
                </a:lnTo>
                <a:lnTo>
                  <a:pt x="205" y="87"/>
                </a:lnTo>
                <a:lnTo>
                  <a:pt x="207" y="83"/>
                </a:lnTo>
                <a:lnTo>
                  <a:pt x="197" y="76"/>
                </a:lnTo>
                <a:lnTo>
                  <a:pt x="188" y="73"/>
                </a:lnTo>
                <a:lnTo>
                  <a:pt x="179" y="65"/>
                </a:lnTo>
                <a:lnTo>
                  <a:pt x="184" y="60"/>
                </a:lnTo>
                <a:lnTo>
                  <a:pt x="194" y="62"/>
                </a:lnTo>
                <a:lnTo>
                  <a:pt x="201" y="59"/>
                </a:lnTo>
                <a:lnTo>
                  <a:pt x="203" y="48"/>
                </a:lnTo>
                <a:lnTo>
                  <a:pt x="211" y="46"/>
                </a:lnTo>
                <a:lnTo>
                  <a:pt x="220" y="53"/>
                </a:lnTo>
                <a:lnTo>
                  <a:pt x="229" y="53"/>
                </a:lnTo>
                <a:lnTo>
                  <a:pt x="237" y="46"/>
                </a:lnTo>
                <a:lnTo>
                  <a:pt x="237" y="41"/>
                </a:lnTo>
                <a:lnTo>
                  <a:pt x="241" y="41"/>
                </a:lnTo>
                <a:lnTo>
                  <a:pt x="247" y="48"/>
                </a:lnTo>
                <a:lnTo>
                  <a:pt x="266" y="48"/>
                </a:lnTo>
                <a:lnTo>
                  <a:pt x="279" y="52"/>
                </a:lnTo>
                <a:lnTo>
                  <a:pt x="290" y="49"/>
                </a:lnTo>
                <a:lnTo>
                  <a:pt x="295" y="39"/>
                </a:lnTo>
                <a:lnTo>
                  <a:pt x="293" y="30"/>
                </a:lnTo>
                <a:lnTo>
                  <a:pt x="305" y="24"/>
                </a:lnTo>
                <a:lnTo>
                  <a:pt x="306" y="14"/>
                </a:lnTo>
                <a:lnTo>
                  <a:pt x="296" y="10"/>
                </a:lnTo>
                <a:lnTo>
                  <a:pt x="299" y="0"/>
                </a:lnTo>
                <a:lnTo>
                  <a:pt x="299" y="0"/>
                </a:lnTo>
                <a:close/>
                <a:moveTo>
                  <a:pt x="12" y="112"/>
                </a:moveTo>
                <a:lnTo>
                  <a:pt x="11" y="119"/>
                </a:lnTo>
                <a:lnTo>
                  <a:pt x="17" y="125"/>
                </a:lnTo>
                <a:lnTo>
                  <a:pt x="22" y="126"/>
                </a:lnTo>
                <a:lnTo>
                  <a:pt x="23" y="130"/>
                </a:lnTo>
                <a:lnTo>
                  <a:pt x="21" y="131"/>
                </a:lnTo>
                <a:lnTo>
                  <a:pt x="14" y="128"/>
                </a:lnTo>
                <a:lnTo>
                  <a:pt x="6" y="120"/>
                </a:lnTo>
                <a:lnTo>
                  <a:pt x="5" y="118"/>
                </a:lnTo>
                <a:lnTo>
                  <a:pt x="0" y="116"/>
                </a:lnTo>
                <a:lnTo>
                  <a:pt x="0" y="112"/>
                </a:lnTo>
                <a:lnTo>
                  <a:pt x="7" y="110"/>
                </a:lnTo>
                <a:lnTo>
                  <a:pt x="12" y="112"/>
                </a:lnTo>
                <a:lnTo>
                  <a:pt x="12" y="112"/>
                </a:lnTo>
                <a:close/>
                <a:moveTo>
                  <a:pt x="47" y="171"/>
                </a:moveTo>
                <a:lnTo>
                  <a:pt x="47" y="168"/>
                </a:lnTo>
                <a:lnTo>
                  <a:pt x="51" y="162"/>
                </a:lnTo>
                <a:lnTo>
                  <a:pt x="55" y="160"/>
                </a:lnTo>
                <a:lnTo>
                  <a:pt x="56" y="168"/>
                </a:lnTo>
                <a:lnTo>
                  <a:pt x="52" y="171"/>
                </a:lnTo>
                <a:lnTo>
                  <a:pt x="50" y="171"/>
                </a:lnTo>
                <a:lnTo>
                  <a:pt x="47" y="171"/>
                </a:lnTo>
                <a:lnTo>
                  <a:pt x="47" y="171"/>
                </a:lnTo>
                <a:close/>
                <a:moveTo>
                  <a:pt x="49" y="185"/>
                </a:moveTo>
                <a:lnTo>
                  <a:pt x="49" y="174"/>
                </a:lnTo>
                <a:lnTo>
                  <a:pt x="53" y="178"/>
                </a:lnTo>
                <a:lnTo>
                  <a:pt x="56" y="185"/>
                </a:lnTo>
                <a:lnTo>
                  <a:pt x="55" y="187"/>
                </a:lnTo>
                <a:lnTo>
                  <a:pt x="59" y="192"/>
                </a:lnTo>
                <a:lnTo>
                  <a:pt x="61" y="195"/>
                </a:lnTo>
                <a:lnTo>
                  <a:pt x="62" y="198"/>
                </a:lnTo>
                <a:lnTo>
                  <a:pt x="59" y="201"/>
                </a:lnTo>
                <a:lnTo>
                  <a:pt x="53" y="199"/>
                </a:lnTo>
                <a:lnTo>
                  <a:pt x="47" y="198"/>
                </a:lnTo>
                <a:lnTo>
                  <a:pt x="47" y="193"/>
                </a:lnTo>
                <a:lnTo>
                  <a:pt x="45" y="192"/>
                </a:lnTo>
                <a:lnTo>
                  <a:pt x="45" y="195"/>
                </a:lnTo>
                <a:lnTo>
                  <a:pt x="43" y="198"/>
                </a:lnTo>
                <a:lnTo>
                  <a:pt x="39" y="194"/>
                </a:lnTo>
                <a:lnTo>
                  <a:pt x="39" y="185"/>
                </a:lnTo>
                <a:lnTo>
                  <a:pt x="44" y="183"/>
                </a:lnTo>
                <a:lnTo>
                  <a:pt x="49" y="185"/>
                </a:lnTo>
                <a:lnTo>
                  <a:pt x="49" y="185"/>
                </a:lnTo>
                <a:close/>
                <a:moveTo>
                  <a:pt x="66" y="214"/>
                </a:moveTo>
                <a:lnTo>
                  <a:pt x="68" y="217"/>
                </a:lnTo>
                <a:lnTo>
                  <a:pt x="63" y="217"/>
                </a:lnTo>
                <a:lnTo>
                  <a:pt x="62" y="220"/>
                </a:lnTo>
                <a:lnTo>
                  <a:pt x="57" y="218"/>
                </a:lnTo>
                <a:lnTo>
                  <a:pt x="50" y="212"/>
                </a:lnTo>
                <a:lnTo>
                  <a:pt x="52" y="207"/>
                </a:lnTo>
                <a:lnTo>
                  <a:pt x="56" y="206"/>
                </a:lnTo>
                <a:lnTo>
                  <a:pt x="61" y="209"/>
                </a:lnTo>
                <a:lnTo>
                  <a:pt x="66" y="214"/>
                </a:lnTo>
                <a:lnTo>
                  <a:pt x="66" y="214"/>
                </a:lnTo>
                <a:close/>
                <a:moveTo>
                  <a:pt x="351" y="305"/>
                </a:moveTo>
                <a:lnTo>
                  <a:pt x="350" y="303"/>
                </a:lnTo>
                <a:lnTo>
                  <a:pt x="352" y="299"/>
                </a:lnTo>
                <a:lnTo>
                  <a:pt x="352" y="303"/>
                </a:lnTo>
                <a:lnTo>
                  <a:pt x="351" y="305"/>
                </a:lnTo>
                <a:lnTo>
                  <a:pt x="351" y="305"/>
                </a:lnTo>
                <a:close/>
                <a:moveTo>
                  <a:pt x="348" y="326"/>
                </a:moveTo>
                <a:lnTo>
                  <a:pt x="347" y="317"/>
                </a:lnTo>
                <a:lnTo>
                  <a:pt x="345" y="313"/>
                </a:lnTo>
                <a:lnTo>
                  <a:pt x="350" y="307"/>
                </a:lnTo>
                <a:lnTo>
                  <a:pt x="351" y="311"/>
                </a:lnTo>
                <a:lnTo>
                  <a:pt x="354" y="317"/>
                </a:lnTo>
                <a:lnTo>
                  <a:pt x="352" y="325"/>
                </a:lnTo>
                <a:lnTo>
                  <a:pt x="348" y="326"/>
                </a:lnTo>
                <a:lnTo>
                  <a:pt x="348" y="326"/>
                </a:lnTo>
                <a:close/>
                <a:moveTo>
                  <a:pt x="373" y="302"/>
                </a:moveTo>
                <a:lnTo>
                  <a:pt x="370" y="298"/>
                </a:lnTo>
                <a:lnTo>
                  <a:pt x="373" y="295"/>
                </a:lnTo>
                <a:lnTo>
                  <a:pt x="371" y="292"/>
                </a:lnTo>
                <a:lnTo>
                  <a:pt x="371" y="288"/>
                </a:lnTo>
                <a:lnTo>
                  <a:pt x="381" y="280"/>
                </a:lnTo>
                <a:lnTo>
                  <a:pt x="392" y="276"/>
                </a:lnTo>
                <a:lnTo>
                  <a:pt x="398" y="274"/>
                </a:lnTo>
                <a:lnTo>
                  <a:pt x="397" y="279"/>
                </a:lnTo>
                <a:lnTo>
                  <a:pt x="394" y="281"/>
                </a:lnTo>
                <a:lnTo>
                  <a:pt x="392" y="285"/>
                </a:lnTo>
                <a:lnTo>
                  <a:pt x="389" y="288"/>
                </a:lnTo>
                <a:lnTo>
                  <a:pt x="389" y="292"/>
                </a:lnTo>
                <a:lnTo>
                  <a:pt x="386" y="292"/>
                </a:lnTo>
                <a:lnTo>
                  <a:pt x="381" y="296"/>
                </a:lnTo>
                <a:lnTo>
                  <a:pt x="376" y="301"/>
                </a:lnTo>
                <a:lnTo>
                  <a:pt x="373" y="302"/>
                </a:lnTo>
                <a:lnTo>
                  <a:pt x="373" y="302"/>
                </a:lnTo>
                <a:close/>
                <a:moveTo>
                  <a:pt x="311" y="274"/>
                </a:moveTo>
                <a:lnTo>
                  <a:pt x="307" y="272"/>
                </a:lnTo>
                <a:lnTo>
                  <a:pt x="310" y="268"/>
                </a:lnTo>
                <a:lnTo>
                  <a:pt x="316" y="266"/>
                </a:lnTo>
                <a:lnTo>
                  <a:pt x="319" y="268"/>
                </a:lnTo>
                <a:lnTo>
                  <a:pt x="317" y="272"/>
                </a:lnTo>
                <a:lnTo>
                  <a:pt x="317" y="272"/>
                </a:lnTo>
                <a:lnTo>
                  <a:pt x="311" y="274"/>
                </a:lnTo>
                <a:lnTo>
                  <a:pt x="311" y="274"/>
                </a:lnTo>
                <a:close/>
                <a:moveTo>
                  <a:pt x="310" y="215"/>
                </a:moveTo>
                <a:lnTo>
                  <a:pt x="318" y="210"/>
                </a:lnTo>
                <a:lnTo>
                  <a:pt x="323" y="210"/>
                </a:lnTo>
                <a:lnTo>
                  <a:pt x="329" y="214"/>
                </a:lnTo>
                <a:lnTo>
                  <a:pt x="330" y="212"/>
                </a:lnTo>
                <a:lnTo>
                  <a:pt x="333" y="212"/>
                </a:lnTo>
                <a:lnTo>
                  <a:pt x="334" y="216"/>
                </a:lnTo>
                <a:lnTo>
                  <a:pt x="329" y="218"/>
                </a:lnTo>
                <a:lnTo>
                  <a:pt x="327" y="221"/>
                </a:lnTo>
                <a:lnTo>
                  <a:pt x="322" y="221"/>
                </a:lnTo>
                <a:lnTo>
                  <a:pt x="318" y="217"/>
                </a:lnTo>
                <a:lnTo>
                  <a:pt x="313" y="217"/>
                </a:lnTo>
                <a:lnTo>
                  <a:pt x="308" y="218"/>
                </a:lnTo>
                <a:lnTo>
                  <a:pt x="310" y="215"/>
                </a:lnTo>
                <a:lnTo>
                  <a:pt x="310" y="215"/>
                </a:lnTo>
                <a:close/>
                <a:moveTo>
                  <a:pt x="295" y="171"/>
                </a:moveTo>
                <a:lnTo>
                  <a:pt x="296" y="181"/>
                </a:lnTo>
                <a:lnTo>
                  <a:pt x="295" y="188"/>
                </a:lnTo>
                <a:lnTo>
                  <a:pt x="289" y="191"/>
                </a:lnTo>
                <a:lnTo>
                  <a:pt x="284" y="187"/>
                </a:lnTo>
                <a:lnTo>
                  <a:pt x="283" y="185"/>
                </a:lnTo>
                <a:lnTo>
                  <a:pt x="288" y="182"/>
                </a:lnTo>
                <a:lnTo>
                  <a:pt x="288" y="176"/>
                </a:lnTo>
                <a:lnTo>
                  <a:pt x="282" y="172"/>
                </a:lnTo>
                <a:lnTo>
                  <a:pt x="282" y="170"/>
                </a:lnTo>
                <a:lnTo>
                  <a:pt x="287" y="168"/>
                </a:lnTo>
                <a:lnTo>
                  <a:pt x="293" y="169"/>
                </a:lnTo>
                <a:lnTo>
                  <a:pt x="295" y="171"/>
                </a:lnTo>
                <a:lnTo>
                  <a:pt x="295" y="171"/>
                </a:lnTo>
                <a:close/>
                <a:moveTo>
                  <a:pt x="282" y="147"/>
                </a:moveTo>
                <a:lnTo>
                  <a:pt x="276" y="142"/>
                </a:lnTo>
                <a:lnTo>
                  <a:pt x="279" y="136"/>
                </a:lnTo>
                <a:lnTo>
                  <a:pt x="290" y="133"/>
                </a:lnTo>
                <a:lnTo>
                  <a:pt x="295" y="130"/>
                </a:lnTo>
                <a:lnTo>
                  <a:pt x="305" y="128"/>
                </a:lnTo>
                <a:lnTo>
                  <a:pt x="306" y="130"/>
                </a:lnTo>
                <a:lnTo>
                  <a:pt x="305" y="135"/>
                </a:lnTo>
                <a:lnTo>
                  <a:pt x="306" y="135"/>
                </a:lnTo>
                <a:lnTo>
                  <a:pt x="307" y="141"/>
                </a:lnTo>
                <a:lnTo>
                  <a:pt x="307" y="149"/>
                </a:lnTo>
                <a:lnTo>
                  <a:pt x="299" y="151"/>
                </a:lnTo>
                <a:lnTo>
                  <a:pt x="293" y="148"/>
                </a:lnTo>
                <a:lnTo>
                  <a:pt x="295" y="145"/>
                </a:lnTo>
                <a:lnTo>
                  <a:pt x="299" y="142"/>
                </a:lnTo>
                <a:lnTo>
                  <a:pt x="299" y="136"/>
                </a:lnTo>
                <a:lnTo>
                  <a:pt x="293" y="136"/>
                </a:lnTo>
                <a:lnTo>
                  <a:pt x="290" y="141"/>
                </a:lnTo>
                <a:lnTo>
                  <a:pt x="289" y="147"/>
                </a:lnTo>
                <a:lnTo>
                  <a:pt x="285" y="147"/>
                </a:lnTo>
                <a:lnTo>
                  <a:pt x="282" y="147"/>
                </a:lnTo>
                <a:lnTo>
                  <a:pt x="282" y="147"/>
                </a:lnTo>
                <a:close/>
                <a:moveTo>
                  <a:pt x="259" y="71"/>
                </a:moveTo>
                <a:lnTo>
                  <a:pt x="261" y="68"/>
                </a:lnTo>
                <a:lnTo>
                  <a:pt x="267" y="67"/>
                </a:lnTo>
                <a:lnTo>
                  <a:pt x="272" y="68"/>
                </a:lnTo>
                <a:lnTo>
                  <a:pt x="273" y="73"/>
                </a:lnTo>
                <a:lnTo>
                  <a:pt x="267" y="75"/>
                </a:lnTo>
                <a:lnTo>
                  <a:pt x="259" y="71"/>
                </a:lnTo>
                <a:lnTo>
                  <a:pt x="259" y="71"/>
                </a:lnTo>
                <a:close/>
                <a:moveTo>
                  <a:pt x="240" y="93"/>
                </a:moveTo>
                <a:lnTo>
                  <a:pt x="247" y="93"/>
                </a:lnTo>
                <a:lnTo>
                  <a:pt x="250" y="95"/>
                </a:lnTo>
                <a:lnTo>
                  <a:pt x="254" y="91"/>
                </a:lnTo>
                <a:lnTo>
                  <a:pt x="259" y="94"/>
                </a:lnTo>
                <a:lnTo>
                  <a:pt x="254" y="99"/>
                </a:lnTo>
                <a:lnTo>
                  <a:pt x="253" y="107"/>
                </a:lnTo>
                <a:lnTo>
                  <a:pt x="247" y="105"/>
                </a:lnTo>
                <a:lnTo>
                  <a:pt x="243" y="106"/>
                </a:lnTo>
                <a:lnTo>
                  <a:pt x="240" y="102"/>
                </a:lnTo>
                <a:lnTo>
                  <a:pt x="237" y="96"/>
                </a:lnTo>
                <a:lnTo>
                  <a:pt x="240" y="93"/>
                </a:lnTo>
                <a:lnTo>
                  <a:pt x="240" y="93"/>
                </a:lnTo>
                <a:close/>
                <a:moveTo>
                  <a:pt x="217" y="58"/>
                </a:moveTo>
                <a:lnTo>
                  <a:pt x="221" y="56"/>
                </a:lnTo>
                <a:lnTo>
                  <a:pt x="227" y="59"/>
                </a:lnTo>
                <a:lnTo>
                  <a:pt x="227" y="64"/>
                </a:lnTo>
                <a:lnTo>
                  <a:pt x="223" y="66"/>
                </a:lnTo>
                <a:lnTo>
                  <a:pt x="220" y="65"/>
                </a:lnTo>
                <a:lnTo>
                  <a:pt x="214" y="65"/>
                </a:lnTo>
                <a:lnTo>
                  <a:pt x="217" y="58"/>
                </a:lnTo>
                <a:lnTo>
                  <a:pt x="217" y="58"/>
                </a:lnTo>
                <a:close/>
                <a:moveTo>
                  <a:pt x="176" y="141"/>
                </a:moveTo>
                <a:lnTo>
                  <a:pt x="178" y="140"/>
                </a:lnTo>
                <a:lnTo>
                  <a:pt x="183" y="142"/>
                </a:lnTo>
                <a:lnTo>
                  <a:pt x="185" y="147"/>
                </a:lnTo>
                <a:lnTo>
                  <a:pt x="183" y="149"/>
                </a:lnTo>
                <a:lnTo>
                  <a:pt x="176" y="141"/>
                </a:lnTo>
                <a:lnTo>
                  <a:pt x="176" y="141"/>
                </a:lnTo>
                <a:close/>
                <a:moveTo>
                  <a:pt x="167" y="141"/>
                </a:moveTo>
                <a:lnTo>
                  <a:pt x="171" y="139"/>
                </a:lnTo>
                <a:lnTo>
                  <a:pt x="173" y="141"/>
                </a:lnTo>
                <a:lnTo>
                  <a:pt x="171" y="145"/>
                </a:lnTo>
                <a:lnTo>
                  <a:pt x="167" y="141"/>
                </a:lnTo>
                <a:lnTo>
                  <a:pt x="167" y="141"/>
                </a:lnTo>
                <a:close/>
                <a:moveTo>
                  <a:pt x="219" y="151"/>
                </a:moveTo>
                <a:lnTo>
                  <a:pt x="223" y="149"/>
                </a:lnTo>
                <a:lnTo>
                  <a:pt x="226" y="153"/>
                </a:lnTo>
                <a:lnTo>
                  <a:pt x="231" y="154"/>
                </a:lnTo>
                <a:lnTo>
                  <a:pt x="232" y="162"/>
                </a:lnTo>
                <a:lnTo>
                  <a:pt x="229" y="163"/>
                </a:lnTo>
                <a:lnTo>
                  <a:pt x="226" y="158"/>
                </a:lnTo>
                <a:lnTo>
                  <a:pt x="224" y="158"/>
                </a:lnTo>
                <a:lnTo>
                  <a:pt x="219" y="151"/>
                </a:lnTo>
                <a:lnTo>
                  <a:pt x="219" y="151"/>
                </a:lnTo>
                <a:close/>
                <a:moveTo>
                  <a:pt x="294" y="229"/>
                </a:moveTo>
                <a:lnTo>
                  <a:pt x="292" y="226"/>
                </a:lnTo>
                <a:lnTo>
                  <a:pt x="293" y="222"/>
                </a:lnTo>
                <a:lnTo>
                  <a:pt x="302" y="220"/>
                </a:lnTo>
                <a:lnTo>
                  <a:pt x="301" y="224"/>
                </a:lnTo>
                <a:lnTo>
                  <a:pt x="294" y="229"/>
                </a:lnTo>
                <a:lnTo>
                  <a:pt x="294" y="229"/>
                </a:lnTo>
                <a:close/>
                <a:moveTo>
                  <a:pt x="219" y="272"/>
                </a:moveTo>
                <a:lnTo>
                  <a:pt x="223" y="266"/>
                </a:lnTo>
                <a:lnTo>
                  <a:pt x="229" y="266"/>
                </a:lnTo>
                <a:lnTo>
                  <a:pt x="227" y="270"/>
                </a:lnTo>
                <a:lnTo>
                  <a:pt x="223" y="272"/>
                </a:lnTo>
                <a:lnTo>
                  <a:pt x="219" y="272"/>
                </a:lnTo>
                <a:lnTo>
                  <a:pt x="219" y="272"/>
                </a:lnTo>
                <a:close/>
                <a:moveTo>
                  <a:pt x="223" y="246"/>
                </a:moveTo>
                <a:lnTo>
                  <a:pt x="226" y="243"/>
                </a:lnTo>
                <a:lnTo>
                  <a:pt x="226" y="249"/>
                </a:lnTo>
                <a:lnTo>
                  <a:pt x="223" y="246"/>
                </a:lnTo>
                <a:lnTo>
                  <a:pt x="223" y="246"/>
                </a:lnTo>
                <a:close/>
                <a:moveTo>
                  <a:pt x="220" y="238"/>
                </a:moveTo>
                <a:lnTo>
                  <a:pt x="220" y="232"/>
                </a:lnTo>
                <a:lnTo>
                  <a:pt x="225" y="232"/>
                </a:lnTo>
                <a:lnTo>
                  <a:pt x="225" y="236"/>
                </a:lnTo>
                <a:lnTo>
                  <a:pt x="225" y="236"/>
                </a:lnTo>
                <a:lnTo>
                  <a:pt x="220" y="238"/>
                </a:lnTo>
                <a:lnTo>
                  <a:pt x="220" y="238"/>
                </a:lnTo>
                <a:close/>
                <a:moveTo>
                  <a:pt x="217" y="228"/>
                </a:moveTo>
                <a:lnTo>
                  <a:pt x="214" y="226"/>
                </a:lnTo>
                <a:lnTo>
                  <a:pt x="218" y="222"/>
                </a:lnTo>
                <a:lnTo>
                  <a:pt x="220" y="227"/>
                </a:lnTo>
                <a:lnTo>
                  <a:pt x="217" y="228"/>
                </a:lnTo>
                <a:lnTo>
                  <a:pt x="217" y="228"/>
                </a:lnTo>
                <a:close/>
                <a:moveTo>
                  <a:pt x="258" y="253"/>
                </a:moveTo>
                <a:lnTo>
                  <a:pt x="254" y="250"/>
                </a:lnTo>
                <a:lnTo>
                  <a:pt x="255" y="244"/>
                </a:lnTo>
                <a:lnTo>
                  <a:pt x="260" y="244"/>
                </a:lnTo>
                <a:lnTo>
                  <a:pt x="261" y="247"/>
                </a:lnTo>
                <a:lnTo>
                  <a:pt x="258" y="253"/>
                </a:lnTo>
                <a:lnTo>
                  <a:pt x="258" y="253"/>
                </a:lnTo>
                <a:close/>
                <a:moveTo>
                  <a:pt x="269" y="251"/>
                </a:moveTo>
                <a:lnTo>
                  <a:pt x="265" y="246"/>
                </a:lnTo>
                <a:lnTo>
                  <a:pt x="272" y="241"/>
                </a:lnTo>
                <a:lnTo>
                  <a:pt x="276" y="243"/>
                </a:lnTo>
                <a:lnTo>
                  <a:pt x="277" y="246"/>
                </a:lnTo>
                <a:lnTo>
                  <a:pt x="273" y="251"/>
                </a:lnTo>
                <a:lnTo>
                  <a:pt x="269" y="251"/>
                </a:lnTo>
                <a:lnTo>
                  <a:pt x="269" y="251"/>
                </a:lnTo>
                <a:close/>
                <a:moveTo>
                  <a:pt x="266" y="233"/>
                </a:moveTo>
                <a:lnTo>
                  <a:pt x="266" y="229"/>
                </a:lnTo>
                <a:lnTo>
                  <a:pt x="270" y="230"/>
                </a:lnTo>
                <a:lnTo>
                  <a:pt x="266" y="233"/>
                </a:lnTo>
                <a:lnTo>
                  <a:pt x="266" y="233"/>
                </a:lnTo>
                <a:close/>
                <a:moveTo>
                  <a:pt x="253" y="223"/>
                </a:moveTo>
                <a:lnTo>
                  <a:pt x="258" y="221"/>
                </a:lnTo>
                <a:lnTo>
                  <a:pt x="261" y="224"/>
                </a:lnTo>
                <a:lnTo>
                  <a:pt x="261" y="229"/>
                </a:lnTo>
                <a:lnTo>
                  <a:pt x="256" y="227"/>
                </a:lnTo>
                <a:lnTo>
                  <a:pt x="253" y="223"/>
                </a:lnTo>
                <a:lnTo>
                  <a:pt x="253" y="223"/>
                </a:lnTo>
                <a:close/>
                <a:moveTo>
                  <a:pt x="232" y="206"/>
                </a:moveTo>
                <a:lnTo>
                  <a:pt x="237" y="206"/>
                </a:lnTo>
                <a:lnTo>
                  <a:pt x="241" y="211"/>
                </a:lnTo>
                <a:lnTo>
                  <a:pt x="248" y="217"/>
                </a:lnTo>
                <a:lnTo>
                  <a:pt x="248" y="222"/>
                </a:lnTo>
                <a:lnTo>
                  <a:pt x="244" y="222"/>
                </a:lnTo>
                <a:lnTo>
                  <a:pt x="235" y="214"/>
                </a:lnTo>
                <a:lnTo>
                  <a:pt x="230" y="210"/>
                </a:lnTo>
                <a:lnTo>
                  <a:pt x="232" y="206"/>
                </a:lnTo>
                <a:lnTo>
                  <a:pt x="232" y="206"/>
                </a:lnTo>
                <a:close/>
                <a:moveTo>
                  <a:pt x="146" y="156"/>
                </a:moveTo>
                <a:lnTo>
                  <a:pt x="154" y="151"/>
                </a:lnTo>
                <a:lnTo>
                  <a:pt x="165" y="149"/>
                </a:lnTo>
                <a:lnTo>
                  <a:pt x="172" y="156"/>
                </a:lnTo>
                <a:lnTo>
                  <a:pt x="180" y="159"/>
                </a:lnTo>
                <a:lnTo>
                  <a:pt x="188" y="163"/>
                </a:lnTo>
                <a:lnTo>
                  <a:pt x="189" y="164"/>
                </a:lnTo>
                <a:lnTo>
                  <a:pt x="195" y="164"/>
                </a:lnTo>
                <a:lnTo>
                  <a:pt x="196" y="163"/>
                </a:lnTo>
                <a:lnTo>
                  <a:pt x="207" y="172"/>
                </a:lnTo>
                <a:lnTo>
                  <a:pt x="211" y="180"/>
                </a:lnTo>
                <a:lnTo>
                  <a:pt x="211" y="183"/>
                </a:lnTo>
                <a:lnTo>
                  <a:pt x="212" y="187"/>
                </a:lnTo>
                <a:lnTo>
                  <a:pt x="211" y="193"/>
                </a:lnTo>
                <a:lnTo>
                  <a:pt x="217" y="199"/>
                </a:lnTo>
                <a:lnTo>
                  <a:pt x="220" y="197"/>
                </a:lnTo>
                <a:lnTo>
                  <a:pt x="227" y="198"/>
                </a:lnTo>
                <a:lnTo>
                  <a:pt x="225" y="206"/>
                </a:lnTo>
                <a:lnTo>
                  <a:pt x="220" y="204"/>
                </a:lnTo>
                <a:lnTo>
                  <a:pt x="217" y="206"/>
                </a:lnTo>
                <a:lnTo>
                  <a:pt x="209" y="201"/>
                </a:lnTo>
                <a:lnTo>
                  <a:pt x="207" y="198"/>
                </a:lnTo>
                <a:lnTo>
                  <a:pt x="208" y="193"/>
                </a:lnTo>
                <a:lnTo>
                  <a:pt x="205" y="189"/>
                </a:lnTo>
                <a:lnTo>
                  <a:pt x="198" y="182"/>
                </a:lnTo>
                <a:lnTo>
                  <a:pt x="196" y="178"/>
                </a:lnTo>
                <a:lnTo>
                  <a:pt x="190" y="178"/>
                </a:lnTo>
                <a:lnTo>
                  <a:pt x="182" y="175"/>
                </a:lnTo>
                <a:lnTo>
                  <a:pt x="178" y="170"/>
                </a:lnTo>
                <a:lnTo>
                  <a:pt x="173" y="169"/>
                </a:lnTo>
                <a:lnTo>
                  <a:pt x="169" y="164"/>
                </a:lnTo>
                <a:lnTo>
                  <a:pt x="165" y="163"/>
                </a:lnTo>
                <a:lnTo>
                  <a:pt x="163" y="159"/>
                </a:lnTo>
                <a:lnTo>
                  <a:pt x="159" y="157"/>
                </a:lnTo>
                <a:lnTo>
                  <a:pt x="151" y="157"/>
                </a:lnTo>
                <a:lnTo>
                  <a:pt x="146" y="156"/>
                </a:lnTo>
                <a:lnTo>
                  <a:pt x="146" y="156"/>
                </a:lnTo>
                <a:close/>
                <a:moveTo>
                  <a:pt x="160" y="279"/>
                </a:moveTo>
                <a:lnTo>
                  <a:pt x="161" y="278"/>
                </a:lnTo>
                <a:lnTo>
                  <a:pt x="163" y="282"/>
                </a:lnTo>
                <a:lnTo>
                  <a:pt x="167" y="288"/>
                </a:lnTo>
                <a:lnTo>
                  <a:pt x="165" y="295"/>
                </a:lnTo>
                <a:lnTo>
                  <a:pt x="160" y="292"/>
                </a:lnTo>
                <a:lnTo>
                  <a:pt x="160" y="287"/>
                </a:lnTo>
                <a:lnTo>
                  <a:pt x="157" y="284"/>
                </a:lnTo>
                <a:lnTo>
                  <a:pt x="160" y="279"/>
                </a:lnTo>
                <a:lnTo>
                  <a:pt x="160" y="279"/>
                </a:lnTo>
                <a:close/>
                <a:moveTo>
                  <a:pt x="160" y="272"/>
                </a:moveTo>
                <a:lnTo>
                  <a:pt x="162" y="275"/>
                </a:lnTo>
                <a:lnTo>
                  <a:pt x="159" y="275"/>
                </a:lnTo>
                <a:lnTo>
                  <a:pt x="160" y="272"/>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10" name="Freeform 46"/>
          <p:cNvSpPr>
            <a:spLocks noEditPoints="1"/>
          </p:cNvSpPr>
          <p:nvPr/>
        </p:nvSpPr>
        <p:spPr bwMode="auto">
          <a:xfrm>
            <a:off x="9628267" y="5114840"/>
            <a:ext cx="2249344" cy="785293"/>
          </a:xfrm>
          <a:custGeom>
            <a:avLst/>
            <a:gdLst/>
            <a:ahLst/>
            <a:cxnLst>
              <a:cxn ang="0">
                <a:pos x="40" y="31"/>
              </a:cxn>
              <a:cxn ang="0">
                <a:pos x="65" y="2"/>
              </a:cxn>
              <a:cxn ang="0">
                <a:pos x="120" y="36"/>
              </a:cxn>
              <a:cxn ang="0">
                <a:pos x="115" y="59"/>
              </a:cxn>
              <a:cxn ang="0">
                <a:pos x="46" y="88"/>
              </a:cxn>
              <a:cxn ang="0">
                <a:pos x="36" y="79"/>
              </a:cxn>
              <a:cxn ang="0">
                <a:pos x="13" y="69"/>
              </a:cxn>
              <a:cxn ang="0">
                <a:pos x="650" y="50"/>
              </a:cxn>
              <a:cxn ang="0">
                <a:pos x="597" y="47"/>
              </a:cxn>
              <a:cxn ang="0">
                <a:pos x="520" y="52"/>
              </a:cxn>
              <a:cxn ang="0">
                <a:pos x="461" y="37"/>
              </a:cxn>
              <a:cxn ang="0">
                <a:pos x="423" y="20"/>
              </a:cxn>
              <a:cxn ang="0">
                <a:pos x="372" y="6"/>
              </a:cxn>
              <a:cxn ang="0">
                <a:pos x="291" y="15"/>
              </a:cxn>
              <a:cxn ang="0">
                <a:pos x="246" y="46"/>
              </a:cxn>
              <a:cxn ang="0">
                <a:pos x="189" y="49"/>
              </a:cxn>
              <a:cxn ang="0">
                <a:pos x="152" y="70"/>
              </a:cxn>
              <a:cxn ang="0">
                <a:pos x="133" y="88"/>
              </a:cxn>
              <a:cxn ang="0">
                <a:pos x="111" y="92"/>
              </a:cxn>
              <a:cxn ang="0">
                <a:pos x="62" y="89"/>
              </a:cxn>
              <a:cxn ang="0">
                <a:pos x="27" y="133"/>
              </a:cxn>
              <a:cxn ang="0">
                <a:pos x="63" y="137"/>
              </a:cxn>
              <a:cxn ang="0">
                <a:pos x="59" y="170"/>
              </a:cxn>
              <a:cxn ang="0">
                <a:pos x="63" y="183"/>
              </a:cxn>
              <a:cxn ang="0">
                <a:pos x="38" y="189"/>
              </a:cxn>
              <a:cxn ang="0">
                <a:pos x="56" y="215"/>
              </a:cxn>
              <a:cxn ang="0">
                <a:pos x="75" y="245"/>
              </a:cxn>
              <a:cxn ang="0">
                <a:pos x="85" y="268"/>
              </a:cxn>
              <a:cxn ang="0">
                <a:pos x="88" y="275"/>
              </a:cxn>
              <a:cxn ang="0">
                <a:pos x="113" y="283"/>
              </a:cxn>
              <a:cxn ang="0">
                <a:pos x="144" y="276"/>
              </a:cxn>
              <a:cxn ang="0">
                <a:pos x="163" y="289"/>
              </a:cxn>
              <a:cxn ang="0">
                <a:pos x="204" y="298"/>
              </a:cxn>
              <a:cxn ang="0">
                <a:pos x="233" y="281"/>
              </a:cxn>
              <a:cxn ang="0">
                <a:pos x="312" y="299"/>
              </a:cxn>
              <a:cxn ang="0">
                <a:pos x="391" y="295"/>
              </a:cxn>
              <a:cxn ang="0">
                <a:pos x="462" y="275"/>
              </a:cxn>
              <a:cxn ang="0">
                <a:pos x="467" y="290"/>
              </a:cxn>
              <a:cxn ang="0">
                <a:pos x="501" y="305"/>
              </a:cxn>
              <a:cxn ang="0">
                <a:pos x="530" y="275"/>
              </a:cxn>
              <a:cxn ang="0">
                <a:pos x="601" y="267"/>
              </a:cxn>
              <a:cxn ang="0">
                <a:pos x="673" y="252"/>
              </a:cxn>
              <a:cxn ang="0">
                <a:pos x="752" y="249"/>
              </a:cxn>
              <a:cxn ang="0">
                <a:pos x="827" y="237"/>
              </a:cxn>
              <a:cxn ang="0">
                <a:pos x="849" y="232"/>
              </a:cxn>
              <a:cxn ang="0">
                <a:pos x="831" y="177"/>
              </a:cxn>
              <a:cxn ang="0">
                <a:pos x="811" y="129"/>
              </a:cxn>
              <a:cxn ang="0">
                <a:pos x="811" y="99"/>
              </a:cxn>
              <a:cxn ang="0">
                <a:pos x="773" y="52"/>
              </a:cxn>
              <a:cxn ang="0">
                <a:pos x="723" y="25"/>
              </a:cxn>
              <a:cxn ang="0">
                <a:pos x="688" y="18"/>
              </a:cxn>
              <a:cxn ang="0">
                <a:pos x="105" y="287"/>
              </a:cxn>
              <a:cxn ang="0">
                <a:pos x="18" y="96"/>
              </a:cxn>
            </a:cxnLst>
            <a:rect l="0" t="0" r="r" b="b"/>
            <a:pathLst>
              <a:path w="854" h="310">
                <a:moveTo>
                  <a:pt x="13" y="69"/>
                </a:moveTo>
                <a:lnTo>
                  <a:pt x="24" y="66"/>
                </a:lnTo>
                <a:lnTo>
                  <a:pt x="29" y="56"/>
                </a:lnTo>
                <a:lnTo>
                  <a:pt x="27" y="47"/>
                </a:lnTo>
                <a:lnTo>
                  <a:pt x="39" y="41"/>
                </a:lnTo>
                <a:lnTo>
                  <a:pt x="40" y="31"/>
                </a:lnTo>
                <a:lnTo>
                  <a:pt x="30" y="27"/>
                </a:lnTo>
                <a:lnTo>
                  <a:pt x="33" y="15"/>
                </a:lnTo>
                <a:lnTo>
                  <a:pt x="40" y="8"/>
                </a:lnTo>
                <a:lnTo>
                  <a:pt x="47" y="8"/>
                </a:lnTo>
                <a:lnTo>
                  <a:pt x="52" y="2"/>
                </a:lnTo>
                <a:lnTo>
                  <a:pt x="65" y="2"/>
                </a:lnTo>
                <a:lnTo>
                  <a:pt x="79" y="12"/>
                </a:lnTo>
                <a:lnTo>
                  <a:pt x="85" y="7"/>
                </a:lnTo>
                <a:lnTo>
                  <a:pt x="96" y="9"/>
                </a:lnTo>
                <a:lnTo>
                  <a:pt x="97" y="24"/>
                </a:lnTo>
                <a:lnTo>
                  <a:pt x="110" y="35"/>
                </a:lnTo>
                <a:lnTo>
                  <a:pt x="120" y="36"/>
                </a:lnTo>
                <a:lnTo>
                  <a:pt x="131" y="46"/>
                </a:lnTo>
                <a:lnTo>
                  <a:pt x="140" y="50"/>
                </a:lnTo>
                <a:lnTo>
                  <a:pt x="140" y="55"/>
                </a:lnTo>
                <a:lnTo>
                  <a:pt x="132" y="63"/>
                </a:lnTo>
                <a:lnTo>
                  <a:pt x="121" y="63"/>
                </a:lnTo>
                <a:lnTo>
                  <a:pt x="115" y="59"/>
                </a:lnTo>
                <a:lnTo>
                  <a:pt x="104" y="59"/>
                </a:lnTo>
                <a:lnTo>
                  <a:pt x="99" y="63"/>
                </a:lnTo>
                <a:lnTo>
                  <a:pt x="85" y="63"/>
                </a:lnTo>
                <a:lnTo>
                  <a:pt x="75" y="65"/>
                </a:lnTo>
                <a:lnTo>
                  <a:pt x="70" y="77"/>
                </a:lnTo>
                <a:lnTo>
                  <a:pt x="46" y="88"/>
                </a:lnTo>
                <a:lnTo>
                  <a:pt x="27" y="102"/>
                </a:lnTo>
                <a:lnTo>
                  <a:pt x="27" y="96"/>
                </a:lnTo>
                <a:lnTo>
                  <a:pt x="30" y="84"/>
                </a:lnTo>
                <a:lnTo>
                  <a:pt x="36" y="84"/>
                </a:lnTo>
                <a:lnTo>
                  <a:pt x="45" y="79"/>
                </a:lnTo>
                <a:lnTo>
                  <a:pt x="36" y="79"/>
                </a:lnTo>
                <a:lnTo>
                  <a:pt x="30" y="78"/>
                </a:lnTo>
                <a:lnTo>
                  <a:pt x="26" y="79"/>
                </a:lnTo>
                <a:lnTo>
                  <a:pt x="18" y="76"/>
                </a:lnTo>
                <a:lnTo>
                  <a:pt x="15" y="69"/>
                </a:lnTo>
                <a:lnTo>
                  <a:pt x="13" y="69"/>
                </a:lnTo>
                <a:lnTo>
                  <a:pt x="13" y="69"/>
                </a:lnTo>
                <a:close/>
                <a:moveTo>
                  <a:pt x="688" y="18"/>
                </a:moveTo>
                <a:lnTo>
                  <a:pt x="686" y="20"/>
                </a:lnTo>
                <a:lnTo>
                  <a:pt x="679" y="31"/>
                </a:lnTo>
                <a:lnTo>
                  <a:pt x="669" y="37"/>
                </a:lnTo>
                <a:lnTo>
                  <a:pt x="653" y="44"/>
                </a:lnTo>
                <a:lnTo>
                  <a:pt x="650" y="50"/>
                </a:lnTo>
                <a:lnTo>
                  <a:pt x="636" y="52"/>
                </a:lnTo>
                <a:lnTo>
                  <a:pt x="631" y="55"/>
                </a:lnTo>
                <a:lnTo>
                  <a:pt x="612" y="52"/>
                </a:lnTo>
                <a:lnTo>
                  <a:pt x="607" y="48"/>
                </a:lnTo>
                <a:lnTo>
                  <a:pt x="600" y="48"/>
                </a:lnTo>
                <a:lnTo>
                  <a:pt x="597" y="47"/>
                </a:lnTo>
                <a:lnTo>
                  <a:pt x="588" y="49"/>
                </a:lnTo>
                <a:lnTo>
                  <a:pt x="571" y="50"/>
                </a:lnTo>
                <a:lnTo>
                  <a:pt x="551" y="58"/>
                </a:lnTo>
                <a:lnTo>
                  <a:pt x="536" y="55"/>
                </a:lnTo>
                <a:lnTo>
                  <a:pt x="526" y="48"/>
                </a:lnTo>
                <a:lnTo>
                  <a:pt x="520" y="52"/>
                </a:lnTo>
                <a:lnTo>
                  <a:pt x="502" y="44"/>
                </a:lnTo>
                <a:lnTo>
                  <a:pt x="493" y="42"/>
                </a:lnTo>
                <a:lnTo>
                  <a:pt x="478" y="32"/>
                </a:lnTo>
                <a:lnTo>
                  <a:pt x="473" y="32"/>
                </a:lnTo>
                <a:lnTo>
                  <a:pt x="468" y="38"/>
                </a:lnTo>
                <a:lnTo>
                  <a:pt x="461" y="37"/>
                </a:lnTo>
                <a:lnTo>
                  <a:pt x="452" y="26"/>
                </a:lnTo>
                <a:lnTo>
                  <a:pt x="451" y="17"/>
                </a:lnTo>
                <a:lnTo>
                  <a:pt x="444" y="11"/>
                </a:lnTo>
                <a:lnTo>
                  <a:pt x="438" y="12"/>
                </a:lnTo>
                <a:lnTo>
                  <a:pt x="427" y="23"/>
                </a:lnTo>
                <a:lnTo>
                  <a:pt x="423" y="20"/>
                </a:lnTo>
                <a:lnTo>
                  <a:pt x="420" y="23"/>
                </a:lnTo>
                <a:lnTo>
                  <a:pt x="403" y="9"/>
                </a:lnTo>
                <a:lnTo>
                  <a:pt x="401" y="1"/>
                </a:lnTo>
                <a:lnTo>
                  <a:pt x="398" y="0"/>
                </a:lnTo>
                <a:lnTo>
                  <a:pt x="387" y="6"/>
                </a:lnTo>
                <a:lnTo>
                  <a:pt x="372" y="6"/>
                </a:lnTo>
                <a:lnTo>
                  <a:pt x="365" y="3"/>
                </a:lnTo>
                <a:lnTo>
                  <a:pt x="357" y="6"/>
                </a:lnTo>
                <a:lnTo>
                  <a:pt x="334" y="4"/>
                </a:lnTo>
                <a:lnTo>
                  <a:pt x="323" y="7"/>
                </a:lnTo>
                <a:lnTo>
                  <a:pt x="301" y="15"/>
                </a:lnTo>
                <a:lnTo>
                  <a:pt x="291" y="15"/>
                </a:lnTo>
                <a:lnTo>
                  <a:pt x="275" y="19"/>
                </a:lnTo>
                <a:lnTo>
                  <a:pt x="270" y="25"/>
                </a:lnTo>
                <a:lnTo>
                  <a:pt x="262" y="26"/>
                </a:lnTo>
                <a:lnTo>
                  <a:pt x="254" y="34"/>
                </a:lnTo>
                <a:lnTo>
                  <a:pt x="250" y="36"/>
                </a:lnTo>
                <a:lnTo>
                  <a:pt x="246" y="46"/>
                </a:lnTo>
                <a:lnTo>
                  <a:pt x="242" y="48"/>
                </a:lnTo>
                <a:lnTo>
                  <a:pt x="242" y="53"/>
                </a:lnTo>
                <a:lnTo>
                  <a:pt x="226" y="54"/>
                </a:lnTo>
                <a:lnTo>
                  <a:pt x="201" y="46"/>
                </a:lnTo>
                <a:lnTo>
                  <a:pt x="194" y="46"/>
                </a:lnTo>
                <a:lnTo>
                  <a:pt x="189" y="49"/>
                </a:lnTo>
                <a:lnTo>
                  <a:pt x="178" y="48"/>
                </a:lnTo>
                <a:lnTo>
                  <a:pt x="165" y="50"/>
                </a:lnTo>
                <a:lnTo>
                  <a:pt x="157" y="48"/>
                </a:lnTo>
                <a:lnTo>
                  <a:pt x="145" y="52"/>
                </a:lnTo>
                <a:lnTo>
                  <a:pt x="144" y="56"/>
                </a:lnTo>
                <a:lnTo>
                  <a:pt x="152" y="70"/>
                </a:lnTo>
                <a:lnTo>
                  <a:pt x="165" y="70"/>
                </a:lnTo>
                <a:lnTo>
                  <a:pt x="175" y="71"/>
                </a:lnTo>
                <a:lnTo>
                  <a:pt x="174" y="76"/>
                </a:lnTo>
                <a:lnTo>
                  <a:pt x="155" y="76"/>
                </a:lnTo>
                <a:lnTo>
                  <a:pt x="139" y="81"/>
                </a:lnTo>
                <a:lnTo>
                  <a:pt x="133" y="88"/>
                </a:lnTo>
                <a:lnTo>
                  <a:pt x="136" y="92"/>
                </a:lnTo>
                <a:lnTo>
                  <a:pt x="145" y="89"/>
                </a:lnTo>
                <a:lnTo>
                  <a:pt x="148" y="94"/>
                </a:lnTo>
                <a:lnTo>
                  <a:pt x="142" y="96"/>
                </a:lnTo>
                <a:lnTo>
                  <a:pt x="120" y="96"/>
                </a:lnTo>
                <a:lnTo>
                  <a:pt x="111" y="92"/>
                </a:lnTo>
                <a:lnTo>
                  <a:pt x="100" y="96"/>
                </a:lnTo>
                <a:lnTo>
                  <a:pt x="96" y="89"/>
                </a:lnTo>
                <a:lnTo>
                  <a:pt x="90" y="89"/>
                </a:lnTo>
                <a:lnTo>
                  <a:pt x="81" y="98"/>
                </a:lnTo>
                <a:lnTo>
                  <a:pt x="74" y="98"/>
                </a:lnTo>
                <a:lnTo>
                  <a:pt x="62" y="89"/>
                </a:lnTo>
                <a:lnTo>
                  <a:pt x="51" y="89"/>
                </a:lnTo>
                <a:lnTo>
                  <a:pt x="30" y="104"/>
                </a:lnTo>
                <a:lnTo>
                  <a:pt x="28" y="112"/>
                </a:lnTo>
                <a:lnTo>
                  <a:pt x="24" y="119"/>
                </a:lnTo>
                <a:lnTo>
                  <a:pt x="28" y="124"/>
                </a:lnTo>
                <a:lnTo>
                  <a:pt x="27" y="133"/>
                </a:lnTo>
                <a:lnTo>
                  <a:pt x="24" y="136"/>
                </a:lnTo>
                <a:lnTo>
                  <a:pt x="27" y="141"/>
                </a:lnTo>
                <a:lnTo>
                  <a:pt x="39" y="137"/>
                </a:lnTo>
                <a:lnTo>
                  <a:pt x="42" y="139"/>
                </a:lnTo>
                <a:lnTo>
                  <a:pt x="52" y="136"/>
                </a:lnTo>
                <a:lnTo>
                  <a:pt x="63" y="137"/>
                </a:lnTo>
                <a:lnTo>
                  <a:pt x="52" y="146"/>
                </a:lnTo>
                <a:lnTo>
                  <a:pt x="53" y="152"/>
                </a:lnTo>
                <a:lnTo>
                  <a:pt x="58" y="159"/>
                </a:lnTo>
                <a:lnTo>
                  <a:pt x="58" y="164"/>
                </a:lnTo>
                <a:lnTo>
                  <a:pt x="57" y="168"/>
                </a:lnTo>
                <a:lnTo>
                  <a:pt x="59" y="170"/>
                </a:lnTo>
                <a:lnTo>
                  <a:pt x="68" y="165"/>
                </a:lnTo>
                <a:lnTo>
                  <a:pt x="69" y="169"/>
                </a:lnTo>
                <a:lnTo>
                  <a:pt x="63" y="174"/>
                </a:lnTo>
                <a:lnTo>
                  <a:pt x="52" y="181"/>
                </a:lnTo>
                <a:lnTo>
                  <a:pt x="56" y="183"/>
                </a:lnTo>
                <a:lnTo>
                  <a:pt x="63" y="183"/>
                </a:lnTo>
                <a:lnTo>
                  <a:pt x="56" y="187"/>
                </a:lnTo>
                <a:lnTo>
                  <a:pt x="52" y="194"/>
                </a:lnTo>
                <a:lnTo>
                  <a:pt x="47" y="194"/>
                </a:lnTo>
                <a:lnTo>
                  <a:pt x="42" y="183"/>
                </a:lnTo>
                <a:lnTo>
                  <a:pt x="39" y="182"/>
                </a:lnTo>
                <a:lnTo>
                  <a:pt x="38" y="189"/>
                </a:lnTo>
                <a:lnTo>
                  <a:pt x="40" y="197"/>
                </a:lnTo>
                <a:lnTo>
                  <a:pt x="36" y="202"/>
                </a:lnTo>
                <a:lnTo>
                  <a:pt x="38" y="206"/>
                </a:lnTo>
                <a:lnTo>
                  <a:pt x="45" y="211"/>
                </a:lnTo>
                <a:lnTo>
                  <a:pt x="47" y="208"/>
                </a:lnTo>
                <a:lnTo>
                  <a:pt x="56" y="215"/>
                </a:lnTo>
                <a:lnTo>
                  <a:pt x="63" y="214"/>
                </a:lnTo>
                <a:lnTo>
                  <a:pt x="74" y="220"/>
                </a:lnTo>
                <a:lnTo>
                  <a:pt x="76" y="229"/>
                </a:lnTo>
                <a:lnTo>
                  <a:pt x="69" y="235"/>
                </a:lnTo>
                <a:lnTo>
                  <a:pt x="75" y="240"/>
                </a:lnTo>
                <a:lnTo>
                  <a:pt x="75" y="245"/>
                </a:lnTo>
                <a:lnTo>
                  <a:pt x="81" y="246"/>
                </a:lnTo>
                <a:lnTo>
                  <a:pt x="92" y="256"/>
                </a:lnTo>
                <a:lnTo>
                  <a:pt x="88" y="262"/>
                </a:lnTo>
                <a:lnTo>
                  <a:pt x="81" y="261"/>
                </a:lnTo>
                <a:lnTo>
                  <a:pt x="80" y="266"/>
                </a:lnTo>
                <a:lnTo>
                  <a:pt x="85" y="268"/>
                </a:lnTo>
                <a:lnTo>
                  <a:pt x="99" y="264"/>
                </a:lnTo>
                <a:lnTo>
                  <a:pt x="119" y="264"/>
                </a:lnTo>
                <a:lnTo>
                  <a:pt x="117" y="268"/>
                </a:lnTo>
                <a:lnTo>
                  <a:pt x="113" y="272"/>
                </a:lnTo>
                <a:lnTo>
                  <a:pt x="103" y="276"/>
                </a:lnTo>
                <a:lnTo>
                  <a:pt x="88" y="275"/>
                </a:lnTo>
                <a:lnTo>
                  <a:pt x="85" y="280"/>
                </a:lnTo>
                <a:lnTo>
                  <a:pt x="90" y="281"/>
                </a:lnTo>
                <a:lnTo>
                  <a:pt x="98" y="279"/>
                </a:lnTo>
                <a:lnTo>
                  <a:pt x="108" y="279"/>
                </a:lnTo>
                <a:lnTo>
                  <a:pt x="113" y="276"/>
                </a:lnTo>
                <a:lnTo>
                  <a:pt x="113" y="283"/>
                </a:lnTo>
                <a:lnTo>
                  <a:pt x="115" y="285"/>
                </a:lnTo>
                <a:lnTo>
                  <a:pt x="121" y="279"/>
                </a:lnTo>
                <a:lnTo>
                  <a:pt x="127" y="273"/>
                </a:lnTo>
                <a:lnTo>
                  <a:pt x="133" y="272"/>
                </a:lnTo>
                <a:lnTo>
                  <a:pt x="138" y="276"/>
                </a:lnTo>
                <a:lnTo>
                  <a:pt x="144" y="276"/>
                </a:lnTo>
                <a:lnTo>
                  <a:pt x="152" y="281"/>
                </a:lnTo>
                <a:lnTo>
                  <a:pt x="157" y="276"/>
                </a:lnTo>
                <a:lnTo>
                  <a:pt x="163" y="278"/>
                </a:lnTo>
                <a:lnTo>
                  <a:pt x="163" y="281"/>
                </a:lnTo>
                <a:lnTo>
                  <a:pt x="160" y="284"/>
                </a:lnTo>
                <a:lnTo>
                  <a:pt x="163" y="289"/>
                </a:lnTo>
                <a:lnTo>
                  <a:pt x="165" y="295"/>
                </a:lnTo>
                <a:lnTo>
                  <a:pt x="174" y="302"/>
                </a:lnTo>
                <a:lnTo>
                  <a:pt x="178" y="301"/>
                </a:lnTo>
                <a:lnTo>
                  <a:pt x="189" y="304"/>
                </a:lnTo>
                <a:lnTo>
                  <a:pt x="200" y="302"/>
                </a:lnTo>
                <a:lnTo>
                  <a:pt x="204" y="298"/>
                </a:lnTo>
                <a:lnTo>
                  <a:pt x="213" y="298"/>
                </a:lnTo>
                <a:lnTo>
                  <a:pt x="219" y="295"/>
                </a:lnTo>
                <a:lnTo>
                  <a:pt x="226" y="298"/>
                </a:lnTo>
                <a:lnTo>
                  <a:pt x="232" y="296"/>
                </a:lnTo>
                <a:lnTo>
                  <a:pt x="231" y="286"/>
                </a:lnTo>
                <a:lnTo>
                  <a:pt x="233" y="281"/>
                </a:lnTo>
                <a:lnTo>
                  <a:pt x="231" y="272"/>
                </a:lnTo>
                <a:lnTo>
                  <a:pt x="250" y="270"/>
                </a:lnTo>
                <a:lnTo>
                  <a:pt x="267" y="272"/>
                </a:lnTo>
                <a:lnTo>
                  <a:pt x="290" y="281"/>
                </a:lnTo>
                <a:lnTo>
                  <a:pt x="298" y="281"/>
                </a:lnTo>
                <a:lnTo>
                  <a:pt x="312" y="299"/>
                </a:lnTo>
                <a:lnTo>
                  <a:pt x="325" y="307"/>
                </a:lnTo>
                <a:lnTo>
                  <a:pt x="366" y="302"/>
                </a:lnTo>
                <a:lnTo>
                  <a:pt x="378" y="297"/>
                </a:lnTo>
                <a:lnTo>
                  <a:pt x="383" y="297"/>
                </a:lnTo>
                <a:lnTo>
                  <a:pt x="386" y="299"/>
                </a:lnTo>
                <a:lnTo>
                  <a:pt x="391" y="295"/>
                </a:lnTo>
                <a:lnTo>
                  <a:pt x="393" y="289"/>
                </a:lnTo>
                <a:lnTo>
                  <a:pt x="414" y="268"/>
                </a:lnTo>
                <a:lnTo>
                  <a:pt x="418" y="267"/>
                </a:lnTo>
                <a:lnTo>
                  <a:pt x="437" y="273"/>
                </a:lnTo>
                <a:lnTo>
                  <a:pt x="449" y="278"/>
                </a:lnTo>
                <a:lnTo>
                  <a:pt x="462" y="275"/>
                </a:lnTo>
                <a:lnTo>
                  <a:pt x="463" y="272"/>
                </a:lnTo>
                <a:lnTo>
                  <a:pt x="474" y="264"/>
                </a:lnTo>
                <a:lnTo>
                  <a:pt x="481" y="267"/>
                </a:lnTo>
                <a:lnTo>
                  <a:pt x="482" y="273"/>
                </a:lnTo>
                <a:lnTo>
                  <a:pt x="475" y="283"/>
                </a:lnTo>
                <a:lnTo>
                  <a:pt x="467" y="290"/>
                </a:lnTo>
                <a:lnTo>
                  <a:pt x="467" y="293"/>
                </a:lnTo>
                <a:lnTo>
                  <a:pt x="475" y="302"/>
                </a:lnTo>
                <a:lnTo>
                  <a:pt x="473" y="308"/>
                </a:lnTo>
                <a:lnTo>
                  <a:pt x="482" y="310"/>
                </a:lnTo>
                <a:lnTo>
                  <a:pt x="492" y="308"/>
                </a:lnTo>
                <a:lnTo>
                  <a:pt x="501" y="305"/>
                </a:lnTo>
                <a:lnTo>
                  <a:pt x="499" y="296"/>
                </a:lnTo>
                <a:lnTo>
                  <a:pt x="505" y="292"/>
                </a:lnTo>
                <a:lnTo>
                  <a:pt x="507" y="278"/>
                </a:lnTo>
                <a:lnTo>
                  <a:pt x="509" y="270"/>
                </a:lnTo>
                <a:lnTo>
                  <a:pt x="522" y="274"/>
                </a:lnTo>
                <a:lnTo>
                  <a:pt x="530" y="275"/>
                </a:lnTo>
                <a:lnTo>
                  <a:pt x="553" y="268"/>
                </a:lnTo>
                <a:lnTo>
                  <a:pt x="557" y="267"/>
                </a:lnTo>
                <a:lnTo>
                  <a:pt x="563" y="263"/>
                </a:lnTo>
                <a:lnTo>
                  <a:pt x="588" y="261"/>
                </a:lnTo>
                <a:lnTo>
                  <a:pt x="596" y="263"/>
                </a:lnTo>
                <a:lnTo>
                  <a:pt x="601" y="267"/>
                </a:lnTo>
                <a:lnTo>
                  <a:pt x="615" y="270"/>
                </a:lnTo>
                <a:lnTo>
                  <a:pt x="637" y="270"/>
                </a:lnTo>
                <a:lnTo>
                  <a:pt x="638" y="267"/>
                </a:lnTo>
                <a:lnTo>
                  <a:pt x="650" y="263"/>
                </a:lnTo>
                <a:lnTo>
                  <a:pt x="658" y="257"/>
                </a:lnTo>
                <a:lnTo>
                  <a:pt x="673" y="252"/>
                </a:lnTo>
                <a:lnTo>
                  <a:pt x="686" y="252"/>
                </a:lnTo>
                <a:lnTo>
                  <a:pt x="694" y="251"/>
                </a:lnTo>
                <a:lnTo>
                  <a:pt x="718" y="252"/>
                </a:lnTo>
                <a:lnTo>
                  <a:pt x="736" y="246"/>
                </a:lnTo>
                <a:lnTo>
                  <a:pt x="748" y="246"/>
                </a:lnTo>
                <a:lnTo>
                  <a:pt x="752" y="249"/>
                </a:lnTo>
                <a:lnTo>
                  <a:pt x="765" y="239"/>
                </a:lnTo>
                <a:lnTo>
                  <a:pt x="776" y="239"/>
                </a:lnTo>
                <a:lnTo>
                  <a:pt x="781" y="237"/>
                </a:lnTo>
                <a:lnTo>
                  <a:pt x="799" y="237"/>
                </a:lnTo>
                <a:lnTo>
                  <a:pt x="815" y="240"/>
                </a:lnTo>
                <a:lnTo>
                  <a:pt x="827" y="237"/>
                </a:lnTo>
                <a:lnTo>
                  <a:pt x="833" y="240"/>
                </a:lnTo>
                <a:lnTo>
                  <a:pt x="833" y="249"/>
                </a:lnTo>
                <a:lnTo>
                  <a:pt x="841" y="252"/>
                </a:lnTo>
                <a:lnTo>
                  <a:pt x="851" y="249"/>
                </a:lnTo>
                <a:lnTo>
                  <a:pt x="854" y="241"/>
                </a:lnTo>
                <a:lnTo>
                  <a:pt x="849" y="232"/>
                </a:lnTo>
                <a:lnTo>
                  <a:pt x="839" y="216"/>
                </a:lnTo>
                <a:lnTo>
                  <a:pt x="827" y="212"/>
                </a:lnTo>
                <a:lnTo>
                  <a:pt x="828" y="208"/>
                </a:lnTo>
                <a:lnTo>
                  <a:pt x="827" y="195"/>
                </a:lnTo>
                <a:lnTo>
                  <a:pt x="833" y="182"/>
                </a:lnTo>
                <a:lnTo>
                  <a:pt x="831" y="177"/>
                </a:lnTo>
                <a:lnTo>
                  <a:pt x="820" y="176"/>
                </a:lnTo>
                <a:lnTo>
                  <a:pt x="820" y="165"/>
                </a:lnTo>
                <a:lnTo>
                  <a:pt x="821" y="157"/>
                </a:lnTo>
                <a:lnTo>
                  <a:pt x="816" y="141"/>
                </a:lnTo>
                <a:lnTo>
                  <a:pt x="811" y="134"/>
                </a:lnTo>
                <a:lnTo>
                  <a:pt x="811" y="129"/>
                </a:lnTo>
                <a:lnTo>
                  <a:pt x="825" y="128"/>
                </a:lnTo>
                <a:lnTo>
                  <a:pt x="828" y="117"/>
                </a:lnTo>
                <a:lnTo>
                  <a:pt x="833" y="113"/>
                </a:lnTo>
                <a:lnTo>
                  <a:pt x="828" y="106"/>
                </a:lnTo>
                <a:lnTo>
                  <a:pt x="821" y="99"/>
                </a:lnTo>
                <a:lnTo>
                  <a:pt x="811" y="99"/>
                </a:lnTo>
                <a:lnTo>
                  <a:pt x="797" y="99"/>
                </a:lnTo>
                <a:lnTo>
                  <a:pt x="783" y="92"/>
                </a:lnTo>
                <a:lnTo>
                  <a:pt x="783" y="75"/>
                </a:lnTo>
                <a:lnTo>
                  <a:pt x="786" y="61"/>
                </a:lnTo>
                <a:lnTo>
                  <a:pt x="781" y="53"/>
                </a:lnTo>
                <a:lnTo>
                  <a:pt x="773" y="52"/>
                </a:lnTo>
                <a:lnTo>
                  <a:pt x="773" y="47"/>
                </a:lnTo>
                <a:lnTo>
                  <a:pt x="764" y="38"/>
                </a:lnTo>
                <a:lnTo>
                  <a:pt x="756" y="37"/>
                </a:lnTo>
                <a:lnTo>
                  <a:pt x="736" y="21"/>
                </a:lnTo>
                <a:lnTo>
                  <a:pt x="729" y="20"/>
                </a:lnTo>
                <a:lnTo>
                  <a:pt x="723" y="25"/>
                </a:lnTo>
                <a:lnTo>
                  <a:pt x="717" y="26"/>
                </a:lnTo>
                <a:lnTo>
                  <a:pt x="705" y="21"/>
                </a:lnTo>
                <a:lnTo>
                  <a:pt x="701" y="27"/>
                </a:lnTo>
                <a:lnTo>
                  <a:pt x="695" y="25"/>
                </a:lnTo>
                <a:lnTo>
                  <a:pt x="694" y="18"/>
                </a:lnTo>
                <a:lnTo>
                  <a:pt x="688" y="18"/>
                </a:lnTo>
                <a:lnTo>
                  <a:pt x="688" y="18"/>
                </a:lnTo>
                <a:close/>
                <a:moveTo>
                  <a:pt x="102" y="286"/>
                </a:moveTo>
                <a:lnTo>
                  <a:pt x="105" y="284"/>
                </a:lnTo>
                <a:lnTo>
                  <a:pt x="109" y="284"/>
                </a:lnTo>
                <a:lnTo>
                  <a:pt x="110" y="286"/>
                </a:lnTo>
                <a:lnTo>
                  <a:pt x="105" y="287"/>
                </a:lnTo>
                <a:lnTo>
                  <a:pt x="102" y="286"/>
                </a:lnTo>
                <a:lnTo>
                  <a:pt x="102" y="286"/>
                </a:lnTo>
                <a:close/>
                <a:moveTo>
                  <a:pt x="0" y="101"/>
                </a:moveTo>
                <a:lnTo>
                  <a:pt x="7" y="104"/>
                </a:lnTo>
                <a:lnTo>
                  <a:pt x="17" y="101"/>
                </a:lnTo>
                <a:lnTo>
                  <a:pt x="18" y="96"/>
                </a:lnTo>
                <a:lnTo>
                  <a:pt x="13" y="94"/>
                </a:lnTo>
                <a:lnTo>
                  <a:pt x="9" y="98"/>
                </a:lnTo>
                <a:lnTo>
                  <a:pt x="3" y="98"/>
                </a:lnTo>
                <a:lnTo>
                  <a:pt x="0" y="101"/>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sp>
        <p:nvSpPr>
          <p:cNvPr id="311" name="Freeform 47"/>
          <p:cNvSpPr>
            <a:spLocks/>
          </p:cNvSpPr>
          <p:nvPr/>
        </p:nvSpPr>
        <p:spPr bwMode="auto">
          <a:xfrm>
            <a:off x="10460577" y="5938132"/>
            <a:ext cx="266024" cy="134260"/>
          </a:xfrm>
          <a:custGeom>
            <a:avLst/>
            <a:gdLst/>
            <a:ahLst/>
            <a:cxnLst>
              <a:cxn ang="0">
                <a:pos x="17" y="51"/>
              </a:cxn>
              <a:cxn ang="0">
                <a:pos x="6" y="45"/>
              </a:cxn>
              <a:cxn ang="0">
                <a:pos x="0" y="37"/>
              </a:cxn>
              <a:cxn ang="0">
                <a:pos x="0" y="28"/>
              </a:cxn>
              <a:cxn ang="0">
                <a:pos x="4" y="26"/>
              </a:cxn>
              <a:cxn ang="0">
                <a:pos x="11" y="20"/>
              </a:cxn>
              <a:cxn ang="0">
                <a:pos x="19" y="24"/>
              </a:cxn>
              <a:cxn ang="0">
                <a:pos x="26" y="23"/>
              </a:cxn>
              <a:cxn ang="0">
                <a:pos x="29" y="17"/>
              </a:cxn>
              <a:cxn ang="0">
                <a:pos x="29" y="12"/>
              </a:cxn>
              <a:cxn ang="0">
                <a:pos x="37" y="12"/>
              </a:cxn>
              <a:cxn ang="0">
                <a:pos x="47" y="16"/>
              </a:cxn>
              <a:cxn ang="0">
                <a:pos x="59" y="16"/>
              </a:cxn>
              <a:cxn ang="0">
                <a:pos x="79" y="8"/>
              </a:cxn>
              <a:cxn ang="0">
                <a:pos x="94" y="0"/>
              </a:cxn>
              <a:cxn ang="0">
                <a:pos x="99" y="0"/>
              </a:cxn>
              <a:cxn ang="0">
                <a:pos x="101" y="2"/>
              </a:cxn>
              <a:cxn ang="0">
                <a:pos x="96" y="6"/>
              </a:cxn>
              <a:cxn ang="0">
                <a:pos x="85" y="12"/>
              </a:cxn>
              <a:cxn ang="0">
                <a:pos x="76" y="22"/>
              </a:cxn>
              <a:cxn ang="0">
                <a:pos x="79" y="30"/>
              </a:cxn>
              <a:cxn ang="0">
                <a:pos x="78" y="37"/>
              </a:cxn>
              <a:cxn ang="0">
                <a:pos x="66" y="36"/>
              </a:cxn>
              <a:cxn ang="0">
                <a:pos x="59" y="40"/>
              </a:cxn>
              <a:cxn ang="0">
                <a:pos x="50" y="47"/>
              </a:cxn>
              <a:cxn ang="0">
                <a:pos x="40" y="49"/>
              </a:cxn>
              <a:cxn ang="0">
                <a:pos x="33" y="53"/>
              </a:cxn>
              <a:cxn ang="0">
                <a:pos x="29" y="51"/>
              </a:cxn>
              <a:cxn ang="0">
                <a:pos x="17" y="51"/>
              </a:cxn>
            </a:cxnLst>
            <a:rect l="0" t="0" r="r" b="b"/>
            <a:pathLst>
              <a:path w="101" h="53">
                <a:moveTo>
                  <a:pt x="17" y="51"/>
                </a:moveTo>
                <a:lnTo>
                  <a:pt x="6" y="45"/>
                </a:lnTo>
                <a:lnTo>
                  <a:pt x="0" y="37"/>
                </a:lnTo>
                <a:lnTo>
                  <a:pt x="0" y="28"/>
                </a:lnTo>
                <a:lnTo>
                  <a:pt x="4" y="26"/>
                </a:lnTo>
                <a:lnTo>
                  <a:pt x="11" y="20"/>
                </a:lnTo>
                <a:lnTo>
                  <a:pt x="19" y="24"/>
                </a:lnTo>
                <a:lnTo>
                  <a:pt x="26" y="23"/>
                </a:lnTo>
                <a:lnTo>
                  <a:pt x="29" y="17"/>
                </a:lnTo>
                <a:lnTo>
                  <a:pt x="29" y="12"/>
                </a:lnTo>
                <a:lnTo>
                  <a:pt x="37" y="12"/>
                </a:lnTo>
                <a:lnTo>
                  <a:pt x="47" y="16"/>
                </a:lnTo>
                <a:lnTo>
                  <a:pt x="59" y="16"/>
                </a:lnTo>
                <a:lnTo>
                  <a:pt x="79" y="8"/>
                </a:lnTo>
                <a:lnTo>
                  <a:pt x="94" y="0"/>
                </a:lnTo>
                <a:lnTo>
                  <a:pt x="99" y="0"/>
                </a:lnTo>
                <a:lnTo>
                  <a:pt x="101" y="2"/>
                </a:lnTo>
                <a:lnTo>
                  <a:pt x="96" y="6"/>
                </a:lnTo>
                <a:lnTo>
                  <a:pt x="85" y="12"/>
                </a:lnTo>
                <a:lnTo>
                  <a:pt x="76" y="22"/>
                </a:lnTo>
                <a:lnTo>
                  <a:pt x="79" y="30"/>
                </a:lnTo>
                <a:lnTo>
                  <a:pt x="78" y="37"/>
                </a:lnTo>
                <a:lnTo>
                  <a:pt x="66" y="36"/>
                </a:lnTo>
                <a:lnTo>
                  <a:pt x="59" y="40"/>
                </a:lnTo>
                <a:lnTo>
                  <a:pt x="50" y="47"/>
                </a:lnTo>
                <a:lnTo>
                  <a:pt x="40" y="49"/>
                </a:lnTo>
                <a:lnTo>
                  <a:pt x="33" y="53"/>
                </a:lnTo>
                <a:lnTo>
                  <a:pt x="29" y="51"/>
                </a:lnTo>
                <a:lnTo>
                  <a:pt x="17" y="51"/>
                </a:lnTo>
                <a:close/>
              </a:path>
            </a:pathLst>
          </a:custGeom>
          <a:solidFill>
            <a:schemeClr val="bg2"/>
          </a:solidFill>
          <a:ln w="12700">
            <a:solidFill>
              <a:schemeClr val="bg1"/>
            </a:solidFill>
            <a:round/>
            <a:headEnd/>
            <a:tailEnd/>
          </a:ln>
        </p:spPr>
        <p:txBody>
          <a:bodyPr vert="horz" wrap="square" lIns="121920" tIns="60960" rIns="121920" bIns="60960" numCol="1" anchor="t" anchorCtr="0" compatLnSpc="1">
            <a:prstTxWarp prst="textNoShape">
              <a:avLst/>
            </a:prstTxWarp>
          </a:bodyPr>
          <a:lstStyle/>
          <a:p>
            <a:endParaRPr lang="ar-SA" sz="3200"/>
          </a:p>
        </p:txBody>
      </p:sp>
      <p:graphicFrame>
        <p:nvGraphicFramePr>
          <p:cNvPr id="90" name="Chart 89"/>
          <p:cNvGraphicFramePr/>
          <p:nvPr>
            <p:extLst/>
          </p:nvPr>
        </p:nvGraphicFramePr>
        <p:xfrm>
          <a:off x="898763" y="2903355"/>
          <a:ext cx="4196576" cy="3333723"/>
        </p:xfrm>
        <a:graphic>
          <a:graphicData uri="http://schemas.openxmlformats.org/drawingml/2006/chart">
            <c:chart xmlns:c="http://schemas.openxmlformats.org/drawingml/2006/chart" xmlns:r="http://schemas.openxmlformats.org/officeDocument/2006/relationships" r:id="rId2"/>
          </a:graphicData>
        </a:graphic>
      </p:graphicFrame>
      <p:sp>
        <p:nvSpPr>
          <p:cNvPr id="91" name="TextBox 90"/>
          <p:cNvSpPr txBox="1"/>
          <p:nvPr/>
        </p:nvSpPr>
        <p:spPr>
          <a:xfrm>
            <a:off x="904604" y="1071485"/>
            <a:ext cx="4348767" cy="1292662"/>
          </a:xfrm>
          <a:prstGeom prst="rect">
            <a:avLst/>
          </a:prstGeom>
          <a:noFill/>
        </p:spPr>
        <p:txBody>
          <a:bodyPr wrap="square" lIns="0" tIns="0" rIns="0" bIns="0" rtlCol="0">
            <a:spAutoFit/>
          </a:bodyPr>
          <a:lstStyle/>
          <a:p>
            <a:r>
              <a:rPr lang="en-US" sz="2800">
                <a:latin typeface="Lato Bold" panose="020F0502020204030203" pitchFamily="34" charset="0"/>
                <a:ea typeface="Lato Bold" panose="020F0502020204030203" pitchFamily="34" charset="0"/>
                <a:cs typeface="Lato Bold" panose="020F0502020204030203" pitchFamily="34" charset="0"/>
              </a:rPr>
              <a:t>EUROPE ANALYTICS</a:t>
            </a:r>
          </a:p>
          <a:p>
            <a:r>
              <a:rPr lang="en-US" sz="2800">
                <a:latin typeface="Lato Bold" panose="020F0502020204030203" pitchFamily="34" charset="0"/>
                <a:ea typeface="Lato Bold" panose="020F0502020204030203" pitchFamily="34" charset="0"/>
                <a:cs typeface="Lato Bold" panose="020F0502020204030203" pitchFamily="34" charset="0"/>
              </a:rPr>
              <a:t>INFOGRAPHIC</a:t>
            </a:r>
          </a:p>
          <a:p>
            <a:r>
              <a:rPr lang="en-US" sz="2800">
                <a:latin typeface="Lato Bold" panose="020F0502020204030203" pitchFamily="34" charset="0"/>
                <a:ea typeface="Lato Bold" panose="020F0502020204030203" pitchFamily="34" charset="0"/>
                <a:cs typeface="Lato Bold" panose="020F0502020204030203" pitchFamily="34" charset="0"/>
              </a:rPr>
              <a:t>MAP SLIDE</a:t>
            </a:r>
          </a:p>
        </p:txBody>
      </p:sp>
    </p:spTree>
    <p:extLst>
      <p:ext uri="{BB962C8B-B14F-4D97-AF65-F5344CB8AC3E}">
        <p14:creationId xmlns:p14="http://schemas.microsoft.com/office/powerpoint/2010/main" val="202378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0">
                                            <p:graphicEl>
                                              <a:chart seriesIdx="-3" categoryIdx="-3" bldStep="gridLegend"/>
                                            </p:graphicEl>
                                          </p:spTgt>
                                        </p:tgtEl>
                                        <p:attrNameLst>
                                          <p:attrName>style.visibility</p:attrName>
                                        </p:attrNameLst>
                                      </p:cBhvr>
                                      <p:to>
                                        <p:strVal val="visible"/>
                                      </p:to>
                                    </p:set>
                                    <p:animEffect transition="in" filter="wipe(down)">
                                      <p:cBhvr>
                                        <p:cTn id="7" dur="500"/>
                                        <p:tgtEl>
                                          <p:spTgt spid="90">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0">
                                            <p:graphicEl>
                                              <a:chart seriesIdx="-4" categoryIdx="0" bldStep="category"/>
                                            </p:graphicEl>
                                          </p:spTgt>
                                        </p:tgtEl>
                                        <p:attrNameLst>
                                          <p:attrName>style.visibility</p:attrName>
                                        </p:attrNameLst>
                                      </p:cBhvr>
                                      <p:to>
                                        <p:strVal val="visible"/>
                                      </p:to>
                                    </p:set>
                                    <p:animEffect transition="in" filter="wipe(down)">
                                      <p:cBhvr>
                                        <p:cTn id="11" dur="500"/>
                                        <p:tgtEl>
                                          <p:spTgt spid="90">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90">
                                            <p:graphicEl>
                                              <a:chart seriesIdx="-4" categoryIdx="1" bldStep="category"/>
                                            </p:graphicEl>
                                          </p:spTgt>
                                        </p:tgtEl>
                                        <p:attrNameLst>
                                          <p:attrName>style.visibility</p:attrName>
                                        </p:attrNameLst>
                                      </p:cBhvr>
                                      <p:to>
                                        <p:strVal val="visible"/>
                                      </p:to>
                                    </p:set>
                                    <p:animEffect transition="in" filter="wipe(down)">
                                      <p:cBhvr>
                                        <p:cTn id="15" dur="500"/>
                                        <p:tgtEl>
                                          <p:spTgt spid="90">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0">
                                            <p:graphicEl>
                                              <a:chart seriesIdx="-4" categoryIdx="2" bldStep="category"/>
                                            </p:graphicEl>
                                          </p:spTgt>
                                        </p:tgtEl>
                                        <p:attrNameLst>
                                          <p:attrName>style.visibility</p:attrName>
                                        </p:attrNameLst>
                                      </p:cBhvr>
                                      <p:to>
                                        <p:strVal val="visible"/>
                                      </p:to>
                                    </p:set>
                                    <p:animEffect transition="in" filter="wipe(down)">
                                      <p:cBhvr>
                                        <p:cTn id="19" dur="500"/>
                                        <p:tgtEl>
                                          <p:spTgt spid="90">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0">
                                            <p:graphicEl>
                                              <a:chart seriesIdx="-4" categoryIdx="3" bldStep="category"/>
                                            </p:graphicEl>
                                          </p:spTgt>
                                        </p:tgtEl>
                                        <p:attrNameLst>
                                          <p:attrName>style.visibility</p:attrName>
                                        </p:attrNameLst>
                                      </p:cBhvr>
                                      <p:to>
                                        <p:strVal val="visible"/>
                                      </p:to>
                                    </p:set>
                                    <p:animEffect transition="in" filter="wipe(down)">
                                      <p:cBhvr>
                                        <p:cTn id="23" dur="500"/>
                                        <p:tgtEl>
                                          <p:spTgt spid="90">
                                            <p:graphicEl>
                                              <a:chart seriesIdx="-4" categoryIdx="3"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90">
                                            <p:graphicEl>
                                              <a:chart seriesIdx="-4" categoryIdx="4" bldStep="category"/>
                                            </p:graphicEl>
                                          </p:spTgt>
                                        </p:tgtEl>
                                        <p:attrNameLst>
                                          <p:attrName>style.visibility</p:attrName>
                                        </p:attrNameLst>
                                      </p:cBhvr>
                                      <p:to>
                                        <p:strVal val="visible"/>
                                      </p:to>
                                    </p:set>
                                    <p:animEffect transition="in" filter="wipe(down)">
                                      <p:cBhvr>
                                        <p:cTn id="27" dur="500"/>
                                        <p:tgtEl>
                                          <p:spTgt spid="90">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0" grpId="0">
        <p:bldSub>
          <a:bldChart bld="category"/>
        </p:bldSub>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Freeform 252"/>
          <p:cNvSpPr>
            <a:spLocks noEditPoints="1"/>
          </p:cNvSpPr>
          <p:nvPr/>
        </p:nvSpPr>
        <p:spPr bwMode="auto">
          <a:xfrm>
            <a:off x="4368833" y="2653047"/>
            <a:ext cx="3454333" cy="3854815"/>
          </a:xfrm>
          <a:custGeom>
            <a:avLst/>
            <a:gdLst>
              <a:gd name="T0" fmla="*/ 141 w 786"/>
              <a:gd name="T1" fmla="*/ 886 h 1010"/>
              <a:gd name="T2" fmla="*/ 180 w 786"/>
              <a:gd name="T3" fmla="*/ 811 h 1010"/>
              <a:gd name="T4" fmla="*/ 154 w 786"/>
              <a:gd name="T5" fmla="*/ 777 h 1010"/>
              <a:gd name="T6" fmla="*/ 99 w 786"/>
              <a:gd name="T7" fmla="*/ 762 h 1010"/>
              <a:gd name="T8" fmla="*/ 53 w 786"/>
              <a:gd name="T9" fmla="*/ 735 h 1010"/>
              <a:gd name="T10" fmla="*/ 26 w 786"/>
              <a:gd name="T11" fmla="*/ 663 h 1010"/>
              <a:gd name="T12" fmla="*/ 41 w 786"/>
              <a:gd name="T13" fmla="*/ 593 h 1010"/>
              <a:gd name="T14" fmla="*/ 15 w 786"/>
              <a:gd name="T15" fmla="*/ 539 h 1010"/>
              <a:gd name="T16" fmla="*/ 30 w 786"/>
              <a:gd name="T17" fmla="*/ 499 h 1010"/>
              <a:gd name="T18" fmla="*/ 18 w 786"/>
              <a:gd name="T19" fmla="*/ 418 h 1010"/>
              <a:gd name="T20" fmla="*/ 87 w 786"/>
              <a:gd name="T21" fmla="*/ 399 h 1010"/>
              <a:gd name="T22" fmla="*/ 108 w 786"/>
              <a:gd name="T23" fmla="*/ 335 h 1010"/>
              <a:gd name="T24" fmla="*/ 107 w 786"/>
              <a:gd name="T25" fmla="*/ 310 h 1010"/>
              <a:gd name="T26" fmla="*/ 119 w 786"/>
              <a:gd name="T27" fmla="*/ 196 h 1010"/>
              <a:gd name="T28" fmla="*/ 207 w 786"/>
              <a:gd name="T29" fmla="*/ 192 h 1010"/>
              <a:gd name="T30" fmla="*/ 233 w 786"/>
              <a:gd name="T31" fmla="*/ 202 h 1010"/>
              <a:gd name="T32" fmla="*/ 274 w 786"/>
              <a:gd name="T33" fmla="*/ 151 h 1010"/>
              <a:gd name="T34" fmla="*/ 264 w 786"/>
              <a:gd name="T35" fmla="*/ 99 h 1010"/>
              <a:gd name="T36" fmla="*/ 278 w 786"/>
              <a:gd name="T37" fmla="*/ 72 h 1010"/>
              <a:gd name="T38" fmla="*/ 287 w 786"/>
              <a:gd name="T39" fmla="*/ 24 h 1010"/>
              <a:gd name="T40" fmla="*/ 353 w 786"/>
              <a:gd name="T41" fmla="*/ 50 h 1010"/>
              <a:gd name="T42" fmla="*/ 380 w 786"/>
              <a:gd name="T43" fmla="*/ 83 h 1010"/>
              <a:gd name="T44" fmla="*/ 457 w 786"/>
              <a:gd name="T45" fmla="*/ 75 h 1010"/>
              <a:gd name="T46" fmla="*/ 429 w 786"/>
              <a:gd name="T47" fmla="*/ 143 h 1010"/>
              <a:gd name="T48" fmla="*/ 494 w 786"/>
              <a:gd name="T49" fmla="*/ 116 h 1010"/>
              <a:gd name="T50" fmla="*/ 587 w 786"/>
              <a:gd name="T51" fmla="*/ 77 h 1010"/>
              <a:gd name="T52" fmla="*/ 554 w 786"/>
              <a:gd name="T53" fmla="*/ 96 h 1010"/>
              <a:gd name="T54" fmla="*/ 608 w 786"/>
              <a:gd name="T55" fmla="*/ 98 h 1010"/>
              <a:gd name="T56" fmla="*/ 657 w 786"/>
              <a:gd name="T57" fmla="*/ 114 h 1010"/>
              <a:gd name="T58" fmla="*/ 702 w 786"/>
              <a:gd name="T59" fmla="*/ 168 h 1010"/>
              <a:gd name="T60" fmla="*/ 725 w 786"/>
              <a:gd name="T61" fmla="*/ 304 h 1010"/>
              <a:gd name="T62" fmla="*/ 744 w 786"/>
              <a:gd name="T63" fmla="*/ 412 h 1010"/>
              <a:gd name="T64" fmla="*/ 773 w 786"/>
              <a:gd name="T65" fmla="*/ 529 h 1010"/>
              <a:gd name="T66" fmla="*/ 734 w 786"/>
              <a:gd name="T67" fmla="*/ 529 h 1010"/>
              <a:gd name="T68" fmla="*/ 646 w 786"/>
              <a:gd name="T69" fmla="*/ 570 h 1010"/>
              <a:gd name="T70" fmla="*/ 559 w 786"/>
              <a:gd name="T71" fmla="*/ 620 h 1010"/>
              <a:gd name="T72" fmla="*/ 572 w 786"/>
              <a:gd name="T73" fmla="*/ 663 h 1010"/>
              <a:gd name="T74" fmla="*/ 626 w 786"/>
              <a:gd name="T75" fmla="*/ 746 h 1010"/>
              <a:gd name="T76" fmla="*/ 698 w 786"/>
              <a:gd name="T77" fmla="*/ 825 h 1010"/>
              <a:gd name="T78" fmla="*/ 616 w 786"/>
              <a:gd name="T79" fmla="*/ 884 h 1010"/>
              <a:gd name="T80" fmla="*/ 633 w 786"/>
              <a:gd name="T81" fmla="*/ 972 h 1010"/>
              <a:gd name="T82" fmla="*/ 555 w 786"/>
              <a:gd name="T83" fmla="*/ 964 h 1010"/>
              <a:gd name="T84" fmla="*/ 445 w 786"/>
              <a:gd name="T85" fmla="*/ 987 h 1010"/>
              <a:gd name="T86" fmla="*/ 387 w 786"/>
              <a:gd name="T87" fmla="*/ 1003 h 1010"/>
              <a:gd name="T88" fmla="*/ 328 w 786"/>
              <a:gd name="T89" fmla="*/ 975 h 1010"/>
              <a:gd name="T90" fmla="*/ 279 w 786"/>
              <a:gd name="T91" fmla="*/ 950 h 1010"/>
              <a:gd name="T92" fmla="*/ 237 w 786"/>
              <a:gd name="T93" fmla="*/ 954 h 1010"/>
              <a:gd name="T94" fmla="*/ 213 w 786"/>
              <a:gd name="T95" fmla="*/ 968 h 1010"/>
              <a:gd name="T96" fmla="*/ 658 w 786"/>
              <a:gd name="T97" fmla="*/ 113 h 1010"/>
              <a:gd name="T98" fmla="*/ 671 w 786"/>
              <a:gd name="T99" fmla="*/ 133 h 1010"/>
              <a:gd name="T100" fmla="*/ 673 w 786"/>
              <a:gd name="T101" fmla="*/ 121 h 1010"/>
              <a:gd name="T102" fmla="*/ 233 w 786"/>
              <a:gd name="T103" fmla="*/ 21 h 1010"/>
              <a:gd name="T104" fmla="*/ 234 w 786"/>
              <a:gd name="T105" fmla="*/ 24 h 1010"/>
              <a:gd name="T106" fmla="*/ 207 w 786"/>
              <a:gd name="T107" fmla="*/ 173 h 1010"/>
              <a:gd name="T108" fmla="*/ 173 w 786"/>
              <a:gd name="T109" fmla="*/ 165 h 1010"/>
              <a:gd name="T110" fmla="*/ 127 w 786"/>
              <a:gd name="T111" fmla="*/ 172 h 1010"/>
              <a:gd name="T112" fmla="*/ 115 w 786"/>
              <a:gd name="T113" fmla="*/ 174 h 1010"/>
              <a:gd name="T114" fmla="*/ 614 w 786"/>
              <a:gd name="T115" fmla="*/ 98 h 1010"/>
              <a:gd name="T116" fmla="*/ 655 w 786"/>
              <a:gd name="T117" fmla="*/ 85 h 1010"/>
              <a:gd name="T118" fmla="*/ 623 w 786"/>
              <a:gd name="T119" fmla="*/ 60 h 1010"/>
              <a:gd name="T120" fmla="*/ 614 w 786"/>
              <a:gd name="T121" fmla="*/ 68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6" h="1010">
                <a:moveTo>
                  <a:pt x="134" y="971"/>
                </a:moveTo>
                <a:cubicBezTo>
                  <a:pt x="134" y="971"/>
                  <a:pt x="137" y="963"/>
                  <a:pt x="133" y="959"/>
                </a:cubicBezTo>
                <a:cubicBezTo>
                  <a:pt x="128" y="955"/>
                  <a:pt x="125" y="949"/>
                  <a:pt x="128" y="947"/>
                </a:cubicBezTo>
                <a:cubicBezTo>
                  <a:pt x="131" y="945"/>
                  <a:pt x="130" y="944"/>
                  <a:pt x="130" y="941"/>
                </a:cubicBezTo>
                <a:cubicBezTo>
                  <a:pt x="129" y="937"/>
                  <a:pt x="129" y="936"/>
                  <a:pt x="131" y="933"/>
                </a:cubicBezTo>
                <a:cubicBezTo>
                  <a:pt x="133" y="930"/>
                  <a:pt x="132" y="928"/>
                  <a:pt x="132" y="926"/>
                </a:cubicBezTo>
                <a:cubicBezTo>
                  <a:pt x="132" y="925"/>
                  <a:pt x="135" y="927"/>
                  <a:pt x="135" y="923"/>
                </a:cubicBezTo>
                <a:cubicBezTo>
                  <a:pt x="135" y="919"/>
                  <a:pt x="137" y="920"/>
                  <a:pt x="138" y="916"/>
                </a:cubicBezTo>
                <a:cubicBezTo>
                  <a:pt x="139" y="912"/>
                  <a:pt x="136" y="909"/>
                  <a:pt x="135" y="906"/>
                </a:cubicBezTo>
                <a:cubicBezTo>
                  <a:pt x="134" y="903"/>
                  <a:pt x="134" y="901"/>
                  <a:pt x="136" y="896"/>
                </a:cubicBezTo>
                <a:cubicBezTo>
                  <a:pt x="138" y="892"/>
                  <a:pt x="139" y="890"/>
                  <a:pt x="141" y="886"/>
                </a:cubicBezTo>
                <a:cubicBezTo>
                  <a:pt x="143" y="882"/>
                  <a:pt x="144" y="882"/>
                  <a:pt x="145" y="879"/>
                </a:cubicBezTo>
                <a:cubicBezTo>
                  <a:pt x="146" y="877"/>
                  <a:pt x="146" y="874"/>
                  <a:pt x="147" y="872"/>
                </a:cubicBezTo>
                <a:cubicBezTo>
                  <a:pt x="149" y="870"/>
                  <a:pt x="154" y="870"/>
                  <a:pt x="152" y="864"/>
                </a:cubicBezTo>
                <a:cubicBezTo>
                  <a:pt x="151" y="857"/>
                  <a:pt x="153" y="856"/>
                  <a:pt x="154" y="853"/>
                </a:cubicBezTo>
                <a:cubicBezTo>
                  <a:pt x="155" y="850"/>
                  <a:pt x="153" y="848"/>
                  <a:pt x="155" y="847"/>
                </a:cubicBezTo>
                <a:cubicBezTo>
                  <a:pt x="158" y="845"/>
                  <a:pt x="159" y="846"/>
                  <a:pt x="159" y="843"/>
                </a:cubicBezTo>
                <a:cubicBezTo>
                  <a:pt x="159" y="840"/>
                  <a:pt x="157" y="834"/>
                  <a:pt x="159" y="831"/>
                </a:cubicBezTo>
                <a:cubicBezTo>
                  <a:pt x="162" y="829"/>
                  <a:pt x="168" y="823"/>
                  <a:pt x="170" y="822"/>
                </a:cubicBezTo>
                <a:cubicBezTo>
                  <a:pt x="173" y="820"/>
                  <a:pt x="172" y="819"/>
                  <a:pt x="173" y="817"/>
                </a:cubicBezTo>
                <a:cubicBezTo>
                  <a:pt x="173" y="815"/>
                  <a:pt x="174" y="814"/>
                  <a:pt x="176" y="814"/>
                </a:cubicBezTo>
                <a:cubicBezTo>
                  <a:pt x="178" y="815"/>
                  <a:pt x="179" y="813"/>
                  <a:pt x="180" y="811"/>
                </a:cubicBezTo>
                <a:cubicBezTo>
                  <a:pt x="181" y="810"/>
                  <a:pt x="181" y="811"/>
                  <a:pt x="184" y="809"/>
                </a:cubicBezTo>
                <a:cubicBezTo>
                  <a:pt x="186" y="807"/>
                  <a:pt x="188" y="801"/>
                  <a:pt x="188" y="799"/>
                </a:cubicBezTo>
                <a:cubicBezTo>
                  <a:pt x="189" y="796"/>
                  <a:pt x="190" y="795"/>
                  <a:pt x="193" y="793"/>
                </a:cubicBezTo>
                <a:cubicBezTo>
                  <a:pt x="195" y="791"/>
                  <a:pt x="193" y="790"/>
                  <a:pt x="195" y="788"/>
                </a:cubicBezTo>
                <a:cubicBezTo>
                  <a:pt x="197" y="787"/>
                  <a:pt x="188" y="786"/>
                  <a:pt x="184" y="785"/>
                </a:cubicBezTo>
                <a:cubicBezTo>
                  <a:pt x="180" y="783"/>
                  <a:pt x="181" y="782"/>
                  <a:pt x="179" y="781"/>
                </a:cubicBezTo>
                <a:cubicBezTo>
                  <a:pt x="176" y="780"/>
                  <a:pt x="174" y="778"/>
                  <a:pt x="174" y="778"/>
                </a:cubicBezTo>
                <a:cubicBezTo>
                  <a:pt x="174" y="778"/>
                  <a:pt x="173" y="779"/>
                  <a:pt x="169" y="779"/>
                </a:cubicBezTo>
                <a:cubicBezTo>
                  <a:pt x="166" y="780"/>
                  <a:pt x="167" y="778"/>
                  <a:pt x="165" y="778"/>
                </a:cubicBezTo>
                <a:cubicBezTo>
                  <a:pt x="163" y="778"/>
                  <a:pt x="163" y="778"/>
                  <a:pt x="160" y="777"/>
                </a:cubicBezTo>
                <a:cubicBezTo>
                  <a:pt x="156" y="775"/>
                  <a:pt x="159" y="778"/>
                  <a:pt x="154" y="777"/>
                </a:cubicBezTo>
                <a:cubicBezTo>
                  <a:pt x="150" y="777"/>
                  <a:pt x="152" y="776"/>
                  <a:pt x="149" y="777"/>
                </a:cubicBezTo>
                <a:cubicBezTo>
                  <a:pt x="146" y="778"/>
                  <a:pt x="146" y="780"/>
                  <a:pt x="145" y="776"/>
                </a:cubicBezTo>
                <a:cubicBezTo>
                  <a:pt x="144" y="771"/>
                  <a:pt x="142" y="772"/>
                  <a:pt x="139" y="772"/>
                </a:cubicBezTo>
                <a:cubicBezTo>
                  <a:pt x="135" y="772"/>
                  <a:pt x="133" y="766"/>
                  <a:pt x="132" y="765"/>
                </a:cubicBezTo>
                <a:cubicBezTo>
                  <a:pt x="131" y="764"/>
                  <a:pt x="134" y="763"/>
                  <a:pt x="130" y="762"/>
                </a:cubicBezTo>
                <a:cubicBezTo>
                  <a:pt x="126" y="761"/>
                  <a:pt x="130" y="758"/>
                  <a:pt x="124" y="760"/>
                </a:cubicBezTo>
                <a:cubicBezTo>
                  <a:pt x="119" y="761"/>
                  <a:pt x="121" y="761"/>
                  <a:pt x="119" y="763"/>
                </a:cubicBezTo>
                <a:cubicBezTo>
                  <a:pt x="116" y="766"/>
                  <a:pt x="117" y="764"/>
                  <a:pt x="114" y="766"/>
                </a:cubicBezTo>
                <a:cubicBezTo>
                  <a:pt x="111" y="768"/>
                  <a:pt x="109" y="765"/>
                  <a:pt x="109" y="765"/>
                </a:cubicBezTo>
                <a:cubicBezTo>
                  <a:pt x="109" y="765"/>
                  <a:pt x="111" y="768"/>
                  <a:pt x="106" y="766"/>
                </a:cubicBezTo>
                <a:cubicBezTo>
                  <a:pt x="102" y="764"/>
                  <a:pt x="100" y="764"/>
                  <a:pt x="99" y="762"/>
                </a:cubicBezTo>
                <a:cubicBezTo>
                  <a:pt x="98" y="761"/>
                  <a:pt x="99" y="766"/>
                  <a:pt x="95" y="766"/>
                </a:cubicBezTo>
                <a:cubicBezTo>
                  <a:pt x="91" y="766"/>
                  <a:pt x="91" y="764"/>
                  <a:pt x="91" y="760"/>
                </a:cubicBezTo>
                <a:cubicBezTo>
                  <a:pt x="91" y="756"/>
                  <a:pt x="88" y="755"/>
                  <a:pt x="87" y="755"/>
                </a:cubicBezTo>
                <a:cubicBezTo>
                  <a:pt x="86" y="755"/>
                  <a:pt x="83" y="755"/>
                  <a:pt x="82" y="754"/>
                </a:cubicBezTo>
                <a:cubicBezTo>
                  <a:pt x="80" y="752"/>
                  <a:pt x="77" y="750"/>
                  <a:pt x="76" y="752"/>
                </a:cubicBezTo>
                <a:cubicBezTo>
                  <a:pt x="75" y="755"/>
                  <a:pt x="80" y="761"/>
                  <a:pt x="75" y="760"/>
                </a:cubicBezTo>
                <a:cubicBezTo>
                  <a:pt x="71" y="760"/>
                  <a:pt x="69" y="756"/>
                  <a:pt x="67" y="757"/>
                </a:cubicBezTo>
                <a:cubicBezTo>
                  <a:pt x="64" y="758"/>
                  <a:pt x="64" y="755"/>
                  <a:pt x="64" y="752"/>
                </a:cubicBezTo>
                <a:cubicBezTo>
                  <a:pt x="65" y="749"/>
                  <a:pt x="64" y="752"/>
                  <a:pt x="62" y="749"/>
                </a:cubicBezTo>
                <a:cubicBezTo>
                  <a:pt x="59" y="745"/>
                  <a:pt x="62" y="745"/>
                  <a:pt x="59" y="743"/>
                </a:cubicBezTo>
                <a:cubicBezTo>
                  <a:pt x="57" y="740"/>
                  <a:pt x="53" y="740"/>
                  <a:pt x="53" y="735"/>
                </a:cubicBezTo>
                <a:cubicBezTo>
                  <a:pt x="53" y="731"/>
                  <a:pt x="52" y="728"/>
                  <a:pt x="50" y="728"/>
                </a:cubicBezTo>
                <a:cubicBezTo>
                  <a:pt x="48" y="727"/>
                  <a:pt x="53" y="727"/>
                  <a:pt x="50" y="723"/>
                </a:cubicBezTo>
                <a:cubicBezTo>
                  <a:pt x="46" y="720"/>
                  <a:pt x="45" y="717"/>
                  <a:pt x="39" y="718"/>
                </a:cubicBezTo>
                <a:cubicBezTo>
                  <a:pt x="33" y="718"/>
                  <a:pt x="34" y="719"/>
                  <a:pt x="34" y="713"/>
                </a:cubicBezTo>
                <a:cubicBezTo>
                  <a:pt x="34" y="708"/>
                  <a:pt x="36" y="708"/>
                  <a:pt x="36" y="705"/>
                </a:cubicBezTo>
                <a:cubicBezTo>
                  <a:pt x="36" y="702"/>
                  <a:pt x="36" y="704"/>
                  <a:pt x="39" y="698"/>
                </a:cubicBezTo>
                <a:cubicBezTo>
                  <a:pt x="42" y="692"/>
                  <a:pt x="41" y="690"/>
                  <a:pt x="45" y="689"/>
                </a:cubicBezTo>
                <a:cubicBezTo>
                  <a:pt x="48" y="688"/>
                  <a:pt x="49" y="687"/>
                  <a:pt x="50" y="682"/>
                </a:cubicBezTo>
                <a:cubicBezTo>
                  <a:pt x="50" y="677"/>
                  <a:pt x="50" y="674"/>
                  <a:pt x="50" y="674"/>
                </a:cubicBezTo>
                <a:cubicBezTo>
                  <a:pt x="50" y="674"/>
                  <a:pt x="45" y="676"/>
                  <a:pt x="38" y="671"/>
                </a:cubicBezTo>
                <a:cubicBezTo>
                  <a:pt x="31" y="667"/>
                  <a:pt x="27" y="666"/>
                  <a:pt x="26" y="663"/>
                </a:cubicBezTo>
                <a:cubicBezTo>
                  <a:pt x="25" y="660"/>
                  <a:pt x="26" y="656"/>
                  <a:pt x="24" y="655"/>
                </a:cubicBezTo>
                <a:cubicBezTo>
                  <a:pt x="22" y="654"/>
                  <a:pt x="19" y="652"/>
                  <a:pt x="18" y="646"/>
                </a:cubicBezTo>
                <a:cubicBezTo>
                  <a:pt x="17" y="641"/>
                  <a:pt x="18" y="638"/>
                  <a:pt x="19" y="635"/>
                </a:cubicBezTo>
                <a:cubicBezTo>
                  <a:pt x="19" y="631"/>
                  <a:pt x="18" y="630"/>
                  <a:pt x="20" y="627"/>
                </a:cubicBezTo>
                <a:cubicBezTo>
                  <a:pt x="22" y="625"/>
                  <a:pt x="25" y="622"/>
                  <a:pt x="25" y="621"/>
                </a:cubicBezTo>
                <a:cubicBezTo>
                  <a:pt x="24" y="619"/>
                  <a:pt x="24" y="617"/>
                  <a:pt x="27" y="615"/>
                </a:cubicBezTo>
                <a:cubicBezTo>
                  <a:pt x="31" y="614"/>
                  <a:pt x="33" y="613"/>
                  <a:pt x="34" y="611"/>
                </a:cubicBezTo>
                <a:cubicBezTo>
                  <a:pt x="34" y="608"/>
                  <a:pt x="35" y="608"/>
                  <a:pt x="38" y="608"/>
                </a:cubicBezTo>
                <a:cubicBezTo>
                  <a:pt x="42" y="609"/>
                  <a:pt x="41" y="610"/>
                  <a:pt x="43" y="607"/>
                </a:cubicBezTo>
                <a:cubicBezTo>
                  <a:pt x="44" y="605"/>
                  <a:pt x="42" y="603"/>
                  <a:pt x="40" y="601"/>
                </a:cubicBezTo>
                <a:cubicBezTo>
                  <a:pt x="38" y="600"/>
                  <a:pt x="39" y="597"/>
                  <a:pt x="41" y="593"/>
                </a:cubicBezTo>
                <a:cubicBezTo>
                  <a:pt x="42" y="590"/>
                  <a:pt x="38" y="588"/>
                  <a:pt x="38" y="587"/>
                </a:cubicBezTo>
                <a:cubicBezTo>
                  <a:pt x="38" y="586"/>
                  <a:pt x="39" y="583"/>
                  <a:pt x="34" y="583"/>
                </a:cubicBezTo>
                <a:cubicBezTo>
                  <a:pt x="29" y="583"/>
                  <a:pt x="28" y="584"/>
                  <a:pt x="27" y="581"/>
                </a:cubicBezTo>
                <a:cubicBezTo>
                  <a:pt x="27" y="578"/>
                  <a:pt x="23" y="575"/>
                  <a:pt x="27" y="573"/>
                </a:cubicBezTo>
                <a:cubicBezTo>
                  <a:pt x="32" y="572"/>
                  <a:pt x="35" y="568"/>
                  <a:pt x="31" y="567"/>
                </a:cubicBezTo>
                <a:cubicBezTo>
                  <a:pt x="28" y="566"/>
                  <a:pt x="25" y="564"/>
                  <a:pt x="25" y="561"/>
                </a:cubicBezTo>
                <a:cubicBezTo>
                  <a:pt x="24" y="558"/>
                  <a:pt x="21" y="555"/>
                  <a:pt x="19" y="555"/>
                </a:cubicBezTo>
                <a:cubicBezTo>
                  <a:pt x="17" y="554"/>
                  <a:pt x="14" y="556"/>
                  <a:pt x="13" y="554"/>
                </a:cubicBezTo>
                <a:cubicBezTo>
                  <a:pt x="13" y="552"/>
                  <a:pt x="14" y="550"/>
                  <a:pt x="12" y="548"/>
                </a:cubicBezTo>
                <a:cubicBezTo>
                  <a:pt x="10" y="545"/>
                  <a:pt x="11" y="543"/>
                  <a:pt x="12" y="543"/>
                </a:cubicBezTo>
                <a:cubicBezTo>
                  <a:pt x="14" y="542"/>
                  <a:pt x="14" y="542"/>
                  <a:pt x="15" y="539"/>
                </a:cubicBezTo>
                <a:cubicBezTo>
                  <a:pt x="16" y="536"/>
                  <a:pt x="18" y="539"/>
                  <a:pt x="19" y="536"/>
                </a:cubicBezTo>
                <a:cubicBezTo>
                  <a:pt x="20" y="533"/>
                  <a:pt x="21" y="532"/>
                  <a:pt x="19" y="530"/>
                </a:cubicBezTo>
                <a:cubicBezTo>
                  <a:pt x="17" y="527"/>
                  <a:pt x="14" y="527"/>
                  <a:pt x="15" y="524"/>
                </a:cubicBezTo>
                <a:cubicBezTo>
                  <a:pt x="15" y="522"/>
                  <a:pt x="15" y="520"/>
                  <a:pt x="13" y="520"/>
                </a:cubicBezTo>
                <a:cubicBezTo>
                  <a:pt x="11" y="520"/>
                  <a:pt x="9" y="519"/>
                  <a:pt x="7" y="520"/>
                </a:cubicBezTo>
                <a:cubicBezTo>
                  <a:pt x="5" y="522"/>
                  <a:pt x="4" y="521"/>
                  <a:pt x="3" y="518"/>
                </a:cubicBezTo>
                <a:cubicBezTo>
                  <a:pt x="2" y="516"/>
                  <a:pt x="2" y="517"/>
                  <a:pt x="1" y="513"/>
                </a:cubicBezTo>
                <a:cubicBezTo>
                  <a:pt x="0" y="510"/>
                  <a:pt x="6" y="508"/>
                  <a:pt x="7" y="511"/>
                </a:cubicBezTo>
                <a:cubicBezTo>
                  <a:pt x="9" y="514"/>
                  <a:pt x="11" y="513"/>
                  <a:pt x="11" y="511"/>
                </a:cubicBezTo>
                <a:cubicBezTo>
                  <a:pt x="11" y="508"/>
                  <a:pt x="17" y="505"/>
                  <a:pt x="18" y="503"/>
                </a:cubicBezTo>
                <a:cubicBezTo>
                  <a:pt x="20" y="502"/>
                  <a:pt x="28" y="501"/>
                  <a:pt x="30" y="499"/>
                </a:cubicBezTo>
                <a:cubicBezTo>
                  <a:pt x="31" y="496"/>
                  <a:pt x="26" y="494"/>
                  <a:pt x="24" y="495"/>
                </a:cubicBezTo>
                <a:cubicBezTo>
                  <a:pt x="22" y="496"/>
                  <a:pt x="21" y="495"/>
                  <a:pt x="22" y="490"/>
                </a:cubicBezTo>
                <a:cubicBezTo>
                  <a:pt x="22" y="485"/>
                  <a:pt x="24" y="485"/>
                  <a:pt x="27" y="481"/>
                </a:cubicBezTo>
                <a:cubicBezTo>
                  <a:pt x="30" y="478"/>
                  <a:pt x="36" y="474"/>
                  <a:pt x="36" y="470"/>
                </a:cubicBezTo>
                <a:cubicBezTo>
                  <a:pt x="36" y="466"/>
                  <a:pt x="36" y="461"/>
                  <a:pt x="36" y="458"/>
                </a:cubicBezTo>
                <a:cubicBezTo>
                  <a:pt x="37" y="455"/>
                  <a:pt x="36" y="453"/>
                  <a:pt x="34" y="450"/>
                </a:cubicBezTo>
                <a:cubicBezTo>
                  <a:pt x="32" y="448"/>
                  <a:pt x="25" y="442"/>
                  <a:pt x="25" y="439"/>
                </a:cubicBezTo>
                <a:cubicBezTo>
                  <a:pt x="26" y="436"/>
                  <a:pt x="28" y="433"/>
                  <a:pt x="25" y="432"/>
                </a:cubicBezTo>
                <a:cubicBezTo>
                  <a:pt x="23" y="432"/>
                  <a:pt x="22" y="429"/>
                  <a:pt x="22" y="427"/>
                </a:cubicBezTo>
                <a:cubicBezTo>
                  <a:pt x="22" y="425"/>
                  <a:pt x="19" y="424"/>
                  <a:pt x="17" y="422"/>
                </a:cubicBezTo>
                <a:cubicBezTo>
                  <a:pt x="15" y="420"/>
                  <a:pt x="18" y="421"/>
                  <a:pt x="18" y="418"/>
                </a:cubicBezTo>
                <a:cubicBezTo>
                  <a:pt x="19" y="415"/>
                  <a:pt x="15" y="413"/>
                  <a:pt x="18" y="411"/>
                </a:cubicBezTo>
                <a:cubicBezTo>
                  <a:pt x="21" y="409"/>
                  <a:pt x="23" y="409"/>
                  <a:pt x="24" y="407"/>
                </a:cubicBezTo>
                <a:cubicBezTo>
                  <a:pt x="25" y="405"/>
                  <a:pt x="30" y="408"/>
                  <a:pt x="32" y="410"/>
                </a:cubicBezTo>
                <a:cubicBezTo>
                  <a:pt x="34" y="411"/>
                  <a:pt x="32" y="405"/>
                  <a:pt x="36" y="405"/>
                </a:cubicBezTo>
                <a:cubicBezTo>
                  <a:pt x="40" y="405"/>
                  <a:pt x="46" y="405"/>
                  <a:pt x="47" y="409"/>
                </a:cubicBezTo>
                <a:cubicBezTo>
                  <a:pt x="48" y="413"/>
                  <a:pt x="53" y="412"/>
                  <a:pt x="53" y="410"/>
                </a:cubicBezTo>
                <a:cubicBezTo>
                  <a:pt x="53" y="407"/>
                  <a:pt x="57" y="408"/>
                  <a:pt x="59" y="409"/>
                </a:cubicBezTo>
                <a:cubicBezTo>
                  <a:pt x="61" y="410"/>
                  <a:pt x="62" y="409"/>
                  <a:pt x="64" y="406"/>
                </a:cubicBezTo>
                <a:cubicBezTo>
                  <a:pt x="67" y="403"/>
                  <a:pt x="67" y="406"/>
                  <a:pt x="71" y="404"/>
                </a:cubicBezTo>
                <a:cubicBezTo>
                  <a:pt x="76" y="401"/>
                  <a:pt x="77" y="403"/>
                  <a:pt x="79" y="404"/>
                </a:cubicBezTo>
                <a:cubicBezTo>
                  <a:pt x="81" y="405"/>
                  <a:pt x="84" y="403"/>
                  <a:pt x="87" y="399"/>
                </a:cubicBezTo>
                <a:cubicBezTo>
                  <a:pt x="90" y="394"/>
                  <a:pt x="92" y="394"/>
                  <a:pt x="88" y="391"/>
                </a:cubicBezTo>
                <a:cubicBezTo>
                  <a:pt x="84" y="388"/>
                  <a:pt x="76" y="386"/>
                  <a:pt x="81" y="382"/>
                </a:cubicBezTo>
                <a:cubicBezTo>
                  <a:pt x="85" y="378"/>
                  <a:pt x="82" y="376"/>
                  <a:pt x="86" y="376"/>
                </a:cubicBezTo>
                <a:cubicBezTo>
                  <a:pt x="90" y="376"/>
                  <a:pt x="92" y="377"/>
                  <a:pt x="94" y="375"/>
                </a:cubicBezTo>
                <a:cubicBezTo>
                  <a:pt x="96" y="372"/>
                  <a:pt x="98" y="369"/>
                  <a:pt x="101" y="369"/>
                </a:cubicBezTo>
                <a:cubicBezTo>
                  <a:pt x="105" y="369"/>
                  <a:pt x="104" y="366"/>
                  <a:pt x="105" y="364"/>
                </a:cubicBezTo>
                <a:cubicBezTo>
                  <a:pt x="105" y="363"/>
                  <a:pt x="109" y="365"/>
                  <a:pt x="110" y="362"/>
                </a:cubicBezTo>
                <a:cubicBezTo>
                  <a:pt x="111" y="360"/>
                  <a:pt x="108" y="359"/>
                  <a:pt x="108" y="356"/>
                </a:cubicBezTo>
                <a:cubicBezTo>
                  <a:pt x="109" y="354"/>
                  <a:pt x="111" y="351"/>
                  <a:pt x="112" y="349"/>
                </a:cubicBezTo>
                <a:cubicBezTo>
                  <a:pt x="113" y="347"/>
                  <a:pt x="113" y="342"/>
                  <a:pt x="111" y="340"/>
                </a:cubicBezTo>
                <a:cubicBezTo>
                  <a:pt x="109" y="338"/>
                  <a:pt x="110" y="337"/>
                  <a:pt x="108" y="335"/>
                </a:cubicBezTo>
                <a:cubicBezTo>
                  <a:pt x="107" y="332"/>
                  <a:pt x="106" y="336"/>
                  <a:pt x="104" y="336"/>
                </a:cubicBezTo>
                <a:cubicBezTo>
                  <a:pt x="102" y="337"/>
                  <a:pt x="98" y="336"/>
                  <a:pt x="96" y="334"/>
                </a:cubicBezTo>
                <a:cubicBezTo>
                  <a:pt x="94" y="331"/>
                  <a:pt x="92" y="333"/>
                  <a:pt x="89" y="333"/>
                </a:cubicBezTo>
                <a:cubicBezTo>
                  <a:pt x="86" y="333"/>
                  <a:pt x="84" y="330"/>
                  <a:pt x="82" y="328"/>
                </a:cubicBezTo>
                <a:cubicBezTo>
                  <a:pt x="81" y="327"/>
                  <a:pt x="83" y="322"/>
                  <a:pt x="83" y="320"/>
                </a:cubicBezTo>
                <a:cubicBezTo>
                  <a:pt x="83" y="319"/>
                  <a:pt x="87" y="319"/>
                  <a:pt x="87" y="318"/>
                </a:cubicBezTo>
                <a:cubicBezTo>
                  <a:pt x="86" y="317"/>
                  <a:pt x="85" y="316"/>
                  <a:pt x="86" y="313"/>
                </a:cubicBezTo>
                <a:cubicBezTo>
                  <a:pt x="86" y="310"/>
                  <a:pt x="85" y="308"/>
                  <a:pt x="88" y="307"/>
                </a:cubicBezTo>
                <a:cubicBezTo>
                  <a:pt x="91" y="306"/>
                  <a:pt x="94" y="310"/>
                  <a:pt x="95" y="308"/>
                </a:cubicBezTo>
                <a:cubicBezTo>
                  <a:pt x="96" y="307"/>
                  <a:pt x="98" y="304"/>
                  <a:pt x="101" y="308"/>
                </a:cubicBezTo>
                <a:cubicBezTo>
                  <a:pt x="104" y="312"/>
                  <a:pt x="104" y="307"/>
                  <a:pt x="107" y="310"/>
                </a:cubicBezTo>
                <a:cubicBezTo>
                  <a:pt x="110" y="312"/>
                  <a:pt x="114" y="311"/>
                  <a:pt x="114" y="309"/>
                </a:cubicBezTo>
                <a:cubicBezTo>
                  <a:pt x="114" y="306"/>
                  <a:pt x="114" y="295"/>
                  <a:pt x="115" y="286"/>
                </a:cubicBezTo>
                <a:cubicBezTo>
                  <a:pt x="117" y="277"/>
                  <a:pt x="125" y="278"/>
                  <a:pt x="126" y="268"/>
                </a:cubicBezTo>
                <a:cubicBezTo>
                  <a:pt x="127" y="258"/>
                  <a:pt x="127" y="255"/>
                  <a:pt x="127" y="249"/>
                </a:cubicBezTo>
                <a:cubicBezTo>
                  <a:pt x="127" y="243"/>
                  <a:pt x="128" y="240"/>
                  <a:pt x="128" y="236"/>
                </a:cubicBezTo>
                <a:cubicBezTo>
                  <a:pt x="129" y="231"/>
                  <a:pt x="128" y="231"/>
                  <a:pt x="130" y="227"/>
                </a:cubicBezTo>
                <a:cubicBezTo>
                  <a:pt x="132" y="224"/>
                  <a:pt x="134" y="222"/>
                  <a:pt x="132" y="221"/>
                </a:cubicBezTo>
                <a:cubicBezTo>
                  <a:pt x="130" y="219"/>
                  <a:pt x="125" y="220"/>
                  <a:pt x="121" y="219"/>
                </a:cubicBezTo>
                <a:cubicBezTo>
                  <a:pt x="117" y="219"/>
                  <a:pt x="113" y="217"/>
                  <a:pt x="113" y="213"/>
                </a:cubicBezTo>
                <a:cubicBezTo>
                  <a:pt x="114" y="210"/>
                  <a:pt x="115" y="206"/>
                  <a:pt x="116" y="202"/>
                </a:cubicBezTo>
                <a:cubicBezTo>
                  <a:pt x="117" y="197"/>
                  <a:pt x="114" y="197"/>
                  <a:pt x="119" y="196"/>
                </a:cubicBezTo>
                <a:cubicBezTo>
                  <a:pt x="124" y="195"/>
                  <a:pt x="123" y="192"/>
                  <a:pt x="122" y="191"/>
                </a:cubicBezTo>
                <a:cubicBezTo>
                  <a:pt x="121" y="189"/>
                  <a:pt x="119" y="185"/>
                  <a:pt x="123" y="184"/>
                </a:cubicBezTo>
                <a:cubicBezTo>
                  <a:pt x="127" y="183"/>
                  <a:pt x="127" y="182"/>
                  <a:pt x="130" y="179"/>
                </a:cubicBezTo>
                <a:cubicBezTo>
                  <a:pt x="132" y="177"/>
                  <a:pt x="137" y="174"/>
                  <a:pt x="142" y="174"/>
                </a:cubicBezTo>
                <a:cubicBezTo>
                  <a:pt x="147" y="174"/>
                  <a:pt x="152" y="176"/>
                  <a:pt x="154" y="176"/>
                </a:cubicBezTo>
                <a:cubicBezTo>
                  <a:pt x="156" y="177"/>
                  <a:pt x="160" y="176"/>
                  <a:pt x="162" y="175"/>
                </a:cubicBezTo>
                <a:cubicBezTo>
                  <a:pt x="163" y="174"/>
                  <a:pt x="168" y="174"/>
                  <a:pt x="172" y="174"/>
                </a:cubicBezTo>
                <a:cubicBezTo>
                  <a:pt x="177" y="174"/>
                  <a:pt x="175" y="174"/>
                  <a:pt x="182" y="173"/>
                </a:cubicBezTo>
                <a:cubicBezTo>
                  <a:pt x="189" y="172"/>
                  <a:pt x="196" y="171"/>
                  <a:pt x="196" y="174"/>
                </a:cubicBezTo>
                <a:cubicBezTo>
                  <a:pt x="196" y="177"/>
                  <a:pt x="197" y="180"/>
                  <a:pt x="198" y="181"/>
                </a:cubicBezTo>
                <a:cubicBezTo>
                  <a:pt x="199" y="182"/>
                  <a:pt x="202" y="190"/>
                  <a:pt x="207" y="192"/>
                </a:cubicBezTo>
                <a:cubicBezTo>
                  <a:pt x="211" y="193"/>
                  <a:pt x="210" y="196"/>
                  <a:pt x="207" y="197"/>
                </a:cubicBezTo>
                <a:cubicBezTo>
                  <a:pt x="204" y="198"/>
                  <a:pt x="199" y="197"/>
                  <a:pt x="199" y="202"/>
                </a:cubicBezTo>
                <a:cubicBezTo>
                  <a:pt x="200" y="206"/>
                  <a:pt x="201" y="208"/>
                  <a:pt x="204" y="207"/>
                </a:cubicBezTo>
                <a:cubicBezTo>
                  <a:pt x="207" y="206"/>
                  <a:pt x="208" y="209"/>
                  <a:pt x="210" y="212"/>
                </a:cubicBezTo>
                <a:cubicBezTo>
                  <a:pt x="211" y="214"/>
                  <a:pt x="216" y="212"/>
                  <a:pt x="218" y="207"/>
                </a:cubicBezTo>
                <a:cubicBezTo>
                  <a:pt x="221" y="202"/>
                  <a:pt x="222" y="197"/>
                  <a:pt x="217" y="198"/>
                </a:cubicBezTo>
                <a:cubicBezTo>
                  <a:pt x="213" y="199"/>
                  <a:pt x="212" y="197"/>
                  <a:pt x="213" y="192"/>
                </a:cubicBezTo>
                <a:cubicBezTo>
                  <a:pt x="214" y="187"/>
                  <a:pt x="215" y="183"/>
                  <a:pt x="219" y="185"/>
                </a:cubicBezTo>
                <a:cubicBezTo>
                  <a:pt x="223" y="187"/>
                  <a:pt x="223" y="190"/>
                  <a:pt x="226" y="192"/>
                </a:cubicBezTo>
                <a:cubicBezTo>
                  <a:pt x="229" y="193"/>
                  <a:pt x="234" y="193"/>
                  <a:pt x="236" y="195"/>
                </a:cubicBezTo>
                <a:cubicBezTo>
                  <a:pt x="237" y="197"/>
                  <a:pt x="233" y="197"/>
                  <a:pt x="233" y="202"/>
                </a:cubicBezTo>
                <a:cubicBezTo>
                  <a:pt x="233" y="208"/>
                  <a:pt x="234" y="219"/>
                  <a:pt x="234" y="219"/>
                </a:cubicBezTo>
                <a:cubicBezTo>
                  <a:pt x="234" y="219"/>
                  <a:pt x="233" y="206"/>
                  <a:pt x="235" y="203"/>
                </a:cubicBezTo>
                <a:cubicBezTo>
                  <a:pt x="238" y="200"/>
                  <a:pt x="241" y="199"/>
                  <a:pt x="238" y="193"/>
                </a:cubicBezTo>
                <a:cubicBezTo>
                  <a:pt x="235" y="188"/>
                  <a:pt x="232" y="183"/>
                  <a:pt x="233" y="178"/>
                </a:cubicBezTo>
                <a:cubicBezTo>
                  <a:pt x="234" y="173"/>
                  <a:pt x="237" y="170"/>
                  <a:pt x="238" y="166"/>
                </a:cubicBezTo>
                <a:cubicBezTo>
                  <a:pt x="238" y="162"/>
                  <a:pt x="238" y="157"/>
                  <a:pt x="243" y="153"/>
                </a:cubicBezTo>
                <a:cubicBezTo>
                  <a:pt x="248" y="150"/>
                  <a:pt x="250" y="152"/>
                  <a:pt x="255" y="156"/>
                </a:cubicBezTo>
                <a:cubicBezTo>
                  <a:pt x="261" y="160"/>
                  <a:pt x="267" y="161"/>
                  <a:pt x="272" y="158"/>
                </a:cubicBezTo>
                <a:cubicBezTo>
                  <a:pt x="276" y="156"/>
                  <a:pt x="282" y="153"/>
                  <a:pt x="284" y="151"/>
                </a:cubicBezTo>
                <a:cubicBezTo>
                  <a:pt x="285" y="151"/>
                  <a:pt x="285" y="151"/>
                  <a:pt x="285" y="151"/>
                </a:cubicBezTo>
                <a:cubicBezTo>
                  <a:pt x="285" y="151"/>
                  <a:pt x="279" y="153"/>
                  <a:pt x="274" y="151"/>
                </a:cubicBezTo>
                <a:cubicBezTo>
                  <a:pt x="269" y="149"/>
                  <a:pt x="268" y="145"/>
                  <a:pt x="267" y="140"/>
                </a:cubicBezTo>
                <a:cubicBezTo>
                  <a:pt x="265" y="136"/>
                  <a:pt x="262" y="134"/>
                  <a:pt x="264" y="132"/>
                </a:cubicBezTo>
                <a:cubicBezTo>
                  <a:pt x="265" y="130"/>
                  <a:pt x="267" y="130"/>
                  <a:pt x="270" y="132"/>
                </a:cubicBezTo>
                <a:cubicBezTo>
                  <a:pt x="272" y="134"/>
                  <a:pt x="277" y="135"/>
                  <a:pt x="277" y="131"/>
                </a:cubicBezTo>
                <a:cubicBezTo>
                  <a:pt x="277" y="126"/>
                  <a:pt x="275" y="121"/>
                  <a:pt x="273" y="119"/>
                </a:cubicBezTo>
                <a:cubicBezTo>
                  <a:pt x="272" y="118"/>
                  <a:pt x="269" y="120"/>
                  <a:pt x="266" y="120"/>
                </a:cubicBezTo>
                <a:cubicBezTo>
                  <a:pt x="263" y="120"/>
                  <a:pt x="262" y="115"/>
                  <a:pt x="262" y="111"/>
                </a:cubicBezTo>
                <a:cubicBezTo>
                  <a:pt x="262" y="108"/>
                  <a:pt x="263" y="106"/>
                  <a:pt x="263" y="104"/>
                </a:cubicBezTo>
                <a:cubicBezTo>
                  <a:pt x="263" y="102"/>
                  <a:pt x="270" y="103"/>
                  <a:pt x="271" y="100"/>
                </a:cubicBezTo>
                <a:cubicBezTo>
                  <a:pt x="272" y="96"/>
                  <a:pt x="270" y="97"/>
                  <a:pt x="268" y="98"/>
                </a:cubicBezTo>
                <a:cubicBezTo>
                  <a:pt x="266" y="100"/>
                  <a:pt x="266" y="97"/>
                  <a:pt x="264" y="99"/>
                </a:cubicBezTo>
                <a:cubicBezTo>
                  <a:pt x="263" y="100"/>
                  <a:pt x="260" y="100"/>
                  <a:pt x="259" y="99"/>
                </a:cubicBezTo>
                <a:cubicBezTo>
                  <a:pt x="259" y="99"/>
                  <a:pt x="254" y="98"/>
                  <a:pt x="253" y="100"/>
                </a:cubicBezTo>
                <a:cubicBezTo>
                  <a:pt x="252" y="103"/>
                  <a:pt x="249" y="104"/>
                  <a:pt x="247" y="99"/>
                </a:cubicBezTo>
                <a:cubicBezTo>
                  <a:pt x="244" y="95"/>
                  <a:pt x="247" y="93"/>
                  <a:pt x="249" y="92"/>
                </a:cubicBezTo>
                <a:cubicBezTo>
                  <a:pt x="252" y="91"/>
                  <a:pt x="252" y="89"/>
                  <a:pt x="250" y="89"/>
                </a:cubicBezTo>
                <a:cubicBezTo>
                  <a:pt x="248" y="89"/>
                  <a:pt x="244" y="85"/>
                  <a:pt x="248" y="84"/>
                </a:cubicBezTo>
                <a:cubicBezTo>
                  <a:pt x="253" y="83"/>
                  <a:pt x="254" y="85"/>
                  <a:pt x="256" y="83"/>
                </a:cubicBezTo>
                <a:cubicBezTo>
                  <a:pt x="258" y="81"/>
                  <a:pt x="261" y="81"/>
                  <a:pt x="263" y="83"/>
                </a:cubicBezTo>
                <a:cubicBezTo>
                  <a:pt x="266" y="85"/>
                  <a:pt x="269" y="84"/>
                  <a:pt x="270" y="81"/>
                </a:cubicBezTo>
                <a:cubicBezTo>
                  <a:pt x="272" y="79"/>
                  <a:pt x="274" y="78"/>
                  <a:pt x="275" y="78"/>
                </a:cubicBezTo>
                <a:cubicBezTo>
                  <a:pt x="277" y="77"/>
                  <a:pt x="280" y="76"/>
                  <a:pt x="278" y="72"/>
                </a:cubicBezTo>
                <a:cubicBezTo>
                  <a:pt x="276" y="68"/>
                  <a:pt x="274" y="67"/>
                  <a:pt x="271" y="64"/>
                </a:cubicBezTo>
                <a:cubicBezTo>
                  <a:pt x="269" y="61"/>
                  <a:pt x="269" y="60"/>
                  <a:pt x="266" y="59"/>
                </a:cubicBezTo>
                <a:cubicBezTo>
                  <a:pt x="263" y="58"/>
                  <a:pt x="266" y="57"/>
                  <a:pt x="265" y="54"/>
                </a:cubicBezTo>
                <a:cubicBezTo>
                  <a:pt x="265" y="51"/>
                  <a:pt x="262" y="49"/>
                  <a:pt x="260" y="47"/>
                </a:cubicBezTo>
                <a:cubicBezTo>
                  <a:pt x="258" y="45"/>
                  <a:pt x="253" y="45"/>
                  <a:pt x="253" y="41"/>
                </a:cubicBezTo>
                <a:cubicBezTo>
                  <a:pt x="253" y="37"/>
                  <a:pt x="252" y="34"/>
                  <a:pt x="250" y="33"/>
                </a:cubicBezTo>
                <a:cubicBezTo>
                  <a:pt x="249" y="31"/>
                  <a:pt x="249" y="26"/>
                  <a:pt x="250" y="23"/>
                </a:cubicBezTo>
                <a:cubicBezTo>
                  <a:pt x="251" y="20"/>
                  <a:pt x="251" y="17"/>
                  <a:pt x="251" y="17"/>
                </a:cubicBezTo>
                <a:cubicBezTo>
                  <a:pt x="251" y="17"/>
                  <a:pt x="252" y="22"/>
                  <a:pt x="259" y="20"/>
                </a:cubicBezTo>
                <a:cubicBezTo>
                  <a:pt x="267" y="18"/>
                  <a:pt x="272" y="19"/>
                  <a:pt x="275" y="21"/>
                </a:cubicBezTo>
                <a:cubicBezTo>
                  <a:pt x="279" y="22"/>
                  <a:pt x="282" y="24"/>
                  <a:pt x="287" y="24"/>
                </a:cubicBezTo>
                <a:cubicBezTo>
                  <a:pt x="291" y="24"/>
                  <a:pt x="296" y="24"/>
                  <a:pt x="296" y="27"/>
                </a:cubicBezTo>
                <a:cubicBezTo>
                  <a:pt x="296" y="30"/>
                  <a:pt x="301" y="33"/>
                  <a:pt x="306" y="32"/>
                </a:cubicBezTo>
                <a:cubicBezTo>
                  <a:pt x="311" y="31"/>
                  <a:pt x="311" y="32"/>
                  <a:pt x="315" y="31"/>
                </a:cubicBezTo>
                <a:cubicBezTo>
                  <a:pt x="318" y="30"/>
                  <a:pt x="322" y="24"/>
                  <a:pt x="322" y="24"/>
                </a:cubicBezTo>
                <a:cubicBezTo>
                  <a:pt x="322" y="24"/>
                  <a:pt x="324" y="27"/>
                  <a:pt x="328" y="28"/>
                </a:cubicBezTo>
                <a:cubicBezTo>
                  <a:pt x="331" y="30"/>
                  <a:pt x="332" y="30"/>
                  <a:pt x="336" y="33"/>
                </a:cubicBezTo>
                <a:cubicBezTo>
                  <a:pt x="339" y="36"/>
                  <a:pt x="340" y="40"/>
                  <a:pt x="343" y="39"/>
                </a:cubicBezTo>
                <a:cubicBezTo>
                  <a:pt x="347" y="39"/>
                  <a:pt x="349" y="35"/>
                  <a:pt x="349" y="35"/>
                </a:cubicBezTo>
                <a:cubicBezTo>
                  <a:pt x="349" y="35"/>
                  <a:pt x="353" y="36"/>
                  <a:pt x="355" y="40"/>
                </a:cubicBezTo>
                <a:cubicBezTo>
                  <a:pt x="357" y="44"/>
                  <a:pt x="359" y="46"/>
                  <a:pt x="356" y="47"/>
                </a:cubicBezTo>
                <a:cubicBezTo>
                  <a:pt x="352" y="48"/>
                  <a:pt x="350" y="49"/>
                  <a:pt x="353" y="50"/>
                </a:cubicBezTo>
                <a:cubicBezTo>
                  <a:pt x="357" y="51"/>
                  <a:pt x="359" y="50"/>
                  <a:pt x="359" y="55"/>
                </a:cubicBezTo>
                <a:cubicBezTo>
                  <a:pt x="359" y="59"/>
                  <a:pt x="361" y="62"/>
                  <a:pt x="359" y="66"/>
                </a:cubicBezTo>
                <a:cubicBezTo>
                  <a:pt x="356" y="69"/>
                  <a:pt x="353" y="72"/>
                  <a:pt x="349" y="74"/>
                </a:cubicBezTo>
                <a:cubicBezTo>
                  <a:pt x="346" y="76"/>
                  <a:pt x="345" y="80"/>
                  <a:pt x="352" y="78"/>
                </a:cubicBezTo>
                <a:cubicBezTo>
                  <a:pt x="358" y="76"/>
                  <a:pt x="364" y="74"/>
                  <a:pt x="368" y="75"/>
                </a:cubicBezTo>
                <a:cubicBezTo>
                  <a:pt x="372" y="77"/>
                  <a:pt x="371" y="79"/>
                  <a:pt x="371" y="81"/>
                </a:cubicBezTo>
                <a:cubicBezTo>
                  <a:pt x="370" y="84"/>
                  <a:pt x="373" y="85"/>
                  <a:pt x="371" y="87"/>
                </a:cubicBezTo>
                <a:cubicBezTo>
                  <a:pt x="369" y="89"/>
                  <a:pt x="368" y="93"/>
                  <a:pt x="369" y="96"/>
                </a:cubicBezTo>
                <a:cubicBezTo>
                  <a:pt x="370" y="98"/>
                  <a:pt x="372" y="97"/>
                  <a:pt x="372" y="94"/>
                </a:cubicBezTo>
                <a:cubicBezTo>
                  <a:pt x="372" y="91"/>
                  <a:pt x="373" y="89"/>
                  <a:pt x="374" y="87"/>
                </a:cubicBezTo>
                <a:cubicBezTo>
                  <a:pt x="375" y="85"/>
                  <a:pt x="377" y="86"/>
                  <a:pt x="380" y="83"/>
                </a:cubicBezTo>
                <a:cubicBezTo>
                  <a:pt x="382" y="81"/>
                  <a:pt x="384" y="79"/>
                  <a:pt x="388" y="84"/>
                </a:cubicBezTo>
                <a:cubicBezTo>
                  <a:pt x="393" y="88"/>
                  <a:pt x="397" y="89"/>
                  <a:pt x="403" y="90"/>
                </a:cubicBezTo>
                <a:cubicBezTo>
                  <a:pt x="408" y="91"/>
                  <a:pt x="409" y="94"/>
                  <a:pt x="410" y="96"/>
                </a:cubicBezTo>
                <a:cubicBezTo>
                  <a:pt x="412" y="98"/>
                  <a:pt x="419" y="99"/>
                  <a:pt x="422" y="95"/>
                </a:cubicBezTo>
                <a:cubicBezTo>
                  <a:pt x="425" y="90"/>
                  <a:pt x="427" y="87"/>
                  <a:pt x="433" y="89"/>
                </a:cubicBezTo>
                <a:cubicBezTo>
                  <a:pt x="440" y="90"/>
                  <a:pt x="441" y="88"/>
                  <a:pt x="441" y="88"/>
                </a:cubicBezTo>
                <a:cubicBezTo>
                  <a:pt x="441" y="88"/>
                  <a:pt x="445" y="85"/>
                  <a:pt x="444" y="82"/>
                </a:cubicBezTo>
                <a:cubicBezTo>
                  <a:pt x="443" y="80"/>
                  <a:pt x="441" y="79"/>
                  <a:pt x="439" y="80"/>
                </a:cubicBezTo>
                <a:cubicBezTo>
                  <a:pt x="436" y="81"/>
                  <a:pt x="436" y="78"/>
                  <a:pt x="437" y="74"/>
                </a:cubicBezTo>
                <a:cubicBezTo>
                  <a:pt x="439" y="70"/>
                  <a:pt x="438" y="66"/>
                  <a:pt x="445" y="68"/>
                </a:cubicBezTo>
                <a:cubicBezTo>
                  <a:pt x="452" y="70"/>
                  <a:pt x="453" y="71"/>
                  <a:pt x="457" y="75"/>
                </a:cubicBezTo>
                <a:cubicBezTo>
                  <a:pt x="461" y="80"/>
                  <a:pt x="464" y="83"/>
                  <a:pt x="461" y="84"/>
                </a:cubicBezTo>
                <a:cubicBezTo>
                  <a:pt x="457" y="84"/>
                  <a:pt x="456" y="82"/>
                  <a:pt x="452" y="83"/>
                </a:cubicBezTo>
                <a:cubicBezTo>
                  <a:pt x="448" y="85"/>
                  <a:pt x="446" y="86"/>
                  <a:pt x="444" y="90"/>
                </a:cubicBezTo>
                <a:cubicBezTo>
                  <a:pt x="443" y="93"/>
                  <a:pt x="442" y="96"/>
                  <a:pt x="442" y="101"/>
                </a:cubicBezTo>
                <a:cubicBezTo>
                  <a:pt x="442" y="106"/>
                  <a:pt x="444" y="112"/>
                  <a:pt x="443" y="113"/>
                </a:cubicBezTo>
                <a:cubicBezTo>
                  <a:pt x="441" y="115"/>
                  <a:pt x="437" y="116"/>
                  <a:pt x="433" y="119"/>
                </a:cubicBezTo>
                <a:cubicBezTo>
                  <a:pt x="430" y="122"/>
                  <a:pt x="430" y="125"/>
                  <a:pt x="427" y="126"/>
                </a:cubicBezTo>
                <a:cubicBezTo>
                  <a:pt x="424" y="126"/>
                  <a:pt x="423" y="124"/>
                  <a:pt x="420" y="126"/>
                </a:cubicBezTo>
                <a:cubicBezTo>
                  <a:pt x="417" y="128"/>
                  <a:pt x="414" y="131"/>
                  <a:pt x="416" y="135"/>
                </a:cubicBezTo>
                <a:cubicBezTo>
                  <a:pt x="418" y="138"/>
                  <a:pt x="424" y="135"/>
                  <a:pt x="426" y="138"/>
                </a:cubicBezTo>
                <a:cubicBezTo>
                  <a:pt x="428" y="140"/>
                  <a:pt x="427" y="143"/>
                  <a:pt x="429" y="143"/>
                </a:cubicBezTo>
                <a:cubicBezTo>
                  <a:pt x="430" y="143"/>
                  <a:pt x="430" y="142"/>
                  <a:pt x="434" y="139"/>
                </a:cubicBezTo>
                <a:cubicBezTo>
                  <a:pt x="438" y="136"/>
                  <a:pt x="447" y="134"/>
                  <a:pt x="450" y="136"/>
                </a:cubicBezTo>
                <a:cubicBezTo>
                  <a:pt x="454" y="137"/>
                  <a:pt x="452" y="140"/>
                  <a:pt x="455" y="141"/>
                </a:cubicBezTo>
                <a:cubicBezTo>
                  <a:pt x="457" y="141"/>
                  <a:pt x="456" y="142"/>
                  <a:pt x="457" y="143"/>
                </a:cubicBezTo>
                <a:cubicBezTo>
                  <a:pt x="457" y="144"/>
                  <a:pt x="461" y="145"/>
                  <a:pt x="463" y="145"/>
                </a:cubicBezTo>
                <a:cubicBezTo>
                  <a:pt x="464" y="144"/>
                  <a:pt x="467" y="142"/>
                  <a:pt x="469" y="146"/>
                </a:cubicBezTo>
                <a:cubicBezTo>
                  <a:pt x="472" y="149"/>
                  <a:pt x="475" y="150"/>
                  <a:pt x="475" y="146"/>
                </a:cubicBezTo>
                <a:cubicBezTo>
                  <a:pt x="476" y="142"/>
                  <a:pt x="476" y="139"/>
                  <a:pt x="478" y="137"/>
                </a:cubicBezTo>
                <a:cubicBezTo>
                  <a:pt x="480" y="136"/>
                  <a:pt x="482" y="133"/>
                  <a:pt x="484" y="132"/>
                </a:cubicBezTo>
                <a:cubicBezTo>
                  <a:pt x="485" y="130"/>
                  <a:pt x="487" y="129"/>
                  <a:pt x="487" y="125"/>
                </a:cubicBezTo>
                <a:cubicBezTo>
                  <a:pt x="486" y="122"/>
                  <a:pt x="490" y="116"/>
                  <a:pt x="494" y="116"/>
                </a:cubicBezTo>
                <a:cubicBezTo>
                  <a:pt x="498" y="116"/>
                  <a:pt x="496" y="117"/>
                  <a:pt x="501" y="117"/>
                </a:cubicBezTo>
                <a:cubicBezTo>
                  <a:pt x="506" y="117"/>
                  <a:pt x="508" y="116"/>
                  <a:pt x="511" y="114"/>
                </a:cubicBezTo>
                <a:cubicBezTo>
                  <a:pt x="515" y="112"/>
                  <a:pt x="518" y="112"/>
                  <a:pt x="521" y="112"/>
                </a:cubicBezTo>
                <a:cubicBezTo>
                  <a:pt x="525" y="112"/>
                  <a:pt x="527" y="112"/>
                  <a:pt x="528" y="110"/>
                </a:cubicBezTo>
                <a:cubicBezTo>
                  <a:pt x="530" y="107"/>
                  <a:pt x="534" y="102"/>
                  <a:pt x="539" y="101"/>
                </a:cubicBezTo>
                <a:cubicBezTo>
                  <a:pt x="543" y="99"/>
                  <a:pt x="552" y="81"/>
                  <a:pt x="552" y="81"/>
                </a:cubicBezTo>
                <a:cubicBezTo>
                  <a:pt x="556" y="73"/>
                  <a:pt x="556" y="73"/>
                  <a:pt x="556" y="73"/>
                </a:cubicBezTo>
                <a:cubicBezTo>
                  <a:pt x="556" y="73"/>
                  <a:pt x="557" y="73"/>
                  <a:pt x="560" y="75"/>
                </a:cubicBezTo>
                <a:cubicBezTo>
                  <a:pt x="563" y="77"/>
                  <a:pt x="564" y="77"/>
                  <a:pt x="569" y="77"/>
                </a:cubicBezTo>
                <a:cubicBezTo>
                  <a:pt x="574" y="77"/>
                  <a:pt x="580" y="77"/>
                  <a:pt x="581" y="77"/>
                </a:cubicBezTo>
                <a:cubicBezTo>
                  <a:pt x="581" y="77"/>
                  <a:pt x="585" y="77"/>
                  <a:pt x="587" y="77"/>
                </a:cubicBezTo>
                <a:cubicBezTo>
                  <a:pt x="589" y="77"/>
                  <a:pt x="590" y="80"/>
                  <a:pt x="587" y="81"/>
                </a:cubicBezTo>
                <a:cubicBezTo>
                  <a:pt x="583" y="81"/>
                  <a:pt x="578" y="81"/>
                  <a:pt x="576" y="81"/>
                </a:cubicBezTo>
                <a:cubicBezTo>
                  <a:pt x="575" y="81"/>
                  <a:pt x="578" y="79"/>
                  <a:pt x="573" y="79"/>
                </a:cubicBezTo>
                <a:cubicBezTo>
                  <a:pt x="568" y="80"/>
                  <a:pt x="569" y="81"/>
                  <a:pt x="566" y="81"/>
                </a:cubicBezTo>
                <a:cubicBezTo>
                  <a:pt x="563" y="81"/>
                  <a:pt x="564" y="82"/>
                  <a:pt x="561" y="83"/>
                </a:cubicBezTo>
                <a:cubicBezTo>
                  <a:pt x="558" y="84"/>
                  <a:pt x="556" y="85"/>
                  <a:pt x="555" y="84"/>
                </a:cubicBezTo>
                <a:cubicBezTo>
                  <a:pt x="554" y="83"/>
                  <a:pt x="554" y="83"/>
                  <a:pt x="552" y="85"/>
                </a:cubicBezTo>
                <a:cubicBezTo>
                  <a:pt x="551" y="87"/>
                  <a:pt x="546" y="95"/>
                  <a:pt x="546" y="97"/>
                </a:cubicBezTo>
                <a:cubicBezTo>
                  <a:pt x="546" y="99"/>
                  <a:pt x="546" y="101"/>
                  <a:pt x="548" y="102"/>
                </a:cubicBezTo>
                <a:cubicBezTo>
                  <a:pt x="549" y="103"/>
                  <a:pt x="551" y="101"/>
                  <a:pt x="551" y="99"/>
                </a:cubicBezTo>
                <a:cubicBezTo>
                  <a:pt x="550" y="97"/>
                  <a:pt x="554" y="97"/>
                  <a:pt x="554" y="96"/>
                </a:cubicBezTo>
                <a:cubicBezTo>
                  <a:pt x="554" y="95"/>
                  <a:pt x="552" y="91"/>
                  <a:pt x="555" y="90"/>
                </a:cubicBezTo>
                <a:cubicBezTo>
                  <a:pt x="559" y="90"/>
                  <a:pt x="559" y="91"/>
                  <a:pt x="561" y="89"/>
                </a:cubicBezTo>
                <a:cubicBezTo>
                  <a:pt x="563" y="86"/>
                  <a:pt x="568" y="87"/>
                  <a:pt x="570" y="86"/>
                </a:cubicBezTo>
                <a:cubicBezTo>
                  <a:pt x="571" y="85"/>
                  <a:pt x="571" y="82"/>
                  <a:pt x="576" y="85"/>
                </a:cubicBezTo>
                <a:cubicBezTo>
                  <a:pt x="582" y="87"/>
                  <a:pt x="579" y="92"/>
                  <a:pt x="584" y="89"/>
                </a:cubicBezTo>
                <a:cubicBezTo>
                  <a:pt x="589" y="86"/>
                  <a:pt x="589" y="81"/>
                  <a:pt x="593" y="79"/>
                </a:cubicBezTo>
                <a:cubicBezTo>
                  <a:pt x="596" y="76"/>
                  <a:pt x="598" y="77"/>
                  <a:pt x="598" y="80"/>
                </a:cubicBezTo>
                <a:cubicBezTo>
                  <a:pt x="598" y="83"/>
                  <a:pt x="600" y="85"/>
                  <a:pt x="601" y="85"/>
                </a:cubicBezTo>
                <a:cubicBezTo>
                  <a:pt x="602" y="85"/>
                  <a:pt x="603" y="87"/>
                  <a:pt x="603" y="89"/>
                </a:cubicBezTo>
                <a:cubicBezTo>
                  <a:pt x="602" y="91"/>
                  <a:pt x="603" y="94"/>
                  <a:pt x="604" y="95"/>
                </a:cubicBezTo>
                <a:cubicBezTo>
                  <a:pt x="604" y="96"/>
                  <a:pt x="606" y="98"/>
                  <a:pt x="608" y="98"/>
                </a:cubicBezTo>
                <a:cubicBezTo>
                  <a:pt x="610" y="98"/>
                  <a:pt x="612" y="102"/>
                  <a:pt x="615" y="102"/>
                </a:cubicBezTo>
                <a:cubicBezTo>
                  <a:pt x="617" y="102"/>
                  <a:pt x="622" y="106"/>
                  <a:pt x="623" y="106"/>
                </a:cubicBezTo>
                <a:cubicBezTo>
                  <a:pt x="623" y="107"/>
                  <a:pt x="626" y="104"/>
                  <a:pt x="627" y="108"/>
                </a:cubicBezTo>
                <a:cubicBezTo>
                  <a:pt x="628" y="112"/>
                  <a:pt x="628" y="113"/>
                  <a:pt x="632" y="116"/>
                </a:cubicBezTo>
                <a:cubicBezTo>
                  <a:pt x="635" y="119"/>
                  <a:pt x="636" y="120"/>
                  <a:pt x="637" y="117"/>
                </a:cubicBezTo>
                <a:cubicBezTo>
                  <a:pt x="638" y="114"/>
                  <a:pt x="644" y="117"/>
                  <a:pt x="646" y="115"/>
                </a:cubicBezTo>
                <a:cubicBezTo>
                  <a:pt x="649" y="113"/>
                  <a:pt x="653" y="111"/>
                  <a:pt x="653" y="110"/>
                </a:cubicBezTo>
                <a:cubicBezTo>
                  <a:pt x="654" y="109"/>
                  <a:pt x="655" y="113"/>
                  <a:pt x="657" y="114"/>
                </a:cubicBezTo>
                <a:cubicBezTo>
                  <a:pt x="657" y="114"/>
                  <a:pt x="657" y="114"/>
                  <a:pt x="657" y="114"/>
                </a:cubicBezTo>
                <a:cubicBezTo>
                  <a:pt x="657" y="114"/>
                  <a:pt x="657" y="114"/>
                  <a:pt x="657" y="114"/>
                </a:cubicBezTo>
                <a:cubicBezTo>
                  <a:pt x="657" y="114"/>
                  <a:pt x="657" y="114"/>
                  <a:pt x="657" y="114"/>
                </a:cubicBezTo>
                <a:cubicBezTo>
                  <a:pt x="658" y="114"/>
                  <a:pt x="661" y="116"/>
                  <a:pt x="661" y="118"/>
                </a:cubicBezTo>
                <a:cubicBezTo>
                  <a:pt x="661" y="120"/>
                  <a:pt x="660" y="121"/>
                  <a:pt x="660" y="122"/>
                </a:cubicBezTo>
                <a:cubicBezTo>
                  <a:pt x="659" y="124"/>
                  <a:pt x="659" y="125"/>
                  <a:pt x="659" y="126"/>
                </a:cubicBezTo>
                <a:cubicBezTo>
                  <a:pt x="659" y="128"/>
                  <a:pt x="658" y="129"/>
                  <a:pt x="660" y="130"/>
                </a:cubicBezTo>
                <a:cubicBezTo>
                  <a:pt x="660" y="130"/>
                  <a:pt x="667" y="137"/>
                  <a:pt x="669" y="139"/>
                </a:cubicBezTo>
                <a:cubicBezTo>
                  <a:pt x="671" y="141"/>
                  <a:pt x="668" y="145"/>
                  <a:pt x="665" y="147"/>
                </a:cubicBezTo>
                <a:cubicBezTo>
                  <a:pt x="663" y="150"/>
                  <a:pt x="665" y="152"/>
                  <a:pt x="669" y="154"/>
                </a:cubicBezTo>
                <a:cubicBezTo>
                  <a:pt x="672" y="156"/>
                  <a:pt x="677" y="158"/>
                  <a:pt x="679" y="160"/>
                </a:cubicBezTo>
                <a:cubicBezTo>
                  <a:pt x="682" y="162"/>
                  <a:pt x="686" y="164"/>
                  <a:pt x="693" y="163"/>
                </a:cubicBezTo>
                <a:cubicBezTo>
                  <a:pt x="699" y="163"/>
                  <a:pt x="698" y="159"/>
                  <a:pt x="700" y="162"/>
                </a:cubicBezTo>
                <a:cubicBezTo>
                  <a:pt x="702" y="165"/>
                  <a:pt x="698" y="169"/>
                  <a:pt x="702" y="168"/>
                </a:cubicBezTo>
                <a:cubicBezTo>
                  <a:pt x="702" y="173"/>
                  <a:pt x="702" y="175"/>
                  <a:pt x="703" y="179"/>
                </a:cubicBezTo>
                <a:cubicBezTo>
                  <a:pt x="705" y="183"/>
                  <a:pt x="707" y="191"/>
                  <a:pt x="707" y="195"/>
                </a:cubicBezTo>
                <a:cubicBezTo>
                  <a:pt x="707" y="200"/>
                  <a:pt x="710" y="206"/>
                  <a:pt x="714" y="213"/>
                </a:cubicBezTo>
                <a:cubicBezTo>
                  <a:pt x="717" y="219"/>
                  <a:pt x="721" y="225"/>
                  <a:pt x="719" y="230"/>
                </a:cubicBezTo>
                <a:cubicBezTo>
                  <a:pt x="716" y="236"/>
                  <a:pt x="715" y="237"/>
                  <a:pt x="714" y="245"/>
                </a:cubicBezTo>
                <a:cubicBezTo>
                  <a:pt x="713" y="252"/>
                  <a:pt x="702" y="260"/>
                  <a:pt x="699" y="262"/>
                </a:cubicBezTo>
                <a:cubicBezTo>
                  <a:pt x="697" y="263"/>
                  <a:pt x="696" y="269"/>
                  <a:pt x="697" y="271"/>
                </a:cubicBezTo>
                <a:cubicBezTo>
                  <a:pt x="698" y="273"/>
                  <a:pt x="696" y="277"/>
                  <a:pt x="697" y="281"/>
                </a:cubicBezTo>
                <a:cubicBezTo>
                  <a:pt x="698" y="285"/>
                  <a:pt x="703" y="282"/>
                  <a:pt x="705" y="284"/>
                </a:cubicBezTo>
                <a:cubicBezTo>
                  <a:pt x="707" y="286"/>
                  <a:pt x="710" y="290"/>
                  <a:pt x="715" y="291"/>
                </a:cubicBezTo>
                <a:cubicBezTo>
                  <a:pt x="720" y="293"/>
                  <a:pt x="721" y="299"/>
                  <a:pt x="725" y="304"/>
                </a:cubicBezTo>
                <a:cubicBezTo>
                  <a:pt x="728" y="308"/>
                  <a:pt x="734" y="307"/>
                  <a:pt x="738" y="311"/>
                </a:cubicBezTo>
                <a:cubicBezTo>
                  <a:pt x="742" y="316"/>
                  <a:pt x="737" y="318"/>
                  <a:pt x="738" y="321"/>
                </a:cubicBezTo>
                <a:cubicBezTo>
                  <a:pt x="740" y="324"/>
                  <a:pt x="740" y="323"/>
                  <a:pt x="738" y="329"/>
                </a:cubicBezTo>
                <a:cubicBezTo>
                  <a:pt x="736" y="335"/>
                  <a:pt x="732" y="336"/>
                  <a:pt x="735" y="341"/>
                </a:cubicBezTo>
                <a:cubicBezTo>
                  <a:pt x="737" y="346"/>
                  <a:pt x="734" y="351"/>
                  <a:pt x="737" y="352"/>
                </a:cubicBezTo>
                <a:cubicBezTo>
                  <a:pt x="740" y="354"/>
                  <a:pt x="750" y="353"/>
                  <a:pt x="749" y="356"/>
                </a:cubicBezTo>
                <a:cubicBezTo>
                  <a:pt x="749" y="359"/>
                  <a:pt x="747" y="362"/>
                  <a:pt x="749" y="365"/>
                </a:cubicBezTo>
                <a:cubicBezTo>
                  <a:pt x="751" y="369"/>
                  <a:pt x="746" y="371"/>
                  <a:pt x="748" y="375"/>
                </a:cubicBezTo>
                <a:cubicBezTo>
                  <a:pt x="750" y="378"/>
                  <a:pt x="754" y="375"/>
                  <a:pt x="753" y="383"/>
                </a:cubicBezTo>
                <a:cubicBezTo>
                  <a:pt x="753" y="392"/>
                  <a:pt x="752" y="394"/>
                  <a:pt x="752" y="399"/>
                </a:cubicBezTo>
                <a:cubicBezTo>
                  <a:pt x="751" y="404"/>
                  <a:pt x="743" y="408"/>
                  <a:pt x="744" y="412"/>
                </a:cubicBezTo>
                <a:cubicBezTo>
                  <a:pt x="746" y="416"/>
                  <a:pt x="748" y="415"/>
                  <a:pt x="749" y="419"/>
                </a:cubicBezTo>
                <a:cubicBezTo>
                  <a:pt x="750" y="424"/>
                  <a:pt x="756" y="424"/>
                  <a:pt x="757" y="427"/>
                </a:cubicBezTo>
                <a:cubicBezTo>
                  <a:pt x="757" y="431"/>
                  <a:pt x="760" y="437"/>
                  <a:pt x="758" y="440"/>
                </a:cubicBezTo>
                <a:cubicBezTo>
                  <a:pt x="756" y="443"/>
                  <a:pt x="755" y="445"/>
                  <a:pt x="757" y="447"/>
                </a:cubicBezTo>
                <a:cubicBezTo>
                  <a:pt x="759" y="449"/>
                  <a:pt x="761" y="448"/>
                  <a:pt x="769" y="451"/>
                </a:cubicBezTo>
                <a:cubicBezTo>
                  <a:pt x="777" y="454"/>
                  <a:pt x="777" y="456"/>
                  <a:pt x="777" y="461"/>
                </a:cubicBezTo>
                <a:cubicBezTo>
                  <a:pt x="777" y="466"/>
                  <a:pt x="777" y="470"/>
                  <a:pt x="780" y="474"/>
                </a:cubicBezTo>
                <a:cubicBezTo>
                  <a:pt x="784" y="478"/>
                  <a:pt x="786" y="482"/>
                  <a:pt x="786" y="487"/>
                </a:cubicBezTo>
                <a:cubicBezTo>
                  <a:pt x="785" y="492"/>
                  <a:pt x="782" y="500"/>
                  <a:pt x="781" y="505"/>
                </a:cubicBezTo>
                <a:cubicBezTo>
                  <a:pt x="780" y="511"/>
                  <a:pt x="775" y="515"/>
                  <a:pt x="775" y="519"/>
                </a:cubicBezTo>
                <a:cubicBezTo>
                  <a:pt x="775" y="523"/>
                  <a:pt x="777" y="525"/>
                  <a:pt x="773" y="529"/>
                </a:cubicBezTo>
                <a:cubicBezTo>
                  <a:pt x="769" y="533"/>
                  <a:pt x="770" y="534"/>
                  <a:pt x="769" y="537"/>
                </a:cubicBezTo>
                <a:cubicBezTo>
                  <a:pt x="769" y="540"/>
                  <a:pt x="761" y="540"/>
                  <a:pt x="759" y="539"/>
                </a:cubicBezTo>
                <a:cubicBezTo>
                  <a:pt x="757" y="538"/>
                  <a:pt x="751" y="542"/>
                  <a:pt x="752" y="535"/>
                </a:cubicBezTo>
                <a:cubicBezTo>
                  <a:pt x="754" y="529"/>
                  <a:pt x="753" y="526"/>
                  <a:pt x="750" y="528"/>
                </a:cubicBezTo>
                <a:cubicBezTo>
                  <a:pt x="747" y="530"/>
                  <a:pt x="748" y="525"/>
                  <a:pt x="748" y="520"/>
                </a:cubicBezTo>
                <a:cubicBezTo>
                  <a:pt x="748" y="515"/>
                  <a:pt x="746" y="512"/>
                  <a:pt x="742" y="513"/>
                </a:cubicBezTo>
                <a:cubicBezTo>
                  <a:pt x="738" y="514"/>
                  <a:pt x="738" y="518"/>
                  <a:pt x="735" y="515"/>
                </a:cubicBezTo>
                <a:cubicBezTo>
                  <a:pt x="731" y="513"/>
                  <a:pt x="727" y="510"/>
                  <a:pt x="724" y="513"/>
                </a:cubicBezTo>
                <a:cubicBezTo>
                  <a:pt x="721" y="515"/>
                  <a:pt x="719" y="521"/>
                  <a:pt x="723" y="520"/>
                </a:cubicBezTo>
                <a:cubicBezTo>
                  <a:pt x="727" y="518"/>
                  <a:pt x="729" y="523"/>
                  <a:pt x="730" y="525"/>
                </a:cubicBezTo>
                <a:cubicBezTo>
                  <a:pt x="730" y="527"/>
                  <a:pt x="735" y="527"/>
                  <a:pt x="734" y="529"/>
                </a:cubicBezTo>
                <a:cubicBezTo>
                  <a:pt x="732" y="531"/>
                  <a:pt x="728" y="534"/>
                  <a:pt x="724" y="534"/>
                </a:cubicBezTo>
                <a:cubicBezTo>
                  <a:pt x="721" y="534"/>
                  <a:pt x="719" y="535"/>
                  <a:pt x="716" y="538"/>
                </a:cubicBezTo>
                <a:cubicBezTo>
                  <a:pt x="713" y="540"/>
                  <a:pt x="704" y="545"/>
                  <a:pt x="702" y="544"/>
                </a:cubicBezTo>
                <a:cubicBezTo>
                  <a:pt x="700" y="544"/>
                  <a:pt x="696" y="542"/>
                  <a:pt x="693" y="545"/>
                </a:cubicBezTo>
                <a:cubicBezTo>
                  <a:pt x="690" y="549"/>
                  <a:pt x="694" y="550"/>
                  <a:pt x="690" y="553"/>
                </a:cubicBezTo>
                <a:cubicBezTo>
                  <a:pt x="687" y="556"/>
                  <a:pt x="678" y="552"/>
                  <a:pt x="676" y="555"/>
                </a:cubicBezTo>
                <a:cubicBezTo>
                  <a:pt x="674" y="557"/>
                  <a:pt x="675" y="555"/>
                  <a:pt x="671" y="557"/>
                </a:cubicBezTo>
                <a:cubicBezTo>
                  <a:pt x="667" y="558"/>
                  <a:pt x="663" y="556"/>
                  <a:pt x="661" y="558"/>
                </a:cubicBezTo>
                <a:cubicBezTo>
                  <a:pt x="659" y="561"/>
                  <a:pt x="662" y="560"/>
                  <a:pt x="659" y="565"/>
                </a:cubicBezTo>
                <a:cubicBezTo>
                  <a:pt x="657" y="569"/>
                  <a:pt x="656" y="574"/>
                  <a:pt x="653" y="573"/>
                </a:cubicBezTo>
                <a:cubicBezTo>
                  <a:pt x="650" y="572"/>
                  <a:pt x="649" y="568"/>
                  <a:pt x="646" y="570"/>
                </a:cubicBezTo>
                <a:cubicBezTo>
                  <a:pt x="643" y="572"/>
                  <a:pt x="645" y="576"/>
                  <a:pt x="642" y="577"/>
                </a:cubicBezTo>
                <a:cubicBezTo>
                  <a:pt x="639" y="578"/>
                  <a:pt x="636" y="573"/>
                  <a:pt x="634" y="577"/>
                </a:cubicBezTo>
                <a:cubicBezTo>
                  <a:pt x="632" y="581"/>
                  <a:pt x="635" y="585"/>
                  <a:pt x="631" y="586"/>
                </a:cubicBezTo>
                <a:cubicBezTo>
                  <a:pt x="627" y="588"/>
                  <a:pt x="619" y="584"/>
                  <a:pt x="618" y="588"/>
                </a:cubicBezTo>
                <a:cubicBezTo>
                  <a:pt x="617" y="592"/>
                  <a:pt x="620" y="595"/>
                  <a:pt x="615" y="598"/>
                </a:cubicBezTo>
                <a:cubicBezTo>
                  <a:pt x="611" y="600"/>
                  <a:pt x="609" y="599"/>
                  <a:pt x="605" y="597"/>
                </a:cubicBezTo>
                <a:cubicBezTo>
                  <a:pt x="601" y="594"/>
                  <a:pt x="596" y="594"/>
                  <a:pt x="594" y="596"/>
                </a:cubicBezTo>
                <a:cubicBezTo>
                  <a:pt x="593" y="599"/>
                  <a:pt x="590" y="603"/>
                  <a:pt x="587" y="601"/>
                </a:cubicBezTo>
                <a:cubicBezTo>
                  <a:pt x="584" y="598"/>
                  <a:pt x="580" y="601"/>
                  <a:pt x="577" y="603"/>
                </a:cubicBezTo>
                <a:cubicBezTo>
                  <a:pt x="573" y="604"/>
                  <a:pt x="574" y="603"/>
                  <a:pt x="570" y="609"/>
                </a:cubicBezTo>
                <a:cubicBezTo>
                  <a:pt x="565" y="615"/>
                  <a:pt x="559" y="617"/>
                  <a:pt x="559" y="620"/>
                </a:cubicBezTo>
                <a:cubicBezTo>
                  <a:pt x="560" y="623"/>
                  <a:pt x="562" y="631"/>
                  <a:pt x="559" y="631"/>
                </a:cubicBezTo>
                <a:cubicBezTo>
                  <a:pt x="557" y="631"/>
                  <a:pt x="552" y="629"/>
                  <a:pt x="552" y="625"/>
                </a:cubicBezTo>
                <a:cubicBezTo>
                  <a:pt x="552" y="621"/>
                  <a:pt x="550" y="621"/>
                  <a:pt x="549" y="621"/>
                </a:cubicBezTo>
                <a:cubicBezTo>
                  <a:pt x="548" y="621"/>
                  <a:pt x="549" y="618"/>
                  <a:pt x="546" y="614"/>
                </a:cubicBezTo>
                <a:cubicBezTo>
                  <a:pt x="543" y="611"/>
                  <a:pt x="540" y="612"/>
                  <a:pt x="540" y="616"/>
                </a:cubicBezTo>
                <a:cubicBezTo>
                  <a:pt x="539" y="619"/>
                  <a:pt x="534" y="619"/>
                  <a:pt x="538" y="623"/>
                </a:cubicBezTo>
                <a:cubicBezTo>
                  <a:pt x="543" y="627"/>
                  <a:pt x="547" y="626"/>
                  <a:pt x="547" y="632"/>
                </a:cubicBezTo>
                <a:cubicBezTo>
                  <a:pt x="547" y="638"/>
                  <a:pt x="550" y="644"/>
                  <a:pt x="553" y="645"/>
                </a:cubicBezTo>
                <a:cubicBezTo>
                  <a:pt x="555" y="645"/>
                  <a:pt x="554" y="646"/>
                  <a:pt x="559" y="649"/>
                </a:cubicBezTo>
                <a:cubicBezTo>
                  <a:pt x="565" y="653"/>
                  <a:pt x="572" y="656"/>
                  <a:pt x="572" y="656"/>
                </a:cubicBezTo>
                <a:cubicBezTo>
                  <a:pt x="572" y="656"/>
                  <a:pt x="569" y="662"/>
                  <a:pt x="572" y="663"/>
                </a:cubicBezTo>
                <a:cubicBezTo>
                  <a:pt x="575" y="665"/>
                  <a:pt x="579" y="666"/>
                  <a:pt x="577" y="670"/>
                </a:cubicBezTo>
                <a:cubicBezTo>
                  <a:pt x="574" y="674"/>
                  <a:pt x="572" y="678"/>
                  <a:pt x="572" y="680"/>
                </a:cubicBezTo>
                <a:cubicBezTo>
                  <a:pt x="571" y="681"/>
                  <a:pt x="566" y="683"/>
                  <a:pt x="567" y="686"/>
                </a:cubicBezTo>
                <a:cubicBezTo>
                  <a:pt x="568" y="690"/>
                  <a:pt x="572" y="693"/>
                  <a:pt x="573" y="694"/>
                </a:cubicBezTo>
                <a:cubicBezTo>
                  <a:pt x="575" y="694"/>
                  <a:pt x="577" y="696"/>
                  <a:pt x="578" y="700"/>
                </a:cubicBezTo>
                <a:cubicBezTo>
                  <a:pt x="580" y="704"/>
                  <a:pt x="583" y="708"/>
                  <a:pt x="583" y="712"/>
                </a:cubicBezTo>
                <a:cubicBezTo>
                  <a:pt x="583" y="715"/>
                  <a:pt x="589" y="711"/>
                  <a:pt x="589" y="716"/>
                </a:cubicBezTo>
                <a:cubicBezTo>
                  <a:pt x="589" y="721"/>
                  <a:pt x="587" y="728"/>
                  <a:pt x="592" y="729"/>
                </a:cubicBezTo>
                <a:cubicBezTo>
                  <a:pt x="597" y="729"/>
                  <a:pt x="601" y="732"/>
                  <a:pt x="601" y="737"/>
                </a:cubicBezTo>
                <a:cubicBezTo>
                  <a:pt x="602" y="742"/>
                  <a:pt x="608" y="740"/>
                  <a:pt x="613" y="738"/>
                </a:cubicBezTo>
                <a:cubicBezTo>
                  <a:pt x="618" y="737"/>
                  <a:pt x="623" y="739"/>
                  <a:pt x="626" y="746"/>
                </a:cubicBezTo>
                <a:cubicBezTo>
                  <a:pt x="629" y="754"/>
                  <a:pt x="636" y="758"/>
                  <a:pt x="637" y="760"/>
                </a:cubicBezTo>
                <a:cubicBezTo>
                  <a:pt x="638" y="762"/>
                  <a:pt x="641" y="766"/>
                  <a:pt x="646" y="766"/>
                </a:cubicBezTo>
                <a:cubicBezTo>
                  <a:pt x="650" y="766"/>
                  <a:pt x="651" y="767"/>
                  <a:pt x="654" y="771"/>
                </a:cubicBezTo>
                <a:cubicBezTo>
                  <a:pt x="656" y="774"/>
                  <a:pt x="657" y="777"/>
                  <a:pt x="659" y="781"/>
                </a:cubicBezTo>
                <a:cubicBezTo>
                  <a:pt x="661" y="786"/>
                  <a:pt x="666" y="787"/>
                  <a:pt x="670" y="785"/>
                </a:cubicBezTo>
                <a:cubicBezTo>
                  <a:pt x="673" y="782"/>
                  <a:pt x="674" y="785"/>
                  <a:pt x="677" y="788"/>
                </a:cubicBezTo>
                <a:cubicBezTo>
                  <a:pt x="681" y="791"/>
                  <a:pt x="681" y="796"/>
                  <a:pt x="684" y="796"/>
                </a:cubicBezTo>
                <a:cubicBezTo>
                  <a:pt x="688" y="796"/>
                  <a:pt x="691" y="799"/>
                  <a:pt x="691" y="800"/>
                </a:cubicBezTo>
                <a:cubicBezTo>
                  <a:pt x="692" y="801"/>
                  <a:pt x="700" y="806"/>
                  <a:pt x="698" y="810"/>
                </a:cubicBezTo>
                <a:cubicBezTo>
                  <a:pt x="695" y="814"/>
                  <a:pt x="697" y="815"/>
                  <a:pt x="698" y="817"/>
                </a:cubicBezTo>
                <a:cubicBezTo>
                  <a:pt x="699" y="819"/>
                  <a:pt x="699" y="822"/>
                  <a:pt x="698" y="825"/>
                </a:cubicBezTo>
                <a:cubicBezTo>
                  <a:pt x="698" y="829"/>
                  <a:pt x="697" y="833"/>
                  <a:pt x="695" y="834"/>
                </a:cubicBezTo>
                <a:cubicBezTo>
                  <a:pt x="693" y="834"/>
                  <a:pt x="693" y="838"/>
                  <a:pt x="691" y="841"/>
                </a:cubicBezTo>
                <a:cubicBezTo>
                  <a:pt x="688" y="843"/>
                  <a:pt x="682" y="838"/>
                  <a:pt x="680" y="836"/>
                </a:cubicBezTo>
                <a:cubicBezTo>
                  <a:pt x="677" y="834"/>
                  <a:pt x="674" y="834"/>
                  <a:pt x="670" y="834"/>
                </a:cubicBezTo>
                <a:cubicBezTo>
                  <a:pt x="667" y="835"/>
                  <a:pt x="664" y="840"/>
                  <a:pt x="665" y="843"/>
                </a:cubicBezTo>
                <a:cubicBezTo>
                  <a:pt x="666" y="845"/>
                  <a:pt x="665" y="849"/>
                  <a:pt x="665" y="853"/>
                </a:cubicBezTo>
                <a:cubicBezTo>
                  <a:pt x="664" y="856"/>
                  <a:pt x="666" y="860"/>
                  <a:pt x="662" y="863"/>
                </a:cubicBezTo>
                <a:cubicBezTo>
                  <a:pt x="659" y="865"/>
                  <a:pt x="652" y="870"/>
                  <a:pt x="651" y="871"/>
                </a:cubicBezTo>
                <a:cubicBezTo>
                  <a:pt x="650" y="873"/>
                  <a:pt x="647" y="870"/>
                  <a:pt x="642" y="873"/>
                </a:cubicBezTo>
                <a:cubicBezTo>
                  <a:pt x="636" y="875"/>
                  <a:pt x="630" y="872"/>
                  <a:pt x="626" y="878"/>
                </a:cubicBezTo>
                <a:cubicBezTo>
                  <a:pt x="622" y="884"/>
                  <a:pt x="621" y="882"/>
                  <a:pt x="616" y="884"/>
                </a:cubicBezTo>
                <a:cubicBezTo>
                  <a:pt x="611" y="886"/>
                  <a:pt x="614" y="889"/>
                  <a:pt x="610" y="891"/>
                </a:cubicBezTo>
                <a:cubicBezTo>
                  <a:pt x="605" y="893"/>
                  <a:pt x="602" y="895"/>
                  <a:pt x="605" y="899"/>
                </a:cubicBezTo>
                <a:cubicBezTo>
                  <a:pt x="607" y="904"/>
                  <a:pt x="613" y="910"/>
                  <a:pt x="614" y="910"/>
                </a:cubicBezTo>
                <a:cubicBezTo>
                  <a:pt x="616" y="911"/>
                  <a:pt x="616" y="918"/>
                  <a:pt x="621" y="919"/>
                </a:cubicBezTo>
                <a:cubicBezTo>
                  <a:pt x="626" y="921"/>
                  <a:pt x="632" y="927"/>
                  <a:pt x="629" y="929"/>
                </a:cubicBezTo>
                <a:cubicBezTo>
                  <a:pt x="626" y="932"/>
                  <a:pt x="623" y="937"/>
                  <a:pt x="623" y="941"/>
                </a:cubicBezTo>
                <a:cubicBezTo>
                  <a:pt x="622" y="944"/>
                  <a:pt x="619" y="949"/>
                  <a:pt x="624" y="948"/>
                </a:cubicBezTo>
                <a:cubicBezTo>
                  <a:pt x="629" y="946"/>
                  <a:pt x="632" y="945"/>
                  <a:pt x="634" y="948"/>
                </a:cubicBezTo>
                <a:cubicBezTo>
                  <a:pt x="636" y="951"/>
                  <a:pt x="637" y="956"/>
                  <a:pt x="637" y="960"/>
                </a:cubicBezTo>
                <a:cubicBezTo>
                  <a:pt x="636" y="963"/>
                  <a:pt x="634" y="965"/>
                  <a:pt x="635" y="967"/>
                </a:cubicBezTo>
                <a:cubicBezTo>
                  <a:pt x="636" y="969"/>
                  <a:pt x="632" y="968"/>
                  <a:pt x="633" y="972"/>
                </a:cubicBezTo>
                <a:cubicBezTo>
                  <a:pt x="634" y="975"/>
                  <a:pt x="635" y="980"/>
                  <a:pt x="631" y="979"/>
                </a:cubicBezTo>
                <a:cubicBezTo>
                  <a:pt x="627" y="979"/>
                  <a:pt x="620" y="972"/>
                  <a:pt x="617" y="971"/>
                </a:cubicBezTo>
                <a:cubicBezTo>
                  <a:pt x="615" y="970"/>
                  <a:pt x="607" y="969"/>
                  <a:pt x="611" y="964"/>
                </a:cubicBezTo>
                <a:cubicBezTo>
                  <a:pt x="614" y="959"/>
                  <a:pt x="610" y="961"/>
                  <a:pt x="608" y="958"/>
                </a:cubicBezTo>
                <a:cubicBezTo>
                  <a:pt x="606" y="955"/>
                  <a:pt x="603" y="953"/>
                  <a:pt x="598" y="954"/>
                </a:cubicBezTo>
                <a:cubicBezTo>
                  <a:pt x="592" y="955"/>
                  <a:pt x="593" y="962"/>
                  <a:pt x="587" y="960"/>
                </a:cubicBezTo>
                <a:cubicBezTo>
                  <a:pt x="581" y="958"/>
                  <a:pt x="578" y="948"/>
                  <a:pt x="574" y="950"/>
                </a:cubicBezTo>
                <a:cubicBezTo>
                  <a:pt x="571" y="952"/>
                  <a:pt x="567" y="951"/>
                  <a:pt x="565" y="951"/>
                </a:cubicBezTo>
                <a:cubicBezTo>
                  <a:pt x="563" y="951"/>
                  <a:pt x="563" y="947"/>
                  <a:pt x="559" y="947"/>
                </a:cubicBezTo>
                <a:cubicBezTo>
                  <a:pt x="556" y="947"/>
                  <a:pt x="554" y="955"/>
                  <a:pt x="556" y="956"/>
                </a:cubicBezTo>
                <a:cubicBezTo>
                  <a:pt x="557" y="958"/>
                  <a:pt x="560" y="963"/>
                  <a:pt x="555" y="964"/>
                </a:cubicBezTo>
                <a:cubicBezTo>
                  <a:pt x="550" y="964"/>
                  <a:pt x="545" y="960"/>
                  <a:pt x="539" y="962"/>
                </a:cubicBezTo>
                <a:cubicBezTo>
                  <a:pt x="532" y="964"/>
                  <a:pt x="532" y="965"/>
                  <a:pt x="526" y="967"/>
                </a:cubicBezTo>
                <a:cubicBezTo>
                  <a:pt x="520" y="969"/>
                  <a:pt x="509" y="965"/>
                  <a:pt x="505" y="968"/>
                </a:cubicBezTo>
                <a:cubicBezTo>
                  <a:pt x="501" y="971"/>
                  <a:pt x="501" y="976"/>
                  <a:pt x="499" y="977"/>
                </a:cubicBezTo>
                <a:cubicBezTo>
                  <a:pt x="496" y="978"/>
                  <a:pt x="488" y="975"/>
                  <a:pt x="486" y="978"/>
                </a:cubicBezTo>
                <a:cubicBezTo>
                  <a:pt x="484" y="982"/>
                  <a:pt x="486" y="986"/>
                  <a:pt x="484" y="986"/>
                </a:cubicBezTo>
                <a:cubicBezTo>
                  <a:pt x="481" y="986"/>
                  <a:pt x="477" y="986"/>
                  <a:pt x="476" y="989"/>
                </a:cubicBezTo>
                <a:cubicBezTo>
                  <a:pt x="475" y="991"/>
                  <a:pt x="472" y="995"/>
                  <a:pt x="468" y="991"/>
                </a:cubicBezTo>
                <a:cubicBezTo>
                  <a:pt x="463" y="987"/>
                  <a:pt x="463" y="986"/>
                  <a:pt x="459" y="990"/>
                </a:cubicBezTo>
                <a:cubicBezTo>
                  <a:pt x="456" y="993"/>
                  <a:pt x="453" y="994"/>
                  <a:pt x="448" y="994"/>
                </a:cubicBezTo>
                <a:cubicBezTo>
                  <a:pt x="444" y="994"/>
                  <a:pt x="446" y="991"/>
                  <a:pt x="445" y="987"/>
                </a:cubicBezTo>
                <a:cubicBezTo>
                  <a:pt x="444" y="983"/>
                  <a:pt x="440" y="981"/>
                  <a:pt x="438" y="982"/>
                </a:cubicBezTo>
                <a:cubicBezTo>
                  <a:pt x="436" y="982"/>
                  <a:pt x="434" y="980"/>
                  <a:pt x="436" y="978"/>
                </a:cubicBezTo>
                <a:cubicBezTo>
                  <a:pt x="438" y="977"/>
                  <a:pt x="437" y="974"/>
                  <a:pt x="434" y="975"/>
                </a:cubicBezTo>
                <a:cubicBezTo>
                  <a:pt x="430" y="976"/>
                  <a:pt x="428" y="978"/>
                  <a:pt x="425" y="977"/>
                </a:cubicBezTo>
                <a:cubicBezTo>
                  <a:pt x="423" y="975"/>
                  <a:pt x="419" y="974"/>
                  <a:pt x="417" y="974"/>
                </a:cubicBezTo>
                <a:cubicBezTo>
                  <a:pt x="416" y="974"/>
                  <a:pt x="411" y="972"/>
                  <a:pt x="408" y="973"/>
                </a:cubicBezTo>
                <a:cubicBezTo>
                  <a:pt x="406" y="974"/>
                  <a:pt x="403" y="976"/>
                  <a:pt x="400" y="975"/>
                </a:cubicBezTo>
                <a:cubicBezTo>
                  <a:pt x="397" y="974"/>
                  <a:pt x="395" y="976"/>
                  <a:pt x="397" y="978"/>
                </a:cubicBezTo>
                <a:cubicBezTo>
                  <a:pt x="399" y="981"/>
                  <a:pt x="399" y="983"/>
                  <a:pt x="398" y="986"/>
                </a:cubicBezTo>
                <a:cubicBezTo>
                  <a:pt x="397" y="988"/>
                  <a:pt x="397" y="992"/>
                  <a:pt x="394" y="994"/>
                </a:cubicBezTo>
                <a:cubicBezTo>
                  <a:pt x="390" y="996"/>
                  <a:pt x="389" y="1001"/>
                  <a:pt x="387" y="1003"/>
                </a:cubicBezTo>
                <a:cubicBezTo>
                  <a:pt x="386" y="1005"/>
                  <a:pt x="381" y="1008"/>
                  <a:pt x="377" y="1009"/>
                </a:cubicBezTo>
                <a:cubicBezTo>
                  <a:pt x="373" y="1009"/>
                  <a:pt x="371" y="1010"/>
                  <a:pt x="372" y="1006"/>
                </a:cubicBezTo>
                <a:cubicBezTo>
                  <a:pt x="373" y="1002"/>
                  <a:pt x="374" y="1003"/>
                  <a:pt x="374" y="999"/>
                </a:cubicBezTo>
                <a:cubicBezTo>
                  <a:pt x="375" y="995"/>
                  <a:pt x="370" y="995"/>
                  <a:pt x="367" y="997"/>
                </a:cubicBezTo>
                <a:cubicBezTo>
                  <a:pt x="364" y="998"/>
                  <a:pt x="360" y="996"/>
                  <a:pt x="361" y="993"/>
                </a:cubicBezTo>
                <a:cubicBezTo>
                  <a:pt x="362" y="990"/>
                  <a:pt x="363" y="986"/>
                  <a:pt x="362" y="985"/>
                </a:cubicBezTo>
                <a:cubicBezTo>
                  <a:pt x="360" y="983"/>
                  <a:pt x="355" y="983"/>
                  <a:pt x="353" y="980"/>
                </a:cubicBezTo>
                <a:cubicBezTo>
                  <a:pt x="352" y="977"/>
                  <a:pt x="349" y="975"/>
                  <a:pt x="346" y="976"/>
                </a:cubicBezTo>
                <a:cubicBezTo>
                  <a:pt x="343" y="977"/>
                  <a:pt x="339" y="976"/>
                  <a:pt x="339" y="974"/>
                </a:cubicBezTo>
                <a:cubicBezTo>
                  <a:pt x="339" y="971"/>
                  <a:pt x="340" y="966"/>
                  <a:pt x="336" y="969"/>
                </a:cubicBezTo>
                <a:cubicBezTo>
                  <a:pt x="333" y="972"/>
                  <a:pt x="332" y="974"/>
                  <a:pt x="328" y="975"/>
                </a:cubicBezTo>
                <a:cubicBezTo>
                  <a:pt x="328" y="974"/>
                  <a:pt x="327" y="973"/>
                  <a:pt x="326" y="972"/>
                </a:cubicBezTo>
                <a:cubicBezTo>
                  <a:pt x="320" y="969"/>
                  <a:pt x="315" y="972"/>
                  <a:pt x="313" y="967"/>
                </a:cubicBezTo>
                <a:cubicBezTo>
                  <a:pt x="310" y="962"/>
                  <a:pt x="309" y="961"/>
                  <a:pt x="306" y="961"/>
                </a:cubicBezTo>
                <a:cubicBezTo>
                  <a:pt x="304" y="961"/>
                  <a:pt x="300" y="957"/>
                  <a:pt x="300" y="957"/>
                </a:cubicBezTo>
                <a:cubicBezTo>
                  <a:pt x="299" y="957"/>
                  <a:pt x="298" y="962"/>
                  <a:pt x="293" y="958"/>
                </a:cubicBezTo>
                <a:cubicBezTo>
                  <a:pt x="289" y="954"/>
                  <a:pt x="284" y="953"/>
                  <a:pt x="284" y="950"/>
                </a:cubicBezTo>
                <a:cubicBezTo>
                  <a:pt x="285" y="947"/>
                  <a:pt x="282" y="947"/>
                  <a:pt x="279" y="945"/>
                </a:cubicBezTo>
                <a:cubicBezTo>
                  <a:pt x="276" y="942"/>
                  <a:pt x="271" y="937"/>
                  <a:pt x="268" y="938"/>
                </a:cubicBezTo>
                <a:cubicBezTo>
                  <a:pt x="265" y="939"/>
                  <a:pt x="266" y="941"/>
                  <a:pt x="269" y="942"/>
                </a:cubicBezTo>
                <a:cubicBezTo>
                  <a:pt x="272" y="944"/>
                  <a:pt x="279" y="946"/>
                  <a:pt x="279" y="948"/>
                </a:cubicBezTo>
                <a:cubicBezTo>
                  <a:pt x="279" y="950"/>
                  <a:pt x="279" y="950"/>
                  <a:pt x="279" y="950"/>
                </a:cubicBezTo>
                <a:cubicBezTo>
                  <a:pt x="279" y="950"/>
                  <a:pt x="278" y="953"/>
                  <a:pt x="279" y="957"/>
                </a:cubicBezTo>
                <a:cubicBezTo>
                  <a:pt x="279" y="957"/>
                  <a:pt x="279" y="958"/>
                  <a:pt x="280" y="958"/>
                </a:cubicBezTo>
                <a:cubicBezTo>
                  <a:pt x="278" y="958"/>
                  <a:pt x="276" y="958"/>
                  <a:pt x="275" y="958"/>
                </a:cubicBezTo>
                <a:cubicBezTo>
                  <a:pt x="275" y="958"/>
                  <a:pt x="273" y="955"/>
                  <a:pt x="270" y="952"/>
                </a:cubicBezTo>
                <a:cubicBezTo>
                  <a:pt x="267" y="949"/>
                  <a:pt x="265" y="948"/>
                  <a:pt x="261" y="948"/>
                </a:cubicBezTo>
                <a:cubicBezTo>
                  <a:pt x="256" y="948"/>
                  <a:pt x="258" y="951"/>
                  <a:pt x="260" y="951"/>
                </a:cubicBezTo>
                <a:cubicBezTo>
                  <a:pt x="263" y="952"/>
                  <a:pt x="262" y="955"/>
                  <a:pt x="262" y="955"/>
                </a:cubicBezTo>
                <a:cubicBezTo>
                  <a:pt x="261" y="955"/>
                  <a:pt x="260" y="956"/>
                  <a:pt x="258" y="957"/>
                </a:cubicBezTo>
                <a:cubicBezTo>
                  <a:pt x="253" y="960"/>
                  <a:pt x="253" y="960"/>
                  <a:pt x="251" y="955"/>
                </a:cubicBezTo>
                <a:cubicBezTo>
                  <a:pt x="248" y="950"/>
                  <a:pt x="246" y="950"/>
                  <a:pt x="244" y="952"/>
                </a:cubicBezTo>
                <a:cubicBezTo>
                  <a:pt x="242" y="955"/>
                  <a:pt x="238" y="954"/>
                  <a:pt x="237" y="954"/>
                </a:cubicBezTo>
                <a:cubicBezTo>
                  <a:pt x="236" y="953"/>
                  <a:pt x="241" y="948"/>
                  <a:pt x="237" y="945"/>
                </a:cubicBezTo>
                <a:cubicBezTo>
                  <a:pt x="233" y="942"/>
                  <a:pt x="230" y="945"/>
                  <a:pt x="230" y="942"/>
                </a:cubicBezTo>
                <a:cubicBezTo>
                  <a:pt x="229" y="940"/>
                  <a:pt x="224" y="936"/>
                  <a:pt x="223" y="940"/>
                </a:cubicBezTo>
                <a:cubicBezTo>
                  <a:pt x="222" y="944"/>
                  <a:pt x="220" y="941"/>
                  <a:pt x="216" y="944"/>
                </a:cubicBezTo>
                <a:cubicBezTo>
                  <a:pt x="212" y="946"/>
                  <a:pt x="218" y="949"/>
                  <a:pt x="214" y="950"/>
                </a:cubicBezTo>
                <a:cubicBezTo>
                  <a:pt x="211" y="951"/>
                  <a:pt x="209" y="954"/>
                  <a:pt x="210" y="956"/>
                </a:cubicBezTo>
                <a:cubicBezTo>
                  <a:pt x="210" y="958"/>
                  <a:pt x="215" y="961"/>
                  <a:pt x="217" y="958"/>
                </a:cubicBezTo>
                <a:cubicBezTo>
                  <a:pt x="220" y="955"/>
                  <a:pt x="227" y="956"/>
                  <a:pt x="228" y="958"/>
                </a:cubicBezTo>
                <a:cubicBezTo>
                  <a:pt x="229" y="960"/>
                  <a:pt x="227" y="967"/>
                  <a:pt x="225" y="965"/>
                </a:cubicBezTo>
                <a:cubicBezTo>
                  <a:pt x="224" y="963"/>
                  <a:pt x="218" y="961"/>
                  <a:pt x="216" y="963"/>
                </a:cubicBezTo>
                <a:cubicBezTo>
                  <a:pt x="214" y="966"/>
                  <a:pt x="219" y="968"/>
                  <a:pt x="213" y="968"/>
                </a:cubicBezTo>
                <a:cubicBezTo>
                  <a:pt x="207" y="968"/>
                  <a:pt x="204" y="969"/>
                  <a:pt x="201" y="966"/>
                </a:cubicBezTo>
                <a:cubicBezTo>
                  <a:pt x="197" y="963"/>
                  <a:pt x="193" y="963"/>
                  <a:pt x="191" y="963"/>
                </a:cubicBezTo>
                <a:cubicBezTo>
                  <a:pt x="189" y="963"/>
                  <a:pt x="186" y="963"/>
                  <a:pt x="184" y="966"/>
                </a:cubicBezTo>
                <a:cubicBezTo>
                  <a:pt x="182" y="968"/>
                  <a:pt x="183" y="970"/>
                  <a:pt x="178" y="970"/>
                </a:cubicBezTo>
                <a:cubicBezTo>
                  <a:pt x="174" y="970"/>
                  <a:pt x="167" y="972"/>
                  <a:pt x="165" y="970"/>
                </a:cubicBezTo>
                <a:cubicBezTo>
                  <a:pt x="163" y="967"/>
                  <a:pt x="162" y="965"/>
                  <a:pt x="158" y="965"/>
                </a:cubicBezTo>
                <a:cubicBezTo>
                  <a:pt x="155" y="966"/>
                  <a:pt x="155" y="967"/>
                  <a:pt x="151" y="968"/>
                </a:cubicBezTo>
                <a:cubicBezTo>
                  <a:pt x="148" y="970"/>
                  <a:pt x="144" y="970"/>
                  <a:pt x="142" y="970"/>
                </a:cubicBezTo>
                <a:cubicBezTo>
                  <a:pt x="139" y="970"/>
                  <a:pt x="138" y="972"/>
                  <a:pt x="136" y="972"/>
                </a:cubicBezTo>
                <a:cubicBezTo>
                  <a:pt x="135" y="972"/>
                  <a:pt x="134" y="971"/>
                  <a:pt x="134" y="971"/>
                </a:cubicBezTo>
                <a:close/>
                <a:moveTo>
                  <a:pt x="658" y="113"/>
                </a:moveTo>
                <a:cubicBezTo>
                  <a:pt x="658" y="114"/>
                  <a:pt x="658" y="114"/>
                  <a:pt x="658" y="114"/>
                </a:cubicBezTo>
                <a:cubicBezTo>
                  <a:pt x="658" y="114"/>
                  <a:pt x="662" y="116"/>
                  <a:pt x="662" y="118"/>
                </a:cubicBezTo>
                <a:cubicBezTo>
                  <a:pt x="662" y="120"/>
                  <a:pt x="662" y="121"/>
                  <a:pt x="662" y="123"/>
                </a:cubicBezTo>
                <a:cubicBezTo>
                  <a:pt x="661" y="127"/>
                  <a:pt x="661" y="127"/>
                  <a:pt x="665" y="124"/>
                </a:cubicBezTo>
                <a:cubicBezTo>
                  <a:pt x="667" y="123"/>
                  <a:pt x="665" y="125"/>
                  <a:pt x="666" y="128"/>
                </a:cubicBezTo>
                <a:cubicBezTo>
                  <a:pt x="666" y="130"/>
                  <a:pt x="670" y="130"/>
                  <a:pt x="670" y="128"/>
                </a:cubicBezTo>
                <a:cubicBezTo>
                  <a:pt x="670" y="125"/>
                  <a:pt x="671" y="121"/>
                  <a:pt x="674" y="123"/>
                </a:cubicBezTo>
                <a:cubicBezTo>
                  <a:pt x="676" y="125"/>
                  <a:pt x="681" y="127"/>
                  <a:pt x="682" y="130"/>
                </a:cubicBezTo>
                <a:cubicBezTo>
                  <a:pt x="683" y="133"/>
                  <a:pt x="683" y="138"/>
                  <a:pt x="682" y="138"/>
                </a:cubicBezTo>
                <a:cubicBezTo>
                  <a:pt x="680" y="138"/>
                  <a:pt x="675" y="138"/>
                  <a:pt x="675" y="136"/>
                </a:cubicBezTo>
                <a:cubicBezTo>
                  <a:pt x="675" y="134"/>
                  <a:pt x="673" y="132"/>
                  <a:pt x="671" y="133"/>
                </a:cubicBezTo>
                <a:cubicBezTo>
                  <a:pt x="670" y="134"/>
                  <a:pt x="670" y="136"/>
                  <a:pt x="672" y="138"/>
                </a:cubicBezTo>
                <a:cubicBezTo>
                  <a:pt x="674" y="139"/>
                  <a:pt x="675" y="143"/>
                  <a:pt x="672" y="145"/>
                </a:cubicBezTo>
                <a:cubicBezTo>
                  <a:pt x="670" y="146"/>
                  <a:pt x="667" y="149"/>
                  <a:pt x="669" y="151"/>
                </a:cubicBezTo>
                <a:cubicBezTo>
                  <a:pt x="671" y="152"/>
                  <a:pt x="675" y="150"/>
                  <a:pt x="677" y="149"/>
                </a:cubicBezTo>
                <a:cubicBezTo>
                  <a:pt x="680" y="148"/>
                  <a:pt x="685" y="147"/>
                  <a:pt x="689" y="147"/>
                </a:cubicBezTo>
                <a:cubicBezTo>
                  <a:pt x="692" y="147"/>
                  <a:pt x="693" y="145"/>
                  <a:pt x="696" y="148"/>
                </a:cubicBezTo>
                <a:cubicBezTo>
                  <a:pt x="696" y="148"/>
                  <a:pt x="696" y="149"/>
                  <a:pt x="697" y="149"/>
                </a:cubicBezTo>
                <a:cubicBezTo>
                  <a:pt x="697" y="149"/>
                  <a:pt x="697" y="148"/>
                  <a:pt x="697" y="148"/>
                </a:cubicBezTo>
                <a:cubicBezTo>
                  <a:pt x="695" y="143"/>
                  <a:pt x="702" y="141"/>
                  <a:pt x="695" y="138"/>
                </a:cubicBezTo>
                <a:cubicBezTo>
                  <a:pt x="688" y="135"/>
                  <a:pt x="684" y="127"/>
                  <a:pt x="680" y="123"/>
                </a:cubicBezTo>
                <a:cubicBezTo>
                  <a:pt x="676" y="120"/>
                  <a:pt x="674" y="121"/>
                  <a:pt x="673" y="121"/>
                </a:cubicBezTo>
                <a:cubicBezTo>
                  <a:pt x="672" y="120"/>
                  <a:pt x="668" y="119"/>
                  <a:pt x="666" y="116"/>
                </a:cubicBezTo>
                <a:cubicBezTo>
                  <a:pt x="664" y="113"/>
                  <a:pt x="661" y="108"/>
                  <a:pt x="659" y="109"/>
                </a:cubicBezTo>
                <a:cubicBezTo>
                  <a:pt x="657" y="109"/>
                  <a:pt x="658" y="112"/>
                  <a:pt x="658" y="113"/>
                </a:cubicBezTo>
                <a:close/>
                <a:moveTo>
                  <a:pt x="224" y="44"/>
                </a:moveTo>
                <a:cubicBezTo>
                  <a:pt x="224" y="44"/>
                  <a:pt x="222" y="46"/>
                  <a:pt x="222" y="49"/>
                </a:cubicBezTo>
                <a:cubicBezTo>
                  <a:pt x="222" y="53"/>
                  <a:pt x="223" y="56"/>
                  <a:pt x="225" y="56"/>
                </a:cubicBezTo>
                <a:cubicBezTo>
                  <a:pt x="227" y="56"/>
                  <a:pt x="227" y="54"/>
                  <a:pt x="226" y="51"/>
                </a:cubicBezTo>
                <a:cubicBezTo>
                  <a:pt x="225" y="48"/>
                  <a:pt x="226" y="48"/>
                  <a:pt x="226" y="46"/>
                </a:cubicBezTo>
                <a:cubicBezTo>
                  <a:pt x="226" y="43"/>
                  <a:pt x="224" y="44"/>
                  <a:pt x="224" y="44"/>
                </a:cubicBezTo>
                <a:close/>
                <a:moveTo>
                  <a:pt x="244" y="22"/>
                </a:moveTo>
                <a:cubicBezTo>
                  <a:pt x="244" y="22"/>
                  <a:pt x="236" y="21"/>
                  <a:pt x="233" y="21"/>
                </a:cubicBezTo>
                <a:cubicBezTo>
                  <a:pt x="231" y="21"/>
                  <a:pt x="228" y="20"/>
                  <a:pt x="227" y="17"/>
                </a:cubicBezTo>
                <a:cubicBezTo>
                  <a:pt x="227" y="14"/>
                  <a:pt x="226" y="10"/>
                  <a:pt x="229" y="7"/>
                </a:cubicBezTo>
                <a:cubicBezTo>
                  <a:pt x="232" y="4"/>
                  <a:pt x="234" y="1"/>
                  <a:pt x="232" y="0"/>
                </a:cubicBezTo>
                <a:cubicBezTo>
                  <a:pt x="230" y="0"/>
                  <a:pt x="228" y="2"/>
                  <a:pt x="228" y="5"/>
                </a:cubicBezTo>
                <a:cubicBezTo>
                  <a:pt x="227" y="9"/>
                  <a:pt x="225" y="10"/>
                  <a:pt x="223" y="12"/>
                </a:cubicBezTo>
                <a:cubicBezTo>
                  <a:pt x="222" y="15"/>
                  <a:pt x="222" y="18"/>
                  <a:pt x="222" y="19"/>
                </a:cubicBezTo>
                <a:cubicBezTo>
                  <a:pt x="222" y="21"/>
                  <a:pt x="220" y="27"/>
                  <a:pt x="220" y="31"/>
                </a:cubicBezTo>
                <a:cubicBezTo>
                  <a:pt x="220" y="36"/>
                  <a:pt x="222" y="37"/>
                  <a:pt x="222" y="36"/>
                </a:cubicBezTo>
                <a:cubicBezTo>
                  <a:pt x="223" y="36"/>
                  <a:pt x="223" y="27"/>
                  <a:pt x="223" y="25"/>
                </a:cubicBezTo>
                <a:cubicBezTo>
                  <a:pt x="224" y="24"/>
                  <a:pt x="226" y="21"/>
                  <a:pt x="227" y="23"/>
                </a:cubicBezTo>
                <a:cubicBezTo>
                  <a:pt x="228" y="24"/>
                  <a:pt x="231" y="25"/>
                  <a:pt x="234" y="24"/>
                </a:cubicBezTo>
                <a:cubicBezTo>
                  <a:pt x="237" y="23"/>
                  <a:pt x="243" y="22"/>
                  <a:pt x="244" y="22"/>
                </a:cubicBezTo>
                <a:close/>
                <a:moveTo>
                  <a:pt x="233" y="39"/>
                </a:moveTo>
                <a:cubicBezTo>
                  <a:pt x="231" y="41"/>
                  <a:pt x="229" y="42"/>
                  <a:pt x="231" y="44"/>
                </a:cubicBezTo>
                <a:cubicBezTo>
                  <a:pt x="232" y="46"/>
                  <a:pt x="234" y="46"/>
                  <a:pt x="236" y="47"/>
                </a:cubicBezTo>
                <a:cubicBezTo>
                  <a:pt x="238" y="47"/>
                  <a:pt x="243" y="47"/>
                  <a:pt x="244" y="45"/>
                </a:cubicBezTo>
                <a:cubicBezTo>
                  <a:pt x="245" y="42"/>
                  <a:pt x="246" y="41"/>
                  <a:pt x="244" y="39"/>
                </a:cubicBezTo>
                <a:cubicBezTo>
                  <a:pt x="241" y="37"/>
                  <a:pt x="238" y="40"/>
                  <a:pt x="237" y="39"/>
                </a:cubicBezTo>
                <a:cubicBezTo>
                  <a:pt x="235" y="39"/>
                  <a:pt x="233" y="39"/>
                  <a:pt x="233" y="39"/>
                </a:cubicBezTo>
                <a:close/>
                <a:moveTo>
                  <a:pt x="208" y="170"/>
                </a:moveTo>
                <a:cubicBezTo>
                  <a:pt x="207" y="170"/>
                  <a:pt x="204" y="171"/>
                  <a:pt x="204" y="173"/>
                </a:cubicBezTo>
                <a:cubicBezTo>
                  <a:pt x="204" y="174"/>
                  <a:pt x="207" y="174"/>
                  <a:pt x="207" y="173"/>
                </a:cubicBezTo>
                <a:cubicBezTo>
                  <a:pt x="208" y="171"/>
                  <a:pt x="209" y="171"/>
                  <a:pt x="209" y="171"/>
                </a:cubicBezTo>
                <a:cubicBezTo>
                  <a:pt x="209" y="170"/>
                  <a:pt x="208" y="170"/>
                  <a:pt x="208" y="170"/>
                </a:cubicBezTo>
                <a:close/>
                <a:moveTo>
                  <a:pt x="184" y="162"/>
                </a:moveTo>
                <a:cubicBezTo>
                  <a:pt x="184" y="162"/>
                  <a:pt x="184" y="163"/>
                  <a:pt x="186" y="163"/>
                </a:cubicBezTo>
                <a:cubicBezTo>
                  <a:pt x="187" y="163"/>
                  <a:pt x="188" y="164"/>
                  <a:pt x="189" y="164"/>
                </a:cubicBezTo>
                <a:cubicBezTo>
                  <a:pt x="189" y="164"/>
                  <a:pt x="191" y="165"/>
                  <a:pt x="191" y="164"/>
                </a:cubicBezTo>
                <a:cubicBezTo>
                  <a:pt x="191" y="163"/>
                  <a:pt x="189" y="163"/>
                  <a:pt x="188" y="162"/>
                </a:cubicBezTo>
                <a:cubicBezTo>
                  <a:pt x="187" y="161"/>
                  <a:pt x="184" y="162"/>
                  <a:pt x="184" y="162"/>
                </a:cubicBezTo>
                <a:close/>
                <a:moveTo>
                  <a:pt x="168" y="165"/>
                </a:moveTo>
                <a:cubicBezTo>
                  <a:pt x="168" y="165"/>
                  <a:pt x="168" y="166"/>
                  <a:pt x="169" y="166"/>
                </a:cubicBezTo>
                <a:cubicBezTo>
                  <a:pt x="170" y="166"/>
                  <a:pt x="171" y="166"/>
                  <a:pt x="173" y="165"/>
                </a:cubicBezTo>
                <a:cubicBezTo>
                  <a:pt x="174" y="165"/>
                  <a:pt x="176" y="166"/>
                  <a:pt x="177" y="166"/>
                </a:cubicBezTo>
                <a:cubicBezTo>
                  <a:pt x="178" y="166"/>
                  <a:pt x="178" y="164"/>
                  <a:pt x="177" y="164"/>
                </a:cubicBezTo>
                <a:cubicBezTo>
                  <a:pt x="175" y="164"/>
                  <a:pt x="173" y="164"/>
                  <a:pt x="172" y="163"/>
                </a:cubicBezTo>
                <a:cubicBezTo>
                  <a:pt x="170" y="163"/>
                  <a:pt x="168" y="165"/>
                  <a:pt x="168" y="165"/>
                </a:cubicBezTo>
                <a:close/>
                <a:moveTo>
                  <a:pt x="157" y="165"/>
                </a:moveTo>
                <a:cubicBezTo>
                  <a:pt x="155" y="166"/>
                  <a:pt x="152" y="167"/>
                  <a:pt x="152" y="169"/>
                </a:cubicBezTo>
                <a:cubicBezTo>
                  <a:pt x="152" y="170"/>
                  <a:pt x="154" y="169"/>
                  <a:pt x="156" y="168"/>
                </a:cubicBezTo>
                <a:cubicBezTo>
                  <a:pt x="159" y="166"/>
                  <a:pt x="161" y="169"/>
                  <a:pt x="162" y="167"/>
                </a:cubicBezTo>
                <a:cubicBezTo>
                  <a:pt x="164" y="166"/>
                  <a:pt x="162" y="165"/>
                  <a:pt x="160" y="165"/>
                </a:cubicBezTo>
                <a:cubicBezTo>
                  <a:pt x="159" y="165"/>
                  <a:pt x="157" y="165"/>
                  <a:pt x="157" y="165"/>
                </a:cubicBezTo>
                <a:close/>
                <a:moveTo>
                  <a:pt x="127" y="172"/>
                </a:moveTo>
                <a:cubicBezTo>
                  <a:pt x="127" y="172"/>
                  <a:pt x="131" y="173"/>
                  <a:pt x="135" y="172"/>
                </a:cubicBezTo>
                <a:cubicBezTo>
                  <a:pt x="139" y="171"/>
                  <a:pt x="142" y="171"/>
                  <a:pt x="141" y="169"/>
                </a:cubicBezTo>
                <a:cubicBezTo>
                  <a:pt x="139" y="168"/>
                  <a:pt x="133" y="168"/>
                  <a:pt x="131" y="169"/>
                </a:cubicBezTo>
                <a:cubicBezTo>
                  <a:pt x="128" y="169"/>
                  <a:pt x="125" y="169"/>
                  <a:pt x="125" y="170"/>
                </a:cubicBezTo>
                <a:cubicBezTo>
                  <a:pt x="125" y="172"/>
                  <a:pt x="127" y="172"/>
                  <a:pt x="127" y="172"/>
                </a:cubicBezTo>
                <a:close/>
                <a:moveTo>
                  <a:pt x="103" y="178"/>
                </a:moveTo>
                <a:cubicBezTo>
                  <a:pt x="103" y="179"/>
                  <a:pt x="103" y="180"/>
                  <a:pt x="104" y="180"/>
                </a:cubicBezTo>
                <a:cubicBezTo>
                  <a:pt x="105" y="180"/>
                  <a:pt x="107" y="179"/>
                  <a:pt x="106" y="178"/>
                </a:cubicBezTo>
                <a:cubicBezTo>
                  <a:pt x="105" y="177"/>
                  <a:pt x="106" y="176"/>
                  <a:pt x="107" y="175"/>
                </a:cubicBezTo>
                <a:cubicBezTo>
                  <a:pt x="108" y="175"/>
                  <a:pt x="117" y="176"/>
                  <a:pt x="118" y="175"/>
                </a:cubicBezTo>
                <a:cubicBezTo>
                  <a:pt x="119" y="174"/>
                  <a:pt x="117" y="174"/>
                  <a:pt x="115" y="174"/>
                </a:cubicBezTo>
                <a:cubicBezTo>
                  <a:pt x="113" y="174"/>
                  <a:pt x="110" y="174"/>
                  <a:pt x="108" y="174"/>
                </a:cubicBezTo>
                <a:cubicBezTo>
                  <a:pt x="107" y="174"/>
                  <a:pt x="105" y="174"/>
                  <a:pt x="104" y="175"/>
                </a:cubicBezTo>
                <a:cubicBezTo>
                  <a:pt x="104" y="176"/>
                  <a:pt x="103" y="178"/>
                  <a:pt x="103" y="178"/>
                </a:cubicBezTo>
                <a:close/>
                <a:moveTo>
                  <a:pt x="94" y="184"/>
                </a:moveTo>
                <a:cubicBezTo>
                  <a:pt x="94" y="184"/>
                  <a:pt x="95" y="184"/>
                  <a:pt x="96" y="183"/>
                </a:cubicBezTo>
                <a:cubicBezTo>
                  <a:pt x="97" y="183"/>
                  <a:pt x="96" y="182"/>
                  <a:pt x="93" y="181"/>
                </a:cubicBezTo>
                <a:cubicBezTo>
                  <a:pt x="90" y="181"/>
                  <a:pt x="87" y="182"/>
                  <a:pt x="85" y="185"/>
                </a:cubicBezTo>
                <a:cubicBezTo>
                  <a:pt x="83" y="188"/>
                  <a:pt x="89" y="189"/>
                  <a:pt x="92" y="188"/>
                </a:cubicBezTo>
                <a:cubicBezTo>
                  <a:pt x="95" y="187"/>
                  <a:pt x="93" y="184"/>
                  <a:pt x="94" y="184"/>
                </a:cubicBezTo>
                <a:close/>
                <a:moveTo>
                  <a:pt x="606" y="90"/>
                </a:moveTo>
                <a:cubicBezTo>
                  <a:pt x="606" y="90"/>
                  <a:pt x="610" y="98"/>
                  <a:pt x="614" y="98"/>
                </a:cubicBezTo>
                <a:cubicBezTo>
                  <a:pt x="617" y="98"/>
                  <a:pt x="620" y="97"/>
                  <a:pt x="622" y="98"/>
                </a:cubicBezTo>
                <a:cubicBezTo>
                  <a:pt x="623" y="99"/>
                  <a:pt x="621" y="102"/>
                  <a:pt x="625" y="102"/>
                </a:cubicBezTo>
                <a:cubicBezTo>
                  <a:pt x="629" y="102"/>
                  <a:pt x="630" y="100"/>
                  <a:pt x="628" y="98"/>
                </a:cubicBezTo>
                <a:cubicBezTo>
                  <a:pt x="626" y="97"/>
                  <a:pt x="627" y="96"/>
                  <a:pt x="631" y="93"/>
                </a:cubicBezTo>
                <a:cubicBezTo>
                  <a:pt x="634" y="90"/>
                  <a:pt x="635" y="89"/>
                  <a:pt x="639" y="89"/>
                </a:cubicBezTo>
                <a:cubicBezTo>
                  <a:pt x="644" y="88"/>
                  <a:pt x="643" y="89"/>
                  <a:pt x="647" y="87"/>
                </a:cubicBezTo>
                <a:cubicBezTo>
                  <a:pt x="651" y="86"/>
                  <a:pt x="649" y="87"/>
                  <a:pt x="649" y="89"/>
                </a:cubicBezTo>
                <a:cubicBezTo>
                  <a:pt x="648" y="90"/>
                  <a:pt x="652" y="88"/>
                  <a:pt x="651" y="90"/>
                </a:cubicBezTo>
                <a:cubicBezTo>
                  <a:pt x="651" y="92"/>
                  <a:pt x="648" y="94"/>
                  <a:pt x="649" y="94"/>
                </a:cubicBezTo>
                <a:cubicBezTo>
                  <a:pt x="651" y="94"/>
                  <a:pt x="654" y="96"/>
                  <a:pt x="655" y="91"/>
                </a:cubicBezTo>
                <a:cubicBezTo>
                  <a:pt x="656" y="87"/>
                  <a:pt x="657" y="87"/>
                  <a:pt x="655" y="85"/>
                </a:cubicBezTo>
                <a:cubicBezTo>
                  <a:pt x="653" y="82"/>
                  <a:pt x="650" y="80"/>
                  <a:pt x="647" y="78"/>
                </a:cubicBezTo>
                <a:cubicBezTo>
                  <a:pt x="643" y="77"/>
                  <a:pt x="640" y="73"/>
                  <a:pt x="641" y="70"/>
                </a:cubicBezTo>
                <a:cubicBezTo>
                  <a:pt x="643" y="66"/>
                  <a:pt x="652" y="66"/>
                  <a:pt x="649" y="62"/>
                </a:cubicBezTo>
                <a:cubicBezTo>
                  <a:pt x="646" y="57"/>
                  <a:pt x="644" y="55"/>
                  <a:pt x="640" y="56"/>
                </a:cubicBezTo>
                <a:cubicBezTo>
                  <a:pt x="636" y="57"/>
                  <a:pt x="632" y="59"/>
                  <a:pt x="633" y="61"/>
                </a:cubicBezTo>
                <a:cubicBezTo>
                  <a:pt x="635" y="63"/>
                  <a:pt x="637" y="66"/>
                  <a:pt x="637" y="69"/>
                </a:cubicBezTo>
                <a:cubicBezTo>
                  <a:pt x="637" y="72"/>
                  <a:pt x="641" y="75"/>
                  <a:pt x="638" y="76"/>
                </a:cubicBezTo>
                <a:cubicBezTo>
                  <a:pt x="635" y="77"/>
                  <a:pt x="633" y="74"/>
                  <a:pt x="632" y="71"/>
                </a:cubicBezTo>
                <a:cubicBezTo>
                  <a:pt x="632" y="68"/>
                  <a:pt x="628" y="67"/>
                  <a:pt x="628" y="65"/>
                </a:cubicBezTo>
                <a:cubicBezTo>
                  <a:pt x="628" y="62"/>
                  <a:pt x="625" y="60"/>
                  <a:pt x="624" y="62"/>
                </a:cubicBezTo>
                <a:cubicBezTo>
                  <a:pt x="624" y="64"/>
                  <a:pt x="623" y="60"/>
                  <a:pt x="623" y="60"/>
                </a:cubicBezTo>
                <a:cubicBezTo>
                  <a:pt x="623" y="60"/>
                  <a:pt x="619" y="61"/>
                  <a:pt x="619" y="62"/>
                </a:cubicBezTo>
                <a:cubicBezTo>
                  <a:pt x="619" y="64"/>
                  <a:pt x="614" y="64"/>
                  <a:pt x="616" y="62"/>
                </a:cubicBezTo>
                <a:cubicBezTo>
                  <a:pt x="617" y="59"/>
                  <a:pt x="620" y="56"/>
                  <a:pt x="622" y="54"/>
                </a:cubicBezTo>
                <a:cubicBezTo>
                  <a:pt x="625" y="53"/>
                  <a:pt x="625" y="51"/>
                  <a:pt x="625" y="49"/>
                </a:cubicBezTo>
                <a:cubicBezTo>
                  <a:pt x="625" y="47"/>
                  <a:pt x="629" y="48"/>
                  <a:pt x="629" y="46"/>
                </a:cubicBezTo>
                <a:cubicBezTo>
                  <a:pt x="628" y="44"/>
                  <a:pt x="624" y="43"/>
                  <a:pt x="620" y="44"/>
                </a:cubicBezTo>
                <a:cubicBezTo>
                  <a:pt x="616" y="46"/>
                  <a:pt x="610" y="49"/>
                  <a:pt x="612" y="50"/>
                </a:cubicBezTo>
                <a:cubicBezTo>
                  <a:pt x="613" y="51"/>
                  <a:pt x="617" y="48"/>
                  <a:pt x="617" y="51"/>
                </a:cubicBezTo>
                <a:cubicBezTo>
                  <a:pt x="616" y="54"/>
                  <a:pt x="615" y="59"/>
                  <a:pt x="614" y="60"/>
                </a:cubicBezTo>
                <a:cubicBezTo>
                  <a:pt x="613" y="60"/>
                  <a:pt x="608" y="61"/>
                  <a:pt x="608" y="63"/>
                </a:cubicBezTo>
                <a:cubicBezTo>
                  <a:pt x="608" y="65"/>
                  <a:pt x="611" y="66"/>
                  <a:pt x="614" y="68"/>
                </a:cubicBezTo>
                <a:cubicBezTo>
                  <a:pt x="616" y="70"/>
                  <a:pt x="613" y="73"/>
                  <a:pt x="611" y="74"/>
                </a:cubicBezTo>
                <a:cubicBezTo>
                  <a:pt x="608" y="74"/>
                  <a:pt x="606" y="78"/>
                  <a:pt x="608" y="78"/>
                </a:cubicBezTo>
                <a:cubicBezTo>
                  <a:pt x="611" y="79"/>
                  <a:pt x="614" y="81"/>
                  <a:pt x="614" y="83"/>
                </a:cubicBezTo>
                <a:cubicBezTo>
                  <a:pt x="614" y="84"/>
                  <a:pt x="610" y="83"/>
                  <a:pt x="607" y="85"/>
                </a:cubicBezTo>
                <a:cubicBezTo>
                  <a:pt x="605" y="87"/>
                  <a:pt x="606" y="90"/>
                  <a:pt x="606" y="90"/>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4368833" y="3892635"/>
            <a:ext cx="1375026" cy="1084099"/>
          </a:xfrm>
          <a:custGeom>
            <a:avLst/>
            <a:gdLst>
              <a:gd name="T0" fmla="*/ 40 w 313"/>
              <a:gd name="T1" fmla="*/ 276 h 284"/>
              <a:gd name="T2" fmla="*/ 34 w 313"/>
              <a:gd name="T3" fmla="*/ 258 h 284"/>
              <a:gd name="T4" fmla="*/ 31 w 313"/>
              <a:gd name="T5" fmla="*/ 242 h 284"/>
              <a:gd name="T6" fmla="*/ 13 w 313"/>
              <a:gd name="T7" fmla="*/ 229 h 284"/>
              <a:gd name="T8" fmla="*/ 15 w 313"/>
              <a:gd name="T9" fmla="*/ 214 h 284"/>
              <a:gd name="T10" fmla="*/ 15 w 313"/>
              <a:gd name="T11" fmla="*/ 199 h 284"/>
              <a:gd name="T12" fmla="*/ 3 w 313"/>
              <a:gd name="T13" fmla="*/ 193 h 284"/>
              <a:gd name="T14" fmla="*/ 11 w 313"/>
              <a:gd name="T15" fmla="*/ 186 h 284"/>
              <a:gd name="T16" fmla="*/ 24 w 313"/>
              <a:gd name="T17" fmla="*/ 170 h 284"/>
              <a:gd name="T18" fmla="*/ 36 w 313"/>
              <a:gd name="T19" fmla="*/ 145 h 284"/>
              <a:gd name="T20" fmla="*/ 25 w 313"/>
              <a:gd name="T21" fmla="*/ 114 h 284"/>
              <a:gd name="T22" fmla="*/ 17 w 313"/>
              <a:gd name="T23" fmla="*/ 97 h 284"/>
              <a:gd name="T24" fmla="*/ 24 w 313"/>
              <a:gd name="T25" fmla="*/ 82 h 284"/>
              <a:gd name="T26" fmla="*/ 47 w 313"/>
              <a:gd name="T27" fmla="*/ 84 h 284"/>
              <a:gd name="T28" fmla="*/ 64 w 313"/>
              <a:gd name="T29" fmla="*/ 81 h 284"/>
              <a:gd name="T30" fmla="*/ 87 w 313"/>
              <a:gd name="T31" fmla="*/ 74 h 284"/>
              <a:gd name="T32" fmla="*/ 86 w 313"/>
              <a:gd name="T33" fmla="*/ 51 h 284"/>
              <a:gd name="T34" fmla="*/ 105 w 313"/>
              <a:gd name="T35" fmla="*/ 39 h 284"/>
              <a:gd name="T36" fmla="*/ 129 w 313"/>
              <a:gd name="T37" fmla="*/ 32 h 284"/>
              <a:gd name="T38" fmla="*/ 153 w 313"/>
              <a:gd name="T39" fmla="*/ 7 h 284"/>
              <a:gd name="T40" fmla="*/ 175 w 313"/>
              <a:gd name="T41" fmla="*/ 20 h 284"/>
              <a:gd name="T42" fmla="*/ 178 w 313"/>
              <a:gd name="T43" fmla="*/ 42 h 284"/>
              <a:gd name="T44" fmla="*/ 180 w 313"/>
              <a:gd name="T45" fmla="*/ 62 h 284"/>
              <a:gd name="T46" fmla="*/ 213 w 313"/>
              <a:gd name="T47" fmla="*/ 53 h 284"/>
              <a:gd name="T48" fmla="*/ 225 w 313"/>
              <a:gd name="T49" fmla="*/ 30 h 284"/>
              <a:gd name="T50" fmla="*/ 226 w 313"/>
              <a:gd name="T51" fmla="*/ 9 h 284"/>
              <a:gd name="T52" fmla="*/ 247 w 313"/>
              <a:gd name="T53" fmla="*/ 8 h 284"/>
              <a:gd name="T54" fmla="*/ 276 w 313"/>
              <a:gd name="T55" fmla="*/ 5 h 284"/>
              <a:gd name="T56" fmla="*/ 272 w 313"/>
              <a:gd name="T57" fmla="*/ 25 h 284"/>
              <a:gd name="T58" fmla="*/ 276 w 313"/>
              <a:gd name="T59" fmla="*/ 52 h 284"/>
              <a:gd name="T60" fmla="*/ 288 w 313"/>
              <a:gd name="T61" fmla="*/ 74 h 284"/>
              <a:gd name="T62" fmla="*/ 302 w 313"/>
              <a:gd name="T63" fmla="*/ 81 h 284"/>
              <a:gd name="T64" fmla="*/ 310 w 313"/>
              <a:gd name="T65" fmla="*/ 97 h 284"/>
              <a:gd name="T66" fmla="*/ 302 w 313"/>
              <a:gd name="T67" fmla="*/ 119 h 284"/>
              <a:gd name="T68" fmla="*/ 280 w 313"/>
              <a:gd name="T69" fmla="*/ 141 h 284"/>
              <a:gd name="T70" fmla="*/ 267 w 313"/>
              <a:gd name="T71" fmla="*/ 147 h 284"/>
              <a:gd name="T72" fmla="*/ 237 w 313"/>
              <a:gd name="T73" fmla="*/ 165 h 284"/>
              <a:gd name="T74" fmla="*/ 247 w 313"/>
              <a:gd name="T75" fmla="*/ 180 h 284"/>
              <a:gd name="T76" fmla="*/ 231 w 313"/>
              <a:gd name="T77" fmla="*/ 199 h 284"/>
              <a:gd name="T78" fmla="*/ 205 w 313"/>
              <a:gd name="T79" fmla="*/ 221 h 284"/>
              <a:gd name="T80" fmla="*/ 194 w 313"/>
              <a:gd name="T81" fmla="*/ 237 h 284"/>
              <a:gd name="T82" fmla="*/ 174 w 313"/>
              <a:gd name="T83" fmla="*/ 214 h 284"/>
              <a:gd name="T84" fmla="*/ 160 w 313"/>
              <a:gd name="T85" fmla="*/ 222 h 284"/>
              <a:gd name="T86" fmla="*/ 134 w 313"/>
              <a:gd name="T87" fmla="*/ 235 h 284"/>
              <a:gd name="T88" fmla="*/ 113 w 313"/>
              <a:gd name="T89" fmla="*/ 247 h 284"/>
              <a:gd name="T90" fmla="*/ 91 w 313"/>
              <a:gd name="T91" fmla="*/ 266 h 284"/>
              <a:gd name="T92" fmla="*/ 80 w 313"/>
              <a:gd name="T93" fmla="*/ 281 h 284"/>
              <a:gd name="T94" fmla="*/ 50 w 313"/>
              <a:gd name="T95" fmla="*/ 28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 h="284">
                <a:moveTo>
                  <a:pt x="42" y="284"/>
                </a:moveTo>
                <a:cubicBezTo>
                  <a:pt x="42" y="283"/>
                  <a:pt x="42" y="283"/>
                  <a:pt x="43" y="282"/>
                </a:cubicBezTo>
                <a:cubicBezTo>
                  <a:pt x="44" y="280"/>
                  <a:pt x="42" y="278"/>
                  <a:pt x="40" y="276"/>
                </a:cubicBezTo>
                <a:cubicBezTo>
                  <a:pt x="38" y="275"/>
                  <a:pt x="39" y="272"/>
                  <a:pt x="41" y="268"/>
                </a:cubicBezTo>
                <a:cubicBezTo>
                  <a:pt x="42" y="265"/>
                  <a:pt x="38" y="263"/>
                  <a:pt x="38" y="262"/>
                </a:cubicBezTo>
                <a:cubicBezTo>
                  <a:pt x="38" y="261"/>
                  <a:pt x="39" y="258"/>
                  <a:pt x="34" y="258"/>
                </a:cubicBezTo>
                <a:cubicBezTo>
                  <a:pt x="29" y="258"/>
                  <a:pt x="28" y="259"/>
                  <a:pt x="27" y="256"/>
                </a:cubicBezTo>
                <a:cubicBezTo>
                  <a:pt x="27" y="253"/>
                  <a:pt x="23" y="250"/>
                  <a:pt x="27" y="248"/>
                </a:cubicBezTo>
                <a:cubicBezTo>
                  <a:pt x="32" y="247"/>
                  <a:pt x="35" y="243"/>
                  <a:pt x="31" y="242"/>
                </a:cubicBezTo>
                <a:cubicBezTo>
                  <a:pt x="28" y="241"/>
                  <a:pt x="25" y="239"/>
                  <a:pt x="25" y="236"/>
                </a:cubicBezTo>
                <a:cubicBezTo>
                  <a:pt x="24" y="233"/>
                  <a:pt x="21" y="230"/>
                  <a:pt x="19" y="230"/>
                </a:cubicBezTo>
                <a:cubicBezTo>
                  <a:pt x="17" y="229"/>
                  <a:pt x="14" y="231"/>
                  <a:pt x="13" y="229"/>
                </a:cubicBezTo>
                <a:cubicBezTo>
                  <a:pt x="13" y="227"/>
                  <a:pt x="14" y="225"/>
                  <a:pt x="12" y="223"/>
                </a:cubicBezTo>
                <a:cubicBezTo>
                  <a:pt x="10" y="220"/>
                  <a:pt x="11" y="218"/>
                  <a:pt x="12" y="218"/>
                </a:cubicBezTo>
                <a:cubicBezTo>
                  <a:pt x="14" y="217"/>
                  <a:pt x="14" y="217"/>
                  <a:pt x="15" y="214"/>
                </a:cubicBezTo>
                <a:cubicBezTo>
                  <a:pt x="16" y="211"/>
                  <a:pt x="18" y="214"/>
                  <a:pt x="19" y="211"/>
                </a:cubicBezTo>
                <a:cubicBezTo>
                  <a:pt x="20" y="208"/>
                  <a:pt x="21" y="207"/>
                  <a:pt x="19" y="205"/>
                </a:cubicBezTo>
                <a:cubicBezTo>
                  <a:pt x="17" y="202"/>
                  <a:pt x="14" y="202"/>
                  <a:pt x="15" y="199"/>
                </a:cubicBezTo>
                <a:cubicBezTo>
                  <a:pt x="15" y="197"/>
                  <a:pt x="15" y="195"/>
                  <a:pt x="13" y="195"/>
                </a:cubicBezTo>
                <a:cubicBezTo>
                  <a:pt x="11" y="195"/>
                  <a:pt x="9" y="194"/>
                  <a:pt x="7" y="195"/>
                </a:cubicBezTo>
                <a:cubicBezTo>
                  <a:pt x="5" y="197"/>
                  <a:pt x="4" y="196"/>
                  <a:pt x="3" y="193"/>
                </a:cubicBezTo>
                <a:cubicBezTo>
                  <a:pt x="2" y="191"/>
                  <a:pt x="2" y="192"/>
                  <a:pt x="1" y="188"/>
                </a:cubicBezTo>
                <a:cubicBezTo>
                  <a:pt x="0" y="185"/>
                  <a:pt x="6" y="183"/>
                  <a:pt x="7" y="186"/>
                </a:cubicBezTo>
                <a:cubicBezTo>
                  <a:pt x="9" y="189"/>
                  <a:pt x="11" y="188"/>
                  <a:pt x="11" y="186"/>
                </a:cubicBezTo>
                <a:cubicBezTo>
                  <a:pt x="11" y="183"/>
                  <a:pt x="17" y="180"/>
                  <a:pt x="18" y="178"/>
                </a:cubicBezTo>
                <a:cubicBezTo>
                  <a:pt x="20" y="177"/>
                  <a:pt x="28" y="176"/>
                  <a:pt x="30" y="174"/>
                </a:cubicBezTo>
                <a:cubicBezTo>
                  <a:pt x="31" y="171"/>
                  <a:pt x="26" y="169"/>
                  <a:pt x="24" y="170"/>
                </a:cubicBezTo>
                <a:cubicBezTo>
                  <a:pt x="22" y="171"/>
                  <a:pt x="21" y="170"/>
                  <a:pt x="22" y="165"/>
                </a:cubicBezTo>
                <a:cubicBezTo>
                  <a:pt x="22" y="160"/>
                  <a:pt x="24" y="160"/>
                  <a:pt x="27" y="156"/>
                </a:cubicBezTo>
                <a:cubicBezTo>
                  <a:pt x="30" y="153"/>
                  <a:pt x="36" y="149"/>
                  <a:pt x="36" y="145"/>
                </a:cubicBezTo>
                <a:cubicBezTo>
                  <a:pt x="36" y="141"/>
                  <a:pt x="36" y="136"/>
                  <a:pt x="36" y="133"/>
                </a:cubicBezTo>
                <a:cubicBezTo>
                  <a:pt x="37" y="130"/>
                  <a:pt x="36" y="128"/>
                  <a:pt x="34" y="125"/>
                </a:cubicBezTo>
                <a:cubicBezTo>
                  <a:pt x="32" y="123"/>
                  <a:pt x="25" y="117"/>
                  <a:pt x="25" y="114"/>
                </a:cubicBezTo>
                <a:cubicBezTo>
                  <a:pt x="26" y="111"/>
                  <a:pt x="28" y="108"/>
                  <a:pt x="25" y="107"/>
                </a:cubicBezTo>
                <a:cubicBezTo>
                  <a:pt x="23" y="107"/>
                  <a:pt x="22" y="104"/>
                  <a:pt x="22" y="102"/>
                </a:cubicBezTo>
                <a:cubicBezTo>
                  <a:pt x="22" y="100"/>
                  <a:pt x="19" y="99"/>
                  <a:pt x="17" y="97"/>
                </a:cubicBezTo>
                <a:cubicBezTo>
                  <a:pt x="15" y="95"/>
                  <a:pt x="18" y="96"/>
                  <a:pt x="18" y="93"/>
                </a:cubicBezTo>
                <a:cubicBezTo>
                  <a:pt x="19" y="90"/>
                  <a:pt x="15" y="88"/>
                  <a:pt x="18" y="86"/>
                </a:cubicBezTo>
                <a:cubicBezTo>
                  <a:pt x="21" y="84"/>
                  <a:pt x="23" y="84"/>
                  <a:pt x="24" y="82"/>
                </a:cubicBezTo>
                <a:cubicBezTo>
                  <a:pt x="25" y="80"/>
                  <a:pt x="30" y="83"/>
                  <a:pt x="32" y="85"/>
                </a:cubicBezTo>
                <a:cubicBezTo>
                  <a:pt x="34" y="86"/>
                  <a:pt x="32" y="80"/>
                  <a:pt x="36" y="80"/>
                </a:cubicBezTo>
                <a:cubicBezTo>
                  <a:pt x="40" y="80"/>
                  <a:pt x="46" y="80"/>
                  <a:pt x="47" y="84"/>
                </a:cubicBezTo>
                <a:cubicBezTo>
                  <a:pt x="48" y="88"/>
                  <a:pt x="53" y="87"/>
                  <a:pt x="53" y="85"/>
                </a:cubicBezTo>
                <a:cubicBezTo>
                  <a:pt x="53" y="82"/>
                  <a:pt x="57" y="83"/>
                  <a:pt x="59" y="84"/>
                </a:cubicBezTo>
                <a:cubicBezTo>
                  <a:pt x="61" y="85"/>
                  <a:pt x="62" y="84"/>
                  <a:pt x="64" y="81"/>
                </a:cubicBezTo>
                <a:cubicBezTo>
                  <a:pt x="67" y="78"/>
                  <a:pt x="67" y="81"/>
                  <a:pt x="71" y="79"/>
                </a:cubicBezTo>
                <a:cubicBezTo>
                  <a:pt x="76" y="76"/>
                  <a:pt x="77" y="78"/>
                  <a:pt x="79" y="79"/>
                </a:cubicBezTo>
                <a:cubicBezTo>
                  <a:pt x="81" y="80"/>
                  <a:pt x="84" y="78"/>
                  <a:pt x="87" y="74"/>
                </a:cubicBezTo>
                <a:cubicBezTo>
                  <a:pt x="90" y="69"/>
                  <a:pt x="92" y="69"/>
                  <a:pt x="88" y="66"/>
                </a:cubicBezTo>
                <a:cubicBezTo>
                  <a:pt x="84" y="63"/>
                  <a:pt x="76" y="61"/>
                  <a:pt x="81" y="57"/>
                </a:cubicBezTo>
                <a:cubicBezTo>
                  <a:pt x="85" y="53"/>
                  <a:pt x="82" y="51"/>
                  <a:pt x="86" y="51"/>
                </a:cubicBezTo>
                <a:cubicBezTo>
                  <a:pt x="90" y="51"/>
                  <a:pt x="92" y="52"/>
                  <a:pt x="94" y="50"/>
                </a:cubicBezTo>
                <a:cubicBezTo>
                  <a:pt x="96" y="47"/>
                  <a:pt x="98" y="44"/>
                  <a:pt x="101" y="44"/>
                </a:cubicBezTo>
                <a:cubicBezTo>
                  <a:pt x="105" y="44"/>
                  <a:pt x="104" y="41"/>
                  <a:pt x="105" y="39"/>
                </a:cubicBezTo>
                <a:cubicBezTo>
                  <a:pt x="105" y="38"/>
                  <a:pt x="109" y="40"/>
                  <a:pt x="110" y="37"/>
                </a:cubicBezTo>
                <a:cubicBezTo>
                  <a:pt x="110" y="37"/>
                  <a:pt x="110" y="37"/>
                  <a:pt x="110" y="37"/>
                </a:cubicBezTo>
                <a:cubicBezTo>
                  <a:pt x="110" y="37"/>
                  <a:pt x="122" y="36"/>
                  <a:pt x="129" y="32"/>
                </a:cubicBezTo>
                <a:cubicBezTo>
                  <a:pt x="135" y="28"/>
                  <a:pt x="138" y="23"/>
                  <a:pt x="144" y="23"/>
                </a:cubicBezTo>
                <a:cubicBezTo>
                  <a:pt x="150" y="23"/>
                  <a:pt x="150" y="19"/>
                  <a:pt x="150" y="16"/>
                </a:cubicBezTo>
                <a:cubicBezTo>
                  <a:pt x="150" y="13"/>
                  <a:pt x="149" y="7"/>
                  <a:pt x="153" y="7"/>
                </a:cubicBezTo>
                <a:cubicBezTo>
                  <a:pt x="157" y="8"/>
                  <a:pt x="160" y="11"/>
                  <a:pt x="161" y="15"/>
                </a:cubicBezTo>
                <a:cubicBezTo>
                  <a:pt x="161" y="18"/>
                  <a:pt x="167" y="19"/>
                  <a:pt x="168" y="19"/>
                </a:cubicBezTo>
                <a:cubicBezTo>
                  <a:pt x="169" y="19"/>
                  <a:pt x="173" y="22"/>
                  <a:pt x="175" y="20"/>
                </a:cubicBezTo>
                <a:cubicBezTo>
                  <a:pt x="177" y="18"/>
                  <a:pt x="181" y="22"/>
                  <a:pt x="182" y="24"/>
                </a:cubicBezTo>
                <a:cubicBezTo>
                  <a:pt x="182" y="26"/>
                  <a:pt x="181" y="28"/>
                  <a:pt x="180" y="33"/>
                </a:cubicBezTo>
                <a:cubicBezTo>
                  <a:pt x="178" y="37"/>
                  <a:pt x="176" y="41"/>
                  <a:pt x="178" y="42"/>
                </a:cubicBezTo>
                <a:cubicBezTo>
                  <a:pt x="180" y="43"/>
                  <a:pt x="185" y="45"/>
                  <a:pt x="186" y="45"/>
                </a:cubicBezTo>
                <a:cubicBezTo>
                  <a:pt x="188" y="46"/>
                  <a:pt x="187" y="53"/>
                  <a:pt x="185" y="53"/>
                </a:cubicBezTo>
                <a:cubicBezTo>
                  <a:pt x="182" y="53"/>
                  <a:pt x="177" y="59"/>
                  <a:pt x="180" y="62"/>
                </a:cubicBezTo>
                <a:cubicBezTo>
                  <a:pt x="183" y="64"/>
                  <a:pt x="187" y="56"/>
                  <a:pt x="191" y="58"/>
                </a:cubicBezTo>
                <a:cubicBezTo>
                  <a:pt x="196" y="59"/>
                  <a:pt x="200" y="60"/>
                  <a:pt x="202" y="56"/>
                </a:cubicBezTo>
                <a:cubicBezTo>
                  <a:pt x="204" y="53"/>
                  <a:pt x="210" y="52"/>
                  <a:pt x="213" y="53"/>
                </a:cubicBezTo>
                <a:cubicBezTo>
                  <a:pt x="216" y="53"/>
                  <a:pt x="221" y="53"/>
                  <a:pt x="224" y="50"/>
                </a:cubicBezTo>
                <a:cubicBezTo>
                  <a:pt x="227" y="47"/>
                  <a:pt x="227" y="45"/>
                  <a:pt x="226" y="41"/>
                </a:cubicBezTo>
                <a:cubicBezTo>
                  <a:pt x="225" y="38"/>
                  <a:pt x="225" y="33"/>
                  <a:pt x="225" y="30"/>
                </a:cubicBezTo>
                <a:cubicBezTo>
                  <a:pt x="225" y="26"/>
                  <a:pt x="223" y="20"/>
                  <a:pt x="219" y="18"/>
                </a:cubicBezTo>
                <a:cubicBezTo>
                  <a:pt x="215" y="17"/>
                  <a:pt x="211" y="13"/>
                  <a:pt x="214" y="12"/>
                </a:cubicBezTo>
                <a:cubicBezTo>
                  <a:pt x="218" y="10"/>
                  <a:pt x="226" y="12"/>
                  <a:pt x="226" y="9"/>
                </a:cubicBezTo>
                <a:cubicBezTo>
                  <a:pt x="226" y="7"/>
                  <a:pt x="230" y="3"/>
                  <a:pt x="232" y="3"/>
                </a:cubicBezTo>
                <a:cubicBezTo>
                  <a:pt x="235" y="3"/>
                  <a:pt x="239" y="3"/>
                  <a:pt x="240" y="1"/>
                </a:cubicBezTo>
                <a:cubicBezTo>
                  <a:pt x="242" y="0"/>
                  <a:pt x="247" y="3"/>
                  <a:pt x="247" y="8"/>
                </a:cubicBezTo>
                <a:cubicBezTo>
                  <a:pt x="247" y="13"/>
                  <a:pt x="246" y="18"/>
                  <a:pt x="254" y="18"/>
                </a:cubicBezTo>
                <a:cubicBezTo>
                  <a:pt x="261" y="18"/>
                  <a:pt x="264" y="19"/>
                  <a:pt x="267" y="15"/>
                </a:cubicBezTo>
                <a:cubicBezTo>
                  <a:pt x="271" y="10"/>
                  <a:pt x="272" y="7"/>
                  <a:pt x="276" y="5"/>
                </a:cubicBezTo>
                <a:cubicBezTo>
                  <a:pt x="280" y="3"/>
                  <a:pt x="284" y="4"/>
                  <a:pt x="282" y="8"/>
                </a:cubicBezTo>
                <a:cubicBezTo>
                  <a:pt x="280" y="11"/>
                  <a:pt x="284" y="12"/>
                  <a:pt x="282" y="16"/>
                </a:cubicBezTo>
                <a:cubicBezTo>
                  <a:pt x="281" y="20"/>
                  <a:pt x="273" y="23"/>
                  <a:pt x="272" y="25"/>
                </a:cubicBezTo>
                <a:cubicBezTo>
                  <a:pt x="270" y="28"/>
                  <a:pt x="271" y="34"/>
                  <a:pt x="273" y="36"/>
                </a:cubicBezTo>
                <a:cubicBezTo>
                  <a:pt x="276" y="38"/>
                  <a:pt x="279" y="40"/>
                  <a:pt x="275" y="43"/>
                </a:cubicBezTo>
                <a:cubicBezTo>
                  <a:pt x="272" y="46"/>
                  <a:pt x="273" y="52"/>
                  <a:pt x="276" y="52"/>
                </a:cubicBezTo>
                <a:cubicBezTo>
                  <a:pt x="278" y="52"/>
                  <a:pt x="281" y="49"/>
                  <a:pt x="284" y="53"/>
                </a:cubicBezTo>
                <a:cubicBezTo>
                  <a:pt x="287" y="56"/>
                  <a:pt x="288" y="59"/>
                  <a:pt x="288" y="63"/>
                </a:cubicBezTo>
                <a:cubicBezTo>
                  <a:pt x="288" y="67"/>
                  <a:pt x="286" y="73"/>
                  <a:pt x="288" y="74"/>
                </a:cubicBezTo>
                <a:cubicBezTo>
                  <a:pt x="291" y="74"/>
                  <a:pt x="292" y="67"/>
                  <a:pt x="294" y="70"/>
                </a:cubicBezTo>
                <a:cubicBezTo>
                  <a:pt x="297" y="73"/>
                  <a:pt x="294" y="76"/>
                  <a:pt x="296" y="78"/>
                </a:cubicBezTo>
                <a:cubicBezTo>
                  <a:pt x="298" y="81"/>
                  <a:pt x="301" y="77"/>
                  <a:pt x="302" y="81"/>
                </a:cubicBezTo>
                <a:cubicBezTo>
                  <a:pt x="302" y="85"/>
                  <a:pt x="301" y="87"/>
                  <a:pt x="305" y="87"/>
                </a:cubicBezTo>
                <a:cubicBezTo>
                  <a:pt x="309" y="87"/>
                  <a:pt x="312" y="83"/>
                  <a:pt x="311" y="87"/>
                </a:cubicBezTo>
                <a:cubicBezTo>
                  <a:pt x="311" y="92"/>
                  <a:pt x="313" y="95"/>
                  <a:pt x="310" y="97"/>
                </a:cubicBezTo>
                <a:cubicBezTo>
                  <a:pt x="307" y="99"/>
                  <a:pt x="306" y="101"/>
                  <a:pt x="306" y="106"/>
                </a:cubicBezTo>
                <a:cubicBezTo>
                  <a:pt x="306" y="109"/>
                  <a:pt x="304" y="113"/>
                  <a:pt x="305" y="114"/>
                </a:cubicBezTo>
                <a:cubicBezTo>
                  <a:pt x="302" y="117"/>
                  <a:pt x="302" y="119"/>
                  <a:pt x="302" y="119"/>
                </a:cubicBezTo>
                <a:cubicBezTo>
                  <a:pt x="302" y="119"/>
                  <a:pt x="301" y="125"/>
                  <a:pt x="300" y="129"/>
                </a:cubicBezTo>
                <a:cubicBezTo>
                  <a:pt x="298" y="132"/>
                  <a:pt x="292" y="133"/>
                  <a:pt x="291" y="137"/>
                </a:cubicBezTo>
                <a:cubicBezTo>
                  <a:pt x="290" y="141"/>
                  <a:pt x="283" y="144"/>
                  <a:pt x="280" y="141"/>
                </a:cubicBezTo>
                <a:cubicBezTo>
                  <a:pt x="278" y="138"/>
                  <a:pt x="277" y="134"/>
                  <a:pt x="273" y="132"/>
                </a:cubicBezTo>
                <a:cubicBezTo>
                  <a:pt x="269" y="131"/>
                  <a:pt x="261" y="134"/>
                  <a:pt x="261" y="139"/>
                </a:cubicBezTo>
                <a:cubicBezTo>
                  <a:pt x="261" y="144"/>
                  <a:pt x="268" y="146"/>
                  <a:pt x="267" y="147"/>
                </a:cubicBezTo>
                <a:cubicBezTo>
                  <a:pt x="266" y="148"/>
                  <a:pt x="262" y="149"/>
                  <a:pt x="257" y="149"/>
                </a:cubicBezTo>
                <a:cubicBezTo>
                  <a:pt x="253" y="149"/>
                  <a:pt x="249" y="153"/>
                  <a:pt x="243" y="154"/>
                </a:cubicBezTo>
                <a:cubicBezTo>
                  <a:pt x="237" y="154"/>
                  <a:pt x="235" y="161"/>
                  <a:pt x="237" y="165"/>
                </a:cubicBezTo>
                <a:cubicBezTo>
                  <a:pt x="239" y="169"/>
                  <a:pt x="243" y="167"/>
                  <a:pt x="246" y="164"/>
                </a:cubicBezTo>
                <a:cubicBezTo>
                  <a:pt x="250" y="161"/>
                  <a:pt x="250" y="169"/>
                  <a:pt x="251" y="173"/>
                </a:cubicBezTo>
                <a:cubicBezTo>
                  <a:pt x="252" y="176"/>
                  <a:pt x="246" y="178"/>
                  <a:pt x="247" y="180"/>
                </a:cubicBezTo>
                <a:cubicBezTo>
                  <a:pt x="247" y="183"/>
                  <a:pt x="244" y="186"/>
                  <a:pt x="240" y="185"/>
                </a:cubicBezTo>
                <a:cubicBezTo>
                  <a:pt x="235" y="185"/>
                  <a:pt x="234" y="186"/>
                  <a:pt x="232" y="189"/>
                </a:cubicBezTo>
                <a:cubicBezTo>
                  <a:pt x="230" y="192"/>
                  <a:pt x="232" y="197"/>
                  <a:pt x="231" y="199"/>
                </a:cubicBezTo>
                <a:cubicBezTo>
                  <a:pt x="229" y="202"/>
                  <a:pt x="227" y="205"/>
                  <a:pt x="225" y="207"/>
                </a:cubicBezTo>
                <a:cubicBezTo>
                  <a:pt x="224" y="209"/>
                  <a:pt x="224" y="212"/>
                  <a:pt x="216" y="216"/>
                </a:cubicBezTo>
                <a:cubicBezTo>
                  <a:pt x="208" y="220"/>
                  <a:pt x="210" y="215"/>
                  <a:pt x="205" y="221"/>
                </a:cubicBezTo>
                <a:cubicBezTo>
                  <a:pt x="199" y="226"/>
                  <a:pt x="200" y="230"/>
                  <a:pt x="201" y="233"/>
                </a:cubicBezTo>
                <a:cubicBezTo>
                  <a:pt x="202" y="236"/>
                  <a:pt x="198" y="237"/>
                  <a:pt x="196" y="238"/>
                </a:cubicBezTo>
                <a:cubicBezTo>
                  <a:pt x="196" y="237"/>
                  <a:pt x="195" y="237"/>
                  <a:pt x="194" y="237"/>
                </a:cubicBezTo>
                <a:cubicBezTo>
                  <a:pt x="189" y="237"/>
                  <a:pt x="185" y="234"/>
                  <a:pt x="185" y="230"/>
                </a:cubicBezTo>
                <a:cubicBezTo>
                  <a:pt x="184" y="227"/>
                  <a:pt x="183" y="219"/>
                  <a:pt x="181" y="220"/>
                </a:cubicBezTo>
                <a:cubicBezTo>
                  <a:pt x="178" y="220"/>
                  <a:pt x="175" y="216"/>
                  <a:pt x="174" y="214"/>
                </a:cubicBezTo>
                <a:cubicBezTo>
                  <a:pt x="173" y="211"/>
                  <a:pt x="173" y="207"/>
                  <a:pt x="168" y="207"/>
                </a:cubicBezTo>
                <a:cubicBezTo>
                  <a:pt x="163" y="207"/>
                  <a:pt x="164" y="212"/>
                  <a:pt x="164" y="217"/>
                </a:cubicBezTo>
                <a:cubicBezTo>
                  <a:pt x="164" y="221"/>
                  <a:pt x="162" y="220"/>
                  <a:pt x="160" y="222"/>
                </a:cubicBezTo>
                <a:cubicBezTo>
                  <a:pt x="158" y="224"/>
                  <a:pt x="158" y="228"/>
                  <a:pt x="156" y="229"/>
                </a:cubicBezTo>
                <a:cubicBezTo>
                  <a:pt x="155" y="230"/>
                  <a:pt x="150" y="231"/>
                  <a:pt x="147" y="234"/>
                </a:cubicBezTo>
                <a:cubicBezTo>
                  <a:pt x="144" y="237"/>
                  <a:pt x="139" y="235"/>
                  <a:pt x="134" y="235"/>
                </a:cubicBezTo>
                <a:cubicBezTo>
                  <a:pt x="129" y="236"/>
                  <a:pt x="132" y="243"/>
                  <a:pt x="129" y="245"/>
                </a:cubicBezTo>
                <a:cubicBezTo>
                  <a:pt x="126" y="247"/>
                  <a:pt x="122" y="249"/>
                  <a:pt x="120" y="245"/>
                </a:cubicBezTo>
                <a:cubicBezTo>
                  <a:pt x="118" y="242"/>
                  <a:pt x="115" y="247"/>
                  <a:pt x="113" y="247"/>
                </a:cubicBezTo>
                <a:cubicBezTo>
                  <a:pt x="110" y="248"/>
                  <a:pt x="108" y="249"/>
                  <a:pt x="105" y="252"/>
                </a:cubicBezTo>
                <a:cubicBezTo>
                  <a:pt x="101" y="255"/>
                  <a:pt x="99" y="255"/>
                  <a:pt x="96" y="255"/>
                </a:cubicBezTo>
                <a:cubicBezTo>
                  <a:pt x="93" y="256"/>
                  <a:pt x="92" y="261"/>
                  <a:pt x="91" y="266"/>
                </a:cubicBezTo>
                <a:cubicBezTo>
                  <a:pt x="91" y="270"/>
                  <a:pt x="89" y="270"/>
                  <a:pt x="83" y="266"/>
                </a:cubicBezTo>
                <a:cubicBezTo>
                  <a:pt x="77" y="262"/>
                  <a:pt x="76" y="267"/>
                  <a:pt x="78" y="273"/>
                </a:cubicBezTo>
                <a:cubicBezTo>
                  <a:pt x="80" y="278"/>
                  <a:pt x="82" y="280"/>
                  <a:pt x="80" y="281"/>
                </a:cubicBezTo>
                <a:cubicBezTo>
                  <a:pt x="79" y="282"/>
                  <a:pt x="72" y="282"/>
                  <a:pt x="69" y="281"/>
                </a:cubicBezTo>
                <a:cubicBezTo>
                  <a:pt x="66" y="279"/>
                  <a:pt x="69" y="276"/>
                  <a:pt x="62" y="279"/>
                </a:cubicBezTo>
                <a:cubicBezTo>
                  <a:pt x="55" y="283"/>
                  <a:pt x="53" y="277"/>
                  <a:pt x="50" y="282"/>
                </a:cubicBezTo>
                <a:cubicBezTo>
                  <a:pt x="50" y="283"/>
                  <a:pt x="45" y="283"/>
                  <a:pt x="42" y="284"/>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4443360" y="4683034"/>
            <a:ext cx="940284" cy="984759"/>
          </a:xfrm>
          <a:custGeom>
            <a:avLst/>
            <a:gdLst>
              <a:gd name="T0" fmla="*/ 178 w 214"/>
              <a:gd name="T1" fmla="*/ 256 h 258"/>
              <a:gd name="T2" fmla="*/ 162 w 214"/>
              <a:gd name="T3" fmla="*/ 249 h 258"/>
              <a:gd name="T4" fmla="*/ 152 w 214"/>
              <a:gd name="T5" fmla="*/ 247 h 258"/>
              <a:gd name="T6" fmla="*/ 143 w 214"/>
              <a:gd name="T7" fmla="*/ 245 h 258"/>
              <a:gd name="T8" fmla="*/ 132 w 214"/>
              <a:gd name="T9" fmla="*/ 245 h 258"/>
              <a:gd name="T10" fmla="*/ 122 w 214"/>
              <a:gd name="T11" fmla="*/ 240 h 258"/>
              <a:gd name="T12" fmla="*/ 113 w 214"/>
              <a:gd name="T13" fmla="*/ 230 h 258"/>
              <a:gd name="T14" fmla="*/ 108 w 214"/>
              <a:gd name="T15" fmla="*/ 221 h 258"/>
              <a:gd name="T16" fmla="*/ 112 w 214"/>
              <a:gd name="T17" fmla="*/ 201 h 258"/>
              <a:gd name="T18" fmla="*/ 107 w 214"/>
              <a:gd name="T19" fmla="*/ 189 h 258"/>
              <a:gd name="T20" fmla="*/ 100 w 214"/>
              <a:gd name="T21" fmla="*/ 176 h 258"/>
              <a:gd name="T22" fmla="*/ 72 w 214"/>
              <a:gd name="T23" fmla="*/ 170 h 258"/>
              <a:gd name="T24" fmla="*/ 42 w 214"/>
              <a:gd name="T25" fmla="*/ 179 h 258"/>
              <a:gd name="T26" fmla="*/ 19 w 214"/>
              <a:gd name="T27" fmla="*/ 173 h 258"/>
              <a:gd name="T28" fmla="*/ 28 w 214"/>
              <a:gd name="T29" fmla="*/ 157 h 258"/>
              <a:gd name="T30" fmla="*/ 33 w 214"/>
              <a:gd name="T31" fmla="*/ 142 h 258"/>
              <a:gd name="T32" fmla="*/ 9 w 214"/>
              <a:gd name="T33" fmla="*/ 131 h 258"/>
              <a:gd name="T34" fmla="*/ 1 w 214"/>
              <a:gd name="T35" fmla="*/ 114 h 258"/>
              <a:gd name="T36" fmla="*/ 3 w 214"/>
              <a:gd name="T37" fmla="*/ 95 h 258"/>
              <a:gd name="T38" fmla="*/ 10 w 214"/>
              <a:gd name="T39" fmla="*/ 83 h 258"/>
              <a:gd name="T40" fmla="*/ 21 w 214"/>
              <a:gd name="T41" fmla="*/ 76 h 258"/>
              <a:gd name="T42" fmla="*/ 25 w 214"/>
              <a:gd name="T43" fmla="*/ 77 h 258"/>
              <a:gd name="T44" fmla="*/ 45 w 214"/>
              <a:gd name="T45" fmla="*/ 72 h 258"/>
              <a:gd name="T46" fmla="*/ 63 w 214"/>
              <a:gd name="T47" fmla="*/ 74 h 258"/>
              <a:gd name="T48" fmla="*/ 66 w 214"/>
              <a:gd name="T49" fmla="*/ 59 h 258"/>
              <a:gd name="T50" fmla="*/ 79 w 214"/>
              <a:gd name="T51" fmla="*/ 48 h 258"/>
              <a:gd name="T52" fmla="*/ 96 w 214"/>
              <a:gd name="T53" fmla="*/ 40 h 258"/>
              <a:gd name="T54" fmla="*/ 112 w 214"/>
              <a:gd name="T55" fmla="*/ 38 h 258"/>
              <a:gd name="T56" fmla="*/ 130 w 214"/>
              <a:gd name="T57" fmla="*/ 27 h 258"/>
              <a:gd name="T58" fmla="*/ 143 w 214"/>
              <a:gd name="T59" fmla="*/ 15 h 258"/>
              <a:gd name="T60" fmla="*/ 151 w 214"/>
              <a:gd name="T61" fmla="*/ 0 h 258"/>
              <a:gd name="T62" fmla="*/ 164 w 214"/>
              <a:gd name="T63" fmla="*/ 13 h 258"/>
              <a:gd name="T64" fmla="*/ 177 w 214"/>
              <a:gd name="T65" fmla="*/ 30 h 258"/>
              <a:gd name="T66" fmla="*/ 181 w 214"/>
              <a:gd name="T67" fmla="*/ 49 h 258"/>
              <a:gd name="T68" fmla="*/ 169 w 214"/>
              <a:gd name="T69" fmla="*/ 63 h 258"/>
              <a:gd name="T70" fmla="*/ 175 w 214"/>
              <a:gd name="T71" fmla="*/ 78 h 258"/>
              <a:gd name="T72" fmla="*/ 171 w 214"/>
              <a:gd name="T73" fmla="*/ 91 h 258"/>
              <a:gd name="T74" fmla="*/ 162 w 214"/>
              <a:gd name="T75" fmla="*/ 103 h 258"/>
              <a:gd name="T76" fmla="*/ 150 w 214"/>
              <a:gd name="T77" fmla="*/ 112 h 258"/>
              <a:gd name="T78" fmla="*/ 164 w 214"/>
              <a:gd name="T79" fmla="*/ 123 h 258"/>
              <a:gd name="T80" fmla="*/ 199 w 214"/>
              <a:gd name="T81" fmla="*/ 130 h 258"/>
              <a:gd name="T82" fmla="*/ 208 w 214"/>
              <a:gd name="T83" fmla="*/ 152 h 258"/>
              <a:gd name="T84" fmla="*/ 202 w 214"/>
              <a:gd name="T85" fmla="*/ 169 h 258"/>
              <a:gd name="T86" fmla="*/ 206 w 214"/>
              <a:gd name="T87" fmla="*/ 185 h 258"/>
              <a:gd name="T88" fmla="*/ 209 w 214"/>
              <a:gd name="T89" fmla="*/ 209 h 258"/>
              <a:gd name="T90" fmla="*/ 199 w 214"/>
              <a:gd name="T91" fmla="*/ 233 h 258"/>
              <a:gd name="T92" fmla="*/ 177 w 214"/>
              <a:gd name="T93"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4" h="258">
                <a:moveTo>
                  <a:pt x="177" y="258"/>
                </a:moveTo>
                <a:cubicBezTo>
                  <a:pt x="177" y="258"/>
                  <a:pt x="177" y="257"/>
                  <a:pt x="178" y="256"/>
                </a:cubicBezTo>
                <a:cubicBezTo>
                  <a:pt x="180" y="255"/>
                  <a:pt x="171" y="254"/>
                  <a:pt x="167" y="253"/>
                </a:cubicBezTo>
                <a:cubicBezTo>
                  <a:pt x="163" y="251"/>
                  <a:pt x="164" y="250"/>
                  <a:pt x="162" y="249"/>
                </a:cubicBezTo>
                <a:cubicBezTo>
                  <a:pt x="159" y="248"/>
                  <a:pt x="157" y="246"/>
                  <a:pt x="157" y="246"/>
                </a:cubicBezTo>
                <a:cubicBezTo>
                  <a:pt x="157" y="246"/>
                  <a:pt x="156" y="247"/>
                  <a:pt x="152" y="247"/>
                </a:cubicBezTo>
                <a:cubicBezTo>
                  <a:pt x="149" y="248"/>
                  <a:pt x="150" y="246"/>
                  <a:pt x="148" y="246"/>
                </a:cubicBezTo>
                <a:cubicBezTo>
                  <a:pt x="146" y="246"/>
                  <a:pt x="146" y="246"/>
                  <a:pt x="143" y="245"/>
                </a:cubicBezTo>
                <a:cubicBezTo>
                  <a:pt x="139" y="243"/>
                  <a:pt x="142" y="246"/>
                  <a:pt x="137" y="245"/>
                </a:cubicBezTo>
                <a:cubicBezTo>
                  <a:pt x="133" y="245"/>
                  <a:pt x="135" y="244"/>
                  <a:pt x="132" y="245"/>
                </a:cubicBezTo>
                <a:cubicBezTo>
                  <a:pt x="129" y="246"/>
                  <a:pt x="129" y="248"/>
                  <a:pt x="128" y="244"/>
                </a:cubicBezTo>
                <a:cubicBezTo>
                  <a:pt x="127" y="239"/>
                  <a:pt x="125" y="240"/>
                  <a:pt x="122" y="240"/>
                </a:cubicBezTo>
                <a:cubicBezTo>
                  <a:pt x="118" y="240"/>
                  <a:pt x="116" y="234"/>
                  <a:pt x="115" y="233"/>
                </a:cubicBezTo>
                <a:cubicBezTo>
                  <a:pt x="114" y="232"/>
                  <a:pt x="117" y="231"/>
                  <a:pt x="113" y="230"/>
                </a:cubicBezTo>
                <a:cubicBezTo>
                  <a:pt x="110" y="229"/>
                  <a:pt x="111" y="228"/>
                  <a:pt x="110" y="227"/>
                </a:cubicBezTo>
                <a:cubicBezTo>
                  <a:pt x="108" y="226"/>
                  <a:pt x="107" y="224"/>
                  <a:pt x="108" y="221"/>
                </a:cubicBezTo>
                <a:cubicBezTo>
                  <a:pt x="109" y="215"/>
                  <a:pt x="111" y="216"/>
                  <a:pt x="113" y="211"/>
                </a:cubicBezTo>
                <a:cubicBezTo>
                  <a:pt x="115" y="206"/>
                  <a:pt x="115" y="202"/>
                  <a:pt x="112" y="201"/>
                </a:cubicBezTo>
                <a:cubicBezTo>
                  <a:pt x="110" y="201"/>
                  <a:pt x="108" y="198"/>
                  <a:pt x="106" y="195"/>
                </a:cubicBezTo>
                <a:cubicBezTo>
                  <a:pt x="104" y="192"/>
                  <a:pt x="104" y="192"/>
                  <a:pt x="107" y="189"/>
                </a:cubicBezTo>
                <a:cubicBezTo>
                  <a:pt x="110" y="186"/>
                  <a:pt x="108" y="182"/>
                  <a:pt x="107" y="179"/>
                </a:cubicBezTo>
                <a:cubicBezTo>
                  <a:pt x="106" y="176"/>
                  <a:pt x="106" y="179"/>
                  <a:pt x="100" y="176"/>
                </a:cubicBezTo>
                <a:cubicBezTo>
                  <a:pt x="95" y="172"/>
                  <a:pt x="87" y="170"/>
                  <a:pt x="84" y="168"/>
                </a:cubicBezTo>
                <a:cubicBezTo>
                  <a:pt x="81" y="167"/>
                  <a:pt x="77" y="167"/>
                  <a:pt x="72" y="170"/>
                </a:cubicBezTo>
                <a:cubicBezTo>
                  <a:pt x="67" y="174"/>
                  <a:pt x="59" y="176"/>
                  <a:pt x="55" y="177"/>
                </a:cubicBezTo>
                <a:cubicBezTo>
                  <a:pt x="52" y="178"/>
                  <a:pt x="47" y="179"/>
                  <a:pt x="42" y="179"/>
                </a:cubicBezTo>
                <a:cubicBezTo>
                  <a:pt x="38" y="179"/>
                  <a:pt x="28" y="177"/>
                  <a:pt x="18" y="177"/>
                </a:cubicBezTo>
                <a:cubicBezTo>
                  <a:pt x="19" y="175"/>
                  <a:pt x="19" y="175"/>
                  <a:pt x="19" y="173"/>
                </a:cubicBezTo>
                <a:cubicBezTo>
                  <a:pt x="19" y="170"/>
                  <a:pt x="19" y="172"/>
                  <a:pt x="22" y="166"/>
                </a:cubicBezTo>
                <a:cubicBezTo>
                  <a:pt x="25" y="160"/>
                  <a:pt x="24" y="158"/>
                  <a:pt x="28" y="157"/>
                </a:cubicBezTo>
                <a:cubicBezTo>
                  <a:pt x="31" y="156"/>
                  <a:pt x="32" y="155"/>
                  <a:pt x="33" y="150"/>
                </a:cubicBezTo>
                <a:cubicBezTo>
                  <a:pt x="33" y="145"/>
                  <a:pt x="33" y="142"/>
                  <a:pt x="33" y="142"/>
                </a:cubicBezTo>
                <a:cubicBezTo>
                  <a:pt x="33" y="142"/>
                  <a:pt x="28" y="144"/>
                  <a:pt x="21" y="139"/>
                </a:cubicBezTo>
                <a:cubicBezTo>
                  <a:pt x="14" y="135"/>
                  <a:pt x="10" y="134"/>
                  <a:pt x="9" y="131"/>
                </a:cubicBezTo>
                <a:cubicBezTo>
                  <a:pt x="8" y="128"/>
                  <a:pt x="9" y="124"/>
                  <a:pt x="7" y="123"/>
                </a:cubicBezTo>
                <a:cubicBezTo>
                  <a:pt x="5" y="122"/>
                  <a:pt x="2" y="120"/>
                  <a:pt x="1" y="114"/>
                </a:cubicBezTo>
                <a:cubicBezTo>
                  <a:pt x="0" y="109"/>
                  <a:pt x="1" y="106"/>
                  <a:pt x="2" y="103"/>
                </a:cubicBezTo>
                <a:cubicBezTo>
                  <a:pt x="2" y="99"/>
                  <a:pt x="1" y="98"/>
                  <a:pt x="3" y="95"/>
                </a:cubicBezTo>
                <a:cubicBezTo>
                  <a:pt x="5" y="93"/>
                  <a:pt x="8" y="90"/>
                  <a:pt x="8" y="89"/>
                </a:cubicBezTo>
                <a:cubicBezTo>
                  <a:pt x="7" y="87"/>
                  <a:pt x="7" y="85"/>
                  <a:pt x="10" y="83"/>
                </a:cubicBezTo>
                <a:cubicBezTo>
                  <a:pt x="14" y="82"/>
                  <a:pt x="16" y="81"/>
                  <a:pt x="17" y="79"/>
                </a:cubicBezTo>
                <a:cubicBezTo>
                  <a:pt x="17" y="76"/>
                  <a:pt x="18" y="76"/>
                  <a:pt x="21" y="76"/>
                </a:cubicBezTo>
                <a:cubicBezTo>
                  <a:pt x="23" y="76"/>
                  <a:pt x="23" y="77"/>
                  <a:pt x="24" y="77"/>
                </a:cubicBezTo>
                <a:cubicBezTo>
                  <a:pt x="24" y="77"/>
                  <a:pt x="25" y="77"/>
                  <a:pt x="25" y="77"/>
                </a:cubicBezTo>
                <a:cubicBezTo>
                  <a:pt x="28" y="76"/>
                  <a:pt x="33" y="76"/>
                  <a:pt x="33" y="75"/>
                </a:cubicBezTo>
                <a:cubicBezTo>
                  <a:pt x="36" y="70"/>
                  <a:pt x="38" y="76"/>
                  <a:pt x="45" y="72"/>
                </a:cubicBezTo>
                <a:cubicBezTo>
                  <a:pt x="52" y="69"/>
                  <a:pt x="49" y="72"/>
                  <a:pt x="52" y="74"/>
                </a:cubicBezTo>
                <a:cubicBezTo>
                  <a:pt x="55" y="75"/>
                  <a:pt x="62" y="75"/>
                  <a:pt x="63" y="74"/>
                </a:cubicBezTo>
                <a:cubicBezTo>
                  <a:pt x="65" y="73"/>
                  <a:pt x="63" y="71"/>
                  <a:pt x="61" y="66"/>
                </a:cubicBezTo>
                <a:cubicBezTo>
                  <a:pt x="59" y="60"/>
                  <a:pt x="60" y="55"/>
                  <a:pt x="66" y="59"/>
                </a:cubicBezTo>
                <a:cubicBezTo>
                  <a:pt x="72" y="63"/>
                  <a:pt x="74" y="63"/>
                  <a:pt x="74" y="59"/>
                </a:cubicBezTo>
                <a:cubicBezTo>
                  <a:pt x="75" y="54"/>
                  <a:pt x="76" y="49"/>
                  <a:pt x="79" y="48"/>
                </a:cubicBezTo>
                <a:cubicBezTo>
                  <a:pt x="82" y="48"/>
                  <a:pt x="84" y="48"/>
                  <a:pt x="88" y="45"/>
                </a:cubicBezTo>
                <a:cubicBezTo>
                  <a:pt x="91" y="42"/>
                  <a:pt x="93" y="41"/>
                  <a:pt x="96" y="40"/>
                </a:cubicBezTo>
                <a:cubicBezTo>
                  <a:pt x="98" y="40"/>
                  <a:pt x="101" y="35"/>
                  <a:pt x="103" y="38"/>
                </a:cubicBezTo>
                <a:cubicBezTo>
                  <a:pt x="105" y="42"/>
                  <a:pt x="109" y="40"/>
                  <a:pt x="112" y="38"/>
                </a:cubicBezTo>
                <a:cubicBezTo>
                  <a:pt x="115" y="36"/>
                  <a:pt x="112" y="29"/>
                  <a:pt x="117" y="28"/>
                </a:cubicBezTo>
                <a:cubicBezTo>
                  <a:pt x="122" y="28"/>
                  <a:pt x="127" y="30"/>
                  <a:pt x="130" y="27"/>
                </a:cubicBezTo>
                <a:cubicBezTo>
                  <a:pt x="133" y="24"/>
                  <a:pt x="138" y="23"/>
                  <a:pt x="139" y="22"/>
                </a:cubicBezTo>
                <a:cubicBezTo>
                  <a:pt x="141" y="21"/>
                  <a:pt x="141" y="17"/>
                  <a:pt x="143" y="15"/>
                </a:cubicBezTo>
                <a:cubicBezTo>
                  <a:pt x="145" y="13"/>
                  <a:pt x="147" y="14"/>
                  <a:pt x="147" y="10"/>
                </a:cubicBezTo>
                <a:cubicBezTo>
                  <a:pt x="147" y="5"/>
                  <a:pt x="146" y="0"/>
                  <a:pt x="151" y="0"/>
                </a:cubicBezTo>
                <a:cubicBezTo>
                  <a:pt x="156" y="0"/>
                  <a:pt x="156" y="4"/>
                  <a:pt x="157" y="7"/>
                </a:cubicBezTo>
                <a:cubicBezTo>
                  <a:pt x="158" y="9"/>
                  <a:pt x="161" y="13"/>
                  <a:pt x="164" y="13"/>
                </a:cubicBezTo>
                <a:cubicBezTo>
                  <a:pt x="166" y="12"/>
                  <a:pt x="167" y="20"/>
                  <a:pt x="168" y="23"/>
                </a:cubicBezTo>
                <a:cubicBezTo>
                  <a:pt x="168" y="27"/>
                  <a:pt x="172" y="30"/>
                  <a:pt x="177" y="30"/>
                </a:cubicBezTo>
                <a:cubicBezTo>
                  <a:pt x="182" y="30"/>
                  <a:pt x="179" y="36"/>
                  <a:pt x="180" y="40"/>
                </a:cubicBezTo>
                <a:cubicBezTo>
                  <a:pt x="181" y="43"/>
                  <a:pt x="185" y="47"/>
                  <a:pt x="181" y="49"/>
                </a:cubicBezTo>
                <a:cubicBezTo>
                  <a:pt x="177" y="50"/>
                  <a:pt x="171" y="46"/>
                  <a:pt x="170" y="51"/>
                </a:cubicBezTo>
                <a:cubicBezTo>
                  <a:pt x="169" y="56"/>
                  <a:pt x="171" y="61"/>
                  <a:pt x="169" y="63"/>
                </a:cubicBezTo>
                <a:cubicBezTo>
                  <a:pt x="166" y="65"/>
                  <a:pt x="163" y="70"/>
                  <a:pt x="168" y="71"/>
                </a:cubicBezTo>
                <a:cubicBezTo>
                  <a:pt x="173" y="72"/>
                  <a:pt x="174" y="75"/>
                  <a:pt x="175" y="78"/>
                </a:cubicBezTo>
                <a:cubicBezTo>
                  <a:pt x="176" y="80"/>
                  <a:pt x="181" y="86"/>
                  <a:pt x="177" y="86"/>
                </a:cubicBezTo>
                <a:cubicBezTo>
                  <a:pt x="174" y="86"/>
                  <a:pt x="174" y="90"/>
                  <a:pt x="171" y="91"/>
                </a:cubicBezTo>
                <a:cubicBezTo>
                  <a:pt x="168" y="92"/>
                  <a:pt x="160" y="95"/>
                  <a:pt x="160" y="96"/>
                </a:cubicBezTo>
                <a:cubicBezTo>
                  <a:pt x="159" y="97"/>
                  <a:pt x="163" y="99"/>
                  <a:pt x="162" y="103"/>
                </a:cubicBezTo>
                <a:cubicBezTo>
                  <a:pt x="160" y="106"/>
                  <a:pt x="160" y="103"/>
                  <a:pt x="157" y="107"/>
                </a:cubicBezTo>
                <a:cubicBezTo>
                  <a:pt x="154" y="110"/>
                  <a:pt x="151" y="109"/>
                  <a:pt x="150" y="112"/>
                </a:cubicBezTo>
                <a:cubicBezTo>
                  <a:pt x="149" y="115"/>
                  <a:pt x="153" y="116"/>
                  <a:pt x="155" y="118"/>
                </a:cubicBezTo>
                <a:cubicBezTo>
                  <a:pt x="158" y="121"/>
                  <a:pt x="155" y="125"/>
                  <a:pt x="164" y="123"/>
                </a:cubicBezTo>
                <a:cubicBezTo>
                  <a:pt x="173" y="120"/>
                  <a:pt x="180" y="112"/>
                  <a:pt x="186" y="114"/>
                </a:cubicBezTo>
                <a:cubicBezTo>
                  <a:pt x="192" y="117"/>
                  <a:pt x="198" y="126"/>
                  <a:pt x="199" y="130"/>
                </a:cubicBezTo>
                <a:cubicBezTo>
                  <a:pt x="200" y="135"/>
                  <a:pt x="200" y="139"/>
                  <a:pt x="201" y="143"/>
                </a:cubicBezTo>
                <a:cubicBezTo>
                  <a:pt x="202" y="147"/>
                  <a:pt x="208" y="152"/>
                  <a:pt x="208" y="152"/>
                </a:cubicBezTo>
                <a:cubicBezTo>
                  <a:pt x="208" y="152"/>
                  <a:pt x="202" y="158"/>
                  <a:pt x="200" y="160"/>
                </a:cubicBezTo>
                <a:cubicBezTo>
                  <a:pt x="198" y="161"/>
                  <a:pt x="200" y="165"/>
                  <a:pt x="202" y="169"/>
                </a:cubicBezTo>
                <a:cubicBezTo>
                  <a:pt x="203" y="171"/>
                  <a:pt x="204" y="173"/>
                  <a:pt x="204" y="174"/>
                </a:cubicBezTo>
                <a:cubicBezTo>
                  <a:pt x="201" y="174"/>
                  <a:pt x="205" y="181"/>
                  <a:pt x="206" y="185"/>
                </a:cubicBezTo>
                <a:cubicBezTo>
                  <a:pt x="206" y="189"/>
                  <a:pt x="212" y="190"/>
                  <a:pt x="213" y="193"/>
                </a:cubicBezTo>
                <a:cubicBezTo>
                  <a:pt x="214" y="196"/>
                  <a:pt x="208" y="204"/>
                  <a:pt x="209" y="209"/>
                </a:cubicBezTo>
                <a:cubicBezTo>
                  <a:pt x="211" y="213"/>
                  <a:pt x="208" y="214"/>
                  <a:pt x="205" y="217"/>
                </a:cubicBezTo>
                <a:cubicBezTo>
                  <a:pt x="203" y="219"/>
                  <a:pt x="200" y="225"/>
                  <a:pt x="199" y="233"/>
                </a:cubicBezTo>
                <a:cubicBezTo>
                  <a:pt x="198" y="241"/>
                  <a:pt x="194" y="244"/>
                  <a:pt x="190" y="251"/>
                </a:cubicBezTo>
                <a:cubicBezTo>
                  <a:pt x="189" y="254"/>
                  <a:pt x="183" y="257"/>
                  <a:pt x="177" y="258"/>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4514161" y="5321184"/>
            <a:ext cx="434742" cy="263466"/>
          </a:xfrm>
          <a:custGeom>
            <a:avLst/>
            <a:gdLst>
              <a:gd name="T0" fmla="*/ 94 w 99"/>
              <a:gd name="T1" fmla="*/ 60 h 69"/>
              <a:gd name="T2" fmla="*/ 91 w 99"/>
              <a:gd name="T3" fmla="*/ 61 h 69"/>
              <a:gd name="T4" fmla="*/ 86 w 99"/>
              <a:gd name="T5" fmla="*/ 64 h 69"/>
              <a:gd name="T6" fmla="*/ 81 w 99"/>
              <a:gd name="T7" fmla="*/ 67 h 69"/>
              <a:gd name="T8" fmla="*/ 76 w 99"/>
              <a:gd name="T9" fmla="*/ 66 h 69"/>
              <a:gd name="T10" fmla="*/ 73 w 99"/>
              <a:gd name="T11" fmla="*/ 67 h 69"/>
              <a:gd name="T12" fmla="*/ 66 w 99"/>
              <a:gd name="T13" fmla="*/ 63 h 69"/>
              <a:gd name="T14" fmla="*/ 62 w 99"/>
              <a:gd name="T15" fmla="*/ 67 h 69"/>
              <a:gd name="T16" fmla="*/ 58 w 99"/>
              <a:gd name="T17" fmla="*/ 61 h 69"/>
              <a:gd name="T18" fmla="*/ 54 w 99"/>
              <a:gd name="T19" fmla="*/ 56 h 69"/>
              <a:gd name="T20" fmla="*/ 49 w 99"/>
              <a:gd name="T21" fmla="*/ 55 h 69"/>
              <a:gd name="T22" fmla="*/ 43 w 99"/>
              <a:gd name="T23" fmla="*/ 53 h 69"/>
              <a:gd name="T24" fmla="*/ 42 w 99"/>
              <a:gd name="T25" fmla="*/ 61 h 69"/>
              <a:gd name="T26" fmla="*/ 34 w 99"/>
              <a:gd name="T27" fmla="*/ 58 h 69"/>
              <a:gd name="T28" fmla="*/ 31 w 99"/>
              <a:gd name="T29" fmla="*/ 53 h 69"/>
              <a:gd name="T30" fmla="*/ 29 w 99"/>
              <a:gd name="T31" fmla="*/ 50 h 69"/>
              <a:gd name="T32" fmla="*/ 26 w 99"/>
              <a:gd name="T33" fmla="*/ 44 h 69"/>
              <a:gd name="T34" fmla="*/ 20 w 99"/>
              <a:gd name="T35" fmla="*/ 36 h 69"/>
              <a:gd name="T36" fmla="*/ 17 w 99"/>
              <a:gd name="T37" fmla="*/ 29 h 69"/>
              <a:gd name="T38" fmla="*/ 17 w 99"/>
              <a:gd name="T39" fmla="*/ 24 h 69"/>
              <a:gd name="T40" fmla="*/ 6 w 99"/>
              <a:gd name="T41" fmla="*/ 19 h 69"/>
              <a:gd name="T42" fmla="*/ 1 w 99"/>
              <a:gd name="T43" fmla="*/ 14 h 69"/>
              <a:gd name="T44" fmla="*/ 2 w 99"/>
              <a:gd name="T45" fmla="*/ 10 h 69"/>
              <a:gd name="T46" fmla="*/ 26 w 99"/>
              <a:gd name="T47" fmla="*/ 12 h 69"/>
              <a:gd name="T48" fmla="*/ 39 w 99"/>
              <a:gd name="T49" fmla="*/ 10 h 69"/>
              <a:gd name="T50" fmla="*/ 56 w 99"/>
              <a:gd name="T51" fmla="*/ 3 h 69"/>
              <a:gd name="T52" fmla="*/ 68 w 99"/>
              <a:gd name="T53" fmla="*/ 1 h 69"/>
              <a:gd name="T54" fmla="*/ 84 w 99"/>
              <a:gd name="T55" fmla="*/ 9 h 69"/>
              <a:gd name="T56" fmla="*/ 91 w 99"/>
              <a:gd name="T57" fmla="*/ 12 h 69"/>
              <a:gd name="T58" fmla="*/ 91 w 99"/>
              <a:gd name="T59" fmla="*/ 22 h 69"/>
              <a:gd name="T60" fmla="*/ 90 w 99"/>
              <a:gd name="T61" fmla="*/ 28 h 69"/>
              <a:gd name="T62" fmla="*/ 96 w 99"/>
              <a:gd name="T63" fmla="*/ 34 h 69"/>
              <a:gd name="T64" fmla="*/ 97 w 99"/>
              <a:gd name="T65" fmla="*/ 44 h 69"/>
              <a:gd name="T66" fmla="*/ 92 w 99"/>
              <a:gd name="T67" fmla="*/ 54 h 69"/>
              <a:gd name="T68" fmla="*/ 94 w 99"/>
              <a:gd name="T69" fmla="*/ 6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69">
                <a:moveTo>
                  <a:pt x="94" y="60"/>
                </a:moveTo>
                <a:cubicBezTo>
                  <a:pt x="93" y="60"/>
                  <a:pt x="93" y="61"/>
                  <a:pt x="91" y="61"/>
                </a:cubicBezTo>
                <a:cubicBezTo>
                  <a:pt x="86" y="62"/>
                  <a:pt x="88" y="62"/>
                  <a:pt x="86" y="64"/>
                </a:cubicBezTo>
                <a:cubicBezTo>
                  <a:pt x="83" y="67"/>
                  <a:pt x="84" y="65"/>
                  <a:pt x="81" y="67"/>
                </a:cubicBezTo>
                <a:cubicBezTo>
                  <a:pt x="78" y="69"/>
                  <a:pt x="76" y="66"/>
                  <a:pt x="76" y="66"/>
                </a:cubicBezTo>
                <a:cubicBezTo>
                  <a:pt x="76" y="66"/>
                  <a:pt x="78" y="69"/>
                  <a:pt x="73" y="67"/>
                </a:cubicBezTo>
                <a:cubicBezTo>
                  <a:pt x="69" y="65"/>
                  <a:pt x="67" y="65"/>
                  <a:pt x="66" y="63"/>
                </a:cubicBezTo>
                <a:cubicBezTo>
                  <a:pt x="65" y="62"/>
                  <a:pt x="66" y="67"/>
                  <a:pt x="62" y="67"/>
                </a:cubicBezTo>
                <a:cubicBezTo>
                  <a:pt x="58" y="67"/>
                  <a:pt x="58" y="65"/>
                  <a:pt x="58" y="61"/>
                </a:cubicBezTo>
                <a:cubicBezTo>
                  <a:pt x="58" y="57"/>
                  <a:pt x="55" y="56"/>
                  <a:pt x="54" y="56"/>
                </a:cubicBezTo>
                <a:cubicBezTo>
                  <a:pt x="53" y="56"/>
                  <a:pt x="50" y="56"/>
                  <a:pt x="49" y="55"/>
                </a:cubicBezTo>
                <a:cubicBezTo>
                  <a:pt x="47" y="53"/>
                  <a:pt x="44" y="51"/>
                  <a:pt x="43" y="53"/>
                </a:cubicBezTo>
                <a:cubicBezTo>
                  <a:pt x="42" y="56"/>
                  <a:pt x="47" y="62"/>
                  <a:pt x="42" y="61"/>
                </a:cubicBezTo>
                <a:cubicBezTo>
                  <a:pt x="38" y="61"/>
                  <a:pt x="36" y="57"/>
                  <a:pt x="34" y="58"/>
                </a:cubicBezTo>
                <a:cubicBezTo>
                  <a:pt x="31" y="59"/>
                  <a:pt x="31" y="56"/>
                  <a:pt x="31" y="53"/>
                </a:cubicBezTo>
                <a:cubicBezTo>
                  <a:pt x="32" y="50"/>
                  <a:pt x="31" y="53"/>
                  <a:pt x="29" y="50"/>
                </a:cubicBezTo>
                <a:cubicBezTo>
                  <a:pt x="26" y="46"/>
                  <a:pt x="29" y="46"/>
                  <a:pt x="26" y="44"/>
                </a:cubicBezTo>
                <a:cubicBezTo>
                  <a:pt x="24" y="41"/>
                  <a:pt x="20" y="41"/>
                  <a:pt x="20" y="36"/>
                </a:cubicBezTo>
                <a:cubicBezTo>
                  <a:pt x="20" y="32"/>
                  <a:pt x="19" y="29"/>
                  <a:pt x="17" y="29"/>
                </a:cubicBezTo>
                <a:cubicBezTo>
                  <a:pt x="15" y="28"/>
                  <a:pt x="20" y="28"/>
                  <a:pt x="17" y="24"/>
                </a:cubicBezTo>
                <a:cubicBezTo>
                  <a:pt x="13" y="21"/>
                  <a:pt x="12" y="18"/>
                  <a:pt x="6" y="19"/>
                </a:cubicBezTo>
                <a:cubicBezTo>
                  <a:pt x="0" y="19"/>
                  <a:pt x="1" y="20"/>
                  <a:pt x="1" y="14"/>
                </a:cubicBezTo>
                <a:cubicBezTo>
                  <a:pt x="1" y="12"/>
                  <a:pt x="2" y="10"/>
                  <a:pt x="2" y="10"/>
                </a:cubicBezTo>
                <a:cubicBezTo>
                  <a:pt x="12" y="10"/>
                  <a:pt x="22" y="12"/>
                  <a:pt x="26" y="12"/>
                </a:cubicBezTo>
                <a:cubicBezTo>
                  <a:pt x="31" y="12"/>
                  <a:pt x="36" y="11"/>
                  <a:pt x="39" y="10"/>
                </a:cubicBezTo>
                <a:cubicBezTo>
                  <a:pt x="43" y="9"/>
                  <a:pt x="51" y="7"/>
                  <a:pt x="56" y="3"/>
                </a:cubicBezTo>
                <a:cubicBezTo>
                  <a:pt x="61" y="0"/>
                  <a:pt x="65" y="0"/>
                  <a:pt x="68" y="1"/>
                </a:cubicBezTo>
                <a:cubicBezTo>
                  <a:pt x="71" y="3"/>
                  <a:pt x="79" y="5"/>
                  <a:pt x="84" y="9"/>
                </a:cubicBezTo>
                <a:cubicBezTo>
                  <a:pt x="90" y="12"/>
                  <a:pt x="90" y="9"/>
                  <a:pt x="91" y="12"/>
                </a:cubicBezTo>
                <a:cubicBezTo>
                  <a:pt x="92" y="15"/>
                  <a:pt x="94" y="19"/>
                  <a:pt x="91" y="22"/>
                </a:cubicBezTo>
                <a:cubicBezTo>
                  <a:pt x="88" y="25"/>
                  <a:pt x="88" y="25"/>
                  <a:pt x="90" y="28"/>
                </a:cubicBezTo>
                <a:cubicBezTo>
                  <a:pt x="92" y="31"/>
                  <a:pt x="94" y="34"/>
                  <a:pt x="96" y="34"/>
                </a:cubicBezTo>
                <a:cubicBezTo>
                  <a:pt x="99" y="35"/>
                  <a:pt x="99" y="39"/>
                  <a:pt x="97" y="44"/>
                </a:cubicBezTo>
                <a:cubicBezTo>
                  <a:pt x="95" y="49"/>
                  <a:pt x="93" y="48"/>
                  <a:pt x="92" y="54"/>
                </a:cubicBezTo>
                <a:cubicBezTo>
                  <a:pt x="91" y="57"/>
                  <a:pt x="92" y="59"/>
                  <a:pt x="94" y="60"/>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6654332" y="4324547"/>
            <a:ext cx="1168834" cy="736410"/>
          </a:xfrm>
          <a:custGeom>
            <a:avLst/>
            <a:gdLst>
              <a:gd name="T0" fmla="*/ 249 w 266"/>
              <a:gd name="T1" fmla="*/ 13 h 193"/>
              <a:gd name="T2" fmla="*/ 260 w 266"/>
              <a:gd name="T3" fmla="*/ 36 h 193"/>
              <a:gd name="T4" fmla="*/ 261 w 266"/>
              <a:gd name="T5" fmla="*/ 67 h 193"/>
              <a:gd name="T6" fmla="*/ 253 w 266"/>
              <a:gd name="T7" fmla="*/ 91 h 193"/>
              <a:gd name="T8" fmla="*/ 239 w 266"/>
              <a:gd name="T9" fmla="*/ 101 h 193"/>
              <a:gd name="T10" fmla="*/ 230 w 266"/>
              <a:gd name="T11" fmla="*/ 90 h 193"/>
              <a:gd name="T12" fmla="*/ 222 w 266"/>
              <a:gd name="T13" fmla="*/ 75 h 193"/>
              <a:gd name="T14" fmla="*/ 204 w 266"/>
              <a:gd name="T15" fmla="*/ 75 h 193"/>
              <a:gd name="T16" fmla="*/ 210 w 266"/>
              <a:gd name="T17" fmla="*/ 87 h 193"/>
              <a:gd name="T18" fmla="*/ 204 w 266"/>
              <a:gd name="T19" fmla="*/ 96 h 193"/>
              <a:gd name="T20" fmla="*/ 182 w 266"/>
              <a:gd name="T21" fmla="*/ 106 h 193"/>
              <a:gd name="T22" fmla="*/ 170 w 266"/>
              <a:gd name="T23" fmla="*/ 115 h 193"/>
              <a:gd name="T24" fmla="*/ 151 w 266"/>
              <a:gd name="T25" fmla="*/ 119 h 193"/>
              <a:gd name="T26" fmla="*/ 139 w 266"/>
              <a:gd name="T27" fmla="*/ 127 h 193"/>
              <a:gd name="T28" fmla="*/ 126 w 266"/>
              <a:gd name="T29" fmla="*/ 132 h 193"/>
              <a:gd name="T30" fmla="*/ 114 w 266"/>
              <a:gd name="T31" fmla="*/ 139 h 193"/>
              <a:gd name="T32" fmla="*/ 98 w 266"/>
              <a:gd name="T33" fmla="*/ 150 h 193"/>
              <a:gd name="T34" fmla="*/ 85 w 266"/>
              <a:gd name="T35" fmla="*/ 159 h 193"/>
              <a:gd name="T36" fmla="*/ 67 w 266"/>
              <a:gd name="T37" fmla="*/ 163 h 193"/>
              <a:gd name="T38" fmla="*/ 50 w 266"/>
              <a:gd name="T39" fmla="*/ 171 h 193"/>
              <a:gd name="T40" fmla="*/ 39 w 266"/>
              <a:gd name="T41" fmla="*/ 193 h 193"/>
              <a:gd name="T42" fmla="*/ 29 w 266"/>
              <a:gd name="T43" fmla="*/ 183 h 193"/>
              <a:gd name="T44" fmla="*/ 20 w 266"/>
              <a:gd name="T45" fmla="*/ 178 h 193"/>
              <a:gd name="T46" fmla="*/ 13 w 266"/>
              <a:gd name="T47" fmla="*/ 171 h 193"/>
              <a:gd name="T48" fmla="*/ 4 w 266"/>
              <a:gd name="T49" fmla="*/ 156 h 193"/>
              <a:gd name="T50" fmla="*/ 1 w 266"/>
              <a:gd name="T51" fmla="*/ 144 h 193"/>
              <a:gd name="T52" fmla="*/ 12 w 266"/>
              <a:gd name="T53" fmla="*/ 139 h 193"/>
              <a:gd name="T54" fmla="*/ 19 w 266"/>
              <a:gd name="T55" fmla="*/ 141 h 193"/>
              <a:gd name="T56" fmla="*/ 23 w 266"/>
              <a:gd name="T57" fmla="*/ 135 h 193"/>
              <a:gd name="T58" fmla="*/ 37 w 266"/>
              <a:gd name="T59" fmla="*/ 128 h 193"/>
              <a:gd name="T60" fmla="*/ 28 w 266"/>
              <a:gd name="T61" fmla="*/ 120 h 193"/>
              <a:gd name="T62" fmla="*/ 31 w 266"/>
              <a:gd name="T63" fmla="*/ 111 h 193"/>
              <a:gd name="T64" fmla="*/ 50 w 266"/>
              <a:gd name="T65" fmla="*/ 102 h 193"/>
              <a:gd name="T66" fmla="*/ 61 w 266"/>
              <a:gd name="T67" fmla="*/ 90 h 193"/>
              <a:gd name="T68" fmla="*/ 49 w 266"/>
              <a:gd name="T69" fmla="*/ 78 h 193"/>
              <a:gd name="T70" fmla="*/ 27 w 266"/>
              <a:gd name="T71" fmla="*/ 66 h 193"/>
              <a:gd name="T72" fmla="*/ 22 w 266"/>
              <a:gd name="T73" fmla="*/ 44 h 193"/>
              <a:gd name="T74" fmla="*/ 25 w 266"/>
              <a:gd name="T75" fmla="*/ 21 h 193"/>
              <a:gd name="T76" fmla="*/ 44 w 266"/>
              <a:gd name="T77" fmla="*/ 11 h 193"/>
              <a:gd name="T78" fmla="*/ 66 w 266"/>
              <a:gd name="T79" fmla="*/ 7 h 193"/>
              <a:gd name="T80" fmla="*/ 83 w 266"/>
              <a:gd name="T81" fmla="*/ 2 h 193"/>
              <a:gd name="T82" fmla="*/ 99 w 266"/>
              <a:gd name="T83" fmla="*/ 1 h 193"/>
              <a:gd name="T84" fmla="*/ 107 w 266"/>
              <a:gd name="T85" fmla="*/ 10 h 193"/>
              <a:gd name="T86" fmla="*/ 117 w 266"/>
              <a:gd name="T87" fmla="*/ 35 h 193"/>
              <a:gd name="T88" fmla="*/ 149 w 266"/>
              <a:gd name="T89" fmla="*/ 37 h 193"/>
              <a:gd name="T90" fmla="*/ 185 w 266"/>
              <a:gd name="T91" fmla="*/ 33 h 193"/>
              <a:gd name="T92" fmla="*/ 201 w 266"/>
              <a:gd name="T93" fmla="*/ 16 h 193"/>
              <a:gd name="T94" fmla="*/ 222 w 266"/>
              <a:gd name="T95" fmla="*/ 14 h 193"/>
              <a:gd name="T96" fmla="*/ 243 w 266"/>
              <a:gd name="T97" fmla="*/ 1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193">
                <a:moveTo>
                  <a:pt x="243" y="11"/>
                </a:moveTo>
                <a:cubicBezTo>
                  <a:pt x="244" y="11"/>
                  <a:pt x="246" y="12"/>
                  <a:pt x="249" y="13"/>
                </a:cubicBezTo>
                <a:cubicBezTo>
                  <a:pt x="257" y="16"/>
                  <a:pt x="257" y="18"/>
                  <a:pt x="257" y="23"/>
                </a:cubicBezTo>
                <a:cubicBezTo>
                  <a:pt x="257" y="28"/>
                  <a:pt x="257" y="32"/>
                  <a:pt x="260" y="36"/>
                </a:cubicBezTo>
                <a:cubicBezTo>
                  <a:pt x="264" y="40"/>
                  <a:pt x="266" y="44"/>
                  <a:pt x="266" y="49"/>
                </a:cubicBezTo>
                <a:cubicBezTo>
                  <a:pt x="265" y="54"/>
                  <a:pt x="262" y="62"/>
                  <a:pt x="261" y="67"/>
                </a:cubicBezTo>
                <a:cubicBezTo>
                  <a:pt x="260" y="73"/>
                  <a:pt x="255" y="77"/>
                  <a:pt x="255" y="81"/>
                </a:cubicBezTo>
                <a:cubicBezTo>
                  <a:pt x="255" y="85"/>
                  <a:pt x="257" y="87"/>
                  <a:pt x="253" y="91"/>
                </a:cubicBezTo>
                <a:cubicBezTo>
                  <a:pt x="249" y="95"/>
                  <a:pt x="250" y="96"/>
                  <a:pt x="249" y="99"/>
                </a:cubicBezTo>
                <a:cubicBezTo>
                  <a:pt x="249" y="102"/>
                  <a:pt x="241" y="102"/>
                  <a:pt x="239" y="101"/>
                </a:cubicBezTo>
                <a:cubicBezTo>
                  <a:pt x="237" y="100"/>
                  <a:pt x="231" y="104"/>
                  <a:pt x="232" y="97"/>
                </a:cubicBezTo>
                <a:cubicBezTo>
                  <a:pt x="234" y="91"/>
                  <a:pt x="233" y="88"/>
                  <a:pt x="230" y="90"/>
                </a:cubicBezTo>
                <a:cubicBezTo>
                  <a:pt x="227" y="92"/>
                  <a:pt x="228" y="87"/>
                  <a:pt x="228" y="82"/>
                </a:cubicBezTo>
                <a:cubicBezTo>
                  <a:pt x="228" y="77"/>
                  <a:pt x="226" y="74"/>
                  <a:pt x="222" y="75"/>
                </a:cubicBezTo>
                <a:cubicBezTo>
                  <a:pt x="218" y="76"/>
                  <a:pt x="218" y="80"/>
                  <a:pt x="215" y="77"/>
                </a:cubicBezTo>
                <a:cubicBezTo>
                  <a:pt x="211" y="75"/>
                  <a:pt x="207" y="72"/>
                  <a:pt x="204" y="75"/>
                </a:cubicBezTo>
                <a:cubicBezTo>
                  <a:pt x="201" y="77"/>
                  <a:pt x="199" y="83"/>
                  <a:pt x="203" y="82"/>
                </a:cubicBezTo>
                <a:cubicBezTo>
                  <a:pt x="207" y="80"/>
                  <a:pt x="209" y="85"/>
                  <a:pt x="210" y="87"/>
                </a:cubicBezTo>
                <a:cubicBezTo>
                  <a:pt x="210" y="89"/>
                  <a:pt x="215" y="89"/>
                  <a:pt x="214" y="91"/>
                </a:cubicBezTo>
                <a:cubicBezTo>
                  <a:pt x="212" y="93"/>
                  <a:pt x="208" y="96"/>
                  <a:pt x="204" y="96"/>
                </a:cubicBezTo>
                <a:cubicBezTo>
                  <a:pt x="201" y="96"/>
                  <a:pt x="199" y="97"/>
                  <a:pt x="196" y="100"/>
                </a:cubicBezTo>
                <a:cubicBezTo>
                  <a:pt x="193" y="102"/>
                  <a:pt x="184" y="107"/>
                  <a:pt x="182" y="106"/>
                </a:cubicBezTo>
                <a:cubicBezTo>
                  <a:pt x="180" y="106"/>
                  <a:pt x="176" y="104"/>
                  <a:pt x="173" y="107"/>
                </a:cubicBezTo>
                <a:cubicBezTo>
                  <a:pt x="170" y="111"/>
                  <a:pt x="174" y="112"/>
                  <a:pt x="170" y="115"/>
                </a:cubicBezTo>
                <a:cubicBezTo>
                  <a:pt x="167" y="118"/>
                  <a:pt x="158" y="114"/>
                  <a:pt x="156" y="117"/>
                </a:cubicBezTo>
                <a:cubicBezTo>
                  <a:pt x="154" y="119"/>
                  <a:pt x="155" y="117"/>
                  <a:pt x="151" y="119"/>
                </a:cubicBezTo>
                <a:cubicBezTo>
                  <a:pt x="147" y="120"/>
                  <a:pt x="143" y="118"/>
                  <a:pt x="141" y="120"/>
                </a:cubicBezTo>
                <a:cubicBezTo>
                  <a:pt x="139" y="123"/>
                  <a:pt x="142" y="122"/>
                  <a:pt x="139" y="127"/>
                </a:cubicBezTo>
                <a:cubicBezTo>
                  <a:pt x="137" y="131"/>
                  <a:pt x="136" y="136"/>
                  <a:pt x="133" y="135"/>
                </a:cubicBezTo>
                <a:cubicBezTo>
                  <a:pt x="130" y="134"/>
                  <a:pt x="129" y="130"/>
                  <a:pt x="126" y="132"/>
                </a:cubicBezTo>
                <a:cubicBezTo>
                  <a:pt x="123" y="134"/>
                  <a:pt x="125" y="138"/>
                  <a:pt x="122" y="139"/>
                </a:cubicBezTo>
                <a:cubicBezTo>
                  <a:pt x="119" y="140"/>
                  <a:pt x="116" y="135"/>
                  <a:pt x="114" y="139"/>
                </a:cubicBezTo>
                <a:cubicBezTo>
                  <a:pt x="112" y="143"/>
                  <a:pt x="115" y="147"/>
                  <a:pt x="111" y="148"/>
                </a:cubicBezTo>
                <a:cubicBezTo>
                  <a:pt x="107" y="150"/>
                  <a:pt x="99" y="146"/>
                  <a:pt x="98" y="150"/>
                </a:cubicBezTo>
                <a:cubicBezTo>
                  <a:pt x="97" y="154"/>
                  <a:pt x="100" y="157"/>
                  <a:pt x="95" y="160"/>
                </a:cubicBezTo>
                <a:cubicBezTo>
                  <a:pt x="91" y="162"/>
                  <a:pt x="89" y="161"/>
                  <a:pt x="85" y="159"/>
                </a:cubicBezTo>
                <a:cubicBezTo>
                  <a:pt x="81" y="156"/>
                  <a:pt x="76" y="156"/>
                  <a:pt x="74" y="158"/>
                </a:cubicBezTo>
                <a:cubicBezTo>
                  <a:pt x="73" y="161"/>
                  <a:pt x="70" y="165"/>
                  <a:pt x="67" y="163"/>
                </a:cubicBezTo>
                <a:cubicBezTo>
                  <a:pt x="64" y="160"/>
                  <a:pt x="60" y="163"/>
                  <a:pt x="57" y="165"/>
                </a:cubicBezTo>
                <a:cubicBezTo>
                  <a:pt x="53" y="166"/>
                  <a:pt x="54" y="165"/>
                  <a:pt x="50" y="171"/>
                </a:cubicBezTo>
                <a:cubicBezTo>
                  <a:pt x="45" y="177"/>
                  <a:pt x="39" y="179"/>
                  <a:pt x="39" y="182"/>
                </a:cubicBezTo>
                <a:cubicBezTo>
                  <a:pt x="40" y="185"/>
                  <a:pt x="42" y="193"/>
                  <a:pt x="39" y="193"/>
                </a:cubicBezTo>
                <a:cubicBezTo>
                  <a:pt x="37" y="193"/>
                  <a:pt x="32" y="191"/>
                  <a:pt x="32" y="187"/>
                </a:cubicBezTo>
                <a:cubicBezTo>
                  <a:pt x="32" y="183"/>
                  <a:pt x="30" y="183"/>
                  <a:pt x="29" y="183"/>
                </a:cubicBezTo>
                <a:cubicBezTo>
                  <a:pt x="28" y="183"/>
                  <a:pt x="29" y="180"/>
                  <a:pt x="26" y="176"/>
                </a:cubicBezTo>
                <a:cubicBezTo>
                  <a:pt x="23" y="173"/>
                  <a:pt x="20" y="174"/>
                  <a:pt x="20" y="178"/>
                </a:cubicBezTo>
                <a:cubicBezTo>
                  <a:pt x="20" y="178"/>
                  <a:pt x="20" y="178"/>
                  <a:pt x="20" y="178"/>
                </a:cubicBezTo>
                <a:cubicBezTo>
                  <a:pt x="18" y="175"/>
                  <a:pt x="16" y="172"/>
                  <a:pt x="13" y="171"/>
                </a:cubicBezTo>
                <a:cubicBezTo>
                  <a:pt x="9" y="168"/>
                  <a:pt x="8" y="165"/>
                  <a:pt x="6" y="162"/>
                </a:cubicBezTo>
                <a:cubicBezTo>
                  <a:pt x="4" y="159"/>
                  <a:pt x="3" y="158"/>
                  <a:pt x="4" y="156"/>
                </a:cubicBezTo>
                <a:cubicBezTo>
                  <a:pt x="5" y="153"/>
                  <a:pt x="6" y="149"/>
                  <a:pt x="4" y="148"/>
                </a:cubicBezTo>
                <a:cubicBezTo>
                  <a:pt x="2" y="148"/>
                  <a:pt x="0" y="146"/>
                  <a:pt x="1" y="144"/>
                </a:cubicBezTo>
                <a:cubicBezTo>
                  <a:pt x="2" y="143"/>
                  <a:pt x="7" y="140"/>
                  <a:pt x="8" y="138"/>
                </a:cubicBezTo>
                <a:cubicBezTo>
                  <a:pt x="9" y="136"/>
                  <a:pt x="13" y="136"/>
                  <a:pt x="12" y="139"/>
                </a:cubicBezTo>
                <a:cubicBezTo>
                  <a:pt x="12" y="142"/>
                  <a:pt x="11" y="145"/>
                  <a:pt x="14" y="145"/>
                </a:cubicBezTo>
                <a:cubicBezTo>
                  <a:pt x="16" y="145"/>
                  <a:pt x="18" y="141"/>
                  <a:pt x="19" y="141"/>
                </a:cubicBezTo>
                <a:cubicBezTo>
                  <a:pt x="20" y="142"/>
                  <a:pt x="23" y="142"/>
                  <a:pt x="22" y="139"/>
                </a:cubicBezTo>
                <a:cubicBezTo>
                  <a:pt x="21" y="136"/>
                  <a:pt x="22" y="134"/>
                  <a:pt x="23" y="135"/>
                </a:cubicBezTo>
                <a:cubicBezTo>
                  <a:pt x="25" y="135"/>
                  <a:pt x="31" y="134"/>
                  <a:pt x="32" y="134"/>
                </a:cubicBezTo>
                <a:cubicBezTo>
                  <a:pt x="33" y="133"/>
                  <a:pt x="41" y="129"/>
                  <a:pt x="37" y="128"/>
                </a:cubicBezTo>
                <a:cubicBezTo>
                  <a:pt x="33" y="127"/>
                  <a:pt x="32" y="128"/>
                  <a:pt x="32" y="124"/>
                </a:cubicBezTo>
                <a:cubicBezTo>
                  <a:pt x="32" y="120"/>
                  <a:pt x="27" y="122"/>
                  <a:pt x="28" y="120"/>
                </a:cubicBezTo>
                <a:cubicBezTo>
                  <a:pt x="30" y="117"/>
                  <a:pt x="34" y="119"/>
                  <a:pt x="34" y="116"/>
                </a:cubicBezTo>
                <a:cubicBezTo>
                  <a:pt x="33" y="114"/>
                  <a:pt x="27" y="114"/>
                  <a:pt x="31" y="111"/>
                </a:cubicBezTo>
                <a:cubicBezTo>
                  <a:pt x="35" y="109"/>
                  <a:pt x="41" y="104"/>
                  <a:pt x="44" y="104"/>
                </a:cubicBezTo>
                <a:cubicBezTo>
                  <a:pt x="46" y="104"/>
                  <a:pt x="48" y="105"/>
                  <a:pt x="50" y="102"/>
                </a:cubicBezTo>
                <a:cubicBezTo>
                  <a:pt x="52" y="99"/>
                  <a:pt x="54" y="99"/>
                  <a:pt x="59" y="99"/>
                </a:cubicBezTo>
                <a:cubicBezTo>
                  <a:pt x="63" y="99"/>
                  <a:pt x="63" y="94"/>
                  <a:pt x="61" y="90"/>
                </a:cubicBezTo>
                <a:cubicBezTo>
                  <a:pt x="59" y="86"/>
                  <a:pt x="59" y="91"/>
                  <a:pt x="55" y="88"/>
                </a:cubicBezTo>
                <a:cubicBezTo>
                  <a:pt x="51" y="84"/>
                  <a:pt x="55" y="81"/>
                  <a:pt x="49" y="78"/>
                </a:cubicBezTo>
                <a:cubicBezTo>
                  <a:pt x="43" y="76"/>
                  <a:pt x="33" y="75"/>
                  <a:pt x="32" y="73"/>
                </a:cubicBezTo>
                <a:cubicBezTo>
                  <a:pt x="31" y="72"/>
                  <a:pt x="27" y="70"/>
                  <a:pt x="27" y="66"/>
                </a:cubicBezTo>
                <a:cubicBezTo>
                  <a:pt x="27" y="62"/>
                  <a:pt x="26" y="60"/>
                  <a:pt x="25" y="57"/>
                </a:cubicBezTo>
                <a:cubicBezTo>
                  <a:pt x="25" y="53"/>
                  <a:pt x="18" y="47"/>
                  <a:pt x="22" y="44"/>
                </a:cubicBezTo>
                <a:cubicBezTo>
                  <a:pt x="27" y="41"/>
                  <a:pt x="25" y="37"/>
                  <a:pt x="24" y="34"/>
                </a:cubicBezTo>
                <a:cubicBezTo>
                  <a:pt x="23" y="30"/>
                  <a:pt x="25" y="26"/>
                  <a:pt x="25" y="21"/>
                </a:cubicBezTo>
                <a:cubicBezTo>
                  <a:pt x="25" y="17"/>
                  <a:pt x="30" y="12"/>
                  <a:pt x="33" y="13"/>
                </a:cubicBezTo>
                <a:cubicBezTo>
                  <a:pt x="36" y="14"/>
                  <a:pt x="39" y="12"/>
                  <a:pt x="44" y="11"/>
                </a:cubicBezTo>
                <a:cubicBezTo>
                  <a:pt x="49" y="10"/>
                  <a:pt x="45" y="6"/>
                  <a:pt x="51" y="7"/>
                </a:cubicBezTo>
                <a:cubicBezTo>
                  <a:pt x="56" y="8"/>
                  <a:pt x="63" y="7"/>
                  <a:pt x="66" y="7"/>
                </a:cubicBezTo>
                <a:cubicBezTo>
                  <a:pt x="68" y="6"/>
                  <a:pt x="72" y="2"/>
                  <a:pt x="75" y="3"/>
                </a:cubicBezTo>
                <a:cubicBezTo>
                  <a:pt x="78" y="3"/>
                  <a:pt x="80" y="3"/>
                  <a:pt x="83" y="2"/>
                </a:cubicBezTo>
                <a:cubicBezTo>
                  <a:pt x="86" y="0"/>
                  <a:pt x="89" y="1"/>
                  <a:pt x="91" y="2"/>
                </a:cubicBezTo>
                <a:cubicBezTo>
                  <a:pt x="92" y="2"/>
                  <a:pt x="95" y="2"/>
                  <a:pt x="99" y="1"/>
                </a:cubicBezTo>
                <a:cubicBezTo>
                  <a:pt x="99" y="2"/>
                  <a:pt x="99" y="3"/>
                  <a:pt x="99" y="4"/>
                </a:cubicBezTo>
                <a:cubicBezTo>
                  <a:pt x="101" y="9"/>
                  <a:pt x="106" y="7"/>
                  <a:pt x="107" y="10"/>
                </a:cubicBezTo>
                <a:cubicBezTo>
                  <a:pt x="108" y="13"/>
                  <a:pt x="113" y="17"/>
                  <a:pt x="113" y="23"/>
                </a:cubicBezTo>
                <a:cubicBezTo>
                  <a:pt x="113" y="29"/>
                  <a:pt x="108" y="36"/>
                  <a:pt x="117" y="35"/>
                </a:cubicBezTo>
                <a:cubicBezTo>
                  <a:pt x="126" y="34"/>
                  <a:pt x="125" y="26"/>
                  <a:pt x="131" y="30"/>
                </a:cubicBezTo>
                <a:cubicBezTo>
                  <a:pt x="138" y="34"/>
                  <a:pt x="144" y="39"/>
                  <a:pt x="149" y="37"/>
                </a:cubicBezTo>
                <a:cubicBezTo>
                  <a:pt x="154" y="35"/>
                  <a:pt x="162" y="38"/>
                  <a:pt x="167" y="38"/>
                </a:cubicBezTo>
                <a:cubicBezTo>
                  <a:pt x="172" y="38"/>
                  <a:pt x="185" y="40"/>
                  <a:pt x="185" y="33"/>
                </a:cubicBezTo>
                <a:cubicBezTo>
                  <a:pt x="185" y="26"/>
                  <a:pt x="190" y="24"/>
                  <a:pt x="192" y="20"/>
                </a:cubicBezTo>
                <a:cubicBezTo>
                  <a:pt x="195" y="17"/>
                  <a:pt x="197" y="15"/>
                  <a:pt x="201" y="16"/>
                </a:cubicBezTo>
                <a:cubicBezTo>
                  <a:pt x="205" y="18"/>
                  <a:pt x="211" y="19"/>
                  <a:pt x="211" y="20"/>
                </a:cubicBezTo>
                <a:cubicBezTo>
                  <a:pt x="211" y="20"/>
                  <a:pt x="218" y="17"/>
                  <a:pt x="222" y="14"/>
                </a:cubicBezTo>
                <a:cubicBezTo>
                  <a:pt x="227" y="12"/>
                  <a:pt x="229" y="10"/>
                  <a:pt x="233" y="12"/>
                </a:cubicBezTo>
                <a:cubicBezTo>
                  <a:pt x="235" y="12"/>
                  <a:pt x="238" y="12"/>
                  <a:pt x="243" y="11"/>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noEditPoints="1"/>
          </p:cNvSpPr>
          <p:nvPr/>
        </p:nvSpPr>
        <p:spPr bwMode="auto">
          <a:xfrm>
            <a:off x="6417087" y="3370021"/>
            <a:ext cx="1305467" cy="1106775"/>
          </a:xfrm>
          <a:custGeom>
            <a:avLst/>
            <a:gdLst>
              <a:gd name="T0" fmla="*/ 253 w 297"/>
              <a:gd name="T1" fmla="*/ 42 h 290"/>
              <a:gd name="T2" fmla="*/ 233 w 297"/>
              <a:gd name="T3" fmla="*/ 74 h 290"/>
              <a:gd name="T4" fmla="*/ 231 w 297"/>
              <a:gd name="T5" fmla="*/ 93 h 290"/>
              <a:gd name="T6" fmla="*/ 249 w 297"/>
              <a:gd name="T7" fmla="*/ 103 h 290"/>
              <a:gd name="T8" fmla="*/ 272 w 297"/>
              <a:gd name="T9" fmla="*/ 123 h 290"/>
              <a:gd name="T10" fmla="*/ 272 w 297"/>
              <a:gd name="T11" fmla="*/ 141 h 290"/>
              <a:gd name="T12" fmla="*/ 271 w 297"/>
              <a:gd name="T13" fmla="*/ 164 h 290"/>
              <a:gd name="T14" fmla="*/ 283 w 297"/>
              <a:gd name="T15" fmla="*/ 177 h 290"/>
              <a:gd name="T16" fmla="*/ 287 w 297"/>
              <a:gd name="T17" fmla="*/ 195 h 290"/>
              <a:gd name="T18" fmla="*/ 278 w 297"/>
              <a:gd name="T19" fmla="*/ 224 h 290"/>
              <a:gd name="T20" fmla="*/ 291 w 297"/>
              <a:gd name="T21" fmla="*/ 239 h 290"/>
              <a:gd name="T22" fmla="*/ 291 w 297"/>
              <a:gd name="T23" fmla="*/ 259 h 290"/>
              <a:gd name="T24" fmla="*/ 287 w 297"/>
              <a:gd name="T25" fmla="*/ 262 h 290"/>
              <a:gd name="T26" fmla="*/ 265 w 297"/>
              <a:gd name="T27" fmla="*/ 270 h 290"/>
              <a:gd name="T28" fmla="*/ 246 w 297"/>
              <a:gd name="T29" fmla="*/ 270 h 290"/>
              <a:gd name="T30" fmla="*/ 221 w 297"/>
              <a:gd name="T31" fmla="*/ 288 h 290"/>
              <a:gd name="T32" fmla="*/ 185 w 297"/>
              <a:gd name="T33" fmla="*/ 280 h 290"/>
              <a:gd name="T34" fmla="*/ 167 w 297"/>
              <a:gd name="T35" fmla="*/ 273 h 290"/>
              <a:gd name="T36" fmla="*/ 153 w 297"/>
              <a:gd name="T37" fmla="*/ 254 h 290"/>
              <a:gd name="T38" fmla="*/ 159 w 297"/>
              <a:gd name="T39" fmla="*/ 224 h 290"/>
              <a:gd name="T40" fmla="*/ 138 w 297"/>
              <a:gd name="T41" fmla="*/ 216 h 290"/>
              <a:gd name="T42" fmla="*/ 116 w 297"/>
              <a:gd name="T43" fmla="*/ 208 h 290"/>
              <a:gd name="T44" fmla="*/ 95 w 297"/>
              <a:gd name="T45" fmla="*/ 203 h 290"/>
              <a:gd name="T46" fmla="*/ 80 w 297"/>
              <a:gd name="T47" fmla="*/ 185 h 290"/>
              <a:gd name="T48" fmla="*/ 87 w 297"/>
              <a:gd name="T49" fmla="*/ 162 h 290"/>
              <a:gd name="T50" fmla="*/ 84 w 297"/>
              <a:gd name="T51" fmla="*/ 139 h 290"/>
              <a:gd name="T52" fmla="*/ 82 w 297"/>
              <a:gd name="T53" fmla="*/ 128 h 290"/>
              <a:gd name="T54" fmla="*/ 84 w 297"/>
              <a:gd name="T55" fmla="*/ 101 h 290"/>
              <a:gd name="T56" fmla="*/ 61 w 297"/>
              <a:gd name="T57" fmla="*/ 90 h 290"/>
              <a:gd name="T58" fmla="*/ 43 w 297"/>
              <a:gd name="T59" fmla="*/ 79 h 290"/>
              <a:gd name="T60" fmla="*/ 27 w 297"/>
              <a:gd name="T61" fmla="*/ 71 h 290"/>
              <a:gd name="T62" fmla="*/ 4 w 297"/>
              <a:gd name="T63" fmla="*/ 67 h 290"/>
              <a:gd name="T64" fmla="*/ 8 w 297"/>
              <a:gd name="T65" fmla="*/ 62 h 290"/>
              <a:gd name="T66" fmla="*/ 27 w 297"/>
              <a:gd name="T67" fmla="*/ 59 h 290"/>
              <a:gd name="T68" fmla="*/ 46 w 297"/>
              <a:gd name="T69" fmla="*/ 47 h 290"/>
              <a:gd name="T70" fmla="*/ 69 w 297"/>
              <a:gd name="T71" fmla="*/ 36 h 290"/>
              <a:gd name="T72" fmla="*/ 92 w 297"/>
              <a:gd name="T73" fmla="*/ 35 h 290"/>
              <a:gd name="T74" fmla="*/ 116 w 297"/>
              <a:gd name="T75" fmla="*/ 43 h 290"/>
              <a:gd name="T76" fmla="*/ 132 w 297"/>
              <a:gd name="T77" fmla="*/ 52 h 290"/>
              <a:gd name="T78" fmla="*/ 149 w 297"/>
              <a:gd name="T79" fmla="*/ 52 h 290"/>
              <a:gd name="T80" fmla="*/ 167 w 297"/>
              <a:gd name="T81" fmla="*/ 46 h 290"/>
              <a:gd name="T82" fmla="*/ 182 w 297"/>
              <a:gd name="T83" fmla="*/ 41 h 290"/>
              <a:gd name="T84" fmla="*/ 194 w 297"/>
              <a:gd name="T85" fmla="*/ 33 h 290"/>
              <a:gd name="T86" fmla="*/ 206 w 297"/>
              <a:gd name="T87" fmla="*/ 20 h 290"/>
              <a:gd name="T88" fmla="*/ 218 w 297"/>
              <a:gd name="T89" fmla="*/ 12 h 290"/>
              <a:gd name="T90" fmla="*/ 227 w 297"/>
              <a:gd name="T91" fmla="*/ 19 h 290"/>
              <a:gd name="T92" fmla="*/ 230 w 297"/>
              <a:gd name="T93" fmla="*/ 39 h 290"/>
              <a:gd name="T94" fmla="*/ 250 w 297"/>
              <a:gd name="T95" fmla="*/ 28 h 290"/>
              <a:gd name="T96" fmla="*/ 163 w 297"/>
              <a:gd name="T97" fmla="*/ 131 h 290"/>
              <a:gd name="T98" fmla="*/ 163 w 297"/>
              <a:gd name="T99" fmla="*/ 140 h 290"/>
              <a:gd name="T100" fmla="*/ 161 w 297"/>
              <a:gd name="T101" fmla="*/ 152 h 290"/>
              <a:gd name="T102" fmla="*/ 174 w 297"/>
              <a:gd name="T103" fmla="*/ 154 h 290"/>
              <a:gd name="T104" fmla="*/ 186 w 297"/>
              <a:gd name="T105" fmla="*/ 158 h 290"/>
              <a:gd name="T106" fmla="*/ 198 w 297"/>
              <a:gd name="T107" fmla="*/ 155 h 290"/>
              <a:gd name="T108" fmla="*/ 211 w 297"/>
              <a:gd name="T109" fmla="*/ 156 h 290"/>
              <a:gd name="T110" fmla="*/ 203 w 297"/>
              <a:gd name="T111" fmla="*/ 142 h 290"/>
              <a:gd name="T112" fmla="*/ 193 w 297"/>
              <a:gd name="T113" fmla="*/ 127 h 290"/>
              <a:gd name="T114" fmla="*/ 183 w 297"/>
              <a:gd name="T115" fmla="*/ 123 h 290"/>
              <a:gd name="T116" fmla="*/ 173 w 297"/>
              <a:gd name="T117" fmla="*/ 12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7" h="290">
                <a:moveTo>
                  <a:pt x="250" y="28"/>
                </a:moveTo>
                <a:cubicBezTo>
                  <a:pt x="253" y="33"/>
                  <a:pt x="255" y="38"/>
                  <a:pt x="253" y="42"/>
                </a:cubicBezTo>
                <a:cubicBezTo>
                  <a:pt x="250" y="48"/>
                  <a:pt x="249" y="49"/>
                  <a:pt x="248" y="57"/>
                </a:cubicBezTo>
                <a:cubicBezTo>
                  <a:pt x="247" y="64"/>
                  <a:pt x="236" y="72"/>
                  <a:pt x="233" y="74"/>
                </a:cubicBezTo>
                <a:cubicBezTo>
                  <a:pt x="231" y="75"/>
                  <a:pt x="230" y="81"/>
                  <a:pt x="231" y="83"/>
                </a:cubicBezTo>
                <a:cubicBezTo>
                  <a:pt x="232" y="85"/>
                  <a:pt x="230" y="89"/>
                  <a:pt x="231" y="93"/>
                </a:cubicBezTo>
                <a:cubicBezTo>
                  <a:pt x="232" y="97"/>
                  <a:pt x="237" y="94"/>
                  <a:pt x="239" y="96"/>
                </a:cubicBezTo>
                <a:cubicBezTo>
                  <a:pt x="241" y="98"/>
                  <a:pt x="244" y="102"/>
                  <a:pt x="249" y="103"/>
                </a:cubicBezTo>
                <a:cubicBezTo>
                  <a:pt x="254" y="105"/>
                  <a:pt x="255" y="111"/>
                  <a:pt x="259" y="116"/>
                </a:cubicBezTo>
                <a:cubicBezTo>
                  <a:pt x="262" y="120"/>
                  <a:pt x="268" y="119"/>
                  <a:pt x="272" y="123"/>
                </a:cubicBezTo>
                <a:cubicBezTo>
                  <a:pt x="276" y="128"/>
                  <a:pt x="271" y="130"/>
                  <a:pt x="272" y="133"/>
                </a:cubicBezTo>
                <a:cubicBezTo>
                  <a:pt x="274" y="136"/>
                  <a:pt x="274" y="135"/>
                  <a:pt x="272" y="141"/>
                </a:cubicBezTo>
                <a:cubicBezTo>
                  <a:pt x="270" y="147"/>
                  <a:pt x="266" y="148"/>
                  <a:pt x="269" y="153"/>
                </a:cubicBezTo>
                <a:cubicBezTo>
                  <a:pt x="271" y="158"/>
                  <a:pt x="268" y="163"/>
                  <a:pt x="271" y="164"/>
                </a:cubicBezTo>
                <a:cubicBezTo>
                  <a:pt x="274" y="166"/>
                  <a:pt x="284" y="165"/>
                  <a:pt x="283" y="168"/>
                </a:cubicBezTo>
                <a:cubicBezTo>
                  <a:pt x="283" y="171"/>
                  <a:pt x="281" y="174"/>
                  <a:pt x="283" y="177"/>
                </a:cubicBezTo>
                <a:cubicBezTo>
                  <a:pt x="285" y="181"/>
                  <a:pt x="280" y="183"/>
                  <a:pt x="282" y="187"/>
                </a:cubicBezTo>
                <a:cubicBezTo>
                  <a:pt x="284" y="190"/>
                  <a:pt x="288" y="187"/>
                  <a:pt x="287" y="195"/>
                </a:cubicBezTo>
                <a:cubicBezTo>
                  <a:pt x="287" y="204"/>
                  <a:pt x="286" y="206"/>
                  <a:pt x="286" y="211"/>
                </a:cubicBezTo>
                <a:cubicBezTo>
                  <a:pt x="285" y="216"/>
                  <a:pt x="277" y="220"/>
                  <a:pt x="278" y="224"/>
                </a:cubicBezTo>
                <a:cubicBezTo>
                  <a:pt x="280" y="228"/>
                  <a:pt x="282" y="227"/>
                  <a:pt x="283" y="231"/>
                </a:cubicBezTo>
                <a:cubicBezTo>
                  <a:pt x="284" y="236"/>
                  <a:pt x="290" y="236"/>
                  <a:pt x="291" y="239"/>
                </a:cubicBezTo>
                <a:cubicBezTo>
                  <a:pt x="291" y="243"/>
                  <a:pt x="294" y="249"/>
                  <a:pt x="292" y="252"/>
                </a:cubicBezTo>
                <a:cubicBezTo>
                  <a:pt x="290" y="255"/>
                  <a:pt x="289" y="257"/>
                  <a:pt x="291" y="259"/>
                </a:cubicBezTo>
                <a:cubicBezTo>
                  <a:pt x="293" y="260"/>
                  <a:pt x="294" y="260"/>
                  <a:pt x="297" y="261"/>
                </a:cubicBezTo>
                <a:cubicBezTo>
                  <a:pt x="292" y="262"/>
                  <a:pt x="289" y="262"/>
                  <a:pt x="287" y="262"/>
                </a:cubicBezTo>
                <a:cubicBezTo>
                  <a:pt x="283" y="260"/>
                  <a:pt x="281" y="262"/>
                  <a:pt x="276" y="264"/>
                </a:cubicBezTo>
                <a:cubicBezTo>
                  <a:pt x="272" y="267"/>
                  <a:pt x="265" y="270"/>
                  <a:pt x="265" y="270"/>
                </a:cubicBezTo>
                <a:cubicBezTo>
                  <a:pt x="265" y="269"/>
                  <a:pt x="259" y="268"/>
                  <a:pt x="255" y="266"/>
                </a:cubicBezTo>
                <a:cubicBezTo>
                  <a:pt x="251" y="265"/>
                  <a:pt x="249" y="267"/>
                  <a:pt x="246" y="270"/>
                </a:cubicBezTo>
                <a:cubicBezTo>
                  <a:pt x="244" y="274"/>
                  <a:pt x="239" y="276"/>
                  <a:pt x="239" y="283"/>
                </a:cubicBezTo>
                <a:cubicBezTo>
                  <a:pt x="239" y="290"/>
                  <a:pt x="226" y="288"/>
                  <a:pt x="221" y="288"/>
                </a:cubicBezTo>
                <a:cubicBezTo>
                  <a:pt x="216" y="288"/>
                  <a:pt x="208" y="285"/>
                  <a:pt x="203" y="287"/>
                </a:cubicBezTo>
                <a:cubicBezTo>
                  <a:pt x="198" y="289"/>
                  <a:pt x="192" y="284"/>
                  <a:pt x="185" y="280"/>
                </a:cubicBezTo>
                <a:cubicBezTo>
                  <a:pt x="179" y="276"/>
                  <a:pt x="180" y="284"/>
                  <a:pt x="171" y="285"/>
                </a:cubicBezTo>
                <a:cubicBezTo>
                  <a:pt x="162" y="286"/>
                  <a:pt x="167" y="279"/>
                  <a:pt x="167" y="273"/>
                </a:cubicBezTo>
                <a:cubicBezTo>
                  <a:pt x="167" y="267"/>
                  <a:pt x="162" y="263"/>
                  <a:pt x="161" y="260"/>
                </a:cubicBezTo>
                <a:cubicBezTo>
                  <a:pt x="160" y="257"/>
                  <a:pt x="155" y="259"/>
                  <a:pt x="153" y="254"/>
                </a:cubicBezTo>
                <a:cubicBezTo>
                  <a:pt x="151" y="249"/>
                  <a:pt x="161" y="244"/>
                  <a:pt x="161" y="239"/>
                </a:cubicBezTo>
                <a:cubicBezTo>
                  <a:pt x="161" y="234"/>
                  <a:pt x="162" y="229"/>
                  <a:pt x="159" y="224"/>
                </a:cubicBezTo>
                <a:cubicBezTo>
                  <a:pt x="157" y="218"/>
                  <a:pt x="148" y="222"/>
                  <a:pt x="148" y="219"/>
                </a:cubicBezTo>
                <a:cubicBezTo>
                  <a:pt x="148" y="216"/>
                  <a:pt x="142" y="220"/>
                  <a:pt x="138" y="216"/>
                </a:cubicBezTo>
                <a:cubicBezTo>
                  <a:pt x="134" y="212"/>
                  <a:pt x="131" y="212"/>
                  <a:pt x="127" y="209"/>
                </a:cubicBezTo>
                <a:cubicBezTo>
                  <a:pt x="124" y="207"/>
                  <a:pt x="119" y="205"/>
                  <a:pt x="116" y="208"/>
                </a:cubicBezTo>
                <a:cubicBezTo>
                  <a:pt x="114" y="212"/>
                  <a:pt x="108" y="210"/>
                  <a:pt x="106" y="206"/>
                </a:cubicBezTo>
                <a:cubicBezTo>
                  <a:pt x="104" y="203"/>
                  <a:pt x="99" y="210"/>
                  <a:pt x="95" y="203"/>
                </a:cubicBezTo>
                <a:cubicBezTo>
                  <a:pt x="92" y="197"/>
                  <a:pt x="90" y="200"/>
                  <a:pt x="85" y="194"/>
                </a:cubicBezTo>
                <a:cubicBezTo>
                  <a:pt x="80" y="189"/>
                  <a:pt x="80" y="188"/>
                  <a:pt x="80" y="185"/>
                </a:cubicBezTo>
                <a:cubicBezTo>
                  <a:pt x="80" y="181"/>
                  <a:pt x="86" y="178"/>
                  <a:pt x="84" y="175"/>
                </a:cubicBezTo>
                <a:cubicBezTo>
                  <a:pt x="81" y="172"/>
                  <a:pt x="86" y="167"/>
                  <a:pt x="87" y="162"/>
                </a:cubicBezTo>
                <a:cubicBezTo>
                  <a:pt x="88" y="157"/>
                  <a:pt x="88" y="152"/>
                  <a:pt x="88" y="149"/>
                </a:cubicBezTo>
                <a:cubicBezTo>
                  <a:pt x="88" y="145"/>
                  <a:pt x="86" y="142"/>
                  <a:pt x="84" y="139"/>
                </a:cubicBezTo>
                <a:cubicBezTo>
                  <a:pt x="82" y="137"/>
                  <a:pt x="78" y="142"/>
                  <a:pt x="77" y="138"/>
                </a:cubicBezTo>
                <a:cubicBezTo>
                  <a:pt x="75" y="135"/>
                  <a:pt x="78" y="129"/>
                  <a:pt x="82" y="128"/>
                </a:cubicBezTo>
                <a:cubicBezTo>
                  <a:pt x="86" y="127"/>
                  <a:pt x="83" y="119"/>
                  <a:pt x="81" y="114"/>
                </a:cubicBezTo>
                <a:cubicBezTo>
                  <a:pt x="79" y="109"/>
                  <a:pt x="82" y="107"/>
                  <a:pt x="84" y="101"/>
                </a:cubicBezTo>
                <a:cubicBezTo>
                  <a:pt x="86" y="94"/>
                  <a:pt x="78" y="96"/>
                  <a:pt x="73" y="96"/>
                </a:cubicBezTo>
                <a:cubicBezTo>
                  <a:pt x="69" y="97"/>
                  <a:pt x="68" y="91"/>
                  <a:pt x="61" y="90"/>
                </a:cubicBezTo>
                <a:cubicBezTo>
                  <a:pt x="53" y="89"/>
                  <a:pt x="50" y="89"/>
                  <a:pt x="52" y="83"/>
                </a:cubicBezTo>
                <a:cubicBezTo>
                  <a:pt x="53" y="78"/>
                  <a:pt x="48" y="80"/>
                  <a:pt x="43" y="79"/>
                </a:cubicBezTo>
                <a:cubicBezTo>
                  <a:pt x="37" y="78"/>
                  <a:pt x="35" y="77"/>
                  <a:pt x="34" y="72"/>
                </a:cubicBezTo>
                <a:cubicBezTo>
                  <a:pt x="33" y="70"/>
                  <a:pt x="31" y="70"/>
                  <a:pt x="27" y="71"/>
                </a:cubicBezTo>
                <a:cubicBezTo>
                  <a:pt x="26" y="69"/>
                  <a:pt x="24" y="66"/>
                  <a:pt x="19" y="68"/>
                </a:cubicBezTo>
                <a:cubicBezTo>
                  <a:pt x="11" y="70"/>
                  <a:pt x="8" y="71"/>
                  <a:pt x="4" y="67"/>
                </a:cubicBezTo>
                <a:cubicBezTo>
                  <a:pt x="2" y="65"/>
                  <a:pt x="1" y="63"/>
                  <a:pt x="0" y="62"/>
                </a:cubicBezTo>
                <a:cubicBezTo>
                  <a:pt x="4" y="62"/>
                  <a:pt x="8" y="62"/>
                  <a:pt x="8" y="62"/>
                </a:cubicBezTo>
                <a:cubicBezTo>
                  <a:pt x="9" y="63"/>
                  <a:pt x="14" y="62"/>
                  <a:pt x="17" y="60"/>
                </a:cubicBezTo>
                <a:cubicBezTo>
                  <a:pt x="20" y="58"/>
                  <a:pt x="27" y="63"/>
                  <a:pt x="27" y="59"/>
                </a:cubicBezTo>
                <a:cubicBezTo>
                  <a:pt x="28" y="55"/>
                  <a:pt x="29" y="45"/>
                  <a:pt x="34" y="46"/>
                </a:cubicBezTo>
                <a:cubicBezTo>
                  <a:pt x="40" y="46"/>
                  <a:pt x="41" y="50"/>
                  <a:pt x="46" y="47"/>
                </a:cubicBezTo>
                <a:cubicBezTo>
                  <a:pt x="51" y="43"/>
                  <a:pt x="49" y="43"/>
                  <a:pt x="55" y="42"/>
                </a:cubicBezTo>
                <a:cubicBezTo>
                  <a:pt x="62" y="42"/>
                  <a:pt x="69" y="39"/>
                  <a:pt x="69" y="36"/>
                </a:cubicBezTo>
                <a:cubicBezTo>
                  <a:pt x="70" y="33"/>
                  <a:pt x="73" y="32"/>
                  <a:pt x="79" y="32"/>
                </a:cubicBezTo>
                <a:cubicBezTo>
                  <a:pt x="84" y="32"/>
                  <a:pt x="87" y="33"/>
                  <a:pt x="92" y="35"/>
                </a:cubicBezTo>
                <a:cubicBezTo>
                  <a:pt x="96" y="37"/>
                  <a:pt x="98" y="44"/>
                  <a:pt x="104" y="44"/>
                </a:cubicBezTo>
                <a:cubicBezTo>
                  <a:pt x="110" y="44"/>
                  <a:pt x="110" y="42"/>
                  <a:pt x="116" y="43"/>
                </a:cubicBezTo>
                <a:cubicBezTo>
                  <a:pt x="121" y="45"/>
                  <a:pt x="123" y="48"/>
                  <a:pt x="127" y="48"/>
                </a:cubicBezTo>
                <a:cubicBezTo>
                  <a:pt x="131" y="48"/>
                  <a:pt x="129" y="50"/>
                  <a:pt x="132" y="52"/>
                </a:cubicBezTo>
                <a:cubicBezTo>
                  <a:pt x="134" y="53"/>
                  <a:pt x="138" y="51"/>
                  <a:pt x="139" y="52"/>
                </a:cubicBezTo>
                <a:cubicBezTo>
                  <a:pt x="141" y="53"/>
                  <a:pt x="147" y="50"/>
                  <a:pt x="149" y="52"/>
                </a:cubicBezTo>
                <a:cubicBezTo>
                  <a:pt x="151" y="53"/>
                  <a:pt x="155" y="54"/>
                  <a:pt x="159" y="49"/>
                </a:cubicBezTo>
                <a:cubicBezTo>
                  <a:pt x="163" y="44"/>
                  <a:pt x="166" y="45"/>
                  <a:pt x="167" y="46"/>
                </a:cubicBezTo>
                <a:cubicBezTo>
                  <a:pt x="169" y="47"/>
                  <a:pt x="172" y="44"/>
                  <a:pt x="175" y="41"/>
                </a:cubicBezTo>
                <a:cubicBezTo>
                  <a:pt x="178" y="38"/>
                  <a:pt x="181" y="40"/>
                  <a:pt x="182" y="41"/>
                </a:cubicBezTo>
                <a:cubicBezTo>
                  <a:pt x="184" y="43"/>
                  <a:pt x="186" y="37"/>
                  <a:pt x="189" y="38"/>
                </a:cubicBezTo>
                <a:cubicBezTo>
                  <a:pt x="192" y="40"/>
                  <a:pt x="194" y="37"/>
                  <a:pt x="194" y="33"/>
                </a:cubicBezTo>
                <a:cubicBezTo>
                  <a:pt x="194" y="29"/>
                  <a:pt x="197" y="29"/>
                  <a:pt x="199" y="25"/>
                </a:cubicBezTo>
                <a:cubicBezTo>
                  <a:pt x="200" y="21"/>
                  <a:pt x="203" y="21"/>
                  <a:pt x="206" y="20"/>
                </a:cubicBezTo>
                <a:cubicBezTo>
                  <a:pt x="210" y="19"/>
                  <a:pt x="211" y="14"/>
                  <a:pt x="212" y="14"/>
                </a:cubicBezTo>
                <a:cubicBezTo>
                  <a:pt x="214" y="14"/>
                  <a:pt x="220" y="14"/>
                  <a:pt x="218" y="12"/>
                </a:cubicBezTo>
                <a:cubicBezTo>
                  <a:pt x="216" y="10"/>
                  <a:pt x="218" y="0"/>
                  <a:pt x="222" y="8"/>
                </a:cubicBezTo>
                <a:cubicBezTo>
                  <a:pt x="225" y="15"/>
                  <a:pt x="222" y="16"/>
                  <a:pt x="227" y="19"/>
                </a:cubicBezTo>
                <a:cubicBezTo>
                  <a:pt x="231" y="22"/>
                  <a:pt x="230" y="27"/>
                  <a:pt x="226" y="30"/>
                </a:cubicBezTo>
                <a:cubicBezTo>
                  <a:pt x="223" y="33"/>
                  <a:pt x="227" y="39"/>
                  <a:pt x="230" y="39"/>
                </a:cubicBezTo>
                <a:cubicBezTo>
                  <a:pt x="233" y="39"/>
                  <a:pt x="236" y="40"/>
                  <a:pt x="241" y="37"/>
                </a:cubicBezTo>
                <a:cubicBezTo>
                  <a:pt x="243" y="36"/>
                  <a:pt x="247" y="32"/>
                  <a:pt x="250" y="28"/>
                </a:cubicBezTo>
                <a:close/>
                <a:moveTo>
                  <a:pt x="169" y="126"/>
                </a:moveTo>
                <a:cubicBezTo>
                  <a:pt x="169" y="126"/>
                  <a:pt x="166" y="130"/>
                  <a:pt x="163" y="131"/>
                </a:cubicBezTo>
                <a:cubicBezTo>
                  <a:pt x="160" y="132"/>
                  <a:pt x="163" y="134"/>
                  <a:pt x="162" y="136"/>
                </a:cubicBezTo>
                <a:cubicBezTo>
                  <a:pt x="160" y="138"/>
                  <a:pt x="162" y="139"/>
                  <a:pt x="163" y="140"/>
                </a:cubicBezTo>
                <a:cubicBezTo>
                  <a:pt x="164" y="140"/>
                  <a:pt x="161" y="143"/>
                  <a:pt x="161" y="145"/>
                </a:cubicBezTo>
                <a:cubicBezTo>
                  <a:pt x="160" y="148"/>
                  <a:pt x="161" y="149"/>
                  <a:pt x="161" y="152"/>
                </a:cubicBezTo>
                <a:cubicBezTo>
                  <a:pt x="161" y="155"/>
                  <a:pt x="166" y="156"/>
                  <a:pt x="167" y="154"/>
                </a:cubicBezTo>
                <a:cubicBezTo>
                  <a:pt x="168" y="152"/>
                  <a:pt x="173" y="152"/>
                  <a:pt x="174" y="154"/>
                </a:cubicBezTo>
                <a:cubicBezTo>
                  <a:pt x="175" y="156"/>
                  <a:pt x="176" y="152"/>
                  <a:pt x="178" y="153"/>
                </a:cubicBezTo>
                <a:cubicBezTo>
                  <a:pt x="180" y="154"/>
                  <a:pt x="184" y="160"/>
                  <a:pt x="186" y="158"/>
                </a:cubicBezTo>
                <a:cubicBezTo>
                  <a:pt x="188" y="155"/>
                  <a:pt x="189" y="149"/>
                  <a:pt x="191" y="152"/>
                </a:cubicBezTo>
                <a:cubicBezTo>
                  <a:pt x="192" y="154"/>
                  <a:pt x="195" y="155"/>
                  <a:pt x="198" y="155"/>
                </a:cubicBezTo>
                <a:cubicBezTo>
                  <a:pt x="202" y="155"/>
                  <a:pt x="206" y="155"/>
                  <a:pt x="206" y="158"/>
                </a:cubicBezTo>
                <a:cubicBezTo>
                  <a:pt x="206" y="161"/>
                  <a:pt x="206" y="160"/>
                  <a:pt x="211" y="156"/>
                </a:cubicBezTo>
                <a:cubicBezTo>
                  <a:pt x="215" y="152"/>
                  <a:pt x="217" y="148"/>
                  <a:pt x="213" y="146"/>
                </a:cubicBezTo>
                <a:cubicBezTo>
                  <a:pt x="208" y="144"/>
                  <a:pt x="203" y="144"/>
                  <a:pt x="203" y="142"/>
                </a:cubicBezTo>
                <a:cubicBezTo>
                  <a:pt x="203" y="140"/>
                  <a:pt x="205" y="141"/>
                  <a:pt x="204" y="137"/>
                </a:cubicBezTo>
                <a:cubicBezTo>
                  <a:pt x="203" y="133"/>
                  <a:pt x="194" y="128"/>
                  <a:pt x="193" y="127"/>
                </a:cubicBezTo>
                <a:cubicBezTo>
                  <a:pt x="192" y="125"/>
                  <a:pt x="194" y="119"/>
                  <a:pt x="190" y="119"/>
                </a:cubicBezTo>
                <a:cubicBezTo>
                  <a:pt x="187" y="118"/>
                  <a:pt x="185" y="122"/>
                  <a:pt x="183" y="123"/>
                </a:cubicBezTo>
                <a:cubicBezTo>
                  <a:pt x="180" y="123"/>
                  <a:pt x="177" y="122"/>
                  <a:pt x="177" y="121"/>
                </a:cubicBezTo>
                <a:cubicBezTo>
                  <a:pt x="177" y="119"/>
                  <a:pt x="175" y="119"/>
                  <a:pt x="173" y="121"/>
                </a:cubicBezTo>
                <a:cubicBezTo>
                  <a:pt x="170" y="123"/>
                  <a:pt x="169" y="126"/>
                  <a:pt x="169" y="126"/>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noEditPoints="1"/>
          </p:cNvSpPr>
          <p:nvPr/>
        </p:nvSpPr>
        <p:spPr bwMode="auto">
          <a:xfrm>
            <a:off x="4725321" y="3221011"/>
            <a:ext cx="1814736" cy="1282779"/>
          </a:xfrm>
          <a:custGeom>
            <a:avLst/>
            <a:gdLst>
              <a:gd name="T0" fmla="*/ 30 w 413"/>
              <a:gd name="T1" fmla="*/ 191 h 336"/>
              <a:gd name="T2" fmla="*/ 8 w 413"/>
              <a:gd name="T3" fmla="*/ 184 h 336"/>
              <a:gd name="T4" fmla="*/ 5 w 413"/>
              <a:gd name="T5" fmla="*/ 164 h 336"/>
              <a:gd name="T6" fmla="*/ 26 w 413"/>
              <a:gd name="T7" fmla="*/ 161 h 336"/>
              <a:gd name="T8" fmla="*/ 46 w 413"/>
              <a:gd name="T9" fmla="*/ 100 h 336"/>
              <a:gd name="T10" fmla="*/ 40 w 413"/>
              <a:gd name="T11" fmla="*/ 70 h 336"/>
              <a:gd name="T12" fmla="*/ 41 w 413"/>
              <a:gd name="T13" fmla="*/ 42 h 336"/>
              <a:gd name="T14" fmla="*/ 73 w 413"/>
              <a:gd name="T15" fmla="*/ 27 h 336"/>
              <a:gd name="T16" fmla="*/ 115 w 413"/>
              <a:gd name="T17" fmla="*/ 25 h 336"/>
              <a:gd name="T18" fmla="*/ 118 w 413"/>
              <a:gd name="T19" fmla="*/ 53 h 336"/>
              <a:gd name="T20" fmla="*/ 136 w 413"/>
              <a:gd name="T21" fmla="*/ 49 h 336"/>
              <a:gd name="T22" fmla="*/ 155 w 413"/>
              <a:gd name="T23" fmla="*/ 46 h 336"/>
              <a:gd name="T24" fmla="*/ 157 w 413"/>
              <a:gd name="T25" fmla="*/ 44 h 336"/>
              <a:gd name="T26" fmla="*/ 174 w 413"/>
              <a:gd name="T27" fmla="*/ 7 h 336"/>
              <a:gd name="T28" fmla="*/ 241 w 413"/>
              <a:gd name="T29" fmla="*/ 37 h 336"/>
              <a:gd name="T30" fmla="*/ 273 w 413"/>
              <a:gd name="T31" fmla="*/ 60 h 336"/>
              <a:gd name="T32" fmla="*/ 305 w 413"/>
              <a:gd name="T33" fmla="*/ 58 h 336"/>
              <a:gd name="T34" fmla="*/ 334 w 413"/>
              <a:gd name="T35" fmla="*/ 68 h 336"/>
              <a:gd name="T36" fmla="*/ 377 w 413"/>
              <a:gd name="T37" fmla="*/ 91 h 336"/>
              <a:gd name="T38" fmla="*/ 413 w 413"/>
              <a:gd name="T39" fmla="*/ 112 h 336"/>
              <a:gd name="T40" fmla="*/ 363 w 413"/>
              <a:gd name="T41" fmla="*/ 130 h 336"/>
              <a:gd name="T42" fmla="*/ 360 w 413"/>
              <a:gd name="T43" fmla="*/ 165 h 336"/>
              <a:gd name="T44" fmla="*/ 364 w 413"/>
              <a:gd name="T45" fmla="*/ 201 h 336"/>
              <a:gd name="T46" fmla="*/ 350 w 413"/>
              <a:gd name="T47" fmla="*/ 238 h 336"/>
              <a:gd name="T48" fmla="*/ 331 w 413"/>
              <a:gd name="T49" fmla="*/ 253 h 336"/>
              <a:gd name="T50" fmla="*/ 326 w 413"/>
              <a:gd name="T51" fmla="*/ 302 h 336"/>
              <a:gd name="T52" fmla="*/ 293 w 413"/>
              <a:gd name="T53" fmla="*/ 312 h 336"/>
              <a:gd name="T54" fmla="*/ 257 w 413"/>
              <a:gd name="T55" fmla="*/ 324 h 336"/>
              <a:gd name="T56" fmla="*/ 246 w 413"/>
              <a:gd name="T57" fmla="*/ 318 h 336"/>
              <a:gd name="T58" fmla="*/ 235 w 413"/>
              <a:gd name="T59" fmla="*/ 291 h 336"/>
              <a:gd name="T60" fmla="*/ 230 w 413"/>
              <a:gd name="T61" fmla="*/ 263 h 336"/>
              <a:gd name="T62" fmla="*/ 213 w 413"/>
              <a:gd name="T63" fmla="*/ 246 h 336"/>
              <a:gd name="T64" fmla="*/ 195 w 413"/>
              <a:gd name="T65" fmla="*/ 228 h 336"/>
              <a:gd name="T66" fmla="*/ 201 w 413"/>
              <a:gd name="T67" fmla="*/ 192 h 336"/>
              <a:gd name="T68" fmla="*/ 173 w 413"/>
              <a:gd name="T69" fmla="*/ 194 h 336"/>
              <a:gd name="T70" fmla="*/ 145 w 413"/>
              <a:gd name="T71" fmla="*/ 185 h 336"/>
              <a:gd name="T72" fmla="*/ 145 w 413"/>
              <a:gd name="T73" fmla="*/ 217 h 336"/>
              <a:gd name="T74" fmla="*/ 110 w 413"/>
              <a:gd name="T75" fmla="*/ 234 h 336"/>
              <a:gd name="T76" fmla="*/ 97 w 413"/>
              <a:gd name="T77" fmla="*/ 218 h 336"/>
              <a:gd name="T78" fmla="*/ 87 w 413"/>
              <a:gd name="T79" fmla="*/ 195 h 336"/>
              <a:gd name="T80" fmla="*/ 63 w 413"/>
              <a:gd name="T81" fmla="*/ 199 h 336"/>
              <a:gd name="T82" fmla="*/ 156 w 413"/>
              <a:gd name="T83" fmla="*/ 94 h 336"/>
              <a:gd name="T84" fmla="*/ 184 w 413"/>
              <a:gd name="T85" fmla="*/ 97 h 336"/>
              <a:gd name="T86" fmla="*/ 127 w 413"/>
              <a:gd name="T87" fmla="*/ 21 h 336"/>
              <a:gd name="T88" fmla="*/ 127 w 413"/>
              <a:gd name="T89" fmla="*/ 21 h 336"/>
              <a:gd name="T90" fmla="*/ 110 w 413"/>
              <a:gd name="T91" fmla="*/ 15 h 336"/>
              <a:gd name="T92" fmla="*/ 88 w 413"/>
              <a:gd name="T93" fmla="*/ 17 h 336"/>
              <a:gd name="T94" fmla="*/ 91 w 413"/>
              <a:gd name="T95" fmla="*/ 14 h 336"/>
              <a:gd name="T96" fmla="*/ 75 w 413"/>
              <a:gd name="T97" fmla="*/ 19 h 336"/>
              <a:gd name="T98" fmla="*/ 46 w 413"/>
              <a:gd name="T99" fmla="*/ 23 h 336"/>
              <a:gd name="T100" fmla="*/ 44 w 413"/>
              <a:gd name="T101" fmla="*/ 21 h 336"/>
              <a:gd name="T102" fmla="*/ 25 w 413"/>
              <a:gd name="T103" fmla="*/ 29 h 336"/>
              <a:gd name="T104" fmla="*/ 27 w 413"/>
              <a:gd name="T105" fmla="*/ 25 h 336"/>
              <a:gd name="T106" fmla="*/ 15 w 413"/>
              <a:gd name="T107" fmla="*/ 34 h 336"/>
              <a:gd name="T108" fmla="*/ 13 w 413"/>
              <a:gd name="T109" fmla="*/ 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3" h="336">
                <a:moveTo>
                  <a:pt x="29" y="213"/>
                </a:moveTo>
                <a:cubicBezTo>
                  <a:pt x="30" y="211"/>
                  <a:pt x="27" y="210"/>
                  <a:pt x="27" y="207"/>
                </a:cubicBezTo>
                <a:cubicBezTo>
                  <a:pt x="28" y="205"/>
                  <a:pt x="30" y="202"/>
                  <a:pt x="31" y="200"/>
                </a:cubicBezTo>
                <a:cubicBezTo>
                  <a:pt x="32" y="198"/>
                  <a:pt x="32" y="193"/>
                  <a:pt x="30" y="191"/>
                </a:cubicBezTo>
                <a:cubicBezTo>
                  <a:pt x="28" y="189"/>
                  <a:pt x="29" y="188"/>
                  <a:pt x="27" y="186"/>
                </a:cubicBezTo>
                <a:cubicBezTo>
                  <a:pt x="26" y="183"/>
                  <a:pt x="25" y="187"/>
                  <a:pt x="23" y="187"/>
                </a:cubicBezTo>
                <a:cubicBezTo>
                  <a:pt x="21" y="188"/>
                  <a:pt x="17" y="187"/>
                  <a:pt x="15" y="185"/>
                </a:cubicBezTo>
                <a:cubicBezTo>
                  <a:pt x="13" y="182"/>
                  <a:pt x="11" y="184"/>
                  <a:pt x="8" y="184"/>
                </a:cubicBezTo>
                <a:cubicBezTo>
                  <a:pt x="5" y="184"/>
                  <a:pt x="3" y="181"/>
                  <a:pt x="1" y="179"/>
                </a:cubicBezTo>
                <a:cubicBezTo>
                  <a:pt x="0" y="178"/>
                  <a:pt x="2" y="173"/>
                  <a:pt x="2" y="171"/>
                </a:cubicBezTo>
                <a:cubicBezTo>
                  <a:pt x="2" y="170"/>
                  <a:pt x="6" y="170"/>
                  <a:pt x="6" y="169"/>
                </a:cubicBezTo>
                <a:cubicBezTo>
                  <a:pt x="5" y="168"/>
                  <a:pt x="4" y="167"/>
                  <a:pt x="5" y="164"/>
                </a:cubicBezTo>
                <a:cubicBezTo>
                  <a:pt x="5" y="161"/>
                  <a:pt x="4" y="159"/>
                  <a:pt x="7" y="158"/>
                </a:cubicBezTo>
                <a:cubicBezTo>
                  <a:pt x="10" y="157"/>
                  <a:pt x="13" y="161"/>
                  <a:pt x="14" y="159"/>
                </a:cubicBezTo>
                <a:cubicBezTo>
                  <a:pt x="15" y="158"/>
                  <a:pt x="17" y="155"/>
                  <a:pt x="20" y="159"/>
                </a:cubicBezTo>
                <a:cubicBezTo>
                  <a:pt x="23" y="163"/>
                  <a:pt x="23" y="158"/>
                  <a:pt x="26" y="161"/>
                </a:cubicBezTo>
                <a:cubicBezTo>
                  <a:pt x="29" y="163"/>
                  <a:pt x="33" y="162"/>
                  <a:pt x="33" y="160"/>
                </a:cubicBezTo>
                <a:cubicBezTo>
                  <a:pt x="33" y="157"/>
                  <a:pt x="33" y="146"/>
                  <a:pt x="34" y="137"/>
                </a:cubicBezTo>
                <a:cubicBezTo>
                  <a:pt x="36" y="128"/>
                  <a:pt x="44" y="129"/>
                  <a:pt x="45" y="119"/>
                </a:cubicBezTo>
                <a:cubicBezTo>
                  <a:pt x="46" y="109"/>
                  <a:pt x="46" y="106"/>
                  <a:pt x="46" y="100"/>
                </a:cubicBezTo>
                <a:cubicBezTo>
                  <a:pt x="46" y="94"/>
                  <a:pt x="47" y="91"/>
                  <a:pt x="47" y="87"/>
                </a:cubicBezTo>
                <a:cubicBezTo>
                  <a:pt x="48" y="82"/>
                  <a:pt x="47" y="82"/>
                  <a:pt x="49" y="78"/>
                </a:cubicBezTo>
                <a:cubicBezTo>
                  <a:pt x="51" y="75"/>
                  <a:pt x="53" y="73"/>
                  <a:pt x="51" y="72"/>
                </a:cubicBezTo>
                <a:cubicBezTo>
                  <a:pt x="49" y="70"/>
                  <a:pt x="44" y="71"/>
                  <a:pt x="40" y="70"/>
                </a:cubicBezTo>
                <a:cubicBezTo>
                  <a:pt x="36" y="70"/>
                  <a:pt x="32" y="68"/>
                  <a:pt x="32" y="64"/>
                </a:cubicBezTo>
                <a:cubicBezTo>
                  <a:pt x="33" y="61"/>
                  <a:pt x="34" y="57"/>
                  <a:pt x="35" y="53"/>
                </a:cubicBezTo>
                <a:cubicBezTo>
                  <a:pt x="36" y="48"/>
                  <a:pt x="33" y="48"/>
                  <a:pt x="38" y="47"/>
                </a:cubicBezTo>
                <a:cubicBezTo>
                  <a:pt x="43" y="46"/>
                  <a:pt x="42" y="43"/>
                  <a:pt x="41" y="42"/>
                </a:cubicBezTo>
                <a:cubicBezTo>
                  <a:pt x="40" y="40"/>
                  <a:pt x="38" y="36"/>
                  <a:pt x="42" y="35"/>
                </a:cubicBezTo>
                <a:cubicBezTo>
                  <a:pt x="46" y="34"/>
                  <a:pt x="46" y="33"/>
                  <a:pt x="49" y="30"/>
                </a:cubicBezTo>
                <a:cubicBezTo>
                  <a:pt x="51" y="28"/>
                  <a:pt x="56" y="25"/>
                  <a:pt x="61" y="25"/>
                </a:cubicBezTo>
                <a:cubicBezTo>
                  <a:pt x="66" y="25"/>
                  <a:pt x="71" y="27"/>
                  <a:pt x="73" y="27"/>
                </a:cubicBezTo>
                <a:cubicBezTo>
                  <a:pt x="75" y="28"/>
                  <a:pt x="79" y="27"/>
                  <a:pt x="81" y="26"/>
                </a:cubicBezTo>
                <a:cubicBezTo>
                  <a:pt x="82" y="25"/>
                  <a:pt x="87" y="25"/>
                  <a:pt x="91" y="25"/>
                </a:cubicBezTo>
                <a:cubicBezTo>
                  <a:pt x="96" y="25"/>
                  <a:pt x="94" y="25"/>
                  <a:pt x="101" y="24"/>
                </a:cubicBezTo>
                <a:cubicBezTo>
                  <a:pt x="108" y="23"/>
                  <a:pt x="115" y="22"/>
                  <a:pt x="115" y="25"/>
                </a:cubicBezTo>
                <a:cubicBezTo>
                  <a:pt x="115" y="28"/>
                  <a:pt x="116" y="31"/>
                  <a:pt x="117" y="32"/>
                </a:cubicBezTo>
                <a:cubicBezTo>
                  <a:pt x="118" y="33"/>
                  <a:pt x="121" y="41"/>
                  <a:pt x="126" y="43"/>
                </a:cubicBezTo>
                <a:cubicBezTo>
                  <a:pt x="130" y="44"/>
                  <a:pt x="129" y="47"/>
                  <a:pt x="126" y="48"/>
                </a:cubicBezTo>
                <a:cubicBezTo>
                  <a:pt x="123" y="49"/>
                  <a:pt x="118" y="48"/>
                  <a:pt x="118" y="53"/>
                </a:cubicBezTo>
                <a:cubicBezTo>
                  <a:pt x="119" y="57"/>
                  <a:pt x="120" y="59"/>
                  <a:pt x="123" y="58"/>
                </a:cubicBezTo>
                <a:cubicBezTo>
                  <a:pt x="126" y="57"/>
                  <a:pt x="127" y="60"/>
                  <a:pt x="129" y="63"/>
                </a:cubicBezTo>
                <a:cubicBezTo>
                  <a:pt x="130" y="65"/>
                  <a:pt x="135" y="63"/>
                  <a:pt x="137" y="58"/>
                </a:cubicBezTo>
                <a:cubicBezTo>
                  <a:pt x="140" y="53"/>
                  <a:pt x="141" y="48"/>
                  <a:pt x="136" y="49"/>
                </a:cubicBezTo>
                <a:cubicBezTo>
                  <a:pt x="132" y="50"/>
                  <a:pt x="131" y="48"/>
                  <a:pt x="132" y="43"/>
                </a:cubicBezTo>
                <a:cubicBezTo>
                  <a:pt x="133" y="38"/>
                  <a:pt x="134" y="34"/>
                  <a:pt x="138" y="36"/>
                </a:cubicBezTo>
                <a:cubicBezTo>
                  <a:pt x="142" y="38"/>
                  <a:pt x="142" y="41"/>
                  <a:pt x="145" y="43"/>
                </a:cubicBezTo>
                <a:cubicBezTo>
                  <a:pt x="148" y="44"/>
                  <a:pt x="153" y="44"/>
                  <a:pt x="155" y="46"/>
                </a:cubicBezTo>
                <a:cubicBezTo>
                  <a:pt x="156" y="48"/>
                  <a:pt x="152" y="48"/>
                  <a:pt x="152" y="53"/>
                </a:cubicBezTo>
                <a:cubicBezTo>
                  <a:pt x="152" y="59"/>
                  <a:pt x="153" y="70"/>
                  <a:pt x="153" y="70"/>
                </a:cubicBezTo>
                <a:cubicBezTo>
                  <a:pt x="153" y="70"/>
                  <a:pt x="152" y="57"/>
                  <a:pt x="154" y="54"/>
                </a:cubicBezTo>
                <a:cubicBezTo>
                  <a:pt x="157" y="51"/>
                  <a:pt x="160" y="50"/>
                  <a:pt x="157" y="44"/>
                </a:cubicBezTo>
                <a:cubicBezTo>
                  <a:pt x="154" y="39"/>
                  <a:pt x="151" y="34"/>
                  <a:pt x="152" y="29"/>
                </a:cubicBezTo>
                <a:cubicBezTo>
                  <a:pt x="153" y="24"/>
                  <a:pt x="156" y="21"/>
                  <a:pt x="157" y="17"/>
                </a:cubicBezTo>
                <a:cubicBezTo>
                  <a:pt x="157" y="13"/>
                  <a:pt x="157" y="8"/>
                  <a:pt x="162" y="4"/>
                </a:cubicBezTo>
                <a:cubicBezTo>
                  <a:pt x="167" y="1"/>
                  <a:pt x="169" y="3"/>
                  <a:pt x="174" y="7"/>
                </a:cubicBezTo>
                <a:cubicBezTo>
                  <a:pt x="180" y="11"/>
                  <a:pt x="186" y="12"/>
                  <a:pt x="191" y="9"/>
                </a:cubicBezTo>
                <a:cubicBezTo>
                  <a:pt x="201" y="4"/>
                  <a:pt x="202" y="3"/>
                  <a:pt x="204" y="2"/>
                </a:cubicBezTo>
                <a:cubicBezTo>
                  <a:pt x="204" y="2"/>
                  <a:pt x="217" y="0"/>
                  <a:pt x="222" y="9"/>
                </a:cubicBezTo>
                <a:cubicBezTo>
                  <a:pt x="228" y="18"/>
                  <a:pt x="233" y="32"/>
                  <a:pt x="241" y="37"/>
                </a:cubicBezTo>
                <a:cubicBezTo>
                  <a:pt x="250" y="42"/>
                  <a:pt x="257" y="42"/>
                  <a:pt x="257" y="42"/>
                </a:cubicBezTo>
                <a:cubicBezTo>
                  <a:pt x="257" y="42"/>
                  <a:pt x="258" y="46"/>
                  <a:pt x="259" y="52"/>
                </a:cubicBezTo>
                <a:cubicBezTo>
                  <a:pt x="260" y="57"/>
                  <a:pt x="261" y="57"/>
                  <a:pt x="264" y="58"/>
                </a:cubicBezTo>
                <a:cubicBezTo>
                  <a:pt x="267" y="58"/>
                  <a:pt x="273" y="57"/>
                  <a:pt x="273" y="60"/>
                </a:cubicBezTo>
                <a:cubicBezTo>
                  <a:pt x="273" y="62"/>
                  <a:pt x="279" y="63"/>
                  <a:pt x="280" y="59"/>
                </a:cubicBezTo>
                <a:cubicBezTo>
                  <a:pt x="282" y="56"/>
                  <a:pt x="287" y="57"/>
                  <a:pt x="288" y="59"/>
                </a:cubicBezTo>
                <a:cubicBezTo>
                  <a:pt x="288" y="61"/>
                  <a:pt x="291" y="65"/>
                  <a:pt x="295" y="65"/>
                </a:cubicBezTo>
                <a:cubicBezTo>
                  <a:pt x="297" y="65"/>
                  <a:pt x="301" y="62"/>
                  <a:pt x="305" y="58"/>
                </a:cubicBezTo>
                <a:cubicBezTo>
                  <a:pt x="307" y="59"/>
                  <a:pt x="309" y="60"/>
                  <a:pt x="311" y="62"/>
                </a:cubicBezTo>
                <a:cubicBezTo>
                  <a:pt x="315" y="67"/>
                  <a:pt x="331" y="69"/>
                  <a:pt x="331" y="67"/>
                </a:cubicBezTo>
                <a:cubicBezTo>
                  <a:pt x="331" y="67"/>
                  <a:pt x="331" y="67"/>
                  <a:pt x="331" y="67"/>
                </a:cubicBezTo>
                <a:cubicBezTo>
                  <a:pt x="333" y="67"/>
                  <a:pt x="334" y="68"/>
                  <a:pt x="334" y="68"/>
                </a:cubicBezTo>
                <a:cubicBezTo>
                  <a:pt x="336" y="68"/>
                  <a:pt x="344" y="73"/>
                  <a:pt x="348" y="75"/>
                </a:cubicBezTo>
                <a:cubicBezTo>
                  <a:pt x="352" y="77"/>
                  <a:pt x="356" y="72"/>
                  <a:pt x="360" y="72"/>
                </a:cubicBezTo>
                <a:cubicBezTo>
                  <a:pt x="364" y="72"/>
                  <a:pt x="365" y="77"/>
                  <a:pt x="367" y="81"/>
                </a:cubicBezTo>
                <a:cubicBezTo>
                  <a:pt x="369" y="86"/>
                  <a:pt x="373" y="87"/>
                  <a:pt x="377" y="91"/>
                </a:cubicBezTo>
                <a:cubicBezTo>
                  <a:pt x="380" y="95"/>
                  <a:pt x="378" y="97"/>
                  <a:pt x="381" y="97"/>
                </a:cubicBezTo>
                <a:cubicBezTo>
                  <a:pt x="384" y="97"/>
                  <a:pt x="385" y="102"/>
                  <a:pt x="389" y="106"/>
                </a:cubicBezTo>
                <a:cubicBezTo>
                  <a:pt x="393" y="110"/>
                  <a:pt x="396" y="109"/>
                  <a:pt x="404" y="107"/>
                </a:cubicBezTo>
                <a:cubicBezTo>
                  <a:pt x="411" y="104"/>
                  <a:pt x="413" y="111"/>
                  <a:pt x="413" y="112"/>
                </a:cubicBezTo>
                <a:cubicBezTo>
                  <a:pt x="413" y="114"/>
                  <a:pt x="406" y="117"/>
                  <a:pt x="406" y="121"/>
                </a:cubicBezTo>
                <a:cubicBezTo>
                  <a:pt x="405" y="125"/>
                  <a:pt x="396" y="129"/>
                  <a:pt x="391" y="131"/>
                </a:cubicBezTo>
                <a:cubicBezTo>
                  <a:pt x="386" y="134"/>
                  <a:pt x="379" y="129"/>
                  <a:pt x="376" y="127"/>
                </a:cubicBezTo>
                <a:cubicBezTo>
                  <a:pt x="372" y="125"/>
                  <a:pt x="365" y="125"/>
                  <a:pt x="363" y="130"/>
                </a:cubicBezTo>
                <a:cubicBezTo>
                  <a:pt x="361" y="134"/>
                  <a:pt x="355" y="134"/>
                  <a:pt x="349" y="134"/>
                </a:cubicBezTo>
                <a:cubicBezTo>
                  <a:pt x="344" y="134"/>
                  <a:pt x="343" y="139"/>
                  <a:pt x="343" y="144"/>
                </a:cubicBezTo>
                <a:cubicBezTo>
                  <a:pt x="343" y="148"/>
                  <a:pt x="349" y="151"/>
                  <a:pt x="351" y="156"/>
                </a:cubicBezTo>
                <a:cubicBezTo>
                  <a:pt x="354" y="161"/>
                  <a:pt x="357" y="164"/>
                  <a:pt x="360" y="165"/>
                </a:cubicBezTo>
                <a:cubicBezTo>
                  <a:pt x="363" y="166"/>
                  <a:pt x="357" y="170"/>
                  <a:pt x="359" y="173"/>
                </a:cubicBezTo>
                <a:cubicBezTo>
                  <a:pt x="361" y="176"/>
                  <a:pt x="360" y="180"/>
                  <a:pt x="359" y="183"/>
                </a:cubicBezTo>
                <a:cubicBezTo>
                  <a:pt x="358" y="187"/>
                  <a:pt x="359" y="189"/>
                  <a:pt x="364" y="193"/>
                </a:cubicBezTo>
                <a:cubicBezTo>
                  <a:pt x="370" y="198"/>
                  <a:pt x="368" y="199"/>
                  <a:pt x="364" y="201"/>
                </a:cubicBezTo>
                <a:cubicBezTo>
                  <a:pt x="360" y="204"/>
                  <a:pt x="368" y="211"/>
                  <a:pt x="370" y="214"/>
                </a:cubicBezTo>
                <a:cubicBezTo>
                  <a:pt x="373" y="217"/>
                  <a:pt x="364" y="220"/>
                  <a:pt x="365" y="222"/>
                </a:cubicBezTo>
                <a:cubicBezTo>
                  <a:pt x="365" y="225"/>
                  <a:pt x="365" y="227"/>
                  <a:pt x="362" y="231"/>
                </a:cubicBezTo>
                <a:cubicBezTo>
                  <a:pt x="358" y="235"/>
                  <a:pt x="359" y="238"/>
                  <a:pt x="350" y="238"/>
                </a:cubicBezTo>
                <a:cubicBezTo>
                  <a:pt x="341" y="238"/>
                  <a:pt x="337" y="235"/>
                  <a:pt x="336" y="237"/>
                </a:cubicBezTo>
                <a:cubicBezTo>
                  <a:pt x="334" y="238"/>
                  <a:pt x="333" y="242"/>
                  <a:pt x="329" y="242"/>
                </a:cubicBezTo>
                <a:cubicBezTo>
                  <a:pt x="324" y="243"/>
                  <a:pt x="328" y="245"/>
                  <a:pt x="330" y="248"/>
                </a:cubicBezTo>
                <a:cubicBezTo>
                  <a:pt x="332" y="250"/>
                  <a:pt x="329" y="251"/>
                  <a:pt x="331" y="253"/>
                </a:cubicBezTo>
                <a:cubicBezTo>
                  <a:pt x="333" y="255"/>
                  <a:pt x="332" y="258"/>
                  <a:pt x="329" y="262"/>
                </a:cubicBezTo>
                <a:cubicBezTo>
                  <a:pt x="326" y="267"/>
                  <a:pt x="332" y="274"/>
                  <a:pt x="334" y="279"/>
                </a:cubicBezTo>
                <a:cubicBezTo>
                  <a:pt x="336" y="284"/>
                  <a:pt x="338" y="289"/>
                  <a:pt x="334" y="293"/>
                </a:cubicBezTo>
                <a:cubicBezTo>
                  <a:pt x="329" y="298"/>
                  <a:pt x="330" y="301"/>
                  <a:pt x="326" y="302"/>
                </a:cubicBezTo>
                <a:cubicBezTo>
                  <a:pt x="321" y="303"/>
                  <a:pt x="319" y="298"/>
                  <a:pt x="317" y="296"/>
                </a:cubicBezTo>
                <a:cubicBezTo>
                  <a:pt x="314" y="294"/>
                  <a:pt x="309" y="296"/>
                  <a:pt x="310" y="298"/>
                </a:cubicBezTo>
                <a:cubicBezTo>
                  <a:pt x="310" y="301"/>
                  <a:pt x="306" y="306"/>
                  <a:pt x="302" y="309"/>
                </a:cubicBezTo>
                <a:cubicBezTo>
                  <a:pt x="298" y="313"/>
                  <a:pt x="296" y="309"/>
                  <a:pt x="293" y="312"/>
                </a:cubicBezTo>
                <a:cubicBezTo>
                  <a:pt x="290" y="315"/>
                  <a:pt x="287" y="318"/>
                  <a:pt x="283" y="317"/>
                </a:cubicBezTo>
                <a:cubicBezTo>
                  <a:pt x="279" y="317"/>
                  <a:pt x="279" y="321"/>
                  <a:pt x="272" y="322"/>
                </a:cubicBezTo>
                <a:cubicBezTo>
                  <a:pt x="265" y="323"/>
                  <a:pt x="269" y="318"/>
                  <a:pt x="266" y="319"/>
                </a:cubicBezTo>
                <a:cubicBezTo>
                  <a:pt x="264" y="320"/>
                  <a:pt x="263" y="323"/>
                  <a:pt x="257" y="324"/>
                </a:cubicBezTo>
                <a:cubicBezTo>
                  <a:pt x="251" y="324"/>
                  <a:pt x="254" y="329"/>
                  <a:pt x="256" y="330"/>
                </a:cubicBezTo>
                <a:cubicBezTo>
                  <a:pt x="258" y="330"/>
                  <a:pt x="259" y="334"/>
                  <a:pt x="254" y="335"/>
                </a:cubicBezTo>
                <a:cubicBezTo>
                  <a:pt x="249" y="336"/>
                  <a:pt x="241" y="330"/>
                  <a:pt x="239" y="327"/>
                </a:cubicBezTo>
                <a:cubicBezTo>
                  <a:pt x="237" y="323"/>
                  <a:pt x="246" y="320"/>
                  <a:pt x="246" y="318"/>
                </a:cubicBezTo>
                <a:cubicBezTo>
                  <a:pt x="247" y="316"/>
                  <a:pt x="246" y="312"/>
                  <a:pt x="244" y="309"/>
                </a:cubicBezTo>
                <a:cubicBezTo>
                  <a:pt x="242" y="305"/>
                  <a:pt x="247" y="303"/>
                  <a:pt x="249" y="302"/>
                </a:cubicBezTo>
                <a:cubicBezTo>
                  <a:pt x="250" y="301"/>
                  <a:pt x="248" y="293"/>
                  <a:pt x="246" y="293"/>
                </a:cubicBezTo>
                <a:cubicBezTo>
                  <a:pt x="244" y="293"/>
                  <a:pt x="238" y="293"/>
                  <a:pt x="235" y="291"/>
                </a:cubicBezTo>
                <a:cubicBezTo>
                  <a:pt x="231" y="289"/>
                  <a:pt x="229" y="292"/>
                  <a:pt x="225" y="292"/>
                </a:cubicBezTo>
                <a:cubicBezTo>
                  <a:pt x="222" y="292"/>
                  <a:pt x="225" y="287"/>
                  <a:pt x="225" y="282"/>
                </a:cubicBezTo>
                <a:cubicBezTo>
                  <a:pt x="225" y="277"/>
                  <a:pt x="226" y="275"/>
                  <a:pt x="229" y="273"/>
                </a:cubicBezTo>
                <a:cubicBezTo>
                  <a:pt x="232" y="271"/>
                  <a:pt x="230" y="268"/>
                  <a:pt x="230" y="263"/>
                </a:cubicBezTo>
                <a:cubicBezTo>
                  <a:pt x="231" y="259"/>
                  <a:pt x="228" y="263"/>
                  <a:pt x="224" y="263"/>
                </a:cubicBezTo>
                <a:cubicBezTo>
                  <a:pt x="220" y="263"/>
                  <a:pt x="221" y="261"/>
                  <a:pt x="221" y="257"/>
                </a:cubicBezTo>
                <a:cubicBezTo>
                  <a:pt x="220" y="253"/>
                  <a:pt x="217" y="257"/>
                  <a:pt x="215" y="254"/>
                </a:cubicBezTo>
                <a:cubicBezTo>
                  <a:pt x="213" y="252"/>
                  <a:pt x="216" y="249"/>
                  <a:pt x="213" y="246"/>
                </a:cubicBezTo>
                <a:cubicBezTo>
                  <a:pt x="211" y="243"/>
                  <a:pt x="210" y="250"/>
                  <a:pt x="207" y="250"/>
                </a:cubicBezTo>
                <a:cubicBezTo>
                  <a:pt x="205" y="249"/>
                  <a:pt x="207" y="243"/>
                  <a:pt x="207" y="239"/>
                </a:cubicBezTo>
                <a:cubicBezTo>
                  <a:pt x="207" y="235"/>
                  <a:pt x="206" y="232"/>
                  <a:pt x="203" y="229"/>
                </a:cubicBezTo>
                <a:cubicBezTo>
                  <a:pt x="200" y="225"/>
                  <a:pt x="197" y="228"/>
                  <a:pt x="195" y="228"/>
                </a:cubicBezTo>
                <a:cubicBezTo>
                  <a:pt x="192" y="228"/>
                  <a:pt x="191" y="222"/>
                  <a:pt x="194" y="219"/>
                </a:cubicBezTo>
                <a:cubicBezTo>
                  <a:pt x="198" y="216"/>
                  <a:pt x="195" y="214"/>
                  <a:pt x="192" y="212"/>
                </a:cubicBezTo>
                <a:cubicBezTo>
                  <a:pt x="190" y="210"/>
                  <a:pt x="189" y="204"/>
                  <a:pt x="191" y="201"/>
                </a:cubicBezTo>
                <a:cubicBezTo>
                  <a:pt x="192" y="199"/>
                  <a:pt x="200" y="196"/>
                  <a:pt x="201" y="192"/>
                </a:cubicBezTo>
                <a:cubicBezTo>
                  <a:pt x="203" y="188"/>
                  <a:pt x="199" y="187"/>
                  <a:pt x="201" y="184"/>
                </a:cubicBezTo>
                <a:cubicBezTo>
                  <a:pt x="203" y="180"/>
                  <a:pt x="199" y="179"/>
                  <a:pt x="195" y="181"/>
                </a:cubicBezTo>
                <a:cubicBezTo>
                  <a:pt x="191" y="183"/>
                  <a:pt x="190" y="186"/>
                  <a:pt x="186" y="191"/>
                </a:cubicBezTo>
                <a:cubicBezTo>
                  <a:pt x="183" y="195"/>
                  <a:pt x="180" y="194"/>
                  <a:pt x="173" y="194"/>
                </a:cubicBezTo>
                <a:cubicBezTo>
                  <a:pt x="165" y="194"/>
                  <a:pt x="166" y="189"/>
                  <a:pt x="166" y="184"/>
                </a:cubicBezTo>
                <a:cubicBezTo>
                  <a:pt x="166" y="179"/>
                  <a:pt x="161" y="176"/>
                  <a:pt x="159" y="177"/>
                </a:cubicBezTo>
                <a:cubicBezTo>
                  <a:pt x="158" y="179"/>
                  <a:pt x="154" y="179"/>
                  <a:pt x="151" y="179"/>
                </a:cubicBezTo>
                <a:cubicBezTo>
                  <a:pt x="149" y="179"/>
                  <a:pt x="145" y="183"/>
                  <a:pt x="145" y="185"/>
                </a:cubicBezTo>
                <a:cubicBezTo>
                  <a:pt x="145" y="188"/>
                  <a:pt x="137" y="186"/>
                  <a:pt x="133" y="188"/>
                </a:cubicBezTo>
                <a:cubicBezTo>
                  <a:pt x="130" y="189"/>
                  <a:pt x="134" y="193"/>
                  <a:pt x="138" y="194"/>
                </a:cubicBezTo>
                <a:cubicBezTo>
                  <a:pt x="142" y="196"/>
                  <a:pt x="144" y="202"/>
                  <a:pt x="144" y="206"/>
                </a:cubicBezTo>
                <a:cubicBezTo>
                  <a:pt x="144" y="209"/>
                  <a:pt x="144" y="214"/>
                  <a:pt x="145" y="217"/>
                </a:cubicBezTo>
                <a:cubicBezTo>
                  <a:pt x="146" y="221"/>
                  <a:pt x="146" y="223"/>
                  <a:pt x="143" y="226"/>
                </a:cubicBezTo>
                <a:cubicBezTo>
                  <a:pt x="140" y="229"/>
                  <a:pt x="135" y="229"/>
                  <a:pt x="132" y="229"/>
                </a:cubicBezTo>
                <a:cubicBezTo>
                  <a:pt x="129" y="228"/>
                  <a:pt x="123" y="229"/>
                  <a:pt x="121" y="232"/>
                </a:cubicBezTo>
                <a:cubicBezTo>
                  <a:pt x="119" y="236"/>
                  <a:pt x="115" y="235"/>
                  <a:pt x="110" y="234"/>
                </a:cubicBezTo>
                <a:cubicBezTo>
                  <a:pt x="106" y="232"/>
                  <a:pt x="102" y="240"/>
                  <a:pt x="99" y="238"/>
                </a:cubicBezTo>
                <a:cubicBezTo>
                  <a:pt x="96" y="235"/>
                  <a:pt x="101" y="229"/>
                  <a:pt x="104" y="229"/>
                </a:cubicBezTo>
                <a:cubicBezTo>
                  <a:pt x="106" y="229"/>
                  <a:pt x="107" y="222"/>
                  <a:pt x="105" y="221"/>
                </a:cubicBezTo>
                <a:cubicBezTo>
                  <a:pt x="104" y="221"/>
                  <a:pt x="99" y="219"/>
                  <a:pt x="97" y="218"/>
                </a:cubicBezTo>
                <a:cubicBezTo>
                  <a:pt x="95" y="217"/>
                  <a:pt x="97" y="213"/>
                  <a:pt x="99" y="209"/>
                </a:cubicBezTo>
                <a:cubicBezTo>
                  <a:pt x="100" y="204"/>
                  <a:pt x="101" y="202"/>
                  <a:pt x="101" y="200"/>
                </a:cubicBezTo>
                <a:cubicBezTo>
                  <a:pt x="100" y="198"/>
                  <a:pt x="96" y="194"/>
                  <a:pt x="94" y="196"/>
                </a:cubicBezTo>
                <a:cubicBezTo>
                  <a:pt x="92" y="198"/>
                  <a:pt x="88" y="195"/>
                  <a:pt x="87" y="195"/>
                </a:cubicBezTo>
                <a:cubicBezTo>
                  <a:pt x="86" y="195"/>
                  <a:pt x="80" y="194"/>
                  <a:pt x="80" y="191"/>
                </a:cubicBezTo>
                <a:cubicBezTo>
                  <a:pt x="79" y="187"/>
                  <a:pt x="76" y="184"/>
                  <a:pt x="72" y="183"/>
                </a:cubicBezTo>
                <a:cubicBezTo>
                  <a:pt x="68" y="183"/>
                  <a:pt x="69" y="189"/>
                  <a:pt x="69" y="192"/>
                </a:cubicBezTo>
                <a:cubicBezTo>
                  <a:pt x="69" y="195"/>
                  <a:pt x="69" y="199"/>
                  <a:pt x="63" y="199"/>
                </a:cubicBezTo>
                <a:cubicBezTo>
                  <a:pt x="57" y="199"/>
                  <a:pt x="54" y="204"/>
                  <a:pt x="48" y="208"/>
                </a:cubicBezTo>
                <a:cubicBezTo>
                  <a:pt x="41" y="212"/>
                  <a:pt x="29" y="213"/>
                  <a:pt x="29" y="213"/>
                </a:cubicBezTo>
                <a:close/>
                <a:moveTo>
                  <a:pt x="148" y="87"/>
                </a:moveTo>
                <a:cubicBezTo>
                  <a:pt x="148" y="87"/>
                  <a:pt x="151" y="94"/>
                  <a:pt x="156" y="94"/>
                </a:cubicBezTo>
                <a:cubicBezTo>
                  <a:pt x="160" y="94"/>
                  <a:pt x="160" y="98"/>
                  <a:pt x="163" y="104"/>
                </a:cubicBezTo>
                <a:cubicBezTo>
                  <a:pt x="166" y="110"/>
                  <a:pt x="168" y="106"/>
                  <a:pt x="173" y="110"/>
                </a:cubicBezTo>
                <a:cubicBezTo>
                  <a:pt x="179" y="114"/>
                  <a:pt x="188" y="112"/>
                  <a:pt x="190" y="107"/>
                </a:cubicBezTo>
                <a:cubicBezTo>
                  <a:pt x="192" y="101"/>
                  <a:pt x="187" y="93"/>
                  <a:pt x="184" y="97"/>
                </a:cubicBezTo>
                <a:cubicBezTo>
                  <a:pt x="182" y="101"/>
                  <a:pt x="177" y="97"/>
                  <a:pt x="173" y="93"/>
                </a:cubicBezTo>
                <a:cubicBezTo>
                  <a:pt x="170" y="89"/>
                  <a:pt x="166" y="88"/>
                  <a:pt x="161" y="91"/>
                </a:cubicBezTo>
                <a:cubicBezTo>
                  <a:pt x="156" y="93"/>
                  <a:pt x="148" y="87"/>
                  <a:pt x="148" y="87"/>
                </a:cubicBezTo>
                <a:close/>
                <a:moveTo>
                  <a:pt x="127" y="21"/>
                </a:moveTo>
                <a:cubicBezTo>
                  <a:pt x="126" y="21"/>
                  <a:pt x="123" y="22"/>
                  <a:pt x="123" y="24"/>
                </a:cubicBezTo>
                <a:cubicBezTo>
                  <a:pt x="123" y="25"/>
                  <a:pt x="126" y="25"/>
                  <a:pt x="126" y="24"/>
                </a:cubicBezTo>
                <a:cubicBezTo>
                  <a:pt x="127" y="22"/>
                  <a:pt x="128" y="22"/>
                  <a:pt x="128" y="22"/>
                </a:cubicBezTo>
                <a:cubicBezTo>
                  <a:pt x="128" y="21"/>
                  <a:pt x="127" y="21"/>
                  <a:pt x="127" y="21"/>
                </a:cubicBezTo>
                <a:close/>
                <a:moveTo>
                  <a:pt x="103" y="13"/>
                </a:moveTo>
                <a:cubicBezTo>
                  <a:pt x="103" y="13"/>
                  <a:pt x="103" y="14"/>
                  <a:pt x="105" y="14"/>
                </a:cubicBezTo>
                <a:cubicBezTo>
                  <a:pt x="106" y="14"/>
                  <a:pt x="107" y="15"/>
                  <a:pt x="108" y="15"/>
                </a:cubicBezTo>
                <a:cubicBezTo>
                  <a:pt x="108" y="15"/>
                  <a:pt x="110" y="16"/>
                  <a:pt x="110" y="15"/>
                </a:cubicBezTo>
                <a:cubicBezTo>
                  <a:pt x="110" y="14"/>
                  <a:pt x="108" y="14"/>
                  <a:pt x="107" y="13"/>
                </a:cubicBezTo>
                <a:cubicBezTo>
                  <a:pt x="106" y="12"/>
                  <a:pt x="103" y="13"/>
                  <a:pt x="103" y="13"/>
                </a:cubicBezTo>
                <a:close/>
                <a:moveTo>
                  <a:pt x="87" y="16"/>
                </a:moveTo>
                <a:cubicBezTo>
                  <a:pt x="87" y="16"/>
                  <a:pt x="87" y="17"/>
                  <a:pt x="88" y="17"/>
                </a:cubicBezTo>
                <a:cubicBezTo>
                  <a:pt x="89" y="17"/>
                  <a:pt x="90" y="17"/>
                  <a:pt x="92" y="16"/>
                </a:cubicBezTo>
                <a:cubicBezTo>
                  <a:pt x="93" y="16"/>
                  <a:pt x="95" y="17"/>
                  <a:pt x="96" y="17"/>
                </a:cubicBezTo>
                <a:cubicBezTo>
                  <a:pt x="97" y="17"/>
                  <a:pt x="97" y="15"/>
                  <a:pt x="96" y="15"/>
                </a:cubicBezTo>
                <a:cubicBezTo>
                  <a:pt x="94" y="15"/>
                  <a:pt x="92" y="15"/>
                  <a:pt x="91" y="14"/>
                </a:cubicBezTo>
                <a:cubicBezTo>
                  <a:pt x="89" y="14"/>
                  <a:pt x="87" y="16"/>
                  <a:pt x="87" y="16"/>
                </a:cubicBezTo>
                <a:close/>
                <a:moveTo>
                  <a:pt x="76" y="16"/>
                </a:moveTo>
                <a:cubicBezTo>
                  <a:pt x="74" y="17"/>
                  <a:pt x="71" y="18"/>
                  <a:pt x="71" y="20"/>
                </a:cubicBezTo>
                <a:cubicBezTo>
                  <a:pt x="71" y="21"/>
                  <a:pt x="73" y="20"/>
                  <a:pt x="75" y="19"/>
                </a:cubicBezTo>
                <a:cubicBezTo>
                  <a:pt x="78" y="17"/>
                  <a:pt x="80" y="20"/>
                  <a:pt x="81" y="18"/>
                </a:cubicBezTo>
                <a:cubicBezTo>
                  <a:pt x="83" y="17"/>
                  <a:pt x="81" y="16"/>
                  <a:pt x="79" y="16"/>
                </a:cubicBezTo>
                <a:cubicBezTo>
                  <a:pt x="78" y="16"/>
                  <a:pt x="76" y="16"/>
                  <a:pt x="76" y="16"/>
                </a:cubicBezTo>
                <a:close/>
                <a:moveTo>
                  <a:pt x="46" y="23"/>
                </a:moveTo>
                <a:cubicBezTo>
                  <a:pt x="46" y="23"/>
                  <a:pt x="50" y="24"/>
                  <a:pt x="54" y="23"/>
                </a:cubicBezTo>
                <a:cubicBezTo>
                  <a:pt x="58" y="22"/>
                  <a:pt x="61" y="22"/>
                  <a:pt x="60" y="20"/>
                </a:cubicBezTo>
                <a:cubicBezTo>
                  <a:pt x="58" y="19"/>
                  <a:pt x="52" y="19"/>
                  <a:pt x="50" y="20"/>
                </a:cubicBezTo>
                <a:cubicBezTo>
                  <a:pt x="47" y="20"/>
                  <a:pt x="44" y="20"/>
                  <a:pt x="44" y="21"/>
                </a:cubicBezTo>
                <a:cubicBezTo>
                  <a:pt x="44" y="23"/>
                  <a:pt x="46" y="23"/>
                  <a:pt x="46" y="23"/>
                </a:cubicBezTo>
                <a:close/>
                <a:moveTo>
                  <a:pt x="22" y="29"/>
                </a:moveTo>
                <a:cubicBezTo>
                  <a:pt x="22" y="30"/>
                  <a:pt x="22" y="31"/>
                  <a:pt x="23" y="31"/>
                </a:cubicBezTo>
                <a:cubicBezTo>
                  <a:pt x="24" y="31"/>
                  <a:pt x="26" y="30"/>
                  <a:pt x="25" y="29"/>
                </a:cubicBezTo>
                <a:cubicBezTo>
                  <a:pt x="24" y="28"/>
                  <a:pt x="25" y="27"/>
                  <a:pt x="26" y="26"/>
                </a:cubicBezTo>
                <a:cubicBezTo>
                  <a:pt x="27" y="26"/>
                  <a:pt x="36" y="27"/>
                  <a:pt x="37" y="26"/>
                </a:cubicBezTo>
                <a:cubicBezTo>
                  <a:pt x="38" y="25"/>
                  <a:pt x="36" y="25"/>
                  <a:pt x="34" y="25"/>
                </a:cubicBezTo>
                <a:cubicBezTo>
                  <a:pt x="32" y="25"/>
                  <a:pt x="29" y="25"/>
                  <a:pt x="27" y="25"/>
                </a:cubicBezTo>
                <a:cubicBezTo>
                  <a:pt x="26" y="25"/>
                  <a:pt x="24" y="25"/>
                  <a:pt x="23" y="26"/>
                </a:cubicBezTo>
                <a:cubicBezTo>
                  <a:pt x="23" y="27"/>
                  <a:pt x="22" y="29"/>
                  <a:pt x="22" y="29"/>
                </a:cubicBezTo>
                <a:close/>
                <a:moveTo>
                  <a:pt x="13" y="35"/>
                </a:moveTo>
                <a:cubicBezTo>
                  <a:pt x="13" y="35"/>
                  <a:pt x="14" y="35"/>
                  <a:pt x="15" y="34"/>
                </a:cubicBezTo>
                <a:cubicBezTo>
                  <a:pt x="16" y="34"/>
                  <a:pt x="15" y="33"/>
                  <a:pt x="12" y="32"/>
                </a:cubicBezTo>
                <a:cubicBezTo>
                  <a:pt x="9" y="32"/>
                  <a:pt x="6" y="33"/>
                  <a:pt x="4" y="36"/>
                </a:cubicBezTo>
                <a:cubicBezTo>
                  <a:pt x="2" y="39"/>
                  <a:pt x="8" y="40"/>
                  <a:pt x="11" y="39"/>
                </a:cubicBezTo>
                <a:cubicBezTo>
                  <a:pt x="14" y="38"/>
                  <a:pt x="12" y="35"/>
                  <a:pt x="13" y="35"/>
                </a:cubicBezTo>
                <a:close/>
              </a:path>
            </a:pathLst>
          </a:custGeom>
          <a:solidFill>
            <a:schemeClr val="accent3"/>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noEditPoints="1"/>
          </p:cNvSpPr>
          <p:nvPr/>
        </p:nvSpPr>
        <p:spPr bwMode="auto">
          <a:xfrm>
            <a:off x="5335202" y="2653047"/>
            <a:ext cx="1073191" cy="831431"/>
          </a:xfrm>
          <a:custGeom>
            <a:avLst/>
            <a:gdLst>
              <a:gd name="T0" fmla="*/ 47 w 244"/>
              <a:gd name="T1" fmla="*/ 140 h 218"/>
              <a:gd name="T2" fmla="*/ 57 w 244"/>
              <a:gd name="T3" fmla="*/ 131 h 218"/>
              <a:gd name="T4" fmla="*/ 42 w 244"/>
              <a:gd name="T5" fmla="*/ 111 h 218"/>
              <a:gd name="T6" fmla="*/ 48 w 244"/>
              <a:gd name="T7" fmla="*/ 98 h 218"/>
              <a:gd name="T8" fmla="*/ 33 w 244"/>
              <a:gd name="T9" fmla="*/ 100 h 218"/>
              <a:gd name="T10" fmla="*/ 30 w 244"/>
              <a:gd name="T11" fmla="*/ 89 h 218"/>
              <a:gd name="T12" fmla="*/ 43 w 244"/>
              <a:gd name="T13" fmla="*/ 83 h 218"/>
              <a:gd name="T14" fmla="*/ 58 w 244"/>
              <a:gd name="T15" fmla="*/ 72 h 218"/>
              <a:gd name="T16" fmla="*/ 45 w 244"/>
              <a:gd name="T17" fmla="*/ 54 h 218"/>
              <a:gd name="T18" fmla="*/ 30 w 244"/>
              <a:gd name="T19" fmla="*/ 33 h 218"/>
              <a:gd name="T20" fmla="*/ 39 w 244"/>
              <a:gd name="T21" fmla="*/ 20 h 218"/>
              <a:gd name="T22" fmla="*/ 76 w 244"/>
              <a:gd name="T23" fmla="*/ 27 h 218"/>
              <a:gd name="T24" fmla="*/ 102 w 244"/>
              <a:gd name="T25" fmla="*/ 24 h 218"/>
              <a:gd name="T26" fmla="*/ 123 w 244"/>
              <a:gd name="T27" fmla="*/ 39 h 218"/>
              <a:gd name="T28" fmla="*/ 136 w 244"/>
              <a:gd name="T29" fmla="*/ 47 h 218"/>
              <a:gd name="T30" fmla="*/ 139 w 244"/>
              <a:gd name="T31" fmla="*/ 66 h 218"/>
              <a:gd name="T32" fmla="*/ 148 w 244"/>
              <a:gd name="T33" fmla="*/ 75 h 218"/>
              <a:gd name="T34" fmla="*/ 149 w 244"/>
              <a:gd name="T35" fmla="*/ 96 h 218"/>
              <a:gd name="T36" fmla="*/ 160 w 244"/>
              <a:gd name="T37" fmla="*/ 83 h 218"/>
              <a:gd name="T38" fmla="*/ 190 w 244"/>
              <a:gd name="T39" fmla="*/ 96 h 218"/>
              <a:gd name="T40" fmla="*/ 221 w 244"/>
              <a:gd name="T41" fmla="*/ 88 h 218"/>
              <a:gd name="T42" fmla="*/ 217 w 244"/>
              <a:gd name="T43" fmla="*/ 74 h 218"/>
              <a:gd name="T44" fmla="*/ 241 w 244"/>
              <a:gd name="T45" fmla="*/ 84 h 218"/>
              <a:gd name="T46" fmla="*/ 222 w 244"/>
              <a:gd name="T47" fmla="*/ 101 h 218"/>
              <a:gd name="T48" fmla="*/ 207 w 244"/>
              <a:gd name="T49" fmla="*/ 126 h 218"/>
              <a:gd name="T50" fmla="*/ 206 w 244"/>
              <a:gd name="T51" fmla="*/ 138 h 218"/>
              <a:gd name="T52" fmla="*/ 206 w 244"/>
              <a:gd name="T53" fmla="*/ 165 h 218"/>
              <a:gd name="T54" fmla="*/ 211 w 244"/>
              <a:gd name="T55" fmla="*/ 190 h 218"/>
              <a:gd name="T56" fmla="*/ 192 w 244"/>
              <a:gd name="T57" fmla="*/ 216 h 218"/>
              <a:gd name="T58" fmla="*/ 153 w 244"/>
              <a:gd name="T59" fmla="*/ 195 h 218"/>
              <a:gd name="T60" fmla="*/ 153 w 244"/>
              <a:gd name="T61" fmla="*/ 172 h 218"/>
              <a:gd name="T62" fmla="*/ 136 w 244"/>
              <a:gd name="T63" fmla="*/ 178 h 218"/>
              <a:gd name="T64" fmla="*/ 118 w 244"/>
              <a:gd name="T65" fmla="*/ 191 h 218"/>
              <a:gd name="T66" fmla="*/ 65 w 244"/>
              <a:gd name="T67" fmla="*/ 151 h 218"/>
              <a:gd name="T68" fmla="*/ 2 w 244"/>
              <a:gd name="T69" fmla="*/ 49 h 218"/>
              <a:gd name="T70" fmla="*/ 6 w 244"/>
              <a:gd name="T71" fmla="*/ 46 h 218"/>
              <a:gd name="T72" fmla="*/ 14 w 244"/>
              <a:gd name="T73" fmla="*/ 24 h 218"/>
              <a:gd name="T74" fmla="*/ 2 w 244"/>
              <a:gd name="T75" fmla="*/ 36 h 218"/>
              <a:gd name="T76" fmla="*/ 3 w 244"/>
              <a:gd name="T77" fmla="*/ 12 h 218"/>
              <a:gd name="T78" fmla="*/ 9 w 244"/>
              <a:gd name="T79" fmla="*/ 7 h 218"/>
              <a:gd name="T80" fmla="*/ 24 w 244"/>
              <a:gd name="T81" fmla="*/ 22 h 218"/>
              <a:gd name="T82" fmla="*/ 16 w 244"/>
              <a:gd name="T83" fmla="*/ 47 h 218"/>
              <a:gd name="T84" fmla="*/ 17 w 244"/>
              <a:gd name="T85" fmla="*/ 3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 h="218">
                <a:moveTo>
                  <a:pt x="62" y="152"/>
                </a:moveTo>
                <a:cubicBezTo>
                  <a:pt x="59" y="152"/>
                  <a:pt x="57" y="152"/>
                  <a:pt x="54" y="151"/>
                </a:cubicBezTo>
                <a:cubicBezTo>
                  <a:pt x="49" y="149"/>
                  <a:pt x="48" y="145"/>
                  <a:pt x="47" y="140"/>
                </a:cubicBezTo>
                <a:cubicBezTo>
                  <a:pt x="45" y="136"/>
                  <a:pt x="42" y="134"/>
                  <a:pt x="44" y="132"/>
                </a:cubicBezTo>
                <a:cubicBezTo>
                  <a:pt x="45" y="130"/>
                  <a:pt x="47" y="130"/>
                  <a:pt x="50" y="132"/>
                </a:cubicBezTo>
                <a:cubicBezTo>
                  <a:pt x="52" y="134"/>
                  <a:pt x="57" y="135"/>
                  <a:pt x="57" y="131"/>
                </a:cubicBezTo>
                <a:cubicBezTo>
                  <a:pt x="57" y="126"/>
                  <a:pt x="55" y="121"/>
                  <a:pt x="53" y="119"/>
                </a:cubicBezTo>
                <a:cubicBezTo>
                  <a:pt x="52" y="118"/>
                  <a:pt x="49" y="120"/>
                  <a:pt x="46" y="120"/>
                </a:cubicBezTo>
                <a:cubicBezTo>
                  <a:pt x="43" y="120"/>
                  <a:pt x="42" y="115"/>
                  <a:pt x="42" y="111"/>
                </a:cubicBezTo>
                <a:cubicBezTo>
                  <a:pt x="42" y="108"/>
                  <a:pt x="43" y="106"/>
                  <a:pt x="43" y="104"/>
                </a:cubicBezTo>
                <a:cubicBezTo>
                  <a:pt x="43" y="102"/>
                  <a:pt x="50" y="103"/>
                  <a:pt x="51" y="100"/>
                </a:cubicBezTo>
                <a:cubicBezTo>
                  <a:pt x="52" y="96"/>
                  <a:pt x="50" y="97"/>
                  <a:pt x="48" y="98"/>
                </a:cubicBezTo>
                <a:cubicBezTo>
                  <a:pt x="46" y="100"/>
                  <a:pt x="46" y="97"/>
                  <a:pt x="44" y="99"/>
                </a:cubicBezTo>
                <a:cubicBezTo>
                  <a:pt x="43" y="100"/>
                  <a:pt x="40" y="100"/>
                  <a:pt x="39" y="99"/>
                </a:cubicBezTo>
                <a:cubicBezTo>
                  <a:pt x="39" y="99"/>
                  <a:pt x="34" y="98"/>
                  <a:pt x="33" y="100"/>
                </a:cubicBezTo>
                <a:cubicBezTo>
                  <a:pt x="32" y="103"/>
                  <a:pt x="29" y="104"/>
                  <a:pt x="27" y="99"/>
                </a:cubicBezTo>
                <a:cubicBezTo>
                  <a:pt x="24" y="95"/>
                  <a:pt x="27" y="93"/>
                  <a:pt x="29" y="92"/>
                </a:cubicBezTo>
                <a:cubicBezTo>
                  <a:pt x="32" y="91"/>
                  <a:pt x="32" y="89"/>
                  <a:pt x="30" y="89"/>
                </a:cubicBezTo>
                <a:cubicBezTo>
                  <a:pt x="28" y="89"/>
                  <a:pt x="24" y="85"/>
                  <a:pt x="28" y="84"/>
                </a:cubicBezTo>
                <a:cubicBezTo>
                  <a:pt x="33" y="83"/>
                  <a:pt x="34" y="85"/>
                  <a:pt x="36" y="83"/>
                </a:cubicBezTo>
                <a:cubicBezTo>
                  <a:pt x="38" y="81"/>
                  <a:pt x="41" y="81"/>
                  <a:pt x="43" y="83"/>
                </a:cubicBezTo>
                <a:cubicBezTo>
                  <a:pt x="46" y="85"/>
                  <a:pt x="49" y="84"/>
                  <a:pt x="50" y="81"/>
                </a:cubicBezTo>
                <a:cubicBezTo>
                  <a:pt x="52" y="79"/>
                  <a:pt x="54" y="78"/>
                  <a:pt x="55" y="78"/>
                </a:cubicBezTo>
                <a:cubicBezTo>
                  <a:pt x="57" y="77"/>
                  <a:pt x="60" y="76"/>
                  <a:pt x="58" y="72"/>
                </a:cubicBezTo>
                <a:cubicBezTo>
                  <a:pt x="56" y="68"/>
                  <a:pt x="54" y="67"/>
                  <a:pt x="51" y="64"/>
                </a:cubicBezTo>
                <a:cubicBezTo>
                  <a:pt x="49" y="61"/>
                  <a:pt x="49" y="60"/>
                  <a:pt x="46" y="59"/>
                </a:cubicBezTo>
                <a:cubicBezTo>
                  <a:pt x="43" y="58"/>
                  <a:pt x="46" y="57"/>
                  <a:pt x="45" y="54"/>
                </a:cubicBezTo>
                <a:cubicBezTo>
                  <a:pt x="45" y="51"/>
                  <a:pt x="42" y="49"/>
                  <a:pt x="40" y="47"/>
                </a:cubicBezTo>
                <a:cubicBezTo>
                  <a:pt x="38" y="45"/>
                  <a:pt x="33" y="45"/>
                  <a:pt x="33" y="41"/>
                </a:cubicBezTo>
                <a:cubicBezTo>
                  <a:pt x="33" y="37"/>
                  <a:pt x="32" y="34"/>
                  <a:pt x="30" y="33"/>
                </a:cubicBezTo>
                <a:cubicBezTo>
                  <a:pt x="29" y="31"/>
                  <a:pt x="29" y="26"/>
                  <a:pt x="30" y="23"/>
                </a:cubicBezTo>
                <a:cubicBezTo>
                  <a:pt x="31" y="20"/>
                  <a:pt x="31" y="17"/>
                  <a:pt x="31" y="17"/>
                </a:cubicBezTo>
                <a:cubicBezTo>
                  <a:pt x="31" y="17"/>
                  <a:pt x="32" y="22"/>
                  <a:pt x="39" y="20"/>
                </a:cubicBezTo>
                <a:cubicBezTo>
                  <a:pt x="47" y="18"/>
                  <a:pt x="52" y="19"/>
                  <a:pt x="55" y="21"/>
                </a:cubicBezTo>
                <a:cubicBezTo>
                  <a:pt x="59" y="22"/>
                  <a:pt x="62" y="24"/>
                  <a:pt x="67" y="24"/>
                </a:cubicBezTo>
                <a:cubicBezTo>
                  <a:pt x="71" y="24"/>
                  <a:pt x="76" y="24"/>
                  <a:pt x="76" y="27"/>
                </a:cubicBezTo>
                <a:cubicBezTo>
                  <a:pt x="76" y="30"/>
                  <a:pt x="81" y="33"/>
                  <a:pt x="86" y="32"/>
                </a:cubicBezTo>
                <a:cubicBezTo>
                  <a:pt x="91" y="31"/>
                  <a:pt x="91" y="32"/>
                  <a:pt x="95" y="31"/>
                </a:cubicBezTo>
                <a:cubicBezTo>
                  <a:pt x="98" y="30"/>
                  <a:pt x="102" y="24"/>
                  <a:pt x="102" y="24"/>
                </a:cubicBezTo>
                <a:cubicBezTo>
                  <a:pt x="102" y="24"/>
                  <a:pt x="104" y="27"/>
                  <a:pt x="108" y="28"/>
                </a:cubicBezTo>
                <a:cubicBezTo>
                  <a:pt x="111" y="30"/>
                  <a:pt x="112" y="30"/>
                  <a:pt x="116" y="33"/>
                </a:cubicBezTo>
                <a:cubicBezTo>
                  <a:pt x="119" y="36"/>
                  <a:pt x="120" y="40"/>
                  <a:pt x="123" y="39"/>
                </a:cubicBezTo>
                <a:cubicBezTo>
                  <a:pt x="127" y="39"/>
                  <a:pt x="129" y="35"/>
                  <a:pt x="129" y="35"/>
                </a:cubicBezTo>
                <a:cubicBezTo>
                  <a:pt x="129" y="35"/>
                  <a:pt x="133" y="36"/>
                  <a:pt x="135" y="40"/>
                </a:cubicBezTo>
                <a:cubicBezTo>
                  <a:pt x="137" y="44"/>
                  <a:pt x="139" y="46"/>
                  <a:pt x="136" y="47"/>
                </a:cubicBezTo>
                <a:cubicBezTo>
                  <a:pt x="132" y="48"/>
                  <a:pt x="130" y="49"/>
                  <a:pt x="133" y="50"/>
                </a:cubicBezTo>
                <a:cubicBezTo>
                  <a:pt x="137" y="51"/>
                  <a:pt x="139" y="50"/>
                  <a:pt x="139" y="55"/>
                </a:cubicBezTo>
                <a:cubicBezTo>
                  <a:pt x="139" y="59"/>
                  <a:pt x="141" y="62"/>
                  <a:pt x="139" y="66"/>
                </a:cubicBezTo>
                <a:cubicBezTo>
                  <a:pt x="136" y="69"/>
                  <a:pt x="133" y="72"/>
                  <a:pt x="129" y="74"/>
                </a:cubicBezTo>
                <a:cubicBezTo>
                  <a:pt x="126" y="76"/>
                  <a:pt x="125" y="80"/>
                  <a:pt x="132" y="78"/>
                </a:cubicBezTo>
                <a:cubicBezTo>
                  <a:pt x="138" y="76"/>
                  <a:pt x="144" y="74"/>
                  <a:pt x="148" y="75"/>
                </a:cubicBezTo>
                <a:cubicBezTo>
                  <a:pt x="152" y="77"/>
                  <a:pt x="151" y="79"/>
                  <a:pt x="151" y="81"/>
                </a:cubicBezTo>
                <a:cubicBezTo>
                  <a:pt x="150" y="84"/>
                  <a:pt x="153" y="85"/>
                  <a:pt x="151" y="87"/>
                </a:cubicBezTo>
                <a:cubicBezTo>
                  <a:pt x="149" y="89"/>
                  <a:pt x="148" y="93"/>
                  <a:pt x="149" y="96"/>
                </a:cubicBezTo>
                <a:cubicBezTo>
                  <a:pt x="150" y="98"/>
                  <a:pt x="152" y="97"/>
                  <a:pt x="152" y="94"/>
                </a:cubicBezTo>
                <a:cubicBezTo>
                  <a:pt x="152" y="91"/>
                  <a:pt x="153" y="89"/>
                  <a:pt x="154" y="87"/>
                </a:cubicBezTo>
                <a:cubicBezTo>
                  <a:pt x="155" y="85"/>
                  <a:pt x="157" y="86"/>
                  <a:pt x="160" y="83"/>
                </a:cubicBezTo>
                <a:cubicBezTo>
                  <a:pt x="162" y="81"/>
                  <a:pt x="164" y="79"/>
                  <a:pt x="168" y="84"/>
                </a:cubicBezTo>
                <a:cubicBezTo>
                  <a:pt x="173" y="88"/>
                  <a:pt x="177" y="89"/>
                  <a:pt x="183" y="90"/>
                </a:cubicBezTo>
                <a:cubicBezTo>
                  <a:pt x="188" y="91"/>
                  <a:pt x="189" y="94"/>
                  <a:pt x="190" y="96"/>
                </a:cubicBezTo>
                <a:cubicBezTo>
                  <a:pt x="192" y="98"/>
                  <a:pt x="199" y="99"/>
                  <a:pt x="202" y="95"/>
                </a:cubicBezTo>
                <a:cubicBezTo>
                  <a:pt x="205" y="90"/>
                  <a:pt x="207" y="87"/>
                  <a:pt x="213" y="89"/>
                </a:cubicBezTo>
                <a:cubicBezTo>
                  <a:pt x="220" y="90"/>
                  <a:pt x="221" y="88"/>
                  <a:pt x="221" y="88"/>
                </a:cubicBezTo>
                <a:cubicBezTo>
                  <a:pt x="221" y="88"/>
                  <a:pt x="225" y="85"/>
                  <a:pt x="224" y="82"/>
                </a:cubicBezTo>
                <a:cubicBezTo>
                  <a:pt x="223" y="80"/>
                  <a:pt x="221" y="79"/>
                  <a:pt x="219" y="80"/>
                </a:cubicBezTo>
                <a:cubicBezTo>
                  <a:pt x="216" y="81"/>
                  <a:pt x="216" y="78"/>
                  <a:pt x="217" y="74"/>
                </a:cubicBezTo>
                <a:cubicBezTo>
                  <a:pt x="219" y="70"/>
                  <a:pt x="218" y="66"/>
                  <a:pt x="225" y="68"/>
                </a:cubicBezTo>
                <a:cubicBezTo>
                  <a:pt x="232" y="70"/>
                  <a:pt x="233" y="71"/>
                  <a:pt x="237" y="75"/>
                </a:cubicBezTo>
                <a:cubicBezTo>
                  <a:pt x="241" y="80"/>
                  <a:pt x="244" y="83"/>
                  <a:pt x="241" y="84"/>
                </a:cubicBezTo>
                <a:cubicBezTo>
                  <a:pt x="237" y="84"/>
                  <a:pt x="236" y="82"/>
                  <a:pt x="232" y="83"/>
                </a:cubicBezTo>
                <a:cubicBezTo>
                  <a:pt x="228" y="85"/>
                  <a:pt x="226" y="86"/>
                  <a:pt x="224" y="90"/>
                </a:cubicBezTo>
                <a:cubicBezTo>
                  <a:pt x="223" y="93"/>
                  <a:pt x="222" y="96"/>
                  <a:pt x="222" y="101"/>
                </a:cubicBezTo>
                <a:cubicBezTo>
                  <a:pt x="222" y="106"/>
                  <a:pt x="224" y="112"/>
                  <a:pt x="223" y="113"/>
                </a:cubicBezTo>
                <a:cubicBezTo>
                  <a:pt x="221" y="115"/>
                  <a:pt x="217" y="116"/>
                  <a:pt x="213" y="119"/>
                </a:cubicBezTo>
                <a:cubicBezTo>
                  <a:pt x="210" y="122"/>
                  <a:pt x="210" y="125"/>
                  <a:pt x="207" y="126"/>
                </a:cubicBezTo>
                <a:cubicBezTo>
                  <a:pt x="204" y="126"/>
                  <a:pt x="203" y="124"/>
                  <a:pt x="200" y="126"/>
                </a:cubicBezTo>
                <a:cubicBezTo>
                  <a:pt x="197" y="128"/>
                  <a:pt x="194" y="131"/>
                  <a:pt x="196" y="135"/>
                </a:cubicBezTo>
                <a:cubicBezTo>
                  <a:pt x="198" y="138"/>
                  <a:pt x="204" y="135"/>
                  <a:pt x="206" y="138"/>
                </a:cubicBezTo>
                <a:cubicBezTo>
                  <a:pt x="208" y="140"/>
                  <a:pt x="207" y="143"/>
                  <a:pt x="209" y="143"/>
                </a:cubicBezTo>
                <a:cubicBezTo>
                  <a:pt x="207" y="148"/>
                  <a:pt x="207" y="152"/>
                  <a:pt x="205" y="154"/>
                </a:cubicBezTo>
                <a:cubicBezTo>
                  <a:pt x="203" y="158"/>
                  <a:pt x="204" y="160"/>
                  <a:pt x="206" y="165"/>
                </a:cubicBezTo>
                <a:cubicBezTo>
                  <a:pt x="208" y="170"/>
                  <a:pt x="211" y="173"/>
                  <a:pt x="213" y="173"/>
                </a:cubicBezTo>
                <a:cubicBezTo>
                  <a:pt x="216" y="173"/>
                  <a:pt x="220" y="180"/>
                  <a:pt x="218" y="184"/>
                </a:cubicBezTo>
                <a:cubicBezTo>
                  <a:pt x="216" y="188"/>
                  <a:pt x="214" y="190"/>
                  <a:pt x="211" y="190"/>
                </a:cubicBezTo>
                <a:cubicBezTo>
                  <a:pt x="209" y="190"/>
                  <a:pt x="207" y="198"/>
                  <a:pt x="205" y="200"/>
                </a:cubicBezTo>
                <a:cubicBezTo>
                  <a:pt x="203" y="202"/>
                  <a:pt x="199" y="204"/>
                  <a:pt x="195" y="207"/>
                </a:cubicBezTo>
                <a:cubicBezTo>
                  <a:pt x="190" y="209"/>
                  <a:pt x="193" y="214"/>
                  <a:pt x="192" y="216"/>
                </a:cubicBezTo>
                <a:cubicBezTo>
                  <a:pt x="192" y="218"/>
                  <a:pt x="176" y="216"/>
                  <a:pt x="172" y="211"/>
                </a:cubicBezTo>
                <a:cubicBezTo>
                  <a:pt x="167" y="207"/>
                  <a:pt x="164" y="207"/>
                  <a:pt x="161" y="203"/>
                </a:cubicBezTo>
                <a:cubicBezTo>
                  <a:pt x="158" y="200"/>
                  <a:pt x="154" y="198"/>
                  <a:pt x="153" y="195"/>
                </a:cubicBezTo>
                <a:cubicBezTo>
                  <a:pt x="151" y="192"/>
                  <a:pt x="153" y="190"/>
                  <a:pt x="154" y="187"/>
                </a:cubicBezTo>
                <a:cubicBezTo>
                  <a:pt x="156" y="185"/>
                  <a:pt x="159" y="181"/>
                  <a:pt x="154" y="179"/>
                </a:cubicBezTo>
                <a:cubicBezTo>
                  <a:pt x="150" y="177"/>
                  <a:pt x="152" y="175"/>
                  <a:pt x="153" y="172"/>
                </a:cubicBezTo>
                <a:cubicBezTo>
                  <a:pt x="153" y="169"/>
                  <a:pt x="151" y="170"/>
                  <a:pt x="148" y="171"/>
                </a:cubicBezTo>
                <a:cubicBezTo>
                  <a:pt x="145" y="172"/>
                  <a:pt x="144" y="173"/>
                  <a:pt x="143" y="175"/>
                </a:cubicBezTo>
                <a:cubicBezTo>
                  <a:pt x="142" y="177"/>
                  <a:pt x="139" y="179"/>
                  <a:pt x="136" y="178"/>
                </a:cubicBezTo>
                <a:cubicBezTo>
                  <a:pt x="133" y="178"/>
                  <a:pt x="131" y="180"/>
                  <a:pt x="129" y="184"/>
                </a:cubicBezTo>
                <a:cubicBezTo>
                  <a:pt x="128" y="188"/>
                  <a:pt x="125" y="190"/>
                  <a:pt x="120" y="186"/>
                </a:cubicBezTo>
                <a:cubicBezTo>
                  <a:pt x="115" y="183"/>
                  <a:pt x="118" y="191"/>
                  <a:pt x="118" y="191"/>
                </a:cubicBezTo>
                <a:cubicBezTo>
                  <a:pt x="118" y="191"/>
                  <a:pt x="111" y="191"/>
                  <a:pt x="102" y="186"/>
                </a:cubicBezTo>
                <a:cubicBezTo>
                  <a:pt x="94" y="181"/>
                  <a:pt x="89" y="167"/>
                  <a:pt x="83" y="158"/>
                </a:cubicBezTo>
                <a:cubicBezTo>
                  <a:pt x="78" y="149"/>
                  <a:pt x="65" y="151"/>
                  <a:pt x="65" y="151"/>
                </a:cubicBezTo>
                <a:cubicBezTo>
                  <a:pt x="62" y="152"/>
                  <a:pt x="62" y="152"/>
                  <a:pt x="62" y="152"/>
                </a:cubicBezTo>
                <a:close/>
                <a:moveTo>
                  <a:pt x="4" y="44"/>
                </a:moveTo>
                <a:cubicBezTo>
                  <a:pt x="4" y="44"/>
                  <a:pt x="2" y="46"/>
                  <a:pt x="2" y="49"/>
                </a:cubicBezTo>
                <a:cubicBezTo>
                  <a:pt x="2" y="53"/>
                  <a:pt x="3" y="56"/>
                  <a:pt x="5" y="56"/>
                </a:cubicBezTo>
                <a:cubicBezTo>
                  <a:pt x="7" y="56"/>
                  <a:pt x="7" y="54"/>
                  <a:pt x="6" y="51"/>
                </a:cubicBezTo>
                <a:cubicBezTo>
                  <a:pt x="5" y="48"/>
                  <a:pt x="6" y="48"/>
                  <a:pt x="6" y="46"/>
                </a:cubicBezTo>
                <a:cubicBezTo>
                  <a:pt x="6" y="43"/>
                  <a:pt x="4" y="44"/>
                  <a:pt x="4" y="44"/>
                </a:cubicBezTo>
                <a:close/>
                <a:moveTo>
                  <a:pt x="24" y="22"/>
                </a:moveTo>
                <a:cubicBezTo>
                  <a:pt x="23" y="22"/>
                  <a:pt x="17" y="23"/>
                  <a:pt x="14" y="24"/>
                </a:cubicBezTo>
                <a:cubicBezTo>
                  <a:pt x="11" y="25"/>
                  <a:pt x="8" y="24"/>
                  <a:pt x="7" y="23"/>
                </a:cubicBezTo>
                <a:cubicBezTo>
                  <a:pt x="6" y="21"/>
                  <a:pt x="4" y="24"/>
                  <a:pt x="3" y="25"/>
                </a:cubicBezTo>
                <a:cubicBezTo>
                  <a:pt x="3" y="27"/>
                  <a:pt x="3" y="36"/>
                  <a:pt x="2" y="36"/>
                </a:cubicBezTo>
                <a:cubicBezTo>
                  <a:pt x="2" y="37"/>
                  <a:pt x="0" y="36"/>
                  <a:pt x="0" y="31"/>
                </a:cubicBezTo>
                <a:cubicBezTo>
                  <a:pt x="0" y="27"/>
                  <a:pt x="2" y="21"/>
                  <a:pt x="2" y="19"/>
                </a:cubicBezTo>
                <a:cubicBezTo>
                  <a:pt x="2" y="18"/>
                  <a:pt x="2" y="15"/>
                  <a:pt x="3" y="12"/>
                </a:cubicBezTo>
                <a:cubicBezTo>
                  <a:pt x="5" y="10"/>
                  <a:pt x="7" y="9"/>
                  <a:pt x="8" y="5"/>
                </a:cubicBezTo>
                <a:cubicBezTo>
                  <a:pt x="8" y="2"/>
                  <a:pt x="10" y="0"/>
                  <a:pt x="12" y="0"/>
                </a:cubicBezTo>
                <a:cubicBezTo>
                  <a:pt x="14" y="1"/>
                  <a:pt x="12" y="4"/>
                  <a:pt x="9" y="7"/>
                </a:cubicBezTo>
                <a:cubicBezTo>
                  <a:pt x="6" y="10"/>
                  <a:pt x="7" y="14"/>
                  <a:pt x="7" y="17"/>
                </a:cubicBezTo>
                <a:cubicBezTo>
                  <a:pt x="8" y="20"/>
                  <a:pt x="11" y="21"/>
                  <a:pt x="13" y="21"/>
                </a:cubicBezTo>
                <a:cubicBezTo>
                  <a:pt x="16" y="21"/>
                  <a:pt x="24" y="22"/>
                  <a:pt x="24" y="22"/>
                </a:cubicBezTo>
                <a:close/>
                <a:moveTo>
                  <a:pt x="13" y="39"/>
                </a:moveTo>
                <a:cubicBezTo>
                  <a:pt x="11" y="41"/>
                  <a:pt x="9" y="42"/>
                  <a:pt x="11" y="44"/>
                </a:cubicBezTo>
                <a:cubicBezTo>
                  <a:pt x="12" y="46"/>
                  <a:pt x="14" y="46"/>
                  <a:pt x="16" y="47"/>
                </a:cubicBezTo>
                <a:cubicBezTo>
                  <a:pt x="18" y="47"/>
                  <a:pt x="23" y="47"/>
                  <a:pt x="24" y="45"/>
                </a:cubicBezTo>
                <a:cubicBezTo>
                  <a:pt x="25" y="42"/>
                  <a:pt x="26" y="41"/>
                  <a:pt x="24" y="39"/>
                </a:cubicBezTo>
                <a:cubicBezTo>
                  <a:pt x="21" y="37"/>
                  <a:pt x="18" y="40"/>
                  <a:pt x="17" y="39"/>
                </a:cubicBezTo>
                <a:cubicBezTo>
                  <a:pt x="15" y="39"/>
                  <a:pt x="13" y="39"/>
                  <a:pt x="13" y="39"/>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5840744" y="3297676"/>
            <a:ext cx="224824" cy="171685"/>
          </a:xfrm>
          <a:custGeom>
            <a:avLst/>
            <a:gdLst>
              <a:gd name="T0" fmla="*/ 3 w 51"/>
              <a:gd name="T1" fmla="*/ 22 h 45"/>
              <a:gd name="T2" fmla="*/ 5 w 51"/>
              <a:gd name="T3" fmla="*/ 32 h 45"/>
              <a:gd name="T4" fmla="*/ 10 w 51"/>
              <a:gd name="T5" fmla="*/ 38 h 45"/>
              <a:gd name="T6" fmla="*/ 19 w 51"/>
              <a:gd name="T7" fmla="*/ 40 h 45"/>
              <a:gd name="T8" fmla="*/ 26 w 51"/>
              <a:gd name="T9" fmla="*/ 39 h 45"/>
              <a:gd name="T10" fmla="*/ 34 w 51"/>
              <a:gd name="T11" fmla="*/ 39 h 45"/>
              <a:gd name="T12" fmla="*/ 41 w 51"/>
              <a:gd name="T13" fmla="*/ 45 h 45"/>
              <a:gd name="T14" fmla="*/ 51 w 51"/>
              <a:gd name="T15" fmla="*/ 38 h 45"/>
              <a:gd name="T16" fmla="*/ 46 w 51"/>
              <a:gd name="T17" fmla="*/ 34 h 45"/>
              <a:gd name="T18" fmla="*/ 38 w 51"/>
              <a:gd name="T19" fmla="*/ 26 h 45"/>
              <a:gd name="T20" fmla="*/ 39 w 51"/>
              <a:gd name="T21" fmla="*/ 18 h 45"/>
              <a:gd name="T22" fmla="*/ 39 w 51"/>
              <a:gd name="T23" fmla="*/ 10 h 45"/>
              <a:gd name="T24" fmla="*/ 38 w 51"/>
              <a:gd name="T25" fmla="*/ 3 h 45"/>
              <a:gd name="T26" fmla="*/ 33 w 51"/>
              <a:gd name="T27" fmla="*/ 2 h 45"/>
              <a:gd name="T28" fmla="*/ 28 w 51"/>
              <a:gd name="T29" fmla="*/ 6 h 45"/>
              <a:gd name="T30" fmla="*/ 21 w 51"/>
              <a:gd name="T31" fmla="*/ 9 h 45"/>
              <a:gd name="T32" fmla="*/ 14 w 51"/>
              <a:gd name="T33" fmla="*/ 15 h 45"/>
              <a:gd name="T34" fmla="*/ 5 w 51"/>
              <a:gd name="T35" fmla="*/ 17 h 45"/>
              <a:gd name="T36" fmla="*/ 3 w 51"/>
              <a:gd name="T37"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5">
                <a:moveTo>
                  <a:pt x="3" y="22"/>
                </a:moveTo>
                <a:cubicBezTo>
                  <a:pt x="3" y="22"/>
                  <a:pt x="4" y="26"/>
                  <a:pt x="5" y="32"/>
                </a:cubicBezTo>
                <a:cubicBezTo>
                  <a:pt x="6" y="37"/>
                  <a:pt x="7" y="37"/>
                  <a:pt x="10" y="38"/>
                </a:cubicBezTo>
                <a:cubicBezTo>
                  <a:pt x="13" y="38"/>
                  <a:pt x="19" y="37"/>
                  <a:pt x="19" y="40"/>
                </a:cubicBezTo>
                <a:cubicBezTo>
                  <a:pt x="19" y="42"/>
                  <a:pt x="25" y="43"/>
                  <a:pt x="26" y="39"/>
                </a:cubicBezTo>
                <a:cubicBezTo>
                  <a:pt x="28" y="36"/>
                  <a:pt x="33" y="37"/>
                  <a:pt x="34" y="39"/>
                </a:cubicBezTo>
                <a:cubicBezTo>
                  <a:pt x="34" y="41"/>
                  <a:pt x="37" y="45"/>
                  <a:pt x="41" y="45"/>
                </a:cubicBezTo>
                <a:cubicBezTo>
                  <a:pt x="43" y="45"/>
                  <a:pt x="47" y="42"/>
                  <a:pt x="51" y="38"/>
                </a:cubicBezTo>
                <a:cubicBezTo>
                  <a:pt x="49" y="37"/>
                  <a:pt x="48" y="36"/>
                  <a:pt x="46" y="34"/>
                </a:cubicBezTo>
                <a:cubicBezTo>
                  <a:pt x="43" y="31"/>
                  <a:pt x="39" y="29"/>
                  <a:pt x="38" y="26"/>
                </a:cubicBezTo>
                <a:cubicBezTo>
                  <a:pt x="36" y="23"/>
                  <a:pt x="38" y="21"/>
                  <a:pt x="39" y="18"/>
                </a:cubicBezTo>
                <a:cubicBezTo>
                  <a:pt x="41" y="16"/>
                  <a:pt x="44" y="12"/>
                  <a:pt x="39" y="10"/>
                </a:cubicBezTo>
                <a:cubicBezTo>
                  <a:pt x="35" y="8"/>
                  <a:pt x="37" y="6"/>
                  <a:pt x="38" y="3"/>
                </a:cubicBezTo>
                <a:cubicBezTo>
                  <a:pt x="38" y="0"/>
                  <a:pt x="36" y="1"/>
                  <a:pt x="33" y="2"/>
                </a:cubicBezTo>
                <a:cubicBezTo>
                  <a:pt x="30" y="3"/>
                  <a:pt x="29" y="4"/>
                  <a:pt x="28" y="6"/>
                </a:cubicBezTo>
                <a:cubicBezTo>
                  <a:pt x="27" y="8"/>
                  <a:pt x="24" y="10"/>
                  <a:pt x="21" y="9"/>
                </a:cubicBezTo>
                <a:cubicBezTo>
                  <a:pt x="18" y="9"/>
                  <a:pt x="16" y="11"/>
                  <a:pt x="14" y="15"/>
                </a:cubicBezTo>
                <a:cubicBezTo>
                  <a:pt x="13" y="19"/>
                  <a:pt x="10" y="21"/>
                  <a:pt x="5" y="17"/>
                </a:cubicBezTo>
                <a:cubicBezTo>
                  <a:pt x="0" y="14"/>
                  <a:pt x="3" y="22"/>
                  <a:pt x="3" y="22"/>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5374949" y="3553584"/>
            <a:ext cx="193771" cy="102579"/>
          </a:xfrm>
          <a:custGeom>
            <a:avLst/>
            <a:gdLst>
              <a:gd name="T0" fmla="*/ 0 w 44"/>
              <a:gd name="T1" fmla="*/ 0 h 27"/>
              <a:gd name="T2" fmla="*/ 13 w 44"/>
              <a:gd name="T3" fmla="*/ 4 h 27"/>
              <a:gd name="T4" fmla="*/ 25 w 44"/>
              <a:gd name="T5" fmla="*/ 6 h 27"/>
              <a:gd name="T6" fmla="*/ 36 w 44"/>
              <a:gd name="T7" fmla="*/ 10 h 27"/>
              <a:gd name="T8" fmla="*/ 42 w 44"/>
              <a:gd name="T9" fmla="*/ 20 h 27"/>
              <a:gd name="T10" fmla="*/ 25 w 44"/>
              <a:gd name="T11" fmla="*/ 23 h 27"/>
              <a:gd name="T12" fmla="*/ 15 w 44"/>
              <a:gd name="T13" fmla="*/ 17 h 27"/>
              <a:gd name="T14" fmla="*/ 8 w 44"/>
              <a:gd name="T15" fmla="*/ 7 h 27"/>
              <a:gd name="T16" fmla="*/ 0 w 4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7">
                <a:moveTo>
                  <a:pt x="0" y="0"/>
                </a:moveTo>
                <a:cubicBezTo>
                  <a:pt x="0" y="0"/>
                  <a:pt x="8" y="6"/>
                  <a:pt x="13" y="4"/>
                </a:cubicBezTo>
                <a:cubicBezTo>
                  <a:pt x="18" y="1"/>
                  <a:pt x="22" y="2"/>
                  <a:pt x="25" y="6"/>
                </a:cubicBezTo>
                <a:cubicBezTo>
                  <a:pt x="29" y="10"/>
                  <a:pt x="34" y="14"/>
                  <a:pt x="36" y="10"/>
                </a:cubicBezTo>
                <a:cubicBezTo>
                  <a:pt x="39" y="6"/>
                  <a:pt x="44" y="14"/>
                  <a:pt x="42" y="20"/>
                </a:cubicBezTo>
                <a:cubicBezTo>
                  <a:pt x="40" y="25"/>
                  <a:pt x="31" y="27"/>
                  <a:pt x="25" y="23"/>
                </a:cubicBezTo>
                <a:cubicBezTo>
                  <a:pt x="20" y="19"/>
                  <a:pt x="18" y="23"/>
                  <a:pt x="15" y="17"/>
                </a:cubicBezTo>
                <a:cubicBezTo>
                  <a:pt x="12" y="11"/>
                  <a:pt x="12" y="7"/>
                  <a:pt x="8" y="7"/>
                </a:cubicBezTo>
                <a:cubicBezTo>
                  <a:pt x="3" y="7"/>
                  <a:pt x="0" y="0"/>
                  <a:pt x="0" y="0"/>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noEditPoints="1"/>
          </p:cNvSpPr>
          <p:nvPr/>
        </p:nvSpPr>
        <p:spPr bwMode="auto">
          <a:xfrm>
            <a:off x="6174874" y="2817174"/>
            <a:ext cx="1340246" cy="793638"/>
          </a:xfrm>
          <a:custGeom>
            <a:avLst/>
            <a:gdLst>
              <a:gd name="T0" fmla="*/ 72 w 305"/>
              <a:gd name="T1" fmla="*/ 205 h 208"/>
              <a:gd name="T2" fmla="*/ 101 w 305"/>
              <a:gd name="T3" fmla="*/ 192 h 208"/>
              <a:gd name="T4" fmla="*/ 134 w 305"/>
              <a:gd name="T5" fmla="*/ 177 h 208"/>
              <a:gd name="T6" fmla="*/ 171 w 305"/>
              <a:gd name="T7" fmla="*/ 188 h 208"/>
              <a:gd name="T8" fmla="*/ 194 w 305"/>
              <a:gd name="T9" fmla="*/ 197 h 208"/>
              <a:gd name="T10" fmla="*/ 222 w 305"/>
              <a:gd name="T11" fmla="*/ 191 h 208"/>
              <a:gd name="T12" fmla="*/ 244 w 305"/>
              <a:gd name="T13" fmla="*/ 183 h 208"/>
              <a:gd name="T14" fmla="*/ 261 w 305"/>
              <a:gd name="T15" fmla="*/ 165 h 208"/>
              <a:gd name="T16" fmla="*/ 277 w 305"/>
              <a:gd name="T17" fmla="*/ 153 h 208"/>
              <a:gd name="T18" fmla="*/ 285 w 305"/>
              <a:gd name="T19" fmla="*/ 184 h 208"/>
              <a:gd name="T20" fmla="*/ 303 w 305"/>
              <a:gd name="T21" fmla="*/ 170 h 208"/>
              <a:gd name="T22" fmla="*/ 291 w 305"/>
              <a:gd name="T23" fmla="*/ 125 h 208"/>
              <a:gd name="T24" fmla="*/ 268 w 305"/>
              <a:gd name="T25" fmla="*/ 117 h 208"/>
              <a:gd name="T26" fmla="*/ 258 w 305"/>
              <a:gd name="T27" fmla="*/ 96 h 208"/>
              <a:gd name="T28" fmla="*/ 249 w 305"/>
              <a:gd name="T29" fmla="*/ 79 h 208"/>
              <a:gd name="T30" fmla="*/ 246 w 305"/>
              <a:gd name="T31" fmla="*/ 71 h 208"/>
              <a:gd name="T32" fmla="*/ 242 w 305"/>
              <a:gd name="T33" fmla="*/ 67 h 208"/>
              <a:gd name="T34" fmla="*/ 221 w 305"/>
              <a:gd name="T35" fmla="*/ 73 h 208"/>
              <a:gd name="T36" fmla="*/ 204 w 305"/>
              <a:gd name="T37" fmla="*/ 59 h 208"/>
              <a:gd name="T38" fmla="*/ 192 w 305"/>
              <a:gd name="T39" fmla="*/ 46 h 208"/>
              <a:gd name="T40" fmla="*/ 182 w 305"/>
              <a:gd name="T41" fmla="*/ 36 h 208"/>
              <a:gd name="T42" fmla="*/ 159 w 305"/>
              <a:gd name="T43" fmla="*/ 43 h 208"/>
              <a:gd name="T44" fmla="*/ 143 w 305"/>
              <a:gd name="T45" fmla="*/ 53 h 208"/>
              <a:gd name="T46" fmla="*/ 135 w 305"/>
              <a:gd name="T47" fmla="*/ 54 h 208"/>
              <a:gd name="T48" fmla="*/ 150 w 305"/>
              <a:gd name="T49" fmla="*/ 40 h 208"/>
              <a:gd name="T50" fmla="*/ 165 w 305"/>
              <a:gd name="T51" fmla="*/ 38 h 208"/>
              <a:gd name="T52" fmla="*/ 170 w 305"/>
              <a:gd name="T53" fmla="*/ 34 h 208"/>
              <a:gd name="T54" fmla="*/ 145 w 305"/>
              <a:gd name="T55" fmla="*/ 30 h 208"/>
              <a:gd name="T56" fmla="*/ 117 w 305"/>
              <a:gd name="T57" fmla="*/ 67 h 208"/>
              <a:gd name="T58" fmla="*/ 90 w 305"/>
              <a:gd name="T59" fmla="*/ 74 h 208"/>
              <a:gd name="T60" fmla="*/ 73 w 305"/>
              <a:gd name="T61" fmla="*/ 89 h 208"/>
              <a:gd name="T62" fmla="*/ 58 w 305"/>
              <a:gd name="T63" fmla="*/ 103 h 208"/>
              <a:gd name="T64" fmla="*/ 44 w 305"/>
              <a:gd name="T65" fmla="*/ 98 h 208"/>
              <a:gd name="T66" fmla="*/ 18 w 305"/>
              <a:gd name="T67" fmla="*/ 100 h 208"/>
              <a:gd name="T68" fmla="*/ 15 w 305"/>
              <a:gd name="T69" fmla="*/ 122 h 208"/>
              <a:gd name="T70" fmla="*/ 20 w 305"/>
              <a:gd name="T71" fmla="*/ 147 h 208"/>
              <a:gd name="T72" fmla="*/ 1 w 305"/>
              <a:gd name="T73" fmla="*/ 173 h 208"/>
              <a:gd name="T74" fmla="*/ 30 w 305"/>
              <a:gd name="T75" fmla="*/ 178 h 208"/>
              <a:gd name="T76" fmla="*/ 51 w 305"/>
              <a:gd name="T77" fmla="*/ 203 h 208"/>
              <a:gd name="T78" fmla="*/ 51 w 305"/>
              <a:gd name="T79" fmla="*/ 40 h 208"/>
              <a:gd name="T80" fmla="*/ 248 w 305"/>
              <a:gd name="T81" fmla="*/ 66 h 208"/>
              <a:gd name="T82" fmla="*/ 269 w 305"/>
              <a:gd name="T83" fmla="*/ 80 h 208"/>
              <a:gd name="T84" fmla="*/ 286 w 305"/>
              <a:gd name="T85" fmla="*/ 106 h 208"/>
              <a:gd name="T86" fmla="*/ 266 w 305"/>
              <a:gd name="T87" fmla="*/ 106 h 208"/>
              <a:gd name="T88" fmla="*/ 261 w 305"/>
              <a:gd name="T89" fmla="*/ 95 h 208"/>
              <a:gd name="T90" fmla="*/ 271 w 305"/>
              <a:gd name="T91" fmla="*/ 95 h 208"/>
              <a:gd name="T92" fmla="*/ 259 w 305"/>
              <a:gd name="T93" fmla="*/ 85 h 208"/>
              <a:gd name="T94" fmla="*/ 251 w 305"/>
              <a:gd name="T95" fmla="*/ 80 h 208"/>
              <a:gd name="T96" fmla="*/ 247 w 305"/>
              <a:gd name="T97" fmla="*/ 70 h 208"/>
              <a:gd name="T98" fmla="*/ 203 w 305"/>
              <a:gd name="T99" fmla="*/ 40 h 208"/>
              <a:gd name="T100" fmla="*/ 203 w 305"/>
              <a:gd name="T101" fmla="*/ 25 h 208"/>
              <a:gd name="T102" fmla="*/ 206 w 305"/>
              <a:gd name="T103" fmla="*/ 8 h 208"/>
              <a:gd name="T104" fmla="*/ 218 w 305"/>
              <a:gd name="T105" fmla="*/ 3 h 208"/>
              <a:gd name="T106" fmla="*/ 205 w 305"/>
              <a:gd name="T107" fmla="*/ 19 h 208"/>
              <a:gd name="T108" fmla="*/ 213 w 305"/>
              <a:gd name="T109" fmla="*/ 19 h 208"/>
              <a:gd name="T110" fmla="*/ 227 w 305"/>
              <a:gd name="T111" fmla="*/ 33 h 208"/>
              <a:gd name="T112" fmla="*/ 229 w 305"/>
              <a:gd name="T113" fmla="*/ 13 h 208"/>
              <a:gd name="T114" fmla="*/ 236 w 305"/>
              <a:gd name="T115" fmla="*/ 35 h 208"/>
              <a:gd name="T116" fmla="*/ 238 w 305"/>
              <a:gd name="T117" fmla="*/ 51 h 208"/>
              <a:gd name="T118" fmla="*/ 236 w 305"/>
              <a:gd name="T119" fmla="*/ 44 h 208"/>
              <a:gd name="T120" fmla="*/ 217 w 305"/>
              <a:gd name="T121" fmla="*/ 55 h 208"/>
              <a:gd name="T122" fmla="*/ 203 w 305"/>
              <a:gd name="T123" fmla="*/ 5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5" h="208">
                <a:moveTo>
                  <a:pt x="55" y="207"/>
                </a:moveTo>
                <a:cubicBezTo>
                  <a:pt x="59" y="207"/>
                  <a:pt x="63" y="207"/>
                  <a:pt x="63" y="207"/>
                </a:cubicBezTo>
                <a:cubicBezTo>
                  <a:pt x="64" y="208"/>
                  <a:pt x="69" y="207"/>
                  <a:pt x="72" y="205"/>
                </a:cubicBezTo>
                <a:cubicBezTo>
                  <a:pt x="75" y="203"/>
                  <a:pt x="82" y="208"/>
                  <a:pt x="82" y="204"/>
                </a:cubicBezTo>
                <a:cubicBezTo>
                  <a:pt x="83" y="200"/>
                  <a:pt x="84" y="190"/>
                  <a:pt x="89" y="191"/>
                </a:cubicBezTo>
                <a:cubicBezTo>
                  <a:pt x="95" y="191"/>
                  <a:pt x="96" y="195"/>
                  <a:pt x="101" y="192"/>
                </a:cubicBezTo>
                <a:cubicBezTo>
                  <a:pt x="106" y="188"/>
                  <a:pt x="104" y="188"/>
                  <a:pt x="110" y="187"/>
                </a:cubicBezTo>
                <a:cubicBezTo>
                  <a:pt x="117" y="187"/>
                  <a:pt x="124" y="184"/>
                  <a:pt x="124" y="181"/>
                </a:cubicBezTo>
                <a:cubicBezTo>
                  <a:pt x="125" y="178"/>
                  <a:pt x="128" y="177"/>
                  <a:pt x="134" y="177"/>
                </a:cubicBezTo>
                <a:cubicBezTo>
                  <a:pt x="139" y="177"/>
                  <a:pt x="142" y="178"/>
                  <a:pt x="147" y="180"/>
                </a:cubicBezTo>
                <a:cubicBezTo>
                  <a:pt x="151" y="182"/>
                  <a:pt x="153" y="189"/>
                  <a:pt x="159" y="189"/>
                </a:cubicBezTo>
                <a:cubicBezTo>
                  <a:pt x="165" y="189"/>
                  <a:pt x="165" y="187"/>
                  <a:pt x="171" y="188"/>
                </a:cubicBezTo>
                <a:cubicBezTo>
                  <a:pt x="176" y="190"/>
                  <a:pt x="178" y="193"/>
                  <a:pt x="182" y="193"/>
                </a:cubicBezTo>
                <a:cubicBezTo>
                  <a:pt x="186" y="193"/>
                  <a:pt x="184" y="195"/>
                  <a:pt x="187" y="197"/>
                </a:cubicBezTo>
                <a:cubicBezTo>
                  <a:pt x="189" y="198"/>
                  <a:pt x="193" y="196"/>
                  <a:pt x="194" y="197"/>
                </a:cubicBezTo>
                <a:cubicBezTo>
                  <a:pt x="196" y="198"/>
                  <a:pt x="202" y="195"/>
                  <a:pt x="204" y="197"/>
                </a:cubicBezTo>
                <a:cubicBezTo>
                  <a:pt x="206" y="198"/>
                  <a:pt x="210" y="199"/>
                  <a:pt x="214" y="194"/>
                </a:cubicBezTo>
                <a:cubicBezTo>
                  <a:pt x="218" y="189"/>
                  <a:pt x="221" y="190"/>
                  <a:pt x="222" y="191"/>
                </a:cubicBezTo>
                <a:cubicBezTo>
                  <a:pt x="224" y="192"/>
                  <a:pt x="227" y="189"/>
                  <a:pt x="230" y="186"/>
                </a:cubicBezTo>
                <a:cubicBezTo>
                  <a:pt x="233" y="183"/>
                  <a:pt x="236" y="185"/>
                  <a:pt x="237" y="186"/>
                </a:cubicBezTo>
                <a:cubicBezTo>
                  <a:pt x="239" y="188"/>
                  <a:pt x="241" y="182"/>
                  <a:pt x="244" y="183"/>
                </a:cubicBezTo>
                <a:cubicBezTo>
                  <a:pt x="247" y="185"/>
                  <a:pt x="249" y="182"/>
                  <a:pt x="249" y="178"/>
                </a:cubicBezTo>
                <a:cubicBezTo>
                  <a:pt x="249" y="174"/>
                  <a:pt x="252" y="174"/>
                  <a:pt x="254" y="170"/>
                </a:cubicBezTo>
                <a:cubicBezTo>
                  <a:pt x="255" y="166"/>
                  <a:pt x="258" y="166"/>
                  <a:pt x="261" y="165"/>
                </a:cubicBezTo>
                <a:cubicBezTo>
                  <a:pt x="265" y="164"/>
                  <a:pt x="266" y="159"/>
                  <a:pt x="267" y="159"/>
                </a:cubicBezTo>
                <a:cubicBezTo>
                  <a:pt x="269" y="159"/>
                  <a:pt x="275" y="159"/>
                  <a:pt x="273" y="157"/>
                </a:cubicBezTo>
                <a:cubicBezTo>
                  <a:pt x="271" y="155"/>
                  <a:pt x="273" y="145"/>
                  <a:pt x="277" y="153"/>
                </a:cubicBezTo>
                <a:cubicBezTo>
                  <a:pt x="280" y="160"/>
                  <a:pt x="277" y="161"/>
                  <a:pt x="282" y="164"/>
                </a:cubicBezTo>
                <a:cubicBezTo>
                  <a:pt x="286" y="167"/>
                  <a:pt x="285" y="172"/>
                  <a:pt x="281" y="175"/>
                </a:cubicBezTo>
                <a:cubicBezTo>
                  <a:pt x="278" y="178"/>
                  <a:pt x="282" y="184"/>
                  <a:pt x="285" y="184"/>
                </a:cubicBezTo>
                <a:cubicBezTo>
                  <a:pt x="288" y="184"/>
                  <a:pt x="291" y="185"/>
                  <a:pt x="296" y="182"/>
                </a:cubicBezTo>
                <a:cubicBezTo>
                  <a:pt x="298" y="181"/>
                  <a:pt x="302" y="177"/>
                  <a:pt x="305" y="173"/>
                </a:cubicBezTo>
                <a:cubicBezTo>
                  <a:pt x="304" y="172"/>
                  <a:pt x="303" y="171"/>
                  <a:pt x="303" y="170"/>
                </a:cubicBezTo>
                <a:cubicBezTo>
                  <a:pt x="299" y="163"/>
                  <a:pt x="296" y="157"/>
                  <a:pt x="296" y="152"/>
                </a:cubicBezTo>
                <a:cubicBezTo>
                  <a:pt x="296" y="148"/>
                  <a:pt x="294" y="140"/>
                  <a:pt x="292" y="136"/>
                </a:cubicBezTo>
                <a:cubicBezTo>
                  <a:pt x="291" y="132"/>
                  <a:pt x="291" y="130"/>
                  <a:pt x="291" y="125"/>
                </a:cubicBezTo>
                <a:cubicBezTo>
                  <a:pt x="287" y="126"/>
                  <a:pt x="291" y="122"/>
                  <a:pt x="289" y="119"/>
                </a:cubicBezTo>
                <a:cubicBezTo>
                  <a:pt x="287" y="116"/>
                  <a:pt x="288" y="120"/>
                  <a:pt x="282" y="120"/>
                </a:cubicBezTo>
                <a:cubicBezTo>
                  <a:pt x="275" y="121"/>
                  <a:pt x="271" y="119"/>
                  <a:pt x="268" y="117"/>
                </a:cubicBezTo>
                <a:cubicBezTo>
                  <a:pt x="266" y="115"/>
                  <a:pt x="261" y="113"/>
                  <a:pt x="258" y="111"/>
                </a:cubicBezTo>
                <a:cubicBezTo>
                  <a:pt x="254" y="109"/>
                  <a:pt x="252" y="107"/>
                  <a:pt x="254" y="104"/>
                </a:cubicBezTo>
                <a:cubicBezTo>
                  <a:pt x="257" y="102"/>
                  <a:pt x="260" y="98"/>
                  <a:pt x="258" y="96"/>
                </a:cubicBezTo>
                <a:cubicBezTo>
                  <a:pt x="256" y="94"/>
                  <a:pt x="249" y="87"/>
                  <a:pt x="249" y="87"/>
                </a:cubicBezTo>
                <a:cubicBezTo>
                  <a:pt x="247" y="86"/>
                  <a:pt x="248" y="85"/>
                  <a:pt x="248" y="83"/>
                </a:cubicBezTo>
                <a:cubicBezTo>
                  <a:pt x="248" y="82"/>
                  <a:pt x="248" y="81"/>
                  <a:pt x="249" y="79"/>
                </a:cubicBezTo>
                <a:cubicBezTo>
                  <a:pt x="249" y="78"/>
                  <a:pt x="250" y="77"/>
                  <a:pt x="250" y="75"/>
                </a:cubicBezTo>
                <a:cubicBezTo>
                  <a:pt x="250" y="73"/>
                  <a:pt x="247" y="71"/>
                  <a:pt x="246" y="71"/>
                </a:cubicBezTo>
                <a:cubicBezTo>
                  <a:pt x="246" y="71"/>
                  <a:pt x="246" y="71"/>
                  <a:pt x="246" y="71"/>
                </a:cubicBezTo>
                <a:cubicBezTo>
                  <a:pt x="246" y="71"/>
                  <a:pt x="246" y="71"/>
                  <a:pt x="246" y="71"/>
                </a:cubicBezTo>
                <a:cubicBezTo>
                  <a:pt x="246" y="71"/>
                  <a:pt x="246" y="71"/>
                  <a:pt x="246" y="71"/>
                </a:cubicBezTo>
                <a:cubicBezTo>
                  <a:pt x="244" y="70"/>
                  <a:pt x="243" y="66"/>
                  <a:pt x="242" y="67"/>
                </a:cubicBezTo>
                <a:cubicBezTo>
                  <a:pt x="242" y="68"/>
                  <a:pt x="238" y="70"/>
                  <a:pt x="235" y="72"/>
                </a:cubicBezTo>
                <a:cubicBezTo>
                  <a:pt x="233" y="74"/>
                  <a:pt x="227" y="71"/>
                  <a:pt x="226" y="74"/>
                </a:cubicBezTo>
                <a:cubicBezTo>
                  <a:pt x="225" y="77"/>
                  <a:pt x="224" y="76"/>
                  <a:pt x="221" y="73"/>
                </a:cubicBezTo>
                <a:cubicBezTo>
                  <a:pt x="217" y="70"/>
                  <a:pt x="217" y="69"/>
                  <a:pt x="216" y="65"/>
                </a:cubicBezTo>
                <a:cubicBezTo>
                  <a:pt x="215" y="61"/>
                  <a:pt x="212" y="64"/>
                  <a:pt x="212" y="63"/>
                </a:cubicBezTo>
                <a:cubicBezTo>
                  <a:pt x="211" y="63"/>
                  <a:pt x="206" y="59"/>
                  <a:pt x="204" y="59"/>
                </a:cubicBezTo>
                <a:cubicBezTo>
                  <a:pt x="201" y="59"/>
                  <a:pt x="199" y="55"/>
                  <a:pt x="197" y="55"/>
                </a:cubicBezTo>
                <a:cubicBezTo>
                  <a:pt x="195" y="55"/>
                  <a:pt x="193" y="53"/>
                  <a:pt x="193" y="52"/>
                </a:cubicBezTo>
                <a:cubicBezTo>
                  <a:pt x="192" y="51"/>
                  <a:pt x="191" y="48"/>
                  <a:pt x="192" y="46"/>
                </a:cubicBezTo>
                <a:cubicBezTo>
                  <a:pt x="192" y="44"/>
                  <a:pt x="191" y="42"/>
                  <a:pt x="190" y="42"/>
                </a:cubicBezTo>
                <a:cubicBezTo>
                  <a:pt x="189" y="42"/>
                  <a:pt x="187" y="40"/>
                  <a:pt x="187" y="37"/>
                </a:cubicBezTo>
                <a:cubicBezTo>
                  <a:pt x="187" y="34"/>
                  <a:pt x="185" y="33"/>
                  <a:pt x="182" y="36"/>
                </a:cubicBezTo>
                <a:cubicBezTo>
                  <a:pt x="178" y="38"/>
                  <a:pt x="178" y="43"/>
                  <a:pt x="173" y="46"/>
                </a:cubicBezTo>
                <a:cubicBezTo>
                  <a:pt x="168" y="49"/>
                  <a:pt x="171" y="44"/>
                  <a:pt x="165" y="42"/>
                </a:cubicBezTo>
                <a:cubicBezTo>
                  <a:pt x="160" y="39"/>
                  <a:pt x="160" y="42"/>
                  <a:pt x="159" y="43"/>
                </a:cubicBezTo>
                <a:cubicBezTo>
                  <a:pt x="157" y="44"/>
                  <a:pt x="152" y="43"/>
                  <a:pt x="150" y="46"/>
                </a:cubicBezTo>
                <a:cubicBezTo>
                  <a:pt x="148" y="48"/>
                  <a:pt x="148" y="47"/>
                  <a:pt x="144" y="47"/>
                </a:cubicBezTo>
                <a:cubicBezTo>
                  <a:pt x="141" y="48"/>
                  <a:pt x="143" y="52"/>
                  <a:pt x="143" y="53"/>
                </a:cubicBezTo>
                <a:cubicBezTo>
                  <a:pt x="143" y="54"/>
                  <a:pt x="139" y="54"/>
                  <a:pt x="140" y="56"/>
                </a:cubicBezTo>
                <a:cubicBezTo>
                  <a:pt x="140" y="58"/>
                  <a:pt x="138" y="60"/>
                  <a:pt x="137" y="59"/>
                </a:cubicBezTo>
                <a:cubicBezTo>
                  <a:pt x="135" y="58"/>
                  <a:pt x="135" y="56"/>
                  <a:pt x="135" y="54"/>
                </a:cubicBezTo>
                <a:cubicBezTo>
                  <a:pt x="135" y="52"/>
                  <a:pt x="140" y="44"/>
                  <a:pt x="141" y="42"/>
                </a:cubicBezTo>
                <a:cubicBezTo>
                  <a:pt x="143" y="40"/>
                  <a:pt x="143" y="40"/>
                  <a:pt x="144" y="41"/>
                </a:cubicBezTo>
                <a:cubicBezTo>
                  <a:pt x="145" y="42"/>
                  <a:pt x="147" y="41"/>
                  <a:pt x="150" y="40"/>
                </a:cubicBezTo>
                <a:cubicBezTo>
                  <a:pt x="153" y="39"/>
                  <a:pt x="152" y="38"/>
                  <a:pt x="155" y="38"/>
                </a:cubicBezTo>
                <a:cubicBezTo>
                  <a:pt x="158" y="38"/>
                  <a:pt x="157" y="37"/>
                  <a:pt x="162" y="36"/>
                </a:cubicBezTo>
                <a:cubicBezTo>
                  <a:pt x="167" y="36"/>
                  <a:pt x="164" y="38"/>
                  <a:pt x="165" y="38"/>
                </a:cubicBezTo>
                <a:cubicBezTo>
                  <a:pt x="167" y="38"/>
                  <a:pt x="172" y="38"/>
                  <a:pt x="176" y="38"/>
                </a:cubicBezTo>
                <a:cubicBezTo>
                  <a:pt x="179" y="37"/>
                  <a:pt x="178" y="34"/>
                  <a:pt x="176" y="34"/>
                </a:cubicBezTo>
                <a:cubicBezTo>
                  <a:pt x="174" y="34"/>
                  <a:pt x="170" y="34"/>
                  <a:pt x="170" y="34"/>
                </a:cubicBezTo>
                <a:cubicBezTo>
                  <a:pt x="169" y="34"/>
                  <a:pt x="163" y="34"/>
                  <a:pt x="158" y="34"/>
                </a:cubicBezTo>
                <a:cubicBezTo>
                  <a:pt x="153" y="34"/>
                  <a:pt x="152" y="34"/>
                  <a:pt x="149" y="32"/>
                </a:cubicBezTo>
                <a:cubicBezTo>
                  <a:pt x="146" y="30"/>
                  <a:pt x="145" y="30"/>
                  <a:pt x="145" y="30"/>
                </a:cubicBezTo>
                <a:cubicBezTo>
                  <a:pt x="141" y="38"/>
                  <a:pt x="141" y="38"/>
                  <a:pt x="141" y="38"/>
                </a:cubicBezTo>
                <a:cubicBezTo>
                  <a:pt x="141" y="38"/>
                  <a:pt x="132" y="56"/>
                  <a:pt x="128" y="58"/>
                </a:cubicBezTo>
                <a:cubicBezTo>
                  <a:pt x="123" y="59"/>
                  <a:pt x="119" y="64"/>
                  <a:pt x="117" y="67"/>
                </a:cubicBezTo>
                <a:cubicBezTo>
                  <a:pt x="116" y="69"/>
                  <a:pt x="114" y="69"/>
                  <a:pt x="110" y="69"/>
                </a:cubicBezTo>
                <a:cubicBezTo>
                  <a:pt x="107" y="69"/>
                  <a:pt x="104" y="69"/>
                  <a:pt x="100" y="71"/>
                </a:cubicBezTo>
                <a:cubicBezTo>
                  <a:pt x="97" y="73"/>
                  <a:pt x="95" y="74"/>
                  <a:pt x="90" y="74"/>
                </a:cubicBezTo>
                <a:cubicBezTo>
                  <a:pt x="85" y="74"/>
                  <a:pt x="87" y="73"/>
                  <a:pt x="83" y="73"/>
                </a:cubicBezTo>
                <a:cubicBezTo>
                  <a:pt x="79" y="73"/>
                  <a:pt x="75" y="79"/>
                  <a:pt x="76" y="82"/>
                </a:cubicBezTo>
                <a:cubicBezTo>
                  <a:pt x="76" y="86"/>
                  <a:pt x="74" y="87"/>
                  <a:pt x="73" y="89"/>
                </a:cubicBezTo>
                <a:cubicBezTo>
                  <a:pt x="71" y="90"/>
                  <a:pt x="69" y="93"/>
                  <a:pt x="67" y="94"/>
                </a:cubicBezTo>
                <a:cubicBezTo>
                  <a:pt x="65" y="96"/>
                  <a:pt x="65" y="99"/>
                  <a:pt x="64" y="103"/>
                </a:cubicBezTo>
                <a:cubicBezTo>
                  <a:pt x="64" y="107"/>
                  <a:pt x="61" y="106"/>
                  <a:pt x="58" y="103"/>
                </a:cubicBezTo>
                <a:cubicBezTo>
                  <a:pt x="56" y="99"/>
                  <a:pt x="53" y="101"/>
                  <a:pt x="52" y="102"/>
                </a:cubicBezTo>
                <a:cubicBezTo>
                  <a:pt x="50" y="102"/>
                  <a:pt x="46" y="101"/>
                  <a:pt x="46" y="100"/>
                </a:cubicBezTo>
                <a:cubicBezTo>
                  <a:pt x="45" y="99"/>
                  <a:pt x="46" y="98"/>
                  <a:pt x="44" y="98"/>
                </a:cubicBezTo>
                <a:cubicBezTo>
                  <a:pt x="41" y="97"/>
                  <a:pt x="43" y="94"/>
                  <a:pt x="39" y="93"/>
                </a:cubicBezTo>
                <a:cubicBezTo>
                  <a:pt x="36" y="91"/>
                  <a:pt x="27" y="93"/>
                  <a:pt x="23" y="96"/>
                </a:cubicBezTo>
                <a:cubicBezTo>
                  <a:pt x="19" y="99"/>
                  <a:pt x="19" y="100"/>
                  <a:pt x="18" y="100"/>
                </a:cubicBezTo>
                <a:cubicBezTo>
                  <a:pt x="18" y="100"/>
                  <a:pt x="18" y="100"/>
                  <a:pt x="18" y="100"/>
                </a:cubicBezTo>
                <a:cubicBezTo>
                  <a:pt x="16" y="105"/>
                  <a:pt x="16" y="109"/>
                  <a:pt x="14" y="111"/>
                </a:cubicBezTo>
                <a:cubicBezTo>
                  <a:pt x="12" y="115"/>
                  <a:pt x="13" y="117"/>
                  <a:pt x="15" y="122"/>
                </a:cubicBezTo>
                <a:cubicBezTo>
                  <a:pt x="17" y="127"/>
                  <a:pt x="20" y="130"/>
                  <a:pt x="22" y="130"/>
                </a:cubicBezTo>
                <a:cubicBezTo>
                  <a:pt x="25" y="130"/>
                  <a:pt x="29" y="137"/>
                  <a:pt x="27" y="141"/>
                </a:cubicBezTo>
                <a:cubicBezTo>
                  <a:pt x="25" y="145"/>
                  <a:pt x="23" y="147"/>
                  <a:pt x="20" y="147"/>
                </a:cubicBezTo>
                <a:cubicBezTo>
                  <a:pt x="18" y="147"/>
                  <a:pt x="16" y="155"/>
                  <a:pt x="14" y="157"/>
                </a:cubicBezTo>
                <a:cubicBezTo>
                  <a:pt x="12" y="159"/>
                  <a:pt x="8" y="161"/>
                  <a:pt x="4" y="164"/>
                </a:cubicBezTo>
                <a:cubicBezTo>
                  <a:pt x="0" y="166"/>
                  <a:pt x="2" y="170"/>
                  <a:pt x="1" y="173"/>
                </a:cubicBezTo>
                <a:cubicBezTo>
                  <a:pt x="3" y="173"/>
                  <a:pt x="4" y="174"/>
                  <a:pt x="4" y="174"/>
                </a:cubicBezTo>
                <a:cubicBezTo>
                  <a:pt x="6" y="174"/>
                  <a:pt x="14" y="179"/>
                  <a:pt x="18" y="181"/>
                </a:cubicBezTo>
                <a:cubicBezTo>
                  <a:pt x="22" y="183"/>
                  <a:pt x="26" y="178"/>
                  <a:pt x="30" y="178"/>
                </a:cubicBezTo>
                <a:cubicBezTo>
                  <a:pt x="34" y="178"/>
                  <a:pt x="35" y="183"/>
                  <a:pt x="37" y="187"/>
                </a:cubicBezTo>
                <a:cubicBezTo>
                  <a:pt x="39" y="192"/>
                  <a:pt x="43" y="193"/>
                  <a:pt x="47" y="197"/>
                </a:cubicBezTo>
                <a:cubicBezTo>
                  <a:pt x="50" y="201"/>
                  <a:pt x="48" y="203"/>
                  <a:pt x="51" y="203"/>
                </a:cubicBezTo>
                <a:cubicBezTo>
                  <a:pt x="53" y="203"/>
                  <a:pt x="54" y="205"/>
                  <a:pt x="55" y="207"/>
                </a:cubicBezTo>
                <a:close/>
                <a:moveTo>
                  <a:pt x="51" y="39"/>
                </a:moveTo>
                <a:cubicBezTo>
                  <a:pt x="51" y="39"/>
                  <a:pt x="51" y="39"/>
                  <a:pt x="51" y="40"/>
                </a:cubicBezTo>
                <a:cubicBezTo>
                  <a:pt x="51" y="39"/>
                  <a:pt x="51" y="39"/>
                  <a:pt x="51" y="39"/>
                </a:cubicBezTo>
                <a:close/>
                <a:moveTo>
                  <a:pt x="247" y="70"/>
                </a:moveTo>
                <a:cubicBezTo>
                  <a:pt x="247" y="69"/>
                  <a:pt x="246" y="66"/>
                  <a:pt x="248" y="66"/>
                </a:cubicBezTo>
                <a:cubicBezTo>
                  <a:pt x="250" y="65"/>
                  <a:pt x="253" y="70"/>
                  <a:pt x="255" y="73"/>
                </a:cubicBezTo>
                <a:cubicBezTo>
                  <a:pt x="257" y="76"/>
                  <a:pt x="261" y="77"/>
                  <a:pt x="262" y="78"/>
                </a:cubicBezTo>
                <a:cubicBezTo>
                  <a:pt x="263" y="78"/>
                  <a:pt x="265" y="77"/>
                  <a:pt x="269" y="80"/>
                </a:cubicBezTo>
                <a:cubicBezTo>
                  <a:pt x="273" y="84"/>
                  <a:pt x="277" y="92"/>
                  <a:pt x="284" y="95"/>
                </a:cubicBezTo>
                <a:cubicBezTo>
                  <a:pt x="291" y="98"/>
                  <a:pt x="284" y="100"/>
                  <a:pt x="286" y="105"/>
                </a:cubicBezTo>
                <a:cubicBezTo>
                  <a:pt x="286" y="105"/>
                  <a:pt x="286" y="106"/>
                  <a:pt x="286" y="106"/>
                </a:cubicBezTo>
                <a:cubicBezTo>
                  <a:pt x="285" y="106"/>
                  <a:pt x="285" y="105"/>
                  <a:pt x="285" y="105"/>
                </a:cubicBezTo>
                <a:cubicBezTo>
                  <a:pt x="282" y="102"/>
                  <a:pt x="281" y="104"/>
                  <a:pt x="278" y="104"/>
                </a:cubicBezTo>
                <a:cubicBezTo>
                  <a:pt x="274" y="104"/>
                  <a:pt x="269" y="105"/>
                  <a:pt x="266" y="106"/>
                </a:cubicBezTo>
                <a:cubicBezTo>
                  <a:pt x="264" y="107"/>
                  <a:pt x="260" y="109"/>
                  <a:pt x="258" y="108"/>
                </a:cubicBezTo>
                <a:cubicBezTo>
                  <a:pt x="256" y="106"/>
                  <a:pt x="259" y="103"/>
                  <a:pt x="261" y="102"/>
                </a:cubicBezTo>
                <a:cubicBezTo>
                  <a:pt x="264" y="100"/>
                  <a:pt x="263" y="96"/>
                  <a:pt x="261" y="95"/>
                </a:cubicBezTo>
                <a:cubicBezTo>
                  <a:pt x="259" y="93"/>
                  <a:pt x="259" y="91"/>
                  <a:pt x="260" y="90"/>
                </a:cubicBezTo>
                <a:cubicBezTo>
                  <a:pt x="262" y="89"/>
                  <a:pt x="264" y="91"/>
                  <a:pt x="264" y="93"/>
                </a:cubicBezTo>
                <a:cubicBezTo>
                  <a:pt x="264" y="95"/>
                  <a:pt x="269" y="95"/>
                  <a:pt x="271" y="95"/>
                </a:cubicBezTo>
                <a:cubicBezTo>
                  <a:pt x="272" y="95"/>
                  <a:pt x="272" y="90"/>
                  <a:pt x="271" y="87"/>
                </a:cubicBezTo>
                <a:cubicBezTo>
                  <a:pt x="270" y="84"/>
                  <a:pt x="265" y="82"/>
                  <a:pt x="263" y="80"/>
                </a:cubicBezTo>
                <a:cubicBezTo>
                  <a:pt x="260" y="78"/>
                  <a:pt x="259" y="82"/>
                  <a:pt x="259" y="85"/>
                </a:cubicBezTo>
                <a:cubicBezTo>
                  <a:pt x="259" y="87"/>
                  <a:pt x="255" y="87"/>
                  <a:pt x="255" y="85"/>
                </a:cubicBezTo>
                <a:cubicBezTo>
                  <a:pt x="254" y="82"/>
                  <a:pt x="256" y="80"/>
                  <a:pt x="254" y="81"/>
                </a:cubicBezTo>
                <a:cubicBezTo>
                  <a:pt x="250" y="84"/>
                  <a:pt x="250" y="84"/>
                  <a:pt x="251" y="80"/>
                </a:cubicBezTo>
                <a:cubicBezTo>
                  <a:pt x="251" y="78"/>
                  <a:pt x="251" y="77"/>
                  <a:pt x="251" y="75"/>
                </a:cubicBezTo>
                <a:cubicBezTo>
                  <a:pt x="251" y="73"/>
                  <a:pt x="247" y="71"/>
                  <a:pt x="247" y="71"/>
                </a:cubicBezTo>
                <a:cubicBezTo>
                  <a:pt x="247" y="70"/>
                  <a:pt x="247" y="70"/>
                  <a:pt x="247" y="70"/>
                </a:cubicBezTo>
                <a:close/>
                <a:moveTo>
                  <a:pt x="195" y="47"/>
                </a:moveTo>
                <a:cubicBezTo>
                  <a:pt x="195" y="47"/>
                  <a:pt x="194" y="44"/>
                  <a:pt x="196" y="42"/>
                </a:cubicBezTo>
                <a:cubicBezTo>
                  <a:pt x="199" y="40"/>
                  <a:pt x="203" y="41"/>
                  <a:pt x="203" y="40"/>
                </a:cubicBezTo>
                <a:cubicBezTo>
                  <a:pt x="203" y="38"/>
                  <a:pt x="200" y="36"/>
                  <a:pt x="197" y="35"/>
                </a:cubicBezTo>
                <a:cubicBezTo>
                  <a:pt x="195" y="35"/>
                  <a:pt x="197" y="31"/>
                  <a:pt x="200" y="31"/>
                </a:cubicBezTo>
                <a:cubicBezTo>
                  <a:pt x="202" y="30"/>
                  <a:pt x="205" y="27"/>
                  <a:pt x="203" y="25"/>
                </a:cubicBezTo>
                <a:cubicBezTo>
                  <a:pt x="200" y="23"/>
                  <a:pt x="197" y="22"/>
                  <a:pt x="197" y="20"/>
                </a:cubicBezTo>
                <a:cubicBezTo>
                  <a:pt x="197" y="18"/>
                  <a:pt x="202" y="17"/>
                  <a:pt x="203" y="17"/>
                </a:cubicBezTo>
                <a:cubicBezTo>
                  <a:pt x="204" y="16"/>
                  <a:pt x="205" y="11"/>
                  <a:pt x="206" y="8"/>
                </a:cubicBezTo>
                <a:cubicBezTo>
                  <a:pt x="206" y="5"/>
                  <a:pt x="202" y="8"/>
                  <a:pt x="201" y="7"/>
                </a:cubicBezTo>
                <a:cubicBezTo>
                  <a:pt x="199" y="6"/>
                  <a:pt x="205" y="3"/>
                  <a:pt x="209" y="1"/>
                </a:cubicBezTo>
                <a:cubicBezTo>
                  <a:pt x="213" y="0"/>
                  <a:pt x="217" y="1"/>
                  <a:pt x="218" y="3"/>
                </a:cubicBezTo>
                <a:cubicBezTo>
                  <a:pt x="218" y="5"/>
                  <a:pt x="214" y="4"/>
                  <a:pt x="214" y="6"/>
                </a:cubicBezTo>
                <a:cubicBezTo>
                  <a:pt x="214" y="8"/>
                  <a:pt x="214" y="10"/>
                  <a:pt x="211" y="11"/>
                </a:cubicBezTo>
                <a:cubicBezTo>
                  <a:pt x="209" y="13"/>
                  <a:pt x="206" y="16"/>
                  <a:pt x="205" y="19"/>
                </a:cubicBezTo>
                <a:cubicBezTo>
                  <a:pt x="203" y="21"/>
                  <a:pt x="208" y="21"/>
                  <a:pt x="208" y="19"/>
                </a:cubicBezTo>
                <a:cubicBezTo>
                  <a:pt x="208" y="18"/>
                  <a:pt x="212" y="17"/>
                  <a:pt x="212" y="17"/>
                </a:cubicBezTo>
                <a:cubicBezTo>
                  <a:pt x="212" y="17"/>
                  <a:pt x="213" y="21"/>
                  <a:pt x="213" y="19"/>
                </a:cubicBezTo>
                <a:cubicBezTo>
                  <a:pt x="214" y="17"/>
                  <a:pt x="217" y="19"/>
                  <a:pt x="217" y="22"/>
                </a:cubicBezTo>
                <a:cubicBezTo>
                  <a:pt x="217" y="24"/>
                  <a:pt x="221" y="25"/>
                  <a:pt x="221" y="28"/>
                </a:cubicBezTo>
                <a:cubicBezTo>
                  <a:pt x="222" y="31"/>
                  <a:pt x="224" y="34"/>
                  <a:pt x="227" y="33"/>
                </a:cubicBezTo>
                <a:cubicBezTo>
                  <a:pt x="230" y="32"/>
                  <a:pt x="226" y="29"/>
                  <a:pt x="226" y="26"/>
                </a:cubicBezTo>
                <a:cubicBezTo>
                  <a:pt x="226" y="23"/>
                  <a:pt x="224" y="20"/>
                  <a:pt x="222" y="18"/>
                </a:cubicBezTo>
                <a:cubicBezTo>
                  <a:pt x="221" y="16"/>
                  <a:pt x="225" y="14"/>
                  <a:pt x="229" y="13"/>
                </a:cubicBezTo>
                <a:cubicBezTo>
                  <a:pt x="233" y="12"/>
                  <a:pt x="235" y="14"/>
                  <a:pt x="238" y="19"/>
                </a:cubicBezTo>
                <a:cubicBezTo>
                  <a:pt x="241" y="23"/>
                  <a:pt x="232" y="23"/>
                  <a:pt x="230" y="27"/>
                </a:cubicBezTo>
                <a:cubicBezTo>
                  <a:pt x="229" y="30"/>
                  <a:pt x="232" y="34"/>
                  <a:pt x="236" y="35"/>
                </a:cubicBezTo>
                <a:cubicBezTo>
                  <a:pt x="239" y="37"/>
                  <a:pt x="242" y="39"/>
                  <a:pt x="244" y="42"/>
                </a:cubicBezTo>
                <a:cubicBezTo>
                  <a:pt x="246" y="44"/>
                  <a:pt x="245" y="44"/>
                  <a:pt x="244" y="48"/>
                </a:cubicBezTo>
                <a:cubicBezTo>
                  <a:pt x="243" y="53"/>
                  <a:pt x="240" y="51"/>
                  <a:pt x="238" y="51"/>
                </a:cubicBezTo>
                <a:cubicBezTo>
                  <a:pt x="237" y="51"/>
                  <a:pt x="240" y="49"/>
                  <a:pt x="240" y="47"/>
                </a:cubicBezTo>
                <a:cubicBezTo>
                  <a:pt x="241" y="45"/>
                  <a:pt x="237" y="47"/>
                  <a:pt x="238" y="46"/>
                </a:cubicBezTo>
                <a:cubicBezTo>
                  <a:pt x="238" y="44"/>
                  <a:pt x="240" y="43"/>
                  <a:pt x="236" y="44"/>
                </a:cubicBezTo>
                <a:cubicBezTo>
                  <a:pt x="232" y="46"/>
                  <a:pt x="233" y="45"/>
                  <a:pt x="228" y="46"/>
                </a:cubicBezTo>
                <a:cubicBezTo>
                  <a:pt x="224" y="46"/>
                  <a:pt x="223" y="47"/>
                  <a:pt x="220" y="50"/>
                </a:cubicBezTo>
                <a:cubicBezTo>
                  <a:pt x="216" y="53"/>
                  <a:pt x="215" y="54"/>
                  <a:pt x="217" y="55"/>
                </a:cubicBezTo>
                <a:cubicBezTo>
                  <a:pt x="219" y="57"/>
                  <a:pt x="218" y="59"/>
                  <a:pt x="214" y="59"/>
                </a:cubicBezTo>
                <a:cubicBezTo>
                  <a:pt x="210" y="59"/>
                  <a:pt x="212" y="56"/>
                  <a:pt x="211" y="55"/>
                </a:cubicBezTo>
                <a:cubicBezTo>
                  <a:pt x="209" y="54"/>
                  <a:pt x="206" y="55"/>
                  <a:pt x="203" y="55"/>
                </a:cubicBezTo>
                <a:cubicBezTo>
                  <a:pt x="199" y="55"/>
                  <a:pt x="195" y="47"/>
                  <a:pt x="195" y="47"/>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7120127" y="3820289"/>
            <a:ext cx="250908" cy="164127"/>
          </a:xfrm>
          <a:custGeom>
            <a:avLst/>
            <a:gdLst>
              <a:gd name="T0" fmla="*/ 9 w 57"/>
              <a:gd name="T1" fmla="*/ 8 h 43"/>
              <a:gd name="T2" fmla="*/ 3 w 57"/>
              <a:gd name="T3" fmla="*/ 13 h 43"/>
              <a:gd name="T4" fmla="*/ 2 w 57"/>
              <a:gd name="T5" fmla="*/ 18 h 43"/>
              <a:gd name="T6" fmla="*/ 3 w 57"/>
              <a:gd name="T7" fmla="*/ 22 h 43"/>
              <a:gd name="T8" fmla="*/ 1 w 57"/>
              <a:gd name="T9" fmla="*/ 27 h 43"/>
              <a:gd name="T10" fmla="*/ 1 w 57"/>
              <a:gd name="T11" fmla="*/ 34 h 43"/>
              <a:gd name="T12" fmla="*/ 7 w 57"/>
              <a:gd name="T13" fmla="*/ 36 h 43"/>
              <a:gd name="T14" fmla="*/ 14 w 57"/>
              <a:gd name="T15" fmla="*/ 36 h 43"/>
              <a:gd name="T16" fmla="*/ 18 w 57"/>
              <a:gd name="T17" fmla="*/ 35 h 43"/>
              <a:gd name="T18" fmla="*/ 26 w 57"/>
              <a:gd name="T19" fmla="*/ 40 h 43"/>
              <a:gd name="T20" fmla="*/ 31 w 57"/>
              <a:gd name="T21" fmla="*/ 34 h 43"/>
              <a:gd name="T22" fmla="*/ 38 w 57"/>
              <a:gd name="T23" fmla="*/ 37 h 43"/>
              <a:gd name="T24" fmla="*/ 46 w 57"/>
              <a:gd name="T25" fmla="*/ 40 h 43"/>
              <a:gd name="T26" fmla="*/ 51 w 57"/>
              <a:gd name="T27" fmla="*/ 38 h 43"/>
              <a:gd name="T28" fmla="*/ 53 w 57"/>
              <a:gd name="T29" fmla="*/ 28 h 43"/>
              <a:gd name="T30" fmla="*/ 43 w 57"/>
              <a:gd name="T31" fmla="*/ 24 h 43"/>
              <a:gd name="T32" fmla="*/ 44 w 57"/>
              <a:gd name="T33" fmla="*/ 19 h 43"/>
              <a:gd name="T34" fmla="*/ 33 w 57"/>
              <a:gd name="T35" fmla="*/ 9 h 43"/>
              <a:gd name="T36" fmla="*/ 30 w 57"/>
              <a:gd name="T37" fmla="*/ 1 h 43"/>
              <a:gd name="T38" fmla="*/ 23 w 57"/>
              <a:gd name="T39" fmla="*/ 5 h 43"/>
              <a:gd name="T40" fmla="*/ 17 w 57"/>
              <a:gd name="T41" fmla="*/ 3 h 43"/>
              <a:gd name="T42" fmla="*/ 13 w 57"/>
              <a:gd name="T43" fmla="*/ 3 h 43"/>
              <a:gd name="T44" fmla="*/ 9 w 57"/>
              <a:gd name="T45"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43">
                <a:moveTo>
                  <a:pt x="9" y="8"/>
                </a:moveTo>
                <a:cubicBezTo>
                  <a:pt x="9" y="8"/>
                  <a:pt x="6" y="12"/>
                  <a:pt x="3" y="13"/>
                </a:cubicBezTo>
                <a:cubicBezTo>
                  <a:pt x="0" y="14"/>
                  <a:pt x="3" y="16"/>
                  <a:pt x="2" y="18"/>
                </a:cubicBezTo>
                <a:cubicBezTo>
                  <a:pt x="0" y="20"/>
                  <a:pt x="2" y="21"/>
                  <a:pt x="3" y="22"/>
                </a:cubicBezTo>
                <a:cubicBezTo>
                  <a:pt x="4" y="22"/>
                  <a:pt x="1" y="25"/>
                  <a:pt x="1" y="27"/>
                </a:cubicBezTo>
                <a:cubicBezTo>
                  <a:pt x="0" y="30"/>
                  <a:pt x="1" y="31"/>
                  <a:pt x="1" y="34"/>
                </a:cubicBezTo>
                <a:cubicBezTo>
                  <a:pt x="1" y="37"/>
                  <a:pt x="6" y="38"/>
                  <a:pt x="7" y="36"/>
                </a:cubicBezTo>
                <a:cubicBezTo>
                  <a:pt x="8" y="34"/>
                  <a:pt x="13" y="34"/>
                  <a:pt x="14" y="36"/>
                </a:cubicBezTo>
                <a:cubicBezTo>
                  <a:pt x="15" y="38"/>
                  <a:pt x="16" y="34"/>
                  <a:pt x="18" y="35"/>
                </a:cubicBezTo>
                <a:cubicBezTo>
                  <a:pt x="20" y="36"/>
                  <a:pt x="24" y="42"/>
                  <a:pt x="26" y="40"/>
                </a:cubicBezTo>
                <a:cubicBezTo>
                  <a:pt x="28" y="37"/>
                  <a:pt x="29" y="31"/>
                  <a:pt x="31" y="34"/>
                </a:cubicBezTo>
                <a:cubicBezTo>
                  <a:pt x="32" y="36"/>
                  <a:pt x="35" y="37"/>
                  <a:pt x="38" y="37"/>
                </a:cubicBezTo>
                <a:cubicBezTo>
                  <a:pt x="42" y="37"/>
                  <a:pt x="46" y="37"/>
                  <a:pt x="46" y="40"/>
                </a:cubicBezTo>
                <a:cubicBezTo>
                  <a:pt x="46" y="43"/>
                  <a:pt x="46" y="42"/>
                  <a:pt x="51" y="38"/>
                </a:cubicBezTo>
                <a:cubicBezTo>
                  <a:pt x="55" y="34"/>
                  <a:pt x="57" y="30"/>
                  <a:pt x="53" y="28"/>
                </a:cubicBezTo>
                <a:cubicBezTo>
                  <a:pt x="48" y="26"/>
                  <a:pt x="43" y="26"/>
                  <a:pt x="43" y="24"/>
                </a:cubicBezTo>
                <a:cubicBezTo>
                  <a:pt x="43" y="22"/>
                  <a:pt x="45" y="23"/>
                  <a:pt x="44" y="19"/>
                </a:cubicBezTo>
                <a:cubicBezTo>
                  <a:pt x="43" y="15"/>
                  <a:pt x="34" y="10"/>
                  <a:pt x="33" y="9"/>
                </a:cubicBezTo>
                <a:cubicBezTo>
                  <a:pt x="32" y="7"/>
                  <a:pt x="34" y="1"/>
                  <a:pt x="30" y="1"/>
                </a:cubicBezTo>
                <a:cubicBezTo>
                  <a:pt x="27" y="0"/>
                  <a:pt x="25" y="4"/>
                  <a:pt x="23" y="5"/>
                </a:cubicBezTo>
                <a:cubicBezTo>
                  <a:pt x="20" y="5"/>
                  <a:pt x="17" y="4"/>
                  <a:pt x="17" y="3"/>
                </a:cubicBezTo>
                <a:cubicBezTo>
                  <a:pt x="17" y="1"/>
                  <a:pt x="15" y="1"/>
                  <a:pt x="13" y="3"/>
                </a:cubicBezTo>
                <a:cubicBezTo>
                  <a:pt x="10" y="5"/>
                  <a:pt x="9" y="8"/>
                  <a:pt x="9" y="8"/>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5555057" y="4862277"/>
            <a:ext cx="1890505" cy="1645585"/>
          </a:xfrm>
          <a:custGeom>
            <a:avLst/>
            <a:gdLst>
              <a:gd name="T0" fmla="*/ 73 w 430"/>
              <a:gd name="T1" fmla="*/ 374 h 431"/>
              <a:gd name="T2" fmla="*/ 98 w 430"/>
              <a:gd name="T3" fmla="*/ 367 h 431"/>
              <a:gd name="T4" fmla="*/ 97 w 430"/>
              <a:gd name="T5" fmla="*/ 336 h 431"/>
              <a:gd name="T6" fmla="*/ 88 w 430"/>
              <a:gd name="T7" fmla="*/ 282 h 431"/>
              <a:gd name="T8" fmla="*/ 116 w 430"/>
              <a:gd name="T9" fmla="*/ 254 h 431"/>
              <a:gd name="T10" fmla="*/ 131 w 430"/>
              <a:gd name="T11" fmla="*/ 244 h 431"/>
              <a:gd name="T12" fmla="*/ 112 w 430"/>
              <a:gd name="T13" fmla="*/ 197 h 431"/>
              <a:gd name="T14" fmla="*/ 100 w 430"/>
              <a:gd name="T15" fmla="*/ 155 h 431"/>
              <a:gd name="T16" fmla="*/ 82 w 430"/>
              <a:gd name="T17" fmla="*/ 136 h 431"/>
              <a:gd name="T18" fmla="*/ 69 w 430"/>
              <a:gd name="T19" fmla="*/ 110 h 431"/>
              <a:gd name="T20" fmla="*/ 51 w 430"/>
              <a:gd name="T21" fmla="*/ 102 h 431"/>
              <a:gd name="T22" fmla="*/ 37 w 430"/>
              <a:gd name="T23" fmla="*/ 115 h 431"/>
              <a:gd name="T24" fmla="*/ 10 w 430"/>
              <a:gd name="T25" fmla="*/ 124 h 431"/>
              <a:gd name="T26" fmla="*/ 5 w 430"/>
              <a:gd name="T27" fmla="*/ 89 h 431"/>
              <a:gd name="T28" fmla="*/ 11 w 430"/>
              <a:gd name="T29" fmla="*/ 58 h 431"/>
              <a:gd name="T30" fmla="*/ 46 w 430"/>
              <a:gd name="T31" fmla="*/ 56 h 431"/>
              <a:gd name="T32" fmla="*/ 65 w 430"/>
              <a:gd name="T33" fmla="*/ 35 h 431"/>
              <a:gd name="T34" fmla="*/ 94 w 430"/>
              <a:gd name="T35" fmla="*/ 6 h 431"/>
              <a:gd name="T36" fmla="*/ 125 w 430"/>
              <a:gd name="T37" fmla="*/ 21 h 431"/>
              <a:gd name="T38" fmla="*/ 144 w 430"/>
              <a:gd name="T39" fmla="*/ 44 h 431"/>
              <a:gd name="T40" fmla="*/ 152 w 430"/>
              <a:gd name="T41" fmla="*/ 29 h 431"/>
              <a:gd name="T42" fmla="*/ 178 w 430"/>
              <a:gd name="T43" fmla="*/ 27 h 431"/>
              <a:gd name="T44" fmla="*/ 197 w 430"/>
              <a:gd name="T45" fmla="*/ 21 h 431"/>
              <a:gd name="T46" fmla="*/ 210 w 430"/>
              <a:gd name="T47" fmla="*/ 17 h 431"/>
              <a:gd name="T48" fmla="*/ 242 w 430"/>
              <a:gd name="T49" fmla="*/ 20 h 431"/>
              <a:gd name="T50" fmla="*/ 263 w 430"/>
              <a:gd name="T51" fmla="*/ 30 h 431"/>
              <a:gd name="T52" fmla="*/ 277 w 430"/>
              <a:gd name="T53" fmla="*/ 53 h 431"/>
              <a:gd name="T54" fmla="*/ 302 w 430"/>
              <a:gd name="T55" fmla="*/ 84 h 431"/>
              <a:gd name="T56" fmla="*/ 303 w 430"/>
              <a:gd name="T57" fmla="*/ 115 h 431"/>
              <a:gd name="T58" fmla="*/ 322 w 430"/>
              <a:gd name="T59" fmla="*/ 150 h 431"/>
              <a:gd name="T60" fmla="*/ 367 w 430"/>
              <a:gd name="T61" fmla="*/ 181 h 431"/>
              <a:gd name="T62" fmla="*/ 400 w 430"/>
              <a:gd name="T63" fmla="*/ 206 h 431"/>
              <a:gd name="T64" fmla="*/ 428 w 430"/>
              <a:gd name="T65" fmla="*/ 231 h 431"/>
              <a:gd name="T66" fmla="*/ 421 w 430"/>
              <a:gd name="T67" fmla="*/ 262 h 431"/>
              <a:gd name="T68" fmla="*/ 395 w 430"/>
              <a:gd name="T69" fmla="*/ 274 h 431"/>
              <a:gd name="T70" fmla="*/ 356 w 430"/>
              <a:gd name="T71" fmla="*/ 299 h 431"/>
              <a:gd name="T72" fmla="*/ 344 w 430"/>
              <a:gd name="T73" fmla="*/ 331 h 431"/>
              <a:gd name="T74" fmla="*/ 354 w 430"/>
              <a:gd name="T75" fmla="*/ 369 h 431"/>
              <a:gd name="T76" fmla="*/ 363 w 430"/>
              <a:gd name="T77" fmla="*/ 393 h 431"/>
              <a:gd name="T78" fmla="*/ 338 w 430"/>
              <a:gd name="T79" fmla="*/ 379 h 431"/>
              <a:gd name="T80" fmla="*/ 295 w 430"/>
              <a:gd name="T81" fmla="*/ 372 h 431"/>
              <a:gd name="T82" fmla="*/ 269 w 430"/>
              <a:gd name="T83" fmla="*/ 383 h 431"/>
              <a:gd name="T84" fmla="*/ 216 w 430"/>
              <a:gd name="T85" fmla="*/ 399 h 431"/>
              <a:gd name="T86" fmla="*/ 189 w 430"/>
              <a:gd name="T87" fmla="*/ 411 h 431"/>
              <a:gd name="T88" fmla="*/ 166 w 430"/>
              <a:gd name="T89" fmla="*/ 399 h 431"/>
              <a:gd name="T90" fmla="*/ 138 w 430"/>
              <a:gd name="T91" fmla="*/ 394 h 431"/>
              <a:gd name="T92" fmla="*/ 124 w 430"/>
              <a:gd name="T93" fmla="*/ 415 h 431"/>
              <a:gd name="T94" fmla="*/ 104 w 430"/>
              <a:gd name="T95" fmla="*/ 420 h 431"/>
              <a:gd name="T96" fmla="*/ 83 w 430"/>
              <a:gd name="T97" fmla="*/ 401 h 431"/>
              <a:gd name="T98" fmla="*/ 58 w 430"/>
              <a:gd name="T99" fmla="*/ 39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0" h="431">
                <a:moveTo>
                  <a:pt x="48" y="391"/>
                </a:moveTo>
                <a:cubicBezTo>
                  <a:pt x="50" y="388"/>
                  <a:pt x="52" y="386"/>
                  <a:pt x="53" y="385"/>
                </a:cubicBezTo>
                <a:cubicBezTo>
                  <a:pt x="56" y="383"/>
                  <a:pt x="60" y="381"/>
                  <a:pt x="64" y="382"/>
                </a:cubicBezTo>
                <a:cubicBezTo>
                  <a:pt x="69" y="382"/>
                  <a:pt x="68" y="379"/>
                  <a:pt x="73" y="374"/>
                </a:cubicBezTo>
                <a:cubicBezTo>
                  <a:pt x="78" y="370"/>
                  <a:pt x="80" y="376"/>
                  <a:pt x="83" y="376"/>
                </a:cubicBezTo>
                <a:cubicBezTo>
                  <a:pt x="85" y="376"/>
                  <a:pt x="87" y="370"/>
                  <a:pt x="91" y="372"/>
                </a:cubicBezTo>
                <a:cubicBezTo>
                  <a:pt x="96" y="375"/>
                  <a:pt x="95" y="372"/>
                  <a:pt x="98" y="373"/>
                </a:cubicBezTo>
                <a:cubicBezTo>
                  <a:pt x="101" y="373"/>
                  <a:pt x="98" y="372"/>
                  <a:pt x="98" y="367"/>
                </a:cubicBezTo>
                <a:cubicBezTo>
                  <a:pt x="97" y="363"/>
                  <a:pt x="93" y="361"/>
                  <a:pt x="95" y="358"/>
                </a:cubicBezTo>
                <a:cubicBezTo>
                  <a:pt x="97" y="355"/>
                  <a:pt x="99" y="355"/>
                  <a:pt x="98" y="353"/>
                </a:cubicBezTo>
                <a:cubicBezTo>
                  <a:pt x="97" y="350"/>
                  <a:pt x="95" y="345"/>
                  <a:pt x="96" y="343"/>
                </a:cubicBezTo>
                <a:cubicBezTo>
                  <a:pt x="97" y="340"/>
                  <a:pt x="96" y="341"/>
                  <a:pt x="97" y="336"/>
                </a:cubicBezTo>
                <a:cubicBezTo>
                  <a:pt x="98" y="330"/>
                  <a:pt x="98" y="329"/>
                  <a:pt x="98" y="329"/>
                </a:cubicBezTo>
                <a:cubicBezTo>
                  <a:pt x="98" y="329"/>
                  <a:pt x="103" y="322"/>
                  <a:pt x="98" y="313"/>
                </a:cubicBezTo>
                <a:cubicBezTo>
                  <a:pt x="93" y="304"/>
                  <a:pt x="97" y="299"/>
                  <a:pt x="93" y="293"/>
                </a:cubicBezTo>
                <a:cubicBezTo>
                  <a:pt x="89" y="287"/>
                  <a:pt x="85" y="287"/>
                  <a:pt x="88" y="282"/>
                </a:cubicBezTo>
                <a:cubicBezTo>
                  <a:pt x="91" y="278"/>
                  <a:pt x="90" y="273"/>
                  <a:pt x="93" y="270"/>
                </a:cubicBezTo>
                <a:cubicBezTo>
                  <a:pt x="95" y="266"/>
                  <a:pt x="94" y="272"/>
                  <a:pt x="101" y="269"/>
                </a:cubicBezTo>
                <a:cubicBezTo>
                  <a:pt x="109" y="267"/>
                  <a:pt x="112" y="265"/>
                  <a:pt x="113" y="262"/>
                </a:cubicBezTo>
                <a:cubicBezTo>
                  <a:pt x="114" y="259"/>
                  <a:pt x="116" y="256"/>
                  <a:pt x="116" y="254"/>
                </a:cubicBezTo>
                <a:cubicBezTo>
                  <a:pt x="116" y="251"/>
                  <a:pt x="109" y="247"/>
                  <a:pt x="110" y="244"/>
                </a:cubicBezTo>
                <a:cubicBezTo>
                  <a:pt x="111" y="242"/>
                  <a:pt x="113" y="239"/>
                  <a:pt x="117" y="243"/>
                </a:cubicBezTo>
                <a:cubicBezTo>
                  <a:pt x="121" y="246"/>
                  <a:pt x="124" y="246"/>
                  <a:pt x="125" y="244"/>
                </a:cubicBezTo>
                <a:cubicBezTo>
                  <a:pt x="126" y="242"/>
                  <a:pt x="130" y="248"/>
                  <a:pt x="131" y="244"/>
                </a:cubicBezTo>
                <a:cubicBezTo>
                  <a:pt x="132" y="239"/>
                  <a:pt x="121" y="240"/>
                  <a:pt x="125" y="234"/>
                </a:cubicBezTo>
                <a:cubicBezTo>
                  <a:pt x="130" y="227"/>
                  <a:pt x="128" y="218"/>
                  <a:pt x="127" y="215"/>
                </a:cubicBezTo>
                <a:cubicBezTo>
                  <a:pt x="127" y="213"/>
                  <a:pt x="128" y="207"/>
                  <a:pt x="123" y="203"/>
                </a:cubicBezTo>
                <a:cubicBezTo>
                  <a:pt x="119" y="200"/>
                  <a:pt x="115" y="201"/>
                  <a:pt x="112" y="197"/>
                </a:cubicBezTo>
                <a:cubicBezTo>
                  <a:pt x="109" y="193"/>
                  <a:pt x="110" y="194"/>
                  <a:pt x="111" y="189"/>
                </a:cubicBezTo>
                <a:cubicBezTo>
                  <a:pt x="111" y="184"/>
                  <a:pt x="106" y="182"/>
                  <a:pt x="103" y="178"/>
                </a:cubicBezTo>
                <a:cubicBezTo>
                  <a:pt x="99" y="174"/>
                  <a:pt x="100" y="172"/>
                  <a:pt x="100" y="167"/>
                </a:cubicBezTo>
                <a:cubicBezTo>
                  <a:pt x="100" y="163"/>
                  <a:pt x="97" y="158"/>
                  <a:pt x="100" y="155"/>
                </a:cubicBezTo>
                <a:cubicBezTo>
                  <a:pt x="103" y="153"/>
                  <a:pt x="100" y="151"/>
                  <a:pt x="99" y="147"/>
                </a:cubicBezTo>
                <a:cubicBezTo>
                  <a:pt x="98" y="142"/>
                  <a:pt x="98" y="138"/>
                  <a:pt x="98" y="135"/>
                </a:cubicBezTo>
                <a:cubicBezTo>
                  <a:pt x="98" y="133"/>
                  <a:pt x="94" y="139"/>
                  <a:pt x="90" y="141"/>
                </a:cubicBezTo>
                <a:cubicBezTo>
                  <a:pt x="87" y="143"/>
                  <a:pt x="82" y="139"/>
                  <a:pt x="82" y="136"/>
                </a:cubicBezTo>
                <a:cubicBezTo>
                  <a:pt x="82" y="133"/>
                  <a:pt x="80" y="132"/>
                  <a:pt x="76" y="134"/>
                </a:cubicBezTo>
                <a:cubicBezTo>
                  <a:pt x="72" y="136"/>
                  <a:pt x="73" y="132"/>
                  <a:pt x="75" y="126"/>
                </a:cubicBezTo>
                <a:cubicBezTo>
                  <a:pt x="77" y="120"/>
                  <a:pt x="76" y="124"/>
                  <a:pt x="75" y="119"/>
                </a:cubicBezTo>
                <a:cubicBezTo>
                  <a:pt x="74" y="115"/>
                  <a:pt x="72" y="107"/>
                  <a:pt x="69" y="110"/>
                </a:cubicBezTo>
                <a:cubicBezTo>
                  <a:pt x="65" y="113"/>
                  <a:pt x="65" y="118"/>
                  <a:pt x="64" y="114"/>
                </a:cubicBezTo>
                <a:cubicBezTo>
                  <a:pt x="62" y="109"/>
                  <a:pt x="59" y="118"/>
                  <a:pt x="57" y="115"/>
                </a:cubicBezTo>
                <a:cubicBezTo>
                  <a:pt x="56" y="113"/>
                  <a:pt x="57" y="110"/>
                  <a:pt x="57" y="107"/>
                </a:cubicBezTo>
                <a:cubicBezTo>
                  <a:pt x="57" y="104"/>
                  <a:pt x="55" y="99"/>
                  <a:pt x="51" y="102"/>
                </a:cubicBezTo>
                <a:cubicBezTo>
                  <a:pt x="47" y="105"/>
                  <a:pt x="49" y="105"/>
                  <a:pt x="45" y="103"/>
                </a:cubicBezTo>
                <a:cubicBezTo>
                  <a:pt x="40" y="102"/>
                  <a:pt x="37" y="98"/>
                  <a:pt x="32" y="102"/>
                </a:cubicBezTo>
                <a:cubicBezTo>
                  <a:pt x="27" y="106"/>
                  <a:pt x="28" y="109"/>
                  <a:pt x="32" y="109"/>
                </a:cubicBezTo>
                <a:cubicBezTo>
                  <a:pt x="36" y="109"/>
                  <a:pt x="36" y="110"/>
                  <a:pt x="37" y="115"/>
                </a:cubicBezTo>
                <a:cubicBezTo>
                  <a:pt x="37" y="120"/>
                  <a:pt x="33" y="119"/>
                  <a:pt x="30" y="120"/>
                </a:cubicBezTo>
                <a:cubicBezTo>
                  <a:pt x="27" y="122"/>
                  <a:pt x="24" y="126"/>
                  <a:pt x="24" y="126"/>
                </a:cubicBezTo>
                <a:cubicBezTo>
                  <a:pt x="24" y="126"/>
                  <a:pt x="17" y="128"/>
                  <a:pt x="14" y="128"/>
                </a:cubicBezTo>
                <a:cubicBezTo>
                  <a:pt x="10" y="128"/>
                  <a:pt x="10" y="126"/>
                  <a:pt x="10" y="124"/>
                </a:cubicBezTo>
                <a:cubicBezTo>
                  <a:pt x="10" y="122"/>
                  <a:pt x="12" y="116"/>
                  <a:pt x="12" y="113"/>
                </a:cubicBezTo>
                <a:cubicBezTo>
                  <a:pt x="11" y="111"/>
                  <a:pt x="14" y="113"/>
                  <a:pt x="14" y="107"/>
                </a:cubicBezTo>
                <a:cubicBezTo>
                  <a:pt x="14" y="100"/>
                  <a:pt x="13" y="100"/>
                  <a:pt x="10" y="97"/>
                </a:cubicBezTo>
                <a:cubicBezTo>
                  <a:pt x="7" y="94"/>
                  <a:pt x="5" y="94"/>
                  <a:pt x="5" y="89"/>
                </a:cubicBezTo>
                <a:cubicBezTo>
                  <a:pt x="5" y="84"/>
                  <a:pt x="6" y="82"/>
                  <a:pt x="5" y="79"/>
                </a:cubicBezTo>
                <a:cubicBezTo>
                  <a:pt x="3" y="75"/>
                  <a:pt x="9" y="74"/>
                  <a:pt x="5" y="69"/>
                </a:cubicBezTo>
                <a:cubicBezTo>
                  <a:pt x="1" y="65"/>
                  <a:pt x="0" y="62"/>
                  <a:pt x="2" y="60"/>
                </a:cubicBezTo>
                <a:cubicBezTo>
                  <a:pt x="4" y="59"/>
                  <a:pt x="8" y="54"/>
                  <a:pt x="11" y="58"/>
                </a:cubicBezTo>
                <a:cubicBezTo>
                  <a:pt x="14" y="61"/>
                  <a:pt x="15" y="63"/>
                  <a:pt x="17" y="59"/>
                </a:cubicBezTo>
                <a:cubicBezTo>
                  <a:pt x="18" y="55"/>
                  <a:pt x="25" y="51"/>
                  <a:pt x="28" y="54"/>
                </a:cubicBezTo>
                <a:cubicBezTo>
                  <a:pt x="31" y="56"/>
                  <a:pt x="32" y="58"/>
                  <a:pt x="36" y="60"/>
                </a:cubicBezTo>
                <a:cubicBezTo>
                  <a:pt x="41" y="63"/>
                  <a:pt x="45" y="60"/>
                  <a:pt x="46" y="56"/>
                </a:cubicBezTo>
                <a:cubicBezTo>
                  <a:pt x="46" y="53"/>
                  <a:pt x="45" y="50"/>
                  <a:pt x="46" y="47"/>
                </a:cubicBezTo>
                <a:cubicBezTo>
                  <a:pt x="46" y="43"/>
                  <a:pt x="50" y="42"/>
                  <a:pt x="53" y="43"/>
                </a:cubicBezTo>
                <a:cubicBezTo>
                  <a:pt x="56" y="43"/>
                  <a:pt x="58" y="43"/>
                  <a:pt x="59" y="40"/>
                </a:cubicBezTo>
                <a:cubicBezTo>
                  <a:pt x="60" y="37"/>
                  <a:pt x="64" y="37"/>
                  <a:pt x="65" y="35"/>
                </a:cubicBezTo>
                <a:cubicBezTo>
                  <a:pt x="66" y="34"/>
                  <a:pt x="64" y="28"/>
                  <a:pt x="67" y="24"/>
                </a:cubicBezTo>
                <a:cubicBezTo>
                  <a:pt x="70" y="21"/>
                  <a:pt x="68" y="20"/>
                  <a:pt x="74" y="21"/>
                </a:cubicBezTo>
                <a:cubicBezTo>
                  <a:pt x="80" y="22"/>
                  <a:pt x="82" y="19"/>
                  <a:pt x="86" y="16"/>
                </a:cubicBezTo>
                <a:cubicBezTo>
                  <a:pt x="90" y="13"/>
                  <a:pt x="91" y="11"/>
                  <a:pt x="94" y="6"/>
                </a:cubicBezTo>
                <a:cubicBezTo>
                  <a:pt x="98" y="2"/>
                  <a:pt x="100" y="0"/>
                  <a:pt x="104" y="3"/>
                </a:cubicBezTo>
                <a:cubicBezTo>
                  <a:pt x="108" y="5"/>
                  <a:pt x="110" y="8"/>
                  <a:pt x="113" y="10"/>
                </a:cubicBezTo>
                <a:cubicBezTo>
                  <a:pt x="117" y="12"/>
                  <a:pt x="119" y="13"/>
                  <a:pt x="120" y="16"/>
                </a:cubicBezTo>
                <a:cubicBezTo>
                  <a:pt x="121" y="19"/>
                  <a:pt x="122" y="19"/>
                  <a:pt x="125" y="21"/>
                </a:cubicBezTo>
                <a:cubicBezTo>
                  <a:pt x="128" y="23"/>
                  <a:pt x="128" y="24"/>
                  <a:pt x="130" y="26"/>
                </a:cubicBezTo>
                <a:cubicBezTo>
                  <a:pt x="132" y="27"/>
                  <a:pt x="136" y="28"/>
                  <a:pt x="138" y="30"/>
                </a:cubicBezTo>
                <a:cubicBezTo>
                  <a:pt x="139" y="31"/>
                  <a:pt x="140" y="32"/>
                  <a:pt x="140" y="38"/>
                </a:cubicBezTo>
                <a:cubicBezTo>
                  <a:pt x="140" y="43"/>
                  <a:pt x="138" y="44"/>
                  <a:pt x="144" y="44"/>
                </a:cubicBezTo>
                <a:cubicBezTo>
                  <a:pt x="150" y="45"/>
                  <a:pt x="153" y="46"/>
                  <a:pt x="153" y="43"/>
                </a:cubicBezTo>
                <a:cubicBezTo>
                  <a:pt x="153" y="40"/>
                  <a:pt x="155" y="42"/>
                  <a:pt x="158" y="42"/>
                </a:cubicBezTo>
                <a:cubicBezTo>
                  <a:pt x="161" y="43"/>
                  <a:pt x="159" y="35"/>
                  <a:pt x="156" y="35"/>
                </a:cubicBezTo>
                <a:cubicBezTo>
                  <a:pt x="153" y="34"/>
                  <a:pt x="151" y="33"/>
                  <a:pt x="152" y="29"/>
                </a:cubicBezTo>
                <a:cubicBezTo>
                  <a:pt x="153" y="25"/>
                  <a:pt x="158" y="21"/>
                  <a:pt x="160" y="23"/>
                </a:cubicBezTo>
                <a:cubicBezTo>
                  <a:pt x="161" y="26"/>
                  <a:pt x="165" y="25"/>
                  <a:pt x="167" y="25"/>
                </a:cubicBezTo>
                <a:cubicBezTo>
                  <a:pt x="169" y="24"/>
                  <a:pt x="171" y="27"/>
                  <a:pt x="173" y="27"/>
                </a:cubicBezTo>
                <a:cubicBezTo>
                  <a:pt x="174" y="27"/>
                  <a:pt x="175" y="27"/>
                  <a:pt x="178" y="27"/>
                </a:cubicBezTo>
                <a:cubicBezTo>
                  <a:pt x="181" y="27"/>
                  <a:pt x="186" y="26"/>
                  <a:pt x="186" y="27"/>
                </a:cubicBezTo>
                <a:cubicBezTo>
                  <a:pt x="187" y="29"/>
                  <a:pt x="185" y="33"/>
                  <a:pt x="187" y="36"/>
                </a:cubicBezTo>
                <a:cubicBezTo>
                  <a:pt x="189" y="38"/>
                  <a:pt x="197" y="35"/>
                  <a:pt x="197" y="32"/>
                </a:cubicBezTo>
                <a:cubicBezTo>
                  <a:pt x="197" y="29"/>
                  <a:pt x="197" y="25"/>
                  <a:pt x="197" y="21"/>
                </a:cubicBezTo>
                <a:cubicBezTo>
                  <a:pt x="197" y="17"/>
                  <a:pt x="193" y="10"/>
                  <a:pt x="197" y="10"/>
                </a:cubicBezTo>
                <a:cubicBezTo>
                  <a:pt x="201" y="10"/>
                  <a:pt x="203" y="8"/>
                  <a:pt x="203" y="6"/>
                </a:cubicBezTo>
                <a:cubicBezTo>
                  <a:pt x="204" y="4"/>
                  <a:pt x="214" y="2"/>
                  <a:pt x="212" y="7"/>
                </a:cubicBezTo>
                <a:cubicBezTo>
                  <a:pt x="210" y="11"/>
                  <a:pt x="208" y="16"/>
                  <a:pt x="210" y="17"/>
                </a:cubicBezTo>
                <a:cubicBezTo>
                  <a:pt x="212" y="18"/>
                  <a:pt x="215" y="17"/>
                  <a:pt x="216" y="20"/>
                </a:cubicBezTo>
                <a:cubicBezTo>
                  <a:pt x="216" y="24"/>
                  <a:pt x="218" y="26"/>
                  <a:pt x="223" y="24"/>
                </a:cubicBezTo>
                <a:cubicBezTo>
                  <a:pt x="228" y="21"/>
                  <a:pt x="230" y="22"/>
                  <a:pt x="233" y="22"/>
                </a:cubicBezTo>
                <a:cubicBezTo>
                  <a:pt x="236" y="23"/>
                  <a:pt x="239" y="20"/>
                  <a:pt x="242" y="20"/>
                </a:cubicBezTo>
                <a:cubicBezTo>
                  <a:pt x="245" y="19"/>
                  <a:pt x="242" y="25"/>
                  <a:pt x="249" y="21"/>
                </a:cubicBezTo>
                <a:cubicBezTo>
                  <a:pt x="250" y="20"/>
                  <a:pt x="252" y="19"/>
                  <a:pt x="255" y="18"/>
                </a:cubicBezTo>
                <a:cubicBezTo>
                  <a:pt x="255" y="19"/>
                  <a:pt x="256" y="20"/>
                  <a:pt x="256" y="21"/>
                </a:cubicBezTo>
                <a:cubicBezTo>
                  <a:pt x="258" y="24"/>
                  <a:pt x="259" y="27"/>
                  <a:pt x="263" y="30"/>
                </a:cubicBezTo>
                <a:cubicBezTo>
                  <a:pt x="266" y="31"/>
                  <a:pt x="268" y="34"/>
                  <a:pt x="270" y="37"/>
                </a:cubicBezTo>
                <a:cubicBezTo>
                  <a:pt x="270" y="37"/>
                  <a:pt x="270" y="37"/>
                  <a:pt x="270" y="37"/>
                </a:cubicBezTo>
                <a:cubicBezTo>
                  <a:pt x="269" y="40"/>
                  <a:pt x="264" y="40"/>
                  <a:pt x="268" y="44"/>
                </a:cubicBezTo>
                <a:cubicBezTo>
                  <a:pt x="273" y="48"/>
                  <a:pt x="277" y="47"/>
                  <a:pt x="277" y="53"/>
                </a:cubicBezTo>
                <a:cubicBezTo>
                  <a:pt x="277" y="59"/>
                  <a:pt x="280" y="65"/>
                  <a:pt x="283" y="66"/>
                </a:cubicBezTo>
                <a:cubicBezTo>
                  <a:pt x="285" y="66"/>
                  <a:pt x="284" y="67"/>
                  <a:pt x="289" y="70"/>
                </a:cubicBezTo>
                <a:cubicBezTo>
                  <a:pt x="295" y="74"/>
                  <a:pt x="302" y="77"/>
                  <a:pt x="302" y="77"/>
                </a:cubicBezTo>
                <a:cubicBezTo>
                  <a:pt x="302" y="77"/>
                  <a:pt x="299" y="83"/>
                  <a:pt x="302" y="84"/>
                </a:cubicBezTo>
                <a:cubicBezTo>
                  <a:pt x="305" y="86"/>
                  <a:pt x="309" y="87"/>
                  <a:pt x="307" y="91"/>
                </a:cubicBezTo>
                <a:cubicBezTo>
                  <a:pt x="304" y="95"/>
                  <a:pt x="302" y="99"/>
                  <a:pt x="302" y="101"/>
                </a:cubicBezTo>
                <a:cubicBezTo>
                  <a:pt x="301" y="102"/>
                  <a:pt x="296" y="104"/>
                  <a:pt x="297" y="107"/>
                </a:cubicBezTo>
                <a:cubicBezTo>
                  <a:pt x="298" y="111"/>
                  <a:pt x="302" y="114"/>
                  <a:pt x="303" y="115"/>
                </a:cubicBezTo>
                <a:cubicBezTo>
                  <a:pt x="305" y="115"/>
                  <a:pt x="307" y="117"/>
                  <a:pt x="308" y="121"/>
                </a:cubicBezTo>
                <a:cubicBezTo>
                  <a:pt x="310" y="125"/>
                  <a:pt x="313" y="129"/>
                  <a:pt x="313" y="133"/>
                </a:cubicBezTo>
                <a:cubicBezTo>
                  <a:pt x="313" y="136"/>
                  <a:pt x="319" y="132"/>
                  <a:pt x="319" y="137"/>
                </a:cubicBezTo>
                <a:cubicBezTo>
                  <a:pt x="319" y="142"/>
                  <a:pt x="317" y="149"/>
                  <a:pt x="322" y="150"/>
                </a:cubicBezTo>
                <a:cubicBezTo>
                  <a:pt x="327" y="150"/>
                  <a:pt x="331" y="153"/>
                  <a:pt x="331" y="158"/>
                </a:cubicBezTo>
                <a:cubicBezTo>
                  <a:pt x="332" y="163"/>
                  <a:pt x="338" y="161"/>
                  <a:pt x="343" y="159"/>
                </a:cubicBezTo>
                <a:cubicBezTo>
                  <a:pt x="348" y="158"/>
                  <a:pt x="353" y="160"/>
                  <a:pt x="356" y="167"/>
                </a:cubicBezTo>
                <a:cubicBezTo>
                  <a:pt x="359" y="175"/>
                  <a:pt x="366" y="179"/>
                  <a:pt x="367" y="181"/>
                </a:cubicBezTo>
                <a:cubicBezTo>
                  <a:pt x="368" y="183"/>
                  <a:pt x="371" y="187"/>
                  <a:pt x="376" y="187"/>
                </a:cubicBezTo>
                <a:cubicBezTo>
                  <a:pt x="380" y="187"/>
                  <a:pt x="381" y="188"/>
                  <a:pt x="384" y="192"/>
                </a:cubicBezTo>
                <a:cubicBezTo>
                  <a:pt x="386" y="195"/>
                  <a:pt x="387" y="198"/>
                  <a:pt x="389" y="202"/>
                </a:cubicBezTo>
                <a:cubicBezTo>
                  <a:pt x="391" y="207"/>
                  <a:pt x="396" y="208"/>
                  <a:pt x="400" y="206"/>
                </a:cubicBezTo>
                <a:cubicBezTo>
                  <a:pt x="403" y="203"/>
                  <a:pt x="404" y="206"/>
                  <a:pt x="407" y="209"/>
                </a:cubicBezTo>
                <a:cubicBezTo>
                  <a:pt x="411" y="212"/>
                  <a:pt x="411" y="217"/>
                  <a:pt x="414" y="217"/>
                </a:cubicBezTo>
                <a:cubicBezTo>
                  <a:pt x="418" y="217"/>
                  <a:pt x="421" y="220"/>
                  <a:pt x="421" y="221"/>
                </a:cubicBezTo>
                <a:cubicBezTo>
                  <a:pt x="422" y="222"/>
                  <a:pt x="430" y="227"/>
                  <a:pt x="428" y="231"/>
                </a:cubicBezTo>
                <a:cubicBezTo>
                  <a:pt x="425" y="235"/>
                  <a:pt x="427" y="236"/>
                  <a:pt x="428" y="238"/>
                </a:cubicBezTo>
                <a:cubicBezTo>
                  <a:pt x="429" y="240"/>
                  <a:pt x="429" y="243"/>
                  <a:pt x="428" y="246"/>
                </a:cubicBezTo>
                <a:cubicBezTo>
                  <a:pt x="428" y="250"/>
                  <a:pt x="427" y="254"/>
                  <a:pt x="425" y="255"/>
                </a:cubicBezTo>
                <a:cubicBezTo>
                  <a:pt x="423" y="255"/>
                  <a:pt x="423" y="259"/>
                  <a:pt x="421" y="262"/>
                </a:cubicBezTo>
                <a:cubicBezTo>
                  <a:pt x="418" y="264"/>
                  <a:pt x="412" y="259"/>
                  <a:pt x="410" y="257"/>
                </a:cubicBezTo>
                <a:cubicBezTo>
                  <a:pt x="407" y="255"/>
                  <a:pt x="404" y="255"/>
                  <a:pt x="400" y="255"/>
                </a:cubicBezTo>
                <a:cubicBezTo>
                  <a:pt x="397" y="256"/>
                  <a:pt x="394" y="261"/>
                  <a:pt x="395" y="264"/>
                </a:cubicBezTo>
                <a:cubicBezTo>
                  <a:pt x="396" y="266"/>
                  <a:pt x="395" y="270"/>
                  <a:pt x="395" y="274"/>
                </a:cubicBezTo>
                <a:cubicBezTo>
                  <a:pt x="394" y="277"/>
                  <a:pt x="396" y="281"/>
                  <a:pt x="392" y="284"/>
                </a:cubicBezTo>
                <a:cubicBezTo>
                  <a:pt x="389" y="286"/>
                  <a:pt x="382" y="291"/>
                  <a:pt x="381" y="292"/>
                </a:cubicBezTo>
                <a:cubicBezTo>
                  <a:pt x="380" y="294"/>
                  <a:pt x="377" y="291"/>
                  <a:pt x="372" y="294"/>
                </a:cubicBezTo>
                <a:cubicBezTo>
                  <a:pt x="366" y="296"/>
                  <a:pt x="360" y="293"/>
                  <a:pt x="356" y="299"/>
                </a:cubicBezTo>
                <a:cubicBezTo>
                  <a:pt x="352" y="305"/>
                  <a:pt x="351" y="303"/>
                  <a:pt x="346" y="305"/>
                </a:cubicBezTo>
                <a:cubicBezTo>
                  <a:pt x="341" y="307"/>
                  <a:pt x="344" y="310"/>
                  <a:pt x="340" y="312"/>
                </a:cubicBezTo>
                <a:cubicBezTo>
                  <a:pt x="335" y="314"/>
                  <a:pt x="332" y="316"/>
                  <a:pt x="335" y="320"/>
                </a:cubicBezTo>
                <a:cubicBezTo>
                  <a:pt x="337" y="325"/>
                  <a:pt x="343" y="331"/>
                  <a:pt x="344" y="331"/>
                </a:cubicBezTo>
                <a:cubicBezTo>
                  <a:pt x="346" y="332"/>
                  <a:pt x="346" y="339"/>
                  <a:pt x="351" y="340"/>
                </a:cubicBezTo>
                <a:cubicBezTo>
                  <a:pt x="356" y="342"/>
                  <a:pt x="362" y="348"/>
                  <a:pt x="359" y="350"/>
                </a:cubicBezTo>
                <a:cubicBezTo>
                  <a:pt x="356" y="353"/>
                  <a:pt x="353" y="358"/>
                  <a:pt x="353" y="362"/>
                </a:cubicBezTo>
                <a:cubicBezTo>
                  <a:pt x="352" y="365"/>
                  <a:pt x="349" y="370"/>
                  <a:pt x="354" y="369"/>
                </a:cubicBezTo>
                <a:cubicBezTo>
                  <a:pt x="359" y="367"/>
                  <a:pt x="362" y="366"/>
                  <a:pt x="364" y="369"/>
                </a:cubicBezTo>
                <a:cubicBezTo>
                  <a:pt x="366" y="372"/>
                  <a:pt x="367" y="377"/>
                  <a:pt x="367" y="381"/>
                </a:cubicBezTo>
                <a:cubicBezTo>
                  <a:pt x="366" y="384"/>
                  <a:pt x="364" y="386"/>
                  <a:pt x="365" y="388"/>
                </a:cubicBezTo>
                <a:cubicBezTo>
                  <a:pt x="366" y="390"/>
                  <a:pt x="362" y="389"/>
                  <a:pt x="363" y="393"/>
                </a:cubicBezTo>
                <a:cubicBezTo>
                  <a:pt x="364" y="396"/>
                  <a:pt x="365" y="401"/>
                  <a:pt x="361" y="400"/>
                </a:cubicBezTo>
                <a:cubicBezTo>
                  <a:pt x="357" y="400"/>
                  <a:pt x="350" y="393"/>
                  <a:pt x="347" y="392"/>
                </a:cubicBezTo>
                <a:cubicBezTo>
                  <a:pt x="345" y="391"/>
                  <a:pt x="337" y="390"/>
                  <a:pt x="341" y="385"/>
                </a:cubicBezTo>
                <a:cubicBezTo>
                  <a:pt x="344" y="380"/>
                  <a:pt x="340" y="382"/>
                  <a:pt x="338" y="379"/>
                </a:cubicBezTo>
                <a:cubicBezTo>
                  <a:pt x="336" y="376"/>
                  <a:pt x="333" y="374"/>
                  <a:pt x="328" y="375"/>
                </a:cubicBezTo>
                <a:cubicBezTo>
                  <a:pt x="322" y="376"/>
                  <a:pt x="323" y="383"/>
                  <a:pt x="317" y="381"/>
                </a:cubicBezTo>
                <a:cubicBezTo>
                  <a:pt x="311" y="379"/>
                  <a:pt x="308" y="369"/>
                  <a:pt x="304" y="371"/>
                </a:cubicBezTo>
                <a:cubicBezTo>
                  <a:pt x="301" y="373"/>
                  <a:pt x="297" y="372"/>
                  <a:pt x="295" y="372"/>
                </a:cubicBezTo>
                <a:cubicBezTo>
                  <a:pt x="293" y="372"/>
                  <a:pt x="293" y="368"/>
                  <a:pt x="289" y="368"/>
                </a:cubicBezTo>
                <a:cubicBezTo>
                  <a:pt x="286" y="368"/>
                  <a:pt x="284" y="376"/>
                  <a:pt x="286" y="377"/>
                </a:cubicBezTo>
                <a:cubicBezTo>
                  <a:pt x="287" y="379"/>
                  <a:pt x="290" y="384"/>
                  <a:pt x="285" y="385"/>
                </a:cubicBezTo>
                <a:cubicBezTo>
                  <a:pt x="280" y="385"/>
                  <a:pt x="275" y="381"/>
                  <a:pt x="269" y="383"/>
                </a:cubicBezTo>
                <a:cubicBezTo>
                  <a:pt x="262" y="385"/>
                  <a:pt x="262" y="386"/>
                  <a:pt x="256" y="388"/>
                </a:cubicBezTo>
                <a:cubicBezTo>
                  <a:pt x="250" y="390"/>
                  <a:pt x="239" y="386"/>
                  <a:pt x="235" y="389"/>
                </a:cubicBezTo>
                <a:cubicBezTo>
                  <a:pt x="231" y="392"/>
                  <a:pt x="231" y="397"/>
                  <a:pt x="229" y="398"/>
                </a:cubicBezTo>
                <a:cubicBezTo>
                  <a:pt x="226" y="399"/>
                  <a:pt x="218" y="396"/>
                  <a:pt x="216" y="399"/>
                </a:cubicBezTo>
                <a:cubicBezTo>
                  <a:pt x="214" y="403"/>
                  <a:pt x="216" y="407"/>
                  <a:pt x="214" y="407"/>
                </a:cubicBezTo>
                <a:cubicBezTo>
                  <a:pt x="211" y="407"/>
                  <a:pt x="207" y="407"/>
                  <a:pt x="206" y="410"/>
                </a:cubicBezTo>
                <a:cubicBezTo>
                  <a:pt x="205" y="412"/>
                  <a:pt x="202" y="416"/>
                  <a:pt x="198" y="412"/>
                </a:cubicBezTo>
                <a:cubicBezTo>
                  <a:pt x="193" y="408"/>
                  <a:pt x="193" y="407"/>
                  <a:pt x="189" y="411"/>
                </a:cubicBezTo>
                <a:cubicBezTo>
                  <a:pt x="186" y="414"/>
                  <a:pt x="183" y="415"/>
                  <a:pt x="178" y="415"/>
                </a:cubicBezTo>
                <a:cubicBezTo>
                  <a:pt x="174" y="415"/>
                  <a:pt x="176" y="412"/>
                  <a:pt x="175" y="408"/>
                </a:cubicBezTo>
                <a:cubicBezTo>
                  <a:pt x="174" y="404"/>
                  <a:pt x="170" y="402"/>
                  <a:pt x="168" y="403"/>
                </a:cubicBezTo>
                <a:cubicBezTo>
                  <a:pt x="166" y="403"/>
                  <a:pt x="164" y="401"/>
                  <a:pt x="166" y="399"/>
                </a:cubicBezTo>
                <a:cubicBezTo>
                  <a:pt x="168" y="398"/>
                  <a:pt x="167" y="395"/>
                  <a:pt x="164" y="396"/>
                </a:cubicBezTo>
                <a:cubicBezTo>
                  <a:pt x="160" y="397"/>
                  <a:pt x="158" y="399"/>
                  <a:pt x="155" y="398"/>
                </a:cubicBezTo>
                <a:cubicBezTo>
                  <a:pt x="153" y="396"/>
                  <a:pt x="149" y="395"/>
                  <a:pt x="147" y="395"/>
                </a:cubicBezTo>
                <a:cubicBezTo>
                  <a:pt x="146" y="395"/>
                  <a:pt x="141" y="393"/>
                  <a:pt x="138" y="394"/>
                </a:cubicBezTo>
                <a:cubicBezTo>
                  <a:pt x="136" y="395"/>
                  <a:pt x="133" y="397"/>
                  <a:pt x="130" y="396"/>
                </a:cubicBezTo>
                <a:cubicBezTo>
                  <a:pt x="127" y="395"/>
                  <a:pt x="125" y="397"/>
                  <a:pt x="127" y="399"/>
                </a:cubicBezTo>
                <a:cubicBezTo>
                  <a:pt x="129" y="402"/>
                  <a:pt x="129" y="404"/>
                  <a:pt x="128" y="407"/>
                </a:cubicBezTo>
                <a:cubicBezTo>
                  <a:pt x="127" y="409"/>
                  <a:pt x="127" y="413"/>
                  <a:pt x="124" y="415"/>
                </a:cubicBezTo>
                <a:cubicBezTo>
                  <a:pt x="120" y="417"/>
                  <a:pt x="119" y="422"/>
                  <a:pt x="117" y="424"/>
                </a:cubicBezTo>
                <a:cubicBezTo>
                  <a:pt x="116" y="426"/>
                  <a:pt x="111" y="429"/>
                  <a:pt x="107" y="430"/>
                </a:cubicBezTo>
                <a:cubicBezTo>
                  <a:pt x="103" y="430"/>
                  <a:pt x="101" y="431"/>
                  <a:pt x="102" y="427"/>
                </a:cubicBezTo>
                <a:cubicBezTo>
                  <a:pt x="103" y="423"/>
                  <a:pt x="104" y="424"/>
                  <a:pt x="104" y="420"/>
                </a:cubicBezTo>
                <a:cubicBezTo>
                  <a:pt x="105" y="416"/>
                  <a:pt x="100" y="416"/>
                  <a:pt x="97" y="418"/>
                </a:cubicBezTo>
                <a:cubicBezTo>
                  <a:pt x="94" y="419"/>
                  <a:pt x="90" y="417"/>
                  <a:pt x="91" y="414"/>
                </a:cubicBezTo>
                <a:cubicBezTo>
                  <a:pt x="92" y="411"/>
                  <a:pt x="93" y="407"/>
                  <a:pt x="92" y="406"/>
                </a:cubicBezTo>
                <a:cubicBezTo>
                  <a:pt x="90" y="404"/>
                  <a:pt x="85" y="404"/>
                  <a:pt x="83" y="401"/>
                </a:cubicBezTo>
                <a:cubicBezTo>
                  <a:pt x="82" y="398"/>
                  <a:pt x="79" y="396"/>
                  <a:pt x="76" y="397"/>
                </a:cubicBezTo>
                <a:cubicBezTo>
                  <a:pt x="73" y="398"/>
                  <a:pt x="69" y="397"/>
                  <a:pt x="69" y="395"/>
                </a:cubicBezTo>
                <a:cubicBezTo>
                  <a:pt x="69" y="392"/>
                  <a:pt x="70" y="387"/>
                  <a:pt x="66" y="390"/>
                </a:cubicBezTo>
                <a:cubicBezTo>
                  <a:pt x="63" y="393"/>
                  <a:pt x="62" y="395"/>
                  <a:pt x="58" y="396"/>
                </a:cubicBezTo>
                <a:cubicBezTo>
                  <a:pt x="58" y="395"/>
                  <a:pt x="57" y="394"/>
                  <a:pt x="56" y="393"/>
                </a:cubicBezTo>
                <a:cubicBezTo>
                  <a:pt x="53" y="391"/>
                  <a:pt x="50" y="391"/>
                  <a:pt x="48" y="391"/>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265"/>
          <p:cNvSpPr>
            <a:spLocks/>
          </p:cNvSpPr>
          <p:nvPr/>
        </p:nvSpPr>
        <p:spPr bwMode="auto">
          <a:xfrm>
            <a:off x="4917850" y="5236961"/>
            <a:ext cx="1217277" cy="1126211"/>
          </a:xfrm>
          <a:custGeom>
            <a:avLst/>
            <a:gdLst>
              <a:gd name="T0" fmla="*/ 91 w 277"/>
              <a:gd name="T1" fmla="*/ 88 h 295"/>
              <a:gd name="T2" fmla="*/ 105 w 277"/>
              <a:gd name="T3" fmla="*/ 48 h 295"/>
              <a:gd name="T4" fmla="*/ 107 w 277"/>
              <a:gd name="T5" fmla="*/ 35 h 295"/>
              <a:gd name="T6" fmla="*/ 126 w 277"/>
              <a:gd name="T7" fmla="*/ 36 h 295"/>
              <a:gd name="T8" fmla="*/ 141 w 277"/>
              <a:gd name="T9" fmla="*/ 48 h 295"/>
              <a:gd name="T10" fmla="*/ 156 w 277"/>
              <a:gd name="T11" fmla="*/ 29 h 295"/>
              <a:gd name="T12" fmla="*/ 175 w 277"/>
              <a:gd name="T13" fmla="*/ 22 h 295"/>
              <a:gd name="T14" fmla="*/ 177 w 277"/>
              <a:gd name="T15" fmla="*/ 4 h 295"/>
              <a:gd name="T16" fmla="*/ 202 w 277"/>
              <a:gd name="T17" fmla="*/ 9 h 295"/>
              <a:gd name="T18" fmla="*/ 214 w 277"/>
              <a:gd name="T19" fmla="*/ 12 h 295"/>
              <a:gd name="T20" fmla="*/ 221 w 277"/>
              <a:gd name="T21" fmla="*/ 36 h 295"/>
              <a:gd name="T22" fmla="*/ 243 w 277"/>
              <a:gd name="T23" fmla="*/ 37 h 295"/>
              <a:gd name="T24" fmla="*/ 245 w 277"/>
              <a:gd name="T25" fmla="*/ 69 h 295"/>
              <a:gd name="T26" fmla="*/ 257 w 277"/>
              <a:gd name="T27" fmla="*/ 99 h 295"/>
              <a:gd name="T28" fmla="*/ 270 w 277"/>
              <a:gd name="T29" fmla="*/ 136 h 295"/>
              <a:gd name="T30" fmla="*/ 262 w 277"/>
              <a:gd name="T31" fmla="*/ 145 h 295"/>
              <a:gd name="T32" fmla="*/ 258 w 277"/>
              <a:gd name="T33" fmla="*/ 164 h 295"/>
              <a:gd name="T34" fmla="*/ 233 w 277"/>
              <a:gd name="T35" fmla="*/ 184 h 295"/>
              <a:gd name="T36" fmla="*/ 243 w 277"/>
              <a:gd name="T37" fmla="*/ 231 h 295"/>
              <a:gd name="T38" fmla="*/ 243 w 277"/>
              <a:gd name="T39" fmla="*/ 255 h 295"/>
              <a:gd name="T40" fmla="*/ 243 w 277"/>
              <a:gd name="T41" fmla="*/ 275 h 295"/>
              <a:gd name="T42" fmla="*/ 218 w 277"/>
              <a:gd name="T43" fmla="*/ 276 h 295"/>
              <a:gd name="T44" fmla="*/ 193 w 277"/>
              <a:gd name="T45" fmla="*/ 293 h 295"/>
              <a:gd name="T46" fmla="*/ 175 w 277"/>
              <a:gd name="T47" fmla="*/ 280 h 295"/>
              <a:gd name="T48" fmla="*/ 154 w 277"/>
              <a:gd name="T49" fmla="*/ 268 h 295"/>
              <a:gd name="T50" fmla="*/ 154 w 277"/>
              <a:gd name="T51" fmla="*/ 271 h 295"/>
              <a:gd name="T52" fmla="*/ 155 w 277"/>
              <a:gd name="T53" fmla="*/ 281 h 295"/>
              <a:gd name="T54" fmla="*/ 136 w 277"/>
              <a:gd name="T55" fmla="*/ 271 h 295"/>
              <a:gd name="T56" fmla="*/ 133 w 277"/>
              <a:gd name="T57" fmla="*/ 280 h 295"/>
              <a:gd name="T58" fmla="*/ 112 w 277"/>
              <a:gd name="T59" fmla="*/ 277 h 295"/>
              <a:gd name="T60" fmla="*/ 98 w 277"/>
              <a:gd name="T61" fmla="*/ 263 h 295"/>
              <a:gd name="T62" fmla="*/ 85 w 277"/>
              <a:gd name="T63" fmla="*/ 279 h 295"/>
              <a:gd name="T64" fmla="*/ 100 w 277"/>
              <a:gd name="T65" fmla="*/ 288 h 295"/>
              <a:gd name="T66" fmla="*/ 76 w 277"/>
              <a:gd name="T67" fmla="*/ 289 h 295"/>
              <a:gd name="T68" fmla="*/ 53 w 277"/>
              <a:gd name="T69" fmla="*/ 293 h 295"/>
              <a:gd name="T70" fmla="*/ 26 w 277"/>
              <a:gd name="T71" fmla="*/ 291 h 295"/>
              <a:gd name="T72" fmla="*/ 9 w 277"/>
              <a:gd name="T73" fmla="*/ 294 h 295"/>
              <a:gd name="T74" fmla="*/ 5 w 277"/>
              <a:gd name="T75" fmla="*/ 264 h 295"/>
              <a:gd name="T76" fmla="*/ 10 w 277"/>
              <a:gd name="T77" fmla="*/ 246 h 295"/>
              <a:gd name="T78" fmla="*/ 11 w 277"/>
              <a:gd name="T79" fmla="*/ 219 h 295"/>
              <a:gd name="T80" fmla="*/ 22 w 277"/>
              <a:gd name="T81" fmla="*/ 195 h 295"/>
              <a:gd name="T82" fmla="*/ 30 w 277"/>
              <a:gd name="T83" fmla="*/ 170 h 295"/>
              <a:gd name="T84" fmla="*/ 45 w 277"/>
              <a:gd name="T85" fmla="*/ 145 h 295"/>
              <a:gd name="T86" fmla="*/ 55 w 277"/>
              <a:gd name="T87" fmla="*/ 134 h 295"/>
              <a:gd name="T88" fmla="*/ 68 w 277"/>
              <a:gd name="T89" fmla="*/ 11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 h="295">
                <a:moveTo>
                  <a:pt x="69" y="113"/>
                </a:moveTo>
                <a:cubicBezTo>
                  <a:pt x="75" y="112"/>
                  <a:pt x="81" y="109"/>
                  <a:pt x="82" y="106"/>
                </a:cubicBezTo>
                <a:cubicBezTo>
                  <a:pt x="86" y="99"/>
                  <a:pt x="90" y="96"/>
                  <a:pt x="91" y="88"/>
                </a:cubicBezTo>
                <a:cubicBezTo>
                  <a:pt x="92" y="80"/>
                  <a:pt x="95" y="74"/>
                  <a:pt x="97" y="72"/>
                </a:cubicBezTo>
                <a:cubicBezTo>
                  <a:pt x="100" y="69"/>
                  <a:pt x="103" y="68"/>
                  <a:pt x="101" y="64"/>
                </a:cubicBezTo>
                <a:cubicBezTo>
                  <a:pt x="100" y="59"/>
                  <a:pt x="106" y="51"/>
                  <a:pt x="105" y="48"/>
                </a:cubicBezTo>
                <a:cubicBezTo>
                  <a:pt x="104" y="45"/>
                  <a:pt x="98" y="44"/>
                  <a:pt x="98" y="40"/>
                </a:cubicBezTo>
                <a:cubicBezTo>
                  <a:pt x="97" y="36"/>
                  <a:pt x="92" y="29"/>
                  <a:pt x="96" y="29"/>
                </a:cubicBezTo>
                <a:cubicBezTo>
                  <a:pt x="100" y="29"/>
                  <a:pt x="102" y="32"/>
                  <a:pt x="107" y="35"/>
                </a:cubicBezTo>
                <a:cubicBezTo>
                  <a:pt x="112" y="37"/>
                  <a:pt x="116" y="34"/>
                  <a:pt x="113" y="30"/>
                </a:cubicBezTo>
                <a:cubicBezTo>
                  <a:pt x="111" y="27"/>
                  <a:pt x="114" y="21"/>
                  <a:pt x="118" y="25"/>
                </a:cubicBezTo>
                <a:cubicBezTo>
                  <a:pt x="123" y="28"/>
                  <a:pt x="123" y="37"/>
                  <a:pt x="126" y="36"/>
                </a:cubicBezTo>
                <a:cubicBezTo>
                  <a:pt x="129" y="36"/>
                  <a:pt x="137" y="37"/>
                  <a:pt x="135" y="40"/>
                </a:cubicBezTo>
                <a:cubicBezTo>
                  <a:pt x="134" y="43"/>
                  <a:pt x="129" y="46"/>
                  <a:pt x="132" y="51"/>
                </a:cubicBezTo>
                <a:cubicBezTo>
                  <a:pt x="135" y="56"/>
                  <a:pt x="142" y="51"/>
                  <a:pt x="141" y="48"/>
                </a:cubicBezTo>
                <a:cubicBezTo>
                  <a:pt x="141" y="44"/>
                  <a:pt x="143" y="40"/>
                  <a:pt x="146" y="40"/>
                </a:cubicBezTo>
                <a:cubicBezTo>
                  <a:pt x="149" y="41"/>
                  <a:pt x="155" y="41"/>
                  <a:pt x="155" y="38"/>
                </a:cubicBezTo>
                <a:cubicBezTo>
                  <a:pt x="155" y="35"/>
                  <a:pt x="156" y="32"/>
                  <a:pt x="156" y="29"/>
                </a:cubicBezTo>
                <a:cubicBezTo>
                  <a:pt x="157" y="30"/>
                  <a:pt x="158" y="30"/>
                  <a:pt x="159" y="30"/>
                </a:cubicBezTo>
                <a:cubicBezTo>
                  <a:pt x="162" y="30"/>
                  <a:pt x="169" y="28"/>
                  <a:pt x="169" y="28"/>
                </a:cubicBezTo>
                <a:cubicBezTo>
                  <a:pt x="169" y="28"/>
                  <a:pt x="172" y="24"/>
                  <a:pt x="175" y="22"/>
                </a:cubicBezTo>
                <a:cubicBezTo>
                  <a:pt x="178" y="21"/>
                  <a:pt x="182" y="22"/>
                  <a:pt x="182" y="17"/>
                </a:cubicBezTo>
                <a:cubicBezTo>
                  <a:pt x="181" y="12"/>
                  <a:pt x="181" y="11"/>
                  <a:pt x="177" y="11"/>
                </a:cubicBezTo>
                <a:cubicBezTo>
                  <a:pt x="173" y="11"/>
                  <a:pt x="172" y="8"/>
                  <a:pt x="177" y="4"/>
                </a:cubicBezTo>
                <a:cubicBezTo>
                  <a:pt x="182" y="0"/>
                  <a:pt x="185" y="4"/>
                  <a:pt x="190" y="5"/>
                </a:cubicBezTo>
                <a:cubicBezTo>
                  <a:pt x="194" y="7"/>
                  <a:pt x="192" y="7"/>
                  <a:pt x="196" y="4"/>
                </a:cubicBezTo>
                <a:cubicBezTo>
                  <a:pt x="200" y="1"/>
                  <a:pt x="202" y="6"/>
                  <a:pt x="202" y="9"/>
                </a:cubicBezTo>
                <a:cubicBezTo>
                  <a:pt x="202" y="12"/>
                  <a:pt x="201" y="15"/>
                  <a:pt x="202" y="17"/>
                </a:cubicBezTo>
                <a:cubicBezTo>
                  <a:pt x="204" y="20"/>
                  <a:pt x="207" y="11"/>
                  <a:pt x="209" y="16"/>
                </a:cubicBezTo>
                <a:cubicBezTo>
                  <a:pt x="210" y="20"/>
                  <a:pt x="210" y="15"/>
                  <a:pt x="214" y="12"/>
                </a:cubicBezTo>
                <a:cubicBezTo>
                  <a:pt x="217" y="9"/>
                  <a:pt x="219" y="17"/>
                  <a:pt x="220" y="21"/>
                </a:cubicBezTo>
                <a:cubicBezTo>
                  <a:pt x="221" y="26"/>
                  <a:pt x="222" y="22"/>
                  <a:pt x="220" y="28"/>
                </a:cubicBezTo>
                <a:cubicBezTo>
                  <a:pt x="218" y="34"/>
                  <a:pt x="217" y="38"/>
                  <a:pt x="221" y="36"/>
                </a:cubicBezTo>
                <a:cubicBezTo>
                  <a:pt x="225" y="34"/>
                  <a:pt x="227" y="35"/>
                  <a:pt x="227" y="38"/>
                </a:cubicBezTo>
                <a:cubicBezTo>
                  <a:pt x="227" y="41"/>
                  <a:pt x="232" y="45"/>
                  <a:pt x="235" y="43"/>
                </a:cubicBezTo>
                <a:cubicBezTo>
                  <a:pt x="239" y="41"/>
                  <a:pt x="243" y="35"/>
                  <a:pt x="243" y="37"/>
                </a:cubicBezTo>
                <a:cubicBezTo>
                  <a:pt x="243" y="40"/>
                  <a:pt x="243" y="44"/>
                  <a:pt x="244" y="49"/>
                </a:cubicBezTo>
                <a:cubicBezTo>
                  <a:pt x="245" y="53"/>
                  <a:pt x="248" y="55"/>
                  <a:pt x="245" y="57"/>
                </a:cubicBezTo>
                <a:cubicBezTo>
                  <a:pt x="242" y="60"/>
                  <a:pt x="245" y="65"/>
                  <a:pt x="245" y="69"/>
                </a:cubicBezTo>
                <a:cubicBezTo>
                  <a:pt x="245" y="74"/>
                  <a:pt x="244" y="76"/>
                  <a:pt x="248" y="80"/>
                </a:cubicBezTo>
                <a:cubicBezTo>
                  <a:pt x="251" y="84"/>
                  <a:pt x="256" y="86"/>
                  <a:pt x="256" y="91"/>
                </a:cubicBezTo>
                <a:cubicBezTo>
                  <a:pt x="255" y="96"/>
                  <a:pt x="254" y="95"/>
                  <a:pt x="257" y="99"/>
                </a:cubicBezTo>
                <a:cubicBezTo>
                  <a:pt x="260" y="103"/>
                  <a:pt x="264" y="102"/>
                  <a:pt x="268" y="105"/>
                </a:cubicBezTo>
                <a:cubicBezTo>
                  <a:pt x="273" y="109"/>
                  <a:pt x="272" y="115"/>
                  <a:pt x="272" y="117"/>
                </a:cubicBezTo>
                <a:cubicBezTo>
                  <a:pt x="273" y="120"/>
                  <a:pt x="275" y="129"/>
                  <a:pt x="270" y="136"/>
                </a:cubicBezTo>
                <a:cubicBezTo>
                  <a:pt x="266" y="142"/>
                  <a:pt x="277" y="141"/>
                  <a:pt x="276" y="146"/>
                </a:cubicBezTo>
                <a:cubicBezTo>
                  <a:pt x="275" y="150"/>
                  <a:pt x="271" y="144"/>
                  <a:pt x="270" y="146"/>
                </a:cubicBezTo>
                <a:cubicBezTo>
                  <a:pt x="269" y="148"/>
                  <a:pt x="266" y="148"/>
                  <a:pt x="262" y="145"/>
                </a:cubicBezTo>
                <a:cubicBezTo>
                  <a:pt x="258" y="141"/>
                  <a:pt x="256" y="144"/>
                  <a:pt x="255" y="146"/>
                </a:cubicBezTo>
                <a:cubicBezTo>
                  <a:pt x="254" y="149"/>
                  <a:pt x="261" y="153"/>
                  <a:pt x="261" y="156"/>
                </a:cubicBezTo>
                <a:cubicBezTo>
                  <a:pt x="261" y="158"/>
                  <a:pt x="259" y="161"/>
                  <a:pt x="258" y="164"/>
                </a:cubicBezTo>
                <a:cubicBezTo>
                  <a:pt x="257" y="167"/>
                  <a:pt x="254" y="169"/>
                  <a:pt x="246" y="171"/>
                </a:cubicBezTo>
                <a:cubicBezTo>
                  <a:pt x="239" y="174"/>
                  <a:pt x="240" y="168"/>
                  <a:pt x="238" y="172"/>
                </a:cubicBezTo>
                <a:cubicBezTo>
                  <a:pt x="235" y="175"/>
                  <a:pt x="236" y="180"/>
                  <a:pt x="233" y="184"/>
                </a:cubicBezTo>
                <a:cubicBezTo>
                  <a:pt x="230" y="189"/>
                  <a:pt x="234" y="189"/>
                  <a:pt x="238" y="195"/>
                </a:cubicBezTo>
                <a:cubicBezTo>
                  <a:pt x="242" y="201"/>
                  <a:pt x="238" y="206"/>
                  <a:pt x="243" y="215"/>
                </a:cubicBezTo>
                <a:cubicBezTo>
                  <a:pt x="248" y="224"/>
                  <a:pt x="243" y="231"/>
                  <a:pt x="243" y="231"/>
                </a:cubicBezTo>
                <a:cubicBezTo>
                  <a:pt x="243" y="231"/>
                  <a:pt x="243" y="232"/>
                  <a:pt x="242" y="238"/>
                </a:cubicBezTo>
                <a:cubicBezTo>
                  <a:pt x="241" y="243"/>
                  <a:pt x="242" y="242"/>
                  <a:pt x="241" y="245"/>
                </a:cubicBezTo>
                <a:cubicBezTo>
                  <a:pt x="240" y="247"/>
                  <a:pt x="242" y="252"/>
                  <a:pt x="243" y="255"/>
                </a:cubicBezTo>
                <a:cubicBezTo>
                  <a:pt x="244" y="257"/>
                  <a:pt x="242" y="257"/>
                  <a:pt x="240" y="260"/>
                </a:cubicBezTo>
                <a:cubicBezTo>
                  <a:pt x="238" y="263"/>
                  <a:pt x="242" y="265"/>
                  <a:pt x="243" y="269"/>
                </a:cubicBezTo>
                <a:cubicBezTo>
                  <a:pt x="243" y="274"/>
                  <a:pt x="246" y="275"/>
                  <a:pt x="243" y="275"/>
                </a:cubicBezTo>
                <a:cubicBezTo>
                  <a:pt x="240" y="274"/>
                  <a:pt x="241" y="277"/>
                  <a:pt x="236" y="274"/>
                </a:cubicBezTo>
                <a:cubicBezTo>
                  <a:pt x="232" y="272"/>
                  <a:pt x="230" y="278"/>
                  <a:pt x="228" y="278"/>
                </a:cubicBezTo>
                <a:cubicBezTo>
                  <a:pt x="225" y="278"/>
                  <a:pt x="223" y="272"/>
                  <a:pt x="218" y="276"/>
                </a:cubicBezTo>
                <a:cubicBezTo>
                  <a:pt x="213" y="281"/>
                  <a:pt x="214" y="284"/>
                  <a:pt x="209" y="284"/>
                </a:cubicBezTo>
                <a:cubicBezTo>
                  <a:pt x="205" y="283"/>
                  <a:pt x="201" y="285"/>
                  <a:pt x="198" y="287"/>
                </a:cubicBezTo>
                <a:cubicBezTo>
                  <a:pt x="197" y="288"/>
                  <a:pt x="195" y="290"/>
                  <a:pt x="193" y="293"/>
                </a:cubicBezTo>
                <a:cubicBezTo>
                  <a:pt x="191" y="293"/>
                  <a:pt x="189" y="292"/>
                  <a:pt x="188" y="290"/>
                </a:cubicBezTo>
                <a:cubicBezTo>
                  <a:pt x="185" y="285"/>
                  <a:pt x="184" y="284"/>
                  <a:pt x="181" y="284"/>
                </a:cubicBezTo>
                <a:cubicBezTo>
                  <a:pt x="179" y="284"/>
                  <a:pt x="175" y="280"/>
                  <a:pt x="175" y="280"/>
                </a:cubicBezTo>
                <a:cubicBezTo>
                  <a:pt x="174" y="280"/>
                  <a:pt x="173" y="285"/>
                  <a:pt x="168" y="281"/>
                </a:cubicBezTo>
                <a:cubicBezTo>
                  <a:pt x="164" y="277"/>
                  <a:pt x="159" y="276"/>
                  <a:pt x="159" y="273"/>
                </a:cubicBezTo>
                <a:cubicBezTo>
                  <a:pt x="160" y="270"/>
                  <a:pt x="157" y="270"/>
                  <a:pt x="154" y="268"/>
                </a:cubicBezTo>
                <a:cubicBezTo>
                  <a:pt x="151" y="265"/>
                  <a:pt x="146" y="260"/>
                  <a:pt x="143" y="261"/>
                </a:cubicBezTo>
                <a:cubicBezTo>
                  <a:pt x="140" y="262"/>
                  <a:pt x="141" y="264"/>
                  <a:pt x="144" y="265"/>
                </a:cubicBezTo>
                <a:cubicBezTo>
                  <a:pt x="147" y="267"/>
                  <a:pt x="154" y="269"/>
                  <a:pt x="154" y="271"/>
                </a:cubicBezTo>
                <a:cubicBezTo>
                  <a:pt x="154" y="273"/>
                  <a:pt x="154" y="273"/>
                  <a:pt x="154" y="273"/>
                </a:cubicBezTo>
                <a:cubicBezTo>
                  <a:pt x="154" y="273"/>
                  <a:pt x="153" y="276"/>
                  <a:pt x="154" y="280"/>
                </a:cubicBezTo>
                <a:cubicBezTo>
                  <a:pt x="154" y="280"/>
                  <a:pt x="154" y="281"/>
                  <a:pt x="155" y="281"/>
                </a:cubicBezTo>
                <a:cubicBezTo>
                  <a:pt x="153" y="281"/>
                  <a:pt x="151" y="281"/>
                  <a:pt x="150" y="281"/>
                </a:cubicBezTo>
                <a:cubicBezTo>
                  <a:pt x="150" y="281"/>
                  <a:pt x="148" y="278"/>
                  <a:pt x="145" y="275"/>
                </a:cubicBezTo>
                <a:cubicBezTo>
                  <a:pt x="142" y="272"/>
                  <a:pt x="140" y="271"/>
                  <a:pt x="136" y="271"/>
                </a:cubicBezTo>
                <a:cubicBezTo>
                  <a:pt x="131" y="271"/>
                  <a:pt x="133" y="274"/>
                  <a:pt x="135" y="274"/>
                </a:cubicBezTo>
                <a:cubicBezTo>
                  <a:pt x="138" y="275"/>
                  <a:pt x="137" y="278"/>
                  <a:pt x="137" y="278"/>
                </a:cubicBezTo>
                <a:cubicBezTo>
                  <a:pt x="136" y="278"/>
                  <a:pt x="135" y="279"/>
                  <a:pt x="133" y="280"/>
                </a:cubicBezTo>
                <a:cubicBezTo>
                  <a:pt x="128" y="283"/>
                  <a:pt x="128" y="283"/>
                  <a:pt x="126" y="278"/>
                </a:cubicBezTo>
                <a:cubicBezTo>
                  <a:pt x="123" y="273"/>
                  <a:pt x="121" y="273"/>
                  <a:pt x="119" y="275"/>
                </a:cubicBezTo>
                <a:cubicBezTo>
                  <a:pt x="117" y="278"/>
                  <a:pt x="113" y="277"/>
                  <a:pt x="112" y="277"/>
                </a:cubicBezTo>
                <a:cubicBezTo>
                  <a:pt x="111" y="276"/>
                  <a:pt x="116" y="271"/>
                  <a:pt x="112" y="268"/>
                </a:cubicBezTo>
                <a:cubicBezTo>
                  <a:pt x="108" y="265"/>
                  <a:pt x="105" y="268"/>
                  <a:pt x="105" y="265"/>
                </a:cubicBezTo>
                <a:cubicBezTo>
                  <a:pt x="104" y="263"/>
                  <a:pt x="99" y="259"/>
                  <a:pt x="98" y="263"/>
                </a:cubicBezTo>
                <a:cubicBezTo>
                  <a:pt x="97" y="267"/>
                  <a:pt x="95" y="264"/>
                  <a:pt x="91" y="267"/>
                </a:cubicBezTo>
                <a:cubicBezTo>
                  <a:pt x="87" y="269"/>
                  <a:pt x="93" y="272"/>
                  <a:pt x="89" y="273"/>
                </a:cubicBezTo>
                <a:cubicBezTo>
                  <a:pt x="86" y="274"/>
                  <a:pt x="84" y="277"/>
                  <a:pt x="85" y="279"/>
                </a:cubicBezTo>
                <a:cubicBezTo>
                  <a:pt x="85" y="281"/>
                  <a:pt x="90" y="284"/>
                  <a:pt x="92" y="281"/>
                </a:cubicBezTo>
                <a:cubicBezTo>
                  <a:pt x="95" y="278"/>
                  <a:pt x="102" y="279"/>
                  <a:pt x="103" y="281"/>
                </a:cubicBezTo>
                <a:cubicBezTo>
                  <a:pt x="104" y="283"/>
                  <a:pt x="102" y="290"/>
                  <a:pt x="100" y="288"/>
                </a:cubicBezTo>
                <a:cubicBezTo>
                  <a:pt x="99" y="286"/>
                  <a:pt x="93" y="284"/>
                  <a:pt x="91" y="286"/>
                </a:cubicBezTo>
                <a:cubicBezTo>
                  <a:pt x="89" y="289"/>
                  <a:pt x="94" y="291"/>
                  <a:pt x="88" y="291"/>
                </a:cubicBezTo>
                <a:cubicBezTo>
                  <a:pt x="82" y="291"/>
                  <a:pt x="79" y="292"/>
                  <a:pt x="76" y="289"/>
                </a:cubicBezTo>
                <a:cubicBezTo>
                  <a:pt x="72" y="286"/>
                  <a:pt x="68" y="286"/>
                  <a:pt x="66" y="286"/>
                </a:cubicBezTo>
                <a:cubicBezTo>
                  <a:pt x="64" y="286"/>
                  <a:pt x="61" y="286"/>
                  <a:pt x="59" y="289"/>
                </a:cubicBezTo>
                <a:cubicBezTo>
                  <a:pt x="57" y="291"/>
                  <a:pt x="58" y="293"/>
                  <a:pt x="53" y="293"/>
                </a:cubicBezTo>
                <a:cubicBezTo>
                  <a:pt x="49" y="293"/>
                  <a:pt x="42" y="295"/>
                  <a:pt x="40" y="293"/>
                </a:cubicBezTo>
                <a:cubicBezTo>
                  <a:pt x="38" y="290"/>
                  <a:pt x="37" y="288"/>
                  <a:pt x="33" y="288"/>
                </a:cubicBezTo>
                <a:cubicBezTo>
                  <a:pt x="30" y="289"/>
                  <a:pt x="30" y="290"/>
                  <a:pt x="26" y="291"/>
                </a:cubicBezTo>
                <a:cubicBezTo>
                  <a:pt x="23" y="293"/>
                  <a:pt x="19" y="293"/>
                  <a:pt x="17" y="293"/>
                </a:cubicBezTo>
                <a:cubicBezTo>
                  <a:pt x="14" y="293"/>
                  <a:pt x="13" y="295"/>
                  <a:pt x="11" y="295"/>
                </a:cubicBezTo>
                <a:cubicBezTo>
                  <a:pt x="10" y="295"/>
                  <a:pt x="9" y="294"/>
                  <a:pt x="9" y="294"/>
                </a:cubicBezTo>
                <a:cubicBezTo>
                  <a:pt x="9" y="294"/>
                  <a:pt x="12" y="286"/>
                  <a:pt x="8" y="282"/>
                </a:cubicBezTo>
                <a:cubicBezTo>
                  <a:pt x="3" y="278"/>
                  <a:pt x="0" y="272"/>
                  <a:pt x="3" y="270"/>
                </a:cubicBezTo>
                <a:cubicBezTo>
                  <a:pt x="6" y="268"/>
                  <a:pt x="5" y="267"/>
                  <a:pt x="5" y="264"/>
                </a:cubicBezTo>
                <a:cubicBezTo>
                  <a:pt x="4" y="260"/>
                  <a:pt x="4" y="259"/>
                  <a:pt x="6" y="256"/>
                </a:cubicBezTo>
                <a:cubicBezTo>
                  <a:pt x="8" y="253"/>
                  <a:pt x="7" y="251"/>
                  <a:pt x="7" y="249"/>
                </a:cubicBezTo>
                <a:cubicBezTo>
                  <a:pt x="7" y="248"/>
                  <a:pt x="10" y="250"/>
                  <a:pt x="10" y="246"/>
                </a:cubicBezTo>
                <a:cubicBezTo>
                  <a:pt x="10" y="242"/>
                  <a:pt x="12" y="243"/>
                  <a:pt x="13" y="239"/>
                </a:cubicBezTo>
                <a:cubicBezTo>
                  <a:pt x="14" y="235"/>
                  <a:pt x="11" y="232"/>
                  <a:pt x="10" y="229"/>
                </a:cubicBezTo>
                <a:cubicBezTo>
                  <a:pt x="9" y="226"/>
                  <a:pt x="9" y="224"/>
                  <a:pt x="11" y="219"/>
                </a:cubicBezTo>
                <a:cubicBezTo>
                  <a:pt x="13" y="215"/>
                  <a:pt x="14" y="213"/>
                  <a:pt x="16" y="209"/>
                </a:cubicBezTo>
                <a:cubicBezTo>
                  <a:pt x="18" y="205"/>
                  <a:pt x="19" y="205"/>
                  <a:pt x="20" y="202"/>
                </a:cubicBezTo>
                <a:cubicBezTo>
                  <a:pt x="21" y="200"/>
                  <a:pt x="21" y="197"/>
                  <a:pt x="22" y="195"/>
                </a:cubicBezTo>
                <a:cubicBezTo>
                  <a:pt x="24" y="193"/>
                  <a:pt x="29" y="193"/>
                  <a:pt x="27" y="187"/>
                </a:cubicBezTo>
                <a:cubicBezTo>
                  <a:pt x="26" y="180"/>
                  <a:pt x="28" y="179"/>
                  <a:pt x="29" y="176"/>
                </a:cubicBezTo>
                <a:cubicBezTo>
                  <a:pt x="30" y="173"/>
                  <a:pt x="28" y="171"/>
                  <a:pt x="30" y="170"/>
                </a:cubicBezTo>
                <a:cubicBezTo>
                  <a:pt x="33" y="168"/>
                  <a:pt x="34" y="169"/>
                  <a:pt x="34" y="166"/>
                </a:cubicBezTo>
                <a:cubicBezTo>
                  <a:pt x="34" y="163"/>
                  <a:pt x="32" y="157"/>
                  <a:pt x="34" y="154"/>
                </a:cubicBezTo>
                <a:cubicBezTo>
                  <a:pt x="37" y="152"/>
                  <a:pt x="43" y="146"/>
                  <a:pt x="45" y="145"/>
                </a:cubicBezTo>
                <a:cubicBezTo>
                  <a:pt x="48" y="143"/>
                  <a:pt x="47" y="142"/>
                  <a:pt x="48" y="140"/>
                </a:cubicBezTo>
                <a:cubicBezTo>
                  <a:pt x="48" y="138"/>
                  <a:pt x="49" y="137"/>
                  <a:pt x="51" y="137"/>
                </a:cubicBezTo>
                <a:cubicBezTo>
                  <a:pt x="53" y="138"/>
                  <a:pt x="54" y="136"/>
                  <a:pt x="55" y="134"/>
                </a:cubicBezTo>
                <a:cubicBezTo>
                  <a:pt x="56" y="133"/>
                  <a:pt x="56" y="134"/>
                  <a:pt x="59" y="132"/>
                </a:cubicBezTo>
                <a:cubicBezTo>
                  <a:pt x="61" y="130"/>
                  <a:pt x="63" y="124"/>
                  <a:pt x="63" y="122"/>
                </a:cubicBezTo>
                <a:cubicBezTo>
                  <a:pt x="64" y="119"/>
                  <a:pt x="65" y="118"/>
                  <a:pt x="68" y="116"/>
                </a:cubicBezTo>
                <a:cubicBezTo>
                  <a:pt x="69" y="115"/>
                  <a:pt x="69" y="114"/>
                  <a:pt x="69" y="113"/>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5097957" y="4324547"/>
            <a:ext cx="931589" cy="1126211"/>
          </a:xfrm>
          <a:custGeom>
            <a:avLst/>
            <a:gdLst>
              <a:gd name="T0" fmla="*/ 114 w 212"/>
              <a:gd name="T1" fmla="*/ 265 h 295"/>
              <a:gd name="T2" fmla="*/ 118 w 212"/>
              <a:gd name="T3" fmla="*/ 248 h 295"/>
              <a:gd name="T4" fmla="*/ 109 w 212"/>
              <a:gd name="T5" fmla="*/ 230 h 295"/>
              <a:gd name="T6" fmla="*/ 109 w 212"/>
              <a:gd name="T7" fmla="*/ 210 h 295"/>
              <a:gd name="T8" fmla="*/ 115 w 212"/>
              <a:gd name="T9" fmla="*/ 199 h 295"/>
              <a:gd name="T10" fmla="*/ 132 w 212"/>
              <a:gd name="T11" fmla="*/ 195 h 295"/>
              <a:gd name="T12" fmla="*/ 150 w 212"/>
              <a:gd name="T13" fmla="*/ 197 h 295"/>
              <a:gd name="T14" fmla="*/ 157 w 212"/>
              <a:gd name="T15" fmla="*/ 184 h 295"/>
              <a:gd name="T16" fmla="*/ 169 w 212"/>
              <a:gd name="T17" fmla="*/ 176 h 295"/>
              <a:gd name="T18" fmla="*/ 178 w 212"/>
              <a:gd name="T19" fmla="*/ 162 h 295"/>
              <a:gd name="T20" fmla="*/ 196 w 212"/>
              <a:gd name="T21" fmla="*/ 150 h 295"/>
              <a:gd name="T22" fmla="*/ 198 w 212"/>
              <a:gd name="T23" fmla="*/ 131 h 295"/>
              <a:gd name="T24" fmla="*/ 181 w 212"/>
              <a:gd name="T25" fmla="*/ 127 h 295"/>
              <a:gd name="T26" fmla="*/ 191 w 212"/>
              <a:gd name="T27" fmla="*/ 107 h 295"/>
              <a:gd name="T28" fmla="*/ 192 w 212"/>
              <a:gd name="T29" fmla="*/ 95 h 295"/>
              <a:gd name="T30" fmla="*/ 197 w 212"/>
              <a:gd name="T31" fmla="*/ 83 h 295"/>
              <a:gd name="T32" fmla="*/ 207 w 212"/>
              <a:gd name="T33" fmla="*/ 78 h 295"/>
              <a:gd name="T34" fmla="*/ 207 w 212"/>
              <a:gd name="T35" fmla="*/ 67 h 295"/>
              <a:gd name="T36" fmla="*/ 206 w 212"/>
              <a:gd name="T37" fmla="*/ 57 h 295"/>
              <a:gd name="T38" fmla="*/ 187 w 212"/>
              <a:gd name="T39" fmla="*/ 43 h 295"/>
              <a:gd name="T40" fmla="*/ 181 w 212"/>
              <a:gd name="T41" fmla="*/ 30 h 295"/>
              <a:gd name="T42" fmla="*/ 171 w 212"/>
              <a:gd name="T43" fmla="*/ 41 h 295"/>
              <a:gd name="T44" fmla="*/ 154 w 212"/>
              <a:gd name="T45" fmla="*/ 38 h 295"/>
              <a:gd name="T46" fmla="*/ 159 w 212"/>
              <a:gd name="T47" fmla="*/ 20 h 295"/>
              <a:gd name="T48" fmla="*/ 161 w 212"/>
              <a:gd name="T49" fmla="*/ 4 h 295"/>
              <a:gd name="T50" fmla="*/ 140 w 212"/>
              <a:gd name="T51" fmla="*/ 3 h 295"/>
              <a:gd name="T52" fmla="*/ 139 w 212"/>
              <a:gd name="T53" fmla="*/ 1 h 295"/>
              <a:gd name="T54" fmla="*/ 134 w 212"/>
              <a:gd name="T55" fmla="*/ 16 h 295"/>
              <a:gd name="T56" fmla="*/ 114 w 212"/>
              <a:gd name="T57" fmla="*/ 28 h 295"/>
              <a:gd name="T58" fmla="*/ 95 w 212"/>
              <a:gd name="T59" fmla="*/ 26 h 295"/>
              <a:gd name="T60" fmla="*/ 91 w 212"/>
              <a:gd name="T61" fmla="*/ 36 h 295"/>
              <a:gd name="T62" fmla="*/ 71 w 212"/>
              <a:gd name="T63" fmla="*/ 52 h 295"/>
              <a:gd name="T64" fmla="*/ 85 w 212"/>
              <a:gd name="T65" fmla="*/ 60 h 295"/>
              <a:gd name="T66" fmla="*/ 74 w 212"/>
              <a:gd name="T67" fmla="*/ 72 h 295"/>
              <a:gd name="T68" fmla="*/ 65 w 212"/>
              <a:gd name="T69" fmla="*/ 86 h 295"/>
              <a:gd name="T70" fmla="*/ 50 w 212"/>
              <a:gd name="T71" fmla="*/ 103 h 295"/>
              <a:gd name="T72" fmla="*/ 35 w 212"/>
              <a:gd name="T73" fmla="*/ 120 h 295"/>
              <a:gd name="T74" fmla="*/ 31 w 212"/>
              <a:gd name="T75" fmla="*/ 134 h 295"/>
              <a:gd name="T76" fmla="*/ 21 w 212"/>
              <a:gd name="T77" fmla="*/ 145 h 295"/>
              <a:gd name="T78" fmla="*/ 19 w 212"/>
              <a:gd name="T79" fmla="*/ 165 h 295"/>
              <a:gd name="T80" fmla="*/ 28 w 212"/>
              <a:gd name="T81" fmla="*/ 180 h 295"/>
              <a:gd name="T82" fmla="*/ 11 w 212"/>
              <a:gd name="T83" fmla="*/ 190 h 295"/>
              <a:gd name="T84" fmla="*/ 8 w 212"/>
              <a:gd name="T85" fmla="*/ 201 h 295"/>
              <a:gd name="T86" fmla="*/ 6 w 212"/>
              <a:gd name="T87" fmla="*/ 212 h 295"/>
              <a:gd name="T88" fmla="*/ 37 w 212"/>
              <a:gd name="T89" fmla="*/ 208 h 295"/>
              <a:gd name="T90" fmla="*/ 52 w 212"/>
              <a:gd name="T91" fmla="*/ 237 h 295"/>
              <a:gd name="T92" fmla="*/ 51 w 212"/>
              <a:gd name="T93" fmla="*/ 254 h 295"/>
              <a:gd name="T94" fmla="*/ 55 w 212"/>
              <a:gd name="T95" fmla="*/ 268 h 295"/>
              <a:gd name="T96" fmla="*/ 66 w 212"/>
              <a:gd name="T97" fmla="*/ 274 h 295"/>
              <a:gd name="T98" fmla="*/ 77 w 212"/>
              <a:gd name="T99" fmla="*/ 264 h 295"/>
              <a:gd name="T100" fmla="*/ 94 w 212"/>
              <a:gd name="T101" fmla="*/ 279 h 295"/>
              <a:gd name="T102" fmla="*/ 100 w 212"/>
              <a:gd name="T103" fmla="*/ 287 h 295"/>
              <a:gd name="T104" fmla="*/ 114 w 212"/>
              <a:gd name="T105" fmla="*/ 27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295">
                <a:moveTo>
                  <a:pt x="115" y="268"/>
                </a:moveTo>
                <a:cubicBezTo>
                  <a:pt x="114" y="268"/>
                  <a:pt x="114" y="266"/>
                  <a:pt x="114" y="265"/>
                </a:cubicBezTo>
                <a:cubicBezTo>
                  <a:pt x="114" y="263"/>
                  <a:pt x="116" y="257"/>
                  <a:pt x="116" y="254"/>
                </a:cubicBezTo>
                <a:cubicBezTo>
                  <a:pt x="115" y="252"/>
                  <a:pt x="118" y="254"/>
                  <a:pt x="118" y="248"/>
                </a:cubicBezTo>
                <a:cubicBezTo>
                  <a:pt x="118" y="241"/>
                  <a:pt x="117" y="241"/>
                  <a:pt x="114" y="238"/>
                </a:cubicBezTo>
                <a:cubicBezTo>
                  <a:pt x="111" y="235"/>
                  <a:pt x="109" y="235"/>
                  <a:pt x="109" y="230"/>
                </a:cubicBezTo>
                <a:cubicBezTo>
                  <a:pt x="109" y="225"/>
                  <a:pt x="110" y="223"/>
                  <a:pt x="109" y="220"/>
                </a:cubicBezTo>
                <a:cubicBezTo>
                  <a:pt x="107" y="216"/>
                  <a:pt x="113" y="215"/>
                  <a:pt x="109" y="210"/>
                </a:cubicBezTo>
                <a:cubicBezTo>
                  <a:pt x="105" y="206"/>
                  <a:pt x="104" y="203"/>
                  <a:pt x="106" y="201"/>
                </a:cubicBezTo>
                <a:cubicBezTo>
                  <a:pt x="108" y="200"/>
                  <a:pt x="112" y="195"/>
                  <a:pt x="115" y="199"/>
                </a:cubicBezTo>
                <a:cubicBezTo>
                  <a:pt x="118" y="202"/>
                  <a:pt x="119" y="204"/>
                  <a:pt x="121" y="200"/>
                </a:cubicBezTo>
                <a:cubicBezTo>
                  <a:pt x="122" y="196"/>
                  <a:pt x="129" y="192"/>
                  <a:pt x="132" y="195"/>
                </a:cubicBezTo>
                <a:cubicBezTo>
                  <a:pt x="135" y="197"/>
                  <a:pt x="136" y="199"/>
                  <a:pt x="140" y="201"/>
                </a:cubicBezTo>
                <a:cubicBezTo>
                  <a:pt x="145" y="204"/>
                  <a:pt x="149" y="201"/>
                  <a:pt x="150" y="197"/>
                </a:cubicBezTo>
                <a:cubicBezTo>
                  <a:pt x="150" y="194"/>
                  <a:pt x="149" y="191"/>
                  <a:pt x="150" y="188"/>
                </a:cubicBezTo>
                <a:cubicBezTo>
                  <a:pt x="150" y="184"/>
                  <a:pt x="154" y="183"/>
                  <a:pt x="157" y="184"/>
                </a:cubicBezTo>
                <a:cubicBezTo>
                  <a:pt x="160" y="184"/>
                  <a:pt x="162" y="184"/>
                  <a:pt x="163" y="181"/>
                </a:cubicBezTo>
                <a:cubicBezTo>
                  <a:pt x="164" y="178"/>
                  <a:pt x="168" y="178"/>
                  <a:pt x="169" y="176"/>
                </a:cubicBezTo>
                <a:cubicBezTo>
                  <a:pt x="170" y="175"/>
                  <a:pt x="168" y="169"/>
                  <a:pt x="171" y="165"/>
                </a:cubicBezTo>
                <a:cubicBezTo>
                  <a:pt x="174" y="162"/>
                  <a:pt x="172" y="161"/>
                  <a:pt x="178" y="162"/>
                </a:cubicBezTo>
                <a:cubicBezTo>
                  <a:pt x="184" y="163"/>
                  <a:pt x="186" y="160"/>
                  <a:pt x="190" y="157"/>
                </a:cubicBezTo>
                <a:cubicBezTo>
                  <a:pt x="193" y="155"/>
                  <a:pt x="194" y="153"/>
                  <a:pt x="196" y="150"/>
                </a:cubicBezTo>
                <a:cubicBezTo>
                  <a:pt x="196" y="146"/>
                  <a:pt x="196" y="141"/>
                  <a:pt x="196" y="139"/>
                </a:cubicBezTo>
                <a:cubicBezTo>
                  <a:pt x="196" y="136"/>
                  <a:pt x="200" y="136"/>
                  <a:pt x="198" y="131"/>
                </a:cubicBezTo>
                <a:cubicBezTo>
                  <a:pt x="196" y="126"/>
                  <a:pt x="190" y="125"/>
                  <a:pt x="189" y="128"/>
                </a:cubicBezTo>
                <a:cubicBezTo>
                  <a:pt x="187" y="132"/>
                  <a:pt x="180" y="130"/>
                  <a:pt x="181" y="127"/>
                </a:cubicBezTo>
                <a:cubicBezTo>
                  <a:pt x="182" y="123"/>
                  <a:pt x="187" y="119"/>
                  <a:pt x="187" y="116"/>
                </a:cubicBezTo>
                <a:cubicBezTo>
                  <a:pt x="188" y="112"/>
                  <a:pt x="187" y="107"/>
                  <a:pt x="191" y="107"/>
                </a:cubicBezTo>
                <a:cubicBezTo>
                  <a:pt x="194" y="107"/>
                  <a:pt x="195" y="106"/>
                  <a:pt x="196" y="102"/>
                </a:cubicBezTo>
                <a:cubicBezTo>
                  <a:pt x="196" y="98"/>
                  <a:pt x="192" y="97"/>
                  <a:pt x="192" y="95"/>
                </a:cubicBezTo>
                <a:cubicBezTo>
                  <a:pt x="192" y="93"/>
                  <a:pt x="197" y="94"/>
                  <a:pt x="196" y="91"/>
                </a:cubicBezTo>
                <a:cubicBezTo>
                  <a:pt x="195" y="88"/>
                  <a:pt x="194" y="83"/>
                  <a:pt x="197" y="83"/>
                </a:cubicBezTo>
                <a:cubicBezTo>
                  <a:pt x="200" y="83"/>
                  <a:pt x="201" y="88"/>
                  <a:pt x="205" y="85"/>
                </a:cubicBezTo>
                <a:cubicBezTo>
                  <a:pt x="209" y="83"/>
                  <a:pt x="208" y="80"/>
                  <a:pt x="207" y="78"/>
                </a:cubicBezTo>
                <a:cubicBezTo>
                  <a:pt x="205" y="77"/>
                  <a:pt x="204" y="73"/>
                  <a:pt x="205" y="71"/>
                </a:cubicBezTo>
                <a:cubicBezTo>
                  <a:pt x="206" y="69"/>
                  <a:pt x="205" y="66"/>
                  <a:pt x="207" y="67"/>
                </a:cubicBezTo>
                <a:cubicBezTo>
                  <a:pt x="208" y="68"/>
                  <a:pt x="211" y="66"/>
                  <a:pt x="211" y="63"/>
                </a:cubicBezTo>
                <a:cubicBezTo>
                  <a:pt x="212" y="61"/>
                  <a:pt x="210" y="57"/>
                  <a:pt x="206" y="57"/>
                </a:cubicBezTo>
                <a:cubicBezTo>
                  <a:pt x="201" y="57"/>
                  <a:pt x="198" y="54"/>
                  <a:pt x="196" y="52"/>
                </a:cubicBezTo>
                <a:cubicBezTo>
                  <a:pt x="194" y="50"/>
                  <a:pt x="188" y="47"/>
                  <a:pt x="187" y="43"/>
                </a:cubicBezTo>
                <a:cubicBezTo>
                  <a:pt x="186" y="42"/>
                  <a:pt x="187" y="37"/>
                  <a:pt x="187" y="33"/>
                </a:cubicBezTo>
                <a:cubicBezTo>
                  <a:pt x="180" y="34"/>
                  <a:pt x="184" y="29"/>
                  <a:pt x="181" y="30"/>
                </a:cubicBezTo>
                <a:cubicBezTo>
                  <a:pt x="179" y="31"/>
                  <a:pt x="178" y="34"/>
                  <a:pt x="172" y="35"/>
                </a:cubicBezTo>
                <a:cubicBezTo>
                  <a:pt x="166" y="35"/>
                  <a:pt x="169" y="40"/>
                  <a:pt x="171" y="41"/>
                </a:cubicBezTo>
                <a:cubicBezTo>
                  <a:pt x="173" y="41"/>
                  <a:pt x="174" y="45"/>
                  <a:pt x="169" y="46"/>
                </a:cubicBezTo>
                <a:cubicBezTo>
                  <a:pt x="164" y="47"/>
                  <a:pt x="156" y="41"/>
                  <a:pt x="154" y="38"/>
                </a:cubicBezTo>
                <a:cubicBezTo>
                  <a:pt x="152" y="34"/>
                  <a:pt x="161" y="31"/>
                  <a:pt x="161" y="29"/>
                </a:cubicBezTo>
                <a:cubicBezTo>
                  <a:pt x="162" y="27"/>
                  <a:pt x="161" y="23"/>
                  <a:pt x="159" y="20"/>
                </a:cubicBezTo>
                <a:cubicBezTo>
                  <a:pt x="157" y="16"/>
                  <a:pt x="162" y="14"/>
                  <a:pt x="164" y="13"/>
                </a:cubicBezTo>
                <a:cubicBezTo>
                  <a:pt x="165" y="12"/>
                  <a:pt x="163" y="4"/>
                  <a:pt x="161" y="4"/>
                </a:cubicBezTo>
                <a:cubicBezTo>
                  <a:pt x="159" y="4"/>
                  <a:pt x="153" y="4"/>
                  <a:pt x="150" y="2"/>
                </a:cubicBezTo>
                <a:cubicBezTo>
                  <a:pt x="146" y="0"/>
                  <a:pt x="144" y="3"/>
                  <a:pt x="140" y="3"/>
                </a:cubicBezTo>
                <a:cubicBezTo>
                  <a:pt x="139" y="3"/>
                  <a:pt x="139" y="2"/>
                  <a:pt x="139" y="1"/>
                </a:cubicBezTo>
                <a:cubicBezTo>
                  <a:pt x="139" y="1"/>
                  <a:pt x="139" y="1"/>
                  <a:pt x="139" y="1"/>
                </a:cubicBezTo>
                <a:cubicBezTo>
                  <a:pt x="136" y="4"/>
                  <a:pt x="136" y="6"/>
                  <a:pt x="136" y="6"/>
                </a:cubicBezTo>
                <a:cubicBezTo>
                  <a:pt x="136" y="6"/>
                  <a:pt x="135" y="12"/>
                  <a:pt x="134" y="16"/>
                </a:cubicBezTo>
                <a:cubicBezTo>
                  <a:pt x="132" y="19"/>
                  <a:pt x="126" y="20"/>
                  <a:pt x="125" y="24"/>
                </a:cubicBezTo>
                <a:cubicBezTo>
                  <a:pt x="124" y="28"/>
                  <a:pt x="117" y="31"/>
                  <a:pt x="114" y="28"/>
                </a:cubicBezTo>
                <a:cubicBezTo>
                  <a:pt x="112" y="25"/>
                  <a:pt x="111" y="21"/>
                  <a:pt x="107" y="19"/>
                </a:cubicBezTo>
                <a:cubicBezTo>
                  <a:pt x="103" y="18"/>
                  <a:pt x="95" y="21"/>
                  <a:pt x="95" y="26"/>
                </a:cubicBezTo>
                <a:cubicBezTo>
                  <a:pt x="95" y="31"/>
                  <a:pt x="102" y="33"/>
                  <a:pt x="101" y="34"/>
                </a:cubicBezTo>
                <a:cubicBezTo>
                  <a:pt x="100" y="35"/>
                  <a:pt x="96" y="36"/>
                  <a:pt x="91" y="36"/>
                </a:cubicBezTo>
                <a:cubicBezTo>
                  <a:pt x="87" y="36"/>
                  <a:pt x="83" y="40"/>
                  <a:pt x="77" y="41"/>
                </a:cubicBezTo>
                <a:cubicBezTo>
                  <a:pt x="71" y="41"/>
                  <a:pt x="69" y="48"/>
                  <a:pt x="71" y="52"/>
                </a:cubicBezTo>
                <a:cubicBezTo>
                  <a:pt x="73" y="56"/>
                  <a:pt x="77" y="54"/>
                  <a:pt x="80" y="51"/>
                </a:cubicBezTo>
                <a:cubicBezTo>
                  <a:pt x="84" y="48"/>
                  <a:pt x="84" y="56"/>
                  <a:pt x="85" y="60"/>
                </a:cubicBezTo>
                <a:cubicBezTo>
                  <a:pt x="86" y="63"/>
                  <a:pt x="80" y="65"/>
                  <a:pt x="81" y="67"/>
                </a:cubicBezTo>
                <a:cubicBezTo>
                  <a:pt x="81" y="70"/>
                  <a:pt x="78" y="73"/>
                  <a:pt x="74" y="72"/>
                </a:cubicBezTo>
                <a:cubicBezTo>
                  <a:pt x="69" y="72"/>
                  <a:pt x="68" y="73"/>
                  <a:pt x="66" y="76"/>
                </a:cubicBezTo>
                <a:cubicBezTo>
                  <a:pt x="64" y="79"/>
                  <a:pt x="66" y="84"/>
                  <a:pt x="65" y="86"/>
                </a:cubicBezTo>
                <a:cubicBezTo>
                  <a:pt x="63" y="89"/>
                  <a:pt x="61" y="92"/>
                  <a:pt x="59" y="94"/>
                </a:cubicBezTo>
                <a:cubicBezTo>
                  <a:pt x="58" y="96"/>
                  <a:pt x="58" y="99"/>
                  <a:pt x="50" y="103"/>
                </a:cubicBezTo>
                <a:cubicBezTo>
                  <a:pt x="42" y="107"/>
                  <a:pt x="44" y="102"/>
                  <a:pt x="39" y="108"/>
                </a:cubicBezTo>
                <a:cubicBezTo>
                  <a:pt x="33" y="113"/>
                  <a:pt x="34" y="117"/>
                  <a:pt x="35" y="120"/>
                </a:cubicBezTo>
                <a:cubicBezTo>
                  <a:pt x="36" y="123"/>
                  <a:pt x="32" y="124"/>
                  <a:pt x="30" y="125"/>
                </a:cubicBezTo>
                <a:cubicBezTo>
                  <a:pt x="32" y="127"/>
                  <a:pt x="30" y="131"/>
                  <a:pt x="31" y="134"/>
                </a:cubicBezTo>
                <a:cubicBezTo>
                  <a:pt x="32" y="137"/>
                  <a:pt x="36" y="141"/>
                  <a:pt x="32" y="143"/>
                </a:cubicBezTo>
                <a:cubicBezTo>
                  <a:pt x="28" y="144"/>
                  <a:pt x="22" y="140"/>
                  <a:pt x="21" y="145"/>
                </a:cubicBezTo>
                <a:cubicBezTo>
                  <a:pt x="20" y="150"/>
                  <a:pt x="22" y="155"/>
                  <a:pt x="20" y="157"/>
                </a:cubicBezTo>
                <a:cubicBezTo>
                  <a:pt x="17" y="159"/>
                  <a:pt x="14" y="164"/>
                  <a:pt x="19" y="165"/>
                </a:cubicBezTo>
                <a:cubicBezTo>
                  <a:pt x="24" y="166"/>
                  <a:pt x="25" y="169"/>
                  <a:pt x="26" y="172"/>
                </a:cubicBezTo>
                <a:cubicBezTo>
                  <a:pt x="27" y="174"/>
                  <a:pt x="32" y="180"/>
                  <a:pt x="28" y="180"/>
                </a:cubicBezTo>
                <a:cubicBezTo>
                  <a:pt x="25" y="180"/>
                  <a:pt x="25" y="184"/>
                  <a:pt x="22" y="185"/>
                </a:cubicBezTo>
                <a:cubicBezTo>
                  <a:pt x="19" y="186"/>
                  <a:pt x="11" y="189"/>
                  <a:pt x="11" y="190"/>
                </a:cubicBezTo>
                <a:cubicBezTo>
                  <a:pt x="10" y="191"/>
                  <a:pt x="14" y="193"/>
                  <a:pt x="13" y="197"/>
                </a:cubicBezTo>
                <a:cubicBezTo>
                  <a:pt x="11" y="200"/>
                  <a:pt x="11" y="197"/>
                  <a:pt x="8" y="201"/>
                </a:cubicBezTo>
                <a:cubicBezTo>
                  <a:pt x="5" y="204"/>
                  <a:pt x="2" y="203"/>
                  <a:pt x="1" y="206"/>
                </a:cubicBezTo>
                <a:cubicBezTo>
                  <a:pt x="0" y="209"/>
                  <a:pt x="4" y="210"/>
                  <a:pt x="6" y="212"/>
                </a:cubicBezTo>
                <a:cubicBezTo>
                  <a:pt x="9" y="215"/>
                  <a:pt x="6" y="219"/>
                  <a:pt x="15" y="217"/>
                </a:cubicBezTo>
                <a:cubicBezTo>
                  <a:pt x="24" y="214"/>
                  <a:pt x="31" y="206"/>
                  <a:pt x="37" y="208"/>
                </a:cubicBezTo>
                <a:cubicBezTo>
                  <a:pt x="43" y="211"/>
                  <a:pt x="49" y="220"/>
                  <a:pt x="50" y="224"/>
                </a:cubicBezTo>
                <a:cubicBezTo>
                  <a:pt x="51" y="229"/>
                  <a:pt x="51" y="233"/>
                  <a:pt x="52" y="237"/>
                </a:cubicBezTo>
                <a:cubicBezTo>
                  <a:pt x="53" y="241"/>
                  <a:pt x="59" y="246"/>
                  <a:pt x="59" y="246"/>
                </a:cubicBezTo>
                <a:cubicBezTo>
                  <a:pt x="59" y="246"/>
                  <a:pt x="53" y="252"/>
                  <a:pt x="51" y="254"/>
                </a:cubicBezTo>
                <a:cubicBezTo>
                  <a:pt x="49" y="255"/>
                  <a:pt x="51" y="259"/>
                  <a:pt x="53" y="263"/>
                </a:cubicBezTo>
                <a:cubicBezTo>
                  <a:pt x="54" y="265"/>
                  <a:pt x="55" y="267"/>
                  <a:pt x="55" y="268"/>
                </a:cubicBezTo>
                <a:cubicBezTo>
                  <a:pt x="55" y="268"/>
                  <a:pt x="55" y="268"/>
                  <a:pt x="55" y="268"/>
                </a:cubicBezTo>
                <a:cubicBezTo>
                  <a:pt x="59" y="268"/>
                  <a:pt x="61" y="271"/>
                  <a:pt x="66" y="274"/>
                </a:cubicBezTo>
                <a:cubicBezTo>
                  <a:pt x="71" y="276"/>
                  <a:pt x="75" y="273"/>
                  <a:pt x="72" y="269"/>
                </a:cubicBezTo>
                <a:cubicBezTo>
                  <a:pt x="70" y="266"/>
                  <a:pt x="73" y="260"/>
                  <a:pt x="77" y="264"/>
                </a:cubicBezTo>
                <a:cubicBezTo>
                  <a:pt x="82" y="267"/>
                  <a:pt x="82" y="276"/>
                  <a:pt x="85" y="275"/>
                </a:cubicBezTo>
                <a:cubicBezTo>
                  <a:pt x="88" y="275"/>
                  <a:pt x="96" y="276"/>
                  <a:pt x="94" y="279"/>
                </a:cubicBezTo>
                <a:cubicBezTo>
                  <a:pt x="93" y="282"/>
                  <a:pt x="88" y="285"/>
                  <a:pt x="91" y="290"/>
                </a:cubicBezTo>
                <a:cubicBezTo>
                  <a:pt x="94" y="295"/>
                  <a:pt x="101" y="290"/>
                  <a:pt x="100" y="287"/>
                </a:cubicBezTo>
                <a:cubicBezTo>
                  <a:pt x="100" y="283"/>
                  <a:pt x="102" y="279"/>
                  <a:pt x="105" y="279"/>
                </a:cubicBezTo>
                <a:cubicBezTo>
                  <a:pt x="108" y="280"/>
                  <a:pt x="114" y="280"/>
                  <a:pt x="114" y="277"/>
                </a:cubicBezTo>
                <a:cubicBezTo>
                  <a:pt x="114" y="274"/>
                  <a:pt x="115" y="271"/>
                  <a:pt x="115" y="268"/>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267"/>
          <p:cNvSpPr>
            <a:spLocks/>
          </p:cNvSpPr>
          <p:nvPr/>
        </p:nvSpPr>
        <p:spPr bwMode="auto">
          <a:xfrm>
            <a:off x="5889187" y="4332105"/>
            <a:ext cx="1042138" cy="706176"/>
          </a:xfrm>
          <a:custGeom>
            <a:avLst/>
            <a:gdLst>
              <a:gd name="T0" fmla="*/ 7 w 237"/>
              <a:gd name="T1" fmla="*/ 31 h 185"/>
              <a:gd name="T2" fmla="*/ 28 w 237"/>
              <a:gd name="T3" fmla="*/ 21 h 185"/>
              <a:gd name="T4" fmla="*/ 45 w 237"/>
              <a:gd name="T5" fmla="*/ 7 h 185"/>
              <a:gd name="T6" fmla="*/ 61 w 237"/>
              <a:gd name="T7" fmla="*/ 11 h 185"/>
              <a:gd name="T8" fmla="*/ 70 w 237"/>
              <a:gd name="T9" fmla="*/ 0 h 185"/>
              <a:gd name="T10" fmla="*/ 92 w 237"/>
              <a:gd name="T11" fmla="*/ 9 h 185"/>
              <a:gd name="T12" fmla="*/ 111 w 237"/>
              <a:gd name="T13" fmla="*/ 33 h 185"/>
              <a:gd name="T14" fmla="*/ 136 w 237"/>
              <a:gd name="T15" fmla="*/ 46 h 185"/>
              <a:gd name="T16" fmla="*/ 135 w 237"/>
              <a:gd name="T17" fmla="*/ 65 h 185"/>
              <a:gd name="T18" fmla="*/ 152 w 237"/>
              <a:gd name="T19" fmla="*/ 71 h 185"/>
              <a:gd name="T20" fmla="*/ 166 w 237"/>
              <a:gd name="T21" fmla="*/ 81 h 185"/>
              <a:gd name="T22" fmla="*/ 186 w 237"/>
              <a:gd name="T23" fmla="*/ 89 h 185"/>
              <a:gd name="T24" fmla="*/ 204 w 237"/>
              <a:gd name="T25" fmla="*/ 89 h 185"/>
              <a:gd name="T26" fmla="*/ 207 w 237"/>
              <a:gd name="T27" fmla="*/ 72 h 185"/>
              <a:gd name="T28" fmla="*/ 229 w 237"/>
              <a:gd name="T29" fmla="*/ 86 h 185"/>
              <a:gd name="T30" fmla="*/ 233 w 237"/>
              <a:gd name="T31" fmla="*/ 97 h 185"/>
              <a:gd name="T32" fmla="*/ 218 w 237"/>
              <a:gd name="T33" fmla="*/ 102 h 185"/>
              <a:gd name="T34" fmla="*/ 208 w 237"/>
              <a:gd name="T35" fmla="*/ 114 h 185"/>
              <a:gd name="T36" fmla="*/ 206 w 237"/>
              <a:gd name="T37" fmla="*/ 122 h 185"/>
              <a:gd name="T38" fmla="*/ 206 w 237"/>
              <a:gd name="T39" fmla="*/ 132 h 185"/>
              <a:gd name="T40" fmla="*/ 196 w 237"/>
              <a:gd name="T41" fmla="*/ 137 h 185"/>
              <a:gd name="T42" fmla="*/ 188 w 237"/>
              <a:gd name="T43" fmla="*/ 143 h 185"/>
              <a:gd name="T44" fmla="*/ 182 w 237"/>
              <a:gd name="T45" fmla="*/ 136 h 185"/>
              <a:gd name="T46" fmla="*/ 178 w 237"/>
              <a:gd name="T47" fmla="*/ 146 h 185"/>
              <a:gd name="T48" fmla="*/ 179 w 237"/>
              <a:gd name="T49" fmla="*/ 157 h 185"/>
              <a:gd name="T50" fmla="*/ 166 w 237"/>
              <a:gd name="T51" fmla="*/ 159 h 185"/>
              <a:gd name="T52" fmla="*/ 147 w 237"/>
              <a:gd name="T53" fmla="*/ 163 h 185"/>
              <a:gd name="T54" fmla="*/ 134 w 237"/>
              <a:gd name="T55" fmla="*/ 156 h 185"/>
              <a:gd name="T56" fmla="*/ 127 w 237"/>
              <a:gd name="T57" fmla="*/ 145 h 185"/>
              <a:gd name="T58" fmla="*/ 121 w 237"/>
              <a:gd name="T59" fmla="*/ 160 h 185"/>
              <a:gd name="T60" fmla="*/ 111 w 237"/>
              <a:gd name="T61" fmla="*/ 175 h 185"/>
              <a:gd name="T62" fmla="*/ 102 w 237"/>
              <a:gd name="T63" fmla="*/ 166 h 185"/>
              <a:gd name="T64" fmla="*/ 91 w 237"/>
              <a:gd name="T65" fmla="*/ 164 h 185"/>
              <a:gd name="T66" fmla="*/ 76 w 237"/>
              <a:gd name="T67" fmla="*/ 168 h 185"/>
              <a:gd name="T68" fmla="*/ 82 w 237"/>
              <a:gd name="T69" fmla="*/ 181 h 185"/>
              <a:gd name="T70" fmla="*/ 68 w 237"/>
              <a:gd name="T71" fmla="*/ 183 h 185"/>
              <a:gd name="T72" fmla="*/ 62 w 237"/>
              <a:gd name="T73" fmla="*/ 169 h 185"/>
              <a:gd name="T74" fmla="*/ 49 w 237"/>
              <a:gd name="T75" fmla="*/ 160 h 185"/>
              <a:gd name="T76" fmla="*/ 37 w 237"/>
              <a:gd name="T77" fmla="*/ 149 h 185"/>
              <a:gd name="T78" fmla="*/ 18 w 237"/>
              <a:gd name="T79" fmla="*/ 145 h 185"/>
              <a:gd name="T80" fmla="*/ 16 w 237"/>
              <a:gd name="T81" fmla="*/ 137 h 185"/>
              <a:gd name="T82" fmla="*/ 9 w 237"/>
              <a:gd name="T83" fmla="*/ 126 h 185"/>
              <a:gd name="T84" fmla="*/ 7 w 237"/>
              <a:gd name="T85" fmla="*/ 114 h 185"/>
              <a:gd name="T86" fmla="*/ 16 w 237"/>
              <a:gd name="T87" fmla="*/ 100 h 185"/>
              <a:gd name="T88" fmla="*/ 16 w 237"/>
              <a:gd name="T89" fmla="*/ 89 h 185"/>
              <a:gd name="T90" fmla="*/ 25 w 237"/>
              <a:gd name="T91" fmla="*/ 83 h 185"/>
              <a:gd name="T92" fmla="*/ 25 w 237"/>
              <a:gd name="T93" fmla="*/ 69 h 185"/>
              <a:gd name="T94" fmla="*/ 31 w 237"/>
              <a:gd name="T95" fmla="*/ 61 h 185"/>
              <a:gd name="T96" fmla="*/ 16 w 237"/>
              <a:gd name="T97" fmla="*/ 50 h 185"/>
              <a:gd name="T98" fmla="*/ 7 w 237"/>
              <a:gd name="T99" fmla="*/ 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85">
                <a:moveTo>
                  <a:pt x="7" y="31"/>
                </a:moveTo>
                <a:cubicBezTo>
                  <a:pt x="7" y="31"/>
                  <a:pt x="7" y="31"/>
                  <a:pt x="7" y="31"/>
                </a:cubicBezTo>
                <a:cubicBezTo>
                  <a:pt x="14" y="30"/>
                  <a:pt x="14" y="26"/>
                  <a:pt x="18" y="26"/>
                </a:cubicBezTo>
                <a:cubicBezTo>
                  <a:pt x="22" y="27"/>
                  <a:pt x="25" y="24"/>
                  <a:pt x="28" y="21"/>
                </a:cubicBezTo>
                <a:cubicBezTo>
                  <a:pt x="31" y="18"/>
                  <a:pt x="33" y="22"/>
                  <a:pt x="37" y="18"/>
                </a:cubicBezTo>
                <a:cubicBezTo>
                  <a:pt x="41" y="15"/>
                  <a:pt x="45" y="10"/>
                  <a:pt x="45" y="7"/>
                </a:cubicBezTo>
                <a:cubicBezTo>
                  <a:pt x="44" y="5"/>
                  <a:pt x="49" y="3"/>
                  <a:pt x="52" y="5"/>
                </a:cubicBezTo>
                <a:cubicBezTo>
                  <a:pt x="54" y="7"/>
                  <a:pt x="56" y="12"/>
                  <a:pt x="61" y="11"/>
                </a:cubicBezTo>
                <a:cubicBezTo>
                  <a:pt x="65" y="10"/>
                  <a:pt x="64" y="7"/>
                  <a:pt x="69" y="2"/>
                </a:cubicBezTo>
                <a:cubicBezTo>
                  <a:pt x="69" y="1"/>
                  <a:pt x="70" y="1"/>
                  <a:pt x="70" y="0"/>
                </a:cubicBezTo>
                <a:cubicBezTo>
                  <a:pt x="73" y="1"/>
                  <a:pt x="77" y="2"/>
                  <a:pt x="80" y="2"/>
                </a:cubicBezTo>
                <a:cubicBezTo>
                  <a:pt x="91" y="3"/>
                  <a:pt x="93" y="5"/>
                  <a:pt x="92" y="9"/>
                </a:cubicBezTo>
                <a:cubicBezTo>
                  <a:pt x="91" y="12"/>
                  <a:pt x="94" y="20"/>
                  <a:pt x="95" y="25"/>
                </a:cubicBezTo>
                <a:cubicBezTo>
                  <a:pt x="96" y="31"/>
                  <a:pt x="104" y="33"/>
                  <a:pt x="111" y="33"/>
                </a:cubicBezTo>
                <a:cubicBezTo>
                  <a:pt x="118" y="33"/>
                  <a:pt x="129" y="32"/>
                  <a:pt x="131" y="37"/>
                </a:cubicBezTo>
                <a:cubicBezTo>
                  <a:pt x="132" y="42"/>
                  <a:pt x="139" y="42"/>
                  <a:pt x="136" y="46"/>
                </a:cubicBezTo>
                <a:cubicBezTo>
                  <a:pt x="132" y="51"/>
                  <a:pt x="123" y="53"/>
                  <a:pt x="128" y="56"/>
                </a:cubicBezTo>
                <a:cubicBezTo>
                  <a:pt x="133" y="59"/>
                  <a:pt x="135" y="58"/>
                  <a:pt x="135" y="65"/>
                </a:cubicBezTo>
                <a:cubicBezTo>
                  <a:pt x="134" y="73"/>
                  <a:pt x="140" y="72"/>
                  <a:pt x="143" y="71"/>
                </a:cubicBezTo>
                <a:cubicBezTo>
                  <a:pt x="146" y="69"/>
                  <a:pt x="149" y="73"/>
                  <a:pt x="152" y="71"/>
                </a:cubicBezTo>
                <a:cubicBezTo>
                  <a:pt x="155" y="70"/>
                  <a:pt x="159" y="70"/>
                  <a:pt x="160" y="75"/>
                </a:cubicBezTo>
                <a:cubicBezTo>
                  <a:pt x="160" y="79"/>
                  <a:pt x="162" y="83"/>
                  <a:pt x="166" y="81"/>
                </a:cubicBezTo>
                <a:cubicBezTo>
                  <a:pt x="169" y="78"/>
                  <a:pt x="173" y="80"/>
                  <a:pt x="177" y="84"/>
                </a:cubicBezTo>
                <a:cubicBezTo>
                  <a:pt x="180" y="88"/>
                  <a:pt x="185" y="89"/>
                  <a:pt x="186" y="89"/>
                </a:cubicBezTo>
                <a:cubicBezTo>
                  <a:pt x="188" y="88"/>
                  <a:pt x="196" y="89"/>
                  <a:pt x="197" y="90"/>
                </a:cubicBezTo>
                <a:cubicBezTo>
                  <a:pt x="198" y="91"/>
                  <a:pt x="201" y="94"/>
                  <a:pt x="204" y="89"/>
                </a:cubicBezTo>
                <a:cubicBezTo>
                  <a:pt x="207" y="85"/>
                  <a:pt x="207" y="85"/>
                  <a:pt x="207" y="80"/>
                </a:cubicBezTo>
                <a:cubicBezTo>
                  <a:pt x="207" y="78"/>
                  <a:pt x="207" y="75"/>
                  <a:pt x="207" y="72"/>
                </a:cubicBezTo>
                <a:cubicBezTo>
                  <a:pt x="211" y="73"/>
                  <a:pt x="218" y="74"/>
                  <a:pt x="223" y="76"/>
                </a:cubicBezTo>
                <a:cubicBezTo>
                  <a:pt x="229" y="79"/>
                  <a:pt x="225" y="82"/>
                  <a:pt x="229" y="86"/>
                </a:cubicBezTo>
                <a:cubicBezTo>
                  <a:pt x="233" y="89"/>
                  <a:pt x="233" y="84"/>
                  <a:pt x="235" y="88"/>
                </a:cubicBezTo>
                <a:cubicBezTo>
                  <a:pt x="237" y="92"/>
                  <a:pt x="237" y="97"/>
                  <a:pt x="233" y="97"/>
                </a:cubicBezTo>
                <a:cubicBezTo>
                  <a:pt x="228" y="97"/>
                  <a:pt x="226" y="97"/>
                  <a:pt x="224" y="100"/>
                </a:cubicBezTo>
                <a:cubicBezTo>
                  <a:pt x="222" y="103"/>
                  <a:pt x="220" y="102"/>
                  <a:pt x="218" y="102"/>
                </a:cubicBezTo>
                <a:cubicBezTo>
                  <a:pt x="215" y="102"/>
                  <a:pt x="209" y="107"/>
                  <a:pt x="205" y="109"/>
                </a:cubicBezTo>
                <a:cubicBezTo>
                  <a:pt x="201" y="112"/>
                  <a:pt x="207" y="112"/>
                  <a:pt x="208" y="114"/>
                </a:cubicBezTo>
                <a:cubicBezTo>
                  <a:pt x="208" y="117"/>
                  <a:pt x="204" y="115"/>
                  <a:pt x="202" y="118"/>
                </a:cubicBezTo>
                <a:cubicBezTo>
                  <a:pt x="201" y="120"/>
                  <a:pt x="206" y="118"/>
                  <a:pt x="206" y="122"/>
                </a:cubicBezTo>
                <a:cubicBezTo>
                  <a:pt x="206" y="126"/>
                  <a:pt x="207" y="125"/>
                  <a:pt x="211" y="126"/>
                </a:cubicBezTo>
                <a:cubicBezTo>
                  <a:pt x="215" y="127"/>
                  <a:pt x="207" y="131"/>
                  <a:pt x="206" y="132"/>
                </a:cubicBezTo>
                <a:cubicBezTo>
                  <a:pt x="205" y="132"/>
                  <a:pt x="199" y="133"/>
                  <a:pt x="197" y="133"/>
                </a:cubicBezTo>
                <a:cubicBezTo>
                  <a:pt x="196" y="132"/>
                  <a:pt x="195" y="134"/>
                  <a:pt x="196" y="137"/>
                </a:cubicBezTo>
                <a:cubicBezTo>
                  <a:pt x="197" y="140"/>
                  <a:pt x="194" y="140"/>
                  <a:pt x="193" y="139"/>
                </a:cubicBezTo>
                <a:cubicBezTo>
                  <a:pt x="192" y="139"/>
                  <a:pt x="190" y="143"/>
                  <a:pt x="188" y="143"/>
                </a:cubicBezTo>
                <a:cubicBezTo>
                  <a:pt x="185" y="143"/>
                  <a:pt x="186" y="140"/>
                  <a:pt x="186" y="137"/>
                </a:cubicBezTo>
                <a:cubicBezTo>
                  <a:pt x="187" y="134"/>
                  <a:pt x="183" y="134"/>
                  <a:pt x="182" y="136"/>
                </a:cubicBezTo>
                <a:cubicBezTo>
                  <a:pt x="181" y="138"/>
                  <a:pt x="176" y="141"/>
                  <a:pt x="175" y="142"/>
                </a:cubicBezTo>
                <a:cubicBezTo>
                  <a:pt x="174" y="144"/>
                  <a:pt x="176" y="146"/>
                  <a:pt x="178" y="146"/>
                </a:cubicBezTo>
                <a:cubicBezTo>
                  <a:pt x="180" y="147"/>
                  <a:pt x="179" y="151"/>
                  <a:pt x="178" y="154"/>
                </a:cubicBezTo>
                <a:cubicBezTo>
                  <a:pt x="178" y="155"/>
                  <a:pt x="178" y="156"/>
                  <a:pt x="179" y="157"/>
                </a:cubicBezTo>
                <a:cubicBezTo>
                  <a:pt x="176" y="158"/>
                  <a:pt x="174" y="159"/>
                  <a:pt x="173" y="160"/>
                </a:cubicBezTo>
                <a:cubicBezTo>
                  <a:pt x="166" y="164"/>
                  <a:pt x="169" y="158"/>
                  <a:pt x="166" y="159"/>
                </a:cubicBezTo>
                <a:cubicBezTo>
                  <a:pt x="163" y="159"/>
                  <a:pt x="160" y="162"/>
                  <a:pt x="157" y="161"/>
                </a:cubicBezTo>
                <a:cubicBezTo>
                  <a:pt x="154" y="161"/>
                  <a:pt x="152" y="160"/>
                  <a:pt x="147" y="163"/>
                </a:cubicBezTo>
                <a:cubicBezTo>
                  <a:pt x="142" y="165"/>
                  <a:pt x="140" y="163"/>
                  <a:pt x="140" y="159"/>
                </a:cubicBezTo>
                <a:cubicBezTo>
                  <a:pt x="139" y="156"/>
                  <a:pt x="136" y="157"/>
                  <a:pt x="134" y="156"/>
                </a:cubicBezTo>
                <a:cubicBezTo>
                  <a:pt x="132" y="155"/>
                  <a:pt x="134" y="150"/>
                  <a:pt x="136" y="146"/>
                </a:cubicBezTo>
                <a:cubicBezTo>
                  <a:pt x="138" y="141"/>
                  <a:pt x="128" y="143"/>
                  <a:pt x="127" y="145"/>
                </a:cubicBezTo>
                <a:cubicBezTo>
                  <a:pt x="127" y="147"/>
                  <a:pt x="125" y="149"/>
                  <a:pt x="121" y="149"/>
                </a:cubicBezTo>
                <a:cubicBezTo>
                  <a:pt x="117" y="149"/>
                  <a:pt x="121" y="156"/>
                  <a:pt x="121" y="160"/>
                </a:cubicBezTo>
                <a:cubicBezTo>
                  <a:pt x="121" y="164"/>
                  <a:pt x="121" y="168"/>
                  <a:pt x="121" y="171"/>
                </a:cubicBezTo>
                <a:cubicBezTo>
                  <a:pt x="121" y="174"/>
                  <a:pt x="113" y="177"/>
                  <a:pt x="111" y="175"/>
                </a:cubicBezTo>
                <a:cubicBezTo>
                  <a:pt x="109" y="172"/>
                  <a:pt x="111" y="168"/>
                  <a:pt x="110" y="166"/>
                </a:cubicBezTo>
                <a:cubicBezTo>
                  <a:pt x="110" y="165"/>
                  <a:pt x="105" y="166"/>
                  <a:pt x="102" y="166"/>
                </a:cubicBezTo>
                <a:cubicBezTo>
                  <a:pt x="99" y="166"/>
                  <a:pt x="98" y="166"/>
                  <a:pt x="97" y="166"/>
                </a:cubicBezTo>
                <a:cubicBezTo>
                  <a:pt x="95" y="166"/>
                  <a:pt x="93" y="163"/>
                  <a:pt x="91" y="164"/>
                </a:cubicBezTo>
                <a:cubicBezTo>
                  <a:pt x="89" y="164"/>
                  <a:pt x="85" y="165"/>
                  <a:pt x="84" y="162"/>
                </a:cubicBezTo>
                <a:cubicBezTo>
                  <a:pt x="82" y="160"/>
                  <a:pt x="77" y="164"/>
                  <a:pt x="76" y="168"/>
                </a:cubicBezTo>
                <a:cubicBezTo>
                  <a:pt x="75" y="172"/>
                  <a:pt x="77" y="173"/>
                  <a:pt x="80" y="174"/>
                </a:cubicBezTo>
                <a:cubicBezTo>
                  <a:pt x="83" y="174"/>
                  <a:pt x="85" y="182"/>
                  <a:pt x="82" y="181"/>
                </a:cubicBezTo>
                <a:cubicBezTo>
                  <a:pt x="79" y="181"/>
                  <a:pt x="77" y="179"/>
                  <a:pt x="77" y="182"/>
                </a:cubicBezTo>
                <a:cubicBezTo>
                  <a:pt x="77" y="185"/>
                  <a:pt x="74" y="184"/>
                  <a:pt x="68" y="183"/>
                </a:cubicBezTo>
                <a:cubicBezTo>
                  <a:pt x="62" y="183"/>
                  <a:pt x="64" y="182"/>
                  <a:pt x="64" y="177"/>
                </a:cubicBezTo>
                <a:cubicBezTo>
                  <a:pt x="64" y="171"/>
                  <a:pt x="63" y="170"/>
                  <a:pt x="62" y="169"/>
                </a:cubicBezTo>
                <a:cubicBezTo>
                  <a:pt x="60" y="167"/>
                  <a:pt x="56" y="166"/>
                  <a:pt x="54" y="165"/>
                </a:cubicBezTo>
                <a:cubicBezTo>
                  <a:pt x="52" y="163"/>
                  <a:pt x="52" y="162"/>
                  <a:pt x="49" y="160"/>
                </a:cubicBezTo>
                <a:cubicBezTo>
                  <a:pt x="46" y="158"/>
                  <a:pt x="45" y="158"/>
                  <a:pt x="44" y="155"/>
                </a:cubicBezTo>
                <a:cubicBezTo>
                  <a:pt x="43" y="152"/>
                  <a:pt x="41" y="151"/>
                  <a:pt x="37" y="149"/>
                </a:cubicBezTo>
                <a:cubicBezTo>
                  <a:pt x="34" y="147"/>
                  <a:pt x="32" y="144"/>
                  <a:pt x="28" y="142"/>
                </a:cubicBezTo>
                <a:cubicBezTo>
                  <a:pt x="24" y="139"/>
                  <a:pt x="22" y="141"/>
                  <a:pt x="18" y="145"/>
                </a:cubicBezTo>
                <a:cubicBezTo>
                  <a:pt x="17" y="146"/>
                  <a:pt x="17" y="147"/>
                  <a:pt x="16" y="148"/>
                </a:cubicBezTo>
                <a:cubicBezTo>
                  <a:pt x="16" y="144"/>
                  <a:pt x="16" y="139"/>
                  <a:pt x="16" y="137"/>
                </a:cubicBezTo>
                <a:cubicBezTo>
                  <a:pt x="16" y="134"/>
                  <a:pt x="20" y="134"/>
                  <a:pt x="18" y="129"/>
                </a:cubicBezTo>
                <a:cubicBezTo>
                  <a:pt x="16" y="124"/>
                  <a:pt x="10" y="123"/>
                  <a:pt x="9" y="126"/>
                </a:cubicBezTo>
                <a:cubicBezTo>
                  <a:pt x="7" y="130"/>
                  <a:pt x="0" y="128"/>
                  <a:pt x="1" y="125"/>
                </a:cubicBezTo>
                <a:cubicBezTo>
                  <a:pt x="2" y="121"/>
                  <a:pt x="7" y="117"/>
                  <a:pt x="7" y="114"/>
                </a:cubicBezTo>
                <a:cubicBezTo>
                  <a:pt x="8" y="110"/>
                  <a:pt x="7" y="105"/>
                  <a:pt x="11" y="105"/>
                </a:cubicBezTo>
                <a:cubicBezTo>
                  <a:pt x="14" y="105"/>
                  <a:pt x="15" y="104"/>
                  <a:pt x="16" y="100"/>
                </a:cubicBezTo>
                <a:cubicBezTo>
                  <a:pt x="16" y="96"/>
                  <a:pt x="12" y="95"/>
                  <a:pt x="12" y="93"/>
                </a:cubicBezTo>
                <a:cubicBezTo>
                  <a:pt x="12" y="91"/>
                  <a:pt x="17" y="92"/>
                  <a:pt x="16" y="89"/>
                </a:cubicBezTo>
                <a:cubicBezTo>
                  <a:pt x="15" y="86"/>
                  <a:pt x="14" y="81"/>
                  <a:pt x="17" y="81"/>
                </a:cubicBezTo>
                <a:cubicBezTo>
                  <a:pt x="20" y="81"/>
                  <a:pt x="21" y="86"/>
                  <a:pt x="25" y="83"/>
                </a:cubicBezTo>
                <a:cubicBezTo>
                  <a:pt x="29" y="81"/>
                  <a:pt x="28" y="78"/>
                  <a:pt x="27" y="76"/>
                </a:cubicBezTo>
                <a:cubicBezTo>
                  <a:pt x="25" y="75"/>
                  <a:pt x="24" y="71"/>
                  <a:pt x="25" y="69"/>
                </a:cubicBezTo>
                <a:cubicBezTo>
                  <a:pt x="26" y="67"/>
                  <a:pt x="25" y="64"/>
                  <a:pt x="27" y="65"/>
                </a:cubicBezTo>
                <a:cubicBezTo>
                  <a:pt x="28" y="66"/>
                  <a:pt x="31" y="64"/>
                  <a:pt x="31" y="61"/>
                </a:cubicBezTo>
                <a:cubicBezTo>
                  <a:pt x="32" y="59"/>
                  <a:pt x="30" y="55"/>
                  <a:pt x="26" y="55"/>
                </a:cubicBezTo>
                <a:cubicBezTo>
                  <a:pt x="21" y="55"/>
                  <a:pt x="18" y="52"/>
                  <a:pt x="16" y="50"/>
                </a:cubicBezTo>
                <a:cubicBezTo>
                  <a:pt x="14" y="48"/>
                  <a:pt x="8" y="45"/>
                  <a:pt x="7" y="41"/>
                </a:cubicBezTo>
                <a:cubicBezTo>
                  <a:pt x="6" y="40"/>
                  <a:pt x="7" y="35"/>
                  <a:pt x="7" y="31"/>
                </a:cubicBezTo>
                <a:close/>
              </a:path>
            </a:pathLst>
          </a:custGeom>
          <a:solidFill>
            <a:schemeClr val="bg1">
              <a:lumMod val="95000"/>
            </a:schemeClr>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p:cNvSpPr>
          <p:nvPr/>
        </p:nvSpPr>
        <p:spPr bwMode="auto">
          <a:xfrm>
            <a:off x="6148790" y="3637806"/>
            <a:ext cx="980032" cy="1052786"/>
          </a:xfrm>
          <a:custGeom>
            <a:avLst/>
            <a:gdLst>
              <a:gd name="T0" fmla="*/ 148 w 223"/>
              <a:gd name="T1" fmla="*/ 262 h 276"/>
              <a:gd name="T2" fmla="*/ 138 w 223"/>
              <a:gd name="T3" fmla="*/ 272 h 276"/>
              <a:gd name="T4" fmla="*/ 118 w 223"/>
              <a:gd name="T5" fmla="*/ 266 h 276"/>
              <a:gd name="T6" fmla="*/ 101 w 223"/>
              <a:gd name="T7" fmla="*/ 257 h 276"/>
              <a:gd name="T8" fmla="*/ 84 w 223"/>
              <a:gd name="T9" fmla="*/ 253 h 276"/>
              <a:gd name="T10" fmla="*/ 69 w 223"/>
              <a:gd name="T11" fmla="*/ 238 h 276"/>
              <a:gd name="T12" fmla="*/ 72 w 223"/>
              <a:gd name="T13" fmla="*/ 219 h 276"/>
              <a:gd name="T14" fmla="*/ 36 w 223"/>
              <a:gd name="T15" fmla="*/ 207 h 276"/>
              <a:gd name="T16" fmla="*/ 21 w 223"/>
              <a:gd name="T17" fmla="*/ 184 h 276"/>
              <a:gd name="T18" fmla="*/ 10 w 223"/>
              <a:gd name="T19" fmla="*/ 170 h 276"/>
              <a:gd name="T20" fmla="*/ 7 w 223"/>
              <a:gd name="T21" fmla="*/ 144 h 276"/>
              <a:gd name="T22" fmla="*/ 5 w 223"/>
              <a:gd name="T23" fmla="*/ 133 h 276"/>
              <a:gd name="T24" fmla="*/ 26 w 223"/>
              <a:gd name="T25" fmla="*/ 129 h 276"/>
              <a:gd name="T26" fmla="*/ 41 w 223"/>
              <a:gd name="T27" fmla="*/ 113 h 276"/>
              <a:gd name="T28" fmla="*/ 40 w 223"/>
              <a:gd name="T29" fmla="*/ 92 h 276"/>
              <a:gd name="T30" fmla="*/ 35 w 223"/>
              <a:gd name="T31" fmla="*/ 74 h 276"/>
              <a:gd name="T32" fmla="*/ 36 w 223"/>
              <a:gd name="T33" fmla="*/ 56 h 276"/>
              <a:gd name="T34" fmla="*/ 19 w 223"/>
              <a:gd name="T35" fmla="*/ 35 h 276"/>
              <a:gd name="T36" fmla="*/ 39 w 223"/>
              <a:gd name="T37" fmla="*/ 21 h 276"/>
              <a:gd name="T38" fmla="*/ 67 w 223"/>
              <a:gd name="T39" fmla="*/ 22 h 276"/>
              <a:gd name="T40" fmla="*/ 89 w 223"/>
              <a:gd name="T41" fmla="*/ 3 h 276"/>
              <a:gd name="T42" fmla="*/ 95 w 223"/>
              <a:gd name="T43" fmla="*/ 2 h 276"/>
              <a:gd name="T44" fmla="*/ 113 w 223"/>
              <a:gd name="T45" fmla="*/ 13 h 276"/>
              <a:gd name="T46" fmla="*/ 134 w 223"/>
              <a:gd name="T47" fmla="*/ 26 h 276"/>
              <a:gd name="T48" fmla="*/ 142 w 223"/>
              <a:gd name="T49" fmla="*/ 44 h 276"/>
              <a:gd name="T50" fmla="*/ 138 w 223"/>
              <a:gd name="T51" fmla="*/ 68 h 276"/>
              <a:gd name="T52" fmla="*/ 149 w 223"/>
              <a:gd name="T53" fmla="*/ 79 h 276"/>
              <a:gd name="T54" fmla="*/ 145 w 223"/>
              <a:gd name="T55" fmla="*/ 105 h 276"/>
              <a:gd name="T56" fmla="*/ 146 w 223"/>
              <a:gd name="T57" fmla="*/ 124 h 276"/>
              <a:gd name="T58" fmla="*/ 167 w 223"/>
              <a:gd name="T59" fmla="*/ 136 h 276"/>
              <a:gd name="T60" fmla="*/ 188 w 223"/>
              <a:gd name="T61" fmla="*/ 139 h 276"/>
              <a:gd name="T62" fmla="*/ 209 w 223"/>
              <a:gd name="T63" fmla="*/ 149 h 276"/>
              <a:gd name="T64" fmla="*/ 222 w 223"/>
              <a:gd name="T65" fmla="*/ 169 h 276"/>
              <a:gd name="T66" fmla="*/ 206 w 223"/>
              <a:gd name="T67" fmla="*/ 182 h 276"/>
              <a:gd name="T68" fmla="*/ 190 w 223"/>
              <a:gd name="T69" fmla="*/ 183 h 276"/>
              <a:gd name="T70" fmla="*/ 166 w 223"/>
              <a:gd name="T71" fmla="*/ 187 h 276"/>
              <a:gd name="T72" fmla="*/ 148 w 223"/>
              <a:gd name="T73" fmla="*/ 193 h 276"/>
              <a:gd name="T74" fmla="*/ 139 w 223"/>
              <a:gd name="T75" fmla="*/ 214 h 276"/>
              <a:gd name="T76" fmla="*/ 140 w 223"/>
              <a:gd name="T77" fmla="*/ 237 h 276"/>
              <a:gd name="T78" fmla="*/ 147 w 223"/>
              <a:gd name="T79" fmla="*/ 25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3" h="276">
                <a:moveTo>
                  <a:pt x="148" y="254"/>
                </a:moveTo>
                <a:cubicBezTo>
                  <a:pt x="148" y="257"/>
                  <a:pt x="148" y="260"/>
                  <a:pt x="148" y="262"/>
                </a:cubicBezTo>
                <a:cubicBezTo>
                  <a:pt x="148" y="267"/>
                  <a:pt x="148" y="267"/>
                  <a:pt x="145" y="271"/>
                </a:cubicBezTo>
                <a:cubicBezTo>
                  <a:pt x="142" y="276"/>
                  <a:pt x="139" y="273"/>
                  <a:pt x="138" y="272"/>
                </a:cubicBezTo>
                <a:cubicBezTo>
                  <a:pt x="137" y="271"/>
                  <a:pt x="129" y="270"/>
                  <a:pt x="127" y="271"/>
                </a:cubicBezTo>
                <a:cubicBezTo>
                  <a:pt x="126" y="271"/>
                  <a:pt x="121" y="270"/>
                  <a:pt x="118" y="266"/>
                </a:cubicBezTo>
                <a:cubicBezTo>
                  <a:pt x="114" y="262"/>
                  <a:pt x="110" y="260"/>
                  <a:pt x="107" y="263"/>
                </a:cubicBezTo>
                <a:cubicBezTo>
                  <a:pt x="103" y="265"/>
                  <a:pt x="101" y="261"/>
                  <a:pt x="101" y="257"/>
                </a:cubicBezTo>
                <a:cubicBezTo>
                  <a:pt x="100" y="252"/>
                  <a:pt x="96" y="252"/>
                  <a:pt x="93" y="253"/>
                </a:cubicBezTo>
                <a:cubicBezTo>
                  <a:pt x="90" y="255"/>
                  <a:pt x="87" y="251"/>
                  <a:pt x="84" y="253"/>
                </a:cubicBezTo>
                <a:cubicBezTo>
                  <a:pt x="81" y="254"/>
                  <a:pt x="75" y="255"/>
                  <a:pt x="76" y="247"/>
                </a:cubicBezTo>
                <a:cubicBezTo>
                  <a:pt x="76" y="240"/>
                  <a:pt x="74" y="241"/>
                  <a:pt x="69" y="238"/>
                </a:cubicBezTo>
                <a:cubicBezTo>
                  <a:pt x="64" y="235"/>
                  <a:pt x="73" y="233"/>
                  <a:pt x="77" y="228"/>
                </a:cubicBezTo>
                <a:cubicBezTo>
                  <a:pt x="80" y="224"/>
                  <a:pt x="73" y="224"/>
                  <a:pt x="72" y="219"/>
                </a:cubicBezTo>
                <a:cubicBezTo>
                  <a:pt x="70" y="214"/>
                  <a:pt x="59" y="215"/>
                  <a:pt x="52" y="215"/>
                </a:cubicBezTo>
                <a:cubicBezTo>
                  <a:pt x="45" y="215"/>
                  <a:pt x="37" y="213"/>
                  <a:pt x="36" y="207"/>
                </a:cubicBezTo>
                <a:cubicBezTo>
                  <a:pt x="35" y="202"/>
                  <a:pt x="32" y="194"/>
                  <a:pt x="33" y="191"/>
                </a:cubicBezTo>
                <a:cubicBezTo>
                  <a:pt x="34" y="187"/>
                  <a:pt x="32" y="185"/>
                  <a:pt x="21" y="184"/>
                </a:cubicBezTo>
                <a:cubicBezTo>
                  <a:pt x="18" y="184"/>
                  <a:pt x="14" y="183"/>
                  <a:pt x="11" y="182"/>
                </a:cubicBezTo>
                <a:cubicBezTo>
                  <a:pt x="14" y="178"/>
                  <a:pt x="11" y="174"/>
                  <a:pt x="10" y="170"/>
                </a:cubicBezTo>
                <a:cubicBezTo>
                  <a:pt x="8" y="165"/>
                  <a:pt x="2" y="158"/>
                  <a:pt x="5" y="153"/>
                </a:cubicBezTo>
                <a:cubicBezTo>
                  <a:pt x="8" y="149"/>
                  <a:pt x="9" y="146"/>
                  <a:pt x="7" y="144"/>
                </a:cubicBezTo>
                <a:cubicBezTo>
                  <a:pt x="5" y="142"/>
                  <a:pt x="8" y="141"/>
                  <a:pt x="6" y="139"/>
                </a:cubicBezTo>
                <a:cubicBezTo>
                  <a:pt x="4" y="136"/>
                  <a:pt x="0" y="134"/>
                  <a:pt x="5" y="133"/>
                </a:cubicBezTo>
                <a:cubicBezTo>
                  <a:pt x="9" y="133"/>
                  <a:pt x="10" y="129"/>
                  <a:pt x="12" y="128"/>
                </a:cubicBezTo>
                <a:cubicBezTo>
                  <a:pt x="13" y="126"/>
                  <a:pt x="17" y="129"/>
                  <a:pt x="26" y="129"/>
                </a:cubicBezTo>
                <a:cubicBezTo>
                  <a:pt x="35" y="129"/>
                  <a:pt x="34" y="126"/>
                  <a:pt x="38" y="122"/>
                </a:cubicBezTo>
                <a:cubicBezTo>
                  <a:pt x="41" y="118"/>
                  <a:pt x="41" y="116"/>
                  <a:pt x="41" y="113"/>
                </a:cubicBezTo>
                <a:cubicBezTo>
                  <a:pt x="40" y="111"/>
                  <a:pt x="49" y="108"/>
                  <a:pt x="46" y="105"/>
                </a:cubicBezTo>
                <a:cubicBezTo>
                  <a:pt x="44" y="102"/>
                  <a:pt x="36" y="95"/>
                  <a:pt x="40" y="92"/>
                </a:cubicBezTo>
                <a:cubicBezTo>
                  <a:pt x="44" y="90"/>
                  <a:pt x="46" y="89"/>
                  <a:pt x="40" y="84"/>
                </a:cubicBezTo>
                <a:cubicBezTo>
                  <a:pt x="35" y="80"/>
                  <a:pt x="34" y="78"/>
                  <a:pt x="35" y="74"/>
                </a:cubicBezTo>
                <a:cubicBezTo>
                  <a:pt x="36" y="71"/>
                  <a:pt x="37" y="67"/>
                  <a:pt x="35" y="64"/>
                </a:cubicBezTo>
                <a:cubicBezTo>
                  <a:pt x="33" y="61"/>
                  <a:pt x="39" y="57"/>
                  <a:pt x="36" y="56"/>
                </a:cubicBezTo>
                <a:cubicBezTo>
                  <a:pt x="33" y="55"/>
                  <a:pt x="30" y="52"/>
                  <a:pt x="27" y="47"/>
                </a:cubicBezTo>
                <a:cubicBezTo>
                  <a:pt x="25" y="42"/>
                  <a:pt x="19" y="39"/>
                  <a:pt x="19" y="35"/>
                </a:cubicBezTo>
                <a:cubicBezTo>
                  <a:pt x="19" y="30"/>
                  <a:pt x="20" y="25"/>
                  <a:pt x="25" y="25"/>
                </a:cubicBezTo>
                <a:cubicBezTo>
                  <a:pt x="31" y="25"/>
                  <a:pt x="37" y="25"/>
                  <a:pt x="39" y="21"/>
                </a:cubicBezTo>
                <a:cubicBezTo>
                  <a:pt x="41" y="16"/>
                  <a:pt x="48" y="16"/>
                  <a:pt x="52" y="18"/>
                </a:cubicBezTo>
                <a:cubicBezTo>
                  <a:pt x="55" y="20"/>
                  <a:pt x="62" y="25"/>
                  <a:pt x="67" y="22"/>
                </a:cubicBezTo>
                <a:cubicBezTo>
                  <a:pt x="72" y="20"/>
                  <a:pt x="81" y="16"/>
                  <a:pt x="82" y="12"/>
                </a:cubicBezTo>
                <a:cubicBezTo>
                  <a:pt x="82" y="8"/>
                  <a:pt x="89" y="5"/>
                  <a:pt x="89" y="3"/>
                </a:cubicBezTo>
                <a:cubicBezTo>
                  <a:pt x="89" y="3"/>
                  <a:pt x="89" y="2"/>
                  <a:pt x="88" y="1"/>
                </a:cubicBezTo>
                <a:cubicBezTo>
                  <a:pt x="92" y="0"/>
                  <a:pt x="94" y="0"/>
                  <a:pt x="95" y="2"/>
                </a:cubicBezTo>
                <a:cubicBezTo>
                  <a:pt x="96" y="7"/>
                  <a:pt x="98" y="8"/>
                  <a:pt x="104" y="9"/>
                </a:cubicBezTo>
                <a:cubicBezTo>
                  <a:pt x="109" y="10"/>
                  <a:pt x="114" y="8"/>
                  <a:pt x="113" y="13"/>
                </a:cubicBezTo>
                <a:cubicBezTo>
                  <a:pt x="111" y="19"/>
                  <a:pt x="114" y="19"/>
                  <a:pt x="122" y="20"/>
                </a:cubicBezTo>
                <a:cubicBezTo>
                  <a:pt x="129" y="21"/>
                  <a:pt x="130" y="27"/>
                  <a:pt x="134" y="26"/>
                </a:cubicBezTo>
                <a:cubicBezTo>
                  <a:pt x="139" y="26"/>
                  <a:pt x="147" y="24"/>
                  <a:pt x="145" y="31"/>
                </a:cubicBezTo>
                <a:cubicBezTo>
                  <a:pt x="143" y="37"/>
                  <a:pt x="140" y="39"/>
                  <a:pt x="142" y="44"/>
                </a:cubicBezTo>
                <a:cubicBezTo>
                  <a:pt x="144" y="49"/>
                  <a:pt x="147" y="57"/>
                  <a:pt x="143" y="58"/>
                </a:cubicBezTo>
                <a:cubicBezTo>
                  <a:pt x="139" y="59"/>
                  <a:pt x="136" y="65"/>
                  <a:pt x="138" y="68"/>
                </a:cubicBezTo>
                <a:cubicBezTo>
                  <a:pt x="139" y="72"/>
                  <a:pt x="143" y="67"/>
                  <a:pt x="145" y="69"/>
                </a:cubicBezTo>
                <a:cubicBezTo>
                  <a:pt x="147" y="72"/>
                  <a:pt x="149" y="75"/>
                  <a:pt x="149" y="79"/>
                </a:cubicBezTo>
                <a:cubicBezTo>
                  <a:pt x="149" y="82"/>
                  <a:pt x="149" y="87"/>
                  <a:pt x="148" y="92"/>
                </a:cubicBezTo>
                <a:cubicBezTo>
                  <a:pt x="147" y="97"/>
                  <a:pt x="142" y="102"/>
                  <a:pt x="145" y="105"/>
                </a:cubicBezTo>
                <a:cubicBezTo>
                  <a:pt x="147" y="108"/>
                  <a:pt x="141" y="111"/>
                  <a:pt x="141" y="115"/>
                </a:cubicBezTo>
                <a:cubicBezTo>
                  <a:pt x="141" y="118"/>
                  <a:pt x="141" y="119"/>
                  <a:pt x="146" y="124"/>
                </a:cubicBezTo>
                <a:cubicBezTo>
                  <a:pt x="151" y="130"/>
                  <a:pt x="153" y="127"/>
                  <a:pt x="156" y="133"/>
                </a:cubicBezTo>
                <a:cubicBezTo>
                  <a:pt x="160" y="140"/>
                  <a:pt x="165" y="133"/>
                  <a:pt x="167" y="136"/>
                </a:cubicBezTo>
                <a:cubicBezTo>
                  <a:pt x="169" y="140"/>
                  <a:pt x="175" y="142"/>
                  <a:pt x="177" y="138"/>
                </a:cubicBezTo>
                <a:cubicBezTo>
                  <a:pt x="180" y="135"/>
                  <a:pt x="185" y="137"/>
                  <a:pt x="188" y="139"/>
                </a:cubicBezTo>
                <a:cubicBezTo>
                  <a:pt x="192" y="142"/>
                  <a:pt x="195" y="142"/>
                  <a:pt x="199" y="146"/>
                </a:cubicBezTo>
                <a:cubicBezTo>
                  <a:pt x="203" y="150"/>
                  <a:pt x="209" y="146"/>
                  <a:pt x="209" y="149"/>
                </a:cubicBezTo>
                <a:cubicBezTo>
                  <a:pt x="209" y="152"/>
                  <a:pt x="218" y="148"/>
                  <a:pt x="220" y="154"/>
                </a:cubicBezTo>
                <a:cubicBezTo>
                  <a:pt x="223" y="159"/>
                  <a:pt x="222" y="164"/>
                  <a:pt x="222" y="169"/>
                </a:cubicBezTo>
                <a:cubicBezTo>
                  <a:pt x="222" y="173"/>
                  <a:pt x="216" y="177"/>
                  <a:pt x="214" y="181"/>
                </a:cubicBezTo>
                <a:cubicBezTo>
                  <a:pt x="210" y="182"/>
                  <a:pt x="207" y="182"/>
                  <a:pt x="206" y="182"/>
                </a:cubicBezTo>
                <a:cubicBezTo>
                  <a:pt x="204" y="181"/>
                  <a:pt x="201" y="180"/>
                  <a:pt x="198" y="182"/>
                </a:cubicBezTo>
                <a:cubicBezTo>
                  <a:pt x="195" y="183"/>
                  <a:pt x="193" y="183"/>
                  <a:pt x="190" y="183"/>
                </a:cubicBezTo>
                <a:cubicBezTo>
                  <a:pt x="187" y="182"/>
                  <a:pt x="183" y="186"/>
                  <a:pt x="181" y="187"/>
                </a:cubicBezTo>
                <a:cubicBezTo>
                  <a:pt x="178" y="187"/>
                  <a:pt x="171" y="188"/>
                  <a:pt x="166" y="187"/>
                </a:cubicBezTo>
                <a:cubicBezTo>
                  <a:pt x="160" y="186"/>
                  <a:pt x="164" y="190"/>
                  <a:pt x="159" y="191"/>
                </a:cubicBezTo>
                <a:cubicBezTo>
                  <a:pt x="154" y="192"/>
                  <a:pt x="151" y="194"/>
                  <a:pt x="148" y="193"/>
                </a:cubicBezTo>
                <a:cubicBezTo>
                  <a:pt x="145" y="192"/>
                  <a:pt x="140" y="197"/>
                  <a:pt x="140" y="201"/>
                </a:cubicBezTo>
                <a:cubicBezTo>
                  <a:pt x="140" y="206"/>
                  <a:pt x="138" y="210"/>
                  <a:pt x="139" y="214"/>
                </a:cubicBezTo>
                <a:cubicBezTo>
                  <a:pt x="140" y="217"/>
                  <a:pt x="142" y="221"/>
                  <a:pt x="137" y="224"/>
                </a:cubicBezTo>
                <a:cubicBezTo>
                  <a:pt x="133" y="227"/>
                  <a:pt x="140" y="233"/>
                  <a:pt x="140" y="237"/>
                </a:cubicBezTo>
                <a:cubicBezTo>
                  <a:pt x="141" y="240"/>
                  <a:pt x="142" y="242"/>
                  <a:pt x="142" y="246"/>
                </a:cubicBezTo>
                <a:cubicBezTo>
                  <a:pt x="142" y="250"/>
                  <a:pt x="146" y="252"/>
                  <a:pt x="147" y="253"/>
                </a:cubicBezTo>
                <a:cubicBezTo>
                  <a:pt x="147" y="254"/>
                  <a:pt x="147" y="254"/>
                  <a:pt x="148" y="254"/>
                </a:cubicBezTo>
                <a:close/>
              </a:path>
            </a:pathLst>
          </a:custGeom>
          <a:solidFill>
            <a:schemeClr val="accent3"/>
          </a:solid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p:cNvSpPr txBox="1"/>
          <p:nvPr/>
        </p:nvSpPr>
        <p:spPr>
          <a:xfrm>
            <a:off x="3073758" y="1198097"/>
            <a:ext cx="6044482" cy="900246"/>
          </a:xfrm>
          <a:prstGeom prst="rect">
            <a:avLst/>
          </a:prstGeom>
          <a:noFill/>
        </p:spPr>
        <p:txBody>
          <a:bodyPr wrap="square" lIns="0" tIns="0" rIns="0" bIns="0" rtlCol="0">
            <a:spAutoFit/>
          </a:bodyPr>
          <a:lstStyle/>
          <a:p>
            <a:pPr algn="ctr">
              <a:lnSpc>
                <a:spcPct val="150000"/>
              </a:lnSpc>
            </a:pPr>
            <a:r>
              <a:rPr lang="en-US" sz="1300" i="1">
                <a:latin typeface="Lato Medium" panose="020F0502020204030203" pitchFamily="34" charset="0"/>
                <a:ea typeface="Lato Medium" panose="020F0502020204030203" pitchFamily="34" charset="0"/>
                <a:cs typeface="Lato Medium" panose="020F0502020204030203" pitchFamily="34" charset="0"/>
              </a:rPr>
              <a:t>Lorem ipsum dolor sit amet, consectetur adipis cing elit. Nullam id arcu tortor. Sed eget sit ame egestas, cursus felis quis, vestibulumLorem ipsum dolor sit amet, consectetur adipis cing elit. Nullam id arcu tortor. Sed</a:t>
            </a:r>
          </a:p>
        </p:txBody>
      </p:sp>
      <p:sp>
        <p:nvSpPr>
          <p:cNvPr id="56" name="Rectangle 55"/>
          <p:cNvSpPr/>
          <p:nvPr/>
        </p:nvSpPr>
        <p:spPr>
          <a:xfrm rot="5400000">
            <a:off x="6073140" y="464436"/>
            <a:ext cx="45719" cy="12472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TextBox 56"/>
          <p:cNvSpPr txBox="1"/>
          <p:nvPr/>
        </p:nvSpPr>
        <p:spPr>
          <a:xfrm>
            <a:off x="4108603" y="443707"/>
            <a:ext cx="4132542" cy="369332"/>
          </a:xfrm>
          <a:prstGeom prst="rect">
            <a:avLst/>
          </a:prstGeom>
          <a:noFill/>
        </p:spPr>
        <p:txBody>
          <a:bodyPr wrap="none" lIns="0" tIns="0" rIns="0" bIns="0" rtlCol="0">
            <a:spAutoFit/>
          </a:bodyPr>
          <a:lstStyle/>
          <a:p>
            <a:r>
              <a:rPr lang="en-US" sz="2400" cap="all" spc="600">
                <a:latin typeface="Lato Bold" panose="020F0502020204030203" pitchFamily="34" charset="0"/>
                <a:ea typeface="Lato Bold" panose="020F0502020204030203" pitchFamily="34" charset="0"/>
                <a:cs typeface="Lato Bold" panose="020F0502020204030203" pitchFamily="34" charset="0"/>
              </a:rPr>
              <a:t>GERMANY ANALYSE</a:t>
            </a:r>
          </a:p>
        </p:txBody>
      </p:sp>
      <p:sp>
        <p:nvSpPr>
          <p:cNvPr id="58" name="TextBox 57"/>
          <p:cNvSpPr txBox="1"/>
          <p:nvPr/>
        </p:nvSpPr>
        <p:spPr>
          <a:xfrm>
            <a:off x="954654" y="3847208"/>
            <a:ext cx="2596865" cy="615553"/>
          </a:xfrm>
          <a:prstGeom prst="rect">
            <a:avLst/>
          </a:prstGeom>
          <a:noFill/>
        </p:spPr>
        <p:txBody>
          <a:bodyPr wrap="none" lIns="0" tIns="0" rIns="0" bIns="0" rtlCol="0">
            <a:spAutoFit/>
          </a:bodyPr>
          <a:lstStyle/>
          <a:p>
            <a:pPr algn="ctr"/>
            <a:r>
              <a:rPr lang="en-US" sz="2000" cap="all" spc="800">
                <a:latin typeface="Lato Bold" panose="020F0502020204030203" pitchFamily="34" charset="0"/>
                <a:ea typeface="Lato Bold" panose="020F0502020204030203" pitchFamily="34" charset="0"/>
                <a:cs typeface="Lato Bold" panose="020F0502020204030203" pitchFamily="34" charset="0"/>
              </a:rPr>
              <a:t>PLANNING &amp;</a:t>
            </a:r>
          </a:p>
          <a:p>
            <a:pPr algn="ctr"/>
            <a:r>
              <a:rPr lang="en-US" sz="2000" cap="all" spc="800">
                <a:latin typeface="Lato Bold" panose="020F0502020204030203" pitchFamily="34" charset="0"/>
                <a:ea typeface="Lato Bold" panose="020F0502020204030203" pitchFamily="34" charset="0"/>
                <a:cs typeface="Lato Bold" panose="020F0502020204030203" pitchFamily="34" charset="0"/>
              </a:rPr>
              <a:t>APPROVAL</a:t>
            </a:r>
          </a:p>
        </p:txBody>
      </p:sp>
      <p:sp>
        <p:nvSpPr>
          <p:cNvPr id="59" name="TextBox 58"/>
          <p:cNvSpPr txBox="1"/>
          <p:nvPr/>
        </p:nvSpPr>
        <p:spPr>
          <a:xfrm>
            <a:off x="1219280" y="4566345"/>
            <a:ext cx="2067613" cy="517514"/>
          </a:xfrm>
          <a:prstGeom prst="rect">
            <a:avLst/>
          </a:prstGeom>
          <a:noFill/>
        </p:spPr>
        <p:txBody>
          <a:bodyPr wrap="square" lIns="0" tIns="0" rIns="0" bIns="0" rtlCol="0">
            <a:spAutoFit/>
          </a:bodyPr>
          <a:lstStyle/>
          <a:p>
            <a:pPr algn="ctr">
              <a:lnSpc>
                <a:spcPct val="150000"/>
              </a:lnSpc>
            </a:pPr>
            <a:r>
              <a:rPr lang="en-US" sz="1200">
                <a:latin typeface="Lato Medium" panose="020F0502020204030203" pitchFamily="34" charset="0"/>
                <a:ea typeface="Lato Medium" panose="020F0502020204030203" pitchFamily="34" charset="0"/>
                <a:cs typeface="Lato Medium" panose="020F0502020204030203" pitchFamily="34" charset="0"/>
              </a:rPr>
              <a:t>Lorem ipsum dolor sit amet, consectetur adipis</a:t>
            </a:r>
          </a:p>
        </p:txBody>
      </p:sp>
      <p:sp>
        <p:nvSpPr>
          <p:cNvPr id="60" name="TextBox 59"/>
          <p:cNvSpPr txBox="1"/>
          <p:nvPr/>
        </p:nvSpPr>
        <p:spPr>
          <a:xfrm>
            <a:off x="8904321" y="3847208"/>
            <a:ext cx="2596865" cy="615553"/>
          </a:xfrm>
          <a:prstGeom prst="rect">
            <a:avLst/>
          </a:prstGeom>
          <a:noFill/>
        </p:spPr>
        <p:txBody>
          <a:bodyPr wrap="none" lIns="0" tIns="0" rIns="0" bIns="0" rtlCol="0">
            <a:spAutoFit/>
          </a:bodyPr>
          <a:lstStyle/>
          <a:p>
            <a:pPr algn="ctr"/>
            <a:r>
              <a:rPr lang="en-US" sz="2000" cap="all" spc="800">
                <a:latin typeface="Lato Bold" panose="020F0502020204030203" pitchFamily="34" charset="0"/>
                <a:ea typeface="Lato Bold" panose="020F0502020204030203" pitchFamily="34" charset="0"/>
                <a:cs typeface="Lato Bold" panose="020F0502020204030203" pitchFamily="34" charset="0"/>
              </a:rPr>
              <a:t>PLANNING &amp;</a:t>
            </a:r>
          </a:p>
          <a:p>
            <a:pPr algn="ctr"/>
            <a:r>
              <a:rPr lang="en-US" sz="2000" cap="all" spc="800">
                <a:latin typeface="Lato Bold" panose="020F0502020204030203" pitchFamily="34" charset="0"/>
                <a:ea typeface="Lato Bold" panose="020F0502020204030203" pitchFamily="34" charset="0"/>
                <a:cs typeface="Lato Bold" panose="020F0502020204030203" pitchFamily="34" charset="0"/>
              </a:rPr>
              <a:t>APPROVAL</a:t>
            </a:r>
          </a:p>
        </p:txBody>
      </p:sp>
      <p:sp>
        <p:nvSpPr>
          <p:cNvPr id="61" name="TextBox 60"/>
          <p:cNvSpPr txBox="1"/>
          <p:nvPr/>
        </p:nvSpPr>
        <p:spPr>
          <a:xfrm>
            <a:off x="9168947" y="4566345"/>
            <a:ext cx="2067613" cy="517514"/>
          </a:xfrm>
          <a:prstGeom prst="rect">
            <a:avLst/>
          </a:prstGeom>
          <a:noFill/>
        </p:spPr>
        <p:txBody>
          <a:bodyPr wrap="square" lIns="0" tIns="0" rIns="0" bIns="0" rtlCol="0">
            <a:spAutoFit/>
          </a:bodyPr>
          <a:lstStyle/>
          <a:p>
            <a:pPr algn="ctr">
              <a:lnSpc>
                <a:spcPct val="150000"/>
              </a:lnSpc>
            </a:pPr>
            <a:r>
              <a:rPr lang="en-US" sz="1200">
                <a:latin typeface="Lato Medium" panose="020F0502020204030203" pitchFamily="34" charset="0"/>
                <a:ea typeface="Lato Medium" panose="020F0502020204030203" pitchFamily="34" charset="0"/>
                <a:cs typeface="Lato Medium" panose="020F0502020204030203" pitchFamily="34" charset="0"/>
              </a:rPr>
              <a:t>Lorem ipsum dolor sit amet, consectetur adipis</a:t>
            </a:r>
          </a:p>
        </p:txBody>
      </p:sp>
    </p:spTree>
    <p:extLst>
      <p:ext uri="{BB962C8B-B14F-4D97-AF65-F5344CB8AC3E}">
        <p14:creationId xmlns:p14="http://schemas.microsoft.com/office/powerpoint/2010/main" val="13303559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02073" y="1277729"/>
            <a:ext cx="5896007" cy="4959349"/>
            <a:chOff x="1350962" y="1173162"/>
            <a:chExt cx="4381501" cy="3970338"/>
          </a:xfrm>
          <a:solidFill>
            <a:schemeClr val="bg2"/>
          </a:solidFill>
        </p:grpSpPr>
        <p:sp>
          <p:nvSpPr>
            <p:cNvPr id="41" name="Freeform 5"/>
            <p:cNvSpPr>
              <a:spLocks noEditPoints="1"/>
            </p:cNvSpPr>
            <p:nvPr/>
          </p:nvSpPr>
          <p:spPr bwMode="auto">
            <a:xfrm>
              <a:off x="4038600" y="1173162"/>
              <a:ext cx="1682750" cy="2266950"/>
            </a:xfrm>
            <a:custGeom>
              <a:avLst/>
              <a:gdLst/>
              <a:ahLst/>
              <a:cxnLst>
                <a:cxn ang="0">
                  <a:pos x="6" y="257"/>
                </a:cxn>
                <a:cxn ang="0">
                  <a:pos x="56" y="250"/>
                </a:cxn>
                <a:cxn ang="0">
                  <a:pos x="3" y="445"/>
                </a:cxn>
                <a:cxn ang="0">
                  <a:pos x="437" y="576"/>
                </a:cxn>
                <a:cxn ang="0">
                  <a:pos x="336" y="378"/>
                </a:cxn>
                <a:cxn ang="0">
                  <a:pos x="347" y="384"/>
                </a:cxn>
                <a:cxn ang="0">
                  <a:pos x="341" y="451"/>
                </a:cxn>
                <a:cxn ang="0">
                  <a:pos x="404" y="479"/>
                </a:cxn>
                <a:cxn ang="0">
                  <a:pos x="447" y="492"/>
                </a:cxn>
                <a:cxn ang="0">
                  <a:pos x="438" y="514"/>
                </a:cxn>
                <a:cxn ang="0">
                  <a:pos x="408" y="566"/>
                </a:cxn>
                <a:cxn ang="0">
                  <a:pos x="316" y="597"/>
                </a:cxn>
                <a:cxn ang="0">
                  <a:pos x="218" y="578"/>
                </a:cxn>
                <a:cxn ang="0">
                  <a:pos x="116" y="591"/>
                </a:cxn>
                <a:cxn ang="0">
                  <a:pos x="109" y="468"/>
                </a:cxn>
                <a:cxn ang="0">
                  <a:pos x="18" y="348"/>
                </a:cxn>
                <a:cxn ang="0">
                  <a:pos x="92" y="509"/>
                </a:cxn>
                <a:cxn ang="0">
                  <a:pos x="38" y="459"/>
                </a:cxn>
                <a:cxn ang="0">
                  <a:pos x="35" y="235"/>
                </a:cxn>
                <a:cxn ang="0">
                  <a:pos x="134" y="26"/>
                </a:cxn>
                <a:cxn ang="0">
                  <a:pos x="127" y="57"/>
                </a:cxn>
                <a:cxn ang="0">
                  <a:pos x="156" y="140"/>
                </a:cxn>
                <a:cxn ang="0">
                  <a:pos x="147" y="72"/>
                </a:cxn>
                <a:cxn ang="0">
                  <a:pos x="230" y="215"/>
                </a:cxn>
                <a:cxn ang="0">
                  <a:pos x="112" y="141"/>
                </a:cxn>
                <a:cxn ang="0">
                  <a:pos x="190" y="253"/>
                </a:cxn>
                <a:cxn ang="0">
                  <a:pos x="220" y="189"/>
                </a:cxn>
                <a:cxn ang="0">
                  <a:pos x="274" y="295"/>
                </a:cxn>
                <a:cxn ang="0">
                  <a:pos x="251" y="333"/>
                </a:cxn>
                <a:cxn ang="0">
                  <a:pos x="298" y="421"/>
                </a:cxn>
                <a:cxn ang="0">
                  <a:pos x="321" y="352"/>
                </a:cxn>
                <a:cxn ang="0">
                  <a:pos x="177" y="305"/>
                </a:cxn>
                <a:cxn ang="0">
                  <a:pos x="190" y="257"/>
                </a:cxn>
                <a:cxn ang="0">
                  <a:pos x="119" y="261"/>
                </a:cxn>
                <a:cxn ang="0">
                  <a:pos x="99" y="306"/>
                </a:cxn>
                <a:cxn ang="0">
                  <a:pos x="184" y="367"/>
                </a:cxn>
                <a:cxn ang="0">
                  <a:pos x="115" y="222"/>
                </a:cxn>
                <a:cxn ang="0">
                  <a:pos x="142" y="259"/>
                </a:cxn>
                <a:cxn ang="0">
                  <a:pos x="99" y="315"/>
                </a:cxn>
                <a:cxn ang="0">
                  <a:pos x="354" y="597"/>
                </a:cxn>
                <a:cxn ang="0">
                  <a:pos x="274" y="512"/>
                </a:cxn>
                <a:cxn ang="0">
                  <a:pos x="257" y="535"/>
                </a:cxn>
                <a:cxn ang="0">
                  <a:pos x="110" y="498"/>
                </a:cxn>
                <a:cxn ang="0">
                  <a:pos x="78" y="460"/>
                </a:cxn>
                <a:cxn ang="0">
                  <a:pos x="106" y="466"/>
                </a:cxn>
                <a:cxn ang="0">
                  <a:pos x="396" y="558"/>
                </a:cxn>
                <a:cxn ang="0">
                  <a:pos x="339" y="485"/>
                </a:cxn>
                <a:cxn ang="0">
                  <a:pos x="328" y="477"/>
                </a:cxn>
                <a:cxn ang="0">
                  <a:pos x="327" y="588"/>
                </a:cxn>
                <a:cxn ang="0">
                  <a:pos x="247" y="562"/>
                </a:cxn>
                <a:cxn ang="0">
                  <a:pos x="319" y="454"/>
                </a:cxn>
                <a:cxn ang="0">
                  <a:pos x="344" y="566"/>
                </a:cxn>
                <a:cxn ang="0">
                  <a:pos x="136" y="271"/>
                </a:cxn>
                <a:cxn ang="0">
                  <a:pos x="134" y="389"/>
                </a:cxn>
                <a:cxn ang="0">
                  <a:pos x="176" y="531"/>
                </a:cxn>
                <a:cxn ang="0">
                  <a:pos x="265" y="514"/>
                </a:cxn>
                <a:cxn ang="0">
                  <a:pos x="140" y="491"/>
                </a:cxn>
                <a:cxn ang="0">
                  <a:pos x="238" y="460"/>
                </a:cxn>
                <a:cxn ang="0">
                  <a:pos x="108" y="421"/>
                </a:cxn>
                <a:cxn ang="0">
                  <a:pos x="232" y="346"/>
                </a:cxn>
                <a:cxn ang="0">
                  <a:pos x="230" y="469"/>
                </a:cxn>
                <a:cxn ang="0">
                  <a:pos x="219" y="401"/>
                </a:cxn>
                <a:cxn ang="0">
                  <a:pos x="239" y="371"/>
                </a:cxn>
              </a:cxnLst>
              <a:rect l="0" t="0" r="r" b="b"/>
              <a:pathLst>
                <a:path w="456" h="615">
                  <a:moveTo>
                    <a:pt x="256" y="442"/>
                  </a:moveTo>
                  <a:cubicBezTo>
                    <a:pt x="250" y="442"/>
                    <a:pt x="245" y="447"/>
                    <a:pt x="245" y="453"/>
                  </a:cubicBezTo>
                  <a:cubicBezTo>
                    <a:pt x="245" y="459"/>
                    <a:pt x="250" y="464"/>
                    <a:pt x="256" y="464"/>
                  </a:cubicBezTo>
                  <a:cubicBezTo>
                    <a:pt x="262" y="464"/>
                    <a:pt x="267" y="459"/>
                    <a:pt x="267" y="453"/>
                  </a:cubicBezTo>
                  <a:cubicBezTo>
                    <a:pt x="267" y="447"/>
                    <a:pt x="262" y="442"/>
                    <a:pt x="256" y="442"/>
                  </a:cubicBezTo>
                  <a:close/>
                  <a:moveTo>
                    <a:pt x="456" y="585"/>
                  </a:moveTo>
                  <a:cubicBezTo>
                    <a:pt x="456" y="586"/>
                    <a:pt x="455" y="587"/>
                    <a:pt x="454" y="587"/>
                  </a:cubicBezTo>
                  <a:cubicBezTo>
                    <a:pt x="453" y="587"/>
                    <a:pt x="452" y="587"/>
                    <a:pt x="452" y="586"/>
                  </a:cubicBezTo>
                  <a:cubicBezTo>
                    <a:pt x="452" y="585"/>
                    <a:pt x="453" y="584"/>
                    <a:pt x="454" y="584"/>
                  </a:cubicBezTo>
                  <a:cubicBezTo>
                    <a:pt x="455" y="584"/>
                    <a:pt x="456" y="584"/>
                    <a:pt x="456" y="585"/>
                  </a:cubicBezTo>
                  <a:close/>
                  <a:moveTo>
                    <a:pt x="193" y="192"/>
                  </a:moveTo>
                  <a:cubicBezTo>
                    <a:pt x="192" y="192"/>
                    <a:pt x="191" y="193"/>
                    <a:pt x="191" y="194"/>
                  </a:cubicBezTo>
                  <a:cubicBezTo>
                    <a:pt x="191" y="195"/>
                    <a:pt x="192" y="196"/>
                    <a:pt x="193" y="196"/>
                  </a:cubicBezTo>
                  <a:cubicBezTo>
                    <a:pt x="194" y="196"/>
                    <a:pt x="195" y="195"/>
                    <a:pt x="195" y="194"/>
                  </a:cubicBezTo>
                  <a:cubicBezTo>
                    <a:pt x="195" y="193"/>
                    <a:pt x="194" y="192"/>
                    <a:pt x="193" y="192"/>
                  </a:cubicBezTo>
                  <a:close/>
                  <a:moveTo>
                    <a:pt x="244" y="354"/>
                  </a:moveTo>
                  <a:cubicBezTo>
                    <a:pt x="242" y="354"/>
                    <a:pt x="240" y="356"/>
                    <a:pt x="240" y="358"/>
                  </a:cubicBezTo>
                  <a:cubicBezTo>
                    <a:pt x="240" y="360"/>
                    <a:pt x="242" y="361"/>
                    <a:pt x="244" y="361"/>
                  </a:cubicBezTo>
                  <a:cubicBezTo>
                    <a:pt x="246" y="361"/>
                    <a:pt x="247" y="360"/>
                    <a:pt x="247" y="358"/>
                  </a:cubicBezTo>
                  <a:cubicBezTo>
                    <a:pt x="247" y="356"/>
                    <a:pt x="246" y="355"/>
                    <a:pt x="244" y="354"/>
                  </a:cubicBezTo>
                  <a:close/>
                  <a:moveTo>
                    <a:pt x="243" y="345"/>
                  </a:moveTo>
                  <a:cubicBezTo>
                    <a:pt x="241" y="345"/>
                    <a:pt x="240" y="347"/>
                    <a:pt x="240" y="349"/>
                  </a:cubicBezTo>
                  <a:cubicBezTo>
                    <a:pt x="240" y="351"/>
                    <a:pt x="241" y="352"/>
                    <a:pt x="243" y="352"/>
                  </a:cubicBezTo>
                  <a:cubicBezTo>
                    <a:pt x="245" y="352"/>
                    <a:pt x="247" y="351"/>
                    <a:pt x="247" y="349"/>
                  </a:cubicBezTo>
                  <a:cubicBezTo>
                    <a:pt x="247" y="347"/>
                    <a:pt x="245" y="345"/>
                    <a:pt x="243" y="345"/>
                  </a:cubicBezTo>
                  <a:close/>
                  <a:moveTo>
                    <a:pt x="5" y="212"/>
                  </a:moveTo>
                  <a:cubicBezTo>
                    <a:pt x="3" y="212"/>
                    <a:pt x="1" y="214"/>
                    <a:pt x="1" y="216"/>
                  </a:cubicBezTo>
                  <a:cubicBezTo>
                    <a:pt x="1" y="217"/>
                    <a:pt x="3" y="219"/>
                    <a:pt x="5" y="219"/>
                  </a:cubicBezTo>
                  <a:cubicBezTo>
                    <a:pt x="7" y="219"/>
                    <a:pt x="8" y="218"/>
                    <a:pt x="8" y="216"/>
                  </a:cubicBezTo>
                  <a:cubicBezTo>
                    <a:pt x="8" y="214"/>
                    <a:pt x="7" y="212"/>
                    <a:pt x="5" y="212"/>
                  </a:cubicBezTo>
                  <a:close/>
                  <a:moveTo>
                    <a:pt x="26" y="222"/>
                  </a:moveTo>
                  <a:cubicBezTo>
                    <a:pt x="25" y="222"/>
                    <a:pt x="24" y="222"/>
                    <a:pt x="24" y="223"/>
                  </a:cubicBezTo>
                  <a:cubicBezTo>
                    <a:pt x="24" y="224"/>
                    <a:pt x="25" y="225"/>
                    <a:pt x="26" y="225"/>
                  </a:cubicBezTo>
                  <a:cubicBezTo>
                    <a:pt x="27" y="225"/>
                    <a:pt x="28" y="224"/>
                    <a:pt x="28" y="223"/>
                  </a:cubicBezTo>
                  <a:cubicBezTo>
                    <a:pt x="28" y="222"/>
                    <a:pt x="27" y="222"/>
                    <a:pt x="26" y="222"/>
                  </a:cubicBezTo>
                  <a:close/>
                  <a:moveTo>
                    <a:pt x="30" y="224"/>
                  </a:moveTo>
                  <a:cubicBezTo>
                    <a:pt x="29" y="224"/>
                    <a:pt x="28" y="225"/>
                    <a:pt x="28" y="226"/>
                  </a:cubicBezTo>
                  <a:cubicBezTo>
                    <a:pt x="28" y="227"/>
                    <a:pt x="29" y="228"/>
                    <a:pt x="30" y="228"/>
                  </a:cubicBezTo>
                  <a:cubicBezTo>
                    <a:pt x="31" y="228"/>
                    <a:pt x="32" y="227"/>
                    <a:pt x="32" y="226"/>
                  </a:cubicBezTo>
                  <a:cubicBezTo>
                    <a:pt x="32" y="225"/>
                    <a:pt x="31" y="224"/>
                    <a:pt x="30" y="224"/>
                  </a:cubicBezTo>
                  <a:close/>
                  <a:moveTo>
                    <a:pt x="18" y="240"/>
                  </a:moveTo>
                  <a:cubicBezTo>
                    <a:pt x="17" y="240"/>
                    <a:pt x="16" y="241"/>
                    <a:pt x="16" y="242"/>
                  </a:cubicBezTo>
                  <a:cubicBezTo>
                    <a:pt x="16" y="243"/>
                    <a:pt x="17" y="244"/>
                    <a:pt x="18" y="244"/>
                  </a:cubicBezTo>
                  <a:cubicBezTo>
                    <a:pt x="19" y="244"/>
                    <a:pt x="20" y="243"/>
                    <a:pt x="20" y="242"/>
                  </a:cubicBezTo>
                  <a:cubicBezTo>
                    <a:pt x="20" y="241"/>
                    <a:pt x="19" y="240"/>
                    <a:pt x="18" y="240"/>
                  </a:cubicBezTo>
                  <a:close/>
                  <a:moveTo>
                    <a:pt x="17" y="253"/>
                  </a:moveTo>
                  <a:cubicBezTo>
                    <a:pt x="16" y="253"/>
                    <a:pt x="15" y="253"/>
                    <a:pt x="15" y="254"/>
                  </a:cubicBezTo>
                  <a:cubicBezTo>
                    <a:pt x="15" y="255"/>
                    <a:pt x="16" y="256"/>
                    <a:pt x="17" y="256"/>
                  </a:cubicBezTo>
                  <a:cubicBezTo>
                    <a:pt x="18" y="256"/>
                    <a:pt x="19" y="255"/>
                    <a:pt x="19" y="254"/>
                  </a:cubicBezTo>
                  <a:cubicBezTo>
                    <a:pt x="19" y="253"/>
                    <a:pt x="18" y="253"/>
                    <a:pt x="17" y="253"/>
                  </a:cubicBezTo>
                  <a:close/>
                  <a:moveTo>
                    <a:pt x="4" y="255"/>
                  </a:moveTo>
                  <a:cubicBezTo>
                    <a:pt x="3" y="255"/>
                    <a:pt x="2" y="256"/>
                    <a:pt x="2" y="257"/>
                  </a:cubicBezTo>
                  <a:cubicBezTo>
                    <a:pt x="2" y="258"/>
                    <a:pt x="3" y="259"/>
                    <a:pt x="4" y="259"/>
                  </a:cubicBezTo>
                  <a:cubicBezTo>
                    <a:pt x="5" y="259"/>
                    <a:pt x="6" y="258"/>
                    <a:pt x="6" y="257"/>
                  </a:cubicBezTo>
                  <a:cubicBezTo>
                    <a:pt x="6" y="256"/>
                    <a:pt x="5" y="255"/>
                    <a:pt x="4" y="255"/>
                  </a:cubicBezTo>
                  <a:close/>
                  <a:moveTo>
                    <a:pt x="4" y="238"/>
                  </a:moveTo>
                  <a:cubicBezTo>
                    <a:pt x="3" y="238"/>
                    <a:pt x="2" y="239"/>
                    <a:pt x="2" y="240"/>
                  </a:cubicBezTo>
                  <a:cubicBezTo>
                    <a:pt x="2" y="241"/>
                    <a:pt x="3" y="242"/>
                    <a:pt x="4" y="242"/>
                  </a:cubicBezTo>
                  <a:cubicBezTo>
                    <a:pt x="5" y="242"/>
                    <a:pt x="5" y="241"/>
                    <a:pt x="5" y="240"/>
                  </a:cubicBezTo>
                  <a:cubicBezTo>
                    <a:pt x="6" y="239"/>
                    <a:pt x="5" y="238"/>
                    <a:pt x="4" y="238"/>
                  </a:cubicBezTo>
                  <a:close/>
                  <a:moveTo>
                    <a:pt x="28" y="229"/>
                  </a:moveTo>
                  <a:cubicBezTo>
                    <a:pt x="26" y="229"/>
                    <a:pt x="24" y="231"/>
                    <a:pt x="24" y="232"/>
                  </a:cubicBezTo>
                  <a:cubicBezTo>
                    <a:pt x="24" y="234"/>
                    <a:pt x="26" y="236"/>
                    <a:pt x="28" y="236"/>
                  </a:cubicBezTo>
                  <a:cubicBezTo>
                    <a:pt x="29" y="236"/>
                    <a:pt x="31" y="234"/>
                    <a:pt x="31" y="233"/>
                  </a:cubicBezTo>
                  <a:cubicBezTo>
                    <a:pt x="31" y="231"/>
                    <a:pt x="29" y="229"/>
                    <a:pt x="28" y="229"/>
                  </a:cubicBezTo>
                  <a:close/>
                  <a:moveTo>
                    <a:pt x="9" y="241"/>
                  </a:moveTo>
                  <a:cubicBezTo>
                    <a:pt x="5" y="241"/>
                    <a:pt x="2" y="244"/>
                    <a:pt x="2" y="248"/>
                  </a:cubicBezTo>
                  <a:cubicBezTo>
                    <a:pt x="2" y="252"/>
                    <a:pt x="5" y="256"/>
                    <a:pt x="9" y="256"/>
                  </a:cubicBezTo>
                  <a:cubicBezTo>
                    <a:pt x="13" y="256"/>
                    <a:pt x="16" y="252"/>
                    <a:pt x="16" y="248"/>
                  </a:cubicBezTo>
                  <a:cubicBezTo>
                    <a:pt x="16" y="244"/>
                    <a:pt x="13" y="241"/>
                    <a:pt x="9" y="241"/>
                  </a:cubicBezTo>
                  <a:close/>
                  <a:moveTo>
                    <a:pt x="35" y="267"/>
                  </a:moveTo>
                  <a:cubicBezTo>
                    <a:pt x="34" y="267"/>
                    <a:pt x="33" y="268"/>
                    <a:pt x="33" y="269"/>
                  </a:cubicBezTo>
                  <a:cubicBezTo>
                    <a:pt x="33" y="270"/>
                    <a:pt x="34" y="271"/>
                    <a:pt x="35" y="271"/>
                  </a:cubicBezTo>
                  <a:cubicBezTo>
                    <a:pt x="36" y="271"/>
                    <a:pt x="37" y="270"/>
                    <a:pt x="37" y="269"/>
                  </a:cubicBezTo>
                  <a:cubicBezTo>
                    <a:pt x="37" y="268"/>
                    <a:pt x="36" y="267"/>
                    <a:pt x="35" y="267"/>
                  </a:cubicBezTo>
                  <a:close/>
                  <a:moveTo>
                    <a:pt x="63" y="248"/>
                  </a:moveTo>
                  <a:cubicBezTo>
                    <a:pt x="62" y="248"/>
                    <a:pt x="61" y="248"/>
                    <a:pt x="61" y="249"/>
                  </a:cubicBezTo>
                  <a:cubicBezTo>
                    <a:pt x="61" y="250"/>
                    <a:pt x="61" y="251"/>
                    <a:pt x="62" y="251"/>
                  </a:cubicBezTo>
                  <a:cubicBezTo>
                    <a:pt x="64" y="251"/>
                    <a:pt x="64" y="251"/>
                    <a:pt x="64" y="250"/>
                  </a:cubicBezTo>
                  <a:cubicBezTo>
                    <a:pt x="64" y="248"/>
                    <a:pt x="64" y="248"/>
                    <a:pt x="63" y="248"/>
                  </a:cubicBezTo>
                  <a:close/>
                  <a:moveTo>
                    <a:pt x="68" y="244"/>
                  </a:moveTo>
                  <a:cubicBezTo>
                    <a:pt x="66" y="244"/>
                    <a:pt x="65" y="246"/>
                    <a:pt x="65" y="248"/>
                  </a:cubicBezTo>
                  <a:cubicBezTo>
                    <a:pt x="65" y="250"/>
                    <a:pt x="66" y="251"/>
                    <a:pt x="68" y="251"/>
                  </a:cubicBezTo>
                  <a:cubicBezTo>
                    <a:pt x="70" y="251"/>
                    <a:pt x="72" y="250"/>
                    <a:pt x="72" y="248"/>
                  </a:cubicBezTo>
                  <a:cubicBezTo>
                    <a:pt x="72" y="246"/>
                    <a:pt x="70" y="244"/>
                    <a:pt x="68" y="244"/>
                  </a:cubicBezTo>
                  <a:close/>
                  <a:moveTo>
                    <a:pt x="51" y="265"/>
                  </a:moveTo>
                  <a:cubicBezTo>
                    <a:pt x="49" y="265"/>
                    <a:pt x="47" y="267"/>
                    <a:pt x="47" y="269"/>
                  </a:cubicBezTo>
                  <a:cubicBezTo>
                    <a:pt x="47" y="270"/>
                    <a:pt x="49" y="272"/>
                    <a:pt x="51" y="272"/>
                  </a:cubicBezTo>
                  <a:cubicBezTo>
                    <a:pt x="53" y="272"/>
                    <a:pt x="54" y="270"/>
                    <a:pt x="54" y="269"/>
                  </a:cubicBezTo>
                  <a:cubicBezTo>
                    <a:pt x="54" y="267"/>
                    <a:pt x="53" y="265"/>
                    <a:pt x="51" y="265"/>
                  </a:cubicBezTo>
                  <a:close/>
                  <a:moveTo>
                    <a:pt x="42" y="265"/>
                  </a:moveTo>
                  <a:cubicBezTo>
                    <a:pt x="40" y="265"/>
                    <a:pt x="39" y="267"/>
                    <a:pt x="39" y="269"/>
                  </a:cubicBezTo>
                  <a:cubicBezTo>
                    <a:pt x="39" y="270"/>
                    <a:pt x="40" y="272"/>
                    <a:pt x="42" y="272"/>
                  </a:cubicBezTo>
                  <a:cubicBezTo>
                    <a:pt x="44" y="272"/>
                    <a:pt x="45" y="270"/>
                    <a:pt x="45" y="269"/>
                  </a:cubicBezTo>
                  <a:cubicBezTo>
                    <a:pt x="45" y="267"/>
                    <a:pt x="44" y="265"/>
                    <a:pt x="42" y="265"/>
                  </a:cubicBezTo>
                  <a:close/>
                  <a:moveTo>
                    <a:pt x="28" y="266"/>
                  </a:moveTo>
                  <a:cubicBezTo>
                    <a:pt x="26" y="266"/>
                    <a:pt x="25" y="267"/>
                    <a:pt x="25" y="269"/>
                  </a:cubicBezTo>
                  <a:cubicBezTo>
                    <a:pt x="25" y="271"/>
                    <a:pt x="26" y="273"/>
                    <a:pt x="28" y="273"/>
                  </a:cubicBezTo>
                  <a:cubicBezTo>
                    <a:pt x="30" y="273"/>
                    <a:pt x="32" y="271"/>
                    <a:pt x="32" y="269"/>
                  </a:cubicBezTo>
                  <a:cubicBezTo>
                    <a:pt x="32" y="267"/>
                    <a:pt x="30" y="266"/>
                    <a:pt x="28" y="266"/>
                  </a:cubicBezTo>
                  <a:close/>
                  <a:moveTo>
                    <a:pt x="58" y="251"/>
                  </a:moveTo>
                  <a:cubicBezTo>
                    <a:pt x="53" y="251"/>
                    <a:pt x="50" y="254"/>
                    <a:pt x="50" y="259"/>
                  </a:cubicBezTo>
                  <a:cubicBezTo>
                    <a:pt x="50" y="263"/>
                    <a:pt x="53" y="266"/>
                    <a:pt x="57" y="266"/>
                  </a:cubicBezTo>
                  <a:cubicBezTo>
                    <a:pt x="61" y="266"/>
                    <a:pt x="65" y="263"/>
                    <a:pt x="65" y="259"/>
                  </a:cubicBezTo>
                  <a:cubicBezTo>
                    <a:pt x="65" y="255"/>
                    <a:pt x="62" y="251"/>
                    <a:pt x="58" y="251"/>
                  </a:cubicBezTo>
                  <a:close/>
                  <a:moveTo>
                    <a:pt x="56" y="241"/>
                  </a:moveTo>
                  <a:cubicBezTo>
                    <a:pt x="54" y="241"/>
                    <a:pt x="52" y="243"/>
                    <a:pt x="52" y="246"/>
                  </a:cubicBezTo>
                  <a:cubicBezTo>
                    <a:pt x="52" y="248"/>
                    <a:pt x="54" y="250"/>
                    <a:pt x="56" y="250"/>
                  </a:cubicBezTo>
                  <a:cubicBezTo>
                    <a:pt x="58" y="250"/>
                    <a:pt x="60" y="248"/>
                    <a:pt x="60" y="246"/>
                  </a:cubicBezTo>
                  <a:cubicBezTo>
                    <a:pt x="60" y="244"/>
                    <a:pt x="59" y="242"/>
                    <a:pt x="56" y="241"/>
                  </a:cubicBezTo>
                  <a:close/>
                  <a:moveTo>
                    <a:pt x="96" y="206"/>
                  </a:moveTo>
                  <a:cubicBezTo>
                    <a:pt x="95" y="206"/>
                    <a:pt x="94" y="207"/>
                    <a:pt x="94" y="208"/>
                  </a:cubicBezTo>
                  <a:cubicBezTo>
                    <a:pt x="94" y="209"/>
                    <a:pt x="95" y="210"/>
                    <a:pt x="96" y="210"/>
                  </a:cubicBezTo>
                  <a:cubicBezTo>
                    <a:pt x="97" y="210"/>
                    <a:pt x="98" y="209"/>
                    <a:pt x="98" y="208"/>
                  </a:cubicBezTo>
                  <a:cubicBezTo>
                    <a:pt x="98" y="207"/>
                    <a:pt x="97" y="206"/>
                    <a:pt x="96" y="206"/>
                  </a:cubicBezTo>
                  <a:close/>
                  <a:moveTo>
                    <a:pt x="89" y="228"/>
                  </a:moveTo>
                  <a:cubicBezTo>
                    <a:pt x="88" y="228"/>
                    <a:pt x="87" y="229"/>
                    <a:pt x="87" y="230"/>
                  </a:cubicBezTo>
                  <a:cubicBezTo>
                    <a:pt x="87" y="231"/>
                    <a:pt x="88" y="232"/>
                    <a:pt x="89" y="232"/>
                  </a:cubicBezTo>
                  <a:cubicBezTo>
                    <a:pt x="90" y="232"/>
                    <a:pt x="91" y="231"/>
                    <a:pt x="91" y="230"/>
                  </a:cubicBezTo>
                  <a:cubicBezTo>
                    <a:pt x="91" y="229"/>
                    <a:pt x="90" y="228"/>
                    <a:pt x="89" y="228"/>
                  </a:cubicBezTo>
                  <a:close/>
                  <a:moveTo>
                    <a:pt x="101" y="233"/>
                  </a:moveTo>
                  <a:cubicBezTo>
                    <a:pt x="100" y="233"/>
                    <a:pt x="100" y="234"/>
                    <a:pt x="100" y="235"/>
                  </a:cubicBezTo>
                  <a:cubicBezTo>
                    <a:pt x="100" y="236"/>
                    <a:pt x="100" y="237"/>
                    <a:pt x="101" y="237"/>
                  </a:cubicBezTo>
                  <a:cubicBezTo>
                    <a:pt x="102" y="237"/>
                    <a:pt x="103" y="236"/>
                    <a:pt x="103" y="235"/>
                  </a:cubicBezTo>
                  <a:cubicBezTo>
                    <a:pt x="103" y="234"/>
                    <a:pt x="102" y="233"/>
                    <a:pt x="101" y="233"/>
                  </a:cubicBezTo>
                  <a:close/>
                  <a:moveTo>
                    <a:pt x="73" y="285"/>
                  </a:moveTo>
                  <a:cubicBezTo>
                    <a:pt x="72" y="285"/>
                    <a:pt x="71" y="286"/>
                    <a:pt x="71" y="287"/>
                  </a:cubicBezTo>
                  <a:cubicBezTo>
                    <a:pt x="71" y="288"/>
                    <a:pt x="71" y="289"/>
                    <a:pt x="73" y="289"/>
                  </a:cubicBezTo>
                  <a:cubicBezTo>
                    <a:pt x="74" y="289"/>
                    <a:pt x="74" y="288"/>
                    <a:pt x="74" y="287"/>
                  </a:cubicBezTo>
                  <a:cubicBezTo>
                    <a:pt x="74" y="286"/>
                    <a:pt x="74" y="285"/>
                    <a:pt x="73" y="285"/>
                  </a:cubicBezTo>
                  <a:close/>
                  <a:moveTo>
                    <a:pt x="79" y="300"/>
                  </a:moveTo>
                  <a:cubicBezTo>
                    <a:pt x="78" y="300"/>
                    <a:pt x="77" y="301"/>
                    <a:pt x="77" y="302"/>
                  </a:cubicBezTo>
                  <a:cubicBezTo>
                    <a:pt x="77" y="303"/>
                    <a:pt x="78" y="304"/>
                    <a:pt x="79" y="304"/>
                  </a:cubicBezTo>
                  <a:cubicBezTo>
                    <a:pt x="80" y="304"/>
                    <a:pt x="81" y="303"/>
                    <a:pt x="81" y="302"/>
                  </a:cubicBezTo>
                  <a:cubicBezTo>
                    <a:pt x="81" y="301"/>
                    <a:pt x="80" y="300"/>
                    <a:pt x="79" y="300"/>
                  </a:cubicBezTo>
                  <a:close/>
                  <a:moveTo>
                    <a:pt x="87" y="291"/>
                  </a:moveTo>
                  <a:cubicBezTo>
                    <a:pt x="86" y="291"/>
                    <a:pt x="85" y="292"/>
                    <a:pt x="85" y="293"/>
                  </a:cubicBezTo>
                  <a:cubicBezTo>
                    <a:pt x="85" y="294"/>
                    <a:pt x="86" y="294"/>
                    <a:pt x="87" y="294"/>
                  </a:cubicBezTo>
                  <a:cubicBezTo>
                    <a:pt x="88" y="294"/>
                    <a:pt x="89" y="294"/>
                    <a:pt x="89" y="293"/>
                  </a:cubicBezTo>
                  <a:cubicBezTo>
                    <a:pt x="89" y="292"/>
                    <a:pt x="88" y="291"/>
                    <a:pt x="87" y="291"/>
                  </a:cubicBezTo>
                  <a:close/>
                  <a:moveTo>
                    <a:pt x="86" y="295"/>
                  </a:moveTo>
                  <a:cubicBezTo>
                    <a:pt x="84" y="295"/>
                    <a:pt x="83" y="297"/>
                    <a:pt x="83" y="299"/>
                  </a:cubicBezTo>
                  <a:cubicBezTo>
                    <a:pt x="83" y="301"/>
                    <a:pt x="84" y="302"/>
                    <a:pt x="86" y="302"/>
                  </a:cubicBezTo>
                  <a:cubicBezTo>
                    <a:pt x="88" y="302"/>
                    <a:pt x="90" y="301"/>
                    <a:pt x="90" y="299"/>
                  </a:cubicBezTo>
                  <a:cubicBezTo>
                    <a:pt x="90" y="297"/>
                    <a:pt x="88" y="295"/>
                    <a:pt x="86" y="295"/>
                  </a:cubicBezTo>
                  <a:close/>
                  <a:moveTo>
                    <a:pt x="60" y="266"/>
                  </a:moveTo>
                  <a:cubicBezTo>
                    <a:pt x="57" y="266"/>
                    <a:pt x="55" y="269"/>
                    <a:pt x="55" y="272"/>
                  </a:cubicBezTo>
                  <a:cubicBezTo>
                    <a:pt x="55" y="275"/>
                    <a:pt x="57" y="277"/>
                    <a:pt x="60" y="277"/>
                  </a:cubicBezTo>
                  <a:cubicBezTo>
                    <a:pt x="63" y="277"/>
                    <a:pt x="66" y="275"/>
                    <a:pt x="66" y="272"/>
                  </a:cubicBezTo>
                  <a:cubicBezTo>
                    <a:pt x="66" y="269"/>
                    <a:pt x="63" y="266"/>
                    <a:pt x="60" y="266"/>
                  </a:cubicBezTo>
                  <a:close/>
                  <a:moveTo>
                    <a:pt x="6" y="278"/>
                  </a:moveTo>
                  <a:cubicBezTo>
                    <a:pt x="4" y="278"/>
                    <a:pt x="2" y="280"/>
                    <a:pt x="2" y="282"/>
                  </a:cubicBezTo>
                  <a:cubicBezTo>
                    <a:pt x="2" y="284"/>
                    <a:pt x="4" y="285"/>
                    <a:pt x="6" y="285"/>
                  </a:cubicBezTo>
                  <a:cubicBezTo>
                    <a:pt x="7" y="285"/>
                    <a:pt x="9" y="284"/>
                    <a:pt x="9" y="282"/>
                  </a:cubicBezTo>
                  <a:cubicBezTo>
                    <a:pt x="9" y="280"/>
                    <a:pt x="8" y="278"/>
                    <a:pt x="6" y="278"/>
                  </a:cubicBezTo>
                  <a:close/>
                  <a:moveTo>
                    <a:pt x="4" y="288"/>
                  </a:moveTo>
                  <a:cubicBezTo>
                    <a:pt x="3" y="288"/>
                    <a:pt x="2" y="289"/>
                    <a:pt x="2" y="290"/>
                  </a:cubicBezTo>
                  <a:cubicBezTo>
                    <a:pt x="2" y="291"/>
                    <a:pt x="3" y="292"/>
                    <a:pt x="4" y="292"/>
                  </a:cubicBezTo>
                  <a:cubicBezTo>
                    <a:pt x="5" y="292"/>
                    <a:pt x="6" y="291"/>
                    <a:pt x="6" y="290"/>
                  </a:cubicBezTo>
                  <a:cubicBezTo>
                    <a:pt x="6" y="289"/>
                    <a:pt x="5" y="288"/>
                    <a:pt x="4" y="288"/>
                  </a:cubicBezTo>
                  <a:close/>
                  <a:moveTo>
                    <a:pt x="7" y="442"/>
                  </a:moveTo>
                  <a:cubicBezTo>
                    <a:pt x="5" y="442"/>
                    <a:pt x="3" y="443"/>
                    <a:pt x="3" y="445"/>
                  </a:cubicBezTo>
                  <a:cubicBezTo>
                    <a:pt x="3" y="447"/>
                    <a:pt x="5" y="448"/>
                    <a:pt x="7" y="448"/>
                  </a:cubicBezTo>
                  <a:cubicBezTo>
                    <a:pt x="9" y="448"/>
                    <a:pt x="10" y="447"/>
                    <a:pt x="10" y="445"/>
                  </a:cubicBezTo>
                  <a:cubicBezTo>
                    <a:pt x="10" y="443"/>
                    <a:pt x="9" y="442"/>
                    <a:pt x="7" y="442"/>
                  </a:cubicBezTo>
                  <a:close/>
                  <a:moveTo>
                    <a:pt x="65" y="445"/>
                  </a:moveTo>
                  <a:cubicBezTo>
                    <a:pt x="64" y="445"/>
                    <a:pt x="63" y="446"/>
                    <a:pt x="63" y="447"/>
                  </a:cubicBezTo>
                  <a:cubicBezTo>
                    <a:pt x="63" y="448"/>
                    <a:pt x="64" y="449"/>
                    <a:pt x="65" y="449"/>
                  </a:cubicBezTo>
                  <a:cubicBezTo>
                    <a:pt x="66" y="449"/>
                    <a:pt x="67" y="448"/>
                    <a:pt x="67" y="447"/>
                  </a:cubicBezTo>
                  <a:cubicBezTo>
                    <a:pt x="67" y="446"/>
                    <a:pt x="66" y="445"/>
                    <a:pt x="65" y="445"/>
                  </a:cubicBezTo>
                  <a:close/>
                  <a:moveTo>
                    <a:pt x="56" y="484"/>
                  </a:moveTo>
                  <a:cubicBezTo>
                    <a:pt x="55" y="484"/>
                    <a:pt x="54" y="485"/>
                    <a:pt x="54" y="486"/>
                  </a:cubicBezTo>
                  <a:cubicBezTo>
                    <a:pt x="54" y="487"/>
                    <a:pt x="54" y="488"/>
                    <a:pt x="56" y="488"/>
                  </a:cubicBezTo>
                  <a:cubicBezTo>
                    <a:pt x="57" y="488"/>
                    <a:pt x="57" y="487"/>
                    <a:pt x="57" y="486"/>
                  </a:cubicBezTo>
                  <a:cubicBezTo>
                    <a:pt x="57" y="485"/>
                    <a:pt x="57" y="484"/>
                    <a:pt x="56" y="484"/>
                  </a:cubicBezTo>
                  <a:close/>
                  <a:moveTo>
                    <a:pt x="154" y="553"/>
                  </a:moveTo>
                  <a:cubicBezTo>
                    <a:pt x="153" y="553"/>
                    <a:pt x="152" y="554"/>
                    <a:pt x="152" y="555"/>
                  </a:cubicBezTo>
                  <a:cubicBezTo>
                    <a:pt x="152" y="556"/>
                    <a:pt x="153" y="557"/>
                    <a:pt x="154" y="557"/>
                  </a:cubicBezTo>
                  <a:cubicBezTo>
                    <a:pt x="155" y="557"/>
                    <a:pt x="156" y="556"/>
                    <a:pt x="156" y="555"/>
                  </a:cubicBezTo>
                  <a:cubicBezTo>
                    <a:pt x="156" y="554"/>
                    <a:pt x="155" y="553"/>
                    <a:pt x="154" y="553"/>
                  </a:cubicBezTo>
                  <a:close/>
                  <a:moveTo>
                    <a:pt x="249" y="582"/>
                  </a:moveTo>
                  <a:cubicBezTo>
                    <a:pt x="248" y="582"/>
                    <a:pt x="247" y="583"/>
                    <a:pt x="247" y="584"/>
                  </a:cubicBezTo>
                  <a:cubicBezTo>
                    <a:pt x="247" y="585"/>
                    <a:pt x="248" y="586"/>
                    <a:pt x="249" y="586"/>
                  </a:cubicBezTo>
                  <a:cubicBezTo>
                    <a:pt x="250" y="586"/>
                    <a:pt x="251" y="585"/>
                    <a:pt x="251" y="584"/>
                  </a:cubicBezTo>
                  <a:cubicBezTo>
                    <a:pt x="251" y="583"/>
                    <a:pt x="250" y="582"/>
                    <a:pt x="249" y="582"/>
                  </a:cubicBezTo>
                  <a:close/>
                  <a:moveTo>
                    <a:pt x="275" y="586"/>
                  </a:moveTo>
                  <a:cubicBezTo>
                    <a:pt x="274" y="586"/>
                    <a:pt x="273" y="586"/>
                    <a:pt x="273" y="587"/>
                  </a:cubicBezTo>
                  <a:cubicBezTo>
                    <a:pt x="273" y="588"/>
                    <a:pt x="274" y="589"/>
                    <a:pt x="275" y="589"/>
                  </a:cubicBezTo>
                  <a:cubicBezTo>
                    <a:pt x="276" y="589"/>
                    <a:pt x="277" y="588"/>
                    <a:pt x="277" y="587"/>
                  </a:cubicBezTo>
                  <a:cubicBezTo>
                    <a:pt x="277" y="586"/>
                    <a:pt x="276" y="586"/>
                    <a:pt x="275" y="586"/>
                  </a:cubicBezTo>
                  <a:close/>
                  <a:moveTo>
                    <a:pt x="324" y="577"/>
                  </a:moveTo>
                  <a:cubicBezTo>
                    <a:pt x="323" y="577"/>
                    <a:pt x="322" y="578"/>
                    <a:pt x="322" y="579"/>
                  </a:cubicBezTo>
                  <a:cubicBezTo>
                    <a:pt x="322" y="580"/>
                    <a:pt x="323" y="581"/>
                    <a:pt x="324" y="581"/>
                  </a:cubicBezTo>
                  <a:cubicBezTo>
                    <a:pt x="325" y="581"/>
                    <a:pt x="326" y="580"/>
                    <a:pt x="326" y="579"/>
                  </a:cubicBezTo>
                  <a:cubicBezTo>
                    <a:pt x="326" y="578"/>
                    <a:pt x="325" y="577"/>
                    <a:pt x="324" y="577"/>
                  </a:cubicBezTo>
                  <a:close/>
                  <a:moveTo>
                    <a:pt x="405" y="553"/>
                  </a:moveTo>
                  <a:cubicBezTo>
                    <a:pt x="404" y="553"/>
                    <a:pt x="403" y="554"/>
                    <a:pt x="403" y="555"/>
                  </a:cubicBezTo>
                  <a:cubicBezTo>
                    <a:pt x="403" y="556"/>
                    <a:pt x="403" y="556"/>
                    <a:pt x="405" y="556"/>
                  </a:cubicBezTo>
                  <a:cubicBezTo>
                    <a:pt x="406" y="556"/>
                    <a:pt x="406" y="556"/>
                    <a:pt x="406" y="555"/>
                  </a:cubicBezTo>
                  <a:cubicBezTo>
                    <a:pt x="406" y="554"/>
                    <a:pt x="406" y="553"/>
                    <a:pt x="405" y="553"/>
                  </a:cubicBezTo>
                  <a:close/>
                  <a:moveTo>
                    <a:pt x="401" y="548"/>
                  </a:moveTo>
                  <a:cubicBezTo>
                    <a:pt x="400" y="548"/>
                    <a:pt x="399" y="548"/>
                    <a:pt x="399" y="549"/>
                  </a:cubicBezTo>
                  <a:cubicBezTo>
                    <a:pt x="399" y="550"/>
                    <a:pt x="400" y="551"/>
                    <a:pt x="401" y="551"/>
                  </a:cubicBezTo>
                  <a:cubicBezTo>
                    <a:pt x="402" y="551"/>
                    <a:pt x="403" y="551"/>
                    <a:pt x="403" y="550"/>
                  </a:cubicBezTo>
                  <a:cubicBezTo>
                    <a:pt x="403" y="548"/>
                    <a:pt x="402" y="548"/>
                    <a:pt x="401" y="548"/>
                  </a:cubicBezTo>
                  <a:close/>
                  <a:moveTo>
                    <a:pt x="432" y="566"/>
                  </a:moveTo>
                  <a:cubicBezTo>
                    <a:pt x="431" y="566"/>
                    <a:pt x="430" y="566"/>
                    <a:pt x="430" y="568"/>
                  </a:cubicBezTo>
                  <a:cubicBezTo>
                    <a:pt x="430" y="569"/>
                    <a:pt x="431" y="569"/>
                    <a:pt x="432" y="569"/>
                  </a:cubicBezTo>
                  <a:cubicBezTo>
                    <a:pt x="433" y="569"/>
                    <a:pt x="434" y="569"/>
                    <a:pt x="434" y="568"/>
                  </a:cubicBezTo>
                  <a:cubicBezTo>
                    <a:pt x="434" y="567"/>
                    <a:pt x="433" y="566"/>
                    <a:pt x="432" y="566"/>
                  </a:cubicBezTo>
                  <a:close/>
                  <a:moveTo>
                    <a:pt x="421" y="553"/>
                  </a:moveTo>
                  <a:cubicBezTo>
                    <a:pt x="420" y="553"/>
                    <a:pt x="419" y="554"/>
                    <a:pt x="419" y="555"/>
                  </a:cubicBezTo>
                  <a:cubicBezTo>
                    <a:pt x="419" y="556"/>
                    <a:pt x="420" y="557"/>
                    <a:pt x="421" y="557"/>
                  </a:cubicBezTo>
                  <a:cubicBezTo>
                    <a:pt x="422" y="557"/>
                    <a:pt x="423" y="556"/>
                    <a:pt x="423" y="555"/>
                  </a:cubicBezTo>
                  <a:cubicBezTo>
                    <a:pt x="423" y="554"/>
                    <a:pt x="422" y="553"/>
                    <a:pt x="421" y="553"/>
                  </a:cubicBezTo>
                  <a:close/>
                  <a:moveTo>
                    <a:pt x="437" y="576"/>
                  </a:moveTo>
                  <a:cubicBezTo>
                    <a:pt x="436" y="576"/>
                    <a:pt x="435" y="577"/>
                    <a:pt x="435" y="578"/>
                  </a:cubicBezTo>
                  <a:cubicBezTo>
                    <a:pt x="435" y="579"/>
                    <a:pt x="436" y="580"/>
                    <a:pt x="437" y="580"/>
                  </a:cubicBezTo>
                  <a:cubicBezTo>
                    <a:pt x="438" y="580"/>
                    <a:pt x="439" y="579"/>
                    <a:pt x="439" y="578"/>
                  </a:cubicBezTo>
                  <a:cubicBezTo>
                    <a:pt x="439" y="577"/>
                    <a:pt x="438" y="576"/>
                    <a:pt x="437" y="576"/>
                  </a:cubicBezTo>
                  <a:close/>
                  <a:moveTo>
                    <a:pt x="421" y="560"/>
                  </a:moveTo>
                  <a:cubicBezTo>
                    <a:pt x="420" y="560"/>
                    <a:pt x="419" y="561"/>
                    <a:pt x="419" y="562"/>
                  </a:cubicBezTo>
                  <a:cubicBezTo>
                    <a:pt x="419" y="563"/>
                    <a:pt x="420" y="564"/>
                    <a:pt x="421" y="564"/>
                  </a:cubicBezTo>
                  <a:cubicBezTo>
                    <a:pt x="422" y="564"/>
                    <a:pt x="423" y="563"/>
                    <a:pt x="423" y="562"/>
                  </a:cubicBezTo>
                  <a:cubicBezTo>
                    <a:pt x="423" y="561"/>
                    <a:pt x="422" y="560"/>
                    <a:pt x="421" y="560"/>
                  </a:cubicBezTo>
                  <a:close/>
                  <a:moveTo>
                    <a:pt x="434" y="590"/>
                  </a:moveTo>
                  <a:cubicBezTo>
                    <a:pt x="433" y="590"/>
                    <a:pt x="432" y="591"/>
                    <a:pt x="432" y="592"/>
                  </a:cubicBezTo>
                  <a:cubicBezTo>
                    <a:pt x="432" y="593"/>
                    <a:pt x="433" y="594"/>
                    <a:pt x="434" y="594"/>
                  </a:cubicBezTo>
                  <a:cubicBezTo>
                    <a:pt x="435" y="594"/>
                    <a:pt x="436" y="593"/>
                    <a:pt x="436" y="592"/>
                  </a:cubicBezTo>
                  <a:cubicBezTo>
                    <a:pt x="436" y="591"/>
                    <a:pt x="435" y="590"/>
                    <a:pt x="434" y="590"/>
                  </a:cubicBezTo>
                  <a:close/>
                  <a:moveTo>
                    <a:pt x="450" y="576"/>
                  </a:moveTo>
                  <a:cubicBezTo>
                    <a:pt x="449" y="576"/>
                    <a:pt x="448" y="576"/>
                    <a:pt x="448" y="577"/>
                  </a:cubicBezTo>
                  <a:cubicBezTo>
                    <a:pt x="448" y="579"/>
                    <a:pt x="449" y="579"/>
                    <a:pt x="450" y="579"/>
                  </a:cubicBezTo>
                  <a:cubicBezTo>
                    <a:pt x="451" y="579"/>
                    <a:pt x="452" y="579"/>
                    <a:pt x="452" y="578"/>
                  </a:cubicBezTo>
                  <a:cubicBezTo>
                    <a:pt x="452" y="577"/>
                    <a:pt x="451" y="576"/>
                    <a:pt x="450" y="576"/>
                  </a:cubicBezTo>
                  <a:close/>
                  <a:moveTo>
                    <a:pt x="340" y="361"/>
                  </a:moveTo>
                  <a:cubicBezTo>
                    <a:pt x="339" y="361"/>
                    <a:pt x="338" y="361"/>
                    <a:pt x="338" y="362"/>
                  </a:cubicBezTo>
                  <a:cubicBezTo>
                    <a:pt x="338" y="363"/>
                    <a:pt x="339" y="364"/>
                    <a:pt x="340" y="364"/>
                  </a:cubicBezTo>
                  <a:cubicBezTo>
                    <a:pt x="341" y="364"/>
                    <a:pt x="342" y="363"/>
                    <a:pt x="342" y="362"/>
                  </a:cubicBezTo>
                  <a:cubicBezTo>
                    <a:pt x="342" y="361"/>
                    <a:pt x="341" y="361"/>
                    <a:pt x="340" y="361"/>
                  </a:cubicBezTo>
                  <a:close/>
                  <a:moveTo>
                    <a:pt x="335" y="365"/>
                  </a:moveTo>
                  <a:cubicBezTo>
                    <a:pt x="334" y="365"/>
                    <a:pt x="333" y="365"/>
                    <a:pt x="333" y="366"/>
                  </a:cubicBezTo>
                  <a:cubicBezTo>
                    <a:pt x="333" y="367"/>
                    <a:pt x="334" y="368"/>
                    <a:pt x="335" y="368"/>
                  </a:cubicBezTo>
                  <a:cubicBezTo>
                    <a:pt x="336" y="368"/>
                    <a:pt x="337" y="367"/>
                    <a:pt x="337" y="366"/>
                  </a:cubicBezTo>
                  <a:cubicBezTo>
                    <a:pt x="337" y="365"/>
                    <a:pt x="336" y="365"/>
                    <a:pt x="335" y="365"/>
                  </a:cubicBezTo>
                  <a:close/>
                  <a:moveTo>
                    <a:pt x="323" y="361"/>
                  </a:moveTo>
                  <a:cubicBezTo>
                    <a:pt x="322" y="361"/>
                    <a:pt x="321" y="362"/>
                    <a:pt x="321" y="363"/>
                  </a:cubicBezTo>
                  <a:cubicBezTo>
                    <a:pt x="321" y="364"/>
                    <a:pt x="322" y="364"/>
                    <a:pt x="323" y="364"/>
                  </a:cubicBezTo>
                  <a:cubicBezTo>
                    <a:pt x="324" y="364"/>
                    <a:pt x="325" y="364"/>
                    <a:pt x="325" y="363"/>
                  </a:cubicBezTo>
                  <a:cubicBezTo>
                    <a:pt x="325" y="362"/>
                    <a:pt x="324" y="361"/>
                    <a:pt x="323" y="361"/>
                  </a:cubicBezTo>
                  <a:close/>
                  <a:moveTo>
                    <a:pt x="322" y="321"/>
                  </a:moveTo>
                  <a:cubicBezTo>
                    <a:pt x="321" y="321"/>
                    <a:pt x="320" y="321"/>
                    <a:pt x="320" y="322"/>
                  </a:cubicBezTo>
                  <a:cubicBezTo>
                    <a:pt x="320" y="323"/>
                    <a:pt x="321" y="324"/>
                    <a:pt x="322" y="324"/>
                  </a:cubicBezTo>
                  <a:cubicBezTo>
                    <a:pt x="323" y="324"/>
                    <a:pt x="323" y="323"/>
                    <a:pt x="324" y="322"/>
                  </a:cubicBezTo>
                  <a:cubicBezTo>
                    <a:pt x="324" y="321"/>
                    <a:pt x="323" y="321"/>
                    <a:pt x="322" y="321"/>
                  </a:cubicBezTo>
                  <a:close/>
                  <a:moveTo>
                    <a:pt x="309" y="317"/>
                  </a:moveTo>
                  <a:cubicBezTo>
                    <a:pt x="307" y="317"/>
                    <a:pt x="306" y="318"/>
                    <a:pt x="306" y="320"/>
                  </a:cubicBezTo>
                  <a:cubicBezTo>
                    <a:pt x="306" y="322"/>
                    <a:pt x="307" y="323"/>
                    <a:pt x="309" y="323"/>
                  </a:cubicBezTo>
                  <a:cubicBezTo>
                    <a:pt x="311" y="324"/>
                    <a:pt x="313" y="322"/>
                    <a:pt x="313" y="320"/>
                  </a:cubicBezTo>
                  <a:cubicBezTo>
                    <a:pt x="313" y="318"/>
                    <a:pt x="311" y="317"/>
                    <a:pt x="309" y="317"/>
                  </a:cubicBezTo>
                  <a:close/>
                  <a:moveTo>
                    <a:pt x="302" y="388"/>
                  </a:moveTo>
                  <a:cubicBezTo>
                    <a:pt x="301" y="388"/>
                    <a:pt x="300" y="389"/>
                    <a:pt x="300" y="390"/>
                  </a:cubicBezTo>
                  <a:cubicBezTo>
                    <a:pt x="300" y="391"/>
                    <a:pt x="301" y="391"/>
                    <a:pt x="302" y="391"/>
                  </a:cubicBezTo>
                  <a:cubicBezTo>
                    <a:pt x="303" y="392"/>
                    <a:pt x="304" y="391"/>
                    <a:pt x="304" y="390"/>
                  </a:cubicBezTo>
                  <a:cubicBezTo>
                    <a:pt x="304" y="389"/>
                    <a:pt x="303" y="388"/>
                    <a:pt x="302" y="388"/>
                  </a:cubicBezTo>
                  <a:close/>
                  <a:moveTo>
                    <a:pt x="336" y="378"/>
                  </a:moveTo>
                  <a:cubicBezTo>
                    <a:pt x="334" y="378"/>
                    <a:pt x="334" y="379"/>
                    <a:pt x="334" y="380"/>
                  </a:cubicBezTo>
                  <a:cubicBezTo>
                    <a:pt x="334" y="381"/>
                    <a:pt x="334" y="381"/>
                    <a:pt x="335" y="381"/>
                  </a:cubicBezTo>
                  <a:cubicBezTo>
                    <a:pt x="337" y="381"/>
                    <a:pt x="337" y="381"/>
                    <a:pt x="337" y="380"/>
                  </a:cubicBezTo>
                  <a:cubicBezTo>
                    <a:pt x="337" y="379"/>
                    <a:pt x="337" y="378"/>
                    <a:pt x="336" y="378"/>
                  </a:cubicBezTo>
                  <a:close/>
                  <a:moveTo>
                    <a:pt x="315" y="377"/>
                  </a:moveTo>
                  <a:cubicBezTo>
                    <a:pt x="314" y="377"/>
                    <a:pt x="314" y="378"/>
                    <a:pt x="314" y="379"/>
                  </a:cubicBezTo>
                  <a:cubicBezTo>
                    <a:pt x="314" y="380"/>
                    <a:pt x="314" y="381"/>
                    <a:pt x="315" y="381"/>
                  </a:cubicBezTo>
                  <a:cubicBezTo>
                    <a:pt x="316" y="381"/>
                    <a:pt x="317" y="380"/>
                    <a:pt x="317" y="379"/>
                  </a:cubicBezTo>
                  <a:cubicBezTo>
                    <a:pt x="317" y="378"/>
                    <a:pt x="316" y="377"/>
                    <a:pt x="315" y="377"/>
                  </a:cubicBezTo>
                  <a:close/>
                  <a:moveTo>
                    <a:pt x="348" y="387"/>
                  </a:moveTo>
                  <a:cubicBezTo>
                    <a:pt x="346" y="387"/>
                    <a:pt x="345" y="388"/>
                    <a:pt x="345" y="390"/>
                  </a:cubicBezTo>
                  <a:cubicBezTo>
                    <a:pt x="345" y="392"/>
                    <a:pt x="346" y="394"/>
                    <a:pt x="348" y="394"/>
                  </a:cubicBezTo>
                  <a:cubicBezTo>
                    <a:pt x="350" y="394"/>
                    <a:pt x="352" y="392"/>
                    <a:pt x="352" y="390"/>
                  </a:cubicBezTo>
                  <a:cubicBezTo>
                    <a:pt x="352" y="388"/>
                    <a:pt x="350" y="387"/>
                    <a:pt x="348" y="387"/>
                  </a:cubicBezTo>
                  <a:close/>
                  <a:moveTo>
                    <a:pt x="350" y="395"/>
                  </a:moveTo>
                  <a:cubicBezTo>
                    <a:pt x="349" y="395"/>
                    <a:pt x="348" y="396"/>
                    <a:pt x="348" y="397"/>
                  </a:cubicBezTo>
                  <a:cubicBezTo>
                    <a:pt x="348" y="398"/>
                    <a:pt x="349" y="399"/>
                    <a:pt x="350" y="399"/>
                  </a:cubicBezTo>
                  <a:cubicBezTo>
                    <a:pt x="351" y="399"/>
                    <a:pt x="352" y="398"/>
                    <a:pt x="352" y="397"/>
                  </a:cubicBezTo>
                  <a:cubicBezTo>
                    <a:pt x="352" y="396"/>
                    <a:pt x="351" y="395"/>
                    <a:pt x="350" y="395"/>
                  </a:cubicBezTo>
                  <a:close/>
                  <a:moveTo>
                    <a:pt x="352" y="403"/>
                  </a:moveTo>
                  <a:cubicBezTo>
                    <a:pt x="351" y="403"/>
                    <a:pt x="350" y="404"/>
                    <a:pt x="350" y="405"/>
                  </a:cubicBezTo>
                  <a:cubicBezTo>
                    <a:pt x="350" y="406"/>
                    <a:pt x="351" y="407"/>
                    <a:pt x="352" y="407"/>
                  </a:cubicBezTo>
                  <a:cubicBezTo>
                    <a:pt x="353" y="407"/>
                    <a:pt x="353" y="406"/>
                    <a:pt x="353" y="405"/>
                  </a:cubicBezTo>
                  <a:cubicBezTo>
                    <a:pt x="353" y="404"/>
                    <a:pt x="353" y="403"/>
                    <a:pt x="352" y="403"/>
                  </a:cubicBezTo>
                  <a:close/>
                  <a:moveTo>
                    <a:pt x="352" y="409"/>
                  </a:moveTo>
                  <a:cubicBezTo>
                    <a:pt x="351" y="409"/>
                    <a:pt x="350" y="410"/>
                    <a:pt x="350" y="411"/>
                  </a:cubicBezTo>
                  <a:cubicBezTo>
                    <a:pt x="350" y="412"/>
                    <a:pt x="351" y="412"/>
                    <a:pt x="352" y="412"/>
                  </a:cubicBezTo>
                  <a:cubicBezTo>
                    <a:pt x="353" y="412"/>
                    <a:pt x="354" y="412"/>
                    <a:pt x="354" y="411"/>
                  </a:cubicBezTo>
                  <a:cubicBezTo>
                    <a:pt x="354" y="410"/>
                    <a:pt x="353" y="409"/>
                    <a:pt x="352" y="409"/>
                  </a:cubicBezTo>
                  <a:close/>
                  <a:moveTo>
                    <a:pt x="347" y="421"/>
                  </a:moveTo>
                  <a:cubicBezTo>
                    <a:pt x="346" y="421"/>
                    <a:pt x="345" y="422"/>
                    <a:pt x="345" y="423"/>
                  </a:cubicBezTo>
                  <a:cubicBezTo>
                    <a:pt x="345" y="424"/>
                    <a:pt x="346" y="425"/>
                    <a:pt x="347" y="425"/>
                  </a:cubicBezTo>
                  <a:cubicBezTo>
                    <a:pt x="348" y="425"/>
                    <a:pt x="348" y="424"/>
                    <a:pt x="348" y="423"/>
                  </a:cubicBezTo>
                  <a:cubicBezTo>
                    <a:pt x="348" y="422"/>
                    <a:pt x="348" y="421"/>
                    <a:pt x="347" y="421"/>
                  </a:cubicBezTo>
                  <a:close/>
                  <a:moveTo>
                    <a:pt x="381" y="394"/>
                  </a:moveTo>
                  <a:cubicBezTo>
                    <a:pt x="380" y="394"/>
                    <a:pt x="379" y="395"/>
                    <a:pt x="379" y="396"/>
                  </a:cubicBezTo>
                  <a:cubicBezTo>
                    <a:pt x="379" y="397"/>
                    <a:pt x="380" y="398"/>
                    <a:pt x="381" y="398"/>
                  </a:cubicBezTo>
                  <a:cubicBezTo>
                    <a:pt x="382" y="398"/>
                    <a:pt x="383" y="397"/>
                    <a:pt x="383" y="396"/>
                  </a:cubicBezTo>
                  <a:cubicBezTo>
                    <a:pt x="383" y="395"/>
                    <a:pt x="382" y="394"/>
                    <a:pt x="381" y="394"/>
                  </a:cubicBezTo>
                  <a:close/>
                  <a:moveTo>
                    <a:pt x="382" y="398"/>
                  </a:moveTo>
                  <a:cubicBezTo>
                    <a:pt x="381" y="398"/>
                    <a:pt x="381" y="399"/>
                    <a:pt x="381" y="400"/>
                  </a:cubicBezTo>
                  <a:cubicBezTo>
                    <a:pt x="381" y="401"/>
                    <a:pt x="381" y="402"/>
                    <a:pt x="382" y="402"/>
                  </a:cubicBezTo>
                  <a:cubicBezTo>
                    <a:pt x="383" y="402"/>
                    <a:pt x="384" y="401"/>
                    <a:pt x="384" y="400"/>
                  </a:cubicBezTo>
                  <a:cubicBezTo>
                    <a:pt x="384" y="399"/>
                    <a:pt x="383" y="398"/>
                    <a:pt x="382" y="398"/>
                  </a:cubicBezTo>
                  <a:close/>
                  <a:moveTo>
                    <a:pt x="384" y="416"/>
                  </a:moveTo>
                  <a:cubicBezTo>
                    <a:pt x="383" y="416"/>
                    <a:pt x="382" y="417"/>
                    <a:pt x="382" y="418"/>
                  </a:cubicBezTo>
                  <a:cubicBezTo>
                    <a:pt x="382" y="419"/>
                    <a:pt x="383" y="420"/>
                    <a:pt x="384" y="420"/>
                  </a:cubicBezTo>
                  <a:cubicBezTo>
                    <a:pt x="385" y="420"/>
                    <a:pt x="386" y="419"/>
                    <a:pt x="386" y="418"/>
                  </a:cubicBezTo>
                  <a:cubicBezTo>
                    <a:pt x="386" y="417"/>
                    <a:pt x="385" y="416"/>
                    <a:pt x="384" y="416"/>
                  </a:cubicBezTo>
                  <a:close/>
                  <a:moveTo>
                    <a:pt x="379" y="410"/>
                  </a:moveTo>
                  <a:cubicBezTo>
                    <a:pt x="377" y="410"/>
                    <a:pt x="375" y="412"/>
                    <a:pt x="375" y="414"/>
                  </a:cubicBezTo>
                  <a:cubicBezTo>
                    <a:pt x="375" y="416"/>
                    <a:pt x="377" y="417"/>
                    <a:pt x="379" y="417"/>
                  </a:cubicBezTo>
                  <a:cubicBezTo>
                    <a:pt x="381" y="417"/>
                    <a:pt x="382" y="416"/>
                    <a:pt x="382" y="414"/>
                  </a:cubicBezTo>
                  <a:cubicBezTo>
                    <a:pt x="382" y="412"/>
                    <a:pt x="381" y="410"/>
                    <a:pt x="379" y="410"/>
                  </a:cubicBezTo>
                  <a:close/>
                  <a:moveTo>
                    <a:pt x="343" y="380"/>
                  </a:moveTo>
                  <a:cubicBezTo>
                    <a:pt x="341" y="380"/>
                    <a:pt x="340" y="382"/>
                    <a:pt x="340" y="384"/>
                  </a:cubicBezTo>
                  <a:cubicBezTo>
                    <a:pt x="340" y="386"/>
                    <a:pt x="341" y="387"/>
                    <a:pt x="343" y="387"/>
                  </a:cubicBezTo>
                  <a:cubicBezTo>
                    <a:pt x="345" y="387"/>
                    <a:pt x="347" y="386"/>
                    <a:pt x="347" y="384"/>
                  </a:cubicBezTo>
                  <a:cubicBezTo>
                    <a:pt x="347" y="382"/>
                    <a:pt x="345" y="380"/>
                    <a:pt x="343" y="380"/>
                  </a:cubicBezTo>
                  <a:close/>
                  <a:moveTo>
                    <a:pt x="326" y="366"/>
                  </a:moveTo>
                  <a:cubicBezTo>
                    <a:pt x="322" y="366"/>
                    <a:pt x="318" y="369"/>
                    <a:pt x="318" y="373"/>
                  </a:cubicBezTo>
                  <a:cubicBezTo>
                    <a:pt x="318" y="377"/>
                    <a:pt x="322" y="380"/>
                    <a:pt x="326" y="380"/>
                  </a:cubicBezTo>
                  <a:cubicBezTo>
                    <a:pt x="330" y="380"/>
                    <a:pt x="333" y="377"/>
                    <a:pt x="333" y="373"/>
                  </a:cubicBezTo>
                  <a:cubicBezTo>
                    <a:pt x="333" y="369"/>
                    <a:pt x="330" y="366"/>
                    <a:pt x="326" y="366"/>
                  </a:cubicBezTo>
                  <a:close/>
                  <a:moveTo>
                    <a:pt x="341" y="368"/>
                  </a:moveTo>
                  <a:cubicBezTo>
                    <a:pt x="338" y="368"/>
                    <a:pt x="336" y="370"/>
                    <a:pt x="336" y="373"/>
                  </a:cubicBezTo>
                  <a:cubicBezTo>
                    <a:pt x="336" y="376"/>
                    <a:pt x="338" y="378"/>
                    <a:pt x="341" y="378"/>
                  </a:cubicBezTo>
                  <a:cubicBezTo>
                    <a:pt x="344" y="378"/>
                    <a:pt x="347" y="376"/>
                    <a:pt x="347" y="373"/>
                  </a:cubicBezTo>
                  <a:cubicBezTo>
                    <a:pt x="347" y="370"/>
                    <a:pt x="344" y="368"/>
                    <a:pt x="341" y="368"/>
                  </a:cubicBezTo>
                  <a:close/>
                  <a:moveTo>
                    <a:pt x="354" y="413"/>
                  </a:moveTo>
                  <a:cubicBezTo>
                    <a:pt x="351" y="413"/>
                    <a:pt x="349" y="416"/>
                    <a:pt x="349" y="419"/>
                  </a:cubicBezTo>
                  <a:cubicBezTo>
                    <a:pt x="349" y="422"/>
                    <a:pt x="351" y="424"/>
                    <a:pt x="354" y="424"/>
                  </a:cubicBezTo>
                  <a:cubicBezTo>
                    <a:pt x="357" y="424"/>
                    <a:pt x="360" y="422"/>
                    <a:pt x="360" y="419"/>
                  </a:cubicBezTo>
                  <a:cubicBezTo>
                    <a:pt x="360" y="416"/>
                    <a:pt x="357" y="413"/>
                    <a:pt x="354" y="413"/>
                  </a:cubicBezTo>
                  <a:close/>
                  <a:moveTo>
                    <a:pt x="383" y="403"/>
                  </a:moveTo>
                  <a:cubicBezTo>
                    <a:pt x="381" y="403"/>
                    <a:pt x="380" y="405"/>
                    <a:pt x="380" y="407"/>
                  </a:cubicBezTo>
                  <a:cubicBezTo>
                    <a:pt x="380" y="408"/>
                    <a:pt x="381" y="410"/>
                    <a:pt x="383" y="410"/>
                  </a:cubicBezTo>
                  <a:cubicBezTo>
                    <a:pt x="385" y="410"/>
                    <a:pt x="386" y="409"/>
                    <a:pt x="386" y="407"/>
                  </a:cubicBezTo>
                  <a:cubicBezTo>
                    <a:pt x="386" y="405"/>
                    <a:pt x="385" y="403"/>
                    <a:pt x="383" y="403"/>
                  </a:cubicBezTo>
                  <a:close/>
                  <a:moveTo>
                    <a:pt x="361" y="387"/>
                  </a:moveTo>
                  <a:cubicBezTo>
                    <a:pt x="359" y="387"/>
                    <a:pt x="358" y="389"/>
                    <a:pt x="358" y="390"/>
                  </a:cubicBezTo>
                  <a:cubicBezTo>
                    <a:pt x="358" y="392"/>
                    <a:pt x="359" y="394"/>
                    <a:pt x="361" y="394"/>
                  </a:cubicBezTo>
                  <a:cubicBezTo>
                    <a:pt x="363" y="394"/>
                    <a:pt x="364" y="392"/>
                    <a:pt x="364" y="391"/>
                  </a:cubicBezTo>
                  <a:cubicBezTo>
                    <a:pt x="364" y="389"/>
                    <a:pt x="363" y="387"/>
                    <a:pt x="361" y="387"/>
                  </a:cubicBezTo>
                  <a:close/>
                  <a:moveTo>
                    <a:pt x="366" y="394"/>
                  </a:moveTo>
                  <a:cubicBezTo>
                    <a:pt x="360" y="394"/>
                    <a:pt x="355" y="399"/>
                    <a:pt x="355" y="405"/>
                  </a:cubicBezTo>
                  <a:cubicBezTo>
                    <a:pt x="355" y="411"/>
                    <a:pt x="360" y="416"/>
                    <a:pt x="366" y="416"/>
                  </a:cubicBezTo>
                  <a:cubicBezTo>
                    <a:pt x="372" y="416"/>
                    <a:pt x="377" y="411"/>
                    <a:pt x="377" y="405"/>
                  </a:cubicBezTo>
                  <a:cubicBezTo>
                    <a:pt x="377" y="399"/>
                    <a:pt x="372" y="394"/>
                    <a:pt x="366" y="394"/>
                  </a:cubicBezTo>
                  <a:close/>
                  <a:moveTo>
                    <a:pt x="340" y="426"/>
                  </a:moveTo>
                  <a:cubicBezTo>
                    <a:pt x="338" y="426"/>
                    <a:pt x="337" y="428"/>
                    <a:pt x="337" y="429"/>
                  </a:cubicBezTo>
                  <a:cubicBezTo>
                    <a:pt x="337" y="431"/>
                    <a:pt x="338" y="433"/>
                    <a:pt x="340" y="433"/>
                  </a:cubicBezTo>
                  <a:cubicBezTo>
                    <a:pt x="342" y="433"/>
                    <a:pt x="344" y="431"/>
                    <a:pt x="344" y="430"/>
                  </a:cubicBezTo>
                  <a:cubicBezTo>
                    <a:pt x="344" y="428"/>
                    <a:pt x="342" y="426"/>
                    <a:pt x="340" y="426"/>
                  </a:cubicBezTo>
                  <a:close/>
                  <a:moveTo>
                    <a:pt x="356" y="436"/>
                  </a:moveTo>
                  <a:cubicBezTo>
                    <a:pt x="355" y="436"/>
                    <a:pt x="354" y="436"/>
                    <a:pt x="354" y="437"/>
                  </a:cubicBezTo>
                  <a:cubicBezTo>
                    <a:pt x="354" y="438"/>
                    <a:pt x="355" y="439"/>
                    <a:pt x="356" y="439"/>
                  </a:cubicBezTo>
                  <a:cubicBezTo>
                    <a:pt x="357" y="439"/>
                    <a:pt x="357" y="439"/>
                    <a:pt x="357" y="437"/>
                  </a:cubicBezTo>
                  <a:cubicBezTo>
                    <a:pt x="357" y="436"/>
                    <a:pt x="357" y="436"/>
                    <a:pt x="356" y="436"/>
                  </a:cubicBezTo>
                  <a:close/>
                  <a:moveTo>
                    <a:pt x="351" y="426"/>
                  </a:moveTo>
                  <a:cubicBezTo>
                    <a:pt x="348" y="426"/>
                    <a:pt x="345" y="428"/>
                    <a:pt x="345" y="431"/>
                  </a:cubicBezTo>
                  <a:cubicBezTo>
                    <a:pt x="345" y="434"/>
                    <a:pt x="348" y="437"/>
                    <a:pt x="351" y="437"/>
                  </a:cubicBezTo>
                  <a:cubicBezTo>
                    <a:pt x="353" y="437"/>
                    <a:pt x="356" y="434"/>
                    <a:pt x="356" y="431"/>
                  </a:cubicBezTo>
                  <a:cubicBezTo>
                    <a:pt x="356" y="428"/>
                    <a:pt x="354" y="426"/>
                    <a:pt x="351" y="426"/>
                  </a:cubicBezTo>
                  <a:close/>
                  <a:moveTo>
                    <a:pt x="345" y="436"/>
                  </a:moveTo>
                  <a:cubicBezTo>
                    <a:pt x="343" y="436"/>
                    <a:pt x="342" y="438"/>
                    <a:pt x="342" y="440"/>
                  </a:cubicBezTo>
                  <a:cubicBezTo>
                    <a:pt x="342" y="442"/>
                    <a:pt x="343" y="443"/>
                    <a:pt x="345" y="443"/>
                  </a:cubicBezTo>
                  <a:cubicBezTo>
                    <a:pt x="347" y="443"/>
                    <a:pt x="348" y="442"/>
                    <a:pt x="348" y="440"/>
                  </a:cubicBezTo>
                  <a:cubicBezTo>
                    <a:pt x="348" y="438"/>
                    <a:pt x="347" y="436"/>
                    <a:pt x="345" y="436"/>
                  </a:cubicBezTo>
                  <a:close/>
                  <a:moveTo>
                    <a:pt x="342" y="444"/>
                  </a:moveTo>
                  <a:cubicBezTo>
                    <a:pt x="340" y="444"/>
                    <a:pt x="338" y="445"/>
                    <a:pt x="338" y="447"/>
                  </a:cubicBezTo>
                  <a:cubicBezTo>
                    <a:pt x="338" y="449"/>
                    <a:pt x="340" y="451"/>
                    <a:pt x="341" y="451"/>
                  </a:cubicBezTo>
                  <a:cubicBezTo>
                    <a:pt x="343" y="451"/>
                    <a:pt x="345" y="449"/>
                    <a:pt x="345" y="447"/>
                  </a:cubicBezTo>
                  <a:cubicBezTo>
                    <a:pt x="345" y="445"/>
                    <a:pt x="343" y="444"/>
                    <a:pt x="342" y="444"/>
                  </a:cubicBezTo>
                  <a:close/>
                  <a:moveTo>
                    <a:pt x="354" y="440"/>
                  </a:moveTo>
                  <a:cubicBezTo>
                    <a:pt x="350" y="440"/>
                    <a:pt x="347" y="443"/>
                    <a:pt x="347" y="447"/>
                  </a:cubicBezTo>
                  <a:cubicBezTo>
                    <a:pt x="347" y="452"/>
                    <a:pt x="350" y="455"/>
                    <a:pt x="354" y="455"/>
                  </a:cubicBezTo>
                  <a:cubicBezTo>
                    <a:pt x="358" y="455"/>
                    <a:pt x="361" y="452"/>
                    <a:pt x="361" y="448"/>
                  </a:cubicBezTo>
                  <a:cubicBezTo>
                    <a:pt x="361" y="444"/>
                    <a:pt x="358" y="440"/>
                    <a:pt x="354" y="440"/>
                  </a:cubicBezTo>
                  <a:close/>
                  <a:moveTo>
                    <a:pt x="365" y="451"/>
                  </a:moveTo>
                  <a:cubicBezTo>
                    <a:pt x="364" y="451"/>
                    <a:pt x="362" y="453"/>
                    <a:pt x="362" y="455"/>
                  </a:cubicBezTo>
                  <a:cubicBezTo>
                    <a:pt x="362" y="457"/>
                    <a:pt x="363" y="458"/>
                    <a:pt x="365" y="458"/>
                  </a:cubicBezTo>
                  <a:cubicBezTo>
                    <a:pt x="367" y="458"/>
                    <a:pt x="369" y="457"/>
                    <a:pt x="369" y="455"/>
                  </a:cubicBezTo>
                  <a:cubicBezTo>
                    <a:pt x="369" y="453"/>
                    <a:pt x="367" y="451"/>
                    <a:pt x="365" y="451"/>
                  </a:cubicBezTo>
                  <a:close/>
                  <a:moveTo>
                    <a:pt x="416" y="462"/>
                  </a:moveTo>
                  <a:cubicBezTo>
                    <a:pt x="414" y="462"/>
                    <a:pt x="412" y="463"/>
                    <a:pt x="412" y="465"/>
                  </a:cubicBezTo>
                  <a:cubicBezTo>
                    <a:pt x="412" y="467"/>
                    <a:pt x="414" y="469"/>
                    <a:pt x="415" y="469"/>
                  </a:cubicBezTo>
                  <a:cubicBezTo>
                    <a:pt x="417" y="469"/>
                    <a:pt x="419" y="467"/>
                    <a:pt x="419" y="465"/>
                  </a:cubicBezTo>
                  <a:cubicBezTo>
                    <a:pt x="419" y="463"/>
                    <a:pt x="417" y="462"/>
                    <a:pt x="416" y="462"/>
                  </a:cubicBezTo>
                  <a:close/>
                  <a:moveTo>
                    <a:pt x="391" y="437"/>
                  </a:moveTo>
                  <a:cubicBezTo>
                    <a:pt x="389" y="437"/>
                    <a:pt x="388" y="438"/>
                    <a:pt x="388" y="440"/>
                  </a:cubicBezTo>
                  <a:cubicBezTo>
                    <a:pt x="388" y="442"/>
                    <a:pt x="389" y="444"/>
                    <a:pt x="391" y="444"/>
                  </a:cubicBezTo>
                  <a:cubicBezTo>
                    <a:pt x="393" y="444"/>
                    <a:pt x="394" y="442"/>
                    <a:pt x="394" y="440"/>
                  </a:cubicBezTo>
                  <a:cubicBezTo>
                    <a:pt x="394" y="439"/>
                    <a:pt x="393" y="437"/>
                    <a:pt x="391" y="437"/>
                  </a:cubicBezTo>
                  <a:close/>
                  <a:moveTo>
                    <a:pt x="385" y="444"/>
                  </a:moveTo>
                  <a:cubicBezTo>
                    <a:pt x="384" y="444"/>
                    <a:pt x="383" y="445"/>
                    <a:pt x="383" y="446"/>
                  </a:cubicBezTo>
                  <a:cubicBezTo>
                    <a:pt x="383" y="447"/>
                    <a:pt x="384" y="448"/>
                    <a:pt x="385" y="448"/>
                  </a:cubicBezTo>
                  <a:cubicBezTo>
                    <a:pt x="386" y="448"/>
                    <a:pt x="386" y="447"/>
                    <a:pt x="386" y="446"/>
                  </a:cubicBezTo>
                  <a:cubicBezTo>
                    <a:pt x="386" y="445"/>
                    <a:pt x="386" y="444"/>
                    <a:pt x="385" y="444"/>
                  </a:cubicBezTo>
                  <a:close/>
                  <a:moveTo>
                    <a:pt x="377" y="448"/>
                  </a:moveTo>
                  <a:cubicBezTo>
                    <a:pt x="374" y="448"/>
                    <a:pt x="372" y="450"/>
                    <a:pt x="372" y="453"/>
                  </a:cubicBezTo>
                  <a:cubicBezTo>
                    <a:pt x="372" y="456"/>
                    <a:pt x="374" y="458"/>
                    <a:pt x="377" y="458"/>
                  </a:cubicBezTo>
                  <a:cubicBezTo>
                    <a:pt x="380" y="459"/>
                    <a:pt x="382" y="456"/>
                    <a:pt x="382" y="453"/>
                  </a:cubicBezTo>
                  <a:cubicBezTo>
                    <a:pt x="382" y="450"/>
                    <a:pt x="380" y="448"/>
                    <a:pt x="377" y="448"/>
                  </a:cubicBezTo>
                  <a:close/>
                  <a:moveTo>
                    <a:pt x="397" y="442"/>
                  </a:moveTo>
                  <a:cubicBezTo>
                    <a:pt x="396" y="442"/>
                    <a:pt x="396" y="443"/>
                    <a:pt x="396" y="444"/>
                  </a:cubicBezTo>
                  <a:cubicBezTo>
                    <a:pt x="396" y="445"/>
                    <a:pt x="396" y="446"/>
                    <a:pt x="397" y="446"/>
                  </a:cubicBezTo>
                  <a:cubicBezTo>
                    <a:pt x="398" y="446"/>
                    <a:pt x="399" y="445"/>
                    <a:pt x="399" y="444"/>
                  </a:cubicBezTo>
                  <a:cubicBezTo>
                    <a:pt x="399" y="443"/>
                    <a:pt x="398" y="442"/>
                    <a:pt x="397" y="442"/>
                  </a:cubicBezTo>
                  <a:close/>
                  <a:moveTo>
                    <a:pt x="429" y="473"/>
                  </a:moveTo>
                  <a:cubicBezTo>
                    <a:pt x="428" y="473"/>
                    <a:pt x="427" y="474"/>
                    <a:pt x="427" y="475"/>
                  </a:cubicBezTo>
                  <a:cubicBezTo>
                    <a:pt x="427" y="476"/>
                    <a:pt x="428" y="477"/>
                    <a:pt x="429" y="477"/>
                  </a:cubicBezTo>
                  <a:cubicBezTo>
                    <a:pt x="430" y="477"/>
                    <a:pt x="431" y="476"/>
                    <a:pt x="431" y="475"/>
                  </a:cubicBezTo>
                  <a:cubicBezTo>
                    <a:pt x="431" y="474"/>
                    <a:pt x="430" y="473"/>
                    <a:pt x="429" y="473"/>
                  </a:cubicBezTo>
                  <a:close/>
                  <a:moveTo>
                    <a:pt x="422" y="482"/>
                  </a:moveTo>
                  <a:cubicBezTo>
                    <a:pt x="421" y="482"/>
                    <a:pt x="420" y="483"/>
                    <a:pt x="420" y="484"/>
                  </a:cubicBezTo>
                  <a:cubicBezTo>
                    <a:pt x="420" y="485"/>
                    <a:pt x="421" y="486"/>
                    <a:pt x="422" y="486"/>
                  </a:cubicBezTo>
                  <a:cubicBezTo>
                    <a:pt x="423" y="486"/>
                    <a:pt x="424" y="485"/>
                    <a:pt x="424" y="484"/>
                  </a:cubicBezTo>
                  <a:cubicBezTo>
                    <a:pt x="424" y="483"/>
                    <a:pt x="423" y="482"/>
                    <a:pt x="422" y="482"/>
                  </a:cubicBezTo>
                  <a:close/>
                  <a:moveTo>
                    <a:pt x="409" y="490"/>
                  </a:moveTo>
                  <a:cubicBezTo>
                    <a:pt x="408" y="490"/>
                    <a:pt x="407" y="491"/>
                    <a:pt x="407" y="492"/>
                  </a:cubicBezTo>
                  <a:cubicBezTo>
                    <a:pt x="407" y="493"/>
                    <a:pt x="408" y="494"/>
                    <a:pt x="409" y="494"/>
                  </a:cubicBezTo>
                  <a:cubicBezTo>
                    <a:pt x="410" y="494"/>
                    <a:pt x="411" y="493"/>
                    <a:pt x="411" y="492"/>
                  </a:cubicBezTo>
                  <a:cubicBezTo>
                    <a:pt x="411" y="491"/>
                    <a:pt x="410" y="490"/>
                    <a:pt x="409" y="490"/>
                  </a:cubicBezTo>
                  <a:close/>
                  <a:moveTo>
                    <a:pt x="406" y="478"/>
                  </a:moveTo>
                  <a:cubicBezTo>
                    <a:pt x="405" y="478"/>
                    <a:pt x="404" y="478"/>
                    <a:pt x="404" y="479"/>
                  </a:cubicBezTo>
                  <a:cubicBezTo>
                    <a:pt x="404" y="480"/>
                    <a:pt x="405" y="481"/>
                    <a:pt x="406" y="481"/>
                  </a:cubicBezTo>
                  <a:cubicBezTo>
                    <a:pt x="407" y="481"/>
                    <a:pt x="408" y="481"/>
                    <a:pt x="408" y="479"/>
                  </a:cubicBezTo>
                  <a:cubicBezTo>
                    <a:pt x="408" y="478"/>
                    <a:pt x="407" y="478"/>
                    <a:pt x="406" y="478"/>
                  </a:cubicBezTo>
                  <a:close/>
                  <a:moveTo>
                    <a:pt x="399" y="468"/>
                  </a:moveTo>
                  <a:cubicBezTo>
                    <a:pt x="398" y="468"/>
                    <a:pt x="397" y="469"/>
                    <a:pt x="397" y="470"/>
                  </a:cubicBezTo>
                  <a:cubicBezTo>
                    <a:pt x="397" y="471"/>
                    <a:pt x="398" y="472"/>
                    <a:pt x="399" y="472"/>
                  </a:cubicBezTo>
                  <a:cubicBezTo>
                    <a:pt x="400" y="472"/>
                    <a:pt x="400" y="471"/>
                    <a:pt x="400" y="470"/>
                  </a:cubicBezTo>
                  <a:cubicBezTo>
                    <a:pt x="400" y="469"/>
                    <a:pt x="400" y="468"/>
                    <a:pt x="399" y="468"/>
                  </a:cubicBezTo>
                  <a:close/>
                  <a:moveTo>
                    <a:pt x="408" y="466"/>
                  </a:moveTo>
                  <a:cubicBezTo>
                    <a:pt x="405" y="466"/>
                    <a:pt x="402" y="469"/>
                    <a:pt x="402" y="471"/>
                  </a:cubicBezTo>
                  <a:cubicBezTo>
                    <a:pt x="402" y="474"/>
                    <a:pt x="405" y="477"/>
                    <a:pt x="408" y="477"/>
                  </a:cubicBezTo>
                  <a:cubicBezTo>
                    <a:pt x="410" y="477"/>
                    <a:pt x="413" y="475"/>
                    <a:pt x="413" y="472"/>
                  </a:cubicBezTo>
                  <a:cubicBezTo>
                    <a:pt x="413" y="469"/>
                    <a:pt x="411" y="466"/>
                    <a:pt x="408" y="466"/>
                  </a:cubicBezTo>
                  <a:close/>
                  <a:moveTo>
                    <a:pt x="408" y="461"/>
                  </a:moveTo>
                  <a:cubicBezTo>
                    <a:pt x="407" y="461"/>
                    <a:pt x="406" y="462"/>
                    <a:pt x="406" y="463"/>
                  </a:cubicBezTo>
                  <a:cubicBezTo>
                    <a:pt x="406" y="464"/>
                    <a:pt x="407" y="465"/>
                    <a:pt x="408" y="465"/>
                  </a:cubicBezTo>
                  <a:cubicBezTo>
                    <a:pt x="409" y="465"/>
                    <a:pt x="410" y="464"/>
                    <a:pt x="410" y="463"/>
                  </a:cubicBezTo>
                  <a:cubicBezTo>
                    <a:pt x="410" y="462"/>
                    <a:pt x="409" y="461"/>
                    <a:pt x="408" y="461"/>
                  </a:cubicBezTo>
                  <a:close/>
                  <a:moveTo>
                    <a:pt x="378" y="460"/>
                  </a:moveTo>
                  <a:cubicBezTo>
                    <a:pt x="377" y="460"/>
                    <a:pt x="375" y="461"/>
                    <a:pt x="375" y="463"/>
                  </a:cubicBezTo>
                  <a:cubicBezTo>
                    <a:pt x="375" y="465"/>
                    <a:pt x="376" y="467"/>
                    <a:pt x="378" y="467"/>
                  </a:cubicBezTo>
                  <a:cubicBezTo>
                    <a:pt x="380" y="467"/>
                    <a:pt x="382" y="465"/>
                    <a:pt x="382" y="463"/>
                  </a:cubicBezTo>
                  <a:cubicBezTo>
                    <a:pt x="382" y="462"/>
                    <a:pt x="380" y="460"/>
                    <a:pt x="378" y="460"/>
                  </a:cubicBezTo>
                  <a:close/>
                  <a:moveTo>
                    <a:pt x="408" y="446"/>
                  </a:moveTo>
                  <a:cubicBezTo>
                    <a:pt x="407" y="446"/>
                    <a:pt x="407" y="447"/>
                    <a:pt x="407" y="448"/>
                  </a:cubicBezTo>
                  <a:cubicBezTo>
                    <a:pt x="407" y="449"/>
                    <a:pt x="407" y="450"/>
                    <a:pt x="408" y="450"/>
                  </a:cubicBezTo>
                  <a:cubicBezTo>
                    <a:pt x="409" y="450"/>
                    <a:pt x="410" y="449"/>
                    <a:pt x="410" y="448"/>
                  </a:cubicBezTo>
                  <a:cubicBezTo>
                    <a:pt x="410" y="447"/>
                    <a:pt x="410" y="446"/>
                    <a:pt x="408" y="446"/>
                  </a:cubicBezTo>
                  <a:close/>
                  <a:moveTo>
                    <a:pt x="413" y="450"/>
                  </a:moveTo>
                  <a:cubicBezTo>
                    <a:pt x="410" y="450"/>
                    <a:pt x="408" y="453"/>
                    <a:pt x="408" y="456"/>
                  </a:cubicBezTo>
                  <a:cubicBezTo>
                    <a:pt x="408" y="459"/>
                    <a:pt x="410" y="461"/>
                    <a:pt x="413" y="461"/>
                  </a:cubicBezTo>
                  <a:cubicBezTo>
                    <a:pt x="416" y="461"/>
                    <a:pt x="418" y="459"/>
                    <a:pt x="418" y="456"/>
                  </a:cubicBezTo>
                  <a:cubicBezTo>
                    <a:pt x="418" y="453"/>
                    <a:pt x="416" y="450"/>
                    <a:pt x="413" y="450"/>
                  </a:cubicBezTo>
                  <a:close/>
                  <a:moveTo>
                    <a:pt x="420" y="469"/>
                  </a:moveTo>
                  <a:cubicBezTo>
                    <a:pt x="417" y="469"/>
                    <a:pt x="414" y="472"/>
                    <a:pt x="414" y="475"/>
                  </a:cubicBezTo>
                  <a:cubicBezTo>
                    <a:pt x="414" y="478"/>
                    <a:pt x="417" y="480"/>
                    <a:pt x="420" y="480"/>
                  </a:cubicBezTo>
                  <a:cubicBezTo>
                    <a:pt x="423" y="480"/>
                    <a:pt x="425" y="478"/>
                    <a:pt x="425" y="475"/>
                  </a:cubicBezTo>
                  <a:cubicBezTo>
                    <a:pt x="425" y="472"/>
                    <a:pt x="423" y="470"/>
                    <a:pt x="420" y="469"/>
                  </a:cubicBezTo>
                  <a:close/>
                  <a:moveTo>
                    <a:pt x="431" y="478"/>
                  </a:moveTo>
                  <a:cubicBezTo>
                    <a:pt x="428" y="478"/>
                    <a:pt x="426" y="480"/>
                    <a:pt x="426" y="483"/>
                  </a:cubicBezTo>
                  <a:cubicBezTo>
                    <a:pt x="426" y="486"/>
                    <a:pt x="428" y="489"/>
                    <a:pt x="431" y="489"/>
                  </a:cubicBezTo>
                  <a:cubicBezTo>
                    <a:pt x="434" y="489"/>
                    <a:pt x="437" y="486"/>
                    <a:pt x="437" y="483"/>
                  </a:cubicBezTo>
                  <a:cubicBezTo>
                    <a:pt x="437" y="480"/>
                    <a:pt x="434" y="478"/>
                    <a:pt x="431" y="478"/>
                  </a:cubicBezTo>
                  <a:close/>
                  <a:moveTo>
                    <a:pt x="446" y="501"/>
                  </a:moveTo>
                  <a:cubicBezTo>
                    <a:pt x="445" y="501"/>
                    <a:pt x="444" y="502"/>
                    <a:pt x="444" y="503"/>
                  </a:cubicBezTo>
                  <a:cubicBezTo>
                    <a:pt x="444" y="504"/>
                    <a:pt x="445" y="505"/>
                    <a:pt x="446" y="505"/>
                  </a:cubicBezTo>
                  <a:cubicBezTo>
                    <a:pt x="447" y="505"/>
                    <a:pt x="448" y="504"/>
                    <a:pt x="448" y="503"/>
                  </a:cubicBezTo>
                  <a:cubicBezTo>
                    <a:pt x="448" y="502"/>
                    <a:pt x="447" y="501"/>
                    <a:pt x="446" y="501"/>
                  </a:cubicBezTo>
                  <a:close/>
                  <a:moveTo>
                    <a:pt x="446" y="497"/>
                  </a:moveTo>
                  <a:cubicBezTo>
                    <a:pt x="445" y="497"/>
                    <a:pt x="444" y="498"/>
                    <a:pt x="444" y="499"/>
                  </a:cubicBezTo>
                  <a:cubicBezTo>
                    <a:pt x="444" y="500"/>
                    <a:pt x="445" y="500"/>
                    <a:pt x="446" y="500"/>
                  </a:cubicBezTo>
                  <a:cubicBezTo>
                    <a:pt x="447" y="500"/>
                    <a:pt x="448" y="500"/>
                    <a:pt x="448" y="499"/>
                  </a:cubicBezTo>
                  <a:cubicBezTo>
                    <a:pt x="448" y="498"/>
                    <a:pt x="447" y="497"/>
                    <a:pt x="446" y="497"/>
                  </a:cubicBezTo>
                  <a:close/>
                  <a:moveTo>
                    <a:pt x="447" y="492"/>
                  </a:moveTo>
                  <a:cubicBezTo>
                    <a:pt x="446" y="492"/>
                    <a:pt x="445" y="493"/>
                    <a:pt x="445" y="494"/>
                  </a:cubicBezTo>
                  <a:cubicBezTo>
                    <a:pt x="445" y="495"/>
                    <a:pt x="446" y="495"/>
                    <a:pt x="447" y="495"/>
                  </a:cubicBezTo>
                  <a:cubicBezTo>
                    <a:pt x="448" y="495"/>
                    <a:pt x="449" y="495"/>
                    <a:pt x="449" y="494"/>
                  </a:cubicBezTo>
                  <a:cubicBezTo>
                    <a:pt x="449" y="493"/>
                    <a:pt x="448" y="492"/>
                    <a:pt x="447" y="492"/>
                  </a:cubicBezTo>
                  <a:close/>
                  <a:moveTo>
                    <a:pt x="450" y="484"/>
                  </a:moveTo>
                  <a:cubicBezTo>
                    <a:pt x="448" y="484"/>
                    <a:pt x="446" y="486"/>
                    <a:pt x="446" y="487"/>
                  </a:cubicBezTo>
                  <a:cubicBezTo>
                    <a:pt x="446" y="489"/>
                    <a:pt x="448" y="491"/>
                    <a:pt x="450" y="491"/>
                  </a:cubicBezTo>
                  <a:cubicBezTo>
                    <a:pt x="452" y="491"/>
                    <a:pt x="453" y="489"/>
                    <a:pt x="453" y="488"/>
                  </a:cubicBezTo>
                  <a:cubicBezTo>
                    <a:pt x="453" y="486"/>
                    <a:pt x="452" y="484"/>
                    <a:pt x="450" y="484"/>
                  </a:cubicBezTo>
                  <a:close/>
                  <a:moveTo>
                    <a:pt x="453" y="477"/>
                  </a:moveTo>
                  <a:cubicBezTo>
                    <a:pt x="451" y="477"/>
                    <a:pt x="449" y="478"/>
                    <a:pt x="449" y="480"/>
                  </a:cubicBezTo>
                  <a:cubicBezTo>
                    <a:pt x="449" y="482"/>
                    <a:pt x="451" y="484"/>
                    <a:pt x="453" y="484"/>
                  </a:cubicBezTo>
                  <a:cubicBezTo>
                    <a:pt x="454" y="484"/>
                    <a:pt x="456" y="482"/>
                    <a:pt x="456" y="480"/>
                  </a:cubicBezTo>
                  <a:cubicBezTo>
                    <a:pt x="456" y="478"/>
                    <a:pt x="455" y="477"/>
                    <a:pt x="453" y="477"/>
                  </a:cubicBezTo>
                  <a:close/>
                  <a:moveTo>
                    <a:pt x="439" y="489"/>
                  </a:moveTo>
                  <a:cubicBezTo>
                    <a:pt x="438" y="489"/>
                    <a:pt x="437" y="490"/>
                    <a:pt x="437" y="491"/>
                  </a:cubicBezTo>
                  <a:cubicBezTo>
                    <a:pt x="437" y="492"/>
                    <a:pt x="438" y="493"/>
                    <a:pt x="439" y="493"/>
                  </a:cubicBezTo>
                  <a:cubicBezTo>
                    <a:pt x="440" y="493"/>
                    <a:pt x="441" y="492"/>
                    <a:pt x="441" y="491"/>
                  </a:cubicBezTo>
                  <a:cubicBezTo>
                    <a:pt x="441" y="490"/>
                    <a:pt x="440" y="489"/>
                    <a:pt x="439" y="489"/>
                  </a:cubicBezTo>
                  <a:close/>
                  <a:moveTo>
                    <a:pt x="408" y="514"/>
                  </a:moveTo>
                  <a:cubicBezTo>
                    <a:pt x="407" y="514"/>
                    <a:pt x="406" y="515"/>
                    <a:pt x="406" y="516"/>
                  </a:cubicBezTo>
                  <a:cubicBezTo>
                    <a:pt x="406" y="517"/>
                    <a:pt x="407" y="518"/>
                    <a:pt x="408" y="518"/>
                  </a:cubicBezTo>
                  <a:cubicBezTo>
                    <a:pt x="409" y="518"/>
                    <a:pt x="409" y="517"/>
                    <a:pt x="410" y="516"/>
                  </a:cubicBezTo>
                  <a:cubicBezTo>
                    <a:pt x="410" y="515"/>
                    <a:pt x="409" y="514"/>
                    <a:pt x="408" y="514"/>
                  </a:cubicBezTo>
                  <a:close/>
                  <a:moveTo>
                    <a:pt x="412" y="517"/>
                  </a:moveTo>
                  <a:cubicBezTo>
                    <a:pt x="411" y="517"/>
                    <a:pt x="409" y="518"/>
                    <a:pt x="409" y="520"/>
                  </a:cubicBezTo>
                  <a:cubicBezTo>
                    <a:pt x="409" y="522"/>
                    <a:pt x="410" y="524"/>
                    <a:pt x="412" y="524"/>
                  </a:cubicBezTo>
                  <a:cubicBezTo>
                    <a:pt x="414" y="524"/>
                    <a:pt x="416" y="522"/>
                    <a:pt x="416" y="520"/>
                  </a:cubicBezTo>
                  <a:cubicBezTo>
                    <a:pt x="416" y="519"/>
                    <a:pt x="414" y="517"/>
                    <a:pt x="412" y="517"/>
                  </a:cubicBezTo>
                  <a:close/>
                  <a:moveTo>
                    <a:pt x="413" y="480"/>
                  </a:moveTo>
                  <a:cubicBezTo>
                    <a:pt x="410" y="480"/>
                    <a:pt x="407" y="482"/>
                    <a:pt x="407" y="485"/>
                  </a:cubicBezTo>
                  <a:cubicBezTo>
                    <a:pt x="407" y="488"/>
                    <a:pt x="409" y="490"/>
                    <a:pt x="412" y="490"/>
                  </a:cubicBezTo>
                  <a:cubicBezTo>
                    <a:pt x="415" y="490"/>
                    <a:pt x="418" y="488"/>
                    <a:pt x="418" y="485"/>
                  </a:cubicBezTo>
                  <a:cubicBezTo>
                    <a:pt x="418" y="482"/>
                    <a:pt x="415" y="480"/>
                    <a:pt x="413" y="480"/>
                  </a:cubicBezTo>
                  <a:close/>
                  <a:moveTo>
                    <a:pt x="441" y="498"/>
                  </a:moveTo>
                  <a:cubicBezTo>
                    <a:pt x="440" y="498"/>
                    <a:pt x="439" y="499"/>
                    <a:pt x="439" y="500"/>
                  </a:cubicBezTo>
                  <a:cubicBezTo>
                    <a:pt x="439" y="501"/>
                    <a:pt x="440" y="502"/>
                    <a:pt x="441" y="502"/>
                  </a:cubicBezTo>
                  <a:cubicBezTo>
                    <a:pt x="442" y="502"/>
                    <a:pt x="443" y="501"/>
                    <a:pt x="443" y="500"/>
                  </a:cubicBezTo>
                  <a:cubicBezTo>
                    <a:pt x="443" y="499"/>
                    <a:pt x="442" y="498"/>
                    <a:pt x="441" y="498"/>
                  </a:cubicBezTo>
                  <a:close/>
                  <a:moveTo>
                    <a:pt x="441" y="504"/>
                  </a:moveTo>
                  <a:cubicBezTo>
                    <a:pt x="440" y="504"/>
                    <a:pt x="440" y="505"/>
                    <a:pt x="440" y="506"/>
                  </a:cubicBezTo>
                  <a:cubicBezTo>
                    <a:pt x="440" y="507"/>
                    <a:pt x="440" y="508"/>
                    <a:pt x="441" y="508"/>
                  </a:cubicBezTo>
                  <a:cubicBezTo>
                    <a:pt x="442" y="508"/>
                    <a:pt x="443" y="507"/>
                    <a:pt x="443" y="506"/>
                  </a:cubicBezTo>
                  <a:cubicBezTo>
                    <a:pt x="443" y="505"/>
                    <a:pt x="442" y="504"/>
                    <a:pt x="441" y="504"/>
                  </a:cubicBezTo>
                  <a:close/>
                  <a:moveTo>
                    <a:pt x="444" y="509"/>
                  </a:moveTo>
                  <a:cubicBezTo>
                    <a:pt x="442" y="509"/>
                    <a:pt x="440" y="510"/>
                    <a:pt x="440" y="512"/>
                  </a:cubicBezTo>
                  <a:cubicBezTo>
                    <a:pt x="440" y="514"/>
                    <a:pt x="442" y="515"/>
                    <a:pt x="444" y="515"/>
                  </a:cubicBezTo>
                  <a:cubicBezTo>
                    <a:pt x="446" y="515"/>
                    <a:pt x="447" y="514"/>
                    <a:pt x="447" y="512"/>
                  </a:cubicBezTo>
                  <a:cubicBezTo>
                    <a:pt x="447" y="510"/>
                    <a:pt x="446" y="509"/>
                    <a:pt x="444" y="509"/>
                  </a:cubicBezTo>
                  <a:close/>
                  <a:moveTo>
                    <a:pt x="438" y="514"/>
                  </a:moveTo>
                  <a:cubicBezTo>
                    <a:pt x="435" y="514"/>
                    <a:pt x="432" y="517"/>
                    <a:pt x="432" y="520"/>
                  </a:cubicBezTo>
                  <a:cubicBezTo>
                    <a:pt x="432" y="523"/>
                    <a:pt x="435" y="525"/>
                    <a:pt x="438" y="525"/>
                  </a:cubicBezTo>
                  <a:cubicBezTo>
                    <a:pt x="441" y="525"/>
                    <a:pt x="443" y="523"/>
                    <a:pt x="443" y="520"/>
                  </a:cubicBezTo>
                  <a:cubicBezTo>
                    <a:pt x="443" y="517"/>
                    <a:pt x="441" y="515"/>
                    <a:pt x="438" y="514"/>
                  </a:cubicBezTo>
                  <a:close/>
                  <a:moveTo>
                    <a:pt x="444" y="547"/>
                  </a:moveTo>
                  <a:cubicBezTo>
                    <a:pt x="443" y="547"/>
                    <a:pt x="442" y="548"/>
                    <a:pt x="442" y="549"/>
                  </a:cubicBezTo>
                  <a:cubicBezTo>
                    <a:pt x="442" y="550"/>
                    <a:pt x="443" y="551"/>
                    <a:pt x="444" y="551"/>
                  </a:cubicBezTo>
                  <a:cubicBezTo>
                    <a:pt x="445" y="551"/>
                    <a:pt x="446" y="550"/>
                    <a:pt x="446" y="549"/>
                  </a:cubicBezTo>
                  <a:cubicBezTo>
                    <a:pt x="446" y="548"/>
                    <a:pt x="445" y="547"/>
                    <a:pt x="444" y="547"/>
                  </a:cubicBezTo>
                  <a:close/>
                  <a:moveTo>
                    <a:pt x="439" y="556"/>
                  </a:moveTo>
                  <a:cubicBezTo>
                    <a:pt x="438" y="556"/>
                    <a:pt x="438" y="556"/>
                    <a:pt x="438" y="557"/>
                  </a:cubicBezTo>
                  <a:cubicBezTo>
                    <a:pt x="438" y="558"/>
                    <a:pt x="438" y="559"/>
                    <a:pt x="439" y="559"/>
                  </a:cubicBezTo>
                  <a:cubicBezTo>
                    <a:pt x="440" y="559"/>
                    <a:pt x="441" y="558"/>
                    <a:pt x="441" y="557"/>
                  </a:cubicBezTo>
                  <a:cubicBezTo>
                    <a:pt x="441" y="556"/>
                    <a:pt x="440" y="556"/>
                    <a:pt x="439" y="556"/>
                  </a:cubicBezTo>
                  <a:close/>
                  <a:moveTo>
                    <a:pt x="442" y="534"/>
                  </a:moveTo>
                  <a:cubicBezTo>
                    <a:pt x="441" y="534"/>
                    <a:pt x="440" y="534"/>
                    <a:pt x="440" y="535"/>
                  </a:cubicBezTo>
                  <a:cubicBezTo>
                    <a:pt x="440" y="536"/>
                    <a:pt x="441" y="537"/>
                    <a:pt x="442" y="537"/>
                  </a:cubicBezTo>
                  <a:cubicBezTo>
                    <a:pt x="443" y="537"/>
                    <a:pt x="444" y="536"/>
                    <a:pt x="444" y="535"/>
                  </a:cubicBezTo>
                  <a:cubicBezTo>
                    <a:pt x="444" y="534"/>
                    <a:pt x="443" y="534"/>
                    <a:pt x="442" y="534"/>
                  </a:cubicBezTo>
                  <a:close/>
                  <a:moveTo>
                    <a:pt x="442" y="525"/>
                  </a:moveTo>
                  <a:cubicBezTo>
                    <a:pt x="440" y="525"/>
                    <a:pt x="439" y="527"/>
                    <a:pt x="439" y="529"/>
                  </a:cubicBezTo>
                  <a:cubicBezTo>
                    <a:pt x="439" y="530"/>
                    <a:pt x="440" y="532"/>
                    <a:pt x="442" y="532"/>
                  </a:cubicBezTo>
                  <a:cubicBezTo>
                    <a:pt x="444" y="532"/>
                    <a:pt x="446" y="530"/>
                    <a:pt x="446" y="529"/>
                  </a:cubicBezTo>
                  <a:cubicBezTo>
                    <a:pt x="446" y="527"/>
                    <a:pt x="444" y="525"/>
                    <a:pt x="442" y="525"/>
                  </a:cubicBezTo>
                  <a:close/>
                  <a:moveTo>
                    <a:pt x="444" y="579"/>
                  </a:moveTo>
                  <a:cubicBezTo>
                    <a:pt x="440" y="579"/>
                    <a:pt x="436" y="582"/>
                    <a:pt x="436" y="586"/>
                  </a:cubicBezTo>
                  <a:cubicBezTo>
                    <a:pt x="436" y="590"/>
                    <a:pt x="440" y="593"/>
                    <a:pt x="444" y="593"/>
                  </a:cubicBezTo>
                  <a:cubicBezTo>
                    <a:pt x="448" y="593"/>
                    <a:pt x="451" y="590"/>
                    <a:pt x="451" y="586"/>
                  </a:cubicBezTo>
                  <a:cubicBezTo>
                    <a:pt x="451" y="582"/>
                    <a:pt x="448" y="579"/>
                    <a:pt x="444" y="579"/>
                  </a:cubicBezTo>
                  <a:close/>
                  <a:moveTo>
                    <a:pt x="443" y="539"/>
                  </a:moveTo>
                  <a:cubicBezTo>
                    <a:pt x="441" y="539"/>
                    <a:pt x="439" y="540"/>
                    <a:pt x="439" y="542"/>
                  </a:cubicBezTo>
                  <a:cubicBezTo>
                    <a:pt x="439" y="544"/>
                    <a:pt x="441" y="545"/>
                    <a:pt x="443" y="546"/>
                  </a:cubicBezTo>
                  <a:cubicBezTo>
                    <a:pt x="445" y="546"/>
                    <a:pt x="446" y="544"/>
                    <a:pt x="446" y="542"/>
                  </a:cubicBezTo>
                  <a:cubicBezTo>
                    <a:pt x="446" y="540"/>
                    <a:pt x="445" y="539"/>
                    <a:pt x="443" y="539"/>
                  </a:cubicBezTo>
                  <a:close/>
                  <a:moveTo>
                    <a:pt x="437" y="548"/>
                  </a:moveTo>
                  <a:cubicBezTo>
                    <a:pt x="436" y="548"/>
                    <a:pt x="434" y="549"/>
                    <a:pt x="434" y="551"/>
                  </a:cubicBezTo>
                  <a:cubicBezTo>
                    <a:pt x="434" y="553"/>
                    <a:pt x="436" y="554"/>
                    <a:pt x="437" y="554"/>
                  </a:cubicBezTo>
                  <a:cubicBezTo>
                    <a:pt x="439" y="554"/>
                    <a:pt x="441" y="553"/>
                    <a:pt x="441" y="551"/>
                  </a:cubicBezTo>
                  <a:cubicBezTo>
                    <a:pt x="441" y="549"/>
                    <a:pt x="439" y="548"/>
                    <a:pt x="437" y="548"/>
                  </a:cubicBezTo>
                  <a:close/>
                  <a:moveTo>
                    <a:pt x="430" y="554"/>
                  </a:moveTo>
                  <a:cubicBezTo>
                    <a:pt x="427" y="554"/>
                    <a:pt x="424" y="556"/>
                    <a:pt x="424" y="559"/>
                  </a:cubicBezTo>
                  <a:cubicBezTo>
                    <a:pt x="424" y="562"/>
                    <a:pt x="426" y="564"/>
                    <a:pt x="429" y="564"/>
                  </a:cubicBezTo>
                  <a:cubicBezTo>
                    <a:pt x="432" y="564"/>
                    <a:pt x="435" y="562"/>
                    <a:pt x="435" y="559"/>
                  </a:cubicBezTo>
                  <a:cubicBezTo>
                    <a:pt x="435" y="556"/>
                    <a:pt x="432" y="554"/>
                    <a:pt x="430" y="554"/>
                  </a:cubicBezTo>
                  <a:close/>
                  <a:moveTo>
                    <a:pt x="413" y="553"/>
                  </a:moveTo>
                  <a:cubicBezTo>
                    <a:pt x="410" y="553"/>
                    <a:pt x="408" y="555"/>
                    <a:pt x="408" y="558"/>
                  </a:cubicBezTo>
                  <a:cubicBezTo>
                    <a:pt x="408" y="561"/>
                    <a:pt x="410" y="564"/>
                    <a:pt x="413" y="564"/>
                  </a:cubicBezTo>
                  <a:cubicBezTo>
                    <a:pt x="416" y="564"/>
                    <a:pt x="419" y="561"/>
                    <a:pt x="419" y="559"/>
                  </a:cubicBezTo>
                  <a:cubicBezTo>
                    <a:pt x="419" y="556"/>
                    <a:pt x="416" y="553"/>
                    <a:pt x="413" y="553"/>
                  </a:cubicBezTo>
                  <a:close/>
                  <a:moveTo>
                    <a:pt x="394" y="446"/>
                  </a:moveTo>
                  <a:cubicBezTo>
                    <a:pt x="388" y="446"/>
                    <a:pt x="383" y="451"/>
                    <a:pt x="383" y="457"/>
                  </a:cubicBezTo>
                  <a:cubicBezTo>
                    <a:pt x="383" y="463"/>
                    <a:pt x="388" y="468"/>
                    <a:pt x="394" y="468"/>
                  </a:cubicBezTo>
                  <a:cubicBezTo>
                    <a:pt x="400" y="468"/>
                    <a:pt x="405" y="463"/>
                    <a:pt x="405" y="457"/>
                  </a:cubicBezTo>
                  <a:cubicBezTo>
                    <a:pt x="405" y="451"/>
                    <a:pt x="400" y="446"/>
                    <a:pt x="394" y="446"/>
                  </a:cubicBezTo>
                  <a:close/>
                  <a:moveTo>
                    <a:pt x="405" y="562"/>
                  </a:moveTo>
                  <a:cubicBezTo>
                    <a:pt x="403" y="562"/>
                    <a:pt x="402" y="564"/>
                    <a:pt x="402" y="566"/>
                  </a:cubicBezTo>
                  <a:cubicBezTo>
                    <a:pt x="402" y="567"/>
                    <a:pt x="403" y="569"/>
                    <a:pt x="405" y="569"/>
                  </a:cubicBezTo>
                  <a:cubicBezTo>
                    <a:pt x="407" y="569"/>
                    <a:pt x="408" y="567"/>
                    <a:pt x="408" y="566"/>
                  </a:cubicBezTo>
                  <a:cubicBezTo>
                    <a:pt x="408" y="564"/>
                    <a:pt x="407" y="562"/>
                    <a:pt x="405" y="562"/>
                  </a:cubicBezTo>
                  <a:close/>
                  <a:moveTo>
                    <a:pt x="406" y="592"/>
                  </a:moveTo>
                  <a:cubicBezTo>
                    <a:pt x="405" y="592"/>
                    <a:pt x="403" y="593"/>
                    <a:pt x="403" y="595"/>
                  </a:cubicBezTo>
                  <a:cubicBezTo>
                    <a:pt x="403" y="597"/>
                    <a:pt x="404" y="599"/>
                    <a:pt x="406" y="599"/>
                  </a:cubicBezTo>
                  <a:cubicBezTo>
                    <a:pt x="408" y="599"/>
                    <a:pt x="410" y="597"/>
                    <a:pt x="410" y="595"/>
                  </a:cubicBezTo>
                  <a:cubicBezTo>
                    <a:pt x="410" y="593"/>
                    <a:pt x="408" y="592"/>
                    <a:pt x="406" y="592"/>
                  </a:cubicBezTo>
                  <a:close/>
                  <a:moveTo>
                    <a:pt x="401" y="585"/>
                  </a:moveTo>
                  <a:cubicBezTo>
                    <a:pt x="399" y="585"/>
                    <a:pt x="398" y="586"/>
                    <a:pt x="398" y="588"/>
                  </a:cubicBezTo>
                  <a:cubicBezTo>
                    <a:pt x="398" y="590"/>
                    <a:pt x="399" y="591"/>
                    <a:pt x="401" y="591"/>
                  </a:cubicBezTo>
                  <a:cubicBezTo>
                    <a:pt x="403" y="591"/>
                    <a:pt x="404" y="590"/>
                    <a:pt x="404" y="588"/>
                  </a:cubicBezTo>
                  <a:cubicBezTo>
                    <a:pt x="404" y="586"/>
                    <a:pt x="403" y="585"/>
                    <a:pt x="401" y="585"/>
                  </a:cubicBezTo>
                  <a:close/>
                  <a:moveTo>
                    <a:pt x="443" y="562"/>
                  </a:moveTo>
                  <a:cubicBezTo>
                    <a:pt x="439" y="562"/>
                    <a:pt x="435" y="565"/>
                    <a:pt x="435" y="570"/>
                  </a:cubicBezTo>
                  <a:cubicBezTo>
                    <a:pt x="435" y="574"/>
                    <a:pt x="438" y="577"/>
                    <a:pt x="442" y="577"/>
                  </a:cubicBezTo>
                  <a:cubicBezTo>
                    <a:pt x="447" y="577"/>
                    <a:pt x="450" y="574"/>
                    <a:pt x="450" y="570"/>
                  </a:cubicBezTo>
                  <a:cubicBezTo>
                    <a:pt x="450" y="566"/>
                    <a:pt x="447" y="562"/>
                    <a:pt x="443" y="562"/>
                  </a:cubicBezTo>
                  <a:close/>
                  <a:moveTo>
                    <a:pt x="423" y="522"/>
                  </a:moveTo>
                  <a:cubicBezTo>
                    <a:pt x="415" y="522"/>
                    <a:pt x="408" y="528"/>
                    <a:pt x="408" y="537"/>
                  </a:cubicBezTo>
                  <a:cubicBezTo>
                    <a:pt x="408" y="545"/>
                    <a:pt x="415" y="552"/>
                    <a:pt x="423" y="552"/>
                  </a:cubicBezTo>
                  <a:cubicBezTo>
                    <a:pt x="432" y="552"/>
                    <a:pt x="438" y="545"/>
                    <a:pt x="439" y="537"/>
                  </a:cubicBezTo>
                  <a:cubicBezTo>
                    <a:pt x="439" y="529"/>
                    <a:pt x="432" y="522"/>
                    <a:pt x="423" y="522"/>
                  </a:cubicBezTo>
                  <a:close/>
                  <a:moveTo>
                    <a:pt x="419" y="565"/>
                  </a:moveTo>
                  <a:cubicBezTo>
                    <a:pt x="411" y="565"/>
                    <a:pt x="404" y="572"/>
                    <a:pt x="404" y="580"/>
                  </a:cubicBezTo>
                  <a:cubicBezTo>
                    <a:pt x="404" y="589"/>
                    <a:pt x="411" y="596"/>
                    <a:pt x="419" y="596"/>
                  </a:cubicBezTo>
                  <a:cubicBezTo>
                    <a:pt x="427" y="596"/>
                    <a:pt x="434" y="589"/>
                    <a:pt x="434" y="581"/>
                  </a:cubicBezTo>
                  <a:cubicBezTo>
                    <a:pt x="435" y="572"/>
                    <a:pt x="428" y="565"/>
                    <a:pt x="419" y="565"/>
                  </a:cubicBezTo>
                  <a:close/>
                  <a:moveTo>
                    <a:pt x="380" y="612"/>
                  </a:moveTo>
                  <a:cubicBezTo>
                    <a:pt x="379" y="612"/>
                    <a:pt x="378" y="613"/>
                    <a:pt x="378" y="614"/>
                  </a:cubicBezTo>
                  <a:cubicBezTo>
                    <a:pt x="378" y="615"/>
                    <a:pt x="379" y="615"/>
                    <a:pt x="380" y="615"/>
                  </a:cubicBezTo>
                  <a:cubicBezTo>
                    <a:pt x="381" y="615"/>
                    <a:pt x="382" y="615"/>
                    <a:pt x="382" y="614"/>
                  </a:cubicBezTo>
                  <a:cubicBezTo>
                    <a:pt x="382" y="613"/>
                    <a:pt x="381" y="612"/>
                    <a:pt x="380" y="612"/>
                  </a:cubicBezTo>
                  <a:close/>
                  <a:moveTo>
                    <a:pt x="383" y="590"/>
                  </a:moveTo>
                  <a:cubicBezTo>
                    <a:pt x="382" y="590"/>
                    <a:pt x="381" y="591"/>
                    <a:pt x="381" y="592"/>
                  </a:cubicBezTo>
                  <a:cubicBezTo>
                    <a:pt x="381" y="593"/>
                    <a:pt x="382" y="593"/>
                    <a:pt x="383" y="593"/>
                  </a:cubicBezTo>
                  <a:cubicBezTo>
                    <a:pt x="384" y="593"/>
                    <a:pt x="385" y="593"/>
                    <a:pt x="385" y="592"/>
                  </a:cubicBezTo>
                  <a:cubicBezTo>
                    <a:pt x="385" y="591"/>
                    <a:pt x="384" y="590"/>
                    <a:pt x="383" y="590"/>
                  </a:cubicBezTo>
                  <a:close/>
                  <a:moveTo>
                    <a:pt x="368" y="597"/>
                  </a:moveTo>
                  <a:cubicBezTo>
                    <a:pt x="367" y="597"/>
                    <a:pt x="366" y="598"/>
                    <a:pt x="366" y="599"/>
                  </a:cubicBezTo>
                  <a:cubicBezTo>
                    <a:pt x="366" y="600"/>
                    <a:pt x="366" y="601"/>
                    <a:pt x="368" y="601"/>
                  </a:cubicBezTo>
                  <a:cubicBezTo>
                    <a:pt x="369" y="601"/>
                    <a:pt x="369" y="600"/>
                    <a:pt x="369" y="599"/>
                  </a:cubicBezTo>
                  <a:cubicBezTo>
                    <a:pt x="369" y="598"/>
                    <a:pt x="369" y="597"/>
                    <a:pt x="368" y="597"/>
                  </a:cubicBezTo>
                  <a:close/>
                  <a:moveTo>
                    <a:pt x="372" y="601"/>
                  </a:moveTo>
                  <a:cubicBezTo>
                    <a:pt x="371" y="601"/>
                    <a:pt x="370" y="602"/>
                    <a:pt x="370" y="603"/>
                  </a:cubicBezTo>
                  <a:cubicBezTo>
                    <a:pt x="370" y="604"/>
                    <a:pt x="371" y="605"/>
                    <a:pt x="372" y="605"/>
                  </a:cubicBezTo>
                  <a:cubicBezTo>
                    <a:pt x="373" y="605"/>
                    <a:pt x="374" y="604"/>
                    <a:pt x="374" y="603"/>
                  </a:cubicBezTo>
                  <a:cubicBezTo>
                    <a:pt x="374" y="602"/>
                    <a:pt x="373" y="601"/>
                    <a:pt x="372" y="601"/>
                  </a:cubicBezTo>
                  <a:close/>
                  <a:moveTo>
                    <a:pt x="381" y="600"/>
                  </a:moveTo>
                  <a:cubicBezTo>
                    <a:pt x="378" y="600"/>
                    <a:pt x="376" y="602"/>
                    <a:pt x="376" y="605"/>
                  </a:cubicBezTo>
                  <a:cubicBezTo>
                    <a:pt x="376" y="608"/>
                    <a:pt x="378" y="611"/>
                    <a:pt x="381" y="611"/>
                  </a:cubicBezTo>
                  <a:cubicBezTo>
                    <a:pt x="384" y="611"/>
                    <a:pt x="387" y="608"/>
                    <a:pt x="387" y="605"/>
                  </a:cubicBezTo>
                  <a:cubicBezTo>
                    <a:pt x="387" y="602"/>
                    <a:pt x="384" y="600"/>
                    <a:pt x="381" y="600"/>
                  </a:cubicBezTo>
                  <a:close/>
                  <a:moveTo>
                    <a:pt x="316" y="593"/>
                  </a:moveTo>
                  <a:cubicBezTo>
                    <a:pt x="315" y="593"/>
                    <a:pt x="315" y="594"/>
                    <a:pt x="315" y="595"/>
                  </a:cubicBezTo>
                  <a:cubicBezTo>
                    <a:pt x="315" y="596"/>
                    <a:pt x="315" y="597"/>
                    <a:pt x="316" y="597"/>
                  </a:cubicBezTo>
                  <a:cubicBezTo>
                    <a:pt x="317" y="597"/>
                    <a:pt x="318" y="596"/>
                    <a:pt x="318" y="595"/>
                  </a:cubicBezTo>
                  <a:cubicBezTo>
                    <a:pt x="318" y="594"/>
                    <a:pt x="317" y="593"/>
                    <a:pt x="316" y="593"/>
                  </a:cubicBezTo>
                  <a:close/>
                  <a:moveTo>
                    <a:pt x="291" y="591"/>
                  </a:moveTo>
                  <a:cubicBezTo>
                    <a:pt x="290" y="591"/>
                    <a:pt x="290" y="592"/>
                    <a:pt x="290" y="593"/>
                  </a:cubicBezTo>
                  <a:cubicBezTo>
                    <a:pt x="290" y="594"/>
                    <a:pt x="290" y="595"/>
                    <a:pt x="291" y="595"/>
                  </a:cubicBezTo>
                  <a:cubicBezTo>
                    <a:pt x="292" y="595"/>
                    <a:pt x="293" y="594"/>
                    <a:pt x="293" y="593"/>
                  </a:cubicBezTo>
                  <a:cubicBezTo>
                    <a:pt x="293" y="592"/>
                    <a:pt x="293" y="591"/>
                    <a:pt x="291" y="591"/>
                  </a:cubicBezTo>
                  <a:close/>
                  <a:moveTo>
                    <a:pt x="247" y="601"/>
                  </a:moveTo>
                  <a:cubicBezTo>
                    <a:pt x="246" y="601"/>
                    <a:pt x="246" y="602"/>
                    <a:pt x="246" y="603"/>
                  </a:cubicBezTo>
                  <a:cubicBezTo>
                    <a:pt x="246" y="604"/>
                    <a:pt x="246" y="605"/>
                    <a:pt x="247" y="605"/>
                  </a:cubicBezTo>
                  <a:cubicBezTo>
                    <a:pt x="248" y="605"/>
                    <a:pt x="249" y="604"/>
                    <a:pt x="249" y="603"/>
                  </a:cubicBezTo>
                  <a:cubicBezTo>
                    <a:pt x="249" y="602"/>
                    <a:pt x="248" y="601"/>
                    <a:pt x="247" y="601"/>
                  </a:cubicBezTo>
                  <a:close/>
                  <a:moveTo>
                    <a:pt x="272" y="602"/>
                  </a:moveTo>
                  <a:cubicBezTo>
                    <a:pt x="271" y="602"/>
                    <a:pt x="270" y="602"/>
                    <a:pt x="270" y="603"/>
                  </a:cubicBezTo>
                  <a:cubicBezTo>
                    <a:pt x="270" y="604"/>
                    <a:pt x="271" y="605"/>
                    <a:pt x="272" y="605"/>
                  </a:cubicBezTo>
                  <a:cubicBezTo>
                    <a:pt x="273" y="605"/>
                    <a:pt x="274" y="605"/>
                    <a:pt x="274" y="603"/>
                  </a:cubicBezTo>
                  <a:cubicBezTo>
                    <a:pt x="274" y="602"/>
                    <a:pt x="273" y="602"/>
                    <a:pt x="272" y="602"/>
                  </a:cubicBezTo>
                  <a:close/>
                  <a:moveTo>
                    <a:pt x="293" y="598"/>
                  </a:moveTo>
                  <a:cubicBezTo>
                    <a:pt x="291" y="598"/>
                    <a:pt x="289" y="600"/>
                    <a:pt x="289" y="602"/>
                  </a:cubicBezTo>
                  <a:cubicBezTo>
                    <a:pt x="289" y="604"/>
                    <a:pt x="291" y="605"/>
                    <a:pt x="292" y="605"/>
                  </a:cubicBezTo>
                  <a:cubicBezTo>
                    <a:pt x="294" y="605"/>
                    <a:pt x="296" y="604"/>
                    <a:pt x="296" y="602"/>
                  </a:cubicBezTo>
                  <a:cubicBezTo>
                    <a:pt x="296" y="600"/>
                    <a:pt x="294" y="599"/>
                    <a:pt x="293" y="598"/>
                  </a:cubicBezTo>
                  <a:close/>
                  <a:moveTo>
                    <a:pt x="219" y="600"/>
                  </a:moveTo>
                  <a:cubicBezTo>
                    <a:pt x="217" y="600"/>
                    <a:pt x="215" y="602"/>
                    <a:pt x="215" y="604"/>
                  </a:cubicBezTo>
                  <a:cubicBezTo>
                    <a:pt x="215" y="605"/>
                    <a:pt x="217" y="607"/>
                    <a:pt x="219" y="607"/>
                  </a:cubicBezTo>
                  <a:cubicBezTo>
                    <a:pt x="221" y="607"/>
                    <a:pt x="222" y="605"/>
                    <a:pt x="222" y="604"/>
                  </a:cubicBezTo>
                  <a:cubicBezTo>
                    <a:pt x="222" y="602"/>
                    <a:pt x="221" y="600"/>
                    <a:pt x="219" y="600"/>
                  </a:cubicBezTo>
                  <a:close/>
                  <a:moveTo>
                    <a:pt x="185" y="597"/>
                  </a:moveTo>
                  <a:cubicBezTo>
                    <a:pt x="182" y="597"/>
                    <a:pt x="180" y="599"/>
                    <a:pt x="180" y="602"/>
                  </a:cubicBezTo>
                  <a:cubicBezTo>
                    <a:pt x="180" y="605"/>
                    <a:pt x="182" y="608"/>
                    <a:pt x="185" y="608"/>
                  </a:cubicBezTo>
                  <a:cubicBezTo>
                    <a:pt x="188" y="608"/>
                    <a:pt x="190" y="605"/>
                    <a:pt x="190" y="602"/>
                  </a:cubicBezTo>
                  <a:cubicBezTo>
                    <a:pt x="191" y="599"/>
                    <a:pt x="188" y="597"/>
                    <a:pt x="185" y="597"/>
                  </a:cubicBezTo>
                  <a:close/>
                  <a:moveTo>
                    <a:pt x="201" y="568"/>
                  </a:moveTo>
                  <a:cubicBezTo>
                    <a:pt x="200" y="568"/>
                    <a:pt x="199" y="569"/>
                    <a:pt x="199" y="570"/>
                  </a:cubicBezTo>
                  <a:cubicBezTo>
                    <a:pt x="199" y="571"/>
                    <a:pt x="200" y="572"/>
                    <a:pt x="201" y="572"/>
                  </a:cubicBezTo>
                  <a:cubicBezTo>
                    <a:pt x="202" y="572"/>
                    <a:pt x="203" y="571"/>
                    <a:pt x="203" y="570"/>
                  </a:cubicBezTo>
                  <a:cubicBezTo>
                    <a:pt x="203" y="569"/>
                    <a:pt x="202" y="568"/>
                    <a:pt x="201" y="568"/>
                  </a:cubicBezTo>
                  <a:close/>
                  <a:moveTo>
                    <a:pt x="185" y="563"/>
                  </a:moveTo>
                  <a:cubicBezTo>
                    <a:pt x="184" y="563"/>
                    <a:pt x="183" y="564"/>
                    <a:pt x="183" y="565"/>
                  </a:cubicBezTo>
                  <a:cubicBezTo>
                    <a:pt x="183" y="566"/>
                    <a:pt x="184" y="567"/>
                    <a:pt x="185" y="567"/>
                  </a:cubicBezTo>
                  <a:cubicBezTo>
                    <a:pt x="186" y="567"/>
                    <a:pt x="186" y="566"/>
                    <a:pt x="186" y="565"/>
                  </a:cubicBezTo>
                  <a:cubicBezTo>
                    <a:pt x="187" y="564"/>
                    <a:pt x="186" y="563"/>
                    <a:pt x="185" y="563"/>
                  </a:cubicBezTo>
                  <a:close/>
                  <a:moveTo>
                    <a:pt x="215" y="572"/>
                  </a:moveTo>
                  <a:cubicBezTo>
                    <a:pt x="214" y="572"/>
                    <a:pt x="213" y="573"/>
                    <a:pt x="213" y="574"/>
                  </a:cubicBezTo>
                  <a:cubicBezTo>
                    <a:pt x="213" y="575"/>
                    <a:pt x="214" y="576"/>
                    <a:pt x="215" y="576"/>
                  </a:cubicBezTo>
                  <a:cubicBezTo>
                    <a:pt x="216" y="576"/>
                    <a:pt x="217" y="575"/>
                    <a:pt x="217" y="574"/>
                  </a:cubicBezTo>
                  <a:cubicBezTo>
                    <a:pt x="217" y="573"/>
                    <a:pt x="216" y="572"/>
                    <a:pt x="215" y="572"/>
                  </a:cubicBezTo>
                  <a:close/>
                  <a:moveTo>
                    <a:pt x="227" y="573"/>
                  </a:moveTo>
                  <a:cubicBezTo>
                    <a:pt x="226" y="573"/>
                    <a:pt x="225" y="574"/>
                    <a:pt x="225" y="575"/>
                  </a:cubicBezTo>
                  <a:cubicBezTo>
                    <a:pt x="225" y="576"/>
                    <a:pt x="226" y="577"/>
                    <a:pt x="227" y="577"/>
                  </a:cubicBezTo>
                  <a:cubicBezTo>
                    <a:pt x="228" y="577"/>
                    <a:pt x="229" y="576"/>
                    <a:pt x="229" y="575"/>
                  </a:cubicBezTo>
                  <a:cubicBezTo>
                    <a:pt x="229" y="574"/>
                    <a:pt x="228" y="573"/>
                    <a:pt x="227" y="573"/>
                  </a:cubicBezTo>
                  <a:close/>
                  <a:moveTo>
                    <a:pt x="221" y="574"/>
                  </a:moveTo>
                  <a:cubicBezTo>
                    <a:pt x="219" y="574"/>
                    <a:pt x="218" y="576"/>
                    <a:pt x="218" y="578"/>
                  </a:cubicBezTo>
                  <a:cubicBezTo>
                    <a:pt x="218" y="580"/>
                    <a:pt x="219" y="581"/>
                    <a:pt x="221" y="581"/>
                  </a:cubicBezTo>
                  <a:cubicBezTo>
                    <a:pt x="223" y="581"/>
                    <a:pt x="224" y="580"/>
                    <a:pt x="224" y="578"/>
                  </a:cubicBezTo>
                  <a:cubicBezTo>
                    <a:pt x="224" y="576"/>
                    <a:pt x="223" y="574"/>
                    <a:pt x="221" y="574"/>
                  </a:cubicBezTo>
                  <a:close/>
                  <a:moveTo>
                    <a:pt x="208" y="566"/>
                  </a:moveTo>
                  <a:cubicBezTo>
                    <a:pt x="206" y="566"/>
                    <a:pt x="205" y="568"/>
                    <a:pt x="205" y="570"/>
                  </a:cubicBezTo>
                  <a:cubicBezTo>
                    <a:pt x="205" y="571"/>
                    <a:pt x="206" y="573"/>
                    <a:pt x="208" y="573"/>
                  </a:cubicBezTo>
                  <a:cubicBezTo>
                    <a:pt x="210" y="573"/>
                    <a:pt x="212" y="571"/>
                    <a:pt x="212" y="570"/>
                  </a:cubicBezTo>
                  <a:cubicBezTo>
                    <a:pt x="212" y="568"/>
                    <a:pt x="210" y="566"/>
                    <a:pt x="208" y="566"/>
                  </a:cubicBezTo>
                  <a:close/>
                  <a:moveTo>
                    <a:pt x="192" y="564"/>
                  </a:moveTo>
                  <a:cubicBezTo>
                    <a:pt x="189" y="564"/>
                    <a:pt x="187" y="567"/>
                    <a:pt x="187" y="570"/>
                  </a:cubicBezTo>
                  <a:cubicBezTo>
                    <a:pt x="187" y="573"/>
                    <a:pt x="189" y="575"/>
                    <a:pt x="192" y="575"/>
                  </a:cubicBezTo>
                  <a:cubicBezTo>
                    <a:pt x="195" y="575"/>
                    <a:pt x="197" y="573"/>
                    <a:pt x="197" y="570"/>
                  </a:cubicBezTo>
                  <a:cubicBezTo>
                    <a:pt x="198" y="567"/>
                    <a:pt x="195" y="564"/>
                    <a:pt x="192" y="564"/>
                  </a:cubicBezTo>
                  <a:close/>
                  <a:moveTo>
                    <a:pt x="202" y="551"/>
                  </a:moveTo>
                  <a:cubicBezTo>
                    <a:pt x="201" y="551"/>
                    <a:pt x="200" y="552"/>
                    <a:pt x="200" y="553"/>
                  </a:cubicBezTo>
                  <a:cubicBezTo>
                    <a:pt x="200" y="554"/>
                    <a:pt x="201" y="555"/>
                    <a:pt x="202" y="555"/>
                  </a:cubicBezTo>
                  <a:cubicBezTo>
                    <a:pt x="203" y="555"/>
                    <a:pt x="204" y="554"/>
                    <a:pt x="204" y="553"/>
                  </a:cubicBezTo>
                  <a:cubicBezTo>
                    <a:pt x="204" y="552"/>
                    <a:pt x="203" y="551"/>
                    <a:pt x="202" y="551"/>
                  </a:cubicBezTo>
                  <a:close/>
                  <a:moveTo>
                    <a:pt x="184" y="543"/>
                  </a:moveTo>
                  <a:cubicBezTo>
                    <a:pt x="183" y="543"/>
                    <a:pt x="182" y="544"/>
                    <a:pt x="182" y="545"/>
                  </a:cubicBezTo>
                  <a:cubicBezTo>
                    <a:pt x="182" y="546"/>
                    <a:pt x="183" y="547"/>
                    <a:pt x="184" y="547"/>
                  </a:cubicBezTo>
                  <a:cubicBezTo>
                    <a:pt x="185" y="547"/>
                    <a:pt x="185" y="546"/>
                    <a:pt x="185" y="545"/>
                  </a:cubicBezTo>
                  <a:cubicBezTo>
                    <a:pt x="185" y="544"/>
                    <a:pt x="185" y="544"/>
                    <a:pt x="184" y="543"/>
                  </a:cubicBezTo>
                  <a:close/>
                  <a:moveTo>
                    <a:pt x="145" y="550"/>
                  </a:moveTo>
                  <a:cubicBezTo>
                    <a:pt x="142" y="550"/>
                    <a:pt x="140" y="552"/>
                    <a:pt x="140" y="555"/>
                  </a:cubicBezTo>
                  <a:cubicBezTo>
                    <a:pt x="140" y="558"/>
                    <a:pt x="142" y="560"/>
                    <a:pt x="145" y="561"/>
                  </a:cubicBezTo>
                  <a:cubicBezTo>
                    <a:pt x="148" y="561"/>
                    <a:pt x="150" y="558"/>
                    <a:pt x="150" y="555"/>
                  </a:cubicBezTo>
                  <a:cubicBezTo>
                    <a:pt x="150" y="552"/>
                    <a:pt x="148" y="550"/>
                    <a:pt x="145" y="550"/>
                  </a:cubicBezTo>
                  <a:close/>
                  <a:moveTo>
                    <a:pt x="144" y="602"/>
                  </a:moveTo>
                  <a:cubicBezTo>
                    <a:pt x="143" y="602"/>
                    <a:pt x="142" y="603"/>
                    <a:pt x="142" y="604"/>
                  </a:cubicBezTo>
                  <a:cubicBezTo>
                    <a:pt x="142" y="605"/>
                    <a:pt x="143" y="606"/>
                    <a:pt x="144" y="606"/>
                  </a:cubicBezTo>
                  <a:cubicBezTo>
                    <a:pt x="145" y="606"/>
                    <a:pt x="146" y="605"/>
                    <a:pt x="146" y="604"/>
                  </a:cubicBezTo>
                  <a:cubicBezTo>
                    <a:pt x="146" y="603"/>
                    <a:pt x="145" y="602"/>
                    <a:pt x="144" y="602"/>
                  </a:cubicBezTo>
                  <a:close/>
                  <a:moveTo>
                    <a:pt x="125" y="602"/>
                  </a:moveTo>
                  <a:cubicBezTo>
                    <a:pt x="124" y="602"/>
                    <a:pt x="123" y="603"/>
                    <a:pt x="123" y="604"/>
                  </a:cubicBezTo>
                  <a:cubicBezTo>
                    <a:pt x="123" y="605"/>
                    <a:pt x="123" y="606"/>
                    <a:pt x="125" y="606"/>
                  </a:cubicBezTo>
                  <a:cubicBezTo>
                    <a:pt x="126" y="606"/>
                    <a:pt x="126" y="605"/>
                    <a:pt x="126" y="604"/>
                  </a:cubicBezTo>
                  <a:cubicBezTo>
                    <a:pt x="126" y="603"/>
                    <a:pt x="126" y="602"/>
                    <a:pt x="125" y="602"/>
                  </a:cubicBezTo>
                  <a:close/>
                  <a:moveTo>
                    <a:pt x="107" y="602"/>
                  </a:moveTo>
                  <a:cubicBezTo>
                    <a:pt x="106" y="602"/>
                    <a:pt x="105" y="603"/>
                    <a:pt x="105" y="604"/>
                  </a:cubicBezTo>
                  <a:cubicBezTo>
                    <a:pt x="105" y="605"/>
                    <a:pt x="106" y="606"/>
                    <a:pt x="107" y="606"/>
                  </a:cubicBezTo>
                  <a:cubicBezTo>
                    <a:pt x="108" y="606"/>
                    <a:pt x="109" y="605"/>
                    <a:pt x="109" y="604"/>
                  </a:cubicBezTo>
                  <a:cubicBezTo>
                    <a:pt x="109" y="603"/>
                    <a:pt x="108" y="602"/>
                    <a:pt x="107" y="602"/>
                  </a:cubicBezTo>
                  <a:close/>
                  <a:moveTo>
                    <a:pt x="107" y="586"/>
                  </a:moveTo>
                  <a:cubicBezTo>
                    <a:pt x="105" y="586"/>
                    <a:pt x="103" y="588"/>
                    <a:pt x="103" y="590"/>
                  </a:cubicBezTo>
                  <a:cubicBezTo>
                    <a:pt x="103" y="592"/>
                    <a:pt x="105" y="593"/>
                    <a:pt x="106" y="593"/>
                  </a:cubicBezTo>
                  <a:cubicBezTo>
                    <a:pt x="108" y="593"/>
                    <a:pt x="110" y="592"/>
                    <a:pt x="110" y="590"/>
                  </a:cubicBezTo>
                  <a:cubicBezTo>
                    <a:pt x="110" y="588"/>
                    <a:pt x="108" y="586"/>
                    <a:pt x="107" y="586"/>
                  </a:cubicBezTo>
                  <a:close/>
                  <a:moveTo>
                    <a:pt x="124" y="587"/>
                  </a:moveTo>
                  <a:cubicBezTo>
                    <a:pt x="122" y="586"/>
                    <a:pt x="121" y="588"/>
                    <a:pt x="121" y="590"/>
                  </a:cubicBezTo>
                  <a:cubicBezTo>
                    <a:pt x="121" y="592"/>
                    <a:pt x="122" y="593"/>
                    <a:pt x="124" y="593"/>
                  </a:cubicBezTo>
                  <a:cubicBezTo>
                    <a:pt x="126" y="593"/>
                    <a:pt x="127" y="592"/>
                    <a:pt x="127" y="590"/>
                  </a:cubicBezTo>
                  <a:cubicBezTo>
                    <a:pt x="127" y="588"/>
                    <a:pt x="126" y="587"/>
                    <a:pt x="124" y="587"/>
                  </a:cubicBezTo>
                  <a:close/>
                  <a:moveTo>
                    <a:pt x="116" y="591"/>
                  </a:moveTo>
                  <a:cubicBezTo>
                    <a:pt x="112" y="591"/>
                    <a:pt x="108" y="594"/>
                    <a:pt x="108" y="598"/>
                  </a:cubicBezTo>
                  <a:cubicBezTo>
                    <a:pt x="108" y="602"/>
                    <a:pt x="112" y="606"/>
                    <a:pt x="116" y="606"/>
                  </a:cubicBezTo>
                  <a:cubicBezTo>
                    <a:pt x="120" y="606"/>
                    <a:pt x="123" y="603"/>
                    <a:pt x="123" y="598"/>
                  </a:cubicBezTo>
                  <a:cubicBezTo>
                    <a:pt x="123" y="594"/>
                    <a:pt x="120" y="591"/>
                    <a:pt x="116" y="591"/>
                  </a:cubicBezTo>
                  <a:close/>
                  <a:moveTo>
                    <a:pt x="133" y="582"/>
                  </a:moveTo>
                  <a:cubicBezTo>
                    <a:pt x="131" y="582"/>
                    <a:pt x="129" y="583"/>
                    <a:pt x="129" y="585"/>
                  </a:cubicBezTo>
                  <a:cubicBezTo>
                    <a:pt x="129" y="587"/>
                    <a:pt x="131" y="589"/>
                    <a:pt x="133" y="589"/>
                  </a:cubicBezTo>
                  <a:cubicBezTo>
                    <a:pt x="134" y="589"/>
                    <a:pt x="136" y="587"/>
                    <a:pt x="136" y="585"/>
                  </a:cubicBezTo>
                  <a:cubicBezTo>
                    <a:pt x="136" y="583"/>
                    <a:pt x="135" y="582"/>
                    <a:pt x="133" y="582"/>
                  </a:cubicBezTo>
                  <a:close/>
                  <a:moveTo>
                    <a:pt x="96" y="581"/>
                  </a:moveTo>
                  <a:cubicBezTo>
                    <a:pt x="94" y="581"/>
                    <a:pt x="92" y="583"/>
                    <a:pt x="92" y="584"/>
                  </a:cubicBezTo>
                  <a:cubicBezTo>
                    <a:pt x="92" y="586"/>
                    <a:pt x="94" y="588"/>
                    <a:pt x="96" y="588"/>
                  </a:cubicBezTo>
                  <a:cubicBezTo>
                    <a:pt x="98" y="588"/>
                    <a:pt x="99" y="586"/>
                    <a:pt x="99" y="584"/>
                  </a:cubicBezTo>
                  <a:cubicBezTo>
                    <a:pt x="99" y="583"/>
                    <a:pt x="98" y="581"/>
                    <a:pt x="96" y="581"/>
                  </a:cubicBezTo>
                  <a:close/>
                  <a:moveTo>
                    <a:pt x="98" y="591"/>
                  </a:moveTo>
                  <a:cubicBezTo>
                    <a:pt x="94" y="591"/>
                    <a:pt x="90" y="594"/>
                    <a:pt x="90" y="598"/>
                  </a:cubicBezTo>
                  <a:cubicBezTo>
                    <a:pt x="90" y="602"/>
                    <a:pt x="94" y="606"/>
                    <a:pt x="98" y="606"/>
                  </a:cubicBezTo>
                  <a:cubicBezTo>
                    <a:pt x="102" y="606"/>
                    <a:pt x="105" y="602"/>
                    <a:pt x="105" y="598"/>
                  </a:cubicBezTo>
                  <a:cubicBezTo>
                    <a:pt x="105" y="594"/>
                    <a:pt x="102" y="591"/>
                    <a:pt x="98" y="591"/>
                  </a:cubicBezTo>
                  <a:close/>
                  <a:moveTo>
                    <a:pt x="133" y="591"/>
                  </a:moveTo>
                  <a:cubicBezTo>
                    <a:pt x="129" y="591"/>
                    <a:pt x="126" y="594"/>
                    <a:pt x="126" y="598"/>
                  </a:cubicBezTo>
                  <a:cubicBezTo>
                    <a:pt x="126" y="602"/>
                    <a:pt x="129" y="606"/>
                    <a:pt x="133" y="606"/>
                  </a:cubicBezTo>
                  <a:cubicBezTo>
                    <a:pt x="137" y="606"/>
                    <a:pt x="141" y="602"/>
                    <a:pt x="141" y="598"/>
                  </a:cubicBezTo>
                  <a:cubicBezTo>
                    <a:pt x="141" y="594"/>
                    <a:pt x="137" y="591"/>
                    <a:pt x="133" y="591"/>
                  </a:cubicBezTo>
                  <a:close/>
                  <a:moveTo>
                    <a:pt x="305" y="590"/>
                  </a:moveTo>
                  <a:cubicBezTo>
                    <a:pt x="301" y="590"/>
                    <a:pt x="298" y="593"/>
                    <a:pt x="298" y="597"/>
                  </a:cubicBezTo>
                  <a:cubicBezTo>
                    <a:pt x="298" y="601"/>
                    <a:pt x="301" y="604"/>
                    <a:pt x="305" y="604"/>
                  </a:cubicBezTo>
                  <a:cubicBezTo>
                    <a:pt x="309" y="604"/>
                    <a:pt x="313" y="601"/>
                    <a:pt x="313" y="597"/>
                  </a:cubicBezTo>
                  <a:cubicBezTo>
                    <a:pt x="313" y="593"/>
                    <a:pt x="310" y="590"/>
                    <a:pt x="305" y="590"/>
                  </a:cubicBezTo>
                  <a:close/>
                  <a:moveTo>
                    <a:pt x="280" y="589"/>
                  </a:moveTo>
                  <a:cubicBezTo>
                    <a:pt x="276" y="589"/>
                    <a:pt x="273" y="592"/>
                    <a:pt x="273" y="596"/>
                  </a:cubicBezTo>
                  <a:cubicBezTo>
                    <a:pt x="273" y="600"/>
                    <a:pt x="276" y="604"/>
                    <a:pt x="280" y="604"/>
                  </a:cubicBezTo>
                  <a:cubicBezTo>
                    <a:pt x="284" y="604"/>
                    <a:pt x="288" y="600"/>
                    <a:pt x="288" y="596"/>
                  </a:cubicBezTo>
                  <a:cubicBezTo>
                    <a:pt x="288" y="592"/>
                    <a:pt x="285" y="589"/>
                    <a:pt x="280" y="589"/>
                  </a:cubicBezTo>
                  <a:close/>
                  <a:moveTo>
                    <a:pt x="203" y="574"/>
                  </a:moveTo>
                  <a:cubicBezTo>
                    <a:pt x="195" y="574"/>
                    <a:pt x="188" y="581"/>
                    <a:pt x="188" y="589"/>
                  </a:cubicBezTo>
                  <a:cubicBezTo>
                    <a:pt x="188" y="598"/>
                    <a:pt x="195" y="605"/>
                    <a:pt x="203" y="605"/>
                  </a:cubicBezTo>
                  <a:cubicBezTo>
                    <a:pt x="211" y="605"/>
                    <a:pt x="218" y="598"/>
                    <a:pt x="218" y="590"/>
                  </a:cubicBezTo>
                  <a:cubicBezTo>
                    <a:pt x="219" y="581"/>
                    <a:pt x="212" y="574"/>
                    <a:pt x="203" y="574"/>
                  </a:cubicBezTo>
                  <a:close/>
                  <a:moveTo>
                    <a:pt x="234" y="579"/>
                  </a:moveTo>
                  <a:cubicBezTo>
                    <a:pt x="227" y="579"/>
                    <a:pt x="221" y="585"/>
                    <a:pt x="221" y="592"/>
                  </a:cubicBezTo>
                  <a:cubicBezTo>
                    <a:pt x="221" y="599"/>
                    <a:pt x="227" y="605"/>
                    <a:pt x="234" y="605"/>
                  </a:cubicBezTo>
                  <a:cubicBezTo>
                    <a:pt x="241" y="605"/>
                    <a:pt x="247" y="599"/>
                    <a:pt x="247" y="592"/>
                  </a:cubicBezTo>
                  <a:cubicBezTo>
                    <a:pt x="247" y="585"/>
                    <a:pt x="241" y="579"/>
                    <a:pt x="234" y="579"/>
                  </a:cubicBezTo>
                  <a:close/>
                  <a:moveTo>
                    <a:pt x="260" y="583"/>
                  </a:moveTo>
                  <a:cubicBezTo>
                    <a:pt x="254" y="583"/>
                    <a:pt x="249" y="588"/>
                    <a:pt x="249" y="594"/>
                  </a:cubicBezTo>
                  <a:cubicBezTo>
                    <a:pt x="249" y="600"/>
                    <a:pt x="254" y="605"/>
                    <a:pt x="260" y="605"/>
                  </a:cubicBezTo>
                  <a:cubicBezTo>
                    <a:pt x="266" y="605"/>
                    <a:pt x="271" y="600"/>
                    <a:pt x="271" y="594"/>
                  </a:cubicBezTo>
                  <a:cubicBezTo>
                    <a:pt x="271" y="588"/>
                    <a:pt x="266" y="583"/>
                    <a:pt x="260" y="583"/>
                  </a:cubicBezTo>
                  <a:close/>
                  <a:moveTo>
                    <a:pt x="109" y="468"/>
                  </a:moveTo>
                  <a:cubicBezTo>
                    <a:pt x="108" y="468"/>
                    <a:pt x="107" y="469"/>
                    <a:pt x="107" y="470"/>
                  </a:cubicBezTo>
                  <a:cubicBezTo>
                    <a:pt x="107" y="471"/>
                    <a:pt x="108" y="472"/>
                    <a:pt x="109" y="472"/>
                  </a:cubicBezTo>
                  <a:cubicBezTo>
                    <a:pt x="110" y="472"/>
                    <a:pt x="111" y="471"/>
                    <a:pt x="111" y="470"/>
                  </a:cubicBezTo>
                  <a:cubicBezTo>
                    <a:pt x="111" y="469"/>
                    <a:pt x="110" y="468"/>
                    <a:pt x="109" y="468"/>
                  </a:cubicBezTo>
                  <a:close/>
                  <a:moveTo>
                    <a:pt x="5" y="407"/>
                  </a:moveTo>
                  <a:cubicBezTo>
                    <a:pt x="4" y="407"/>
                    <a:pt x="3" y="408"/>
                    <a:pt x="3" y="409"/>
                  </a:cubicBezTo>
                  <a:cubicBezTo>
                    <a:pt x="3" y="410"/>
                    <a:pt x="4" y="411"/>
                    <a:pt x="5" y="411"/>
                  </a:cubicBezTo>
                  <a:cubicBezTo>
                    <a:pt x="6" y="411"/>
                    <a:pt x="7" y="410"/>
                    <a:pt x="7" y="409"/>
                  </a:cubicBezTo>
                  <a:cubicBezTo>
                    <a:pt x="7" y="408"/>
                    <a:pt x="6" y="407"/>
                    <a:pt x="5" y="407"/>
                  </a:cubicBezTo>
                  <a:close/>
                  <a:moveTo>
                    <a:pt x="7" y="414"/>
                  </a:moveTo>
                  <a:cubicBezTo>
                    <a:pt x="5" y="413"/>
                    <a:pt x="4" y="415"/>
                    <a:pt x="4" y="417"/>
                  </a:cubicBezTo>
                  <a:cubicBezTo>
                    <a:pt x="4" y="419"/>
                    <a:pt x="5" y="420"/>
                    <a:pt x="7" y="420"/>
                  </a:cubicBezTo>
                  <a:cubicBezTo>
                    <a:pt x="9" y="420"/>
                    <a:pt x="10" y="419"/>
                    <a:pt x="10" y="417"/>
                  </a:cubicBezTo>
                  <a:cubicBezTo>
                    <a:pt x="10" y="415"/>
                    <a:pt x="9" y="414"/>
                    <a:pt x="7" y="414"/>
                  </a:cubicBezTo>
                  <a:close/>
                  <a:moveTo>
                    <a:pt x="37" y="346"/>
                  </a:moveTo>
                  <a:cubicBezTo>
                    <a:pt x="36" y="346"/>
                    <a:pt x="35" y="347"/>
                    <a:pt x="35" y="348"/>
                  </a:cubicBezTo>
                  <a:cubicBezTo>
                    <a:pt x="35" y="349"/>
                    <a:pt x="36" y="350"/>
                    <a:pt x="37" y="350"/>
                  </a:cubicBezTo>
                  <a:cubicBezTo>
                    <a:pt x="38" y="350"/>
                    <a:pt x="39" y="349"/>
                    <a:pt x="39" y="348"/>
                  </a:cubicBezTo>
                  <a:cubicBezTo>
                    <a:pt x="39" y="347"/>
                    <a:pt x="38" y="346"/>
                    <a:pt x="37" y="346"/>
                  </a:cubicBezTo>
                  <a:close/>
                  <a:moveTo>
                    <a:pt x="4" y="365"/>
                  </a:moveTo>
                  <a:cubicBezTo>
                    <a:pt x="3" y="365"/>
                    <a:pt x="2" y="366"/>
                    <a:pt x="2" y="367"/>
                  </a:cubicBezTo>
                  <a:cubicBezTo>
                    <a:pt x="2" y="368"/>
                    <a:pt x="3" y="369"/>
                    <a:pt x="4" y="369"/>
                  </a:cubicBezTo>
                  <a:cubicBezTo>
                    <a:pt x="5" y="369"/>
                    <a:pt x="6" y="368"/>
                    <a:pt x="6" y="367"/>
                  </a:cubicBezTo>
                  <a:cubicBezTo>
                    <a:pt x="6" y="366"/>
                    <a:pt x="5" y="365"/>
                    <a:pt x="4" y="365"/>
                  </a:cubicBezTo>
                  <a:close/>
                  <a:moveTo>
                    <a:pt x="4" y="326"/>
                  </a:moveTo>
                  <a:cubicBezTo>
                    <a:pt x="3" y="326"/>
                    <a:pt x="2" y="327"/>
                    <a:pt x="2" y="328"/>
                  </a:cubicBezTo>
                  <a:cubicBezTo>
                    <a:pt x="2" y="329"/>
                    <a:pt x="3" y="330"/>
                    <a:pt x="4" y="330"/>
                  </a:cubicBezTo>
                  <a:cubicBezTo>
                    <a:pt x="5" y="330"/>
                    <a:pt x="6" y="329"/>
                    <a:pt x="6" y="328"/>
                  </a:cubicBezTo>
                  <a:cubicBezTo>
                    <a:pt x="6" y="327"/>
                    <a:pt x="5" y="326"/>
                    <a:pt x="4" y="326"/>
                  </a:cubicBezTo>
                  <a:close/>
                  <a:moveTo>
                    <a:pt x="23" y="346"/>
                  </a:moveTo>
                  <a:cubicBezTo>
                    <a:pt x="22" y="346"/>
                    <a:pt x="21" y="347"/>
                    <a:pt x="21" y="348"/>
                  </a:cubicBezTo>
                  <a:cubicBezTo>
                    <a:pt x="21" y="349"/>
                    <a:pt x="22" y="350"/>
                    <a:pt x="23" y="350"/>
                  </a:cubicBezTo>
                  <a:cubicBezTo>
                    <a:pt x="24" y="350"/>
                    <a:pt x="25" y="349"/>
                    <a:pt x="25" y="348"/>
                  </a:cubicBezTo>
                  <a:cubicBezTo>
                    <a:pt x="25" y="347"/>
                    <a:pt x="24" y="346"/>
                    <a:pt x="23" y="346"/>
                  </a:cubicBezTo>
                  <a:close/>
                  <a:moveTo>
                    <a:pt x="72" y="330"/>
                  </a:moveTo>
                  <a:cubicBezTo>
                    <a:pt x="71" y="330"/>
                    <a:pt x="70" y="331"/>
                    <a:pt x="70" y="332"/>
                  </a:cubicBezTo>
                  <a:cubicBezTo>
                    <a:pt x="70" y="333"/>
                    <a:pt x="71" y="334"/>
                    <a:pt x="72" y="334"/>
                  </a:cubicBezTo>
                  <a:cubicBezTo>
                    <a:pt x="73" y="334"/>
                    <a:pt x="74" y="333"/>
                    <a:pt x="74" y="332"/>
                  </a:cubicBezTo>
                  <a:cubicBezTo>
                    <a:pt x="74" y="331"/>
                    <a:pt x="73" y="330"/>
                    <a:pt x="72" y="330"/>
                  </a:cubicBezTo>
                  <a:close/>
                  <a:moveTo>
                    <a:pt x="67" y="336"/>
                  </a:moveTo>
                  <a:cubicBezTo>
                    <a:pt x="66" y="336"/>
                    <a:pt x="65" y="337"/>
                    <a:pt x="65" y="338"/>
                  </a:cubicBezTo>
                  <a:cubicBezTo>
                    <a:pt x="65" y="339"/>
                    <a:pt x="66" y="340"/>
                    <a:pt x="67" y="340"/>
                  </a:cubicBezTo>
                  <a:cubicBezTo>
                    <a:pt x="68" y="340"/>
                    <a:pt x="69" y="339"/>
                    <a:pt x="69" y="338"/>
                  </a:cubicBezTo>
                  <a:cubicBezTo>
                    <a:pt x="69" y="337"/>
                    <a:pt x="68" y="336"/>
                    <a:pt x="67" y="336"/>
                  </a:cubicBezTo>
                  <a:close/>
                  <a:moveTo>
                    <a:pt x="6" y="357"/>
                  </a:moveTo>
                  <a:cubicBezTo>
                    <a:pt x="4" y="357"/>
                    <a:pt x="3" y="358"/>
                    <a:pt x="3" y="360"/>
                  </a:cubicBezTo>
                  <a:cubicBezTo>
                    <a:pt x="3" y="362"/>
                    <a:pt x="4" y="363"/>
                    <a:pt x="6" y="363"/>
                  </a:cubicBezTo>
                  <a:cubicBezTo>
                    <a:pt x="8" y="363"/>
                    <a:pt x="10" y="362"/>
                    <a:pt x="10" y="360"/>
                  </a:cubicBezTo>
                  <a:cubicBezTo>
                    <a:pt x="10" y="358"/>
                    <a:pt x="8" y="357"/>
                    <a:pt x="6" y="357"/>
                  </a:cubicBezTo>
                  <a:close/>
                  <a:moveTo>
                    <a:pt x="7" y="332"/>
                  </a:moveTo>
                  <a:cubicBezTo>
                    <a:pt x="5" y="332"/>
                    <a:pt x="3" y="334"/>
                    <a:pt x="3" y="335"/>
                  </a:cubicBezTo>
                  <a:cubicBezTo>
                    <a:pt x="3" y="337"/>
                    <a:pt x="5" y="339"/>
                    <a:pt x="7" y="339"/>
                  </a:cubicBezTo>
                  <a:cubicBezTo>
                    <a:pt x="9" y="339"/>
                    <a:pt x="10" y="337"/>
                    <a:pt x="10" y="335"/>
                  </a:cubicBezTo>
                  <a:cubicBezTo>
                    <a:pt x="10" y="334"/>
                    <a:pt x="9" y="332"/>
                    <a:pt x="7" y="332"/>
                  </a:cubicBezTo>
                  <a:close/>
                  <a:moveTo>
                    <a:pt x="11" y="340"/>
                  </a:moveTo>
                  <a:cubicBezTo>
                    <a:pt x="7" y="340"/>
                    <a:pt x="3" y="343"/>
                    <a:pt x="3" y="348"/>
                  </a:cubicBezTo>
                  <a:cubicBezTo>
                    <a:pt x="3" y="352"/>
                    <a:pt x="7" y="355"/>
                    <a:pt x="11" y="355"/>
                  </a:cubicBezTo>
                  <a:cubicBezTo>
                    <a:pt x="15" y="355"/>
                    <a:pt x="18" y="352"/>
                    <a:pt x="18" y="348"/>
                  </a:cubicBezTo>
                  <a:cubicBezTo>
                    <a:pt x="18" y="344"/>
                    <a:pt x="15" y="340"/>
                    <a:pt x="11" y="340"/>
                  </a:cubicBezTo>
                  <a:close/>
                  <a:moveTo>
                    <a:pt x="29" y="432"/>
                  </a:moveTo>
                  <a:cubicBezTo>
                    <a:pt x="28" y="432"/>
                    <a:pt x="27" y="433"/>
                    <a:pt x="27" y="434"/>
                  </a:cubicBezTo>
                  <a:cubicBezTo>
                    <a:pt x="27" y="435"/>
                    <a:pt x="27" y="436"/>
                    <a:pt x="29" y="436"/>
                  </a:cubicBezTo>
                  <a:cubicBezTo>
                    <a:pt x="30" y="436"/>
                    <a:pt x="30" y="435"/>
                    <a:pt x="30" y="434"/>
                  </a:cubicBezTo>
                  <a:cubicBezTo>
                    <a:pt x="30" y="433"/>
                    <a:pt x="30" y="432"/>
                    <a:pt x="29" y="432"/>
                  </a:cubicBezTo>
                  <a:close/>
                  <a:moveTo>
                    <a:pt x="35" y="433"/>
                  </a:moveTo>
                  <a:cubicBezTo>
                    <a:pt x="34" y="433"/>
                    <a:pt x="33" y="434"/>
                    <a:pt x="33" y="435"/>
                  </a:cubicBezTo>
                  <a:cubicBezTo>
                    <a:pt x="33" y="436"/>
                    <a:pt x="34" y="437"/>
                    <a:pt x="35" y="437"/>
                  </a:cubicBezTo>
                  <a:cubicBezTo>
                    <a:pt x="36" y="437"/>
                    <a:pt x="37" y="436"/>
                    <a:pt x="37" y="435"/>
                  </a:cubicBezTo>
                  <a:cubicBezTo>
                    <a:pt x="37" y="434"/>
                    <a:pt x="36" y="433"/>
                    <a:pt x="35" y="433"/>
                  </a:cubicBezTo>
                  <a:close/>
                  <a:moveTo>
                    <a:pt x="33" y="425"/>
                  </a:moveTo>
                  <a:cubicBezTo>
                    <a:pt x="31" y="424"/>
                    <a:pt x="29" y="426"/>
                    <a:pt x="29" y="428"/>
                  </a:cubicBezTo>
                  <a:cubicBezTo>
                    <a:pt x="29" y="430"/>
                    <a:pt x="31" y="431"/>
                    <a:pt x="33" y="431"/>
                  </a:cubicBezTo>
                  <a:cubicBezTo>
                    <a:pt x="34" y="431"/>
                    <a:pt x="36" y="430"/>
                    <a:pt x="36" y="428"/>
                  </a:cubicBezTo>
                  <a:cubicBezTo>
                    <a:pt x="36" y="426"/>
                    <a:pt x="34" y="425"/>
                    <a:pt x="33" y="425"/>
                  </a:cubicBezTo>
                  <a:close/>
                  <a:moveTo>
                    <a:pt x="62" y="417"/>
                  </a:moveTo>
                  <a:cubicBezTo>
                    <a:pt x="60" y="417"/>
                    <a:pt x="58" y="419"/>
                    <a:pt x="58" y="420"/>
                  </a:cubicBezTo>
                  <a:cubicBezTo>
                    <a:pt x="58" y="422"/>
                    <a:pt x="60" y="424"/>
                    <a:pt x="62" y="424"/>
                  </a:cubicBezTo>
                  <a:cubicBezTo>
                    <a:pt x="64" y="424"/>
                    <a:pt x="65" y="422"/>
                    <a:pt x="65" y="420"/>
                  </a:cubicBezTo>
                  <a:cubicBezTo>
                    <a:pt x="65" y="419"/>
                    <a:pt x="64" y="417"/>
                    <a:pt x="62" y="417"/>
                  </a:cubicBezTo>
                  <a:close/>
                  <a:moveTo>
                    <a:pt x="14" y="444"/>
                  </a:moveTo>
                  <a:cubicBezTo>
                    <a:pt x="13" y="444"/>
                    <a:pt x="12" y="445"/>
                    <a:pt x="12" y="446"/>
                  </a:cubicBezTo>
                  <a:cubicBezTo>
                    <a:pt x="12" y="447"/>
                    <a:pt x="13" y="448"/>
                    <a:pt x="14" y="448"/>
                  </a:cubicBezTo>
                  <a:cubicBezTo>
                    <a:pt x="15" y="448"/>
                    <a:pt x="16" y="447"/>
                    <a:pt x="16" y="446"/>
                  </a:cubicBezTo>
                  <a:cubicBezTo>
                    <a:pt x="16" y="445"/>
                    <a:pt x="15" y="444"/>
                    <a:pt x="14" y="444"/>
                  </a:cubicBezTo>
                  <a:close/>
                  <a:moveTo>
                    <a:pt x="6" y="466"/>
                  </a:moveTo>
                  <a:cubicBezTo>
                    <a:pt x="5" y="466"/>
                    <a:pt x="4" y="467"/>
                    <a:pt x="4" y="468"/>
                  </a:cubicBezTo>
                  <a:cubicBezTo>
                    <a:pt x="4" y="469"/>
                    <a:pt x="5" y="470"/>
                    <a:pt x="6" y="470"/>
                  </a:cubicBezTo>
                  <a:cubicBezTo>
                    <a:pt x="7" y="470"/>
                    <a:pt x="8" y="469"/>
                    <a:pt x="8" y="468"/>
                  </a:cubicBezTo>
                  <a:cubicBezTo>
                    <a:pt x="8" y="467"/>
                    <a:pt x="7" y="466"/>
                    <a:pt x="6" y="466"/>
                  </a:cubicBezTo>
                  <a:close/>
                  <a:moveTo>
                    <a:pt x="8" y="505"/>
                  </a:moveTo>
                  <a:cubicBezTo>
                    <a:pt x="7" y="505"/>
                    <a:pt x="6" y="505"/>
                    <a:pt x="6" y="506"/>
                  </a:cubicBezTo>
                  <a:cubicBezTo>
                    <a:pt x="6" y="507"/>
                    <a:pt x="7" y="508"/>
                    <a:pt x="8" y="508"/>
                  </a:cubicBezTo>
                  <a:cubicBezTo>
                    <a:pt x="9" y="508"/>
                    <a:pt x="10" y="507"/>
                    <a:pt x="10" y="506"/>
                  </a:cubicBezTo>
                  <a:cubicBezTo>
                    <a:pt x="10" y="505"/>
                    <a:pt x="9" y="505"/>
                    <a:pt x="8" y="505"/>
                  </a:cubicBezTo>
                  <a:close/>
                  <a:moveTo>
                    <a:pt x="51" y="501"/>
                  </a:moveTo>
                  <a:cubicBezTo>
                    <a:pt x="49" y="501"/>
                    <a:pt x="47" y="502"/>
                    <a:pt x="47" y="504"/>
                  </a:cubicBezTo>
                  <a:cubicBezTo>
                    <a:pt x="47" y="506"/>
                    <a:pt x="49" y="508"/>
                    <a:pt x="50" y="508"/>
                  </a:cubicBezTo>
                  <a:cubicBezTo>
                    <a:pt x="52" y="508"/>
                    <a:pt x="54" y="506"/>
                    <a:pt x="54" y="504"/>
                  </a:cubicBezTo>
                  <a:cubicBezTo>
                    <a:pt x="54" y="502"/>
                    <a:pt x="52" y="501"/>
                    <a:pt x="51" y="501"/>
                  </a:cubicBezTo>
                  <a:close/>
                  <a:moveTo>
                    <a:pt x="75" y="485"/>
                  </a:moveTo>
                  <a:cubicBezTo>
                    <a:pt x="74" y="485"/>
                    <a:pt x="73" y="486"/>
                    <a:pt x="73" y="487"/>
                  </a:cubicBezTo>
                  <a:cubicBezTo>
                    <a:pt x="73" y="488"/>
                    <a:pt x="74" y="489"/>
                    <a:pt x="75" y="489"/>
                  </a:cubicBezTo>
                  <a:cubicBezTo>
                    <a:pt x="76" y="489"/>
                    <a:pt x="77" y="488"/>
                    <a:pt x="77" y="487"/>
                  </a:cubicBezTo>
                  <a:cubicBezTo>
                    <a:pt x="77" y="486"/>
                    <a:pt x="76" y="485"/>
                    <a:pt x="75" y="485"/>
                  </a:cubicBezTo>
                  <a:close/>
                  <a:moveTo>
                    <a:pt x="79" y="489"/>
                  </a:moveTo>
                  <a:cubicBezTo>
                    <a:pt x="78" y="489"/>
                    <a:pt x="77" y="490"/>
                    <a:pt x="77" y="491"/>
                  </a:cubicBezTo>
                  <a:cubicBezTo>
                    <a:pt x="77" y="492"/>
                    <a:pt x="78" y="493"/>
                    <a:pt x="79" y="493"/>
                  </a:cubicBezTo>
                  <a:cubicBezTo>
                    <a:pt x="80" y="493"/>
                    <a:pt x="80" y="492"/>
                    <a:pt x="81" y="491"/>
                  </a:cubicBezTo>
                  <a:cubicBezTo>
                    <a:pt x="81" y="490"/>
                    <a:pt x="80" y="489"/>
                    <a:pt x="79" y="489"/>
                  </a:cubicBezTo>
                  <a:close/>
                  <a:moveTo>
                    <a:pt x="92" y="505"/>
                  </a:moveTo>
                  <a:cubicBezTo>
                    <a:pt x="91" y="505"/>
                    <a:pt x="91" y="506"/>
                    <a:pt x="91" y="507"/>
                  </a:cubicBezTo>
                  <a:cubicBezTo>
                    <a:pt x="91" y="508"/>
                    <a:pt x="91" y="509"/>
                    <a:pt x="92" y="509"/>
                  </a:cubicBezTo>
                  <a:cubicBezTo>
                    <a:pt x="93" y="509"/>
                    <a:pt x="94" y="508"/>
                    <a:pt x="94" y="507"/>
                  </a:cubicBezTo>
                  <a:cubicBezTo>
                    <a:pt x="94" y="506"/>
                    <a:pt x="93" y="505"/>
                    <a:pt x="92" y="505"/>
                  </a:cubicBezTo>
                  <a:close/>
                  <a:moveTo>
                    <a:pt x="93" y="543"/>
                  </a:moveTo>
                  <a:cubicBezTo>
                    <a:pt x="92" y="543"/>
                    <a:pt x="91" y="544"/>
                    <a:pt x="91" y="545"/>
                  </a:cubicBezTo>
                  <a:cubicBezTo>
                    <a:pt x="91" y="546"/>
                    <a:pt x="92" y="547"/>
                    <a:pt x="93" y="547"/>
                  </a:cubicBezTo>
                  <a:cubicBezTo>
                    <a:pt x="94" y="547"/>
                    <a:pt x="95" y="546"/>
                    <a:pt x="95" y="545"/>
                  </a:cubicBezTo>
                  <a:cubicBezTo>
                    <a:pt x="95" y="544"/>
                    <a:pt x="94" y="543"/>
                    <a:pt x="93" y="543"/>
                  </a:cubicBezTo>
                  <a:close/>
                  <a:moveTo>
                    <a:pt x="115" y="533"/>
                  </a:moveTo>
                  <a:cubicBezTo>
                    <a:pt x="114" y="533"/>
                    <a:pt x="113" y="534"/>
                    <a:pt x="113" y="535"/>
                  </a:cubicBezTo>
                  <a:cubicBezTo>
                    <a:pt x="113" y="536"/>
                    <a:pt x="114" y="537"/>
                    <a:pt x="115" y="537"/>
                  </a:cubicBezTo>
                  <a:cubicBezTo>
                    <a:pt x="116" y="537"/>
                    <a:pt x="117" y="536"/>
                    <a:pt x="117" y="535"/>
                  </a:cubicBezTo>
                  <a:cubicBezTo>
                    <a:pt x="117" y="534"/>
                    <a:pt x="116" y="533"/>
                    <a:pt x="115" y="533"/>
                  </a:cubicBezTo>
                  <a:close/>
                  <a:moveTo>
                    <a:pt x="106" y="534"/>
                  </a:moveTo>
                  <a:cubicBezTo>
                    <a:pt x="104" y="534"/>
                    <a:pt x="104" y="535"/>
                    <a:pt x="104" y="536"/>
                  </a:cubicBezTo>
                  <a:cubicBezTo>
                    <a:pt x="104" y="537"/>
                    <a:pt x="104" y="538"/>
                    <a:pt x="105" y="538"/>
                  </a:cubicBezTo>
                  <a:cubicBezTo>
                    <a:pt x="107" y="538"/>
                    <a:pt x="107" y="537"/>
                    <a:pt x="107" y="536"/>
                  </a:cubicBezTo>
                  <a:cubicBezTo>
                    <a:pt x="107" y="535"/>
                    <a:pt x="107" y="534"/>
                    <a:pt x="106" y="534"/>
                  </a:cubicBezTo>
                  <a:close/>
                  <a:moveTo>
                    <a:pt x="99" y="527"/>
                  </a:moveTo>
                  <a:cubicBezTo>
                    <a:pt x="98" y="527"/>
                    <a:pt x="97" y="528"/>
                    <a:pt x="97" y="529"/>
                  </a:cubicBezTo>
                  <a:cubicBezTo>
                    <a:pt x="97" y="530"/>
                    <a:pt x="98" y="531"/>
                    <a:pt x="99" y="531"/>
                  </a:cubicBezTo>
                  <a:cubicBezTo>
                    <a:pt x="100" y="531"/>
                    <a:pt x="101" y="530"/>
                    <a:pt x="101" y="529"/>
                  </a:cubicBezTo>
                  <a:cubicBezTo>
                    <a:pt x="101" y="528"/>
                    <a:pt x="100" y="527"/>
                    <a:pt x="99" y="527"/>
                  </a:cubicBezTo>
                  <a:close/>
                  <a:moveTo>
                    <a:pt x="96" y="532"/>
                  </a:moveTo>
                  <a:cubicBezTo>
                    <a:pt x="93" y="531"/>
                    <a:pt x="91" y="534"/>
                    <a:pt x="91" y="537"/>
                  </a:cubicBezTo>
                  <a:cubicBezTo>
                    <a:pt x="91" y="540"/>
                    <a:pt x="93" y="542"/>
                    <a:pt x="96" y="542"/>
                  </a:cubicBezTo>
                  <a:cubicBezTo>
                    <a:pt x="99" y="542"/>
                    <a:pt x="101" y="540"/>
                    <a:pt x="101" y="537"/>
                  </a:cubicBezTo>
                  <a:cubicBezTo>
                    <a:pt x="101" y="534"/>
                    <a:pt x="99" y="532"/>
                    <a:pt x="96" y="532"/>
                  </a:cubicBezTo>
                  <a:close/>
                  <a:moveTo>
                    <a:pt x="94" y="521"/>
                  </a:moveTo>
                  <a:cubicBezTo>
                    <a:pt x="93" y="521"/>
                    <a:pt x="91" y="523"/>
                    <a:pt x="91" y="524"/>
                  </a:cubicBezTo>
                  <a:cubicBezTo>
                    <a:pt x="91" y="526"/>
                    <a:pt x="92" y="528"/>
                    <a:pt x="94" y="528"/>
                  </a:cubicBezTo>
                  <a:cubicBezTo>
                    <a:pt x="96" y="528"/>
                    <a:pt x="98" y="526"/>
                    <a:pt x="98" y="524"/>
                  </a:cubicBezTo>
                  <a:cubicBezTo>
                    <a:pt x="98" y="523"/>
                    <a:pt x="96" y="521"/>
                    <a:pt x="94" y="521"/>
                  </a:cubicBezTo>
                  <a:close/>
                  <a:moveTo>
                    <a:pt x="73" y="467"/>
                  </a:moveTo>
                  <a:cubicBezTo>
                    <a:pt x="71" y="467"/>
                    <a:pt x="70" y="469"/>
                    <a:pt x="69" y="471"/>
                  </a:cubicBezTo>
                  <a:cubicBezTo>
                    <a:pt x="69" y="473"/>
                    <a:pt x="71" y="474"/>
                    <a:pt x="73" y="474"/>
                  </a:cubicBezTo>
                  <a:cubicBezTo>
                    <a:pt x="75" y="474"/>
                    <a:pt x="76" y="473"/>
                    <a:pt x="76" y="471"/>
                  </a:cubicBezTo>
                  <a:cubicBezTo>
                    <a:pt x="76" y="469"/>
                    <a:pt x="75" y="467"/>
                    <a:pt x="73" y="467"/>
                  </a:cubicBezTo>
                  <a:close/>
                  <a:moveTo>
                    <a:pt x="96" y="498"/>
                  </a:moveTo>
                  <a:cubicBezTo>
                    <a:pt x="94" y="498"/>
                    <a:pt x="93" y="499"/>
                    <a:pt x="93" y="501"/>
                  </a:cubicBezTo>
                  <a:cubicBezTo>
                    <a:pt x="93" y="503"/>
                    <a:pt x="94" y="504"/>
                    <a:pt x="96" y="504"/>
                  </a:cubicBezTo>
                  <a:cubicBezTo>
                    <a:pt x="98" y="504"/>
                    <a:pt x="99" y="503"/>
                    <a:pt x="99" y="501"/>
                  </a:cubicBezTo>
                  <a:cubicBezTo>
                    <a:pt x="99" y="499"/>
                    <a:pt x="98" y="498"/>
                    <a:pt x="96" y="498"/>
                  </a:cubicBezTo>
                  <a:close/>
                  <a:moveTo>
                    <a:pt x="96" y="509"/>
                  </a:moveTo>
                  <a:cubicBezTo>
                    <a:pt x="93" y="509"/>
                    <a:pt x="90" y="511"/>
                    <a:pt x="90" y="514"/>
                  </a:cubicBezTo>
                  <a:cubicBezTo>
                    <a:pt x="90" y="517"/>
                    <a:pt x="93" y="520"/>
                    <a:pt x="96" y="520"/>
                  </a:cubicBezTo>
                  <a:cubicBezTo>
                    <a:pt x="99" y="520"/>
                    <a:pt x="101" y="517"/>
                    <a:pt x="101" y="515"/>
                  </a:cubicBezTo>
                  <a:cubicBezTo>
                    <a:pt x="101" y="512"/>
                    <a:pt x="99" y="509"/>
                    <a:pt x="96" y="509"/>
                  </a:cubicBezTo>
                  <a:close/>
                  <a:moveTo>
                    <a:pt x="58" y="473"/>
                  </a:moveTo>
                  <a:cubicBezTo>
                    <a:pt x="55" y="472"/>
                    <a:pt x="53" y="475"/>
                    <a:pt x="53" y="478"/>
                  </a:cubicBezTo>
                  <a:cubicBezTo>
                    <a:pt x="53" y="481"/>
                    <a:pt x="55" y="483"/>
                    <a:pt x="58" y="483"/>
                  </a:cubicBezTo>
                  <a:cubicBezTo>
                    <a:pt x="61" y="483"/>
                    <a:pt x="63" y="481"/>
                    <a:pt x="63" y="478"/>
                  </a:cubicBezTo>
                  <a:cubicBezTo>
                    <a:pt x="63" y="475"/>
                    <a:pt x="61" y="473"/>
                    <a:pt x="58" y="473"/>
                  </a:cubicBezTo>
                  <a:close/>
                  <a:moveTo>
                    <a:pt x="44" y="454"/>
                  </a:moveTo>
                  <a:cubicBezTo>
                    <a:pt x="41" y="454"/>
                    <a:pt x="38" y="456"/>
                    <a:pt x="38" y="459"/>
                  </a:cubicBezTo>
                  <a:cubicBezTo>
                    <a:pt x="38" y="462"/>
                    <a:pt x="41" y="464"/>
                    <a:pt x="43" y="464"/>
                  </a:cubicBezTo>
                  <a:cubicBezTo>
                    <a:pt x="46" y="464"/>
                    <a:pt x="49" y="462"/>
                    <a:pt x="49" y="459"/>
                  </a:cubicBezTo>
                  <a:cubicBezTo>
                    <a:pt x="49" y="456"/>
                    <a:pt x="47" y="454"/>
                    <a:pt x="44" y="454"/>
                  </a:cubicBezTo>
                  <a:close/>
                  <a:moveTo>
                    <a:pt x="70" y="475"/>
                  </a:moveTo>
                  <a:cubicBezTo>
                    <a:pt x="67" y="475"/>
                    <a:pt x="65" y="477"/>
                    <a:pt x="65" y="480"/>
                  </a:cubicBezTo>
                  <a:cubicBezTo>
                    <a:pt x="65" y="483"/>
                    <a:pt x="67" y="486"/>
                    <a:pt x="70" y="486"/>
                  </a:cubicBezTo>
                  <a:cubicBezTo>
                    <a:pt x="73" y="486"/>
                    <a:pt x="75" y="483"/>
                    <a:pt x="75" y="480"/>
                  </a:cubicBezTo>
                  <a:cubicBezTo>
                    <a:pt x="75" y="477"/>
                    <a:pt x="73" y="475"/>
                    <a:pt x="70" y="475"/>
                  </a:cubicBezTo>
                  <a:close/>
                  <a:moveTo>
                    <a:pt x="84" y="492"/>
                  </a:moveTo>
                  <a:cubicBezTo>
                    <a:pt x="80" y="492"/>
                    <a:pt x="77" y="496"/>
                    <a:pt x="77" y="500"/>
                  </a:cubicBezTo>
                  <a:cubicBezTo>
                    <a:pt x="77" y="504"/>
                    <a:pt x="80" y="507"/>
                    <a:pt x="84" y="507"/>
                  </a:cubicBezTo>
                  <a:cubicBezTo>
                    <a:pt x="88" y="507"/>
                    <a:pt x="91" y="504"/>
                    <a:pt x="91" y="500"/>
                  </a:cubicBezTo>
                  <a:cubicBezTo>
                    <a:pt x="92" y="496"/>
                    <a:pt x="88" y="492"/>
                    <a:pt x="84" y="492"/>
                  </a:cubicBezTo>
                  <a:close/>
                  <a:moveTo>
                    <a:pt x="11" y="450"/>
                  </a:moveTo>
                  <a:cubicBezTo>
                    <a:pt x="7" y="450"/>
                    <a:pt x="3" y="453"/>
                    <a:pt x="3" y="457"/>
                  </a:cubicBezTo>
                  <a:cubicBezTo>
                    <a:pt x="3" y="461"/>
                    <a:pt x="7" y="465"/>
                    <a:pt x="11" y="465"/>
                  </a:cubicBezTo>
                  <a:cubicBezTo>
                    <a:pt x="15" y="465"/>
                    <a:pt x="18" y="462"/>
                    <a:pt x="18" y="458"/>
                  </a:cubicBezTo>
                  <a:cubicBezTo>
                    <a:pt x="18" y="453"/>
                    <a:pt x="15" y="450"/>
                    <a:pt x="11" y="450"/>
                  </a:cubicBezTo>
                  <a:close/>
                  <a:moveTo>
                    <a:pt x="29" y="438"/>
                  </a:moveTo>
                  <a:cubicBezTo>
                    <a:pt x="23" y="438"/>
                    <a:pt x="18" y="443"/>
                    <a:pt x="18" y="449"/>
                  </a:cubicBezTo>
                  <a:cubicBezTo>
                    <a:pt x="18" y="455"/>
                    <a:pt x="23" y="460"/>
                    <a:pt x="29" y="460"/>
                  </a:cubicBezTo>
                  <a:cubicBezTo>
                    <a:pt x="35" y="460"/>
                    <a:pt x="40" y="455"/>
                    <a:pt x="40" y="449"/>
                  </a:cubicBezTo>
                  <a:cubicBezTo>
                    <a:pt x="40" y="443"/>
                    <a:pt x="35" y="438"/>
                    <a:pt x="29" y="438"/>
                  </a:cubicBezTo>
                  <a:close/>
                  <a:moveTo>
                    <a:pt x="61" y="450"/>
                  </a:moveTo>
                  <a:cubicBezTo>
                    <a:pt x="55" y="450"/>
                    <a:pt x="50" y="455"/>
                    <a:pt x="50" y="461"/>
                  </a:cubicBezTo>
                  <a:cubicBezTo>
                    <a:pt x="50" y="467"/>
                    <a:pt x="55" y="472"/>
                    <a:pt x="61" y="472"/>
                  </a:cubicBezTo>
                  <a:cubicBezTo>
                    <a:pt x="67" y="472"/>
                    <a:pt x="72" y="467"/>
                    <a:pt x="72" y="461"/>
                  </a:cubicBezTo>
                  <a:cubicBezTo>
                    <a:pt x="72" y="455"/>
                    <a:pt x="67" y="450"/>
                    <a:pt x="61" y="450"/>
                  </a:cubicBezTo>
                  <a:close/>
                  <a:moveTo>
                    <a:pt x="52" y="423"/>
                  </a:moveTo>
                  <a:cubicBezTo>
                    <a:pt x="44" y="423"/>
                    <a:pt x="38" y="429"/>
                    <a:pt x="38" y="436"/>
                  </a:cubicBezTo>
                  <a:cubicBezTo>
                    <a:pt x="38" y="444"/>
                    <a:pt x="44" y="449"/>
                    <a:pt x="51" y="450"/>
                  </a:cubicBezTo>
                  <a:cubicBezTo>
                    <a:pt x="59" y="450"/>
                    <a:pt x="65" y="444"/>
                    <a:pt x="65" y="437"/>
                  </a:cubicBezTo>
                  <a:cubicBezTo>
                    <a:pt x="65" y="429"/>
                    <a:pt x="59" y="423"/>
                    <a:pt x="52" y="423"/>
                  </a:cubicBezTo>
                  <a:close/>
                  <a:moveTo>
                    <a:pt x="64" y="486"/>
                  </a:moveTo>
                  <a:cubicBezTo>
                    <a:pt x="58" y="486"/>
                    <a:pt x="54" y="491"/>
                    <a:pt x="53" y="497"/>
                  </a:cubicBezTo>
                  <a:cubicBezTo>
                    <a:pt x="53" y="503"/>
                    <a:pt x="58" y="508"/>
                    <a:pt x="64" y="508"/>
                  </a:cubicBezTo>
                  <a:cubicBezTo>
                    <a:pt x="70" y="508"/>
                    <a:pt x="75" y="503"/>
                    <a:pt x="75" y="497"/>
                  </a:cubicBezTo>
                  <a:cubicBezTo>
                    <a:pt x="75" y="491"/>
                    <a:pt x="71" y="486"/>
                    <a:pt x="64" y="486"/>
                  </a:cubicBezTo>
                  <a:close/>
                  <a:moveTo>
                    <a:pt x="60" y="341"/>
                  </a:moveTo>
                  <a:cubicBezTo>
                    <a:pt x="56" y="341"/>
                    <a:pt x="52" y="344"/>
                    <a:pt x="52" y="348"/>
                  </a:cubicBezTo>
                  <a:cubicBezTo>
                    <a:pt x="52" y="352"/>
                    <a:pt x="56" y="355"/>
                    <a:pt x="60" y="355"/>
                  </a:cubicBezTo>
                  <a:cubicBezTo>
                    <a:pt x="64" y="355"/>
                    <a:pt x="67" y="352"/>
                    <a:pt x="67" y="348"/>
                  </a:cubicBezTo>
                  <a:cubicBezTo>
                    <a:pt x="67" y="344"/>
                    <a:pt x="64" y="341"/>
                    <a:pt x="60" y="341"/>
                  </a:cubicBezTo>
                  <a:close/>
                  <a:moveTo>
                    <a:pt x="15" y="420"/>
                  </a:moveTo>
                  <a:cubicBezTo>
                    <a:pt x="9" y="420"/>
                    <a:pt x="4" y="424"/>
                    <a:pt x="4" y="430"/>
                  </a:cubicBezTo>
                  <a:cubicBezTo>
                    <a:pt x="4" y="436"/>
                    <a:pt x="9" y="441"/>
                    <a:pt x="15" y="441"/>
                  </a:cubicBezTo>
                  <a:cubicBezTo>
                    <a:pt x="21" y="442"/>
                    <a:pt x="25" y="437"/>
                    <a:pt x="26" y="431"/>
                  </a:cubicBezTo>
                  <a:cubicBezTo>
                    <a:pt x="26" y="425"/>
                    <a:pt x="21" y="420"/>
                    <a:pt x="15" y="420"/>
                  </a:cubicBezTo>
                  <a:close/>
                  <a:moveTo>
                    <a:pt x="13" y="257"/>
                  </a:moveTo>
                  <a:cubicBezTo>
                    <a:pt x="7" y="256"/>
                    <a:pt x="2" y="261"/>
                    <a:pt x="2" y="267"/>
                  </a:cubicBezTo>
                  <a:cubicBezTo>
                    <a:pt x="2" y="273"/>
                    <a:pt x="7" y="278"/>
                    <a:pt x="13" y="278"/>
                  </a:cubicBezTo>
                  <a:cubicBezTo>
                    <a:pt x="19" y="278"/>
                    <a:pt x="24" y="274"/>
                    <a:pt x="24" y="268"/>
                  </a:cubicBezTo>
                  <a:cubicBezTo>
                    <a:pt x="24" y="262"/>
                    <a:pt x="19" y="257"/>
                    <a:pt x="13" y="257"/>
                  </a:cubicBezTo>
                  <a:close/>
                  <a:moveTo>
                    <a:pt x="35" y="235"/>
                  </a:moveTo>
                  <a:cubicBezTo>
                    <a:pt x="26" y="235"/>
                    <a:pt x="20" y="242"/>
                    <a:pt x="20" y="250"/>
                  </a:cubicBezTo>
                  <a:cubicBezTo>
                    <a:pt x="19" y="259"/>
                    <a:pt x="26" y="266"/>
                    <a:pt x="35" y="266"/>
                  </a:cubicBezTo>
                  <a:cubicBezTo>
                    <a:pt x="43" y="266"/>
                    <a:pt x="50" y="259"/>
                    <a:pt x="50" y="251"/>
                  </a:cubicBezTo>
                  <a:cubicBezTo>
                    <a:pt x="50" y="242"/>
                    <a:pt x="43" y="235"/>
                    <a:pt x="35" y="235"/>
                  </a:cubicBezTo>
                  <a:close/>
                  <a:moveTo>
                    <a:pt x="13" y="218"/>
                  </a:moveTo>
                  <a:cubicBezTo>
                    <a:pt x="7" y="218"/>
                    <a:pt x="2" y="223"/>
                    <a:pt x="2" y="229"/>
                  </a:cubicBezTo>
                  <a:cubicBezTo>
                    <a:pt x="2" y="235"/>
                    <a:pt x="6" y="240"/>
                    <a:pt x="12" y="240"/>
                  </a:cubicBezTo>
                  <a:cubicBezTo>
                    <a:pt x="18" y="240"/>
                    <a:pt x="23" y="235"/>
                    <a:pt x="23" y="229"/>
                  </a:cubicBezTo>
                  <a:cubicBezTo>
                    <a:pt x="24" y="223"/>
                    <a:pt x="19" y="218"/>
                    <a:pt x="13" y="218"/>
                  </a:cubicBezTo>
                  <a:close/>
                  <a:moveTo>
                    <a:pt x="44" y="224"/>
                  </a:moveTo>
                  <a:cubicBezTo>
                    <a:pt x="43" y="224"/>
                    <a:pt x="42" y="225"/>
                    <a:pt x="42" y="226"/>
                  </a:cubicBezTo>
                  <a:cubicBezTo>
                    <a:pt x="42" y="227"/>
                    <a:pt x="43" y="228"/>
                    <a:pt x="44" y="228"/>
                  </a:cubicBezTo>
                  <a:cubicBezTo>
                    <a:pt x="45" y="228"/>
                    <a:pt x="46" y="227"/>
                    <a:pt x="46" y="226"/>
                  </a:cubicBezTo>
                  <a:cubicBezTo>
                    <a:pt x="46" y="225"/>
                    <a:pt x="45" y="224"/>
                    <a:pt x="44" y="224"/>
                  </a:cubicBezTo>
                  <a:close/>
                  <a:moveTo>
                    <a:pt x="45" y="208"/>
                  </a:moveTo>
                  <a:cubicBezTo>
                    <a:pt x="44" y="208"/>
                    <a:pt x="43" y="209"/>
                    <a:pt x="43" y="210"/>
                  </a:cubicBezTo>
                  <a:cubicBezTo>
                    <a:pt x="43" y="211"/>
                    <a:pt x="44" y="212"/>
                    <a:pt x="45" y="212"/>
                  </a:cubicBezTo>
                  <a:cubicBezTo>
                    <a:pt x="46" y="212"/>
                    <a:pt x="47" y="211"/>
                    <a:pt x="47" y="210"/>
                  </a:cubicBezTo>
                  <a:cubicBezTo>
                    <a:pt x="47" y="209"/>
                    <a:pt x="46" y="208"/>
                    <a:pt x="45" y="208"/>
                  </a:cubicBezTo>
                  <a:close/>
                  <a:moveTo>
                    <a:pt x="38" y="210"/>
                  </a:moveTo>
                  <a:cubicBezTo>
                    <a:pt x="36" y="210"/>
                    <a:pt x="34" y="212"/>
                    <a:pt x="34" y="214"/>
                  </a:cubicBezTo>
                  <a:cubicBezTo>
                    <a:pt x="34" y="217"/>
                    <a:pt x="36" y="219"/>
                    <a:pt x="38" y="219"/>
                  </a:cubicBezTo>
                  <a:cubicBezTo>
                    <a:pt x="41" y="219"/>
                    <a:pt x="43" y="217"/>
                    <a:pt x="43" y="214"/>
                  </a:cubicBezTo>
                  <a:cubicBezTo>
                    <a:pt x="43" y="212"/>
                    <a:pt x="41" y="210"/>
                    <a:pt x="38" y="210"/>
                  </a:cubicBezTo>
                  <a:close/>
                  <a:moveTo>
                    <a:pt x="137" y="41"/>
                  </a:moveTo>
                  <a:cubicBezTo>
                    <a:pt x="136" y="41"/>
                    <a:pt x="136" y="42"/>
                    <a:pt x="136" y="43"/>
                  </a:cubicBezTo>
                  <a:cubicBezTo>
                    <a:pt x="136" y="44"/>
                    <a:pt x="136" y="45"/>
                    <a:pt x="137" y="45"/>
                  </a:cubicBezTo>
                  <a:cubicBezTo>
                    <a:pt x="138" y="45"/>
                    <a:pt x="139" y="44"/>
                    <a:pt x="139" y="43"/>
                  </a:cubicBezTo>
                  <a:cubicBezTo>
                    <a:pt x="139" y="42"/>
                    <a:pt x="139" y="41"/>
                    <a:pt x="137" y="41"/>
                  </a:cubicBezTo>
                  <a:close/>
                  <a:moveTo>
                    <a:pt x="142" y="31"/>
                  </a:moveTo>
                  <a:cubicBezTo>
                    <a:pt x="140" y="31"/>
                    <a:pt x="138" y="33"/>
                    <a:pt x="138" y="34"/>
                  </a:cubicBezTo>
                  <a:cubicBezTo>
                    <a:pt x="138" y="36"/>
                    <a:pt x="140" y="38"/>
                    <a:pt x="142" y="38"/>
                  </a:cubicBezTo>
                  <a:cubicBezTo>
                    <a:pt x="143" y="38"/>
                    <a:pt x="145" y="36"/>
                    <a:pt x="145" y="34"/>
                  </a:cubicBezTo>
                  <a:cubicBezTo>
                    <a:pt x="145" y="33"/>
                    <a:pt x="144" y="31"/>
                    <a:pt x="142" y="31"/>
                  </a:cubicBezTo>
                  <a:close/>
                  <a:moveTo>
                    <a:pt x="144" y="38"/>
                  </a:moveTo>
                  <a:cubicBezTo>
                    <a:pt x="142" y="38"/>
                    <a:pt x="140" y="40"/>
                    <a:pt x="140" y="42"/>
                  </a:cubicBezTo>
                  <a:cubicBezTo>
                    <a:pt x="140" y="44"/>
                    <a:pt x="142" y="45"/>
                    <a:pt x="144" y="45"/>
                  </a:cubicBezTo>
                  <a:cubicBezTo>
                    <a:pt x="146" y="45"/>
                    <a:pt x="147" y="44"/>
                    <a:pt x="147" y="42"/>
                  </a:cubicBezTo>
                  <a:cubicBezTo>
                    <a:pt x="147" y="40"/>
                    <a:pt x="146" y="38"/>
                    <a:pt x="144" y="38"/>
                  </a:cubicBezTo>
                  <a:close/>
                  <a:moveTo>
                    <a:pt x="141" y="21"/>
                  </a:moveTo>
                  <a:cubicBezTo>
                    <a:pt x="140" y="21"/>
                    <a:pt x="139" y="21"/>
                    <a:pt x="139" y="22"/>
                  </a:cubicBezTo>
                  <a:cubicBezTo>
                    <a:pt x="139" y="24"/>
                    <a:pt x="140" y="24"/>
                    <a:pt x="141" y="24"/>
                  </a:cubicBezTo>
                  <a:cubicBezTo>
                    <a:pt x="142" y="24"/>
                    <a:pt x="142" y="24"/>
                    <a:pt x="142" y="23"/>
                  </a:cubicBezTo>
                  <a:cubicBezTo>
                    <a:pt x="142" y="22"/>
                    <a:pt x="142" y="21"/>
                    <a:pt x="141" y="21"/>
                  </a:cubicBezTo>
                  <a:close/>
                  <a:moveTo>
                    <a:pt x="136" y="22"/>
                  </a:moveTo>
                  <a:cubicBezTo>
                    <a:pt x="135" y="22"/>
                    <a:pt x="134" y="23"/>
                    <a:pt x="134" y="24"/>
                  </a:cubicBezTo>
                  <a:cubicBezTo>
                    <a:pt x="134" y="25"/>
                    <a:pt x="135" y="26"/>
                    <a:pt x="136" y="26"/>
                  </a:cubicBezTo>
                  <a:cubicBezTo>
                    <a:pt x="137" y="26"/>
                    <a:pt x="138" y="25"/>
                    <a:pt x="138" y="24"/>
                  </a:cubicBezTo>
                  <a:cubicBezTo>
                    <a:pt x="138" y="23"/>
                    <a:pt x="137" y="22"/>
                    <a:pt x="136" y="22"/>
                  </a:cubicBezTo>
                  <a:close/>
                  <a:moveTo>
                    <a:pt x="134" y="26"/>
                  </a:moveTo>
                  <a:cubicBezTo>
                    <a:pt x="133" y="26"/>
                    <a:pt x="132" y="26"/>
                    <a:pt x="132" y="27"/>
                  </a:cubicBezTo>
                  <a:cubicBezTo>
                    <a:pt x="132" y="28"/>
                    <a:pt x="133" y="29"/>
                    <a:pt x="134" y="29"/>
                  </a:cubicBezTo>
                  <a:cubicBezTo>
                    <a:pt x="135" y="29"/>
                    <a:pt x="136" y="29"/>
                    <a:pt x="136" y="27"/>
                  </a:cubicBezTo>
                  <a:cubicBezTo>
                    <a:pt x="136" y="26"/>
                    <a:pt x="135" y="26"/>
                    <a:pt x="134" y="26"/>
                  </a:cubicBezTo>
                  <a:close/>
                  <a:moveTo>
                    <a:pt x="122" y="0"/>
                  </a:moveTo>
                  <a:cubicBezTo>
                    <a:pt x="121" y="0"/>
                    <a:pt x="120" y="1"/>
                    <a:pt x="120" y="2"/>
                  </a:cubicBezTo>
                  <a:cubicBezTo>
                    <a:pt x="120" y="3"/>
                    <a:pt x="121" y="4"/>
                    <a:pt x="122" y="4"/>
                  </a:cubicBezTo>
                  <a:cubicBezTo>
                    <a:pt x="123" y="4"/>
                    <a:pt x="124" y="3"/>
                    <a:pt x="124" y="2"/>
                  </a:cubicBezTo>
                  <a:cubicBezTo>
                    <a:pt x="124" y="1"/>
                    <a:pt x="123" y="0"/>
                    <a:pt x="122" y="0"/>
                  </a:cubicBezTo>
                  <a:close/>
                  <a:moveTo>
                    <a:pt x="128" y="2"/>
                  </a:moveTo>
                  <a:cubicBezTo>
                    <a:pt x="127" y="2"/>
                    <a:pt x="127" y="3"/>
                    <a:pt x="126" y="4"/>
                  </a:cubicBezTo>
                  <a:cubicBezTo>
                    <a:pt x="126" y="5"/>
                    <a:pt x="127" y="6"/>
                    <a:pt x="128" y="6"/>
                  </a:cubicBezTo>
                  <a:cubicBezTo>
                    <a:pt x="129" y="6"/>
                    <a:pt x="130" y="5"/>
                    <a:pt x="130" y="4"/>
                  </a:cubicBezTo>
                  <a:cubicBezTo>
                    <a:pt x="130" y="3"/>
                    <a:pt x="129" y="2"/>
                    <a:pt x="128" y="2"/>
                  </a:cubicBezTo>
                  <a:close/>
                  <a:moveTo>
                    <a:pt x="126" y="19"/>
                  </a:moveTo>
                  <a:cubicBezTo>
                    <a:pt x="125" y="19"/>
                    <a:pt x="124" y="20"/>
                    <a:pt x="124" y="21"/>
                  </a:cubicBezTo>
                  <a:cubicBezTo>
                    <a:pt x="124" y="22"/>
                    <a:pt x="125" y="23"/>
                    <a:pt x="126" y="23"/>
                  </a:cubicBezTo>
                  <a:cubicBezTo>
                    <a:pt x="127" y="23"/>
                    <a:pt x="128" y="22"/>
                    <a:pt x="128" y="21"/>
                  </a:cubicBezTo>
                  <a:cubicBezTo>
                    <a:pt x="128" y="20"/>
                    <a:pt x="127" y="19"/>
                    <a:pt x="126" y="19"/>
                  </a:cubicBezTo>
                  <a:close/>
                  <a:moveTo>
                    <a:pt x="122" y="42"/>
                  </a:moveTo>
                  <a:cubicBezTo>
                    <a:pt x="121" y="42"/>
                    <a:pt x="121" y="43"/>
                    <a:pt x="121" y="44"/>
                  </a:cubicBezTo>
                  <a:cubicBezTo>
                    <a:pt x="121" y="45"/>
                    <a:pt x="121" y="46"/>
                    <a:pt x="122" y="46"/>
                  </a:cubicBezTo>
                  <a:cubicBezTo>
                    <a:pt x="123" y="46"/>
                    <a:pt x="124" y="45"/>
                    <a:pt x="124" y="44"/>
                  </a:cubicBezTo>
                  <a:cubicBezTo>
                    <a:pt x="124" y="43"/>
                    <a:pt x="124" y="42"/>
                    <a:pt x="122" y="42"/>
                  </a:cubicBezTo>
                  <a:close/>
                  <a:moveTo>
                    <a:pt x="122" y="47"/>
                  </a:moveTo>
                  <a:cubicBezTo>
                    <a:pt x="121" y="47"/>
                    <a:pt x="120" y="48"/>
                    <a:pt x="120" y="49"/>
                  </a:cubicBezTo>
                  <a:cubicBezTo>
                    <a:pt x="120" y="50"/>
                    <a:pt x="121" y="51"/>
                    <a:pt x="122" y="51"/>
                  </a:cubicBezTo>
                  <a:cubicBezTo>
                    <a:pt x="123" y="51"/>
                    <a:pt x="124" y="50"/>
                    <a:pt x="124" y="49"/>
                  </a:cubicBezTo>
                  <a:cubicBezTo>
                    <a:pt x="124" y="48"/>
                    <a:pt x="123" y="47"/>
                    <a:pt x="122" y="47"/>
                  </a:cubicBezTo>
                  <a:close/>
                  <a:moveTo>
                    <a:pt x="128" y="45"/>
                  </a:moveTo>
                  <a:cubicBezTo>
                    <a:pt x="126" y="45"/>
                    <a:pt x="125" y="47"/>
                    <a:pt x="125" y="49"/>
                  </a:cubicBezTo>
                  <a:cubicBezTo>
                    <a:pt x="125" y="51"/>
                    <a:pt x="126" y="52"/>
                    <a:pt x="128" y="52"/>
                  </a:cubicBezTo>
                  <a:cubicBezTo>
                    <a:pt x="130" y="52"/>
                    <a:pt x="131" y="51"/>
                    <a:pt x="131" y="49"/>
                  </a:cubicBezTo>
                  <a:cubicBezTo>
                    <a:pt x="131" y="47"/>
                    <a:pt x="130" y="45"/>
                    <a:pt x="128" y="45"/>
                  </a:cubicBezTo>
                  <a:close/>
                  <a:moveTo>
                    <a:pt x="130" y="56"/>
                  </a:moveTo>
                  <a:cubicBezTo>
                    <a:pt x="129" y="56"/>
                    <a:pt x="128" y="57"/>
                    <a:pt x="128" y="58"/>
                  </a:cubicBezTo>
                  <a:cubicBezTo>
                    <a:pt x="128" y="59"/>
                    <a:pt x="129" y="60"/>
                    <a:pt x="130" y="60"/>
                  </a:cubicBezTo>
                  <a:cubicBezTo>
                    <a:pt x="131" y="60"/>
                    <a:pt x="132" y="59"/>
                    <a:pt x="132" y="58"/>
                  </a:cubicBezTo>
                  <a:cubicBezTo>
                    <a:pt x="132" y="57"/>
                    <a:pt x="131" y="56"/>
                    <a:pt x="130" y="56"/>
                  </a:cubicBezTo>
                  <a:close/>
                  <a:moveTo>
                    <a:pt x="115" y="65"/>
                  </a:moveTo>
                  <a:cubicBezTo>
                    <a:pt x="114" y="65"/>
                    <a:pt x="114" y="66"/>
                    <a:pt x="114" y="67"/>
                  </a:cubicBezTo>
                  <a:cubicBezTo>
                    <a:pt x="114" y="68"/>
                    <a:pt x="114" y="69"/>
                    <a:pt x="115" y="69"/>
                  </a:cubicBezTo>
                  <a:cubicBezTo>
                    <a:pt x="116" y="69"/>
                    <a:pt x="117" y="68"/>
                    <a:pt x="117" y="67"/>
                  </a:cubicBezTo>
                  <a:cubicBezTo>
                    <a:pt x="117" y="66"/>
                    <a:pt x="116" y="65"/>
                    <a:pt x="115" y="65"/>
                  </a:cubicBezTo>
                  <a:close/>
                  <a:moveTo>
                    <a:pt x="113" y="73"/>
                  </a:moveTo>
                  <a:cubicBezTo>
                    <a:pt x="112" y="73"/>
                    <a:pt x="111" y="74"/>
                    <a:pt x="111" y="75"/>
                  </a:cubicBezTo>
                  <a:cubicBezTo>
                    <a:pt x="111" y="76"/>
                    <a:pt x="111" y="76"/>
                    <a:pt x="113" y="76"/>
                  </a:cubicBezTo>
                  <a:cubicBezTo>
                    <a:pt x="114" y="76"/>
                    <a:pt x="114" y="76"/>
                    <a:pt x="114" y="75"/>
                  </a:cubicBezTo>
                  <a:cubicBezTo>
                    <a:pt x="114" y="74"/>
                    <a:pt x="114" y="73"/>
                    <a:pt x="113" y="73"/>
                  </a:cubicBezTo>
                  <a:close/>
                  <a:moveTo>
                    <a:pt x="111" y="78"/>
                  </a:moveTo>
                  <a:cubicBezTo>
                    <a:pt x="110" y="78"/>
                    <a:pt x="110" y="79"/>
                    <a:pt x="110" y="80"/>
                  </a:cubicBezTo>
                  <a:cubicBezTo>
                    <a:pt x="110" y="81"/>
                    <a:pt x="110" y="82"/>
                    <a:pt x="111" y="82"/>
                  </a:cubicBezTo>
                  <a:cubicBezTo>
                    <a:pt x="112" y="82"/>
                    <a:pt x="113" y="81"/>
                    <a:pt x="113" y="80"/>
                  </a:cubicBezTo>
                  <a:cubicBezTo>
                    <a:pt x="113" y="79"/>
                    <a:pt x="112" y="78"/>
                    <a:pt x="111" y="78"/>
                  </a:cubicBezTo>
                  <a:close/>
                  <a:moveTo>
                    <a:pt x="124" y="54"/>
                  </a:moveTo>
                  <a:cubicBezTo>
                    <a:pt x="122" y="54"/>
                    <a:pt x="120" y="55"/>
                    <a:pt x="120" y="57"/>
                  </a:cubicBezTo>
                  <a:cubicBezTo>
                    <a:pt x="120" y="59"/>
                    <a:pt x="122" y="60"/>
                    <a:pt x="124" y="60"/>
                  </a:cubicBezTo>
                  <a:cubicBezTo>
                    <a:pt x="126" y="61"/>
                    <a:pt x="127" y="59"/>
                    <a:pt x="127" y="57"/>
                  </a:cubicBezTo>
                  <a:cubicBezTo>
                    <a:pt x="127" y="55"/>
                    <a:pt x="126" y="54"/>
                    <a:pt x="124" y="54"/>
                  </a:cubicBezTo>
                  <a:close/>
                  <a:moveTo>
                    <a:pt x="144" y="61"/>
                  </a:moveTo>
                  <a:cubicBezTo>
                    <a:pt x="143" y="61"/>
                    <a:pt x="142" y="62"/>
                    <a:pt x="142" y="63"/>
                  </a:cubicBezTo>
                  <a:cubicBezTo>
                    <a:pt x="142" y="64"/>
                    <a:pt x="143" y="65"/>
                    <a:pt x="144" y="65"/>
                  </a:cubicBezTo>
                  <a:cubicBezTo>
                    <a:pt x="145" y="65"/>
                    <a:pt x="146" y="64"/>
                    <a:pt x="146" y="63"/>
                  </a:cubicBezTo>
                  <a:cubicBezTo>
                    <a:pt x="146" y="62"/>
                    <a:pt x="145" y="61"/>
                    <a:pt x="144" y="61"/>
                  </a:cubicBezTo>
                  <a:close/>
                  <a:moveTo>
                    <a:pt x="157" y="61"/>
                  </a:moveTo>
                  <a:cubicBezTo>
                    <a:pt x="156" y="61"/>
                    <a:pt x="155" y="62"/>
                    <a:pt x="155" y="63"/>
                  </a:cubicBezTo>
                  <a:cubicBezTo>
                    <a:pt x="155" y="64"/>
                    <a:pt x="156" y="65"/>
                    <a:pt x="157" y="65"/>
                  </a:cubicBezTo>
                  <a:cubicBezTo>
                    <a:pt x="158" y="65"/>
                    <a:pt x="158" y="64"/>
                    <a:pt x="158" y="63"/>
                  </a:cubicBezTo>
                  <a:cubicBezTo>
                    <a:pt x="158" y="62"/>
                    <a:pt x="158" y="61"/>
                    <a:pt x="157" y="61"/>
                  </a:cubicBezTo>
                  <a:close/>
                  <a:moveTo>
                    <a:pt x="150" y="78"/>
                  </a:moveTo>
                  <a:cubicBezTo>
                    <a:pt x="148" y="78"/>
                    <a:pt x="148" y="78"/>
                    <a:pt x="148" y="79"/>
                  </a:cubicBezTo>
                  <a:cubicBezTo>
                    <a:pt x="148" y="81"/>
                    <a:pt x="148" y="81"/>
                    <a:pt x="149" y="81"/>
                  </a:cubicBezTo>
                  <a:cubicBezTo>
                    <a:pt x="151" y="81"/>
                    <a:pt x="151" y="81"/>
                    <a:pt x="151" y="80"/>
                  </a:cubicBezTo>
                  <a:cubicBezTo>
                    <a:pt x="151" y="78"/>
                    <a:pt x="151" y="78"/>
                    <a:pt x="150" y="78"/>
                  </a:cubicBezTo>
                  <a:close/>
                  <a:moveTo>
                    <a:pt x="164" y="81"/>
                  </a:moveTo>
                  <a:cubicBezTo>
                    <a:pt x="163" y="81"/>
                    <a:pt x="162" y="82"/>
                    <a:pt x="162" y="83"/>
                  </a:cubicBezTo>
                  <a:cubicBezTo>
                    <a:pt x="162" y="84"/>
                    <a:pt x="163" y="85"/>
                    <a:pt x="164" y="85"/>
                  </a:cubicBezTo>
                  <a:cubicBezTo>
                    <a:pt x="165" y="85"/>
                    <a:pt x="166" y="84"/>
                    <a:pt x="166" y="83"/>
                  </a:cubicBezTo>
                  <a:cubicBezTo>
                    <a:pt x="166" y="82"/>
                    <a:pt x="165" y="81"/>
                    <a:pt x="164" y="81"/>
                  </a:cubicBezTo>
                  <a:close/>
                  <a:moveTo>
                    <a:pt x="139" y="93"/>
                  </a:moveTo>
                  <a:cubicBezTo>
                    <a:pt x="138" y="93"/>
                    <a:pt x="137" y="94"/>
                    <a:pt x="137" y="95"/>
                  </a:cubicBezTo>
                  <a:cubicBezTo>
                    <a:pt x="137" y="96"/>
                    <a:pt x="138" y="97"/>
                    <a:pt x="139" y="97"/>
                  </a:cubicBezTo>
                  <a:cubicBezTo>
                    <a:pt x="140" y="97"/>
                    <a:pt x="141" y="96"/>
                    <a:pt x="141" y="95"/>
                  </a:cubicBezTo>
                  <a:cubicBezTo>
                    <a:pt x="141" y="94"/>
                    <a:pt x="140" y="93"/>
                    <a:pt x="139" y="93"/>
                  </a:cubicBezTo>
                  <a:close/>
                  <a:moveTo>
                    <a:pt x="132" y="94"/>
                  </a:moveTo>
                  <a:cubicBezTo>
                    <a:pt x="131" y="94"/>
                    <a:pt x="130" y="95"/>
                    <a:pt x="130" y="96"/>
                  </a:cubicBezTo>
                  <a:cubicBezTo>
                    <a:pt x="130" y="97"/>
                    <a:pt x="131" y="97"/>
                    <a:pt x="132" y="97"/>
                  </a:cubicBezTo>
                  <a:cubicBezTo>
                    <a:pt x="133" y="97"/>
                    <a:pt x="134" y="97"/>
                    <a:pt x="134" y="96"/>
                  </a:cubicBezTo>
                  <a:cubicBezTo>
                    <a:pt x="134" y="95"/>
                    <a:pt x="133" y="94"/>
                    <a:pt x="132" y="94"/>
                  </a:cubicBezTo>
                  <a:close/>
                  <a:moveTo>
                    <a:pt x="118" y="87"/>
                  </a:moveTo>
                  <a:cubicBezTo>
                    <a:pt x="117" y="87"/>
                    <a:pt x="116" y="87"/>
                    <a:pt x="116" y="88"/>
                  </a:cubicBezTo>
                  <a:cubicBezTo>
                    <a:pt x="116" y="89"/>
                    <a:pt x="117" y="90"/>
                    <a:pt x="118" y="90"/>
                  </a:cubicBezTo>
                  <a:cubicBezTo>
                    <a:pt x="119" y="90"/>
                    <a:pt x="120" y="89"/>
                    <a:pt x="120" y="88"/>
                  </a:cubicBezTo>
                  <a:cubicBezTo>
                    <a:pt x="120" y="87"/>
                    <a:pt x="119" y="87"/>
                    <a:pt x="118" y="87"/>
                  </a:cubicBezTo>
                  <a:close/>
                  <a:moveTo>
                    <a:pt x="160" y="152"/>
                  </a:moveTo>
                  <a:cubicBezTo>
                    <a:pt x="159" y="152"/>
                    <a:pt x="158" y="153"/>
                    <a:pt x="158" y="154"/>
                  </a:cubicBezTo>
                  <a:cubicBezTo>
                    <a:pt x="158" y="155"/>
                    <a:pt x="159" y="156"/>
                    <a:pt x="160" y="156"/>
                  </a:cubicBezTo>
                  <a:cubicBezTo>
                    <a:pt x="161" y="156"/>
                    <a:pt x="162" y="155"/>
                    <a:pt x="162" y="154"/>
                  </a:cubicBezTo>
                  <a:cubicBezTo>
                    <a:pt x="162" y="153"/>
                    <a:pt x="161" y="152"/>
                    <a:pt x="160" y="152"/>
                  </a:cubicBezTo>
                  <a:close/>
                  <a:moveTo>
                    <a:pt x="110" y="158"/>
                  </a:moveTo>
                  <a:cubicBezTo>
                    <a:pt x="109" y="158"/>
                    <a:pt x="109" y="158"/>
                    <a:pt x="109" y="159"/>
                  </a:cubicBezTo>
                  <a:cubicBezTo>
                    <a:pt x="109" y="160"/>
                    <a:pt x="109" y="161"/>
                    <a:pt x="110" y="161"/>
                  </a:cubicBezTo>
                  <a:cubicBezTo>
                    <a:pt x="111" y="161"/>
                    <a:pt x="112" y="160"/>
                    <a:pt x="112" y="159"/>
                  </a:cubicBezTo>
                  <a:cubicBezTo>
                    <a:pt x="112" y="158"/>
                    <a:pt x="112" y="158"/>
                    <a:pt x="110" y="158"/>
                  </a:cubicBezTo>
                  <a:close/>
                  <a:moveTo>
                    <a:pt x="160" y="121"/>
                  </a:moveTo>
                  <a:cubicBezTo>
                    <a:pt x="159" y="121"/>
                    <a:pt x="159" y="121"/>
                    <a:pt x="159" y="122"/>
                  </a:cubicBezTo>
                  <a:cubicBezTo>
                    <a:pt x="159" y="123"/>
                    <a:pt x="159" y="124"/>
                    <a:pt x="160" y="124"/>
                  </a:cubicBezTo>
                  <a:cubicBezTo>
                    <a:pt x="161" y="124"/>
                    <a:pt x="162" y="123"/>
                    <a:pt x="162" y="122"/>
                  </a:cubicBezTo>
                  <a:cubicBezTo>
                    <a:pt x="162" y="121"/>
                    <a:pt x="161" y="121"/>
                    <a:pt x="160" y="121"/>
                  </a:cubicBezTo>
                  <a:close/>
                  <a:moveTo>
                    <a:pt x="156" y="137"/>
                  </a:moveTo>
                  <a:cubicBezTo>
                    <a:pt x="155" y="136"/>
                    <a:pt x="155" y="137"/>
                    <a:pt x="155" y="138"/>
                  </a:cubicBezTo>
                  <a:cubicBezTo>
                    <a:pt x="155" y="139"/>
                    <a:pt x="155" y="140"/>
                    <a:pt x="156" y="140"/>
                  </a:cubicBezTo>
                  <a:cubicBezTo>
                    <a:pt x="157" y="140"/>
                    <a:pt x="158" y="139"/>
                    <a:pt x="158" y="138"/>
                  </a:cubicBezTo>
                  <a:cubicBezTo>
                    <a:pt x="158" y="137"/>
                    <a:pt x="158" y="137"/>
                    <a:pt x="156" y="137"/>
                  </a:cubicBezTo>
                  <a:close/>
                  <a:moveTo>
                    <a:pt x="123" y="148"/>
                  </a:moveTo>
                  <a:cubicBezTo>
                    <a:pt x="122" y="148"/>
                    <a:pt x="121" y="149"/>
                    <a:pt x="121" y="150"/>
                  </a:cubicBezTo>
                  <a:cubicBezTo>
                    <a:pt x="121" y="151"/>
                    <a:pt x="122" y="152"/>
                    <a:pt x="123" y="152"/>
                  </a:cubicBezTo>
                  <a:cubicBezTo>
                    <a:pt x="124" y="152"/>
                    <a:pt x="125" y="151"/>
                    <a:pt x="125" y="150"/>
                  </a:cubicBezTo>
                  <a:cubicBezTo>
                    <a:pt x="125" y="149"/>
                    <a:pt x="124" y="148"/>
                    <a:pt x="123" y="148"/>
                  </a:cubicBezTo>
                  <a:close/>
                  <a:moveTo>
                    <a:pt x="109" y="136"/>
                  </a:moveTo>
                  <a:cubicBezTo>
                    <a:pt x="108" y="136"/>
                    <a:pt x="107" y="136"/>
                    <a:pt x="107" y="137"/>
                  </a:cubicBezTo>
                  <a:cubicBezTo>
                    <a:pt x="107" y="138"/>
                    <a:pt x="108" y="139"/>
                    <a:pt x="109" y="139"/>
                  </a:cubicBezTo>
                  <a:cubicBezTo>
                    <a:pt x="110" y="139"/>
                    <a:pt x="111" y="138"/>
                    <a:pt x="111" y="137"/>
                  </a:cubicBezTo>
                  <a:cubicBezTo>
                    <a:pt x="111" y="136"/>
                    <a:pt x="110" y="136"/>
                    <a:pt x="109" y="136"/>
                  </a:cubicBezTo>
                  <a:close/>
                  <a:moveTo>
                    <a:pt x="109" y="107"/>
                  </a:moveTo>
                  <a:cubicBezTo>
                    <a:pt x="108" y="107"/>
                    <a:pt x="108" y="108"/>
                    <a:pt x="108" y="109"/>
                  </a:cubicBezTo>
                  <a:cubicBezTo>
                    <a:pt x="107" y="110"/>
                    <a:pt x="108" y="111"/>
                    <a:pt x="109" y="111"/>
                  </a:cubicBezTo>
                  <a:cubicBezTo>
                    <a:pt x="110" y="111"/>
                    <a:pt x="111" y="110"/>
                    <a:pt x="111" y="109"/>
                  </a:cubicBezTo>
                  <a:cubicBezTo>
                    <a:pt x="111" y="108"/>
                    <a:pt x="110" y="107"/>
                    <a:pt x="109" y="107"/>
                  </a:cubicBezTo>
                  <a:close/>
                  <a:moveTo>
                    <a:pt x="107" y="115"/>
                  </a:moveTo>
                  <a:cubicBezTo>
                    <a:pt x="106" y="115"/>
                    <a:pt x="105" y="116"/>
                    <a:pt x="105" y="117"/>
                  </a:cubicBezTo>
                  <a:cubicBezTo>
                    <a:pt x="105" y="118"/>
                    <a:pt x="106" y="119"/>
                    <a:pt x="107" y="119"/>
                  </a:cubicBezTo>
                  <a:cubicBezTo>
                    <a:pt x="108" y="119"/>
                    <a:pt x="108" y="118"/>
                    <a:pt x="108" y="117"/>
                  </a:cubicBezTo>
                  <a:cubicBezTo>
                    <a:pt x="108" y="116"/>
                    <a:pt x="108" y="115"/>
                    <a:pt x="107" y="115"/>
                  </a:cubicBezTo>
                  <a:close/>
                  <a:moveTo>
                    <a:pt x="106" y="124"/>
                  </a:moveTo>
                  <a:cubicBezTo>
                    <a:pt x="105" y="124"/>
                    <a:pt x="104" y="124"/>
                    <a:pt x="104" y="125"/>
                  </a:cubicBezTo>
                  <a:cubicBezTo>
                    <a:pt x="104" y="126"/>
                    <a:pt x="104" y="127"/>
                    <a:pt x="106" y="127"/>
                  </a:cubicBezTo>
                  <a:cubicBezTo>
                    <a:pt x="107" y="127"/>
                    <a:pt x="107" y="126"/>
                    <a:pt x="107" y="125"/>
                  </a:cubicBezTo>
                  <a:cubicBezTo>
                    <a:pt x="107" y="124"/>
                    <a:pt x="107" y="124"/>
                    <a:pt x="106" y="124"/>
                  </a:cubicBezTo>
                  <a:close/>
                  <a:moveTo>
                    <a:pt x="173" y="137"/>
                  </a:moveTo>
                  <a:cubicBezTo>
                    <a:pt x="172" y="137"/>
                    <a:pt x="171" y="137"/>
                    <a:pt x="171" y="138"/>
                  </a:cubicBezTo>
                  <a:cubicBezTo>
                    <a:pt x="171" y="139"/>
                    <a:pt x="172" y="140"/>
                    <a:pt x="173" y="140"/>
                  </a:cubicBezTo>
                  <a:cubicBezTo>
                    <a:pt x="174" y="140"/>
                    <a:pt x="175" y="139"/>
                    <a:pt x="175" y="138"/>
                  </a:cubicBezTo>
                  <a:cubicBezTo>
                    <a:pt x="175" y="137"/>
                    <a:pt x="174" y="137"/>
                    <a:pt x="173" y="137"/>
                  </a:cubicBezTo>
                  <a:close/>
                  <a:moveTo>
                    <a:pt x="167" y="96"/>
                  </a:moveTo>
                  <a:cubicBezTo>
                    <a:pt x="166" y="96"/>
                    <a:pt x="165" y="97"/>
                    <a:pt x="165" y="98"/>
                  </a:cubicBezTo>
                  <a:cubicBezTo>
                    <a:pt x="165" y="99"/>
                    <a:pt x="166" y="100"/>
                    <a:pt x="167" y="100"/>
                  </a:cubicBezTo>
                  <a:cubicBezTo>
                    <a:pt x="168" y="100"/>
                    <a:pt x="169" y="99"/>
                    <a:pt x="169" y="98"/>
                  </a:cubicBezTo>
                  <a:cubicBezTo>
                    <a:pt x="169" y="97"/>
                    <a:pt x="168" y="96"/>
                    <a:pt x="167" y="96"/>
                  </a:cubicBezTo>
                  <a:close/>
                  <a:moveTo>
                    <a:pt x="167" y="91"/>
                  </a:moveTo>
                  <a:cubicBezTo>
                    <a:pt x="166" y="91"/>
                    <a:pt x="166" y="91"/>
                    <a:pt x="166" y="92"/>
                  </a:cubicBezTo>
                  <a:cubicBezTo>
                    <a:pt x="166" y="94"/>
                    <a:pt x="166" y="94"/>
                    <a:pt x="167" y="94"/>
                  </a:cubicBezTo>
                  <a:cubicBezTo>
                    <a:pt x="168" y="94"/>
                    <a:pt x="169" y="94"/>
                    <a:pt x="169" y="93"/>
                  </a:cubicBezTo>
                  <a:cubicBezTo>
                    <a:pt x="169" y="91"/>
                    <a:pt x="168" y="91"/>
                    <a:pt x="167" y="91"/>
                  </a:cubicBezTo>
                  <a:close/>
                  <a:moveTo>
                    <a:pt x="166" y="101"/>
                  </a:moveTo>
                  <a:cubicBezTo>
                    <a:pt x="165" y="101"/>
                    <a:pt x="164" y="102"/>
                    <a:pt x="164" y="103"/>
                  </a:cubicBezTo>
                  <a:cubicBezTo>
                    <a:pt x="164" y="104"/>
                    <a:pt x="165" y="104"/>
                    <a:pt x="166" y="104"/>
                  </a:cubicBezTo>
                  <a:cubicBezTo>
                    <a:pt x="167" y="104"/>
                    <a:pt x="168" y="104"/>
                    <a:pt x="168" y="103"/>
                  </a:cubicBezTo>
                  <a:cubicBezTo>
                    <a:pt x="168" y="102"/>
                    <a:pt x="167" y="101"/>
                    <a:pt x="166" y="101"/>
                  </a:cubicBezTo>
                  <a:close/>
                  <a:moveTo>
                    <a:pt x="155" y="106"/>
                  </a:moveTo>
                  <a:cubicBezTo>
                    <a:pt x="154" y="106"/>
                    <a:pt x="153" y="107"/>
                    <a:pt x="153" y="108"/>
                  </a:cubicBezTo>
                  <a:cubicBezTo>
                    <a:pt x="153" y="109"/>
                    <a:pt x="154" y="110"/>
                    <a:pt x="155" y="110"/>
                  </a:cubicBezTo>
                  <a:cubicBezTo>
                    <a:pt x="156" y="110"/>
                    <a:pt x="157" y="109"/>
                    <a:pt x="157" y="108"/>
                  </a:cubicBezTo>
                  <a:cubicBezTo>
                    <a:pt x="157" y="107"/>
                    <a:pt x="156" y="106"/>
                    <a:pt x="155" y="106"/>
                  </a:cubicBezTo>
                  <a:close/>
                  <a:moveTo>
                    <a:pt x="150" y="69"/>
                  </a:moveTo>
                  <a:cubicBezTo>
                    <a:pt x="148" y="69"/>
                    <a:pt x="147" y="71"/>
                    <a:pt x="147" y="72"/>
                  </a:cubicBezTo>
                  <a:cubicBezTo>
                    <a:pt x="147" y="74"/>
                    <a:pt x="148" y="76"/>
                    <a:pt x="150" y="76"/>
                  </a:cubicBezTo>
                  <a:cubicBezTo>
                    <a:pt x="152" y="76"/>
                    <a:pt x="154" y="74"/>
                    <a:pt x="154" y="72"/>
                  </a:cubicBezTo>
                  <a:cubicBezTo>
                    <a:pt x="154" y="71"/>
                    <a:pt x="152" y="69"/>
                    <a:pt x="150" y="69"/>
                  </a:cubicBezTo>
                  <a:close/>
                  <a:moveTo>
                    <a:pt x="150" y="60"/>
                  </a:moveTo>
                  <a:cubicBezTo>
                    <a:pt x="148" y="60"/>
                    <a:pt x="147" y="62"/>
                    <a:pt x="147" y="64"/>
                  </a:cubicBezTo>
                  <a:cubicBezTo>
                    <a:pt x="147" y="65"/>
                    <a:pt x="148" y="67"/>
                    <a:pt x="150" y="67"/>
                  </a:cubicBezTo>
                  <a:cubicBezTo>
                    <a:pt x="152" y="67"/>
                    <a:pt x="153" y="66"/>
                    <a:pt x="153" y="64"/>
                  </a:cubicBezTo>
                  <a:cubicBezTo>
                    <a:pt x="153" y="62"/>
                    <a:pt x="152" y="60"/>
                    <a:pt x="150" y="60"/>
                  </a:cubicBezTo>
                  <a:close/>
                  <a:moveTo>
                    <a:pt x="156" y="74"/>
                  </a:moveTo>
                  <a:cubicBezTo>
                    <a:pt x="155" y="74"/>
                    <a:pt x="153" y="76"/>
                    <a:pt x="153" y="78"/>
                  </a:cubicBezTo>
                  <a:cubicBezTo>
                    <a:pt x="153" y="79"/>
                    <a:pt x="154" y="81"/>
                    <a:pt x="156" y="81"/>
                  </a:cubicBezTo>
                  <a:cubicBezTo>
                    <a:pt x="158" y="81"/>
                    <a:pt x="160" y="79"/>
                    <a:pt x="160" y="78"/>
                  </a:cubicBezTo>
                  <a:cubicBezTo>
                    <a:pt x="160" y="76"/>
                    <a:pt x="158" y="74"/>
                    <a:pt x="156" y="74"/>
                  </a:cubicBezTo>
                  <a:close/>
                  <a:moveTo>
                    <a:pt x="125" y="92"/>
                  </a:moveTo>
                  <a:cubicBezTo>
                    <a:pt x="123" y="92"/>
                    <a:pt x="122" y="94"/>
                    <a:pt x="122" y="96"/>
                  </a:cubicBezTo>
                  <a:cubicBezTo>
                    <a:pt x="122" y="98"/>
                    <a:pt x="123" y="99"/>
                    <a:pt x="125" y="99"/>
                  </a:cubicBezTo>
                  <a:cubicBezTo>
                    <a:pt x="127" y="99"/>
                    <a:pt x="128" y="98"/>
                    <a:pt x="128" y="96"/>
                  </a:cubicBezTo>
                  <a:cubicBezTo>
                    <a:pt x="128" y="94"/>
                    <a:pt x="127" y="92"/>
                    <a:pt x="125" y="92"/>
                  </a:cubicBezTo>
                  <a:close/>
                  <a:moveTo>
                    <a:pt x="168" y="120"/>
                  </a:moveTo>
                  <a:cubicBezTo>
                    <a:pt x="167" y="120"/>
                    <a:pt x="166" y="121"/>
                    <a:pt x="166" y="122"/>
                  </a:cubicBezTo>
                  <a:cubicBezTo>
                    <a:pt x="166" y="123"/>
                    <a:pt x="167" y="124"/>
                    <a:pt x="168" y="124"/>
                  </a:cubicBezTo>
                  <a:cubicBezTo>
                    <a:pt x="169" y="124"/>
                    <a:pt x="170" y="123"/>
                    <a:pt x="170" y="122"/>
                  </a:cubicBezTo>
                  <a:cubicBezTo>
                    <a:pt x="170" y="121"/>
                    <a:pt x="169" y="120"/>
                    <a:pt x="168" y="120"/>
                  </a:cubicBezTo>
                  <a:close/>
                  <a:moveTo>
                    <a:pt x="145" y="147"/>
                  </a:moveTo>
                  <a:cubicBezTo>
                    <a:pt x="144" y="147"/>
                    <a:pt x="143" y="148"/>
                    <a:pt x="143" y="149"/>
                  </a:cubicBezTo>
                  <a:cubicBezTo>
                    <a:pt x="143" y="150"/>
                    <a:pt x="144" y="151"/>
                    <a:pt x="145" y="151"/>
                  </a:cubicBezTo>
                  <a:cubicBezTo>
                    <a:pt x="146" y="151"/>
                    <a:pt x="147" y="150"/>
                    <a:pt x="147" y="149"/>
                  </a:cubicBezTo>
                  <a:cubicBezTo>
                    <a:pt x="147" y="148"/>
                    <a:pt x="146" y="147"/>
                    <a:pt x="145" y="147"/>
                  </a:cubicBezTo>
                  <a:close/>
                  <a:moveTo>
                    <a:pt x="170" y="159"/>
                  </a:moveTo>
                  <a:cubicBezTo>
                    <a:pt x="169" y="159"/>
                    <a:pt x="168" y="160"/>
                    <a:pt x="168" y="161"/>
                  </a:cubicBezTo>
                  <a:cubicBezTo>
                    <a:pt x="168" y="162"/>
                    <a:pt x="169" y="162"/>
                    <a:pt x="170" y="162"/>
                  </a:cubicBezTo>
                  <a:cubicBezTo>
                    <a:pt x="171" y="162"/>
                    <a:pt x="172" y="162"/>
                    <a:pt x="172" y="161"/>
                  </a:cubicBezTo>
                  <a:cubicBezTo>
                    <a:pt x="172" y="160"/>
                    <a:pt x="171" y="159"/>
                    <a:pt x="170" y="159"/>
                  </a:cubicBezTo>
                  <a:close/>
                  <a:moveTo>
                    <a:pt x="193" y="138"/>
                  </a:moveTo>
                  <a:cubicBezTo>
                    <a:pt x="192" y="138"/>
                    <a:pt x="191" y="139"/>
                    <a:pt x="191" y="140"/>
                  </a:cubicBezTo>
                  <a:cubicBezTo>
                    <a:pt x="191" y="141"/>
                    <a:pt x="192" y="141"/>
                    <a:pt x="193" y="141"/>
                  </a:cubicBezTo>
                  <a:cubicBezTo>
                    <a:pt x="194" y="142"/>
                    <a:pt x="195" y="141"/>
                    <a:pt x="195" y="140"/>
                  </a:cubicBezTo>
                  <a:cubicBezTo>
                    <a:pt x="195" y="139"/>
                    <a:pt x="194" y="138"/>
                    <a:pt x="193" y="138"/>
                  </a:cubicBezTo>
                  <a:close/>
                  <a:moveTo>
                    <a:pt x="200" y="137"/>
                  </a:moveTo>
                  <a:cubicBezTo>
                    <a:pt x="199" y="137"/>
                    <a:pt x="198" y="138"/>
                    <a:pt x="198" y="139"/>
                  </a:cubicBezTo>
                  <a:cubicBezTo>
                    <a:pt x="198" y="140"/>
                    <a:pt x="199" y="140"/>
                    <a:pt x="200" y="140"/>
                  </a:cubicBezTo>
                  <a:cubicBezTo>
                    <a:pt x="201" y="140"/>
                    <a:pt x="202" y="140"/>
                    <a:pt x="202" y="139"/>
                  </a:cubicBezTo>
                  <a:cubicBezTo>
                    <a:pt x="202" y="138"/>
                    <a:pt x="201" y="137"/>
                    <a:pt x="200" y="137"/>
                  </a:cubicBezTo>
                  <a:close/>
                  <a:moveTo>
                    <a:pt x="221" y="180"/>
                  </a:moveTo>
                  <a:cubicBezTo>
                    <a:pt x="219" y="180"/>
                    <a:pt x="218" y="182"/>
                    <a:pt x="218" y="184"/>
                  </a:cubicBezTo>
                  <a:cubicBezTo>
                    <a:pt x="218" y="186"/>
                    <a:pt x="219" y="187"/>
                    <a:pt x="221" y="187"/>
                  </a:cubicBezTo>
                  <a:cubicBezTo>
                    <a:pt x="223" y="187"/>
                    <a:pt x="224" y="186"/>
                    <a:pt x="224" y="184"/>
                  </a:cubicBezTo>
                  <a:cubicBezTo>
                    <a:pt x="224" y="182"/>
                    <a:pt x="223" y="181"/>
                    <a:pt x="221" y="180"/>
                  </a:cubicBezTo>
                  <a:close/>
                  <a:moveTo>
                    <a:pt x="222" y="176"/>
                  </a:moveTo>
                  <a:cubicBezTo>
                    <a:pt x="221" y="176"/>
                    <a:pt x="221" y="176"/>
                    <a:pt x="221" y="177"/>
                  </a:cubicBezTo>
                  <a:cubicBezTo>
                    <a:pt x="221" y="178"/>
                    <a:pt x="221" y="179"/>
                    <a:pt x="222" y="179"/>
                  </a:cubicBezTo>
                  <a:cubicBezTo>
                    <a:pt x="223" y="179"/>
                    <a:pt x="224" y="178"/>
                    <a:pt x="224" y="177"/>
                  </a:cubicBezTo>
                  <a:cubicBezTo>
                    <a:pt x="224" y="176"/>
                    <a:pt x="224" y="176"/>
                    <a:pt x="222" y="176"/>
                  </a:cubicBezTo>
                  <a:close/>
                  <a:moveTo>
                    <a:pt x="230" y="215"/>
                  </a:moveTo>
                  <a:cubicBezTo>
                    <a:pt x="229" y="215"/>
                    <a:pt x="229" y="216"/>
                    <a:pt x="229" y="217"/>
                  </a:cubicBezTo>
                  <a:cubicBezTo>
                    <a:pt x="229" y="218"/>
                    <a:pt x="229" y="219"/>
                    <a:pt x="230" y="219"/>
                  </a:cubicBezTo>
                  <a:cubicBezTo>
                    <a:pt x="231" y="219"/>
                    <a:pt x="232" y="218"/>
                    <a:pt x="232" y="217"/>
                  </a:cubicBezTo>
                  <a:cubicBezTo>
                    <a:pt x="232" y="216"/>
                    <a:pt x="231" y="215"/>
                    <a:pt x="230" y="215"/>
                  </a:cubicBezTo>
                  <a:close/>
                  <a:moveTo>
                    <a:pt x="242" y="220"/>
                  </a:moveTo>
                  <a:cubicBezTo>
                    <a:pt x="241" y="220"/>
                    <a:pt x="240" y="221"/>
                    <a:pt x="240" y="222"/>
                  </a:cubicBezTo>
                  <a:cubicBezTo>
                    <a:pt x="240" y="223"/>
                    <a:pt x="241" y="224"/>
                    <a:pt x="242" y="224"/>
                  </a:cubicBezTo>
                  <a:cubicBezTo>
                    <a:pt x="243" y="224"/>
                    <a:pt x="244" y="223"/>
                    <a:pt x="244" y="222"/>
                  </a:cubicBezTo>
                  <a:cubicBezTo>
                    <a:pt x="244" y="221"/>
                    <a:pt x="243" y="220"/>
                    <a:pt x="242" y="220"/>
                  </a:cubicBezTo>
                  <a:close/>
                  <a:moveTo>
                    <a:pt x="246" y="241"/>
                  </a:moveTo>
                  <a:cubicBezTo>
                    <a:pt x="245" y="241"/>
                    <a:pt x="244" y="242"/>
                    <a:pt x="244" y="243"/>
                  </a:cubicBezTo>
                  <a:cubicBezTo>
                    <a:pt x="244" y="244"/>
                    <a:pt x="245" y="245"/>
                    <a:pt x="246" y="245"/>
                  </a:cubicBezTo>
                  <a:cubicBezTo>
                    <a:pt x="247" y="245"/>
                    <a:pt x="248" y="244"/>
                    <a:pt x="248" y="243"/>
                  </a:cubicBezTo>
                  <a:cubicBezTo>
                    <a:pt x="248" y="242"/>
                    <a:pt x="247" y="241"/>
                    <a:pt x="246" y="241"/>
                  </a:cubicBezTo>
                  <a:close/>
                  <a:moveTo>
                    <a:pt x="242" y="234"/>
                  </a:moveTo>
                  <a:cubicBezTo>
                    <a:pt x="240" y="234"/>
                    <a:pt x="239" y="235"/>
                    <a:pt x="239" y="237"/>
                  </a:cubicBezTo>
                  <a:cubicBezTo>
                    <a:pt x="239" y="239"/>
                    <a:pt x="240" y="241"/>
                    <a:pt x="242" y="241"/>
                  </a:cubicBezTo>
                  <a:cubicBezTo>
                    <a:pt x="244" y="241"/>
                    <a:pt x="246" y="239"/>
                    <a:pt x="246" y="237"/>
                  </a:cubicBezTo>
                  <a:cubicBezTo>
                    <a:pt x="246" y="235"/>
                    <a:pt x="244" y="234"/>
                    <a:pt x="242" y="234"/>
                  </a:cubicBezTo>
                  <a:close/>
                  <a:moveTo>
                    <a:pt x="211" y="241"/>
                  </a:moveTo>
                  <a:cubicBezTo>
                    <a:pt x="210" y="241"/>
                    <a:pt x="208" y="242"/>
                    <a:pt x="208" y="244"/>
                  </a:cubicBezTo>
                  <a:cubicBezTo>
                    <a:pt x="208" y="246"/>
                    <a:pt x="209" y="248"/>
                    <a:pt x="211" y="248"/>
                  </a:cubicBezTo>
                  <a:cubicBezTo>
                    <a:pt x="213" y="248"/>
                    <a:pt x="215" y="246"/>
                    <a:pt x="215" y="244"/>
                  </a:cubicBezTo>
                  <a:cubicBezTo>
                    <a:pt x="215" y="242"/>
                    <a:pt x="213" y="241"/>
                    <a:pt x="211" y="241"/>
                  </a:cubicBezTo>
                  <a:close/>
                  <a:moveTo>
                    <a:pt x="215" y="263"/>
                  </a:moveTo>
                  <a:cubicBezTo>
                    <a:pt x="214" y="263"/>
                    <a:pt x="214" y="264"/>
                    <a:pt x="214" y="265"/>
                  </a:cubicBezTo>
                  <a:cubicBezTo>
                    <a:pt x="214" y="266"/>
                    <a:pt x="214" y="267"/>
                    <a:pt x="215" y="267"/>
                  </a:cubicBezTo>
                  <a:cubicBezTo>
                    <a:pt x="216" y="267"/>
                    <a:pt x="217" y="266"/>
                    <a:pt x="217" y="265"/>
                  </a:cubicBezTo>
                  <a:cubicBezTo>
                    <a:pt x="217" y="264"/>
                    <a:pt x="216" y="263"/>
                    <a:pt x="215" y="263"/>
                  </a:cubicBezTo>
                  <a:close/>
                  <a:moveTo>
                    <a:pt x="114" y="91"/>
                  </a:moveTo>
                  <a:cubicBezTo>
                    <a:pt x="111" y="91"/>
                    <a:pt x="108" y="93"/>
                    <a:pt x="108" y="96"/>
                  </a:cubicBezTo>
                  <a:cubicBezTo>
                    <a:pt x="108" y="99"/>
                    <a:pt x="111" y="102"/>
                    <a:pt x="114" y="102"/>
                  </a:cubicBezTo>
                  <a:cubicBezTo>
                    <a:pt x="117" y="102"/>
                    <a:pt x="119" y="99"/>
                    <a:pt x="119" y="96"/>
                  </a:cubicBezTo>
                  <a:cubicBezTo>
                    <a:pt x="119" y="93"/>
                    <a:pt x="117" y="91"/>
                    <a:pt x="114" y="91"/>
                  </a:cubicBezTo>
                  <a:close/>
                  <a:moveTo>
                    <a:pt x="130" y="29"/>
                  </a:moveTo>
                  <a:cubicBezTo>
                    <a:pt x="126" y="29"/>
                    <a:pt x="122" y="32"/>
                    <a:pt x="122" y="36"/>
                  </a:cubicBezTo>
                  <a:cubicBezTo>
                    <a:pt x="122" y="40"/>
                    <a:pt x="125" y="44"/>
                    <a:pt x="129" y="44"/>
                  </a:cubicBezTo>
                  <a:cubicBezTo>
                    <a:pt x="134" y="44"/>
                    <a:pt x="137" y="41"/>
                    <a:pt x="137" y="37"/>
                  </a:cubicBezTo>
                  <a:cubicBezTo>
                    <a:pt x="137" y="32"/>
                    <a:pt x="134" y="29"/>
                    <a:pt x="130" y="29"/>
                  </a:cubicBezTo>
                  <a:close/>
                  <a:moveTo>
                    <a:pt x="139" y="46"/>
                  </a:moveTo>
                  <a:cubicBezTo>
                    <a:pt x="135" y="46"/>
                    <a:pt x="132" y="49"/>
                    <a:pt x="132" y="53"/>
                  </a:cubicBezTo>
                  <a:cubicBezTo>
                    <a:pt x="132" y="57"/>
                    <a:pt x="135" y="60"/>
                    <a:pt x="139" y="60"/>
                  </a:cubicBezTo>
                  <a:cubicBezTo>
                    <a:pt x="143" y="60"/>
                    <a:pt x="147" y="57"/>
                    <a:pt x="147" y="53"/>
                  </a:cubicBezTo>
                  <a:cubicBezTo>
                    <a:pt x="147" y="49"/>
                    <a:pt x="143" y="46"/>
                    <a:pt x="139" y="46"/>
                  </a:cubicBezTo>
                  <a:close/>
                  <a:moveTo>
                    <a:pt x="164" y="105"/>
                  </a:moveTo>
                  <a:cubicBezTo>
                    <a:pt x="160" y="105"/>
                    <a:pt x="157" y="108"/>
                    <a:pt x="157" y="113"/>
                  </a:cubicBezTo>
                  <a:cubicBezTo>
                    <a:pt x="157" y="117"/>
                    <a:pt x="160" y="120"/>
                    <a:pt x="164" y="120"/>
                  </a:cubicBezTo>
                  <a:cubicBezTo>
                    <a:pt x="168" y="120"/>
                    <a:pt x="172" y="117"/>
                    <a:pt x="172" y="113"/>
                  </a:cubicBezTo>
                  <a:cubicBezTo>
                    <a:pt x="172" y="109"/>
                    <a:pt x="169" y="105"/>
                    <a:pt x="164" y="105"/>
                  </a:cubicBezTo>
                  <a:close/>
                  <a:moveTo>
                    <a:pt x="112" y="141"/>
                  </a:moveTo>
                  <a:cubicBezTo>
                    <a:pt x="108" y="141"/>
                    <a:pt x="104" y="145"/>
                    <a:pt x="104" y="149"/>
                  </a:cubicBezTo>
                  <a:cubicBezTo>
                    <a:pt x="104" y="153"/>
                    <a:pt x="108" y="156"/>
                    <a:pt x="112" y="156"/>
                  </a:cubicBezTo>
                  <a:cubicBezTo>
                    <a:pt x="116" y="156"/>
                    <a:pt x="119" y="153"/>
                    <a:pt x="119" y="149"/>
                  </a:cubicBezTo>
                  <a:cubicBezTo>
                    <a:pt x="119" y="145"/>
                    <a:pt x="116" y="142"/>
                    <a:pt x="112" y="141"/>
                  </a:cubicBezTo>
                  <a:close/>
                  <a:moveTo>
                    <a:pt x="165" y="125"/>
                  </a:moveTo>
                  <a:cubicBezTo>
                    <a:pt x="161" y="124"/>
                    <a:pt x="158" y="128"/>
                    <a:pt x="158" y="132"/>
                  </a:cubicBezTo>
                  <a:cubicBezTo>
                    <a:pt x="158" y="136"/>
                    <a:pt x="161" y="139"/>
                    <a:pt x="165" y="139"/>
                  </a:cubicBezTo>
                  <a:cubicBezTo>
                    <a:pt x="169" y="139"/>
                    <a:pt x="172" y="136"/>
                    <a:pt x="172" y="132"/>
                  </a:cubicBezTo>
                  <a:cubicBezTo>
                    <a:pt x="173" y="128"/>
                    <a:pt x="169" y="125"/>
                    <a:pt x="165" y="125"/>
                  </a:cubicBezTo>
                  <a:close/>
                  <a:moveTo>
                    <a:pt x="155" y="141"/>
                  </a:moveTo>
                  <a:cubicBezTo>
                    <a:pt x="152" y="141"/>
                    <a:pt x="149" y="144"/>
                    <a:pt x="149" y="147"/>
                  </a:cubicBezTo>
                  <a:cubicBezTo>
                    <a:pt x="149" y="150"/>
                    <a:pt x="152" y="152"/>
                    <a:pt x="155" y="152"/>
                  </a:cubicBezTo>
                  <a:cubicBezTo>
                    <a:pt x="158" y="152"/>
                    <a:pt x="160" y="150"/>
                    <a:pt x="160" y="147"/>
                  </a:cubicBezTo>
                  <a:cubicBezTo>
                    <a:pt x="160" y="144"/>
                    <a:pt x="158" y="142"/>
                    <a:pt x="155" y="141"/>
                  </a:cubicBezTo>
                  <a:close/>
                  <a:moveTo>
                    <a:pt x="154" y="82"/>
                  </a:moveTo>
                  <a:cubicBezTo>
                    <a:pt x="148" y="82"/>
                    <a:pt x="143" y="87"/>
                    <a:pt x="143" y="93"/>
                  </a:cubicBezTo>
                  <a:cubicBezTo>
                    <a:pt x="142" y="99"/>
                    <a:pt x="147" y="104"/>
                    <a:pt x="153" y="104"/>
                  </a:cubicBezTo>
                  <a:cubicBezTo>
                    <a:pt x="159" y="104"/>
                    <a:pt x="164" y="99"/>
                    <a:pt x="164" y="93"/>
                  </a:cubicBezTo>
                  <a:cubicBezTo>
                    <a:pt x="164" y="87"/>
                    <a:pt x="160" y="82"/>
                    <a:pt x="154" y="82"/>
                  </a:cubicBezTo>
                  <a:close/>
                  <a:moveTo>
                    <a:pt x="169" y="140"/>
                  </a:moveTo>
                  <a:cubicBezTo>
                    <a:pt x="165" y="140"/>
                    <a:pt x="162" y="144"/>
                    <a:pt x="162" y="148"/>
                  </a:cubicBezTo>
                  <a:cubicBezTo>
                    <a:pt x="161" y="152"/>
                    <a:pt x="165" y="155"/>
                    <a:pt x="169" y="155"/>
                  </a:cubicBezTo>
                  <a:cubicBezTo>
                    <a:pt x="173" y="155"/>
                    <a:pt x="176" y="152"/>
                    <a:pt x="176" y="148"/>
                  </a:cubicBezTo>
                  <a:cubicBezTo>
                    <a:pt x="176" y="144"/>
                    <a:pt x="173" y="140"/>
                    <a:pt x="169" y="140"/>
                  </a:cubicBezTo>
                  <a:close/>
                  <a:moveTo>
                    <a:pt x="181" y="188"/>
                  </a:moveTo>
                  <a:cubicBezTo>
                    <a:pt x="178" y="188"/>
                    <a:pt x="176" y="190"/>
                    <a:pt x="176" y="193"/>
                  </a:cubicBezTo>
                  <a:cubicBezTo>
                    <a:pt x="176" y="196"/>
                    <a:pt x="178" y="199"/>
                    <a:pt x="181" y="199"/>
                  </a:cubicBezTo>
                  <a:cubicBezTo>
                    <a:pt x="184" y="199"/>
                    <a:pt x="187" y="196"/>
                    <a:pt x="187" y="194"/>
                  </a:cubicBezTo>
                  <a:cubicBezTo>
                    <a:pt x="187" y="191"/>
                    <a:pt x="184" y="188"/>
                    <a:pt x="181" y="188"/>
                  </a:cubicBezTo>
                  <a:close/>
                  <a:moveTo>
                    <a:pt x="204" y="190"/>
                  </a:moveTo>
                  <a:cubicBezTo>
                    <a:pt x="201" y="190"/>
                    <a:pt x="198" y="193"/>
                    <a:pt x="198" y="196"/>
                  </a:cubicBezTo>
                  <a:cubicBezTo>
                    <a:pt x="198" y="198"/>
                    <a:pt x="201" y="201"/>
                    <a:pt x="204" y="201"/>
                  </a:cubicBezTo>
                  <a:cubicBezTo>
                    <a:pt x="207" y="201"/>
                    <a:pt x="209" y="199"/>
                    <a:pt x="209" y="196"/>
                  </a:cubicBezTo>
                  <a:cubicBezTo>
                    <a:pt x="209" y="193"/>
                    <a:pt x="207" y="190"/>
                    <a:pt x="204" y="190"/>
                  </a:cubicBezTo>
                  <a:close/>
                  <a:moveTo>
                    <a:pt x="221" y="228"/>
                  </a:moveTo>
                  <a:cubicBezTo>
                    <a:pt x="218" y="228"/>
                    <a:pt x="215" y="230"/>
                    <a:pt x="215" y="233"/>
                  </a:cubicBezTo>
                  <a:cubicBezTo>
                    <a:pt x="215" y="236"/>
                    <a:pt x="218" y="238"/>
                    <a:pt x="221" y="238"/>
                  </a:cubicBezTo>
                  <a:cubicBezTo>
                    <a:pt x="224" y="238"/>
                    <a:pt x="226" y="236"/>
                    <a:pt x="226" y="233"/>
                  </a:cubicBezTo>
                  <a:cubicBezTo>
                    <a:pt x="226" y="230"/>
                    <a:pt x="224" y="228"/>
                    <a:pt x="221" y="228"/>
                  </a:cubicBezTo>
                  <a:close/>
                  <a:moveTo>
                    <a:pt x="222" y="213"/>
                  </a:moveTo>
                  <a:cubicBezTo>
                    <a:pt x="219" y="213"/>
                    <a:pt x="217" y="215"/>
                    <a:pt x="217" y="218"/>
                  </a:cubicBezTo>
                  <a:cubicBezTo>
                    <a:pt x="217" y="221"/>
                    <a:pt x="219" y="224"/>
                    <a:pt x="222" y="224"/>
                  </a:cubicBezTo>
                  <a:cubicBezTo>
                    <a:pt x="225" y="224"/>
                    <a:pt x="227" y="221"/>
                    <a:pt x="227" y="218"/>
                  </a:cubicBezTo>
                  <a:cubicBezTo>
                    <a:pt x="227" y="215"/>
                    <a:pt x="225" y="213"/>
                    <a:pt x="222" y="213"/>
                  </a:cubicBezTo>
                  <a:close/>
                  <a:moveTo>
                    <a:pt x="180" y="246"/>
                  </a:moveTo>
                  <a:cubicBezTo>
                    <a:pt x="179" y="246"/>
                    <a:pt x="178" y="246"/>
                    <a:pt x="178" y="247"/>
                  </a:cubicBezTo>
                  <a:cubicBezTo>
                    <a:pt x="178" y="248"/>
                    <a:pt x="178" y="249"/>
                    <a:pt x="180" y="249"/>
                  </a:cubicBezTo>
                  <a:cubicBezTo>
                    <a:pt x="181" y="249"/>
                    <a:pt x="181" y="248"/>
                    <a:pt x="181" y="247"/>
                  </a:cubicBezTo>
                  <a:cubicBezTo>
                    <a:pt x="181" y="246"/>
                    <a:pt x="181" y="246"/>
                    <a:pt x="180" y="246"/>
                  </a:cubicBezTo>
                  <a:close/>
                  <a:moveTo>
                    <a:pt x="187" y="261"/>
                  </a:moveTo>
                  <a:cubicBezTo>
                    <a:pt x="184" y="261"/>
                    <a:pt x="182" y="263"/>
                    <a:pt x="182" y="265"/>
                  </a:cubicBezTo>
                  <a:cubicBezTo>
                    <a:pt x="182" y="268"/>
                    <a:pt x="184" y="270"/>
                    <a:pt x="186" y="270"/>
                  </a:cubicBezTo>
                  <a:cubicBezTo>
                    <a:pt x="189" y="270"/>
                    <a:pt x="191" y="268"/>
                    <a:pt x="191" y="265"/>
                  </a:cubicBezTo>
                  <a:cubicBezTo>
                    <a:pt x="191" y="263"/>
                    <a:pt x="189" y="261"/>
                    <a:pt x="187" y="261"/>
                  </a:cubicBezTo>
                  <a:close/>
                  <a:moveTo>
                    <a:pt x="186" y="248"/>
                  </a:moveTo>
                  <a:cubicBezTo>
                    <a:pt x="183" y="248"/>
                    <a:pt x="181" y="250"/>
                    <a:pt x="181" y="253"/>
                  </a:cubicBezTo>
                  <a:cubicBezTo>
                    <a:pt x="181" y="255"/>
                    <a:pt x="183" y="257"/>
                    <a:pt x="185" y="257"/>
                  </a:cubicBezTo>
                  <a:cubicBezTo>
                    <a:pt x="188" y="257"/>
                    <a:pt x="190" y="255"/>
                    <a:pt x="190" y="253"/>
                  </a:cubicBezTo>
                  <a:cubicBezTo>
                    <a:pt x="190" y="250"/>
                    <a:pt x="188" y="248"/>
                    <a:pt x="186" y="248"/>
                  </a:cubicBezTo>
                  <a:close/>
                  <a:moveTo>
                    <a:pt x="203" y="247"/>
                  </a:moveTo>
                  <a:cubicBezTo>
                    <a:pt x="197" y="247"/>
                    <a:pt x="192" y="252"/>
                    <a:pt x="192" y="258"/>
                  </a:cubicBezTo>
                  <a:cubicBezTo>
                    <a:pt x="192" y="264"/>
                    <a:pt x="197" y="269"/>
                    <a:pt x="203" y="269"/>
                  </a:cubicBezTo>
                  <a:cubicBezTo>
                    <a:pt x="209" y="269"/>
                    <a:pt x="214" y="264"/>
                    <a:pt x="214" y="258"/>
                  </a:cubicBezTo>
                  <a:cubicBezTo>
                    <a:pt x="214" y="252"/>
                    <a:pt x="209" y="247"/>
                    <a:pt x="203" y="247"/>
                  </a:cubicBezTo>
                  <a:close/>
                  <a:moveTo>
                    <a:pt x="123" y="89"/>
                  </a:moveTo>
                  <a:cubicBezTo>
                    <a:pt x="123" y="89"/>
                    <a:pt x="123" y="90"/>
                    <a:pt x="124" y="90"/>
                  </a:cubicBezTo>
                  <a:cubicBezTo>
                    <a:pt x="126" y="91"/>
                    <a:pt x="128" y="91"/>
                    <a:pt x="130" y="91"/>
                  </a:cubicBezTo>
                  <a:cubicBezTo>
                    <a:pt x="139" y="91"/>
                    <a:pt x="146" y="85"/>
                    <a:pt x="146" y="76"/>
                  </a:cubicBezTo>
                  <a:cubicBezTo>
                    <a:pt x="146" y="68"/>
                    <a:pt x="139" y="61"/>
                    <a:pt x="131" y="61"/>
                  </a:cubicBezTo>
                  <a:cubicBezTo>
                    <a:pt x="122" y="61"/>
                    <a:pt x="116" y="68"/>
                    <a:pt x="115" y="76"/>
                  </a:cubicBezTo>
                  <a:cubicBezTo>
                    <a:pt x="115" y="81"/>
                    <a:pt x="118" y="86"/>
                    <a:pt x="123" y="89"/>
                  </a:cubicBezTo>
                  <a:close/>
                  <a:moveTo>
                    <a:pt x="101" y="197"/>
                  </a:moveTo>
                  <a:cubicBezTo>
                    <a:pt x="100" y="197"/>
                    <a:pt x="99" y="198"/>
                    <a:pt x="99" y="199"/>
                  </a:cubicBezTo>
                  <a:cubicBezTo>
                    <a:pt x="99" y="200"/>
                    <a:pt x="100" y="200"/>
                    <a:pt x="101" y="200"/>
                  </a:cubicBezTo>
                  <a:cubicBezTo>
                    <a:pt x="102" y="201"/>
                    <a:pt x="103" y="200"/>
                    <a:pt x="103" y="199"/>
                  </a:cubicBezTo>
                  <a:cubicBezTo>
                    <a:pt x="103" y="198"/>
                    <a:pt x="102" y="197"/>
                    <a:pt x="101" y="197"/>
                  </a:cubicBezTo>
                  <a:close/>
                  <a:moveTo>
                    <a:pt x="102" y="202"/>
                  </a:moveTo>
                  <a:cubicBezTo>
                    <a:pt x="100" y="202"/>
                    <a:pt x="99" y="204"/>
                    <a:pt x="99" y="205"/>
                  </a:cubicBezTo>
                  <a:cubicBezTo>
                    <a:pt x="99" y="207"/>
                    <a:pt x="100" y="209"/>
                    <a:pt x="102" y="209"/>
                  </a:cubicBezTo>
                  <a:cubicBezTo>
                    <a:pt x="104" y="209"/>
                    <a:pt x="106" y="207"/>
                    <a:pt x="106" y="205"/>
                  </a:cubicBezTo>
                  <a:cubicBezTo>
                    <a:pt x="106" y="204"/>
                    <a:pt x="104" y="202"/>
                    <a:pt x="102" y="202"/>
                  </a:cubicBezTo>
                  <a:close/>
                  <a:moveTo>
                    <a:pt x="99" y="210"/>
                  </a:moveTo>
                  <a:cubicBezTo>
                    <a:pt x="93" y="210"/>
                    <a:pt x="88" y="215"/>
                    <a:pt x="88" y="221"/>
                  </a:cubicBezTo>
                  <a:cubicBezTo>
                    <a:pt x="88" y="227"/>
                    <a:pt x="93" y="232"/>
                    <a:pt x="99" y="232"/>
                  </a:cubicBezTo>
                  <a:cubicBezTo>
                    <a:pt x="105" y="232"/>
                    <a:pt x="110" y="227"/>
                    <a:pt x="110" y="221"/>
                  </a:cubicBezTo>
                  <a:cubicBezTo>
                    <a:pt x="110" y="215"/>
                    <a:pt x="105" y="210"/>
                    <a:pt x="99" y="210"/>
                  </a:cubicBezTo>
                  <a:close/>
                  <a:moveTo>
                    <a:pt x="126" y="236"/>
                  </a:moveTo>
                  <a:cubicBezTo>
                    <a:pt x="125" y="236"/>
                    <a:pt x="124" y="237"/>
                    <a:pt x="124" y="238"/>
                  </a:cubicBezTo>
                  <a:cubicBezTo>
                    <a:pt x="124" y="239"/>
                    <a:pt x="125" y="239"/>
                    <a:pt x="126" y="239"/>
                  </a:cubicBezTo>
                  <a:cubicBezTo>
                    <a:pt x="127" y="239"/>
                    <a:pt x="128" y="239"/>
                    <a:pt x="128" y="238"/>
                  </a:cubicBezTo>
                  <a:cubicBezTo>
                    <a:pt x="128" y="237"/>
                    <a:pt x="127" y="236"/>
                    <a:pt x="126" y="236"/>
                  </a:cubicBezTo>
                  <a:close/>
                  <a:moveTo>
                    <a:pt x="137" y="232"/>
                  </a:moveTo>
                  <a:cubicBezTo>
                    <a:pt x="134" y="232"/>
                    <a:pt x="132" y="234"/>
                    <a:pt x="132" y="237"/>
                  </a:cubicBezTo>
                  <a:cubicBezTo>
                    <a:pt x="132" y="240"/>
                    <a:pt x="134" y="242"/>
                    <a:pt x="137" y="243"/>
                  </a:cubicBezTo>
                  <a:cubicBezTo>
                    <a:pt x="140" y="243"/>
                    <a:pt x="142" y="240"/>
                    <a:pt x="142" y="237"/>
                  </a:cubicBezTo>
                  <a:cubicBezTo>
                    <a:pt x="142" y="234"/>
                    <a:pt x="140" y="232"/>
                    <a:pt x="137" y="232"/>
                  </a:cubicBezTo>
                  <a:close/>
                  <a:moveTo>
                    <a:pt x="169" y="239"/>
                  </a:moveTo>
                  <a:cubicBezTo>
                    <a:pt x="168" y="239"/>
                    <a:pt x="167" y="239"/>
                    <a:pt x="167" y="240"/>
                  </a:cubicBezTo>
                  <a:cubicBezTo>
                    <a:pt x="167" y="241"/>
                    <a:pt x="168" y="242"/>
                    <a:pt x="169" y="242"/>
                  </a:cubicBezTo>
                  <a:cubicBezTo>
                    <a:pt x="170" y="242"/>
                    <a:pt x="171" y="241"/>
                    <a:pt x="171" y="240"/>
                  </a:cubicBezTo>
                  <a:cubicBezTo>
                    <a:pt x="171" y="239"/>
                    <a:pt x="170" y="239"/>
                    <a:pt x="169" y="239"/>
                  </a:cubicBezTo>
                  <a:close/>
                  <a:moveTo>
                    <a:pt x="155" y="239"/>
                  </a:moveTo>
                  <a:cubicBezTo>
                    <a:pt x="154" y="239"/>
                    <a:pt x="153" y="240"/>
                    <a:pt x="153" y="241"/>
                  </a:cubicBezTo>
                  <a:cubicBezTo>
                    <a:pt x="153" y="242"/>
                    <a:pt x="154" y="243"/>
                    <a:pt x="155" y="243"/>
                  </a:cubicBezTo>
                  <a:cubicBezTo>
                    <a:pt x="156" y="243"/>
                    <a:pt x="157" y="242"/>
                    <a:pt x="157" y="241"/>
                  </a:cubicBezTo>
                  <a:cubicBezTo>
                    <a:pt x="157" y="240"/>
                    <a:pt x="156" y="239"/>
                    <a:pt x="155" y="239"/>
                  </a:cubicBezTo>
                  <a:close/>
                  <a:moveTo>
                    <a:pt x="163" y="232"/>
                  </a:moveTo>
                  <a:cubicBezTo>
                    <a:pt x="161" y="232"/>
                    <a:pt x="159" y="234"/>
                    <a:pt x="159" y="236"/>
                  </a:cubicBezTo>
                  <a:cubicBezTo>
                    <a:pt x="158" y="239"/>
                    <a:pt x="160" y="241"/>
                    <a:pt x="163" y="241"/>
                  </a:cubicBezTo>
                  <a:cubicBezTo>
                    <a:pt x="165" y="241"/>
                    <a:pt x="167" y="239"/>
                    <a:pt x="167" y="237"/>
                  </a:cubicBezTo>
                  <a:cubicBezTo>
                    <a:pt x="167" y="234"/>
                    <a:pt x="165" y="232"/>
                    <a:pt x="163" y="232"/>
                  </a:cubicBezTo>
                  <a:close/>
                  <a:moveTo>
                    <a:pt x="220" y="189"/>
                  </a:moveTo>
                  <a:cubicBezTo>
                    <a:pt x="214" y="189"/>
                    <a:pt x="210" y="194"/>
                    <a:pt x="209" y="200"/>
                  </a:cubicBezTo>
                  <a:cubicBezTo>
                    <a:pt x="209" y="206"/>
                    <a:pt x="214" y="211"/>
                    <a:pt x="220" y="211"/>
                  </a:cubicBezTo>
                  <a:cubicBezTo>
                    <a:pt x="226" y="211"/>
                    <a:pt x="231" y="206"/>
                    <a:pt x="231" y="200"/>
                  </a:cubicBezTo>
                  <a:cubicBezTo>
                    <a:pt x="231" y="194"/>
                    <a:pt x="226" y="189"/>
                    <a:pt x="220" y="189"/>
                  </a:cubicBezTo>
                  <a:close/>
                  <a:moveTo>
                    <a:pt x="196" y="142"/>
                  </a:moveTo>
                  <a:cubicBezTo>
                    <a:pt x="209" y="141"/>
                    <a:pt x="221" y="151"/>
                    <a:pt x="222" y="165"/>
                  </a:cubicBezTo>
                  <a:cubicBezTo>
                    <a:pt x="223" y="178"/>
                    <a:pt x="213" y="189"/>
                    <a:pt x="199" y="190"/>
                  </a:cubicBezTo>
                  <a:cubicBezTo>
                    <a:pt x="186" y="191"/>
                    <a:pt x="174" y="181"/>
                    <a:pt x="174" y="168"/>
                  </a:cubicBezTo>
                  <a:cubicBezTo>
                    <a:pt x="173" y="154"/>
                    <a:pt x="183" y="143"/>
                    <a:pt x="196" y="142"/>
                  </a:cubicBezTo>
                  <a:close/>
                  <a:moveTo>
                    <a:pt x="234" y="220"/>
                  </a:moveTo>
                  <a:cubicBezTo>
                    <a:pt x="229" y="220"/>
                    <a:pt x="226" y="223"/>
                    <a:pt x="226" y="227"/>
                  </a:cubicBezTo>
                  <a:cubicBezTo>
                    <a:pt x="226" y="231"/>
                    <a:pt x="229" y="235"/>
                    <a:pt x="233" y="235"/>
                  </a:cubicBezTo>
                  <a:cubicBezTo>
                    <a:pt x="237" y="235"/>
                    <a:pt x="241" y="232"/>
                    <a:pt x="241" y="228"/>
                  </a:cubicBezTo>
                  <a:cubicBezTo>
                    <a:pt x="241" y="223"/>
                    <a:pt x="238" y="220"/>
                    <a:pt x="234" y="220"/>
                  </a:cubicBezTo>
                  <a:close/>
                  <a:moveTo>
                    <a:pt x="244" y="263"/>
                  </a:moveTo>
                  <a:cubicBezTo>
                    <a:pt x="243" y="263"/>
                    <a:pt x="242" y="264"/>
                    <a:pt x="242" y="265"/>
                  </a:cubicBezTo>
                  <a:cubicBezTo>
                    <a:pt x="242" y="266"/>
                    <a:pt x="243" y="267"/>
                    <a:pt x="244" y="267"/>
                  </a:cubicBezTo>
                  <a:cubicBezTo>
                    <a:pt x="245" y="267"/>
                    <a:pt x="246" y="266"/>
                    <a:pt x="246" y="265"/>
                  </a:cubicBezTo>
                  <a:cubicBezTo>
                    <a:pt x="246" y="264"/>
                    <a:pt x="245" y="263"/>
                    <a:pt x="244" y="263"/>
                  </a:cubicBezTo>
                  <a:close/>
                  <a:moveTo>
                    <a:pt x="230" y="270"/>
                  </a:moveTo>
                  <a:cubicBezTo>
                    <a:pt x="229" y="270"/>
                    <a:pt x="228" y="271"/>
                    <a:pt x="228" y="272"/>
                  </a:cubicBezTo>
                  <a:cubicBezTo>
                    <a:pt x="228" y="273"/>
                    <a:pt x="228" y="274"/>
                    <a:pt x="230" y="274"/>
                  </a:cubicBezTo>
                  <a:cubicBezTo>
                    <a:pt x="231" y="274"/>
                    <a:pt x="231" y="273"/>
                    <a:pt x="231" y="272"/>
                  </a:cubicBezTo>
                  <a:cubicBezTo>
                    <a:pt x="231" y="271"/>
                    <a:pt x="231" y="270"/>
                    <a:pt x="230" y="270"/>
                  </a:cubicBezTo>
                  <a:close/>
                  <a:moveTo>
                    <a:pt x="271" y="315"/>
                  </a:moveTo>
                  <a:cubicBezTo>
                    <a:pt x="270" y="315"/>
                    <a:pt x="269" y="315"/>
                    <a:pt x="269" y="317"/>
                  </a:cubicBezTo>
                  <a:cubicBezTo>
                    <a:pt x="269" y="318"/>
                    <a:pt x="270" y="318"/>
                    <a:pt x="271" y="318"/>
                  </a:cubicBezTo>
                  <a:cubicBezTo>
                    <a:pt x="272" y="318"/>
                    <a:pt x="273" y="318"/>
                    <a:pt x="273" y="317"/>
                  </a:cubicBezTo>
                  <a:cubicBezTo>
                    <a:pt x="273" y="316"/>
                    <a:pt x="272" y="315"/>
                    <a:pt x="271" y="315"/>
                  </a:cubicBezTo>
                  <a:close/>
                  <a:moveTo>
                    <a:pt x="289" y="302"/>
                  </a:moveTo>
                  <a:cubicBezTo>
                    <a:pt x="288" y="302"/>
                    <a:pt x="287" y="303"/>
                    <a:pt x="287" y="304"/>
                  </a:cubicBezTo>
                  <a:cubicBezTo>
                    <a:pt x="287" y="305"/>
                    <a:pt x="288" y="306"/>
                    <a:pt x="289" y="306"/>
                  </a:cubicBezTo>
                  <a:cubicBezTo>
                    <a:pt x="290" y="306"/>
                    <a:pt x="290" y="305"/>
                    <a:pt x="291" y="304"/>
                  </a:cubicBezTo>
                  <a:cubicBezTo>
                    <a:pt x="291" y="303"/>
                    <a:pt x="290" y="302"/>
                    <a:pt x="289" y="302"/>
                  </a:cubicBezTo>
                  <a:close/>
                  <a:moveTo>
                    <a:pt x="327" y="329"/>
                  </a:moveTo>
                  <a:cubicBezTo>
                    <a:pt x="326" y="329"/>
                    <a:pt x="325" y="330"/>
                    <a:pt x="325" y="331"/>
                  </a:cubicBezTo>
                  <a:cubicBezTo>
                    <a:pt x="325" y="332"/>
                    <a:pt x="326" y="333"/>
                    <a:pt x="327" y="333"/>
                  </a:cubicBezTo>
                  <a:cubicBezTo>
                    <a:pt x="328" y="333"/>
                    <a:pt x="329" y="332"/>
                    <a:pt x="329" y="331"/>
                  </a:cubicBezTo>
                  <a:cubicBezTo>
                    <a:pt x="329" y="330"/>
                    <a:pt x="328" y="329"/>
                    <a:pt x="327" y="329"/>
                  </a:cubicBezTo>
                  <a:close/>
                  <a:moveTo>
                    <a:pt x="325" y="344"/>
                  </a:moveTo>
                  <a:cubicBezTo>
                    <a:pt x="324" y="344"/>
                    <a:pt x="324" y="345"/>
                    <a:pt x="324" y="346"/>
                  </a:cubicBezTo>
                  <a:cubicBezTo>
                    <a:pt x="324" y="347"/>
                    <a:pt x="324" y="348"/>
                    <a:pt x="325" y="348"/>
                  </a:cubicBezTo>
                  <a:cubicBezTo>
                    <a:pt x="326" y="348"/>
                    <a:pt x="327" y="347"/>
                    <a:pt x="327" y="346"/>
                  </a:cubicBezTo>
                  <a:cubicBezTo>
                    <a:pt x="327" y="345"/>
                    <a:pt x="326" y="344"/>
                    <a:pt x="325" y="344"/>
                  </a:cubicBezTo>
                  <a:close/>
                  <a:moveTo>
                    <a:pt x="313" y="324"/>
                  </a:moveTo>
                  <a:cubicBezTo>
                    <a:pt x="312" y="324"/>
                    <a:pt x="311" y="324"/>
                    <a:pt x="311" y="325"/>
                  </a:cubicBezTo>
                  <a:cubicBezTo>
                    <a:pt x="311" y="326"/>
                    <a:pt x="312" y="327"/>
                    <a:pt x="313" y="327"/>
                  </a:cubicBezTo>
                  <a:cubicBezTo>
                    <a:pt x="314" y="327"/>
                    <a:pt x="314" y="326"/>
                    <a:pt x="315" y="325"/>
                  </a:cubicBezTo>
                  <a:cubicBezTo>
                    <a:pt x="315" y="324"/>
                    <a:pt x="314" y="324"/>
                    <a:pt x="313" y="324"/>
                  </a:cubicBezTo>
                  <a:close/>
                  <a:moveTo>
                    <a:pt x="274" y="295"/>
                  </a:moveTo>
                  <a:cubicBezTo>
                    <a:pt x="272" y="295"/>
                    <a:pt x="271" y="297"/>
                    <a:pt x="271" y="298"/>
                  </a:cubicBezTo>
                  <a:cubicBezTo>
                    <a:pt x="271" y="300"/>
                    <a:pt x="272" y="302"/>
                    <a:pt x="274" y="302"/>
                  </a:cubicBezTo>
                  <a:cubicBezTo>
                    <a:pt x="276" y="302"/>
                    <a:pt x="277" y="300"/>
                    <a:pt x="277" y="298"/>
                  </a:cubicBezTo>
                  <a:cubicBezTo>
                    <a:pt x="277" y="297"/>
                    <a:pt x="276" y="295"/>
                    <a:pt x="274" y="295"/>
                  </a:cubicBezTo>
                  <a:close/>
                  <a:moveTo>
                    <a:pt x="324" y="334"/>
                  </a:moveTo>
                  <a:cubicBezTo>
                    <a:pt x="321" y="334"/>
                    <a:pt x="319" y="336"/>
                    <a:pt x="319" y="338"/>
                  </a:cubicBezTo>
                  <a:cubicBezTo>
                    <a:pt x="319" y="340"/>
                    <a:pt x="321" y="342"/>
                    <a:pt x="324" y="342"/>
                  </a:cubicBezTo>
                  <a:cubicBezTo>
                    <a:pt x="326" y="343"/>
                    <a:pt x="328" y="341"/>
                    <a:pt x="328" y="338"/>
                  </a:cubicBezTo>
                  <a:cubicBezTo>
                    <a:pt x="328" y="336"/>
                    <a:pt x="326" y="334"/>
                    <a:pt x="324" y="334"/>
                  </a:cubicBezTo>
                  <a:close/>
                  <a:moveTo>
                    <a:pt x="332" y="349"/>
                  </a:moveTo>
                  <a:cubicBezTo>
                    <a:pt x="327" y="348"/>
                    <a:pt x="324" y="352"/>
                    <a:pt x="324" y="356"/>
                  </a:cubicBezTo>
                  <a:cubicBezTo>
                    <a:pt x="324" y="360"/>
                    <a:pt x="327" y="363"/>
                    <a:pt x="331" y="363"/>
                  </a:cubicBezTo>
                  <a:cubicBezTo>
                    <a:pt x="335" y="363"/>
                    <a:pt x="339" y="360"/>
                    <a:pt x="339" y="356"/>
                  </a:cubicBezTo>
                  <a:cubicBezTo>
                    <a:pt x="339" y="352"/>
                    <a:pt x="336" y="349"/>
                    <a:pt x="332" y="349"/>
                  </a:cubicBezTo>
                  <a:close/>
                  <a:moveTo>
                    <a:pt x="320" y="326"/>
                  </a:moveTo>
                  <a:cubicBezTo>
                    <a:pt x="318" y="326"/>
                    <a:pt x="316" y="327"/>
                    <a:pt x="316" y="329"/>
                  </a:cubicBezTo>
                  <a:cubicBezTo>
                    <a:pt x="316" y="331"/>
                    <a:pt x="318" y="332"/>
                    <a:pt x="320" y="332"/>
                  </a:cubicBezTo>
                  <a:cubicBezTo>
                    <a:pt x="321" y="332"/>
                    <a:pt x="323" y="331"/>
                    <a:pt x="323" y="329"/>
                  </a:cubicBezTo>
                  <a:cubicBezTo>
                    <a:pt x="323" y="327"/>
                    <a:pt x="322" y="326"/>
                    <a:pt x="320" y="326"/>
                  </a:cubicBezTo>
                  <a:close/>
                  <a:moveTo>
                    <a:pt x="232" y="307"/>
                  </a:moveTo>
                  <a:cubicBezTo>
                    <a:pt x="228" y="307"/>
                    <a:pt x="224" y="310"/>
                    <a:pt x="224" y="314"/>
                  </a:cubicBezTo>
                  <a:cubicBezTo>
                    <a:pt x="224" y="318"/>
                    <a:pt x="228" y="321"/>
                    <a:pt x="232" y="322"/>
                  </a:cubicBezTo>
                  <a:cubicBezTo>
                    <a:pt x="236" y="322"/>
                    <a:pt x="239" y="318"/>
                    <a:pt x="239" y="314"/>
                  </a:cubicBezTo>
                  <a:cubicBezTo>
                    <a:pt x="239" y="310"/>
                    <a:pt x="236" y="307"/>
                    <a:pt x="232" y="307"/>
                  </a:cubicBezTo>
                  <a:close/>
                  <a:moveTo>
                    <a:pt x="243" y="292"/>
                  </a:moveTo>
                  <a:cubicBezTo>
                    <a:pt x="242" y="292"/>
                    <a:pt x="241" y="292"/>
                    <a:pt x="241" y="293"/>
                  </a:cubicBezTo>
                  <a:cubicBezTo>
                    <a:pt x="241" y="294"/>
                    <a:pt x="242" y="295"/>
                    <a:pt x="243" y="295"/>
                  </a:cubicBezTo>
                  <a:cubicBezTo>
                    <a:pt x="244" y="295"/>
                    <a:pt x="244" y="294"/>
                    <a:pt x="244" y="293"/>
                  </a:cubicBezTo>
                  <a:cubicBezTo>
                    <a:pt x="245" y="292"/>
                    <a:pt x="244" y="292"/>
                    <a:pt x="243" y="292"/>
                  </a:cubicBezTo>
                  <a:close/>
                  <a:moveTo>
                    <a:pt x="235" y="289"/>
                  </a:moveTo>
                  <a:cubicBezTo>
                    <a:pt x="232" y="289"/>
                    <a:pt x="230" y="291"/>
                    <a:pt x="230" y="293"/>
                  </a:cubicBezTo>
                  <a:cubicBezTo>
                    <a:pt x="230" y="296"/>
                    <a:pt x="232" y="298"/>
                    <a:pt x="235" y="298"/>
                  </a:cubicBezTo>
                  <a:cubicBezTo>
                    <a:pt x="237" y="298"/>
                    <a:pt x="239" y="296"/>
                    <a:pt x="239" y="293"/>
                  </a:cubicBezTo>
                  <a:cubicBezTo>
                    <a:pt x="239" y="291"/>
                    <a:pt x="237" y="289"/>
                    <a:pt x="235" y="289"/>
                  </a:cubicBezTo>
                  <a:close/>
                  <a:moveTo>
                    <a:pt x="234" y="299"/>
                  </a:moveTo>
                  <a:cubicBezTo>
                    <a:pt x="232" y="299"/>
                    <a:pt x="231" y="300"/>
                    <a:pt x="231" y="302"/>
                  </a:cubicBezTo>
                  <a:cubicBezTo>
                    <a:pt x="231" y="304"/>
                    <a:pt x="232" y="306"/>
                    <a:pt x="234" y="306"/>
                  </a:cubicBezTo>
                  <a:cubicBezTo>
                    <a:pt x="236" y="306"/>
                    <a:pt x="237" y="304"/>
                    <a:pt x="237" y="302"/>
                  </a:cubicBezTo>
                  <a:cubicBezTo>
                    <a:pt x="237" y="300"/>
                    <a:pt x="236" y="299"/>
                    <a:pt x="234" y="299"/>
                  </a:cubicBezTo>
                  <a:close/>
                  <a:moveTo>
                    <a:pt x="226" y="331"/>
                  </a:moveTo>
                  <a:cubicBezTo>
                    <a:pt x="225" y="331"/>
                    <a:pt x="224" y="331"/>
                    <a:pt x="224" y="333"/>
                  </a:cubicBezTo>
                  <a:cubicBezTo>
                    <a:pt x="224" y="334"/>
                    <a:pt x="225" y="334"/>
                    <a:pt x="226" y="334"/>
                  </a:cubicBezTo>
                  <a:cubicBezTo>
                    <a:pt x="227" y="334"/>
                    <a:pt x="228" y="334"/>
                    <a:pt x="228" y="333"/>
                  </a:cubicBezTo>
                  <a:cubicBezTo>
                    <a:pt x="228" y="332"/>
                    <a:pt x="227" y="331"/>
                    <a:pt x="226" y="331"/>
                  </a:cubicBezTo>
                  <a:close/>
                  <a:moveTo>
                    <a:pt x="228" y="323"/>
                  </a:moveTo>
                  <a:cubicBezTo>
                    <a:pt x="227" y="323"/>
                    <a:pt x="226" y="324"/>
                    <a:pt x="226" y="325"/>
                  </a:cubicBezTo>
                  <a:cubicBezTo>
                    <a:pt x="226" y="326"/>
                    <a:pt x="227" y="327"/>
                    <a:pt x="228" y="327"/>
                  </a:cubicBezTo>
                  <a:cubicBezTo>
                    <a:pt x="229" y="327"/>
                    <a:pt x="230" y="326"/>
                    <a:pt x="230" y="325"/>
                  </a:cubicBezTo>
                  <a:cubicBezTo>
                    <a:pt x="230" y="324"/>
                    <a:pt x="229" y="323"/>
                    <a:pt x="228" y="323"/>
                  </a:cubicBezTo>
                  <a:close/>
                  <a:moveTo>
                    <a:pt x="280" y="302"/>
                  </a:moveTo>
                  <a:cubicBezTo>
                    <a:pt x="276" y="302"/>
                    <a:pt x="273" y="305"/>
                    <a:pt x="273" y="309"/>
                  </a:cubicBezTo>
                  <a:cubicBezTo>
                    <a:pt x="273" y="313"/>
                    <a:pt x="276" y="316"/>
                    <a:pt x="280" y="316"/>
                  </a:cubicBezTo>
                  <a:cubicBezTo>
                    <a:pt x="284" y="316"/>
                    <a:pt x="287" y="313"/>
                    <a:pt x="287" y="309"/>
                  </a:cubicBezTo>
                  <a:cubicBezTo>
                    <a:pt x="287" y="305"/>
                    <a:pt x="284" y="302"/>
                    <a:pt x="280" y="302"/>
                  </a:cubicBezTo>
                  <a:close/>
                  <a:moveTo>
                    <a:pt x="241" y="322"/>
                  </a:moveTo>
                  <a:cubicBezTo>
                    <a:pt x="235" y="322"/>
                    <a:pt x="230" y="327"/>
                    <a:pt x="230" y="333"/>
                  </a:cubicBezTo>
                  <a:cubicBezTo>
                    <a:pt x="230" y="339"/>
                    <a:pt x="234" y="344"/>
                    <a:pt x="240" y="344"/>
                  </a:cubicBezTo>
                  <a:cubicBezTo>
                    <a:pt x="246" y="344"/>
                    <a:pt x="251" y="339"/>
                    <a:pt x="251" y="333"/>
                  </a:cubicBezTo>
                  <a:cubicBezTo>
                    <a:pt x="252" y="327"/>
                    <a:pt x="247" y="322"/>
                    <a:pt x="241" y="322"/>
                  </a:cubicBezTo>
                  <a:close/>
                  <a:moveTo>
                    <a:pt x="243" y="268"/>
                  </a:moveTo>
                  <a:cubicBezTo>
                    <a:pt x="237" y="268"/>
                    <a:pt x="232" y="273"/>
                    <a:pt x="232" y="279"/>
                  </a:cubicBezTo>
                  <a:cubicBezTo>
                    <a:pt x="232" y="285"/>
                    <a:pt x="237" y="290"/>
                    <a:pt x="243" y="290"/>
                  </a:cubicBezTo>
                  <a:cubicBezTo>
                    <a:pt x="249" y="290"/>
                    <a:pt x="254" y="285"/>
                    <a:pt x="254" y="279"/>
                  </a:cubicBezTo>
                  <a:cubicBezTo>
                    <a:pt x="254" y="273"/>
                    <a:pt x="249" y="268"/>
                    <a:pt x="243" y="268"/>
                  </a:cubicBezTo>
                  <a:close/>
                  <a:moveTo>
                    <a:pt x="230" y="237"/>
                  </a:moveTo>
                  <a:cubicBezTo>
                    <a:pt x="222" y="237"/>
                    <a:pt x="215" y="244"/>
                    <a:pt x="215" y="253"/>
                  </a:cubicBezTo>
                  <a:cubicBezTo>
                    <a:pt x="215" y="261"/>
                    <a:pt x="221" y="268"/>
                    <a:pt x="230" y="268"/>
                  </a:cubicBezTo>
                  <a:cubicBezTo>
                    <a:pt x="238" y="268"/>
                    <a:pt x="245" y="261"/>
                    <a:pt x="245" y="253"/>
                  </a:cubicBezTo>
                  <a:cubicBezTo>
                    <a:pt x="245" y="244"/>
                    <a:pt x="239" y="238"/>
                    <a:pt x="230" y="237"/>
                  </a:cubicBezTo>
                  <a:close/>
                  <a:moveTo>
                    <a:pt x="255" y="292"/>
                  </a:moveTo>
                  <a:cubicBezTo>
                    <a:pt x="247" y="292"/>
                    <a:pt x="240" y="299"/>
                    <a:pt x="240" y="307"/>
                  </a:cubicBezTo>
                  <a:cubicBezTo>
                    <a:pt x="240" y="315"/>
                    <a:pt x="247" y="322"/>
                    <a:pt x="255" y="322"/>
                  </a:cubicBezTo>
                  <a:cubicBezTo>
                    <a:pt x="263" y="322"/>
                    <a:pt x="270" y="316"/>
                    <a:pt x="270" y="307"/>
                  </a:cubicBezTo>
                  <a:cubicBezTo>
                    <a:pt x="270" y="299"/>
                    <a:pt x="264" y="292"/>
                    <a:pt x="255" y="292"/>
                  </a:cubicBezTo>
                  <a:close/>
                  <a:moveTo>
                    <a:pt x="373" y="417"/>
                  </a:moveTo>
                  <a:cubicBezTo>
                    <a:pt x="364" y="417"/>
                    <a:pt x="358" y="423"/>
                    <a:pt x="357" y="432"/>
                  </a:cubicBezTo>
                  <a:cubicBezTo>
                    <a:pt x="357" y="440"/>
                    <a:pt x="364" y="447"/>
                    <a:pt x="373" y="447"/>
                  </a:cubicBezTo>
                  <a:cubicBezTo>
                    <a:pt x="381" y="447"/>
                    <a:pt x="388" y="441"/>
                    <a:pt x="388" y="432"/>
                  </a:cubicBezTo>
                  <a:cubicBezTo>
                    <a:pt x="388" y="424"/>
                    <a:pt x="381" y="417"/>
                    <a:pt x="373" y="417"/>
                  </a:cubicBezTo>
                  <a:close/>
                  <a:moveTo>
                    <a:pt x="424" y="488"/>
                  </a:moveTo>
                  <a:cubicBezTo>
                    <a:pt x="415" y="488"/>
                    <a:pt x="408" y="495"/>
                    <a:pt x="408" y="503"/>
                  </a:cubicBezTo>
                  <a:cubicBezTo>
                    <a:pt x="408" y="512"/>
                    <a:pt x="415" y="519"/>
                    <a:pt x="423" y="519"/>
                  </a:cubicBezTo>
                  <a:cubicBezTo>
                    <a:pt x="432" y="519"/>
                    <a:pt x="439" y="512"/>
                    <a:pt x="439" y="504"/>
                  </a:cubicBezTo>
                  <a:cubicBezTo>
                    <a:pt x="439" y="495"/>
                    <a:pt x="432" y="488"/>
                    <a:pt x="424" y="488"/>
                  </a:cubicBezTo>
                  <a:close/>
                  <a:moveTo>
                    <a:pt x="190" y="199"/>
                  </a:moveTo>
                  <a:cubicBezTo>
                    <a:pt x="203" y="198"/>
                    <a:pt x="214" y="208"/>
                    <a:pt x="215" y="222"/>
                  </a:cubicBezTo>
                  <a:cubicBezTo>
                    <a:pt x="216" y="235"/>
                    <a:pt x="206" y="246"/>
                    <a:pt x="193" y="247"/>
                  </a:cubicBezTo>
                  <a:cubicBezTo>
                    <a:pt x="179" y="248"/>
                    <a:pt x="168" y="238"/>
                    <a:pt x="167" y="225"/>
                  </a:cubicBezTo>
                  <a:cubicBezTo>
                    <a:pt x="166" y="211"/>
                    <a:pt x="176" y="200"/>
                    <a:pt x="190" y="199"/>
                  </a:cubicBezTo>
                  <a:close/>
                  <a:moveTo>
                    <a:pt x="131" y="99"/>
                  </a:moveTo>
                  <a:cubicBezTo>
                    <a:pt x="145" y="98"/>
                    <a:pt x="156" y="109"/>
                    <a:pt x="157" y="122"/>
                  </a:cubicBezTo>
                  <a:cubicBezTo>
                    <a:pt x="158" y="135"/>
                    <a:pt x="148" y="147"/>
                    <a:pt x="135" y="147"/>
                  </a:cubicBezTo>
                  <a:cubicBezTo>
                    <a:pt x="121" y="148"/>
                    <a:pt x="110" y="138"/>
                    <a:pt x="109" y="125"/>
                  </a:cubicBezTo>
                  <a:cubicBezTo>
                    <a:pt x="108" y="112"/>
                    <a:pt x="118" y="100"/>
                    <a:pt x="131" y="99"/>
                  </a:cubicBezTo>
                  <a:close/>
                  <a:moveTo>
                    <a:pt x="333" y="432"/>
                  </a:moveTo>
                  <a:cubicBezTo>
                    <a:pt x="329" y="432"/>
                    <a:pt x="326" y="435"/>
                    <a:pt x="326" y="439"/>
                  </a:cubicBezTo>
                  <a:cubicBezTo>
                    <a:pt x="326" y="443"/>
                    <a:pt x="329" y="446"/>
                    <a:pt x="333" y="446"/>
                  </a:cubicBezTo>
                  <a:cubicBezTo>
                    <a:pt x="337" y="446"/>
                    <a:pt x="340" y="443"/>
                    <a:pt x="341" y="439"/>
                  </a:cubicBezTo>
                  <a:cubicBezTo>
                    <a:pt x="341" y="435"/>
                    <a:pt x="337" y="432"/>
                    <a:pt x="333" y="432"/>
                  </a:cubicBezTo>
                  <a:close/>
                  <a:moveTo>
                    <a:pt x="321" y="433"/>
                  </a:moveTo>
                  <a:cubicBezTo>
                    <a:pt x="319" y="433"/>
                    <a:pt x="317" y="435"/>
                    <a:pt x="317" y="436"/>
                  </a:cubicBezTo>
                  <a:cubicBezTo>
                    <a:pt x="317" y="438"/>
                    <a:pt x="319" y="440"/>
                    <a:pt x="321" y="440"/>
                  </a:cubicBezTo>
                  <a:cubicBezTo>
                    <a:pt x="323" y="440"/>
                    <a:pt x="324" y="438"/>
                    <a:pt x="324" y="437"/>
                  </a:cubicBezTo>
                  <a:cubicBezTo>
                    <a:pt x="324" y="435"/>
                    <a:pt x="323" y="433"/>
                    <a:pt x="321" y="433"/>
                  </a:cubicBezTo>
                  <a:close/>
                  <a:moveTo>
                    <a:pt x="271" y="389"/>
                  </a:moveTo>
                  <a:cubicBezTo>
                    <a:pt x="270" y="389"/>
                    <a:pt x="268" y="391"/>
                    <a:pt x="268" y="393"/>
                  </a:cubicBezTo>
                  <a:cubicBezTo>
                    <a:pt x="268" y="395"/>
                    <a:pt x="269" y="396"/>
                    <a:pt x="271" y="396"/>
                  </a:cubicBezTo>
                  <a:cubicBezTo>
                    <a:pt x="273" y="396"/>
                    <a:pt x="275" y="395"/>
                    <a:pt x="275" y="393"/>
                  </a:cubicBezTo>
                  <a:cubicBezTo>
                    <a:pt x="275" y="391"/>
                    <a:pt x="273" y="389"/>
                    <a:pt x="271" y="389"/>
                  </a:cubicBezTo>
                  <a:close/>
                  <a:moveTo>
                    <a:pt x="298" y="414"/>
                  </a:moveTo>
                  <a:cubicBezTo>
                    <a:pt x="296" y="414"/>
                    <a:pt x="294" y="416"/>
                    <a:pt x="294" y="418"/>
                  </a:cubicBezTo>
                  <a:cubicBezTo>
                    <a:pt x="294" y="419"/>
                    <a:pt x="296" y="421"/>
                    <a:pt x="298" y="421"/>
                  </a:cubicBezTo>
                  <a:cubicBezTo>
                    <a:pt x="299" y="421"/>
                    <a:pt x="301" y="419"/>
                    <a:pt x="301" y="418"/>
                  </a:cubicBezTo>
                  <a:cubicBezTo>
                    <a:pt x="301" y="416"/>
                    <a:pt x="300" y="414"/>
                    <a:pt x="298" y="414"/>
                  </a:cubicBezTo>
                  <a:close/>
                  <a:moveTo>
                    <a:pt x="289" y="415"/>
                  </a:moveTo>
                  <a:cubicBezTo>
                    <a:pt x="287" y="415"/>
                    <a:pt x="286" y="416"/>
                    <a:pt x="286" y="418"/>
                  </a:cubicBezTo>
                  <a:cubicBezTo>
                    <a:pt x="286" y="420"/>
                    <a:pt x="287" y="422"/>
                    <a:pt x="289" y="422"/>
                  </a:cubicBezTo>
                  <a:cubicBezTo>
                    <a:pt x="291" y="422"/>
                    <a:pt x="292" y="420"/>
                    <a:pt x="292" y="418"/>
                  </a:cubicBezTo>
                  <a:cubicBezTo>
                    <a:pt x="292" y="416"/>
                    <a:pt x="291" y="415"/>
                    <a:pt x="289" y="415"/>
                  </a:cubicBezTo>
                  <a:close/>
                  <a:moveTo>
                    <a:pt x="296" y="391"/>
                  </a:moveTo>
                  <a:cubicBezTo>
                    <a:pt x="294" y="391"/>
                    <a:pt x="293" y="393"/>
                    <a:pt x="293" y="394"/>
                  </a:cubicBezTo>
                  <a:cubicBezTo>
                    <a:pt x="293" y="396"/>
                    <a:pt x="294" y="398"/>
                    <a:pt x="296" y="398"/>
                  </a:cubicBezTo>
                  <a:cubicBezTo>
                    <a:pt x="298" y="398"/>
                    <a:pt x="299" y="396"/>
                    <a:pt x="299" y="394"/>
                  </a:cubicBezTo>
                  <a:cubicBezTo>
                    <a:pt x="299" y="393"/>
                    <a:pt x="298" y="391"/>
                    <a:pt x="296" y="391"/>
                  </a:cubicBezTo>
                  <a:close/>
                  <a:moveTo>
                    <a:pt x="280" y="392"/>
                  </a:moveTo>
                  <a:cubicBezTo>
                    <a:pt x="278" y="392"/>
                    <a:pt x="275" y="394"/>
                    <a:pt x="275" y="397"/>
                  </a:cubicBezTo>
                  <a:cubicBezTo>
                    <a:pt x="275" y="400"/>
                    <a:pt x="277" y="402"/>
                    <a:pt x="280" y="402"/>
                  </a:cubicBezTo>
                  <a:cubicBezTo>
                    <a:pt x="283" y="402"/>
                    <a:pt x="286" y="400"/>
                    <a:pt x="286" y="397"/>
                  </a:cubicBezTo>
                  <a:cubicBezTo>
                    <a:pt x="286" y="394"/>
                    <a:pt x="283" y="392"/>
                    <a:pt x="280" y="392"/>
                  </a:cubicBezTo>
                  <a:close/>
                  <a:moveTo>
                    <a:pt x="291" y="399"/>
                  </a:moveTo>
                  <a:cubicBezTo>
                    <a:pt x="287" y="399"/>
                    <a:pt x="284" y="402"/>
                    <a:pt x="284" y="406"/>
                  </a:cubicBezTo>
                  <a:cubicBezTo>
                    <a:pt x="284" y="410"/>
                    <a:pt x="287" y="414"/>
                    <a:pt x="291" y="414"/>
                  </a:cubicBezTo>
                  <a:cubicBezTo>
                    <a:pt x="295" y="414"/>
                    <a:pt x="298" y="411"/>
                    <a:pt x="298" y="407"/>
                  </a:cubicBezTo>
                  <a:cubicBezTo>
                    <a:pt x="298" y="403"/>
                    <a:pt x="295" y="399"/>
                    <a:pt x="291" y="399"/>
                  </a:cubicBezTo>
                  <a:close/>
                  <a:moveTo>
                    <a:pt x="323" y="382"/>
                  </a:moveTo>
                  <a:cubicBezTo>
                    <a:pt x="336" y="381"/>
                    <a:pt x="347" y="391"/>
                    <a:pt x="348" y="404"/>
                  </a:cubicBezTo>
                  <a:cubicBezTo>
                    <a:pt x="349" y="418"/>
                    <a:pt x="339" y="429"/>
                    <a:pt x="326" y="430"/>
                  </a:cubicBezTo>
                  <a:cubicBezTo>
                    <a:pt x="312" y="431"/>
                    <a:pt x="301" y="421"/>
                    <a:pt x="300" y="407"/>
                  </a:cubicBezTo>
                  <a:cubicBezTo>
                    <a:pt x="299" y="394"/>
                    <a:pt x="309" y="383"/>
                    <a:pt x="323" y="382"/>
                  </a:cubicBezTo>
                  <a:close/>
                  <a:moveTo>
                    <a:pt x="27" y="462"/>
                  </a:moveTo>
                  <a:cubicBezTo>
                    <a:pt x="40" y="461"/>
                    <a:pt x="51" y="471"/>
                    <a:pt x="52" y="484"/>
                  </a:cubicBezTo>
                  <a:cubicBezTo>
                    <a:pt x="53" y="497"/>
                    <a:pt x="43" y="509"/>
                    <a:pt x="30" y="510"/>
                  </a:cubicBezTo>
                  <a:cubicBezTo>
                    <a:pt x="16" y="511"/>
                    <a:pt x="5" y="501"/>
                    <a:pt x="4" y="487"/>
                  </a:cubicBezTo>
                  <a:cubicBezTo>
                    <a:pt x="3" y="474"/>
                    <a:pt x="13" y="462"/>
                    <a:pt x="27" y="462"/>
                  </a:cubicBezTo>
                  <a:close/>
                  <a:moveTo>
                    <a:pt x="113" y="538"/>
                  </a:moveTo>
                  <a:cubicBezTo>
                    <a:pt x="126" y="537"/>
                    <a:pt x="138" y="547"/>
                    <a:pt x="139" y="561"/>
                  </a:cubicBezTo>
                  <a:cubicBezTo>
                    <a:pt x="139" y="574"/>
                    <a:pt x="129" y="585"/>
                    <a:pt x="116" y="586"/>
                  </a:cubicBezTo>
                  <a:cubicBezTo>
                    <a:pt x="103" y="587"/>
                    <a:pt x="91" y="577"/>
                    <a:pt x="90" y="564"/>
                  </a:cubicBezTo>
                  <a:cubicBezTo>
                    <a:pt x="90" y="550"/>
                    <a:pt x="100" y="539"/>
                    <a:pt x="113" y="538"/>
                  </a:cubicBezTo>
                  <a:close/>
                  <a:moveTo>
                    <a:pt x="160" y="557"/>
                  </a:moveTo>
                  <a:cubicBezTo>
                    <a:pt x="174" y="557"/>
                    <a:pt x="185" y="567"/>
                    <a:pt x="186" y="580"/>
                  </a:cubicBezTo>
                  <a:cubicBezTo>
                    <a:pt x="187" y="593"/>
                    <a:pt x="177" y="605"/>
                    <a:pt x="163" y="606"/>
                  </a:cubicBezTo>
                  <a:cubicBezTo>
                    <a:pt x="150" y="606"/>
                    <a:pt x="139" y="596"/>
                    <a:pt x="138" y="583"/>
                  </a:cubicBezTo>
                  <a:cubicBezTo>
                    <a:pt x="137" y="570"/>
                    <a:pt x="147" y="558"/>
                    <a:pt x="160" y="557"/>
                  </a:cubicBezTo>
                  <a:close/>
                  <a:moveTo>
                    <a:pt x="35" y="351"/>
                  </a:moveTo>
                  <a:cubicBezTo>
                    <a:pt x="55" y="349"/>
                    <a:pt x="72" y="364"/>
                    <a:pt x="74" y="384"/>
                  </a:cubicBezTo>
                  <a:cubicBezTo>
                    <a:pt x="75" y="404"/>
                    <a:pt x="60" y="422"/>
                    <a:pt x="40" y="423"/>
                  </a:cubicBezTo>
                  <a:cubicBezTo>
                    <a:pt x="20" y="424"/>
                    <a:pt x="3" y="409"/>
                    <a:pt x="1" y="389"/>
                  </a:cubicBezTo>
                  <a:cubicBezTo>
                    <a:pt x="0" y="369"/>
                    <a:pt x="15" y="352"/>
                    <a:pt x="35" y="351"/>
                  </a:cubicBezTo>
                  <a:close/>
                  <a:moveTo>
                    <a:pt x="36" y="273"/>
                  </a:moveTo>
                  <a:cubicBezTo>
                    <a:pt x="56" y="272"/>
                    <a:pt x="74" y="287"/>
                    <a:pt x="75" y="307"/>
                  </a:cubicBezTo>
                  <a:cubicBezTo>
                    <a:pt x="76" y="327"/>
                    <a:pt x="61" y="344"/>
                    <a:pt x="41" y="345"/>
                  </a:cubicBezTo>
                  <a:cubicBezTo>
                    <a:pt x="21" y="346"/>
                    <a:pt x="4" y="331"/>
                    <a:pt x="3" y="311"/>
                  </a:cubicBezTo>
                  <a:cubicBezTo>
                    <a:pt x="1" y="291"/>
                    <a:pt x="17" y="274"/>
                    <a:pt x="36" y="273"/>
                  </a:cubicBezTo>
                  <a:close/>
                  <a:moveTo>
                    <a:pt x="282" y="318"/>
                  </a:moveTo>
                  <a:cubicBezTo>
                    <a:pt x="302" y="317"/>
                    <a:pt x="320" y="332"/>
                    <a:pt x="321" y="352"/>
                  </a:cubicBezTo>
                  <a:cubicBezTo>
                    <a:pt x="322" y="372"/>
                    <a:pt x="307" y="389"/>
                    <a:pt x="287" y="390"/>
                  </a:cubicBezTo>
                  <a:cubicBezTo>
                    <a:pt x="267" y="392"/>
                    <a:pt x="250" y="376"/>
                    <a:pt x="249" y="357"/>
                  </a:cubicBezTo>
                  <a:cubicBezTo>
                    <a:pt x="247" y="337"/>
                    <a:pt x="262" y="319"/>
                    <a:pt x="282" y="318"/>
                  </a:cubicBezTo>
                  <a:close/>
                  <a:moveTo>
                    <a:pt x="136" y="151"/>
                  </a:moveTo>
                  <a:cubicBezTo>
                    <a:pt x="156" y="150"/>
                    <a:pt x="174" y="165"/>
                    <a:pt x="175" y="185"/>
                  </a:cubicBezTo>
                  <a:cubicBezTo>
                    <a:pt x="176" y="205"/>
                    <a:pt x="161" y="222"/>
                    <a:pt x="141" y="224"/>
                  </a:cubicBezTo>
                  <a:cubicBezTo>
                    <a:pt x="121" y="225"/>
                    <a:pt x="104" y="210"/>
                    <a:pt x="103" y="190"/>
                  </a:cubicBezTo>
                  <a:cubicBezTo>
                    <a:pt x="101" y="170"/>
                    <a:pt x="116" y="153"/>
                    <a:pt x="136" y="151"/>
                  </a:cubicBezTo>
                  <a:close/>
                  <a:moveTo>
                    <a:pt x="231" y="362"/>
                  </a:moveTo>
                  <a:cubicBezTo>
                    <a:pt x="230" y="362"/>
                    <a:pt x="229" y="363"/>
                    <a:pt x="229" y="364"/>
                  </a:cubicBezTo>
                  <a:cubicBezTo>
                    <a:pt x="229" y="365"/>
                    <a:pt x="230" y="366"/>
                    <a:pt x="231" y="366"/>
                  </a:cubicBezTo>
                  <a:cubicBezTo>
                    <a:pt x="232" y="366"/>
                    <a:pt x="233" y="365"/>
                    <a:pt x="233" y="364"/>
                  </a:cubicBezTo>
                  <a:cubicBezTo>
                    <a:pt x="233" y="363"/>
                    <a:pt x="232" y="362"/>
                    <a:pt x="231" y="362"/>
                  </a:cubicBezTo>
                  <a:close/>
                  <a:moveTo>
                    <a:pt x="251" y="287"/>
                  </a:moveTo>
                  <a:cubicBezTo>
                    <a:pt x="250" y="287"/>
                    <a:pt x="250" y="288"/>
                    <a:pt x="250" y="289"/>
                  </a:cubicBezTo>
                  <a:cubicBezTo>
                    <a:pt x="250" y="290"/>
                    <a:pt x="250" y="291"/>
                    <a:pt x="251" y="291"/>
                  </a:cubicBezTo>
                  <a:cubicBezTo>
                    <a:pt x="252" y="291"/>
                    <a:pt x="253" y="290"/>
                    <a:pt x="253" y="289"/>
                  </a:cubicBezTo>
                  <a:cubicBezTo>
                    <a:pt x="253" y="288"/>
                    <a:pt x="252" y="287"/>
                    <a:pt x="251" y="287"/>
                  </a:cubicBezTo>
                  <a:close/>
                  <a:moveTo>
                    <a:pt x="189" y="311"/>
                  </a:moveTo>
                  <a:cubicBezTo>
                    <a:pt x="188" y="311"/>
                    <a:pt x="188" y="312"/>
                    <a:pt x="188" y="313"/>
                  </a:cubicBezTo>
                  <a:cubicBezTo>
                    <a:pt x="188" y="314"/>
                    <a:pt x="188" y="315"/>
                    <a:pt x="189" y="315"/>
                  </a:cubicBezTo>
                  <a:cubicBezTo>
                    <a:pt x="190" y="315"/>
                    <a:pt x="191" y="314"/>
                    <a:pt x="191" y="313"/>
                  </a:cubicBezTo>
                  <a:cubicBezTo>
                    <a:pt x="191" y="312"/>
                    <a:pt x="190" y="311"/>
                    <a:pt x="189" y="311"/>
                  </a:cubicBezTo>
                  <a:close/>
                  <a:moveTo>
                    <a:pt x="117" y="337"/>
                  </a:moveTo>
                  <a:cubicBezTo>
                    <a:pt x="116" y="337"/>
                    <a:pt x="115" y="338"/>
                    <a:pt x="115" y="339"/>
                  </a:cubicBezTo>
                  <a:cubicBezTo>
                    <a:pt x="115" y="340"/>
                    <a:pt x="116" y="341"/>
                    <a:pt x="117" y="341"/>
                  </a:cubicBezTo>
                  <a:cubicBezTo>
                    <a:pt x="118" y="341"/>
                    <a:pt x="118" y="340"/>
                    <a:pt x="118" y="339"/>
                  </a:cubicBezTo>
                  <a:cubicBezTo>
                    <a:pt x="118" y="338"/>
                    <a:pt x="118" y="337"/>
                    <a:pt x="117" y="337"/>
                  </a:cubicBezTo>
                  <a:close/>
                  <a:moveTo>
                    <a:pt x="166" y="333"/>
                  </a:moveTo>
                  <a:cubicBezTo>
                    <a:pt x="165" y="333"/>
                    <a:pt x="164" y="334"/>
                    <a:pt x="164" y="335"/>
                  </a:cubicBezTo>
                  <a:cubicBezTo>
                    <a:pt x="164" y="336"/>
                    <a:pt x="165" y="336"/>
                    <a:pt x="166" y="336"/>
                  </a:cubicBezTo>
                  <a:cubicBezTo>
                    <a:pt x="167" y="336"/>
                    <a:pt x="168" y="336"/>
                    <a:pt x="168" y="335"/>
                  </a:cubicBezTo>
                  <a:cubicBezTo>
                    <a:pt x="168" y="334"/>
                    <a:pt x="167" y="333"/>
                    <a:pt x="166" y="333"/>
                  </a:cubicBezTo>
                  <a:close/>
                  <a:moveTo>
                    <a:pt x="162" y="336"/>
                  </a:moveTo>
                  <a:cubicBezTo>
                    <a:pt x="160" y="336"/>
                    <a:pt x="159" y="338"/>
                    <a:pt x="159" y="340"/>
                  </a:cubicBezTo>
                  <a:cubicBezTo>
                    <a:pt x="159" y="342"/>
                    <a:pt x="160" y="343"/>
                    <a:pt x="162" y="343"/>
                  </a:cubicBezTo>
                  <a:cubicBezTo>
                    <a:pt x="164" y="343"/>
                    <a:pt x="165" y="342"/>
                    <a:pt x="165" y="340"/>
                  </a:cubicBezTo>
                  <a:cubicBezTo>
                    <a:pt x="165" y="338"/>
                    <a:pt x="164" y="336"/>
                    <a:pt x="162" y="336"/>
                  </a:cubicBezTo>
                  <a:close/>
                  <a:moveTo>
                    <a:pt x="155" y="341"/>
                  </a:moveTo>
                  <a:cubicBezTo>
                    <a:pt x="154" y="341"/>
                    <a:pt x="153" y="342"/>
                    <a:pt x="153" y="343"/>
                  </a:cubicBezTo>
                  <a:cubicBezTo>
                    <a:pt x="153" y="344"/>
                    <a:pt x="154" y="345"/>
                    <a:pt x="155" y="345"/>
                  </a:cubicBezTo>
                  <a:cubicBezTo>
                    <a:pt x="156" y="345"/>
                    <a:pt x="157" y="344"/>
                    <a:pt x="157" y="343"/>
                  </a:cubicBezTo>
                  <a:cubicBezTo>
                    <a:pt x="157" y="342"/>
                    <a:pt x="156" y="341"/>
                    <a:pt x="155" y="341"/>
                  </a:cubicBezTo>
                  <a:close/>
                  <a:moveTo>
                    <a:pt x="134" y="367"/>
                  </a:moveTo>
                  <a:cubicBezTo>
                    <a:pt x="133" y="367"/>
                    <a:pt x="132" y="367"/>
                    <a:pt x="132" y="368"/>
                  </a:cubicBezTo>
                  <a:cubicBezTo>
                    <a:pt x="132" y="370"/>
                    <a:pt x="133" y="370"/>
                    <a:pt x="134" y="370"/>
                  </a:cubicBezTo>
                  <a:cubicBezTo>
                    <a:pt x="135" y="370"/>
                    <a:pt x="136" y="370"/>
                    <a:pt x="136" y="369"/>
                  </a:cubicBezTo>
                  <a:cubicBezTo>
                    <a:pt x="136" y="367"/>
                    <a:pt x="135" y="367"/>
                    <a:pt x="134" y="367"/>
                  </a:cubicBezTo>
                  <a:close/>
                  <a:moveTo>
                    <a:pt x="176" y="316"/>
                  </a:moveTo>
                  <a:cubicBezTo>
                    <a:pt x="175" y="316"/>
                    <a:pt x="174" y="317"/>
                    <a:pt x="174" y="318"/>
                  </a:cubicBezTo>
                  <a:cubicBezTo>
                    <a:pt x="174" y="319"/>
                    <a:pt x="175" y="320"/>
                    <a:pt x="176" y="320"/>
                  </a:cubicBezTo>
                  <a:cubicBezTo>
                    <a:pt x="177" y="320"/>
                    <a:pt x="178" y="319"/>
                    <a:pt x="178" y="318"/>
                  </a:cubicBezTo>
                  <a:cubicBezTo>
                    <a:pt x="178" y="317"/>
                    <a:pt x="177" y="316"/>
                    <a:pt x="176" y="316"/>
                  </a:cubicBezTo>
                  <a:close/>
                  <a:moveTo>
                    <a:pt x="177" y="305"/>
                  </a:moveTo>
                  <a:cubicBezTo>
                    <a:pt x="176" y="305"/>
                    <a:pt x="175" y="306"/>
                    <a:pt x="175" y="307"/>
                  </a:cubicBezTo>
                  <a:cubicBezTo>
                    <a:pt x="175" y="308"/>
                    <a:pt x="176" y="309"/>
                    <a:pt x="177" y="309"/>
                  </a:cubicBezTo>
                  <a:cubicBezTo>
                    <a:pt x="178" y="309"/>
                    <a:pt x="179" y="308"/>
                    <a:pt x="179" y="307"/>
                  </a:cubicBezTo>
                  <a:cubicBezTo>
                    <a:pt x="179" y="306"/>
                    <a:pt x="178" y="305"/>
                    <a:pt x="177" y="305"/>
                  </a:cubicBezTo>
                  <a:close/>
                  <a:moveTo>
                    <a:pt x="204" y="297"/>
                  </a:moveTo>
                  <a:cubicBezTo>
                    <a:pt x="203" y="297"/>
                    <a:pt x="202" y="298"/>
                    <a:pt x="202" y="299"/>
                  </a:cubicBezTo>
                  <a:cubicBezTo>
                    <a:pt x="202" y="300"/>
                    <a:pt x="203" y="301"/>
                    <a:pt x="204" y="301"/>
                  </a:cubicBezTo>
                  <a:cubicBezTo>
                    <a:pt x="205" y="301"/>
                    <a:pt x="206" y="300"/>
                    <a:pt x="206" y="299"/>
                  </a:cubicBezTo>
                  <a:cubicBezTo>
                    <a:pt x="206" y="298"/>
                    <a:pt x="205" y="297"/>
                    <a:pt x="204" y="297"/>
                  </a:cubicBezTo>
                  <a:close/>
                  <a:moveTo>
                    <a:pt x="228" y="295"/>
                  </a:moveTo>
                  <a:cubicBezTo>
                    <a:pt x="227" y="295"/>
                    <a:pt x="226" y="295"/>
                    <a:pt x="226" y="296"/>
                  </a:cubicBezTo>
                  <a:cubicBezTo>
                    <a:pt x="226" y="298"/>
                    <a:pt x="227" y="298"/>
                    <a:pt x="228" y="298"/>
                  </a:cubicBezTo>
                  <a:cubicBezTo>
                    <a:pt x="229" y="298"/>
                    <a:pt x="230" y="298"/>
                    <a:pt x="230" y="297"/>
                  </a:cubicBezTo>
                  <a:cubicBezTo>
                    <a:pt x="230" y="295"/>
                    <a:pt x="229" y="295"/>
                    <a:pt x="228" y="295"/>
                  </a:cubicBezTo>
                  <a:close/>
                  <a:moveTo>
                    <a:pt x="219" y="312"/>
                  </a:moveTo>
                  <a:cubicBezTo>
                    <a:pt x="218" y="312"/>
                    <a:pt x="216" y="313"/>
                    <a:pt x="216" y="315"/>
                  </a:cubicBezTo>
                  <a:cubicBezTo>
                    <a:pt x="216" y="317"/>
                    <a:pt x="217" y="318"/>
                    <a:pt x="219" y="318"/>
                  </a:cubicBezTo>
                  <a:cubicBezTo>
                    <a:pt x="221" y="318"/>
                    <a:pt x="223" y="317"/>
                    <a:pt x="223" y="315"/>
                  </a:cubicBezTo>
                  <a:cubicBezTo>
                    <a:pt x="223" y="313"/>
                    <a:pt x="221" y="312"/>
                    <a:pt x="219" y="312"/>
                  </a:cubicBezTo>
                  <a:close/>
                  <a:moveTo>
                    <a:pt x="214" y="319"/>
                  </a:moveTo>
                  <a:cubicBezTo>
                    <a:pt x="213" y="319"/>
                    <a:pt x="213" y="320"/>
                    <a:pt x="213" y="321"/>
                  </a:cubicBezTo>
                  <a:cubicBezTo>
                    <a:pt x="213" y="322"/>
                    <a:pt x="213" y="323"/>
                    <a:pt x="214" y="323"/>
                  </a:cubicBezTo>
                  <a:cubicBezTo>
                    <a:pt x="215" y="323"/>
                    <a:pt x="216" y="322"/>
                    <a:pt x="216" y="321"/>
                  </a:cubicBezTo>
                  <a:cubicBezTo>
                    <a:pt x="216" y="320"/>
                    <a:pt x="215" y="319"/>
                    <a:pt x="214" y="319"/>
                  </a:cubicBezTo>
                  <a:close/>
                  <a:moveTo>
                    <a:pt x="198" y="310"/>
                  </a:moveTo>
                  <a:cubicBezTo>
                    <a:pt x="197" y="310"/>
                    <a:pt x="196" y="311"/>
                    <a:pt x="196" y="312"/>
                  </a:cubicBezTo>
                  <a:cubicBezTo>
                    <a:pt x="196" y="313"/>
                    <a:pt x="197" y="314"/>
                    <a:pt x="198" y="314"/>
                  </a:cubicBezTo>
                  <a:cubicBezTo>
                    <a:pt x="199" y="314"/>
                    <a:pt x="200" y="313"/>
                    <a:pt x="200" y="312"/>
                  </a:cubicBezTo>
                  <a:cubicBezTo>
                    <a:pt x="200" y="311"/>
                    <a:pt x="199" y="310"/>
                    <a:pt x="198" y="310"/>
                  </a:cubicBezTo>
                  <a:close/>
                  <a:moveTo>
                    <a:pt x="183" y="285"/>
                  </a:moveTo>
                  <a:cubicBezTo>
                    <a:pt x="182" y="285"/>
                    <a:pt x="181" y="286"/>
                    <a:pt x="181" y="287"/>
                  </a:cubicBezTo>
                  <a:cubicBezTo>
                    <a:pt x="181" y="288"/>
                    <a:pt x="181" y="289"/>
                    <a:pt x="183" y="289"/>
                  </a:cubicBezTo>
                  <a:cubicBezTo>
                    <a:pt x="184" y="289"/>
                    <a:pt x="184" y="288"/>
                    <a:pt x="184" y="287"/>
                  </a:cubicBezTo>
                  <a:cubicBezTo>
                    <a:pt x="184" y="286"/>
                    <a:pt x="184" y="285"/>
                    <a:pt x="183" y="285"/>
                  </a:cubicBezTo>
                  <a:close/>
                  <a:moveTo>
                    <a:pt x="176" y="286"/>
                  </a:moveTo>
                  <a:cubicBezTo>
                    <a:pt x="174" y="286"/>
                    <a:pt x="173" y="287"/>
                    <a:pt x="173" y="289"/>
                  </a:cubicBezTo>
                  <a:cubicBezTo>
                    <a:pt x="173" y="291"/>
                    <a:pt x="174" y="293"/>
                    <a:pt x="176" y="293"/>
                  </a:cubicBezTo>
                  <a:cubicBezTo>
                    <a:pt x="178" y="293"/>
                    <a:pt x="180" y="291"/>
                    <a:pt x="180" y="289"/>
                  </a:cubicBezTo>
                  <a:cubicBezTo>
                    <a:pt x="180" y="287"/>
                    <a:pt x="178" y="286"/>
                    <a:pt x="176" y="286"/>
                  </a:cubicBezTo>
                  <a:close/>
                  <a:moveTo>
                    <a:pt x="196" y="284"/>
                  </a:moveTo>
                  <a:cubicBezTo>
                    <a:pt x="195" y="284"/>
                    <a:pt x="195" y="284"/>
                    <a:pt x="195" y="285"/>
                  </a:cubicBezTo>
                  <a:cubicBezTo>
                    <a:pt x="194" y="286"/>
                    <a:pt x="195" y="287"/>
                    <a:pt x="196" y="287"/>
                  </a:cubicBezTo>
                  <a:cubicBezTo>
                    <a:pt x="197" y="287"/>
                    <a:pt x="198" y="286"/>
                    <a:pt x="198" y="285"/>
                  </a:cubicBezTo>
                  <a:cubicBezTo>
                    <a:pt x="198" y="284"/>
                    <a:pt x="197" y="284"/>
                    <a:pt x="196" y="284"/>
                  </a:cubicBezTo>
                  <a:close/>
                  <a:moveTo>
                    <a:pt x="196" y="268"/>
                  </a:moveTo>
                  <a:cubicBezTo>
                    <a:pt x="195" y="268"/>
                    <a:pt x="194" y="269"/>
                    <a:pt x="194" y="270"/>
                  </a:cubicBezTo>
                  <a:cubicBezTo>
                    <a:pt x="194" y="271"/>
                    <a:pt x="195" y="272"/>
                    <a:pt x="196" y="272"/>
                  </a:cubicBezTo>
                  <a:cubicBezTo>
                    <a:pt x="197" y="272"/>
                    <a:pt x="198" y="271"/>
                    <a:pt x="198" y="270"/>
                  </a:cubicBezTo>
                  <a:cubicBezTo>
                    <a:pt x="198" y="269"/>
                    <a:pt x="197" y="268"/>
                    <a:pt x="196" y="268"/>
                  </a:cubicBezTo>
                  <a:close/>
                  <a:moveTo>
                    <a:pt x="190" y="257"/>
                  </a:moveTo>
                  <a:cubicBezTo>
                    <a:pt x="189" y="257"/>
                    <a:pt x="188" y="258"/>
                    <a:pt x="188" y="259"/>
                  </a:cubicBezTo>
                  <a:cubicBezTo>
                    <a:pt x="188" y="260"/>
                    <a:pt x="189" y="261"/>
                    <a:pt x="190" y="261"/>
                  </a:cubicBezTo>
                  <a:cubicBezTo>
                    <a:pt x="191" y="261"/>
                    <a:pt x="191" y="260"/>
                    <a:pt x="191" y="259"/>
                  </a:cubicBezTo>
                  <a:cubicBezTo>
                    <a:pt x="191" y="258"/>
                    <a:pt x="191" y="257"/>
                    <a:pt x="190" y="257"/>
                  </a:cubicBezTo>
                  <a:close/>
                  <a:moveTo>
                    <a:pt x="150" y="267"/>
                  </a:moveTo>
                  <a:cubicBezTo>
                    <a:pt x="149" y="267"/>
                    <a:pt x="148" y="268"/>
                    <a:pt x="148" y="269"/>
                  </a:cubicBezTo>
                  <a:cubicBezTo>
                    <a:pt x="148" y="270"/>
                    <a:pt x="149" y="271"/>
                    <a:pt x="150" y="271"/>
                  </a:cubicBezTo>
                  <a:cubicBezTo>
                    <a:pt x="151" y="271"/>
                    <a:pt x="151" y="270"/>
                    <a:pt x="151" y="269"/>
                  </a:cubicBezTo>
                  <a:cubicBezTo>
                    <a:pt x="152" y="268"/>
                    <a:pt x="151" y="267"/>
                    <a:pt x="150" y="267"/>
                  </a:cubicBezTo>
                  <a:close/>
                  <a:moveTo>
                    <a:pt x="164" y="275"/>
                  </a:moveTo>
                  <a:cubicBezTo>
                    <a:pt x="163" y="275"/>
                    <a:pt x="162" y="276"/>
                    <a:pt x="162" y="277"/>
                  </a:cubicBezTo>
                  <a:cubicBezTo>
                    <a:pt x="162" y="278"/>
                    <a:pt x="163" y="279"/>
                    <a:pt x="164" y="279"/>
                  </a:cubicBezTo>
                  <a:cubicBezTo>
                    <a:pt x="165" y="279"/>
                    <a:pt x="166" y="278"/>
                    <a:pt x="166" y="277"/>
                  </a:cubicBezTo>
                  <a:cubicBezTo>
                    <a:pt x="166" y="276"/>
                    <a:pt x="165" y="275"/>
                    <a:pt x="164" y="275"/>
                  </a:cubicBezTo>
                  <a:close/>
                  <a:moveTo>
                    <a:pt x="179" y="269"/>
                  </a:moveTo>
                  <a:cubicBezTo>
                    <a:pt x="178" y="269"/>
                    <a:pt x="177" y="270"/>
                    <a:pt x="177" y="271"/>
                  </a:cubicBezTo>
                  <a:cubicBezTo>
                    <a:pt x="177" y="272"/>
                    <a:pt x="178" y="272"/>
                    <a:pt x="179" y="272"/>
                  </a:cubicBezTo>
                  <a:cubicBezTo>
                    <a:pt x="180" y="273"/>
                    <a:pt x="181" y="272"/>
                    <a:pt x="181" y="271"/>
                  </a:cubicBezTo>
                  <a:cubicBezTo>
                    <a:pt x="181" y="270"/>
                    <a:pt x="180" y="269"/>
                    <a:pt x="179" y="269"/>
                  </a:cubicBezTo>
                  <a:close/>
                  <a:moveTo>
                    <a:pt x="182" y="258"/>
                  </a:moveTo>
                  <a:cubicBezTo>
                    <a:pt x="181" y="258"/>
                    <a:pt x="181" y="258"/>
                    <a:pt x="181" y="259"/>
                  </a:cubicBezTo>
                  <a:cubicBezTo>
                    <a:pt x="181" y="260"/>
                    <a:pt x="181" y="261"/>
                    <a:pt x="182" y="261"/>
                  </a:cubicBezTo>
                  <a:cubicBezTo>
                    <a:pt x="183" y="261"/>
                    <a:pt x="184" y="261"/>
                    <a:pt x="184" y="260"/>
                  </a:cubicBezTo>
                  <a:cubicBezTo>
                    <a:pt x="184" y="258"/>
                    <a:pt x="183" y="258"/>
                    <a:pt x="182" y="258"/>
                  </a:cubicBezTo>
                  <a:close/>
                  <a:moveTo>
                    <a:pt x="136" y="226"/>
                  </a:moveTo>
                  <a:cubicBezTo>
                    <a:pt x="135" y="226"/>
                    <a:pt x="134" y="227"/>
                    <a:pt x="134" y="228"/>
                  </a:cubicBezTo>
                  <a:cubicBezTo>
                    <a:pt x="134" y="229"/>
                    <a:pt x="135" y="230"/>
                    <a:pt x="136" y="230"/>
                  </a:cubicBezTo>
                  <a:cubicBezTo>
                    <a:pt x="137" y="230"/>
                    <a:pt x="138" y="229"/>
                    <a:pt x="138" y="228"/>
                  </a:cubicBezTo>
                  <a:cubicBezTo>
                    <a:pt x="138" y="227"/>
                    <a:pt x="137" y="226"/>
                    <a:pt x="136" y="226"/>
                  </a:cubicBezTo>
                  <a:close/>
                  <a:moveTo>
                    <a:pt x="145" y="236"/>
                  </a:moveTo>
                  <a:cubicBezTo>
                    <a:pt x="144" y="236"/>
                    <a:pt x="143" y="237"/>
                    <a:pt x="143" y="238"/>
                  </a:cubicBezTo>
                  <a:cubicBezTo>
                    <a:pt x="143" y="239"/>
                    <a:pt x="144" y="240"/>
                    <a:pt x="145" y="240"/>
                  </a:cubicBezTo>
                  <a:cubicBezTo>
                    <a:pt x="146" y="240"/>
                    <a:pt x="147" y="239"/>
                    <a:pt x="147" y="238"/>
                  </a:cubicBezTo>
                  <a:cubicBezTo>
                    <a:pt x="147" y="237"/>
                    <a:pt x="146" y="236"/>
                    <a:pt x="145" y="236"/>
                  </a:cubicBezTo>
                  <a:close/>
                  <a:moveTo>
                    <a:pt x="156" y="232"/>
                  </a:moveTo>
                  <a:cubicBezTo>
                    <a:pt x="155" y="232"/>
                    <a:pt x="154" y="232"/>
                    <a:pt x="154" y="234"/>
                  </a:cubicBezTo>
                  <a:cubicBezTo>
                    <a:pt x="154" y="235"/>
                    <a:pt x="154" y="235"/>
                    <a:pt x="156" y="235"/>
                  </a:cubicBezTo>
                  <a:cubicBezTo>
                    <a:pt x="157" y="235"/>
                    <a:pt x="157" y="235"/>
                    <a:pt x="157" y="234"/>
                  </a:cubicBezTo>
                  <a:cubicBezTo>
                    <a:pt x="157" y="233"/>
                    <a:pt x="157" y="232"/>
                    <a:pt x="156" y="232"/>
                  </a:cubicBezTo>
                  <a:close/>
                  <a:moveTo>
                    <a:pt x="143" y="254"/>
                  </a:moveTo>
                  <a:cubicBezTo>
                    <a:pt x="142" y="253"/>
                    <a:pt x="141" y="254"/>
                    <a:pt x="141" y="255"/>
                  </a:cubicBezTo>
                  <a:cubicBezTo>
                    <a:pt x="141" y="256"/>
                    <a:pt x="142" y="257"/>
                    <a:pt x="143" y="257"/>
                  </a:cubicBezTo>
                  <a:cubicBezTo>
                    <a:pt x="144" y="257"/>
                    <a:pt x="145" y="256"/>
                    <a:pt x="145" y="255"/>
                  </a:cubicBezTo>
                  <a:cubicBezTo>
                    <a:pt x="145" y="254"/>
                    <a:pt x="144" y="254"/>
                    <a:pt x="143" y="254"/>
                  </a:cubicBezTo>
                  <a:close/>
                  <a:moveTo>
                    <a:pt x="131" y="265"/>
                  </a:moveTo>
                  <a:cubicBezTo>
                    <a:pt x="130" y="265"/>
                    <a:pt x="129" y="266"/>
                    <a:pt x="129" y="267"/>
                  </a:cubicBezTo>
                  <a:cubicBezTo>
                    <a:pt x="129" y="268"/>
                    <a:pt x="130" y="269"/>
                    <a:pt x="131" y="269"/>
                  </a:cubicBezTo>
                  <a:cubicBezTo>
                    <a:pt x="132" y="269"/>
                    <a:pt x="133" y="268"/>
                    <a:pt x="133" y="267"/>
                  </a:cubicBezTo>
                  <a:cubicBezTo>
                    <a:pt x="133" y="266"/>
                    <a:pt x="132" y="265"/>
                    <a:pt x="131" y="265"/>
                  </a:cubicBezTo>
                  <a:close/>
                  <a:moveTo>
                    <a:pt x="116" y="273"/>
                  </a:moveTo>
                  <a:cubicBezTo>
                    <a:pt x="115" y="273"/>
                    <a:pt x="114" y="274"/>
                    <a:pt x="114" y="275"/>
                  </a:cubicBezTo>
                  <a:cubicBezTo>
                    <a:pt x="114" y="276"/>
                    <a:pt x="115" y="277"/>
                    <a:pt x="116" y="277"/>
                  </a:cubicBezTo>
                  <a:cubicBezTo>
                    <a:pt x="117" y="277"/>
                    <a:pt x="118" y="276"/>
                    <a:pt x="118" y="275"/>
                  </a:cubicBezTo>
                  <a:cubicBezTo>
                    <a:pt x="118" y="274"/>
                    <a:pt x="117" y="273"/>
                    <a:pt x="116" y="273"/>
                  </a:cubicBezTo>
                  <a:close/>
                  <a:moveTo>
                    <a:pt x="117" y="260"/>
                  </a:moveTo>
                  <a:cubicBezTo>
                    <a:pt x="116" y="260"/>
                    <a:pt x="115" y="260"/>
                    <a:pt x="115" y="261"/>
                  </a:cubicBezTo>
                  <a:cubicBezTo>
                    <a:pt x="115" y="262"/>
                    <a:pt x="116" y="263"/>
                    <a:pt x="117" y="263"/>
                  </a:cubicBezTo>
                  <a:cubicBezTo>
                    <a:pt x="118" y="263"/>
                    <a:pt x="119" y="262"/>
                    <a:pt x="119" y="261"/>
                  </a:cubicBezTo>
                  <a:cubicBezTo>
                    <a:pt x="119" y="260"/>
                    <a:pt x="118" y="260"/>
                    <a:pt x="117" y="260"/>
                  </a:cubicBezTo>
                  <a:close/>
                  <a:moveTo>
                    <a:pt x="114" y="249"/>
                  </a:moveTo>
                  <a:cubicBezTo>
                    <a:pt x="113" y="249"/>
                    <a:pt x="112" y="250"/>
                    <a:pt x="112" y="251"/>
                  </a:cubicBezTo>
                  <a:cubicBezTo>
                    <a:pt x="112" y="252"/>
                    <a:pt x="113" y="253"/>
                    <a:pt x="114" y="253"/>
                  </a:cubicBezTo>
                  <a:cubicBezTo>
                    <a:pt x="115" y="253"/>
                    <a:pt x="115" y="252"/>
                    <a:pt x="115" y="251"/>
                  </a:cubicBezTo>
                  <a:cubicBezTo>
                    <a:pt x="115" y="250"/>
                    <a:pt x="115" y="249"/>
                    <a:pt x="114" y="249"/>
                  </a:cubicBezTo>
                  <a:close/>
                  <a:moveTo>
                    <a:pt x="120" y="232"/>
                  </a:moveTo>
                  <a:cubicBezTo>
                    <a:pt x="119" y="232"/>
                    <a:pt x="118" y="233"/>
                    <a:pt x="118" y="234"/>
                  </a:cubicBezTo>
                  <a:cubicBezTo>
                    <a:pt x="118" y="235"/>
                    <a:pt x="119" y="235"/>
                    <a:pt x="120" y="235"/>
                  </a:cubicBezTo>
                  <a:cubicBezTo>
                    <a:pt x="121" y="235"/>
                    <a:pt x="121" y="235"/>
                    <a:pt x="121" y="234"/>
                  </a:cubicBezTo>
                  <a:cubicBezTo>
                    <a:pt x="121" y="233"/>
                    <a:pt x="121" y="232"/>
                    <a:pt x="120" y="232"/>
                  </a:cubicBezTo>
                  <a:close/>
                  <a:moveTo>
                    <a:pt x="109" y="228"/>
                  </a:moveTo>
                  <a:cubicBezTo>
                    <a:pt x="108" y="228"/>
                    <a:pt x="107" y="229"/>
                    <a:pt x="107" y="230"/>
                  </a:cubicBezTo>
                  <a:cubicBezTo>
                    <a:pt x="107" y="231"/>
                    <a:pt x="108" y="232"/>
                    <a:pt x="109" y="232"/>
                  </a:cubicBezTo>
                  <a:cubicBezTo>
                    <a:pt x="110" y="232"/>
                    <a:pt x="111" y="231"/>
                    <a:pt x="111" y="230"/>
                  </a:cubicBezTo>
                  <a:cubicBezTo>
                    <a:pt x="111" y="229"/>
                    <a:pt x="110" y="228"/>
                    <a:pt x="109" y="228"/>
                  </a:cubicBezTo>
                  <a:close/>
                  <a:moveTo>
                    <a:pt x="100" y="238"/>
                  </a:moveTo>
                  <a:cubicBezTo>
                    <a:pt x="99" y="238"/>
                    <a:pt x="98" y="239"/>
                    <a:pt x="98" y="240"/>
                  </a:cubicBezTo>
                  <a:cubicBezTo>
                    <a:pt x="98" y="241"/>
                    <a:pt x="99" y="242"/>
                    <a:pt x="100" y="242"/>
                  </a:cubicBezTo>
                  <a:cubicBezTo>
                    <a:pt x="101" y="242"/>
                    <a:pt x="102" y="241"/>
                    <a:pt x="102" y="240"/>
                  </a:cubicBezTo>
                  <a:cubicBezTo>
                    <a:pt x="102" y="239"/>
                    <a:pt x="101" y="238"/>
                    <a:pt x="100" y="238"/>
                  </a:cubicBezTo>
                  <a:close/>
                  <a:moveTo>
                    <a:pt x="113" y="216"/>
                  </a:moveTo>
                  <a:cubicBezTo>
                    <a:pt x="112" y="216"/>
                    <a:pt x="111" y="217"/>
                    <a:pt x="111" y="218"/>
                  </a:cubicBezTo>
                  <a:cubicBezTo>
                    <a:pt x="111" y="219"/>
                    <a:pt x="112" y="220"/>
                    <a:pt x="113" y="220"/>
                  </a:cubicBezTo>
                  <a:cubicBezTo>
                    <a:pt x="114" y="220"/>
                    <a:pt x="115" y="219"/>
                    <a:pt x="115" y="218"/>
                  </a:cubicBezTo>
                  <a:cubicBezTo>
                    <a:pt x="115" y="217"/>
                    <a:pt x="114" y="216"/>
                    <a:pt x="113" y="216"/>
                  </a:cubicBezTo>
                  <a:close/>
                  <a:moveTo>
                    <a:pt x="86" y="238"/>
                  </a:moveTo>
                  <a:cubicBezTo>
                    <a:pt x="85" y="238"/>
                    <a:pt x="84" y="238"/>
                    <a:pt x="84" y="239"/>
                  </a:cubicBezTo>
                  <a:cubicBezTo>
                    <a:pt x="84" y="241"/>
                    <a:pt x="85" y="241"/>
                    <a:pt x="86" y="241"/>
                  </a:cubicBezTo>
                  <a:cubicBezTo>
                    <a:pt x="87" y="241"/>
                    <a:pt x="88" y="241"/>
                    <a:pt x="88" y="240"/>
                  </a:cubicBezTo>
                  <a:cubicBezTo>
                    <a:pt x="88" y="238"/>
                    <a:pt x="87" y="238"/>
                    <a:pt x="86" y="238"/>
                  </a:cubicBezTo>
                  <a:close/>
                  <a:moveTo>
                    <a:pt x="93" y="232"/>
                  </a:moveTo>
                  <a:cubicBezTo>
                    <a:pt x="90" y="232"/>
                    <a:pt x="88" y="234"/>
                    <a:pt x="88" y="237"/>
                  </a:cubicBezTo>
                  <a:cubicBezTo>
                    <a:pt x="88" y="239"/>
                    <a:pt x="90" y="241"/>
                    <a:pt x="93" y="241"/>
                  </a:cubicBezTo>
                  <a:cubicBezTo>
                    <a:pt x="95" y="241"/>
                    <a:pt x="97" y="239"/>
                    <a:pt x="97" y="237"/>
                  </a:cubicBezTo>
                  <a:cubicBezTo>
                    <a:pt x="97" y="234"/>
                    <a:pt x="95" y="232"/>
                    <a:pt x="93" y="232"/>
                  </a:cubicBezTo>
                  <a:close/>
                  <a:moveTo>
                    <a:pt x="67" y="279"/>
                  </a:moveTo>
                  <a:cubicBezTo>
                    <a:pt x="66" y="279"/>
                    <a:pt x="66" y="280"/>
                    <a:pt x="66" y="281"/>
                  </a:cubicBezTo>
                  <a:cubicBezTo>
                    <a:pt x="66" y="282"/>
                    <a:pt x="66" y="283"/>
                    <a:pt x="67" y="283"/>
                  </a:cubicBezTo>
                  <a:cubicBezTo>
                    <a:pt x="68" y="283"/>
                    <a:pt x="69" y="282"/>
                    <a:pt x="69" y="281"/>
                  </a:cubicBezTo>
                  <a:cubicBezTo>
                    <a:pt x="69" y="280"/>
                    <a:pt x="68" y="279"/>
                    <a:pt x="67" y="279"/>
                  </a:cubicBezTo>
                  <a:close/>
                  <a:moveTo>
                    <a:pt x="103" y="289"/>
                  </a:moveTo>
                  <a:cubicBezTo>
                    <a:pt x="102" y="288"/>
                    <a:pt x="101" y="289"/>
                    <a:pt x="101" y="290"/>
                  </a:cubicBezTo>
                  <a:cubicBezTo>
                    <a:pt x="101" y="291"/>
                    <a:pt x="102" y="292"/>
                    <a:pt x="103" y="292"/>
                  </a:cubicBezTo>
                  <a:cubicBezTo>
                    <a:pt x="104" y="292"/>
                    <a:pt x="104" y="291"/>
                    <a:pt x="105" y="290"/>
                  </a:cubicBezTo>
                  <a:cubicBezTo>
                    <a:pt x="105" y="289"/>
                    <a:pt x="104" y="289"/>
                    <a:pt x="103" y="289"/>
                  </a:cubicBezTo>
                  <a:close/>
                  <a:moveTo>
                    <a:pt x="106" y="326"/>
                  </a:moveTo>
                  <a:cubicBezTo>
                    <a:pt x="105" y="326"/>
                    <a:pt x="104" y="327"/>
                    <a:pt x="104" y="328"/>
                  </a:cubicBezTo>
                  <a:cubicBezTo>
                    <a:pt x="104" y="329"/>
                    <a:pt x="105" y="330"/>
                    <a:pt x="106" y="330"/>
                  </a:cubicBezTo>
                  <a:cubicBezTo>
                    <a:pt x="107" y="330"/>
                    <a:pt x="108" y="329"/>
                    <a:pt x="108" y="328"/>
                  </a:cubicBezTo>
                  <a:cubicBezTo>
                    <a:pt x="108" y="327"/>
                    <a:pt x="107" y="326"/>
                    <a:pt x="106" y="326"/>
                  </a:cubicBezTo>
                  <a:close/>
                  <a:moveTo>
                    <a:pt x="99" y="303"/>
                  </a:moveTo>
                  <a:cubicBezTo>
                    <a:pt x="98" y="303"/>
                    <a:pt x="97" y="304"/>
                    <a:pt x="97" y="305"/>
                  </a:cubicBezTo>
                  <a:cubicBezTo>
                    <a:pt x="97" y="306"/>
                    <a:pt x="98" y="306"/>
                    <a:pt x="99" y="306"/>
                  </a:cubicBezTo>
                  <a:cubicBezTo>
                    <a:pt x="100" y="306"/>
                    <a:pt x="100" y="306"/>
                    <a:pt x="100" y="305"/>
                  </a:cubicBezTo>
                  <a:cubicBezTo>
                    <a:pt x="100" y="304"/>
                    <a:pt x="100" y="303"/>
                    <a:pt x="99" y="303"/>
                  </a:cubicBezTo>
                  <a:close/>
                  <a:moveTo>
                    <a:pt x="78" y="323"/>
                  </a:moveTo>
                  <a:cubicBezTo>
                    <a:pt x="77" y="323"/>
                    <a:pt x="76" y="324"/>
                    <a:pt x="76" y="325"/>
                  </a:cubicBezTo>
                  <a:cubicBezTo>
                    <a:pt x="76" y="326"/>
                    <a:pt x="77" y="327"/>
                    <a:pt x="78" y="327"/>
                  </a:cubicBezTo>
                  <a:cubicBezTo>
                    <a:pt x="79" y="327"/>
                    <a:pt x="80" y="326"/>
                    <a:pt x="80" y="325"/>
                  </a:cubicBezTo>
                  <a:cubicBezTo>
                    <a:pt x="80" y="324"/>
                    <a:pt x="79" y="324"/>
                    <a:pt x="78" y="323"/>
                  </a:cubicBezTo>
                  <a:close/>
                  <a:moveTo>
                    <a:pt x="120" y="341"/>
                  </a:moveTo>
                  <a:cubicBezTo>
                    <a:pt x="119" y="341"/>
                    <a:pt x="118" y="342"/>
                    <a:pt x="118" y="343"/>
                  </a:cubicBezTo>
                  <a:cubicBezTo>
                    <a:pt x="118" y="344"/>
                    <a:pt x="119" y="345"/>
                    <a:pt x="120" y="345"/>
                  </a:cubicBezTo>
                  <a:cubicBezTo>
                    <a:pt x="121" y="345"/>
                    <a:pt x="122" y="344"/>
                    <a:pt x="122" y="343"/>
                  </a:cubicBezTo>
                  <a:cubicBezTo>
                    <a:pt x="122" y="342"/>
                    <a:pt x="121" y="341"/>
                    <a:pt x="120" y="341"/>
                  </a:cubicBezTo>
                  <a:close/>
                  <a:moveTo>
                    <a:pt x="141" y="345"/>
                  </a:moveTo>
                  <a:cubicBezTo>
                    <a:pt x="140" y="345"/>
                    <a:pt x="139" y="345"/>
                    <a:pt x="139" y="346"/>
                  </a:cubicBezTo>
                  <a:cubicBezTo>
                    <a:pt x="139" y="348"/>
                    <a:pt x="140" y="348"/>
                    <a:pt x="141" y="348"/>
                  </a:cubicBezTo>
                  <a:cubicBezTo>
                    <a:pt x="142" y="348"/>
                    <a:pt x="142" y="348"/>
                    <a:pt x="142" y="347"/>
                  </a:cubicBezTo>
                  <a:cubicBezTo>
                    <a:pt x="142" y="345"/>
                    <a:pt x="142" y="345"/>
                    <a:pt x="141" y="345"/>
                  </a:cubicBezTo>
                  <a:close/>
                  <a:moveTo>
                    <a:pt x="143" y="352"/>
                  </a:moveTo>
                  <a:cubicBezTo>
                    <a:pt x="142" y="352"/>
                    <a:pt x="141" y="353"/>
                    <a:pt x="141" y="354"/>
                  </a:cubicBezTo>
                  <a:cubicBezTo>
                    <a:pt x="141" y="355"/>
                    <a:pt x="142" y="356"/>
                    <a:pt x="143" y="356"/>
                  </a:cubicBezTo>
                  <a:cubicBezTo>
                    <a:pt x="144" y="356"/>
                    <a:pt x="145" y="355"/>
                    <a:pt x="145" y="354"/>
                  </a:cubicBezTo>
                  <a:cubicBezTo>
                    <a:pt x="145" y="353"/>
                    <a:pt x="144" y="352"/>
                    <a:pt x="143" y="352"/>
                  </a:cubicBezTo>
                  <a:close/>
                  <a:moveTo>
                    <a:pt x="130" y="385"/>
                  </a:moveTo>
                  <a:cubicBezTo>
                    <a:pt x="129" y="385"/>
                    <a:pt x="128" y="385"/>
                    <a:pt x="128" y="386"/>
                  </a:cubicBezTo>
                  <a:cubicBezTo>
                    <a:pt x="128" y="387"/>
                    <a:pt x="129" y="388"/>
                    <a:pt x="130" y="388"/>
                  </a:cubicBezTo>
                  <a:cubicBezTo>
                    <a:pt x="131" y="388"/>
                    <a:pt x="132" y="387"/>
                    <a:pt x="132" y="386"/>
                  </a:cubicBezTo>
                  <a:cubicBezTo>
                    <a:pt x="132" y="385"/>
                    <a:pt x="131" y="385"/>
                    <a:pt x="130" y="385"/>
                  </a:cubicBezTo>
                  <a:close/>
                  <a:moveTo>
                    <a:pt x="128" y="369"/>
                  </a:moveTo>
                  <a:cubicBezTo>
                    <a:pt x="127" y="369"/>
                    <a:pt x="126" y="370"/>
                    <a:pt x="126" y="371"/>
                  </a:cubicBezTo>
                  <a:cubicBezTo>
                    <a:pt x="126" y="372"/>
                    <a:pt x="127" y="372"/>
                    <a:pt x="128" y="373"/>
                  </a:cubicBezTo>
                  <a:cubicBezTo>
                    <a:pt x="129" y="373"/>
                    <a:pt x="130" y="372"/>
                    <a:pt x="130" y="371"/>
                  </a:cubicBezTo>
                  <a:cubicBezTo>
                    <a:pt x="130" y="370"/>
                    <a:pt x="129" y="369"/>
                    <a:pt x="128" y="369"/>
                  </a:cubicBezTo>
                  <a:close/>
                  <a:moveTo>
                    <a:pt x="139" y="365"/>
                  </a:moveTo>
                  <a:cubicBezTo>
                    <a:pt x="138" y="365"/>
                    <a:pt x="138" y="366"/>
                    <a:pt x="138" y="367"/>
                  </a:cubicBezTo>
                  <a:cubicBezTo>
                    <a:pt x="138" y="368"/>
                    <a:pt x="138" y="368"/>
                    <a:pt x="139" y="368"/>
                  </a:cubicBezTo>
                  <a:cubicBezTo>
                    <a:pt x="140" y="368"/>
                    <a:pt x="141" y="368"/>
                    <a:pt x="141" y="367"/>
                  </a:cubicBezTo>
                  <a:cubicBezTo>
                    <a:pt x="141" y="366"/>
                    <a:pt x="140" y="365"/>
                    <a:pt x="139" y="365"/>
                  </a:cubicBezTo>
                  <a:close/>
                  <a:moveTo>
                    <a:pt x="167" y="352"/>
                  </a:moveTo>
                  <a:cubicBezTo>
                    <a:pt x="166" y="352"/>
                    <a:pt x="166" y="352"/>
                    <a:pt x="166" y="353"/>
                  </a:cubicBezTo>
                  <a:cubicBezTo>
                    <a:pt x="166" y="354"/>
                    <a:pt x="166" y="355"/>
                    <a:pt x="167" y="355"/>
                  </a:cubicBezTo>
                  <a:cubicBezTo>
                    <a:pt x="168" y="355"/>
                    <a:pt x="169" y="354"/>
                    <a:pt x="169" y="353"/>
                  </a:cubicBezTo>
                  <a:cubicBezTo>
                    <a:pt x="169" y="352"/>
                    <a:pt x="169" y="352"/>
                    <a:pt x="167" y="352"/>
                  </a:cubicBezTo>
                  <a:close/>
                  <a:moveTo>
                    <a:pt x="157" y="362"/>
                  </a:moveTo>
                  <a:cubicBezTo>
                    <a:pt x="156" y="362"/>
                    <a:pt x="155" y="363"/>
                    <a:pt x="155" y="364"/>
                  </a:cubicBezTo>
                  <a:cubicBezTo>
                    <a:pt x="155" y="365"/>
                    <a:pt x="156" y="366"/>
                    <a:pt x="157" y="366"/>
                  </a:cubicBezTo>
                  <a:cubicBezTo>
                    <a:pt x="158" y="366"/>
                    <a:pt x="158" y="365"/>
                    <a:pt x="158" y="364"/>
                  </a:cubicBezTo>
                  <a:cubicBezTo>
                    <a:pt x="158" y="363"/>
                    <a:pt x="158" y="362"/>
                    <a:pt x="157" y="362"/>
                  </a:cubicBezTo>
                  <a:close/>
                  <a:moveTo>
                    <a:pt x="178" y="363"/>
                  </a:moveTo>
                  <a:cubicBezTo>
                    <a:pt x="177" y="363"/>
                    <a:pt x="176" y="364"/>
                    <a:pt x="176" y="365"/>
                  </a:cubicBezTo>
                  <a:cubicBezTo>
                    <a:pt x="176" y="366"/>
                    <a:pt x="177" y="367"/>
                    <a:pt x="178" y="367"/>
                  </a:cubicBezTo>
                  <a:cubicBezTo>
                    <a:pt x="179" y="367"/>
                    <a:pt x="180" y="366"/>
                    <a:pt x="180" y="365"/>
                  </a:cubicBezTo>
                  <a:cubicBezTo>
                    <a:pt x="180" y="364"/>
                    <a:pt x="179" y="363"/>
                    <a:pt x="178" y="363"/>
                  </a:cubicBezTo>
                  <a:close/>
                  <a:moveTo>
                    <a:pt x="186" y="365"/>
                  </a:moveTo>
                  <a:cubicBezTo>
                    <a:pt x="185" y="365"/>
                    <a:pt x="184" y="366"/>
                    <a:pt x="184" y="367"/>
                  </a:cubicBezTo>
                  <a:cubicBezTo>
                    <a:pt x="184" y="368"/>
                    <a:pt x="185" y="369"/>
                    <a:pt x="186" y="369"/>
                  </a:cubicBezTo>
                  <a:cubicBezTo>
                    <a:pt x="187" y="369"/>
                    <a:pt x="188" y="368"/>
                    <a:pt x="188" y="367"/>
                  </a:cubicBezTo>
                  <a:cubicBezTo>
                    <a:pt x="188" y="366"/>
                    <a:pt x="187" y="365"/>
                    <a:pt x="186" y="365"/>
                  </a:cubicBezTo>
                  <a:close/>
                  <a:moveTo>
                    <a:pt x="255" y="325"/>
                  </a:moveTo>
                  <a:cubicBezTo>
                    <a:pt x="254" y="325"/>
                    <a:pt x="253" y="326"/>
                    <a:pt x="253" y="327"/>
                  </a:cubicBezTo>
                  <a:cubicBezTo>
                    <a:pt x="253" y="328"/>
                    <a:pt x="254" y="329"/>
                    <a:pt x="255" y="329"/>
                  </a:cubicBezTo>
                  <a:cubicBezTo>
                    <a:pt x="256" y="329"/>
                    <a:pt x="257" y="328"/>
                    <a:pt x="257" y="327"/>
                  </a:cubicBezTo>
                  <a:cubicBezTo>
                    <a:pt x="257" y="326"/>
                    <a:pt x="256" y="325"/>
                    <a:pt x="255" y="325"/>
                  </a:cubicBezTo>
                  <a:close/>
                  <a:moveTo>
                    <a:pt x="226" y="362"/>
                  </a:moveTo>
                  <a:cubicBezTo>
                    <a:pt x="225" y="362"/>
                    <a:pt x="224" y="362"/>
                    <a:pt x="224" y="363"/>
                  </a:cubicBezTo>
                  <a:cubicBezTo>
                    <a:pt x="224" y="364"/>
                    <a:pt x="225" y="365"/>
                    <a:pt x="226" y="365"/>
                  </a:cubicBezTo>
                  <a:cubicBezTo>
                    <a:pt x="227" y="365"/>
                    <a:pt x="227" y="365"/>
                    <a:pt x="227" y="363"/>
                  </a:cubicBezTo>
                  <a:cubicBezTo>
                    <a:pt x="227" y="362"/>
                    <a:pt x="227" y="362"/>
                    <a:pt x="226" y="362"/>
                  </a:cubicBezTo>
                  <a:close/>
                  <a:moveTo>
                    <a:pt x="209" y="360"/>
                  </a:moveTo>
                  <a:cubicBezTo>
                    <a:pt x="208" y="360"/>
                    <a:pt x="207" y="361"/>
                    <a:pt x="207" y="362"/>
                  </a:cubicBezTo>
                  <a:cubicBezTo>
                    <a:pt x="207" y="363"/>
                    <a:pt x="208" y="364"/>
                    <a:pt x="209" y="364"/>
                  </a:cubicBezTo>
                  <a:cubicBezTo>
                    <a:pt x="210" y="364"/>
                    <a:pt x="211" y="363"/>
                    <a:pt x="211" y="362"/>
                  </a:cubicBezTo>
                  <a:cubicBezTo>
                    <a:pt x="211" y="361"/>
                    <a:pt x="210" y="360"/>
                    <a:pt x="209" y="360"/>
                  </a:cubicBezTo>
                  <a:close/>
                  <a:moveTo>
                    <a:pt x="218" y="360"/>
                  </a:moveTo>
                  <a:cubicBezTo>
                    <a:pt x="216" y="360"/>
                    <a:pt x="215" y="361"/>
                    <a:pt x="214" y="363"/>
                  </a:cubicBezTo>
                  <a:cubicBezTo>
                    <a:pt x="214" y="365"/>
                    <a:pt x="216" y="366"/>
                    <a:pt x="218" y="366"/>
                  </a:cubicBezTo>
                  <a:cubicBezTo>
                    <a:pt x="220" y="366"/>
                    <a:pt x="221" y="365"/>
                    <a:pt x="221" y="363"/>
                  </a:cubicBezTo>
                  <a:cubicBezTo>
                    <a:pt x="221" y="361"/>
                    <a:pt x="220" y="360"/>
                    <a:pt x="218" y="360"/>
                  </a:cubicBezTo>
                  <a:close/>
                  <a:moveTo>
                    <a:pt x="117" y="362"/>
                  </a:moveTo>
                  <a:cubicBezTo>
                    <a:pt x="115" y="362"/>
                    <a:pt x="114" y="363"/>
                    <a:pt x="114" y="365"/>
                  </a:cubicBezTo>
                  <a:cubicBezTo>
                    <a:pt x="114" y="367"/>
                    <a:pt x="115" y="369"/>
                    <a:pt x="117" y="369"/>
                  </a:cubicBezTo>
                  <a:cubicBezTo>
                    <a:pt x="119" y="369"/>
                    <a:pt x="121" y="367"/>
                    <a:pt x="121" y="365"/>
                  </a:cubicBezTo>
                  <a:cubicBezTo>
                    <a:pt x="121" y="364"/>
                    <a:pt x="119" y="362"/>
                    <a:pt x="117" y="362"/>
                  </a:cubicBezTo>
                  <a:close/>
                  <a:moveTo>
                    <a:pt x="162" y="345"/>
                  </a:moveTo>
                  <a:cubicBezTo>
                    <a:pt x="160" y="345"/>
                    <a:pt x="159" y="347"/>
                    <a:pt x="159" y="349"/>
                  </a:cubicBezTo>
                  <a:cubicBezTo>
                    <a:pt x="159" y="351"/>
                    <a:pt x="160" y="352"/>
                    <a:pt x="162" y="352"/>
                  </a:cubicBezTo>
                  <a:cubicBezTo>
                    <a:pt x="164" y="352"/>
                    <a:pt x="166" y="351"/>
                    <a:pt x="166" y="349"/>
                  </a:cubicBezTo>
                  <a:cubicBezTo>
                    <a:pt x="166" y="347"/>
                    <a:pt x="164" y="345"/>
                    <a:pt x="162" y="345"/>
                  </a:cubicBezTo>
                  <a:close/>
                  <a:moveTo>
                    <a:pt x="159" y="354"/>
                  </a:moveTo>
                  <a:cubicBezTo>
                    <a:pt x="157" y="354"/>
                    <a:pt x="155" y="355"/>
                    <a:pt x="155" y="357"/>
                  </a:cubicBezTo>
                  <a:cubicBezTo>
                    <a:pt x="155" y="359"/>
                    <a:pt x="157" y="361"/>
                    <a:pt x="159" y="361"/>
                  </a:cubicBezTo>
                  <a:cubicBezTo>
                    <a:pt x="160" y="361"/>
                    <a:pt x="162" y="359"/>
                    <a:pt x="162" y="357"/>
                  </a:cubicBezTo>
                  <a:cubicBezTo>
                    <a:pt x="162" y="356"/>
                    <a:pt x="160" y="354"/>
                    <a:pt x="159" y="354"/>
                  </a:cubicBezTo>
                  <a:close/>
                  <a:moveTo>
                    <a:pt x="180" y="310"/>
                  </a:moveTo>
                  <a:cubicBezTo>
                    <a:pt x="178" y="310"/>
                    <a:pt x="176" y="311"/>
                    <a:pt x="176" y="313"/>
                  </a:cubicBezTo>
                  <a:cubicBezTo>
                    <a:pt x="176" y="315"/>
                    <a:pt x="178" y="316"/>
                    <a:pt x="180" y="316"/>
                  </a:cubicBezTo>
                  <a:cubicBezTo>
                    <a:pt x="182" y="316"/>
                    <a:pt x="183" y="315"/>
                    <a:pt x="183" y="313"/>
                  </a:cubicBezTo>
                  <a:cubicBezTo>
                    <a:pt x="183" y="311"/>
                    <a:pt x="182" y="310"/>
                    <a:pt x="180" y="310"/>
                  </a:cubicBezTo>
                  <a:close/>
                  <a:moveTo>
                    <a:pt x="101" y="320"/>
                  </a:moveTo>
                  <a:cubicBezTo>
                    <a:pt x="99" y="320"/>
                    <a:pt x="97" y="322"/>
                    <a:pt x="97" y="323"/>
                  </a:cubicBezTo>
                  <a:cubicBezTo>
                    <a:pt x="97" y="325"/>
                    <a:pt x="99" y="327"/>
                    <a:pt x="101" y="327"/>
                  </a:cubicBezTo>
                  <a:cubicBezTo>
                    <a:pt x="103" y="327"/>
                    <a:pt x="104" y="325"/>
                    <a:pt x="104" y="323"/>
                  </a:cubicBezTo>
                  <a:cubicBezTo>
                    <a:pt x="104" y="322"/>
                    <a:pt x="103" y="320"/>
                    <a:pt x="101" y="320"/>
                  </a:cubicBezTo>
                  <a:close/>
                  <a:moveTo>
                    <a:pt x="78" y="289"/>
                  </a:moveTo>
                  <a:cubicBezTo>
                    <a:pt x="76" y="289"/>
                    <a:pt x="74" y="291"/>
                    <a:pt x="74" y="293"/>
                  </a:cubicBezTo>
                  <a:cubicBezTo>
                    <a:pt x="74" y="296"/>
                    <a:pt x="76" y="298"/>
                    <a:pt x="78" y="298"/>
                  </a:cubicBezTo>
                  <a:cubicBezTo>
                    <a:pt x="81" y="298"/>
                    <a:pt x="83" y="296"/>
                    <a:pt x="83" y="293"/>
                  </a:cubicBezTo>
                  <a:cubicBezTo>
                    <a:pt x="83" y="291"/>
                    <a:pt x="81" y="289"/>
                    <a:pt x="78" y="289"/>
                  </a:cubicBezTo>
                  <a:close/>
                  <a:moveTo>
                    <a:pt x="115" y="222"/>
                  </a:moveTo>
                  <a:cubicBezTo>
                    <a:pt x="113" y="222"/>
                    <a:pt x="111" y="224"/>
                    <a:pt x="111" y="226"/>
                  </a:cubicBezTo>
                  <a:cubicBezTo>
                    <a:pt x="111" y="228"/>
                    <a:pt x="112" y="230"/>
                    <a:pt x="115" y="230"/>
                  </a:cubicBezTo>
                  <a:cubicBezTo>
                    <a:pt x="117" y="231"/>
                    <a:pt x="119" y="229"/>
                    <a:pt x="119" y="226"/>
                  </a:cubicBezTo>
                  <a:cubicBezTo>
                    <a:pt x="119" y="224"/>
                    <a:pt x="118" y="222"/>
                    <a:pt x="115" y="222"/>
                  </a:cubicBezTo>
                  <a:close/>
                  <a:moveTo>
                    <a:pt x="127" y="225"/>
                  </a:moveTo>
                  <a:cubicBezTo>
                    <a:pt x="124" y="225"/>
                    <a:pt x="122" y="227"/>
                    <a:pt x="122" y="229"/>
                  </a:cubicBezTo>
                  <a:cubicBezTo>
                    <a:pt x="122" y="232"/>
                    <a:pt x="124" y="234"/>
                    <a:pt x="127" y="234"/>
                  </a:cubicBezTo>
                  <a:cubicBezTo>
                    <a:pt x="129" y="234"/>
                    <a:pt x="131" y="232"/>
                    <a:pt x="131" y="229"/>
                  </a:cubicBezTo>
                  <a:cubicBezTo>
                    <a:pt x="131" y="227"/>
                    <a:pt x="129" y="225"/>
                    <a:pt x="127" y="225"/>
                  </a:cubicBezTo>
                  <a:close/>
                  <a:moveTo>
                    <a:pt x="121" y="263"/>
                  </a:moveTo>
                  <a:cubicBezTo>
                    <a:pt x="118" y="263"/>
                    <a:pt x="116" y="265"/>
                    <a:pt x="116" y="268"/>
                  </a:cubicBezTo>
                  <a:cubicBezTo>
                    <a:pt x="116" y="270"/>
                    <a:pt x="118" y="272"/>
                    <a:pt x="121" y="272"/>
                  </a:cubicBezTo>
                  <a:cubicBezTo>
                    <a:pt x="123" y="272"/>
                    <a:pt x="125" y="270"/>
                    <a:pt x="125" y="268"/>
                  </a:cubicBezTo>
                  <a:cubicBezTo>
                    <a:pt x="125" y="265"/>
                    <a:pt x="123" y="263"/>
                    <a:pt x="121" y="263"/>
                  </a:cubicBezTo>
                  <a:close/>
                  <a:moveTo>
                    <a:pt x="222" y="299"/>
                  </a:moveTo>
                  <a:cubicBezTo>
                    <a:pt x="220" y="299"/>
                    <a:pt x="218" y="301"/>
                    <a:pt x="218" y="304"/>
                  </a:cubicBezTo>
                  <a:cubicBezTo>
                    <a:pt x="218" y="306"/>
                    <a:pt x="220" y="308"/>
                    <a:pt x="222" y="308"/>
                  </a:cubicBezTo>
                  <a:cubicBezTo>
                    <a:pt x="225" y="308"/>
                    <a:pt x="227" y="306"/>
                    <a:pt x="227" y="304"/>
                  </a:cubicBezTo>
                  <a:cubicBezTo>
                    <a:pt x="227" y="301"/>
                    <a:pt x="225" y="299"/>
                    <a:pt x="222" y="299"/>
                  </a:cubicBezTo>
                  <a:close/>
                  <a:moveTo>
                    <a:pt x="219" y="324"/>
                  </a:moveTo>
                  <a:cubicBezTo>
                    <a:pt x="217" y="324"/>
                    <a:pt x="215" y="326"/>
                    <a:pt x="215" y="328"/>
                  </a:cubicBezTo>
                  <a:cubicBezTo>
                    <a:pt x="215" y="331"/>
                    <a:pt x="217" y="333"/>
                    <a:pt x="219" y="333"/>
                  </a:cubicBezTo>
                  <a:cubicBezTo>
                    <a:pt x="222" y="333"/>
                    <a:pt x="224" y="331"/>
                    <a:pt x="224" y="328"/>
                  </a:cubicBezTo>
                  <a:cubicBezTo>
                    <a:pt x="224" y="326"/>
                    <a:pt x="222" y="324"/>
                    <a:pt x="219" y="324"/>
                  </a:cubicBezTo>
                  <a:close/>
                  <a:moveTo>
                    <a:pt x="219" y="349"/>
                  </a:moveTo>
                  <a:cubicBezTo>
                    <a:pt x="217" y="349"/>
                    <a:pt x="215" y="351"/>
                    <a:pt x="215" y="353"/>
                  </a:cubicBezTo>
                  <a:cubicBezTo>
                    <a:pt x="215" y="356"/>
                    <a:pt x="217" y="358"/>
                    <a:pt x="219" y="358"/>
                  </a:cubicBezTo>
                  <a:cubicBezTo>
                    <a:pt x="222" y="358"/>
                    <a:pt x="224" y="356"/>
                    <a:pt x="224" y="353"/>
                  </a:cubicBezTo>
                  <a:cubicBezTo>
                    <a:pt x="224" y="351"/>
                    <a:pt x="222" y="349"/>
                    <a:pt x="219" y="349"/>
                  </a:cubicBezTo>
                  <a:close/>
                  <a:moveTo>
                    <a:pt x="146" y="241"/>
                  </a:moveTo>
                  <a:cubicBezTo>
                    <a:pt x="143" y="241"/>
                    <a:pt x="141" y="244"/>
                    <a:pt x="141" y="247"/>
                  </a:cubicBezTo>
                  <a:cubicBezTo>
                    <a:pt x="141" y="250"/>
                    <a:pt x="143" y="252"/>
                    <a:pt x="146" y="252"/>
                  </a:cubicBezTo>
                  <a:cubicBezTo>
                    <a:pt x="149" y="252"/>
                    <a:pt x="151" y="250"/>
                    <a:pt x="151" y="247"/>
                  </a:cubicBezTo>
                  <a:cubicBezTo>
                    <a:pt x="151" y="244"/>
                    <a:pt x="149" y="241"/>
                    <a:pt x="146" y="241"/>
                  </a:cubicBezTo>
                  <a:close/>
                  <a:moveTo>
                    <a:pt x="147" y="224"/>
                  </a:moveTo>
                  <a:cubicBezTo>
                    <a:pt x="144" y="224"/>
                    <a:pt x="142" y="227"/>
                    <a:pt x="142" y="230"/>
                  </a:cubicBezTo>
                  <a:cubicBezTo>
                    <a:pt x="142" y="233"/>
                    <a:pt x="144" y="235"/>
                    <a:pt x="147" y="235"/>
                  </a:cubicBezTo>
                  <a:cubicBezTo>
                    <a:pt x="150" y="235"/>
                    <a:pt x="152" y="233"/>
                    <a:pt x="152" y="230"/>
                  </a:cubicBezTo>
                  <a:cubicBezTo>
                    <a:pt x="152" y="227"/>
                    <a:pt x="150" y="224"/>
                    <a:pt x="147" y="224"/>
                  </a:cubicBezTo>
                  <a:close/>
                  <a:moveTo>
                    <a:pt x="160" y="220"/>
                  </a:moveTo>
                  <a:cubicBezTo>
                    <a:pt x="157" y="220"/>
                    <a:pt x="155" y="222"/>
                    <a:pt x="155" y="225"/>
                  </a:cubicBezTo>
                  <a:cubicBezTo>
                    <a:pt x="155" y="228"/>
                    <a:pt x="157" y="230"/>
                    <a:pt x="160" y="230"/>
                  </a:cubicBezTo>
                  <a:cubicBezTo>
                    <a:pt x="163" y="230"/>
                    <a:pt x="165" y="228"/>
                    <a:pt x="165" y="225"/>
                  </a:cubicBezTo>
                  <a:cubicBezTo>
                    <a:pt x="165" y="222"/>
                    <a:pt x="163" y="220"/>
                    <a:pt x="160" y="220"/>
                  </a:cubicBezTo>
                  <a:close/>
                  <a:moveTo>
                    <a:pt x="172" y="274"/>
                  </a:moveTo>
                  <a:cubicBezTo>
                    <a:pt x="170" y="274"/>
                    <a:pt x="167" y="277"/>
                    <a:pt x="167" y="280"/>
                  </a:cubicBezTo>
                  <a:cubicBezTo>
                    <a:pt x="167" y="283"/>
                    <a:pt x="169" y="285"/>
                    <a:pt x="172" y="285"/>
                  </a:cubicBezTo>
                  <a:cubicBezTo>
                    <a:pt x="175" y="285"/>
                    <a:pt x="178" y="283"/>
                    <a:pt x="178" y="280"/>
                  </a:cubicBezTo>
                  <a:cubicBezTo>
                    <a:pt x="178" y="277"/>
                    <a:pt x="175" y="274"/>
                    <a:pt x="172" y="274"/>
                  </a:cubicBezTo>
                  <a:close/>
                  <a:moveTo>
                    <a:pt x="142" y="259"/>
                  </a:moveTo>
                  <a:cubicBezTo>
                    <a:pt x="139" y="259"/>
                    <a:pt x="137" y="261"/>
                    <a:pt x="137" y="264"/>
                  </a:cubicBezTo>
                  <a:cubicBezTo>
                    <a:pt x="137" y="267"/>
                    <a:pt x="139" y="269"/>
                    <a:pt x="142" y="269"/>
                  </a:cubicBezTo>
                  <a:cubicBezTo>
                    <a:pt x="145" y="270"/>
                    <a:pt x="147" y="267"/>
                    <a:pt x="147" y="264"/>
                  </a:cubicBezTo>
                  <a:cubicBezTo>
                    <a:pt x="147" y="261"/>
                    <a:pt x="145" y="259"/>
                    <a:pt x="142" y="259"/>
                  </a:cubicBezTo>
                  <a:close/>
                  <a:moveTo>
                    <a:pt x="96" y="291"/>
                  </a:moveTo>
                  <a:cubicBezTo>
                    <a:pt x="93" y="291"/>
                    <a:pt x="91" y="293"/>
                    <a:pt x="91" y="296"/>
                  </a:cubicBezTo>
                  <a:cubicBezTo>
                    <a:pt x="91" y="299"/>
                    <a:pt x="93" y="301"/>
                    <a:pt x="96" y="301"/>
                  </a:cubicBezTo>
                  <a:cubicBezTo>
                    <a:pt x="99" y="301"/>
                    <a:pt x="102" y="299"/>
                    <a:pt x="102" y="296"/>
                  </a:cubicBezTo>
                  <a:cubicBezTo>
                    <a:pt x="102" y="293"/>
                    <a:pt x="99" y="291"/>
                    <a:pt x="96" y="291"/>
                  </a:cubicBezTo>
                  <a:close/>
                  <a:moveTo>
                    <a:pt x="147" y="356"/>
                  </a:moveTo>
                  <a:cubicBezTo>
                    <a:pt x="144" y="356"/>
                    <a:pt x="142" y="359"/>
                    <a:pt x="142" y="362"/>
                  </a:cubicBezTo>
                  <a:cubicBezTo>
                    <a:pt x="142" y="365"/>
                    <a:pt x="144" y="367"/>
                    <a:pt x="147" y="367"/>
                  </a:cubicBezTo>
                  <a:cubicBezTo>
                    <a:pt x="150" y="367"/>
                    <a:pt x="152" y="365"/>
                    <a:pt x="152" y="362"/>
                  </a:cubicBezTo>
                  <a:cubicBezTo>
                    <a:pt x="152" y="359"/>
                    <a:pt x="150" y="356"/>
                    <a:pt x="147" y="356"/>
                  </a:cubicBezTo>
                  <a:close/>
                  <a:moveTo>
                    <a:pt x="168" y="356"/>
                  </a:moveTo>
                  <a:cubicBezTo>
                    <a:pt x="165" y="356"/>
                    <a:pt x="163" y="359"/>
                    <a:pt x="163" y="361"/>
                  </a:cubicBezTo>
                  <a:cubicBezTo>
                    <a:pt x="162" y="364"/>
                    <a:pt x="165" y="367"/>
                    <a:pt x="168" y="367"/>
                  </a:cubicBezTo>
                  <a:cubicBezTo>
                    <a:pt x="171" y="367"/>
                    <a:pt x="173" y="365"/>
                    <a:pt x="173" y="362"/>
                  </a:cubicBezTo>
                  <a:cubicBezTo>
                    <a:pt x="173" y="359"/>
                    <a:pt x="171" y="356"/>
                    <a:pt x="168" y="356"/>
                  </a:cubicBezTo>
                  <a:close/>
                  <a:moveTo>
                    <a:pt x="150" y="344"/>
                  </a:moveTo>
                  <a:cubicBezTo>
                    <a:pt x="147" y="344"/>
                    <a:pt x="145" y="347"/>
                    <a:pt x="144" y="350"/>
                  </a:cubicBezTo>
                  <a:cubicBezTo>
                    <a:pt x="144" y="353"/>
                    <a:pt x="147" y="355"/>
                    <a:pt x="150" y="355"/>
                  </a:cubicBezTo>
                  <a:cubicBezTo>
                    <a:pt x="153" y="355"/>
                    <a:pt x="155" y="353"/>
                    <a:pt x="155" y="350"/>
                  </a:cubicBezTo>
                  <a:cubicBezTo>
                    <a:pt x="155" y="347"/>
                    <a:pt x="153" y="345"/>
                    <a:pt x="150" y="344"/>
                  </a:cubicBezTo>
                  <a:close/>
                  <a:moveTo>
                    <a:pt x="224" y="336"/>
                  </a:moveTo>
                  <a:cubicBezTo>
                    <a:pt x="221" y="336"/>
                    <a:pt x="219" y="338"/>
                    <a:pt x="219" y="341"/>
                  </a:cubicBezTo>
                  <a:cubicBezTo>
                    <a:pt x="219" y="344"/>
                    <a:pt x="221" y="346"/>
                    <a:pt x="224" y="346"/>
                  </a:cubicBezTo>
                  <a:cubicBezTo>
                    <a:pt x="227" y="346"/>
                    <a:pt x="230" y="344"/>
                    <a:pt x="230" y="341"/>
                  </a:cubicBezTo>
                  <a:cubicBezTo>
                    <a:pt x="230" y="338"/>
                    <a:pt x="227" y="336"/>
                    <a:pt x="224" y="336"/>
                  </a:cubicBezTo>
                  <a:close/>
                  <a:moveTo>
                    <a:pt x="112" y="233"/>
                  </a:moveTo>
                  <a:cubicBezTo>
                    <a:pt x="107" y="233"/>
                    <a:pt x="104" y="236"/>
                    <a:pt x="104" y="240"/>
                  </a:cubicBezTo>
                  <a:cubicBezTo>
                    <a:pt x="104" y="244"/>
                    <a:pt x="107" y="247"/>
                    <a:pt x="111" y="248"/>
                  </a:cubicBezTo>
                  <a:cubicBezTo>
                    <a:pt x="115" y="248"/>
                    <a:pt x="119" y="244"/>
                    <a:pt x="119" y="240"/>
                  </a:cubicBezTo>
                  <a:cubicBezTo>
                    <a:pt x="119" y="236"/>
                    <a:pt x="116" y="233"/>
                    <a:pt x="112" y="233"/>
                  </a:cubicBezTo>
                  <a:close/>
                  <a:moveTo>
                    <a:pt x="188" y="270"/>
                  </a:moveTo>
                  <a:cubicBezTo>
                    <a:pt x="184" y="270"/>
                    <a:pt x="181" y="274"/>
                    <a:pt x="181" y="278"/>
                  </a:cubicBezTo>
                  <a:cubicBezTo>
                    <a:pt x="181" y="282"/>
                    <a:pt x="184" y="285"/>
                    <a:pt x="188" y="285"/>
                  </a:cubicBezTo>
                  <a:cubicBezTo>
                    <a:pt x="192" y="285"/>
                    <a:pt x="196" y="282"/>
                    <a:pt x="196" y="278"/>
                  </a:cubicBezTo>
                  <a:cubicBezTo>
                    <a:pt x="196" y="274"/>
                    <a:pt x="192" y="270"/>
                    <a:pt x="188" y="270"/>
                  </a:cubicBezTo>
                  <a:close/>
                  <a:moveTo>
                    <a:pt x="209" y="302"/>
                  </a:moveTo>
                  <a:cubicBezTo>
                    <a:pt x="205" y="302"/>
                    <a:pt x="202" y="305"/>
                    <a:pt x="202" y="309"/>
                  </a:cubicBezTo>
                  <a:cubicBezTo>
                    <a:pt x="202" y="313"/>
                    <a:pt x="205" y="316"/>
                    <a:pt x="209" y="316"/>
                  </a:cubicBezTo>
                  <a:cubicBezTo>
                    <a:pt x="213" y="316"/>
                    <a:pt x="216" y="313"/>
                    <a:pt x="216" y="309"/>
                  </a:cubicBezTo>
                  <a:cubicBezTo>
                    <a:pt x="216" y="305"/>
                    <a:pt x="213" y="302"/>
                    <a:pt x="209" y="302"/>
                  </a:cubicBezTo>
                  <a:close/>
                  <a:moveTo>
                    <a:pt x="128" y="241"/>
                  </a:moveTo>
                  <a:cubicBezTo>
                    <a:pt x="122" y="241"/>
                    <a:pt x="117" y="246"/>
                    <a:pt x="117" y="252"/>
                  </a:cubicBezTo>
                  <a:cubicBezTo>
                    <a:pt x="117" y="258"/>
                    <a:pt x="122" y="263"/>
                    <a:pt x="128" y="263"/>
                  </a:cubicBezTo>
                  <a:cubicBezTo>
                    <a:pt x="134" y="263"/>
                    <a:pt x="139" y="258"/>
                    <a:pt x="139" y="252"/>
                  </a:cubicBezTo>
                  <a:cubicBezTo>
                    <a:pt x="139" y="246"/>
                    <a:pt x="134" y="241"/>
                    <a:pt x="128" y="241"/>
                  </a:cubicBezTo>
                  <a:close/>
                  <a:moveTo>
                    <a:pt x="189" y="289"/>
                  </a:moveTo>
                  <a:cubicBezTo>
                    <a:pt x="183" y="289"/>
                    <a:pt x="178" y="293"/>
                    <a:pt x="178" y="300"/>
                  </a:cubicBezTo>
                  <a:cubicBezTo>
                    <a:pt x="178" y="306"/>
                    <a:pt x="183" y="310"/>
                    <a:pt x="189" y="311"/>
                  </a:cubicBezTo>
                  <a:cubicBezTo>
                    <a:pt x="195" y="311"/>
                    <a:pt x="200" y="306"/>
                    <a:pt x="200" y="300"/>
                  </a:cubicBezTo>
                  <a:cubicBezTo>
                    <a:pt x="200" y="294"/>
                    <a:pt x="195" y="289"/>
                    <a:pt x="189" y="289"/>
                  </a:cubicBezTo>
                  <a:close/>
                  <a:moveTo>
                    <a:pt x="88" y="304"/>
                  </a:moveTo>
                  <a:cubicBezTo>
                    <a:pt x="82" y="304"/>
                    <a:pt x="77" y="308"/>
                    <a:pt x="77" y="314"/>
                  </a:cubicBezTo>
                  <a:cubicBezTo>
                    <a:pt x="77" y="320"/>
                    <a:pt x="82" y="325"/>
                    <a:pt x="88" y="325"/>
                  </a:cubicBezTo>
                  <a:cubicBezTo>
                    <a:pt x="94" y="326"/>
                    <a:pt x="99" y="321"/>
                    <a:pt x="99" y="315"/>
                  </a:cubicBezTo>
                  <a:cubicBezTo>
                    <a:pt x="99" y="309"/>
                    <a:pt x="94" y="304"/>
                    <a:pt x="88" y="304"/>
                  </a:cubicBezTo>
                  <a:close/>
                  <a:moveTo>
                    <a:pt x="130" y="345"/>
                  </a:moveTo>
                  <a:cubicBezTo>
                    <a:pt x="124" y="345"/>
                    <a:pt x="119" y="350"/>
                    <a:pt x="119" y="356"/>
                  </a:cubicBezTo>
                  <a:cubicBezTo>
                    <a:pt x="118" y="362"/>
                    <a:pt x="123" y="367"/>
                    <a:pt x="129" y="367"/>
                  </a:cubicBezTo>
                  <a:cubicBezTo>
                    <a:pt x="135" y="367"/>
                    <a:pt x="140" y="362"/>
                    <a:pt x="140" y="356"/>
                  </a:cubicBezTo>
                  <a:cubicBezTo>
                    <a:pt x="140" y="350"/>
                    <a:pt x="136" y="345"/>
                    <a:pt x="130" y="345"/>
                  </a:cubicBezTo>
                  <a:close/>
                  <a:moveTo>
                    <a:pt x="82" y="407"/>
                  </a:moveTo>
                  <a:cubicBezTo>
                    <a:pt x="81" y="407"/>
                    <a:pt x="80" y="408"/>
                    <a:pt x="80" y="409"/>
                  </a:cubicBezTo>
                  <a:cubicBezTo>
                    <a:pt x="80" y="410"/>
                    <a:pt x="81" y="411"/>
                    <a:pt x="82" y="411"/>
                  </a:cubicBezTo>
                  <a:cubicBezTo>
                    <a:pt x="83" y="411"/>
                    <a:pt x="84" y="410"/>
                    <a:pt x="84" y="409"/>
                  </a:cubicBezTo>
                  <a:cubicBezTo>
                    <a:pt x="84" y="408"/>
                    <a:pt x="83" y="407"/>
                    <a:pt x="82" y="407"/>
                  </a:cubicBezTo>
                  <a:close/>
                  <a:moveTo>
                    <a:pt x="316" y="430"/>
                  </a:moveTo>
                  <a:cubicBezTo>
                    <a:pt x="315" y="430"/>
                    <a:pt x="314" y="431"/>
                    <a:pt x="314" y="432"/>
                  </a:cubicBezTo>
                  <a:cubicBezTo>
                    <a:pt x="314" y="433"/>
                    <a:pt x="315" y="434"/>
                    <a:pt x="316" y="434"/>
                  </a:cubicBezTo>
                  <a:cubicBezTo>
                    <a:pt x="317" y="434"/>
                    <a:pt x="318" y="433"/>
                    <a:pt x="318" y="432"/>
                  </a:cubicBezTo>
                  <a:cubicBezTo>
                    <a:pt x="318" y="431"/>
                    <a:pt x="317" y="430"/>
                    <a:pt x="316" y="430"/>
                  </a:cubicBezTo>
                  <a:close/>
                  <a:moveTo>
                    <a:pt x="254" y="578"/>
                  </a:moveTo>
                  <a:cubicBezTo>
                    <a:pt x="253" y="578"/>
                    <a:pt x="253" y="579"/>
                    <a:pt x="253" y="580"/>
                  </a:cubicBezTo>
                  <a:cubicBezTo>
                    <a:pt x="252" y="581"/>
                    <a:pt x="253" y="582"/>
                    <a:pt x="254" y="582"/>
                  </a:cubicBezTo>
                  <a:cubicBezTo>
                    <a:pt x="255" y="582"/>
                    <a:pt x="256" y="581"/>
                    <a:pt x="256" y="580"/>
                  </a:cubicBezTo>
                  <a:cubicBezTo>
                    <a:pt x="256" y="579"/>
                    <a:pt x="255" y="578"/>
                    <a:pt x="254" y="578"/>
                  </a:cubicBezTo>
                  <a:close/>
                  <a:moveTo>
                    <a:pt x="269" y="580"/>
                  </a:moveTo>
                  <a:cubicBezTo>
                    <a:pt x="268" y="580"/>
                    <a:pt x="267" y="581"/>
                    <a:pt x="267" y="582"/>
                  </a:cubicBezTo>
                  <a:cubicBezTo>
                    <a:pt x="267" y="583"/>
                    <a:pt x="267" y="584"/>
                    <a:pt x="269" y="584"/>
                  </a:cubicBezTo>
                  <a:cubicBezTo>
                    <a:pt x="270" y="584"/>
                    <a:pt x="270" y="583"/>
                    <a:pt x="270" y="582"/>
                  </a:cubicBezTo>
                  <a:cubicBezTo>
                    <a:pt x="270" y="581"/>
                    <a:pt x="270" y="580"/>
                    <a:pt x="269" y="580"/>
                  </a:cubicBezTo>
                  <a:close/>
                  <a:moveTo>
                    <a:pt x="258" y="567"/>
                  </a:moveTo>
                  <a:cubicBezTo>
                    <a:pt x="257" y="567"/>
                    <a:pt x="256" y="568"/>
                    <a:pt x="256" y="569"/>
                  </a:cubicBezTo>
                  <a:cubicBezTo>
                    <a:pt x="256" y="570"/>
                    <a:pt x="257" y="571"/>
                    <a:pt x="258" y="571"/>
                  </a:cubicBezTo>
                  <a:cubicBezTo>
                    <a:pt x="259" y="571"/>
                    <a:pt x="260" y="570"/>
                    <a:pt x="260" y="569"/>
                  </a:cubicBezTo>
                  <a:cubicBezTo>
                    <a:pt x="260" y="568"/>
                    <a:pt x="259" y="567"/>
                    <a:pt x="258" y="567"/>
                  </a:cubicBezTo>
                  <a:close/>
                  <a:moveTo>
                    <a:pt x="389" y="540"/>
                  </a:moveTo>
                  <a:cubicBezTo>
                    <a:pt x="387" y="540"/>
                    <a:pt x="387" y="541"/>
                    <a:pt x="387" y="542"/>
                  </a:cubicBezTo>
                  <a:cubicBezTo>
                    <a:pt x="387" y="543"/>
                    <a:pt x="387" y="543"/>
                    <a:pt x="388" y="543"/>
                  </a:cubicBezTo>
                  <a:cubicBezTo>
                    <a:pt x="390" y="543"/>
                    <a:pt x="390" y="543"/>
                    <a:pt x="390" y="542"/>
                  </a:cubicBezTo>
                  <a:cubicBezTo>
                    <a:pt x="390" y="541"/>
                    <a:pt x="390" y="540"/>
                    <a:pt x="389" y="540"/>
                  </a:cubicBezTo>
                  <a:close/>
                  <a:moveTo>
                    <a:pt x="390" y="590"/>
                  </a:moveTo>
                  <a:cubicBezTo>
                    <a:pt x="389" y="590"/>
                    <a:pt x="388" y="591"/>
                    <a:pt x="388" y="592"/>
                  </a:cubicBezTo>
                  <a:cubicBezTo>
                    <a:pt x="388" y="593"/>
                    <a:pt x="389" y="593"/>
                    <a:pt x="390" y="593"/>
                  </a:cubicBezTo>
                  <a:cubicBezTo>
                    <a:pt x="391" y="593"/>
                    <a:pt x="392" y="593"/>
                    <a:pt x="392" y="592"/>
                  </a:cubicBezTo>
                  <a:cubicBezTo>
                    <a:pt x="392" y="591"/>
                    <a:pt x="391" y="590"/>
                    <a:pt x="390" y="590"/>
                  </a:cubicBezTo>
                  <a:close/>
                  <a:moveTo>
                    <a:pt x="407" y="599"/>
                  </a:moveTo>
                  <a:cubicBezTo>
                    <a:pt x="406" y="599"/>
                    <a:pt x="405" y="600"/>
                    <a:pt x="405" y="601"/>
                  </a:cubicBezTo>
                  <a:cubicBezTo>
                    <a:pt x="405" y="602"/>
                    <a:pt x="406" y="603"/>
                    <a:pt x="407" y="603"/>
                  </a:cubicBezTo>
                  <a:cubicBezTo>
                    <a:pt x="408" y="603"/>
                    <a:pt x="409" y="602"/>
                    <a:pt x="409" y="601"/>
                  </a:cubicBezTo>
                  <a:cubicBezTo>
                    <a:pt x="409" y="600"/>
                    <a:pt x="408" y="599"/>
                    <a:pt x="407" y="599"/>
                  </a:cubicBezTo>
                  <a:close/>
                  <a:moveTo>
                    <a:pt x="384" y="553"/>
                  </a:moveTo>
                  <a:cubicBezTo>
                    <a:pt x="383" y="553"/>
                    <a:pt x="382" y="554"/>
                    <a:pt x="382" y="555"/>
                  </a:cubicBezTo>
                  <a:cubicBezTo>
                    <a:pt x="382" y="556"/>
                    <a:pt x="383" y="557"/>
                    <a:pt x="384" y="557"/>
                  </a:cubicBezTo>
                  <a:cubicBezTo>
                    <a:pt x="385" y="557"/>
                    <a:pt x="386" y="556"/>
                    <a:pt x="386" y="555"/>
                  </a:cubicBezTo>
                  <a:cubicBezTo>
                    <a:pt x="386" y="554"/>
                    <a:pt x="385" y="554"/>
                    <a:pt x="384" y="553"/>
                  </a:cubicBezTo>
                  <a:close/>
                  <a:moveTo>
                    <a:pt x="354" y="594"/>
                  </a:moveTo>
                  <a:cubicBezTo>
                    <a:pt x="353" y="594"/>
                    <a:pt x="353" y="594"/>
                    <a:pt x="353" y="595"/>
                  </a:cubicBezTo>
                  <a:cubicBezTo>
                    <a:pt x="353" y="596"/>
                    <a:pt x="353" y="597"/>
                    <a:pt x="354" y="597"/>
                  </a:cubicBezTo>
                  <a:cubicBezTo>
                    <a:pt x="355" y="597"/>
                    <a:pt x="356" y="596"/>
                    <a:pt x="356" y="595"/>
                  </a:cubicBezTo>
                  <a:cubicBezTo>
                    <a:pt x="356" y="594"/>
                    <a:pt x="356" y="594"/>
                    <a:pt x="354" y="594"/>
                  </a:cubicBezTo>
                  <a:close/>
                  <a:moveTo>
                    <a:pt x="367" y="591"/>
                  </a:moveTo>
                  <a:cubicBezTo>
                    <a:pt x="366" y="591"/>
                    <a:pt x="365" y="592"/>
                    <a:pt x="365" y="593"/>
                  </a:cubicBezTo>
                  <a:cubicBezTo>
                    <a:pt x="365" y="594"/>
                    <a:pt x="366" y="595"/>
                    <a:pt x="367" y="595"/>
                  </a:cubicBezTo>
                  <a:cubicBezTo>
                    <a:pt x="368" y="595"/>
                    <a:pt x="369" y="594"/>
                    <a:pt x="369" y="593"/>
                  </a:cubicBezTo>
                  <a:cubicBezTo>
                    <a:pt x="369" y="592"/>
                    <a:pt x="368" y="591"/>
                    <a:pt x="367" y="591"/>
                  </a:cubicBezTo>
                  <a:close/>
                  <a:moveTo>
                    <a:pt x="329" y="591"/>
                  </a:moveTo>
                  <a:cubicBezTo>
                    <a:pt x="328" y="591"/>
                    <a:pt x="328" y="592"/>
                    <a:pt x="328" y="593"/>
                  </a:cubicBezTo>
                  <a:cubicBezTo>
                    <a:pt x="328" y="594"/>
                    <a:pt x="328" y="595"/>
                    <a:pt x="329" y="595"/>
                  </a:cubicBezTo>
                  <a:cubicBezTo>
                    <a:pt x="330" y="595"/>
                    <a:pt x="331" y="594"/>
                    <a:pt x="331" y="593"/>
                  </a:cubicBezTo>
                  <a:cubicBezTo>
                    <a:pt x="331" y="592"/>
                    <a:pt x="330" y="592"/>
                    <a:pt x="329" y="591"/>
                  </a:cubicBezTo>
                  <a:close/>
                  <a:moveTo>
                    <a:pt x="312" y="587"/>
                  </a:moveTo>
                  <a:cubicBezTo>
                    <a:pt x="311" y="587"/>
                    <a:pt x="311" y="588"/>
                    <a:pt x="311" y="589"/>
                  </a:cubicBezTo>
                  <a:cubicBezTo>
                    <a:pt x="311" y="590"/>
                    <a:pt x="311" y="591"/>
                    <a:pt x="312" y="591"/>
                  </a:cubicBezTo>
                  <a:cubicBezTo>
                    <a:pt x="313" y="591"/>
                    <a:pt x="314" y="590"/>
                    <a:pt x="314" y="589"/>
                  </a:cubicBezTo>
                  <a:cubicBezTo>
                    <a:pt x="314" y="588"/>
                    <a:pt x="313" y="587"/>
                    <a:pt x="312" y="587"/>
                  </a:cubicBezTo>
                  <a:close/>
                  <a:moveTo>
                    <a:pt x="331" y="565"/>
                  </a:moveTo>
                  <a:cubicBezTo>
                    <a:pt x="330" y="565"/>
                    <a:pt x="329" y="566"/>
                    <a:pt x="329" y="567"/>
                  </a:cubicBezTo>
                  <a:cubicBezTo>
                    <a:pt x="329" y="568"/>
                    <a:pt x="330" y="569"/>
                    <a:pt x="331" y="569"/>
                  </a:cubicBezTo>
                  <a:cubicBezTo>
                    <a:pt x="332" y="569"/>
                    <a:pt x="333" y="568"/>
                    <a:pt x="333" y="567"/>
                  </a:cubicBezTo>
                  <a:cubicBezTo>
                    <a:pt x="333" y="566"/>
                    <a:pt x="332" y="565"/>
                    <a:pt x="331" y="565"/>
                  </a:cubicBezTo>
                  <a:close/>
                  <a:moveTo>
                    <a:pt x="334" y="550"/>
                  </a:moveTo>
                  <a:cubicBezTo>
                    <a:pt x="333" y="550"/>
                    <a:pt x="332" y="551"/>
                    <a:pt x="332" y="552"/>
                  </a:cubicBezTo>
                  <a:cubicBezTo>
                    <a:pt x="332" y="553"/>
                    <a:pt x="333" y="554"/>
                    <a:pt x="334" y="554"/>
                  </a:cubicBezTo>
                  <a:cubicBezTo>
                    <a:pt x="335" y="554"/>
                    <a:pt x="336" y="553"/>
                    <a:pt x="336" y="552"/>
                  </a:cubicBezTo>
                  <a:cubicBezTo>
                    <a:pt x="336" y="551"/>
                    <a:pt x="335" y="550"/>
                    <a:pt x="334" y="550"/>
                  </a:cubicBezTo>
                  <a:close/>
                  <a:moveTo>
                    <a:pt x="332" y="536"/>
                  </a:moveTo>
                  <a:cubicBezTo>
                    <a:pt x="331" y="536"/>
                    <a:pt x="330" y="536"/>
                    <a:pt x="330" y="537"/>
                  </a:cubicBezTo>
                  <a:cubicBezTo>
                    <a:pt x="330" y="539"/>
                    <a:pt x="331" y="539"/>
                    <a:pt x="332" y="539"/>
                  </a:cubicBezTo>
                  <a:cubicBezTo>
                    <a:pt x="333" y="539"/>
                    <a:pt x="334" y="539"/>
                    <a:pt x="334" y="538"/>
                  </a:cubicBezTo>
                  <a:cubicBezTo>
                    <a:pt x="334" y="536"/>
                    <a:pt x="333" y="536"/>
                    <a:pt x="332" y="536"/>
                  </a:cubicBezTo>
                  <a:close/>
                  <a:moveTo>
                    <a:pt x="309" y="506"/>
                  </a:moveTo>
                  <a:cubicBezTo>
                    <a:pt x="308" y="506"/>
                    <a:pt x="308" y="507"/>
                    <a:pt x="308" y="508"/>
                  </a:cubicBezTo>
                  <a:cubicBezTo>
                    <a:pt x="308" y="509"/>
                    <a:pt x="308" y="510"/>
                    <a:pt x="309" y="510"/>
                  </a:cubicBezTo>
                  <a:cubicBezTo>
                    <a:pt x="310" y="510"/>
                    <a:pt x="311" y="509"/>
                    <a:pt x="311" y="508"/>
                  </a:cubicBezTo>
                  <a:cubicBezTo>
                    <a:pt x="311" y="507"/>
                    <a:pt x="310" y="506"/>
                    <a:pt x="309" y="506"/>
                  </a:cubicBezTo>
                  <a:close/>
                  <a:moveTo>
                    <a:pt x="298" y="501"/>
                  </a:moveTo>
                  <a:cubicBezTo>
                    <a:pt x="297" y="501"/>
                    <a:pt x="297" y="502"/>
                    <a:pt x="297" y="503"/>
                  </a:cubicBezTo>
                  <a:cubicBezTo>
                    <a:pt x="297" y="504"/>
                    <a:pt x="297" y="505"/>
                    <a:pt x="298" y="505"/>
                  </a:cubicBezTo>
                  <a:cubicBezTo>
                    <a:pt x="299" y="505"/>
                    <a:pt x="300" y="504"/>
                    <a:pt x="300" y="503"/>
                  </a:cubicBezTo>
                  <a:cubicBezTo>
                    <a:pt x="300" y="502"/>
                    <a:pt x="299" y="501"/>
                    <a:pt x="298" y="501"/>
                  </a:cubicBezTo>
                  <a:close/>
                  <a:moveTo>
                    <a:pt x="294" y="509"/>
                  </a:moveTo>
                  <a:cubicBezTo>
                    <a:pt x="293" y="509"/>
                    <a:pt x="292" y="510"/>
                    <a:pt x="292" y="511"/>
                  </a:cubicBezTo>
                  <a:cubicBezTo>
                    <a:pt x="292" y="512"/>
                    <a:pt x="293" y="513"/>
                    <a:pt x="294" y="513"/>
                  </a:cubicBezTo>
                  <a:cubicBezTo>
                    <a:pt x="295" y="513"/>
                    <a:pt x="295" y="512"/>
                    <a:pt x="295" y="511"/>
                  </a:cubicBezTo>
                  <a:cubicBezTo>
                    <a:pt x="295" y="510"/>
                    <a:pt x="295" y="509"/>
                    <a:pt x="294" y="509"/>
                  </a:cubicBezTo>
                  <a:close/>
                  <a:moveTo>
                    <a:pt x="289" y="499"/>
                  </a:moveTo>
                  <a:cubicBezTo>
                    <a:pt x="286" y="499"/>
                    <a:pt x="283" y="501"/>
                    <a:pt x="283" y="504"/>
                  </a:cubicBezTo>
                  <a:cubicBezTo>
                    <a:pt x="283" y="507"/>
                    <a:pt x="286" y="509"/>
                    <a:pt x="288" y="509"/>
                  </a:cubicBezTo>
                  <a:cubicBezTo>
                    <a:pt x="291" y="509"/>
                    <a:pt x="294" y="507"/>
                    <a:pt x="294" y="504"/>
                  </a:cubicBezTo>
                  <a:cubicBezTo>
                    <a:pt x="294" y="501"/>
                    <a:pt x="292" y="499"/>
                    <a:pt x="289" y="499"/>
                  </a:cubicBezTo>
                  <a:close/>
                  <a:moveTo>
                    <a:pt x="279" y="507"/>
                  </a:moveTo>
                  <a:cubicBezTo>
                    <a:pt x="276" y="507"/>
                    <a:pt x="274" y="509"/>
                    <a:pt x="274" y="512"/>
                  </a:cubicBezTo>
                  <a:cubicBezTo>
                    <a:pt x="274" y="515"/>
                    <a:pt x="276" y="518"/>
                    <a:pt x="279" y="518"/>
                  </a:cubicBezTo>
                  <a:cubicBezTo>
                    <a:pt x="282" y="518"/>
                    <a:pt x="285" y="515"/>
                    <a:pt x="285" y="512"/>
                  </a:cubicBezTo>
                  <a:cubicBezTo>
                    <a:pt x="285" y="509"/>
                    <a:pt x="282" y="507"/>
                    <a:pt x="279" y="507"/>
                  </a:cubicBezTo>
                  <a:close/>
                  <a:moveTo>
                    <a:pt x="269" y="521"/>
                  </a:moveTo>
                  <a:cubicBezTo>
                    <a:pt x="268" y="521"/>
                    <a:pt x="267" y="522"/>
                    <a:pt x="267" y="523"/>
                  </a:cubicBezTo>
                  <a:cubicBezTo>
                    <a:pt x="267" y="524"/>
                    <a:pt x="268" y="525"/>
                    <a:pt x="269" y="525"/>
                  </a:cubicBezTo>
                  <a:cubicBezTo>
                    <a:pt x="270" y="525"/>
                    <a:pt x="271" y="524"/>
                    <a:pt x="271" y="523"/>
                  </a:cubicBezTo>
                  <a:cubicBezTo>
                    <a:pt x="271" y="522"/>
                    <a:pt x="270" y="521"/>
                    <a:pt x="269" y="521"/>
                  </a:cubicBezTo>
                  <a:close/>
                  <a:moveTo>
                    <a:pt x="202" y="527"/>
                  </a:moveTo>
                  <a:cubicBezTo>
                    <a:pt x="201" y="527"/>
                    <a:pt x="201" y="528"/>
                    <a:pt x="201" y="529"/>
                  </a:cubicBezTo>
                  <a:cubicBezTo>
                    <a:pt x="201" y="530"/>
                    <a:pt x="201" y="531"/>
                    <a:pt x="202" y="531"/>
                  </a:cubicBezTo>
                  <a:cubicBezTo>
                    <a:pt x="203" y="531"/>
                    <a:pt x="204" y="530"/>
                    <a:pt x="204" y="529"/>
                  </a:cubicBezTo>
                  <a:cubicBezTo>
                    <a:pt x="204" y="528"/>
                    <a:pt x="204" y="527"/>
                    <a:pt x="202" y="527"/>
                  </a:cubicBezTo>
                  <a:close/>
                  <a:moveTo>
                    <a:pt x="208" y="531"/>
                  </a:moveTo>
                  <a:cubicBezTo>
                    <a:pt x="206" y="531"/>
                    <a:pt x="205" y="532"/>
                    <a:pt x="205" y="534"/>
                  </a:cubicBezTo>
                  <a:cubicBezTo>
                    <a:pt x="205" y="536"/>
                    <a:pt x="206" y="537"/>
                    <a:pt x="208" y="538"/>
                  </a:cubicBezTo>
                  <a:cubicBezTo>
                    <a:pt x="210" y="538"/>
                    <a:pt x="212" y="536"/>
                    <a:pt x="212" y="534"/>
                  </a:cubicBezTo>
                  <a:cubicBezTo>
                    <a:pt x="212" y="532"/>
                    <a:pt x="210" y="531"/>
                    <a:pt x="208" y="531"/>
                  </a:cubicBezTo>
                  <a:close/>
                  <a:moveTo>
                    <a:pt x="211" y="539"/>
                  </a:moveTo>
                  <a:cubicBezTo>
                    <a:pt x="210" y="539"/>
                    <a:pt x="209" y="540"/>
                    <a:pt x="209" y="541"/>
                  </a:cubicBezTo>
                  <a:cubicBezTo>
                    <a:pt x="209" y="542"/>
                    <a:pt x="210" y="543"/>
                    <a:pt x="211" y="543"/>
                  </a:cubicBezTo>
                  <a:cubicBezTo>
                    <a:pt x="212" y="543"/>
                    <a:pt x="213" y="542"/>
                    <a:pt x="213" y="541"/>
                  </a:cubicBezTo>
                  <a:cubicBezTo>
                    <a:pt x="213" y="540"/>
                    <a:pt x="212" y="539"/>
                    <a:pt x="211" y="539"/>
                  </a:cubicBezTo>
                  <a:close/>
                  <a:moveTo>
                    <a:pt x="240" y="523"/>
                  </a:moveTo>
                  <a:cubicBezTo>
                    <a:pt x="238" y="523"/>
                    <a:pt x="238" y="523"/>
                    <a:pt x="238" y="525"/>
                  </a:cubicBezTo>
                  <a:cubicBezTo>
                    <a:pt x="238" y="526"/>
                    <a:pt x="238" y="526"/>
                    <a:pt x="239" y="526"/>
                  </a:cubicBezTo>
                  <a:cubicBezTo>
                    <a:pt x="240" y="526"/>
                    <a:pt x="241" y="526"/>
                    <a:pt x="241" y="525"/>
                  </a:cubicBezTo>
                  <a:cubicBezTo>
                    <a:pt x="241" y="524"/>
                    <a:pt x="241" y="523"/>
                    <a:pt x="240" y="523"/>
                  </a:cubicBezTo>
                  <a:close/>
                  <a:moveTo>
                    <a:pt x="218" y="529"/>
                  </a:moveTo>
                  <a:cubicBezTo>
                    <a:pt x="215" y="529"/>
                    <a:pt x="213" y="531"/>
                    <a:pt x="213" y="534"/>
                  </a:cubicBezTo>
                  <a:cubicBezTo>
                    <a:pt x="213" y="537"/>
                    <a:pt x="215" y="540"/>
                    <a:pt x="218" y="540"/>
                  </a:cubicBezTo>
                  <a:cubicBezTo>
                    <a:pt x="221" y="540"/>
                    <a:pt x="223" y="537"/>
                    <a:pt x="223" y="534"/>
                  </a:cubicBezTo>
                  <a:cubicBezTo>
                    <a:pt x="224" y="531"/>
                    <a:pt x="221" y="529"/>
                    <a:pt x="218" y="529"/>
                  </a:cubicBezTo>
                  <a:close/>
                  <a:moveTo>
                    <a:pt x="247" y="523"/>
                  </a:moveTo>
                  <a:cubicBezTo>
                    <a:pt x="244" y="523"/>
                    <a:pt x="242" y="526"/>
                    <a:pt x="242" y="529"/>
                  </a:cubicBezTo>
                  <a:cubicBezTo>
                    <a:pt x="241" y="532"/>
                    <a:pt x="244" y="534"/>
                    <a:pt x="247" y="534"/>
                  </a:cubicBezTo>
                  <a:cubicBezTo>
                    <a:pt x="250" y="534"/>
                    <a:pt x="252" y="532"/>
                    <a:pt x="252" y="529"/>
                  </a:cubicBezTo>
                  <a:cubicBezTo>
                    <a:pt x="252" y="526"/>
                    <a:pt x="250" y="523"/>
                    <a:pt x="247" y="523"/>
                  </a:cubicBezTo>
                  <a:close/>
                  <a:moveTo>
                    <a:pt x="233" y="525"/>
                  </a:moveTo>
                  <a:cubicBezTo>
                    <a:pt x="229" y="525"/>
                    <a:pt x="226" y="528"/>
                    <a:pt x="226" y="533"/>
                  </a:cubicBezTo>
                  <a:cubicBezTo>
                    <a:pt x="226" y="537"/>
                    <a:pt x="229" y="540"/>
                    <a:pt x="233" y="540"/>
                  </a:cubicBezTo>
                  <a:cubicBezTo>
                    <a:pt x="237" y="540"/>
                    <a:pt x="240" y="537"/>
                    <a:pt x="240" y="533"/>
                  </a:cubicBezTo>
                  <a:cubicBezTo>
                    <a:pt x="240" y="529"/>
                    <a:pt x="237" y="525"/>
                    <a:pt x="233" y="525"/>
                  </a:cubicBezTo>
                  <a:close/>
                  <a:moveTo>
                    <a:pt x="259" y="521"/>
                  </a:moveTo>
                  <a:cubicBezTo>
                    <a:pt x="256" y="521"/>
                    <a:pt x="254" y="523"/>
                    <a:pt x="254" y="526"/>
                  </a:cubicBezTo>
                  <a:cubicBezTo>
                    <a:pt x="254" y="529"/>
                    <a:pt x="256" y="531"/>
                    <a:pt x="259" y="531"/>
                  </a:cubicBezTo>
                  <a:cubicBezTo>
                    <a:pt x="262" y="531"/>
                    <a:pt x="265" y="529"/>
                    <a:pt x="265" y="526"/>
                  </a:cubicBezTo>
                  <a:cubicBezTo>
                    <a:pt x="265" y="523"/>
                    <a:pt x="262" y="521"/>
                    <a:pt x="259" y="521"/>
                  </a:cubicBezTo>
                  <a:close/>
                  <a:moveTo>
                    <a:pt x="242" y="552"/>
                  </a:moveTo>
                  <a:cubicBezTo>
                    <a:pt x="241" y="552"/>
                    <a:pt x="240" y="552"/>
                    <a:pt x="240" y="553"/>
                  </a:cubicBezTo>
                  <a:cubicBezTo>
                    <a:pt x="240" y="554"/>
                    <a:pt x="241" y="555"/>
                    <a:pt x="242" y="555"/>
                  </a:cubicBezTo>
                  <a:cubicBezTo>
                    <a:pt x="243" y="555"/>
                    <a:pt x="244" y="555"/>
                    <a:pt x="244" y="553"/>
                  </a:cubicBezTo>
                  <a:cubicBezTo>
                    <a:pt x="244" y="552"/>
                    <a:pt x="243" y="552"/>
                    <a:pt x="242" y="552"/>
                  </a:cubicBezTo>
                  <a:close/>
                  <a:moveTo>
                    <a:pt x="257" y="535"/>
                  </a:moveTo>
                  <a:cubicBezTo>
                    <a:pt x="256" y="535"/>
                    <a:pt x="255" y="536"/>
                    <a:pt x="255" y="537"/>
                  </a:cubicBezTo>
                  <a:cubicBezTo>
                    <a:pt x="255" y="538"/>
                    <a:pt x="256" y="539"/>
                    <a:pt x="257" y="539"/>
                  </a:cubicBezTo>
                  <a:cubicBezTo>
                    <a:pt x="258" y="539"/>
                    <a:pt x="259" y="538"/>
                    <a:pt x="259" y="537"/>
                  </a:cubicBezTo>
                  <a:cubicBezTo>
                    <a:pt x="259" y="536"/>
                    <a:pt x="258" y="535"/>
                    <a:pt x="257" y="535"/>
                  </a:cubicBezTo>
                  <a:close/>
                  <a:moveTo>
                    <a:pt x="241" y="562"/>
                  </a:moveTo>
                  <a:cubicBezTo>
                    <a:pt x="240" y="562"/>
                    <a:pt x="239" y="562"/>
                    <a:pt x="239" y="563"/>
                  </a:cubicBezTo>
                  <a:cubicBezTo>
                    <a:pt x="239" y="565"/>
                    <a:pt x="240" y="565"/>
                    <a:pt x="241" y="565"/>
                  </a:cubicBezTo>
                  <a:cubicBezTo>
                    <a:pt x="242" y="565"/>
                    <a:pt x="242" y="565"/>
                    <a:pt x="242" y="564"/>
                  </a:cubicBezTo>
                  <a:cubicBezTo>
                    <a:pt x="242" y="562"/>
                    <a:pt x="242" y="562"/>
                    <a:pt x="241" y="562"/>
                  </a:cubicBezTo>
                  <a:close/>
                  <a:moveTo>
                    <a:pt x="140" y="543"/>
                  </a:moveTo>
                  <a:cubicBezTo>
                    <a:pt x="139" y="543"/>
                    <a:pt x="138" y="544"/>
                    <a:pt x="138" y="545"/>
                  </a:cubicBezTo>
                  <a:cubicBezTo>
                    <a:pt x="138" y="546"/>
                    <a:pt x="139" y="547"/>
                    <a:pt x="140" y="547"/>
                  </a:cubicBezTo>
                  <a:cubicBezTo>
                    <a:pt x="141" y="547"/>
                    <a:pt x="142" y="546"/>
                    <a:pt x="142" y="545"/>
                  </a:cubicBezTo>
                  <a:cubicBezTo>
                    <a:pt x="142" y="544"/>
                    <a:pt x="141" y="543"/>
                    <a:pt x="140" y="543"/>
                  </a:cubicBezTo>
                  <a:close/>
                  <a:moveTo>
                    <a:pt x="156" y="548"/>
                  </a:moveTo>
                  <a:cubicBezTo>
                    <a:pt x="155" y="548"/>
                    <a:pt x="154" y="549"/>
                    <a:pt x="154" y="550"/>
                  </a:cubicBezTo>
                  <a:cubicBezTo>
                    <a:pt x="154" y="551"/>
                    <a:pt x="155" y="552"/>
                    <a:pt x="156" y="552"/>
                  </a:cubicBezTo>
                  <a:cubicBezTo>
                    <a:pt x="157" y="552"/>
                    <a:pt x="158" y="551"/>
                    <a:pt x="158" y="550"/>
                  </a:cubicBezTo>
                  <a:cubicBezTo>
                    <a:pt x="158" y="549"/>
                    <a:pt x="157" y="548"/>
                    <a:pt x="156" y="548"/>
                  </a:cubicBezTo>
                  <a:close/>
                  <a:moveTo>
                    <a:pt x="178" y="555"/>
                  </a:moveTo>
                  <a:cubicBezTo>
                    <a:pt x="177" y="555"/>
                    <a:pt x="176" y="556"/>
                    <a:pt x="176" y="557"/>
                  </a:cubicBezTo>
                  <a:cubicBezTo>
                    <a:pt x="176" y="558"/>
                    <a:pt x="177" y="559"/>
                    <a:pt x="178" y="559"/>
                  </a:cubicBezTo>
                  <a:cubicBezTo>
                    <a:pt x="179" y="559"/>
                    <a:pt x="180" y="558"/>
                    <a:pt x="180" y="557"/>
                  </a:cubicBezTo>
                  <a:cubicBezTo>
                    <a:pt x="180" y="556"/>
                    <a:pt x="179" y="555"/>
                    <a:pt x="178" y="555"/>
                  </a:cubicBezTo>
                  <a:close/>
                  <a:moveTo>
                    <a:pt x="195" y="544"/>
                  </a:moveTo>
                  <a:cubicBezTo>
                    <a:pt x="194" y="544"/>
                    <a:pt x="193" y="545"/>
                    <a:pt x="193" y="546"/>
                  </a:cubicBezTo>
                  <a:cubicBezTo>
                    <a:pt x="193" y="547"/>
                    <a:pt x="194" y="548"/>
                    <a:pt x="195" y="548"/>
                  </a:cubicBezTo>
                  <a:cubicBezTo>
                    <a:pt x="196" y="548"/>
                    <a:pt x="196" y="547"/>
                    <a:pt x="196" y="546"/>
                  </a:cubicBezTo>
                  <a:cubicBezTo>
                    <a:pt x="196" y="545"/>
                    <a:pt x="196" y="544"/>
                    <a:pt x="195" y="544"/>
                  </a:cubicBezTo>
                  <a:close/>
                  <a:moveTo>
                    <a:pt x="194" y="536"/>
                  </a:moveTo>
                  <a:cubicBezTo>
                    <a:pt x="192" y="536"/>
                    <a:pt x="192" y="537"/>
                    <a:pt x="192" y="538"/>
                  </a:cubicBezTo>
                  <a:cubicBezTo>
                    <a:pt x="192" y="539"/>
                    <a:pt x="192" y="540"/>
                    <a:pt x="193" y="540"/>
                  </a:cubicBezTo>
                  <a:cubicBezTo>
                    <a:pt x="195" y="540"/>
                    <a:pt x="195" y="539"/>
                    <a:pt x="195" y="538"/>
                  </a:cubicBezTo>
                  <a:cubicBezTo>
                    <a:pt x="195" y="537"/>
                    <a:pt x="195" y="536"/>
                    <a:pt x="194" y="536"/>
                  </a:cubicBezTo>
                  <a:close/>
                  <a:moveTo>
                    <a:pt x="183" y="537"/>
                  </a:moveTo>
                  <a:cubicBezTo>
                    <a:pt x="182" y="537"/>
                    <a:pt x="181" y="537"/>
                    <a:pt x="181" y="538"/>
                  </a:cubicBezTo>
                  <a:cubicBezTo>
                    <a:pt x="181" y="539"/>
                    <a:pt x="182" y="540"/>
                    <a:pt x="183" y="540"/>
                  </a:cubicBezTo>
                  <a:cubicBezTo>
                    <a:pt x="184" y="540"/>
                    <a:pt x="185" y="539"/>
                    <a:pt x="185" y="538"/>
                  </a:cubicBezTo>
                  <a:cubicBezTo>
                    <a:pt x="185" y="537"/>
                    <a:pt x="184" y="537"/>
                    <a:pt x="183" y="537"/>
                  </a:cubicBezTo>
                  <a:close/>
                  <a:moveTo>
                    <a:pt x="139" y="527"/>
                  </a:moveTo>
                  <a:cubicBezTo>
                    <a:pt x="138" y="527"/>
                    <a:pt x="137" y="527"/>
                    <a:pt x="137" y="528"/>
                  </a:cubicBezTo>
                  <a:cubicBezTo>
                    <a:pt x="137" y="529"/>
                    <a:pt x="138" y="530"/>
                    <a:pt x="139" y="530"/>
                  </a:cubicBezTo>
                  <a:cubicBezTo>
                    <a:pt x="140" y="530"/>
                    <a:pt x="141" y="530"/>
                    <a:pt x="141" y="529"/>
                  </a:cubicBezTo>
                  <a:cubicBezTo>
                    <a:pt x="141" y="527"/>
                    <a:pt x="140" y="527"/>
                    <a:pt x="139" y="527"/>
                  </a:cubicBezTo>
                  <a:close/>
                  <a:moveTo>
                    <a:pt x="113" y="506"/>
                  </a:moveTo>
                  <a:cubicBezTo>
                    <a:pt x="112" y="506"/>
                    <a:pt x="111" y="507"/>
                    <a:pt x="111" y="508"/>
                  </a:cubicBezTo>
                  <a:cubicBezTo>
                    <a:pt x="111" y="509"/>
                    <a:pt x="112" y="510"/>
                    <a:pt x="113" y="510"/>
                  </a:cubicBezTo>
                  <a:cubicBezTo>
                    <a:pt x="114" y="510"/>
                    <a:pt x="115" y="509"/>
                    <a:pt x="115" y="508"/>
                  </a:cubicBezTo>
                  <a:cubicBezTo>
                    <a:pt x="115" y="507"/>
                    <a:pt x="114" y="506"/>
                    <a:pt x="113" y="506"/>
                  </a:cubicBezTo>
                  <a:close/>
                  <a:moveTo>
                    <a:pt x="110" y="498"/>
                  </a:moveTo>
                  <a:cubicBezTo>
                    <a:pt x="109" y="498"/>
                    <a:pt x="108" y="499"/>
                    <a:pt x="108" y="500"/>
                  </a:cubicBezTo>
                  <a:cubicBezTo>
                    <a:pt x="108" y="501"/>
                    <a:pt x="109" y="502"/>
                    <a:pt x="110" y="502"/>
                  </a:cubicBezTo>
                  <a:cubicBezTo>
                    <a:pt x="111" y="502"/>
                    <a:pt x="112" y="501"/>
                    <a:pt x="112" y="500"/>
                  </a:cubicBezTo>
                  <a:cubicBezTo>
                    <a:pt x="112" y="499"/>
                    <a:pt x="111" y="498"/>
                    <a:pt x="110" y="498"/>
                  </a:cubicBezTo>
                  <a:close/>
                  <a:moveTo>
                    <a:pt x="96" y="492"/>
                  </a:moveTo>
                  <a:cubicBezTo>
                    <a:pt x="95" y="492"/>
                    <a:pt x="94" y="493"/>
                    <a:pt x="94" y="494"/>
                  </a:cubicBezTo>
                  <a:cubicBezTo>
                    <a:pt x="94" y="495"/>
                    <a:pt x="95" y="496"/>
                    <a:pt x="96" y="496"/>
                  </a:cubicBezTo>
                  <a:cubicBezTo>
                    <a:pt x="97" y="496"/>
                    <a:pt x="98" y="495"/>
                    <a:pt x="98" y="494"/>
                  </a:cubicBezTo>
                  <a:cubicBezTo>
                    <a:pt x="98" y="493"/>
                    <a:pt x="97" y="492"/>
                    <a:pt x="96" y="492"/>
                  </a:cubicBezTo>
                  <a:close/>
                  <a:moveTo>
                    <a:pt x="113" y="487"/>
                  </a:moveTo>
                  <a:cubicBezTo>
                    <a:pt x="112" y="487"/>
                    <a:pt x="111" y="488"/>
                    <a:pt x="111" y="489"/>
                  </a:cubicBezTo>
                  <a:cubicBezTo>
                    <a:pt x="111" y="490"/>
                    <a:pt x="112" y="491"/>
                    <a:pt x="113" y="491"/>
                  </a:cubicBezTo>
                  <a:cubicBezTo>
                    <a:pt x="114" y="491"/>
                    <a:pt x="115" y="490"/>
                    <a:pt x="115" y="489"/>
                  </a:cubicBezTo>
                  <a:cubicBezTo>
                    <a:pt x="115" y="488"/>
                    <a:pt x="114" y="487"/>
                    <a:pt x="113" y="487"/>
                  </a:cubicBezTo>
                  <a:close/>
                  <a:moveTo>
                    <a:pt x="109" y="484"/>
                  </a:moveTo>
                  <a:cubicBezTo>
                    <a:pt x="108" y="484"/>
                    <a:pt x="107" y="485"/>
                    <a:pt x="107" y="486"/>
                  </a:cubicBezTo>
                  <a:cubicBezTo>
                    <a:pt x="107" y="487"/>
                    <a:pt x="108" y="487"/>
                    <a:pt x="109" y="487"/>
                  </a:cubicBezTo>
                  <a:cubicBezTo>
                    <a:pt x="110" y="487"/>
                    <a:pt x="110" y="487"/>
                    <a:pt x="110" y="486"/>
                  </a:cubicBezTo>
                  <a:cubicBezTo>
                    <a:pt x="110" y="485"/>
                    <a:pt x="110" y="484"/>
                    <a:pt x="109" y="484"/>
                  </a:cubicBezTo>
                  <a:close/>
                  <a:moveTo>
                    <a:pt x="74" y="369"/>
                  </a:moveTo>
                  <a:cubicBezTo>
                    <a:pt x="73" y="369"/>
                    <a:pt x="72" y="370"/>
                    <a:pt x="72" y="371"/>
                  </a:cubicBezTo>
                  <a:cubicBezTo>
                    <a:pt x="72" y="372"/>
                    <a:pt x="73" y="373"/>
                    <a:pt x="74" y="373"/>
                  </a:cubicBezTo>
                  <a:cubicBezTo>
                    <a:pt x="75" y="373"/>
                    <a:pt x="76" y="372"/>
                    <a:pt x="76" y="371"/>
                  </a:cubicBezTo>
                  <a:cubicBezTo>
                    <a:pt x="76" y="370"/>
                    <a:pt x="75" y="369"/>
                    <a:pt x="74" y="369"/>
                  </a:cubicBezTo>
                  <a:close/>
                  <a:moveTo>
                    <a:pt x="103" y="375"/>
                  </a:moveTo>
                  <a:cubicBezTo>
                    <a:pt x="102" y="375"/>
                    <a:pt x="101" y="376"/>
                    <a:pt x="101" y="377"/>
                  </a:cubicBezTo>
                  <a:cubicBezTo>
                    <a:pt x="101" y="378"/>
                    <a:pt x="102" y="379"/>
                    <a:pt x="103" y="379"/>
                  </a:cubicBezTo>
                  <a:cubicBezTo>
                    <a:pt x="104" y="379"/>
                    <a:pt x="105" y="378"/>
                    <a:pt x="105" y="377"/>
                  </a:cubicBezTo>
                  <a:cubicBezTo>
                    <a:pt x="105" y="376"/>
                    <a:pt x="104" y="375"/>
                    <a:pt x="103" y="375"/>
                  </a:cubicBezTo>
                  <a:close/>
                  <a:moveTo>
                    <a:pt x="69" y="411"/>
                  </a:moveTo>
                  <a:cubicBezTo>
                    <a:pt x="68" y="411"/>
                    <a:pt x="67" y="412"/>
                    <a:pt x="67" y="413"/>
                  </a:cubicBezTo>
                  <a:cubicBezTo>
                    <a:pt x="67" y="414"/>
                    <a:pt x="68" y="415"/>
                    <a:pt x="69" y="415"/>
                  </a:cubicBezTo>
                  <a:cubicBezTo>
                    <a:pt x="70" y="415"/>
                    <a:pt x="70" y="414"/>
                    <a:pt x="70" y="413"/>
                  </a:cubicBezTo>
                  <a:cubicBezTo>
                    <a:pt x="70" y="412"/>
                    <a:pt x="70" y="411"/>
                    <a:pt x="69" y="411"/>
                  </a:cubicBezTo>
                  <a:close/>
                  <a:moveTo>
                    <a:pt x="75" y="395"/>
                  </a:moveTo>
                  <a:cubicBezTo>
                    <a:pt x="74" y="395"/>
                    <a:pt x="73" y="396"/>
                    <a:pt x="73" y="397"/>
                  </a:cubicBezTo>
                  <a:cubicBezTo>
                    <a:pt x="73" y="398"/>
                    <a:pt x="74" y="399"/>
                    <a:pt x="75" y="399"/>
                  </a:cubicBezTo>
                  <a:cubicBezTo>
                    <a:pt x="76" y="399"/>
                    <a:pt x="77" y="398"/>
                    <a:pt x="77" y="397"/>
                  </a:cubicBezTo>
                  <a:cubicBezTo>
                    <a:pt x="77" y="396"/>
                    <a:pt x="76" y="395"/>
                    <a:pt x="75" y="395"/>
                  </a:cubicBezTo>
                  <a:close/>
                  <a:moveTo>
                    <a:pt x="95" y="432"/>
                  </a:moveTo>
                  <a:cubicBezTo>
                    <a:pt x="94" y="432"/>
                    <a:pt x="93" y="433"/>
                    <a:pt x="93" y="434"/>
                  </a:cubicBezTo>
                  <a:cubicBezTo>
                    <a:pt x="93" y="435"/>
                    <a:pt x="94" y="436"/>
                    <a:pt x="95" y="436"/>
                  </a:cubicBezTo>
                  <a:cubicBezTo>
                    <a:pt x="96" y="436"/>
                    <a:pt x="96" y="435"/>
                    <a:pt x="96" y="434"/>
                  </a:cubicBezTo>
                  <a:cubicBezTo>
                    <a:pt x="96" y="433"/>
                    <a:pt x="96" y="432"/>
                    <a:pt x="95" y="432"/>
                  </a:cubicBezTo>
                  <a:close/>
                  <a:moveTo>
                    <a:pt x="98" y="425"/>
                  </a:moveTo>
                  <a:cubicBezTo>
                    <a:pt x="96" y="425"/>
                    <a:pt x="96" y="426"/>
                    <a:pt x="96" y="427"/>
                  </a:cubicBezTo>
                  <a:cubicBezTo>
                    <a:pt x="96" y="428"/>
                    <a:pt x="96" y="429"/>
                    <a:pt x="97" y="429"/>
                  </a:cubicBezTo>
                  <a:cubicBezTo>
                    <a:pt x="98" y="429"/>
                    <a:pt x="99" y="428"/>
                    <a:pt x="99" y="427"/>
                  </a:cubicBezTo>
                  <a:cubicBezTo>
                    <a:pt x="99" y="426"/>
                    <a:pt x="99" y="425"/>
                    <a:pt x="98" y="425"/>
                  </a:cubicBezTo>
                  <a:close/>
                  <a:moveTo>
                    <a:pt x="78" y="462"/>
                  </a:moveTo>
                  <a:cubicBezTo>
                    <a:pt x="77" y="462"/>
                    <a:pt x="77" y="463"/>
                    <a:pt x="77" y="464"/>
                  </a:cubicBezTo>
                  <a:cubicBezTo>
                    <a:pt x="77" y="465"/>
                    <a:pt x="77" y="466"/>
                    <a:pt x="78" y="466"/>
                  </a:cubicBezTo>
                  <a:cubicBezTo>
                    <a:pt x="79" y="466"/>
                    <a:pt x="80" y="465"/>
                    <a:pt x="80" y="464"/>
                  </a:cubicBezTo>
                  <a:cubicBezTo>
                    <a:pt x="80" y="463"/>
                    <a:pt x="79" y="462"/>
                    <a:pt x="78" y="462"/>
                  </a:cubicBezTo>
                  <a:close/>
                  <a:moveTo>
                    <a:pt x="76" y="458"/>
                  </a:moveTo>
                  <a:cubicBezTo>
                    <a:pt x="75" y="458"/>
                    <a:pt x="74" y="459"/>
                    <a:pt x="74" y="460"/>
                  </a:cubicBezTo>
                  <a:cubicBezTo>
                    <a:pt x="74" y="461"/>
                    <a:pt x="75" y="462"/>
                    <a:pt x="76" y="462"/>
                  </a:cubicBezTo>
                  <a:cubicBezTo>
                    <a:pt x="77" y="462"/>
                    <a:pt x="78" y="461"/>
                    <a:pt x="78" y="460"/>
                  </a:cubicBezTo>
                  <a:cubicBezTo>
                    <a:pt x="78" y="459"/>
                    <a:pt x="77" y="458"/>
                    <a:pt x="76" y="458"/>
                  </a:cubicBezTo>
                  <a:close/>
                  <a:moveTo>
                    <a:pt x="85" y="439"/>
                  </a:moveTo>
                  <a:cubicBezTo>
                    <a:pt x="84" y="439"/>
                    <a:pt x="83" y="440"/>
                    <a:pt x="83" y="441"/>
                  </a:cubicBezTo>
                  <a:cubicBezTo>
                    <a:pt x="83" y="442"/>
                    <a:pt x="84" y="443"/>
                    <a:pt x="85" y="443"/>
                  </a:cubicBezTo>
                  <a:cubicBezTo>
                    <a:pt x="86" y="443"/>
                    <a:pt x="87" y="442"/>
                    <a:pt x="87" y="441"/>
                  </a:cubicBezTo>
                  <a:cubicBezTo>
                    <a:pt x="87" y="440"/>
                    <a:pt x="86" y="439"/>
                    <a:pt x="85" y="439"/>
                  </a:cubicBezTo>
                  <a:close/>
                  <a:moveTo>
                    <a:pt x="96" y="413"/>
                  </a:moveTo>
                  <a:cubicBezTo>
                    <a:pt x="95" y="412"/>
                    <a:pt x="94" y="413"/>
                    <a:pt x="94" y="414"/>
                  </a:cubicBezTo>
                  <a:cubicBezTo>
                    <a:pt x="94" y="415"/>
                    <a:pt x="95" y="416"/>
                    <a:pt x="96" y="416"/>
                  </a:cubicBezTo>
                  <a:cubicBezTo>
                    <a:pt x="97" y="416"/>
                    <a:pt x="98" y="415"/>
                    <a:pt x="98" y="414"/>
                  </a:cubicBezTo>
                  <a:cubicBezTo>
                    <a:pt x="98" y="413"/>
                    <a:pt x="97" y="413"/>
                    <a:pt x="96" y="413"/>
                  </a:cubicBezTo>
                  <a:close/>
                  <a:moveTo>
                    <a:pt x="78" y="374"/>
                  </a:moveTo>
                  <a:cubicBezTo>
                    <a:pt x="76" y="374"/>
                    <a:pt x="75" y="375"/>
                    <a:pt x="75" y="377"/>
                  </a:cubicBezTo>
                  <a:cubicBezTo>
                    <a:pt x="75" y="379"/>
                    <a:pt x="76" y="380"/>
                    <a:pt x="78" y="380"/>
                  </a:cubicBezTo>
                  <a:cubicBezTo>
                    <a:pt x="80" y="380"/>
                    <a:pt x="82" y="379"/>
                    <a:pt x="82" y="377"/>
                  </a:cubicBezTo>
                  <a:cubicBezTo>
                    <a:pt x="82" y="375"/>
                    <a:pt x="80" y="374"/>
                    <a:pt x="78" y="374"/>
                  </a:cubicBezTo>
                  <a:close/>
                  <a:moveTo>
                    <a:pt x="76" y="402"/>
                  </a:moveTo>
                  <a:cubicBezTo>
                    <a:pt x="74" y="402"/>
                    <a:pt x="72" y="404"/>
                    <a:pt x="72" y="406"/>
                  </a:cubicBezTo>
                  <a:cubicBezTo>
                    <a:pt x="72" y="408"/>
                    <a:pt x="74" y="409"/>
                    <a:pt x="76" y="409"/>
                  </a:cubicBezTo>
                  <a:cubicBezTo>
                    <a:pt x="78" y="409"/>
                    <a:pt x="79" y="408"/>
                    <a:pt x="79" y="406"/>
                  </a:cubicBezTo>
                  <a:cubicBezTo>
                    <a:pt x="79" y="404"/>
                    <a:pt x="78" y="402"/>
                    <a:pt x="76" y="402"/>
                  </a:cubicBezTo>
                  <a:close/>
                  <a:moveTo>
                    <a:pt x="84" y="455"/>
                  </a:moveTo>
                  <a:cubicBezTo>
                    <a:pt x="82" y="455"/>
                    <a:pt x="80" y="456"/>
                    <a:pt x="80" y="458"/>
                  </a:cubicBezTo>
                  <a:cubicBezTo>
                    <a:pt x="80" y="460"/>
                    <a:pt x="82" y="461"/>
                    <a:pt x="84" y="461"/>
                  </a:cubicBezTo>
                  <a:cubicBezTo>
                    <a:pt x="86" y="461"/>
                    <a:pt x="87" y="460"/>
                    <a:pt x="87" y="458"/>
                  </a:cubicBezTo>
                  <a:cubicBezTo>
                    <a:pt x="87" y="456"/>
                    <a:pt x="86" y="455"/>
                    <a:pt x="84" y="455"/>
                  </a:cubicBezTo>
                  <a:close/>
                  <a:moveTo>
                    <a:pt x="69" y="436"/>
                  </a:moveTo>
                  <a:cubicBezTo>
                    <a:pt x="67" y="436"/>
                    <a:pt x="66" y="437"/>
                    <a:pt x="66" y="439"/>
                  </a:cubicBezTo>
                  <a:cubicBezTo>
                    <a:pt x="66" y="441"/>
                    <a:pt x="67" y="443"/>
                    <a:pt x="69" y="443"/>
                  </a:cubicBezTo>
                  <a:cubicBezTo>
                    <a:pt x="71" y="443"/>
                    <a:pt x="72" y="441"/>
                    <a:pt x="72" y="439"/>
                  </a:cubicBezTo>
                  <a:cubicBezTo>
                    <a:pt x="72" y="437"/>
                    <a:pt x="71" y="436"/>
                    <a:pt x="69" y="436"/>
                  </a:cubicBezTo>
                  <a:close/>
                  <a:moveTo>
                    <a:pt x="101" y="418"/>
                  </a:moveTo>
                  <a:cubicBezTo>
                    <a:pt x="99" y="418"/>
                    <a:pt x="97" y="420"/>
                    <a:pt x="97" y="421"/>
                  </a:cubicBezTo>
                  <a:cubicBezTo>
                    <a:pt x="97" y="423"/>
                    <a:pt x="99" y="425"/>
                    <a:pt x="101" y="425"/>
                  </a:cubicBezTo>
                  <a:cubicBezTo>
                    <a:pt x="103" y="425"/>
                    <a:pt x="104" y="423"/>
                    <a:pt x="104" y="421"/>
                  </a:cubicBezTo>
                  <a:cubicBezTo>
                    <a:pt x="104" y="420"/>
                    <a:pt x="103" y="418"/>
                    <a:pt x="101" y="418"/>
                  </a:cubicBezTo>
                  <a:close/>
                  <a:moveTo>
                    <a:pt x="104" y="408"/>
                  </a:moveTo>
                  <a:cubicBezTo>
                    <a:pt x="102" y="408"/>
                    <a:pt x="100" y="409"/>
                    <a:pt x="100" y="411"/>
                  </a:cubicBezTo>
                  <a:cubicBezTo>
                    <a:pt x="100" y="413"/>
                    <a:pt x="102" y="415"/>
                    <a:pt x="104" y="415"/>
                  </a:cubicBezTo>
                  <a:cubicBezTo>
                    <a:pt x="106" y="415"/>
                    <a:pt x="107" y="413"/>
                    <a:pt x="107" y="411"/>
                  </a:cubicBezTo>
                  <a:cubicBezTo>
                    <a:pt x="107" y="410"/>
                    <a:pt x="106" y="408"/>
                    <a:pt x="104" y="408"/>
                  </a:cubicBezTo>
                  <a:close/>
                  <a:moveTo>
                    <a:pt x="103" y="428"/>
                  </a:moveTo>
                  <a:cubicBezTo>
                    <a:pt x="101" y="428"/>
                    <a:pt x="100" y="430"/>
                    <a:pt x="100" y="431"/>
                  </a:cubicBezTo>
                  <a:cubicBezTo>
                    <a:pt x="100" y="433"/>
                    <a:pt x="101" y="435"/>
                    <a:pt x="103" y="435"/>
                  </a:cubicBezTo>
                  <a:cubicBezTo>
                    <a:pt x="105" y="435"/>
                    <a:pt x="107" y="433"/>
                    <a:pt x="107" y="431"/>
                  </a:cubicBezTo>
                  <a:cubicBezTo>
                    <a:pt x="107" y="430"/>
                    <a:pt x="105" y="428"/>
                    <a:pt x="103" y="428"/>
                  </a:cubicBezTo>
                  <a:close/>
                  <a:moveTo>
                    <a:pt x="77" y="441"/>
                  </a:moveTo>
                  <a:cubicBezTo>
                    <a:pt x="73" y="441"/>
                    <a:pt x="69" y="444"/>
                    <a:pt x="69" y="448"/>
                  </a:cubicBezTo>
                  <a:cubicBezTo>
                    <a:pt x="69" y="452"/>
                    <a:pt x="73" y="456"/>
                    <a:pt x="77" y="456"/>
                  </a:cubicBezTo>
                  <a:cubicBezTo>
                    <a:pt x="81" y="456"/>
                    <a:pt x="84" y="453"/>
                    <a:pt x="84" y="449"/>
                  </a:cubicBezTo>
                  <a:cubicBezTo>
                    <a:pt x="84" y="444"/>
                    <a:pt x="81" y="441"/>
                    <a:pt x="77" y="441"/>
                  </a:cubicBezTo>
                  <a:close/>
                  <a:moveTo>
                    <a:pt x="106" y="459"/>
                  </a:moveTo>
                  <a:cubicBezTo>
                    <a:pt x="104" y="459"/>
                    <a:pt x="102" y="461"/>
                    <a:pt x="102" y="463"/>
                  </a:cubicBezTo>
                  <a:cubicBezTo>
                    <a:pt x="102" y="465"/>
                    <a:pt x="104" y="466"/>
                    <a:pt x="106" y="466"/>
                  </a:cubicBezTo>
                  <a:cubicBezTo>
                    <a:pt x="107" y="466"/>
                    <a:pt x="109" y="465"/>
                    <a:pt x="109" y="463"/>
                  </a:cubicBezTo>
                  <a:cubicBezTo>
                    <a:pt x="109" y="461"/>
                    <a:pt x="107" y="459"/>
                    <a:pt x="106" y="459"/>
                  </a:cubicBezTo>
                  <a:close/>
                  <a:moveTo>
                    <a:pt x="387" y="594"/>
                  </a:moveTo>
                  <a:cubicBezTo>
                    <a:pt x="385" y="594"/>
                    <a:pt x="383" y="595"/>
                    <a:pt x="383" y="597"/>
                  </a:cubicBezTo>
                  <a:cubicBezTo>
                    <a:pt x="383" y="599"/>
                    <a:pt x="385" y="601"/>
                    <a:pt x="387" y="601"/>
                  </a:cubicBezTo>
                  <a:cubicBezTo>
                    <a:pt x="389" y="601"/>
                    <a:pt x="390" y="599"/>
                    <a:pt x="390" y="597"/>
                  </a:cubicBezTo>
                  <a:cubicBezTo>
                    <a:pt x="390" y="595"/>
                    <a:pt x="389" y="594"/>
                    <a:pt x="387" y="594"/>
                  </a:cubicBezTo>
                  <a:close/>
                  <a:moveTo>
                    <a:pt x="361" y="591"/>
                  </a:moveTo>
                  <a:cubicBezTo>
                    <a:pt x="359" y="591"/>
                    <a:pt x="357" y="593"/>
                    <a:pt x="357" y="594"/>
                  </a:cubicBezTo>
                  <a:cubicBezTo>
                    <a:pt x="357" y="596"/>
                    <a:pt x="359" y="598"/>
                    <a:pt x="360" y="598"/>
                  </a:cubicBezTo>
                  <a:cubicBezTo>
                    <a:pt x="362" y="598"/>
                    <a:pt x="364" y="596"/>
                    <a:pt x="364" y="594"/>
                  </a:cubicBezTo>
                  <a:cubicBezTo>
                    <a:pt x="364" y="593"/>
                    <a:pt x="362" y="591"/>
                    <a:pt x="361" y="591"/>
                  </a:cubicBezTo>
                  <a:close/>
                  <a:moveTo>
                    <a:pt x="376" y="589"/>
                  </a:moveTo>
                  <a:cubicBezTo>
                    <a:pt x="373" y="589"/>
                    <a:pt x="370" y="591"/>
                    <a:pt x="370" y="594"/>
                  </a:cubicBezTo>
                  <a:cubicBezTo>
                    <a:pt x="370" y="597"/>
                    <a:pt x="372" y="600"/>
                    <a:pt x="375" y="600"/>
                  </a:cubicBezTo>
                  <a:cubicBezTo>
                    <a:pt x="378" y="600"/>
                    <a:pt x="381" y="597"/>
                    <a:pt x="381" y="594"/>
                  </a:cubicBezTo>
                  <a:cubicBezTo>
                    <a:pt x="381" y="592"/>
                    <a:pt x="378" y="589"/>
                    <a:pt x="376" y="589"/>
                  </a:cubicBezTo>
                  <a:close/>
                  <a:moveTo>
                    <a:pt x="397" y="591"/>
                  </a:moveTo>
                  <a:cubicBezTo>
                    <a:pt x="394" y="591"/>
                    <a:pt x="392" y="594"/>
                    <a:pt x="392" y="597"/>
                  </a:cubicBezTo>
                  <a:cubicBezTo>
                    <a:pt x="392" y="600"/>
                    <a:pt x="394" y="602"/>
                    <a:pt x="397" y="602"/>
                  </a:cubicBezTo>
                  <a:cubicBezTo>
                    <a:pt x="400" y="602"/>
                    <a:pt x="402" y="600"/>
                    <a:pt x="402" y="597"/>
                  </a:cubicBezTo>
                  <a:cubicBezTo>
                    <a:pt x="402" y="594"/>
                    <a:pt x="400" y="591"/>
                    <a:pt x="397" y="591"/>
                  </a:cubicBezTo>
                  <a:close/>
                  <a:moveTo>
                    <a:pt x="367" y="579"/>
                  </a:moveTo>
                  <a:cubicBezTo>
                    <a:pt x="364" y="579"/>
                    <a:pt x="361" y="581"/>
                    <a:pt x="361" y="584"/>
                  </a:cubicBezTo>
                  <a:cubicBezTo>
                    <a:pt x="361" y="587"/>
                    <a:pt x="364" y="589"/>
                    <a:pt x="367" y="589"/>
                  </a:cubicBezTo>
                  <a:cubicBezTo>
                    <a:pt x="370" y="589"/>
                    <a:pt x="372" y="587"/>
                    <a:pt x="372" y="584"/>
                  </a:cubicBezTo>
                  <a:cubicBezTo>
                    <a:pt x="372" y="581"/>
                    <a:pt x="370" y="579"/>
                    <a:pt x="367" y="579"/>
                  </a:cubicBezTo>
                  <a:close/>
                  <a:moveTo>
                    <a:pt x="365" y="569"/>
                  </a:moveTo>
                  <a:cubicBezTo>
                    <a:pt x="363" y="569"/>
                    <a:pt x="361" y="570"/>
                    <a:pt x="361" y="572"/>
                  </a:cubicBezTo>
                  <a:cubicBezTo>
                    <a:pt x="361" y="574"/>
                    <a:pt x="363" y="576"/>
                    <a:pt x="365" y="576"/>
                  </a:cubicBezTo>
                  <a:cubicBezTo>
                    <a:pt x="367" y="576"/>
                    <a:pt x="368" y="574"/>
                    <a:pt x="368" y="572"/>
                  </a:cubicBezTo>
                  <a:cubicBezTo>
                    <a:pt x="368" y="570"/>
                    <a:pt x="367" y="569"/>
                    <a:pt x="365" y="569"/>
                  </a:cubicBezTo>
                  <a:close/>
                  <a:moveTo>
                    <a:pt x="254" y="550"/>
                  </a:moveTo>
                  <a:cubicBezTo>
                    <a:pt x="252" y="550"/>
                    <a:pt x="250" y="552"/>
                    <a:pt x="250" y="554"/>
                  </a:cubicBezTo>
                  <a:cubicBezTo>
                    <a:pt x="250" y="555"/>
                    <a:pt x="252" y="557"/>
                    <a:pt x="254" y="557"/>
                  </a:cubicBezTo>
                  <a:cubicBezTo>
                    <a:pt x="256" y="557"/>
                    <a:pt x="257" y="555"/>
                    <a:pt x="257" y="554"/>
                  </a:cubicBezTo>
                  <a:cubicBezTo>
                    <a:pt x="257" y="552"/>
                    <a:pt x="256" y="550"/>
                    <a:pt x="254" y="550"/>
                  </a:cubicBezTo>
                  <a:close/>
                  <a:moveTo>
                    <a:pt x="255" y="559"/>
                  </a:moveTo>
                  <a:cubicBezTo>
                    <a:pt x="253" y="559"/>
                    <a:pt x="251" y="560"/>
                    <a:pt x="251" y="562"/>
                  </a:cubicBezTo>
                  <a:cubicBezTo>
                    <a:pt x="251" y="564"/>
                    <a:pt x="253" y="566"/>
                    <a:pt x="254" y="566"/>
                  </a:cubicBezTo>
                  <a:cubicBezTo>
                    <a:pt x="256" y="566"/>
                    <a:pt x="258" y="564"/>
                    <a:pt x="258" y="562"/>
                  </a:cubicBezTo>
                  <a:cubicBezTo>
                    <a:pt x="258" y="560"/>
                    <a:pt x="256" y="559"/>
                    <a:pt x="255" y="559"/>
                  </a:cubicBezTo>
                  <a:close/>
                  <a:moveTo>
                    <a:pt x="408" y="546"/>
                  </a:moveTo>
                  <a:cubicBezTo>
                    <a:pt x="406" y="546"/>
                    <a:pt x="405" y="547"/>
                    <a:pt x="405" y="549"/>
                  </a:cubicBezTo>
                  <a:cubicBezTo>
                    <a:pt x="405" y="551"/>
                    <a:pt x="406" y="553"/>
                    <a:pt x="408" y="553"/>
                  </a:cubicBezTo>
                  <a:cubicBezTo>
                    <a:pt x="410" y="553"/>
                    <a:pt x="411" y="551"/>
                    <a:pt x="411" y="549"/>
                  </a:cubicBezTo>
                  <a:cubicBezTo>
                    <a:pt x="411" y="547"/>
                    <a:pt x="410" y="546"/>
                    <a:pt x="408" y="546"/>
                  </a:cubicBezTo>
                  <a:close/>
                  <a:moveTo>
                    <a:pt x="404" y="508"/>
                  </a:moveTo>
                  <a:cubicBezTo>
                    <a:pt x="402" y="508"/>
                    <a:pt x="400" y="510"/>
                    <a:pt x="400" y="511"/>
                  </a:cubicBezTo>
                  <a:cubicBezTo>
                    <a:pt x="400" y="513"/>
                    <a:pt x="402" y="515"/>
                    <a:pt x="404" y="515"/>
                  </a:cubicBezTo>
                  <a:cubicBezTo>
                    <a:pt x="406" y="515"/>
                    <a:pt x="407" y="513"/>
                    <a:pt x="407" y="511"/>
                  </a:cubicBezTo>
                  <a:cubicBezTo>
                    <a:pt x="407" y="510"/>
                    <a:pt x="406" y="508"/>
                    <a:pt x="404" y="508"/>
                  </a:cubicBezTo>
                  <a:close/>
                  <a:moveTo>
                    <a:pt x="399" y="555"/>
                  </a:moveTo>
                  <a:cubicBezTo>
                    <a:pt x="397" y="555"/>
                    <a:pt x="396" y="556"/>
                    <a:pt x="396" y="558"/>
                  </a:cubicBezTo>
                  <a:cubicBezTo>
                    <a:pt x="396" y="560"/>
                    <a:pt x="397" y="562"/>
                    <a:pt x="399" y="562"/>
                  </a:cubicBezTo>
                  <a:cubicBezTo>
                    <a:pt x="401" y="562"/>
                    <a:pt x="403" y="560"/>
                    <a:pt x="403" y="558"/>
                  </a:cubicBezTo>
                  <a:cubicBezTo>
                    <a:pt x="403" y="556"/>
                    <a:pt x="401" y="555"/>
                    <a:pt x="399" y="555"/>
                  </a:cubicBezTo>
                  <a:close/>
                  <a:moveTo>
                    <a:pt x="402" y="539"/>
                  </a:moveTo>
                  <a:cubicBezTo>
                    <a:pt x="400" y="539"/>
                    <a:pt x="399" y="540"/>
                    <a:pt x="399" y="542"/>
                  </a:cubicBezTo>
                  <a:cubicBezTo>
                    <a:pt x="399" y="544"/>
                    <a:pt x="400" y="545"/>
                    <a:pt x="402" y="545"/>
                  </a:cubicBezTo>
                  <a:cubicBezTo>
                    <a:pt x="404" y="546"/>
                    <a:pt x="405" y="544"/>
                    <a:pt x="405" y="542"/>
                  </a:cubicBezTo>
                  <a:cubicBezTo>
                    <a:pt x="405" y="540"/>
                    <a:pt x="404" y="539"/>
                    <a:pt x="402" y="539"/>
                  </a:cubicBezTo>
                  <a:close/>
                  <a:moveTo>
                    <a:pt x="337" y="557"/>
                  </a:moveTo>
                  <a:cubicBezTo>
                    <a:pt x="335" y="557"/>
                    <a:pt x="333" y="559"/>
                    <a:pt x="333" y="560"/>
                  </a:cubicBezTo>
                  <a:cubicBezTo>
                    <a:pt x="333" y="562"/>
                    <a:pt x="335" y="564"/>
                    <a:pt x="336" y="564"/>
                  </a:cubicBezTo>
                  <a:cubicBezTo>
                    <a:pt x="338" y="564"/>
                    <a:pt x="340" y="562"/>
                    <a:pt x="340" y="561"/>
                  </a:cubicBezTo>
                  <a:cubicBezTo>
                    <a:pt x="340" y="559"/>
                    <a:pt x="338" y="557"/>
                    <a:pt x="337" y="557"/>
                  </a:cubicBezTo>
                  <a:close/>
                  <a:moveTo>
                    <a:pt x="329" y="527"/>
                  </a:moveTo>
                  <a:cubicBezTo>
                    <a:pt x="327" y="527"/>
                    <a:pt x="326" y="528"/>
                    <a:pt x="326" y="530"/>
                  </a:cubicBezTo>
                  <a:cubicBezTo>
                    <a:pt x="326" y="532"/>
                    <a:pt x="327" y="534"/>
                    <a:pt x="329" y="534"/>
                  </a:cubicBezTo>
                  <a:cubicBezTo>
                    <a:pt x="331" y="534"/>
                    <a:pt x="333" y="532"/>
                    <a:pt x="333" y="530"/>
                  </a:cubicBezTo>
                  <a:cubicBezTo>
                    <a:pt x="333" y="528"/>
                    <a:pt x="331" y="527"/>
                    <a:pt x="329" y="527"/>
                  </a:cubicBezTo>
                  <a:close/>
                  <a:moveTo>
                    <a:pt x="336" y="525"/>
                  </a:moveTo>
                  <a:cubicBezTo>
                    <a:pt x="335" y="525"/>
                    <a:pt x="334" y="526"/>
                    <a:pt x="334" y="527"/>
                  </a:cubicBezTo>
                  <a:cubicBezTo>
                    <a:pt x="334" y="528"/>
                    <a:pt x="335" y="529"/>
                    <a:pt x="336" y="529"/>
                  </a:cubicBezTo>
                  <a:cubicBezTo>
                    <a:pt x="337" y="529"/>
                    <a:pt x="338" y="528"/>
                    <a:pt x="338" y="527"/>
                  </a:cubicBezTo>
                  <a:cubicBezTo>
                    <a:pt x="338" y="526"/>
                    <a:pt x="337" y="525"/>
                    <a:pt x="336" y="525"/>
                  </a:cubicBezTo>
                  <a:close/>
                  <a:moveTo>
                    <a:pt x="380" y="519"/>
                  </a:moveTo>
                  <a:cubicBezTo>
                    <a:pt x="379" y="519"/>
                    <a:pt x="379" y="519"/>
                    <a:pt x="379" y="520"/>
                  </a:cubicBezTo>
                  <a:cubicBezTo>
                    <a:pt x="379" y="521"/>
                    <a:pt x="379" y="522"/>
                    <a:pt x="380" y="522"/>
                  </a:cubicBezTo>
                  <a:cubicBezTo>
                    <a:pt x="381" y="522"/>
                    <a:pt x="382" y="521"/>
                    <a:pt x="382" y="520"/>
                  </a:cubicBezTo>
                  <a:cubicBezTo>
                    <a:pt x="382" y="519"/>
                    <a:pt x="381" y="519"/>
                    <a:pt x="380" y="519"/>
                  </a:cubicBezTo>
                  <a:close/>
                  <a:moveTo>
                    <a:pt x="363" y="511"/>
                  </a:moveTo>
                  <a:cubicBezTo>
                    <a:pt x="362" y="511"/>
                    <a:pt x="361" y="512"/>
                    <a:pt x="361" y="513"/>
                  </a:cubicBezTo>
                  <a:cubicBezTo>
                    <a:pt x="361" y="514"/>
                    <a:pt x="362" y="515"/>
                    <a:pt x="363" y="515"/>
                  </a:cubicBezTo>
                  <a:cubicBezTo>
                    <a:pt x="364" y="515"/>
                    <a:pt x="365" y="514"/>
                    <a:pt x="365" y="513"/>
                  </a:cubicBezTo>
                  <a:cubicBezTo>
                    <a:pt x="365" y="512"/>
                    <a:pt x="364" y="511"/>
                    <a:pt x="363" y="511"/>
                  </a:cubicBezTo>
                  <a:close/>
                  <a:moveTo>
                    <a:pt x="347" y="514"/>
                  </a:moveTo>
                  <a:cubicBezTo>
                    <a:pt x="346" y="514"/>
                    <a:pt x="345" y="515"/>
                    <a:pt x="345" y="516"/>
                  </a:cubicBezTo>
                  <a:cubicBezTo>
                    <a:pt x="345" y="517"/>
                    <a:pt x="346" y="518"/>
                    <a:pt x="347" y="518"/>
                  </a:cubicBezTo>
                  <a:cubicBezTo>
                    <a:pt x="348" y="518"/>
                    <a:pt x="349" y="517"/>
                    <a:pt x="349" y="516"/>
                  </a:cubicBezTo>
                  <a:cubicBezTo>
                    <a:pt x="349" y="515"/>
                    <a:pt x="348" y="514"/>
                    <a:pt x="347" y="514"/>
                  </a:cubicBezTo>
                  <a:close/>
                  <a:moveTo>
                    <a:pt x="356" y="500"/>
                  </a:moveTo>
                  <a:cubicBezTo>
                    <a:pt x="355" y="500"/>
                    <a:pt x="354" y="500"/>
                    <a:pt x="354" y="501"/>
                  </a:cubicBezTo>
                  <a:cubicBezTo>
                    <a:pt x="354" y="502"/>
                    <a:pt x="355" y="503"/>
                    <a:pt x="356" y="503"/>
                  </a:cubicBezTo>
                  <a:cubicBezTo>
                    <a:pt x="357" y="503"/>
                    <a:pt x="358" y="502"/>
                    <a:pt x="358" y="501"/>
                  </a:cubicBezTo>
                  <a:cubicBezTo>
                    <a:pt x="358" y="500"/>
                    <a:pt x="357" y="500"/>
                    <a:pt x="356" y="500"/>
                  </a:cubicBezTo>
                  <a:close/>
                  <a:moveTo>
                    <a:pt x="337" y="492"/>
                  </a:moveTo>
                  <a:cubicBezTo>
                    <a:pt x="336" y="492"/>
                    <a:pt x="335" y="492"/>
                    <a:pt x="335" y="493"/>
                  </a:cubicBezTo>
                  <a:cubicBezTo>
                    <a:pt x="335" y="494"/>
                    <a:pt x="336" y="495"/>
                    <a:pt x="337" y="495"/>
                  </a:cubicBezTo>
                  <a:cubicBezTo>
                    <a:pt x="338" y="495"/>
                    <a:pt x="339" y="494"/>
                    <a:pt x="339" y="493"/>
                  </a:cubicBezTo>
                  <a:cubicBezTo>
                    <a:pt x="339" y="492"/>
                    <a:pt x="338" y="492"/>
                    <a:pt x="337" y="492"/>
                  </a:cubicBezTo>
                  <a:close/>
                  <a:moveTo>
                    <a:pt x="347" y="503"/>
                  </a:moveTo>
                  <a:cubicBezTo>
                    <a:pt x="346" y="503"/>
                    <a:pt x="345" y="503"/>
                    <a:pt x="345" y="504"/>
                  </a:cubicBezTo>
                  <a:cubicBezTo>
                    <a:pt x="345" y="506"/>
                    <a:pt x="346" y="506"/>
                    <a:pt x="347" y="506"/>
                  </a:cubicBezTo>
                  <a:cubicBezTo>
                    <a:pt x="348" y="506"/>
                    <a:pt x="349" y="506"/>
                    <a:pt x="349" y="505"/>
                  </a:cubicBezTo>
                  <a:cubicBezTo>
                    <a:pt x="349" y="504"/>
                    <a:pt x="348" y="503"/>
                    <a:pt x="347" y="503"/>
                  </a:cubicBezTo>
                  <a:close/>
                  <a:moveTo>
                    <a:pt x="339" y="485"/>
                  </a:moveTo>
                  <a:cubicBezTo>
                    <a:pt x="338" y="485"/>
                    <a:pt x="337" y="486"/>
                    <a:pt x="337" y="487"/>
                  </a:cubicBezTo>
                  <a:cubicBezTo>
                    <a:pt x="337" y="488"/>
                    <a:pt x="338" y="489"/>
                    <a:pt x="339" y="489"/>
                  </a:cubicBezTo>
                  <a:cubicBezTo>
                    <a:pt x="340" y="489"/>
                    <a:pt x="341" y="488"/>
                    <a:pt x="341" y="487"/>
                  </a:cubicBezTo>
                  <a:cubicBezTo>
                    <a:pt x="341" y="486"/>
                    <a:pt x="340" y="485"/>
                    <a:pt x="339" y="485"/>
                  </a:cubicBezTo>
                  <a:close/>
                  <a:moveTo>
                    <a:pt x="355" y="483"/>
                  </a:moveTo>
                  <a:cubicBezTo>
                    <a:pt x="354" y="483"/>
                    <a:pt x="353" y="484"/>
                    <a:pt x="353" y="485"/>
                  </a:cubicBezTo>
                  <a:cubicBezTo>
                    <a:pt x="353" y="486"/>
                    <a:pt x="354" y="487"/>
                    <a:pt x="355" y="487"/>
                  </a:cubicBezTo>
                  <a:cubicBezTo>
                    <a:pt x="356" y="487"/>
                    <a:pt x="357" y="486"/>
                    <a:pt x="357" y="485"/>
                  </a:cubicBezTo>
                  <a:cubicBezTo>
                    <a:pt x="357" y="484"/>
                    <a:pt x="356" y="483"/>
                    <a:pt x="355" y="483"/>
                  </a:cubicBezTo>
                  <a:close/>
                  <a:moveTo>
                    <a:pt x="364" y="470"/>
                  </a:moveTo>
                  <a:cubicBezTo>
                    <a:pt x="363" y="470"/>
                    <a:pt x="362" y="471"/>
                    <a:pt x="362" y="472"/>
                  </a:cubicBezTo>
                  <a:cubicBezTo>
                    <a:pt x="362" y="473"/>
                    <a:pt x="363" y="474"/>
                    <a:pt x="364" y="474"/>
                  </a:cubicBezTo>
                  <a:cubicBezTo>
                    <a:pt x="365" y="474"/>
                    <a:pt x="365" y="473"/>
                    <a:pt x="365" y="472"/>
                  </a:cubicBezTo>
                  <a:cubicBezTo>
                    <a:pt x="365" y="471"/>
                    <a:pt x="365" y="470"/>
                    <a:pt x="364" y="470"/>
                  </a:cubicBezTo>
                  <a:close/>
                  <a:moveTo>
                    <a:pt x="369" y="448"/>
                  </a:moveTo>
                  <a:cubicBezTo>
                    <a:pt x="368" y="448"/>
                    <a:pt x="367" y="449"/>
                    <a:pt x="367" y="450"/>
                  </a:cubicBezTo>
                  <a:cubicBezTo>
                    <a:pt x="367" y="451"/>
                    <a:pt x="368" y="452"/>
                    <a:pt x="369" y="452"/>
                  </a:cubicBezTo>
                  <a:cubicBezTo>
                    <a:pt x="370" y="452"/>
                    <a:pt x="371" y="451"/>
                    <a:pt x="371" y="450"/>
                  </a:cubicBezTo>
                  <a:cubicBezTo>
                    <a:pt x="371" y="449"/>
                    <a:pt x="370" y="448"/>
                    <a:pt x="369" y="448"/>
                  </a:cubicBezTo>
                  <a:close/>
                  <a:moveTo>
                    <a:pt x="360" y="457"/>
                  </a:moveTo>
                  <a:cubicBezTo>
                    <a:pt x="359" y="457"/>
                    <a:pt x="358" y="458"/>
                    <a:pt x="358" y="459"/>
                  </a:cubicBezTo>
                  <a:cubicBezTo>
                    <a:pt x="358" y="460"/>
                    <a:pt x="359" y="461"/>
                    <a:pt x="360" y="461"/>
                  </a:cubicBezTo>
                  <a:cubicBezTo>
                    <a:pt x="361" y="461"/>
                    <a:pt x="362" y="460"/>
                    <a:pt x="362" y="459"/>
                  </a:cubicBezTo>
                  <a:cubicBezTo>
                    <a:pt x="362" y="458"/>
                    <a:pt x="361" y="457"/>
                    <a:pt x="360" y="457"/>
                  </a:cubicBezTo>
                  <a:close/>
                  <a:moveTo>
                    <a:pt x="337" y="451"/>
                  </a:moveTo>
                  <a:cubicBezTo>
                    <a:pt x="336" y="451"/>
                    <a:pt x="335" y="452"/>
                    <a:pt x="335" y="453"/>
                  </a:cubicBezTo>
                  <a:cubicBezTo>
                    <a:pt x="335" y="454"/>
                    <a:pt x="336" y="455"/>
                    <a:pt x="337" y="455"/>
                  </a:cubicBezTo>
                  <a:cubicBezTo>
                    <a:pt x="338" y="455"/>
                    <a:pt x="339" y="454"/>
                    <a:pt x="339" y="453"/>
                  </a:cubicBezTo>
                  <a:cubicBezTo>
                    <a:pt x="339" y="452"/>
                    <a:pt x="338" y="451"/>
                    <a:pt x="337" y="451"/>
                  </a:cubicBezTo>
                  <a:close/>
                  <a:moveTo>
                    <a:pt x="320" y="443"/>
                  </a:moveTo>
                  <a:cubicBezTo>
                    <a:pt x="319" y="443"/>
                    <a:pt x="318" y="443"/>
                    <a:pt x="318" y="444"/>
                  </a:cubicBezTo>
                  <a:cubicBezTo>
                    <a:pt x="318" y="445"/>
                    <a:pt x="319" y="446"/>
                    <a:pt x="320" y="446"/>
                  </a:cubicBezTo>
                  <a:cubicBezTo>
                    <a:pt x="321" y="446"/>
                    <a:pt x="322" y="445"/>
                    <a:pt x="322" y="444"/>
                  </a:cubicBezTo>
                  <a:cubicBezTo>
                    <a:pt x="322" y="443"/>
                    <a:pt x="321" y="443"/>
                    <a:pt x="320" y="443"/>
                  </a:cubicBezTo>
                  <a:close/>
                  <a:moveTo>
                    <a:pt x="318" y="459"/>
                  </a:moveTo>
                  <a:cubicBezTo>
                    <a:pt x="317" y="459"/>
                    <a:pt x="316" y="459"/>
                    <a:pt x="316" y="460"/>
                  </a:cubicBezTo>
                  <a:cubicBezTo>
                    <a:pt x="316" y="461"/>
                    <a:pt x="317" y="462"/>
                    <a:pt x="318" y="462"/>
                  </a:cubicBezTo>
                  <a:cubicBezTo>
                    <a:pt x="319" y="462"/>
                    <a:pt x="320" y="461"/>
                    <a:pt x="320" y="460"/>
                  </a:cubicBezTo>
                  <a:cubicBezTo>
                    <a:pt x="320" y="459"/>
                    <a:pt x="319" y="459"/>
                    <a:pt x="318" y="459"/>
                  </a:cubicBezTo>
                  <a:close/>
                  <a:moveTo>
                    <a:pt x="315" y="464"/>
                  </a:moveTo>
                  <a:cubicBezTo>
                    <a:pt x="314" y="464"/>
                    <a:pt x="313" y="465"/>
                    <a:pt x="313" y="466"/>
                  </a:cubicBezTo>
                  <a:cubicBezTo>
                    <a:pt x="313" y="467"/>
                    <a:pt x="314" y="468"/>
                    <a:pt x="315" y="468"/>
                  </a:cubicBezTo>
                  <a:cubicBezTo>
                    <a:pt x="316" y="468"/>
                    <a:pt x="317" y="467"/>
                    <a:pt x="317" y="466"/>
                  </a:cubicBezTo>
                  <a:cubicBezTo>
                    <a:pt x="317" y="465"/>
                    <a:pt x="316" y="464"/>
                    <a:pt x="315" y="464"/>
                  </a:cubicBezTo>
                  <a:close/>
                  <a:moveTo>
                    <a:pt x="323" y="463"/>
                  </a:moveTo>
                  <a:cubicBezTo>
                    <a:pt x="321" y="463"/>
                    <a:pt x="320" y="465"/>
                    <a:pt x="320" y="467"/>
                  </a:cubicBezTo>
                  <a:cubicBezTo>
                    <a:pt x="320" y="468"/>
                    <a:pt x="321" y="470"/>
                    <a:pt x="323" y="470"/>
                  </a:cubicBezTo>
                  <a:cubicBezTo>
                    <a:pt x="325" y="470"/>
                    <a:pt x="327" y="469"/>
                    <a:pt x="327" y="467"/>
                  </a:cubicBezTo>
                  <a:cubicBezTo>
                    <a:pt x="327" y="465"/>
                    <a:pt x="325" y="463"/>
                    <a:pt x="323" y="463"/>
                  </a:cubicBezTo>
                  <a:close/>
                  <a:moveTo>
                    <a:pt x="328" y="477"/>
                  </a:moveTo>
                  <a:cubicBezTo>
                    <a:pt x="327" y="477"/>
                    <a:pt x="326" y="478"/>
                    <a:pt x="326" y="479"/>
                  </a:cubicBezTo>
                  <a:cubicBezTo>
                    <a:pt x="326" y="480"/>
                    <a:pt x="327" y="481"/>
                    <a:pt x="328" y="481"/>
                  </a:cubicBezTo>
                  <a:cubicBezTo>
                    <a:pt x="329" y="481"/>
                    <a:pt x="329" y="480"/>
                    <a:pt x="329" y="479"/>
                  </a:cubicBezTo>
                  <a:cubicBezTo>
                    <a:pt x="330" y="478"/>
                    <a:pt x="329" y="477"/>
                    <a:pt x="328" y="477"/>
                  </a:cubicBezTo>
                  <a:close/>
                  <a:moveTo>
                    <a:pt x="322" y="490"/>
                  </a:moveTo>
                  <a:cubicBezTo>
                    <a:pt x="321" y="490"/>
                    <a:pt x="320" y="491"/>
                    <a:pt x="320" y="492"/>
                  </a:cubicBezTo>
                  <a:cubicBezTo>
                    <a:pt x="320" y="493"/>
                    <a:pt x="321" y="493"/>
                    <a:pt x="322" y="493"/>
                  </a:cubicBezTo>
                  <a:cubicBezTo>
                    <a:pt x="323" y="493"/>
                    <a:pt x="324" y="493"/>
                    <a:pt x="324" y="492"/>
                  </a:cubicBezTo>
                  <a:cubicBezTo>
                    <a:pt x="324" y="491"/>
                    <a:pt x="323" y="490"/>
                    <a:pt x="322" y="490"/>
                  </a:cubicBezTo>
                  <a:close/>
                  <a:moveTo>
                    <a:pt x="317" y="493"/>
                  </a:moveTo>
                  <a:cubicBezTo>
                    <a:pt x="316" y="493"/>
                    <a:pt x="315" y="494"/>
                    <a:pt x="315" y="495"/>
                  </a:cubicBezTo>
                  <a:cubicBezTo>
                    <a:pt x="315" y="496"/>
                    <a:pt x="316" y="497"/>
                    <a:pt x="317" y="497"/>
                  </a:cubicBezTo>
                  <a:cubicBezTo>
                    <a:pt x="318" y="497"/>
                    <a:pt x="319" y="496"/>
                    <a:pt x="319" y="495"/>
                  </a:cubicBezTo>
                  <a:cubicBezTo>
                    <a:pt x="319" y="494"/>
                    <a:pt x="318" y="493"/>
                    <a:pt x="317" y="493"/>
                  </a:cubicBezTo>
                  <a:close/>
                  <a:moveTo>
                    <a:pt x="310" y="497"/>
                  </a:moveTo>
                  <a:cubicBezTo>
                    <a:pt x="308" y="497"/>
                    <a:pt x="307" y="499"/>
                    <a:pt x="307" y="501"/>
                  </a:cubicBezTo>
                  <a:cubicBezTo>
                    <a:pt x="307" y="503"/>
                    <a:pt x="308" y="504"/>
                    <a:pt x="310" y="504"/>
                  </a:cubicBezTo>
                  <a:cubicBezTo>
                    <a:pt x="312" y="504"/>
                    <a:pt x="314" y="503"/>
                    <a:pt x="314" y="501"/>
                  </a:cubicBezTo>
                  <a:cubicBezTo>
                    <a:pt x="314" y="499"/>
                    <a:pt x="312" y="497"/>
                    <a:pt x="310" y="497"/>
                  </a:cubicBezTo>
                  <a:close/>
                  <a:moveTo>
                    <a:pt x="300" y="484"/>
                  </a:moveTo>
                  <a:cubicBezTo>
                    <a:pt x="299" y="484"/>
                    <a:pt x="298" y="485"/>
                    <a:pt x="298" y="486"/>
                  </a:cubicBezTo>
                  <a:cubicBezTo>
                    <a:pt x="298" y="487"/>
                    <a:pt x="298" y="488"/>
                    <a:pt x="300" y="488"/>
                  </a:cubicBezTo>
                  <a:cubicBezTo>
                    <a:pt x="301" y="488"/>
                    <a:pt x="301" y="487"/>
                    <a:pt x="301" y="486"/>
                  </a:cubicBezTo>
                  <a:cubicBezTo>
                    <a:pt x="301" y="485"/>
                    <a:pt x="301" y="484"/>
                    <a:pt x="300" y="484"/>
                  </a:cubicBezTo>
                  <a:close/>
                  <a:moveTo>
                    <a:pt x="293" y="495"/>
                  </a:moveTo>
                  <a:cubicBezTo>
                    <a:pt x="292" y="495"/>
                    <a:pt x="291" y="496"/>
                    <a:pt x="291" y="497"/>
                  </a:cubicBezTo>
                  <a:cubicBezTo>
                    <a:pt x="291" y="498"/>
                    <a:pt x="292" y="499"/>
                    <a:pt x="293" y="499"/>
                  </a:cubicBezTo>
                  <a:cubicBezTo>
                    <a:pt x="294" y="499"/>
                    <a:pt x="295" y="498"/>
                    <a:pt x="295" y="497"/>
                  </a:cubicBezTo>
                  <a:cubicBezTo>
                    <a:pt x="295" y="496"/>
                    <a:pt x="294" y="495"/>
                    <a:pt x="293" y="495"/>
                  </a:cubicBezTo>
                  <a:close/>
                  <a:moveTo>
                    <a:pt x="298" y="473"/>
                  </a:moveTo>
                  <a:cubicBezTo>
                    <a:pt x="297" y="473"/>
                    <a:pt x="296" y="473"/>
                    <a:pt x="296" y="474"/>
                  </a:cubicBezTo>
                  <a:cubicBezTo>
                    <a:pt x="296" y="475"/>
                    <a:pt x="297" y="476"/>
                    <a:pt x="298" y="476"/>
                  </a:cubicBezTo>
                  <a:cubicBezTo>
                    <a:pt x="299" y="476"/>
                    <a:pt x="300" y="475"/>
                    <a:pt x="300" y="474"/>
                  </a:cubicBezTo>
                  <a:cubicBezTo>
                    <a:pt x="300" y="473"/>
                    <a:pt x="299" y="473"/>
                    <a:pt x="298" y="473"/>
                  </a:cubicBezTo>
                  <a:close/>
                  <a:moveTo>
                    <a:pt x="244" y="461"/>
                  </a:moveTo>
                  <a:cubicBezTo>
                    <a:pt x="241" y="461"/>
                    <a:pt x="238" y="463"/>
                    <a:pt x="238" y="466"/>
                  </a:cubicBezTo>
                  <a:cubicBezTo>
                    <a:pt x="238" y="469"/>
                    <a:pt x="240" y="471"/>
                    <a:pt x="243" y="471"/>
                  </a:cubicBezTo>
                  <a:cubicBezTo>
                    <a:pt x="246" y="471"/>
                    <a:pt x="249" y="469"/>
                    <a:pt x="249" y="466"/>
                  </a:cubicBezTo>
                  <a:cubicBezTo>
                    <a:pt x="249" y="463"/>
                    <a:pt x="246" y="461"/>
                    <a:pt x="244" y="461"/>
                  </a:cubicBezTo>
                  <a:close/>
                  <a:moveTo>
                    <a:pt x="274" y="466"/>
                  </a:moveTo>
                  <a:cubicBezTo>
                    <a:pt x="272" y="466"/>
                    <a:pt x="270" y="467"/>
                    <a:pt x="270" y="469"/>
                  </a:cubicBezTo>
                  <a:cubicBezTo>
                    <a:pt x="270" y="471"/>
                    <a:pt x="272" y="473"/>
                    <a:pt x="274" y="473"/>
                  </a:cubicBezTo>
                  <a:cubicBezTo>
                    <a:pt x="276" y="473"/>
                    <a:pt x="277" y="471"/>
                    <a:pt x="277" y="469"/>
                  </a:cubicBezTo>
                  <a:cubicBezTo>
                    <a:pt x="277" y="467"/>
                    <a:pt x="276" y="466"/>
                    <a:pt x="274" y="466"/>
                  </a:cubicBezTo>
                  <a:close/>
                  <a:moveTo>
                    <a:pt x="272" y="489"/>
                  </a:moveTo>
                  <a:cubicBezTo>
                    <a:pt x="270" y="489"/>
                    <a:pt x="269" y="490"/>
                    <a:pt x="269" y="492"/>
                  </a:cubicBezTo>
                  <a:cubicBezTo>
                    <a:pt x="269" y="494"/>
                    <a:pt x="270" y="495"/>
                    <a:pt x="272" y="495"/>
                  </a:cubicBezTo>
                  <a:cubicBezTo>
                    <a:pt x="274" y="495"/>
                    <a:pt x="276" y="494"/>
                    <a:pt x="276" y="492"/>
                  </a:cubicBezTo>
                  <a:cubicBezTo>
                    <a:pt x="276" y="490"/>
                    <a:pt x="274" y="489"/>
                    <a:pt x="272" y="489"/>
                  </a:cubicBezTo>
                  <a:close/>
                  <a:moveTo>
                    <a:pt x="392" y="544"/>
                  </a:moveTo>
                  <a:cubicBezTo>
                    <a:pt x="389" y="544"/>
                    <a:pt x="386" y="547"/>
                    <a:pt x="386" y="550"/>
                  </a:cubicBezTo>
                  <a:cubicBezTo>
                    <a:pt x="386" y="553"/>
                    <a:pt x="388" y="555"/>
                    <a:pt x="391" y="555"/>
                  </a:cubicBezTo>
                  <a:cubicBezTo>
                    <a:pt x="394" y="555"/>
                    <a:pt x="397" y="553"/>
                    <a:pt x="397" y="550"/>
                  </a:cubicBezTo>
                  <a:cubicBezTo>
                    <a:pt x="397" y="547"/>
                    <a:pt x="394" y="544"/>
                    <a:pt x="392" y="544"/>
                  </a:cubicBezTo>
                  <a:close/>
                  <a:moveTo>
                    <a:pt x="322" y="583"/>
                  </a:moveTo>
                  <a:cubicBezTo>
                    <a:pt x="319" y="583"/>
                    <a:pt x="316" y="585"/>
                    <a:pt x="316" y="588"/>
                  </a:cubicBezTo>
                  <a:cubicBezTo>
                    <a:pt x="316" y="591"/>
                    <a:pt x="319" y="593"/>
                    <a:pt x="322" y="593"/>
                  </a:cubicBezTo>
                  <a:cubicBezTo>
                    <a:pt x="325" y="593"/>
                    <a:pt x="327" y="591"/>
                    <a:pt x="327" y="588"/>
                  </a:cubicBezTo>
                  <a:cubicBezTo>
                    <a:pt x="327" y="585"/>
                    <a:pt x="325" y="583"/>
                    <a:pt x="322" y="583"/>
                  </a:cubicBezTo>
                  <a:close/>
                  <a:moveTo>
                    <a:pt x="368" y="459"/>
                  </a:moveTo>
                  <a:cubicBezTo>
                    <a:pt x="365" y="459"/>
                    <a:pt x="363" y="462"/>
                    <a:pt x="362" y="464"/>
                  </a:cubicBezTo>
                  <a:cubicBezTo>
                    <a:pt x="362" y="467"/>
                    <a:pt x="365" y="470"/>
                    <a:pt x="368" y="470"/>
                  </a:cubicBezTo>
                  <a:cubicBezTo>
                    <a:pt x="371" y="470"/>
                    <a:pt x="373" y="468"/>
                    <a:pt x="373" y="465"/>
                  </a:cubicBezTo>
                  <a:cubicBezTo>
                    <a:pt x="373" y="462"/>
                    <a:pt x="371" y="459"/>
                    <a:pt x="368" y="459"/>
                  </a:cubicBezTo>
                  <a:close/>
                  <a:moveTo>
                    <a:pt x="354" y="504"/>
                  </a:moveTo>
                  <a:cubicBezTo>
                    <a:pt x="351" y="504"/>
                    <a:pt x="349" y="507"/>
                    <a:pt x="349" y="510"/>
                  </a:cubicBezTo>
                  <a:cubicBezTo>
                    <a:pt x="349" y="513"/>
                    <a:pt x="351" y="515"/>
                    <a:pt x="354" y="515"/>
                  </a:cubicBezTo>
                  <a:cubicBezTo>
                    <a:pt x="357" y="515"/>
                    <a:pt x="359" y="513"/>
                    <a:pt x="359" y="510"/>
                  </a:cubicBezTo>
                  <a:cubicBezTo>
                    <a:pt x="359" y="507"/>
                    <a:pt x="357" y="504"/>
                    <a:pt x="354" y="504"/>
                  </a:cubicBezTo>
                  <a:close/>
                  <a:moveTo>
                    <a:pt x="330" y="482"/>
                  </a:moveTo>
                  <a:cubicBezTo>
                    <a:pt x="327" y="482"/>
                    <a:pt x="325" y="484"/>
                    <a:pt x="324" y="487"/>
                  </a:cubicBezTo>
                  <a:cubicBezTo>
                    <a:pt x="324" y="490"/>
                    <a:pt x="327" y="493"/>
                    <a:pt x="330" y="493"/>
                  </a:cubicBezTo>
                  <a:cubicBezTo>
                    <a:pt x="333" y="493"/>
                    <a:pt x="335" y="490"/>
                    <a:pt x="335" y="487"/>
                  </a:cubicBezTo>
                  <a:cubicBezTo>
                    <a:pt x="335" y="485"/>
                    <a:pt x="333" y="482"/>
                    <a:pt x="330" y="482"/>
                  </a:cubicBezTo>
                  <a:close/>
                  <a:moveTo>
                    <a:pt x="301" y="489"/>
                  </a:moveTo>
                  <a:cubicBezTo>
                    <a:pt x="298" y="489"/>
                    <a:pt x="295" y="492"/>
                    <a:pt x="295" y="495"/>
                  </a:cubicBezTo>
                  <a:cubicBezTo>
                    <a:pt x="295" y="497"/>
                    <a:pt x="298" y="500"/>
                    <a:pt x="301" y="500"/>
                  </a:cubicBezTo>
                  <a:cubicBezTo>
                    <a:pt x="304" y="500"/>
                    <a:pt x="306" y="498"/>
                    <a:pt x="306" y="495"/>
                  </a:cubicBezTo>
                  <a:cubicBezTo>
                    <a:pt x="306" y="492"/>
                    <a:pt x="304" y="489"/>
                    <a:pt x="301" y="489"/>
                  </a:cubicBezTo>
                  <a:close/>
                  <a:moveTo>
                    <a:pt x="279" y="496"/>
                  </a:moveTo>
                  <a:cubicBezTo>
                    <a:pt x="277" y="496"/>
                    <a:pt x="275" y="497"/>
                    <a:pt x="275" y="499"/>
                  </a:cubicBezTo>
                  <a:cubicBezTo>
                    <a:pt x="275" y="501"/>
                    <a:pt x="277" y="502"/>
                    <a:pt x="279" y="502"/>
                  </a:cubicBezTo>
                  <a:cubicBezTo>
                    <a:pt x="280" y="502"/>
                    <a:pt x="282" y="501"/>
                    <a:pt x="282" y="499"/>
                  </a:cubicBezTo>
                  <a:cubicBezTo>
                    <a:pt x="282" y="497"/>
                    <a:pt x="281" y="496"/>
                    <a:pt x="279" y="496"/>
                  </a:cubicBezTo>
                  <a:close/>
                  <a:moveTo>
                    <a:pt x="302" y="507"/>
                  </a:moveTo>
                  <a:cubicBezTo>
                    <a:pt x="300" y="506"/>
                    <a:pt x="298" y="508"/>
                    <a:pt x="298" y="510"/>
                  </a:cubicBezTo>
                  <a:cubicBezTo>
                    <a:pt x="298" y="512"/>
                    <a:pt x="300" y="513"/>
                    <a:pt x="302" y="513"/>
                  </a:cubicBezTo>
                  <a:cubicBezTo>
                    <a:pt x="303" y="513"/>
                    <a:pt x="305" y="512"/>
                    <a:pt x="305" y="510"/>
                  </a:cubicBezTo>
                  <a:cubicBezTo>
                    <a:pt x="305" y="508"/>
                    <a:pt x="304" y="507"/>
                    <a:pt x="302" y="507"/>
                  </a:cubicBezTo>
                  <a:close/>
                  <a:moveTo>
                    <a:pt x="310" y="511"/>
                  </a:moveTo>
                  <a:cubicBezTo>
                    <a:pt x="308" y="511"/>
                    <a:pt x="306" y="513"/>
                    <a:pt x="306" y="515"/>
                  </a:cubicBezTo>
                  <a:cubicBezTo>
                    <a:pt x="306" y="517"/>
                    <a:pt x="308" y="518"/>
                    <a:pt x="310" y="518"/>
                  </a:cubicBezTo>
                  <a:cubicBezTo>
                    <a:pt x="312" y="518"/>
                    <a:pt x="313" y="517"/>
                    <a:pt x="313" y="515"/>
                  </a:cubicBezTo>
                  <a:cubicBezTo>
                    <a:pt x="313" y="513"/>
                    <a:pt x="312" y="511"/>
                    <a:pt x="310" y="511"/>
                  </a:cubicBezTo>
                  <a:close/>
                  <a:moveTo>
                    <a:pt x="189" y="539"/>
                  </a:moveTo>
                  <a:cubicBezTo>
                    <a:pt x="187" y="539"/>
                    <a:pt x="186" y="540"/>
                    <a:pt x="186" y="542"/>
                  </a:cubicBezTo>
                  <a:cubicBezTo>
                    <a:pt x="186" y="544"/>
                    <a:pt x="187" y="545"/>
                    <a:pt x="189" y="545"/>
                  </a:cubicBezTo>
                  <a:cubicBezTo>
                    <a:pt x="191" y="545"/>
                    <a:pt x="192" y="544"/>
                    <a:pt x="192" y="542"/>
                  </a:cubicBezTo>
                  <a:cubicBezTo>
                    <a:pt x="192" y="540"/>
                    <a:pt x="191" y="539"/>
                    <a:pt x="189" y="539"/>
                  </a:cubicBezTo>
                  <a:close/>
                  <a:moveTo>
                    <a:pt x="234" y="569"/>
                  </a:moveTo>
                  <a:cubicBezTo>
                    <a:pt x="232" y="569"/>
                    <a:pt x="231" y="571"/>
                    <a:pt x="231" y="572"/>
                  </a:cubicBezTo>
                  <a:cubicBezTo>
                    <a:pt x="231" y="574"/>
                    <a:pt x="232" y="576"/>
                    <a:pt x="234" y="576"/>
                  </a:cubicBezTo>
                  <a:cubicBezTo>
                    <a:pt x="236" y="576"/>
                    <a:pt x="237" y="574"/>
                    <a:pt x="237" y="573"/>
                  </a:cubicBezTo>
                  <a:cubicBezTo>
                    <a:pt x="237" y="571"/>
                    <a:pt x="236" y="569"/>
                    <a:pt x="234" y="569"/>
                  </a:cubicBezTo>
                  <a:close/>
                  <a:moveTo>
                    <a:pt x="261" y="575"/>
                  </a:moveTo>
                  <a:cubicBezTo>
                    <a:pt x="259" y="575"/>
                    <a:pt x="258" y="576"/>
                    <a:pt x="258" y="578"/>
                  </a:cubicBezTo>
                  <a:cubicBezTo>
                    <a:pt x="258" y="580"/>
                    <a:pt x="259" y="582"/>
                    <a:pt x="261" y="582"/>
                  </a:cubicBezTo>
                  <a:cubicBezTo>
                    <a:pt x="263" y="582"/>
                    <a:pt x="264" y="580"/>
                    <a:pt x="264" y="578"/>
                  </a:cubicBezTo>
                  <a:cubicBezTo>
                    <a:pt x="264" y="576"/>
                    <a:pt x="263" y="575"/>
                    <a:pt x="261" y="575"/>
                  </a:cubicBezTo>
                  <a:close/>
                  <a:moveTo>
                    <a:pt x="247" y="555"/>
                  </a:moveTo>
                  <a:cubicBezTo>
                    <a:pt x="245" y="555"/>
                    <a:pt x="244" y="556"/>
                    <a:pt x="244" y="558"/>
                  </a:cubicBezTo>
                  <a:cubicBezTo>
                    <a:pt x="244" y="560"/>
                    <a:pt x="245" y="562"/>
                    <a:pt x="247" y="562"/>
                  </a:cubicBezTo>
                  <a:cubicBezTo>
                    <a:pt x="249" y="562"/>
                    <a:pt x="250" y="560"/>
                    <a:pt x="250" y="558"/>
                  </a:cubicBezTo>
                  <a:cubicBezTo>
                    <a:pt x="250" y="557"/>
                    <a:pt x="249" y="555"/>
                    <a:pt x="247" y="555"/>
                  </a:cubicBezTo>
                  <a:close/>
                  <a:moveTo>
                    <a:pt x="130" y="520"/>
                  </a:moveTo>
                  <a:cubicBezTo>
                    <a:pt x="127" y="520"/>
                    <a:pt x="124" y="523"/>
                    <a:pt x="124" y="526"/>
                  </a:cubicBezTo>
                  <a:cubicBezTo>
                    <a:pt x="124" y="529"/>
                    <a:pt x="127" y="531"/>
                    <a:pt x="130" y="531"/>
                  </a:cubicBezTo>
                  <a:cubicBezTo>
                    <a:pt x="132" y="531"/>
                    <a:pt x="135" y="529"/>
                    <a:pt x="135" y="526"/>
                  </a:cubicBezTo>
                  <a:cubicBezTo>
                    <a:pt x="135" y="523"/>
                    <a:pt x="133" y="520"/>
                    <a:pt x="130" y="520"/>
                  </a:cubicBezTo>
                  <a:close/>
                  <a:moveTo>
                    <a:pt x="134" y="532"/>
                  </a:moveTo>
                  <a:cubicBezTo>
                    <a:pt x="131" y="532"/>
                    <a:pt x="129" y="534"/>
                    <a:pt x="128" y="537"/>
                  </a:cubicBezTo>
                  <a:cubicBezTo>
                    <a:pt x="128" y="540"/>
                    <a:pt x="131" y="543"/>
                    <a:pt x="134" y="543"/>
                  </a:cubicBezTo>
                  <a:cubicBezTo>
                    <a:pt x="137" y="543"/>
                    <a:pt x="139" y="540"/>
                    <a:pt x="139" y="537"/>
                  </a:cubicBezTo>
                  <a:cubicBezTo>
                    <a:pt x="139" y="535"/>
                    <a:pt x="137" y="532"/>
                    <a:pt x="134" y="532"/>
                  </a:cubicBezTo>
                  <a:close/>
                  <a:moveTo>
                    <a:pt x="202" y="556"/>
                  </a:moveTo>
                  <a:cubicBezTo>
                    <a:pt x="199" y="556"/>
                    <a:pt x="197" y="559"/>
                    <a:pt x="197" y="562"/>
                  </a:cubicBezTo>
                  <a:cubicBezTo>
                    <a:pt x="197" y="565"/>
                    <a:pt x="199" y="567"/>
                    <a:pt x="202" y="567"/>
                  </a:cubicBezTo>
                  <a:cubicBezTo>
                    <a:pt x="205" y="567"/>
                    <a:pt x="207" y="565"/>
                    <a:pt x="207" y="562"/>
                  </a:cubicBezTo>
                  <a:cubicBezTo>
                    <a:pt x="207" y="559"/>
                    <a:pt x="205" y="556"/>
                    <a:pt x="202" y="556"/>
                  </a:cubicBezTo>
                  <a:close/>
                  <a:moveTo>
                    <a:pt x="150" y="534"/>
                  </a:moveTo>
                  <a:cubicBezTo>
                    <a:pt x="146" y="534"/>
                    <a:pt x="142" y="538"/>
                    <a:pt x="142" y="542"/>
                  </a:cubicBezTo>
                  <a:cubicBezTo>
                    <a:pt x="142" y="546"/>
                    <a:pt x="146" y="549"/>
                    <a:pt x="150" y="549"/>
                  </a:cubicBezTo>
                  <a:cubicBezTo>
                    <a:pt x="154" y="549"/>
                    <a:pt x="157" y="546"/>
                    <a:pt x="157" y="542"/>
                  </a:cubicBezTo>
                  <a:cubicBezTo>
                    <a:pt x="157" y="538"/>
                    <a:pt x="154" y="534"/>
                    <a:pt x="150" y="534"/>
                  </a:cubicBezTo>
                  <a:close/>
                  <a:moveTo>
                    <a:pt x="189" y="547"/>
                  </a:moveTo>
                  <a:cubicBezTo>
                    <a:pt x="185" y="547"/>
                    <a:pt x="181" y="550"/>
                    <a:pt x="181" y="554"/>
                  </a:cubicBezTo>
                  <a:cubicBezTo>
                    <a:pt x="181" y="559"/>
                    <a:pt x="184" y="562"/>
                    <a:pt x="188" y="562"/>
                  </a:cubicBezTo>
                  <a:cubicBezTo>
                    <a:pt x="193" y="562"/>
                    <a:pt x="196" y="559"/>
                    <a:pt x="196" y="555"/>
                  </a:cubicBezTo>
                  <a:cubicBezTo>
                    <a:pt x="196" y="551"/>
                    <a:pt x="193" y="547"/>
                    <a:pt x="189" y="547"/>
                  </a:cubicBezTo>
                  <a:close/>
                  <a:moveTo>
                    <a:pt x="170" y="535"/>
                  </a:moveTo>
                  <a:cubicBezTo>
                    <a:pt x="163" y="534"/>
                    <a:pt x="159" y="539"/>
                    <a:pt x="158" y="545"/>
                  </a:cubicBezTo>
                  <a:cubicBezTo>
                    <a:pt x="158" y="551"/>
                    <a:pt x="163" y="556"/>
                    <a:pt x="169" y="556"/>
                  </a:cubicBezTo>
                  <a:cubicBezTo>
                    <a:pt x="175" y="556"/>
                    <a:pt x="180" y="552"/>
                    <a:pt x="180" y="546"/>
                  </a:cubicBezTo>
                  <a:cubicBezTo>
                    <a:pt x="180" y="540"/>
                    <a:pt x="176" y="535"/>
                    <a:pt x="170" y="535"/>
                  </a:cubicBezTo>
                  <a:close/>
                  <a:moveTo>
                    <a:pt x="248" y="565"/>
                  </a:moveTo>
                  <a:cubicBezTo>
                    <a:pt x="243" y="565"/>
                    <a:pt x="240" y="568"/>
                    <a:pt x="240" y="572"/>
                  </a:cubicBezTo>
                  <a:cubicBezTo>
                    <a:pt x="240" y="576"/>
                    <a:pt x="243" y="580"/>
                    <a:pt x="247" y="580"/>
                  </a:cubicBezTo>
                  <a:cubicBezTo>
                    <a:pt x="251" y="580"/>
                    <a:pt x="255" y="576"/>
                    <a:pt x="255" y="572"/>
                  </a:cubicBezTo>
                  <a:cubicBezTo>
                    <a:pt x="255" y="568"/>
                    <a:pt x="252" y="565"/>
                    <a:pt x="248" y="565"/>
                  </a:cubicBezTo>
                  <a:close/>
                  <a:moveTo>
                    <a:pt x="247" y="537"/>
                  </a:moveTo>
                  <a:cubicBezTo>
                    <a:pt x="243" y="537"/>
                    <a:pt x="240" y="540"/>
                    <a:pt x="240" y="544"/>
                  </a:cubicBezTo>
                  <a:cubicBezTo>
                    <a:pt x="240" y="548"/>
                    <a:pt x="243" y="551"/>
                    <a:pt x="247" y="551"/>
                  </a:cubicBezTo>
                  <a:cubicBezTo>
                    <a:pt x="251" y="552"/>
                    <a:pt x="254" y="548"/>
                    <a:pt x="255" y="544"/>
                  </a:cubicBezTo>
                  <a:cubicBezTo>
                    <a:pt x="255" y="540"/>
                    <a:pt x="251" y="537"/>
                    <a:pt x="247" y="537"/>
                  </a:cubicBezTo>
                  <a:close/>
                  <a:moveTo>
                    <a:pt x="396" y="517"/>
                  </a:moveTo>
                  <a:cubicBezTo>
                    <a:pt x="389" y="517"/>
                    <a:pt x="385" y="521"/>
                    <a:pt x="384" y="527"/>
                  </a:cubicBezTo>
                  <a:cubicBezTo>
                    <a:pt x="384" y="533"/>
                    <a:pt x="389" y="538"/>
                    <a:pt x="395" y="538"/>
                  </a:cubicBezTo>
                  <a:cubicBezTo>
                    <a:pt x="401" y="539"/>
                    <a:pt x="406" y="534"/>
                    <a:pt x="406" y="528"/>
                  </a:cubicBezTo>
                  <a:cubicBezTo>
                    <a:pt x="406" y="522"/>
                    <a:pt x="402" y="517"/>
                    <a:pt x="396" y="517"/>
                  </a:cubicBezTo>
                  <a:close/>
                  <a:moveTo>
                    <a:pt x="348" y="486"/>
                  </a:moveTo>
                  <a:cubicBezTo>
                    <a:pt x="344" y="486"/>
                    <a:pt x="341" y="490"/>
                    <a:pt x="341" y="494"/>
                  </a:cubicBezTo>
                  <a:cubicBezTo>
                    <a:pt x="340" y="498"/>
                    <a:pt x="344" y="501"/>
                    <a:pt x="348" y="501"/>
                  </a:cubicBezTo>
                  <a:cubicBezTo>
                    <a:pt x="352" y="501"/>
                    <a:pt x="355" y="498"/>
                    <a:pt x="355" y="494"/>
                  </a:cubicBezTo>
                  <a:cubicBezTo>
                    <a:pt x="355" y="490"/>
                    <a:pt x="352" y="486"/>
                    <a:pt x="348" y="486"/>
                  </a:cubicBezTo>
                  <a:close/>
                  <a:moveTo>
                    <a:pt x="326" y="446"/>
                  </a:moveTo>
                  <a:cubicBezTo>
                    <a:pt x="322" y="446"/>
                    <a:pt x="319" y="450"/>
                    <a:pt x="319" y="454"/>
                  </a:cubicBezTo>
                  <a:cubicBezTo>
                    <a:pt x="319" y="458"/>
                    <a:pt x="322" y="461"/>
                    <a:pt x="326" y="461"/>
                  </a:cubicBezTo>
                  <a:cubicBezTo>
                    <a:pt x="330" y="461"/>
                    <a:pt x="333" y="458"/>
                    <a:pt x="333" y="454"/>
                  </a:cubicBezTo>
                  <a:cubicBezTo>
                    <a:pt x="333" y="450"/>
                    <a:pt x="330" y="447"/>
                    <a:pt x="326" y="446"/>
                  </a:cubicBezTo>
                  <a:close/>
                  <a:moveTo>
                    <a:pt x="270" y="397"/>
                  </a:moveTo>
                  <a:cubicBezTo>
                    <a:pt x="268" y="397"/>
                    <a:pt x="266" y="398"/>
                    <a:pt x="266" y="400"/>
                  </a:cubicBezTo>
                  <a:cubicBezTo>
                    <a:pt x="266" y="402"/>
                    <a:pt x="268" y="404"/>
                    <a:pt x="270" y="404"/>
                  </a:cubicBezTo>
                  <a:cubicBezTo>
                    <a:pt x="272" y="404"/>
                    <a:pt x="273" y="402"/>
                    <a:pt x="273" y="400"/>
                  </a:cubicBezTo>
                  <a:cubicBezTo>
                    <a:pt x="273" y="398"/>
                    <a:pt x="272" y="397"/>
                    <a:pt x="270" y="397"/>
                  </a:cubicBezTo>
                  <a:close/>
                  <a:moveTo>
                    <a:pt x="264" y="390"/>
                  </a:moveTo>
                  <a:cubicBezTo>
                    <a:pt x="262" y="390"/>
                    <a:pt x="260" y="391"/>
                    <a:pt x="260" y="393"/>
                  </a:cubicBezTo>
                  <a:cubicBezTo>
                    <a:pt x="260" y="395"/>
                    <a:pt x="262" y="396"/>
                    <a:pt x="264" y="396"/>
                  </a:cubicBezTo>
                  <a:cubicBezTo>
                    <a:pt x="266" y="396"/>
                    <a:pt x="267" y="395"/>
                    <a:pt x="267" y="393"/>
                  </a:cubicBezTo>
                  <a:cubicBezTo>
                    <a:pt x="267" y="391"/>
                    <a:pt x="266" y="390"/>
                    <a:pt x="264" y="390"/>
                  </a:cubicBezTo>
                  <a:close/>
                  <a:moveTo>
                    <a:pt x="274" y="405"/>
                  </a:moveTo>
                  <a:cubicBezTo>
                    <a:pt x="268" y="405"/>
                    <a:pt x="263" y="410"/>
                    <a:pt x="263" y="416"/>
                  </a:cubicBezTo>
                  <a:cubicBezTo>
                    <a:pt x="263" y="422"/>
                    <a:pt x="268" y="427"/>
                    <a:pt x="274" y="427"/>
                  </a:cubicBezTo>
                  <a:cubicBezTo>
                    <a:pt x="280" y="427"/>
                    <a:pt x="285" y="422"/>
                    <a:pt x="285" y="416"/>
                  </a:cubicBezTo>
                  <a:cubicBezTo>
                    <a:pt x="285" y="410"/>
                    <a:pt x="280" y="406"/>
                    <a:pt x="274" y="405"/>
                  </a:cubicBezTo>
                  <a:close/>
                  <a:moveTo>
                    <a:pt x="285" y="473"/>
                  </a:moveTo>
                  <a:cubicBezTo>
                    <a:pt x="279" y="473"/>
                    <a:pt x="275" y="478"/>
                    <a:pt x="274" y="484"/>
                  </a:cubicBezTo>
                  <a:cubicBezTo>
                    <a:pt x="274" y="490"/>
                    <a:pt x="279" y="495"/>
                    <a:pt x="285" y="495"/>
                  </a:cubicBezTo>
                  <a:cubicBezTo>
                    <a:pt x="291" y="495"/>
                    <a:pt x="296" y="490"/>
                    <a:pt x="296" y="484"/>
                  </a:cubicBezTo>
                  <a:cubicBezTo>
                    <a:pt x="296" y="478"/>
                    <a:pt x="291" y="473"/>
                    <a:pt x="285" y="473"/>
                  </a:cubicBezTo>
                  <a:close/>
                  <a:moveTo>
                    <a:pt x="313" y="469"/>
                  </a:moveTo>
                  <a:cubicBezTo>
                    <a:pt x="307" y="469"/>
                    <a:pt x="302" y="474"/>
                    <a:pt x="302" y="480"/>
                  </a:cubicBezTo>
                  <a:cubicBezTo>
                    <a:pt x="302" y="486"/>
                    <a:pt x="307" y="491"/>
                    <a:pt x="313" y="491"/>
                  </a:cubicBezTo>
                  <a:cubicBezTo>
                    <a:pt x="319" y="491"/>
                    <a:pt x="324" y="487"/>
                    <a:pt x="324" y="481"/>
                  </a:cubicBezTo>
                  <a:cubicBezTo>
                    <a:pt x="324" y="474"/>
                    <a:pt x="319" y="470"/>
                    <a:pt x="313" y="469"/>
                  </a:cubicBezTo>
                  <a:close/>
                  <a:moveTo>
                    <a:pt x="80" y="412"/>
                  </a:moveTo>
                  <a:cubicBezTo>
                    <a:pt x="73" y="412"/>
                    <a:pt x="67" y="417"/>
                    <a:pt x="67" y="425"/>
                  </a:cubicBezTo>
                  <a:cubicBezTo>
                    <a:pt x="67" y="432"/>
                    <a:pt x="73" y="438"/>
                    <a:pt x="80" y="438"/>
                  </a:cubicBezTo>
                  <a:cubicBezTo>
                    <a:pt x="87" y="438"/>
                    <a:pt x="93" y="432"/>
                    <a:pt x="93" y="425"/>
                  </a:cubicBezTo>
                  <a:cubicBezTo>
                    <a:pt x="93" y="418"/>
                    <a:pt x="87" y="412"/>
                    <a:pt x="80" y="412"/>
                  </a:cubicBezTo>
                  <a:close/>
                  <a:moveTo>
                    <a:pt x="93" y="379"/>
                  </a:moveTo>
                  <a:cubicBezTo>
                    <a:pt x="85" y="379"/>
                    <a:pt x="78" y="386"/>
                    <a:pt x="78" y="394"/>
                  </a:cubicBezTo>
                  <a:cubicBezTo>
                    <a:pt x="78" y="403"/>
                    <a:pt x="84" y="410"/>
                    <a:pt x="93" y="410"/>
                  </a:cubicBezTo>
                  <a:cubicBezTo>
                    <a:pt x="101" y="410"/>
                    <a:pt x="108" y="403"/>
                    <a:pt x="108" y="395"/>
                  </a:cubicBezTo>
                  <a:cubicBezTo>
                    <a:pt x="108" y="386"/>
                    <a:pt x="101" y="379"/>
                    <a:pt x="93" y="379"/>
                  </a:cubicBezTo>
                  <a:close/>
                  <a:moveTo>
                    <a:pt x="165" y="243"/>
                  </a:moveTo>
                  <a:cubicBezTo>
                    <a:pt x="156" y="243"/>
                    <a:pt x="149" y="250"/>
                    <a:pt x="149" y="258"/>
                  </a:cubicBezTo>
                  <a:cubicBezTo>
                    <a:pt x="149" y="266"/>
                    <a:pt x="156" y="273"/>
                    <a:pt x="164" y="273"/>
                  </a:cubicBezTo>
                  <a:cubicBezTo>
                    <a:pt x="173" y="273"/>
                    <a:pt x="180" y="267"/>
                    <a:pt x="180" y="258"/>
                  </a:cubicBezTo>
                  <a:cubicBezTo>
                    <a:pt x="180" y="250"/>
                    <a:pt x="173" y="243"/>
                    <a:pt x="165" y="243"/>
                  </a:cubicBezTo>
                  <a:close/>
                  <a:moveTo>
                    <a:pt x="215" y="268"/>
                  </a:moveTo>
                  <a:cubicBezTo>
                    <a:pt x="206" y="268"/>
                    <a:pt x="200" y="275"/>
                    <a:pt x="199" y="283"/>
                  </a:cubicBezTo>
                  <a:cubicBezTo>
                    <a:pt x="199" y="292"/>
                    <a:pt x="206" y="299"/>
                    <a:pt x="215" y="299"/>
                  </a:cubicBezTo>
                  <a:cubicBezTo>
                    <a:pt x="223" y="299"/>
                    <a:pt x="230" y="292"/>
                    <a:pt x="230" y="284"/>
                  </a:cubicBezTo>
                  <a:cubicBezTo>
                    <a:pt x="230" y="275"/>
                    <a:pt x="223" y="268"/>
                    <a:pt x="215" y="268"/>
                  </a:cubicBezTo>
                  <a:close/>
                  <a:moveTo>
                    <a:pt x="223" y="540"/>
                  </a:moveTo>
                  <a:cubicBezTo>
                    <a:pt x="215" y="540"/>
                    <a:pt x="208" y="547"/>
                    <a:pt x="208" y="555"/>
                  </a:cubicBezTo>
                  <a:cubicBezTo>
                    <a:pt x="208" y="564"/>
                    <a:pt x="215" y="571"/>
                    <a:pt x="223" y="571"/>
                  </a:cubicBezTo>
                  <a:cubicBezTo>
                    <a:pt x="232" y="571"/>
                    <a:pt x="238" y="564"/>
                    <a:pt x="239" y="556"/>
                  </a:cubicBezTo>
                  <a:cubicBezTo>
                    <a:pt x="239" y="547"/>
                    <a:pt x="232" y="540"/>
                    <a:pt x="223" y="540"/>
                  </a:cubicBezTo>
                  <a:close/>
                  <a:moveTo>
                    <a:pt x="344" y="566"/>
                  </a:moveTo>
                  <a:cubicBezTo>
                    <a:pt x="335" y="566"/>
                    <a:pt x="328" y="572"/>
                    <a:pt x="328" y="581"/>
                  </a:cubicBezTo>
                  <a:cubicBezTo>
                    <a:pt x="328" y="589"/>
                    <a:pt x="335" y="596"/>
                    <a:pt x="343" y="596"/>
                  </a:cubicBezTo>
                  <a:cubicBezTo>
                    <a:pt x="352" y="596"/>
                    <a:pt x="359" y="589"/>
                    <a:pt x="359" y="581"/>
                  </a:cubicBezTo>
                  <a:cubicBezTo>
                    <a:pt x="359" y="573"/>
                    <a:pt x="352" y="566"/>
                    <a:pt x="344" y="566"/>
                  </a:cubicBezTo>
                  <a:close/>
                  <a:moveTo>
                    <a:pt x="387" y="559"/>
                  </a:moveTo>
                  <a:cubicBezTo>
                    <a:pt x="379" y="559"/>
                    <a:pt x="372" y="565"/>
                    <a:pt x="372" y="574"/>
                  </a:cubicBezTo>
                  <a:cubicBezTo>
                    <a:pt x="372" y="582"/>
                    <a:pt x="378" y="589"/>
                    <a:pt x="387" y="589"/>
                  </a:cubicBezTo>
                  <a:cubicBezTo>
                    <a:pt x="395" y="589"/>
                    <a:pt x="402" y="582"/>
                    <a:pt x="402" y="574"/>
                  </a:cubicBezTo>
                  <a:cubicBezTo>
                    <a:pt x="402" y="566"/>
                    <a:pt x="395" y="559"/>
                    <a:pt x="387" y="559"/>
                  </a:cubicBezTo>
                  <a:close/>
                  <a:moveTo>
                    <a:pt x="344" y="454"/>
                  </a:moveTo>
                  <a:cubicBezTo>
                    <a:pt x="336" y="454"/>
                    <a:pt x="329" y="461"/>
                    <a:pt x="329" y="470"/>
                  </a:cubicBezTo>
                  <a:cubicBezTo>
                    <a:pt x="329" y="478"/>
                    <a:pt x="335" y="485"/>
                    <a:pt x="344" y="485"/>
                  </a:cubicBezTo>
                  <a:cubicBezTo>
                    <a:pt x="352" y="485"/>
                    <a:pt x="359" y="478"/>
                    <a:pt x="359" y="470"/>
                  </a:cubicBezTo>
                  <a:cubicBezTo>
                    <a:pt x="359" y="461"/>
                    <a:pt x="353" y="455"/>
                    <a:pt x="344" y="454"/>
                  </a:cubicBezTo>
                  <a:close/>
                  <a:moveTo>
                    <a:pt x="329" y="495"/>
                  </a:moveTo>
                  <a:cubicBezTo>
                    <a:pt x="321" y="495"/>
                    <a:pt x="314" y="501"/>
                    <a:pt x="314" y="510"/>
                  </a:cubicBezTo>
                  <a:cubicBezTo>
                    <a:pt x="314" y="518"/>
                    <a:pt x="321" y="525"/>
                    <a:pt x="329" y="525"/>
                  </a:cubicBezTo>
                  <a:cubicBezTo>
                    <a:pt x="337" y="525"/>
                    <a:pt x="344" y="518"/>
                    <a:pt x="344" y="510"/>
                  </a:cubicBezTo>
                  <a:cubicBezTo>
                    <a:pt x="344" y="502"/>
                    <a:pt x="338" y="495"/>
                    <a:pt x="329" y="495"/>
                  </a:cubicBezTo>
                  <a:close/>
                  <a:moveTo>
                    <a:pt x="105" y="488"/>
                  </a:moveTo>
                  <a:cubicBezTo>
                    <a:pt x="102" y="488"/>
                    <a:pt x="100" y="491"/>
                    <a:pt x="100" y="494"/>
                  </a:cubicBezTo>
                  <a:cubicBezTo>
                    <a:pt x="100" y="497"/>
                    <a:pt x="102" y="499"/>
                    <a:pt x="105" y="499"/>
                  </a:cubicBezTo>
                  <a:cubicBezTo>
                    <a:pt x="108" y="499"/>
                    <a:pt x="110" y="497"/>
                    <a:pt x="110" y="494"/>
                  </a:cubicBezTo>
                  <a:cubicBezTo>
                    <a:pt x="110" y="491"/>
                    <a:pt x="108" y="489"/>
                    <a:pt x="105" y="488"/>
                  </a:cubicBezTo>
                  <a:close/>
                  <a:moveTo>
                    <a:pt x="105" y="501"/>
                  </a:moveTo>
                  <a:cubicBezTo>
                    <a:pt x="102" y="501"/>
                    <a:pt x="99" y="503"/>
                    <a:pt x="99" y="506"/>
                  </a:cubicBezTo>
                  <a:cubicBezTo>
                    <a:pt x="99" y="509"/>
                    <a:pt x="101" y="512"/>
                    <a:pt x="104" y="512"/>
                  </a:cubicBezTo>
                  <a:cubicBezTo>
                    <a:pt x="107" y="512"/>
                    <a:pt x="110" y="509"/>
                    <a:pt x="110" y="506"/>
                  </a:cubicBezTo>
                  <a:cubicBezTo>
                    <a:pt x="110" y="503"/>
                    <a:pt x="107" y="501"/>
                    <a:pt x="105" y="501"/>
                  </a:cubicBezTo>
                  <a:close/>
                  <a:moveTo>
                    <a:pt x="213" y="523"/>
                  </a:moveTo>
                  <a:cubicBezTo>
                    <a:pt x="212" y="523"/>
                    <a:pt x="210" y="524"/>
                    <a:pt x="210" y="526"/>
                  </a:cubicBezTo>
                  <a:cubicBezTo>
                    <a:pt x="210" y="528"/>
                    <a:pt x="211" y="530"/>
                    <a:pt x="213" y="530"/>
                  </a:cubicBezTo>
                  <a:cubicBezTo>
                    <a:pt x="215" y="530"/>
                    <a:pt x="217" y="528"/>
                    <a:pt x="217" y="526"/>
                  </a:cubicBezTo>
                  <a:cubicBezTo>
                    <a:pt x="217" y="524"/>
                    <a:pt x="215" y="523"/>
                    <a:pt x="213" y="523"/>
                  </a:cubicBezTo>
                  <a:close/>
                  <a:moveTo>
                    <a:pt x="92" y="462"/>
                  </a:moveTo>
                  <a:cubicBezTo>
                    <a:pt x="83" y="461"/>
                    <a:pt x="77" y="468"/>
                    <a:pt x="76" y="477"/>
                  </a:cubicBezTo>
                  <a:cubicBezTo>
                    <a:pt x="76" y="485"/>
                    <a:pt x="83" y="492"/>
                    <a:pt x="92" y="492"/>
                  </a:cubicBezTo>
                  <a:cubicBezTo>
                    <a:pt x="100" y="492"/>
                    <a:pt x="107" y="485"/>
                    <a:pt x="107" y="477"/>
                  </a:cubicBezTo>
                  <a:cubicBezTo>
                    <a:pt x="107" y="469"/>
                    <a:pt x="100" y="462"/>
                    <a:pt x="92" y="462"/>
                  </a:cubicBezTo>
                  <a:close/>
                  <a:moveTo>
                    <a:pt x="89" y="242"/>
                  </a:moveTo>
                  <a:cubicBezTo>
                    <a:pt x="102" y="241"/>
                    <a:pt x="113" y="251"/>
                    <a:pt x="114" y="264"/>
                  </a:cubicBezTo>
                  <a:cubicBezTo>
                    <a:pt x="115" y="278"/>
                    <a:pt x="105" y="289"/>
                    <a:pt x="92" y="290"/>
                  </a:cubicBezTo>
                  <a:cubicBezTo>
                    <a:pt x="78" y="291"/>
                    <a:pt x="67" y="281"/>
                    <a:pt x="66" y="267"/>
                  </a:cubicBezTo>
                  <a:cubicBezTo>
                    <a:pt x="65" y="254"/>
                    <a:pt x="75" y="243"/>
                    <a:pt x="89" y="242"/>
                  </a:cubicBezTo>
                  <a:close/>
                  <a:moveTo>
                    <a:pt x="381" y="469"/>
                  </a:moveTo>
                  <a:cubicBezTo>
                    <a:pt x="394" y="468"/>
                    <a:pt x="405" y="478"/>
                    <a:pt x="406" y="491"/>
                  </a:cubicBezTo>
                  <a:cubicBezTo>
                    <a:pt x="407" y="504"/>
                    <a:pt x="397" y="516"/>
                    <a:pt x="384" y="517"/>
                  </a:cubicBezTo>
                  <a:cubicBezTo>
                    <a:pt x="370" y="518"/>
                    <a:pt x="359" y="508"/>
                    <a:pt x="358" y="494"/>
                  </a:cubicBezTo>
                  <a:cubicBezTo>
                    <a:pt x="357" y="481"/>
                    <a:pt x="367" y="469"/>
                    <a:pt x="381" y="469"/>
                  </a:cubicBezTo>
                  <a:close/>
                  <a:moveTo>
                    <a:pt x="136" y="271"/>
                  </a:moveTo>
                  <a:cubicBezTo>
                    <a:pt x="156" y="269"/>
                    <a:pt x="173" y="285"/>
                    <a:pt x="174" y="305"/>
                  </a:cubicBezTo>
                  <a:cubicBezTo>
                    <a:pt x="176" y="325"/>
                    <a:pt x="160" y="342"/>
                    <a:pt x="140" y="343"/>
                  </a:cubicBezTo>
                  <a:cubicBezTo>
                    <a:pt x="120" y="344"/>
                    <a:pt x="103" y="329"/>
                    <a:pt x="102" y="309"/>
                  </a:cubicBezTo>
                  <a:cubicBezTo>
                    <a:pt x="101" y="289"/>
                    <a:pt x="116" y="272"/>
                    <a:pt x="136" y="271"/>
                  </a:cubicBezTo>
                  <a:close/>
                  <a:moveTo>
                    <a:pt x="292" y="517"/>
                  </a:moveTo>
                  <a:cubicBezTo>
                    <a:pt x="312" y="515"/>
                    <a:pt x="329" y="530"/>
                    <a:pt x="330" y="550"/>
                  </a:cubicBezTo>
                  <a:cubicBezTo>
                    <a:pt x="332" y="570"/>
                    <a:pt x="316" y="588"/>
                    <a:pt x="297" y="589"/>
                  </a:cubicBezTo>
                  <a:cubicBezTo>
                    <a:pt x="277" y="590"/>
                    <a:pt x="259" y="575"/>
                    <a:pt x="258" y="555"/>
                  </a:cubicBezTo>
                  <a:cubicBezTo>
                    <a:pt x="257" y="535"/>
                    <a:pt x="272" y="518"/>
                    <a:pt x="292" y="517"/>
                  </a:cubicBezTo>
                  <a:close/>
                  <a:moveTo>
                    <a:pt x="359" y="518"/>
                  </a:moveTo>
                  <a:cubicBezTo>
                    <a:pt x="372" y="517"/>
                    <a:pt x="383" y="527"/>
                    <a:pt x="384" y="540"/>
                  </a:cubicBezTo>
                  <a:cubicBezTo>
                    <a:pt x="385" y="553"/>
                    <a:pt x="375" y="565"/>
                    <a:pt x="362" y="566"/>
                  </a:cubicBezTo>
                  <a:cubicBezTo>
                    <a:pt x="348" y="567"/>
                    <a:pt x="337" y="557"/>
                    <a:pt x="336" y="543"/>
                  </a:cubicBezTo>
                  <a:cubicBezTo>
                    <a:pt x="335" y="530"/>
                    <a:pt x="345" y="518"/>
                    <a:pt x="359" y="518"/>
                  </a:cubicBezTo>
                  <a:close/>
                  <a:moveTo>
                    <a:pt x="191" y="316"/>
                  </a:moveTo>
                  <a:cubicBezTo>
                    <a:pt x="204" y="315"/>
                    <a:pt x="216" y="325"/>
                    <a:pt x="216" y="339"/>
                  </a:cubicBezTo>
                  <a:cubicBezTo>
                    <a:pt x="217" y="352"/>
                    <a:pt x="207" y="363"/>
                    <a:pt x="194" y="364"/>
                  </a:cubicBezTo>
                  <a:cubicBezTo>
                    <a:pt x="180" y="365"/>
                    <a:pt x="169" y="355"/>
                    <a:pt x="168" y="342"/>
                  </a:cubicBezTo>
                  <a:cubicBezTo>
                    <a:pt x="167" y="328"/>
                    <a:pt x="177" y="317"/>
                    <a:pt x="191" y="316"/>
                  </a:cubicBezTo>
                  <a:close/>
                  <a:moveTo>
                    <a:pt x="91" y="327"/>
                  </a:moveTo>
                  <a:cubicBezTo>
                    <a:pt x="104" y="326"/>
                    <a:pt x="116" y="336"/>
                    <a:pt x="116" y="350"/>
                  </a:cubicBezTo>
                  <a:cubicBezTo>
                    <a:pt x="117" y="363"/>
                    <a:pt x="107" y="375"/>
                    <a:pt x="94" y="375"/>
                  </a:cubicBezTo>
                  <a:cubicBezTo>
                    <a:pt x="81" y="376"/>
                    <a:pt x="69" y="366"/>
                    <a:pt x="68" y="353"/>
                  </a:cubicBezTo>
                  <a:cubicBezTo>
                    <a:pt x="67" y="339"/>
                    <a:pt x="77" y="328"/>
                    <a:pt x="91" y="327"/>
                  </a:cubicBezTo>
                  <a:close/>
                  <a:moveTo>
                    <a:pt x="291" y="423"/>
                  </a:moveTo>
                  <a:cubicBezTo>
                    <a:pt x="304" y="422"/>
                    <a:pt x="316" y="432"/>
                    <a:pt x="317" y="446"/>
                  </a:cubicBezTo>
                  <a:cubicBezTo>
                    <a:pt x="318" y="459"/>
                    <a:pt x="307" y="470"/>
                    <a:pt x="294" y="471"/>
                  </a:cubicBezTo>
                  <a:cubicBezTo>
                    <a:pt x="281" y="472"/>
                    <a:pt x="269" y="462"/>
                    <a:pt x="269" y="449"/>
                  </a:cubicBezTo>
                  <a:cubicBezTo>
                    <a:pt x="268" y="435"/>
                    <a:pt x="278" y="424"/>
                    <a:pt x="291" y="423"/>
                  </a:cubicBezTo>
                  <a:close/>
                  <a:moveTo>
                    <a:pt x="112" y="511"/>
                  </a:moveTo>
                  <a:cubicBezTo>
                    <a:pt x="106" y="511"/>
                    <a:pt x="101" y="516"/>
                    <a:pt x="101" y="522"/>
                  </a:cubicBezTo>
                  <a:cubicBezTo>
                    <a:pt x="101" y="528"/>
                    <a:pt x="105" y="533"/>
                    <a:pt x="111" y="533"/>
                  </a:cubicBezTo>
                  <a:cubicBezTo>
                    <a:pt x="118" y="533"/>
                    <a:pt x="122" y="528"/>
                    <a:pt x="122" y="522"/>
                  </a:cubicBezTo>
                  <a:cubicBezTo>
                    <a:pt x="123" y="516"/>
                    <a:pt x="118" y="511"/>
                    <a:pt x="112" y="511"/>
                  </a:cubicBezTo>
                  <a:close/>
                  <a:moveTo>
                    <a:pt x="246" y="362"/>
                  </a:moveTo>
                  <a:cubicBezTo>
                    <a:pt x="245" y="362"/>
                    <a:pt x="245" y="363"/>
                    <a:pt x="245" y="364"/>
                  </a:cubicBezTo>
                  <a:cubicBezTo>
                    <a:pt x="244" y="365"/>
                    <a:pt x="245" y="366"/>
                    <a:pt x="246" y="366"/>
                  </a:cubicBezTo>
                  <a:cubicBezTo>
                    <a:pt x="247" y="366"/>
                    <a:pt x="248" y="365"/>
                    <a:pt x="248" y="364"/>
                  </a:cubicBezTo>
                  <a:cubicBezTo>
                    <a:pt x="248" y="363"/>
                    <a:pt x="247" y="362"/>
                    <a:pt x="246" y="362"/>
                  </a:cubicBezTo>
                  <a:close/>
                  <a:moveTo>
                    <a:pt x="247" y="367"/>
                  </a:moveTo>
                  <a:cubicBezTo>
                    <a:pt x="245" y="367"/>
                    <a:pt x="244" y="369"/>
                    <a:pt x="244" y="370"/>
                  </a:cubicBezTo>
                  <a:cubicBezTo>
                    <a:pt x="244" y="372"/>
                    <a:pt x="245" y="374"/>
                    <a:pt x="247" y="374"/>
                  </a:cubicBezTo>
                  <a:cubicBezTo>
                    <a:pt x="249" y="374"/>
                    <a:pt x="251" y="372"/>
                    <a:pt x="251" y="370"/>
                  </a:cubicBezTo>
                  <a:cubicBezTo>
                    <a:pt x="251" y="369"/>
                    <a:pt x="249" y="367"/>
                    <a:pt x="247" y="367"/>
                  </a:cubicBezTo>
                  <a:close/>
                  <a:moveTo>
                    <a:pt x="216" y="395"/>
                  </a:moveTo>
                  <a:cubicBezTo>
                    <a:pt x="216" y="395"/>
                    <a:pt x="217" y="396"/>
                    <a:pt x="217" y="396"/>
                  </a:cubicBezTo>
                  <a:cubicBezTo>
                    <a:pt x="219" y="397"/>
                    <a:pt x="222" y="397"/>
                    <a:pt x="224" y="397"/>
                  </a:cubicBezTo>
                  <a:cubicBezTo>
                    <a:pt x="232" y="397"/>
                    <a:pt x="239" y="391"/>
                    <a:pt x="239" y="382"/>
                  </a:cubicBezTo>
                  <a:cubicBezTo>
                    <a:pt x="239" y="374"/>
                    <a:pt x="233" y="367"/>
                    <a:pt x="224" y="367"/>
                  </a:cubicBezTo>
                  <a:cubicBezTo>
                    <a:pt x="216" y="367"/>
                    <a:pt x="209" y="374"/>
                    <a:pt x="209" y="382"/>
                  </a:cubicBezTo>
                  <a:cubicBezTo>
                    <a:pt x="209" y="387"/>
                    <a:pt x="212" y="392"/>
                    <a:pt x="216" y="395"/>
                  </a:cubicBezTo>
                  <a:close/>
                  <a:moveTo>
                    <a:pt x="265" y="462"/>
                  </a:moveTo>
                  <a:cubicBezTo>
                    <a:pt x="264" y="462"/>
                    <a:pt x="262" y="463"/>
                    <a:pt x="262" y="465"/>
                  </a:cubicBezTo>
                  <a:cubicBezTo>
                    <a:pt x="262" y="467"/>
                    <a:pt x="263" y="468"/>
                    <a:pt x="265" y="468"/>
                  </a:cubicBezTo>
                  <a:cubicBezTo>
                    <a:pt x="267" y="468"/>
                    <a:pt x="269" y="467"/>
                    <a:pt x="269" y="465"/>
                  </a:cubicBezTo>
                  <a:cubicBezTo>
                    <a:pt x="269" y="463"/>
                    <a:pt x="267" y="462"/>
                    <a:pt x="265" y="462"/>
                  </a:cubicBezTo>
                  <a:close/>
                  <a:moveTo>
                    <a:pt x="136" y="387"/>
                  </a:moveTo>
                  <a:cubicBezTo>
                    <a:pt x="135" y="387"/>
                    <a:pt x="134" y="388"/>
                    <a:pt x="134" y="389"/>
                  </a:cubicBezTo>
                  <a:cubicBezTo>
                    <a:pt x="134" y="390"/>
                    <a:pt x="135" y="391"/>
                    <a:pt x="136" y="391"/>
                  </a:cubicBezTo>
                  <a:cubicBezTo>
                    <a:pt x="137" y="391"/>
                    <a:pt x="138" y="390"/>
                    <a:pt x="138" y="389"/>
                  </a:cubicBezTo>
                  <a:cubicBezTo>
                    <a:pt x="138" y="388"/>
                    <a:pt x="137" y="387"/>
                    <a:pt x="136" y="387"/>
                  </a:cubicBezTo>
                  <a:close/>
                  <a:moveTo>
                    <a:pt x="158" y="368"/>
                  </a:moveTo>
                  <a:cubicBezTo>
                    <a:pt x="157" y="368"/>
                    <a:pt x="156" y="369"/>
                    <a:pt x="156" y="370"/>
                  </a:cubicBezTo>
                  <a:cubicBezTo>
                    <a:pt x="156" y="371"/>
                    <a:pt x="157" y="372"/>
                    <a:pt x="158" y="372"/>
                  </a:cubicBezTo>
                  <a:cubicBezTo>
                    <a:pt x="159" y="372"/>
                    <a:pt x="160" y="371"/>
                    <a:pt x="160" y="370"/>
                  </a:cubicBezTo>
                  <a:cubicBezTo>
                    <a:pt x="160" y="369"/>
                    <a:pt x="159" y="368"/>
                    <a:pt x="158" y="368"/>
                  </a:cubicBezTo>
                  <a:close/>
                  <a:moveTo>
                    <a:pt x="118" y="401"/>
                  </a:moveTo>
                  <a:cubicBezTo>
                    <a:pt x="117" y="401"/>
                    <a:pt x="116" y="402"/>
                    <a:pt x="116" y="403"/>
                  </a:cubicBezTo>
                  <a:cubicBezTo>
                    <a:pt x="116" y="404"/>
                    <a:pt x="117" y="405"/>
                    <a:pt x="118" y="405"/>
                  </a:cubicBezTo>
                  <a:cubicBezTo>
                    <a:pt x="119" y="405"/>
                    <a:pt x="120" y="404"/>
                    <a:pt x="120" y="403"/>
                  </a:cubicBezTo>
                  <a:cubicBezTo>
                    <a:pt x="120" y="402"/>
                    <a:pt x="119" y="401"/>
                    <a:pt x="118" y="401"/>
                  </a:cubicBezTo>
                  <a:close/>
                  <a:moveTo>
                    <a:pt x="110" y="404"/>
                  </a:moveTo>
                  <a:cubicBezTo>
                    <a:pt x="109" y="404"/>
                    <a:pt x="108" y="405"/>
                    <a:pt x="108" y="406"/>
                  </a:cubicBezTo>
                  <a:cubicBezTo>
                    <a:pt x="108" y="407"/>
                    <a:pt x="109" y="408"/>
                    <a:pt x="110" y="408"/>
                  </a:cubicBezTo>
                  <a:cubicBezTo>
                    <a:pt x="111" y="408"/>
                    <a:pt x="112" y="407"/>
                    <a:pt x="112" y="406"/>
                  </a:cubicBezTo>
                  <a:cubicBezTo>
                    <a:pt x="112" y="405"/>
                    <a:pt x="111" y="404"/>
                    <a:pt x="110" y="404"/>
                  </a:cubicBezTo>
                  <a:close/>
                  <a:moveTo>
                    <a:pt x="150" y="435"/>
                  </a:moveTo>
                  <a:cubicBezTo>
                    <a:pt x="149" y="435"/>
                    <a:pt x="148" y="436"/>
                    <a:pt x="148" y="437"/>
                  </a:cubicBezTo>
                  <a:cubicBezTo>
                    <a:pt x="148" y="438"/>
                    <a:pt x="149" y="439"/>
                    <a:pt x="150" y="439"/>
                  </a:cubicBezTo>
                  <a:cubicBezTo>
                    <a:pt x="151" y="439"/>
                    <a:pt x="152" y="438"/>
                    <a:pt x="152" y="437"/>
                  </a:cubicBezTo>
                  <a:cubicBezTo>
                    <a:pt x="152" y="436"/>
                    <a:pt x="151" y="435"/>
                    <a:pt x="150" y="435"/>
                  </a:cubicBezTo>
                  <a:close/>
                  <a:moveTo>
                    <a:pt x="163" y="459"/>
                  </a:moveTo>
                  <a:cubicBezTo>
                    <a:pt x="162" y="459"/>
                    <a:pt x="161" y="460"/>
                    <a:pt x="161" y="461"/>
                  </a:cubicBezTo>
                  <a:cubicBezTo>
                    <a:pt x="161" y="462"/>
                    <a:pt x="162" y="463"/>
                    <a:pt x="163" y="463"/>
                  </a:cubicBezTo>
                  <a:cubicBezTo>
                    <a:pt x="164" y="463"/>
                    <a:pt x="165" y="462"/>
                    <a:pt x="165" y="461"/>
                  </a:cubicBezTo>
                  <a:cubicBezTo>
                    <a:pt x="165" y="460"/>
                    <a:pt x="164" y="459"/>
                    <a:pt x="163" y="459"/>
                  </a:cubicBezTo>
                  <a:close/>
                  <a:moveTo>
                    <a:pt x="144" y="485"/>
                  </a:moveTo>
                  <a:cubicBezTo>
                    <a:pt x="143" y="485"/>
                    <a:pt x="142" y="486"/>
                    <a:pt x="142" y="487"/>
                  </a:cubicBezTo>
                  <a:cubicBezTo>
                    <a:pt x="142" y="488"/>
                    <a:pt x="143" y="489"/>
                    <a:pt x="144" y="489"/>
                  </a:cubicBezTo>
                  <a:cubicBezTo>
                    <a:pt x="145" y="489"/>
                    <a:pt x="146" y="488"/>
                    <a:pt x="146" y="487"/>
                  </a:cubicBezTo>
                  <a:cubicBezTo>
                    <a:pt x="146" y="486"/>
                    <a:pt x="145" y="485"/>
                    <a:pt x="144" y="485"/>
                  </a:cubicBezTo>
                  <a:close/>
                  <a:moveTo>
                    <a:pt x="112" y="474"/>
                  </a:moveTo>
                  <a:cubicBezTo>
                    <a:pt x="111" y="474"/>
                    <a:pt x="110" y="474"/>
                    <a:pt x="110" y="475"/>
                  </a:cubicBezTo>
                  <a:cubicBezTo>
                    <a:pt x="110" y="476"/>
                    <a:pt x="110" y="477"/>
                    <a:pt x="111" y="477"/>
                  </a:cubicBezTo>
                  <a:cubicBezTo>
                    <a:pt x="113" y="477"/>
                    <a:pt x="113" y="476"/>
                    <a:pt x="113" y="475"/>
                  </a:cubicBezTo>
                  <a:cubicBezTo>
                    <a:pt x="113" y="474"/>
                    <a:pt x="113" y="474"/>
                    <a:pt x="112" y="474"/>
                  </a:cubicBezTo>
                  <a:close/>
                  <a:moveTo>
                    <a:pt x="132" y="507"/>
                  </a:moveTo>
                  <a:cubicBezTo>
                    <a:pt x="131" y="507"/>
                    <a:pt x="130" y="508"/>
                    <a:pt x="130" y="509"/>
                  </a:cubicBezTo>
                  <a:cubicBezTo>
                    <a:pt x="130" y="510"/>
                    <a:pt x="131" y="511"/>
                    <a:pt x="132" y="511"/>
                  </a:cubicBezTo>
                  <a:cubicBezTo>
                    <a:pt x="133" y="511"/>
                    <a:pt x="134" y="510"/>
                    <a:pt x="134" y="509"/>
                  </a:cubicBezTo>
                  <a:cubicBezTo>
                    <a:pt x="134" y="508"/>
                    <a:pt x="133" y="507"/>
                    <a:pt x="132" y="507"/>
                  </a:cubicBezTo>
                  <a:close/>
                  <a:moveTo>
                    <a:pt x="121" y="482"/>
                  </a:moveTo>
                  <a:cubicBezTo>
                    <a:pt x="120" y="482"/>
                    <a:pt x="119" y="483"/>
                    <a:pt x="119" y="484"/>
                  </a:cubicBezTo>
                  <a:cubicBezTo>
                    <a:pt x="119" y="485"/>
                    <a:pt x="120" y="486"/>
                    <a:pt x="121" y="486"/>
                  </a:cubicBezTo>
                  <a:cubicBezTo>
                    <a:pt x="122" y="486"/>
                    <a:pt x="123" y="485"/>
                    <a:pt x="123" y="484"/>
                  </a:cubicBezTo>
                  <a:cubicBezTo>
                    <a:pt x="123" y="483"/>
                    <a:pt x="122" y="482"/>
                    <a:pt x="121" y="482"/>
                  </a:cubicBezTo>
                  <a:close/>
                  <a:moveTo>
                    <a:pt x="144" y="531"/>
                  </a:moveTo>
                  <a:cubicBezTo>
                    <a:pt x="143" y="531"/>
                    <a:pt x="142" y="532"/>
                    <a:pt x="142" y="533"/>
                  </a:cubicBezTo>
                  <a:cubicBezTo>
                    <a:pt x="142" y="534"/>
                    <a:pt x="143" y="534"/>
                    <a:pt x="144" y="534"/>
                  </a:cubicBezTo>
                  <a:cubicBezTo>
                    <a:pt x="145" y="534"/>
                    <a:pt x="146" y="534"/>
                    <a:pt x="146" y="533"/>
                  </a:cubicBezTo>
                  <a:cubicBezTo>
                    <a:pt x="146" y="532"/>
                    <a:pt x="145" y="531"/>
                    <a:pt x="144" y="531"/>
                  </a:cubicBezTo>
                  <a:close/>
                  <a:moveTo>
                    <a:pt x="176" y="531"/>
                  </a:moveTo>
                  <a:cubicBezTo>
                    <a:pt x="175" y="531"/>
                    <a:pt x="174" y="532"/>
                    <a:pt x="174" y="533"/>
                  </a:cubicBezTo>
                  <a:cubicBezTo>
                    <a:pt x="174" y="534"/>
                    <a:pt x="175" y="534"/>
                    <a:pt x="176" y="534"/>
                  </a:cubicBezTo>
                  <a:cubicBezTo>
                    <a:pt x="177" y="534"/>
                    <a:pt x="178" y="534"/>
                    <a:pt x="178" y="533"/>
                  </a:cubicBezTo>
                  <a:cubicBezTo>
                    <a:pt x="178" y="532"/>
                    <a:pt x="177" y="531"/>
                    <a:pt x="176" y="531"/>
                  </a:cubicBezTo>
                  <a:close/>
                  <a:moveTo>
                    <a:pt x="197" y="479"/>
                  </a:moveTo>
                  <a:cubicBezTo>
                    <a:pt x="195" y="479"/>
                    <a:pt x="195" y="480"/>
                    <a:pt x="195" y="481"/>
                  </a:cubicBezTo>
                  <a:cubicBezTo>
                    <a:pt x="195" y="482"/>
                    <a:pt x="195" y="483"/>
                    <a:pt x="196" y="483"/>
                  </a:cubicBezTo>
                  <a:cubicBezTo>
                    <a:pt x="197" y="483"/>
                    <a:pt x="198" y="482"/>
                    <a:pt x="198" y="481"/>
                  </a:cubicBezTo>
                  <a:cubicBezTo>
                    <a:pt x="198" y="480"/>
                    <a:pt x="198" y="479"/>
                    <a:pt x="197" y="479"/>
                  </a:cubicBezTo>
                  <a:close/>
                  <a:moveTo>
                    <a:pt x="199" y="489"/>
                  </a:moveTo>
                  <a:cubicBezTo>
                    <a:pt x="198" y="489"/>
                    <a:pt x="197" y="490"/>
                    <a:pt x="197" y="491"/>
                  </a:cubicBezTo>
                  <a:cubicBezTo>
                    <a:pt x="197" y="492"/>
                    <a:pt x="198" y="493"/>
                    <a:pt x="199" y="493"/>
                  </a:cubicBezTo>
                  <a:cubicBezTo>
                    <a:pt x="200" y="493"/>
                    <a:pt x="201" y="492"/>
                    <a:pt x="201" y="491"/>
                  </a:cubicBezTo>
                  <a:cubicBezTo>
                    <a:pt x="201" y="490"/>
                    <a:pt x="200" y="489"/>
                    <a:pt x="199" y="489"/>
                  </a:cubicBezTo>
                  <a:close/>
                  <a:moveTo>
                    <a:pt x="185" y="497"/>
                  </a:moveTo>
                  <a:cubicBezTo>
                    <a:pt x="184" y="497"/>
                    <a:pt x="183" y="498"/>
                    <a:pt x="183" y="499"/>
                  </a:cubicBezTo>
                  <a:cubicBezTo>
                    <a:pt x="183" y="500"/>
                    <a:pt x="184" y="501"/>
                    <a:pt x="185" y="501"/>
                  </a:cubicBezTo>
                  <a:cubicBezTo>
                    <a:pt x="186" y="501"/>
                    <a:pt x="187" y="500"/>
                    <a:pt x="187" y="499"/>
                  </a:cubicBezTo>
                  <a:cubicBezTo>
                    <a:pt x="187" y="498"/>
                    <a:pt x="186" y="497"/>
                    <a:pt x="185" y="497"/>
                  </a:cubicBezTo>
                  <a:close/>
                  <a:moveTo>
                    <a:pt x="230" y="519"/>
                  </a:moveTo>
                  <a:cubicBezTo>
                    <a:pt x="229" y="519"/>
                    <a:pt x="228" y="520"/>
                    <a:pt x="228" y="521"/>
                  </a:cubicBezTo>
                  <a:cubicBezTo>
                    <a:pt x="228" y="522"/>
                    <a:pt x="229" y="523"/>
                    <a:pt x="230" y="523"/>
                  </a:cubicBezTo>
                  <a:cubicBezTo>
                    <a:pt x="231" y="523"/>
                    <a:pt x="232" y="522"/>
                    <a:pt x="232" y="521"/>
                  </a:cubicBezTo>
                  <a:cubicBezTo>
                    <a:pt x="232" y="520"/>
                    <a:pt x="231" y="519"/>
                    <a:pt x="230" y="519"/>
                  </a:cubicBezTo>
                  <a:close/>
                  <a:moveTo>
                    <a:pt x="215" y="494"/>
                  </a:moveTo>
                  <a:cubicBezTo>
                    <a:pt x="214" y="494"/>
                    <a:pt x="213" y="494"/>
                    <a:pt x="213" y="495"/>
                  </a:cubicBezTo>
                  <a:cubicBezTo>
                    <a:pt x="213" y="496"/>
                    <a:pt x="214" y="497"/>
                    <a:pt x="215" y="497"/>
                  </a:cubicBezTo>
                  <a:cubicBezTo>
                    <a:pt x="216" y="497"/>
                    <a:pt x="217" y="497"/>
                    <a:pt x="217" y="496"/>
                  </a:cubicBezTo>
                  <a:cubicBezTo>
                    <a:pt x="217" y="494"/>
                    <a:pt x="216" y="494"/>
                    <a:pt x="215" y="494"/>
                  </a:cubicBezTo>
                  <a:close/>
                  <a:moveTo>
                    <a:pt x="273" y="474"/>
                  </a:moveTo>
                  <a:cubicBezTo>
                    <a:pt x="272" y="474"/>
                    <a:pt x="271" y="475"/>
                    <a:pt x="271" y="476"/>
                  </a:cubicBezTo>
                  <a:cubicBezTo>
                    <a:pt x="271" y="477"/>
                    <a:pt x="272" y="478"/>
                    <a:pt x="273" y="478"/>
                  </a:cubicBezTo>
                  <a:cubicBezTo>
                    <a:pt x="274" y="478"/>
                    <a:pt x="274" y="477"/>
                    <a:pt x="274" y="476"/>
                  </a:cubicBezTo>
                  <a:cubicBezTo>
                    <a:pt x="274" y="475"/>
                    <a:pt x="274" y="474"/>
                    <a:pt x="273" y="474"/>
                  </a:cubicBezTo>
                  <a:close/>
                  <a:moveTo>
                    <a:pt x="271" y="498"/>
                  </a:moveTo>
                  <a:cubicBezTo>
                    <a:pt x="270" y="498"/>
                    <a:pt x="269" y="499"/>
                    <a:pt x="269" y="500"/>
                  </a:cubicBezTo>
                  <a:cubicBezTo>
                    <a:pt x="269" y="501"/>
                    <a:pt x="270" y="501"/>
                    <a:pt x="271" y="501"/>
                  </a:cubicBezTo>
                  <a:cubicBezTo>
                    <a:pt x="272" y="501"/>
                    <a:pt x="272" y="501"/>
                    <a:pt x="272" y="500"/>
                  </a:cubicBezTo>
                  <a:cubicBezTo>
                    <a:pt x="272" y="499"/>
                    <a:pt x="272" y="498"/>
                    <a:pt x="271" y="498"/>
                  </a:cubicBezTo>
                  <a:close/>
                  <a:moveTo>
                    <a:pt x="272" y="516"/>
                  </a:moveTo>
                  <a:cubicBezTo>
                    <a:pt x="271" y="516"/>
                    <a:pt x="271" y="517"/>
                    <a:pt x="271" y="518"/>
                  </a:cubicBezTo>
                  <a:cubicBezTo>
                    <a:pt x="271" y="519"/>
                    <a:pt x="271" y="520"/>
                    <a:pt x="272" y="520"/>
                  </a:cubicBezTo>
                  <a:cubicBezTo>
                    <a:pt x="273" y="520"/>
                    <a:pt x="274" y="519"/>
                    <a:pt x="274" y="518"/>
                  </a:cubicBezTo>
                  <a:cubicBezTo>
                    <a:pt x="274" y="517"/>
                    <a:pt x="273" y="516"/>
                    <a:pt x="272" y="516"/>
                  </a:cubicBezTo>
                  <a:close/>
                  <a:moveTo>
                    <a:pt x="270" y="506"/>
                  </a:moveTo>
                  <a:cubicBezTo>
                    <a:pt x="268" y="506"/>
                    <a:pt x="266" y="507"/>
                    <a:pt x="266" y="509"/>
                  </a:cubicBezTo>
                  <a:cubicBezTo>
                    <a:pt x="266" y="511"/>
                    <a:pt x="268" y="512"/>
                    <a:pt x="270" y="512"/>
                  </a:cubicBezTo>
                  <a:cubicBezTo>
                    <a:pt x="272" y="512"/>
                    <a:pt x="273" y="511"/>
                    <a:pt x="273" y="509"/>
                  </a:cubicBezTo>
                  <a:cubicBezTo>
                    <a:pt x="273" y="507"/>
                    <a:pt x="272" y="506"/>
                    <a:pt x="270" y="506"/>
                  </a:cubicBezTo>
                  <a:close/>
                  <a:moveTo>
                    <a:pt x="265" y="514"/>
                  </a:moveTo>
                  <a:cubicBezTo>
                    <a:pt x="263" y="514"/>
                    <a:pt x="262" y="515"/>
                    <a:pt x="262" y="517"/>
                  </a:cubicBezTo>
                  <a:cubicBezTo>
                    <a:pt x="261" y="519"/>
                    <a:pt x="263" y="520"/>
                    <a:pt x="265" y="520"/>
                  </a:cubicBezTo>
                  <a:cubicBezTo>
                    <a:pt x="267" y="520"/>
                    <a:pt x="268" y="519"/>
                    <a:pt x="268" y="517"/>
                  </a:cubicBezTo>
                  <a:cubicBezTo>
                    <a:pt x="268" y="515"/>
                    <a:pt x="267" y="514"/>
                    <a:pt x="265" y="514"/>
                  </a:cubicBezTo>
                  <a:close/>
                  <a:moveTo>
                    <a:pt x="158" y="440"/>
                  </a:moveTo>
                  <a:cubicBezTo>
                    <a:pt x="156" y="440"/>
                    <a:pt x="155" y="441"/>
                    <a:pt x="155" y="443"/>
                  </a:cubicBezTo>
                  <a:cubicBezTo>
                    <a:pt x="155" y="445"/>
                    <a:pt x="156" y="446"/>
                    <a:pt x="158" y="446"/>
                  </a:cubicBezTo>
                  <a:cubicBezTo>
                    <a:pt x="160" y="447"/>
                    <a:pt x="162" y="445"/>
                    <a:pt x="162" y="443"/>
                  </a:cubicBezTo>
                  <a:cubicBezTo>
                    <a:pt x="162" y="441"/>
                    <a:pt x="160" y="440"/>
                    <a:pt x="158" y="440"/>
                  </a:cubicBezTo>
                  <a:close/>
                  <a:moveTo>
                    <a:pt x="157" y="477"/>
                  </a:moveTo>
                  <a:cubicBezTo>
                    <a:pt x="155" y="477"/>
                    <a:pt x="153" y="479"/>
                    <a:pt x="153" y="480"/>
                  </a:cubicBezTo>
                  <a:cubicBezTo>
                    <a:pt x="153" y="482"/>
                    <a:pt x="155" y="484"/>
                    <a:pt x="157" y="484"/>
                  </a:cubicBezTo>
                  <a:cubicBezTo>
                    <a:pt x="159" y="484"/>
                    <a:pt x="160" y="482"/>
                    <a:pt x="160" y="480"/>
                  </a:cubicBezTo>
                  <a:cubicBezTo>
                    <a:pt x="160" y="479"/>
                    <a:pt x="159" y="477"/>
                    <a:pt x="157" y="477"/>
                  </a:cubicBezTo>
                  <a:close/>
                  <a:moveTo>
                    <a:pt x="114" y="394"/>
                  </a:moveTo>
                  <a:cubicBezTo>
                    <a:pt x="112" y="394"/>
                    <a:pt x="111" y="396"/>
                    <a:pt x="111" y="398"/>
                  </a:cubicBezTo>
                  <a:cubicBezTo>
                    <a:pt x="110" y="399"/>
                    <a:pt x="112" y="401"/>
                    <a:pt x="114" y="401"/>
                  </a:cubicBezTo>
                  <a:cubicBezTo>
                    <a:pt x="116" y="401"/>
                    <a:pt x="117" y="399"/>
                    <a:pt x="117" y="398"/>
                  </a:cubicBezTo>
                  <a:cubicBezTo>
                    <a:pt x="117" y="396"/>
                    <a:pt x="116" y="394"/>
                    <a:pt x="114" y="394"/>
                  </a:cubicBezTo>
                  <a:close/>
                  <a:moveTo>
                    <a:pt x="149" y="369"/>
                  </a:moveTo>
                  <a:cubicBezTo>
                    <a:pt x="147" y="369"/>
                    <a:pt x="145" y="370"/>
                    <a:pt x="145" y="372"/>
                  </a:cubicBezTo>
                  <a:cubicBezTo>
                    <a:pt x="145" y="374"/>
                    <a:pt x="147" y="375"/>
                    <a:pt x="149" y="375"/>
                  </a:cubicBezTo>
                  <a:cubicBezTo>
                    <a:pt x="151" y="376"/>
                    <a:pt x="152" y="374"/>
                    <a:pt x="152" y="372"/>
                  </a:cubicBezTo>
                  <a:cubicBezTo>
                    <a:pt x="152" y="370"/>
                    <a:pt x="151" y="369"/>
                    <a:pt x="149" y="369"/>
                  </a:cubicBezTo>
                  <a:close/>
                  <a:moveTo>
                    <a:pt x="132" y="513"/>
                  </a:moveTo>
                  <a:cubicBezTo>
                    <a:pt x="130" y="513"/>
                    <a:pt x="128" y="514"/>
                    <a:pt x="128" y="516"/>
                  </a:cubicBezTo>
                  <a:cubicBezTo>
                    <a:pt x="128" y="518"/>
                    <a:pt x="130" y="519"/>
                    <a:pt x="131" y="519"/>
                  </a:cubicBezTo>
                  <a:cubicBezTo>
                    <a:pt x="133" y="520"/>
                    <a:pt x="135" y="518"/>
                    <a:pt x="135" y="516"/>
                  </a:cubicBezTo>
                  <a:cubicBezTo>
                    <a:pt x="135" y="514"/>
                    <a:pt x="133" y="513"/>
                    <a:pt x="132" y="513"/>
                  </a:cubicBezTo>
                  <a:close/>
                  <a:moveTo>
                    <a:pt x="200" y="532"/>
                  </a:moveTo>
                  <a:cubicBezTo>
                    <a:pt x="198" y="532"/>
                    <a:pt x="196" y="533"/>
                    <a:pt x="196" y="535"/>
                  </a:cubicBezTo>
                  <a:cubicBezTo>
                    <a:pt x="196" y="537"/>
                    <a:pt x="198" y="538"/>
                    <a:pt x="200" y="538"/>
                  </a:cubicBezTo>
                  <a:cubicBezTo>
                    <a:pt x="201" y="538"/>
                    <a:pt x="203" y="537"/>
                    <a:pt x="203" y="535"/>
                  </a:cubicBezTo>
                  <a:cubicBezTo>
                    <a:pt x="203" y="533"/>
                    <a:pt x="201" y="532"/>
                    <a:pt x="200" y="532"/>
                  </a:cubicBezTo>
                  <a:close/>
                  <a:moveTo>
                    <a:pt x="268" y="478"/>
                  </a:moveTo>
                  <a:cubicBezTo>
                    <a:pt x="266" y="478"/>
                    <a:pt x="264" y="480"/>
                    <a:pt x="264" y="482"/>
                  </a:cubicBezTo>
                  <a:cubicBezTo>
                    <a:pt x="264" y="483"/>
                    <a:pt x="266" y="485"/>
                    <a:pt x="268" y="485"/>
                  </a:cubicBezTo>
                  <a:cubicBezTo>
                    <a:pt x="270" y="485"/>
                    <a:pt x="271" y="484"/>
                    <a:pt x="271" y="482"/>
                  </a:cubicBezTo>
                  <a:cubicBezTo>
                    <a:pt x="271" y="480"/>
                    <a:pt x="270" y="478"/>
                    <a:pt x="268" y="478"/>
                  </a:cubicBezTo>
                  <a:close/>
                  <a:moveTo>
                    <a:pt x="266" y="470"/>
                  </a:moveTo>
                  <a:cubicBezTo>
                    <a:pt x="264" y="470"/>
                    <a:pt x="263" y="471"/>
                    <a:pt x="263" y="473"/>
                  </a:cubicBezTo>
                  <a:cubicBezTo>
                    <a:pt x="263" y="475"/>
                    <a:pt x="264" y="476"/>
                    <a:pt x="266" y="476"/>
                  </a:cubicBezTo>
                  <a:cubicBezTo>
                    <a:pt x="268" y="477"/>
                    <a:pt x="270" y="475"/>
                    <a:pt x="270" y="473"/>
                  </a:cubicBezTo>
                  <a:cubicBezTo>
                    <a:pt x="270" y="471"/>
                    <a:pt x="268" y="470"/>
                    <a:pt x="266" y="470"/>
                  </a:cubicBezTo>
                  <a:close/>
                  <a:moveTo>
                    <a:pt x="113" y="436"/>
                  </a:moveTo>
                  <a:cubicBezTo>
                    <a:pt x="111" y="436"/>
                    <a:pt x="109" y="438"/>
                    <a:pt x="109" y="440"/>
                  </a:cubicBezTo>
                  <a:cubicBezTo>
                    <a:pt x="109" y="442"/>
                    <a:pt x="111" y="443"/>
                    <a:pt x="113" y="443"/>
                  </a:cubicBezTo>
                  <a:cubicBezTo>
                    <a:pt x="114" y="443"/>
                    <a:pt x="116" y="442"/>
                    <a:pt x="116" y="440"/>
                  </a:cubicBezTo>
                  <a:cubicBezTo>
                    <a:pt x="116" y="438"/>
                    <a:pt x="115" y="436"/>
                    <a:pt x="113" y="436"/>
                  </a:cubicBezTo>
                  <a:close/>
                  <a:moveTo>
                    <a:pt x="142" y="428"/>
                  </a:moveTo>
                  <a:cubicBezTo>
                    <a:pt x="140" y="428"/>
                    <a:pt x="138" y="429"/>
                    <a:pt x="138" y="431"/>
                  </a:cubicBezTo>
                  <a:cubicBezTo>
                    <a:pt x="138" y="433"/>
                    <a:pt x="140" y="435"/>
                    <a:pt x="141" y="435"/>
                  </a:cubicBezTo>
                  <a:cubicBezTo>
                    <a:pt x="143" y="435"/>
                    <a:pt x="145" y="433"/>
                    <a:pt x="145" y="431"/>
                  </a:cubicBezTo>
                  <a:cubicBezTo>
                    <a:pt x="145" y="429"/>
                    <a:pt x="143" y="428"/>
                    <a:pt x="142" y="428"/>
                  </a:cubicBezTo>
                  <a:close/>
                  <a:moveTo>
                    <a:pt x="137" y="487"/>
                  </a:moveTo>
                  <a:cubicBezTo>
                    <a:pt x="135" y="487"/>
                    <a:pt x="134" y="489"/>
                    <a:pt x="134" y="491"/>
                  </a:cubicBezTo>
                  <a:cubicBezTo>
                    <a:pt x="134" y="493"/>
                    <a:pt x="135" y="494"/>
                    <a:pt x="137" y="494"/>
                  </a:cubicBezTo>
                  <a:cubicBezTo>
                    <a:pt x="139" y="494"/>
                    <a:pt x="140" y="493"/>
                    <a:pt x="140" y="491"/>
                  </a:cubicBezTo>
                  <a:cubicBezTo>
                    <a:pt x="140" y="489"/>
                    <a:pt x="139" y="487"/>
                    <a:pt x="137" y="487"/>
                  </a:cubicBezTo>
                  <a:close/>
                  <a:moveTo>
                    <a:pt x="122" y="531"/>
                  </a:moveTo>
                  <a:cubicBezTo>
                    <a:pt x="120" y="531"/>
                    <a:pt x="119" y="532"/>
                    <a:pt x="119" y="534"/>
                  </a:cubicBezTo>
                  <a:cubicBezTo>
                    <a:pt x="119" y="536"/>
                    <a:pt x="120" y="538"/>
                    <a:pt x="122" y="538"/>
                  </a:cubicBezTo>
                  <a:cubicBezTo>
                    <a:pt x="124" y="538"/>
                    <a:pt x="125" y="536"/>
                    <a:pt x="125" y="534"/>
                  </a:cubicBezTo>
                  <a:cubicBezTo>
                    <a:pt x="126" y="533"/>
                    <a:pt x="124" y="531"/>
                    <a:pt x="122" y="531"/>
                  </a:cubicBezTo>
                  <a:close/>
                  <a:moveTo>
                    <a:pt x="124" y="509"/>
                  </a:moveTo>
                  <a:cubicBezTo>
                    <a:pt x="122" y="509"/>
                    <a:pt x="121" y="511"/>
                    <a:pt x="121" y="513"/>
                  </a:cubicBezTo>
                  <a:cubicBezTo>
                    <a:pt x="121" y="515"/>
                    <a:pt x="122" y="516"/>
                    <a:pt x="124" y="516"/>
                  </a:cubicBezTo>
                  <a:cubicBezTo>
                    <a:pt x="126" y="516"/>
                    <a:pt x="128" y="515"/>
                    <a:pt x="128" y="513"/>
                  </a:cubicBezTo>
                  <a:cubicBezTo>
                    <a:pt x="128" y="511"/>
                    <a:pt x="126" y="509"/>
                    <a:pt x="124" y="509"/>
                  </a:cubicBezTo>
                  <a:close/>
                  <a:moveTo>
                    <a:pt x="115" y="479"/>
                  </a:moveTo>
                  <a:cubicBezTo>
                    <a:pt x="113" y="479"/>
                    <a:pt x="111" y="480"/>
                    <a:pt x="111" y="482"/>
                  </a:cubicBezTo>
                  <a:cubicBezTo>
                    <a:pt x="111" y="484"/>
                    <a:pt x="113" y="486"/>
                    <a:pt x="115" y="486"/>
                  </a:cubicBezTo>
                  <a:cubicBezTo>
                    <a:pt x="116" y="486"/>
                    <a:pt x="118" y="484"/>
                    <a:pt x="118" y="482"/>
                  </a:cubicBezTo>
                  <a:cubicBezTo>
                    <a:pt x="118" y="480"/>
                    <a:pt x="117" y="479"/>
                    <a:pt x="115" y="479"/>
                  </a:cubicBezTo>
                  <a:close/>
                  <a:moveTo>
                    <a:pt x="179" y="445"/>
                  </a:moveTo>
                  <a:cubicBezTo>
                    <a:pt x="178" y="445"/>
                    <a:pt x="177" y="446"/>
                    <a:pt x="177" y="447"/>
                  </a:cubicBezTo>
                  <a:cubicBezTo>
                    <a:pt x="177" y="448"/>
                    <a:pt x="178" y="449"/>
                    <a:pt x="179" y="449"/>
                  </a:cubicBezTo>
                  <a:cubicBezTo>
                    <a:pt x="180" y="449"/>
                    <a:pt x="181" y="448"/>
                    <a:pt x="181" y="447"/>
                  </a:cubicBezTo>
                  <a:cubicBezTo>
                    <a:pt x="181" y="446"/>
                    <a:pt x="180" y="445"/>
                    <a:pt x="179" y="445"/>
                  </a:cubicBezTo>
                  <a:close/>
                  <a:moveTo>
                    <a:pt x="212" y="461"/>
                  </a:moveTo>
                  <a:cubicBezTo>
                    <a:pt x="211" y="461"/>
                    <a:pt x="210" y="462"/>
                    <a:pt x="210" y="463"/>
                  </a:cubicBezTo>
                  <a:cubicBezTo>
                    <a:pt x="210" y="464"/>
                    <a:pt x="211" y="465"/>
                    <a:pt x="212" y="465"/>
                  </a:cubicBezTo>
                  <a:cubicBezTo>
                    <a:pt x="213" y="465"/>
                    <a:pt x="214" y="464"/>
                    <a:pt x="214" y="463"/>
                  </a:cubicBezTo>
                  <a:cubicBezTo>
                    <a:pt x="214" y="462"/>
                    <a:pt x="213" y="461"/>
                    <a:pt x="212" y="461"/>
                  </a:cubicBezTo>
                  <a:close/>
                  <a:moveTo>
                    <a:pt x="205" y="463"/>
                  </a:moveTo>
                  <a:cubicBezTo>
                    <a:pt x="203" y="463"/>
                    <a:pt x="202" y="464"/>
                    <a:pt x="202" y="466"/>
                  </a:cubicBezTo>
                  <a:cubicBezTo>
                    <a:pt x="201" y="468"/>
                    <a:pt x="203" y="469"/>
                    <a:pt x="205" y="469"/>
                  </a:cubicBezTo>
                  <a:cubicBezTo>
                    <a:pt x="207" y="469"/>
                    <a:pt x="208" y="468"/>
                    <a:pt x="208" y="466"/>
                  </a:cubicBezTo>
                  <a:cubicBezTo>
                    <a:pt x="208" y="464"/>
                    <a:pt x="207" y="463"/>
                    <a:pt x="205" y="463"/>
                  </a:cubicBezTo>
                  <a:close/>
                  <a:moveTo>
                    <a:pt x="177" y="485"/>
                  </a:moveTo>
                  <a:cubicBezTo>
                    <a:pt x="176" y="485"/>
                    <a:pt x="175" y="486"/>
                    <a:pt x="175" y="487"/>
                  </a:cubicBezTo>
                  <a:cubicBezTo>
                    <a:pt x="175" y="488"/>
                    <a:pt x="176" y="489"/>
                    <a:pt x="177" y="489"/>
                  </a:cubicBezTo>
                  <a:cubicBezTo>
                    <a:pt x="178" y="489"/>
                    <a:pt x="179" y="488"/>
                    <a:pt x="179" y="487"/>
                  </a:cubicBezTo>
                  <a:cubicBezTo>
                    <a:pt x="179" y="486"/>
                    <a:pt x="178" y="485"/>
                    <a:pt x="177" y="485"/>
                  </a:cubicBezTo>
                  <a:close/>
                  <a:moveTo>
                    <a:pt x="265" y="441"/>
                  </a:moveTo>
                  <a:cubicBezTo>
                    <a:pt x="264" y="441"/>
                    <a:pt x="263" y="442"/>
                    <a:pt x="263" y="443"/>
                  </a:cubicBezTo>
                  <a:cubicBezTo>
                    <a:pt x="263" y="444"/>
                    <a:pt x="264" y="445"/>
                    <a:pt x="265" y="445"/>
                  </a:cubicBezTo>
                  <a:cubicBezTo>
                    <a:pt x="266" y="445"/>
                    <a:pt x="267" y="444"/>
                    <a:pt x="267" y="443"/>
                  </a:cubicBezTo>
                  <a:cubicBezTo>
                    <a:pt x="267" y="442"/>
                    <a:pt x="266" y="441"/>
                    <a:pt x="265" y="441"/>
                  </a:cubicBezTo>
                  <a:close/>
                  <a:moveTo>
                    <a:pt x="236" y="469"/>
                  </a:moveTo>
                  <a:cubicBezTo>
                    <a:pt x="235" y="469"/>
                    <a:pt x="234" y="470"/>
                    <a:pt x="234" y="471"/>
                  </a:cubicBezTo>
                  <a:cubicBezTo>
                    <a:pt x="234" y="472"/>
                    <a:pt x="235" y="473"/>
                    <a:pt x="236" y="473"/>
                  </a:cubicBezTo>
                  <a:cubicBezTo>
                    <a:pt x="237" y="473"/>
                    <a:pt x="238" y="472"/>
                    <a:pt x="238" y="471"/>
                  </a:cubicBezTo>
                  <a:cubicBezTo>
                    <a:pt x="238" y="470"/>
                    <a:pt x="237" y="469"/>
                    <a:pt x="236" y="469"/>
                  </a:cubicBezTo>
                  <a:close/>
                  <a:moveTo>
                    <a:pt x="224" y="476"/>
                  </a:moveTo>
                  <a:cubicBezTo>
                    <a:pt x="223" y="476"/>
                    <a:pt x="222" y="477"/>
                    <a:pt x="222" y="478"/>
                  </a:cubicBezTo>
                  <a:cubicBezTo>
                    <a:pt x="222" y="479"/>
                    <a:pt x="223" y="480"/>
                    <a:pt x="224" y="480"/>
                  </a:cubicBezTo>
                  <a:cubicBezTo>
                    <a:pt x="225" y="480"/>
                    <a:pt x="226" y="479"/>
                    <a:pt x="226" y="478"/>
                  </a:cubicBezTo>
                  <a:cubicBezTo>
                    <a:pt x="226" y="477"/>
                    <a:pt x="225" y="476"/>
                    <a:pt x="224" y="476"/>
                  </a:cubicBezTo>
                  <a:close/>
                  <a:moveTo>
                    <a:pt x="238" y="457"/>
                  </a:moveTo>
                  <a:cubicBezTo>
                    <a:pt x="237" y="457"/>
                    <a:pt x="237" y="457"/>
                    <a:pt x="237" y="459"/>
                  </a:cubicBezTo>
                  <a:cubicBezTo>
                    <a:pt x="237" y="460"/>
                    <a:pt x="237" y="460"/>
                    <a:pt x="238" y="460"/>
                  </a:cubicBezTo>
                  <a:cubicBezTo>
                    <a:pt x="239" y="460"/>
                    <a:pt x="240" y="460"/>
                    <a:pt x="240" y="459"/>
                  </a:cubicBezTo>
                  <a:cubicBezTo>
                    <a:pt x="240" y="458"/>
                    <a:pt x="240" y="457"/>
                    <a:pt x="238" y="457"/>
                  </a:cubicBezTo>
                  <a:close/>
                  <a:moveTo>
                    <a:pt x="203" y="540"/>
                  </a:moveTo>
                  <a:cubicBezTo>
                    <a:pt x="200" y="540"/>
                    <a:pt x="198" y="542"/>
                    <a:pt x="198" y="545"/>
                  </a:cubicBezTo>
                  <a:cubicBezTo>
                    <a:pt x="198" y="548"/>
                    <a:pt x="200" y="550"/>
                    <a:pt x="203" y="550"/>
                  </a:cubicBezTo>
                  <a:cubicBezTo>
                    <a:pt x="206" y="550"/>
                    <a:pt x="208" y="548"/>
                    <a:pt x="208" y="545"/>
                  </a:cubicBezTo>
                  <a:cubicBezTo>
                    <a:pt x="208" y="542"/>
                    <a:pt x="206" y="540"/>
                    <a:pt x="203" y="540"/>
                  </a:cubicBezTo>
                  <a:close/>
                  <a:moveTo>
                    <a:pt x="222" y="513"/>
                  </a:moveTo>
                  <a:cubicBezTo>
                    <a:pt x="219" y="513"/>
                    <a:pt x="216" y="515"/>
                    <a:pt x="216" y="518"/>
                  </a:cubicBezTo>
                  <a:cubicBezTo>
                    <a:pt x="216" y="521"/>
                    <a:pt x="219" y="524"/>
                    <a:pt x="221" y="524"/>
                  </a:cubicBezTo>
                  <a:cubicBezTo>
                    <a:pt x="224" y="524"/>
                    <a:pt x="227" y="521"/>
                    <a:pt x="227" y="518"/>
                  </a:cubicBezTo>
                  <a:cubicBezTo>
                    <a:pt x="227" y="515"/>
                    <a:pt x="225" y="513"/>
                    <a:pt x="222" y="513"/>
                  </a:cubicBezTo>
                  <a:close/>
                  <a:moveTo>
                    <a:pt x="181" y="452"/>
                  </a:moveTo>
                  <a:cubicBezTo>
                    <a:pt x="178" y="452"/>
                    <a:pt x="175" y="454"/>
                    <a:pt x="175" y="457"/>
                  </a:cubicBezTo>
                  <a:cubicBezTo>
                    <a:pt x="175" y="460"/>
                    <a:pt x="177" y="463"/>
                    <a:pt x="180" y="463"/>
                  </a:cubicBezTo>
                  <a:cubicBezTo>
                    <a:pt x="183" y="463"/>
                    <a:pt x="186" y="460"/>
                    <a:pt x="186" y="457"/>
                  </a:cubicBezTo>
                  <a:cubicBezTo>
                    <a:pt x="186" y="454"/>
                    <a:pt x="183" y="452"/>
                    <a:pt x="181" y="452"/>
                  </a:cubicBezTo>
                  <a:close/>
                  <a:moveTo>
                    <a:pt x="221" y="462"/>
                  </a:moveTo>
                  <a:cubicBezTo>
                    <a:pt x="218" y="462"/>
                    <a:pt x="216" y="464"/>
                    <a:pt x="216" y="467"/>
                  </a:cubicBezTo>
                  <a:cubicBezTo>
                    <a:pt x="216" y="470"/>
                    <a:pt x="218" y="473"/>
                    <a:pt x="221" y="473"/>
                  </a:cubicBezTo>
                  <a:cubicBezTo>
                    <a:pt x="224" y="473"/>
                    <a:pt x="226" y="470"/>
                    <a:pt x="226" y="467"/>
                  </a:cubicBezTo>
                  <a:cubicBezTo>
                    <a:pt x="226" y="464"/>
                    <a:pt x="224" y="462"/>
                    <a:pt x="221" y="462"/>
                  </a:cubicBezTo>
                  <a:close/>
                  <a:moveTo>
                    <a:pt x="192" y="464"/>
                  </a:moveTo>
                  <a:cubicBezTo>
                    <a:pt x="188" y="464"/>
                    <a:pt x="185" y="467"/>
                    <a:pt x="185" y="471"/>
                  </a:cubicBezTo>
                  <a:cubicBezTo>
                    <a:pt x="185" y="475"/>
                    <a:pt x="188" y="478"/>
                    <a:pt x="192" y="478"/>
                  </a:cubicBezTo>
                  <a:cubicBezTo>
                    <a:pt x="196" y="479"/>
                    <a:pt x="200" y="475"/>
                    <a:pt x="200" y="471"/>
                  </a:cubicBezTo>
                  <a:cubicBezTo>
                    <a:pt x="200" y="467"/>
                    <a:pt x="197" y="464"/>
                    <a:pt x="192" y="464"/>
                  </a:cubicBezTo>
                  <a:close/>
                  <a:moveTo>
                    <a:pt x="188" y="481"/>
                  </a:moveTo>
                  <a:cubicBezTo>
                    <a:pt x="184" y="481"/>
                    <a:pt x="181" y="484"/>
                    <a:pt x="181" y="488"/>
                  </a:cubicBezTo>
                  <a:cubicBezTo>
                    <a:pt x="181" y="492"/>
                    <a:pt x="184" y="495"/>
                    <a:pt x="188" y="495"/>
                  </a:cubicBezTo>
                  <a:cubicBezTo>
                    <a:pt x="192" y="495"/>
                    <a:pt x="196" y="492"/>
                    <a:pt x="196" y="488"/>
                  </a:cubicBezTo>
                  <a:cubicBezTo>
                    <a:pt x="196" y="484"/>
                    <a:pt x="193" y="481"/>
                    <a:pt x="188" y="481"/>
                  </a:cubicBezTo>
                  <a:close/>
                  <a:moveTo>
                    <a:pt x="137" y="371"/>
                  </a:moveTo>
                  <a:cubicBezTo>
                    <a:pt x="133" y="371"/>
                    <a:pt x="130" y="374"/>
                    <a:pt x="130" y="378"/>
                  </a:cubicBezTo>
                  <a:cubicBezTo>
                    <a:pt x="130" y="382"/>
                    <a:pt x="133" y="385"/>
                    <a:pt x="137" y="386"/>
                  </a:cubicBezTo>
                  <a:cubicBezTo>
                    <a:pt x="141" y="386"/>
                    <a:pt x="145" y="382"/>
                    <a:pt x="145" y="378"/>
                  </a:cubicBezTo>
                  <a:cubicBezTo>
                    <a:pt x="145" y="374"/>
                    <a:pt x="141" y="371"/>
                    <a:pt x="137" y="371"/>
                  </a:cubicBezTo>
                  <a:close/>
                  <a:moveTo>
                    <a:pt x="129" y="390"/>
                  </a:moveTo>
                  <a:cubicBezTo>
                    <a:pt x="125" y="390"/>
                    <a:pt x="121" y="394"/>
                    <a:pt x="121" y="398"/>
                  </a:cubicBezTo>
                  <a:cubicBezTo>
                    <a:pt x="121" y="402"/>
                    <a:pt x="124" y="405"/>
                    <a:pt x="128" y="405"/>
                  </a:cubicBezTo>
                  <a:cubicBezTo>
                    <a:pt x="132" y="405"/>
                    <a:pt x="136" y="402"/>
                    <a:pt x="136" y="398"/>
                  </a:cubicBezTo>
                  <a:cubicBezTo>
                    <a:pt x="136" y="394"/>
                    <a:pt x="133" y="390"/>
                    <a:pt x="129" y="390"/>
                  </a:cubicBezTo>
                  <a:close/>
                  <a:moveTo>
                    <a:pt x="188" y="521"/>
                  </a:moveTo>
                  <a:cubicBezTo>
                    <a:pt x="184" y="521"/>
                    <a:pt x="181" y="525"/>
                    <a:pt x="181" y="529"/>
                  </a:cubicBezTo>
                  <a:cubicBezTo>
                    <a:pt x="181" y="533"/>
                    <a:pt x="184" y="536"/>
                    <a:pt x="188" y="536"/>
                  </a:cubicBezTo>
                  <a:cubicBezTo>
                    <a:pt x="192" y="536"/>
                    <a:pt x="195" y="533"/>
                    <a:pt x="195" y="529"/>
                  </a:cubicBezTo>
                  <a:cubicBezTo>
                    <a:pt x="195" y="525"/>
                    <a:pt x="192" y="521"/>
                    <a:pt x="188" y="521"/>
                  </a:cubicBezTo>
                  <a:close/>
                  <a:moveTo>
                    <a:pt x="167" y="444"/>
                  </a:moveTo>
                  <a:cubicBezTo>
                    <a:pt x="163" y="444"/>
                    <a:pt x="160" y="447"/>
                    <a:pt x="160" y="451"/>
                  </a:cubicBezTo>
                  <a:cubicBezTo>
                    <a:pt x="160" y="455"/>
                    <a:pt x="163" y="459"/>
                    <a:pt x="167" y="459"/>
                  </a:cubicBezTo>
                  <a:cubicBezTo>
                    <a:pt x="171" y="459"/>
                    <a:pt x="175" y="455"/>
                    <a:pt x="175" y="451"/>
                  </a:cubicBezTo>
                  <a:cubicBezTo>
                    <a:pt x="175" y="447"/>
                    <a:pt x="172" y="444"/>
                    <a:pt x="167" y="444"/>
                  </a:cubicBezTo>
                  <a:close/>
                  <a:moveTo>
                    <a:pt x="123" y="406"/>
                  </a:moveTo>
                  <a:cubicBezTo>
                    <a:pt x="115" y="406"/>
                    <a:pt x="108" y="413"/>
                    <a:pt x="108" y="421"/>
                  </a:cubicBezTo>
                  <a:cubicBezTo>
                    <a:pt x="108" y="429"/>
                    <a:pt x="114" y="436"/>
                    <a:pt x="123" y="436"/>
                  </a:cubicBezTo>
                  <a:cubicBezTo>
                    <a:pt x="131" y="436"/>
                    <a:pt x="138" y="430"/>
                    <a:pt x="138" y="421"/>
                  </a:cubicBezTo>
                  <a:cubicBezTo>
                    <a:pt x="138" y="413"/>
                    <a:pt x="132" y="406"/>
                    <a:pt x="123" y="406"/>
                  </a:cubicBezTo>
                  <a:close/>
                  <a:moveTo>
                    <a:pt x="98" y="437"/>
                  </a:moveTo>
                  <a:cubicBezTo>
                    <a:pt x="92" y="437"/>
                    <a:pt x="87" y="442"/>
                    <a:pt x="87" y="448"/>
                  </a:cubicBezTo>
                  <a:cubicBezTo>
                    <a:pt x="87" y="454"/>
                    <a:pt x="92" y="459"/>
                    <a:pt x="98" y="459"/>
                  </a:cubicBezTo>
                  <a:cubicBezTo>
                    <a:pt x="104" y="459"/>
                    <a:pt x="109" y="454"/>
                    <a:pt x="109" y="448"/>
                  </a:cubicBezTo>
                  <a:cubicBezTo>
                    <a:pt x="109" y="442"/>
                    <a:pt x="104" y="437"/>
                    <a:pt x="98" y="437"/>
                  </a:cubicBezTo>
                  <a:close/>
                  <a:moveTo>
                    <a:pt x="118" y="370"/>
                  </a:moveTo>
                  <a:cubicBezTo>
                    <a:pt x="112" y="370"/>
                    <a:pt x="107" y="375"/>
                    <a:pt x="107" y="381"/>
                  </a:cubicBezTo>
                  <a:cubicBezTo>
                    <a:pt x="107" y="387"/>
                    <a:pt x="111" y="392"/>
                    <a:pt x="117" y="392"/>
                  </a:cubicBezTo>
                  <a:cubicBezTo>
                    <a:pt x="123" y="392"/>
                    <a:pt x="128" y="387"/>
                    <a:pt x="128" y="381"/>
                  </a:cubicBezTo>
                  <a:cubicBezTo>
                    <a:pt x="128" y="375"/>
                    <a:pt x="124" y="370"/>
                    <a:pt x="118" y="370"/>
                  </a:cubicBezTo>
                  <a:close/>
                  <a:moveTo>
                    <a:pt x="123" y="487"/>
                  </a:moveTo>
                  <a:cubicBezTo>
                    <a:pt x="117" y="487"/>
                    <a:pt x="112" y="492"/>
                    <a:pt x="112" y="498"/>
                  </a:cubicBezTo>
                  <a:cubicBezTo>
                    <a:pt x="112" y="504"/>
                    <a:pt x="117" y="509"/>
                    <a:pt x="123" y="509"/>
                  </a:cubicBezTo>
                  <a:cubicBezTo>
                    <a:pt x="129" y="509"/>
                    <a:pt x="134" y="504"/>
                    <a:pt x="134" y="498"/>
                  </a:cubicBezTo>
                  <a:cubicBezTo>
                    <a:pt x="134" y="492"/>
                    <a:pt x="129" y="487"/>
                    <a:pt x="123" y="487"/>
                  </a:cubicBezTo>
                  <a:close/>
                  <a:moveTo>
                    <a:pt x="172" y="462"/>
                  </a:moveTo>
                  <a:cubicBezTo>
                    <a:pt x="166" y="462"/>
                    <a:pt x="161" y="467"/>
                    <a:pt x="161" y="473"/>
                  </a:cubicBezTo>
                  <a:cubicBezTo>
                    <a:pt x="161" y="479"/>
                    <a:pt x="166" y="484"/>
                    <a:pt x="172" y="484"/>
                  </a:cubicBezTo>
                  <a:cubicBezTo>
                    <a:pt x="178" y="484"/>
                    <a:pt x="183" y="479"/>
                    <a:pt x="183" y="473"/>
                  </a:cubicBezTo>
                  <a:cubicBezTo>
                    <a:pt x="183" y="467"/>
                    <a:pt x="178" y="462"/>
                    <a:pt x="172" y="462"/>
                  </a:cubicBezTo>
                  <a:close/>
                  <a:moveTo>
                    <a:pt x="210" y="471"/>
                  </a:moveTo>
                  <a:cubicBezTo>
                    <a:pt x="204" y="471"/>
                    <a:pt x="200" y="475"/>
                    <a:pt x="199" y="481"/>
                  </a:cubicBezTo>
                  <a:cubicBezTo>
                    <a:pt x="199" y="487"/>
                    <a:pt x="204" y="492"/>
                    <a:pt x="210" y="492"/>
                  </a:cubicBezTo>
                  <a:cubicBezTo>
                    <a:pt x="216" y="493"/>
                    <a:pt x="221" y="488"/>
                    <a:pt x="221" y="482"/>
                  </a:cubicBezTo>
                  <a:cubicBezTo>
                    <a:pt x="221" y="476"/>
                    <a:pt x="216" y="471"/>
                    <a:pt x="210" y="471"/>
                  </a:cubicBezTo>
                  <a:close/>
                  <a:moveTo>
                    <a:pt x="158" y="485"/>
                  </a:moveTo>
                  <a:cubicBezTo>
                    <a:pt x="172" y="484"/>
                    <a:pt x="183" y="494"/>
                    <a:pt x="184" y="508"/>
                  </a:cubicBezTo>
                  <a:cubicBezTo>
                    <a:pt x="185" y="521"/>
                    <a:pt x="175" y="533"/>
                    <a:pt x="161" y="533"/>
                  </a:cubicBezTo>
                  <a:cubicBezTo>
                    <a:pt x="148" y="534"/>
                    <a:pt x="136" y="524"/>
                    <a:pt x="136" y="511"/>
                  </a:cubicBezTo>
                  <a:cubicBezTo>
                    <a:pt x="135" y="497"/>
                    <a:pt x="145" y="486"/>
                    <a:pt x="158" y="485"/>
                  </a:cubicBezTo>
                  <a:close/>
                  <a:moveTo>
                    <a:pt x="202" y="494"/>
                  </a:moveTo>
                  <a:cubicBezTo>
                    <a:pt x="194" y="494"/>
                    <a:pt x="187" y="501"/>
                    <a:pt x="187" y="509"/>
                  </a:cubicBezTo>
                  <a:cubicBezTo>
                    <a:pt x="187" y="518"/>
                    <a:pt x="193" y="525"/>
                    <a:pt x="202" y="525"/>
                  </a:cubicBezTo>
                  <a:cubicBezTo>
                    <a:pt x="210" y="525"/>
                    <a:pt x="217" y="518"/>
                    <a:pt x="217" y="510"/>
                  </a:cubicBezTo>
                  <a:cubicBezTo>
                    <a:pt x="217" y="501"/>
                    <a:pt x="211" y="494"/>
                    <a:pt x="202" y="494"/>
                  </a:cubicBezTo>
                  <a:close/>
                  <a:moveTo>
                    <a:pt x="242" y="473"/>
                  </a:moveTo>
                  <a:cubicBezTo>
                    <a:pt x="255" y="472"/>
                    <a:pt x="267" y="483"/>
                    <a:pt x="268" y="496"/>
                  </a:cubicBezTo>
                  <a:cubicBezTo>
                    <a:pt x="268" y="509"/>
                    <a:pt x="258" y="521"/>
                    <a:pt x="245" y="522"/>
                  </a:cubicBezTo>
                  <a:cubicBezTo>
                    <a:pt x="232" y="522"/>
                    <a:pt x="220" y="512"/>
                    <a:pt x="219" y="499"/>
                  </a:cubicBezTo>
                  <a:cubicBezTo>
                    <a:pt x="219" y="486"/>
                    <a:pt x="229" y="474"/>
                    <a:pt x="242" y="473"/>
                  </a:cubicBezTo>
                  <a:close/>
                  <a:moveTo>
                    <a:pt x="134" y="437"/>
                  </a:moveTo>
                  <a:cubicBezTo>
                    <a:pt x="147" y="436"/>
                    <a:pt x="158" y="446"/>
                    <a:pt x="159" y="459"/>
                  </a:cubicBezTo>
                  <a:cubicBezTo>
                    <a:pt x="160" y="473"/>
                    <a:pt x="150" y="484"/>
                    <a:pt x="137" y="485"/>
                  </a:cubicBezTo>
                  <a:cubicBezTo>
                    <a:pt x="123" y="486"/>
                    <a:pt x="112" y="476"/>
                    <a:pt x="111" y="462"/>
                  </a:cubicBezTo>
                  <a:cubicBezTo>
                    <a:pt x="110" y="449"/>
                    <a:pt x="120" y="438"/>
                    <a:pt x="134" y="437"/>
                  </a:cubicBezTo>
                  <a:close/>
                  <a:moveTo>
                    <a:pt x="251" y="374"/>
                  </a:moveTo>
                  <a:cubicBezTo>
                    <a:pt x="250" y="374"/>
                    <a:pt x="249" y="375"/>
                    <a:pt x="249" y="376"/>
                  </a:cubicBezTo>
                  <a:cubicBezTo>
                    <a:pt x="249" y="377"/>
                    <a:pt x="250" y="378"/>
                    <a:pt x="251" y="378"/>
                  </a:cubicBezTo>
                  <a:cubicBezTo>
                    <a:pt x="252" y="378"/>
                    <a:pt x="253" y="377"/>
                    <a:pt x="253" y="376"/>
                  </a:cubicBezTo>
                  <a:cubicBezTo>
                    <a:pt x="253" y="375"/>
                    <a:pt x="252" y="374"/>
                    <a:pt x="251" y="374"/>
                  </a:cubicBezTo>
                  <a:close/>
                  <a:moveTo>
                    <a:pt x="232" y="346"/>
                  </a:moveTo>
                  <a:cubicBezTo>
                    <a:pt x="228" y="346"/>
                    <a:pt x="225" y="349"/>
                    <a:pt x="225" y="354"/>
                  </a:cubicBezTo>
                  <a:cubicBezTo>
                    <a:pt x="225" y="358"/>
                    <a:pt x="228" y="361"/>
                    <a:pt x="232" y="361"/>
                  </a:cubicBezTo>
                  <a:cubicBezTo>
                    <a:pt x="236" y="361"/>
                    <a:pt x="240" y="358"/>
                    <a:pt x="240" y="354"/>
                  </a:cubicBezTo>
                  <a:cubicBezTo>
                    <a:pt x="240" y="350"/>
                    <a:pt x="236" y="346"/>
                    <a:pt x="232" y="346"/>
                  </a:cubicBezTo>
                  <a:close/>
                  <a:moveTo>
                    <a:pt x="189" y="450"/>
                  </a:moveTo>
                  <a:cubicBezTo>
                    <a:pt x="188" y="450"/>
                    <a:pt x="187" y="450"/>
                    <a:pt x="187" y="452"/>
                  </a:cubicBezTo>
                  <a:cubicBezTo>
                    <a:pt x="187" y="453"/>
                    <a:pt x="188" y="453"/>
                    <a:pt x="189" y="453"/>
                  </a:cubicBezTo>
                  <a:cubicBezTo>
                    <a:pt x="190" y="453"/>
                    <a:pt x="191" y="453"/>
                    <a:pt x="191" y="452"/>
                  </a:cubicBezTo>
                  <a:cubicBezTo>
                    <a:pt x="191" y="451"/>
                    <a:pt x="190" y="450"/>
                    <a:pt x="189" y="450"/>
                  </a:cubicBezTo>
                  <a:close/>
                  <a:moveTo>
                    <a:pt x="186" y="441"/>
                  </a:moveTo>
                  <a:cubicBezTo>
                    <a:pt x="184" y="441"/>
                    <a:pt x="183" y="443"/>
                    <a:pt x="183" y="445"/>
                  </a:cubicBezTo>
                  <a:cubicBezTo>
                    <a:pt x="183" y="447"/>
                    <a:pt x="184" y="448"/>
                    <a:pt x="186" y="448"/>
                  </a:cubicBezTo>
                  <a:cubicBezTo>
                    <a:pt x="188" y="448"/>
                    <a:pt x="190" y="447"/>
                    <a:pt x="190" y="445"/>
                  </a:cubicBezTo>
                  <a:cubicBezTo>
                    <a:pt x="190" y="443"/>
                    <a:pt x="188" y="441"/>
                    <a:pt x="186" y="441"/>
                  </a:cubicBezTo>
                  <a:close/>
                  <a:moveTo>
                    <a:pt x="191" y="456"/>
                  </a:moveTo>
                  <a:cubicBezTo>
                    <a:pt x="189" y="456"/>
                    <a:pt x="187" y="457"/>
                    <a:pt x="187" y="459"/>
                  </a:cubicBezTo>
                  <a:cubicBezTo>
                    <a:pt x="187" y="461"/>
                    <a:pt x="189" y="463"/>
                    <a:pt x="191" y="463"/>
                  </a:cubicBezTo>
                  <a:cubicBezTo>
                    <a:pt x="192" y="463"/>
                    <a:pt x="194" y="461"/>
                    <a:pt x="194" y="459"/>
                  </a:cubicBezTo>
                  <a:cubicBezTo>
                    <a:pt x="194" y="457"/>
                    <a:pt x="193" y="456"/>
                    <a:pt x="191" y="456"/>
                  </a:cubicBezTo>
                  <a:close/>
                  <a:moveTo>
                    <a:pt x="209" y="421"/>
                  </a:moveTo>
                  <a:cubicBezTo>
                    <a:pt x="208" y="421"/>
                    <a:pt x="207" y="421"/>
                    <a:pt x="207" y="423"/>
                  </a:cubicBezTo>
                  <a:cubicBezTo>
                    <a:pt x="207" y="424"/>
                    <a:pt x="208" y="424"/>
                    <a:pt x="209" y="424"/>
                  </a:cubicBezTo>
                  <a:cubicBezTo>
                    <a:pt x="210" y="424"/>
                    <a:pt x="211" y="424"/>
                    <a:pt x="211" y="423"/>
                  </a:cubicBezTo>
                  <a:cubicBezTo>
                    <a:pt x="211" y="422"/>
                    <a:pt x="210" y="421"/>
                    <a:pt x="209" y="421"/>
                  </a:cubicBezTo>
                  <a:close/>
                  <a:moveTo>
                    <a:pt x="233" y="462"/>
                  </a:moveTo>
                  <a:cubicBezTo>
                    <a:pt x="232" y="462"/>
                    <a:pt x="231" y="463"/>
                    <a:pt x="231" y="464"/>
                  </a:cubicBezTo>
                  <a:cubicBezTo>
                    <a:pt x="231" y="465"/>
                    <a:pt x="232" y="466"/>
                    <a:pt x="233" y="466"/>
                  </a:cubicBezTo>
                  <a:cubicBezTo>
                    <a:pt x="234" y="466"/>
                    <a:pt x="235" y="465"/>
                    <a:pt x="235" y="464"/>
                  </a:cubicBezTo>
                  <a:cubicBezTo>
                    <a:pt x="235" y="463"/>
                    <a:pt x="234" y="462"/>
                    <a:pt x="233" y="462"/>
                  </a:cubicBezTo>
                  <a:close/>
                  <a:moveTo>
                    <a:pt x="221" y="445"/>
                  </a:moveTo>
                  <a:cubicBezTo>
                    <a:pt x="220" y="445"/>
                    <a:pt x="220" y="446"/>
                    <a:pt x="220" y="447"/>
                  </a:cubicBezTo>
                  <a:cubicBezTo>
                    <a:pt x="220" y="448"/>
                    <a:pt x="220" y="449"/>
                    <a:pt x="221" y="449"/>
                  </a:cubicBezTo>
                  <a:cubicBezTo>
                    <a:pt x="222" y="449"/>
                    <a:pt x="223" y="448"/>
                    <a:pt x="223" y="447"/>
                  </a:cubicBezTo>
                  <a:cubicBezTo>
                    <a:pt x="223" y="446"/>
                    <a:pt x="222" y="445"/>
                    <a:pt x="221" y="445"/>
                  </a:cubicBezTo>
                  <a:close/>
                  <a:moveTo>
                    <a:pt x="217" y="456"/>
                  </a:moveTo>
                  <a:cubicBezTo>
                    <a:pt x="216" y="456"/>
                    <a:pt x="215" y="457"/>
                    <a:pt x="215" y="458"/>
                  </a:cubicBezTo>
                  <a:cubicBezTo>
                    <a:pt x="215" y="459"/>
                    <a:pt x="216" y="459"/>
                    <a:pt x="217" y="459"/>
                  </a:cubicBezTo>
                  <a:cubicBezTo>
                    <a:pt x="218" y="459"/>
                    <a:pt x="219" y="459"/>
                    <a:pt x="219" y="458"/>
                  </a:cubicBezTo>
                  <a:cubicBezTo>
                    <a:pt x="219" y="457"/>
                    <a:pt x="218" y="456"/>
                    <a:pt x="217" y="456"/>
                  </a:cubicBezTo>
                  <a:close/>
                  <a:moveTo>
                    <a:pt x="260" y="473"/>
                  </a:moveTo>
                  <a:cubicBezTo>
                    <a:pt x="259" y="473"/>
                    <a:pt x="258" y="474"/>
                    <a:pt x="258" y="475"/>
                  </a:cubicBezTo>
                  <a:cubicBezTo>
                    <a:pt x="258" y="476"/>
                    <a:pt x="259" y="477"/>
                    <a:pt x="260" y="477"/>
                  </a:cubicBezTo>
                  <a:cubicBezTo>
                    <a:pt x="261" y="477"/>
                    <a:pt x="262" y="476"/>
                    <a:pt x="262" y="475"/>
                  </a:cubicBezTo>
                  <a:cubicBezTo>
                    <a:pt x="262" y="474"/>
                    <a:pt x="261" y="473"/>
                    <a:pt x="260" y="473"/>
                  </a:cubicBezTo>
                  <a:close/>
                  <a:moveTo>
                    <a:pt x="257" y="438"/>
                  </a:moveTo>
                  <a:cubicBezTo>
                    <a:pt x="256" y="438"/>
                    <a:pt x="255" y="438"/>
                    <a:pt x="255" y="439"/>
                  </a:cubicBezTo>
                  <a:cubicBezTo>
                    <a:pt x="255" y="440"/>
                    <a:pt x="256" y="441"/>
                    <a:pt x="257" y="441"/>
                  </a:cubicBezTo>
                  <a:cubicBezTo>
                    <a:pt x="258" y="441"/>
                    <a:pt x="258" y="440"/>
                    <a:pt x="258" y="439"/>
                  </a:cubicBezTo>
                  <a:cubicBezTo>
                    <a:pt x="258" y="438"/>
                    <a:pt x="258" y="438"/>
                    <a:pt x="257" y="438"/>
                  </a:cubicBezTo>
                  <a:close/>
                  <a:moveTo>
                    <a:pt x="230" y="469"/>
                  </a:moveTo>
                  <a:cubicBezTo>
                    <a:pt x="228" y="469"/>
                    <a:pt x="226" y="470"/>
                    <a:pt x="226" y="472"/>
                  </a:cubicBezTo>
                  <a:cubicBezTo>
                    <a:pt x="226" y="474"/>
                    <a:pt x="228" y="476"/>
                    <a:pt x="229" y="476"/>
                  </a:cubicBezTo>
                  <a:cubicBezTo>
                    <a:pt x="231" y="476"/>
                    <a:pt x="233" y="474"/>
                    <a:pt x="233" y="472"/>
                  </a:cubicBezTo>
                  <a:cubicBezTo>
                    <a:pt x="233" y="470"/>
                    <a:pt x="231" y="469"/>
                    <a:pt x="230" y="469"/>
                  </a:cubicBezTo>
                  <a:close/>
                  <a:moveTo>
                    <a:pt x="239" y="448"/>
                  </a:moveTo>
                  <a:cubicBezTo>
                    <a:pt x="238" y="448"/>
                    <a:pt x="236" y="449"/>
                    <a:pt x="236" y="451"/>
                  </a:cubicBezTo>
                  <a:cubicBezTo>
                    <a:pt x="236" y="453"/>
                    <a:pt x="237" y="455"/>
                    <a:pt x="239" y="455"/>
                  </a:cubicBezTo>
                  <a:cubicBezTo>
                    <a:pt x="241" y="455"/>
                    <a:pt x="243" y="453"/>
                    <a:pt x="243" y="451"/>
                  </a:cubicBezTo>
                  <a:cubicBezTo>
                    <a:pt x="243" y="449"/>
                    <a:pt x="241" y="448"/>
                    <a:pt x="239" y="448"/>
                  </a:cubicBezTo>
                  <a:close/>
                  <a:moveTo>
                    <a:pt x="269" y="429"/>
                  </a:moveTo>
                  <a:cubicBezTo>
                    <a:pt x="268" y="429"/>
                    <a:pt x="267" y="430"/>
                    <a:pt x="267" y="431"/>
                  </a:cubicBezTo>
                  <a:cubicBezTo>
                    <a:pt x="267" y="432"/>
                    <a:pt x="268" y="432"/>
                    <a:pt x="269" y="432"/>
                  </a:cubicBezTo>
                  <a:cubicBezTo>
                    <a:pt x="270" y="432"/>
                    <a:pt x="271" y="432"/>
                    <a:pt x="271" y="431"/>
                  </a:cubicBezTo>
                  <a:cubicBezTo>
                    <a:pt x="271" y="430"/>
                    <a:pt x="270" y="429"/>
                    <a:pt x="269" y="429"/>
                  </a:cubicBezTo>
                  <a:close/>
                  <a:moveTo>
                    <a:pt x="263" y="426"/>
                  </a:moveTo>
                  <a:cubicBezTo>
                    <a:pt x="262" y="426"/>
                    <a:pt x="261" y="427"/>
                    <a:pt x="261" y="428"/>
                  </a:cubicBezTo>
                  <a:cubicBezTo>
                    <a:pt x="261" y="429"/>
                    <a:pt x="262" y="429"/>
                    <a:pt x="263" y="429"/>
                  </a:cubicBezTo>
                  <a:cubicBezTo>
                    <a:pt x="264" y="429"/>
                    <a:pt x="265" y="429"/>
                    <a:pt x="265" y="428"/>
                  </a:cubicBezTo>
                  <a:cubicBezTo>
                    <a:pt x="265" y="427"/>
                    <a:pt x="264" y="426"/>
                    <a:pt x="263" y="426"/>
                  </a:cubicBezTo>
                  <a:close/>
                  <a:moveTo>
                    <a:pt x="265" y="403"/>
                  </a:moveTo>
                  <a:cubicBezTo>
                    <a:pt x="264" y="403"/>
                    <a:pt x="263" y="404"/>
                    <a:pt x="263" y="405"/>
                  </a:cubicBezTo>
                  <a:cubicBezTo>
                    <a:pt x="263" y="406"/>
                    <a:pt x="264" y="407"/>
                    <a:pt x="265" y="407"/>
                  </a:cubicBezTo>
                  <a:cubicBezTo>
                    <a:pt x="266" y="407"/>
                    <a:pt x="267" y="406"/>
                    <a:pt x="267" y="405"/>
                  </a:cubicBezTo>
                  <a:cubicBezTo>
                    <a:pt x="267" y="404"/>
                    <a:pt x="266" y="403"/>
                    <a:pt x="265" y="403"/>
                  </a:cubicBezTo>
                  <a:close/>
                  <a:moveTo>
                    <a:pt x="260" y="407"/>
                  </a:moveTo>
                  <a:cubicBezTo>
                    <a:pt x="259" y="407"/>
                    <a:pt x="259" y="408"/>
                    <a:pt x="259" y="409"/>
                  </a:cubicBezTo>
                  <a:cubicBezTo>
                    <a:pt x="259" y="410"/>
                    <a:pt x="259" y="411"/>
                    <a:pt x="260" y="411"/>
                  </a:cubicBezTo>
                  <a:cubicBezTo>
                    <a:pt x="261" y="411"/>
                    <a:pt x="262" y="410"/>
                    <a:pt x="262" y="409"/>
                  </a:cubicBezTo>
                  <a:cubicBezTo>
                    <a:pt x="262" y="408"/>
                    <a:pt x="261" y="407"/>
                    <a:pt x="260" y="407"/>
                  </a:cubicBezTo>
                  <a:close/>
                  <a:moveTo>
                    <a:pt x="248" y="396"/>
                  </a:moveTo>
                  <a:cubicBezTo>
                    <a:pt x="247" y="396"/>
                    <a:pt x="246" y="396"/>
                    <a:pt x="246" y="397"/>
                  </a:cubicBezTo>
                  <a:cubicBezTo>
                    <a:pt x="246" y="398"/>
                    <a:pt x="247" y="399"/>
                    <a:pt x="248" y="399"/>
                  </a:cubicBezTo>
                  <a:cubicBezTo>
                    <a:pt x="249" y="399"/>
                    <a:pt x="250" y="399"/>
                    <a:pt x="250" y="398"/>
                  </a:cubicBezTo>
                  <a:cubicBezTo>
                    <a:pt x="250" y="396"/>
                    <a:pt x="249" y="396"/>
                    <a:pt x="248" y="396"/>
                  </a:cubicBezTo>
                  <a:close/>
                  <a:moveTo>
                    <a:pt x="205" y="377"/>
                  </a:moveTo>
                  <a:cubicBezTo>
                    <a:pt x="204" y="377"/>
                    <a:pt x="203" y="378"/>
                    <a:pt x="203" y="379"/>
                  </a:cubicBezTo>
                  <a:cubicBezTo>
                    <a:pt x="203" y="380"/>
                    <a:pt x="204" y="381"/>
                    <a:pt x="205" y="381"/>
                  </a:cubicBezTo>
                  <a:cubicBezTo>
                    <a:pt x="206" y="381"/>
                    <a:pt x="207" y="380"/>
                    <a:pt x="207" y="379"/>
                  </a:cubicBezTo>
                  <a:cubicBezTo>
                    <a:pt x="207" y="378"/>
                    <a:pt x="206" y="377"/>
                    <a:pt x="205" y="377"/>
                  </a:cubicBezTo>
                  <a:close/>
                  <a:moveTo>
                    <a:pt x="262" y="433"/>
                  </a:moveTo>
                  <a:cubicBezTo>
                    <a:pt x="260" y="433"/>
                    <a:pt x="259" y="434"/>
                    <a:pt x="259" y="436"/>
                  </a:cubicBezTo>
                  <a:cubicBezTo>
                    <a:pt x="259" y="438"/>
                    <a:pt x="260" y="440"/>
                    <a:pt x="262" y="440"/>
                  </a:cubicBezTo>
                  <a:cubicBezTo>
                    <a:pt x="264" y="440"/>
                    <a:pt x="266" y="438"/>
                    <a:pt x="266" y="436"/>
                  </a:cubicBezTo>
                  <a:cubicBezTo>
                    <a:pt x="266" y="434"/>
                    <a:pt x="264" y="433"/>
                    <a:pt x="262" y="433"/>
                  </a:cubicBezTo>
                  <a:close/>
                  <a:moveTo>
                    <a:pt x="256" y="466"/>
                  </a:moveTo>
                  <a:cubicBezTo>
                    <a:pt x="254" y="466"/>
                    <a:pt x="253" y="467"/>
                    <a:pt x="253" y="469"/>
                  </a:cubicBezTo>
                  <a:cubicBezTo>
                    <a:pt x="253" y="471"/>
                    <a:pt x="254" y="472"/>
                    <a:pt x="256" y="472"/>
                  </a:cubicBezTo>
                  <a:cubicBezTo>
                    <a:pt x="258" y="472"/>
                    <a:pt x="260" y="471"/>
                    <a:pt x="260" y="469"/>
                  </a:cubicBezTo>
                  <a:cubicBezTo>
                    <a:pt x="260" y="467"/>
                    <a:pt x="258" y="466"/>
                    <a:pt x="256" y="466"/>
                  </a:cubicBezTo>
                  <a:close/>
                  <a:moveTo>
                    <a:pt x="211" y="366"/>
                  </a:moveTo>
                  <a:cubicBezTo>
                    <a:pt x="210" y="366"/>
                    <a:pt x="210" y="367"/>
                    <a:pt x="210" y="368"/>
                  </a:cubicBezTo>
                  <a:cubicBezTo>
                    <a:pt x="210" y="369"/>
                    <a:pt x="210" y="370"/>
                    <a:pt x="211" y="370"/>
                  </a:cubicBezTo>
                  <a:cubicBezTo>
                    <a:pt x="212" y="370"/>
                    <a:pt x="213" y="369"/>
                    <a:pt x="213" y="368"/>
                  </a:cubicBezTo>
                  <a:cubicBezTo>
                    <a:pt x="213" y="367"/>
                    <a:pt x="212" y="366"/>
                    <a:pt x="211" y="366"/>
                  </a:cubicBezTo>
                  <a:close/>
                  <a:moveTo>
                    <a:pt x="216" y="398"/>
                  </a:moveTo>
                  <a:cubicBezTo>
                    <a:pt x="214" y="398"/>
                    <a:pt x="212" y="399"/>
                    <a:pt x="212" y="401"/>
                  </a:cubicBezTo>
                  <a:cubicBezTo>
                    <a:pt x="212" y="403"/>
                    <a:pt x="214" y="404"/>
                    <a:pt x="216" y="404"/>
                  </a:cubicBezTo>
                  <a:cubicBezTo>
                    <a:pt x="218" y="404"/>
                    <a:pt x="219" y="403"/>
                    <a:pt x="219" y="401"/>
                  </a:cubicBezTo>
                  <a:cubicBezTo>
                    <a:pt x="219" y="399"/>
                    <a:pt x="218" y="398"/>
                    <a:pt x="216" y="398"/>
                  </a:cubicBezTo>
                  <a:close/>
                  <a:moveTo>
                    <a:pt x="193" y="367"/>
                  </a:moveTo>
                  <a:cubicBezTo>
                    <a:pt x="192" y="367"/>
                    <a:pt x="191" y="368"/>
                    <a:pt x="191" y="369"/>
                  </a:cubicBezTo>
                  <a:cubicBezTo>
                    <a:pt x="191" y="370"/>
                    <a:pt x="192" y="371"/>
                    <a:pt x="193" y="371"/>
                  </a:cubicBezTo>
                  <a:cubicBezTo>
                    <a:pt x="194" y="371"/>
                    <a:pt x="195" y="370"/>
                    <a:pt x="195" y="369"/>
                  </a:cubicBezTo>
                  <a:cubicBezTo>
                    <a:pt x="195" y="368"/>
                    <a:pt x="194" y="367"/>
                    <a:pt x="193" y="367"/>
                  </a:cubicBezTo>
                  <a:close/>
                  <a:moveTo>
                    <a:pt x="257" y="395"/>
                  </a:moveTo>
                  <a:cubicBezTo>
                    <a:pt x="254" y="395"/>
                    <a:pt x="252" y="398"/>
                    <a:pt x="252" y="401"/>
                  </a:cubicBezTo>
                  <a:cubicBezTo>
                    <a:pt x="252" y="403"/>
                    <a:pt x="254" y="406"/>
                    <a:pt x="257" y="406"/>
                  </a:cubicBezTo>
                  <a:cubicBezTo>
                    <a:pt x="260" y="406"/>
                    <a:pt x="262" y="404"/>
                    <a:pt x="262" y="401"/>
                  </a:cubicBezTo>
                  <a:cubicBezTo>
                    <a:pt x="262" y="398"/>
                    <a:pt x="260" y="395"/>
                    <a:pt x="257" y="395"/>
                  </a:cubicBezTo>
                  <a:close/>
                  <a:moveTo>
                    <a:pt x="207" y="427"/>
                  </a:moveTo>
                  <a:cubicBezTo>
                    <a:pt x="206" y="427"/>
                    <a:pt x="204" y="428"/>
                    <a:pt x="204" y="430"/>
                  </a:cubicBezTo>
                  <a:cubicBezTo>
                    <a:pt x="204" y="432"/>
                    <a:pt x="206" y="433"/>
                    <a:pt x="207" y="433"/>
                  </a:cubicBezTo>
                  <a:cubicBezTo>
                    <a:pt x="209" y="433"/>
                    <a:pt x="211" y="432"/>
                    <a:pt x="211" y="430"/>
                  </a:cubicBezTo>
                  <a:cubicBezTo>
                    <a:pt x="211" y="428"/>
                    <a:pt x="209" y="427"/>
                    <a:pt x="207" y="427"/>
                  </a:cubicBezTo>
                  <a:close/>
                  <a:moveTo>
                    <a:pt x="202" y="366"/>
                  </a:moveTo>
                  <a:cubicBezTo>
                    <a:pt x="200" y="366"/>
                    <a:pt x="198" y="368"/>
                    <a:pt x="198" y="371"/>
                  </a:cubicBezTo>
                  <a:cubicBezTo>
                    <a:pt x="198" y="373"/>
                    <a:pt x="200" y="375"/>
                    <a:pt x="202" y="375"/>
                  </a:cubicBezTo>
                  <a:cubicBezTo>
                    <a:pt x="205" y="375"/>
                    <a:pt x="207" y="373"/>
                    <a:pt x="207" y="371"/>
                  </a:cubicBezTo>
                  <a:cubicBezTo>
                    <a:pt x="207" y="368"/>
                    <a:pt x="205" y="366"/>
                    <a:pt x="202" y="366"/>
                  </a:cubicBezTo>
                  <a:close/>
                  <a:moveTo>
                    <a:pt x="253" y="379"/>
                  </a:moveTo>
                  <a:cubicBezTo>
                    <a:pt x="249" y="379"/>
                    <a:pt x="246" y="382"/>
                    <a:pt x="246" y="387"/>
                  </a:cubicBezTo>
                  <a:cubicBezTo>
                    <a:pt x="246" y="391"/>
                    <a:pt x="249" y="394"/>
                    <a:pt x="253" y="394"/>
                  </a:cubicBezTo>
                  <a:cubicBezTo>
                    <a:pt x="257" y="394"/>
                    <a:pt x="261" y="391"/>
                    <a:pt x="261" y="387"/>
                  </a:cubicBezTo>
                  <a:cubicBezTo>
                    <a:pt x="261" y="383"/>
                    <a:pt x="258" y="379"/>
                    <a:pt x="253" y="379"/>
                  </a:cubicBezTo>
                  <a:close/>
                  <a:moveTo>
                    <a:pt x="228" y="448"/>
                  </a:moveTo>
                  <a:cubicBezTo>
                    <a:pt x="224" y="448"/>
                    <a:pt x="220" y="451"/>
                    <a:pt x="220" y="455"/>
                  </a:cubicBezTo>
                  <a:cubicBezTo>
                    <a:pt x="220" y="459"/>
                    <a:pt x="224" y="463"/>
                    <a:pt x="228" y="463"/>
                  </a:cubicBezTo>
                  <a:cubicBezTo>
                    <a:pt x="232" y="463"/>
                    <a:pt x="235" y="459"/>
                    <a:pt x="235" y="455"/>
                  </a:cubicBezTo>
                  <a:cubicBezTo>
                    <a:pt x="235" y="451"/>
                    <a:pt x="232" y="448"/>
                    <a:pt x="228" y="448"/>
                  </a:cubicBezTo>
                  <a:close/>
                  <a:moveTo>
                    <a:pt x="204" y="434"/>
                  </a:moveTo>
                  <a:cubicBezTo>
                    <a:pt x="197" y="434"/>
                    <a:pt x="191" y="440"/>
                    <a:pt x="191" y="447"/>
                  </a:cubicBezTo>
                  <a:cubicBezTo>
                    <a:pt x="191" y="455"/>
                    <a:pt x="197" y="460"/>
                    <a:pt x="204" y="461"/>
                  </a:cubicBezTo>
                  <a:cubicBezTo>
                    <a:pt x="211" y="461"/>
                    <a:pt x="217" y="455"/>
                    <a:pt x="217" y="448"/>
                  </a:cubicBezTo>
                  <a:cubicBezTo>
                    <a:pt x="218" y="440"/>
                    <a:pt x="212" y="434"/>
                    <a:pt x="204" y="434"/>
                  </a:cubicBezTo>
                  <a:close/>
                  <a:moveTo>
                    <a:pt x="234" y="399"/>
                  </a:moveTo>
                  <a:cubicBezTo>
                    <a:pt x="247" y="398"/>
                    <a:pt x="259" y="408"/>
                    <a:pt x="260" y="421"/>
                  </a:cubicBezTo>
                  <a:cubicBezTo>
                    <a:pt x="261" y="435"/>
                    <a:pt x="250" y="446"/>
                    <a:pt x="237" y="447"/>
                  </a:cubicBezTo>
                  <a:cubicBezTo>
                    <a:pt x="224" y="448"/>
                    <a:pt x="212" y="438"/>
                    <a:pt x="212" y="424"/>
                  </a:cubicBezTo>
                  <a:cubicBezTo>
                    <a:pt x="211" y="411"/>
                    <a:pt x="221" y="400"/>
                    <a:pt x="234" y="399"/>
                  </a:cubicBezTo>
                  <a:close/>
                  <a:moveTo>
                    <a:pt x="172" y="369"/>
                  </a:moveTo>
                  <a:cubicBezTo>
                    <a:pt x="192" y="368"/>
                    <a:pt x="209" y="383"/>
                    <a:pt x="210" y="403"/>
                  </a:cubicBezTo>
                  <a:cubicBezTo>
                    <a:pt x="212" y="423"/>
                    <a:pt x="197" y="440"/>
                    <a:pt x="177" y="442"/>
                  </a:cubicBezTo>
                  <a:cubicBezTo>
                    <a:pt x="157" y="443"/>
                    <a:pt x="139" y="428"/>
                    <a:pt x="138" y="408"/>
                  </a:cubicBezTo>
                  <a:cubicBezTo>
                    <a:pt x="137" y="388"/>
                    <a:pt x="152" y="371"/>
                    <a:pt x="172" y="369"/>
                  </a:cubicBezTo>
                  <a:close/>
                  <a:moveTo>
                    <a:pt x="243" y="383"/>
                  </a:moveTo>
                  <a:cubicBezTo>
                    <a:pt x="242" y="383"/>
                    <a:pt x="241" y="384"/>
                    <a:pt x="241" y="385"/>
                  </a:cubicBezTo>
                  <a:cubicBezTo>
                    <a:pt x="241" y="386"/>
                    <a:pt x="242" y="387"/>
                    <a:pt x="243" y="387"/>
                  </a:cubicBezTo>
                  <a:cubicBezTo>
                    <a:pt x="244" y="387"/>
                    <a:pt x="245" y="386"/>
                    <a:pt x="245" y="385"/>
                  </a:cubicBezTo>
                  <a:cubicBezTo>
                    <a:pt x="245" y="384"/>
                    <a:pt x="244" y="383"/>
                    <a:pt x="243" y="383"/>
                  </a:cubicBezTo>
                  <a:close/>
                  <a:moveTo>
                    <a:pt x="239" y="362"/>
                  </a:moveTo>
                  <a:cubicBezTo>
                    <a:pt x="236" y="362"/>
                    <a:pt x="234" y="364"/>
                    <a:pt x="234" y="366"/>
                  </a:cubicBezTo>
                  <a:cubicBezTo>
                    <a:pt x="234" y="369"/>
                    <a:pt x="236" y="371"/>
                    <a:pt x="239" y="371"/>
                  </a:cubicBezTo>
                  <a:cubicBezTo>
                    <a:pt x="241" y="371"/>
                    <a:pt x="243" y="369"/>
                    <a:pt x="243" y="367"/>
                  </a:cubicBezTo>
                  <a:cubicBezTo>
                    <a:pt x="243" y="364"/>
                    <a:pt x="241" y="362"/>
                    <a:pt x="239" y="362"/>
                  </a:cubicBezTo>
                  <a:close/>
                  <a:moveTo>
                    <a:pt x="244" y="375"/>
                  </a:moveTo>
                  <a:cubicBezTo>
                    <a:pt x="242" y="375"/>
                    <a:pt x="241" y="376"/>
                    <a:pt x="241" y="378"/>
                  </a:cubicBezTo>
                  <a:cubicBezTo>
                    <a:pt x="241" y="380"/>
                    <a:pt x="242" y="381"/>
                    <a:pt x="244" y="381"/>
                  </a:cubicBezTo>
                  <a:cubicBezTo>
                    <a:pt x="246" y="381"/>
                    <a:pt x="248" y="380"/>
                    <a:pt x="248" y="378"/>
                  </a:cubicBezTo>
                  <a:cubicBezTo>
                    <a:pt x="248" y="376"/>
                    <a:pt x="246" y="375"/>
                    <a:pt x="244" y="375"/>
                  </a:cubicBezTo>
                  <a:close/>
                  <a:moveTo>
                    <a:pt x="241" y="390"/>
                  </a:moveTo>
                  <a:cubicBezTo>
                    <a:pt x="239" y="390"/>
                    <a:pt x="237" y="391"/>
                    <a:pt x="237" y="393"/>
                  </a:cubicBezTo>
                  <a:cubicBezTo>
                    <a:pt x="237" y="395"/>
                    <a:pt x="239" y="396"/>
                    <a:pt x="240" y="396"/>
                  </a:cubicBezTo>
                  <a:cubicBezTo>
                    <a:pt x="242" y="396"/>
                    <a:pt x="244" y="395"/>
                    <a:pt x="244" y="393"/>
                  </a:cubicBezTo>
                  <a:cubicBezTo>
                    <a:pt x="244" y="391"/>
                    <a:pt x="242" y="390"/>
                    <a:pt x="241" y="390"/>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6"/>
            <p:cNvSpPr>
              <a:spLocks noEditPoints="1"/>
            </p:cNvSpPr>
            <p:nvPr/>
          </p:nvSpPr>
          <p:spPr bwMode="auto">
            <a:xfrm>
              <a:off x="3009900" y="1304924"/>
              <a:ext cx="1044575" cy="1758950"/>
            </a:xfrm>
            <a:custGeom>
              <a:avLst/>
              <a:gdLst/>
              <a:ahLst/>
              <a:cxnLst>
                <a:cxn ang="0">
                  <a:pos x="16" y="448"/>
                </a:cxn>
                <a:cxn ang="0">
                  <a:pos x="255" y="470"/>
                </a:cxn>
                <a:cxn ang="0">
                  <a:pos x="221" y="382"/>
                </a:cxn>
                <a:cxn ang="0">
                  <a:pos x="278" y="344"/>
                </a:cxn>
                <a:cxn ang="0">
                  <a:pos x="270" y="191"/>
                </a:cxn>
                <a:cxn ang="0">
                  <a:pos x="209" y="131"/>
                </a:cxn>
                <a:cxn ang="0">
                  <a:pos x="224" y="165"/>
                </a:cxn>
                <a:cxn ang="0">
                  <a:pos x="199" y="116"/>
                </a:cxn>
                <a:cxn ang="0">
                  <a:pos x="198" y="38"/>
                </a:cxn>
                <a:cxn ang="0">
                  <a:pos x="213" y="69"/>
                </a:cxn>
                <a:cxn ang="0">
                  <a:pos x="156" y="41"/>
                </a:cxn>
                <a:cxn ang="0">
                  <a:pos x="148" y="56"/>
                </a:cxn>
                <a:cxn ang="0">
                  <a:pos x="11" y="115"/>
                </a:cxn>
                <a:cxn ang="0">
                  <a:pos x="15" y="158"/>
                </a:cxn>
                <a:cxn ang="0">
                  <a:pos x="69" y="87"/>
                </a:cxn>
                <a:cxn ang="0">
                  <a:pos x="77" y="59"/>
                </a:cxn>
                <a:cxn ang="0">
                  <a:pos x="48" y="80"/>
                </a:cxn>
                <a:cxn ang="0">
                  <a:pos x="112" y="55"/>
                </a:cxn>
                <a:cxn ang="0">
                  <a:pos x="41" y="27"/>
                </a:cxn>
                <a:cxn ang="0">
                  <a:pos x="92" y="12"/>
                </a:cxn>
                <a:cxn ang="0">
                  <a:pos x="11" y="388"/>
                </a:cxn>
                <a:cxn ang="0">
                  <a:pos x="145" y="24"/>
                </a:cxn>
                <a:cxn ang="0">
                  <a:pos x="276" y="233"/>
                </a:cxn>
                <a:cxn ang="0">
                  <a:pos x="273" y="303"/>
                </a:cxn>
                <a:cxn ang="0">
                  <a:pos x="160" y="444"/>
                </a:cxn>
                <a:cxn ang="0">
                  <a:pos x="53" y="460"/>
                </a:cxn>
                <a:cxn ang="0">
                  <a:pos x="44" y="341"/>
                </a:cxn>
                <a:cxn ang="0">
                  <a:pos x="29" y="380"/>
                </a:cxn>
                <a:cxn ang="0">
                  <a:pos x="176" y="96"/>
                </a:cxn>
                <a:cxn ang="0">
                  <a:pos x="153" y="98"/>
                </a:cxn>
                <a:cxn ang="0">
                  <a:pos x="100" y="111"/>
                </a:cxn>
                <a:cxn ang="0">
                  <a:pos x="278" y="228"/>
                </a:cxn>
                <a:cxn ang="0">
                  <a:pos x="159" y="201"/>
                </a:cxn>
                <a:cxn ang="0">
                  <a:pos x="204" y="267"/>
                </a:cxn>
                <a:cxn ang="0">
                  <a:pos x="163" y="233"/>
                </a:cxn>
                <a:cxn ang="0">
                  <a:pos x="159" y="167"/>
                </a:cxn>
                <a:cxn ang="0">
                  <a:pos x="99" y="147"/>
                </a:cxn>
                <a:cxn ang="0">
                  <a:pos x="52" y="102"/>
                </a:cxn>
                <a:cxn ang="0">
                  <a:pos x="5" y="198"/>
                </a:cxn>
                <a:cxn ang="0">
                  <a:pos x="119" y="235"/>
                </a:cxn>
                <a:cxn ang="0">
                  <a:pos x="55" y="100"/>
                </a:cxn>
                <a:cxn ang="0">
                  <a:pos x="35" y="167"/>
                </a:cxn>
                <a:cxn ang="0">
                  <a:pos x="62" y="215"/>
                </a:cxn>
                <a:cxn ang="0">
                  <a:pos x="221" y="380"/>
                </a:cxn>
                <a:cxn ang="0">
                  <a:pos x="192" y="391"/>
                </a:cxn>
                <a:cxn ang="0">
                  <a:pos x="44" y="378"/>
                </a:cxn>
                <a:cxn ang="0">
                  <a:pos x="12" y="336"/>
                </a:cxn>
                <a:cxn ang="0">
                  <a:pos x="187" y="421"/>
                </a:cxn>
                <a:cxn ang="0">
                  <a:pos x="247" y="338"/>
                </a:cxn>
                <a:cxn ang="0">
                  <a:pos x="205" y="359"/>
                </a:cxn>
                <a:cxn ang="0">
                  <a:pos x="130" y="432"/>
                </a:cxn>
                <a:cxn ang="0">
                  <a:pos x="229" y="355"/>
                </a:cxn>
                <a:cxn ang="0">
                  <a:pos x="69" y="141"/>
                </a:cxn>
                <a:cxn ang="0">
                  <a:pos x="69" y="258"/>
                </a:cxn>
                <a:cxn ang="0">
                  <a:pos x="77" y="405"/>
                </a:cxn>
                <a:cxn ang="0">
                  <a:pos x="203" y="376"/>
                </a:cxn>
                <a:cxn ang="0">
                  <a:pos x="71" y="302"/>
                </a:cxn>
                <a:cxn ang="0">
                  <a:pos x="171" y="341"/>
                </a:cxn>
                <a:cxn ang="0">
                  <a:pos x="121" y="392"/>
                </a:cxn>
                <a:cxn ang="0">
                  <a:pos x="178" y="392"/>
                </a:cxn>
                <a:cxn ang="0">
                  <a:pos x="150" y="326"/>
                </a:cxn>
                <a:cxn ang="0">
                  <a:pos x="192" y="307"/>
                </a:cxn>
                <a:cxn ang="0">
                  <a:pos x="150" y="318"/>
                </a:cxn>
              </a:cxnLst>
              <a:rect l="0" t="0" r="r" b="b"/>
              <a:pathLst>
                <a:path w="283" h="477">
                  <a:moveTo>
                    <a:pt x="189" y="313"/>
                  </a:moveTo>
                  <a:cubicBezTo>
                    <a:pt x="183" y="313"/>
                    <a:pt x="178" y="318"/>
                    <a:pt x="178" y="324"/>
                  </a:cubicBezTo>
                  <a:cubicBezTo>
                    <a:pt x="178" y="330"/>
                    <a:pt x="182" y="335"/>
                    <a:pt x="188" y="335"/>
                  </a:cubicBezTo>
                  <a:cubicBezTo>
                    <a:pt x="194" y="335"/>
                    <a:pt x="199" y="330"/>
                    <a:pt x="199" y="324"/>
                  </a:cubicBezTo>
                  <a:cubicBezTo>
                    <a:pt x="200" y="318"/>
                    <a:pt x="195" y="313"/>
                    <a:pt x="189" y="313"/>
                  </a:cubicBezTo>
                  <a:close/>
                  <a:moveTo>
                    <a:pt x="231" y="342"/>
                  </a:moveTo>
                  <a:cubicBezTo>
                    <a:pt x="229" y="342"/>
                    <a:pt x="228" y="344"/>
                    <a:pt x="228" y="346"/>
                  </a:cubicBezTo>
                  <a:cubicBezTo>
                    <a:pt x="228" y="347"/>
                    <a:pt x="229" y="349"/>
                    <a:pt x="231" y="349"/>
                  </a:cubicBezTo>
                  <a:cubicBezTo>
                    <a:pt x="233" y="349"/>
                    <a:pt x="235" y="348"/>
                    <a:pt x="235" y="346"/>
                  </a:cubicBezTo>
                  <a:cubicBezTo>
                    <a:pt x="235" y="344"/>
                    <a:pt x="233" y="342"/>
                    <a:pt x="231" y="342"/>
                  </a:cubicBezTo>
                  <a:close/>
                  <a:moveTo>
                    <a:pt x="236" y="383"/>
                  </a:moveTo>
                  <a:cubicBezTo>
                    <a:pt x="235" y="383"/>
                    <a:pt x="234" y="383"/>
                    <a:pt x="234" y="384"/>
                  </a:cubicBezTo>
                  <a:cubicBezTo>
                    <a:pt x="234" y="386"/>
                    <a:pt x="235" y="386"/>
                    <a:pt x="236" y="386"/>
                  </a:cubicBezTo>
                  <a:cubicBezTo>
                    <a:pt x="237" y="386"/>
                    <a:pt x="238" y="386"/>
                    <a:pt x="238" y="385"/>
                  </a:cubicBezTo>
                  <a:cubicBezTo>
                    <a:pt x="238" y="383"/>
                    <a:pt x="237" y="383"/>
                    <a:pt x="236" y="383"/>
                  </a:cubicBezTo>
                  <a:close/>
                  <a:moveTo>
                    <a:pt x="227" y="381"/>
                  </a:moveTo>
                  <a:cubicBezTo>
                    <a:pt x="225" y="381"/>
                    <a:pt x="225" y="382"/>
                    <a:pt x="225" y="383"/>
                  </a:cubicBezTo>
                  <a:cubicBezTo>
                    <a:pt x="225" y="384"/>
                    <a:pt x="225" y="385"/>
                    <a:pt x="226" y="385"/>
                  </a:cubicBezTo>
                  <a:cubicBezTo>
                    <a:pt x="228" y="385"/>
                    <a:pt x="228" y="384"/>
                    <a:pt x="228" y="383"/>
                  </a:cubicBezTo>
                  <a:cubicBezTo>
                    <a:pt x="228" y="382"/>
                    <a:pt x="228" y="381"/>
                    <a:pt x="227" y="381"/>
                  </a:cubicBezTo>
                  <a:close/>
                  <a:moveTo>
                    <a:pt x="242" y="363"/>
                  </a:moveTo>
                  <a:cubicBezTo>
                    <a:pt x="241" y="363"/>
                    <a:pt x="240" y="364"/>
                    <a:pt x="240" y="365"/>
                  </a:cubicBezTo>
                  <a:cubicBezTo>
                    <a:pt x="240" y="366"/>
                    <a:pt x="241" y="366"/>
                    <a:pt x="242" y="366"/>
                  </a:cubicBezTo>
                  <a:cubicBezTo>
                    <a:pt x="243" y="366"/>
                    <a:pt x="244" y="366"/>
                    <a:pt x="244" y="365"/>
                  </a:cubicBezTo>
                  <a:cubicBezTo>
                    <a:pt x="244" y="364"/>
                    <a:pt x="243" y="363"/>
                    <a:pt x="242" y="363"/>
                  </a:cubicBezTo>
                  <a:close/>
                  <a:moveTo>
                    <a:pt x="234" y="372"/>
                  </a:moveTo>
                  <a:cubicBezTo>
                    <a:pt x="231" y="372"/>
                    <a:pt x="228" y="374"/>
                    <a:pt x="228" y="377"/>
                  </a:cubicBezTo>
                  <a:cubicBezTo>
                    <a:pt x="228" y="380"/>
                    <a:pt x="230" y="382"/>
                    <a:pt x="233" y="382"/>
                  </a:cubicBezTo>
                  <a:cubicBezTo>
                    <a:pt x="236" y="382"/>
                    <a:pt x="239" y="380"/>
                    <a:pt x="239" y="377"/>
                  </a:cubicBezTo>
                  <a:cubicBezTo>
                    <a:pt x="239" y="374"/>
                    <a:pt x="236" y="372"/>
                    <a:pt x="234" y="372"/>
                  </a:cubicBezTo>
                  <a:close/>
                  <a:moveTo>
                    <a:pt x="18" y="437"/>
                  </a:moveTo>
                  <a:cubicBezTo>
                    <a:pt x="17" y="437"/>
                    <a:pt x="17" y="438"/>
                    <a:pt x="17" y="439"/>
                  </a:cubicBezTo>
                  <a:cubicBezTo>
                    <a:pt x="16" y="440"/>
                    <a:pt x="17" y="441"/>
                    <a:pt x="18" y="441"/>
                  </a:cubicBezTo>
                  <a:cubicBezTo>
                    <a:pt x="19" y="441"/>
                    <a:pt x="20" y="440"/>
                    <a:pt x="20" y="439"/>
                  </a:cubicBezTo>
                  <a:cubicBezTo>
                    <a:pt x="20" y="438"/>
                    <a:pt x="19" y="437"/>
                    <a:pt x="18" y="437"/>
                  </a:cubicBezTo>
                  <a:close/>
                  <a:moveTo>
                    <a:pt x="21" y="472"/>
                  </a:moveTo>
                  <a:cubicBezTo>
                    <a:pt x="20" y="472"/>
                    <a:pt x="19" y="473"/>
                    <a:pt x="19" y="474"/>
                  </a:cubicBezTo>
                  <a:cubicBezTo>
                    <a:pt x="19" y="475"/>
                    <a:pt x="20" y="476"/>
                    <a:pt x="21" y="476"/>
                  </a:cubicBezTo>
                  <a:cubicBezTo>
                    <a:pt x="22" y="476"/>
                    <a:pt x="22" y="475"/>
                    <a:pt x="22" y="474"/>
                  </a:cubicBezTo>
                  <a:cubicBezTo>
                    <a:pt x="22" y="473"/>
                    <a:pt x="22" y="472"/>
                    <a:pt x="21" y="472"/>
                  </a:cubicBezTo>
                  <a:close/>
                  <a:moveTo>
                    <a:pt x="20" y="465"/>
                  </a:moveTo>
                  <a:cubicBezTo>
                    <a:pt x="19" y="465"/>
                    <a:pt x="18" y="465"/>
                    <a:pt x="18" y="466"/>
                  </a:cubicBezTo>
                  <a:cubicBezTo>
                    <a:pt x="18" y="467"/>
                    <a:pt x="19" y="468"/>
                    <a:pt x="20" y="468"/>
                  </a:cubicBezTo>
                  <a:cubicBezTo>
                    <a:pt x="21" y="468"/>
                    <a:pt x="22" y="468"/>
                    <a:pt x="22" y="466"/>
                  </a:cubicBezTo>
                  <a:cubicBezTo>
                    <a:pt x="22" y="465"/>
                    <a:pt x="21" y="465"/>
                    <a:pt x="20" y="465"/>
                  </a:cubicBezTo>
                  <a:close/>
                  <a:moveTo>
                    <a:pt x="20" y="455"/>
                  </a:moveTo>
                  <a:cubicBezTo>
                    <a:pt x="19" y="455"/>
                    <a:pt x="17" y="457"/>
                    <a:pt x="17" y="459"/>
                  </a:cubicBezTo>
                  <a:cubicBezTo>
                    <a:pt x="17" y="461"/>
                    <a:pt x="18" y="462"/>
                    <a:pt x="20" y="462"/>
                  </a:cubicBezTo>
                  <a:cubicBezTo>
                    <a:pt x="22" y="462"/>
                    <a:pt x="24" y="461"/>
                    <a:pt x="24" y="459"/>
                  </a:cubicBezTo>
                  <a:cubicBezTo>
                    <a:pt x="24" y="457"/>
                    <a:pt x="22" y="455"/>
                    <a:pt x="20" y="455"/>
                  </a:cubicBezTo>
                  <a:close/>
                  <a:moveTo>
                    <a:pt x="21" y="443"/>
                  </a:moveTo>
                  <a:cubicBezTo>
                    <a:pt x="18" y="443"/>
                    <a:pt x="16" y="445"/>
                    <a:pt x="16" y="448"/>
                  </a:cubicBezTo>
                  <a:cubicBezTo>
                    <a:pt x="16" y="451"/>
                    <a:pt x="18" y="453"/>
                    <a:pt x="21" y="453"/>
                  </a:cubicBezTo>
                  <a:cubicBezTo>
                    <a:pt x="24" y="453"/>
                    <a:pt x="26" y="451"/>
                    <a:pt x="26" y="448"/>
                  </a:cubicBezTo>
                  <a:cubicBezTo>
                    <a:pt x="26" y="445"/>
                    <a:pt x="24" y="443"/>
                    <a:pt x="21" y="443"/>
                  </a:cubicBezTo>
                  <a:close/>
                  <a:moveTo>
                    <a:pt x="18" y="408"/>
                  </a:moveTo>
                  <a:cubicBezTo>
                    <a:pt x="16" y="408"/>
                    <a:pt x="14" y="409"/>
                    <a:pt x="14" y="411"/>
                  </a:cubicBezTo>
                  <a:cubicBezTo>
                    <a:pt x="14" y="413"/>
                    <a:pt x="16" y="414"/>
                    <a:pt x="18" y="414"/>
                  </a:cubicBezTo>
                  <a:cubicBezTo>
                    <a:pt x="19" y="414"/>
                    <a:pt x="21" y="413"/>
                    <a:pt x="21" y="411"/>
                  </a:cubicBezTo>
                  <a:cubicBezTo>
                    <a:pt x="21" y="409"/>
                    <a:pt x="19" y="408"/>
                    <a:pt x="18" y="408"/>
                  </a:cubicBezTo>
                  <a:close/>
                  <a:moveTo>
                    <a:pt x="19" y="428"/>
                  </a:moveTo>
                  <a:cubicBezTo>
                    <a:pt x="17" y="428"/>
                    <a:pt x="15" y="430"/>
                    <a:pt x="15" y="432"/>
                  </a:cubicBezTo>
                  <a:cubicBezTo>
                    <a:pt x="15" y="433"/>
                    <a:pt x="17" y="435"/>
                    <a:pt x="19" y="435"/>
                  </a:cubicBezTo>
                  <a:cubicBezTo>
                    <a:pt x="20" y="435"/>
                    <a:pt x="22" y="434"/>
                    <a:pt x="22" y="432"/>
                  </a:cubicBezTo>
                  <a:cubicBezTo>
                    <a:pt x="22" y="430"/>
                    <a:pt x="21" y="428"/>
                    <a:pt x="19" y="428"/>
                  </a:cubicBezTo>
                  <a:close/>
                  <a:moveTo>
                    <a:pt x="19" y="416"/>
                  </a:moveTo>
                  <a:cubicBezTo>
                    <a:pt x="16" y="416"/>
                    <a:pt x="14" y="418"/>
                    <a:pt x="14" y="421"/>
                  </a:cubicBezTo>
                  <a:cubicBezTo>
                    <a:pt x="14" y="424"/>
                    <a:pt x="16" y="427"/>
                    <a:pt x="19" y="427"/>
                  </a:cubicBezTo>
                  <a:cubicBezTo>
                    <a:pt x="22" y="427"/>
                    <a:pt x="24" y="424"/>
                    <a:pt x="24" y="421"/>
                  </a:cubicBezTo>
                  <a:cubicBezTo>
                    <a:pt x="24" y="418"/>
                    <a:pt x="22" y="416"/>
                    <a:pt x="19" y="416"/>
                  </a:cubicBezTo>
                  <a:close/>
                  <a:moveTo>
                    <a:pt x="118" y="468"/>
                  </a:moveTo>
                  <a:cubicBezTo>
                    <a:pt x="116" y="468"/>
                    <a:pt x="115" y="470"/>
                    <a:pt x="115" y="472"/>
                  </a:cubicBezTo>
                  <a:cubicBezTo>
                    <a:pt x="115" y="474"/>
                    <a:pt x="116" y="475"/>
                    <a:pt x="118" y="475"/>
                  </a:cubicBezTo>
                  <a:cubicBezTo>
                    <a:pt x="120" y="475"/>
                    <a:pt x="122" y="474"/>
                    <a:pt x="122" y="472"/>
                  </a:cubicBezTo>
                  <a:cubicBezTo>
                    <a:pt x="122" y="470"/>
                    <a:pt x="120" y="469"/>
                    <a:pt x="118" y="468"/>
                  </a:cubicBezTo>
                  <a:close/>
                  <a:moveTo>
                    <a:pt x="280" y="435"/>
                  </a:moveTo>
                  <a:cubicBezTo>
                    <a:pt x="279" y="435"/>
                    <a:pt x="278" y="436"/>
                    <a:pt x="278" y="437"/>
                  </a:cubicBezTo>
                  <a:cubicBezTo>
                    <a:pt x="278" y="438"/>
                    <a:pt x="279" y="439"/>
                    <a:pt x="280" y="439"/>
                  </a:cubicBezTo>
                  <a:cubicBezTo>
                    <a:pt x="281" y="439"/>
                    <a:pt x="282" y="438"/>
                    <a:pt x="282" y="437"/>
                  </a:cubicBezTo>
                  <a:cubicBezTo>
                    <a:pt x="282" y="436"/>
                    <a:pt x="281" y="435"/>
                    <a:pt x="280" y="435"/>
                  </a:cubicBezTo>
                  <a:close/>
                  <a:moveTo>
                    <a:pt x="256" y="447"/>
                  </a:moveTo>
                  <a:cubicBezTo>
                    <a:pt x="255" y="447"/>
                    <a:pt x="255" y="448"/>
                    <a:pt x="255" y="449"/>
                  </a:cubicBezTo>
                  <a:cubicBezTo>
                    <a:pt x="255" y="450"/>
                    <a:pt x="255" y="451"/>
                    <a:pt x="256" y="451"/>
                  </a:cubicBezTo>
                  <a:cubicBezTo>
                    <a:pt x="257" y="451"/>
                    <a:pt x="258" y="450"/>
                    <a:pt x="258" y="449"/>
                  </a:cubicBezTo>
                  <a:cubicBezTo>
                    <a:pt x="258" y="448"/>
                    <a:pt x="257" y="447"/>
                    <a:pt x="256" y="447"/>
                  </a:cubicBezTo>
                  <a:close/>
                  <a:moveTo>
                    <a:pt x="273" y="468"/>
                  </a:moveTo>
                  <a:cubicBezTo>
                    <a:pt x="272" y="468"/>
                    <a:pt x="272" y="469"/>
                    <a:pt x="272" y="470"/>
                  </a:cubicBezTo>
                  <a:cubicBezTo>
                    <a:pt x="272" y="471"/>
                    <a:pt x="272" y="472"/>
                    <a:pt x="273" y="472"/>
                  </a:cubicBezTo>
                  <a:cubicBezTo>
                    <a:pt x="274" y="472"/>
                    <a:pt x="275" y="471"/>
                    <a:pt x="275" y="470"/>
                  </a:cubicBezTo>
                  <a:cubicBezTo>
                    <a:pt x="275" y="469"/>
                    <a:pt x="274" y="468"/>
                    <a:pt x="273" y="468"/>
                  </a:cubicBezTo>
                  <a:close/>
                  <a:moveTo>
                    <a:pt x="276" y="461"/>
                  </a:moveTo>
                  <a:cubicBezTo>
                    <a:pt x="275" y="461"/>
                    <a:pt x="274" y="462"/>
                    <a:pt x="274" y="463"/>
                  </a:cubicBezTo>
                  <a:cubicBezTo>
                    <a:pt x="274" y="464"/>
                    <a:pt x="275" y="465"/>
                    <a:pt x="276" y="465"/>
                  </a:cubicBezTo>
                  <a:cubicBezTo>
                    <a:pt x="277" y="465"/>
                    <a:pt x="278" y="464"/>
                    <a:pt x="278" y="463"/>
                  </a:cubicBezTo>
                  <a:cubicBezTo>
                    <a:pt x="278" y="462"/>
                    <a:pt x="277" y="461"/>
                    <a:pt x="276" y="461"/>
                  </a:cubicBezTo>
                  <a:close/>
                  <a:moveTo>
                    <a:pt x="260" y="468"/>
                  </a:moveTo>
                  <a:cubicBezTo>
                    <a:pt x="259" y="468"/>
                    <a:pt x="258" y="469"/>
                    <a:pt x="258" y="470"/>
                  </a:cubicBezTo>
                  <a:cubicBezTo>
                    <a:pt x="258" y="471"/>
                    <a:pt x="259" y="472"/>
                    <a:pt x="260" y="472"/>
                  </a:cubicBezTo>
                  <a:cubicBezTo>
                    <a:pt x="261" y="472"/>
                    <a:pt x="262" y="471"/>
                    <a:pt x="262" y="470"/>
                  </a:cubicBezTo>
                  <a:cubicBezTo>
                    <a:pt x="262" y="469"/>
                    <a:pt x="261" y="468"/>
                    <a:pt x="260" y="468"/>
                  </a:cubicBezTo>
                  <a:close/>
                  <a:moveTo>
                    <a:pt x="253" y="469"/>
                  </a:moveTo>
                  <a:cubicBezTo>
                    <a:pt x="252" y="469"/>
                    <a:pt x="251" y="469"/>
                    <a:pt x="251" y="470"/>
                  </a:cubicBezTo>
                  <a:cubicBezTo>
                    <a:pt x="251" y="471"/>
                    <a:pt x="252" y="472"/>
                    <a:pt x="253" y="472"/>
                  </a:cubicBezTo>
                  <a:cubicBezTo>
                    <a:pt x="254" y="472"/>
                    <a:pt x="255" y="472"/>
                    <a:pt x="255" y="470"/>
                  </a:cubicBezTo>
                  <a:cubicBezTo>
                    <a:pt x="255" y="469"/>
                    <a:pt x="254" y="469"/>
                    <a:pt x="253" y="469"/>
                  </a:cubicBezTo>
                  <a:close/>
                  <a:moveTo>
                    <a:pt x="280" y="465"/>
                  </a:moveTo>
                  <a:cubicBezTo>
                    <a:pt x="278" y="465"/>
                    <a:pt x="276" y="467"/>
                    <a:pt x="276" y="469"/>
                  </a:cubicBezTo>
                  <a:cubicBezTo>
                    <a:pt x="276" y="471"/>
                    <a:pt x="278" y="472"/>
                    <a:pt x="279" y="472"/>
                  </a:cubicBezTo>
                  <a:cubicBezTo>
                    <a:pt x="281" y="472"/>
                    <a:pt x="283" y="471"/>
                    <a:pt x="283" y="469"/>
                  </a:cubicBezTo>
                  <a:cubicBezTo>
                    <a:pt x="283" y="467"/>
                    <a:pt x="281" y="465"/>
                    <a:pt x="280" y="465"/>
                  </a:cubicBezTo>
                  <a:close/>
                  <a:moveTo>
                    <a:pt x="280" y="456"/>
                  </a:moveTo>
                  <a:cubicBezTo>
                    <a:pt x="278" y="456"/>
                    <a:pt x="277" y="457"/>
                    <a:pt x="277" y="459"/>
                  </a:cubicBezTo>
                  <a:cubicBezTo>
                    <a:pt x="277" y="461"/>
                    <a:pt x="278" y="463"/>
                    <a:pt x="280" y="463"/>
                  </a:cubicBezTo>
                  <a:cubicBezTo>
                    <a:pt x="282" y="463"/>
                    <a:pt x="283" y="461"/>
                    <a:pt x="283" y="459"/>
                  </a:cubicBezTo>
                  <a:cubicBezTo>
                    <a:pt x="283" y="457"/>
                    <a:pt x="282" y="456"/>
                    <a:pt x="280" y="456"/>
                  </a:cubicBezTo>
                  <a:close/>
                  <a:moveTo>
                    <a:pt x="246" y="466"/>
                  </a:moveTo>
                  <a:cubicBezTo>
                    <a:pt x="244" y="465"/>
                    <a:pt x="243" y="467"/>
                    <a:pt x="243" y="469"/>
                  </a:cubicBezTo>
                  <a:cubicBezTo>
                    <a:pt x="243" y="471"/>
                    <a:pt x="244" y="472"/>
                    <a:pt x="246" y="472"/>
                  </a:cubicBezTo>
                  <a:cubicBezTo>
                    <a:pt x="248" y="472"/>
                    <a:pt x="249" y="471"/>
                    <a:pt x="249" y="469"/>
                  </a:cubicBezTo>
                  <a:cubicBezTo>
                    <a:pt x="249" y="467"/>
                    <a:pt x="248" y="466"/>
                    <a:pt x="246" y="466"/>
                  </a:cubicBezTo>
                  <a:close/>
                  <a:moveTo>
                    <a:pt x="267" y="460"/>
                  </a:moveTo>
                  <a:cubicBezTo>
                    <a:pt x="264" y="459"/>
                    <a:pt x="262" y="462"/>
                    <a:pt x="262" y="465"/>
                  </a:cubicBezTo>
                  <a:cubicBezTo>
                    <a:pt x="262" y="468"/>
                    <a:pt x="264" y="470"/>
                    <a:pt x="267" y="470"/>
                  </a:cubicBezTo>
                  <a:cubicBezTo>
                    <a:pt x="270" y="470"/>
                    <a:pt x="272" y="468"/>
                    <a:pt x="273" y="465"/>
                  </a:cubicBezTo>
                  <a:cubicBezTo>
                    <a:pt x="273" y="462"/>
                    <a:pt x="270" y="460"/>
                    <a:pt x="267" y="460"/>
                  </a:cubicBezTo>
                  <a:close/>
                  <a:moveTo>
                    <a:pt x="255" y="452"/>
                  </a:moveTo>
                  <a:cubicBezTo>
                    <a:pt x="251" y="452"/>
                    <a:pt x="247" y="455"/>
                    <a:pt x="247" y="459"/>
                  </a:cubicBezTo>
                  <a:cubicBezTo>
                    <a:pt x="247" y="463"/>
                    <a:pt x="250" y="466"/>
                    <a:pt x="254" y="466"/>
                  </a:cubicBezTo>
                  <a:cubicBezTo>
                    <a:pt x="258" y="466"/>
                    <a:pt x="262" y="463"/>
                    <a:pt x="262" y="459"/>
                  </a:cubicBezTo>
                  <a:cubicBezTo>
                    <a:pt x="262" y="455"/>
                    <a:pt x="259" y="452"/>
                    <a:pt x="255" y="452"/>
                  </a:cubicBezTo>
                  <a:close/>
                  <a:moveTo>
                    <a:pt x="236" y="462"/>
                  </a:moveTo>
                  <a:cubicBezTo>
                    <a:pt x="233" y="462"/>
                    <a:pt x="230" y="465"/>
                    <a:pt x="230" y="468"/>
                  </a:cubicBezTo>
                  <a:cubicBezTo>
                    <a:pt x="230" y="471"/>
                    <a:pt x="233" y="473"/>
                    <a:pt x="236" y="473"/>
                  </a:cubicBezTo>
                  <a:cubicBezTo>
                    <a:pt x="239" y="473"/>
                    <a:pt x="241" y="471"/>
                    <a:pt x="241" y="468"/>
                  </a:cubicBezTo>
                  <a:cubicBezTo>
                    <a:pt x="241" y="465"/>
                    <a:pt x="239" y="462"/>
                    <a:pt x="236" y="462"/>
                  </a:cubicBezTo>
                  <a:close/>
                  <a:moveTo>
                    <a:pt x="271" y="436"/>
                  </a:moveTo>
                  <a:cubicBezTo>
                    <a:pt x="265" y="436"/>
                    <a:pt x="260" y="441"/>
                    <a:pt x="260" y="447"/>
                  </a:cubicBezTo>
                  <a:cubicBezTo>
                    <a:pt x="259" y="453"/>
                    <a:pt x="264" y="458"/>
                    <a:pt x="270" y="458"/>
                  </a:cubicBezTo>
                  <a:cubicBezTo>
                    <a:pt x="276" y="458"/>
                    <a:pt x="281" y="453"/>
                    <a:pt x="281" y="447"/>
                  </a:cubicBezTo>
                  <a:cubicBezTo>
                    <a:pt x="281" y="441"/>
                    <a:pt x="277" y="436"/>
                    <a:pt x="271" y="436"/>
                  </a:cubicBezTo>
                  <a:close/>
                  <a:moveTo>
                    <a:pt x="270" y="425"/>
                  </a:moveTo>
                  <a:cubicBezTo>
                    <a:pt x="267" y="425"/>
                    <a:pt x="264" y="427"/>
                    <a:pt x="264" y="430"/>
                  </a:cubicBezTo>
                  <a:cubicBezTo>
                    <a:pt x="264" y="433"/>
                    <a:pt x="267" y="435"/>
                    <a:pt x="270" y="435"/>
                  </a:cubicBezTo>
                  <a:cubicBezTo>
                    <a:pt x="272" y="435"/>
                    <a:pt x="275" y="433"/>
                    <a:pt x="275" y="430"/>
                  </a:cubicBezTo>
                  <a:cubicBezTo>
                    <a:pt x="275" y="427"/>
                    <a:pt x="273" y="425"/>
                    <a:pt x="270" y="425"/>
                  </a:cubicBezTo>
                  <a:close/>
                  <a:moveTo>
                    <a:pt x="264" y="406"/>
                  </a:moveTo>
                  <a:cubicBezTo>
                    <a:pt x="263" y="406"/>
                    <a:pt x="262" y="407"/>
                    <a:pt x="262" y="408"/>
                  </a:cubicBezTo>
                  <a:cubicBezTo>
                    <a:pt x="262" y="409"/>
                    <a:pt x="263" y="410"/>
                    <a:pt x="264" y="410"/>
                  </a:cubicBezTo>
                  <a:cubicBezTo>
                    <a:pt x="265" y="410"/>
                    <a:pt x="266" y="409"/>
                    <a:pt x="266" y="408"/>
                  </a:cubicBezTo>
                  <a:cubicBezTo>
                    <a:pt x="266" y="407"/>
                    <a:pt x="265" y="406"/>
                    <a:pt x="264" y="406"/>
                  </a:cubicBezTo>
                  <a:close/>
                  <a:moveTo>
                    <a:pt x="274" y="407"/>
                  </a:moveTo>
                  <a:cubicBezTo>
                    <a:pt x="269" y="407"/>
                    <a:pt x="266" y="410"/>
                    <a:pt x="266" y="414"/>
                  </a:cubicBezTo>
                  <a:cubicBezTo>
                    <a:pt x="266" y="418"/>
                    <a:pt x="269" y="421"/>
                    <a:pt x="273" y="421"/>
                  </a:cubicBezTo>
                  <a:cubicBezTo>
                    <a:pt x="277" y="421"/>
                    <a:pt x="281" y="418"/>
                    <a:pt x="281" y="414"/>
                  </a:cubicBezTo>
                  <a:cubicBezTo>
                    <a:pt x="281" y="410"/>
                    <a:pt x="278" y="407"/>
                    <a:pt x="274" y="407"/>
                  </a:cubicBezTo>
                  <a:close/>
                  <a:moveTo>
                    <a:pt x="221" y="382"/>
                  </a:moveTo>
                  <a:cubicBezTo>
                    <a:pt x="220" y="382"/>
                    <a:pt x="219" y="382"/>
                    <a:pt x="219" y="383"/>
                  </a:cubicBezTo>
                  <a:cubicBezTo>
                    <a:pt x="219" y="384"/>
                    <a:pt x="220" y="385"/>
                    <a:pt x="221" y="385"/>
                  </a:cubicBezTo>
                  <a:cubicBezTo>
                    <a:pt x="222" y="385"/>
                    <a:pt x="223" y="385"/>
                    <a:pt x="223" y="383"/>
                  </a:cubicBezTo>
                  <a:cubicBezTo>
                    <a:pt x="223" y="382"/>
                    <a:pt x="222" y="382"/>
                    <a:pt x="221" y="382"/>
                  </a:cubicBezTo>
                  <a:close/>
                  <a:moveTo>
                    <a:pt x="277" y="355"/>
                  </a:moveTo>
                  <a:cubicBezTo>
                    <a:pt x="275" y="355"/>
                    <a:pt x="273" y="356"/>
                    <a:pt x="273" y="358"/>
                  </a:cubicBezTo>
                  <a:cubicBezTo>
                    <a:pt x="273" y="360"/>
                    <a:pt x="275" y="362"/>
                    <a:pt x="277" y="362"/>
                  </a:cubicBezTo>
                  <a:cubicBezTo>
                    <a:pt x="279" y="362"/>
                    <a:pt x="280" y="360"/>
                    <a:pt x="280" y="358"/>
                  </a:cubicBezTo>
                  <a:cubicBezTo>
                    <a:pt x="280" y="356"/>
                    <a:pt x="279" y="355"/>
                    <a:pt x="277" y="355"/>
                  </a:cubicBezTo>
                  <a:close/>
                  <a:moveTo>
                    <a:pt x="279" y="374"/>
                  </a:moveTo>
                  <a:cubicBezTo>
                    <a:pt x="278" y="374"/>
                    <a:pt x="277" y="375"/>
                    <a:pt x="277" y="376"/>
                  </a:cubicBezTo>
                  <a:cubicBezTo>
                    <a:pt x="277" y="377"/>
                    <a:pt x="278" y="378"/>
                    <a:pt x="279" y="378"/>
                  </a:cubicBezTo>
                  <a:cubicBezTo>
                    <a:pt x="280" y="378"/>
                    <a:pt x="281" y="377"/>
                    <a:pt x="281" y="376"/>
                  </a:cubicBezTo>
                  <a:cubicBezTo>
                    <a:pt x="281" y="375"/>
                    <a:pt x="280" y="374"/>
                    <a:pt x="279" y="374"/>
                  </a:cubicBezTo>
                  <a:close/>
                  <a:moveTo>
                    <a:pt x="278" y="363"/>
                  </a:moveTo>
                  <a:cubicBezTo>
                    <a:pt x="276" y="363"/>
                    <a:pt x="274" y="365"/>
                    <a:pt x="274" y="367"/>
                  </a:cubicBezTo>
                  <a:cubicBezTo>
                    <a:pt x="274" y="369"/>
                    <a:pt x="276" y="370"/>
                    <a:pt x="277" y="370"/>
                  </a:cubicBezTo>
                  <a:cubicBezTo>
                    <a:pt x="279" y="370"/>
                    <a:pt x="281" y="369"/>
                    <a:pt x="281" y="367"/>
                  </a:cubicBezTo>
                  <a:cubicBezTo>
                    <a:pt x="281" y="365"/>
                    <a:pt x="279" y="363"/>
                    <a:pt x="278" y="363"/>
                  </a:cubicBezTo>
                  <a:close/>
                  <a:moveTo>
                    <a:pt x="278" y="389"/>
                  </a:moveTo>
                  <a:cubicBezTo>
                    <a:pt x="277" y="389"/>
                    <a:pt x="276" y="390"/>
                    <a:pt x="276" y="391"/>
                  </a:cubicBezTo>
                  <a:cubicBezTo>
                    <a:pt x="276" y="392"/>
                    <a:pt x="277" y="392"/>
                    <a:pt x="278" y="392"/>
                  </a:cubicBezTo>
                  <a:cubicBezTo>
                    <a:pt x="279" y="392"/>
                    <a:pt x="280" y="392"/>
                    <a:pt x="280" y="391"/>
                  </a:cubicBezTo>
                  <a:cubicBezTo>
                    <a:pt x="280" y="390"/>
                    <a:pt x="279" y="389"/>
                    <a:pt x="278" y="389"/>
                  </a:cubicBezTo>
                  <a:close/>
                  <a:moveTo>
                    <a:pt x="277" y="394"/>
                  </a:moveTo>
                  <a:cubicBezTo>
                    <a:pt x="274" y="394"/>
                    <a:pt x="271" y="397"/>
                    <a:pt x="271" y="400"/>
                  </a:cubicBezTo>
                  <a:cubicBezTo>
                    <a:pt x="271" y="403"/>
                    <a:pt x="274" y="405"/>
                    <a:pt x="276" y="405"/>
                  </a:cubicBezTo>
                  <a:cubicBezTo>
                    <a:pt x="279" y="405"/>
                    <a:pt x="282" y="403"/>
                    <a:pt x="282" y="400"/>
                  </a:cubicBezTo>
                  <a:cubicBezTo>
                    <a:pt x="282" y="397"/>
                    <a:pt x="280" y="394"/>
                    <a:pt x="277" y="394"/>
                  </a:cubicBezTo>
                  <a:close/>
                  <a:moveTo>
                    <a:pt x="265" y="349"/>
                  </a:moveTo>
                  <a:cubicBezTo>
                    <a:pt x="264" y="349"/>
                    <a:pt x="264" y="349"/>
                    <a:pt x="264" y="351"/>
                  </a:cubicBezTo>
                  <a:cubicBezTo>
                    <a:pt x="264" y="352"/>
                    <a:pt x="264" y="352"/>
                    <a:pt x="265" y="352"/>
                  </a:cubicBezTo>
                  <a:cubicBezTo>
                    <a:pt x="266" y="352"/>
                    <a:pt x="267" y="352"/>
                    <a:pt x="267" y="351"/>
                  </a:cubicBezTo>
                  <a:cubicBezTo>
                    <a:pt x="267" y="350"/>
                    <a:pt x="267" y="349"/>
                    <a:pt x="265" y="349"/>
                  </a:cubicBezTo>
                  <a:close/>
                  <a:moveTo>
                    <a:pt x="258" y="341"/>
                  </a:moveTo>
                  <a:cubicBezTo>
                    <a:pt x="257" y="341"/>
                    <a:pt x="256" y="341"/>
                    <a:pt x="256" y="342"/>
                  </a:cubicBezTo>
                  <a:cubicBezTo>
                    <a:pt x="256" y="344"/>
                    <a:pt x="257" y="344"/>
                    <a:pt x="258" y="344"/>
                  </a:cubicBezTo>
                  <a:cubicBezTo>
                    <a:pt x="259" y="344"/>
                    <a:pt x="260" y="344"/>
                    <a:pt x="260" y="343"/>
                  </a:cubicBezTo>
                  <a:cubicBezTo>
                    <a:pt x="260" y="341"/>
                    <a:pt x="259" y="341"/>
                    <a:pt x="258" y="341"/>
                  </a:cubicBezTo>
                  <a:close/>
                  <a:moveTo>
                    <a:pt x="262" y="334"/>
                  </a:moveTo>
                  <a:cubicBezTo>
                    <a:pt x="261" y="334"/>
                    <a:pt x="261" y="335"/>
                    <a:pt x="261" y="336"/>
                  </a:cubicBezTo>
                  <a:cubicBezTo>
                    <a:pt x="261" y="337"/>
                    <a:pt x="261" y="338"/>
                    <a:pt x="262" y="338"/>
                  </a:cubicBezTo>
                  <a:cubicBezTo>
                    <a:pt x="263" y="338"/>
                    <a:pt x="264" y="337"/>
                    <a:pt x="264" y="336"/>
                  </a:cubicBezTo>
                  <a:cubicBezTo>
                    <a:pt x="264" y="335"/>
                    <a:pt x="264" y="334"/>
                    <a:pt x="262" y="334"/>
                  </a:cubicBezTo>
                  <a:close/>
                  <a:moveTo>
                    <a:pt x="265" y="341"/>
                  </a:moveTo>
                  <a:cubicBezTo>
                    <a:pt x="263" y="341"/>
                    <a:pt x="261" y="342"/>
                    <a:pt x="261" y="344"/>
                  </a:cubicBezTo>
                  <a:cubicBezTo>
                    <a:pt x="261" y="346"/>
                    <a:pt x="263" y="347"/>
                    <a:pt x="265" y="347"/>
                  </a:cubicBezTo>
                  <a:cubicBezTo>
                    <a:pt x="266" y="347"/>
                    <a:pt x="268" y="346"/>
                    <a:pt x="268" y="344"/>
                  </a:cubicBezTo>
                  <a:cubicBezTo>
                    <a:pt x="268" y="342"/>
                    <a:pt x="266" y="341"/>
                    <a:pt x="265" y="341"/>
                  </a:cubicBezTo>
                  <a:close/>
                  <a:moveTo>
                    <a:pt x="278" y="341"/>
                  </a:moveTo>
                  <a:cubicBezTo>
                    <a:pt x="277" y="341"/>
                    <a:pt x="276" y="341"/>
                    <a:pt x="276" y="343"/>
                  </a:cubicBezTo>
                  <a:cubicBezTo>
                    <a:pt x="276" y="344"/>
                    <a:pt x="277" y="344"/>
                    <a:pt x="278" y="344"/>
                  </a:cubicBezTo>
                  <a:cubicBezTo>
                    <a:pt x="279" y="344"/>
                    <a:pt x="280" y="344"/>
                    <a:pt x="280" y="343"/>
                  </a:cubicBezTo>
                  <a:cubicBezTo>
                    <a:pt x="280" y="342"/>
                    <a:pt x="279" y="341"/>
                    <a:pt x="278" y="341"/>
                  </a:cubicBezTo>
                  <a:close/>
                  <a:moveTo>
                    <a:pt x="274" y="344"/>
                  </a:moveTo>
                  <a:cubicBezTo>
                    <a:pt x="271" y="343"/>
                    <a:pt x="268" y="346"/>
                    <a:pt x="268" y="349"/>
                  </a:cubicBezTo>
                  <a:cubicBezTo>
                    <a:pt x="268" y="352"/>
                    <a:pt x="270" y="354"/>
                    <a:pt x="273" y="354"/>
                  </a:cubicBezTo>
                  <a:cubicBezTo>
                    <a:pt x="276" y="354"/>
                    <a:pt x="279" y="352"/>
                    <a:pt x="279" y="349"/>
                  </a:cubicBezTo>
                  <a:cubicBezTo>
                    <a:pt x="279" y="346"/>
                    <a:pt x="276" y="344"/>
                    <a:pt x="274" y="344"/>
                  </a:cubicBezTo>
                  <a:close/>
                  <a:moveTo>
                    <a:pt x="278" y="293"/>
                  </a:moveTo>
                  <a:cubicBezTo>
                    <a:pt x="277" y="293"/>
                    <a:pt x="276" y="293"/>
                    <a:pt x="276" y="294"/>
                  </a:cubicBezTo>
                  <a:cubicBezTo>
                    <a:pt x="276" y="295"/>
                    <a:pt x="277" y="296"/>
                    <a:pt x="278" y="296"/>
                  </a:cubicBezTo>
                  <a:cubicBezTo>
                    <a:pt x="279" y="296"/>
                    <a:pt x="280" y="295"/>
                    <a:pt x="280" y="294"/>
                  </a:cubicBezTo>
                  <a:cubicBezTo>
                    <a:pt x="280" y="293"/>
                    <a:pt x="279" y="293"/>
                    <a:pt x="278" y="293"/>
                  </a:cubicBezTo>
                  <a:close/>
                  <a:moveTo>
                    <a:pt x="278" y="302"/>
                  </a:moveTo>
                  <a:cubicBezTo>
                    <a:pt x="277" y="302"/>
                    <a:pt x="277" y="303"/>
                    <a:pt x="277" y="304"/>
                  </a:cubicBezTo>
                  <a:cubicBezTo>
                    <a:pt x="277" y="305"/>
                    <a:pt x="277" y="306"/>
                    <a:pt x="278" y="306"/>
                  </a:cubicBezTo>
                  <a:cubicBezTo>
                    <a:pt x="279" y="306"/>
                    <a:pt x="280" y="305"/>
                    <a:pt x="280" y="304"/>
                  </a:cubicBezTo>
                  <a:cubicBezTo>
                    <a:pt x="280" y="303"/>
                    <a:pt x="279" y="302"/>
                    <a:pt x="278" y="302"/>
                  </a:cubicBezTo>
                  <a:close/>
                  <a:moveTo>
                    <a:pt x="278" y="309"/>
                  </a:moveTo>
                  <a:cubicBezTo>
                    <a:pt x="277" y="309"/>
                    <a:pt x="276" y="309"/>
                    <a:pt x="276" y="310"/>
                  </a:cubicBezTo>
                  <a:cubicBezTo>
                    <a:pt x="276" y="312"/>
                    <a:pt x="277" y="312"/>
                    <a:pt x="278" y="312"/>
                  </a:cubicBezTo>
                  <a:cubicBezTo>
                    <a:pt x="279" y="312"/>
                    <a:pt x="280" y="312"/>
                    <a:pt x="280" y="311"/>
                  </a:cubicBezTo>
                  <a:cubicBezTo>
                    <a:pt x="280" y="310"/>
                    <a:pt x="279" y="309"/>
                    <a:pt x="278" y="309"/>
                  </a:cubicBezTo>
                  <a:close/>
                  <a:moveTo>
                    <a:pt x="278" y="323"/>
                  </a:moveTo>
                  <a:cubicBezTo>
                    <a:pt x="277" y="323"/>
                    <a:pt x="276" y="323"/>
                    <a:pt x="276" y="325"/>
                  </a:cubicBezTo>
                  <a:cubicBezTo>
                    <a:pt x="276" y="326"/>
                    <a:pt x="277" y="326"/>
                    <a:pt x="278" y="326"/>
                  </a:cubicBezTo>
                  <a:cubicBezTo>
                    <a:pt x="279" y="326"/>
                    <a:pt x="280" y="326"/>
                    <a:pt x="280" y="325"/>
                  </a:cubicBezTo>
                  <a:cubicBezTo>
                    <a:pt x="280" y="324"/>
                    <a:pt x="279" y="323"/>
                    <a:pt x="278" y="323"/>
                  </a:cubicBezTo>
                  <a:close/>
                  <a:moveTo>
                    <a:pt x="273" y="327"/>
                  </a:moveTo>
                  <a:cubicBezTo>
                    <a:pt x="269" y="327"/>
                    <a:pt x="265" y="330"/>
                    <a:pt x="265" y="334"/>
                  </a:cubicBezTo>
                  <a:cubicBezTo>
                    <a:pt x="265" y="338"/>
                    <a:pt x="268" y="341"/>
                    <a:pt x="273" y="341"/>
                  </a:cubicBezTo>
                  <a:cubicBezTo>
                    <a:pt x="277" y="342"/>
                    <a:pt x="280" y="338"/>
                    <a:pt x="280" y="334"/>
                  </a:cubicBezTo>
                  <a:cubicBezTo>
                    <a:pt x="280" y="330"/>
                    <a:pt x="277" y="327"/>
                    <a:pt x="273" y="327"/>
                  </a:cubicBezTo>
                  <a:close/>
                  <a:moveTo>
                    <a:pt x="249" y="197"/>
                  </a:moveTo>
                  <a:cubicBezTo>
                    <a:pt x="248" y="197"/>
                    <a:pt x="248" y="198"/>
                    <a:pt x="248" y="199"/>
                  </a:cubicBezTo>
                  <a:cubicBezTo>
                    <a:pt x="247" y="200"/>
                    <a:pt x="248" y="201"/>
                    <a:pt x="249" y="201"/>
                  </a:cubicBezTo>
                  <a:cubicBezTo>
                    <a:pt x="250" y="201"/>
                    <a:pt x="251" y="200"/>
                    <a:pt x="251" y="199"/>
                  </a:cubicBezTo>
                  <a:cubicBezTo>
                    <a:pt x="251" y="198"/>
                    <a:pt x="250" y="197"/>
                    <a:pt x="249" y="197"/>
                  </a:cubicBezTo>
                  <a:close/>
                  <a:moveTo>
                    <a:pt x="264" y="172"/>
                  </a:moveTo>
                  <a:cubicBezTo>
                    <a:pt x="263" y="172"/>
                    <a:pt x="263" y="173"/>
                    <a:pt x="263" y="174"/>
                  </a:cubicBezTo>
                  <a:cubicBezTo>
                    <a:pt x="262" y="175"/>
                    <a:pt x="263" y="176"/>
                    <a:pt x="264" y="176"/>
                  </a:cubicBezTo>
                  <a:cubicBezTo>
                    <a:pt x="265" y="176"/>
                    <a:pt x="266" y="175"/>
                    <a:pt x="266" y="174"/>
                  </a:cubicBezTo>
                  <a:cubicBezTo>
                    <a:pt x="266" y="173"/>
                    <a:pt x="265" y="172"/>
                    <a:pt x="264" y="172"/>
                  </a:cubicBezTo>
                  <a:close/>
                  <a:moveTo>
                    <a:pt x="254" y="186"/>
                  </a:moveTo>
                  <a:cubicBezTo>
                    <a:pt x="251" y="186"/>
                    <a:pt x="249" y="188"/>
                    <a:pt x="249" y="191"/>
                  </a:cubicBezTo>
                  <a:cubicBezTo>
                    <a:pt x="249" y="194"/>
                    <a:pt x="251" y="197"/>
                    <a:pt x="254" y="197"/>
                  </a:cubicBezTo>
                  <a:cubicBezTo>
                    <a:pt x="257" y="197"/>
                    <a:pt x="259" y="194"/>
                    <a:pt x="259" y="191"/>
                  </a:cubicBezTo>
                  <a:cubicBezTo>
                    <a:pt x="259" y="188"/>
                    <a:pt x="257" y="186"/>
                    <a:pt x="254" y="186"/>
                  </a:cubicBezTo>
                  <a:close/>
                  <a:moveTo>
                    <a:pt x="270" y="191"/>
                  </a:moveTo>
                  <a:cubicBezTo>
                    <a:pt x="269" y="191"/>
                    <a:pt x="269" y="191"/>
                    <a:pt x="269" y="192"/>
                  </a:cubicBezTo>
                  <a:cubicBezTo>
                    <a:pt x="269" y="193"/>
                    <a:pt x="269" y="194"/>
                    <a:pt x="270" y="194"/>
                  </a:cubicBezTo>
                  <a:cubicBezTo>
                    <a:pt x="271" y="194"/>
                    <a:pt x="272" y="193"/>
                    <a:pt x="272" y="192"/>
                  </a:cubicBezTo>
                  <a:cubicBezTo>
                    <a:pt x="272" y="191"/>
                    <a:pt x="272" y="191"/>
                    <a:pt x="270" y="191"/>
                  </a:cubicBezTo>
                  <a:close/>
                  <a:moveTo>
                    <a:pt x="265" y="187"/>
                  </a:moveTo>
                  <a:cubicBezTo>
                    <a:pt x="263" y="187"/>
                    <a:pt x="261" y="188"/>
                    <a:pt x="261" y="190"/>
                  </a:cubicBezTo>
                  <a:cubicBezTo>
                    <a:pt x="261" y="192"/>
                    <a:pt x="263" y="194"/>
                    <a:pt x="265" y="194"/>
                  </a:cubicBezTo>
                  <a:cubicBezTo>
                    <a:pt x="267" y="194"/>
                    <a:pt x="268" y="192"/>
                    <a:pt x="268" y="190"/>
                  </a:cubicBezTo>
                  <a:cubicBezTo>
                    <a:pt x="268" y="188"/>
                    <a:pt x="267" y="187"/>
                    <a:pt x="265" y="187"/>
                  </a:cubicBezTo>
                  <a:close/>
                  <a:moveTo>
                    <a:pt x="277" y="201"/>
                  </a:moveTo>
                  <a:cubicBezTo>
                    <a:pt x="276" y="201"/>
                    <a:pt x="275" y="202"/>
                    <a:pt x="275" y="203"/>
                  </a:cubicBezTo>
                  <a:cubicBezTo>
                    <a:pt x="275" y="204"/>
                    <a:pt x="276" y="205"/>
                    <a:pt x="277" y="205"/>
                  </a:cubicBezTo>
                  <a:cubicBezTo>
                    <a:pt x="278" y="205"/>
                    <a:pt x="279" y="204"/>
                    <a:pt x="279" y="203"/>
                  </a:cubicBezTo>
                  <a:cubicBezTo>
                    <a:pt x="279" y="202"/>
                    <a:pt x="278" y="201"/>
                    <a:pt x="277" y="201"/>
                  </a:cubicBezTo>
                  <a:close/>
                  <a:moveTo>
                    <a:pt x="277" y="209"/>
                  </a:moveTo>
                  <a:cubicBezTo>
                    <a:pt x="276" y="209"/>
                    <a:pt x="275" y="210"/>
                    <a:pt x="275" y="211"/>
                  </a:cubicBezTo>
                  <a:cubicBezTo>
                    <a:pt x="275" y="212"/>
                    <a:pt x="276" y="213"/>
                    <a:pt x="277" y="213"/>
                  </a:cubicBezTo>
                  <a:cubicBezTo>
                    <a:pt x="278" y="213"/>
                    <a:pt x="279" y="212"/>
                    <a:pt x="279" y="211"/>
                  </a:cubicBezTo>
                  <a:cubicBezTo>
                    <a:pt x="279" y="210"/>
                    <a:pt x="278" y="209"/>
                    <a:pt x="277" y="209"/>
                  </a:cubicBezTo>
                  <a:close/>
                  <a:moveTo>
                    <a:pt x="264" y="195"/>
                  </a:moveTo>
                  <a:cubicBezTo>
                    <a:pt x="258" y="195"/>
                    <a:pt x="253" y="200"/>
                    <a:pt x="253" y="206"/>
                  </a:cubicBezTo>
                  <a:cubicBezTo>
                    <a:pt x="253" y="212"/>
                    <a:pt x="258" y="217"/>
                    <a:pt x="264" y="217"/>
                  </a:cubicBezTo>
                  <a:cubicBezTo>
                    <a:pt x="270" y="217"/>
                    <a:pt x="274" y="212"/>
                    <a:pt x="275" y="206"/>
                  </a:cubicBezTo>
                  <a:cubicBezTo>
                    <a:pt x="275" y="200"/>
                    <a:pt x="270" y="195"/>
                    <a:pt x="264" y="195"/>
                  </a:cubicBezTo>
                  <a:close/>
                  <a:moveTo>
                    <a:pt x="278" y="187"/>
                  </a:moveTo>
                  <a:cubicBezTo>
                    <a:pt x="277" y="187"/>
                    <a:pt x="276" y="188"/>
                    <a:pt x="276" y="189"/>
                  </a:cubicBezTo>
                  <a:cubicBezTo>
                    <a:pt x="276" y="190"/>
                    <a:pt x="277" y="191"/>
                    <a:pt x="278" y="191"/>
                  </a:cubicBezTo>
                  <a:cubicBezTo>
                    <a:pt x="279" y="191"/>
                    <a:pt x="280" y="190"/>
                    <a:pt x="280" y="189"/>
                  </a:cubicBezTo>
                  <a:cubicBezTo>
                    <a:pt x="280" y="188"/>
                    <a:pt x="279" y="187"/>
                    <a:pt x="278" y="187"/>
                  </a:cubicBezTo>
                  <a:close/>
                  <a:moveTo>
                    <a:pt x="272" y="173"/>
                  </a:moveTo>
                  <a:cubicBezTo>
                    <a:pt x="268" y="173"/>
                    <a:pt x="265" y="177"/>
                    <a:pt x="265" y="181"/>
                  </a:cubicBezTo>
                  <a:cubicBezTo>
                    <a:pt x="265" y="185"/>
                    <a:pt x="268" y="188"/>
                    <a:pt x="272" y="188"/>
                  </a:cubicBezTo>
                  <a:cubicBezTo>
                    <a:pt x="276" y="188"/>
                    <a:pt x="279" y="185"/>
                    <a:pt x="280" y="181"/>
                  </a:cubicBezTo>
                  <a:cubicBezTo>
                    <a:pt x="280" y="177"/>
                    <a:pt x="276" y="173"/>
                    <a:pt x="272" y="173"/>
                  </a:cubicBezTo>
                  <a:close/>
                  <a:moveTo>
                    <a:pt x="267" y="165"/>
                  </a:moveTo>
                  <a:cubicBezTo>
                    <a:pt x="265" y="165"/>
                    <a:pt x="264" y="166"/>
                    <a:pt x="264" y="168"/>
                  </a:cubicBezTo>
                  <a:cubicBezTo>
                    <a:pt x="264" y="170"/>
                    <a:pt x="265" y="172"/>
                    <a:pt x="267" y="172"/>
                  </a:cubicBezTo>
                  <a:cubicBezTo>
                    <a:pt x="269" y="172"/>
                    <a:pt x="271" y="170"/>
                    <a:pt x="271" y="168"/>
                  </a:cubicBezTo>
                  <a:cubicBezTo>
                    <a:pt x="271" y="166"/>
                    <a:pt x="269" y="165"/>
                    <a:pt x="267" y="165"/>
                  </a:cubicBezTo>
                  <a:close/>
                  <a:moveTo>
                    <a:pt x="249" y="143"/>
                  </a:moveTo>
                  <a:cubicBezTo>
                    <a:pt x="248" y="143"/>
                    <a:pt x="247" y="144"/>
                    <a:pt x="247" y="145"/>
                  </a:cubicBezTo>
                  <a:cubicBezTo>
                    <a:pt x="247" y="146"/>
                    <a:pt x="248" y="147"/>
                    <a:pt x="249" y="147"/>
                  </a:cubicBezTo>
                  <a:cubicBezTo>
                    <a:pt x="250" y="147"/>
                    <a:pt x="251" y="146"/>
                    <a:pt x="251" y="145"/>
                  </a:cubicBezTo>
                  <a:cubicBezTo>
                    <a:pt x="251" y="144"/>
                    <a:pt x="250" y="143"/>
                    <a:pt x="249" y="143"/>
                  </a:cubicBezTo>
                  <a:close/>
                  <a:moveTo>
                    <a:pt x="249" y="148"/>
                  </a:moveTo>
                  <a:cubicBezTo>
                    <a:pt x="248" y="148"/>
                    <a:pt x="247" y="149"/>
                    <a:pt x="247" y="150"/>
                  </a:cubicBezTo>
                  <a:cubicBezTo>
                    <a:pt x="247" y="151"/>
                    <a:pt x="248" y="152"/>
                    <a:pt x="249" y="152"/>
                  </a:cubicBezTo>
                  <a:cubicBezTo>
                    <a:pt x="250" y="152"/>
                    <a:pt x="251" y="151"/>
                    <a:pt x="251" y="150"/>
                  </a:cubicBezTo>
                  <a:cubicBezTo>
                    <a:pt x="251" y="149"/>
                    <a:pt x="250" y="148"/>
                    <a:pt x="249" y="148"/>
                  </a:cubicBezTo>
                  <a:close/>
                  <a:moveTo>
                    <a:pt x="242" y="146"/>
                  </a:moveTo>
                  <a:cubicBezTo>
                    <a:pt x="241" y="145"/>
                    <a:pt x="240" y="146"/>
                    <a:pt x="240" y="147"/>
                  </a:cubicBezTo>
                  <a:cubicBezTo>
                    <a:pt x="240" y="148"/>
                    <a:pt x="241" y="149"/>
                    <a:pt x="242" y="149"/>
                  </a:cubicBezTo>
                  <a:cubicBezTo>
                    <a:pt x="243" y="149"/>
                    <a:pt x="244" y="148"/>
                    <a:pt x="244" y="147"/>
                  </a:cubicBezTo>
                  <a:cubicBezTo>
                    <a:pt x="244" y="146"/>
                    <a:pt x="243" y="146"/>
                    <a:pt x="242" y="146"/>
                  </a:cubicBezTo>
                  <a:close/>
                  <a:moveTo>
                    <a:pt x="211" y="129"/>
                  </a:moveTo>
                  <a:cubicBezTo>
                    <a:pt x="210" y="129"/>
                    <a:pt x="209" y="130"/>
                    <a:pt x="209" y="131"/>
                  </a:cubicBezTo>
                  <a:cubicBezTo>
                    <a:pt x="209" y="132"/>
                    <a:pt x="210" y="133"/>
                    <a:pt x="211" y="133"/>
                  </a:cubicBezTo>
                  <a:cubicBezTo>
                    <a:pt x="212" y="133"/>
                    <a:pt x="213" y="132"/>
                    <a:pt x="213" y="131"/>
                  </a:cubicBezTo>
                  <a:cubicBezTo>
                    <a:pt x="213" y="130"/>
                    <a:pt x="212" y="129"/>
                    <a:pt x="211" y="129"/>
                  </a:cubicBezTo>
                  <a:close/>
                  <a:moveTo>
                    <a:pt x="195" y="131"/>
                  </a:moveTo>
                  <a:cubicBezTo>
                    <a:pt x="194" y="131"/>
                    <a:pt x="193" y="132"/>
                    <a:pt x="193" y="133"/>
                  </a:cubicBezTo>
                  <a:cubicBezTo>
                    <a:pt x="193" y="134"/>
                    <a:pt x="194" y="135"/>
                    <a:pt x="195" y="135"/>
                  </a:cubicBezTo>
                  <a:cubicBezTo>
                    <a:pt x="196" y="135"/>
                    <a:pt x="197" y="134"/>
                    <a:pt x="197" y="133"/>
                  </a:cubicBezTo>
                  <a:cubicBezTo>
                    <a:pt x="197" y="132"/>
                    <a:pt x="196" y="131"/>
                    <a:pt x="195" y="131"/>
                  </a:cubicBezTo>
                  <a:close/>
                  <a:moveTo>
                    <a:pt x="201" y="128"/>
                  </a:moveTo>
                  <a:cubicBezTo>
                    <a:pt x="200" y="128"/>
                    <a:pt x="199" y="129"/>
                    <a:pt x="199" y="130"/>
                  </a:cubicBezTo>
                  <a:cubicBezTo>
                    <a:pt x="199" y="131"/>
                    <a:pt x="200" y="132"/>
                    <a:pt x="201" y="132"/>
                  </a:cubicBezTo>
                  <a:cubicBezTo>
                    <a:pt x="202" y="132"/>
                    <a:pt x="203" y="131"/>
                    <a:pt x="203" y="130"/>
                  </a:cubicBezTo>
                  <a:cubicBezTo>
                    <a:pt x="203" y="129"/>
                    <a:pt x="202" y="128"/>
                    <a:pt x="201" y="128"/>
                  </a:cubicBezTo>
                  <a:close/>
                  <a:moveTo>
                    <a:pt x="188" y="139"/>
                  </a:moveTo>
                  <a:cubicBezTo>
                    <a:pt x="186" y="139"/>
                    <a:pt x="186" y="140"/>
                    <a:pt x="186" y="141"/>
                  </a:cubicBezTo>
                  <a:cubicBezTo>
                    <a:pt x="186" y="142"/>
                    <a:pt x="186" y="143"/>
                    <a:pt x="187" y="143"/>
                  </a:cubicBezTo>
                  <a:cubicBezTo>
                    <a:pt x="189" y="143"/>
                    <a:pt x="189" y="142"/>
                    <a:pt x="189" y="141"/>
                  </a:cubicBezTo>
                  <a:cubicBezTo>
                    <a:pt x="189" y="140"/>
                    <a:pt x="189" y="139"/>
                    <a:pt x="188" y="139"/>
                  </a:cubicBezTo>
                  <a:close/>
                  <a:moveTo>
                    <a:pt x="180" y="125"/>
                  </a:moveTo>
                  <a:cubicBezTo>
                    <a:pt x="179" y="125"/>
                    <a:pt x="178" y="126"/>
                    <a:pt x="178" y="127"/>
                  </a:cubicBezTo>
                  <a:cubicBezTo>
                    <a:pt x="178" y="128"/>
                    <a:pt x="179" y="129"/>
                    <a:pt x="180" y="129"/>
                  </a:cubicBezTo>
                  <a:cubicBezTo>
                    <a:pt x="181" y="129"/>
                    <a:pt x="182" y="128"/>
                    <a:pt x="182" y="127"/>
                  </a:cubicBezTo>
                  <a:cubicBezTo>
                    <a:pt x="182" y="126"/>
                    <a:pt x="181" y="125"/>
                    <a:pt x="180" y="125"/>
                  </a:cubicBezTo>
                  <a:close/>
                  <a:moveTo>
                    <a:pt x="186" y="127"/>
                  </a:moveTo>
                  <a:cubicBezTo>
                    <a:pt x="183" y="127"/>
                    <a:pt x="181" y="130"/>
                    <a:pt x="181" y="132"/>
                  </a:cubicBezTo>
                  <a:cubicBezTo>
                    <a:pt x="181" y="135"/>
                    <a:pt x="183" y="138"/>
                    <a:pt x="186" y="138"/>
                  </a:cubicBezTo>
                  <a:cubicBezTo>
                    <a:pt x="189" y="138"/>
                    <a:pt x="192" y="136"/>
                    <a:pt x="192" y="133"/>
                  </a:cubicBezTo>
                  <a:cubicBezTo>
                    <a:pt x="192" y="130"/>
                    <a:pt x="189" y="127"/>
                    <a:pt x="186" y="127"/>
                  </a:cubicBezTo>
                  <a:close/>
                  <a:moveTo>
                    <a:pt x="195" y="124"/>
                  </a:moveTo>
                  <a:cubicBezTo>
                    <a:pt x="193" y="124"/>
                    <a:pt x="192" y="125"/>
                    <a:pt x="192" y="127"/>
                  </a:cubicBezTo>
                  <a:cubicBezTo>
                    <a:pt x="192" y="129"/>
                    <a:pt x="193" y="130"/>
                    <a:pt x="195" y="130"/>
                  </a:cubicBezTo>
                  <a:cubicBezTo>
                    <a:pt x="197" y="130"/>
                    <a:pt x="198" y="129"/>
                    <a:pt x="198" y="127"/>
                  </a:cubicBezTo>
                  <a:cubicBezTo>
                    <a:pt x="198" y="125"/>
                    <a:pt x="197" y="124"/>
                    <a:pt x="195" y="124"/>
                  </a:cubicBezTo>
                  <a:close/>
                  <a:moveTo>
                    <a:pt x="224" y="138"/>
                  </a:moveTo>
                  <a:cubicBezTo>
                    <a:pt x="222" y="138"/>
                    <a:pt x="221" y="139"/>
                    <a:pt x="221" y="141"/>
                  </a:cubicBezTo>
                  <a:cubicBezTo>
                    <a:pt x="221" y="143"/>
                    <a:pt x="222" y="144"/>
                    <a:pt x="224" y="144"/>
                  </a:cubicBezTo>
                  <a:cubicBezTo>
                    <a:pt x="226" y="144"/>
                    <a:pt x="228" y="143"/>
                    <a:pt x="228" y="141"/>
                  </a:cubicBezTo>
                  <a:cubicBezTo>
                    <a:pt x="228" y="139"/>
                    <a:pt x="226" y="138"/>
                    <a:pt x="224" y="138"/>
                  </a:cubicBezTo>
                  <a:close/>
                  <a:moveTo>
                    <a:pt x="228" y="163"/>
                  </a:moveTo>
                  <a:cubicBezTo>
                    <a:pt x="227" y="163"/>
                    <a:pt x="226" y="164"/>
                    <a:pt x="226" y="165"/>
                  </a:cubicBezTo>
                  <a:cubicBezTo>
                    <a:pt x="226" y="166"/>
                    <a:pt x="227" y="167"/>
                    <a:pt x="228" y="167"/>
                  </a:cubicBezTo>
                  <a:cubicBezTo>
                    <a:pt x="229" y="167"/>
                    <a:pt x="230" y="166"/>
                    <a:pt x="230" y="165"/>
                  </a:cubicBezTo>
                  <a:cubicBezTo>
                    <a:pt x="230" y="164"/>
                    <a:pt x="229" y="163"/>
                    <a:pt x="228" y="163"/>
                  </a:cubicBezTo>
                  <a:close/>
                  <a:moveTo>
                    <a:pt x="227" y="177"/>
                  </a:moveTo>
                  <a:cubicBezTo>
                    <a:pt x="224" y="177"/>
                    <a:pt x="222" y="179"/>
                    <a:pt x="222" y="182"/>
                  </a:cubicBezTo>
                  <a:cubicBezTo>
                    <a:pt x="222" y="185"/>
                    <a:pt x="224" y="188"/>
                    <a:pt x="227" y="188"/>
                  </a:cubicBezTo>
                  <a:cubicBezTo>
                    <a:pt x="230" y="188"/>
                    <a:pt x="232" y="185"/>
                    <a:pt x="232" y="182"/>
                  </a:cubicBezTo>
                  <a:cubicBezTo>
                    <a:pt x="232" y="179"/>
                    <a:pt x="230" y="177"/>
                    <a:pt x="227" y="177"/>
                  </a:cubicBezTo>
                  <a:close/>
                  <a:moveTo>
                    <a:pt x="219" y="160"/>
                  </a:moveTo>
                  <a:cubicBezTo>
                    <a:pt x="216" y="160"/>
                    <a:pt x="214" y="162"/>
                    <a:pt x="214" y="165"/>
                  </a:cubicBezTo>
                  <a:cubicBezTo>
                    <a:pt x="214" y="168"/>
                    <a:pt x="216" y="171"/>
                    <a:pt x="219" y="171"/>
                  </a:cubicBezTo>
                  <a:cubicBezTo>
                    <a:pt x="222" y="171"/>
                    <a:pt x="224" y="168"/>
                    <a:pt x="224" y="165"/>
                  </a:cubicBezTo>
                  <a:cubicBezTo>
                    <a:pt x="225" y="162"/>
                    <a:pt x="222" y="160"/>
                    <a:pt x="219" y="160"/>
                  </a:cubicBezTo>
                  <a:close/>
                  <a:moveTo>
                    <a:pt x="235" y="184"/>
                  </a:moveTo>
                  <a:cubicBezTo>
                    <a:pt x="234" y="184"/>
                    <a:pt x="232" y="186"/>
                    <a:pt x="232" y="187"/>
                  </a:cubicBezTo>
                  <a:cubicBezTo>
                    <a:pt x="232" y="189"/>
                    <a:pt x="233" y="191"/>
                    <a:pt x="235" y="191"/>
                  </a:cubicBezTo>
                  <a:cubicBezTo>
                    <a:pt x="237" y="191"/>
                    <a:pt x="239" y="189"/>
                    <a:pt x="239" y="187"/>
                  </a:cubicBezTo>
                  <a:cubicBezTo>
                    <a:pt x="239" y="186"/>
                    <a:pt x="237" y="184"/>
                    <a:pt x="235" y="184"/>
                  </a:cubicBezTo>
                  <a:close/>
                  <a:moveTo>
                    <a:pt x="230" y="146"/>
                  </a:moveTo>
                  <a:cubicBezTo>
                    <a:pt x="226" y="146"/>
                    <a:pt x="222" y="150"/>
                    <a:pt x="222" y="154"/>
                  </a:cubicBezTo>
                  <a:cubicBezTo>
                    <a:pt x="222" y="158"/>
                    <a:pt x="226" y="161"/>
                    <a:pt x="230" y="161"/>
                  </a:cubicBezTo>
                  <a:cubicBezTo>
                    <a:pt x="234" y="161"/>
                    <a:pt x="237" y="158"/>
                    <a:pt x="237" y="154"/>
                  </a:cubicBezTo>
                  <a:cubicBezTo>
                    <a:pt x="237" y="150"/>
                    <a:pt x="234" y="146"/>
                    <a:pt x="230" y="146"/>
                  </a:cubicBezTo>
                  <a:close/>
                  <a:moveTo>
                    <a:pt x="240" y="102"/>
                  </a:moveTo>
                  <a:cubicBezTo>
                    <a:pt x="239" y="102"/>
                    <a:pt x="238" y="102"/>
                    <a:pt x="238" y="103"/>
                  </a:cubicBezTo>
                  <a:cubicBezTo>
                    <a:pt x="238" y="104"/>
                    <a:pt x="239" y="105"/>
                    <a:pt x="240" y="105"/>
                  </a:cubicBezTo>
                  <a:cubicBezTo>
                    <a:pt x="241" y="105"/>
                    <a:pt x="242" y="105"/>
                    <a:pt x="242" y="103"/>
                  </a:cubicBezTo>
                  <a:cubicBezTo>
                    <a:pt x="242" y="102"/>
                    <a:pt x="241" y="102"/>
                    <a:pt x="240" y="102"/>
                  </a:cubicBezTo>
                  <a:close/>
                  <a:moveTo>
                    <a:pt x="235" y="100"/>
                  </a:moveTo>
                  <a:cubicBezTo>
                    <a:pt x="234" y="100"/>
                    <a:pt x="233" y="101"/>
                    <a:pt x="233" y="102"/>
                  </a:cubicBezTo>
                  <a:cubicBezTo>
                    <a:pt x="233" y="103"/>
                    <a:pt x="233" y="104"/>
                    <a:pt x="235" y="104"/>
                  </a:cubicBezTo>
                  <a:cubicBezTo>
                    <a:pt x="236" y="104"/>
                    <a:pt x="236" y="103"/>
                    <a:pt x="236" y="102"/>
                  </a:cubicBezTo>
                  <a:cubicBezTo>
                    <a:pt x="236" y="101"/>
                    <a:pt x="236" y="100"/>
                    <a:pt x="235" y="100"/>
                  </a:cubicBezTo>
                  <a:close/>
                  <a:moveTo>
                    <a:pt x="236" y="92"/>
                  </a:moveTo>
                  <a:cubicBezTo>
                    <a:pt x="235" y="92"/>
                    <a:pt x="235" y="93"/>
                    <a:pt x="234" y="94"/>
                  </a:cubicBezTo>
                  <a:cubicBezTo>
                    <a:pt x="234" y="95"/>
                    <a:pt x="235" y="96"/>
                    <a:pt x="236" y="96"/>
                  </a:cubicBezTo>
                  <a:cubicBezTo>
                    <a:pt x="237" y="96"/>
                    <a:pt x="238" y="95"/>
                    <a:pt x="238" y="94"/>
                  </a:cubicBezTo>
                  <a:cubicBezTo>
                    <a:pt x="238" y="93"/>
                    <a:pt x="237" y="92"/>
                    <a:pt x="236" y="92"/>
                  </a:cubicBezTo>
                  <a:close/>
                  <a:moveTo>
                    <a:pt x="238" y="88"/>
                  </a:moveTo>
                  <a:cubicBezTo>
                    <a:pt x="237" y="88"/>
                    <a:pt x="237" y="89"/>
                    <a:pt x="237" y="90"/>
                  </a:cubicBezTo>
                  <a:cubicBezTo>
                    <a:pt x="236" y="91"/>
                    <a:pt x="237" y="92"/>
                    <a:pt x="238" y="92"/>
                  </a:cubicBezTo>
                  <a:cubicBezTo>
                    <a:pt x="239" y="92"/>
                    <a:pt x="240" y="91"/>
                    <a:pt x="240" y="90"/>
                  </a:cubicBezTo>
                  <a:cubicBezTo>
                    <a:pt x="240" y="89"/>
                    <a:pt x="239" y="88"/>
                    <a:pt x="238" y="88"/>
                  </a:cubicBezTo>
                  <a:close/>
                  <a:moveTo>
                    <a:pt x="233" y="89"/>
                  </a:moveTo>
                  <a:cubicBezTo>
                    <a:pt x="232" y="89"/>
                    <a:pt x="231" y="90"/>
                    <a:pt x="231" y="91"/>
                  </a:cubicBezTo>
                  <a:cubicBezTo>
                    <a:pt x="231" y="92"/>
                    <a:pt x="232" y="93"/>
                    <a:pt x="233" y="93"/>
                  </a:cubicBezTo>
                  <a:cubicBezTo>
                    <a:pt x="234" y="93"/>
                    <a:pt x="235" y="92"/>
                    <a:pt x="235" y="91"/>
                  </a:cubicBezTo>
                  <a:cubicBezTo>
                    <a:pt x="235" y="90"/>
                    <a:pt x="234" y="89"/>
                    <a:pt x="233" y="89"/>
                  </a:cubicBezTo>
                  <a:close/>
                  <a:moveTo>
                    <a:pt x="227" y="90"/>
                  </a:moveTo>
                  <a:cubicBezTo>
                    <a:pt x="226" y="90"/>
                    <a:pt x="225" y="91"/>
                    <a:pt x="225" y="92"/>
                  </a:cubicBezTo>
                  <a:cubicBezTo>
                    <a:pt x="225" y="93"/>
                    <a:pt x="226" y="94"/>
                    <a:pt x="227" y="94"/>
                  </a:cubicBezTo>
                  <a:cubicBezTo>
                    <a:pt x="228" y="94"/>
                    <a:pt x="229" y="93"/>
                    <a:pt x="229" y="92"/>
                  </a:cubicBezTo>
                  <a:cubicBezTo>
                    <a:pt x="229" y="91"/>
                    <a:pt x="228" y="90"/>
                    <a:pt x="227" y="90"/>
                  </a:cubicBezTo>
                  <a:close/>
                  <a:moveTo>
                    <a:pt x="225" y="102"/>
                  </a:moveTo>
                  <a:cubicBezTo>
                    <a:pt x="224" y="102"/>
                    <a:pt x="223" y="103"/>
                    <a:pt x="223" y="104"/>
                  </a:cubicBezTo>
                  <a:cubicBezTo>
                    <a:pt x="223" y="105"/>
                    <a:pt x="224" y="106"/>
                    <a:pt x="225" y="106"/>
                  </a:cubicBezTo>
                  <a:cubicBezTo>
                    <a:pt x="226" y="106"/>
                    <a:pt x="227" y="105"/>
                    <a:pt x="227" y="104"/>
                  </a:cubicBezTo>
                  <a:cubicBezTo>
                    <a:pt x="227" y="103"/>
                    <a:pt x="226" y="102"/>
                    <a:pt x="225" y="102"/>
                  </a:cubicBezTo>
                  <a:close/>
                  <a:moveTo>
                    <a:pt x="229" y="100"/>
                  </a:moveTo>
                  <a:cubicBezTo>
                    <a:pt x="228" y="100"/>
                    <a:pt x="227" y="101"/>
                    <a:pt x="227" y="102"/>
                  </a:cubicBezTo>
                  <a:cubicBezTo>
                    <a:pt x="227" y="103"/>
                    <a:pt x="228" y="104"/>
                    <a:pt x="229" y="104"/>
                  </a:cubicBezTo>
                  <a:cubicBezTo>
                    <a:pt x="230" y="104"/>
                    <a:pt x="231" y="103"/>
                    <a:pt x="231" y="102"/>
                  </a:cubicBezTo>
                  <a:cubicBezTo>
                    <a:pt x="231" y="101"/>
                    <a:pt x="230" y="100"/>
                    <a:pt x="229" y="100"/>
                  </a:cubicBezTo>
                  <a:close/>
                  <a:moveTo>
                    <a:pt x="199" y="116"/>
                  </a:moveTo>
                  <a:cubicBezTo>
                    <a:pt x="198" y="116"/>
                    <a:pt x="197" y="117"/>
                    <a:pt x="197" y="118"/>
                  </a:cubicBezTo>
                  <a:cubicBezTo>
                    <a:pt x="197" y="119"/>
                    <a:pt x="197" y="120"/>
                    <a:pt x="199" y="120"/>
                  </a:cubicBezTo>
                  <a:cubicBezTo>
                    <a:pt x="200" y="120"/>
                    <a:pt x="200" y="119"/>
                    <a:pt x="200" y="118"/>
                  </a:cubicBezTo>
                  <a:cubicBezTo>
                    <a:pt x="200" y="117"/>
                    <a:pt x="200" y="116"/>
                    <a:pt x="199" y="116"/>
                  </a:cubicBezTo>
                  <a:close/>
                  <a:moveTo>
                    <a:pt x="193" y="117"/>
                  </a:moveTo>
                  <a:cubicBezTo>
                    <a:pt x="192" y="117"/>
                    <a:pt x="192" y="118"/>
                    <a:pt x="192" y="119"/>
                  </a:cubicBezTo>
                  <a:cubicBezTo>
                    <a:pt x="192" y="120"/>
                    <a:pt x="192" y="121"/>
                    <a:pt x="193" y="121"/>
                  </a:cubicBezTo>
                  <a:cubicBezTo>
                    <a:pt x="194" y="121"/>
                    <a:pt x="195" y="120"/>
                    <a:pt x="195" y="119"/>
                  </a:cubicBezTo>
                  <a:cubicBezTo>
                    <a:pt x="195" y="118"/>
                    <a:pt x="194" y="117"/>
                    <a:pt x="193" y="117"/>
                  </a:cubicBezTo>
                  <a:close/>
                  <a:moveTo>
                    <a:pt x="212" y="98"/>
                  </a:moveTo>
                  <a:cubicBezTo>
                    <a:pt x="211" y="98"/>
                    <a:pt x="210" y="99"/>
                    <a:pt x="210" y="100"/>
                  </a:cubicBezTo>
                  <a:cubicBezTo>
                    <a:pt x="210" y="101"/>
                    <a:pt x="211" y="102"/>
                    <a:pt x="212" y="102"/>
                  </a:cubicBezTo>
                  <a:cubicBezTo>
                    <a:pt x="213" y="102"/>
                    <a:pt x="213" y="101"/>
                    <a:pt x="213" y="100"/>
                  </a:cubicBezTo>
                  <a:cubicBezTo>
                    <a:pt x="213" y="99"/>
                    <a:pt x="213" y="98"/>
                    <a:pt x="212" y="98"/>
                  </a:cubicBezTo>
                  <a:close/>
                  <a:moveTo>
                    <a:pt x="219" y="87"/>
                  </a:moveTo>
                  <a:cubicBezTo>
                    <a:pt x="218" y="87"/>
                    <a:pt x="217" y="88"/>
                    <a:pt x="217" y="89"/>
                  </a:cubicBezTo>
                  <a:cubicBezTo>
                    <a:pt x="217" y="90"/>
                    <a:pt x="218" y="91"/>
                    <a:pt x="219" y="91"/>
                  </a:cubicBezTo>
                  <a:cubicBezTo>
                    <a:pt x="220" y="91"/>
                    <a:pt x="220" y="90"/>
                    <a:pt x="220" y="89"/>
                  </a:cubicBezTo>
                  <a:cubicBezTo>
                    <a:pt x="220" y="88"/>
                    <a:pt x="220" y="87"/>
                    <a:pt x="219" y="87"/>
                  </a:cubicBezTo>
                  <a:close/>
                  <a:moveTo>
                    <a:pt x="213" y="86"/>
                  </a:moveTo>
                  <a:cubicBezTo>
                    <a:pt x="212" y="86"/>
                    <a:pt x="211" y="86"/>
                    <a:pt x="211" y="87"/>
                  </a:cubicBezTo>
                  <a:cubicBezTo>
                    <a:pt x="211" y="88"/>
                    <a:pt x="212" y="89"/>
                    <a:pt x="213" y="89"/>
                  </a:cubicBezTo>
                  <a:cubicBezTo>
                    <a:pt x="214" y="89"/>
                    <a:pt x="214" y="88"/>
                    <a:pt x="214" y="87"/>
                  </a:cubicBezTo>
                  <a:cubicBezTo>
                    <a:pt x="214" y="86"/>
                    <a:pt x="214" y="86"/>
                    <a:pt x="213" y="86"/>
                  </a:cubicBezTo>
                  <a:close/>
                  <a:moveTo>
                    <a:pt x="209" y="89"/>
                  </a:moveTo>
                  <a:cubicBezTo>
                    <a:pt x="208" y="89"/>
                    <a:pt x="207" y="89"/>
                    <a:pt x="207" y="90"/>
                  </a:cubicBezTo>
                  <a:cubicBezTo>
                    <a:pt x="207" y="92"/>
                    <a:pt x="208" y="92"/>
                    <a:pt x="209" y="92"/>
                  </a:cubicBezTo>
                  <a:cubicBezTo>
                    <a:pt x="210" y="92"/>
                    <a:pt x="211" y="92"/>
                    <a:pt x="211" y="91"/>
                  </a:cubicBezTo>
                  <a:cubicBezTo>
                    <a:pt x="211" y="89"/>
                    <a:pt x="210" y="89"/>
                    <a:pt x="209" y="89"/>
                  </a:cubicBezTo>
                  <a:close/>
                  <a:moveTo>
                    <a:pt x="192" y="32"/>
                  </a:moveTo>
                  <a:cubicBezTo>
                    <a:pt x="191" y="32"/>
                    <a:pt x="190" y="33"/>
                    <a:pt x="190" y="34"/>
                  </a:cubicBezTo>
                  <a:cubicBezTo>
                    <a:pt x="190" y="35"/>
                    <a:pt x="191" y="36"/>
                    <a:pt x="192" y="36"/>
                  </a:cubicBezTo>
                  <a:cubicBezTo>
                    <a:pt x="193" y="36"/>
                    <a:pt x="194" y="35"/>
                    <a:pt x="194" y="34"/>
                  </a:cubicBezTo>
                  <a:cubicBezTo>
                    <a:pt x="194" y="33"/>
                    <a:pt x="193" y="32"/>
                    <a:pt x="192" y="32"/>
                  </a:cubicBezTo>
                  <a:close/>
                  <a:moveTo>
                    <a:pt x="204" y="23"/>
                  </a:moveTo>
                  <a:cubicBezTo>
                    <a:pt x="203" y="23"/>
                    <a:pt x="202" y="24"/>
                    <a:pt x="202" y="25"/>
                  </a:cubicBezTo>
                  <a:cubicBezTo>
                    <a:pt x="202" y="26"/>
                    <a:pt x="202" y="27"/>
                    <a:pt x="204" y="27"/>
                  </a:cubicBezTo>
                  <a:cubicBezTo>
                    <a:pt x="205" y="27"/>
                    <a:pt x="205" y="26"/>
                    <a:pt x="205" y="25"/>
                  </a:cubicBezTo>
                  <a:cubicBezTo>
                    <a:pt x="205" y="24"/>
                    <a:pt x="205" y="23"/>
                    <a:pt x="204" y="23"/>
                  </a:cubicBezTo>
                  <a:close/>
                  <a:moveTo>
                    <a:pt x="200" y="25"/>
                  </a:moveTo>
                  <a:cubicBezTo>
                    <a:pt x="199" y="25"/>
                    <a:pt x="198" y="26"/>
                    <a:pt x="198" y="27"/>
                  </a:cubicBezTo>
                  <a:cubicBezTo>
                    <a:pt x="198" y="28"/>
                    <a:pt x="199" y="29"/>
                    <a:pt x="200" y="29"/>
                  </a:cubicBezTo>
                  <a:cubicBezTo>
                    <a:pt x="201" y="29"/>
                    <a:pt x="202" y="28"/>
                    <a:pt x="202" y="27"/>
                  </a:cubicBezTo>
                  <a:cubicBezTo>
                    <a:pt x="202" y="26"/>
                    <a:pt x="201" y="25"/>
                    <a:pt x="200" y="25"/>
                  </a:cubicBezTo>
                  <a:close/>
                  <a:moveTo>
                    <a:pt x="203" y="36"/>
                  </a:moveTo>
                  <a:cubicBezTo>
                    <a:pt x="202" y="36"/>
                    <a:pt x="201" y="37"/>
                    <a:pt x="201" y="38"/>
                  </a:cubicBezTo>
                  <a:cubicBezTo>
                    <a:pt x="201" y="39"/>
                    <a:pt x="202" y="40"/>
                    <a:pt x="203" y="40"/>
                  </a:cubicBezTo>
                  <a:cubicBezTo>
                    <a:pt x="204" y="40"/>
                    <a:pt x="204" y="39"/>
                    <a:pt x="204" y="38"/>
                  </a:cubicBezTo>
                  <a:cubicBezTo>
                    <a:pt x="204" y="37"/>
                    <a:pt x="204" y="36"/>
                    <a:pt x="203" y="36"/>
                  </a:cubicBezTo>
                  <a:close/>
                  <a:moveTo>
                    <a:pt x="198" y="34"/>
                  </a:moveTo>
                  <a:cubicBezTo>
                    <a:pt x="197" y="34"/>
                    <a:pt x="196" y="35"/>
                    <a:pt x="196" y="36"/>
                  </a:cubicBezTo>
                  <a:cubicBezTo>
                    <a:pt x="196" y="37"/>
                    <a:pt x="197" y="38"/>
                    <a:pt x="198" y="38"/>
                  </a:cubicBezTo>
                  <a:cubicBezTo>
                    <a:pt x="199" y="38"/>
                    <a:pt x="200" y="37"/>
                    <a:pt x="200" y="36"/>
                  </a:cubicBezTo>
                  <a:cubicBezTo>
                    <a:pt x="200" y="35"/>
                    <a:pt x="199" y="34"/>
                    <a:pt x="198" y="34"/>
                  </a:cubicBezTo>
                  <a:close/>
                  <a:moveTo>
                    <a:pt x="202" y="30"/>
                  </a:moveTo>
                  <a:cubicBezTo>
                    <a:pt x="201" y="30"/>
                    <a:pt x="201" y="31"/>
                    <a:pt x="201" y="32"/>
                  </a:cubicBezTo>
                  <a:cubicBezTo>
                    <a:pt x="201" y="33"/>
                    <a:pt x="201" y="34"/>
                    <a:pt x="202" y="34"/>
                  </a:cubicBezTo>
                  <a:cubicBezTo>
                    <a:pt x="203" y="34"/>
                    <a:pt x="204" y="33"/>
                    <a:pt x="204" y="32"/>
                  </a:cubicBezTo>
                  <a:cubicBezTo>
                    <a:pt x="204" y="31"/>
                    <a:pt x="203" y="30"/>
                    <a:pt x="202" y="30"/>
                  </a:cubicBezTo>
                  <a:close/>
                  <a:moveTo>
                    <a:pt x="208" y="33"/>
                  </a:moveTo>
                  <a:cubicBezTo>
                    <a:pt x="207" y="33"/>
                    <a:pt x="206" y="34"/>
                    <a:pt x="206" y="35"/>
                  </a:cubicBezTo>
                  <a:cubicBezTo>
                    <a:pt x="206" y="36"/>
                    <a:pt x="207" y="37"/>
                    <a:pt x="208" y="37"/>
                  </a:cubicBezTo>
                  <a:cubicBezTo>
                    <a:pt x="209" y="37"/>
                    <a:pt x="210" y="36"/>
                    <a:pt x="210" y="35"/>
                  </a:cubicBezTo>
                  <a:cubicBezTo>
                    <a:pt x="210" y="34"/>
                    <a:pt x="209" y="33"/>
                    <a:pt x="208" y="33"/>
                  </a:cubicBezTo>
                  <a:close/>
                  <a:moveTo>
                    <a:pt x="206" y="39"/>
                  </a:moveTo>
                  <a:cubicBezTo>
                    <a:pt x="205" y="39"/>
                    <a:pt x="205" y="40"/>
                    <a:pt x="205" y="41"/>
                  </a:cubicBezTo>
                  <a:cubicBezTo>
                    <a:pt x="205" y="42"/>
                    <a:pt x="205" y="43"/>
                    <a:pt x="206" y="43"/>
                  </a:cubicBezTo>
                  <a:cubicBezTo>
                    <a:pt x="207" y="43"/>
                    <a:pt x="208" y="42"/>
                    <a:pt x="208" y="41"/>
                  </a:cubicBezTo>
                  <a:cubicBezTo>
                    <a:pt x="208" y="40"/>
                    <a:pt x="207" y="39"/>
                    <a:pt x="206" y="39"/>
                  </a:cubicBezTo>
                  <a:close/>
                  <a:moveTo>
                    <a:pt x="224" y="26"/>
                  </a:moveTo>
                  <a:cubicBezTo>
                    <a:pt x="223" y="26"/>
                    <a:pt x="222" y="27"/>
                    <a:pt x="222" y="28"/>
                  </a:cubicBezTo>
                  <a:cubicBezTo>
                    <a:pt x="222" y="29"/>
                    <a:pt x="223" y="30"/>
                    <a:pt x="224" y="30"/>
                  </a:cubicBezTo>
                  <a:cubicBezTo>
                    <a:pt x="225" y="30"/>
                    <a:pt x="226" y="29"/>
                    <a:pt x="226" y="28"/>
                  </a:cubicBezTo>
                  <a:cubicBezTo>
                    <a:pt x="226" y="27"/>
                    <a:pt x="225" y="26"/>
                    <a:pt x="224" y="26"/>
                  </a:cubicBezTo>
                  <a:close/>
                  <a:moveTo>
                    <a:pt x="219" y="33"/>
                  </a:moveTo>
                  <a:cubicBezTo>
                    <a:pt x="218" y="33"/>
                    <a:pt x="217" y="34"/>
                    <a:pt x="217" y="35"/>
                  </a:cubicBezTo>
                  <a:cubicBezTo>
                    <a:pt x="217" y="36"/>
                    <a:pt x="218" y="37"/>
                    <a:pt x="219" y="37"/>
                  </a:cubicBezTo>
                  <a:cubicBezTo>
                    <a:pt x="220" y="37"/>
                    <a:pt x="221" y="36"/>
                    <a:pt x="221" y="35"/>
                  </a:cubicBezTo>
                  <a:cubicBezTo>
                    <a:pt x="221" y="34"/>
                    <a:pt x="220" y="33"/>
                    <a:pt x="219" y="33"/>
                  </a:cubicBezTo>
                  <a:close/>
                  <a:moveTo>
                    <a:pt x="213" y="45"/>
                  </a:moveTo>
                  <a:cubicBezTo>
                    <a:pt x="212" y="45"/>
                    <a:pt x="211" y="46"/>
                    <a:pt x="211" y="47"/>
                  </a:cubicBezTo>
                  <a:cubicBezTo>
                    <a:pt x="211" y="48"/>
                    <a:pt x="212" y="48"/>
                    <a:pt x="213" y="49"/>
                  </a:cubicBezTo>
                  <a:cubicBezTo>
                    <a:pt x="214" y="49"/>
                    <a:pt x="215" y="48"/>
                    <a:pt x="215" y="47"/>
                  </a:cubicBezTo>
                  <a:cubicBezTo>
                    <a:pt x="215" y="46"/>
                    <a:pt x="214" y="45"/>
                    <a:pt x="213" y="45"/>
                  </a:cubicBezTo>
                  <a:close/>
                  <a:moveTo>
                    <a:pt x="231" y="61"/>
                  </a:moveTo>
                  <a:cubicBezTo>
                    <a:pt x="230" y="61"/>
                    <a:pt x="229" y="61"/>
                    <a:pt x="229" y="62"/>
                  </a:cubicBezTo>
                  <a:cubicBezTo>
                    <a:pt x="229" y="63"/>
                    <a:pt x="230" y="64"/>
                    <a:pt x="231" y="64"/>
                  </a:cubicBezTo>
                  <a:cubicBezTo>
                    <a:pt x="232" y="64"/>
                    <a:pt x="233" y="63"/>
                    <a:pt x="233" y="62"/>
                  </a:cubicBezTo>
                  <a:cubicBezTo>
                    <a:pt x="233" y="61"/>
                    <a:pt x="232" y="61"/>
                    <a:pt x="231" y="61"/>
                  </a:cubicBezTo>
                  <a:close/>
                  <a:moveTo>
                    <a:pt x="228" y="68"/>
                  </a:moveTo>
                  <a:cubicBezTo>
                    <a:pt x="227" y="68"/>
                    <a:pt x="226" y="69"/>
                    <a:pt x="226" y="70"/>
                  </a:cubicBezTo>
                  <a:cubicBezTo>
                    <a:pt x="226" y="71"/>
                    <a:pt x="227" y="72"/>
                    <a:pt x="228" y="72"/>
                  </a:cubicBezTo>
                  <a:cubicBezTo>
                    <a:pt x="229" y="72"/>
                    <a:pt x="230" y="71"/>
                    <a:pt x="230" y="70"/>
                  </a:cubicBezTo>
                  <a:cubicBezTo>
                    <a:pt x="230" y="69"/>
                    <a:pt x="229" y="68"/>
                    <a:pt x="228" y="68"/>
                  </a:cubicBezTo>
                  <a:close/>
                  <a:moveTo>
                    <a:pt x="223" y="72"/>
                  </a:moveTo>
                  <a:cubicBezTo>
                    <a:pt x="222" y="72"/>
                    <a:pt x="221" y="73"/>
                    <a:pt x="221" y="74"/>
                  </a:cubicBezTo>
                  <a:cubicBezTo>
                    <a:pt x="221" y="75"/>
                    <a:pt x="222" y="75"/>
                    <a:pt x="223" y="75"/>
                  </a:cubicBezTo>
                  <a:cubicBezTo>
                    <a:pt x="224" y="75"/>
                    <a:pt x="225" y="75"/>
                    <a:pt x="225" y="74"/>
                  </a:cubicBezTo>
                  <a:cubicBezTo>
                    <a:pt x="225" y="73"/>
                    <a:pt x="224" y="72"/>
                    <a:pt x="223" y="72"/>
                  </a:cubicBezTo>
                  <a:close/>
                  <a:moveTo>
                    <a:pt x="213" y="69"/>
                  </a:moveTo>
                  <a:cubicBezTo>
                    <a:pt x="212" y="69"/>
                    <a:pt x="211" y="70"/>
                    <a:pt x="211" y="71"/>
                  </a:cubicBezTo>
                  <a:cubicBezTo>
                    <a:pt x="211" y="72"/>
                    <a:pt x="212" y="72"/>
                    <a:pt x="213" y="72"/>
                  </a:cubicBezTo>
                  <a:cubicBezTo>
                    <a:pt x="214" y="72"/>
                    <a:pt x="215" y="72"/>
                    <a:pt x="215" y="71"/>
                  </a:cubicBezTo>
                  <a:cubicBezTo>
                    <a:pt x="215" y="70"/>
                    <a:pt x="214" y="69"/>
                    <a:pt x="213" y="69"/>
                  </a:cubicBezTo>
                  <a:close/>
                  <a:moveTo>
                    <a:pt x="208" y="77"/>
                  </a:moveTo>
                  <a:cubicBezTo>
                    <a:pt x="207" y="77"/>
                    <a:pt x="207" y="78"/>
                    <a:pt x="207" y="79"/>
                  </a:cubicBezTo>
                  <a:cubicBezTo>
                    <a:pt x="207" y="80"/>
                    <a:pt x="207" y="81"/>
                    <a:pt x="208" y="81"/>
                  </a:cubicBezTo>
                  <a:cubicBezTo>
                    <a:pt x="209" y="81"/>
                    <a:pt x="210" y="80"/>
                    <a:pt x="210" y="79"/>
                  </a:cubicBezTo>
                  <a:cubicBezTo>
                    <a:pt x="210" y="78"/>
                    <a:pt x="209" y="77"/>
                    <a:pt x="208" y="77"/>
                  </a:cubicBezTo>
                  <a:close/>
                  <a:moveTo>
                    <a:pt x="217" y="77"/>
                  </a:moveTo>
                  <a:cubicBezTo>
                    <a:pt x="216" y="77"/>
                    <a:pt x="215" y="78"/>
                    <a:pt x="215" y="79"/>
                  </a:cubicBezTo>
                  <a:cubicBezTo>
                    <a:pt x="215" y="80"/>
                    <a:pt x="216" y="81"/>
                    <a:pt x="217" y="81"/>
                  </a:cubicBezTo>
                  <a:cubicBezTo>
                    <a:pt x="218" y="81"/>
                    <a:pt x="218" y="80"/>
                    <a:pt x="218" y="79"/>
                  </a:cubicBezTo>
                  <a:cubicBezTo>
                    <a:pt x="218" y="78"/>
                    <a:pt x="218" y="77"/>
                    <a:pt x="217" y="77"/>
                  </a:cubicBezTo>
                  <a:close/>
                  <a:moveTo>
                    <a:pt x="204" y="81"/>
                  </a:moveTo>
                  <a:cubicBezTo>
                    <a:pt x="202" y="81"/>
                    <a:pt x="201" y="83"/>
                    <a:pt x="201" y="85"/>
                  </a:cubicBezTo>
                  <a:cubicBezTo>
                    <a:pt x="201" y="86"/>
                    <a:pt x="202" y="88"/>
                    <a:pt x="204" y="88"/>
                  </a:cubicBezTo>
                  <a:cubicBezTo>
                    <a:pt x="206" y="88"/>
                    <a:pt x="208" y="86"/>
                    <a:pt x="208" y="85"/>
                  </a:cubicBezTo>
                  <a:cubicBezTo>
                    <a:pt x="208" y="83"/>
                    <a:pt x="206" y="81"/>
                    <a:pt x="204" y="81"/>
                  </a:cubicBezTo>
                  <a:close/>
                  <a:moveTo>
                    <a:pt x="231" y="93"/>
                  </a:moveTo>
                  <a:cubicBezTo>
                    <a:pt x="229" y="93"/>
                    <a:pt x="227" y="95"/>
                    <a:pt x="227" y="96"/>
                  </a:cubicBezTo>
                  <a:cubicBezTo>
                    <a:pt x="227" y="98"/>
                    <a:pt x="229" y="100"/>
                    <a:pt x="231" y="100"/>
                  </a:cubicBezTo>
                  <a:cubicBezTo>
                    <a:pt x="233" y="100"/>
                    <a:pt x="234" y="98"/>
                    <a:pt x="234" y="97"/>
                  </a:cubicBezTo>
                  <a:cubicBezTo>
                    <a:pt x="234" y="95"/>
                    <a:pt x="233" y="93"/>
                    <a:pt x="231" y="93"/>
                  </a:cubicBezTo>
                  <a:close/>
                  <a:moveTo>
                    <a:pt x="226" y="31"/>
                  </a:moveTo>
                  <a:cubicBezTo>
                    <a:pt x="224" y="31"/>
                    <a:pt x="222" y="33"/>
                    <a:pt x="222" y="35"/>
                  </a:cubicBezTo>
                  <a:cubicBezTo>
                    <a:pt x="222" y="36"/>
                    <a:pt x="224" y="38"/>
                    <a:pt x="226" y="38"/>
                  </a:cubicBezTo>
                  <a:cubicBezTo>
                    <a:pt x="227" y="38"/>
                    <a:pt x="229" y="37"/>
                    <a:pt x="229" y="35"/>
                  </a:cubicBezTo>
                  <a:cubicBezTo>
                    <a:pt x="229" y="33"/>
                    <a:pt x="227" y="31"/>
                    <a:pt x="226" y="31"/>
                  </a:cubicBezTo>
                  <a:close/>
                  <a:moveTo>
                    <a:pt x="237" y="35"/>
                  </a:moveTo>
                  <a:cubicBezTo>
                    <a:pt x="235" y="35"/>
                    <a:pt x="234" y="36"/>
                    <a:pt x="234" y="38"/>
                  </a:cubicBezTo>
                  <a:cubicBezTo>
                    <a:pt x="234" y="40"/>
                    <a:pt x="235" y="42"/>
                    <a:pt x="237" y="42"/>
                  </a:cubicBezTo>
                  <a:cubicBezTo>
                    <a:pt x="239" y="42"/>
                    <a:pt x="240" y="40"/>
                    <a:pt x="240" y="38"/>
                  </a:cubicBezTo>
                  <a:cubicBezTo>
                    <a:pt x="240" y="37"/>
                    <a:pt x="239" y="35"/>
                    <a:pt x="237" y="35"/>
                  </a:cubicBezTo>
                  <a:close/>
                  <a:moveTo>
                    <a:pt x="216" y="49"/>
                  </a:moveTo>
                  <a:cubicBezTo>
                    <a:pt x="214" y="49"/>
                    <a:pt x="212" y="51"/>
                    <a:pt x="212" y="53"/>
                  </a:cubicBezTo>
                  <a:cubicBezTo>
                    <a:pt x="212" y="55"/>
                    <a:pt x="214" y="56"/>
                    <a:pt x="216" y="56"/>
                  </a:cubicBezTo>
                  <a:cubicBezTo>
                    <a:pt x="218" y="56"/>
                    <a:pt x="219" y="55"/>
                    <a:pt x="219" y="53"/>
                  </a:cubicBezTo>
                  <a:cubicBezTo>
                    <a:pt x="219" y="51"/>
                    <a:pt x="218" y="49"/>
                    <a:pt x="216" y="49"/>
                  </a:cubicBezTo>
                  <a:close/>
                  <a:moveTo>
                    <a:pt x="177" y="31"/>
                  </a:moveTo>
                  <a:cubicBezTo>
                    <a:pt x="175" y="31"/>
                    <a:pt x="174" y="32"/>
                    <a:pt x="174" y="34"/>
                  </a:cubicBezTo>
                  <a:cubicBezTo>
                    <a:pt x="174" y="36"/>
                    <a:pt x="175" y="38"/>
                    <a:pt x="177" y="38"/>
                  </a:cubicBezTo>
                  <a:cubicBezTo>
                    <a:pt x="179" y="38"/>
                    <a:pt x="181" y="36"/>
                    <a:pt x="181" y="34"/>
                  </a:cubicBezTo>
                  <a:cubicBezTo>
                    <a:pt x="181" y="32"/>
                    <a:pt x="179" y="31"/>
                    <a:pt x="177" y="31"/>
                  </a:cubicBezTo>
                  <a:close/>
                  <a:moveTo>
                    <a:pt x="170" y="29"/>
                  </a:moveTo>
                  <a:cubicBezTo>
                    <a:pt x="169" y="29"/>
                    <a:pt x="168" y="30"/>
                    <a:pt x="168" y="31"/>
                  </a:cubicBezTo>
                  <a:cubicBezTo>
                    <a:pt x="168" y="32"/>
                    <a:pt x="169" y="33"/>
                    <a:pt x="170" y="33"/>
                  </a:cubicBezTo>
                  <a:cubicBezTo>
                    <a:pt x="171" y="33"/>
                    <a:pt x="172" y="32"/>
                    <a:pt x="172" y="31"/>
                  </a:cubicBezTo>
                  <a:cubicBezTo>
                    <a:pt x="172" y="30"/>
                    <a:pt x="171" y="29"/>
                    <a:pt x="170" y="29"/>
                  </a:cubicBezTo>
                  <a:close/>
                  <a:moveTo>
                    <a:pt x="165" y="45"/>
                  </a:moveTo>
                  <a:cubicBezTo>
                    <a:pt x="164" y="45"/>
                    <a:pt x="163" y="46"/>
                    <a:pt x="163" y="47"/>
                  </a:cubicBezTo>
                  <a:cubicBezTo>
                    <a:pt x="163" y="48"/>
                    <a:pt x="164" y="49"/>
                    <a:pt x="165" y="49"/>
                  </a:cubicBezTo>
                  <a:cubicBezTo>
                    <a:pt x="166" y="49"/>
                    <a:pt x="167" y="48"/>
                    <a:pt x="167" y="47"/>
                  </a:cubicBezTo>
                  <a:cubicBezTo>
                    <a:pt x="167" y="46"/>
                    <a:pt x="166" y="45"/>
                    <a:pt x="165" y="45"/>
                  </a:cubicBezTo>
                  <a:close/>
                  <a:moveTo>
                    <a:pt x="158" y="39"/>
                  </a:moveTo>
                  <a:cubicBezTo>
                    <a:pt x="157" y="39"/>
                    <a:pt x="156" y="40"/>
                    <a:pt x="156" y="41"/>
                  </a:cubicBezTo>
                  <a:cubicBezTo>
                    <a:pt x="156" y="42"/>
                    <a:pt x="157" y="43"/>
                    <a:pt x="158" y="43"/>
                  </a:cubicBezTo>
                  <a:cubicBezTo>
                    <a:pt x="159" y="43"/>
                    <a:pt x="160" y="42"/>
                    <a:pt x="160" y="41"/>
                  </a:cubicBezTo>
                  <a:cubicBezTo>
                    <a:pt x="160" y="40"/>
                    <a:pt x="159" y="39"/>
                    <a:pt x="158" y="39"/>
                  </a:cubicBezTo>
                  <a:close/>
                  <a:moveTo>
                    <a:pt x="137" y="49"/>
                  </a:moveTo>
                  <a:cubicBezTo>
                    <a:pt x="136" y="49"/>
                    <a:pt x="135" y="50"/>
                    <a:pt x="135" y="51"/>
                  </a:cubicBezTo>
                  <a:cubicBezTo>
                    <a:pt x="135" y="52"/>
                    <a:pt x="136" y="53"/>
                    <a:pt x="137" y="53"/>
                  </a:cubicBezTo>
                  <a:cubicBezTo>
                    <a:pt x="138" y="53"/>
                    <a:pt x="139" y="52"/>
                    <a:pt x="139" y="51"/>
                  </a:cubicBezTo>
                  <a:cubicBezTo>
                    <a:pt x="139" y="50"/>
                    <a:pt x="138" y="49"/>
                    <a:pt x="137" y="49"/>
                  </a:cubicBezTo>
                  <a:close/>
                  <a:moveTo>
                    <a:pt x="161" y="58"/>
                  </a:moveTo>
                  <a:cubicBezTo>
                    <a:pt x="160" y="58"/>
                    <a:pt x="159" y="59"/>
                    <a:pt x="159" y="60"/>
                  </a:cubicBezTo>
                  <a:cubicBezTo>
                    <a:pt x="159" y="61"/>
                    <a:pt x="160" y="61"/>
                    <a:pt x="161" y="61"/>
                  </a:cubicBezTo>
                  <a:cubicBezTo>
                    <a:pt x="162" y="61"/>
                    <a:pt x="163" y="61"/>
                    <a:pt x="163" y="60"/>
                  </a:cubicBezTo>
                  <a:cubicBezTo>
                    <a:pt x="163" y="59"/>
                    <a:pt x="162" y="58"/>
                    <a:pt x="161" y="58"/>
                  </a:cubicBezTo>
                  <a:close/>
                  <a:moveTo>
                    <a:pt x="151" y="94"/>
                  </a:moveTo>
                  <a:cubicBezTo>
                    <a:pt x="150" y="94"/>
                    <a:pt x="149" y="95"/>
                    <a:pt x="149" y="96"/>
                  </a:cubicBezTo>
                  <a:cubicBezTo>
                    <a:pt x="149" y="97"/>
                    <a:pt x="150" y="98"/>
                    <a:pt x="151" y="98"/>
                  </a:cubicBezTo>
                  <a:cubicBezTo>
                    <a:pt x="152" y="98"/>
                    <a:pt x="152" y="97"/>
                    <a:pt x="152" y="96"/>
                  </a:cubicBezTo>
                  <a:cubicBezTo>
                    <a:pt x="152" y="95"/>
                    <a:pt x="152" y="94"/>
                    <a:pt x="151" y="94"/>
                  </a:cubicBezTo>
                  <a:close/>
                  <a:moveTo>
                    <a:pt x="149" y="81"/>
                  </a:moveTo>
                  <a:cubicBezTo>
                    <a:pt x="148" y="81"/>
                    <a:pt x="147" y="82"/>
                    <a:pt x="147" y="83"/>
                  </a:cubicBezTo>
                  <a:cubicBezTo>
                    <a:pt x="147" y="84"/>
                    <a:pt x="148" y="85"/>
                    <a:pt x="149" y="85"/>
                  </a:cubicBezTo>
                  <a:cubicBezTo>
                    <a:pt x="150" y="85"/>
                    <a:pt x="151" y="84"/>
                    <a:pt x="151" y="83"/>
                  </a:cubicBezTo>
                  <a:cubicBezTo>
                    <a:pt x="151" y="82"/>
                    <a:pt x="150" y="81"/>
                    <a:pt x="149" y="81"/>
                  </a:cubicBezTo>
                  <a:close/>
                  <a:moveTo>
                    <a:pt x="172" y="87"/>
                  </a:moveTo>
                  <a:cubicBezTo>
                    <a:pt x="171" y="87"/>
                    <a:pt x="170" y="88"/>
                    <a:pt x="170" y="89"/>
                  </a:cubicBezTo>
                  <a:cubicBezTo>
                    <a:pt x="170" y="90"/>
                    <a:pt x="171" y="91"/>
                    <a:pt x="172" y="91"/>
                  </a:cubicBezTo>
                  <a:cubicBezTo>
                    <a:pt x="173" y="91"/>
                    <a:pt x="174" y="90"/>
                    <a:pt x="174" y="89"/>
                  </a:cubicBezTo>
                  <a:cubicBezTo>
                    <a:pt x="174" y="88"/>
                    <a:pt x="173" y="87"/>
                    <a:pt x="172" y="87"/>
                  </a:cubicBezTo>
                  <a:close/>
                  <a:moveTo>
                    <a:pt x="171" y="80"/>
                  </a:moveTo>
                  <a:cubicBezTo>
                    <a:pt x="170" y="80"/>
                    <a:pt x="170" y="81"/>
                    <a:pt x="170" y="82"/>
                  </a:cubicBezTo>
                  <a:cubicBezTo>
                    <a:pt x="170" y="83"/>
                    <a:pt x="170" y="84"/>
                    <a:pt x="171" y="84"/>
                  </a:cubicBezTo>
                  <a:cubicBezTo>
                    <a:pt x="172" y="84"/>
                    <a:pt x="173" y="83"/>
                    <a:pt x="173" y="82"/>
                  </a:cubicBezTo>
                  <a:cubicBezTo>
                    <a:pt x="173" y="81"/>
                    <a:pt x="173" y="80"/>
                    <a:pt x="171" y="80"/>
                  </a:cubicBezTo>
                  <a:close/>
                  <a:moveTo>
                    <a:pt x="166" y="83"/>
                  </a:moveTo>
                  <a:cubicBezTo>
                    <a:pt x="164" y="83"/>
                    <a:pt x="163" y="84"/>
                    <a:pt x="163" y="86"/>
                  </a:cubicBezTo>
                  <a:cubicBezTo>
                    <a:pt x="163" y="88"/>
                    <a:pt x="164" y="90"/>
                    <a:pt x="166" y="90"/>
                  </a:cubicBezTo>
                  <a:cubicBezTo>
                    <a:pt x="168" y="90"/>
                    <a:pt x="169" y="88"/>
                    <a:pt x="169" y="86"/>
                  </a:cubicBezTo>
                  <a:cubicBezTo>
                    <a:pt x="169" y="85"/>
                    <a:pt x="168" y="83"/>
                    <a:pt x="166" y="83"/>
                  </a:cubicBezTo>
                  <a:close/>
                  <a:moveTo>
                    <a:pt x="166" y="75"/>
                  </a:moveTo>
                  <a:cubicBezTo>
                    <a:pt x="164" y="75"/>
                    <a:pt x="163" y="76"/>
                    <a:pt x="163" y="78"/>
                  </a:cubicBezTo>
                  <a:cubicBezTo>
                    <a:pt x="163" y="80"/>
                    <a:pt x="164" y="82"/>
                    <a:pt x="166" y="82"/>
                  </a:cubicBezTo>
                  <a:cubicBezTo>
                    <a:pt x="168" y="82"/>
                    <a:pt x="169" y="80"/>
                    <a:pt x="169" y="78"/>
                  </a:cubicBezTo>
                  <a:cubicBezTo>
                    <a:pt x="169" y="76"/>
                    <a:pt x="168" y="75"/>
                    <a:pt x="166" y="75"/>
                  </a:cubicBezTo>
                  <a:close/>
                  <a:moveTo>
                    <a:pt x="134" y="54"/>
                  </a:moveTo>
                  <a:cubicBezTo>
                    <a:pt x="132" y="54"/>
                    <a:pt x="130" y="55"/>
                    <a:pt x="130" y="57"/>
                  </a:cubicBezTo>
                  <a:cubicBezTo>
                    <a:pt x="130" y="59"/>
                    <a:pt x="132" y="60"/>
                    <a:pt x="134" y="61"/>
                  </a:cubicBezTo>
                  <a:cubicBezTo>
                    <a:pt x="135" y="61"/>
                    <a:pt x="137" y="59"/>
                    <a:pt x="137" y="57"/>
                  </a:cubicBezTo>
                  <a:cubicBezTo>
                    <a:pt x="137" y="55"/>
                    <a:pt x="135" y="54"/>
                    <a:pt x="134" y="54"/>
                  </a:cubicBezTo>
                  <a:close/>
                  <a:moveTo>
                    <a:pt x="143" y="51"/>
                  </a:moveTo>
                  <a:cubicBezTo>
                    <a:pt x="140" y="51"/>
                    <a:pt x="138" y="53"/>
                    <a:pt x="137" y="56"/>
                  </a:cubicBezTo>
                  <a:cubicBezTo>
                    <a:pt x="137" y="59"/>
                    <a:pt x="140" y="61"/>
                    <a:pt x="143" y="61"/>
                  </a:cubicBezTo>
                  <a:cubicBezTo>
                    <a:pt x="146" y="61"/>
                    <a:pt x="148" y="59"/>
                    <a:pt x="148" y="56"/>
                  </a:cubicBezTo>
                  <a:cubicBezTo>
                    <a:pt x="148" y="53"/>
                    <a:pt x="146" y="51"/>
                    <a:pt x="143" y="51"/>
                  </a:cubicBezTo>
                  <a:close/>
                  <a:moveTo>
                    <a:pt x="166" y="33"/>
                  </a:moveTo>
                  <a:cubicBezTo>
                    <a:pt x="164" y="33"/>
                    <a:pt x="161" y="36"/>
                    <a:pt x="161" y="39"/>
                  </a:cubicBezTo>
                  <a:cubicBezTo>
                    <a:pt x="161" y="41"/>
                    <a:pt x="163" y="44"/>
                    <a:pt x="166" y="44"/>
                  </a:cubicBezTo>
                  <a:cubicBezTo>
                    <a:pt x="169" y="44"/>
                    <a:pt x="172" y="42"/>
                    <a:pt x="172" y="39"/>
                  </a:cubicBezTo>
                  <a:cubicBezTo>
                    <a:pt x="172" y="36"/>
                    <a:pt x="169" y="33"/>
                    <a:pt x="166" y="33"/>
                  </a:cubicBezTo>
                  <a:close/>
                  <a:moveTo>
                    <a:pt x="143" y="39"/>
                  </a:moveTo>
                  <a:cubicBezTo>
                    <a:pt x="140" y="39"/>
                    <a:pt x="138" y="41"/>
                    <a:pt x="138" y="44"/>
                  </a:cubicBezTo>
                  <a:cubicBezTo>
                    <a:pt x="138" y="47"/>
                    <a:pt x="140" y="50"/>
                    <a:pt x="143" y="50"/>
                  </a:cubicBezTo>
                  <a:cubicBezTo>
                    <a:pt x="146" y="50"/>
                    <a:pt x="148" y="47"/>
                    <a:pt x="148" y="44"/>
                  </a:cubicBezTo>
                  <a:cubicBezTo>
                    <a:pt x="148" y="41"/>
                    <a:pt x="146" y="39"/>
                    <a:pt x="143" y="39"/>
                  </a:cubicBezTo>
                  <a:close/>
                  <a:moveTo>
                    <a:pt x="225" y="39"/>
                  </a:moveTo>
                  <a:cubicBezTo>
                    <a:pt x="221" y="39"/>
                    <a:pt x="218" y="42"/>
                    <a:pt x="218" y="46"/>
                  </a:cubicBezTo>
                  <a:cubicBezTo>
                    <a:pt x="218" y="50"/>
                    <a:pt x="221" y="54"/>
                    <a:pt x="225" y="54"/>
                  </a:cubicBezTo>
                  <a:cubicBezTo>
                    <a:pt x="229" y="54"/>
                    <a:pt x="233" y="51"/>
                    <a:pt x="233" y="46"/>
                  </a:cubicBezTo>
                  <a:cubicBezTo>
                    <a:pt x="233" y="42"/>
                    <a:pt x="229" y="39"/>
                    <a:pt x="225" y="39"/>
                  </a:cubicBezTo>
                  <a:close/>
                  <a:moveTo>
                    <a:pt x="221" y="56"/>
                  </a:moveTo>
                  <a:cubicBezTo>
                    <a:pt x="217" y="56"/>
                    <a:pt x="214" y="59"/>
                    <a:pt x="214" y="63"/>
                  </a:cubicBezTo>
                  <a:cubicBezTo>
                    <a:pt x="214" y="67"/>
                    <a:pt x="217" y="70"/>
                    <a:pt x="221" y="70"/>
                  </a:cubicBezTo>
                  <a:cubicBezTo>
                    <a:pt x="225" y="70"/>
                    <a:pt x="228" y="67"/>
                    <a:pt x="228" y="63"/>
                  </a:cubicBezTo>
                  <a:cubicBezTo>
                    <a:pt x="228" y="59"/>
                    <a:pt x="225" y="56"/>
                    <a:pt x="221" y="56"/>
                  </a:cubicBezTo>
                  <a:close/>
                  <a:moveTo>
                    <a:pt x="185" y="115"/>
                  </a:moveTo>
                  <a:cubicBezTo>
                    <a:pt x="182" y="115"/>
                    <a:pt x="179" y="118"/>
                    <a:pt x="179" y="121"/>
                  </a:cubicBezTo>
                  <a:cubicBezTo>
                    <a:pt x="179" y="124"/>
                    <a:pt x="182" y="126"/>
                    <a:pt x="185" y="126"/>
                  </a:cubicBezTo>
                  <a:cubicBezTo>
                    <a:pt x="188" y="126"/>
                    <a:pt x="190" y="124"/>
                    <a:pt x="190" y="121"/>
                  </a:cubicBezTo>
                  <a:cubicBezTo>
                    <a:pt x="190" y="118"/>
                    <a:pt x="188" y="115"/>
                    <a:pt x="185" y="115"/>
                  </a:cubicBezTo>
                  <a:close/>
                  <a:moveTo>
                    <a:pt x="178" y="85"/>
                  </a:moveTo>
                  <a:cubicBezTo>
                    <a:pt x="176" y="85"/>
                    <a:pt x="174" y="86"/>
                    <a:pt x="174" y="88"/>
                  </a:cubicBezTo>
                  <a:cubicBezTo>
                    <a:pt x="174" y="90"/>
                    <a:pt x="176" y="91"/>
                    <a:pt x="178" y="91"/>
                  </a:cubicBezTo>
                  <a:cubicBezTo>
                    <a:pt x="180" y="91"/>
                    <a:pt x="181" y="90"/>
                    <a:pt x="181" y="88"/>
                  </a:cubicBezTo>
                  <a:cubicBezTo>
                    <a:pt x="181" y="86"/>
                    <a:pt x="180" y="85"/>
                    <a:pt x="178" y="85"/>
                  </a:cubicBezTo>
                  <a:close/>
                  <a:moveTo>
                    <a:pt x="193" y="86"/>
                  </a:moveTo>
                  <a:cubicBezTo>
                    <a:pt x="185" y="86"/>
                    <a:pt x="178" y="92"/>
                    <a:pt x="178" y="101"/>
                  </a:cubicBezTo>
                  <a:cubicBezTo>
                    <a:pt x="178" y="109"/>
                    <a:pt x="185" y="116"/>
                    <a:pt x="193" y="116"/>
                  </a:cubicBezTo>
                  <a:cubicBezTo>
                    <a:pt x="202" y="116"/>
                    <a:pt x="208" y="109"/>
                    <a:pt x="209" y="101"/>
                  </a:cubicBezTo>
                  <a:cubicBezTo>
                    <a:pt x="209" y="93"/>
                    <a:pt x="202" y="86"/>
                    <a:pt x="193" y="86"/>
                  </a:cubicBezTo>
                  <a:close/>
                  <a:moveTo>
                    <a:pt x="247" y="156"/>
                  </a:moveTo>
                  <a:cubicBezTo>
                    <a:pt x="239" y="156"/>
                    <a:pt x="232" y="162"/>
                    <a:pt x="232" y="171"/>
                  </a:cubicBezTo>
                  <a:cubicBezTo>
                    <a:pt x="231" y="179"/>
                    <a:pt x="238" y="186"/>
                    <a:pt x="247" y="186"/>
                  </a:cubicBezTo>
                  <a:cubicBezTo>
                    <a:pt x="255" y="186"/>
                    <a:pt x="262" y="179"/>
                    <a:pt x="262" y="171"/>
                  </a:cubicBezTo>
                  <a:cubicBezTo>
                    <a:pt x="262" y="163"/>
                    <a:pt x="255" y="156"/>
                    <a:pt x="247" y="156"/>
                  </a:cubicBezTo>
                  <a:close/>
                  <a:moveTo>
                    <a:pt x="205" y="133"/>
                  </a:moveTo>
                  <a:cubicBezTo>
                    <a:pt x="197" y="133"/>
                    <a:pt x="190" y="139"/>
                    <a:pt x="190" y="148"/>
                  </a:cubicBezTo>
                  <a:cubicBezTo>
                    <a:pt x="190" y="156"/>
                    <a:pt x="197" y="163"/>
                    <a:pt x="205" y="163"/>
                  </a:cubicBezTo>
                  <a:cubicBezTo>
                    <a:pt x="213" y="163"/>
                    <a:pt x="220" y="156"/>
                    <a:pt x="220" y="148"/>
                  </a:cubicBezTo>
                  <a:cubicBezTo>
                    <a:pt x="220" y="140"/>
                    <a:pt x="214" y="133"/>
                    <a:pt x="205" y="133"/>
                  </a:cubicBezTo>
                  <a:close/>
                  <a:moveTo>
                    <a:pt x="25" y="113"/>
                  </a:moveTo>
                  <a:cubicBezTo>
                    <a:pt x="24" y="113"/>
                    <a:pt x="23" y="114"/>
                    <a:pt x="23" y="115"/>
                  </a:cubicBezTo>
                  <a:cubicBezTo>
                    <a:pt x="23" y="116"/>
                    <a:pt x="24" y="117"/>
                    <a:pt x="25" y="117"/>
                  </a:cubicBezTo>
                  <a:cubicBezTo>
                    <a:pt x="26" y="117"/>
                    <a:pt x="27" y="116"/>
                    <a:pt x="27" y="115"/>
                  </a:cubicBezTo>
                  <a:cubicBezTo>
                    <a:pt x="27" y="114"/>
                    <a:pt x="26" y="113"/>
                    <a:pt x="25" y="113"/>
                  </a:cubicBezTo>
                  <a:close/>
                  <a:moveTo>
                    <a:pt x="11" y="115"/>
                  </a:moveTo>
                  <a:cubicBezTo>
                    <a:pt x="10" y="115"/>
                    <a:pt x="9" y="116"/>
                    <a:pt x="9" y="117"/>
                  </a:cubicBezTo>
                  <a:cubicBezTo>
                    <a:pt x="9" y="118"/>
                    <a:pt x="10" y="119"/>
                    <a:pt x="11" y="119"/>
                  </a:cubicBezTo>
                  <a:cubicBezTo>
                    <a:pt x="12" y="119"/>
                    <a:pt x="13" y="118"/>
                    <a:pt x="13" y="117"/>
                  </a:cubicBezTo>
                  <a:cubicBezTo>
                    <a:pt x="13" y="116"/>
                    <a:pt x="12" y="115"/>
                    <a:pt x="11" y="115"/>
                  </a:cubicBezTo>
                  <a:close/>
                  <a:moveTo>
                    <a:pt x="18" y="113"/>
                  </a:moveTo>
                  <a:cubicBezTo>
                    <a:pt x="16" y="113"/>
                    <a:pt x="14" y="115"/>
                    <a:pt x="14" y="117"/>
                  </a:cubicBezTo>
                  <a:cubicBezTo>
                    <a:pt x="14" y="120"/>
                    <a:pt x="16" y="122"/>
                    <a:pt x="18" y="122"/>
                  </a:cubicBezTo>
                  <a:cubicBezTo>
                    <a:pt x="20" y="122"/>
                    <a:pt x="22" y="120"/>
                    <a:pt x="23" y="117"/>
                  </a:cubicBezTo>
                  <a:cubicBezTo>
                    <a:pt x="23" y="115"/>
                    <a:pt x="21" y="113"/>
                    <a:pt x="18" y="113"/>
                  </a:cubicBezTo>
                  <a:close/>
                  <a:moveTo>
                    <a:pt x="3" y="136"/>
                  </a:moveTo>
                  <a:cubicBezTo>
                    <a:pt x="2" y="136"/>
                    <a:pt x="2" y="137"/>
                    <a:pt x="2" y="138"/>
                  </a:cubicBezTo>
                  <a:cubicBezTo>
                    <a:pt x="2" y="139"/>
                    <a:pt x="2" y="140"/>
                    <a:pt x="3" y="140"/>
                  </a:cubicBezTo>
                  <a:cubicBezTo>
                    <a:pt x="4" y="140"/>
                    <a:pt x="5" y="139"/>
                    <a:pt x="5" y="138"/>
                  </a:cubicBezTo>
                  <a:cubicBezTo>
                    <a:pt x="5" y="137"/>
                    <a:pt x="4" y="136"/>
                    <a:pt x="3" y="136"/>
                  </a:cubicBezTo>
                  <a:close/>
                  <a:moveTo>
                    <a:pt x="5" y="141"/>
                  </a:moveTo>
                  <a:cubicBezTo>
                    <a:pt x="3" y="141"/>
                    <a:pt x="1" y="143"/>
                    <a:pt x="1" y="145"/>
                  </a:cubicBezTo>
                  <a:cubicBezTo>
                    <a:pt x="1" y="147"/>
                    <a:pt x="3" y="148"/>
                    <a:pt x="5" y="148"/>
                  </a:cubicBezTo>
                  <a:cubicBezTo>
                    <a:pt x="6" y="148"/>
                    <a:pt x="8" y="147"/>
                    <a:pt x="8" y="145"/>
                  </a:cubicBezTo>
                  <a:cubicBezTo>
                    <a:pt x="8" y="143"/>
                    <a:pt x="7" y="142"/>
                    <a:pt x="5" y="141"/>
                  </a:cubicBezTo>
                  <a:close/>
                  <a:moveTo>
                    <a:pt x="13" y="131"/>
                  </a:moveTo>
                  <a:cubicBezTo>
                    <a:pt x="12" y="131"/>
                    <a:pt x="11" y="132"/>
                    <a:pt x="11" y="133"/>
                  </a:cubicBezTo>
                  <a:cubicBezTo>
                    <a:pt x="11" y="134"/>
                    <a:pt x="12" y="135"/>
                    <a:pt x="13" y="135"/>
                  </a:cubicBezTo>
                  <a:cubicBezTo>
                    <a:pt x="14" y="135"/>
                    <a:pt x="15" y="134"/>
                    <a:pt x="15" y="133"/>
                  </a:cubicBezTo>
                  <a:cubicBezTo>
                    <a:pt x="15" y="132"/>
                    <a:pt x="14" y="131"/>
                    <a:pt x="13" y="131"/>
                  </a:cubicBezTo>
                  <a:close/>
                  <a:moveTo>
                    <a:pt x="15" y="125"/>
                  </a:moveTo>
                  <a:cubicBezTo>
                    <a:pt x="14" y="125"/>
                    <a:pt x="13" y="125"/>
                    <a:pt x="13" y="126"/>
                  </a:cubicBezTo>
                  <a:cubicBezTo>
                    <a:pt x="13" y="127"/>
                    <a:pt x="14" y="128"/>
                    <a:pt x="15" y="128"/>
                  </a:cubicBezTo>
                  <a:cubicBezTo>
                    <a:pt x="16" y="128"/>
                    <a:pt x="17" y="127"/>
                    <a:pt x="17" y="126"/>
                  </a:cubicBezTo>
                  <a:cubicBezTo>
                    <a:pt x="17" y="125"/>
                    <a:pt x="16" y="125"/>
                    <a:pt x="15" y="125"/>
                  </a:cubicBezTo>
                  <a:close/>
                  <a:moveTo>
                    <a:pt x="11" y="136"/>
                  </a:moveTo>
                  <a:cubicBezTo>
                    <a:pt x="9" y="136"/>
                    <a:pt x="8" y="138"/>
                    <a:pt x="8" y="139"/>
                  </a:cubicBezTo>
                  <a:cubicBezTo>
                    <a:pt x="8" y="141"/>
                    <a:pt x="9" y="143"/>
                    <a:pt x="11" y="143"/>
                  </a:cubicBezTo>
                  <a:cubicBezTo>
                    <a:pt x="13" y="143"/>
                    <a:pt x="14" y="141"/>
                    <a:pt x="14" y="140"/>
                  </a:cubicBezTo>
                  <a:cubicBezTo>
                    <a:pt x="14" y="138"/>
                    <a:pt x="13" y="136"/>
                    <a:pt x="11" y="136"/>
                  </a:cubicBezTo>
                  <a:close/>
                  <a:moveTo>
                    <a:pt x="27" y="148"/>
                  </a:moveTo>
                  <a:cubicBezTo>
                    <a:pt x="26" y="148"/>
                    <a:pt x="25" y="149"/>
                    <a:pt x="25" y="150"/>
                  </a:cubicBezTo>
                  <a:cubicBezTo>
                    <a:pt x="25" y="151"/>
                    <a:pt x="26" y="152"/>
                    <a:pt x="27" y="152"/>
                  </a:cubicBezTo>
                  <a:cubicBezTo>
                    <a:pt x="28" y="152"/>
                    <a:pt x="29" y="151"/>
                    <a:pt x="29" y="150"/>
                  </a:cubicBezTo>
                  <a:cubicBezTo>
                    <a:pt x="29" y="149"/>
                    <a:pt x="28" y="149"/>
                    <a:pt x="27" y="148"/>
                  </a:cubicBezTo>
                  <a:close/>
                  <a:moveTo>
                    <a:pt x="25" y="153"/>
                  </a:moveTo>
                  <a:cubicBezTo>
                    <a:pt x="23" y="153"/>
                    <a:pt x="22" y="155"/>
                    <a:pt x="22" y="157"/>
                  </a:cubicBezTo>
                  <a:cubicBezTo>
                    <a:pt x="22" y="159"/>
                    <a:pt x="23" y="160"/>
                    <a:pt x="25" y="160"/>
                  </a:cubicBezTo>
                  <a:cubicBezTo>
                    <a:pt x="27" y="160"/>
                    <a:pt x="29" y="159"/>
                    <a:pt x="29" y="157"/>
                  </a:cubicBezTo>
                  <a:cubicBezTo>
                    <a:pt x="29" y="155"/>
                    <a:pt x="27" y="153"/>
                    <a:pt x="25" y="153"/>
                  </a:cubicBezTo>
                  <a:close/>
                  <a:moveTo>
                    <a:pt x="36" y="149"/>
                  </a:moveTo>
                  <a:cubicBezTo>
                    <a:pt x="33" y="148"/>
                    <a:pt x="30" y="151"/>
                    <a:pt x="30" y="154"/>
                  </a:cubicBezTo>
                  <a:cubicBezTo>
                    <a:pt x="30" y="157"/>
                    <a:pt x="32" y="159"/>
                    <a:pt x="35" y="159"/>
                  </a:cubicBezTo>
                  <a:cubicBezTo>
                    <a:pt x="38" y="159"/>
                    <a:pt x="41" y="157"/>
                    <a:pt x="41" y="154"/>
                  </a:cubicBezTo>
                  <a:cubicBezTo>
                    <a:pt x="41" y="151"/>
                    <a:pt x="38" y="149"/>
                    <a:pt x="36" y="149"/>
                  </a:cubicBezTo>
                  <a:close/>
                  <a:moveTo>
                    <a:pt x="15" y="143"/>
                  </a:moveTo>
                  <a:cubicBezTo>
                    <a:pt x="11" y="143"/>
                    <a:pt x="8" y="146"/>
                    <a:pt x="8" y="150"/>
                  </a:cubicBezTo>
                  <a:cubicBezTo>
                    <a:pt x="8" y="154"/>
                    <a:pt x="11" y="158"/>
                    <a:pt x="15" y="158"/>
                  </a:cubicBezTo>
                  <a:cubicBezTo>
                    <a:pt x="19" y="158"/>
                    <a:pt x="23" y="154"/>
                    <a:pt x="23" y="150"/>
                  </a:cubicBezTo>
                  <a:cubicBezTo>
                    <a:pt x="23" y="146"/>
                    <a:pt x="19" y="143"/>
                    <a:pt x="15" y="143"/>
                  </a:cubicBezTo>
                  <a:close/>
                  <a:moveTo>
                    <a:pt x="5" y="127"/>
                  </a:moveTo>
                  <a:cubicBezTo>
                    <a:pt x="3" y="127"/>
                    <a:pt x="1" y="129"/>
                    <a:pt x="1" y="131"/>
                  </a:cubicBezTo>
                  <a:cubicBezTo>
                    <a:pt x="1" y="134"/>
                    <a:pt x="3" y="136"/>
                    <a:pt x="5" y="136"/>
                  </a:cubicBezTo>
                  <a:cubicBezTo>
                    <a:pt x="8" y="136"/>
                    <a:pt x="10" y="134"/>
                    <a:pt x="10" y="131"/>
                  </a:cubicBezTo>
                  <a:cubicBezTo>
                    <a:pt x="10" y="129"/>
                    <a:pt x="8" y="127"/>
                    <a:pt x="5" y="127"/>
                  </a:cubicBezTo>
                  <a:close/>
                  <a:moveTo>
                    <a:pt x="32" y="117"/>
                  </a:moveTo>
                  <a:cubicBezTo>
                    <a:pt x="23" y="117"/>
                    <a:pt x="17" y="124"/>
                    <a:pt x="16" y="132"/>
                  </a:cubicBezTo>
                  <a:cubicBezTo>
                    <a:pt x="16" y="141"/>
                    <a:pt x="23" y="148"/>
                    <a:pt x="32" y="148"/>
                  </a:cubicBezTo>
                  <a:cubicBezTo>
                    <a:pt x="40" y="148"/>
                    <a:pt x="47" y="141"/>
                    <a:pt x="47" y="133"/>
                  </a:cubicBezTo>
                  <a:cubicBezTo>
                    <a:pt x="47" y="124"/>
                    <a:pt x="40" y="117"/>
                    <a:pt x="32" y="117"/>
                  </a:cubicBezTo>
                  <a:close/>
                  <a:moveTo>
                    <a:pt x="11" y="195"/>
                  </a:moveTo>
                  <a:cubicBezTo>
                    <a:pt x="10" y="195"/>
                    <a:pt x="9" y="196"/>
                    <a:pt x="9" y="197"/>
                  </a:cubicBezTo>
                  <a:cubicBezTo>
                    <a:pt x="9" y="198"/>
                    <a:pt x="10" y="199"/>
                    <a:pt x="11" y="199"/>
                  </a:cubicBezTo>
                  <a:cubicBezTo>
                    <a:pt x="12" y="199"/>
                    <a:pt x="13" y="198"/>
                    <a:pt x="13" y="197"/>
                  </a:cubicBezTo>
                  <a:cubicBezTo>
                    <a:pt x="13" y="196"/>
                    <a:pt x="12" y="195"/>
                    <a:pt x="11" y="195"/>
                  </a:cubicBezTo>
                  <a:close/>
                  <a:moveTo>
                    <a:pt x="5" y="184"/>
                  </a:moveTo>
                  <a:cubicBezTo>
                    <a:pt x="4" y="184"/>
                    <a:pt x="2" y="186"/>
                    <a:pt x="2" y="188"/>
                  </a:cubicBezTo>
                  <a:cubicBezTo>
                    <a:pt x="2" y="189"/>
                    <a:pt x="3" y="191"/>
                    <a:pt x="5" y="191"/>
                  </a:cubicBezTo>
                  <a:cubicBezTo>
                    <a:pt x="7" y="191"/>
                    <a:pt x="9" y="190"/>
                    <a:pt x="9" y="188"/>
                  </a:cubicBezTo>
                  <a:cubicBezTo>
                    <a:pt x="9" y="186"/>
                    <a:pt x="7" y="184"/>
                    <a:pt x="5" y="184"/>
                  </a:cubicBezTo>
                  <a:close/>
                  <a:moveTo>
                    <a:pt x="4" y="164"/>
                  </a:moveTo>
                  <a:cubicBezTo>
                    <a:pt x="3" y="164"/>
                    <a:pt x="1" y="166"/>
                    <a:pt x="1" y="168"/>
                  </a:cubicBezTo>
                  <a:cubicBezTo>
                    <a:pt x="1" y="170"/>
                    <a:pt x="3" y="171"/>
                    <a:pt x="4" y="171"/>
                  </a:cubicBezTo>
                  <a:cubicBezTo>
                    <a:pt x="6" y="171"/>
                    <a:pt x="8" y="170"/>
                    <a:pt x="8" y="168"/>
                  </a:cubicBezTo>
                  <a:cubicBezTo>
                    <a:pt x="8" y="166"/>
                    <a:pt x="6" y="164"/>
                    <a:pt x="4" y="164"/>
                  </a:cubicBezTo>
                  <a:close/>
                  <a:moveTo>
                    <a:pt x="109" y="67"/>
                  </a:moveTo>
                  <a:cubicBezTo>
                    <a:pt x="108" y="67"/>
                    <a:pt x="107" y="68"/>
                    <a:pt x="107" y="69"/>
                  </a:cubicBezTo>
                  <a:cubicBezTo>
                    <a:pt x="107" y="70"/>
                    <a:pt x="108" y="71"/>
                    <a:pt x="109" y="71"/>
                  </a:cubicBezTo>
                  <a:cubicBezTo>
                    <a:pt x="110" y="71"/>
                    <a:pt x="111" y="70"/>
                    <a:pt x="111" y="69"/>
                  </a:cubicBezTo>
                  <a:cubicBezTo>
                    <a:pt x="111" y="68"/>
                    <a:pt x="110" y="67"/>
                    <a:pt x="109" y="67"/>
                  </a:cubicBezTo>
                  <a:close/>
                  <a:moveTo>
                    <a:pt x="103" y="69"/>
                  </a:moveTo>
                  <a:cubicBezTo>
                    <a:pt x="102" y="69"/>
                    <a:pt x="100" y="71"/>
                    <a:pt x="100" y="73"/>
                  </a:cubicBezTo>
                  <a:cubicBezTo>
                    <a:pt x="100" y="74"/>
                    <a:pt x="101" y="76"/>
                    <a:pt x="103" y="76"/>
                  </a:cubicBezTo>
                  <a:cubicBezTo>
                    <a:pt x="105" y="76"/>
                    <a:pt x="107" y="74"/>
                    <a:pt x="107" y="73"/>
                  </a:cubicBezTo>
                  <a:cubicBezTo>
                    <a:pt x="107" y="71"/>
                    <a:pt x="105" y="69"/>
                    <a:pt x="103" y="69"/>
                  </a:cubicBezTo>
                  <a:close/>
                  <a:moveTo>
                    <a:pt x="77" y="91"/>
                  </a:moveTo>
                  <a:cubicBezTo>
                    <a:pt x="76" y="91"/>
                    <a:pt x="75" y="92"/>
                    <a:pt x="75" y="93"/>
                  </a:cubicBezTo>
                  <a:cubicBezTo>
                    <a:pt x="75" y="94"/>
                    <a:pt x="76" y="95"/>
                    <a:pt x="77" y="95"/>
                  </a:cubicBezTo>
                  <a:cubicBezTo>
                    <a:pt x="78" y="95"/>
                    <a:pt x="79" y="94"/>
                    <a:pt x="79" y="93"/>
                  </a:cubicBezTo>
                  <a:cubicBezTo>
                    <a:pt x="79" y="92"/>
                    <a:pt x="78" y="91"/>
                    <a:pt x="77" y="91"/>
                  </a:cubicBezTo>
                  <a:close/>
                  <a:moveTo>
                    <a:pt x="62" y="90"/>
                  </a:moveTo>
                  <a:cubicBezTo>
                    <a:pt x="60" y="90"/>
                    <a:pt x="60" y="90"/>
                    <a:pt x="60" y="91"/>
                  </a:cubicBezTo>
                  <a:cubicBezTo>
                    <a:pt x="60" y="93"/>
                    <a:pt x="60" y="93"/>
                    <a:pt x="61" y="93"/>
                  </a:cubicBezTo>
                  <a:cubicBezTo>
                    <a:pt x="63" y="93"/>
                    <a:pt x="63" y="93"/>
                    <a:pt x="63" y="92"/>
                  </a:cubicBezTo>
                  <a:cubicBezTo>
                    <a:pt x="63" y="90"/>
                    <a:pt x="63" y="90"/>
                    <a:pt x="62" y="90"/>
                  </a:cubicBezTo>
                  <a:close/>
                  <a:moveTo>
                    <a:pt x="69" y="87"/>
                  </a:moveTo>
                  <a:cubicBezTo>
                    <a:pt x="67" y="87"/>
                    <a:pt x="65" y="89"/>
                    <a:pt x="65" y="92"/>
                  </a:cubicBezTo>
                  <a:cubicBezTo>
                    <a:pt x="65" y="94"/>
                    <a:pt x="67" y="96"/>
                    <a:pt x="69" y="96"/>
                  </a:cubicBezTo>
                  <a:cubicBezTo>
                    <a:pt x="72" y="96"/>
                    <a:pt x="74" y="94"/>
                    <a:pt x="74" y="92"/>
                  </a:cubicBezTo>
                  <a:cubicBezTo>
                    <a:pt x="74" y="89"/>
                    <a:pt x="72" y="87"/>
                    <a:pt x="69" y="87"/>
                  </a:cubicBezTo>
                  <a:close/>
                  <a:moveTo>
                    <a:pt x="13" y="108"/>
                  </a:moveTo>
                  <a:cubicBezTo>
                    <a:pt x="12" y="108"/>
                    <a:pt x="11" y="109"/>
                    <a:pt x="11" y="110"/>
                  </a:cubicBezTo>
                  <a:cubicBezTo>
                    <a:pt x="11" y="111"/>
                    <a:pt x="12" y="112"/>
                    <a:pt x="13" y="112"/>
                  </a:cubicBezTo>
                  <a:cubicBezTo>
                    <a:pt x="14" y="112"/>
                    <a:pt x="14" y="111"/>
                    <a:pt x="14" y="110"/>
                  </a:cubicBezTo>
                  <a:cubicBezTo>
                    <a:pt x="14" y="109"/>
                    <a:pt x="14" y="108"/>
                    <a:pt x="13" y="108"/>
                  </a:cubicBezTo>
                  <a:close/>
                  <a:moveTo>
                    <a:pt x="8" y="106"/>
                  </a:moveTo>
                  <a:cubicBezTo>
                    <a:pt x="7" y="106"/>
                    <a:pt x="6" y="107"/>
                    <a:pt x="6" y="108"/>
                  </a:cubicBezTo>
                  <a:cubicBezTo>
                    <a:pt x="6" y="109"/>
                    <a:pt x="7" y="110"/>
                    <a:pt x="8" y="110"/>
                  </a:cubicBezTo>
                  <a:cubicBezTo>
                    <a:pt x="9" y="110"/>
                    <a:pt x="10" y="109"/>
                    <a:pt x="10" y="108"/>
                  </a:cubicBezTo>
                  <a:cubicBezTo>
                    <a:pt x="10" y="107"/>
                    <a:pt x="9" y="106"/>
                    <a:pt x="8" y="106"/>
                  </a:cubicBezTo>
                  <a:close/>
                  <a:moveTo>
                    <a:pt x="14" y="99"/>
                  </a:moveTo>
                  <a:cubicBezTo>
                    <a:pt x="12" y="99"/>
                    <a:pt x="10" y="101"/>
                    <a:pt x="10" y="103"/>
                  </a:cubicBezTo>
                  <a:cubicBezTo>
                    <a:pt x="10" y="106"/>
                    <a:pt x="12" y="108"/>
                    <a:pt x="14" y="108"/>
                  </a:cubicBezTo>
                  <a:cubicBezTo>
                    <a:pt x="17" y="108"/>
                    <a:pt x="19" y="106"/>
                    <a:pt x="19" y="103"/>
                  </a:cubicBezTo>
                  <a:cubicBezTo>
                    <a:pt x="19" y="101"/>
                    <a:pt x="17" y="99"/>
                    <a:pt x="14" y="99"/>
                  </a:cubicBezTo>
                  <a:close/>
                  <a:moveTo>
                    <a:pt x="18" y="92"/>
                  </a:moveTo>
                  <a:cubicBezTo>
                    <a:pt x="17" y="92"/>
                    <a:pt x="16" y="93"/>
                    <a:pt x="16" y="94"/>
                  </a:cubicBezTo>
                  <a:cubicBezTo>
                    <a:pt x="16" y="95"/>
                    <a:pt x="17" y="96"/>
                    <a:pt x="18" y="96"/>
                  </a:cubicBezTo>
                  <a:cubicBezTo>
                    <a:pt x="19" y="96"/>
                    <a:pt x="20" y="95"/>
                    <a:pt x="20" y="94"/>
                  </a:cubicBezTo>
                  <a:cubicBezTo>
                    <a:pt x="20" y="93"/>
                    <a:pt x="19" y="92"/>
                    <a:pt x="18" y="92"/>
                  </a:cubicBezTo>
                  <a:close/>
                  <a:moveTo>
                    <a:pt x="23" y="80"/>
                  </a:moveTo>
                  <a:cubicBezTo>
                    <a:pt x="22" y="80"/>
                    <a:pt x="21" y="80"/>
                    <a:pt x="21" y="81"/>
                  </a:cubicBezTo>
                  <a:cubicBezTo>
                    <a:pt x="21" y="82"/>
                    <a:pt x="22" y="83"/>
                    <a:pt x="23" y="83"/>
                  </a:cubicBezTo>
                  <a:cubicBezTo>
                    <a:pt x="24" y="83"/>
                    <a:pt x="25" y="82"/>
                    <a:pt x="25" y="81"/>
                  </a:cubicBezTo>
                  <a:cubicBezTo>
                    <a:pt x="25" y="80"/>
                    <a:pt x="24" y="80"/>
                    <a:pt x="23" y="80"/>
                  </a:cubicBezTo>
                  <a:close/>
                  <a:moveTo>
                    <a:pt x="37" y="76"/>
                  </a:moveTo>
                  <a:cubicBezTo>
                    <a:pt x="36" y="76"/>
                    <a:pt x="35" y="77"/>
                    <a:pt x="35" y="78"/>
                  </a:cubicBezTo>
                  <a:cubicBezTo>
                    <a:pt x="35" y="79"/>
                    <a:pt x="36" y="80"/>
                    <a:pt x="37" y="80"/>
                  </a:cubicBezTo>
                  <a:cubicBezTo>
                    <a:pt x="38" y="80"/>
                    <a:pt x="38" y="79"/>
                    <a:pt x="38" y="78"/>
                  </a:cubicBezTo>
                  <a:cubicBezTo>
                    <a:pt x="38" y="77"/>
                    <a:pt x="38" y="76"/>
                    <a:pt x="37" y="76"/>
                  </a:cubicBezTo>
                  <a:close/>
                  <a:moveTo>
                    <a:pt x="92" y="43"/>
                  </a:moveTo>
                  <a:cubicBezTo>
                    <a:pt x="91" y="43"/>
                    <a:pt x="90" y="44"/>
                    <a:pt x="90" y="45"/>
                  </a:cubicBezTo>
                  <a:cubicBezTo>
                    <a:pt x="90" y="46"/>
                    <a:pt x="91" y="47"/>
                    <a:pt x="92" y="47"/>
                  </a:cubicBezTo>
                  <a:cubicBezTo>
                    <a:pt x="93" y="47"/>
                    <a:pt x="94" y="46"/>
                    <a:pt x="94" y="45"/>
                  </a:cubicBezTo>
                  <a:cubicBezTo>
                    <a:pt x="94" y="44"/>
                    <a:pt x="93" y="43"/>
                    <a:pt x="92" y="43"/>
                  </a:cubicBezTo>
                  <a:close/>
                  <a:moveTo>
                    <a:pt x="94" y="50"/>
                  </a:moveTo>
                  <a:cubicBezTo>
                    <a:pt x="93" y="50"/>
                    <a:pt x="92" y="51"/>
                    <a:pt x="92" y="52"/>
                  </a:cubicBezTo>
                  <a:cubicBezTo>
                    <a:pt x="92" y="53"/>
                    <a:pt x="93" y="54"/>
                    <a:pt x="94" y="54"/>
                  </a:cubicBezTo>
                  <a:cubicBezTo>
                    <a:pt x="95" y="54"/>
                    <a:pt x="96" y="53"/>
                    <a:pt x="96" y="52"/>
                  </a:cubicBezTo>
                  <a:cubicBezTo>
                    <a:pt x="96" y="51"/>
                    <a:pt x="95" y="50"/>
                    <a:pt x="94" y="50"/>
                  </a:cubicBezTo>
                  <a:close/>
                  <a:moveTo>
                    <a:pt x="73" y="49"/>
                  </a:moveTo>
                  <a:cubicBezTo>
                    <a:pt x="72" y="49"/>
                    <a:pt x="71" y="50"/>
                    <a:pt x="71" y="51"/>
                  </a:cubicBezTo>
                  <a:cubicBezTo>
                    <a:pt x="71" y="52"/>
                    <a:pt x="72" y="53"/>
                    <a:pt x="73" y="53"/>
                  </a:cubicBezTo>
                  <a:cubicBezTo>
                    <a:pt x="74" y="53"/>
                    <a:pt x="75" y="52"/>
                    <a:pt x="75" y="51"/>
                  </a:cubicBezTo>
                  <a:cubicBezTo>
                    <a:pt x="75" y="50"/>
                    <a:pt x="74" y="49"/>
                    <a:pt x="73" y="49"/>
                  </a:cubicBezTo>
                  <a:close/>
                  <a:moveTo>
                    <a:pt x="84" y="57"/>
                  </a:moveTo>
                  <a:cubicBezTo>
                    <a:pt x="83" y="57"/>
                    <a:pt x="83" y="57"/>
                    <a:pt x="83" y="58"/>
                  </a:cubicBezTo>
                  <a:cubicBezTo>
                    <a:pt x="83" y="59"/>
                    <a:pt x="83" y="60"/>
                    <a:pt x="84" y="60"/>
                  </a:cubicBezTo>
                  <a:cubicBezTo>
                    <a:pt x="85" y="60"/>
                    <a:pt x="86" y="59"/>
                    <a:pt x="86" y="58"/>
                  </a:cubicBezTo>
                  <a:cubicBezTo>
                    <a:pt x="86" y="57"/>
                    <a:pt x="85" y="57"/>
                    <a:pt x="84" y="57"/>
                  </a:cubicBezTo>
                  <a:close/>
                  <a:moveTo>
                    <a:pt x="79" y="57"/>
                  </a:moveTo>
                  <a:cubicBezTo>
                    <a:pt x="78" y="57"/>
                    <a:pt x="77" y="57"/>
                    <a:pt x="77" y="59"/>
                  </a:cubicBezTo>
                  <a:cubicBezTo>
                    <a:pt x="77" y="60"/>
                    <a:pt x="77" y="60"/>
                    <a:pt x="79" y="60"/>
                  </a:cubicBezTo>
                  <a:cubicBezTo>
                    <a:pt x="80" y="60"/>
                    <a:pt x="80" y="60"/>
                    <a:pt x="80" y="59"/>
                  </a:cubicBezTo>
                  <a:cubicBezTo>
                    <a:pt x="80" y="58"/>
                    <a:pt x="80" y="57"/>
                    <a:pt x="79" y="57"/>
                  </a:cubicBezTo>
                  <a:close/>
                  <a:moveTo>
                    <a:pt x="82" y="37"/>
                  </a:moveTo>
                  <a:cubicBezTo>
                    <a:pt x="80" y="37"/>
                    <a:pt x="80" y="38"/>
                    <a:pt x="80" y="39"/>
                  </a:cubicBezTo>
                  <a:cubicBezTo>
                    <a:pt x="80" y="40"/>
                    <a:pt x="80" y="41"/>
                    <a:pt x="81" y="41"/>
                  </a:cubicBezTo>
                  <a:cubicBezTo>
                    <a:pt x="83" y="41"/>
                    <a:pt x="83" y="40"/>
                    <a:pt x="83" y="39"/>
                  </a:cubicBezTo>
                  <a:cubicBezTo>
                    <a:pt x="83" y="38"/>
                    <a:pt x="83" y="37"/>
                    <a:pt x="82" y="37"/>
                  </a:cubicBezTo>
                  <a:close/>
                  <a:moveTo>
                    <a:pt x="67" y="36"/>
                  </a:moveTo>
                  <a:cubicBezTo>
                    <a:pt x="66" y="36"/>
                    <a:pt x="65" y="37"/>
                    <a:pt x="65" y="38"/>
                  </a:cubicBezTo>
                  <a:cubicBezTo>
                    <a:pt x="65" y="39"/>
                    <a:pt x="66" y="40"/>
                    <a:pt x="67" y="40"/>
                  </a:cubicBezTo>
                  <a:cubicBezTo>
                    <a:pt x="68" y="40"/>
                    <a:pt x="69" y="39"/>
                    <a:pt x="69" y="38"/>
                  </a:cubicBezTo>
                  <a:cubicBezTo>
                    <a:pt x="69" y="37"/>
                    <a:pt x="68" y="36"/>
                    <a:pt x="67" y="36"/>
                  </a:cubicBezTo>
                  <a:close/>
                  <a:moveTo>
                    <a:pt x="69" y="63"/>
                  </a:moveTo>
                  <a:cubicBezTo>
                    <a:pt x="68" y="63"/>
                    <a:pt x="67" y="64"/>
                    <a:pt x="67" y="65"/>
                  </a:cubicBezTo>
                  <a:cubicBezTo>
                    <a:pt x="67" y="66"/>
                    <a:pt x="68" y="67"/>
                    <a:pt x="69" y="67"/>
                  </a:cubicBezTo>
                  <a:cubicBezTo>
                    <a:pt x="70" y="67"/>
                    <a:pt x="71" y="66"/>
                    <a:pt x="71" y="65"/>
                  </a:cubicBezTo>
                  <a:cubicBezTo>
                    <a:pt x="71" y="64"/>
                    <a:pt x="70" y="63"/>
                    <a:pt x="69" y="63"/>
                  </a:cubicBezTo>
                  <a:close/>
                  <a:moveTo>
                    <a:pt x="68" y="50"/>
                  </a:moveTo>
                  <a:cubicBezTo>
                    <a:pt x="67" y="50"/>
                    <a:pt x="66" y="51"/>
                    <a:pt x="66" y="52"/>
                  </a:cubicBezTo>
                  <a:cubicBezTo>
                    <a:pt x="66" y="53"/>
                    <a:pt x="67" y="54"/>
                    <a:pt x="68" y="54"/>
                  </a:cubicBezTo>
                  <a:cubicBezTo>
                    <a:pt x="69" y="54"/>
                    <a:pt x="69" y="53"/>
                    <a:pt x="69" y="52"/>
                  </a:cubicBezTo>
                  <a:cubicBezTo>
                    <a:pt x="69" y="51"/>
                    <a:pt x="69" y="50"/>
                    <a:pt x="68" y="50"/>
                  </a:cubicBezTo>
                  <a:close/>
                  <a:moveTo>
                    <a:pt x="64" y="56"/>
                  </a:moveTo>
                  <a:cubicBezTo>
                    <a:pt x="63" y="56"/>
                    <a:pt x="62" y="57"/>
                    <a:pt x="62" y="58"/>
                  </a:cubicBezTo>
                  <a:cubicBezTo>
                    <a:pt x="62" y="59"/>
                    <a:pt x="63" y="60"/>
                    <a:pt x="64" y="60"/>
                  </a:cubicBezTo>
                  <a:cubicBezTo>
                    <a:pt x="65" y="60"/>
                    <a:pt x="66" y="59"/>
                    <a:pt x="66" y="58"/>
                  </a:cubicBezTo>
                  <a:cubicBezTo>
                    <a:pt x="66" y="57"/>
                    <a:pt x="65" y="56"/>
                    <a:pt x="64" y="56"/>
                  </a:cubicBezTo>
                  <a:close/>
                  <a:moveTo>
                    <a:pt x="45" y="59"/>
                  </a:moveTo>
                  <a:cubicBezTo>
                    <a:pt x="44" y="59"/>
                    <a:pt x="43" y="60"/>
                    <a:pt x="43" y="61"/>
                  </a:cubicBezTo>
                  <a:cubicBezTo>
                    <a:pt x="43" y="62"/>
                    <a:pt x="44" y="63"/>
                    <a:pt x="45" y="63"/>
                  </a:cubicBezTo>
                  <a:cubicBezTo>
                    <a:pt x="46" y="63"/>
                    <a:pt x="47" y="62"/>
                    <a:pt x="47" y="61"/>
                  </a:cubicBezTo>
                  <a:cubicBezTo>
                    <a:pt x="47" y="60"/>
                    <a:pt x="46" y="59"/>
                    <a:pt x="45" y="59"/>
                  </a:cubicBezTo>
                  <a:close/>
                  <a:moveTo>
                    <a:pt x="38" y="55"/>
                  </a:moveTo>
                  <a:cubicBezTo>
                    <a:pt x="37" y="55"/>
                    <a:pt x="36" y="56"/>
                    <a:pt x="36" y="57"/>
                  </a:cubicBezTo>
                  <a:cubicBezTo>
                    <a:pt x="36" y="58"/>
                    <a:pt x="37" y="59"/>
                    <a:pt x="38" y="59"/>
                  </a:cubicBezTo>
                  <a:cubicBezTo>
                    <a:pt x="39" y="59"/>
                    <a:pt x="40" y="58"/>
                    <a:pt x="40" y="57"/>
                  </a:cubicBezTo>
                  <a:cubicBezTo>
                    <a:pt x="40" y="56"/>
                    <a:pt x="39" y="55"/>
                    <a:pt x="38" y="55"/>
                  </a:cubicBezTo>
                  <a:close/>
                  <a:moveTo>
                    <a:pt x="37" y="60"/>
                  </a:moveTo>
                  <a:cubicBezTo>
                    <a:pt x="33" y="60"/>
                    <a:pt x="29" y="64"/>
                    <a:pt x="29" y="68"/>
                  </a:cubicBezTo>
                  <a:cubicBezTo>
                    <a:pt x="29" y="72"/>
                    <a:pt x="32" y="75"/>
                    <a:pt x="37" y="75"/>
                  </a:cubicBezTo>
                  <a:cubicBezTo>
                    <a:pt x="41" y="75"/>
                    <a:pt x="44" y="72"/>
                    <a:pt x="44" y="68"/>
                  </a:cubicBezTo>
                  <a:cubicBezTo>
                    <a:pt x="44" y="64"/>
                    <a:pt x="41" y="60"/>
                    <a:pt x="37" y="60"/>
                  </a:cubicBezTo>
                  <a:close/>
                  <a:moveTo>
                    <a:pt x="64" y="79"/>
                  </a:moveTo>
                  <a:cubicBezTo>
                    <a:pt x="62" y="79"/>
                    <a:pt x="60" y="81"/>
                    <a:pt x="59" y="83"/>
                  </a:cubicBezTo>
                  <a:cubicBezTo>
                    <a:pt x="59" y="86"/>
                    <a:pt x="61" y="88"/>
                    <a:pt x="64" y="88"/>
                  </a:cubicBezTo>
                  <a:cubicBezTo>
                    <a:pt x="66" y="88"/>
                    <a:pt x="68" y="86"/>
                    <a:pt x="68" y="84"/>
                  </a:cubicBezTo>
                  <a:cubicBezTo>
                    <a:pt x="68" y="81"/>
                    <a:pt x="66" y="79"/>
                    <a:pt x="64" y="79"/>
                  </a:cubicBezTo>
                  <a:close/>
                  <a:moveTo>
                    <a:pt x="44" y="76"/>
                  </a:moveTo>
                  <a:cubicBezTo>
                    <a:pt x="41" y="76"/>
                    <a:pt x="39" y="78"/>
                    <a:pt x="39" y="80"/>
                  </a:cubicBezTo>
                  <a:cubicBezTo>
                    <a:pt x="39" y="83"/>
                    <a:pt x="41" y="85"/>
                    <a:pt x="44" y="85"/>
                  </a:cubicBezTo>
                  <a:cubicBezTo>
                    <a:pt x="46" y="85"/>
                    <a:pt x="48" y="83"/>
                    <a:pt x="48" y="80"/>
                  </a:cubicBezTo>
                  <a:cubicBezTo>
                    <a:pt x="48" y="78"/>
                    <a:pt x="46" y="76"/>
                    <a:pt x="44" y="76"/>
                  </a:cubicBezTo>
                  <a:close/>
                  <a:moveTo>
                    <a:pt x="54" y="82"/>
                  </a:moveTo>
                  <a:cubicBezTo>
                    <a:pt x="51" y="82"/>
                    <a:pt x="49" y="85"/>
                    <a:pt x="49" y="88"/>
                  </a:cubicBezTo>
                  <a:cubicBezTo>
                    <a:pt x="49" y="90"/>
                    <a:pt x="51" y="93"/>
                    <a:pt x="54" y="93"/>
                  </a:cubicBezTo>
                  <a:cubicBezTo>
                    <a:pt x="57" y="93"/>
                    <a:pt x="59" y="91"/>
                    <a:pt x="59" y="88"/>
                  </a:cubicBezTo>
                  <a:cubicBezTo>
                    <a:pt x="59" y="85"/>
                    <a:pt x="57" y="82"/>
                    <a:pt x="54" y="82"/>
                  </a:cubicBezTo>
                  <a:close/>
                  <a:moveTo>
                    <a:pt x="56" y="58"/>
                  </a:moveTo>
                  <a:cubicBezTo>
                    <a:pt x="50" y="58"/>
                    <a:pt x="45" y="63"/>
                    <a:pt x="45" y="69"/>
                  </a:cubicBezTo>
                  <a:cubicBezTo>
                    <a:pt x="45" y="75"/>
                    <a:pt x="50" y="80"/>
                    <a:pt x="56" y="80"/>
                  </a:cubicBezTo>
                  <a:cubicBezTo>
                    <a:pt x="62" y="80"/>
                    <a:pt x="67" y="75"/>
                    <a:pt x="67" y="69"/>
                  </a:cubicBezTo>
                  <a:cubicBezTo>
                    <a:pt x="67" y="63"/>
                    <a:pt x="62" y="58"/>
                    <a:pt x="56" y="58"/>
                  </a:cubicBezTo>
                  <a:close/>
                  <a:moveTo>
                    <a:pt x="59" y="35"/>
                  </a:moveTo>
                  <a:cubicBezTo>
                    <a:pt x="57" y="35"/>
                    <a:pt x="56" y="36"/>
                    <a:pt x="56" y="38"/>
                  </a:cubicBezTo>
                  <a:cubicBezTo>
                    <a:pt x="55" y="40"/>
                    <a:pt x="57" y="41"/>
                    <a:pt x="59" y="41"/>
                  </a:cubicBezTo>
                  <a:cubicBezTo>
                    <a:pt x="61" y="41"/>
                    <a:pt x="62" y="40"/>
                    <a:pt x="62" y="38"/>
                  </a:cubicBezTo>
                  <a:cubicBezTo>
                    <a:pt x="62" y="36"/>
                    <a:pt x="61" y="35"/>
                    <a:pt x="59" y="35"/>
                  </a:cubicBezTo>
                  <a:close/>
                  <a:moveTo>
                    <a:pt x="46" y="52"/>
                  </a:moveTo>
                  <a:cubicBezTo>
                    <a:pt x="45" y="52"/>
                    <a:pt x="43" y="53"/>
                    <a:pt x="43" y="55"/>
                  </a:cubicBezTo>
                  <a:cubicBezTo>
                    <a:pt x="43" y="57"/>
                    <a:pt x="45" y="58"/>
                    <a:pt x="46" y="58"/>
                  </a:cubicBezTo>
                  <a:cubicBezTo>
                    <a:pt x="48" y="58"/>
                    <a:pt x="50" y="57"/>
                    <a:pt x="50" y="55"/>
                  </a:cubicBezTo>
                  <a:cubicBezTo>
                    <a:pt x="50" y="53"/>
                    <a:pt x="48" y="52"/>
                    <a:pt x="46" y="52"/>
                  </a:cubicBezTo>
                  <a:close/>
                  <a:moveTo>
                    <a:pt x="90" y="55"/>
                  </a:moveTo>
                  <a:cubicBezTo>
                    <a:pt x="89" y="55"/>
                    <a:pt x="87" y="56"/>
                    <a:pt x="87" y="58"/>
                  </a:cubicBezTo>
                  <a:cubicBezTo>
                    <a:pt x="87" y="60"/>
                    <a:pt x="89" y="62"/>
                    <a:pt x="90" y="62"/>
                  </a:cubicBezTo>
                  <a:cubicBezTo>
                    <a:pt x="92" y="62"/>
                    <a:pt x="94" y="60"/>
                    <a:pt x="94" y="58"/>
                  </a:cubicBezTo>
                  <a:cubicBezTo>
                    <a:pt x="94" y="56"/>
                    <a:pt x="92" y="55"/>
                    <a:pt x="90" y="55"/>
                  </a:cubicBezTo>
                  <a:close/>
                  <a:moveTo>
                    <a:pt x="70" y="41"/>
                  </a:moveTo>
                  <a:cubicBezTo>
                    <a:pt x="67" y="41"/>
                    <a:pt x="65" y="43"/>
                    <a:pt x="65" y="45"/>
                  </a:cubicBezTo>
                  <a:cubicBezTo>
                    <a:pt x="65" y="48"/>
                    <a:pt x="67" y="50"/>
                    <a:pt x="70" y="50"/>
                  </a:cubicBezTo>
                  <a:cubicBezTo>
                    <a:pt x="72" y="50"/>
                    <a:pt x="74" y="48"/>
                    <a:pt x="74" y="45"/>
                  </a:cubicBezTo>
                  <a:cubicBezTo>
                    <a:pt x="74" y="43"/>
                    <a:pt x="72" y="41"/>
                    <a:pt x="70" y="41"/>
                  </a:cubicBezTo>
                  <a:close/>
                  <a:moveTo>
                    <a:pt x="72" y="54"/>
                  </a:moveTo>
                  <a:cubicBezTo>
                    <a:pt x="69" y="54"/>
                    <a:pt x="67" y="56"/>
                    <a:pt x="67" y="58"/>
                  </a:cubicBezTo>
                  <a:cubicBezTo>
                    <a:pt x="67" y="61"/>
                    <a:pt x="69" y="63"/>
                    <a:pt x="71" y="63"/>
                  </a:cubicBezTo>
                  <a:cubicBezTo>
                    <a:pt x="74" y="63"/>
                    <a:pt x="76" y="61"/>
                    <a:pt x="76" y="58"/>
                  </a:cubicBezTo>
                  <a:cubicBezTo>
                    <a:pt x="76" y="56"/>
                    <a:pt x="74" y="54"/>
                    <a:pt x="72" y="54"/>
                  </a:cubicBezTo>
                  <a:close/>
                  <a:moveTo>
                    <a:pt x="58" y="42"/>
                  </a:moveTo>
                  <a:cubicBezTo>
                    <a:pt x="54" y="42"/>
                    <a:pt x="50" y="45"/>
                    <a:pt x="50" y="50"/>
                  </a:cubicBezTo>
                  <a:cubicBezTo>
                    <a:pt x="50" y="54"/>
                    <a:pt x="54" y="57"/>
                    <a:pt x="58" y="57"/>
                  </a:cubicBezTo>
                  <a:cubicBezTo>
                    <a:pt x="62" y="57"/>
                    <a:pt x="65" y="54"/>
                    <a:pt x="65" y="50"/>
                  </a:cubicBezTo>
                  <a:cubicBezTo>
                    <a:pt x="65" y="46"/>
                    <a:pt x="62" y="42"/>
                    <a:pt x="58" y="42"/>
                  </a:cubicBezTo>
                  <a:close/>
                  <a:moveTo>
                    <a:pt x="84" y="61"/>
                  </a:moveTo>
                  <a:cubicBezTo>
                    <a:pt x="75" y="61"/>
                    <a:pt x="68" y="68"/>
                    <a:pt x="68" y="76"/>
                  </a:cubicBezTo>
                  <a:cubicBezTo>
                    <a:pt x="68" y="84"/>
                    <a:pt x="75" y="91"/>
                    <a:pt x="83" y="91"/>
                  </a:cubicBezTo>
                  <a:cubicBezTo>
                    <a:pt x="92" y="91"/>
                    <a:pt x="99" y="85"/>
                    <a:pt x="99" y="76"/>
                  </a:cubicBezTo>
                  <a:cubicBezTo>
                    <a:pt x="99" y="68"/>
                    <a:pt x="92" y="61"/>
                    <a:pt x="84" y="61"/>
                  </a:cubicBezTo>
                  <a:close/>
                  <a:moveTo>
                    <a:pt x="82" y="42"/>
                  </a:moveTo>
                  <a:cubicBezTo>
                    <a:pt x="78" y="42"/>
                    <a:pt x="75" y="45"/>
                    <a:pt x="75" y="49"/>
                  </a:cubicBezTo>
                  <a:cubicBezTo>
                    <a:pt x="75" y="53"/>
                    <a:pt x="78" y="56"/>
                    <a:pt x="82" y="56"/>
                  </a:cubicBezTo>
                  <a:cubicBezTo>
                    <a:pt x="86" y="56"/>
                    <a:pt x="90" y="53"/>
                    <a:pt x="90" y="49"/>
                  </a:cubicBezTo>
                  <a:cubicBezTo>
                    <a:pt x="90" y="45"/>
                    <a:pt x="86" y="42"/>
                    <a:pt x="82" y="42"/>
                  </a:cubicBezTo>
                  <a:close/>
                  <a:moveTo>
                    <a:pt x="112" y="55"/>
                  </a:moveTo>
                  <a:cubicBezTo>
                    <a:pt x="111" y="55"/>
                    <a:pt x="110" y="56"/>
                    <a:pt x="110" y="57"/>
                  </a:cubicBezTo>
                  <a:cubicBezTo>
                    <a:pt x="110" y="58"/>
                    <a:pt x="110" y="59"/>
                    <a:pt x="112" y="59"/>
                  </a:cubicBezTo>
                  <a:cubicBezTo>
                    <a:pt x="113" y="59"/>
                    <a:pt x="113" y="58"/>
                    <a:pt x="113" y="57"/>
                  </a:cubicBezTo>
                  <a:cubicBezTo>
                    <a:pt x="113" y="56"/>
                    <a:pt x="113" y="55"/>
                    <a:pt x="112" y="55"/>
                  </a:cubicBezTo>
                  <a:close/>
                  <a:moveTo>
                    <a:pt x="106" y="49"/>
                  </a:moveTo>
                  <a:cubicBezTo>
                    <a:pt x="105" y="49"/>
                    <a:pt x="104" y="50"/>
                    <a:pt x="104" y="51"/>
                  </a:cubicBezTo>
                  <a:cubicBezTo>
                    <a:pt x="104" y="52"/>
                    <a:pt x="105" y="53"/>
                    <a:pt x="106" y="53"/>
                  </a:cubicBezTo>
                  <a:cubicBezTo>
                    <a:pt x="107" y="53"/>
                    <a:pt x="108" y="52"/>
                    <a:pt x="108" y="51"/>
                  </a:cubicBezTo>
                  <a:cubicBezTo>
                    <a:pt x="108" y="50"/>
                    <a:pt x="107" y="49"/>
                    <a:pt x="106" y="49"/>
                  </a:cubicBezTo>
                  <a:close/>
                  <a:moveTo>
                    <a:pt x="102" y="53"/>
                  </a:moveTo>
                  <a:cubicBezTo>
                    <a:pt x="98" y="53"/>
                    <a:pt x="95" y="56"/>
                    <a:pt x="95" y="60"/>
                  </a:cubicBezTo>
                  <a:cubicBezTo>
                    <a:pt x="95" y="64"/>
                    <a:pt x="98" y="68"/>
                    <a:pt x="102" y="68"/>
                  </a:cubicBezTo>
                  <a:cubicBezTo>
                    <a:pt x="106" y="68"/>
                    <a:pt x="109" y="65"/>
                    <a:pt x="109" y="61"/>
                  </a:cubicBezTo>
                  <a:cubicBezTo>
                    <a:pt x="109" y="56"/>
                    <a:pt x="106" y="53"/>
                    <a:pt x="102" y="53"/>
                  </a:cubicBezTo>
                  <a:close/>
                  <a:moveTo>
                    <a:pt x="156" y="44"/>
                  </a:moveTo>
                  <a:cubicBezTo>
                    <a:pt x="152" y="43"/>
                    <a:pt x="148" y="47"/>
                    <a:pt x="148" y="51"/>
                  </a:cubicBezTo>
                  <a:cubicBezTo>
                    <a:pt x="148" y="55"/>
                    <a:pt x="152" y="58"/>
                    <a:pt x="156" y="58"/>
                  </a:cubicBezTo>
                  <a:cubicBezTo>
                    <a:pt x="160" y="58"/>
                    <a:pt x="163" y="55"/>
                    <a:pt x="163" y="51"/>
                  </a:cubicBezTo>
                  <a:cubicBezTo>
                    <a:pt x="163" y="47"/>
                    <a:pt x="160" y="44"/>
                    <a:pt x="156" y="44"/>
                  </a:cubicBezTo>
                  <a:close/>
                  <a:moveTo>
                    <a:pt x="151" y="31"/>
                  </a:moveTo>
                  <a:cubicBezTo>
                    <a:pt x="150" y="31"/>
                    <a:pt x="149" y="31"/>
                    <a:pt x="149" y="32"/>
                  </a:cubicBezTo>
                  <a:cubicBezTo>
                    <a:pt x="149" y="33"/>
                    <a:pt x="150" y="34"/>
                    <a:pt x="151" y="34"/>
                  </a:cubicBezTo>
                  <a:cubicBezTo>
                    <a:pt x="152" y="34"/>
                    <a:pt x="152" y="33"/>
                    <a:pt x="152" y="32"/>
                  </a:cubicBezTo>
                  <a:cubicBezTo>
                    <a:pt x="152" y="31"/>
                    <a:pt x="152" y="31"/>
                    <a:pt x="151" y="31"/>
                  </a:cubicBezTo>
                  <a:close/>
                  <a:moveTo>
                    <a:pt x="32" y="11"/>
                  </a:moveTo>
                  <a:cubicBezTo>
                    <a:pt x="31" y="11"/>
                    <a:pt x="30" y="11"/>
                    <a:pt x="30" y="12"/>
                  </a:cubicBezTo>
                  <a:cubicBezTo>
                    <a:pt x="30" y="13"/>
                    <a:pt x="31" y="14"/>
                    <a:pt x="32" y="14"/>
                  </a:cubicBezTo>
                  <a:cubicBezTo>
                    <a:pt x="33" y="14"/>
                    <a:pt x="34" y="14"/>
                    <a:pt x="34" y="12"/>
                  </a:cubicBezTo>
                  <a:cubicBezTo>
                    <a:pt x="34" y="11"/>
                    <a:pt x="33" y="11"/>
                    <a:pt x="32" y="11"/>
                  </a:cubicBezTo>
                  <a:close/>
                  <a:moveTo>
                    <a:pt x="32" y="16"/>
                  </a:moveTo>
                  <a:cubicBezTo>
                    <a:pt x="31" y="16"/>
                    <a:pt x="30" y="17"/>
                    <a:pt x="30" y="18"/>
                  </a:cubicBezTo>
                  <a:cubicBezTo>
                    <a:pt x="30" y="19"/>
                    <a:pt x="31" y="20"/>
                    <a:pt x="32" y="20"/>
                  </a:cubicBezTo>
                  <a:cubicBezTo>
                    <a:pt x="33" y="20"/>
                    <a:pt x="34" y="19"/>
                    <a:pt x="34" y="18"/>
                  </a:cubicBezTo>
                  <a:cubicBezTo>
                    <a:pt x="34" y="17"/>
                    <a:pt x="33" y="16"/>
                    <a:pt x="32" y="16"/>
                  </a:cubicBezTo>
                  <a:close/>
                  <a:moveTo>
                    <a:pt x="30" y="25"/>
                  </a:moveTo>
                  <a:cubicBezTo>
                    <a:pt x="29" y="25"/>
                    <a:pt x="28" y="26"/>
                    <a:pt x="28" y="27"/>
                  </a:cubicBezTo>
                  <a:cubicBezTo>
                    <a:pt x="28" y="28"/>
                    <a:pt x="29" y="29"/>
                    <a:pt x="30" y="29"/>
                  </a:cubicBezTo>
                  <a:cubicBezTo>
                    <a:pt x="31" y="29"/>
                    <a:pt x="32" y="28"/>
                    <a:pt x="32" y="27"/>
                  </a:cubicBezTo>
                  <a:cubicBezTo>
                    <a:pt x="32" y="26"/>
                    <a:pt x="31" y="25"/>
                    <a:pt x="30" y="25"/>
                  </a:cubicBezTo>
                  <a:close/>
                  <a:moveTo>
                    <a:pt x="36" y="6"/>
                  </a:moveTo>
                  <a:cubicBezTo>
                    <a:pt x="35" y="6"/>
                    <a:pt x="34" y="7"/>
                    <a:pt x="34" y="8"/>
                  </a:cubicBezTo>
                  <a:cubicBezTo>
                    <a:pt x="34" y="9"/>
                    <a:pt x="35" y="10"/>
                    <a:pt x="36" y="10"/>
                  </a:cubicBezTo>
                  <a:cubicBezTo>
                    <a:pt x="37" y="10"/>
                    <a:pt x="38" y="9"/>
                    <a:pt x="38" y="8"/>
                  </a:cubicBezTo>
                  <a:cubicBezTo>
                    <a:pt x="38" y="7"/>
                    <a:pt x="37" y="6"/>
                    <a:pt x="36" y="6"/>
                  </a:cubicBezTo>
                  <a:close/>
                  <a:moveTo>
                    <a:pt x="39" y="10"/>
                  </a:moveTo>
                  <a:cubicBezTo>
                    <a:pt x="38" y="10"/>
                    <a:pt x="38" y="11"/>
                    <a:pt x="37" y="12"/>
                  </a:cubicBezTo>
                  <a:cubicBezTo>
                    <a:pt x="37" y="13"/>
                    <a:pt x="38" y="14"/>
                    <a:pt x="39" y="14"/>
                  </a:cubicBezTo>
                  <a:cubicBezTo>
                    <a:pt x="40" y="14"/>
                    <a:pt x="41" y="13"/>
                    <a:pt x="41" y="12"/>
                  </a:cubicBezTo>
                  <a:cubicBezTo>
                    <a:pt x="41" y="11"/>
                    <a:pt x="40" y="10"/>
                    <a:pt x="39" y="10"/>
                  </a:cubicBezTo>
                  <a:close/>
                  <a:moveTo>
                    <a:pt x="41" y="24"/>
                  </a:moveTo>
                  <a:cubicBezTo>
                    <a:pt x="40" y="24"/>
                    <a:pt x="39" y="25"/>
                    <a:pt x="39" y="26"/>
                  </a:cubicBezTo>
                  <a:cubicBezTo>
                    <a:pt x="39" y="27"/>
                    <a:pt x="40" y="27"/>
                    <a:pt x="41" y="27"/>
                  </a:cubicBezTo>
                  <a:cubicBezTo>
                    <a:pt x="42" y="27"/>
                    <a:pt x="43" y="27"/>
                    <a:pt x="43" y="26"/>
                  </a:cubicBezTo>
                  <a:cubicBezTo>
                    <a:pt x="43" y="25"/>
                    <a:pt x="42" y="24"/>
                    <a:pt x="41" y="24"/>
                  </a:cubicBezTo>
                  <a:close/>
                  <a:moveTo>
                    <a:pt x="67" y="7"/>
                  </a:moveTo>
                  <a:cubicBezTo>
                    <a:pt x="66" y="7"/>
                    <a:pt x="65" y="8"/>
                    <a:pt x="65" y="9"/>
                  </a:cubicBezTo>
                  <a:cubicBezTo>
                    <a:pt x="65" y="10"/>
                    <a:pt x="65" y="11"/>
                    <a:pt x="66" y="11"/>
                  </a:cubicBezTo>
                  <a:cubicBezTo>
                    <a:pt x="68" y="11"/>
                    <a:pt x="68" y="10"/>
                    <a:pt x="68" y="9"/>
                  </a:cubicBezTo>
                  <a:cubicBezTo>
                    <a:pt x="68" y="8"/>
                    <a:pt x="68" y="7"/>
                    <a:pt x="67" y="7"/>
                  </a:cubicBezTo>
                  <a:close/>
                  <a:moveTo>
                    <a:pt x="61" y="9"/>
                  </a:moveTo>
                  <a:cubicBezTo>
                    <a:pt x="60" y="9"/>
                    <a:pt x="59" y="10"/>
                    <a:pt x="59" y="11"/>
                  </a:cubicBezTo>
                  <a:cubicBezTo>
                    <a:pt x="59" y="12"/>
                    <a:pt x="60" y="13"/>
                    <a:pt x="61" y="13"/>
                  </a:cubicBezTo>
                  <a:cubicBezTo>
                    <a:pt x="62" y="13"/>
                    <a:pt x="63" y="12"/>
                    <a:pt x="63" y="11"/>
                  </a:cubicBezTo>
                  <a:cubicBezTo>
                    <a:pt x="63" y="10"/>
                    <a:pt x="62" y="9"/>
                    <a:pt x="61" y="9"/>
                  </a:cubicBezTo>
                  <a:close/>
                  <a:moveTo>
                    <a:pt x="151" y="35"/>
                  </a:moveTo>
                  <a:cubicBezTo>
                    <a:pt x="149" y="35"/>
                    <a:pt x="148" y="36"/>
                    <a:pt x="148" y="38"/>
                  </a:cubicBezTo>
                  <a:cubicBezTo>
                    <a:pt x="147" y="40"/>
                    <a:pt x="149" y="42"/>
                    <a:pt x="151" y="42"/>
                  </a:cubicBezTo>
                  <a:cubicBezTo>
                    <a:pt x="153" y="42"/>
                    <a:pt x="154" y="40"/>
                    <a:pt x="154" y="38"/>
                  </a:cubicBezTo>
                  <a:cubicBezTo>
                    <a:pt x="154" y="37"/>
                    <a:pt x="153" y="35"/>
                    <a:pt x="151" y="35"/>
                  </a:cubicBezTo>
                  <a:close/>
                  <a:moveTo>
                    <a:pt x="135" y="26"/>
                  </a:moveTo>
                  <a:cubicBezTo>
                    <a:pt x="134" y="26"/>
                    <a:pt x="133" y="27"/>
                    <a:pt x="133" y="28"/>
                  </a:cubicBezTo>
                  <a:cubicBezTo>
                    <a:pt x="133" y="29"/>
                    <a:pt x="134" y="30"/>
                    <a:pt x="135" y="30"/>
                  </a:cubicBezTo>
                  <a:cubicBezTo>
                    <a:pt x="136" y="30"/>
                    <a:pt x="137" y="29"/>
                    <a:pt x="137" y="28"/>
                  </a:cubicBezTo>
                  <a:cubicBezTo>
                    <a:pt x="137" y="27"/>
                    <a:pt x="136" y="26"/>
                    <a:pt x="135" y="26"/>
                  </a:cubicBezTo>
                  <a:close/>
                  <a:moveTo>
                    <a:pt x="35" y="20"/>
                  </a:moveTo>
                  <a:cubicBezTo>
                    <a:pt x="33" y="20"/>
                    <a:pt x="32" y="22"/>
                    <a:pt x="32" y="24"/>
                  </a:cubicBezTo>
                  <a:cubicBezTo>
                    <a:pt x="32" y="25"/>
                    <a:pt x="33" y="27"/>
                    <a:pt x="35" y="27"/>
                  </a:cubicBezTo>
                  <a:cubicBezTo>
                    <a:pt x="37" y="27"/>
                    <a:pt x="38" y="25"/>
                    <a:pt x="38" y="24"/>
                  </a:cubicBezTo>
                  <a:cubicBezTo>
                    <a:pt x="38" y="22"/>
                    <a:pt x="37" y="20"/>
                    <a:pt x="35" y="20"/>
                  </a:cubicBezTo>
                  <a:close/>
                  <a:moveTo>
                    <a:pt x="43" y="14"/>
                  </a:moveTo>
                  <a:cubicBezTo>
                    <a:pt x="41" y="14"/>
                    <a:pt x="39" y="15"/>
                    <a:pt x="39" y="17"/>
                  </a:cubicBezTo>
                  <a:cubicBezTo>
                    <a:pt x="39" y="19"/>
                    <a:pt x="41" y="21"/>
                    <a:pt x="43" y="21"/>
                  </a:cubicBezTo>
                  <a:cubicBezTo>
                    <a:pt x="45" y="21"/>
                    <a:pt x="46" y="19"/>
                    <a:pt x="46" y="17"/>
                  </a:cubicBezTo>
                  <a:cubicBezTo>
                    <a:pt x="46" y="15"/>
                    <a:pt x="45" y="14"/>
                    <a:pt x="43" y="14"/>
                  </a:cubicBezTo>
                  <a:close/>
                  <a:moveTo>
                    <a:pt x="66" y="11"/>
                  </a:moveTo>
                  <a:cubicBezTo>
                    <a:pt x="64" y="11"/>
                    <a:pt x="63" y="13"/>
                    <a:pt x="62" y="15"/>
                  </a:cubicBezTo>
                  <a:cubicBezTo>
                    <a:pt x="62" y="17"/>
                    <a:pt x="64" y="18"/>
                    <a:pt x="66" y="18"/>
                  </a:cubicBezTo>
                  <a:cubicBezTo>
                    <a:pt x="68" y="18"/>
                    <a:pt x="69" y="17"/>
                    <a:pt x="69" y="15"/>
                  </a:cubicBezTo>
                  <a:cubicBezTo>
                    <a:pt x="69" y="13"/>
                    <a:pt x="68" y="12"/>
                    <a:pt x="66" y="11"/>
                  </a:cubicBezTo>
                  <a:close/>
                  <a:moveTo>
                    <a:pt x="81" y="7"/>
                  </a:moveTo>
                  <a:cubicBezTo>
                    <a:pt x="79" y="7"/>
                    <a:pt x="79" y="8"/>
                    <a:pt x="79" y="9"/>
                  </a:cubicBezTo>
                  <a:cubicBezTo>
                    <a:pt x="79" y="10"/>
                    <a:pt x="79" y="11"/>
                    <a:pt x="80" y="11"/>
                  </a:cubicBezTo>
                  <a:cubicBezTo>
                    <a:pt x="81" y="11"/>
                    <a:pt x="82" y="10"/>
                    <a:pt x="82" y="9"/>
                  </a:cubicBezTo>
                  <a:cubicBezTo>
                    <a:pt x="82" y="8"/>
                    <a:pt x="82" y="7"/>
                    <a:pt x="81" y="7"/>
                  </a:cubicBezTo>
                  <a:close/>
                  <a:moveTo>
                    <a:pt x="87" y="2"/>
                  </a:moveTo>
                  <a:cubicBezTo>
                    <a:pt x="86" y="2"/>
                    <a:pt x="85" y="3"/>
                    <a:pt x="85" y="4"/>
                  </a:cubicBezTo>
                  <a:cubicBezTo>
                    <a:pt x="85" y="5"/>
                    <a:pt x="86" y="5"/>
                    <a:pt x="87" y="5"/>
                  </a:cubicBezTo>
                  <a:cubicBezTo>
                    <a:pt x="88" y="5"/>
                    <a:pt x="89" y="5"/>
                    <a:pt x="89" y="4"/>
                  </a:cubicBezTo>
                  <a:cubicBezTo>
                    <a:pt x="89" y="3"/>
                    <a:pt x="88" y="2"/>
                    <a:pt x="87" y="2"/>
                  </a:cubicBezTo>
                  <a:close/>
                  <a:moveTo>
                    <a:pt x="92" y="12"/>
                  </a:moveTo>
                  <a:cubicBezTo>
                    <a:pt x="91" y="12"/>
                    <a:pt x="90" y="13"/>
                    <a:pt x="90" y="14"/>
                  </a:cubicBezTo>
                  <a:cubicBezTo>
                    <a:pt x="90" y="15"/>
                    <a:pt x="91" y="16"/>
                    <a:pt x="92" y="16"/>
                  </a:cubicBezTo>
                  <a:cubicBezTo>
                    <a:pt x="93" y="16"/>
                    <a:pt x="94" y="15"/>
                    <a:pt x="94" y="14"/>
                  </a:cubicBezTo>
                  <a:cubicBezTo>
                    <a:pt x="94" y="13"/>
                    <a:pt x="93" y="12"/>
                    <a:pt x="92" y="12"/>
                  </a:cubicBezTo>
                  <a:close/>
                  <a:moveTo>
                    <a:pt x="87" y="7"/>
                  </a:moveTo>
                  <a:cubicBezTo>
                    <a:pt x="85" y="7"/>
                    <a:pt x="83" y="8"/>
                    <a:pt x="83" y="10"/>
                  </a:cubicBezTo>
                  <a:cubicBezTo>
                    <a:pt x="83" y="12"/>
                    <a:pt x="85" y="14"/>
                    <a:pt x="87" y="14"/>
                  </a:cubicBezTo>
                  <a:cubicBezTo>
                    <a:pt x="88" y="14"/>
                    <a:pt x="90" y="12"/>
                    <a:pt x="90" y="10"/>
                  </a:cubicBezTo>
                  <a:cubicBezTo>
                    <a:pt x="90" y="8"/>
                    <a:pt x="88" y="7"/>
                    <a:pt x="87" y="7"/>
                  </a:cubicBezTo>
                  <a:close/>
                  <a:moveTo>
                    <a:pt x="104" y="23"/>
                  </a:moveTo>
                  <a:cubicBezTo>
                    <a:pt x="103" y="23"/>
                    <a:pt x="102" y="24"/>
                    <a:pt x="102" y="25"/>
                  </a:cubicBezTo>
                  <a:cubicBezTo>
                    <a:pt x="102" y="26"/>
                    <a:pt x="103" y="27"/>
                    <a:pt x="104" y="27"/>
                  </a:cubicBezTo>
                  <a:cubicBezTo>
                    <a:pt x="105" y="27"/>
                    <a:pt x="106" y="26"/>
                    <a:pt x="106" y="25"/>
                  </a:cubicBezTo>
                  <a:cubicBezTo>
                    <a:pt x="106" y="24"/>
                    <a:pt x="105" y="23"/>
                    <a:pt x="104" y="23"/>
                  </a:cubicBezTo>
                  <a:close/>
                  <a:moveTo>
                    <a:pt x="104" y="36"/>
                  </a:moveTo>
                  <a:cubicBezTo>
                    <a:pt x="103" y="36"/>
                    <a:pt x="102" y="37"/>
                    <a:pt x="102" y="38"/>
                  </a:cubicBezTo>
                  <a:cubicBezTo>
                    <a:pt x="102" y="39"/>
                    <a:pt x="103" y="40"/>
                    <a:pt x="104" y="40"/>
                  </a:cubicBezTo>
                  <a:cubicBezTo>
                    <a:pt x="105" y="40"/>
                    <a:pt x="106" y="39"/>
                    <a:pt x="106" y="38"/>
                  </a:cubicBezTo>
                  <a:cubicBezTo>
                    <a:pt x="106" y="37"/>
                    <a:pt x="105" y="36"/>
                    <a:pt x="104" y="36"/>
                  </a:cubicBezTo>
                  <a:close/>
                  <a:moveTo>
                    <a:pt x="100" y="40"/>
                  </a:moveTo>
                  <a:cubicBezTo>
                    <a:pt x="97" y="40"/>
                    <a:pt x="95" y="43"/>
                    <a:pt x="95" y="46"/>
                  </a:cubicBezTo>
                  <a:cubicBezTo>
                    <a:pt x="95" y="49"/>
                    <a:pt x="97" y="51"/>
                    <a:pt x="100" y="51"/>
                  </a:cubicBezTo>
                  <a:cubicBezTo>
                    <a:pt x="103" y="51"/>
                    <a:pt x="105" y="49"/>
                    <a:pt x="105" y="46"/>
                  </a:cubicBezTo>
                  <a:cubicBezTo>
                    <a:pt x="106" y="43"/>
                    <a:pt x="103" y="40"/>
                    <a:pt x="100" y="40"/>
                  </a:cubicBezTo>
                  <a:close/>
                  <a:moveTo>
                    <a:pt x="123" y="22"/>
                  </a:moveTo>
                  <a:cubicBezTo>
                    <a:pt x="121" y="22"/>
                    <a:pt x="121" y="23"/>
                    <a:pt x="121" y="24"/>
                  </a:cubicBezTo>
                  <a:cubicBezTo>
                    <a:pt x="121" y="25"/>
                    <a:pt x="121" y="26"/>
                    <a:pt x="122" y="26"/>
                  </a:cubicBezTo>
                  <a:cubicBezTo>
                    <a:pt x="124" y="26"/>
                    <a:pt x="124" y="25"/>
                    <a:pt x="124" y="24"/>
                  </a:cubicBezTo>
                  <a:cubicBezTo>
                    <a:pt x="124" y="23"/>
                    <a:pt x="124" y="22"/>
                    <a:pt x="123" y="22"/>
                  </a:cubicBezTo>
                  <a:close/>
                  <a:moveTo>
                    <a:pt x="108" y="28"/>
                  </a:moveTo>
                  <a:cubicBezTo>
                    <a:pt x="107" y="28"/>
                    <a:pt x="106" y="29"/>
                    <a:pt x="106" y="30"/>
                  </a:cubicBezTo>
                  <a:cubicBezTo>
                    <a:pt x="106" y="31"/>
                    <a:pt x="107" y="32"/>
                    <a:pt x="108" y="32"/>
                  </a:cubicBezTo>
                  <a:cubicBezTo>
                    <a:pt x="109" y="32"/>
                    <a:pt x="110" y="31"/>
                    <a:pt x="110" y="30"/>
                  </a:cubicBezTo>
                  <a:cubicBezTo>
                    <a:pt x="110" y="29"/>
                    <a:pt x="109" y="28"/>
                    <a:pt x="108" y="28"/>
                  </a:cubicBezTo>
                  <a:close/>
                  <a:moveTo>
                    <a:pt x="126" y="58"/>
                  </a:moveTo>
                  <a:cubicBezTo>
                    <a:pt x="125" y="58"/>
                    <a:pt x="124" y="59"/>
                    <a:pt x="124" y="60"/>
                  </a:cubicBezTo>
                  <a:cubicBezTo>
                    <a:pt x="124" y="61"/>
                    <a:pt x="125" y="62"/>
                    <a:pt x="126" y="62"/>
                  </a:cubicBezTo>
                  <a:cubicBezTo>
                    <a:pt x="127" y="62"/>
                    <a:pt x="128" y="61"/>
                    <a:pt x="128" y="60"/>
                  </a:cubicBezTo>
                  <a:cubicBezTo>
                    <a:pt x="128" y="59"/>
                    <a:pt x="127" y="58"/>
                    <a:pt x="126" y="58"/>
                  </a:cubicBezTo>
                  <a:close/>
                  <a:moveTo>
                    <a:pt x="122" y="27"/>
                  </a:moveTo>
                  <a:cubicBezTo>
                    <a:pt x="113" y="27"/>
                    <a:pt x="106" y="33"/>
                    <a:pt x="106" y="42"/>
                  </a:cubicBezTo>
                  <a:cubicBezTo>
                    <a:pt x="106" y="50"/>
                    <a:pt x="113" y="57"/>
                    <a:pt x="121" y="57"/>
                  </a:cubicBezTo>
                  <a:cubicBezTo>
                    <a:pt x="130" y="57"/>
                    <a:pt x="137" y="50"/>
                    <a:pt x="137" y="42"/>
                  </a:cubicBezTo>
                  <a:cubicBezTo>
                    <a:pt x="137" y="34"/>
                    <a:pt x="130" y="27"/>
                    <a:pt x="122" y="27"/>
                  </a:cubicBezTo>
                  <a:close/>
                  <a:moveTo>
                    <a:pt x="18" y="395"/>
                  </a:moveTo>
                  <a:cubicBezTo>
                    <a:pt x="15" y="395"/>
                    <a:pt x="13" y="397"/>
                    <a:pt x="13" y="400"/>
                  </a:cubicBezTo>
                  <a:cubicBezTo>
                    <a:pt x="13" y="403"/>
                    <a:pt x="15" y="406"/>
                    <a:pt x="18" y="406"/>
                  </a:cubicBezTo>
                  <a:cubicBezTo>
                    <a:pt x="21" y="406"/>
                    <a:pt x="23" y="403"/>
                    <a:pt x="23" y="400"/>
                  </a:cubicBezTo>
                  <a:cubicBezTo>
                    <a:pt x="23" y="397"/>
                    <a:pt x="21" y="395"/>
                    <a:pt x="18" y="395"/>
                  </a:cubicBezTo>
                  <a:close/>
                  <a:moveTo>
                    <a:pt x="13" y="378"/>
                  </a:moveTo>
                  <a:cubicBezTo>
                    <a:pt x="12" y="378"/>
                    <a:pt x="11" y="379"/>
                    <a:pt x="11" y="380"/>
                  </a:cubicBezTo>
                  <a:cubicBezTo>
                    <a:pt x="11" y="381"/>
                    <a:pt x="12" y="382"/>
                    <a:pt x="13" y="382"/>
                  </a:cubicBezTo>
                  <a:cubicBezTo>
                    <a:pt x="14" y="382"/>
                    <a:pt x="15" y="381"/>
                    <a:pt x="15" y="380"/>
                  </a:cubicBezTo>
                  <a:cubicBezTo>
                    <a:pt x="15" y="379"/>
                    <a:pt x="14" y="378"/>
                    <a:pt x="13" y="378"/>
                  </a:cubicBezTo>
                  <a:close/>
                  <a:moveTo>
                    <a:pt x="16" y="383"/>
                  </a:moveTo>
                  <a:cubicBezTo>
                    <a:pt x="13" y="383"/>
                    <a:pt x="11" y="385"/>
                    <a:pt x="11" y="388"/>
                  </a:cubicBezTo>
                  <a:cubicBezTo>
                    <a:pt x="11" y="391"/>
                    <a:pt x="13" y="393"/>
                    <a:pt x="16" y="393"/>
                  </a:cubicBezTo>
                  <a:cubicBezTo>
                    <a:pt x="19" y="393"/>
                    <a:pt x="22" y="391"/>
                    <a:pt x="22" y="388"/>
                  </a:cubicBezTo>
                  <a:cubicBezTo>
                    <a:pt x="22" y="385"/>
                    <a:pt x="19" y="383"/>
                    <a:pt x="16" y="383"/>
                  </a:cubicBezTo>
                  <a:close/>
                  <a:moveTo>
                    <a:pt x="17" y="317"/>
                  </a:moveTo>
                  <a:cubicBezTo>
                    <a:pt x="16" y="317"/>
                    <a:pt x="15" y="317"/>
                    <a:pt x="15" y="318"/>
                  </a:cubicBezTo>
                  <a:cubicBezTo>
                    <a:pt x="15" y="319"/>
                    <a:pt x="16" y="320"/>
                    <a:pt x="17" y="320"/>
                  </a:cubicBezTo>
                  <a:cubicBezTo>
                    <a:pt x="18" y="320"/>
                    <a:pt x="19" y="319"/>
                    <a:pt x="19" y="318"/>
                  </a:cubicBezTo>
                  <a:cubicBezTo>
                    <a:pt x="19" y="317"/>
                    <a:pt x="18" y="317"/>
                    <a:pt x="17" y="317"/>
                  </a:cubicBezTo>
                  <a:close/>
                  <a:moveTo>
                    <a:pt x="11" y="318"/>
                  </a:moveTo>
                  <a:cubicBezTo>
                    <a:pt x="9" y="318"/>
                    <a:pt x="7" y="319"/>
                    <a:pt x="7" y="321"/>
                  </a:cubicBezTo>
                  <a:cubicBezTo>
                    <a:pt x="7" y="323"/>
                    <a:pt x="9" y="324"/>
                    <a:pt x="11" y="324"/>
                  </a:cubicBezTo>
                  <a:cubicBezTo>
                    <a:pt x="12" y="325"/>
                    <a:pt x="14" y="323"/>
                    <a:pt x="14" y="321"/>
                  </a:cubicBezTo>
                  <a:cubicBezTo>
                    <a:pt x="14" y="319"/>
                    <a:pt x="13" y="318"/>
                    <a:pt x="11" y="318"/>
                  </a:cubicBezTo>
                  <a:close/>
                  <a:moveTo>
                    <a:pt x="12" y="306"/>
                  </a:moveTo>
                  <a:cubicBezTo>
                    <a:pt x="9" y="306"/>
                    <a:pt x="6" y="308"/>
                    <a:pt x="6" y="311"/>
                  </a:cubicBezTo>
                  <a:cubicBezTo>
                    <a:pt x="6" y="314"/>
                    <a:pt x="9" y="317"/>
                    <a:pt x="12" y="317"/>
                  </a:cubicBezTo>
                  <a:cubicBezTo>
                    <a:pt x="15" y="317"/>
                    <a:pt x="17" y="314"/>
                    <a:pt x="17" y="311"/>
                  </a:cubicBezTo>
                  <a:cubicBezTo>
                    <a:pt x="17" y="308"/>
                    <a:pt x="15" y="306"/>
                    <a:pt x="12" y="306"/>
                  </a:cubicBezTo>
                  <a:close/>
                  <a:moveTo>
                    <a:pt x="16" y="247"/>
                  </a:moveTo>
                  <a:cubicBezTo>
                    <a:pt x="15" y="247"/>
                    <a:pt x="14" y="247"/>
                    <a:pt x="14" y="248"/>
                  </a:cubicBezTo>
                  <a:cubicBezTo>
                    <a:pt x="14" y="249"/>
                    <a:pt x="15" y="250"/>
                    <a:pt x="16" y="250"/>
                  </a:cubicBezTo>
                  <a:cubicBezTo>
                    <a:pt x="17" y="250"/>
                    <a:pt x="18" y="249"/>
                    <a:pt x="18" y="248"/>
                  </a:cubicBezTo>
                  <a:cubicBezTo>
                    <a:pt x="18" y="247"/>
                    <a:pt x="17" y="247"/>
                    <a:pt x="16" y="247"/>
                  </a:cubicBezTo>
                  <a:close/>
                  <a:moveTo>
                    <a:pt x="8" y="254"/>
                  </a:moveTo>
                  <a:cubicBezTo>
                    <a:pt x="7" y="254"/>
                    <a:pt x="6" y="255"/>
                    <a:pt x="6" y="256"/>
                  </a:cubicBezTo>
                  <a:cubicBezTo>
                    <a:pt x="6" y="257"/>
                    <a:pt x="7" y="258"/>
                    <a:pt x="8" y="258"/>
                  </a:cubicBezTo>
                  <a:cubicBezTo>
                    <a:pt x="9" y="258"/>
                    <a:pt x="10" y="257"/>
                    <a:pt x="10" y="256"/>
                  </a:cubicBezTo>
                  <a:cubicBezTo>
                    <a:pt x="10" y="255"/>
                    <a:pt x="9" y="254"/>
                    <a:pt x="8" y="254"/>
                  </a:cubicBezTo>
                  <a:close/>
                  <a:moveTo>
                    <a:pt x="17" y="283"/>
                  </a:moveTo>
                  <a:cubicBezTo>
                    <a:pt x="11" y="282"/>
                    <a:pt x="6" y="287"/>
                    <a:pt x="6" y="293"/>
                  </a:cubicBezTo>
                  <a:cubicBezTo>
                    <a:pt x="6" y="299"/>
                    <a:pt x="11" y="304"/>
                    <a:pt x="17" y="304"/>
                  </a:cubicBezTo>
                  <a:cubicBezTo>
                    <a:pt x="23" y="304"/>
                    <a:pt x="28" y="300"/>
                    <a:pt x="28" y="294"/>
                  </a:cubicBezTo>
                  <a:cubicBezTo>
                    <a:pt x="28" y="288"/>
                    <a:pt x="23" y="283"/>
                    <a:pt x="17" y="283"/>
                  </a:cubicBezTo>
                  <a:close/>
                  <a:moveTo>
                    <a:pt x="126" y="63"/>
                  </a:moveTo>
                  <a:cubicBezTo>
                    <a:pt x="125" y="63"/>
                    <a:pt x="124" y="64"/>
                    <a:pt x="124" y="65"/>
                  </a:cubicBezTo>
                  <a:cubicBezTo>
                    <a:pt x="124" y="66"/>
                    <a:pt x="125" y="67"/>
                    <a:pt x="126" y="67"/>
                  </a:cubicBezTo>
                  <a:cubicBezTo>
                    <a:pt x="127" y="67"/>
                    <a:pt x="128" y="66"/>
                    <a:pt x="128" y="65"/>
                  </a:cubicBezTo>
                  <a:cubicBezTo>
                    <a:pt x="128" y="64"/>
                    <a:pt x="127" y="63"/>
                    <a:pt x="126" y="63"/>
                  </a:cubicBezTo>
                  <a:close/>
                  <a:moveTo>
                    <a:pt x="177" y="225"/>
                  </a:moveTo>
                  <a:cubicBezTo>
                    <a:pt x="175" y="225"/>
                    <a:pt x="173" y="226"/>
                    <a:pt x="173" y="228"/>
                  </a:cubicBezTo>
                  <a:cubicBezTo>
                    <a:pt x="173" y="230"/>
                    <a:pt x="175" y="232"/>
                    <a:pt x="176" y="232"/>
                  </a:cubicBezTo>
                  <a:cubicBezTo>
                    <a:pt x="178" y="232"/>
                    <a:pt x="180" y="230"/>
                    <a:pt x="180" y="228"/>
                  </a:cubicBezTo>
                  <a:cubicBezTo>
                    <a:pt x="180" y="227"/>
                    <a:pt x="178" y="225"/>
                    <a:pt x="177" y="225"/>
                  </a:cubicBezTo>
                  <a:close/>
                  <a:moveTo>
                    <a:pt x="176" y="216"/>
                  </a:moveTo>
                  <a:cubicBezTo>
                    <a:pt x="174" y="216"/>
                    <a:pt x="173" y="217"/>
                    <a:pt x="173" y="219"/>
                  </a:cubicBezTo>
                  <a:cubicBezTo>
                    <a:pt x="173" y="221"/>
                    <a:pt x="174" y="223"/>
                    <a:pt x="176" y="223"/>
                  </a:cubicBezTo>
                  <a:cubicBezTo>
                    <a:pt x="178" y="223"/>
                    <a:pt x="179" y="221"/>
                    <a:pt x="180" y="219"/>
                  </a:cubicBezTo>
                  <a:cubicBezTo>
                    <a:pt x="180" y="217"/>
                    <a:pt x="178" y="216"/>
                    <a:pt x="176" y="216"/>
                  </a:cubicBezTo>
                  <a:close/>
                  <a:moveTo>
                    <a:pt x="143" y="22"/>
                  </a:moveTo>
                  <a:cubicBezTo>
                    <a:pt x="142" y="22"/>
                    <a:pt x="142" y="23"/>
                    <a:pt x="142" y="24"/>
                  </a:cubicBezTo>
                  <a:cubicBezTo>
                    <a:pt x="142" y="25"/>
                    <a:pt x="142" y="25"/>
                    <a:pt x="143" y="25"/>
                  </a:cubicBezTo>
                  <a:cubicBezTo>
                    <a:pt x="144" y="25"/>
                    <a:pt x="145" y="25"/>
                    <a:pt x="145" y="24"/>
                  </a:cubicBezTo>
                  <a:cubicBezTo>
                    <a:pt x="145" y="23"/>
                    <a:pt x="144" y="22"/>
                    <a:pt x="143" y="22"/>
                  </a:cubicBezTo>
                  <a:close/>
                  <a:moveTo>
                    <a:pt x="22" y="99"/>
                  </a:moveTo>
                  <a:cubicBezTo>
                    <a:pt x="21" y="99"/>
                    <a:pt x="20" y="100"/>
                    <a:pt x="20" y="101"/>
                  </a:cubicBezTo>
                  <a:cubicBezTo>
                    <a:pt x="20" y="102"/>
                    <a:pt x="21" y="103"/>
                    <a:pt x="22" y="103"/>
                  </a:cubicBezTo>
                  <a:cubicBezTo>
                    <a:pt x="23" y="103"/>
                    <a:pt x="24" y="102"/>
                    <a:pt x="24" y="101"/>
                  </a:cubicBezTo>
                  <a:cubicBezTo>
                    <a:pt x="24" y="100"/>
                    <a:pt x="23" y="99"/>
                    <a:pt x="22" y="99"/>
                  </a:cubicBezTo>
                  <a:close/>
                  <a:moveTo>
                    <a:pt x="34" y="104"/>
                  </a:moveTo>
                  <a:cubicBezTo>
                    <a:pt x="33" y="104"/>
                    <a:pt x="32" y="105"/>
                    <a:pt x="32" y="106"/>
                  </a:cubicBezTo>
                  <a:cubicBezTo>
                    <a:pt x="32" y="107"/>
                    <a:pt x="33" y="108"/>
                    <a:pt x="34" y="108"/>
                  </a:cubicBezTo>
                  <a:cubicBezTo>
                    <a:pt x="35" y="108"/>
                    <a:pt x="36" y="107"/>
                    <a:pt x="36" y="106"/>
                  </a:cubicBezTo>
                  <a:cubicBezTo>
                    <a:pt x="36" y="105"/>
                    <a:pt x="35" y="104"/>
                    <a:pt x="34" y="104"/>
                  </a:cubicBezTo>
                  <a:close/>
                  <a:moveTo>
                    <a:pt x="4" y="150"/>
                  </a:moveTo>
                  <a:cubicBezTo>
                    <a:pt x="3" y="150"/>
                    <a:pt x="3" y="151"/>
                    <a:pt x="3" y="152"/>
                  </a:cubicBezTo>
                  <a:cubicBezTo>
                    <a:pt x="3" y="153"/>
                    <a:pt x="3" y="154"/>
                    <a:pt x="4" y="154"/>
                  </a:cubicBezTo>
                  <a:cubicBezTo>
                    <a:pt x="5" y="154"/>
                    <a:pt x="6" y="153"/>
                    <a:pt x="6" y="152"/>
                  </a:cubicBezTo>
                  <a:cubicBezTo>
                    <a:pt x="6" y="151"/>
                    <a:pt x="5" y="150"/>
                    <a:pt x="4" y="150"/>
                  </a:cubicBezTo>
                  <a:close/>
                  <a:moveTo>
                    <a:pt x="13" y="171"/>
                  </a:moveTo>
                  <a:cubicBezTo>
                    <a:pt x="12" y="171"/>
                    <a:pt x="11" y="171"/>
                    <a:pt x="11" y="172"/>
                  </a:cubicBezTo>
                  <a:cubicBezTo>
                    <a:pt x="11" y="173"/>
                    <a:pt x="12" y="174"/>
                    <a:pt x="13" y="174"/>
                  </a:cubicBezTo>
                  <a:cubicBezTo>
                    <a:pt x="14" y="174"/>
                    <a:pt x="15" y="173"/>
                    <a:pt x="15" y="172"/>
                  </a:cubicBezTo>
                  <a:cubicBezTo>
                    <a:pt x="15" y="171"/>
                    <a:pt x="14" y="171"/>
                    <a:pt x="13" y="171"/>
                  </a:cubicBezTo>
                  <a:close/>
                  <a:moveTo>
                    <a:pt x="21" y="160"/>
                  </a:moveTo>
                  <a:cubicBezTo>
                    <a:pt x="20" y="160"/>
                    <a:pt x="19" y="161"/>
                    <a:pt x="19" y="162"/>
                  </a:cubicBezTo>
                  <a:cubicBezTo>
                    <a:pt x="19" y="163"/>
                    <a:pt x="20" y="164"/>
                    <a:pt x="21" y="164"/>
                  </a:cubicBezTo>
                  <a:cubicBezTo>
                    <a:pt x="22" y="164"/>
                    <a:pt x="23" y="163"/>
                    <a:pt x="23" y="162"/>
                  </a:cubicBezTo>
                  <a:cubicBezTo>
                    <a:pt x="23" y="161"/>
                    <a:pt x="22" y="160"/>
                    <a:pt x="21" y="160"/>
                  </a:cubicBezTo>
                  <a:close/>
                  <a:moveTo>
                    <a:pt x="19" y="166"/>
                  </a:moveTo>
                  <a:cubicBezTo>
                    <a:pt x="17" y="166"/>
                    <a:pt x="16" y="168"/>
                    <a:pt x="16" y="170"/>
                  </a:cubicBezTo>
                  <a:cubicBezTo>
                    <a:pt x="16" y="172"/>
                    <a:pt x="17" y="173"/>
                    <a:pt x="19" y="173"/>
                  </a:cubicBezTo>
                  <a:cubicBezTo>
                    <a:pt x="21" y="173"/>
                    <a:pt x="22" y="172"/>
                    <a:pt x="22" y="170"/>
                  </a:cubicBezTo>
                  <a:cubicBezTo>
                    <a:pt x="23" y="168"/>
                    <a:pt x="21" y="166"/>
                    <a:pt x="19" y="166"/>
                  </a:cubicBezTo>
                  <a:close/>
                  <a:moveTo>
                    <a:pt x="6" y="172"/>
                  </a:moveTo>
                  <a:cubicBezTo>
                    <a:pt x="3" y="172"/>
                    <a:pt x="1" y="175"/>
                    <a:pt x="1" y="178"/>
                  </a:cubicBezTo>
                  <a:cubicBezTo>
                    <a:pt x="1" y="181"/>
                    <a:pt x="3" y="183"/>
                    <a:pt x="6" y="183"/>
                  </a:cubicBezTo>
                  <a:cubicBezTo>
                    <a:pt x="9" y="183"/>
                    <a:pt x="11" y="181"/>
                    <a:pt x="11" y="178"/>
                  </a:cubicBezTo>
                  <a:cubicBezTo>
                    <a:pt x="11" y="175"/>
                    <a:pt x="9" y="172"/>
                    <a:pt x="6" y="172"/>
                  </a:cubicBezTo>
                  <a:close/>
                  <a:moveTo>
                    <a:pt x="87" y="424"/>
                  </a:moveTo>
                  <a:cubicBezTo>
                    <a:pt x="85" y="424"/>
                    <a:pt x="85" y="424"/>
                    <a:pt x="85" y="426"/>
                  </a:cubicBezTo>
                  <a:cubicBezTo>
                    <a:pt x="85" y="427"/>
                    <a:pt x="85" y="427"/>
                    <a:pt x="86" y="427"/>
                  </a:cubicBezTo>
                  <a:cubicBezTo>
                    <a:pt x="88" y="427"/>
                    <a:pt x="88" y="427"/>
                    <a:pt x="88" y="426"/>
                  </a:cubicBezTo>
                  <a:cubicBezTo>
                    <a:pt x="88" y="425"/>
                    <a:pt x="88" y="424"/>
                    <a:pt x="87" y="424"/>
                  </a:cubicBezTo>
                  <a:close/>
                  <a:moveTo>
                    <a:pt x="182" y="452"/>
                  </a:moveTo>
                  <a:cubicBezTo>
                    <a:pt x="181" y="452"/>
                    <a:pt x="180" y="453"/>
                    <a:pt x="180" y="454"/>
                  </a:cubicBezTo>
                  <a:cubicBezTo>
                    <a:pt x="180" y="455"/>
                    <a:pt x="181" y="456"/>
                    <a:pt x="182" y="456"/>
                  </a:cubicBezTo>
                  <a:cubicBezTo>
                    <a:pt x="183" y="456"/>
                    <a:pt x="183" y="455"/>
                    <a:pt x="183" y="454"/>
                  </a:cubicBezTo>
                  <a:cubicBezTo>
                    <a:pt x="183" y="453"/>
                    <a:pt x="183" y="452"/>
                    <a:pt x="182" y="452"/>
                  </a:cubicBezTo>
                  <a:close/>
                  <a:moveTo>
                    <a:pt x="208" y="456"/>
                  </a:moveTo>
                  <a:cubicBezTo>
                    <a:pt x="207" y="456"/>
                    <a:pt x="206" y="457"/>
                    <a:pt x="206" y="458"/>
                  </a:cubicBezTo>
                  <a:cubicBezTo>
                    <a:pt x="206" y="459"/>
                    <a:pt x="207" y="460"/>
                    <a:pt x="208" y="460"/>
                  </a:cubicBezTo>
                  <a:cubicBezTo>
                    <a:pt x="209" y="460"/>
                    <a:pt x="210" y="459"/>
                    <a:pt x="210" y="458"/>
                  </a:cubicBezTo>
                  <a:cubicBezTo>
                    <a:pt x="210" y="457"/>
                    <a:pt x="209" y="456"/>
                    <a:pt x="208" y="456"/>
                  </a:cubicBezTo>
                  <a:close/>
                  <a:moveTo>
                    <a:pt x="276" y="233"/>
                  </a:moveTo>
                  <a:cubicBezTo>
                    <a:pt x="275" y="233"/>
                    <a:pt x="274" y="234"/>
                    <a:pt x="274" y="235"/>
                  </a:cubicBezTo>
                  <a:cubicBezTo>
                    <a:pt x="274" y="236"/>
                    <a:pt x="275" y="237"/>
                    <a:pt x="276" y="237"/>
                  </a:cubicBezTo>
                  <a:cubicBezTo>
                    <a:pt x="277" y="237"/>
                    <a:pt x="278" y="236"/>
                    <a:pt x="278" y="235"/>
                  </a:cubicBezTo>
                  <a:cubicBezTo>
                    <a:pt x="278" y="234"/>
                    <a:pt x="277" y="233"/>
                    <a:pt x="276" y="233"/>
                  </a:cubicBezTo>
                  <a:close/>
                  <a:moveTo>
                    <a:pt x="268" y="235"/>
                  </a:moveTo>
                  <a:cubicBezTo>
                    <a:pt x="267" y="235"/>
                    <a:pt x="266" y="236"/>
                    <a:pt x="266" y="237"/>
                  </a:cubicBezTo>
                  <a:cubicBezTo>
                    <a:pt x="266" y="238"/>
                    <a:pt x="267" y="239"/>
                    <a:pt x="268" y="239"/>
                  </a:cubicBezTo>
                  <a:cubicBezTo>
                    <a:pt x="269" y="239"/>
                    <a:pt x="270" y="238"/>
                    <a:pt x="270" y="237"/>
                  </a:cubicBezTo>
                  <a:cubicBezTo>
                    <a:pt x="270" y="236"/>
                    <a:pt x="269" y="235"/>
                    <a:pt x="268" y="235"/>
                  </a:cubicBezTo>
                  <a:close/>
                  <a:moveTo>
                    <a:pt x="256" y="231"/>
                  </a:moveTo>
                  <a:cubicBezTo>
                    <a:pt x="255" y="231"/>
                    <a:pt x="254" y="232"/>
                    <a:pt x="254" y="233"/>
                  </a:cubicBezTo>
                  <a:cubicBezTo>
                    <a:pt x="254" y="234"/>
                    <a:pt x="255" y="235"/>
                    <a:pt x="256" y="235"/>
                  </a:cubicBezTo>
                  <a:cubicBezTo>
                    <a:pt x="257" y="235"/>
                    <a:pt x="258" y="234"/>
                    <a:pt x="258" y="233"/>
                  </a:cubicBezTo>
                  <a:cubicBezTo>
                    <a:pt x="258" y="232"/>
                    <a:pt x="257" y="231"/>
                    <a:pt x="256" y="231"/>
                  </a:cubicBezTo>
                  <a:close/>
                  <a:moveTo>
                    <a:pt x="261" y="182"/>
                  </a:moveTo>
                  <a:cubicBezTo>
                    <a:pt x="260" y="182"/>
                    <a:pt x="259" y="183"/>
                    <a:pt x="259" y="184"/>
                  </a:cubicBezTo>
                  <a:cubicBezTo>
                    <a:pt x="259" y="185"/>
                    <a:pt x="260" y="186"/>
                    <a:pt x="261" y="186"/>
                  </a:cubicBezTo>
                  <a:cubicBezTo>
                    <a:pt x="262" y="186"/>
                    <a:pt x="263" y="185"/>
                    <a:pt x="263" y="184"/>
                  </a:cubicBezTo>
                  <a:cubicBezTo>
                    <a:pt x="263" y="183"/>
                    <a:pt x="262" y="182"/>
                    <a:pt x="261" y="182"/>
                  </a:cubicBezTo>
                  <a:close/>
                  <a:moveTo>
                    <a:pt x="243" y="188"/>
                  </a:moveTo>
                  <a:cubicBezTo>
                    <a:pt x="241" y="188"/>
                    <a:pt x="239" y="189"/>
                    <a:pt x="239" y="191"/>
                  </a:cubicBezTo>
                  <a:cubicBezTo>
                    <a:pt x="239" y="193"/>
                    <a:pt x="241" y="194"/>
                    <a:pt x="243" y="194"/>
                  </a:cubicBezTo>
                  <a:cubicBezTo>
                    <a:pt x="245" y="194"/>
                    <a:pt x="246" y="193"/>
                    <a:pt x="246" y="191"/>
                  </a:cubicBezTo>
                  <a:cubicBezTo>
                    <a:pt x="246" y="189"/>
                    <a:pt x="245" y="188"/>
                    <a:pt x="243" y="188"/>
                  </a:cubicBezTo>
                  <a:close/>
                  <a:moveTo>
                    <a:pt x="235" y="258"/>
                  </a:moveTo>
                  <a:cubicBezTo>
                    <a:pt x="234" y="258"/>
                    <a:pt x="233" y="259"/>
                    <a:pt x="233" y="260"/>
                  </a:cubicBezTo>
                  <a:cubicBezTo>
                    <a:pt x="233" y="261"/>
                    <a:pt x="234" y="262"/>
                    <a:pt x="235" y="262"/>
                  </a:cubicBezTo>
                  <a:cubicBezTo>
                    <a:pt x="236" y="262"/>
                    <a:pt x="237" y="261"/>
                    <a:pt x="237" y="260"/>
                  </a:cubicBezTo>
                  <a:cubicBezTo>
                    <a:pt x="237" y="259"/>
                    <a:pt x="236" y="258"/>
                    <a:pt x="235" y="258"/>
                  </a:cubicBezTo>
                  <a:close/>
                  <a:moveTo>
                    <a:pt x="268" y="248"/>
                  </a:moveTo>
                  <a:cubicBezTo>
                    <a:pt x="267" y="248"/>
                    <a:pt x="266" y="249"/>
                    <a:pt x="266" y="250"/>
                  </a:cubicBezTo>
                  <a:cubicBezTo>
                    <a:pt x="266" y="251"/>
                    <a:pt x="267" y="252"/>
                    <a:pt x="268" y="252"/>
                  </a:cubicBezTo>
                  <a:cubicBezTo>
                    <a:pt x="269" y="252"/>
                    <a:pt x="270" y="251"/>
                    <a:pt x="270" y="250"/>
                  </a:cubicBezTo>
                  <a:cubicBezTo>
                    <a:pt x="270" y="249"/>
                    <a:pt x="269" y="248"/>
                    <a:pt x="268" y="248"/>
                  </a:cubicBezTo>
                  <a:close/>
                  <a:moveTo>
                    <a:pt x="248" y="248"/>
                  </a:moveTo>
                  <a:cubicBezTo>
                    <a:pt x="247" y="248"/>
                    <a:pt x="246" y="249"/>
                    <a:pt x="246" y="250"/>
                  </a:cubicBezTo>
                  <a:cubicBezTo>
                    <a:pt x="246" y="251"/>
                    <a:pt x="247" y="252"/>
                    <a:pt x="248" y="252"/>
                  </a:cubicBezTo>
                  <a:cubicBezTo>
                    <a:pt x="249" y="252"/>
                    <a:pt x="250" y="251"/>
                    <a:pt x="250" y="250"/>
                  </a:cubicBezTo>
                  <a:cubicBezTo>
                    <a:pt x="250" y="249"/>
                    <a:pt x="249" y="248"/>
                    <a:pt x="248" y="248"/>
                  </a:cubicBezTo>
                  <a:close/>
                  <a:moveTo>
                    <a:pt x="259" y="236"/>
                  </a:moveTo>
                  <a:cubicBezTo>
                    <a:pt x="255" y="236"/>
                    <a:pt x="251" y="239"/>
                    <a:pt x="251" y="243"/>
                  </a:cubicBezTo>
                  <a:cubicBezTo>
                    <a:pt x="251" y="247"/>
                    <a:pt x="254" y="251"/>
                    <a:pt x="258" y="251"/>
                  </a:cubicBezTo>
                  <a:cubicBezTo>
                    <a:pt x="263" y="251"/>
                    <a:pt x="266" y="248"/>
                    <a:pt x="266" y="244"/>
                  </a:cubicBezTo>
                  <a:cubicBezTo>
                    <a:pt x="266" y="239"/>
                    <a:pt x="263" y="236"/>
                    <a:pt x="259" y="236"/>
                  </a:cubicBezTo>
                  <a:close/>
                  <a:moveTo>
                    <a:pt x="274" y="238"/>
                  </a:moveTo>
                  <a:cubicBezTo>
                    <a:pt x="271" y="238"/>
                    <a:pt x="269" y="240"/>
                    <a:pt x="269" y="243"/>
                  </a:cubicBezTo>
                  <a:cubicBezTo>
                    <a:pt x="269" y="246"/>
                    <a:pt x="271" y="249"/>
                    <a:pt x="274" y="249"/>
                  </a:cubicBezTo>
                  <a:cubicBezTo>
                    <a:pt x="277" y="249"/>
                    <a:pt x="279" y="246"/>
                    <a:pt x="279" y="244"/>
                  </a:cubicBezTo>
                  <a:cubicBezTo>
                    <a:pt x="279" y="241"/>
                    <a:pt x="277" y="238"/>
                    <a:pt x="274" y="238"/>
                  </a:cubicBezTo>
                  <a:close/>
                  <a:moveTo>
                    <a:pt x="273" y="297"/>
                  </a:moveTo>
                  <a:cubicBezTo>
                    <a:pt x="271" y="297"/>
                    <a:pt x="270" y="298"/>
                    <a:pt x="270" y="300"/>
                  </a:cubicBezTo>
                  <a:cubicBezTo>
                    <a:pt x="270" y="302"/>
                    <a:pt x="271" y="303"/>
                    <a:pt x="273" y="303"/>
                  </a:cubicBezTo>
                  <a:cubicBezTo>
                    <a:pt x="275" y="303"/>
                    <a:pt x="276" y="302"/>
                    <a:pt x="276" y="300"/>
                  </a:cubicBezTo>
                  <a:cubicBezTo>
                    <a:pt x="276" y="298"/>
                    <a:pt x="275" y="297"/>
                    <a:pt x="273" y="297"/>
                  </a:cubicBezTo>
                  <a:close/>
                  <a:moveTo>
                    <a:pt x="274" y="314"/>
                  </a:moveTo>
                  <a:cubicBezTo>
                    <a:pt x="272" y="314"/>
                    <a:pt x="271" y="316"/>
                    <a:pt x="271" y="318"/>
                  </a:cubicBezTo>
                  <a:cubicBezTo>
                    <a:pt x="271" y="320"/>
                    <a:pt x="272" y="321"/>
                    <a:pt x="274" y="321"/>
                  </a:cubicBezTo>
                  <a:cubicBezTo>
                    <a:pt x="276" y="321"/>
                    <a:pt x="278" y="320"/>
                    <a:pt x="278" y="318"/>
                  </a:cubicBezTo>
                  <a:cubicBezTo>
                    <a:pt x="278" y="316"/>
                    <a:pt x="276" y="314"/>
                    <a:pt x="274" y="314"/>
                  </a:cubicBezTo>
                  <a:close/>
                  <a:moveTo>
                    <a:pt x="224" y="462"/>
                  </a:moveTo>
                  <a:cubicBezTo>
                    <a:pt x="223" y="462"/>
                    <a:pt x="222" y="462"/>
                    <a:pt x="222" y="463"/>
                  </a:cubicBezTo>
                  <a:cubicBezTo>
                    <a:pt x="222" y="464"/>
                    <a:pt x="223" y="465"/>
                    <a:pt x="224" y="465"/>
                  </a:cubicBezTo>
                  <a:cubicBezTo>
                    <a:pt x="225" y="465"/>
                    <a:pt x="226" y="464"/>
                    <a:pt x="226" y="463"/>
                  </a:cubicBezTo>
                  <a:cubicBezTo>
                    <a:pt x="226" y="462"/>
                    <a:pt x="225" y="462"/>
                    <a:pt x="224" y="462"/>
                  </a:cubicBezTo>
                  <a:close/>
                  <a:moveTo>
                    <a:pt x="180" y="471"/>
                  </a:moveTo>
                  <a:cubicBezTo>
                    <a:pt x="179" y="471"/>
                    <a:pt x="178" y="472"/>
                    <a:pt x="178" y="473"/>
                  </a:cubicBezTo>
                  <a:cubicBezTo>
                    <a:pt x="178" y="474"/>
                    <a:pt x="179" y="475"/>
                    <a:pt x="180" y="475"/>
                  </a:cubicBezTo>
                  <a:cubicBezTo>
                    <a:pt x="181" y="475"/>
                    <a:pt x="182" y="474"/>
                    <a:pt x="182" y="473"/>
                  </a:cubicBezTo>
                  <a:cubicBezTo>
                    <a:pt x="182" y="472"/>
                    <a:pt x="181" y="471"/>
                    <a:pt x="180" y="471"/>
                  </a:cubicBezTo>
                  <a:close/>
                  <a:moveTo>
                    <a:pt x="205" y="471"/>
                  </a:moveTo>
                  <a:cubicBezTo>
                    <a:pt x="204" y="471"/>
                    <a:pt x="203" y="472"/>
                    <a:pt x="203" y="473"/>
                  </a:cubicBezTo>
                  <a:cubicBezTo>
                    <a:pt x="203" y="474"/>
                    <a:pt x="204" y="475"/>
                    <a:pt x="205" y="475"/>
                  </a:cubicBezTo>
                  <a:cubicBezTo>
                    <a:pt x="206" y="475"/>
                    <a:pt x="207" y="474"/>
                    <a:pt x="207" y="473"/>
                  </a:cubicBezTo>
                  <a:cubicBezTo>
                    <a:pt x="207" y="472"/>
                    <a:pt x="206" y="471"/>
                    <a:pt x="205" y="471"/>
                  </a:cubicBezTo>
                  <a:close/>
                  <a:moveTo>
                    <a:pt x="226" y="467"/>
                  </a:moveTo>
                  <a:cubicBezTo>
                    <a:pt x="224" y="467"/>
                    <a:pt x="222" y="468"/>
                    <a:pt x="222" y="470"/>
                  </a:cubicBezTo>
                  <a:cubicBezTo>
                    <a:pt x="222" y="472"/>
                    <a:pt x="224" y="474"/>
                    <a:pt x="225" y="474"/>
                  </a:cubicBezTo>
                  <a:cubicBezTo>
                    <a:pt x="227" y="474"/>
                    <a:pt x="229" y="472"/>
                    <a:pt x="229" y="470"/>
                  </a:cubicBezTo>
                  <a:cubicBezTo>
                    <a:pt x="229" y="468"/>
                    <a:pt x="227" y="467"/>
                    <a:pt x="226" y="467"/>
                  </a:cubicBezTo>
                  <a:close/>
                  <a:moveTo>
                    <a:pt x="152" y="469"/>
                  </a:moveTo>
                  <a:cubicBezTo>
                    <a:pt x="150" y="469"/>
                    <a:pt x="148" y="470"/>
                    <a:pt x="148" y="472"/>
                  </a:cubicBezTo>
                  <a:cubicBezTo>
                    <a:pt x="148" y="474"/>
                    <a:pt x="150" y="476"/>
                    <a:pt x="152" y="476"/>
                  </a:cubicBezTo>
                  <a:cubicBezTo>
                    <a:pt x="154" y="476"/>
                    <a:pt x="155" y="474"/>
                    <a:pt x="155" y="472"/>
                  </a:cubicBezTo>
                  <a:cubicBezTo>
                    <a:pt x="155" y="470"/>
                    <a:pt x="154" y="469"/>
                    <a:pt x="152" y="469"/>
                  </a:cubicBezTo>
                  <a:close/>
                  <a:moveTo>
                    <a:pt x="134" y="439"/>
                  </a:moveTo>
                  <a:cubicBezTo>
                    <a:pt x="133" y="439"/>
                    <a:pt x="132" y="440"/>
                    <a:pt x="132" y="441"/>
                  </a:cubicBezTo>
                  <a:cubicBezTo>
                    <a:pt x="132" y="442"/>
                    <a:pt x="133" y="443"/>
                    <a:pt x="134" y="443"/>
                  </a:cubicBezTo>
                  <a:cubicBezTo>
                    <a:pt x="135" y="443"/>
                    <a:pt x="136" y="442"/>
                    <a:pt x="136" y="441"/>
                  </a:cubicBezTo>
                  <a:cubicBezTo>
                    <a:pt x="136" y="440"/>
                    <a:pt x="135" y="439"/>
                    <a:pt x="134" y="439"/>
                  </a:cubicBezTo>
                  <a:close/>
                  <a:moveTo>
                    <a:pt x="117" y="433"/>
                  </a:moveTo>
                  <a:cubicBezTo>
                    <a:pt x="116" y="433"/>
                    <a:pt x="116" y="434"/>
                    <a:pt x="116" y="435"/>
                  </a:cubicBezTo>
                  <a:cubicBezTo>
                    <a:pt x="116" y="436"/>
                    <a:pt x="116" y="437"/>
                    <a:pt x="117" y="437"/>
                  </a:cubicBezTo>
                  <a:cubicBezTo>
                    <a:pt x="118" y="437"/>
                    <a:pt x="119" y="436"/>
                    <a:pt x="119" y="435"/>
                  </a:cubicBezTo>
                  <a:cubicBezTo>
                    <a:pt x="119" y="434"/>
                    <a:pt x="118" y="433"/>
                    <a:pt x="117" y="433"/>
                  </a:cubicBezTo>
                  <a:close/>
                  <a:moveTo>
                    <a:pt x="148" y="443"/>
                  </a:moveTo>
                  <a:cubicBezTo>
                    <a:pt x="147" y="443"/>
                    <a:pt x="146" y="444"/>
                    <a:pt x="146" y="445"/>
                  </a:cubicBezTo>
                  <a:cubicBezTo>
                    <a:pt x="146" y="446"/>
                    <a:pt x="147" y="447"/>
                    <a:pt x="148" y="447"/>
                  </a:cubicBezTo>
                  <a:cubicBezTo>
                    <a:pt x="149" y="447"/>
                    <a:pt x="150" y="446"/>
                    <a:pt x="150" y="445"/>
                  </a:cubicBezTo>
                  <a:cubicBezTo>
                    <a:pt x="150" y="444"/>
                    <a:pt x="149" y="443"/>
                    <a:pt x="148" y="443"/>
                  </a:cubicBezTo>
                  <a:close/>
                  <a:moveTo>
                    <a:pt x="160" y="444"/>
                  </a:moveTo>
                  <a:cubicBezTo>
                    <a:pt x="159" y="444"/>
                    <a:pt x="158" y="445"/>
                    <a:pt x="158" y="446"/>
                  </a:cubicBezTo>
                  <a:cubicBezTo>
                    <a:pt x="158" y="447"/>
                    <a:pt x="159" y="448"/>
                    <a:pt x="160" y="448"/>
                  </a:cubicBezTo>
                  <a:cubicBezTo>
                    <a:pt x="161" y="448"/>
                    <a:pt x="162" y="447"/>
                    <a:pt x="162" y="446"/>
                  </a:cubicBezTo>
                  <a:cubicBezTo>
                    <a:pt x="162" y="445"/>
                    <a:pt x="161" y="444"/>
                    <a:pt x="160" y="444"/>
                  </a:cubicBezTo>
                  <a:close/>
                  <a:moveTo>
                    <a:pt x="154" y="445"/>
                  </a:moveTo>
                  <a:cubicBezTo>
                    <a:pt x="152" y="445"/>
                    <a:pt x="150" y="446"/>
                    <a:pt x="150" y="448"/>
                  </a:cubicBezTo>
                  <a:cubicBezTo>
                    <a:pt x="150" y="450"/>
                    <a:pt x="152" y="452"/>
                    <a:pt x="154" y="452"/>
                  </a:cubicBezTo>
                  <a:cubicBezTo>
                    <a:pt x="156" y="452"/>
                    <a:pt x="157" y="450"/>
                    <a:pt x="157" y="448"/>
                  </a:cubicBezTo>
                  <a:cubicBezTo>
                    <a:pt x="157" y="446"/>
                    <a:pt x="156" y="445"/>
                    <a:pt x="154" y="445"/>
                  </a:cubicBezTo>
                  <a:close/>
                  <a:moveTo>
                    <a:pt x="141" y="437"/>
                  </a:moveTo>
                  <a:cubicBezTo>
                    <a:pt x="139" y="437"/>
                    <a:pt x="138" y="438"/>
                    <a:pt x="138" y="440"/>
                  </a:cubicBezTo>
                  <a:cubicBezTo>
                    <a:pt x="138" y="442"/>
                    <a:pt x="139" y="443"/>
                    <a:pt x="141" y="443"/>
                  </a:cubicBezTo>
                  <a:cubicBezTo>
                    <a:pt x="143" y="444"/>
                    <a:pt x="144" y="442"/>
                    <a:pt x="144" y="440"/>
                  </a:cubicBezTo>
                  <a:cubicBezTo>
                    <a:pt x="144" y="438"/>
                    <a:pt x="143" y="437"/>
                    <a:pt x="141" y="437"/>
                  </a:cubicBezTo>
                  <a:close/>
                  <a:moveTo>
                    <a:pt x="125" y="435"/>
                  </a:moveTo>
                  <a:cubicBezTo>
                    <a:pt x="122" y="435"/>
                    <a:pt x="120" y="437"/>
                    <a:pt x="120" y="440"/>
                  </a:cubicBezTo>
                  <a:cubicBezTo>
                    <a:pt x="120" y="443"/>
                    <a:pt x="122" y="446"/>
                    <a:pt x="125" y="446"/>
                  </a:cubicBezTo>
                  <a:cubicBezTo>
                    <a:pt x="128" y="446"/>
                    <a:pt x="130" y="443"/>
                    <a:pt x="130" y="440"/>
                  </a:cubicBezTo>
                  <a:cubicBezTo>
                    <a:pt x="130" y="437"/>
                    <a:pt x="128" y="435"/>
                    <a:pt x="125" y="435"/>
                  </a:cubicBezTo>
                  <a:close/>
                  <a:moveTo>
                    <a:pt x="135" y="422"/>
                  </a:moveTo>
                  <a:cubicBezTo>
                    <a:pt x="134" y="422"/>
                    <a:pt x="133" y="423"/>
                    <a:pt x="133" y="424"/>
                  </a:cubicBezTo>
                  <a:cubicBezTo>
                    <a:pt x="133" y="425"/>
                    <a:pt x="134" y="426"/>
                    <a:pt x="135" y="426"/>
                  </a:cubicBezTo>
                  <a:cubicBezTo>
                    <a:pt x="136" y="426"/>
                    <a:pt x="137" y="425"/>
                    <a:pt x="137" y="424"/>
                  </a:cubicBezTo>
                  <a:cubicBezTo>
                    <a:pt x="137" y="423"/>
                    <a:pt x="136" y="422"/>
                    <a:pt x="135" y="422"/>
                  </a:cubicBezTo>
                  <a:close/>
                  <a:moveTo>
                    <a:pt x="116" y="414"/>
                  </a:moveTo>
                  <a:cubicBezTo>
                    <a:pt x="115" y="414"/>
                    <a:pt x="115" y="415"/>
                    <a:pt x="115" y="416"/>
                  </a:cubicBezTo>
                  <a:cubicBezTo>
                    <a:pt x="115" y="417"/>
                    <a:pt x="115" y="418"/>
                    <a:pt x="116" y="418"/>
                  </a:cubicBezTo>
                  <a:cubicBezTo>
                    <a:pt x="117" y="418"/>
                    <a:pt x="118" y="417"/>
                    <a:pt x="118" y="416"/>
                  </a:cubicBezTo>
                  <a:cubicBezTo>
                    <a:pt x="118" y="415"/>
                    <a:pt x="117" y="414"/>
                    <a:pt x="116" y="414"/>
                  </a:cubicBezTo>
                  <a:close/>
                  <a:moveTo>
                    <a:pt x="78" y="420"/>
                  </a:moveTo>
                  <a:cubicBezTo>
                    <a:pt x="75" y="420"/>
                    <a:pt x="73" y="423"/>
                    <a:pt x="73" y="426"/>
                  </a:cubicBezTo>
                  <a:cubicBezTo>
                    <a:pt x="72" y="429"/>
                    <a:pt x="75" y="431"/>
                    <a:pt x="78" y="431"/>
                  </a:cubicBezTo>
                  <a:cubicBezTo>
                    <a:pt x="81" y="431"/>
                    <a:pt x="83" y="429"/>
                    <a:pt x="83" y="426"/>
                  </a:cubicBezTo>
                  <a:cubicBezTo>
                    <a:pt x="83" y="423"/>
                    <a:pt x="81" y="420"/>
                    <a:pt x="78" y="420"/>
                  </a:cubicBezTo>
                  <a:close/>
                  <a:moveTo>
                    <a:pt x="77" y="473"/>
                  </a:moveTo>
                  <a:cubicBezTo>
                    <a:pt x="76" y="473"/>
                    <a:pt x="75" y="473"/>
                    <a:pt x="75" y="474"/>
                  </a:cubicBezTo>
                  <a:cubicBezTo>
                    <a:pt x="75" y="475"/>
                    <a:pt x="76" y="476"/>
                    <a:pt x="77" y="476"/>
                  </a:cubicBezTo>
                  <a:cubicBezTo>
                    <a:pt x="78" y="476"/>
                    <a:pt x="78" y="475"/>
                    <a:pt x="78" y="474"/>
                  </a:cubicBezTo>
                  <a:cubicBezTo>
                    <a:pt x="78" y="473"/>
                    <a:pt x="78" y="473"/>
                    <a:pt x="77" y="473"/>
                  </a:cubicBezTo>
                  <a:close/>
                  <a:moveTo>
                    <a:pt x="57" y="473"/>
                  </a:moveTo>
                  <a:cubicBezTo>
                    <a:pt x="56" y="473"/>
                    <a:pt x="55" y="473"/>
                    <a:pt x="55" y="474"/>
                  </a:cubicBezTo>
                  <a:cubicBezTo>
                    <a:pt x="55" y="475"/>
                    <a:pt x="56" y="476"/>
                    <a:pt x="57" y="476"/>
                  </a:cubicBezTo>
                  <a:cubicBezTo>
                    <a:pt x="58" y="476"/>
                    <a:pt x="59" y="475"/>
                    <a:pt x="59" y="474"/>
                  </a:cubicBezTo>
                  <a:cubicBezTo>
                    <a:pt x="59" y="473"/>
                    <a:pt x="58" y="473"/>
                    <a:pt x="57" y="473"/>
                  </a:cubicBezTo>
                  <a:close/>
                  <a:moveTo>
                    <a:pt x="40" y="473"/>
                  </a:moveTo>
                  <a:cubicBezTo>
                    <a:pt x="39" y="473"/>
                    <a:pt x="38" y="473"/>
                    <a:pt x="38" y="474"/>
                  </a:cubicBezTo>
                  <a:cubicBezTo>
                    <a:pt x="38" y="475"/>
                    <a:pt x="39" y="476"/>
                    <a:pt x="40" y="476"/>
                  </a:cubicBezTo>
                  <a:cubicBezTo>
                    <a:pt x="41" y="476"/>
                    <a:pt x="42" y="475"/>
                    <a:pt x="42" y="474"/>
                  </a:cubicBezTo>
                  <a:cubicBezTo>
                    <a:pt x="42" y="473"/>
                    <a:pt x="41" y="473"/>
                    <a:pt x="40" y="473"/>
                  </a:cubicBezTo>
                  <a:close/>
                  <a:moveTo>
                    <a:pt x="39" y="457"/>
                  </a:moveTo>
                  <a:cubicBezTo>
                    <a:pt x="37" y="457"/>
                    <a:pt x="36" y="458"/>
                    <a:pt x="36" y="460"/>
                  </a:cubicBezTo>
                  <a:cubicBezTo>
                    <a:pt x="36" y="462"/>
                    <a:pt x="37" y="464"/>
                    <a:pt x="39" y="464"/>
                  </a:cubicBezTo>
                  <a:cubicBezTo>
                    <a:pt x="41" y="464"/>
                    <a:pt x="43" y="462"/>
                    <a:pt x="43" y="460"/>
                  </a:cubicBezTo>
                  <a:cubicBezTo>
                    <a:pt x="43" y="458"/>
                    <a:pt x="41" y="457"/>
                    <a:pt x="39" y="457"/>
                  </a:cubicBezTo>
                  <a:close/>
                  <a:moveTo>
                    <a:pt x="57" y="457"/>
                  </a:moveTo>
                  <a:cubicBezTo>
                    <a:pt x="55" y="457"/>
                    <a:pt x="54" y="459"/>
                    <a:pt x="53" y="460"/>
                  </a:cubicBezTo>
                  <a:cubicBezTo>
                    <a:pt x="53" y="462"/>
                    <a:pt x="55" y="464"/>
                    <a:pt x="57" y="464"/>
                  </a:cubicBezTo>
                  <a:cubicBezTo>
                    <a:pt x="59" y="464"/>
                    <a:pt x="60" y="462"/>
                    <a:pt x="60" y="460"/>
                  </a:cubicBezTo>
                  <a:cubicBezTo>
                    <a:pt x="60" y="459"/>
                    <a:pt x="59" y="457"/>
                    <a:pt x="57" y="457"/>
                  </a:cubicBezTo>
                  <a:close/>
                  <a:moveTo>
                    <a:pt x="49" y="462"/>
                  </a:moveTo>
                  <a:cubicBezTo>
                    <a:pt x="45" y="461"/>
                    <a:pt x="41" y="465"/>
                    <a:pt x="41" y="469"/>
                  </a:cubicBezTo>
                  <a:cubicBezTo>
                    <a:pt x="41" y="473"/>
                    <a:pt x="44" y="476"/>
                    <a:pt x="49" y="476"/>
                  </a:cubicBezTo>
                  <a:cubicBezTo>
                    <a:pt x="53" y="476"/>
                    <a:pt x="56" y="473"/>
                    <a:pt x="56" y="469"/>
                  </a:cubicBezTo>
                  <a:cubicBezTo>
                    <a:pt x="56" y="465"/>
                    <a:pt x="53" y="462"/>
                    <a:pt x="49" y="462"/>
                  </a:cubicBezTo>
                  <a:close/>
                  <a:moveTo>
                    <a:pt x="65" y="452"/>
                  </a:moveTo>
                  <a:cubicBezTo>
                    <a:pt x="64" y="452"/>
                    <a:pt x="62" y="454"/>
                    <a:pt x="62" y="456"/>
                  </a:cubicBezTo>
                  <a:cubicBezTo>
                    <a:pt x="62" y="458"/>
                    <a:pt x="64" y="459"/>
                    <a:pt x="65" y="459"/>
                  </a:cubicBezTo>
                  <a:cubicBezTo>
                    <a:pt x="67" y="459"/>
                    <a:pt x="69" y="458"/>
                    <a:pt x="69" y="456"/>
                  </a:cubicBezTo>
                  <a:cubicBezTo>
                    <a:pt x="69" y="454"/>
                    <a:pt x="67" y="452"/>
                    <a:pt x="65" y="452"/>
                  </a:cubicBezTo>
                  <a:close/>
                  <a:moveTo>
                    <a:pt x="29" y="452"/>
                  </a:moveTo>
                  <a:cubicBezTo>
                    <a:pt x="27" y="452"/>
                    <a:pt x="25" y="453"/>
                    <a:pt x="25" y="455"/>
                  </a:cubicBezTo>
                  <a:cubicBezTo>
                    <a:pt x="25" y="457"/>
                    <a:pt x="27" y="458"/>
                    <a:pt x="29" y="458"/>
                  </a:cubicBezTo>
                  <a:cubicBezTo>
                    <a:pt x="30" y="458"/>
                    <a:pt x="32" y="457"/>
                    <a:pt x="32" y="455"/>
                  </a:cubicBezTo>
                  <a:cubicBezTo>
                    <a:pt x="32" y="453"/>
                    <a:pt x="30" y="452"/>
                    <a:pt x="29" y="452"/>
                  </a:cubicBezTo>
                  <a:close/>
                  <a:moveTo>
                    <a:pt x="31" y="461"/>
                  </a:moveTo>
                  <a:cubicBezTo>
                    <a:pt x="27" y="461"/>
                    <a:pt x="23" y="465"/>
                    <a:pt x="23" y="469"/>
                  </a:cubicBezTo>
                  <a:cubicBezTo>
                    <a:pt x="23" y="473"/>
                    <a:pt x="26" y="476"/>
                    <a:pt x="31" y="476"/>
                  </a:cubicBezTo>
                  <a:cubicBezTo>
                    <a:pt x="35" y="476"/>
                    <a:pt x="38" y="473"/>
                    <a:pt x="38" y="469"/>
                  </a:cubicBezTo>
                  <a:cubicBezTo>
                    <a:pt x="38" y="465"/>
                    <a:pt x="35" y="461"/>
                    <a:pt x="31" y="461"/>
                  </a:cubicBezTo>
                  <a:close/>
                  <a:moveTo>
                    <a:pt x="66" y="461"/>
                  </a:moveTo>
                  <a:cubicBezTo>
                    <a:pt x="62" y="461"/>
                    <a:pt x="59" y="465"/>
                    <a:pt x="59" y="469"/>
                  </a:cubicBezTo>
                  <a:cubicBezTo>
                    <a:pt x="59" y="473"/>
                    <a:pt x="62" y="476"/>
                    <a:pt x="66" y="476"/>
                  </a:cubicBezTo>
                  <a:cubicBezTo>
                    <a:pt x="70" y="476"/>
                    <a:pt x="73" y="473"/>
                    <a:pt x="73" y="469"/>
                  </a:cubicBezTo>
                  <a:cubicBezTo>
                    <a:pt x="73" y="465"/>
                    <a:pt x="70" y="461"/>
                    <a:pt x="66" y="461"/>
                  </a:cubicBezTo>
                  <a:close/>
                  <a:moveTo>
                    <a:pt x="213" y="459"/>
                  </a:moveTo>
                  <a:cubicBezTo>
                    <a:pt x="209" y="459"/>
                    <a:pt x="206" y="463"/>
                    <a:pt x="206" y="467"/>
                  </a:cubicBezTo>
                  <a:cubicBezTo>
                    <a:pt x="206" y="471"/>
                    <a:pt x="209" y="474"/>
                    <a:pt x="213" y="474"/>
                  </a:cubicBezTo>
                  <a:cubicBezTo>
                    <a:pt x="217" y="474"/>
                    <a:pt x="221" y="471"/>
                    <a:pt x="221" y="467"/>
                  </a:cubicBezTo>
                  <a:cubicBezTo>
                    <a:pt x="221" y="463"/>
                    <a:pt x="217" y="459"/>
                    <a:pt x="213" y="459"/>
                  </a:cubicBezTo>
                  <a:close/>
                  <a:moveTo>
                    <a:pt x="136" y="445"/>
                  </a:moveTo>
                  <a:cubicBezTo>
                    <a:pt x="128" y="445"/>
                    <a:pt x="121" y="451"/>
                    <a:pt x="121" y="460"/>
                  </a:cubicBezTo>
                  <a:cubicBezTo>
                    <a:pt x="121" y="468"/>
                    <a:pt x="127" y="475"/>
                    <a:pt x="136" y="475"/>
                  </a:cubicBezTo>
                  <a:cubicBezTo>
                    <a:pt x="144" y="475"/>
                    <a:pt x="151" y="469"/>
                    <a:pt x="151" y="460"/>
                  </a:cubicBezTo>
                  <a:cubicBezTo>
                    <a:pt x="151" y="452"/>
                    <a:pt x="145" y="445"/>
                    <a:pt x="136" y="445"/>
                  </a:cubicBezTo>
                  <a:close/>
                  <a:moveTo>
                    <a:pt x="167" y="449"/>
                  </a:moveTo>
                  <a:cubicBezTo>
                    <a:pt x="160" y="449"/>
                    <a:pt x="154" y="455"/>
                    <a:pt x="154" y="462"/>
                  </a:cubicBezTo>
                  <a:cubicBezTo>
                    <a:pt x="154" y="470"/>
                    <a:pt x="159" y="476"/>
                    <a:pt x="167" y="476"/>
                  </a:cubicBezTo>
                  <a:cubicBezTo>
                    <a:pt x="174" y="476"/>
                    <a:pt x="180" y="470"/>
                    <a:pt x="180" y="463"/>
                  </a:cubicBezTo>
                  <a:cubicBezTo>
                    <a:pt x="180" y="455"/>
                    <a:pt x="174" y="449"/>
                    <a:pt x="167" y="449"/>
                  </a:cubicBezTo>
                  <a:close/>
                  <a:moveTo>
                    <a:pt x="193" y="454"/>
                  </a:moveTo>
                  <a:cubicBezTo>
                    <a:pt x="187" y="454"/>
                    <a:pt x="182" y="459"/>
                    <a:pt x="182" y="465"/>
                  </a:cubicBezTo>
                  <a:cubicBezTo>
                    <a:pt x="182" y="471"/>
                    <a:pt x="187" y="476"/>
                    <a:pt x="193" y="476"/>
                  </a:cubicBezTo>
                  <a:cubicBezTo>
                    <a:pt x="199" y="476"/>
                    <a:pt x="204" y="471"/>
                    <a:pt x="204" y="465"/>
                  </a:cubicBezTo>
                  <a:cubicBezTo>
                    <a:pt x="204" y="459"/>
                    <a:pt x="199" y="454"/>
                    <a:pt x="193" y="454"/>
                  </a:cubicBezTo>
                  <a:close/>
                  <a:moveTo>
                    <a:pt x="42" y="339"/>
                  </a:moveTo>
                  <a:cubicBezTo>
                    <a:pt x="41" y="339"/>
                    <a:pt x="40" y="340"/>
                    <a:pt x="40" y="341"/>
                  </a:cubicBezTo>
                  <a:cubicBezTo>
                    <a:pt x="40" y="342"/>
                    <a:pt x="41" y="343"/>
                    <a:pt x="42" y="343"/>
                  </a:cubicBezTo>
                  <a:cubicBezTo>
                    <a:pt x="43" y="343"/>
                    <a:pt x="44" y="342"/>
                    <a:pt x="44" y="341"/>
                  </a:cubicBezTo>
                  <a:cubicBezTo>
                    <a:pt x="44" y="340"/>
                    <a:pt x="43" y="339"/>
                    <a:pt x="42" y="339"/>
                  </a:cubicBezTo>
                  <a:close/>
                  <a:moveTo>
                    <a:pt x="5" y="200"/>
                  </a:moveTo>
                  <a:cubicBezTo>
                    <a:pt x="4" y="200"/>
                    <a:pt x="3" y="201"/>
                    <a:pt x="3" y="202"/>
                  </a:cubicBezTo>
                  <a:cubicBezTo>
                    <a:pt x="3" y="203"/>
                    <a:pt x="4" y="204"/>
                    <a:pt x="5" y="204"/>
                  </a:cubicBezTo>
                  <a:cubicBezTo>
                    <a:pt x="6" y="204"/>
                    <a:pt x="7" y="203"/>
                    <a:pt x="7" y="202"/>
                  </a:cubicBezTo>
                  <a:cubicBezTo>
                    <a:pt x="7" y="201"/>
                    <a:pt x="6" y="200"/>
                    <a:pt x="5" y="200"/>
                  </a:cubicBezTo>
                  <a:close/>
                  <a:moveTo>
                    <a:pt x="11" y="360"/>
                  </a:moveTo>
                  <a:cubicBezTo>
                    <a:pt x="10" y="360"/>
                    <a:pt x="10" y="360"/>
                    <a:pt x="10" y="361"/>
                  </a:cubicBezTo>
                  <a:cubicBezTo>
                    <a:pt x="10" y="363"/>
                    <a:pt x="10" y="363"/>
                    <a:pt x="11" y="363"/>
                  </a:cubicBezTo>
                  <a:cubicBezTo>
                    <a:pt x="12" y="363"/>
                    <a:pt x="13" y="363"/>
                    <a:pt x="13" y="362"/>
                  </a:cubicBezTo>
                  <a:cubicBezTo>
                    <a:pt x="13" y="361"/>
                    <a:pt x="12" y="360"/>
                    <a:pt x="11" y="360"/>
                  </a:cubicBezTo>
                  <a:close/>
                  <a:moveTo>
                    <a:pt x="21" y="379"/>
                  </a:moveTo>
                  <a:cubicBezTo>
                    <a:pt x="20" y="378"/>
                    <a:pt x="19" y="379"/>
                    <a:pt x="19" y="380"/>
                  </a:cubicBezTo>
                  <a:cubicBezTo>
                    <a:pt x="19" y="381"/>
                    <a:pt x="19" y="382"/>
                    <a:pt x="21" y="382"/>
                  </a:cubicBezTo>
                  <a:cubicBezTo>
                    <a:pt x="22" y="382"/>
                    <a:pt x="22" y="381"/>
                    <a:pt x="22" y="380"/>
                  </a:cubicBezTo>
                  <a:cubicBezTo>
                    <a:pt x="22" y="379"/>
                    <a:pt x="22" y="379"/>
                    <a:pt x="21" y="379"/>
                  </a:cubicBezTo>
                  <a:close/>
                  <a:moveTo>
                    <a:pt x="26" y="414"/>
                  </a:moveTo>
                  <a:cubicBezTo>
                    <a:pt x="25" y="414"/>
                    <a:pt x="24" y="415"/>
                    <a:pt x="24" y="416"/>
                  </a:cubicBezTo>
                  <a:cubicBezTo>
                    <a:pt x="24" y="417"/>
                    <a:pt x="25" y="418"/>
                    <a:pt x="26" y="418"/>
                  </a:cubicBezTo>
                  <a:cubicBezTo>
                    <a:pt x="27" y="418"/>
                    <a:pt x="28" y="417"/>
                    <a:pt x="28" y="416"/>
                  </a:cubicBezTo>
                  <a:cubicBezTo>
                    <a:pt x="28" y="415"/>
                    <a:pt x="27" y="414"/>
                    <a:pt x="26" y="414"/>
                  </a:cubicBezTo>
                  <a:close/>
                  <a:moveTo>
                    <a:pt x="47" y="404"/>
                  </a:moveTo>
                  <a:cubicBezTo>
                    <a:pt x="46" y="404"/>
                    <a:pt x="46" y="405"/>
                    <a:pt x="46" y="406"/>
                  </a:cubicBezTo>
                  <a:cubicBezTo>
                    <a:pt x="46" y="407"/>
                    <a:pt x="46" y="408"/>
                    <a:pt x="47" y="408"/>
                  </a:cubicBezTo>
                  <a:cubicBezTo>
                    <a:pt x="48" y="408"/>
                    <a:pt x="49" y="407"/>
                    <a:pt x="49" y="406"/>
                  </a:cubicBezTo>
                  <a:cubicBezTo>
                    <a:pt x="49" y="405"/>
                    <a:pt x="49" y="404"/>
                    <a:pt x="47" y="404"/>
                  </a:cubicBezTo>
                  <a:close/>
                  <a:moveTo>
                    <a:pt x="38" y="405"/>
                  </a:moveTo>
                  <a:cubicBezTo>
                    <a:pt x="37" y="405"/>
                    <a:pt x="36" y="405"/>
                    <a:pt x="36" y="407"/>
                  </a:cubicBezTo>
                  <a:cubicBezTo>
                    <a:pt x="36" y="408"/>
                    <a:pt x="37" y="408"/>
                    <a:pt x="38" y="408"/>
                  </a:cubicBezTo>
                  <a:cubicBezTo>
                    <a:pt x="39" y="408"/>
                    <a:pt x="40" y="408"/>
                    <a:pt x="40" y="407"/>
                  </a:cubicBezTo>
                  <a:cubicBezTo>
                    <a:pt x="40" y="406"/>
                    <a:pt x="39" y="405"/>
                    <a:pt x="38" y="405"/>
                  </a:cubicBezTo>
                  <a:close/>
                  <a:moveTo>
                    <a:pt x="32" y="398"/>
                  </a:moveTo>
                  <a:cubicBezTo>
                    <a:pt x="31" y="398"/>
                    <a:pt x="30" y="398"/>
                    <a:pt x="30" y="399"/>
                  </a:cubicBezTo>
                  <a:cubicBezTo>
                    <a:pt x="30" y="400"/>
                    <a:pt x="31" y="401"/>
                    <a:pt x="32" y="401"/>
                  </a:cubicBezTo>
                  <a:cubicBezTo>
                    <a:pt x="33" y="401"/>
                    <a:pt x="34" y="400"/>
                    <a:pt x="34" y="399"/>
                  </a:cubicBezTo>
                  <a:cubicBezTo>
                    <a:pt x="34" y="398"/>
                    <a:pt x="33" y="398"/>
                    <a:pt x="32" y="398"/>
                  </a:cubicBezTo>
                  <a:close/>
                  <a:moveTo>
                    <a:pt x="29" y="402"/>
                  </a:moveTo>
                  <a:cubicBezTo>
                    <a:pt x="26" y="402"/>
                    <a:pt x="24" y="404"/>
                    <a:pt x="24" y="407"/>
                  </a:cubicBezTo>
                  <a:cubicBezTo>
                    <a:pt x="23" y="410"/>
                    <a:pt x="26" y="413"/>
                    <a:pt x="29" y="413"/>
                  </a:cubicBezTo>
                  <a:cubicBezTo>
                    <a:pt x="32" y="413"/>
                    <a:pt x="34" y="410"/>
                    <a:pt x="34" y="407"/>
                  </a:cubicBezTo>
                  <a:cubicBezTo>
                    <a:pt x="34" y="404"/>
                    <a:pt x="32" y="402"/>
                    <a:pt x="29" y="402"/>
                  </a:cubicBezTo>
                  <a:close/>
                  <a:moveTo>
                    <a:pt x="27" y="392"/>
                  </a:moveTo>
                  <a:cubicBezTo>
                    <a:pt x="25" y="392"/>
                    <a:pt x="24" y="393"/>
                    <a:pt x="24" y="395"/>
                  </a:cubicBezTo>
                  <a:cubicBezTo>
                    <a:pt x="24" y="397"/>
                    <a:pt x="25" y="398"/>
                    <a:pt x="27" y="398"/>
                  </a:cubicBezTo>
                  <a:cubicBezTo>
                    <a:pt x="29" y="398"/>
                    <a:pt x="31" y="397"/>
                    <a:pt x="31" y="395"/>
                  </a:cubicBezTo>
                  <a:cubicBezTo>
                    <a:pt x="31" y="393"/>
                    <a:pt x="29" y="392"/>
                    <a:pt x="27" y="392"/>
                  </a:cubicBezTo>
                  <a:close/>
                  <a:moveTo>
                    <a:pt x="29" y="368"/>
                  </a:moveTo>
                  <a:cubicBezTo>
                    <a:pt x="27" y="368"/>
                    <a:pt x="25" y="370"/>
                    <a:pt x="25" y="371"/>
                  </a:cubicBezTo>
                  <a:cubicBezTo>
                    <a:pt x="25" y="373"/>
                    <a:pt x="27" y="375"/>
                    <a:pt x="29" y="375"/>
                  </a:cubicBezTo>
                  <a:cubicBezTo>
                    <a:pt x="31" y="375"/>
                    <a:pt x="32" y="373"/>
                    <a:pt x="32" y="372"/>
                  </a:cubicBezTo>
                  <a:cubicBezTo>
                    <a:pt x="32" y="370"/>
                    <a:pt x="31" y="368"/>
                    <a:pt x="29" y="368"/>
                  </a:cubicBezTo>
                  <a:close/>
                  <a:moveTo>
                    <a:pt x="29" y="380"/>
                  </a:moveTo>
                  <a:cubicBezTo>
                    <a:pt x="26" y="380"/>
                    <a:pt x="23" y="382"/>
                    <a:pt x="23" y="385"/>
                  </a:cubicBezTo>
                  <a:cubicBezTo>
                    <a:pt x="23" y="388"/>
                    <a:pt x="26" y="390"/>
                    <a:pt x="29" y="390"/>
                  </a:cubicBezTo>
                  <a:cubicBezTo>
                    <a:pt x="31" y="390"/>
                    <a:pt x="34" y="388"/>
                    <a:pt x="34" y="385"/>
                  </a:cubicBezTo>
                  <a:cubicBezTo>
                    <a:pt x="34" y="382"/>
                    <a:pt x="32" y="380"/>
                    <a:pt x="29" y="380"/>
                  </a:cubicBezTo>
                  <a:close/>
                  <a:moveTo>
                    <a:pt x="17" y="363"/>
                  </a:moveTo>
                  <a:cubicBezTo>
                    <a:pt x="13" y="363"/>
                    <a:pt x="10" y="366"/>
                    <a:pt x="10" y="370"/>
                  </a:cubicBezTo>
                  <a:cubicBezTo>
                    <a:pt x="9" y="374"/>
                    <a:pt x="13" y="378"/>
                    <a:pt x="17" y="378"/>
                  </a:cubicBezTo>
                  <a:cubicBezTo>
                    <a:pt x="21" y="378"/>
                    <a:pt x="24" y="374"/>
                    <a:pt x="24" y="370"/>
                  </a:cubicBezTo>
                  <a:cubicBezTo>
                    <a:pt x="24" y="366"/>
                    <a:pt x="21" y="363"/>
                    <a:pt x="17" y="363"/>
                  </a:cubicBezTo>
                  <a:close/>
                  <a:moveTo>
                    <a:pt x="105" y="13"/>
                  </a:moveTo>
                  <a:cubicBezTo>
                    <a:pt x="104" y="13"/>
                    <a:pt x="103" y="14"/>
                    <a:pt x="103" y="15"/>
                  </a:cubicBezTo>
                  <a:cubicBezTo>
                    <a:pt x="103" y="16"/>
                    <a:pt x="104" y="17"/>
                    <a:pt x="105" y="17"/>
                  </a:cubicBezTo>
                  <a:cubicBezTo>
                    <a:pt x="106" y="17"/>
                    <a:pt x="107" y="16"/>
                    <a:pt x="107" y="15"/>
                  </a:cubicBezTo>
                  <a:cubicBezTo>
                    <a:pt x="107" y="14"/>
                    <a:pt x="106" y="13"/>
                    <a:pt x="105" y="13"/>
                  </a:cubicBezTo>
                  <a:close/>
                  <a:moveTo>
                    <a:pt x="130" y="24"/>
                  </a:moveTo>
                  <a:cubicBezTo>
                    <a:pt x="129" y="24"/>
                    <a:pt x="128" y="24"/>
                    <a:pt x="128" y="26"/>
                  </a:cubicBezTo>
                  <a:cubicBezTo>
                    <a:pt x="128" y="27"/>
                    <a:pt x="129" y="27"/>
                    <a:pt x="130" y="27"/>
                  </a:cubicBezTo>
                  <a:cubicBezTo>
                    <a:pt x="131" y="27"/>
                    <a:pt x="131" y="27"/>
                    <a:pt x="131" y="26"/>
                  </a:cubicBezTo>
                  <a:cubicBezTo>
                    <a:pt x="132" y="25"/>
                    <a:pt x="131" y="24"/>
                    <a:pt x="130" y="24"/>
                  </a:cubicBezTo>
                  <a:close/>
                  <a:moveTo>
                    <a:pt x="95" y="37"/>
                  </a:moveTo>
                  <a:cubicBezTo>
                    <a:pt x="94" y="37"/>
                    <a:pt x="93" y="38"/>
                    <a:pt x="93" y="39"/>
                  </a:cubicBezTo>
                  <a:cubicBezTo>
                    <a:pt x="93" y="40"/>
                    <a:pt x="94" y="41"/>
                    <a:pt x="95" y="41"/>
                  </a:cubicBezTo>
                  <a:cubicBezTo>
                    <a:pt x="96" y="41"/>
                    <a:pt x="97" y="40"/>
                    <a:pt x="97" y="39"/>
                  </a:cubicBezTo>
                  <a:cubicBezTo>
                    <a:pt x="97" y="38"/>
                    <a:pt x="96" y="37"/>
                    <a:pt x="95" y="37"/>
                  </a:cubicBezTo>
                  <a:close/>
                  <a:moveTo>
                    <a:pt x="105" y="5"/>
                  </a:moveTo>
                  <a:cubicBezTo>
                    <a:pt x="104" y="5"/>
                    <a:pt x="103" y="5"/>
                    <a:pt x="103" y="6"/>
                  </a:cubicBezTo>
                  <a:cubicBezTo>
                    <a:pt x="103" y="7"/>
                    <a:pt x="104" y="8"/>
                    <a:pt x="105" y="8"/>
                  </a:cubicBezTo>
                  <a:cubicBezTo>
                    <a:pt x="106" y="8"/>
                    <a:pt x="107" y="8"/>
                    <a:pt x="107" y="6"/>
                  </a:cubicBezTo>
                  <a:cubicBezTo>
                    <a:pt x="107" y="5"/>
                    <a:pt x="106" y="5"/>
                    <a:pt x="105" y="5"/>
                  </a:cubicBezTo>
                  <a:close/>
                  <a:moveTo>
                    <a:pt x="96" y="5"/>
                  </a:moveTo>
                  <a:cubicBezTo>
                    <a:pt x="95" y="5"/>
                    <a:pt x="94" y="6"/>
                    <a:pt x="94" y="7"/>
                  </a:cubicBezTo>
                  <a:cubicBezTo>
                    <a:pt x="94" y="8"/>
                    <a:pt x="95" y="9"/>
                    <a:pt x="96" y="9"/>
                  </a:cubicBezTo>
                  <a:cubicBezTo>
                    <a:pt x="97" y="9"/>
                    <a:pt x="97" y="8"/>
                    <a:pt x="97" y="7"/>
                  </a:cubicBezTo>
                  <a:cubicBezTo>
                    <a:pt x="97" y="6"/>
                    <a:pt x="97" y="5"/>
                    <a:pt x="96" y="5"/>
                  </a:cubicBezTo>
                  <a:close/>
                  <a:moveTo>
                    <a:pt x="99" y="9"/>
                  </a:moveTo>
                  <a:cubicBezTo>
                    <a:pt x="97" y="8"/>
                    <a:pt x="95" y="10"/>
                    <a:pt x="95" y="12"/>
                  </a:cubicBezTo>
                  <a:cubicBezTo>
                    <a:pt x="95" y="14"/>
                    <a:pt x="97" y="15"/>
                    <a:pt x="99" y="15"/>
                  </a:cubicBezTo>
                  <a:cubicBezTo>
                    <a:pt x="101" y="15"/>
                    <a:pt x="102" y="14"/>
                    <a:pt x="102" y="12"/>
                  </a:cubicBezTo>
                  <a:cubicBezTo>
                    <a:pt x="102" y="10"/>
                    <a:pt x="101" y="9"/>
                    <a:pt x="99" y="9"/>
                  </a:cubicBezTo>
                  <a:close/>
                  <a:moveTo>
                    <a:pt x="103" y="0"/>
                  </a:moveTo>
                  <a:cubicBezTo>
                    <a:pt x="102" y="0"/>
                    <a:pt x="101" y="1"/>
                    <a:pt x="101" y="2"/>
                  </a:cubicBezTo>
                  <a:cubicBezTo>
                    <a:pt x="101" y="3"/>
                    <a:pt x="102" y="4"/>
                    <a:pt x="103" y="4"/>
                  </a:cubicBezTo>
                  <a:cubicBezTo>
                    <a:pt x="104" y="4"/>
                    <a:pt x="105" y="3"/>
                    <a:pt x="105" y="2"/>
                  </a:cubicBezTo>
                  <a:cubicBezTo>
                    <a:pt x="105" y="1"/>
                    <a:pt x="104" y="0"/>
                    <a:pt x="103" y="0"/>
                  </a:cubicBezTo>
                  <a:close/>
                  <a:moveTo>
                    <a:pt x="161" y="80"/>
                  </a:moveTo>
                  <a:cubicBezTo>
                    <a:pt x="160" y="80"/>
                    <a:pt x="159" y="81"/>
                    <a:pt x="159" y="82"/>
                  </a:cubicBezTo>
                  <a:cubicBezTo>
                    <a:pt x="159" y="83"/>
                    <a:pt x="160" y="84"/>
                    <a:pt x="161" y="84"/>
                  </a:cubicBezTo>
                  <a:cubicBezTo>
                    <a:pt x="162" y="84"/>
                    <a:pt x="163" y="83"/>
                    <a:pt x="163" y="82"/>
                  </a:cubicBezTo>
                  <a:cubicBezTo>
                    <a:pt x="163" y="81"/>
                    <a:pt x="162" y="80"/>
                    <a:pt x="161" y="80"/>
                  </a:cubicBezTo>
                  <a:close/>
                  <a:moveTo>
                    <a:pt x="176" y="93"/>
                  </a:moveTo>
                  <a:cubicBezTo>
                    <a:pt x="175" y="93"/>
                    <a:pt x="174" y="94"/>
                    <a:pt x="174" y="95"/>
                  </a:cubicBezTo>
                  <a:cubicBezTo>
                    <a:pt x="174" y="96"/>
                    <a:pt x="175" y="96"/>
                    <a:pt x="176" y="96"/>
                  </a:cubicBezTo>
                  <a:cubicBezTo>
                    <a:pt x="177" y="96"/>
                    <a:pt x="178" y="96"/>
                    <a:pt x="178" y="95"/>
                  </a:cubicBezTo>
                  <a:cubicBezTo>
                    <a:pt x="178" y="94"/>
                    <a:pt x="177" y="93"/>
                    <a:pt x="176" y="93"/>
                  </a:cubicBezTo>
                  <a:close/>
                  <a:moveTo>
                    <a:pt x="179" y="111"/>
                  </a:moveTo>
                  <a:cubicBezTo>
                    <a:pt x="178" y="111"/>
                    <a:pt x="177" y="112"/>
                    <a:pt x="177" y="113"/>
                  </a:cubicBezTo>
                  <a:cubicBezTo>
                    <a:pt x="177" y="114"/>
                    <a:pt x="178" y="115"/>
                    <a:pt x="179" y="115"/>
                  </a:cubicBezTo>
                  <a:cubicBezTo>
                    <a:pt x="180" y="115"/>
                    <a:pt x="180" y="114"/>
                    <a:pt x="181" y="113"/>
                  </a:cubicBezTo>
                  <a:cubicBezTo>
                    <a:pt x="181" y="112"/>
                    <a:pt x="180" y="111"/>
                    <a:pt x="179" y="111"/>
                  </a:cubicBezTo>
                  <a:close/>
                  <a:moveTo>
                    <a:pt x="174" y="103"/>
                  </a:moveTo>
                  <a:cubicBezTo>
                    <a:pt x="172" y="103"/>
                    <a:pt x="171" y="105"/>
                    <a:pt x="171" y="107"/>
                  </a:cubicBezTo>
                  <a:cubicBezTo>
                    <a:pt x="171" y="109"/>
                    <a:pt x="172" y="110"/>
                    <a:pt x="174" y="110"/>
                  </a:cubicBezTo>
                  <a:cubicBezTo>
                    <a:pt x="176" y="110"/>
                    <a:pt x="178" y="109"/>
                    <a:pt x="178" y="107"/>
                  </a:cubicBezTo>
                  <a:cubicBezTo>
                    <a:pt x="178" y="105"/>
                    <a:pt x="176" y="103"/>
                    <a:pt x="174" y="103"/>
                  </a:cubicBezTo>
                  <a:close/>
                  <a:moveTo>
                    <a:pt x="144" y="111"/>
                  </a:moveTo>
                  <a:cubicBezTo>
                    <a:pt x="142" y="111"/>
                    <a:pt x="141" y="113"/>
                    <a:pt x="141" y="115"/>
                  </a:cubicBezTo>
                  <a:cubicBezTo>
                    <a:pt x="141" y="117"/>
                    <a:pt x="142" y="118"/>
                    <a:pt x="144" y="118"/>
                  </a:cubicBezTo>
                  <a:cubicBezTo>
                    <a:pt x="146" y="118"/>
                    <a:pt x="148" y="117"/>
                    <a:pt x="148" y="115"/>
                  </a:cubicBezTo>
                  <a:cubicBezTo>
                    <a:pt x="148" y="113"/>
                    <a:pt x="146" y="111"/>
                    <a:pt x="144" y="111"/>
                  </a:cubicBezTo>
                  <a:close/>
                  <a:moveTo>
                    <a:pt x="148" y="134"/>
                  </a:moveTo>
                  <a:cubicBezTo>
                    <a:pt x="147" y="134"/>
                    <a:pt x="146" y="135"/>
                    <a:pt x="146" y="136"/>
                  </a:cubicBezTo>
                  <a:cubicBezTo>
                    <a:pt x="146" y="137"/>
                    <a:pt x="147" y="138"/>
                    <a:pt x="148" y="138"/>
                  </a:cubicBezTo>
                  <a:cubicBezTo>
                    <a:pt x="149" y="138"/>
                    <a:pt x="150" y="137"/>
                    <a:pt x="150" y="136"/>
                  </a:cubicBezTo>
                  <a:cubicBezTo>
                    <a:pt x="150" y="135"/>
                    <a:pt x="149" y="134"/>
                    <a:pt x="148" y="134"/>
                  </a:cubicBezTo>
                  <a:close/>
                  <a:moveTo>
                    <a:pt x="55" y="13"/>
                  </a:moveTo>
                  <a:cubicBezTo>
                    <a:pt x="51" y="13"/>
                    <a:pt x="47" y="17"/>
                    <a:pt x="47" y="21"/>
                  </a:cubicBezTo>
                  <a:cubicBezTo>
                    <a:pt x="47" y="25"/>
                    <a:pt x="50" y="28"/>
                    <a:pt x="55" y="28"/>
                  </a:cubicBezTo>
                  <a:cubicBezTo>
                    <a:pt x="59" y="28"/>
                    <a:pt x="62" y="25"/>
                    <a:pt x="62" y="21"/>
                  </a:cubicBezTo>
                  <a:cubicBezTo>
                    <a:pt x="62" y="17"/>
                    <a:pt x="59" y="13"/>
                    <a:pt x="55" y="13"/>
                  </a:cubicBezTo>
                  <a:close/>
                  <a:moveTo>
                    <a:pt x="142" y="27"/>
                  </a:moveTo>
                  <a:cubicBezTo>
                    <a:pt x="139" y="27"/>
                    <a:pt x="137" y="30"/>
                    <a:pt x="137" y="33"/>
                  </a:cubicBezTo>
                  <a:cubicBezTo>
                    <a:pt x="137" y="36"/>
                    <a:pt x="139" y="38"/>
                    <a:pt x="142" y="38"/>
                  </a:cubicBezTo>
                  <a:cubicBezTo>
                    <a:pt x="145" y="38"/>
                    <a:pt x="147" y="36"/>
                    <a:pt x="147" y="33"/>
                  </a:cubicBezTo>
                  <a:cubicBezTo>
                    <a:pt x="147" y="30"/>
                    <a:pt x="145" y="27"/>
                    <a:pt x="142" y="27"/>
                  </a:cubicBezTo>
                  <a:close/>
                  <a:moveTo>
                    <a:pt x="113" y="12"/>
                  </a:moveTo>
                  <a:cubicBezTo>
                    <a:pt x="109" y="12"/>
                    <a:pt x="106" y="16"/>
                    <a:pt x="106" y="20"/>
                  </a:cubicBezTo>
                  <a:cubicBezTo>
                    <a:pt x="106" y="24"/>
                    <a:pt x="109" y="27"/>
                    <a:pt x="113" y="27"/>
                  </a:cubicBezTo>
                  <a:cubicBezTo>
                    <a:pt x="117" y="27"/>
                    <a:pt x="120" y="24"/>
                    <a:pt x="120" y="20"/>
                  </a:cubicBezTo>
                  <a:cubicBezTo>
                    <a:pt x="120" y="16"/>
                    <a:pt x="117" y="12"/>
                    <a:pt x="113" y="12"/>
                  </a:cubicBezTo>
                  <a:close/>
                  <a:moveTo>
                    <a:pt x="116" y="58"/>
                  </a:moveTo>
                  <a:cubicBezTo>
                    <a:pt x="113" y="58"/>
                    <a:pt x="111" y="61"/>
                    <a:pt x="111" y="64"/>
                  </a:cubicBezTo>
                  <a:cubicBezTo>
                    <a:pt x="111" y="67"/>
                    <a:pt x="113" y="69"/>
                    <a:pt x="116" y="69"/>
                  </a:cubicBezTo>
                  <a:cubicBezTo>
                    <a:pt x="119" y="69"/>
                    <a:pt x="121" y="67"/>
                    <a:pt x="121" y="64"/>
                  </a:cubicBezTo>
                  <a:cubicBezTo>
                    <a:pt x="121" y="61"/>
                    <a:pt x="119" y="58"/>
                    <a:pt x="116" y="58"/>
                  </a:cubicBezTo>
                  <a:close/>
                  <a:moveTo>
                    <a:pt x="137" y="61"/>
                  </a:moveTo>
                  <a:cubicBezTo>
                    <a:pt x="134" y="61"/>
                    <a:pt x="131" y="63"/>
                    <a:pt x="131" y="66"/>
                  </a:cubicBezTo>
                  <a:cubicBezTo>
                    <a:pt x="131" y="69"/>
                    <a:pt x="133" y="71"/>
                    <a:pt x="136" y="71"/>
                  </a:cubicBezTo>
                  <a:cubicBezTo>
                    <a:pt x="139" y="71"/>
                    <a:pt x="142" y="69"/>
                    <a:pt x="142" y="66"/>
                  </a:cubicBezTo>
                  <a:cubicBezTo>
                    <a:pt x="142" y="63"/>
                    <a:pt x="139" y="61"/>
                    <a:pt x="137" y="61"/>
                  </a:cubicBezTo>
                  <a:close/>
                  <a:moveTo>
                    <a:pt x="153" y="98"/>
                  </a:moveTo>
                  <a:cubicBezTo>
                    <a:pt x="151" y="98"/>
                    <a:pt x="148" y="101"/>
                    <a:pt x="148" y="104"/>
                  </a:cubicBezTo>
                  <a:cubicBezTo>
                    <a:pt x="148" y="107"/>
                    <a:pt x="150" y="109"/>
                    <a:pt x="153" y="109"/>
                  </a:cubicBezTo>
                  <a:cubicBezTo>
                    <a:pt x="156" y="109"/>
                    <a:pt x="159" y="107"/>
                    <a:pt x="159" y="104"/>
                  </a:cubicBezTo>
                  <a:cubicBezTo>
                    <a:pt x="159" y="101"/>
                    <a:pt x="156" y="98"/>
                    <a:pt x="153" y="98"/>
                  </a:cubicBezTo>
                  <a:close/>
                  <a:moveTo>
                    <a:pt x="155" y="83"/>
                  </a:moveTo>
                  <a:cubicBezTo>
                    <a:pt x="152" y="83"/>
                    <a:pt x="150" y="86"/>
                    <a:pt x="150" y="89"/>
                  </a:cubicBezTo>
                  <a:cubicBezTo>
                    <a:pt x="150" y="92"/>
                    <a:pt x="152" y="94"/>
                    <a:pt x="155" y="94"/>
                  </a:cubicBezTo>
                  <a:cubicBezTo>
                    <a:pt x="158" y="94"/>
                    <a:pt x="160" y="92"/>
                    <a:pt x="160" y="89"/>
                  </a:cubicBezTo>
                  <a:cubicBezTo>
                    <a:pt x="160" y="86"/>
                    <a:pt x="158" y="83"/>
                    <a:pt x="155" y="83"/>
                  </a:cubicBezTo>
                  <a:close/>
                  <a:moveTo>
                    <a:pt x="112" y="116"/>
                  </a:moveTo>
                  <a:cubicBezTo>
                    <a:pt x="111" y="116"/>
                    <a:pt x="110" y="117"/>
                    <a:pt x="110" y="118"/>
                  </a:cubicBezTo>
                  <a:cubicBezTo>
                    <a:pt x="110" y="119"/>
                    <a:pt x="111" y="120"/>
                    <a:pt x="112" y="120"/>
                  </a:cubicBezTo>
                  <a:cubicBezTo>
                    <a:pt x="113" y="120"/>
                    <a:pt x="114" y="119"/>
                    <a:pt x="114" y="118"/>
                  </a:cubicBezTo>
                  <a:cubicBezTo>
                    <a:pt x="114" y="117"/>
                    <a:pt x="113" y="116"/>
                    <a:pt x="112" y="116"/>
                  </a:cubicBezTo>
                  <a:close/>
                  <a:moveTo>
                    <a:pt x="119" y="131"/>
                  </a:moveTo>
                  <a:cubicBezTo>
                    <a:pt x="117" y="131"/>
                    <a:pt x="115" y="133"/>
                    <a:pt x="115" y="136"/>
                  </a:cubicBezTo>
                  <a:cubicBezTo>
                    <a:pt x="115" y="138"/>
                    <a:pt x="117" y="140"/>
                    <a:pt x="119" y="140"/>
                  </a:cubicBezTo>
                  <a:cubicBezTo>
                    <a:pt x="122" y="140"/>
                    <a:pt x="124" y="138"/>
                    <a:pt x="124" y="136"/>
                  </a:cubicBezTo>
                  <a:cubicBezTo>
                    <a:pt x="124" y="133"/>
                    <a:pt x="122" y="131"/>
                    <a:pt x="119" y="131"/>
                  </a:cubicBezTo>
                  <a:close/>
                  <a:moveTo>
                    <a:pt x="118" y="119"/>
                  </a:moveTo>
                  <a:cubicBezTo>
                    <a:pt x="116" y="119"/>
                    <a:pt x="114" y="121"/>
                    <a:pt x="114" y="123"/>
                  </a:cubicBezTo>
                  <a:cubicBezTo>
                    <a:pt x="114" y="126"/>
                    <a:pt x="116" y="128"/>
                    <a:pt x="118" y="128"/>
                  </a:cubicBezTo>
                  <a:cubicBezTo>
                    <a:pt x="121" y="128"/>
                    <a:pt x="123" y="126"/>
                    <a:pt x="123" y="123"/>
                  </a:cubicBezTo>
                  <a:cubicBezTo>
                    <a:pt x="123" y="121"/>
                    <a:pt x="121" y="119"/>
                    <a:pt x="118" y="119"/>
                  </a:cubicBezTo>
                  <a:close/>
                  <a:moveTo>
                    <a:pt x="136" y="117"/>
                  </a:moveTo>
                  <a:cubicBezTo>
                    <a:pt x="130" y="117"/>
                    <a:pt x="125" y="122"/>
                    <a:pt x="125" y="128"/>
                  </a:cubicBezTo>
                  <a:cubicBezTo>
                    <a:pt x="125" y="134"/>
                    <a:pt x="130" y="139"/>
                    <a:pt x="136" y="139"/>
                  </a:cubicBezTo>
                  <a:cubicBezTo>
                    <a:pt x="142" y="139"/>
                    <a:pt x="147" y="134"/>
                    <a:pt x="147" y="128"/>
                  </a:cubicBezTo>
                  <a:cubicBezTo>
                    <a:pt x="147" y="122"/>
                    <a:pt x="142" y="117"/>
                    <a:pt x="136" y="117"/>
                  </a:cubicBezTo>
                  <a:close/>
                  <a:moveTo>
                    <a:pt x="150" y="26"/>
                  </a:moveTo>
                  <a:cubicBezTo>
                    <a:pt x="149" y="26"/>
                    <a:pt x="148" y="27"/>
                    <a:pt x="148" y="28"/>
                  </a:cubicBezTo>
                  <a:cubicBezTo>
                    <a:pt x="148" y="29"/>
                    <a:pt x="149" y="30"/>
                    <a:pt x="150" y="30"/>
                  </a:cubicBezTo>
                  <a:cubicBezTo>
                    <a:pt x="151" y="30"/>
                    <a:pt x="152" y="29"/>
                    <a:pt x="152" y="28"/>
                  </a:cubicBezTo>
                  <a:cubicBezTo>
                    <a:pt x="152" y="27"/>
                    <a:pt x="151" y="26"/>
                    <a:pt x="150" y="26"/>
                  </a:cubicBezTo>
                  <a:close/>
                  <a:moveTo>
                    <a:pt x="158" y="30"/>
                  </a:moveTo>
                  <a:cubicBezTo>
                    <a:pt x="156" y="30"/>
                    <a:pt x="154" y="32"/>
                    <a:pt x="154" y="33"/>
                  </a:cubicBezTo>
                  <a:cubicBezTo>
                    <a:pt x="154" y="35"/>
                    <a:pt x="156" y="37"/>
                    <a:pt x="157" y="37"/>
                  </a:cubicBezTo>
                  <a:cubicBezTo>
                    <a:pt x="159" y="37"/>
                    <a:pt x="161" y="35"/>
                    <a:pt x="161" y="34"/>
                  </a:cubicBezTo>
                  <a:cubicBezTo>
                    <a:pt x="161" y="32"/>
                    <a:pt x="159" y="30"/>
                    <a:pt x="158" y="30"/>
                  </a:cubicBezTo>
                  <a:close/>
                  <a:moveTo>
                    <a:pt x="32" y="81"/>
                  </a:moveTo>
                  <a:cubicBezTo>
                    <a:pt x="26" y="81"/>
                    <a:pt x="21" y="86"/>
                    <a:pt x="21" y="92"/>
                  </a:cubicBezTo>
                  <a:cubicBezTo>
                    <a:pt x="21" y="98"/>
                    <a:pt x="26" y="103"/>
                    <a:pt x="32" y="103"/>
                  </a:cubicBezTo>
                  <a:cubicBezTo>
                    <a:pt x="38" y="103"/>
                    <a:pt x="43" y="98"/>
                    <a:pt x="43" y="92"/>
                  </a:cubicBezTo>
                  <a:cubicBezTo>
                    <a:pt x="43" y="86"/>
                    <a:pt x="38" y="81"/>
                    <a:pt x="32" y="81"/>
                  </a:cubicBezTo>
                  <a:close/>
                  <a:moveTo>
                    <a:pt x="59" y="106"/>
                  </a:moveTo>
                  <a:cubicBezTo>
                    <a:pt x="58" y="106"/>
                    <a:pt x="57" y="107"/>
                    <a:pt x="57" y="108"/>
                  </a:cubicBezTo>
                  <a:cubicBezTo>
                    <a:pt x="57" y="109"/>
                    <a:pt x="58" y="110"/>
                    <a:pt x="59" y="110"/>
                  </a:cubicBezTo>
                  <a:cubicBezTo>
                    <a:pt x="60" y="110"/>
                    <a:pt x="61" y="109"/>
                    <a:pt x="61" y="108"/>
                  </a:cubicBezTo>
                  <a:cubicBezTo>
                    <a:pt x="61" y="107"/>
                    <a:pt x="60" y="106"/>
                    <a:pt x="59" y="106"/>
                  </a:cubicBezTo>
                  <a:close/>
                  <a:moveTo>
                    <a:pt x="70" y="102"/>
                  </a:moveTo>
                  <a:cubicBezTo>
                    <a:pt x="67" y="102"/>
                    <a:pt x="65" y="105"/>
                    <a:pt x="65" y="108"/>
                  </a:cubicBezTo>
                  <a:cubicBezTo>
                    <a:pt x="65" y="111"/>
                    <a:pt x="67" y="113"/>
                    <a:pt x="70" y="113"/>
                  </a:cubicBezTo>
                  <a:cubicBezTo>
                    <a:pt x="73" y="113"/>
                    <a:pt x="75" y="111"/>
                    <a:pt x="75" y="108"/>
                  </a:cubicBezTo>
                  <a:cubicBezTo>
                    <a:pt x="75" y="105"/>
                    <a:pt x="73" y="102"/>
                    <a:pt x="70" y="102"/>
                  </a:cubicBezTo>
                  <a:close/>
                  <a:moveTo>
                    <a:pt x="102" y="109"/>
                  </a:moveTo>
                  <a:cubicBezTo>
                    <a:pt x="101" y="109"/>
                    <a:pt x="100" y="110"/>
                    <a:pt x="100" y="111"/>
                  </a:cubicBezTo>
                  <a:cubicBezTo>
                    <a:pt x="100" y="112"/>
                    <a:pt x="101" y="113"/>
                    <a:pt x="102" y="113"/>
                  </a:cubicBezTo>
                  <a:cubicBezTo>
                    <a:pt x="103" y="113"/>
                    <a:pt x="104" y="112"/>
                    <a:pt x="104" y="111"/>
                  </a:cubicBezTo>
                  <a:cubicBezTo>
                    <a:pt x="104" y="110"/>
                    <a:pt x="103" y="109"/>
                    <a:pt x="102" y="109"/>
                  </a:cubicBezTo>
                  <a:close/>
                  <a:moveTo>
                    <a:pt x="88" y="109"/>
                  </a:moveTo>
                  <a:cubicBezTo>
                    <a:pt x="87" y="109"/>
                    <a:pt x="86" y="110"/>
                    <a:pt x="86" y="111"/>
                  </a:cubicBezTo>
                  <a:cubicBezTo>
                    <a:pt x="86" y="112"/>
                    <a:pt x="87" y="113"/>
                    <a:pt x="88" y="113"/>
                  </a:cubicBezTo>
                  <a:cubicBezTo>
                    <a:pt x="89" y="113"/>
                    <a:pt x="90" y="112"/>
                    <a:pt x="90" y="111"/>
                  </a:cubicBezTo>
                  <a:cubicBezTo>
                    <a:pt x="90" y="110"/>
                    <a:pt x="89" y="109"/>
                    <a:pt x="88" y="109"/>
                  </a:cubicBezTo>
                  <a:close/>
                  <a:moveTo>
                    <a:pt x="96" y="103"/>
                  </a:moveTo>
                  <a:cubicBezTo>
                    <a:pt x="93" y="103"/>
                    <a:pt x="91" y="105"/>
                    <a:pt x="91" y="107"/>
                  </a:cubicBezTo>
                  <a:cubicBezTo>
                    <a:pt x="91" y="109"/>
                    <a:pt x="93" y="111"/>
                    <a:pt x="96" y="111"/>
                  </a:cubicBezTo>
                  <a:cubicBezTo>
                    <a:pt x="98" y="112"/>
                    <a:pt x="100" y="110"/>
                    <a:pt x="100" y="107"/>
                  </a:cubicBezTo>
                  <a:cubicBezTo>
                    <a:pt x="100" y="105"/>
                    <a:pt x="98" y="103"/>
                    <a:pt x="96" y="103"/>
                  </a:cubicBezTo>
                  <a:close/>
                  <a:moveTo>
                    <a:pt x="153" y="60"/>
                  </a:moveTo>
                  <a:cubicBezTo>
                    <a:pt x="147" y="59"/>
                    <a:pt x="142" y="64"/>
                    <a:pt x="142" y="70"/>
                  </a:cubicBezTo>
                  <a:cubicBezTo>
                    <a:pt x="142" y="76"/>
                    <a:pt x="147" y="81"/>
                    <a:pt x="153" y="81"/>
                  </a:cubicBezTo>
                  <a:cubicBezTo>
                    <a:pt x="159" y="81"/>
                    <a:pt x="164" y="77"/>
                    <a:pt x="164" y="71"/>
                  </a:cubicBezTo>
                  <a:cubicBezTo>
                    <a:pt x="164" y="65"/>
                    <a:pt x="159" y="60"/>
                    <a:pt x="153" y="60"/>
                  </a:cubicBezTo>
                  <a:close/>
                  <a:moveTo>
                    <a:pt x="187" y="37"/>
                  </a:moveTo>
                  <a:cubicBezTo>
                    <a:pt x="200" y="36"/>
                    <a:pt x="211" y="46"/>
                    <a:pt x="212" y="59"/>
                  </a:cubicBezTo>
                  <a:cubicBezTo>
                    <a:pt x="213" y="72"/>
                    <a:pt x="203" y="84"/>
                    <a:pt x="190" y="85"/>
                  </a:cubicBezTo>
                  <a:cubicBezTo>
                    <a:pt x="176" y="86"/>
                    <a:pt x="165" y="75"/>
                    <a:pt x="164" y="62"/>
                  </a:cubicBezTo>
                  <a:cubicBezTo>
                    <a:pt x="163" y="49"/>
                    <a:pt x="173" y="37"/>
                    <a:pt x="187" y="37"/>
                  </a:cubicBezTo>
                  <a:close/>
                  <a:moveTo>
                    <a:pt x="166" y="91"/>
                  </a:moveTo>
                  <a:cubicBezTo>
                    <a:pt x="162" y="91"/>
                    <a:pt x="159" y="94"/>
                    <a:pt x="159" y="98"/>
                  </a:cubicBezTo>
                  <a:cubicBezTo>
                    <a:pt x="159" y="102"/>
                    <a:pt x="162" y="105"/>
                    <a:pt x="166" y="105"/>
                  </a:cubicBezTo>
                  <a:cubicBezTo>
                    <a:pt x="170" y="105"/>
                    <a:pt x="174" y="102"/>
                    <a:pt x="174" y="98"/>
                  </a:cubicBezTo>
                  <a:cubicBezTo>
                    <a:pt x="174" y="94"/>
                    <a:pt x="170" y="91"/>
                    <a:pt x="166" y="91"/>
                  </a:cubicBezTo>
                  <a:close/>
                  <a:moveTo>
                    <a:pt x="177" y="134"/>
                  </a:moveTo>
                  <a:cubicBezTo>
                    <a:pt x="176" y="134"/>
                    <a:pt x="175" y="135"/>
                    <a:pt x="175" y="136"/>
                  </a:cubicBezTo>
                  <a:cubicBezTo>
                    <a:pt x="175" y="137"/>
                    <a:pt x="176" y="137"/>
                    <a:pt x="177" y="137"/>
                  </a:cubicBezTo>
                  <a:cubicBezTo>
                    <a:pt x="178" y="137"/>
                    <a:pt x="179" y="137"/>
                    <a:pt x="179" y="136"/>
                  </a:cubicBezTo>
                  <a:cubicBezTo>
                    <a:pt x="179" y="135"/>
                    <a:pt x="178" y="134"/>
                    <a:pt x="177" y="134"/>
                  </a:cubicBezTo>
                  <a:close/>
                  <a:moveTo>
                    <a:pt x="162" y="140"/>
                  </a:moveTo>
                  <a:cubicBezTo>
                    <a:pt x="161" y="140"/>
                    <a:pt x="160" y="141"/>
                    <a:pt x="160" y="142"/>
                  </a:cubicBezTo>
                  <a:cubicBezTo>
                    <a:pt x="160" y="143"/>
                    <a:pt x="161" y="144"/>
                    <a:pt x="162" y="144"/>
                  </a:cubicBezTo>
                  <a:cubicBezTo>
                    <a:pt x="163" y="144"/>
                    <a:pt x="164" y="143"/>
                    <a:pt x="164" y="142"/>
                  </a:cubicBezTo>
                  <a:cubicBezTo>
                    <a:pt x="164" y="141"/>
                    <a:pt x="163" y="140"/>
                    <a:pt x="162" y="140"/>
                  </a:cubicBezTo>
                  <a:close/>
                  <a:moveTo>
                    <a:pt x="203" y="185"/>
                  </a:moveTo>
                  <a:cubicBezTo>
                    <a:pt x="202" y="185"/>
                    <a:pt x="202" y="186"/>
                    <a:pt x="202" y="187"/>
                  </a:cubicBezTo>
                  <a:cubicBezTo>
                    <a:pt x="202" y="188"/>
                    <a:pt x="202" y="189"/>
                    <a:pt x="203" y="189"/>
                  </a:cubicBezTo>
                  <a:cubicBezTo>
                    <a:pt x="204" y="189"/>
                    <a:pt x="205" y="188"/>
                    <a:pt x="205" y="187"/>
                  </a:cubicBezTo>
                  <a:cubicBezTo>
                    <a:pt x="205" y="186"/>
                    <a:pt x="205" y="185"/>
                    <a:pt x="203" y="185"/>
                  </a:cubicBezTo>
                  <a:close/>
                  <a:moveTo>
                    <a:pt x="222" y="172"/>
                  </a:moveTo>
                  <a:cubicBezTo>
                    <a:pt x="221" y="172"/>
                    <a:pt x="220" y="173"/>
                    <a:pt x="220" y="174"/>
                  </a:cubicBezTo>
                  <a:cubicBezTo>
                    <a:pt x="220" y="175"/>
                    <a:pt x="221" y="175"/>
                    <a:pt x="222" y="175"/>
                  </a:cubicBezTo>
                  <a:cubicBezTo>
                    <a:pt x="223" y="175"/>
                    <a:pt x="224" y="175"/>
                    <a:pt x="224" y="174"/>
                  </a:cubicBezTo>
                  <a:cubicBezTo>
                    <a:pt x="224" y="173"/>
                    <a:pt x="223" y="172"/>
                    <a:pt x="222" y="172"/>
                  </a:cubicBezTo>
                  <a:close/>
                  <a:moveTo>
                    <a:pt x="276" y="226"/>
                  </a:moveTo>
                  <a:cubicBezTo>
                    <a:pt x="275" y="226"/>
                    <a:pt x="275" y="227"/>
                    <a:pt x="274" y="228"/>
                  </a:cubicBezTo>
                  <a:cubicBezTo>
                    <a:pt x="274" y="229"/>
                    <a:pt x="275" y="230"/>
                    <a:pt x="276" y="230"/>
                  </a:cubicBezTo>
                  <a:cubicBezTo>
                    <a:pt x="277" y="230"/>
                    <a:pt x="278" y="229"/>
                    <a:pt x="278" y="228"/>
                  </a:cubicBezTo>
                  <a:cubicBezTo>
                    <a:pt x="278" y="227"/>
                    <a:pt x="277" y="226"/>
                    <a:pt x="276" y="226"/>
                  </a:cubicBezTo>
                  <a:close/>
                  <a:moveTo>
                    <a:pt x="257" y="216"/>
                  </a:moveTo>
                  <a:cubicBezTo>
                    <a:pt x="256" y="216"/>
                    <a:pt x="255" y="217"/>
                    <a:pt x="255" y="218"/>
                  </a:cubicBezTo>
                  <a:cubicBezTo>
                    <a:pt x="255" y="219"/>
                    <a:pt x="256" y="220"/>
                    <a:pt x="257" y="220"/>
                  </a:cubicBezTo>
                  <a:cubicBezTo>
                    <a:pt x="258" y="220"/>
                    <a:pt x="259" y="219"/>
                    <a:pt x="259" y="218"/>
                  </a:cubicBezTo>
                  <a:cubicBezTo>
                    <a:pt x="259" y="217"/>
                    <a:pt x="258" y="216"/>
                    <a:pt x="257" y="216"/>
                  </a:cubicBezTo>
                  <a:close/>
                  <a:moveTo>
                    <a:pt x="228" y="171"/>
                  </a:moveTo>
                  <a:cubicBezTo>
                    <a:pt x="227" y="171"/>
                    <a:pt x="226" y="171"/>
                    <a:pt x="226" y="172"/>
                  </a:cubicBezTo>
                  <a:cubicBezTo>
                    <a:pt x="226" y="173"/>
                    <a:pt x="227" y="174"/>
                    <a:pt x="228" y="174"/>
                  </a:cubicBezTo>
                  <a:cubicBezTo>
                    <a:pt x="229" y="174"/>
                    <a:pt x="230" y="173"/>
                    <a:pt x="230" y="172"/>
                  </a:cubicBezTo>
                  <a:cubicBezTo>
                    <a:pt x="230" y="171"/>
                    <a:pt x="229" y="171"/>
                    <a:pt x="228" y="171"/>
                  </a:cubicBezTo>
                  <a:close/>
                  <a:moveTo>
                    <a:pt x="207" y="165"/>
                  </a:moveTo>
                  <a:cubicBezTo>
                    <a:pt x="205" y="165"/>
                    <a:pt x="203" y="166"/>
                    <a:pt x="203" y="168"/>
                  </a:cubicBezTo>
                  <a:cubicBezTo>
                    <a:pt x="203" y="170"/>
                    <a:pt x="205" y="172"/>
                    <a:pt x="207" y="172"/>
                  </a:cubicBezTo>
                  <a:cubicBezTo>
                    <a:pt x="209" y="172"/>
                    <a:pt x="210" y="170"/>
                    <a:pt x="210" y="168"/>
                  </a:cubicBezTo>
                  <a:cubicBezTo>
                    <a:pt x="210" y="167"/>
                    <a:pt x="209" y="165"/>
                    <a:pt x="207" y="165"/>
                  </a:cubicBezTo>
                  <a:close/>
                  <a:moveTo>
                    <a:pt x="275" y="214"/>
                  </a:moveTo>
                  <a:cubicBezTo>
                    <a:pt x="273" y="214"/>
                    <a:pt x="271" y="216"/>
                    <a:pt x="271" y="219"/>
                  </a:cubicBezTo>
                  <a:cubicBezTo>
                    <a:pt x="271" y="221"/>
                    <a:pt x="273" y="223"/>
                    <a:pt x="275" y="223"/>
                  </a:cubicBezTo>
                  <a:cubicBezTo>
                    <a:pt x="278" y="223"/>
                    <a:pt x="280" y="221"/>
                    <a:pt x="280" y="219"/>
                  </a:cubicBezTo>
                  <a:cubicBezTo>
                    <a:pt x="280" y="216"/>
                    <a:pt x="278" y="214"/>
                    <a:pt x="275" y="214"/>
                  </a:cubicBezTo>
                  <a:close/>
                  <a:moveTo>
                    <a:pt x="264" y="219"/>
                  </a:moveTo>
                  <a:cubicBezTo>
                    <a:pt x="260" y="219"/>
                    <a:pt x="257" y="222"/>
                    <a:pt x="257" y="226"/>
                  </a:cubicBezTo>
                  <a:cubicBezTo>
                    <a:pt x="257" y="230"/>
                    <a:pt x="260" y="234"/>
                    <a:pt x="264" y="234"/>
                  </a:cubicBezTo>
                  <a:cubicBezTo>
                    <a:pt x="268" y="234"/>
                    <a:pt x="272" y="231"/>
                    <a:pt x="272" y="226"/>
                  </a:cubicBezTo>
                  <a:cubicBezTo>
                    <a:pt x="272" y="222"/>
                    <a:pt x="268" y="219"/>
                    <a:pt x="264" y="219"/>
                  </a:cubicBezTo>
                  <a:close/>
                  <a:moveTo>
                    <a:pt x="277" y="192"/>
                  </a:moveTo>
                  <a:cubicBezTo>
                    <a:pt x="275" y="192"/>
                    <a:pt x="273" y="193"/>
                    <a:pt x="273" y="195"/>
                  </a:cubicBezTo>
                  <a:cubicBezTo>
                    <a:pt x="273" y="197"/>
                    <a:pt x="275" y="199"/>
                    <a:pt x="276" y="199"/>
                  </a:cubicBezTo>
                  <a:cubicBezTo>
                    <a:pt x="278" y="199"/>
                    <a:pt x="280" y="197"/>
                    <a:pt x="280" y="195"/>
                  </a:cubicBezTo>
                  <a:cubicBezTo>
                    <a:pt x="280" y="194"/>
                    <a:pt x="278" y="192"/>
                    <a:pt x="277" y="192"/>
                  </a:cubicBezTo>
                  <a:close/>
                  <a:moveTo>
                    <a:pt x="165" y="177"/>
                  </a:moveTo>
                  <a:cubicBezTo>
                    <a:pt x="161" y="177"/>
                    <a:pt x="157" y="181"/>
                    <a:pt x="157" y="185"/>
                  </a:cubicBezTo>
                  <a:cubicBezTo>
                    <a:pt x="157" y="189"/>
                    <a:pt x="160" y="192"/>
                    <a:pt x="164" y="192"/>
                  </a:cubicBezTo>
                  <a:cubicBezTo>
                    <a:pt x="168" y="192"/>
                    <a:pt x="172" y="189"/>
                    <a:pt x="172" y="185"/>
                  </a:cubicBezTo>
                  <a:cubicBezTo>
                    <a:pt x="172" y="181"/>
                    <a:pt x="169" y="177"/>
                    <a:pt x="165" y="177"/>
                  </a:cubicBezTo>
                  <a:close/>
                  <a:moveTo>
                    <a:pt x="175" y="162"/>
                  </a:moveTo>
                  <a:cubicBezTo>
                    <a:pt x="174" y="162"/>
                    <a:pt x="174" y="163"/>
                    <a:pt x="174" y="164"/>
                  </a:cubicBezTo>
                  <a:cubicBezTo>
                    <a:pt x="174" y="165"/>
                    <a:pt x="174" y="166"/>
                    <a:pt x="175" y="166"/>
                  </a:cubicBezTo>
                  <a:cubicBezTo>
                    <a:pt x="176" y="166"/>
                    <a:pt x="177" y="165"/>
                    <a:pt x="177" y="164"/>
                  </a:cubicBezTo>
                  <a:cubicBezTo>
                    <a:pt x="177" y="163"/>
                    <a:pt x="176" y="162"/>
                    <a:pt x="175" y="162"/>
                  </a:cubicBezTo>
                  <a:close/>
                  <a:moveTo>
                    <a:pt x="168" y="159"/>
                  </a:moveTo>
                  <a:cubicBezTo>
                    <a:pt x="165" y="159"/>
                    <a:pt x="163" y="161"/>
                    <a:pt x="163" y="164"/>
                  </a:cubicBezTo>
                  <a:cubicBezTo>
                    <a:pt x="163" y="166"/>
                    <a:pt x="165" y="168"/>
                    <a:pt x="168" y="168"/>
                  </a:cubicBezTo>
                  <a:cubicBezTo>
                    <a:pt x="170" y="168"/>
                    <a:pt x="172" y="166"/>
                    <a:pt x="172" y="164"/>
                  </a:cubicBezTo>
                  <a:cubicBezTo>
                    <a:pt x="172" y="161"/>
                    <a:pt x="170" y="159"/>
                    <a:pt x="168" y="159"/>
                  </a:cubicBezTo>
                  <a:close/>
                  <a:moveTo>
                    <a:pt x="167" y="169"/>
                  </a:moveTo>
                  <a:cubicBezTo>
                    <a:pt x="165" y="169"/>
                    <a:pt x="163" y="171"/>
                    <a:pt x="163" y="173"/>
                  </a:cubicBezTo>
                  <a:cubicBezTo>
                    <a:pt x="163" y="175"/>
                    <a:pt x="165" y="176"/>
                    <a:pt x="167" y="176"/>
                  </a:cubicBezTo>
                  <a:cubicBezTo>
                    <a:pt x="169" y="176"/>
                    <a:pt x="170" y="175"/>
                    <a:pt x="170" y="173"/>
                  </a:cubicBezTo>
                  <a:cubicBezTo>
                    <a:pt x="170" y="171"/>
                    <a:pt x="169" y="169"/>
                    <a:pt x="167" y="169"/>
                  </a:cubicBezTo>
                  <a:close/>
                  <a:moveTo>
                    <a:pt x="159" y="201"/>
                  </a:moveTo>
                  <a:cubicBezTo>
                    <a:pt x="158" y="201"/>
                    <a:pt x="157" y="202"/>
                    <a:pt x="157" y="203"/>
                  </a:cubicBezTo>
                  <a:cubicBezTo>
                    <a:pt x="157" y="204"/>
                    <a:pt x="158" y="205"/>
                    <a:pt x="159" y="205"/>
                  </a:cubicBezTo>
                  <a:cubicBezTo>
                    <a:pt x="160" y="205"/>
                    <a:pt x="161" y="204"/>
                    <a:pt x="161" y="203"/>
                  </a:cubicBezTo>
                  <a:cubicBezTo>
                    <a:pt x="161" y="202"/>
                    <a:pt x="160" y="201"/>
                    <a:pt x="159" y="201"/>
                  </a:cubicBezTo>
                  <a:close/>
                  <a:moveTo>
                    <a:pt x="161" y="194"/>
                  </a:moveTo>
                  <a:cubicBezTo>
                    <a:pt x="160" y="194"/>
                    <a:pt x="159" y="194"/>
                    <a:pt x="159" y="195"/>
                  </a:cubicBezTo>
                  <a:cubicBezTo>
                    <a:pt x="159" y="196"/>
                    <a:pt x="159" y="197"/>
                    <a:pt x="161" y="197"/>
                  </a:cubicBezTo>
                  <a:cubicBezTo>
                    <a:pt x="162" y="197"/>
                    <a:pt x="162" y="196"/>
                    <a:pt x="162" y="195"/>
                  </a:cubicBezTo>
                  <a:cubicBezTo>
                    <a:pt x="162" y="194"/>
                    <a:pt x="162" y="194"/>
                    <a:pt x="161" y="194"/>
                  </a:cubicBezTo>
                  <a:close/>
                  <a:moveTo>
                    <a:pt x="213" y="172"/>
                  </a:moveTo>
                  <a:cubicBezTo>
                    <a:pt x="209" y="172"/>
                    <a:pt x="205" y="175"/>
                    <a:pt x="205" y="180"/>
                  </a:cubicBezTo>
                  <a:cubicBezTo>
                    <a:pt x="205" y="184"/>
                    <a:pt x="209" y="187"/>
                    <a:pt x="213" y="187"/>
                  </a:cubicBezTo>
                  <a:cubicBezTo>
                    <a:pt x="217" y="187"/>
                    <a:pt x="220" y="184"/>
                    <a:pt x="220" y="180"/>
                  </a:cubicBezTo>
                  <a:cubicBezTo>
                    <a:pt x="220" y="176"/>
                    <a:pt x="217" y="172"/>
                    <a:pt x="213" y="172"/>
                  </a:cubicBezTo>
                  <a:close/>
                  <a:moveTo>
                    <a:pt x="173" y="193"/>
                  </a:moveTo>
                  <a:cubicBezTo>
                    <a:pt x="167" y="192"/>
                    <a:pt x="163" y="197"/>
                    <a:pt x="162" y="203"/>
                  </a:cubicBezTo>
                  <a:cubicBezTo>
                    <a:pt x="162" y="209"/>
                    <a:pt x="167" y="214"/>
                    <a:pt x="173" y="214"/>
                  </a:cubicBezTo>
                  <a:cubicBezTo>
                    <a:pt x="179" y="214"/>
                    <a:pt x="184" y="210"/>
                    <a:pt x="184" y="204"/>
                  </a:cubicBezTo>
                  <a:cubicBezTo>
                    <a:pt x="184" y="198"/>
                    <a:pt x="180" y="193"/>
                    <a:pt x="173" y="193"/>
                  </a:cubicBezTo>
                  <a:close/>
                  <a:moveTo>
                    <a:pt x="176" y="138"/>
                  </a:moveTo>
                  <a:cubicBezTo>
                    <a:pt x="170" y="138"/>
                    <a:pt x="165" y="143"/>
                    <a:pt x="165" y="149"/>
                  </a:cubicBezTo>
                  <a:cubicBezTo>
                    <a:pt x="165" y="155"/>
                    <a:pt x="169" y="160"/>
                    <a:pt x="175" y="160"/>
                  </a:cubicBezTo>
                  <a:cubicBezTo>
                    <a:pt x="181" y="160"/>
                    <a:pt x="186" y="155"/>
                    <a:pt x="186" y="149"/>
                  </a:cubicBezTo>
                  <a:cubicBezTo>
                    <a:pt x="186" y="143"/>
                    <a:pt x="182" y="138"/>
                    <a:pt x="176" y="138"/>
                  </a:cubicBezTo>
                  <a:close/>
                  <a:moveTo>
                    <a:pt x="163" y="108"/>
                  </a:moveTo>
                  <a:cubicBezTo>
                    <a:pt x="155" y="108"/>
                    <a:pt x="148" y="115"/>
                    <a:pt x="148" y="123"/>
                  </a:cubicBezTo>
                  <a:cubicBezTo>
                    <a:pt x="147" y="131"/>
                    <a:pt x="154" y="138"/>
                    <a:pt x="163" y="138"/>
                  </a:cubicBezTo>
                  <a:cubicBezTo>
                    <a:pt x="171" y="139"/>
                    <a:pt x="178" y="132"/>
                    <a:pt x="178" y="123"/>
                  </a:cubicBezTo>
                  <a:cubicBezTo>
                    <a:pt x="178" y="115"/>
                    <a:pt x="171" y="108"/>
                    <a:pt x="163" y="108"/>
                  </a:cubicBezTo>
                  <a:close/>
                  <a:moveTo>
                    <a:pt x="188" y="162"/>
                  </a:moveTo>
                  <a:cubicBezTo>
                    <a:pt x="180" y="162"/>
                    <a:pt x="173" y="169"/>
                    <a:pt x="173" y="177"/>
                  </a:cubicBezTo>
                  <a:cubicBezTo>
                    <a:pt x="173" y="186"/>
                    <a:pt x="179" y="193"/>
                    <a:pt x="188" y="193"/>
                  </a:cubicBezTo>
                  <a:cubicBezTo>
                    <a:pt x="196" y="193"/>
                    <a:pt x="203" y="186"/>
                    <a:pt x="203" y="178"/>
                  </a:cubicBezTo>
                  <a:cubicBezTo>
                    <a:pt x="203" y="169"/>
                    <a:pt x="196" y="162"/>
                    <a:pt x="188" y="162"/>
                  </a:cubicBezTo>
                  <a:close/>
                  <a:moveTo>
                    <a:pt x="122" y="70"/>
                  </a:moveTo>
                  <a:cubicBezTo>
                    <a:pt x="136" y="69"/>
                    <a:pt x="147" y="79"/>
                    <a:pt x="148" y="92"/>
                  </a:cubicBezTo>
                  <a:cubicBezTo>
                    <a:pt x="149" y="105"/>
                    <a:pt x="139" y="117"/>
                    <a:pt x="125" y="118"/>
                  </a:cubicBezTo>
                  <a:cubicBezTo>
                    <a:pt x="112" y="119"/>
                    <a:pt x="101" y="108"/>
                    <a:pt x="100" y="95"/>
                  </a:cubicBezTo>
                  <a:cubicBezTo>
                    <a:pt x="99" y="82"/>
                    <a:pt x="109" y="70"/>
                    <a:pt x="122" y="70"/>
                  </a:cubicBezTo>
                  <a:close/>
                  <a:moveTo>
                    <a:pt x="266" y="302"/>
                  </a:moveTo>
                  <a:cubicBezTo>
                    <a:pt x="262" y="302"/>
                    <a:pt x="259" y="305"/>
                    <a:pt x="259" y="309"/>
                  </a:cubicBezTo>
                  <a:cubicBezTo>
                    <a:pt x="259" y="313"/>
                    <a:pt x="262" y="317"/>
                    <a:pt x="266" y="317"/>
                  </a:cubicBezTo>
                  <a:cubicBezTo>
                    <a:pt x="270" y="317"/>
                    <a:pt x="273" y="314"/>
                    <a:pt x="273" y="310"/>
                  </a:cubicBezTo>
                  <a:cubicBezTo>
                    <a:pt x="273" y="306"/>
                    <a:pt x="270" y="302"/>
                    <a:pt x="266" y="302"/>
                  </a:cubicBezTo>
                  <a:close/>
                  <a:moveTo>
                    <a:pt x="254" y="304"/>
                  </a:moveTo>
                  <a:cubicBezTo>
                    <a:pt x="252" y="304"/>
                    <a:pt x="250" y="305"/>
                    <a:pt x="250" y="307"/>
                  </a:cubicBezTo>
                  <a:cubicBezTo>
                    <a:pt x="250" y="309"/>
                    <a:pt x="252" y="310"/>
                    <a:pt x="253" y="310"/>
                  </a:cubicBezTo>
                  <a:cubicBezTo>
                    <a:pt x="255" y="310"/>
                    <a:pt x="257" y="309"/>
                    <a:pt x="257" y="307"/>
                  </a:cubicBezTo>
                  <a:cubicBezTo>
                    <a:pt x="257" y="305"/>
                    <a:pt x="255" y="304"/>
                    <a:pt x="254" y="304"/>
                  </a:cubicBezTo>
                  <a:close/>
                  <a:moveTo>
                    <a:pt x="204" y="260"/>
                  </a:moveTo>
                  <a:cubicBezTo>
                    <a:pt x="202" y="260"/>
                    <a:pt x="201" y="261"/>
                    <a:pt x="201" y="263"/>
                  </a:cubicBezTo>
                  <a:cubicBezTo>
                    <a:pt x="201" y="265"/>
                    <a:pt x="202" y="267"/>
                    <a:pt x="204" y="267"/>
                  </a:cubicBezTo>
                  <a:cubicBezTo>
                    <a:pt x="206" y="267"/>
                    <a:pt x="208" y="265"/>
                    <a:pt x="208" y="263"/>
                  </a:cubicBezTo>
                  <a:cubicBezTo>
                    <a:pt x="208" y="261"/>
                    <a:pt x="206" y="260"/>
                    <a:pt x="204" y="260"/>
                  </a:cubicBezTo>
                  <a:close/>
                  <a:moveTo>
                    <a:pt x="230" y="285"/>
                  </a:moveTo>
                  <a:cubicBezTo>
                    <a:pt x="229" y="285"/>
                    <a:pt x="227" y="286"/>
                    <a:pt x="227" y="288"/>
                  </a:cubicBezTo>
                  <a:cubicBezTo>
                    <a:pt x="227" y="290"/>
                    <a:pt x="229" y="291"/>
                    <a:pt x="230" y="291"/>
                  </a:cubicBezTo>
                  <a:cubicBezTo>
                    <a:pt x="232" y="291"/>
                    <a:pt x="234" y="290"/>
                    <a:pt x="234" y="288"/>
                  </a:cubicBezTo>
                  <a:cubicBezTo>
                    <a:pt x="234" y="286"/>
                    <a:pt x="232" y="285"/>
                    <a:pt x="230" y="285"/>
                  </a:cubicBezTo>
                  <a:close/>
                  <a:moveTo>
                    <a:pt x="222" y="285"/>
                  </a:moveTo>
                  <a:cubicBezTo>
                    <a:pt x="220" y="285"/>
                    <a:pt x="218" y="287"/>
                    <a:pt x="218" y="289"/>
                  </a:cubicBezTo>
                  <a:cubicBezTo>
                    <a:pt x="218" y="291"/>
                    <a:pt x="220" y="292"/>
                    <a:pt x="222" y="292"/>
                  </a:cubicBezTo>
                  <a:cubicBezTo>
                    <a:pt x="224" y="292"/>
                    <a:pt x="225" y="291"/>
                    <a:pt x="225" y="289"/>
                  </a:cubicBezTo>
                  <a:cubicBezTo>
                    <a:pt x="225" y="287"/>
                    <a:pt x="224" y="285"/>
                    <a:pt x="222" y="285"/>
                  </a:cubicBezTo>
                  <a:close/>
                  <a:moveTo>
                    <a:pt x="229" y="262"/>
                  </a:moveTo>
                  <a:cubicBezTo>
                    <a:pt x="227" y="262"/>
                    <a:pt x="225" y="263"/>
                    <a:pt x="225" y="265"/>
                  </a:cubicBezTo>
                  <a:cubicBezTo>
                    <a:pt x="225" y="267"/>
                    <a:pt x="227" y="268"/>
                    <a:pt x="229" y="268"/>
                  </a:cubicBezTo>
                  <a:cubicBezTo>
                    <a:pt x="231" y="268"/>
                    <a:pt x="232" y="267"/>
                    <a:pt x="232" y="265"/>
                  </a:cubicBezTo>
                  <a:cubicBezTo>
                    <a:pt x="232" y="263"/>
                    <a:pt x="231" y="262"/>
                    <a:pt x="229" y="262"/>
                  </a:cubicBezTo>
                  <a:close/>
                  <a:moveTo>
                    <a:pt x="213" y="262"/>
                  </a:moveTo>
                  <a:cubicBezTo>
                    <a:pt x="210" y="262"/>
                    <a:pt x="208" y="265"/>
                    <a:pt x="208" y="268"/>
                  </a:cubicBezTo>
                  <a:cubicBezTo>
                    <a:pt x="208" y="270"/>
                    <a:pt x="210" y="273"/>
                    <a:pt x="213" y="273"/>
                  </a:cubicBezTo>
                  <a:cubicBezTo>
                    <a:pt x="216" y="273"/>
                    <a:pt x="219" y="271"/>
                    <a:pt x="219" y="268"/>
                  </a:cubicBezTo>
                  <a:cubicBezTo>
                    <a:pt x="219" y="265"/>
                    <a:pt x="216" y="262"/>
                    <a:pt x="213" y="262"/>
                  </a:cubicBezTo>
                  <a:close/>
                  <a:moveTo>
                    <a:pt x="224" y="270"/>
                  </a:moveTo>
                  <a:cubicBezTo>
                    <a:pt x="220" y="270"/>
                    <a:pt x="216" y="273"/>
                    <a:pt x="216" y="277"/>
                  </a:cubicBezTo>
                  <a:cubicBezTo>
                    <a:pt x="216" y="281"/>
                    <a:pt x="220" y="284"/>
                    <a:pt x="224" y="284"/>
                  </a:cubicBezTo>
                  <a:cubicBezTo>
                    <a:pt x="228" y="284"/>
                    <a:pt x="231" y="281"/>
                    <a:pt x="231" y="277"/>
                  </a:cubicBezTo>
                  <a:cubicBezTo>
                    <a:pt x="231" y="273"/>
                    <a:pt x="228" y="270"/>
                    <a:pt x="224" y="270"/>
                  </a:cubicBezTo>
                  <a:close/>
                  <a:moveTo>
                    <a:pt x="255" y="252"/>
                  </a:moveTo>
                  <a:cubicBezTo>
                    <a:pt x="269" y="252"/>
                    <a:pt x="280" y="262"/>
                    <a:pt x="281" y="275"/>
                  </a:cubicBezTo>
                  <a:cubicBezTo>
                    <a:pt x="282" y="288"/>
                    <a:pt x="272" y="300"/>
                    <a:pt x="259" y="301"/>
                  </a:cubicBezTo>
                  <a:cubicBezTo>
                    <a:pt x="245" y="301"/>
                    <a:pt x="234" y="291"/>
                    <a:pt x="233" y="278"/>
                  </a:cubicBezTo>
                  <a:cubicBezTo>
                    <a:pt x="232" y="265"/>
                    <a:pt x="242" y="253"/>
                    <a:pt x="255" y="252"/>
                  </a:cubicBezTo>
                  <a:close/>
                  <a:moveTo>
                    <a:pt x="46" y="409"/>
                  </a:moveTo>
                  <a:cubicBezTo>
                    <a:pt x="59" y="408"/>
                    <a:pt x="71" y="418"/>
                    <a:pt x="71" y="431"/>
                  </a:cubicBezTo>
                  <a:cubicBezTo>
                    <a:pt x="72" y="445"/>
                    <a:pt x="62" y="456"/>
                    <a:pt x="49" y="457"/>
                  </a:cubicBezTo>
                  <a:cubicBezTo>
                    <a:pt x="36" y="458"/>
                    <a:pt x="24" y="448"/>
                    <a:pt x="23" y="434"/>
                  </a:cubicBezTo>
                  <a:cubicBezTo>
                    <a:pt x="22" y="421"/>
                    <a:pt x="33" y="410"/>
                    <a:pt x="46" y="409"/>
                  </a:cubicBezTo>
                  <a:close/>
                  <a:moveTo>
                    <a:pt x="93" y="428"/>
                  </a:moveTo>
                  <a:cubicBezTo>
                    <a:pt x="106" y="427"/>
                    <a:pt x="118" y="437"/>
                    <a:pt x="119" y="451"/>
                  </a:cubicBezTo>
                  <a:cubicBezTo>
                    <a:pt x="120" y="464"/>
                    <a:pt x="110" y="475"/>
                    <a:pt x="96" y="476"/>
                  </a:cubicBezTo>
                  <a:cubicBezTo>
                    <a:pt x="83" y="477"/>
                    <a:pt x="71" y="467"/>
                    <a:pt x="71" y="454"/>
                  </a:cubicBezTo>
                  <a:cubicBezTo>
                    <a:pt x="70" y="440"/>
                    <a:pt x="80" y="429"/>
                    <a:pt x="93" y="428"/>
                  </a:cubicBezTo>
                  <a:close/>
                  <a:moveTo>
                    <a:pt x="215" y="189"/>
                  </a:moveTo>
                  <a:cubicBezTo>
                    <a:pt x="235" y="187"/>
                    <a:pt x="252" y="202"/>
                    <a:pt x="254" y="222"/>
                  </a:cubicBezTo>
                  <a:cubicBezTo>
                    <a:pt x="255" y="242"/>
                    <a:pt x="240" y="260"/>
                    <a:pt x="220" y="261"/>
                  </a:cubicBezTo>
                  <a:cubicBezTo>
                    <a:pt x="200" y="262"/>
                    <a:pt x="183" y="247"/>
                    <a:pt x="181" y="227"/>
                  </a:cubicBezTo>
                  <a:cubicBezTo>
                    <a:pt x="180" y="207"/>
                    <a:pt x="195" y="190"/>
                    <a:pt x="215" y="189"/>
                  </a:cubicBezTo>
                  <a:close/>
                  <a:moveTo>
                    <a:pt x="163" y="233"/>
                  </a:moveTo>
                  <a:cubicBezTo>
                    <a:pt x="162" y="233"/>
                    <a:pt x="162" y="234"/>
                    <a:pt x="162" y="235"/>
                  </a:cubicBezTo>
                  <a:cubicBezTo>
                    <a:pt x="162" y="236"/>
                    <a:pt x="162" y="237"/>
                    <a:pt x="163" y="237"/>
                  </a:cubicBezTo>
                  <a:cubicBezTo>
                    <a:pt x="164" y="237"/>
                    <a:pt x="165" y="236"/>
                    <a:pt x="165" y="235"/>
                  </a:cubicBezTo>
                  <a:cubicBezTo>
                    <a:pt x="165" y="234"/>
                    <a:pt x="165" y="233"/>
                    <a:pt x="163" y="233"/>
                  </a:cubicBezTo>
                  <a:close/>
                  <a:moveTo>
                    <a:pt x="188" y="156"/>
                  </a:moveTo>
                  <a:cubicBezTo>
                    <a:pt x="187" y="156"/>
                    <a:pt x="186" y="157"/>
                    <a:pt x="186" y="158"/>
                  </a:cubicBezTo>
                  <a:cubicBezTo>
                    <a:pt x="186" y="159"/>
                    <a:pt x="187" y="159"/>
                    <a:pt x="188" y="160"/>
                  </a:cubicBezTo>
                  <a:cubicBezTo>
                    <a:pt x="189" y="160"/>
                    <a:pt x="190" y="159"/>
                    <a:pt x="190" y="158"/>
                  </a:cubicBezTo>
                  <a:cubicBezTo>
                    <a:pt x="190" y="157"/>
                    <a:pt x="189" y="156"/>
                    <a:pt x="188" y="156"/>
                  </a:cubicBezTo>
                  <a:close/>
                  <a:moveTo>
                    <a:pt x="122" y="182"/>
                  </a:moveTo>
                  <a:cubicBezTo>
                    <a:pt x="121" y="182"/>
                    <a:pt x="120" y="182"/>
                    <a:pt x="120" y="183"/>
                  </a:cubicBezTo>
                  <a:cubicBezTo>
                    <a:pt x="120" y="185"/>
                    <a:pt x="121" y="185"/>
                    <a:pt x="122" y="185"/>
                  </a:cubicBezTo>
                  <a:cubicBezTo>
                    <a:pt x="123" y="185"/>
                    <a:pt x="124" y="185"/>
                    <a:pt x="124" y="184"/>
                  </a:cubicBezTo>
                  <a:cubicBezTo>
                    <a:pt x="124" y="182"/>
                    <a:pt x="123" y="182"/>
                    <a:pt x="122" y="182"/>
                  </a:cubicBezTo>
                  <a:close/>
                  <a:moveTo>
                    <a:pt x="49" y="208"/>
                  </a:moveTo>
                  <a:cubicBezTo>
                    <a:pt x="48" y="208"/>
                    <a:pt x="48" y="209"/>
                    <a:pt x="48" y="210"/>
                  </a:cubicBezTo>
                  <a:cubicBezTo>
                    <a:pt x="48" y="211"/>
                    <a:pt x="48" y="212"/>
                    <a:pt x="49" y="212"/>
                  </a:cubicBezTo>
                  <a:cubicBezTo>
                    <a:pt x="50" y="212"/>
                    <a:pt x="51" y="211"/>
                    <a:pt x="51" y="210"/>
                  </a:cubicBezTo>
                  <a:cubicBezTo>
                    <a:pt x="51" y="209"/>
                    <a:pt x="50" y="208"/>
                    <a:pt x="49" y="208"/>
                  </a:cubicBezTo>
                  <a:close/>
                  <a:moveTo>
                    <a:pt x="99" y="203"/>
                  </a:moveTo>
                  <a:cubicBezTo>
                    <a:pt x="98" y="203"/>
                    <a:pt x="97" y="204"/>
                    <a:pt x="97" y="205"/>
                  </a:cubicBezTo>
                  <a:cubicBezTo>
                    <a:pt x="97" y="206"/>
                    <a:pt x="98" y="207"/>
                    <a:pt x="99" y="207"/>
                  </a:cubicBezTo>
                  <a:cubicBezTo>
                    <a:pt x="100" y="207"/>
                    <a:pt x="101" y="206"/>
                    <a:pt x="101" y="205"/>
                  </a:cubicBezTo>
                  <a:cubicBezTo>
                    <a:pt x="101" y="204"/>
                    <a:pt x="100" y="203"/>
                    <a:pt x="99" y="203"/>
                  </a:cubicBezTo>
                  <a:close/>
                  <a:moveTo>
                    <a:pt x="95" y="207"/>
                  </a:moveTo>
                  <a:cubicBezTo>
                    <a:pt x="93" y="207"/>
                    <a:pt x="91" y="208"/>
                    <a:pt x="91" y="210"/>
                  </a:cubicBezTo>
                  <a:cubicBezTo>
                    <a:pt x="91" y="212"/>
                    <a:pt x="93" y="214"/>
                    <a:pt x="95" y="214"/>
                  </a:cubicBezTo>
                  <a:cubicBezTo>
                    <a:pt x="97" y="214"/>
                    <a:pt x="98" y="212"/>
                    <a:pt x="98" y="210"/>
                  </a:cubicBezTo>
                  <a:cubicBezTo>
                    <a:pt x="98" y="208"/>
                    <a:pt x="97" y="207"/>
                    <a:pt x="95" y="207"/>
                  </a:cubicBezTo>
                  <a:close/>
                  <a:moveTo>
                    <a:pt x="88" y="212"/>
                  </a:moveTo>
                  <a:cubicBezTo>
                    <a:pt x="87" y="212"/>
                    <a:pt x="86" y="212"/>
                    <a:pt x="86" y="213"/>
                  </a:cubicBezTo>
                  <a:cubicBezTo>
                    <a:pt x="86" y="215"/>
                    <a:pt x="87" y="215"/>
                    <a:pt x="88" y="215"/>
                  </a:cubicBezTo>
                  <a:cubicBezTo>
                    <a:pt x="89" y="215"/>
                    <a:pt x="90" y="215"/>
                    <a:pt x="90" y="214"/>
                  </a:cubicBezTo>
                  <a:cubicBezTo>
                    <a:pt x="90" y="213"/>
                    <a:pt x="89" y="212"/>
                    <a:pt x="88" y="212"/>
                  </a:cubicBezTo>
                  <a:close/>
                  <a:moveTo>
                    <a:pt x="67" y="237"/>
                  </a:moveTo>
                  <a:cubicBezTo>
                    <a:pt x="66" y="237"/>
                    <a:pt x="65" y="238"/>
                    <a:pt x="65" y="239"/>
                  </a:cubicBezTo>
                  <a:cubicBezTo>
                    <a:pt x="65" y="240"/>
                    <a:pt x="66" y="241"/>
                    <a:pt x="67" y="241"/>
                  </a:cubicBezTo>
                  <a:cubicBezTo>
                    <a:pt x="68" y="241"/>
                    <a:pt x="69" y="240"/>
                    <a:pt x="69" y="239"/>
                  </a:cubicBezTo>
                  <a:cubicBezTo>
                    <a:pt x="69" y="238"/>
                    <a:pt x="68" y="237"/>
                    <a:pt x="67" y="237"/>
                  </a:cubicBezTo>
                  <a:close/>
                  <a:moveTo>
                    <a:pt x="109" y="187"/>
                  </a:moveTo>
                  <a:cubicBezTo>
                    <a:pt x="108" y="187"/>
                    <a:pt x="107" y="188"/>
                    <a:pt x="107" y="189"/>
                  </a:cubicBezTo>
                  <a:cubicBezTo>
                    <a:pt x="107" y="190"/>
                    <a:pt x="107" y="191"/>
                    <a:pt x="109" y="191"/>
                  </a:cubicBezTo>
                  <a:cubicBezTo>
                    <a:pt x="110" y="191"/>
                    <a:pt x="110" y="190"/>
                    <a:pt x="110" y="189"/>
                  </a:cubicBezTo>
                  <a:cubicBezTo>
                    <a:pt x="110" y="188"/>
                    <a:pt x="110" y="187"/>
                    <a:pt x="109" y="187"/>
                  </a:cubicBezTo>
                  <a:close/>
                  <a:moveTo>
                    <a:pt x="110" y="175"/>
                  </a:moveTo>
                  <a:cubicBezTo>
                    <a:pt x="109" y="175"/>
                    <a:pt x="108" y="176"/>
                    <a:pt x="108" y="177"/>
                  </a:cubicBezTo>
                  <a:cubicBezTo>
                    <a:pt x="108" y="178"/>
                    <a:pt x="109" y="179"/>
                    <a:pt x="110" y="179"/>
                  </a:cubicBezTo>
                  <a:cubicBezTo>
                    <a:pt x="111" y="179"/>
                    <a:pt x="112" y="178"/>
                    <a:pt x="112" y="177"/>
                  </a:cubicBezTo>
                  <a:cubicBezTo>
                    <a:pt x="112" y="176"/>
                    <a:pt x="111" y="175"/>
                    <a:pt x="110" y="175"/>
                  </a:cubicBezTo>
                  <a:close/>
                  <a:moveTo>
                    <a:pt x="137" y="168"/>
                  </a:moveTo>
                  <a:cubicBezTo>
                    <a:pt x="136" y="168"/>
                    <a:pt x="135" y="169"/>
                    <a:pt x="135" y="170"/>
                  </a:cubicBezTo>
                  <a:cubicBezTo>
                    <a:pt x="135" y="171"/>
                    <a:pt x="136" y="171"/>
                    <a:pt x="137" y="171"/>
                  </a:cubicBezTo>
                  <a:cubicBezTo>
                    <a:pt x="138" y="172"/>
                    <a:pt x="138" y="171"/>
                    <a:pt x="138" y="170"/>
                  </a:cubicBezTo>
                  <a:cubicBezTo>
                    <a:pt x="138" y="169"/>
                    <a:pt x="138" y="168"/>
                    <a:pt x="137" y="168"/>
                  </a:cubicBezTo>
                  <a:close/>
                  <a:moveTo>
                    <a:pt x="161" y="165"/>
                  </a:moveTo>
                  <a:cubicBezTo>
                    <a:pt x="160" y="165"/>
                    <a:pt x="159" y="166"/>
                    <a:pt x="159" y="167"/>
                  </a:cubicBezTo>
                  <a:cubicBezTo>
                    <a:pt x="159" y="168"/>
                    <a:pt x="160" y="169"/>
                    <a:pt x="161" y="169"/>
                  </a:cubicBezTo>
                  <a:cubicBezTo>
                    <a:pt x="162" y="169"/>
                    <a:pt x="163" y="168"/>
                    <a:pt x="163" y="167"/>
                  </a:cubicBezTo>
                  <a:cubicBezTo>
                    <a:pt x="163" y="166"/>
                    <a:pt x="162" y="165"/>
                    <a:pt x="161" y="165"/>
                  </a:cubicBezTo>
                  <a:close/>
                  <a:moveTo>
                    <a:pt x="152" y="182"/>
                  </a:moveTo>
                  <a:cubicBezTo>
                    <a:pt x="150" y="182"/>
                    <a:pt x="149" y="184"/>
                    <a:pt x="149" y="185"/>
                  </a:cubicBezTo>
                  <a:cubicBezTo>
                    <a:pt x="149" y="187"/>
                    <a:pt x="150" y="189"/>
                    <a:pt x="152" y="189"/>
                  </a:cubicBezTo>
                  <a:cubicBezTo>
                    <a:pt x="154" y="189"/>
                    <a:pt x="156" y="187"/>
                    <a:pt x="156" y="186"/>
                  </a:cubicBezTo>
                  <a:cubicBezTo>
                    <a:pt x="156" y="184"/>
                    <a:pt x="154" y="182"/>
                    <a:pt x="152" y="182"/>
                  </a:cubicBezTo>
                  <a:close/>
                  <a:moveTo>
                    <a:pt x="147" y="190"/>
                  </a:moveTo>
                  <a:cubicBezTo>
                    <a:pt x="146" y="190"/>
                    <a:pt x="145" y="190"/>
                    <a:pt x="145" y="191"/>
                  </a:cubicBezTo>
                  <a:cubicBezTo>
                    <a:pt x="145" y="192"/>
                    <a:pt x="146" y="193"/>
                    <a:pt x="147" y="193"/>
                  </a:cubicBezTo>
                  <a:cubicBezTo>
                    <a:pt x="148" y="193"/>
                    <a:pt x="149" y="192"/>
                    <a:pt x="149" y="191"/>
                  </a:cubicBezTo>
                  <a:cubicBezTo>
                    <a:pt x="149" y="190"/>
                    <a:pt x="148" y="190"/>
                    <a:pt x="147" y="190"/>
                  </a:cubicBezTo>
                  <a:close/>
                  <a:moveTo>
                    <a:pt x="131" y="180"/>
                  </a:moveTo>
                  <a:cubicBezTo>
                    <a:pt x="130" y="180"/>
                    <a:pt x="129" y="181"/>
                    <a:pt x="129" y="182"/>
                  </a:cubicBezTo>
                  <a:cubicBezTo>
                    <a:pt x="129" y="183"/>
                    <a:pt x="130" y="184"/>
                    <a:pt x="131" y="184"/>
                  </a:cubicBezTo>
                  <a:cubicBezTo>
                    <a:pt x="132" y="184"/>
                    <a:pt x="133" y="183"/>
                    <a:pt x="133" y="182"/>
                  </a:cubicBezTo>
                  <a:cubicBezTo>
                    <a:pt x="133" y="181"/>
                    <a:pt x="132" y="180"/>
                    <a:pt x="131" y="180"/>
                  </a:cubicBezTo>
                  <a:close/>
                  <a:moveTo>
                    <a:pt x="115" y="155"/>
                  </a:moveTo>
                  <a:cubicBezTo>
                    <a:pt x="114" y="155"/>
                    <a:pt x="113" y="156"/>
                    <a:pt x="113" y="157"/>
                  </a:cubicBezTo>
                  <a:cubicBezTo>
                    <a:pt x="113" y="158"/>
                    <a:pt x="114" y="159"/>
                    <a:pt x="115" y="159"/>
                  </a:cubicBezTo>
                  <a:cubicBezTo>
                    <a:pt x="116" y="159"/>
                    <a:pt x="117" y="158"/>
                    <a:pt x="117" y="157"/>
                  </a:cubicBezTo>
                  <a:cubicBezTo>
                    <a:pt x="117" y="156"/>
                    <a:pt x="116" y="155"/>
                    <a:pt x="115" y="155"/>
                  </a:cubicBezTo>
                  <a:close/>
                  <a:moveTo>
                    <a:pt x="109" y="156"/>
                  </a:moveTo>
                  <a:cubicBezTo>
                    <a:pt x="107" y="156"/>
                    <a:pt x="106" y="158"/>
                    <a:pt x="106" y="160"/>
                  </a:cubicBezTo>
                  <a:cubicBezTo>
                    <a:pt x="106" y="162"/>
                    <a:pt x="107" y="163"/>
                    <a:pt x="109" y="163"/>
                  </a:cubicBezTo>
                  <a:cubicBezTo>
                    <a:pt x="111" y="163"/>
                    <a:pt x="112" y="162"/>
                    <a:pt x="112" y="160"/>
                  </a:cubicBezTo>
                  <a:cubicBezTo>
                    <a:pt x="112" y="158"/>
                    <a:pt x="111" y="156"/>
                    <a:pt x="109" y="156"/>
                  </a:cubicBezTo>
                  <a:close/>
                  <a:moveTo>
                    <a:pt x="129" y="154"/>
                  </a:moveTo>
                  <a:cubicBezTo>
                    <a:pt x="128" y="154"/>
                    <a:pt x="127" y="155"/>
                    <a:pt x="127" y="156"/>
                  </a:cubicBezTo>
                  <a:cubicBezTo>
                    <a:pt x="127" y="157"/>
                    <a:pt x="128" y="158"/>
                    <a:pt x="129" y="158"/>
                  </a:cubicBezTo>
                  <a:cubicBezTo>
                    <a:pt x="130" y="158"/>
                    <a:pt x="131" y="157"/>
                    <a:pt x="131" y="156"/>
                  </a:cubicBezTo>
                  <a:cubicBezTo>
                    <a:pt x="131" y="155"/>
                    <a:pt x="130" y="154"/>
                    <a:pt x="129" y="154"/>
                  </a:cubicBezTo>
                  <a:close/>
                  <a:moveTo>
                    <a:pt x="129" y="139"/>
                  </a:moveTo>
                  <a:cubicBezTo>
                    <a:pt x="128" y="139"/>
                    <a:pt x="127" y="140"/>
                    <a:pt x="127" y="141"/>
                  </a:cubicBezTo>
                  <a:cubicBezTo>
                    <a:pt x="127" y="142"/>
                    <a:pt x="127" y="143"/>
                    <a:pt x="128" y="143"/>
                  </a:cubicBezTo>
                  <a:cubicBezTo>
                    <a:pt x="130" y="143"/>
                    <a:pt x="130" y="142"/>
                    <a:pt x="130" y="141"/>
                  </a:cubicBezTo>
                  <a:cubicBezTo>
                    <a:pt x="130" y="140"/>
                    <a:pt x="130" y="139"/>
                    <a:pt x="129" y="139"/>
                  </a:cubicBezTo>
                  <a:close/>
                  <a:moveTo>
                    <a:pt x="122" y="127"/>
                  </a:moveTo>
                  <a:cubicBezTo>
                    <a:pt x="121" y="127"/>
                    <a:pt x="121" y="128"/>
                    <a:pt x="121" y="129"/>
                  </a:cubicBezTo>
                  <a:cubicBezTo>
                    <a:pt x="120" y="130"/>
                    <a:pt x="121" y="131"/>
                    <a:pt x="122" y="131"/>
                  </a:cubicBezTo>
                  <a:cubicBezTo>
                    <a:pt x="123" y="131"/>
                    <a:pt x="124" y="130"/>
                    <a:pt x="124" y="129"/>
                  </a:cubicBezTo>
                  <a:cubicBezTo>
                    <a:pt x="124" y="128"/>
                    <a:pt x="123" y="127"/>
                    <a:pt x="122" y="127"/>
                  </a:cubicBezTo>
                  <a:close/>
                  <a:moveTo>
                    <a:pt x="82" y="138"/>
                  </a:moveTo>
                  <a:cubicBezTo>
                    <a:pt x="81" y="138"/>
                    <a:pt x="81" y="138"/>
                    <a:pt x="81" y="140"/>
                  </a:cubicBezTo>
                  <a:cubicBezTo>
                    <a:pt x="81" y="141"/>
                    <a:pt x="81" y="141"/>
                    <a:pt x="82" y="141"/>
                  </a:cubicBezTo>
                  <a:cubicBezTo>
                    <a:pt x="83" y="141"/>
                    <a:pt x="84" y="141"/>
                    <a:pt x="84" y="140"/>
                  </a:cubicBezTo>
                  <a:cubicBezTo>
                    <a:pt x="84" y="139"/>
                    <a:pt x="83" y="138"/>
                    <a:pt x="82" y="138"/>
                  </a:cubicBezTo>
                  <a:close/>
                  <a:moveTo>
                    <a:pt x="97" y="146"/>
                  </a:moveTo>
                  <a:cubicBezTo>
                    <a:pt x="96" y="145"/>
                    <a:pt x="95" y="146"/>
                    <a:pt x="95" y="147"/>
                  </a:cubicBezTo>
                  <a:cubicBezTo>
                    <a:pt x="95" y="148"/>
                    <a:pt x="96" y="149"/>
                    <a:pt x="97" y="149"/>
                  </a:cubicBezTo>
                  <a:cubicBezTo>
                    <a:pt x="98" y="149"/>
                    <a:pt x="99" y="148"/>
                    <a:pt x="99" y="147"/>
                  </a:cubicBezTo>
                  <a:cubicBezTo>
                    <a:pt x="99" y="146"/>
                    <a:pt x="98" y="146"/>
                    <a:pt x="97" y="146"/>
                  </a:cubicBezTo>
                  <a:close/>
                  <a:moveTo>
                    <a:pt x="112" y="139"/>
                  </a:moveTo>
                  <a:cubicBezTo>
                    <a:pt x="111" y="139"/>
                    <a:pt x="110" y="140"/>
                    <a:pt x="110" y="141"/>
                  </a:cubicBezTo>
                  <a:cubicBezTo>
                    <a:pt x="110" y="142"/>
                    <a:pt x="111" y="143"/>
                    <a:pt x="112" y="143"/>
                  </a:cubicBezTo>
                  <a:cubicBezTo>
                    <a:pt x="113" y="143"/>
                    <a:pt x="114" y="142"/>
                    <a:pt x="114" y="141"/>
                  </a:cubicBezTo>
                  <a:cubicBezTo>
                    <a:pt x="114" y="140"/>
                    <a:pt x="113" y="139"/>
                    <a:pt x="112" y="139"/>
                  </a:cubicBezTo>
                  <a:close/>
                  <a:moveTo>
                    <a:pt x="115" y="128"/>
                  </a:moveTo>
                  <a:cubicBezTo>
                    <a:pt x="114" y="128"/>
                    <a:pt x="113" y="129"/>
                    <a:pt x="113" y="130"/>
                  </a:cubicBezTo>
                  <a:cubicBezTo>
                    <a:pt x="113" y="131"/>
                    <a:pt x="114" y="132"/>
                    <a:pt x="115" y="132"/>
                  </a:cubicBezTo>
                  <a:cubicBezTo>
                    <a:pt x="116" y="132"/>
                    <a:pt x="117" y="131"/>
                    <a:pt x="117" y="130"/>
                  </a:cubicBezTo>
                  <a:cubicBezTo>
                    <a:pt x="117" y="129"/>
                    <a:pt x="116" y="128"/>
                    <a:pt x="115" y="128"/>
                  </a:cubicBezTo>
                  <a:close/>
                  <a:moveTo>
                    <a:pt x="69" y="98"/>
                  </a:moveTo>
                  <a:cubicBezTo>
                    <a:pt x="68" y="98"/>
                    <a:pt x="67" y="98"/>
                    <a:pt x="67" y="99"/>
                  </a:cubicBezTo>
                  <a:cubicBezTo>
                    <a:pt x="67" y="100"/>
                    <a:pt x="68" y="101"/>
                    <a:pt x="69" y="101"/>
                  </a:cubicBezTo>
                  <a:cubicBezTo>
                    <a:pt x="70" y="101"/>
                    <a:pt x="71" y="100"/>
                    <a:pt x="71" y="99"/>
                  </a:cubicBezTo>
                  <a:cubicBezTo>
                    <a:pt x="71" y="98"/>
                    <a:pt x="70" y="98"/>
                    <a:pt x="69" y="98"/>
                  </a:cubicBezTo>
                  <a:close/>
                  <a:moveTo>
                    <a:pt x="78" y="107"/>
                  </a:moveTo>
                  <a:cubicBezTo>
                    <a:pt x="77" y="107"/>
                    <a:pt x="76" y="108"/>
                    <a:pt x="76" y="109"/>
                  </a:cubicBezTo>
                  <a:cubicBezTo>
                    <a:pt x="76" y="110"/>
                    <a:pt x="77" y="110"/>
                    <a:pt x="78" y="110"/>
                  </a:cubicBezTo>
                  <a:cubicBezTo>
                    <a:pt x="79" y="110"/>
                    <a:pt x="80" y="110"/>
                    <a:pt x="80" y="109"/>
                  </a:cubicBezTo>
                  <a:cubicBezTo>
                    <a:pt x="80" y="108"/>
                    <a:pt x="79" y="107"/>
                    <a:pt x="78" y="107"/>
                  </a:cubicBezTo>
                  <a:close/>
                  <a:moveTo>
                    <a:pt x="88" y="102"/>
                  </a:moveTo>
                  <a:cubicBezTo>
                    <a:pt x="87" y="102"/>
                    <a:pt x="86" y="103"/>
                    <a:pt x="86" y="104"/>
                  </a:cubicBezTo>
                  <a:cubicBezTo>
                    <a:pt x="86" y="105"/>
                    <a:pt x="87" y="106"/>
                    <a:pt x="88" y="106"/>
                  </a:cubicBezTo>
                  <a:cubicBezTo>
                    <a:pt x="89" y="106"/>
                    <a:pt x="90" y="105"/>
                    <a:pt x="90" y="104"/>
                  </a:cubicBezTo>
                  <a:cubicBezTo>
                    <a:pt x="90" y="103"/>
                    <a:pt x="89" y="102"/>
                    <a:pt x="88" y="102"/>
                  </a:cubicBezTo>
                  <a:close/>
                  <a:moveTo>
                    <a:pt x="76" y="124"/>
                  </a:moveTo>
                  <a:cubicBezTo>
                    <a:pt x="75" y="124"/>
                    <a:pt x="74" y="125"/>
                    <a:pt x="74" y="126"/>
                  </a:cubicBezTo>
                  <a:cubicBezTo>
                    <a:pt x="74" y="127"/>
                    <a:pt x="75" y="128"/>
                    <a:pt x="76" y="128"/>
                  </a:cubicBezTo>
                  <a:cubicBezTo>
                    <a:pt x="77" y="128"/>
                    <a:pt x="78" y="127"/>
                    <a:pt x="78" y="126"/>
                  </a:cubicBezTo>
                  <a:cubicBezTo>
                    <a:pt x="78" y="125"/>
                    <a:pt x="77" y="124"/>
                    <a:pt x="76" y="124"/>
                  </a:cubicBezTo>
                  <a:close/>
                  <a:moveTo>
                    <a:pt x="64" y="135"/>
                  </a:moveTo>
                  <a:cubicBezTo>
                    <a:pt x="63" y="135"/>
                    <a:pt x="62" y="136"/>
                    <a:pt x="62" y="137"/>
                  </a:cubicBezTo>
                  <a:cubicBezTo>
                    <a:pt x="62" y="138"/>
                    <a:pt x="63" y="139"/>
                    <a:pt x="64" y="139"/>
                  </a:cubicBezTo>
                  <a:cubicBezTo>
                    <a:pt x="65" y="139"/>
                    <a:pt x="66" y="138"/>
                    <a:pt x="66" y="137"/>
                  </a:cubicBezTo>
                  <a:cubicBezTo>
                    <a:pt x="66" y="136"/>
                    <a:pt x="65" y="135"/>
                    <a:pt x="64" y="135"/>
                  </a:cubicBezTo>
                  <a:close/>
                  <a:moveTo>
                    <a:pt x="46" y="143"/>
                  </a:moveTo>
                  <a:cubicBezTo>
                    <a:pt x="45" y="143"/>
                    <a:pt x="45" y="143"/>
                    <a:pt x="45" y="144"/>
                  </a:cubicBezTo>
                  <a:cubicBezTo>
                    <a:pt x="45" y="146"/>
                    <a:pt x="45" y="146"/>
                    <a:pt x="46" y="146"/>
                  </a:cubicBezTo>
                  <a:cubicBezTo>
                    <a:pt x="47" y="146"/>
                    <a:pt x="48" y="146"/>
                    <a:pt x="48" y="145"/>
                  </a:cubicBezTo>
                  <a:cubicBezTo>
                    <a:pt x="48" y="144"/>
                    <a:pt x="48" y="143"/>
                    <a:pt x="46" y="143"/>
                  </a:cubicBezTo>
                  <a:close/>
                  <a:moveTo>
                    <a:pt x="50" y="130"/>
                  </a:moveTo>
                  <a:cubicBezTo>
                    <a:pt x="49" y="130"/>
                    <a:pt x="48" y="131"/>
                    <a:pt x="48" y="132"/>
                  </a:cubicBezTo>
                  <a:cubicBezTo>
                    <a:pt x="48" y="133"/>
                    <a:pt x="49" y="134"/>
                    <a:pt x="50" y="134"/>
                  </a:cubicBezTo>
                  <a:cubicBezTo>
                    <a:pt x="51" y="134"/>
                    <a:pt x="52" y="133"/>
                    <a:pt x="52" y="132"/>
                  </a:cubicBezTo>
                  <a:cubicBezTo>
                    <a:pt x="52" y="131"/>
                    <a:pt x="51" y="130"/>
                    <a:pt x="50" y="130"/>
                  </a:cubicBezTo>
                  <a:close/>
                  <a:moveTo>
                    <a:pt x="46" y="119"/>
                  </a:moveTo>
                  <a:cubicBezTo>
                    <a:pt x="45" y="119"/>
                    <a:pt x="45" y="120"/>
                    <a:pt x="45" y="121"/>
                  </a:cubicBezTo>
                  <a:cubicBezTo>
                    <a:pt x="45" y="122"/>
                    <a:pt x="45" y="123"/>
                    <a:pt x="46" y="123"/>
                  </a:cubicBezTo>
                  <a:cubicBezTo>
                    <a:pt x="47" y="123"/>
                    <a:pt x="48" y="122"/>
                    <a:pt x="48" y="121"/>
                  </a:cubicBezTo>
                  <a:cubicBezTo>
                    <a:pt x="48" y="120"/>
                    <a:pt x="47" y="119"/>
                    <a:pt x="46" y="119"/>
                  </a:cubicBezTo>
                  <a:close/>
                  <a:moveTo>
                    <a:pt x="52" y="102"/>
                  </a:moveTo>
                  <a:cubicBezTo>
                    <a:pt x="51" y="102"/>
                    <a:pt x="51" y="103"/>
                    <a:pt x="51" y="104"/>
                  </a:cubicBezTo>
                  <a:cubicBezTo>
                    <a:pt x="51" y="105"/>
                    <a:pt x="51" y="106"/>
                    <a:pt x="52" y="106"/>
                  </a:cubicBezTo>
                  <a:cubicBezTo>
                    <a:pt x="53" y="106"/>
                    <a:pt x="54" y="105"/>
                    <a:pt x="54" y="104"/>
                  </a:cubicBezTo>
                  <a:cubicBezTo>
                    <a:pt x="54" y="103"/>
                    <a:pt x="53" y="102"/>
                    <a:pt x="52" y="102"/>
                  </a:cubicBezTo>
                  <a:close/>
                  <a:moveTo>
                    <a:pt x="42" y="99"/>
                  </a:moveTo>
                  <a:cubicBezTo>
                    <a:pt x="41" y="99"/>
                    <a:pt x="40" y="100"/>
                    <a:pt x="40" y="101"/>
                  </a:cubicBezTo>
                  <a:cubicBezTo>
                    <a:pt x="40" y="102"/>
                    <a:pt x="41" y="103"/>
                    <a:pt x="42" y="103"/>
                  </a:cubicBezTo>
                  <a:cubicBezTo>
                    <a:pt x="43" y="103"/>
                    <a:pt x="44" y="102"/>
                    <a:pt x="44" y="101"/>
                  </a:cubicBezTo>
                  <a:cubicBezTo>
                    <a:pt x="44" y="100"/>
                    <a:pt x="43" y="99"/>
                    <a:pt x="42" y="99"/>
                  </a:cubicBezTo>
                  <a:close/>
                  <a:moveTo>
                    <a:pt x="33" y="112"/>
                  </a:moveTo>
                  <a:cubicBezTo>
                    <a:pt x="32" y="112"/>
                    <a:pt x="31" y="113"/>
                    <a:pt x="31" y="114"/>
                  </a:cubicBezTo>
                  <a:cubicBezTo>
                    <a:pt x="31" y="115"/>
                    <a:pt x="32" y="115"/>
                    <a:pt x="33" y="115"/>
                  </a:cubicBezTo>
                  <a:cubicBezTo>
                    <a:pt x="34" y="115"/>
                    <a:pt x="35" y="115"/>
                    <a:pt x="35" y="114"/>
                  </a:cubicBezTo>
                  <a:cubicBezTo>
                    <a:pt x="35" y="113"/>
                    <a:pt x="34" y="112"/>
                    <a:pt x="33" y="112"/>
                  </a:cubicBezTo>
                  <a:close/>
                  <a:moveTo>
                    <a:pt x="46" y="87"/>
                  </a:moveTo>
                  <a:cubicBezTo>
                    <a:pt x="45" y="87"/>
                    <a:pt x="44" y="88"/>
                    <a:pt x="44" y="89"/>
                  </a:cubicBezTo>
                  <a:cubicBezTo>
                    <a:pt x="44" y="90"/>
                    <a:pt x="45" y="91"/>
                    <a:pt x="46" y="91"/>
                  </a:cubicBezTo>
                  <a:cubicBezTo>
                    <a:pt x="47" y="91"/>
                    <a:pt x="47" y="90"/>
                    <a:pt x="47" y="89"/>
                  </a:cubicBezTo>
                  <a:cubicBezTo>
                    <a:pt x="47" y="88"/>
                    <a:pt x="47" y="87"/>
                    <a:pt x="46" y="87"/>
                  </a:cubicBezTo>
                  <a:close/>
                  <a:moveTo>
                    <a:pt x="18" y="108"/>
                  </a:moveTo>
                  <a:cubicBezTo>
                    <a:pt x="17" y="108"/>
                    <a:pt x="16" y="108"/>
                    <a:pt x="16" y="109"/>
                  </a:cubicBezTo>
                  <a:cubicBezTo>
                    <a:pt x="16" y="111"/>
                    <a:pt x="17" y="111"/>
                    <a:pt x="18" y="111"/>
                  </a:cubicBezTo>
                  <a:cubicBezTo>
                    <a:pt x="19" y="111"/>
                    <a:pt x="20" y="111"/>
                    <a:pt x="20" y="110"/>
                  </a:cubicBezTo>
                  <a:cubicBezTo>
                    <a:pt x="20" y="109"/>
                    <a:pt x="19" y="108"/>
                    <a:pt x="18" y="108"/>
                  </a:cubicBezTo>
                  <a:close/>
                  <a:moveTo>
                    <a:pt x="26" y="103"/>
                  </a:moveTo>
                  <a:cubicBezTo>
                    <a:pt x="23" y="103"/>
                    <a:pt x="21" y="105"/>
                    <a:pt x="21" y="107"/>
                  </a:cubicBezTo>
                  <a:cubicBezTo>
                    <a:pt x="21" y="110"/>
                    <a:pt x="23" y="112"/>
                    <a:pt x="26" y="112"/>
                  </a:cubicBezTo>
                  <a:cubicBezTo>
                    <a:pt x="28" y="112"/>
                    <a:pt x="30" y="110"/>
                    <a:pt x="30" y="107"/>
                  </a:cubicBezTo>
                  <a:cubicBezTo>
                    <a:pt x="30" y="105"/>
                    <a:pt x="28" y="103"/>
                    <a:pt x="26" y="103"/>
                  </a:cubicBezTo>
                  <a:close/>
                  <a:moveTo>
                    <a:pt x="4" y="157"/>
                  </a:moveTo>
                  <a:cubicBezTo>
                    <a:pt x="3" y="157"/>
                    <a:pt x="3" y="157"/>
                    <a:pt x="3" y="158"/>
                  </a:cubicBezTo>
                  <a:cubicBezTo>
                    <a:pt x="3" y="159"/>
                    <a:pt x="3" y="160"/>
                    <a:pt x="4" y="160"/>
                  </a:cubicBezTo>
                  <a:cubicBezTo>
                    <a:pt x="5" y="160"/>
                    <a:pt x="6" y="160"/>
                    <a:pt x="6" y="158"/>
                  </a:cubicBezTo>
                  <a:cubicBezTo>
                    <a:pt x="6" y="157"/>
                    <a:pt x="5" y="157"/>
                    <a:pt x="4" y="157"/>
                  </a:cubicBezTo>
                  <a:close/>
                  <a:moveTo>
                    <a:pt x="42" y="147"/>
                  </a:moveTo>
                  <a:cubicBezTo>
                    <a:pt x="41" y="147"/>
                    <a:pt x="40" y="148"/>
                    <a:pt x="40" y="149"/>
                  </a:cubicBezTo>
                  <a:cubicBezTo>
                    <a:pt x="40" y="150"/>
                    <a:pt x="41" y="151"/>
                    <a:pt x="42" y="151"/>
                  </a:cubicBezTo>
                  <a:cubicBezTo>
                    <a:pt x="43" y="151"/>
                    <a:pt x="44" y="150"/>
                    <a:pt x="44" y="149"/>
                  </a:cubicBezTo>
                  <a:cubicBezTo>
                    <a:pt x="44" y="148"/>
                    <a:pt x="43" y="147"/>
                    <a:pt x="42" y="147"/>
                  </a:cubicBezTo>
                  <a:close/>
                  <a:moveTo>
                    <a:pt x="35" y="193"/>
                  </a:moveTo>
                  <a:cubicBezTo>
                    <a:pt x="34" y="193"/>
                    <a:pt x="33" y="194"/>
                    <a:pt x="33" y="195"/>
                  </a:cubicBezTo>
                  <a:cubicBezTo>
                    <a:pt x="33" y="196"/>
                    <a:pt x="34" y="197"/>
                    <a:pt x="35" y="197"/>
                  </a:cubicBezTo>
                  <a:cubicBezTo>
                    <a:pt x="36" y="197"/>
                    <a:pt x="37" y="196"/>
                    <a:pt x="37" y="195"/>
                  </a:cubicBezTo>
                  <a:cubicBezTo>
                    <a:pt x="37" y="194"/>
                    <a:pt x="36" y="193"/>
                    <a:pt x="35" y="193"/>
                  </a:cubicBezTo>
                  <a:close/>
                  <a:moveTo>
                    <a:pt x="31" y="173"/>
                  </a:moveTo>
                  <a:cubicBezTo>
                    <a:pt x="30" y="173"/>
                    <a:pt x="30" y="174"/>
                    <a:pt x="30" y="175"/>
                  </a:cubicBezTo>
                  <a:cubicBezTo>
                    <a:pt x="30" y="176"/>
                    <a:pt x="30" y="177"/>
                    <a:pt x="31" y="177"/>
                  </a:cubicBezTo>
                  <a:cubicBezTo>
                    <a:pt x="32" y="177"/>
                    <a:pt x="33" y="176"/>
                    <a:pt x="33" y="175"/>
                  </a:cubicBezTo>
                  <a:cubicBezTo>
                    <a:pt x="33" y="174"/>
                    <a:pt x="32" y="173"/>
                    <a:pt x="31" y="173"/>
                  </a:cubicBezTo>
                  <a:close/>
                  <a:moveTo>
                    <a:pt x="5" y="194"/>
                  </a:moveTo>
                  <a:cubicBezTo>
                    <a:pt x="4" y="194"/>
                    <a:pt x="3" y="195"/>
                    <a:pt x="3" y="196"/>
                  </a:cubicBezTo>
                  <a:cubicBezTo>
                    <a:pt x="3" y="197"/>
                    <a:pt x="4" y="198"/>
                    <a:pt x="5" y="198"/>
                  </a:cubicBezTo>
                  <a:cubicBezTo>
                    <a:pt x="6" y="198"/>
                    <a:pt x="6" y="197"/>
                    <a:pt x="6" y="196"/>
                  </a:cubicBezTo>
                  <a:cubicBezTo>
                    <a:pt x="6" y="195"/>
                    <a:pt x="6" y="194"/>
                    <a:pt x="5" y="194"/>
                  </a:cubicBezTo>
                  <a:close/>
                  <a:moveTo>
                    <a:pt x="53" y="212"/>
                  </a:moveTo>
                  <a:cubicBezTo>
                    <a:pt x="52" y="212"/>
                    <a:pt x="51" y="213"/>
                    <a:pt x="51" y="214"/>
                  </a:cubicBezTo>
                  <a:cubicBezTo>
                    <a:pt x="51" y="215"/>
                    <a:pt x="52" y="215"/>
                    <a:pt x="53" y="215"/>
                  </a:cubicBezTo>
                  <a:cubicBezTo>
                    <a:pt x="54" y="215"/>
                    <a:pt x="55" y="215"/>
                    <a:pt x="55" y="214"/>
                  </a:cubicBezTo>
                  <a:cubicBezTo>
                    <a:pt x="55" y="213"/>
                    <a:pt x="54" y="212"/>
                    <a:pt x="53" y="212"/>
                  </a:cubicBezTo>
                  <a:close/>
                  <a:moveTo>
                    <a:pt x="73" y="215"/>
                  </a:moveTo>
                  <a:cubicBezTo>
                    <a:pt x="72" y="215"/>
                    <a:pt x="72" y="216"/>
                    <a:pt x="72" y="217"/>
                  </a:cubicBezTo>
                  <a:cubicBezTo>
                    <a:pt x="72" y="218"/>
                    <a:pt x="72" y="219"/>
                    <a:pt x="73" y="219"/>
                  </a:cubicBezTo>
                  <a:cubicBezTo>
                    <a:pt x="74" y="219"/>
                    <a:pt x="75" y="218"/>
                    <a:pt x="75" y="217"/>
                  </a:cubicBezTo>
                  <a:cubicBezTo>
                    <a:pt x="75" y="216"/>
                    <a:pt x="74" y="215"/>
                    <a:pt x="73" y="215"/>
                  </a:cubicBezTo>
                  <a:close/>
                  <a:moveTo>
                    <a:pt x="76" y="223"/>
                  </a:moveTo>
                  <a:cubicBezTo>
                    <a:pt x="75" y="223"/>
                    <a:pt x="74" y="224"/>
                    <a:pt x="74" y="225"/>
                  </a:cubicBezTo>
                  <a:cubicBezTo>
                    <a:pt x="74" y="226"/>
                    <a:pt x="75" y="227"/>
                    <a:pt x="76" y="227"/>
                  </a:cubicBezTo>
                  <a:cubicBezTo>
                    <a:pt x="77" y="227"/>
                    <a:pt x="78" y="226"/>
                    <a:pt x="78" y="225"/>
                  </a:cubicBezTo>
                  <a:cubicBezTo>
                    <a:pt x="78" y="224"/>
                    <a:pt x="77" y="223"/>
                    <a:pt x="76" y="223"/>
                  </a:cubicBezTo>
                  <a:close/>
                  <a:moveTo>
                    <a:pt x="63" y="255"/>
                  </a:moveTo>
                  <a:cubicBezTo>
                    <a:pt x="62" y="255"/>
                    <a:pt x="61" y="256"/>
                    <a:pt x="61" y="257"/>
                  </a:cubicBezTo>
                  <a:cubicBezTo>
                    <a:pt x="61" y="258"/>
                    <a:pt x="62" y="259"/>
                    <a:pt x="63" y="259"/>
                  </a:cubicBezTo>
                  <a:cubicBezTo>
                    <a:pt x="64" y="259"/>
                    <a:pt x="65" y="258"/>
                    <a:pt x="65" y="257"/>
                  </a:cubicBezTo>
                  <a:cubicBezTo>
                    <a:pt x="65" y="256"/>
                    <a:pt x="64" y="255"/>
                    <a:pt x="63" y="255"/>
                  </a:cubicBezTo>
                  <a:close/>
                  <a:moveTo>
                    <a:pt x="61" y="239"/>
                  </a:moveTo>
                  <a:cubicBezTo>
                    <a:pt x="60" y="239"/>
                    <a:pt x="59" y="240"/>
                    <a:pt x="59" y="241"/>
                  </a:cubicBezTo>
                  <a:cubicBezTo>
                    <a:pt x="59" y="242"/>
                    <a:pt x="60" y="243"/>
                    <a:pt x="61" y="243"/>
                  </a:cubicBezTo>
                  <a:cubicBezTo>
                    <a:pt x="62" y="243"/>
                    <a:pt x="63" y="242"/>
                    <a:pt x="63" y="241"/>
                  </a:cubicBezTo>
                  <a:cubicBezTo>
                    <a:pt x="63" y="240"/>
                    <a:pt x="62" y="239"/>
                    <a:pt x="61" y="239"/>
                  </a:cubicBezTo>
                  <a:close/>
                  <a:moveTo>
                    <a:pt x="72" y="235"/>
                  </a:moveTo>
                  <a:cubicBezTo>
                    <a:pt x="71" y="235"/>
                    <a:pt x="70" y="236"/>
                    <a:pt x="70" y="237"/>
                  </a:cubicBezTo>
                  <a:cubicBezTo>
                    <a:pt x="70" y="238"/>
                    <a:pt x="71" y="239"/>
                    <a:pt x="72" y="239"/>
                  </a:cubicBezTo>
                  <a:cubicBezTo>
                    <a:pt x="73" y="239"/>
                    <a:pt x="74" y="238"/>
                    <a:pt x="74" y="237"/>
                  </a:cubicBezTo>
                  <a:cubicBezTo>
                    <a:pt x="74" y="236"/>
                    <a:pt x="73" y="235"/>
                    <a:pt x="72" y="235"/>
                  </a:cubicBezTo>
                  <a:close/>
                  <a:moveTo>
                    <a:pt x="100" y="222"/>
                  </a:moveTo>
                  <a:cubicBezTo>
                    <a:pt x="99" y="222"/>
                    <a:pt x="98" y="223"/>
                    <a:pt x="98" y="224"/>
                  </a:cubicBezTo>
                  <a:cubicBezTo>
                    <a:pt x="98" y="225"/>
                    <a:pt x="99" y="226"/>
                    <a:pt x="100" y="226"/>
                  </a:cubicBezTo>
                  <a:cubicBezTo>
                    <a:pt x="101" y="226"/>
                    <a:pt x="102" y="225"/>
                    <a:pt x="102" y="224"/>
                  </a:cubicBezTo>
                  <a:cubicBezTo>
                    <a:pt x="102" y="223"/>
                    <a:pt x="101" y="222"/>
                    <a:pt x="100" y="222"/>
                  </a:cubicBezTo>
                  <a:close/>
                  <a:moveTo>
                    <a:pt x="89" y="233"/>
                  </a:moveTo>
                  <a:cubicBezTo>
                    <a:pt x="88" y="233"/>
                    <a:pt x="88" y="234"/>
                    <a:pt x="88" y="235"/>
                  </a:cubicBezTo>
                  <a:cubicBezTo>
                    <a:pt x="87" y="236"/>
                    <a:pt x="88" y="237"/>
                    <a:pt x="89" y="237"/>
                  </a:cubicBezTo>
                  <a:cubicBezTo>
                    <a:pt x="90" y="237"/>
                    <a:pt x="91" y="236"/>
                    <a:pt x="91" y="235"/>
                  </a:cubicBezTo>
                  <a:cubicBezTo>
                    <a:pt x="91" y="234"/>
                    <a:pt x="90" y="233"/>
                    <a:pt x="89" y="233"/>
                  </a:cubicBezTo>
                  <a:close/>
                  <a:moveTo>
                    <a:pt x="111" y="233"/>
                  </a:moveTo>
                  <a:cubicBezTo>
                    <a:pt x="110" y="233"/>
                    <a:pt x="109" y="234"/>
                    <a:pt x="109" y="235"/>
                  </a:cubicBezTo>
                  <a:cubicBezTo>
                    <a:pt x="109" y="236"/>
                    <a:pt x="110" y="237"/>
                    <a:pt x="111" y="237"/>
                  </a:cubicBezTo>
                  <a:cubicBezTo>
                    <a:pt x="112" y="237"/>
                    <a:pt x="113" y="236"/>
                    <a:pt x="113" y="235"/>
                  </a:cubicBezTo>
                  <a:cubicBezTo>
                    <a:pt x="113" y="234"/>
                    <a:pt x="112" y="233"/>
                    <a:pt x="111" y="233"/>
                  </a:cubicBezTo>
                  <a:close/>
                  <a:moveTo>
                    <a:pt x="119" y="235"/>
                  </a:moveTo>
                  <a:cubicBezTo>
                    <a:pt x="118" y="235"/>
                    <a:pt x="117" y="236"/>
                    <a:pt x="117" y="237"/>
                  </a:cubicBezTo>
                  <a:cubicBezTo>
                    <a:pt x="117" y="238"/>
                    <a:pt x="118" y="239"/>
                    <a:pt x="119" y="239"/>
                  </a:cubicBezTo>
                  <a:cubicBezTo>
                    <a:pt x="120" y="239"/>
                    <a:pt x="121" y="238"/>
                    <a:pt x="121" y="237"/>
                  </a:cubicBezTo>
                  <a:cubicBezTo>
                    <a:pt x="121" y="236"/>
                    <a:pt x="120" y="236"/>
                    <a:pt x="119" y="235"/>
                  </a:cubicBezTo>
                  <a:close/>
                  <a:moveTo>
                    <a:pt x="188" y="195"/>
                  </a:moveTo>
                  <a:cubicBezTo>
                    <a:pt x="187" y="195"/>
                    <a:pt x="186" y="196"/>
                    <a:pt x="186" y="197"/>
                  </a:cubicBezTo>
                  <a:cubicBezTo>
                    <a:pt x="186" y="198"/>
                    <a:pt x="187" y="199"/>
                    <a:pt x="188" y="199"/>
                  </a:cubicBezTo>
                  <a:cubicBezTo>
                    <a:pt x="189" y="199"/>
                    <a:pt x="190" y="198"/>
                    <a:pt x="190" y="197"/>
                  </a:cubicBezTo>
                  <a:cubicBezTo>
                    <a:pt x="190" y="196"/>
                    <a:pt x="189" y="195"/>
                    <a:pt x="188" y="195"/>
                  </a:cubicBezTo>
                  <a:close/>
                  <a:moveTo>
                    <a:pt x="158" y="232"/>
                  </a:moveTo>
                  <a:cubicBezTo>
                    <a:pt x="157" y="232"/>
                    <a:pt x="157" y="233"/>
                    <a:pt x="157" y="234"/>
                  </a:cubicBezTo>
                  <a:cubicBezTo>
                    <a:pt x="157" y="235"/>
                    <a:pt x="157" y="236"/>
                    <a:pt x="158" y="236"/>
                  </a:cubicBezTo>
                  <a:cubicBezTo>
                    <a:pt x="159" y="236"/>
                    <a:pt x="160" y="235"/>
                    <a:pt x="160" y="234"/>
                  </a:cubicBezTo>
                  <a:cubicBezTo>
                    <a:pt x="160" y="233"/>
                    <a:pt x="159" y="232"/>
                    <a:pt x="158" y="232"/>
                  </a:cubicBezTo>
                  <a:close/>
                  <a:moveTo>
                    <a:pt x="142" y="231"/>
                  </a:moveTo>
                  <a:cubicBezTo>
                    <a:pt x="141" y="231"/>
                    <a:pt x="140" y="232"/>
                    <a:pt x="140" y="233"/>
                  </a:cubicBezTo>
                  <a:cubicBezTo>
                    <a:pt x="140" y="234"/>
                    <a:pt x="141" y="235"/>
                    <a:pt x="142" y="235"/>
                  </a:cubicBezTo>
                  <a:cubicBezTo>
                    <a:pt x="143" y="235"/>
                    <a:pt x="144" y="234"/>
                    <a:pt x="144" y="233"/>
                  </a:cubicBezTo>
                  <a:cubicBezTo>
                    <a:pt x="144" y="232"/>
                    <a:pt x="143" y="231"/>
                    <a:pt x="142" y="231"/>
                  </a:cubicBezTo>
                  <a:close/>
                  <a:moveTo>
                    <a:pt x="151" y="230"/>
                  </a:moveTo>
                  <a:cubicBezTo>
                    <a:pt x="149" y="230"/>
                    <a:pt x="147" y="232"/>
                    <a:pt x="147" y="234"/>
                  </a:cubicBezTo>
                  <a:cubicBezTo>
                    <a:pt x="147" y="235"/>
                    <a:pt x="149" y="237"/>
                    <a:pt x="151" y="237"/>
                  </a:cubicBezTo>
                  <a:cubicBezTo>
                    <a:pt x="153" y="237"/>
                    <a:pt x="154" y="235"/>
                    <a:pt x="154" y="234"/>
                  </a:cubicBezTo>
                  <a:cubicBezTo>
                    <a:pt x="154" y="232"/>
                    <a:pt x="153" y="230"/>
                    <a:pt x="151" y="230"/>
                  </a:cubicBezTo>
                  <a:close/>
                  <a:moveTo>
                    <a:pt x="50" y="233"/>
                  </a:moveTo>
                  <a:cubicBezTo>
                    <a:pt x="48" y="232"/>
                    <a:pt x="47" y="234"/>
                    <a:pt x="47" y="236"/>
                  </a:cubicBezTo>
                  <a:cubicBezTo>
                    <a:pt x="47" y="238"/>
                    <a:pt x="48" y="239"/>
                    <a:pt x="50" y="239"/>
                  </a:cubicBezTo>
                  <a:cubicBezTo>
                    <a:pt x="52" y="239"/>
                    <a:pt x="53" y="238"/>
                    <a:pt x="53" y="236"/>
                  </a:cubicBezTo>
                  <a:cubicBezTo>
                    <a:pt x="53" y="234"/>
                    <a:pt x="52" y="233"/>
                    <a:pt x="50" y="233"/>
                  </a:cubicBezTo>
                  <a:close/>
                  <a:moveTo>
                    <a:pt x="95" y="216"/>
                  </a:moveTo>
                  <a:cubicBezTo>
                    <a:pt x="93" y="216"/>
                    <a:pt x="92" y="217"/>
                    <a:pt x="92" y="219"/>
                  </a:cubicBezTo>
                  <a:cubicBezTo>
                    <a:pt x="92" y="221"/>
                    <a:pt x="93" y="223"/>
                    <a:pt x="95" y="223"/>
                  </a:cubicBezTo>
                  <a:cubicBezTo>
                    <a:pt x="97" y="223"/>
                    <a:pt x="98" y="221"/>
                    <a:pt x="98" y="219"/>
                  </a:cubicBezTo>
                  <a:cubicBezTo>
                    <a:pt x="98" y="218"/>
                    <a:pt x="97" y="216"/>
                    <a:pt x="95" y="216"/>
                  </a:cubicBezTo>
                  <a:close/>
                  <a:moveTo>
                    <a:pt x="91" y="224"/>
                  </a:moveTo>
                  <a:cubicBezTo>
                    <a:pt x="90" y="224"/>
                    <a:pt x="88" y="226"/>
                    <a:pt x="88" y="228"/>
                  </a:cubicBezTo>
                  <a:cubicBezTo>
                    <a:pt x="88" y="230"/>
                    <a:pt x="89" y="231"/>
                    <a:pt x="91" y="231"/>
                  </a:cubicBezTo>
                  <a:cubicBezTo>
                    <a:pt x="93" y="231"/>
                    <a:pt x="95" y="230"/>
                    <a:pt x="95" y="228"/>
                  </a:cubicBezTo>
                  <a:cubicBezTo>
                    <a:pt x="95" y="226"/>
                    <a:pt x="93" y="224"/>
                    <a:pt x="91" y="224"/>
                  </a:cubicBezTo>
                  <a:close/>
                  <a:moveTo>
                    <a:pt x="113" y="180"/>
                  </a:moveTo>
                  <a:cubicBezTo>
                    <a:pt x="111" y="180"/>
                    <a:pt x="109" y="182"/>
                    <a:pt x="109" y="184"/>
                  </a:cubicBezTo>
                  <a:cubicBezTo>
                    <a:pt x="109" y="185"/>
                    <a:pt x="111" y="187"/>
                    <a:pt x="113" y="187"/>
                  </a:cubicBezTo>
                  <a:cubicBezTo>
                    <a:pt x="114" y="187"/>
                    <a:pt x="116" y="186"/>
                    <a:pt x="116" y="184"/>
                  </a:cubicBezTo>
                  <a:cubicBezTo>
                    <a:pt x="116" y="182"/>
                    <a:pt x="115" y="180"/>
                    <a:pt x="113" y="180"/>
                  </a:cubicBezTo>
                  <a:close/>
                  <a:moveTo>
                    <a:pt x="12" y="159"/>
                  </a:moveTo>
                  <a:cubicBezTo>
                    <a:pt x="10" y="159"/>
                    <a:pt x="8" y="161"/>
                    <a:pt x="8" y="163"/>
                  </a:cubicBezTo>
                  <a:cubicBezTo>
                    <a:pt x="8" y="166"/>
                    <a:pt x="10" y="168"/>
                    <a:pt x="12" y="168"/>
                  </a:cubicBezTo>
                  <a:cubicBezTo>
                    <a:pt x="14" y="168"/>
                    <a:pt x="16" y="166"/>
                    <a:pt x="16" y="163"/>
                  </a:cubicBezTo>
                  <a:cubicBezTo>
                    <a:pt x="16" y="161"/>
                    <a:pt x="15" y="159"/>
                    <a:pt x="12" y="159"/>
                  </a:cubicBezTo>
                  <a:close/>
                  <a:moveTo>
                    <a:pt x="48" y="92"/>
                  </a:moveTo>
                  <a:cubicBezTo>
                    <a:pt x="45" y="92"/>
                    <a:pt x="43" y="94"/>
                    <a:pt x="43" y="97"/>
                  </a:cubicBezTo>
                  <a:cubicBezTo>
                    <a:pt x="43" y="99"/>
                    <a:pt x="45" y="101"/>
                    <a:pt x="48" y="101"/>
                  </a:cubicBezTo>
                  <a:cubicBezTo>
                    <a:pt x="50" y="101"/>
                    <a:pt x="52" y="99"/>
                    <a:pt x="52" y="97"/>
                  </a:cubicBezTo>
                  <a:cubicBezTo>
                    <a:pt x="52" y="94"/>
                    <a:pt x="50" y="92"/>
                    <a:pt x="48" y="92"/>
                  </a:cubicBezTo>
                  <a:close/>
                  <a:moveTo>
                    <a:pt x="60" y="95"/>
                  </a:moveTo>
                  <a:cubicBezTo>
                    <a:pt x="57" y="95"/>
                    <a:pt x="55" y="97"/>
                    <a:pt x="55" y="100"/>
                  </a:cubicBezTo>
                  <a:cubicBezTo>
                    <a:pt x="55" y="102"/>
                    <a:pt x="57" y="104"/>
                    <a:pt x="59" y="104"/>
                  </a:cubicBezTo>
                  <a:cubicBezTo>
                    <a:pt x="62" y="104"/>
                    <a:pt x="64" y="102"/>
                    <a:pt x="64" y="100"/>
                  </a:cubicBezTo>
                  <a:cubicBezTo>
                    <a:pt x="64" y="98"/>
                    <a:pt x="62" y="96"/>
                    <a:pt x="60" y="95"/>
                  </a:cubicBezTo>
                  <a:close/>
                  <a:moveTo>
                    <a:pt x="54" y="134"/>
                  </a:moveTo>
                  <a:cubicBezTo>
                    <a:pt x="51" y="134"/>
                    <a:pt x="49" y="136"/>
                    <a:pt x="49" y="139"/>
                  </a:cubicBezTo>
                  <a:cubicBezTo>
                    <a:pt x="49" y="141"/>
                    <a:pt x="51" y="143"/>
                    <a:pt x="54" y="143"/>
                  </a:cubicBezTo>
                  <a:cubicBezTo>
                    <a:pt x="56" y="143"/>
                    <a:pt x="58" y="141"/>
                    <a:pt x="58" y="139"/>
                  </a:cubicBezTo>
                  <a:cubicBezTo>
                    <a:pt x="58" y="136"/>
                    <a:pt x="56" y="134"/>
                    <a:pt x="54" y="134"/>
                  </a:cubicBezTo>
                  <a:close/>
                  <a:moveTo>
                    <a:pt x="155" y="170"/>
                  </a:moveTo>
                  <a:cubicBezTo>
                    <a:pt x="153" y="170"/>
                    <a:pt x="151" y="172"/>
                    <a:pt x="151" y="174"/>
                  </a:cubicBezTo>
                  <a:cubicBezTo>
                    <a:pt x="151" y="177"/>
                    <a:pt x="153" y="179"/>
                    <a:pt x="155" y="179"/>
                  </a:cubicBezTo>
                  <a:cubicBezTo>
                    <a:pt x="158" y="179"/>
                    <a:pt x="160" y="177"/>
                    <a:pt x="160" y="174"/>
                  </a:cubicBezTo>
                  <a:cubicBezTo>
                    <a:pt x="160" y="172"/>
                    <a:pt x="158" y="170"/>
                    <a:pt x="155" y="170"/>
                  </a:cubicBezTo>
                  <a:close/>
                  <a:moveTo>
                    <a:pt x="152" y="194"/>
                  </a:moveTo>
                  <a:cubicBezTo>
                    <a:pt x="150" y="194"/>
                    <a:pt x="148" y="196"/>
                    <a:pt x="148" y="199"/>
                  </a:cubicBezTo>
                  <a:cubicBezTo>
                    <a:pt x="148" y="201"/>
                    <a:pt x="150" y="203"/>
                    <a:pt x="152" y="203"/>
                  </a:cubicBezTo>
                  <a:cubicBezTo>
                    <a:pt x="155" y="203"/>
                    <a:pt x="157" y="201"/>
                    <a:pt x="157" y="199"/>
                  </a:cubicBezTo>
                  <a:cubicBezTo>
                    <a:pt x="157" y="196"/>
                    <a:pt x="155" y="194"/>
                    <a:pt x="152" y="194"/>
                  </a:cubicBezTo>
                  <a:close/>
                  <a:moveTo>
                    <a:pt x="152" y="219"/>
                  </a:moveTo>
                  <a:cubicBezTo>
                    <a:pt x="150" y="219"/>
                    <a:pt x="148" y="221"/>
                    <a:pt x="148" y="224"/>
                  </a:cubicBezTo>
                  <a:cubicBezTo>
                    <a:pt x="148" y="226"/>
                    <a:pt x="150" y="228"/>
                    <a:pt x="152" y="228"/>
                  </a:cubicBezTo>
                  <a:cubicBezTo>
                    <a:pt x="154" y="228"/>
                    <a:pt x="156" y="226"/>
                    <a:pt x="156" y="224"/>
                  </a:cubicBezTo>
                  <a:cubicBezTo>
                    <a:pt x="156" y="221"/>
                    <a:pt x="155" y="219"/>
                    <a:pt x="152" y="219"/>
                  </a:cubicBezTo>
                  <a:close/>
                  <a:moveTo>
                    <a:pt x="79" y="112"/>
                  </a:moveTo>
                  <a:cubicBezTo>
                    <a:pt x="76" y="112"/>
                    <a:pt x="74" y="114"/>
                    <a:pt x="74" y="117"/>
                  </a:cubicBezTo>
                  <a:cubicBezTo>
                    <a:pt x="74" y="120"/>
                    <a:pt x="76" y="122"/>
                    <a:pt x="79" y="123"/>
                  </a:cubicBezTo>
                  <a:cubicBezTo>
                    <a:pt x="82" y="123"/>
                    <a:pt x="84" y="120"/>
                    <a:pt x="84" y="117"/>
                  </a:cubicBezTo>
                  <a:cubicBezTo>
                    <a:pt x="84" y="114"/>
                    <a:pt x="82" y="112"/>
                    <a:pt x="79" y="112"/>
                  </a:cubicBezTo>
                  <a:close/>
                  <a:moveTo>
                    <a:pt x="80" y="95"/>
                  </a:moveTo>
                  <a:cubicBezTo>
                    <a:pt x="77" y="95"/>
                    <a:pt x="74" y="97"/>
                    <a:pt x="74" y="100"/>
                  </a:cubicBezTo>
                  <a:cubicBezTo>
                    <a:pt x="74" y="103"/>
                    <a:pt x="77" y="106"/>
                    <a:pt x="80" y="106"/>
                  </a:cubicBezTo>
                  <a:cubicBezTo>
                    <a:pt x="83" y="106"/>
                    <a:pt x="85" y="103"/>
                    <a:pt x="85" y="100"/>
                  </a:cubicBezTo>
                  <a:cubicBezTo>
                    <a:pt x="85" y="97"/>
                    <a:pt x="83" y="95"/>
                    <a:pt x="80" y="95"/>
                  </a:cubicBezTo>
                  <a:close/>
                  <a:moveTo>
                    <a:pt x="93" y="90"/>
                  </a:moveTo>
                  <a:cubicBezTo>
                    <a:pt x="90" y="90"/>
                    <a:pt x="87" y="93"/>
                    <a:pt x="87" y="96"/>
                  </a:cubicBezTo>
                  <a:cubicBezTo>
                    <a:pt x="87" y="98"/>
                    <a:pt x="90" y="101"/>
                    <a:pt x="93" y="101"/>
                  </a:cubicBezTo>
                  <a:cubicBezTo>
                    <a:pt x="96" y="101"/>
                    <a:pt x="98" y="99"/>
                    <a:pt x="98" y="96"/>
                  </a:cubicBezTo>
                  <a:cubicBezTo>
                    <a:pt x="98" y="93"/>
                    <a:pt x="96" y="90"/>
                    <a:pt x="93" y="90"/>
                  </a:cubicBezTo>
                  <a:close/>
                  <a:moveTo>
                    <a:pt x="105" y="145"/>
                  </a:moveTo>
                  <a:cubicBezTo>
                    <a:pt x="102" y="145"/>
                    <a:pt x="100" y="147"/>
                    <a:pt x="100" y="150"/>
                  </a:cubicBezTo>
                  <a:cubicBezTo>
                    <a:pt x="100" y="153"/>
                    <a:pt x="102" y="156"/>
                    <a:pt x="105" y="156"/>
                  </a:cubicBezTo>
                  <a:cubicBezTo>
                    <a:pt x="108" y="156"/>
                    <a:pt x="111" y="153"/>
                    <a:pt x="111" y="150"/>
                  </a:cubicBezTo>
                  <a:cubicBezTo>
                    <a:pt x="111" y="147"/>
                    <a:pt x="108" y="145"/>
                    <a:pt x="105" y="145"/>
                  </a:cubicBezTo>
                  <a:close/>
                  <a:moveTo>
                    <a:pt x="75" y="129"/>
                  </a:moveTo>
                  <a:cubicBezTo>
                    <a:pt x="72" y="129"/>
                    <a:pt x="70" y="132"/>
                    <a:pt x="70" y="135"/>
                  </a:cubicBezTo>
                  <a:cubicBezTo>
                    <a:pt x="70" y="138"/>
                    <a:pt x="72" y="140"/>
                    <a:pt x="75" y="140"/>
                  </a:cubicBezTo>
                  <a:cubicBezTo>
                    <a:pt x="78" y="140"/>
                    <a:pt x="80" y="138"/>
                    <a:pt x="80" y="135"/>
                  </a:cubicBezTo>
                  <a:cubicBezTo>
                    <a:pt x="80" y="132"/>
                    <a:pt x="78" y="129"/>
                    <a:pt x="75" y="129"/>
                  </a:cubicBezTo>
                  <a:close/>
                  <a:moveTo>
                    <a:pt x="29" y="161"/>
                  </a:moveTo>
                  <a:cubicBezTo>
                    <a:pt x="26" y="161"/>
                    <a:pt x="24" y="164"/>
                    <a:pt x="24" y="167"/>
                  </a:cubicBezTo>
                  <a:cubicBezTo>
                    <a:pt x="24" y="169"/>
                    <a:pt x="26" y="172"/>
                    <a:pt x="29" y="172"/>
                  </a:cubicBezTo>
                  <a:cubicBezTo>
                    <a:pt x="32" y="172"/>
                    <a:pt x="34" y="170"/>
                    <a:pt x="35" y="167"/>
                  </a:cubicBezTo>
                  <a:cubicBezTo>
                    <a:pt x="35" y="164"/>
                    <a:pt x="32" y="161"/>
                    <a:pt x="29" y="161"/>
                  </a:cubicBezTo>
                  <a:close/>
                  <a:moveTo>
                    <a:pt x="80" y="227"/>
                  </a:moveTo>
                  <a:cubicBezTo>
                    <a:pt x="77" y="227"/>
                    <a:pt x="74" y="229"/>
                    <a:pt x="74" y="232"/>
                  </a:cubicBezTo>
                  <a:cubicBezTo>
                    <a:pt x="74" y="235"/>
                    <a:pt x="77" y="238"/>
                    <a:pt x="80" y="238"/>
                  </a:cubicBezTo>
                  <a:cubicBezTo>
                    <a:pt x="83" y="238"/>
                    <a:pt x="85" y="235"/>
                    <a:pt x="85" y="232"/>
                  </a:cubicBezTo>
                  <a:cubicBezTo>
                    <a:pt x="85" y="229"/>
                    <a:pt x="83" y="227"/>
                    <a:pt x="80" y="227"/>
                  </a:cubicBezTo>
                  <a:close/>
                  <a:moveTo>
                    <a:pt x="101" y="227"/>
                  </a:moveTo>
                  <a:cubicBezTo>
                    <a:pt x="98" y="227"/>
                    <a:pt x="95" y="229"/>
                    <a:pt x="95" y="232"/>
                  </a:cubicBezTo>
                  <a:cubicBezTo>
                    <a:pt x="95" y="235"/>
                    <a:pt x="98" y="237"/>
                    <a:pt x="101" y="237"/>
                  </a:cubicBezTo>
                  <a:cubicBezTo>
                    <a:pt x="104" y="237"/>
                    <a:pt x="106" y="235"/>
                    <a:pt x="106" y="232"/>
                  </a:cubicBezTo>
                  <a:cubicBezTo>
                    <a:pt x="106" y="229"/>
                    <a:pt x="104" y="227"/>
                    <a:pt x="101" y="227"/>
                  </a:cubicBezTo>
                  <a:close/>
                  <a:moveTo>
                    <a:pt x="83" y="215"/>
                  </a:moveTo>
                  <a:cubicBezTo>
                    <a:pt x="80" y="215"/>
                    <a:pt x="77" y="217"/>
                    <a:pt x="77" y="220"/>
                  </a:cubicBezTo>
                  <a:cubicBezTo>
                    <a:pt x="77" y="223"/>
                    <a:pt x="80" y="226"/>
                    <a:pt x="83" y="226"/>
                  </a:cubicBezTo>
                  <a:cubicBezTo>
                    <a:pt x="86" y="226"/>
                    <a:pt x="88" y="223"/>
                    <a:pt x="88" y="220"/>
                  </a:cubicBezTo>
                  <a:cubicBezTo>
                    <a:pt x="88" y="217"/>
                    <a:pt x="86" y="215"/>
                    <a:pt x="83" y="215"/>
                  </a:cubicBezTo>
                  <a:close/>
                  <a:moveTo>
                    <a:pt x="157" y="206"/>
                  </a:moveTo>
                  <a:cubicBezTo>
                    <a:pt x="154" y="206"/>
                    <a:pt x="152" y="208"/>
                    <a:pt x="152" y="211"/>
                  </a:cubicBezTo>
                  <a:cubicBezTo>
                    <a:pt x="152" y="214"/>
                    <a:pt x="154" y="217"/>
                    <a:pt x="157" y="217"/>
                  </a:cubicBezTo>
                  <a:cubicBezTo>
                    <a:pt x="160" y="217"/>
                    <a:pt x="162" y="215"/>
                    <a:pt x="162" y="212"/>
                  </a:cubicBezTo>
                  <a:cubicBezTo>
                    <a:pt x="162" y="209"/>
                    <a:pt x="160" y="206"/>
                    <a:pt x="157" y="206"/>
                  </a:cubicBezTo>
                  <a:close/>
                  <a:moveTo>
                    <a:pt x="44" y="103"/>
                  </a:moveTo>
                  <a:cubicBezTo>
                    <a:pt x="40" y="103"/>
                    <a:pt x="37" y="107"/>
                    <a:pt x="37" y="111"/>
                  </a:cubicBezTo>
                  <a:cubicBezTo>
                    <a:pt x="37" y="115"/>
                    <a:pt x="40" y="118"/>
                    <a:pt x="44" y="118"/>
                  </a:cubicBezTo>
                  <a:cubicBezTo>
                    <a:pt x="48" y="118"/>
                    <a:pt x="52" y="115"/>
                    <a:pt x="52" y="111"/>
                  </a:cubicBezTo>
                  <a:cubicBezTo>
                    <a:pt x="52" y="107"/>
                    <a:pt x="48" y="103"/>
                    <a:pt x="44" y="103"/>
                  </a:cubicBezTo>
                  <a:close/>
                  <a:moveTo>
                    <a:pt x="121" y="141"/>
                  </a:moveTo>
                  <a:cubicBezTo>
                    <a:pt x="117" y="141"/>
                    <a:pt x="114" y="144"/>
                    <a:pt x="114" y="148"/>
                  </a:cubicBezTo>
                  <a:cubicBezTo>
                    <a:pt x="114" y="152"/>
                    <a:pt x="117" y="156"/>
                    <a:pt x="121" y="156"/>
                  </a:cubicBezTo>
                  <a:cubicBezTo>
                    <a:pt x="125" y="156"/>
                    <a:pt x="128" y="152"/>
                    <a:pt x="128" y="148"/>
                  </a:cubicBezTo>
                  <a:cubicBezTo>
                    <a:pt x="128" y="144"/>
                    <a:pt x="125" y="141"/>
                    <a:pt x="121" y="141"/>
                  </a:cubicBezTo>
                  <a:close/>
                  <a:moveTo>
                    <a:pt x="142" y="172"/>
                  </a:moveTo>
                  <a:cubicBezTo>
                    <a:pt x="138" y="172"/>
                    <a:pt x="134" y="175"/>
                    <a:pt x="134" y="179"/>
                  </a:cubicBezTo>
                  <a:cubicBezTo>
                    <a:pt x="134" y="183"/>
                    <a:pt x="138" y="187"/>
                    <a:pt x="142" y="187"/>
                  </a:cubicBezTo>
                  <a:cubicBezTo>
                    <a:pt x="146" y="187"/>
                    <a:pt x="149" y="184"/>
                    <a:pt x="149" y="180"/>
                  </a:cubicBezTo>
                  <a:cubicBezTo>
                    <a:pt x="149" y="175"/>
                    <a:pt x="146" y="172"/>
                    <a:pt x="142" y="172"/>
                  </a:cubicBezTo>
                  <a:close/>
                  <a:moveTo>
                    <a:pt x="61" y="112"/>
                  </a:moveTo>
                  <a:cubicBezTo>
                    <a:pt x="55" y="112"/>
                    <a:pt x="50" y="116"/>
                    <a:pt x="50" y="123"/>
                  </a:cubicBezTo>
                  <a:cubicBezTo>
                    <a:pt x="50" y="129"/>
                    <a:pt x="54" y="133"/>
                    <a:pt x="60" y="134"/>
                  </a:cubicBezTo>
                  <a:cubicBezTo>
                    <a:pt x="67" y="134"/>
                    <a:pt x="71" y="129"/>
                    <a:pt x="72" y="123"/>
                  </a:cubicBezTo>
                  <a:cubicBezTo>
                    <a:pt x="72" y="117"/>
                    <a:pt x="67" y="112"/>
                    <a:pt x="61" y="112"/>
                  </a:cubicBezTo>
                  <a:close/>
                  <a:moveTo>
                    <a:pt x="122" y="159"/>
                  </a:moveTo>
                  <a:cubicBezTo>
                    <a:pt x="116" y="159"/>
                    <a:pt x="111" y="164"/>
                    <a:pt x="111" y="170"/>
                  </a:cubicBezTo>
                  <a:cubicBezTo>
                    <a:pt x="111" y="176"/>
                    <a:pt x="116" y="181"/>
                    <a:pt x="122" y="181"/>
                  </a:cubicBezTo>
                  <a:cubicBezTo>
                    <a:pt x="128" y="181"/>
                    <a:pt x="133" y="176"/>
                    <a:pt x="133" y="170"/>
                  </a:cubicBezTo>
                  <a:cubicBezTo>
                    <a:pt x="133" y="164"/>
                    <a:pt x="128" y="159"/>
                    <a:pt x="122" y="159"/>
                  </a:cubicBezTo>
                  <a:close/>
                  <a:moveTo>
                    <a:pt x="22" y="175"/>
                  </a:moveTo>
                  <a:cubicBezTo>
                    <a:pt x="16" y="175"/>
                    <a:pt x="11" y="180"/>
                    <a:pt x="11" y="186"/>
                  </a:cubicBezTo>
                  <a:cubicBezTo>
                    <a:pt x="11" y="192"/>
                    <a:pt x="16" y="197"/>
                    <a:pt x="22" y="197"/>
                  </a:cubicBezTo>
                  <a:cubicBezTo>
                    <a:pt x="28" y="197"/>
                    <a:pt x="33" y="192"/>
                    <a:pt x="33" y="186"/>
                  </a:cubicBezTo>
                  <a:cubicBezTo>
                    <a:pt x="33" y="180"/>
                    <a:pt x="28" y="175"/>
                    <a:pt x="22" y="175"/>
                  </a:cubicBezTo>
                  <a:close/>
                  <a:moveTo>
                    <a:pt x="62" y="215"/>
                  </a:moveTo>
                  <a:cubicBezTo>
                    <a:pt x="56" y="215"/>
                    <a:pt x="51" y="220"/>
                    <a:pt x="51" y="226"/>
                  </a:cubicBezTo>
                  <a:cubicBezTo>
                    <a:pt x="51" y="232"/>
                    <a:pt x="56" y="237"/>
                    <a:pt x="62" y="237"/>
                  </a:cubicBezTo>
                  <a:cubicBezTo>
                    <a:pt x="68" y="237"/>
                    <a:pt x="73" y="232"/>
                    <a:pt x="73" y="226"/>
                  </a:cubicBezTo>
                  <a:cubicBezTo>
                    <a:pt x="73" y="220"/>
                    <a:pt x="68" y="215"/>
                    <a:pt x="62" y="215"/>
                  </a:cubicBezTo>
                  <a:close/>
                  <a:moveTo>
                    <a:pt x="15" y="278"/>
                  </a:moveTo>
                  <a:cubicBezTo>
                    <a:pt x="14" y="278"/>
                    <a:pt x="13" y="278"/>
                    <a:pt x="13" y="280"/>
                  </a:cubicBezTo>
                  <a:cubicBezTo>
                    <a:pt x="13" y="281"/>
                    <a:pt x="14" y="281"/>
                    <a:pt x="15" y="281"/>
                  </a:cubicBezTo>
                  <a:cubicBezTo>
                    <a:pt x="16" y="281"/>
                    <a:pt x="17" y="281"/>
                    <a:pt x="17" y="280"/>
                  </a:cubicBezTo>
                  <a:cubicBezTo>
                    <a:pt x="17" y="279"/>
                    <a:pt x="16" y="278"/>
                    <a:pt x="15" y="278"/>
                  </a:cubicBezTo>
                  <a:close/>
                  <a:moveTo>
                    <a:pt x="249" y="301"/>
                  </a:moveTo>
                  <a:cubicBezTo>
                    <a:pt x="248" y="301"/>
                    <a:pt x="247" y="302"/>
                    <a:pt x="247" y="303"/>
                  </a:cubicBezTo>
                  <a:cubicBezTo>
                    <a:pt x="247" y="304"/>
                    <a:pt x="248" y="304"/>
                    <a:pt x="249" y="304"/>
                  </a:cubicBezTo>
                  <a:cubicBezTo>
                    <a:pt x="250" y="304"/>
                    <a:pt x="251" y="304"/>
                    <a:pt x="251" y="303"/>
                  </a:cubicBezTo>
                  <a:cubicBezTo>
                    <a:pt x="251" y="302"/>
                    <a:pt x="250" y="301"/>
                    <a:pt x="249" y="301"/>
                  </a:cubicBezTo>
                  <a:close/>
                  <a:moveTo>
                    <a:pt x="187" y="448"/>
                  </a:moveTo>
                  <a:cubicBezTo>
                    <a:pt x="186" y="448"/>
                    <a:pt x="185" y="449"/>
                    <a:pt x="185" y="450"/>
                  </a:cubicBezTo>
                  <a:cubicBezTo>
                    <a:pt x="185" y="451"/>
                    <a:pt x="186" y="452"/>
                    <a:pt x="187" y="452"/>
                  </a:cubicBezTo>
                  <a:cubicBezTo>
                    <a:pt x="188" y="452"/>
                    <a:pt x="189" y="451"/>
                    <a:pt x="189" y="450"/>
                  </a:cubicBezTo>
                  <a:cubicBezTo>
                    <a:pt x="189" y="449"/>
                    <a:pt x="188" y="448"/>
                    <a:pt x="187" y="448"/>
                  </a:cubicBezTo>
                  <a:close/>
                  <a:moveTo>
                    <a:pt x="201" y="451"/>
                  </a:moveTo>
                  <a:cubicBezTo>
                    <a:pt x="200" y="451"/>
                    <a:pt x="199" y="452"/>
                    <a:pt x="199" y="453"/>
                  </a:cubicBezTo>
                  <a:cubicBezTo>
                    <a:pt x="199" y="454"/>
                    <a:pt x="200" y="455"/>
                    <a:pt x="201" y="455"/>
                  </a:cubicBezTo>
                  <a:cubicBezTo>
                    <a:pt x="202" y="455"/>
                    <a:pt x="203" y="454"/>
                    <a:pt x="203" y="453"/>
                  </a:cubicBezTo>
                  <a:cubicBezTo>
                    <a:pt x="203" y="452"/>
                    <a:pt x="202" y="451"/>
                    <a:pt x="201" y="451"/>
                  </a:cubicBezTo>
                  <a:close/>
                  <a:moveTo>
                    <a:pt x="191" y="438"/>
                  </a:moveTo>
                  <a:cubicBezTo>
                    <a:pt x="190" y="438"/>
                    <a:pt x="189" y="439"/>
                    <a:pt x="189" y="440"/>
                  </a:cubicBezTo>
                  <a:cubicBezTo>
                    <a:pt x="189" y="441"/>
                    <a:pt x="190" y="442"/>
                    <a:pt x="191" y="442"/>
                  </a:cubicBezTo>
                  <a:cubicBezTo>
                    <a:pt x="192" y="442"/>
                    <a:pt x="193" y="441"/>
                    <a:pt x="193" y="440"/>
                  </a:cubicBezTo>
                  <a:cubicBezTo>
                    <a:pt x="193" y="439"/>
                    <a:pt x="192" y="438"/>
                    <a:pt x="191" y="438"/>
                  </a:cubicBezTo>
                  <a:close/>
                  <a:moveTo>
                    <a:pt x="280" y="430"/>
                  </a:moveTo>
                  <a:cubicBezTo>
                    <a:pt x="279" y="430"/>
                    <a:pt x="278" y="430"/>
                    <a:pt x="278" y="431"/>
                  </a:cubicBezTo>
                  <a:cubicBezTo>
                    <a:pt x="278" y="432"/>
                    <a:pt x="279" y="433"/>
                    <a:pt x="280" y="433"/>
                  </a:cubicBezTo>
                  <a:cubicBezTo>
                    <a:pt x="281" y="433"/>
                    <a:pt x="282" y="433"/>
                    <a:pt x="282" y="432"/>
                  </a:cubicBezTo>
                  <a:cubicBezTo>
                    <a:pt x="282" y="430"/>
                    <a:pt x="281" y="430"/>
                    <a:pt x="280" y="430"/>
                  </a:cubicBezTo>
                  <a:close/>
                  <a:moveTo>
                    <a:pt x="266" y="420"/>
                  </a:moveTo>
                  <a:cubicBezTo>
                    <a:pt x="265" y="420"/>
                    <a:pt x="264" y="421"/>
                    <a:pt x="264" y="422"/>
                  </a:cubicBezTo>
                  <a:cubicBezTo>
                    <a:pt x="264" y="423"/>
                    <a:pt x="265" y="424"/>
                    <a:pt x="266" y="424"/>
                  </a:cubicBezTo>
                  <a:cubicBezTo>
                    <a:pt x="267" y="424"/>
                    <a:pt x="268" y="423"/>
                    <a:pt x="268" y="422"/>
                  </a:cubicBezTo>
                  <a:cubicBezTo>
                    <a:pt x="268" y="421"/>
                    <a:pt x="267" y="420"/>
                    <a:pt x="266" y="420"/>
                  </a:cubicBezTo>
                  <a:close/>
                  <a:moveTo>
                    <a:pt x="269" y="402"/>
                  </a:moveTo>
                  <a:cubicBezTo>
                    <a:pt x="268" y="402"/>
                    <a:pt x="267" y="403"/>
                    <a:pt x="267" y="404"/>
                  </a:cubicBezTo>
                  <a:cubicBezTo>
                    <a:pt x="267" y="405"/>
                    <a:pt x="268" y="406"/>
                    <a:pt x="269" y="406"/>
                  </a:cubicBezTo>
                  <a:cubicBezTo>
                    <a:pt x="270" y="406"/>
                    <a:pt x="271" y="405"/>
                    <a:pt x="271" y="404"/>
                  </a:cubicBezTo>
                  <a:cubicBezTo>
                    <a:pt x="271" y="403"/>
                    <a:pt x="270" y="402"/>
                    <a:pt x="269" y="402"/>
                  </a:cubicBezTo>
                  <a:close/>
                  <a:moveTo>
                    <a:pt x="242" y="376"/>
                  </a:moveTo>
                  <a:cubicBezTo>
                    <a:pt x="241" y="376"/>
                    <a:pt x="240" y="377"/>
                    <a:pt x="240" y="378"/>
                  </a:cubicBezTo>
                  <a:cubicBezTo>
                    <a:pt x="240" y="379"/>
                    <a:pt x="241" y="380"/>
                    <a:pt x="242" y="380"/>
                  </a:cubicBezTo>
                  <a:cubicBezTo>
                    <a:pt x="243" y="380"/>
                    <a:pt x="244" y="379"/>
                    <a:pt x="244" y="378"/>
                  </a:cubicBezTo>
                  <a:cubicBezTo>
                    <a:pt x="244" y="377"/>
                    <a:pt x="243" y="376"/>
                    <a:pt x="242" y="376"/>
                  </a:cubicBezTo>
                  <a:close/>
                  <a:moveTo>
                    <a:pt x="221" y="369"/>
                  </a:moveTo>
                  <a:cubicBezTo>
                    <a:pt x="218" y="369"/>
                    <a:pt x="216" y="371"/>
                    <a:pt x="216" y="374"/>
                  </a:cubicBezTo>
                  <a:cubicBezTo>
                    <a:pt x="216" y="377"/>
                    <a:pt x="218" y="380"/>
                    <a:pt x="221" y="380"/>
                  </a:cubicBezTo>
                  <a:cubicBezTo>
                    <a:pt x="224" y="380"/>
                    <a:pt x="227" y="377"/>
                    <a:pt x="227" y="375"/>
                  </a:cubicBezTo>
                  <a:cubicBezTo>
                    <a:pt x="227" y="372"/>
                    <a:pt x="224" y="369"/>
                    <a:pt x="221" y="369"/>
                  </a:cubicBezTo>
                  <a:close/>
                  <a:moveTo>
                    <a:pt x="212" y="377"/>
                  </a:moveTo>
                  <a:cubicBezTo>
                    <a:pt x="209" y="377"/>
                    <a:pt x="207" y="380"/>
                    <a:pt x="207" y="383"/>
                  </a:cubicBezTo>
                  <a:cubicBezTo>
                    <a:pt x="207" y="386"/>
                    <a:pt x="209" y="388"/>
                    <a:pt x="212" y="388"/>
                  </a:cubicBezTo>
                  <a:cubicBezTo>
                    <a:pt x="215" y="388"/>
                    <a:pt x="217" y="386"/>
                    <a:pt x="217" y="383"/>
                  </a:cubicBezTo>
                  <a:cubicBezTo>
                    <a:pt x="217" y="380"/>
                    <a:pt x="215" y="378"/>
                    <a:pt x="212" y="377"/>
                  </a:cubicBezTo>
                  <a:close/>
                  <a:moveTo>
                    <a:pt x="202" y="391"/>
                  </a:moveTo>
                  <a:cubicBezTo>
                    <a:pt x="201" y="391"/>
                    <a:pt x="200" y="392"/>
                    <a:pt x="200" y="393"/>
                  </a:cubicBezTo>
                  <a:cubicBezTo>
                    <a:pt x="200" y="394"/>
                    <a:pt x="201" y="395"/>
                    <a:pt x="202" y="395"/>
                  </a:cubicBezTo>
                  <a:cubicBezTo>
                    <a:pt x="203" y="395"/>
                    <a:pt x="204" y="394"/>
                    <a:pt x="204" y="393"/>
                  </a:cubicBezTo>
                  <a:cubicBezTo>
                    <a:pt x="204" y="392"/>
                    <a:pt x="203" y="391"/>
                    <a:pt x="202" y="391"/>
                  </a:cubicBezTo>
                  <a:close/>
                  <a:moveTo>
                    <a:pt x="135" y="398"/>
                  </a:moveTo>
                  <a:cubicBezTo>
                    <a:pt x="134" y="398"/>
                    <a:pt x="133" y="398"/>
                    <a:pt x="133" y="399"/>
                  </a:cubicBezTo>
                  <a:cubicBezTo>
                    <a:pt x="133" y="400"/>
                    <a:pt x="134" y="401"/>
                    <a:pt x="135" y="401"/>
                  </a:cubicBezTo>
                  <a:cubicBezTo>
                    <a:pt x="136" y="401"/>
                    <a:pt x="137" y="400"/>
                    <a:pt x="137" y="399"/>
                  </a:cubicBezTo>
                  <a:cubicBezTo>
                    <a:pt x="137" y="398"/>
                    <a:pt x="136" y="398"/>
                    <a:pt x="135" y="398"/>
                  </a:cubicBezTo>
                  <a:close/>
                  <a:moveTo>
                    <a:pt x="141" y="401"/>
                  </a:moveTo>
                  <a:cubicBezTo>
                    <a:pt x="139" y="401"/>
                    <a:pt x="138" y="403"/>
                    <a:pt x="138" y="405"/>
                  </a:cubicBezTo>
                  <a:cubicBezTo>
                    <a:pt x="138" y="406"/>
                    <a:pt x="139" y="408"/>
                    <a:pt x="141" y="408"/>
                  </a:cubicBezTo>
                  <a:cubicBezTo>
                    <a:pt x="143" y="408"/>
                    <a:pt x="144" y="407"/>
                    <a:pt x="144" y="405"/>
                  </a:cubicBezTo>
                  <a:cubicBezTo>
                    <a:pt x="144" y="403"/>
                    <a:pt x="143" y="401"/>
                    <a:pt x="141" y="401"/>
                  </a:cubicBezTo>
                  <a:close/>
                  <a:moveTo>
                    <a:pt x="144" y="410"/>
                  </a:moveTo>
                  <a:cubicBezTo>
                    <a:pt x="143" y="410"/>
                    <a:pt x="142" y="411"/>
                    <a:pt x="142" y="412"/>
                  </a:cubicBezTo>
                  <a:cubicBezTo>
                    <a:pt x="142" y="413"/>
                    <a:pt x="143" y="413"/>
                    <a:pt x="144" y="413"/>
                  </a:cubicBezTo>
                  <a:cubicBezTo>
                    <a:pt x="145" y="413"/>
                    <a:pt x="146" y="413"/>
                    <a:pt x="146" y="412"/>
                  </a:cubicBezTo>
                  <a:cubicBezTo>
                    <a:pt x="146" y="411"/>
                    <a:pt x="145" y="410"/>
                    <a:pt x="144" y="410"/>
                  </a:cubicBezTo>
                  <a:close/>
                  <a:moveTo>
                    <a:pt x="172" y="393"/>
                  </a:moveTo>
                  <a:cubicBezTo>
                    <a:pt x="171" y="393"/>
                    <a:pt x="170" y="394"/>
                    <a:pt x="170" y="395"/>
                  </a:cubicBezTo>
                  <a:cubicBezTo>
                    <a:pt x="170" y="396"/>
                    <a:pt x="171" y="397"/>
                    <a:pt x="172" y="397"/>
                  </a:cubicBezTo>
                  <a:cubicBezTo>
                    <a:pt x="173" y="397"/>
                    <a:pt x="174" y="396"/>
                    <a:pt x="174" y="395"/>
                  </a:cubicBezTo>
                  <a:cubicBezTo>
                    <a:pt x="174" y="394"/>
                    <a:pt x="173" y="393"/>
                    <a:pt x="172" y="393"/>
                  </a:cubicBezTo>
                  <a:close/>
                  <a:moveTo>
                    <a:pt x="151" y="400"/>
                  </a:moveTo>
                  <a:cubicBezTo>
                    <a:pt x="148" y="400"/>
                    <a:pt x="146" y="402"/>
                    <a:pt x="146" y="405"/>
                  </a:cubicBezTo>
                  <a:cubicBezTo>
                    <a:pt x="146" y="408"/>
                    <a:pt x="148" y="410"/>
                    <a:pt x="151" y="410"/>
                  </a:cubicBezTo>
                  <a:cubicBezTo>
                    <a:pt x="154" y="410"/>
                    <a:pt x="156" y="408"/>
                    <a:pt x="156" y="405"/>
                  </a:cubicBezTo>
                  <a:cubicBezTo>
                    <a:pt x="156" y="402"/>
                    <a:pt x="154" y="400"/>
                    <a:pt x="151" y="400"/>
                  </a:cubicBezTo>
                  <a:close/>
                  <a:moveTo>
                    <a:pt x="180" y="394"/>
                  </a:moveTo>
                  <a:cubicBezTo>
                    <a:pt x="177" y="394"/>
                    <a:pt x="174" y="396"/>
                    <a:pt x="174" y="399"/>
                  </a:cubicBezTo>
                  <a:cubicBezTo>
                    <a:pt x="174" y="402"/>
                    <a:pt x="177" y="404"/>
                    <a:pt x="180" y="405"/>
                  </a:cubicBezTo>
                  <a:cubicBezTo>
                    <a:pt x="183" y="405"/>
                    <a:pt x="185" y="402"/>
                    <a:pt x="185" y="399"/>
                  </a:cubicBezTo>
                  <a:cubicBezTo>
                    <a:pt x="185" y="396"/>
                    <a:pt x="183" y="394"/>
                    <a:pt x="180" y="394"/>
                  </a:cubicBezTo>
                  <a:close/>
                  <a:moveTo>
                    <a:pt x="166" y="396"/>
                  </a:moveTo>
                  <a:cubicBezTo>
                    <a:pt x="162" y="396"/>
                    <a:pt x="159" y="399"/>
                    <a:pt x="159" y="403"/>
                  </a:cubicBezTo>
                  <a:cubicBezTo>
                    <a:pt x="158" y="407"/>
                    <a:pt x="162" y="410"/>
                    <a:pt x="166" y="411"/>
                  </a:cubicBezTo>
                  <a:cubicBezTo>
                    <a:pt x="170" y="411"/>
                    <a:pt x="173" y="407"/>
                    <a:pt x="173" y="403"/>
                  </a:cubicBezTo>
                  <a:cubicBezTo>
                    <a:pt x="173" y="399"/>
                    <a:pt x="170" y="396"/>
                    <a:pt x="166" y="396"/>
                  </a:cubicBezTo>
                  <a:close/>
                  <a:moveTo>
                    <a:pt x="192" y="391"/>
                  </a:moveTo>
                  <a:cubicBezTo>
                    <a:pt x="189" y="391"/>
                    <a:pt x="187" y="394"/>
                    <a:pt x="187" y="397"/>
                  </a:cubicBezTo>
                  <a:cubicBezTo>
                    <a:pt x="187" y="400"/>
                    <a:pt x="189" y="402"/>
                    <a:pt x="192" y="402"/>
                  </a:cubicBezTo>
                  <a:cubicBezTo>
                    <a:pt x="195" y="402"/>
                    <a:pt x="197" y="400"/>
                    <a:pt x="198" y="397"/>
                  </a:cubicBezTo>
                  <a:cubicBezTo>
                    <a:pt x="198" y="394"/>
                    <a:pt x="195" y="391"/>
                    <a:pt x="192" y="391"/>
                  </a:cubicBezTo>
                  <a:close/>
                  <a:moveTo>
                    <a:pt x="175" y="422"/>
                  </a:moveTo>
                  <a:cubicBezTo>
                    <a:pt x="174" y="422"/>
                    <a:pt x="173" y="423"/>
                    <a:pt x="173" y="424"/>
                  </a:cubicBezTo>
                  <a:cubicBezTo>
                    <a:pt x="173" y="425"/>
                    <a:pt x="174" y="426"/>
                    <a:pt x="175" y="426"/>
                  </a:cubicBezTo>
                  <a:cubicBezTo>
                    <a:pt x="176" y="426"/>
                    <a:pt x="176" y="425"/>
                    <a:pt x="176" y="424"/>
                  </a:cubicBezTo>
                  <a:cubicBezTo>
                    <a:pt x="176" y="423"/>
                    <a:pt x="176" y="422"/>
                    <a:pt x="175" y="422"/>
                  </a:cubicBezTo>
                  <a:close/>
                  <a:moveTo>
                    <a:pt x="190" y="405"/>
                  </a:moveTo>
                  <a:cubicBezTo>
                    <a:pt x="189" y="405"/>
                    <a:pt x="188" y="406"/>
                    <a:pt x="188" y="407"/>
                  </a:cubicBezTo>
                  <a:cubicBezTo>
                    <a:pt x="188" y="408"/>
                    <a:pt x="189" y="409"/>
                    <a:pt x="190" y="409"/>
                  </a:cubicBezTo>
                  <a:cubicBezTo>
                    <a:pt x="191" y="409"/>
                    <a:pt x="192" y="408"/>
                    <a:pt x="192" y="407"/>
                  </a:cubicBezTo>
                  <a:cubicBezTo>
                    <a:pt x="192" y="406"/>
                    <a:pt x="191" y="406"/>
                    <a:pt x="190" y="405"/>
                  </a:cubicBezTo>
                  <a:close/>
                  <a:moveTo>
                    <a:pt x="173" y="432"/>
                  </a:moveTo>
                  <a:cubicBezTo>
                    <a:pt x="172" y="432"/>
                    <a:pt x="172" y="433"/>
                    <a:pt x="172" y="434"/>
                  </a:cubicBezTo>
                  <a:cubicBezTo>
                    <a:pt x="172" y="435"/>
                    <a:pt x="172" y="436"/>
                    <a:pt x="173" y="436"/>
                  </a:cubicBezTo>
                  <a:cubicBezTo>
                    <a:pt x="174" y="436"/>
                    <a:pt x="175" y="435"/>
                    <a:pt x="175" y="434"/>
                  </a:cubicBezTo>
                  <a:cubicBezTo>
                    <a:pt x="175" y="433"/>
                    <a:pt x="174" y="432"/>
                    <a:pt x="173" y="432"/>
                  </a:cubicBezTo>
                  <a:close/>
                  <a:moveTo>
                    <a:pt x="73" y="414"/>
                  </a:moveTo>
                  <a:cubicBezTo>
                    <a:pt x="71" y="414"/>
                    <a:pt x="71" y="415"/>
                    <a:pt x="71" y="416"/>
                  </a:cubicBezTo>
                  <a:cubicBezTo>
                    <a:pt x="71" y="417"/>
                    <a:pt x="71" y="417"/>
                    <a:pt x="72" y="417"/>
                  </a:cubicBezTo>
                  <a:cubicBezTo>
                    <a:pt x="74" y="417"/>
                    <a:pt x="74" y="417"/>
                    <a:pt x="74" y="416"/>
                  </a:cubicBezTo>
                  <a:cubicBezTo>
                    <a:pt x="74" y="415"/>
                    <a:pt x="74" y="414"/>
                    <a:pt x="73" y="414"/>
                  </a:cubicBezTo>
                  <a:close/>
                  <a:moveTo>
                    <a:pt x="89" y="419"/>
                  </a:moveTo>
                  <a:cubicBezTo>
                    <a:pt x="88" y="419"/>
                    <a:pt x="87" y="420"/>
                    <a:pt x="87" y="421"/>
                  </a:cubicBezTo>
                  <a:cubicBezTo>
                    <a:pt x="87" y="422"/>
                    <a:pt x="88" y="422"/>
                    <a:pt x="89" y="422"/>
                  </a:cubicBezTo>
                  <a:cubicBezTo>
                    <a:pt x="90" y="422"/>
                    <a:pt x="91" y="422"/>
                    <a:pt x="91" y="421"/>
                  </a:cubicBezTo>
                  <a:cubicBezTo>
                    <a:pt x="91" y="420"/>
                    <a:pt x="90" y="419"/>
                    <a:pt x="89" y="419"/>
                  </a:cubicBezTo>
                  <a:close/>
                  <a:moveTo>
                    <a:pt x="111" y="426"/>
                  </a:moveTo>
                  <a:cubicBezTo>
                    <a:pt x="110" y="426"/>
                    <a:pt x="109" y="426"/>
                    <a:pt x="109" y="427"/>
                  </a:cubicBezTo>
                  <a:cubicBezTo>
                    <a:pt x="109" y="428"/>
                    <a:pt x="110" y="429"/>
                    <a:pt x="111" y="429"/>
                  </a:cubicBezTo>
                  <a:cubicBezTo>
                    <a:pt x="112" y="429"/>
                    <a:pt x="113" y="428"/>
                    <a:pt x="113" y="427"/>
                  </a:cubicBezTo>
                  <a:cubicBezTo>
                    <a:pt x="113" y="426"/>
                    <a:pt x="112" y="426"/>
                    <a:pt x="111" y="426"/>
                  </a:cubicBezTo>
                  <a:close/>
                  <a:moveTo>
                    <a:pt x="127" y="415"/>
                  </a:moveTo>
                  <a:cubicBezTo>
                    <a:pt x="126" y="415"/>
                    <a:pt x="126" y="416"/>
                    <a:pt x="126" y="417"/>
                  </a:cubicBezTo>
                  <a:cubicBezTo>
                    <a:pt x="126" y="418"/>
                    <a:pt x="126" y="419"/>
                    <a:pt x="127" y="419"/>
                  </a:cubicBezTo>
                  <a:cubicBezTo>
                    <a:pt x="128" y="419"/>
                    <a:pt x="129" y="418"/>
                    <a:pt x="129" y="417"/>
                  </a:cubicBezTo>
                  <a:cubicBezTo>
                    <a:pt x="129" y="416"/>
                    <a:pt x="128" y="415"/>
                    <a:pt x="127" y="415"/>
                  </a:cubicBezTo>
                  <a:close/>
                  <a:moveTo>
                    <a:pt x="126" y="406"/>
                  </a:moveTo>
                  <a:cubicBezTo>
                    <a:pt x="125" y="406"/>
                    <a:pt x="124" y="407"/>
                    <a:pt x="124" y="408"/>
                  </a:cubicBezTo>
                  <a:cubicBezTo>
                    <a:pt x="124" y="409"/>
                    <a:pt x="125" y="410"/>
                    <a:pt x="126" y="410"/>
                  </a:cubicBezTo>
                  <a:cubicBezTo>
                    <a:pt x="127" y="410"/>
                    <a:pt x="128" y="409"/>
                    <a:pt x="128" y="408"/>
                  </a:cubicBezTo>
                  <a:cubicBezTo>
                    <a:pt x="128" y="407"/>
                    <a:pt x="127" y="406"/>
                    <a:pt x="126" y="406"/>
                  </a:cubicBezTo>
                  <a:close/>
                  <a:moveTo>
                    <a:pt x="116" y="407"/>
                  </a:moveTo>
                  <a:cubicBezTo>
                    <a:pt x="115" y="407"/>
                    <a:pt x="114" y="408"/>
                    <a:pt x="114" y="409"/>
                  </a:cubicBezTo>
                  <a:cubicBezTo>
                    <a:pt x="114" y="410"/>
                    <a:pt x="115" y="411"/>
                    <a:pt x="116" y="411"/>
                  </a:cubicBezTo>
                  <a:cubicBezTo>
                    <a:pt x="117" y="411"/>
                    <a:pt x="118" y="410"/>
                    <a:pt x="118" y="409"/>
                  </a:cubicBezTo>
                  <a:cubicBezTo>
                    <a:pt x="118" y="408"/>
                    <a:pt x="117" y="407"/>
                    <a:pt x="116" y="407"/>
                  </a:cubicBezTo>
                  <a:close/>
                  <a:moveTo>
                    <a:pt x="72" y="397"/>
                  </a:moveTo>
                  <a:cubicBezTo>
                    <a:pt x="71" y="397"/>
                    <a:pt x="70" y="398"/>
                    <a:pt x="70" y="399"/>
                  </a:cubicBezTo>
                  <a:cubicBezTo>
                    <a:pt x="70" y="400"/>
                    <a:pt x="71" y="401"/>
                    <a:pt x="72" y="401"/>
                  </a:cubicBezTo>
                  <a:cubicBezTo>
                    <a:pt x="73" y="401"/>
                    <a:pt x="74" y="400"/>
                    <a:pt x="74" y="399"/>
                  </a:cubicBezTo>
                  <a:cubicBezTo>
                    <a:pt x="74" y="398"/>
                    <a:pt x="73" y="397"/>
                    <a:pt x="72" y="397"/>
                  </a:cubicBezTo>
                  <a:close/>
                  <a:moveTo>
                    <a:pt x="46" y="377"/>
                  </a:moveTo>
                  <a:cubicBezTo>
                    <a:pt x="45" y="377"/>
                    <a:pt x="44" y="377"/>
                    <a:pt x="44" y="378"/>
                  </a:cubicBezTo>
                  <a:cubicBezTo>
                    <a:pt x="44" y="379"/>
                    <a:pt x="45" y="380"/>
                    <a:pt x="46" y="380"/>
                  </a:cubicBezTo>
                  <a:cubicBezTo>
                    <a:pt x="47" y="380"/>
                    <a:pt x="48" y="380"/>
                    <a:pt x="48" y="378"/>
                  </a:cubicBezTo>
                  <a:cubicBezTo>
                    <a:pt x="48" y="377"/>
                    <a:pt x="47" y="377"/>
                    <a:pt x="46" y="377"/>
                  </a:cubicBezTo>
                  <a:close/>
                  <a:moveTo>
                    <a:pt x="43" y="369"/>
                  </a:moveTo>
                  <a:cubicBezTo>
                    <a:pt x="42" y="369"/>
                    <a:pt x="41" y="370"/>
                    <a:pt x="41" y="371"/>
                  </a:cubicBezTo>
                  <a:cubicBezTo>
                    <a:pt x="41" y="372"/>
                    <a:pt x="42" y="373"/>
                    <a:pt x="43" y="373"/>
                  </a:cubicBezTo>
                  <a:cubicBezTo>
                    <a:pt x="44" y="373"/>
                    <a:pt x="45" y="372"/>
                    <a:pt x="45" y="371"/>
                  </a:cubicBezTo>
                  <a:cubicBezTo>
                    <a:pt x="45" y="370"/>
                    <a:pt x="44" y="369"/>
                    <a:pt x="43" y="369"/>
                  </a:cubicBezTo>
                  <a:close/>
                  <a:moveTo>
                    <a:pt x="29" y="363"/>
                  </a:moveTo>
                  <a:cubicBezTo>
                    <a:pt x="28" y="363"/>
                    <a:pt x="27" y="364"/>
                    <a:pt x="27" y="365"/>
                  </a:cubicBezTo>
                  <a:cubicBezTo>
                    <a:pt x="27" y="366"/>
                    <a:pt x="28" y="367"/>
                    <a:pt x="29" y="367"/>
                  </a:cubicBezTo>
                  <a:cubicBezTo>
                    <a:pt x="30" y="367"/>
                    <a:pt x="31" y="366"/>
                    <a:pt x="31" y="365"/>
                  </a:cubicBezTo>
                  <a:cubicBezTo>
                    <a:pt x="31" y="364"/>
                    <a:pt x="30" y="363"/>
                    <a:pt x="29" y="363"/>
                  </a:cubicBezTo>
                  <a:close/>
                  <a:moveTo>
                    <a:pt x="46" y="358"/>
                  </a:moveTo>
                  <a:cubicBezTo>
                    <a:pt x="44" y="358"/>
                    <a:pt x="44" y="358"/>
                    <a:pt x="44" y="359"/>
                  </a:cubicBezTo>
                  <a:cubicBezTo>
                    <a:pt x="44" y="360"/>
                    <a:pt x="44" y="361"/>
                    <a:pt x="45" y="361"/>
                  </a:cubicBezTo>
                  <a:cubicBezTo>
                    <a:pt x="47" y="361"/>
                    <a:pt x="47" y="360"/>
                    <a:pt x="47" y="359"/>
                  </a:cubicBezTo>
                  <a:cubicBezTo>
                    <a:pt x="47" y="358"/>
                    <a:pt x="47" y="358"/>
                    <a:pt x="46" y="358"/>
                  </a:cubicBezTo>
                  <a:close/>
                  <a:moveTo>
                    <a:pt x="41" y="354"/>
                  </a:moveTo>
                  <a:cubicBezTo>
                    <a:pt x="40" y="354"/>
                    <a:pt x="40" y="355"/>
                    <a:pt x="40" y="356"/>
                  </a:cubicBezTo>
                  <a:cubicBezTo>
                    <a:pt x="40" y="357"/>
                    <a:pt x="40" y="358"/>
                    <a:pt x="41" y="358"/>
                  </a:cubicBezTo>
                  <a:cubicBezTo>
                    <a:pt x="42" y="358"/>
                    <a:pt x="43" y="357"/>
                    <a:pt x="43" y="356"/>
                  </a:cubicBezTo>
                  <a:cubicBezTo>
                    <a:pt x="43" y="355"/>
                    <a:pt x="42" y="354"/>
                    <a:pt x="41" y="354"/>
                  </a:cubicBezTo>
                  <a:close/>
                  <a:moveTo>
                    <a:pt x="7" y="239"/>
                  </a:moveTo>
                  <a:cubicBezTo>
                    <a:pt x="6" y="239"/>
                    <a:pt x="5" y="240"/>
                    <a:pt x="5" y="241"/>
                  </a:cubicBezTo>
                  <a:cubicBezTo>
                    <a:pt x="5" y="242"/>
                    <a:pt x="6" y="243"/>
                    <a:pt x="7" y="243"/>
                  </a:cubicBezTo>
                  <a:cubicBezTo>
                    <a:pt x="8" y="243"/>
                    <a:pt x="9" y="242"/>
                    <a:pt x="9" y="241"/>
                  </a:cubicBezTo>
                  <a:cubicBezTo>
                    <a:pt x="9" y="240"/>
                    <a:pt x="8" y="240"/>
                    <a:pt x="7" y="239"/>
                  </a:cubicBezTo>
                  <a:close/>
                  <a:moveTo>
                    <a:pt x="36" y="246"/>
                  </a:moveTo>
                  <a:cubicBezTo>
                    <a:pt x="35" y="246"/>
                    <a:pt x="34" y="247"/>
                    <a:pt x="34" y="248"/>
                  </a:cubicBezTo>
                  <a:cubicBezTo>
                    <a:pt x="34" y="249"/>
                    <a:pt x="35" y="249"/>
                    <a:pt x="36" y="249"/>
                  </a:cubicBezTo>
                  <a:cubicBezTo>
                    <a:pt x="37" y="249"/>
                    <a:pt x="38" y="249"/>
                    <a:pt x="38" y="248"/>
                  </a:cubicBezTo>
                  <a:cubicBezTo>
                    <a:pt x="38" y="247"/>
                    <a:pt x="37" y="246"/>
                    <a:pt x="36" y="246"/>
                  </a:cubicBezTo>
                  <a:close/>
                  <a:moveTo>
                    <a:pt x="8" y="266"/>
                  </a:moveTo>
                  <a:cubicBezTo>
                    <a:pt x="7" y="266"/>
                    <a:pt x="6" y="267"/>
                    <a:pt x="6" y="268"/>
                  </a:cubicBezTo>
                  <a:cubicBezTo>
                    <a:pt x="6" y="269"/>
                    <a:pt x="7" y="270"/>
                    <a:pt x="8" y="270"/>
                  </a:cubicBezTo>
                  <a:cubicBezTo>
                    <a:pt x="9" y="270"/>
                    <a:pt x="10" y="269"/>
                    <a:pt x="10" y="268"/>
                  </a:cubicBezTo>
                  <a:cubicBezTo>
                    <a:pt x="10" y="267"/>
                    <a:pt x="9" y="266"/>
                    <a:pt x="8" y="266"/>
                  </a:cubicBezTo>
                  <a:close/>
                  <a:moveTo>
                    <a:pt x="27" y="303"/>
                  </a:moveTo>
                  <a:cubicBezTo>
                    <a:pt x="26" y="303"/>
                    <a:pt x="26" y="303"/>
                    <a:pt x="26" y="304"/>
                  </a:cubicBezTo>
                  <a:cubicBezTo>
                    <a:pt x="26" y="305"/>
                    <a:pt x="26" y="306"/>
                    <a:pt x="27" y="306"/>
                  </a:cubicBezTo>
                  <a:cubicBezTo>
                    <a:pt x="28" y="306"/>
                    <a:pt x="29" y="305"/>
                    <a:pt x="29" y="304"/>
                  </a:cubicBezTo>
                  <a:cubicBezTo>
                    <a:pt x="29" y="303"/>
                    <a:pt x="28" y="303"/>
                    <a:pt x="27" y="303"/>
                  </a:cubicBezTo>
                  <a:close/>
                  <a:moveTo>
                    <a:pt x="30" y="296"/>
                  </a:moveTo>
                  <a:cubicBezTo>
                    <a:pt x="29" y="296"/>
                    <a:pt x="28" y="297"/>
                    <a:pt x="28" y="298"/>
                  </a:cubicBezTo>
                  <a:cubicBezTo>
                    <a:pt x="28" y="299"/>
                    <a:pt x="29" y="300"/>
                    <a:pt x="30" y="300"/>
                  </a:cubicBezTo>
                  <a:cubicBezTo>
                    <a:pt x="31" y="300"/>
                    <a:pt x="32" y="299"/>
                    <a:pt x="32" y="298"/>
                  </a:cubicBezTo>
                  <a:cubicBezTo>
                    <a:pt x="32" y="297"/>
                    <a:pt x="31" y="296"/>
                    <a:pt x="30" y="296"/>
                  </a:cubicBezTo>
                  <a:close/>
                  <a:moveTo>
                    <a:pt x="10" y="334"/>
                  </a:moveTo>
                  <a:cubicBezTo>
                    <a:pt x="9" y="334"/>
                    <a:pt x="8" y="335"/>
                    <a:pt x="8" y="336"/>
                  </a:cubicBezTo>
                  <a:cubicBezTo>
                    <a:pt x="8" y="337"/>
                    <a:pt x="9" y="338"/>
                    <a:pt x="10" y="338"/>
                  </a:cubicBezTo>
                  <a:cubicBezTo>
                    <a:pt x="11" y="338"/>
                    <a:pt x="12" y="337"/>
                    <a:pt x="12" y="336"/>
                  </a:cubicBezTo>
                  <a:cubicBezTo>
                    <a:pt x="12" y="335"/>
                    <a:pt x="11" y="334"/>
                    <a:pt x="10" y="334"/>
                  </a:cubicBezTo>
                  <a:close/>
                  <a:moveTo>
                    <a:pt x="9" y="327"/>
                  </a:moveTo>
                  <a:cubicBezTo>
                    <a:pt x="8" y="327"/>
                    <a:pt x="8" y="327"/>
                    <a:pt x="8" y="329"/>
                  </a:cubicBezTo>
                  <a:cubicBezTo>
                    <a:pt x="8" y="330"/>
                    <a:pt x="8" y="330"/>
                    <a:pt x="9" y="330"/>
                  </a:cubicBezTo>
                  <a:cubicBezTo>
                    <a:pt x="10" y="330"/>
                    <a:pt x="11" y="330"/>
                    <a:pt x="11" y="329"/>
                  </a:cubicBezTo>
                  <a:cubicBezTo>
                    <a:pt x="11" y="328"/>
                    <a:pt x="10" y="327"/>
                    <a:pt x="9" y="327"/>
                  </a:cubicBezTo>
                  <a:close/>
                  <a:moveTo>
                    <a:pt x="22" y="305"/>
                  </a:moveTo>
                  <a:cubicBezTo>
                    <a:pt x="21" y="305"/>
                    <a:pt x="20" y="306"/>
                    <a:pt x="20" y="307"/>
                  </a:cubicBezTo>
                  <a:cubicBezTo>
                    <a:pt x="20" y="308"/>
                    <a:pt x="21" y="309"/>
                    <a:pt x="22" y="309"/>
                  </a:cubicBezTo>
                  <a:cubicBezTo>
                    <a:pt x="23" y="309"/>
                    <a:pt x="24" y="308"/>
                    <a:pt x="24" y="307"/>
                  </a:cubicBezTo>
                  <a:cubicBezTo>
                    <a:pt x="24" y="306"/>
                    <a:pt x="23" y="305"/>
                    <a:pt x="22" y="305"/>
                  </a:cubicBezTo>
                  <a:close/>
                  <a:moveTo>
                    <a:pt x="29" y="283"/>
                  </a:moveTo>
                  <a:cubicBezTo>
                    <a:pt x="28" y="283"/>
                    <a:pt x="27" y="284"/>
                    <a:pt x="27" y="285"/>
                  </a:cubicBezTo>
                  <a:cubicBezTo>
                    <a:pt x="27" y="286"/>
                    <a:pt x="28" y="287"/>
                    <a:pt x="29" y="287"/>
                  </a:cubicBezTo>
                  <a:cubicBezTo>
                    <a:pt x="30" y="287"/>
                    <a:pt x="31" y="286"/>
                    <a:pt x="31" y="285"/>
                  </a:cubicBezTo>
                  <a:cubicBezTo>
                    <a:pt x="31" y="284"/>
                    <a:pt x="30" y="283"/>
                    <a:pt x="29" y="283"/>
                  </a:cubicBezTo>
                  <a:close/>
                  <a:moveTo>
                    <a:pt x="8" y="245"/>
                  </a:moveTo>
                  <a:cubicBezTo>
                    <a:pt x="6" y="245"/>
                    <a:pt x="5" y="246"/>
                    <a:pt x="5" y="248"/>
                  </a:cubicBezTo>
                  <a:cubicBezTo>
                    <a:pt x="5" y="250"/>
                    <a:pt x="6" y="252"/>
                    <a:pt x="8" y="252"/>
                  </a:cubicBezTo>
                  <a:cubicBezTo>
                    <a:pt x="10" y="252"/>
                    <a:pt x="12" y="250"/>
                    <a:pt x="12" y="248"/>
                  </a:cubicBezTo>
                  <a:cubicBezTo>
                    <a:pt x="12" y="246"/>
                    <a:pt x="10" y="245"/>
                    <a:pt x="8" y="245"/>
                  </a:cubicBezTo>
                  <a:close/>
                  <a:moveTo>
                    <a:pt x="9" y="273"/>
                  </a:moveTo>
                  <a:cubicBezTo>
                    <a:pt x="7" y="273"/>
                    <a:pt x="6" y="275"/>
                    <a:pt x="6" y="277"/>
                  </a:cubicBezTo>
                  <a:cubicBezTo>
                    <a:pt x="6" y="278"/>
                    <a:pt x="7" y="280"/>
                    <a:pt x="9" y="280"/>
                  </a:cubicBezTo>
                  <a:cubicBezTo>
                    <a:pt x="11" y="280"/>
                    <a:pt x="13" y="279"/>
                    <a:pt x="13" y="277"/>
                  </a:cubicBezTo>
                  <a:cubicBezTo>
                    <a:pt x="13" y="275"/>
                    <a:pt x="11" y="273"/>
                    <a:pt x="9" y="273"/>
                  </a:cubicBezTo>
                  <a:close/>
                  <a:moveTo>
                    <a:pt x="17" y="325"/>
                  </a:moveTo>
                  <a:cubicBezTo>
                    <a:pt x="15" y="325"/>
                    <a:pt x="13" y="327"/>
                    <a:pt x="13" y="329"/>
                  </a:cubicBezTo>
                  <a:cubicBezTo>
                    <a:pt x="13" y="330"/>
                    <a:pt x="15" y="332"/>
                    <a:pt x="16" y="332"/>
                  </a:cubicBezTo>
                  <a:cubicBezTo>
                    <a:pt x="18" y="332"/>
                    <a:pt x="20" y="330"/>
                    <a:pt x="20" y="329"/>
                  </a:cubicBezTo>
                  <a:cubicBezTo>
                    <a:pt x="20" y="327"/>
                    <a:pt x="18" y="325"/>
                    <a:pt x="17" y="325"/>
                  </a:cubicBezTo>
                  <a:close/>
                  <a:moveTo>
                    <a:pt x="34" y="289"/>
                  </a:moveTo>
                  <a:cubicBezTo>
                    <a:pt x="32" y="289"/>
                    <a:pt x="30" y="290"/>
                    <a:pt x="30" y="292"/>
                  </a:cubicBezTo>
                  <a:cubicBezTo>
                    <a:pt x="30" y="294"/>
                    <a:pt x="32" y="295"/>
                    <a:pt x="34" y="295"/>
                  </a:cubicBezTo>
                  <a:cubicBezTo>
                    <a:pt x="35" y="295"/>
                    <a:pt x="37" y="294"/>
                    <a:pt x="37" y="292"/>
                  </a:cubicBezTo>
                  <a:cubicBezTo>
                    <a:pt x="37" y="290"/>
                    <a:pt x="36" y="289"/>
                    <a:pt x="34" y="289"/>
                  </a:cubicBezTo>
                  <a:close/>
                  <a:moveTo>
                    <a:pt x="37" y="278"/>
                  </a:moveTo>
                  <a:cubicBezTo>
                    <a:pt x="35" y="278"/>
                    <a:pt x="33" y="280"/>
                    <a:pt x="33" y="282"/>
                  </a:cubicBezTo>
                  <a:cubicBezTo>
                    <a:pt x="33" y="284"/>
                    <a:pt x="35" y="285"/>
                    <a:pt x="37" y="285"/>
                  </a:cubicBezTo>
                  <a:cubicBezTo>
                    <a:pt x="39" y="285"/>
                    <a:pt x="40" y="284"/>
                    <a:pt x="40" y="282"/>
                  </a:cubicBezTo>
                  <a:cubicBezTo>
                    <a:pt x="40" y="280"/>
                    <a:pt x="39" y="279"/>
                    <a:pt x="37" y="278"/>
                  </a:cubicBezTo>
                  <a:close/>
                  <a:moveTo>
                    <a:pt x="36" y="299"/>
                  </a:moveTo>
                  <a:cubicBezTo>
                    <a:pt x="34" y="299"/>
                    <a:pt x="33" y="300"/>
                    <a:pt x="33" y="302"/>
                  </a:cubicBezTo>
                  <a:cubicBezTo>
                    <a:pt x="33" y="304"/>
                    <a:pt x="34" y="305"/>
                    <a:pt x="36" y="305"/>
                  </a:cubicBezTo>
                  <a:cubicBezTo>
                    <a:pt x="38" y="305"/>
                    <a:pt x="39" y="304"/>
                    <a:pt x="39" y="302"/>
                  </a:cubicBezTo>
                  <a:cubicBezTo>
                    <a:pt x="39" y="300"/>
                    <a:pt x="38" y="299"/>
                    <a:pt x="36" y="299"/>
                  </a:cubicBezTo>
                  <a:close/>
                  <a:moveTo>
                    <a:pt x="38" y="330"/>
                  </a:moveTo>
                  <a:cubicBezTo>
                    <a:pt x="37" y="330"/>
                    <a:pt x="35" y="331"/>
                    <a:pt x="35" y="333"/>
                  </a:cubicBezTo>
                  <a:cubicBezTo>
                    <a:pt x="35" y="335"/>
                    <a:pt x="36" y="337"/>
                    <a:pt x="38" y="337"/>
                  </a:cubicBezTo>
                  <a:cubicBezTo>
                    <a:pt x="40" y="337"/>
                    <a:pt x="42" y="335"/>
                    <a:pt x="42" y="333"/>
                  </a:cubicBezTo>
                  <a:cubicBezTo>
                    <a:pt x="42" y="331"/>
                    <a:pt x="40" y="330"/>
                    <a:pt x="38" y="330"/>
                  </a:cubicBezTo>
                  <a:close/>
                  <a:moveTo>
                    <a:pt x="187" y="421"/>
                  </a:moveTo>
                  <a:cubicBezTo>
                    <a:pt x="185" y="421"/>
                    <a:pt x="183" y="422"/>
                    <a:pt x="183" y="424"/>
                  </a:cubicBezTo>
                  <a:cubicBezTo>
                    <a:pt x="183" y="426"/>
                    <a:pt x="185" y="427"/>
                    <a:pt x="186" y="427"/>
                  </a:cubicBezTo>
                  <a:cubicBezTo>
                    <a:pt x="188" y="427"/>
                    <a:pt x="190" y="426"/>
                    <a:pt x="190" y="424"/>
                  </a:cubicBezTo>
                  <a:cubicBezTo>
                    <a:pt x="190" y="422"/>
                    <a:pt x="188" y="421"/>
                    <a:pt x="187" y="421"/>
                  </a:cubicBezTo>
                  <a:close/>
                  <a:moveTo>
                    <a:pt x="187" y="429"/>
                  </a:moveTo>
                  <a:cubicBezTo>
                    <a:pt x="185" y="429"/>
                    <a:pt x="184" y="431"/>
                    <a:pt x="184" y="433"/>
                  </a:cubicBezTo>
                  <a:cubicBezTo>
                    <a:pt x="184" y="435"/>
                    <a:pt x="185" y="436"/>
                    <a:pt x="187" y="436"/>
                  </a:cubicBezTo>
                  <a:cubicBezTo>
                    <a:pt x="189" y="436"/>
                    <a:pt x="191" y="435"/>
                    <a:pt x="191" y="433"/>
                  </a:cubicBezTo>
                  <a:cubicBezTo>
                    <a:pt x="191" y="431"/>
                    <a:pt x="189" y="429"/>
                    <a:pt x="187" y="429"/>
                  </a:cubicBezTo>
                  <a:close/>
                  <a:moveTo>
                    <a:pt x="278" y="422"/>
                  </a:moveTo>
                  <a:cubicBezTo>
                    <a:pt x="276" y="422"/>
                    <a:pt x="275" y="424"/>
                    <a:pt x="275" y="425"/>
                  </a:cubicBezTo>
                  <a:cubicBezTo>
                    <a:pt x="275" y="427"/>
                    <a:pt x="276" y="429"/>
                    <a:pt x="278" y="429"/>
                  </a:cubicBezTo>
                  <a:cubicBezTo>
                    <a:pt x="280" y="429"/>
                    <a:pt x="282" y="427"/>
                    <a:pt x="282" y="426"/>
                  </a:cubicBezTo>
                  <a:cubicBezTo>
                    <a:pt x="282" y="424"/>
                    <a:pt x="280" y="422"/>
                    <a:pt x="278" y="422"/>
                  </a:cubicBezTo>
                  <a:close/>
                  <a:moveTo>
                    <a:pt x="262" y="397"/>
                  </a:moveTo>
                  <a:cubicBezTo>
                    <a:pt x="260" y="397"/>
                    <a:pt x="259" y="399"/>
                    <a:pt x="259" y="401"/>
                  </a:cubicBezTo>
                  <a:cubicBezTo>
                    <a:pt x="259" y="403"/>
                    <a:pt x="260" y="404"/>
                    <a:pt x="262" y="404"/>
                  </a:cubicBezTo>
                  <a:cubicBezTo>
                    <a:pt x="264" y="404"/>
                    <a:pt x="265" y="403"/>
                    <a:pt x="265" y="401"/>
                  </a:cubicBezTo>
                  <a:cubicBezTo>
                    <a:pt x="265" y="399"/>
                    <a:pt x="264" y="397"/>
                    <a:pt x="262" y="397"/>
                  </a:cubicBezTo>
                  <a:close/>
                  <a:moveTo>
                    <a:pt x="268" y="396"/>
                  </a:moveTo>
                  <a:cubicBezTo>
                    <a:pt x="267" y="396"/>
                    <a:pt x="266" y="397"/>
                    <a:pt x="266" y="398"/>
                  </a:cubicBezTo>
                  <a:cubicBezTo>
                    <a:pt x="266" y="399"/>
                    <a:pt x="267" y="399"/>
                    <a:pt x="268" y="399"/>
                  </a:cubicBezTo>
                  <a:cubicBezTo>
                    <a:pt x="269" y="399"/>
                    <a:pt x="270" y="399"/>
                    <a:pt x="270" y="398"/>
                  </a:cubicBezTo>
                  <a:cubicBezTo>
                    <a:pt x="270" y="397"/>
                    <a:pt x="269" y="396"/>
                    <a:pt x="268" y="396"/>
                  </a:cubicBezTo>
                  <a:close/>
                  <a:moveTo>
                    <a:pt x="270" y="362"/>
                  </a:moveTo>
                  <a:cubicBezTo>
                    <a:pt x="269" y="362"/>
                    <a:pt x="268" y="363"/>
                    <a:pt x="268" y="364"/>
                  </a:cubicBezTo>
                  <a:cubicBezTo>
                    <a:pt x="268" y="365"/>
                    <a:pt x="268" y="366"/>
                    <a:pt x="270" y="366"/>
                  </a:cubicBezTo>
                  <a:cubicBezTo>
                    <a:pt x="271" y="366"/>
                    <a:pt x="271" y="365"/>
                    <a:pt x="271" y="364"/>
                  </a:cubicBezTo>
                  <a:cubicBezTo>
                    <a:pt x="271" y="363"/>
                    <a:pt x="271" y="362"/>
                    <a:pt x="270" y="362"/>
                  </a:cubicBezTo>
                  <a:close/>
                  <a:moveTo>
                    <a:pt x="271" y="356"/>
                  </a:moveTo>
                  <a:cubicBezTo>
                    <a:pt x="270" y="356"/>
                    <a:pt x="269" y="357"/>
                    <a:pt x="269" y="358"/>
                  </a:cubicBezTo>
                  <a:cubicBezTo>
                    <a:pt x="269" y="359"/>
                    <a:pt x="270" y="360"/>
                    <a:pt x="271" y="360"/>
                  </a:cubicBezTo>
                  <a:cubicBezTo>
                    <a:pt x="272" y="360"/>
                    <a:pt x="273" y="359"/>
                    <a:pt x="273" y="358"/>
                  </a:cubicBezTo>
                  <a:cubicBezTo>
                    <a:pt x="273" y="357"/>
                    <a:pt x="272" y="356"/>
                    <a:pt x="271" y="356"/>
                  </a:cubicBezTo>
                  <a:close/>
                  <a:moveTo>
                    <a:pt x="270" y="322"/>
                  </a:moveTo>
                  <a:cubicBezTo>
                    <a:pt x="269" y="322"/>
                    <a:pt x="268" y="322"/>
                    <a:pt x="268" y="323"/>
                  </a:cubicBezTo>
                  <a:cubicBezTo>
                    <a:pt x="268" y="324"/>
                    <a:pt x="269" y="325"/>
                    <a:pt x="270" y="325"/>
                  </a:cubicBezTo>
                  <a:cubicBezTo>
                    <a:pt x="271" y="325"/>
                    <a:pt x="272" y="324"/>
                    <a:pt x="272" y="323"/>
                  </a:cubicBezTo>
                  <a:cubicBezTo>
                    <a:pt x="272" y="322"/>
                    <a:pt x="271" y="322"/>
                    <a:pt x="270" y="322"/>
                  </a:cubicBezTo>
                  <a:close/>
                  <a:moveTo>
                    <a:pt x="253" y="313"/>
                  </a:moveTo>
                  <a:cubicBezTo>
                    <a:pt x="252" y="313"/>
                    <a:pt x="251" y="314"/>
                    <a:pt x="251" y="315"/>
                  </a:cubicBezTo>
                  <a:cubicBezTo>
                    <a:pt x="251" y="316"/>
                    <a:pt x="252" y="317"/>
                    <a:pt x="253" y="317"/>
                  </a:cubicBezTo>
                  <a:cubicBezTo>
                    <a:pt x="254" y="317"/>
                    <a:pt x="255" y="316"/>
                    <a:pt x="255" y="315"/>
                  </a:cubicBezTo>
                  <a:cubicBezTo>
                    <a:pt x="255" y="314"/>
                    <a:pt x="254" y="313"/>
                    <a:pt x="253" y="313"/>
                  </a:cubicBezTo>
                  <a:close/>
                  <a:moveTo>
                    <a:pt x="251" y="329"/>
                  </a:moveTo>
                  <a:cubicBezTo>
                    <a:pt x="250" y="329"/>
                    <a:pt x="249" y="330"/>
                    <a:pt x="249" y="331"/>
                  </a:cubicBezTo>
                  <a:cubicBezTo>
                    <a:pt x="249" y="332"/>
                    <a:pt x="249" y="333"/>
                    <a:pt x="250" y="333"/>
                  </a:cubicBezTo>
                  <a:cubicBezTo>
                    <a:pt x="252" y="333"/>
                    <a:pt x="252" y="332"/>
                    <a:pt x="252" y="331"/>
                  </a:cubicBezTo>
                  <a:cubicBezTo>
                    <a:pt x="252" y="330"/>
                    <a:pt x="252" y="329"/>
                    <a:pt x="251" y="329"/>
                  </a:cubicBezTo>
                  <a:close/>
                  <a:moveTo>
                    <a:pt x="247" y="334"/>
                  </a:moveTo>
                  <a:cubicBezTo>
                    <a:pt x="246" y="334"/>
                    <a:pt x="245" y="335"/>
                    <a:pt x="245" y="336"/>
                  </a:cubicBezTo>
                  <a:cubicBezTo>
                    <a:pt x="245" y="337"/>
                    <a:pt x="246" y="338"/>
                    <a:pt x="247" y="338"/>
                  </a:cubicBezTo>
                  <a:cubicBezTo>
                    <a:pt x="248" y="338"/>
                    <a:pt x="249" y="337"/>
                    <a:pt x="249" y="336"/>
                  </a:cubicBezTo>
                  <a:cubicBezTo>
                    <a:pt x="249" y="335"/>
                    <a:pt x="248" y="334"/>
                    <a:pt x="247" y="334"/>
                  </a:cubicBezTo>
                  <a:close/>
                  <a:moveTo>
                    <a:pt x="255" y="333"/>
                  </a:moveTo>
                  <a:cubicBezTo>
                    <a:pt x="253" y="333"/>
                    <a:pt x="252" y="335"/>
                    <a:pt x="252" y="337"/>
                  </a:cubicBezTo>
                  <a:cubicBezTo>
                    <a:pt x="252" y="338"/>
                    <a:pt x="253" y="340"/>
                    <a:pt x="255" y="340"/>
                  </a:cubicBezTo>
                  <a:cubicBezTo>
                    <a:pt x="257" y="340"/>
                    <a:pt x="258" y="339"/>
                    <a:pt x="258" y="337"/>
                  </a:cubicBezTo>
                  <a:cubicBezTo>
                    <a:pt x="258" y="335"/>
                    <a:pt x="257" y="333"/>
                    <a:pt x="255" y="333"/>
                  </a:cubicBezTo>
                  <a:close/>
                  <a:moveTo>
                    <a:pt x="260" y="348"/>
                  </a:moveTo>
                  <a:cubicBezTo>
                    <a:pt x="259" y="348"/>
                    <a:pt x="259" y="348"/>
                    <a:pt x="259" y="350"/>
                  </a:cubicBezTo>
                  <a:cubicBezTo>
                    <a:pt x="259" y="351"/>
                    <a:pt x="259" y="351"/>
                    <a:pt x="260" y="351"/>
                  </a:cubicBezTo>
                  <a:cubicBezTo>
                    <a:pt x="261" y="351"/>
                    <a:pt x="262" y="351"/>
                    <a:pt x="262" y="350"/>
                  </a:cubicBezTo>
                  <a:cubicBezTo>
                    <a:pt x="262" y="349"/>
                    <a:pt x="261" y="348"/>
                    <a:pt x="260" y="348"/>
                  </a:cubicBezTo>
                  <a:close/>
                  <a:moveTo>
                    <a:pt x="255" y="360"/>
                  </a:moveTo>
                  <a:cubicBezTo>
                    <a:pt x="254" y="360"/>
                    <a:pt x="253" y="361"/>
                    <a:pt x="253" y="362"/>
                  </a:cubicBezTo>
                  <a:cubicBezTo>
                    <a:pt x="253" y="363"/>
                    <a:pt x="254" y="364"/>
                    <a:pt x="255" y="364"/>
                  </a:cubicBezTo>
                  <a:cubicBezTo>
                    <a:pt x="256" y="364"/>
                    <a:pt x="257" y="363"/>
                    <a:pt x="257" y="362"/>
                  </a:cubicBezTo>
                  <a:cubicBezTo>
                    <a:pt x="257" y="361"/>
                    <a:pt x="256" y="360"/>
                    <a:pt x="255" y="360"/>
                  </a:cubicBezTo>
                  <a:close/>
                  <a:moveTo>
                    <a:pt x="250" y="364"/>
                  </a:moveTo>
                  <a:cubicBezTo>
                    <a:pt x="249" y="364"/>
                    <a:pt x="248" y="365"/>
                    <a:pt x="248" y="366"/>
                  </a:cubicBezTo>
                  <a:cubicBezTo>
                    <a:pt x="248" y="367"/>
                    <a:pt x="249" y="368"/>
                    <a:pt x="250" y="368"/>
                  </a:cubicBezTo>
                  <a:cubicBezTo>
                    <a:pt x="251" y="368"/>
                    <a:pt x="251" y="367"/>
                    <a:pt x="252" y="366"/>
                  </a:cubicBezTo>
                  <a:cubicBezTo>
                    <a:pt x="252" y="365"/>
                    <a:pt x="251" y="364"/>
                    <a:pt x="250" y="364"/>
                  </a:cubicBezTo>
                  <a:close/>
                  <a:moveTo>
                    <a:pt x="243" y="368"/>
                  </a:moveTo>
                  <a:cubicBezTo>
                    <a:pt x="241" y="368"/>
                    <a:pt x="240" y="369"/>
                    <a:pt x="240" y="371"/>
                  </a:cubicBezTo>
                  <a:cubicBezTo>
                    <a:pt x="240" y="373"/>
                    <a:pt x="241" y="375"/>
                    <a:pt x="243" y="375"/>
                  </a:cubicBezTo>
                  <a:cubicBezTo>
                    <a:pt x="245" y="375"/>
                    <a:pt x="246" y="373"/>
                    <a:pt x="247" y="371"/>
                  </a:cubicBezTo>
                  <a:cubicBezTo>
                    <a:pt x="247" y="370"/>
                    <a:pt x="245" y="368"/>
                    <a:pt x="243" y="368"/>
                  </a:cubicBezTo>
                  <a:close/>
                  <a:moveTo>
                    <a:pt x="232" y="355"/>
                  </a:moveTo>
                  <a:cubicBezTo>
                    <a:pt x="231" y="355"/>
                    <a:pt x="231" y="356"/>
                    <a:pt x="230" y="357"/>
                  </a:cubicBezTo>
                  <a:cubicBezTo>
                    <a:pt x="230" y="358"/>
                    <a:pt x="231" y="358"/>
                    <a:pt x="232" y="358"/>
                  </a:cubicBezTo>
                  <a:cubicBezTo>
                    <a:pt x="233" y="358"/>
                    <a:pt x="234" y="358"/>
                    <a:pt x="234" y="357"/>
                  </a:cubicBezTo>
                  <a:cubicBezTo>
                    <a:pt x="234" y="356"/>
                    <a:pt x="233" y="355"/>
                    <a:pt x="232" y="355"/>
                  </a:cubicBezTo>
                  <a:close/>
                  <a:moveTo>
                    <a:pt x="226" y="366"/>
                  </a:moveTo>
                  <a:cubicBezTo>
                    <a:pt x="225" y="366"/>
                    <a:pt x="224" y="367"/>
                    <a:pt x="224" y="368"/>
                  </a:cubicBezTo>
                  <a:cubicBezTo>
                    <a:pt x="224" y="369"/>
                    <a:pt x="225" y="369"/>
                    <a:pt x="226" y="369"/>
                  </a:cubicBezTo>
                  <a:cubicBezTo>
                    <a:pt x="227" y="369"/>
                    <a:pt x="227" y="369"/>
                    <a:pt x="227" y="368"/>
                  </a:cubicBezTo>
                  <a:cubicBezTo>
                    <a:pt x="227" y="367"/>
                    <a:pt x="227" y="366"/>
                    <a:pt x="226" y="366"/>
                  </a:cubicBezTo>
                  <a:close/>
                  <a:moveTo>
                    <a:pt x="176" y="331"/>
                  </a:moveTo>
                  <a:cubicBezTo>
                    <a:pt x="173" y="331"/>
                    <a:pt x="171" y="334"/>
                    <a:pt x="171" y="337"/>
                  </a:cubicBezTo>
                  <a:cubicBezTo>
                    <a:pt x="171" y="339"/>
                    <a:pt x="173" y="342"/>
                    <a:pt x="176" y="342"/>
                  </a:cubicBezTo>
                  <a:cubicBezTo>
                    <a:pt x="179" y="342"/>
                    <a:pt x="182" y="340"/>
                    <a:pt x="182" y="337"/>
                  </a:cubicBezTo>
                  <a:cubicBezTo>
                    <a:pt x="182" y="334"/>
                    <a:pt x="179" y="331"/>
                    <a:pt x="176" y="331"/>
                  </a:cubicBezTo>
                  <a:close/>
                  <a:moveTo>
                    <a:pt x="207" y="336"/>
                  </a:moveTo>
                  <a:cubicBezTo>
                    <a:pt x="205" y="336"/>
                    <a:pt x="203" y="338"/>
                    <a:pt x="203" y="340"/>
                  </a:cubicBezTo>
                  <a:cubicBezTo>
                    <a:pt x="203" y="342"/>
                    <a:pt x="205" y="343"/>
                    <a:pt x="207" y="343"/>
                  </a:cubicBezTo>
                  <a:cubicBezTo>
                    <a:pt x="208" y="343"/>
                    <a:pt x="210" y="342"/>
                    <a:pt x="210" y="340"/>
                  </a:cubicBezTo>
                  <a:cubicBezTo>
                    <a:pt x="210" y="338"/>
                    <a:pt x="209" y="336"/>
                    <a:pt x="207" y="336"/>
                  </a:cubicBezTo>
                  <a:close/>
                  <a:moveTo>
                    <a:pt x="205" y="359"/>
                  </a:moveTo>
                  <a:cubicBezTo>
                    <a:pt x="203" y="359"/>
                    <a:pt x="202" y="361"/>
                    <a:pt x="202" y="362"/>
                  </a:cubicBezTo>
                  <a:cubicBezTo>
                    <a:pt x="202" y="364"/>
                    <a:pt x="203" y="366"/>
                    <a:pt x="205" y="366"/>
                  </a:cubicBezTo>
                  <a:cubicBezTo>
                    <a:pt x="207" y="366"/>
                    <a:pt x="208" y="364"/>
                    <a:pt x="208" y="362"/>
                  </a:cubicBezTo>
                  <a:cubicBezTo>
                    <a:pt x="208" y="361"/>
                    <a:pt x="207" y="359"/>
                    <a:pt x="205" y="359"/>
                  </a:cubicBezTo>
                  <a:close/>
                  <a:moveTo>
                    <a:pt x="263" y="353"/>
                  </a:moveTo>
                  <a:cubicBezTo>
                    <a:pt x="260" y="353"/>
                    <a:pt x="257" y="355"/>
                    <a:pt x="257" y="358"/>
                  </a:cubicBezTo>
                  <a:cubicBezTo>
                    <a:pt x="257" y="361"/>
                    <a:pt x="260" y="363"/>
                    <a:pt x="263" y="363"/>
                  </a:cubicBezTo>
                  <a:cubicBezTo>
                    <a:pt x="266" y="363"/>
                    <a:pt x="268" y="361"/>
                    <a:pt x="268" y="358"/>
                  </a:cubicBezTo>
                  <a:cubicBezTo>
                    <a:pt x="268" y="355"/>
                    <a:pt x="266" y="353"/>
                    <a:pt x="263" y="353"/>
                  </a:cubicBezTo>
                  <a:close/>
                  <a:moveTo>
                    <a:pt x="234" y="360"/>
                  </a:moveTo>
                  <a:cubicBezTo>
                    <a:pt x="231" y="360"/>
                    <a:pt x="228" y="362"/>
                    <a:pt x="228" y="365"/>
                  </a:cubicBezTo>
                  <a:cubicBezTo>
                    <a:pt x="228" y="368"/>
                    <a:pt x="230" y="370"/>
                    <a:pt x="233" y="370"/>
                  </a:cubicBezTo>
                  <a:cubicBezTo>
                    <a:pt x="236" y="370"/>
                    <a:pt x="239" y="368"/>
                    <a:pt x="239" y="365"/>
                  </a:cubicBezTo>
                  <a:cubicBezTo>
                    <a:pt x="239" y="362"/>
                    <a:pt x="236" y="360"/>
                    <a:pt x="234" y="360"/>
                  </a:cubicBezTo>
                  <a:close/>
                  <a:moveTo>
                    <a:pt x="211" y="366"/>
                  </a:moveTo>
                  <a:cubicBezTo>
                    <a:pt x="210" y="366"/>
                    <a:pt x="208" y="368"/>
                    <a:pt x="208" y="370"/>
                  </a:cubicBezTo>
                  <a:cubicBezTo>
                    <a:pt x="208" y="371"/>
                    <a:pt x="210" y="373"/>
                    <a:pt x="211" y="373"/>
                  </a:cubicBezTo>
                  <a:cubicBezTo>
                    <a:pt x="213" y="373"/>
                    <a:pt x="215" y="371"/>
                    <a:pt x="215" y="370"/>
                  </a:cubicBezTo>
                  <a:cubicBezTo>
                    <a:pt x="215" y="368"/>
                    <a:pt x="213" y="366"/>
                    <a:pt x="211" y="366"/>
                  </a:cubicBezTo>
                  <a:close/>
                  <a:moveTo>
                    <a:pt x="243" y="382"/>
                  </a:moveTo>
                  <a:cubicBezTo>
                    <a:pt x="241" y="382"/>
                    <a:pt x="239" y="383"/>
                    <a:pt x="239" y="385"/>
                  </a:cubicBezTo>
                  <a:cubicBezTo>
                    <a:pt x="239" y="387"/>
                    <a:pt x="241" y="389"/>
                    <a:pt x="243" y="389"/>
                  </a:cubicBezTo>
                  <a:cubicBezTo>
                    <a:pt x="244" y="389"/>
                    <a:pt x="246" y="387"/>
                    <a:pt x="246" y="385"/>
                  </a:cubicBezTo>
                  <a:cubicBezTo>
                    <a:pt x="246" y="383"/>
                    <a:pt x="245" y="382"/>
                    <a:pt x="243" y="382"/>
                  </a:cubicBezTo>
                  <a:close/>
                  <a:moveTo>
                    <a:pt x="122" y="409"/>
                  </a:moveTo>
                  <a:cubicBezTo>
                    <a:pt x="120" y="409"/>
                    <a:pt x="118" y="411"/>
                    <a:pt x="118" y="413"/>
                  </a:cubicBezTo>
                  <a:cubicBezTo>
                    <a:pt x="118" y="414"/>
                    <a:pt x="120" y="416"/>
                    <a:pt x="122" y="416"/>
                  </a:cubicBezTo>
                  <a:cubicBezTo>
                    <a:pt x="124" y="416"/>
                    <a:pt x="125" y="415"/>
                    <a:pt x="125" y="413"/>
                  </a:cubicBezTo>
                  <a:cubicBezTo>
                    <a:pt x="125" y="411"/>
                    <a:pt x="124" y="409"/>
                    <a:pt x="122" y="409"/>
                  </a:cubicBezTo>
                  <a:close/>
                  <a:moveTo>
                    <a:pt x="167" y="440"/>
                  </a:moveTo>
                  <a:cubicBezTo>
                    <a:pt x="165" y="440"/>
                    <a:pt x="164" y="441"/>
                    <a:pt x="163" y="443"/>
                  </a:cubicBezTo>
                  <a:cubicBezTo>
                    <a:pt x="163" y="445"/>
                    <a:pt x="165" y="446"/>
                    <a:pt x="167" y="446"/>
                  </a:cubicBezTo>
                  <a:cubicBezTo>
                    <a:pt x="169" y="446"/>
                    <a:pt x="170" y="445"/>
                    <a:pt x="170" y="443"/>
                  </a:cubicBezTo>
                  <a:cubicBezTo>
                    <a:pt x="170" y="441"/>
                    <a:pt x="169" y="440"/>
                    <a:pt x="167" y="440"/>
                  </a:cubicBezTo>
                  <a:close/>
                  <a:moveTo>
                    <a:pt x="194" y="445"/>
                  </a:moveTo>
                  <a:cubicBezTo>
                    <a:pt x="192" y="445"/>
                    <a:pt x="190" y="447"/>
                    <a:pt x="190" y="449"/>
                  </a:cubicBezTo>
                  <a:cubicBezTo>
                    <a:pt x="190" y="450"/>
                    <a:pt x="192" y="452"/>
                    <a:pt x="194" y="452"/>
                  </a:cubicBezTo>
                  <a:cubicBezTo>
                    <a:pt x="196" y="452"/>
                    <a:pt x="197" y="451"/>
                    <a:pt x="197" y="449"/>
                  </a:cubicBezTo>
                  <a:cubicBezTo>
                    <a:pt x="197" y="447"/>
                    <a:pt x="196" y="445"/>
                    <a:pt x="194" y="445"/>
                  </a:cubicBezTo>
                  <a:close/>
                  <a:moveTo>
                    <a:pt x="180" y="426"/>
                  </a:moveTo>
                  <a:cubicBezTo>
                    <a:pt x="178" y="425"/>
                    <a:pt x="176" y="427"/>
                    <a:pt x="176" y="429"/>
                  </a:cubicBezTo>
                  <a:cubicBezTo>
                    <a:pt x="176" y="431"/>
                    <a:pt x="178" y="432"/>
                    <a:pt x="180" y="432"/>
                  </a:cubicBezTo>
                  <a:cubicBezTo>
                    <a:pt x="182" y="432"/>
                    <a:pt x="183" y="431"/>
                    <a:pt x="183" y="429"/>
                  </a:cubicBezTo>
                  <a:cubicBezTo>
                    <a:pt x="183" y="427"/>
                    <a:pt x="182" y="426"/>
                    <a:pt x="180" y="426"/>
                  </a:cubicBezTo>
                  <a:close/>
                  <a:moveTo>
                    <a:pt x="62" y="391"/>
                  </a:moveTo>
                  <a:cubicBezTo>
                    <a:pt x="59" y="391"/>
                    <a:pt x="57" y="393"/>
                    <a:pt x="57" y="396"/>
                  </a:cubicBezTo>
                  <a:cubicBezTo>
                    <a:pt x="57" y="399"/>
                    <a:pt x="59" y="401"/>
                    <a:pt x="62" y="401"/>
                  </a:cubicBezTo>
                  <a:cubicBezTo>
                    <a:pt x="65" y="402"/>
                    <a:pt x="68" y="399"/>
                    <a:pt x="68" y="396"/>
                  </a:cubicBezTo>
                  <a:cubicBezTo>
                    <a:pt x="68" y="393"/>
                    <a:pt x="65" y="391"/>
                    <a:pt x="62" y="391"/>
                  </a:cubicBezTo>
                  <a:close/>
                  <a:moveTo>
                    <a:pt x="67" y="403"/>
                  </a:moveTo>
                  <a:cubicBezTo>
                    <a:pt x="64" y="403"/>
                    <a:pt x="61" y="405"/>
                    <a:pt x="61" y="408"/>
                  </a:cubicBezTo>
                  <a:cubicBezTo>
                    <a:pt x="61" y="411"/>
                    <a:pt x="64" y="413"/>
                    <a:pt x="67" y="413"/>
                  </a:cubicBezTo>
                  <a:cubicBezTo>
                    <a:pt x="70" y="413"/>
                    <a:pt x="72" y="411"/>
                    <a:pt x="72" y="408"/>
                  </a:cubicBezTo>
                  <a:cubicBezTo>
                    <a:pt x="72" y="405"/>
                    <a:pt x="70" y="403"/>
                    <a:pt x="67" y="403"/>
                  </a:cubicBezTo>
                  <a:close/>
                  <a:moveTo>
                    <a:pt x="135" y="427"/>
                  </a:moveTo>
                  <a:cubicBezTo>
                    <a:pt x="132" y="427"/>
                    <a:pt x="130" y="429"/>
                    <a:pt x="130" y="432"/>
                  </a:cubicBezTo>
                  <a:cubicBezTo>
                    <a:pt x="130" y="435"/>
                    <a:pt x="132" y="437"/>
                    <a:pt x="135" y="438"/>
                  </a:cubicBezTo>
                  <a:cubicBezTo>
                    <a:pt x="138" y="438"/>
                    <a:pt x="140" y="435"/>
                    <a:pt x="140" y="432"/>
                  </a:cubicBezTo>
                  <a:cubicBezTo>
                    <a:pt x="140" y="429"/>
                    <a:pt x="138" y="427"/>
                    <a:pt x="135" y="427"/>
                  </a:cubicBezTo>
                  <a:close/>
                  <a:moveTo>
                    <a:pt x="83" y="405"/>
                  </a:moveTo>
                  <a:cubicBezTo>
                    <a:pt x="78" y="405"/>
                    <a:pt x="75" y="408"/>
                    <a:pt x="75" y="412"/>
                  </a:cubicBezTo>
                  <a:cubicBezTo>
                    <a:pt x="75" y="416"/>
                    <a:pt x="78" y="420"/>
                    <a:pt x="82" y="420"/>
                  </a:cubicBezTo>
                  <a:cubicBezTo>
                    <a:pt x="86" y="420"/>
                    <a:pt x="90" y="416"/>
                    <a:pt x="90" y="412"/>
                  </a:cubicBezTo>
                  <a:cubicBezTo>
                    <a:pt x="90" y="408"/>
                    <a:pt x="87" y="405"/>
                    <a:pt x="83" y="405"/>
                  </a:cubicBezTo>
                  <a:close/>
                  <a:moveTo>
                    <a:pt x="121" y="418"/>
                  </a:moveTo>
                  <a:cubicBezTo>
                    <a:pt x="117" y="418"/>
                    <a:pt x="114" y="421"/>
                    <a:pt x="114" y="425"/>
                  </a:cubicBezTo>
                  <a:cubicBezTo>
                    <a:pt x="114" y="429"/>
                    <a:pt x="117" y="432"/>
                    <a:pt x="121" y="432"/>
                  </a:cubicBezTo>
                  <a:cubicBezTo>
                    <a:pt x="125" y="432"/>
                    <a:pt x="129" y="429"/>
                    <a:pt x="129" y="425"/>
                  </a:cubicBezTo>
                  <a:cubicBezTo>
                    <a:pt x="129" y="421"/>
                    <a:pt x="126" y="418"/>
                    <a:pt x="121" y="418"/>
                  </a:cubicBezTo>
                  <a:close/>
                  <a:moveTo>
                    <a:pt x="102" y="405"/>
                  </a:moveTo>
                  <a:cubicBezTo>
                    <a:pt x="96" y="405"/>
                    <a:pt x="91" y="410"/>
                    <a:pt x="91" y="416"/>
                  </a:cubicBezTo>
                  <a:cubicBezTo>
                    <a:pt x="91" y="422"/>
                    <a:pt x="96" y="427"/>
                    <a:pt x="102" y="427"/>
                  </a:cubicBezTo>
                  <a:cubicBezTo>
                    <a:pt x="108" y="427"/>
                    <a:pt x="113" y="422"/>
                    <a:pt x="113" y="416"/>
                  </a:cubicBezTo>
                  <a:cubicBezTo>
                    <a:pt x="113" y="410"/>
                    <a:pt x="108" y="405"/>
                    <a:pt x="102" y="405"/>
                  </a:cubicBezTo>
                  <a:close/>
                  <a:moveTo>
                    <a:pt x="180" y="435"/>
                  </a:moveTo>
                  <a:cubicBezTo>
                    <a:pt x="176" y="435"/>
                    <a:pt x="173" y="439"/>
                    <a:pt x="173" y="443"/>
                  </a:cubicBezTo>
                  <a:cubicBezTo>
                    <a:pt x="173" y="447"/>
                    <a:pt x="176" y="450"/>
                    <a:pt x="180" y="450"/>
                  </a:cubicBezTo>
                  <a:cubicBezTo>
                    <a:pt x="184" y="450"/>
                    <a:pt x="188" y="447"/>
                    <a:pt x="188" y="443"/>
                  </a:cubicBezTo>
                  <a:cubicBezTo>
                    <a:pt x="188" y="439"/>
                    <a:pt x="184" y="435"/>
                    <a:pt x="180" y="435"/>
                  </a:cubicBezTo>
                  <a:close/>
                  <a:moveTo>
                    <a:pt x="180" y="407"/>
                  </a:moveTo>
                  <a:cubicBezTo>
                    <a:pt x="176" y="407"/>
                    <a:pt x="173" y="410"/>
                    <a:pt x="173" y="415"/>
                  </a:cubicBezTo>
                  <a:cubicBezTo>
                    <a:pt x="173" y="419"/>
                    <a:pt x="176" y="422"/>
                    <a:pt x="180" y="422"/>
                  </a:cubicBezTo>
                  <a:cubicBezTo>
                    <a:pt x="184" y="422"/>
                    <a:pt x="187" y="419"/>
                    <a:pt x="187" y="415"/>
                  </a:cubicBezTo>
                  <a:cubicBezTo>
                    <a:pt x="187" y="411"/>
                    <a:pt x="184" y="407"/>
                    <a:pt x="180" y="407"/>
                  </a:cubicBezTo>
                  <a:close/>
                  <a:moveTo>
                    <a:pt x="259" y="317"/>
                  </a:moveTo>
                  <a:cubicBezTo>
                    <a:pt x="255" y="317"/>
                    <a:pt x="251" y="320"/>
                    <a:pt x="251" y="324"/>
                  </a:cubicBezTo>
                  <a:cubicBezTo>
                    <a:pt x="251" y="328"/>
                    <a:pt x="255" y="332"/>
                    <a:pt x="259" y="332"/>
                  </a:cubicBezTo>
                  <a:cubicBezTo>
                    <a:pt x="263" y="332"/>
                    <a:pt x="266" y="328"/>
                    <a:pt x="266" y="324"/>
                  </a:cubicBezTo>
                  <a:cubicBezTo>
                    <a:pt x="266" y="320"/>
                    <a:pt x="263" y="317"/>
                    <a:pt x="259" y="317"/>
                  </a:cubicBezTo>
                  <a:close/>
                  <a:moveTo>
                    <a:pt x="203" y="267"/>
                  </a:moveTo>
                  <a:cubicBezTo>
                    <a:pt x="201" y="267"/>
                    <a:pt x="199" y="269"/>
                    <a:pt x="199" y="271"/>
                  </a:cubicBezTo>
                  <a:cubicBezTo>
                    <a:pt x="199" y="273"/>
                    <a:pt x="201" y="274"/>
                    <a:pt x="203" y="274"/>
                  </a:cubicBezTo>
                  <a:cubicBezTo>
                    <a:pt x="204" y="274"/>
                    <a:pt x="206" y="273"/>
                    <a:pt x="206" y="271"/>
                  </a:cubicBezTo>
                  <a:cubicBezTo>
                    <a:pt x="206" y="269"/>
                    <a:pt x="205" y="267"/>
                    <a:pt x="203" y="267"/>
                  </a:cubicBezTo>
                  <a:close/>
                  <a:moveTo>
                    <a:pt x="197" y="260"/>
                  </a:moveTo>
                  <a:cubicBezTo>
                    <a:pt x="195" y="260"/>
                    <a:pt x="193" y="262"/>
                    <a:pt x="193" y="264"/>
                  </a:cubicBezTo>
                  <a:cubicBezTo>
                    <a:pt x="193" y="265"/>
                    <a:pt x="195" y="267"/>
                    <a:pt x="196" y="267"/>
                  </a:cubicBezTo>
                  <a:cubicBezTo>
                    <a:pt x="198" y="267"/>
                    <a:pt x="200" y="266"/>
                    <a:pt x="200" y="264"/>
                  </a:cubicBezTo>
                  <a:cubicBezTo>
                    <a:pt x="200" y="262"/>
                    <a:pt x="198" y="260"/>
                    <a:pt x="197" y="260"/>
                  </a:cubicBezTo>
                  <a:close/>
                  <a:moveTo>
                    <a:pt x="207" y="276"/>
                  </a:moveTo>
                  <a:cubicBezTo>
                    <a:pt x="201" y="276"/>
                    <a:pt x="196" y="281"/>
                    <a:pt x="196" y="287"/>
                  </a:cubicBezTo>
                  <a:cubicBezTo>
                    <a:pt x="196" y="293"/>
                    <a:pt x="200" y="298"/>
                    <a:pt x="206" y="298"/>
                  </a:cubicBezTo>
                  <a:cubicBezTo>
                    <a:pt x="212" y="298"/>
                    <a:pt x="217" y="293"/>
                    <a:pt x="217" y="287"/>
                  </a:cubicBezTo>
                  <a:cubicBezTo>
                    <a:pt x="217" y="281"/>
                    <a:pt x="213" y="276"/>
                    <a:pt x="207" y="276"/>
                  </a:cubicBezTo>
                  <a:close/>
                  <a:moveTo>
                    <a:pt x="218" y="344"/>
                  </a:moveTo>
                  <a:cubicBezTo>
                    <a:pt x="212" y="344"/>
                    <a:pt x="207" y="348"/>
                    <a:pt x="207" y="355"/>
                  </a:cubicBezTo>
                  <a:cubicBezTo>
                    <a:pt x="207" y="361"/>
                    <a:pt x="212" y="365"/>
                    <a:pt x="218" y="366"/>
                  </a:cubicBezTo>
                  <a:cubicBezTo>
                    <a:pt x="224" y="366"/>
                    <a:pt x="229" y="361"/>
                    <a:pt x="229" y="355"/>
                  </a:cubicBezTo>
                  <a:cubicBezTo>
                    <a:pt x="229" y="349"/>
                    <a:pt x="224" y="344"/>
                    <a:pt x="218" y="344"/>
                  </a:cubicBezTo>
                  <a:close/>
                  <a:moveTo>
                    <a:pt x="246" y="340"/>
                  </a:moveTo>
                  <a:cubicBezTo>
                    <a:pt x="240" y="340"/>
                    <a:pt x="235" y="345"/>
                    <a:pt x="235" y="351"/>
                  </a:cubicBezTo>
                  <a:cubicBezTo>
                    <a:pt x="235" y="357"/>
                    <a:pt x="240" y="362"/>
                    <a:pt x="246" y="362"/>
                  </a:cubicBezTo>
                  <a:cubicBezTo>
                    <a:pt x="252" y="362"/>
                    <a:pt x="257" y="357"/>
                    <a:pt x="257" y="351"/>
                  </a:cubicBezTo>
                  <a:cubicBezTo>
                    <a:pt x="257" y="345"/>
                    <a:pt x="252" y="340"/>
                    <a:pt x="246" y="340"/>
                  </a:cubicBezTo>
                  <a:close/>
                  <a:moveTo>
                    <a:pt x="26" y="250"/>
                  </a:moveTo>
                  <a:cubicBezTo>
                    <a:pt x="17" y="250"/>
                    <a:pt x="11" y="256"/>
                    <a:pt x="10" y="265"/>
                  </a:cubicBezTo>
                  <a:cubicBezTo>
                    <a:pt x="10" y="273"/>
                    <a:pt x="17" y="280"/>
                    <a:pt x="26" y="280"/>
                  </a:cubicBezTo>
                  <a:cubicBezTo>
                    <a:pt x="34" y="280"/>
                    <a:pt x="41" y="274"/>
                    <a:pt x="41" y="265"/>
                  </a:cubicBezTo>
                  <a:cubicBezTo>
                    <a:pt x="41" y="257"/>
                    <a:pt x="34" y="250"/>
                    <a:pt x="26" y="250"/>
                  </a:cubicBezTo>
                  <a:close/>
                  <a:moveTo>
                    <a:pt x="97" y="113"/>
                  </a:moveTo>
                  <a:cubicBezTo>
                    <a:pt x="89" y="113"/>
                    <a:pt x="82" y="120"/>
                    <a:pt x="82" y="129"/>
                  </a:cubicBezTo>
                  <a:cubicBezTo>
                    <a:pt x="82" y="137"/>
                    <a:pt x="89" y="144"/>
                    <a:pt x="97" y="144"/>
                  </a:cubicBezTo>
                  <a:cubicBezTo>
                    <a:pt x="105" y="144"/>
                    <a:pt x="112" y="137"/>
                    <a:pt x="112" y="129"/>
                  </a:cubicBezTo>
                  <a:cubicBezTo>
                    <a:pt x="113" y="120"/>
                    <a:pt x="106" y="114"/>
                    <a:pt x="97" y="113"/>
                  </a:cubicBezTo>
                  <a:close/>
                  <a:moveTo>
                    <a:pt x="148" y="139"/>
                  </a:moveTo>
                  <a:cubicBezTo>
                    <a:pt x="139" y="139"/>
                    <a:pt x="132" y="146"/>
                    <a:pt x="132" y="154"/>
                  </a:cubicBezTo>
                  <a:cubicBezTo>
                    <a:pt x="132" y="162"/>
                    <a:pt x="139" y="169"/>
                    <a:pt x="147" y="169"/>
                  </a:cubicBezTo>
                  <a:cubicBezTo>
                    <a:pt x="156" y="169"/>
                    <a:pt x="163" y="163"/>
                    <a:pt x="163" y="154"/>
                  </a:cubicBezTo>
                  <a:cubicBezTo>
                    <a:pt x="163" y="146"/>
                    <a:pt x="156" y="139"/>
                    <a:pt x="148" y="139"/>
                  </a:cubicBezTo>
                  <a:close/>
                  <a:moveTo>
                    <a:pt x="156" y="411"/>
                  </a:moveTo>
                  <a:cubicBezTo>
                    <a:pt x="148" y="411"/>
                    <a:pt x="141" y="418"/>
                    <a:pt x="141" y="426"/>
                  </a:cubicBezTo>
                  <a:cubicBezTo>
                    <a:pt x="141" y="434"/>
                    <a:pt x="148" y="441"/>
                    <a:pt x="156" y="441"/>
                  </a:cubicBezTo>
                  <a:cubicBezTo>
                    <a:pt x="164" y="441"/>
                    <a:pt x="171" y="435"/>
                    <a:pt x="171" y="426"/>
                  </a:cubicBezTo>
                  <a:cubicBezTo>
                    <a:pt x="171" y="418"/>
                    <a:pt x="165" y="411"/>
                    <a:pt x="156" y="411"/>
                  </a:cubicBezTo>
                  <a:close/>
                  <a:moveTo>
                    <a:pt x="262" y="365"/>
                  </a:moveTo>
                  <a:cubicBezTo>
                    <a:pt x="254" y="365"/>
                    <a:pt x="247" y="372"/>
                    <a:pt x="247" y="380"/>
                  </a:cubicBezTo>
                  <a:cubicBezTo>
                    <a:pt x="247" y="389"/>
                    <a:pt x="253" y="395"/>
                    <a:pt x="262" y="396"/>
                  </a:cubicBezTo>
                  <a:cubicBezTo>
                    <a:pt x="270" y="396"/>
                    <a:pt x="277" y="389"/>
                    <a:pt x="277" y="380"/>
                  </a:cubicBezTo>
                  <a:cubicBezTo>
                    <a:pt x="277" y="372"/>
                    <a:pt x="270" y="365"/>
                    <a:pt x="262" y="365"/>
                  </a:cubicBezTo>
                  <a:close/>
                  <a:moveTo>
                    <a:pt x="38" y="359"/>
                  </a:moveTo>
                  <a:cubicBezTo>
                    <a:pt x="35" y="359"/>
                    <a:pt x="33" y="361"/>
                    <a:pt x="33" y="364"/>
                  </a:cubicBezTo>
                  <a:cubicBezTo>
                    <a:pt x="33" y="367"/>
                    <a:pt x="35" y="370"/>
                    <a:pt x="38" y="370"/>
                  </a:cubicBezTo>
                  <a:cubicBezTo>
                    <a:pt x="41" y="370"/>
                    <a:pt x="43" y="367"/>
                    <a:pt x="43" y="364"/>
                  </a:cubicBezTo>
                  <a:cubicBezTo>
                    <a:pt x="43" y="361"/>
                    <a:pt x="41" y="359"/>
                    <a:pt x="38" y="359"/>
                  </a:cubicBezTo>
                  <a:close/>
                  <a:moveTo>
                    <a:pt x="37" y="371"/>
                  </a:moveTo>
                  <a:cubicBezTo>
                    <a:pt x="34" y="371"/>
                    <a:pt x="32" y="374"/>
                    <a:pt x="32" y="377"/>
                  </a:cubicBezTo>
                  <a:cubicBezTo>
                    <a:pt x="32" y="380"/>
                    <a:pt x="34" y="382"/>
                    <a:pt x="37" y="382"/>
                  </a:cubicBezTo>
                  <a:cubicBezTo>
                    <a:pt x="40" y="382"/>
                    <a:pt x="43" y="380"/>
                    <a:pt x="43" y="377"/>
                  </a:cubicBezTo>
                  <a:cubicBezTo>
                    <a:pt x="43" y="374"/>
                    <a:pt x="40" y="372"/>
                    <a:pt x="37" y="371"/>
                  </a:cubicBezTo>
                  <a:close/>
                  <a:moveTo>
                    <a:pt x="146" y="393"/>
                  </a:moveTo>
                  <a:cubicBezTo>
                    <a:pt x="144" y="393"/>
                    <a:pt x="143" y="395"/>
                    <a:pt x="143" y="397"/>
                  </a:cubicBezTo>
                  <a:cubicBezTo>
                    <a:pt x="143" y="398"/>
                    <a:pt x="144" y="400"/>
                    <a:pt x="146" y="400"/>
                  </a:cubicBezTo>
                  <a:cubicBezTo>
                    <a:pt x="148" y="400"/>
                    <a:pt x="150" y="399"/>
                    <a:pt x="150" y="397"/>
                  </a:cubicBezTo>
                  <a:cubicBezTo>
                    <a:pt x="150" y="395"/>
                    <a:pt x="148" y="393"/>
                    <a:pt x="146" y="393"/>
                  </a:cubicBezTo>
                  <a:close/>
                  <a:moveTo>
                    <a:pt x="25" y="332"/>
                  </a:moveTo>
                  <a:cubicBezTo>
                    <a:pt x="16" y="332"/>
                    <a:pt x="9" y="339"/>
                    <a:pt x="9" y="347"/>
                  </a:cubicBezTo>
                  <a:cubicBezTo>
                    <a:pt x="9" y="356"/>
                    <a:pt x="16" y="362"/>
                    <a:pt x="24" y="363"/>
                  </a:cubicBezTo>
                  <a:cubicBezTo>
                    <a:pt x="33" y="363"/>
                    <a:pt x="40" y="356"/>
                    <a:pt x="40" y="347"/>
                  </a:cubicBezTo>
                  <a:cubicBezTo>
                    <a:pt x="40" y="339"/>
                    <a:pt x="33" y="332"/>
                    <a:pt x="25" y="332"/>
                  </a:cubicBezTo>
                  <a:close/>
                  <a:moveTo>
                    <a:pt x="69" y="141"/>
                  </a:moveTo>
                  <a:cubicBezTo>
                    <a:pt x="89" y="140"/>
                    <a:pt x="106" y="155"/>
                    <a:pt x="107" y="175"/>
                  </a:cubicBezTo>
                  <a:cubicBezTo>
                    <a:pt x="108" y="195"/>
                    <a:pt x="93" y="212"/>
                    <a:pt x="73" y="214"/>
                  </a:cubicBezTo>
                  <a:cubicBezTo>
                    <a:pt x="53" y="215"/>
                    <a:pt x="36" y="200"/>
                    <a:pt x="35" y="180"/>
                  </a:cubicBezTo>
                  <a:cubicBezTo>
                    <a:pt x="34" y="160"/>
                    <a:pt x="49" y="143"/>
                    <a:pt x="69" y="141"/>
                  </a:cubicBezTo>
                  <a:close/>
                  <a:moveTo>
                    <a:pt x="225" y="387"/>
                  </a:moveTo>
                  <a:cubicBezTo>
                    <a:pt x="245" y="386"/>
                    <a:pt x="262" y="401"/>
                    <a:pt x="263" y="421"/>
                  </a:cubicBezTo>
                  <a:cubicBezTo>
                    <a:pt x="264" y="441"/>
                    <a:pt x="249" y="458"/>
                    <a:pt x="229" y="459"/>
                  </a:cubicBezTo>
                  <a:cubicBezTo>
                    <a:pt x="209" y="461"/>
                    <a:pt x="192" y="445"/>
                    <a:pt x="191" y="425"/>
                  </a:cubicBezTo>
                  <a:cubicBezTo>
                    <a:pt x="190" y="405"/>
                    <a:pt x="205" y="388"/>
                    <a:pt x="225" y="387"/>
                  </a:cubicBezTo>
                  <a:close/>
                  <a:moveTo>
                    <a:pt x="124" y="187"/>
                  </a:moveTo>
                  <a:cubicBezTo>
                    <a:pt x="137" y="186"/>
                    <a:pt x="148" y="196"/>
                    <a:pt x="149" y="209"/>
                  </a:cubicBezTo>
                  <a:cubicBezTo>
                    <a:pt x="150" y="222"/>
                    <a:pt x="140" y="234"/>
                    <a:pt x="127" y="235"/>
                  </a:cubicBezTo>
                  <a:cubicBezTo>
                    <a:pt x="113" y="236"/>
                    <a:pt x="102" y="225"/>
                    <a:pt x="101" y="212"/>
                  </a:cubicBezTo>
                  <a:cubicBezTo>
                    <a:pt x="100" y="199"/>
                    <a:pt x="110" y="187"/>
                    <a:pt x="124" y="187"/>
                  </a:cubicBezTo>
                  <a:close/>
                  <a:moveTo>
                    <a:pt x="24" y="198"/>
                  </a:moveTo>
                  <a:cubicBezTo>
                    <a:pt x="37" y="197"/>
                    <a:pt x="48" y="207"/>
                    <a:pt x="49" y="220"/>
                  </a:cubicBezTo>
                  <a:cubicBezTo>
                    <a:pt x="50" y="234"/>
                    <a:pt x="40" y="245"/>
                    <a:pt x="27" y="246"/>
                  </a:cubicBezTo>
                  <a:cubicBezTo>
                    <a:pt x="13" y="247"/>
                    <a:pt x="2" y="237"/>
                    <a:pt x="1" y="223"/>
                  </a:cubicBezTo>
                  <a:cubicBezTo>
                    <a:pt x="0" y="210"/>
                    <a:pt x="10" y="199"/>
                    <a:pt x="24" y="198"/>
                  </a:cubicBezTo>
                  <a:close/>
                  <a:moveTo>
                    <a:pt x="224" y="293"/>
                  </a:moveTo>
                  <a:cubicBezTo>
                    <a:pt x="237" y="293"/>
                    <a:pt x="249" y="303"/>
                    <a:pt x="250" y="316"/>
                  </a:cubicBezTo>
                  <a:cubicBezTo>
                    <a:pt x="250" y="329"/>
                    <a:pt x="240" y="341"/>
                    <a:pt x="227" y="342"/>
                  </a:cubicBezTo>
                  <a:cubicBezTo>
                    <a:pt x="214" y="343"/>
                    <a:pt x="202" y="332"/>
                    <a:pt x="201" y="319"/>
                  </a:cubicBezTo>
                  <a:cubicBezTo>
                    <a:pt x="201" y="306"/>
                    <a:pt x="211" y="294"/>
                    <a:pt x="224" y="293"/>
                  </a:cubicBezTo>
                  <a:close/>
                  <a:moveTo>
                    <a:pt x="45" y="382"/>
                  </a:moveTo>
                  <a:cubicBezTo>
                    <a:pt x="38" y="381"/>
                    <a:pt x="34" y="386"/>
                    <a:pt x="33" y="392"/>
                  </a:cubicBezTo>
                  <a:cubicBezTo>
                    <a:pt x="33" y="398"/>
                    <a:pt x="38" y="403"/>
                    <a:pt x="44" y="403"/>
                  </a:cubicBezTo>
                  <a:cubicBezTo>
                    <a:pt x="50" y="403"/>
                    <a:pt x="55" y="399"/>
                    <a:pt x="55" y="393"/>
                  </a:cubicBezTo>
                  <a:cubicBezTo>
                    <a:pt x="55" y="386"/>
                    <a:pt x="51" y="382"/>
                    <a:pt x="45" y="382"/>
                  </a:cubicBezTo>
                  <a:close/>
                  <a:moveTo>
                    <a:pt x="179" y="232"/>
                  </a:moveTo>
                  <a:cubicBezTo>
                    <a:pt x="178" y="232"/>
                    <a:pt x="177" y="233"/>
                    <a:pt x="177" y="234"/>
                  </a:cubicBezTo>
                  <a:cubicBezTo>
                    <a:pt x="177" y="235"/>
                    <a:pt x="178" y="236"/>
                    <a:pt x="179" y="236"/>
                  </a:cubicBezTo>
                  <a:cubicBezTo>
                    <a:pt x="180" y="236"/>
                    <a:pt x="181" y="235"/>
                    <a:pt x="181" y="234"/>
                  </a:cubicBezTo>
                  <a:cubicBezTo>
                    <a:pt x="181" y="233"/>
                    <a:pt x="180" y="232"/>
                    <a:pt x="179" y="232"/>
                  </a:cubicBezTo>
                  <a:close/>
                  <a:moveTo>
                    <a:pt x="180" y="238"/>
                  </a:moveTo>
                  <a:cubicBezTo>
                    <a:pt x="178" y="238"/>
                    <a:pt x="177" y="239"/>
                    <a:pt x="177" y="241"/>
                  </a:cubicBezTo>
                  <a:cubicBezTo>
                    <a:pt x="177" y="243"/>
                    <a:pt x="178" y="244"/>
                    <a:pt x="180" y="244"/>
                  </a:cubicBezTo>
                  <a:cubicBezTo>
                    <a:pt x="182" y="244"/>
                    <a:pt x="183" y="243"/>
                    <a:pt x="183" y="241"/>
                  </a:cubicBezTo>
                  <a:cubicBezTo>
                    <a:pt x="183" y="239"/>
                    <a:pt x="182" y="238"/>
                    <a:pt x="180" y="238"/>
                  </a:cubicBezTo>
                  <a:close/>
                  <a:moveTo>
                    <a:pt x="149" y="266"/>
                  </a:moveTo>
                  <a:cubicBezTo>
                    <a:pt x="149" y="266"/>
                    <a:pt x="150" y="266"/>
                    <a:pt x="150" y="266"/>
                  </a:cubicBezTo>
                  <a:cubicBezTo>
                    <a:pt x="152" y="267"/>
                    <a:pt x="154" y="268"/>
                    <a:pt x="157" y="268"/>
                  </a:cubicBezTo>
                  <a:cubicBezTo>
                    <a:pt x="165" y="268"/>
                    <a:pt x="172" y="261"/>
                    <a:pt x="172" y="253"/>
                  </a:cubicBezTo>
                  <a:cubicBezTo>
                    <a:pt x="172" y="244"/>
                    <a:pt x="165" y="237"/>
                    <a:pt x="157" y="237"/>
                  </a:cubicBezTo>
                  <a:cubicBezTo>
                    <a:pt x="149" y="237"/>
                    <a:pt x="142" y="244"/>
                    <a:pt x="142" y="252"/>
                  </a:cubicBezTo>
                  <a:cubicBezTo>
                    <a:pt x="142" y="258"/>
                    <a:pt x="145" y="263"/>
                    <a:pt x="149" y="266"/>
                  </a:cubicBezTo>
                  <a:close/>
                  <a:moveTo>
                    <a:pt x="198" y="332"/>
                  </a:moveTo>
                  <a:cubicBezTo>
                    <a:pt x="196" y="332"/>
                    <a:pt x="195" y="334"/>
                    <a:pt x="195" y="336"/>
                  </a:cubicBezTo>
                  <a:cubicBezTo>
                    <a:pt x="195" y="337"/>
                    <a:pt x="196" y="339"/>
                    <a:pt x="198" y="339"/>
                  </a:cubicBezTo>
                  <a:cubicBezTo>
                    <a:pt x="200" y="339"/>
                    <a:pt x="202" y="337"/>
                    <a:pt x="202" y="336"/>
                  </a:cubicBezTo>
                  <a:cubicBezTo>
                    <a:pt x="202" y="334"/>
                    <a:pt x="200" y="332"/>
                    <a:pt x="198" y="332"/>
                  </a:cubicBezTo>
                  <a:close/>
                  <a:moveTo>
                    <a:pt x="69" y="258"/>
                  </a:moveTo>
                  <a:cubicBezTo>
                    <a:pt x="68" y="258"/>
                    <a:pt x="67" y="259"/>
                    <a:pt x="67" y="260"/>
                  </a:cubicBezTo>
                  <a:cubicBezTo>
                    <a:pt x="67" y="261"/>
                    <a:pt x="68" y="262"/>
                    <a:pt x="69" y="262"/>
                  </a:cubicBezTo>
                  <a:cubicBezTo>
                    <a:pt x="70" y="262"/>
                    <a:pt x="71" y="261"/>
                    <a:pt x="71" y="260"/>
                  </a:cubicBezTo>
                  <a:cubicBezTo>
                    <a:pt x="71" y="259"/>
                    <a:pt x="70" y="258"/>
                    <a:pt x="69" y="258"/>
                  </a:cubicBezTo>
                  <a:close/>
                  <a:moveTo>
                    <a:pt x="91" y="239"/>
                  </a:moveTo>
                  <a:cubicBezTo>
                    <a:pt x="90" y="239"/>
                    <a:pt x="89" y="239"/>
                    <a:pt x="89" y="240"/>
                  </a:cubicBezTo>
                  <a:cubicBezTo>
                    <a:pt x="89" y="242"/>
                    <a:pt x="90" y="242"/>
                    <a:pt x="91" y="242"/>
                  </a:cubicBezTo>
                  <a:cubicBezTo>
                    <a:pt x="92" y="242"/>
                    <a:pt x="92" y="242"/>
                    <a:pt x="92" y="241"/>
                  </a:cubicBezTo>
                  <a:cubicBezTo>
                    <a:pt x="92" y="239"/>
                    <a:pt x="92" y="239"/>
                    <a:pt x="91" y="239"/>
                  </a:cubicBezTo>
                  <a:close/>
                  <a:moveTo>
                    <a:pt x="51" y="272"/>
                  </a:moveTo>
                  <a:cubicBezTo>
                    <a:pt x="50" y="272"/>
                    <a:pt x="49" y="273"/>
                    <a:pt x="49" y="274"/>
                  </a:cubicBezTo>
                  <a:cubicBezTo>
                    <a:pt x="49" y="275"/>
                    <a:pt x="50" y="276"/>
                    <a:pt x="51" y="276"/>
                  </a:cubicBezTo>
                  <a:cubicBezTo>
                    <a:pt x="52" y="276"/>
                    <a:pt x="53" y="275"/>
                    <a:pt x="53" y="274"/>
                  </a:cubicBezTo>
                  <a:cubicBezTo>
                    <a:pt x="53" y="273"/>
                    <a:pt x="52" y="272"/>
                    <a:pt x="51" y="272"/>
                  </a:cubicBezTo>
                  <a:close/>
                  <a:moveTo>
                    <a:pt x="43" y="275"/>
                  </a:moveTo>
                  <a:cubicBezTo>
                    <a:pt x="42" y="275"/>
                    <a:pt x="41" y="276"/>
                    <a:pt x="41" y="277"/>
                  </a:cubicBezTo>
                  <a:cubicBezTo>
                    <a:pt x="41" y="278"/>
                    <a:pt x="42" y="278"/>
                    <a:pt x="43" y="278"/>
                  </a:cubicBezTo>
                  <a:cubicBezTo>
                    <a:pt x="44" y="278"/>
                    <a:pt x="45" y="278"/>
                    <a:pt x="45" y="277"/>
                  </a:cubicBezTo>
                  <a:cubicBezTo>
                    <a:pt x="45" y="276"/>
                    <a:pt x="44" y="275"/>
                    <a:pt x="43" y="275"/>
                  </a:cubicBezTo>
                  <a:close/>
                  <a:moveTo>
                    <a:pt x="83" y="306"/>
                  </a:moveTo>
                  <a:cubicBezTo>
                    <a:pt x="82" y="306"/>
                    <a:pt x="81" y="307"/>
                    <a:pt x="81" y="308"/>
                  </a:cubicBezTo>
                  <a:cubicBezTo>
                    <a:pt x="81" y="309"/>
                    <a:pt x="82" y="310"/>
                    <a:pt x="83" y="310"/>
                  </a:cubicBezTo>
                  <a:cubicBezTo>
                    <a:pt x="84" y="310"/>
                    <a:pt x="84" y="309"/>
                    <a:pt x="84" y="308"/>
                  </a:cubicBezTo>
                  <a:cubicBezTo>
                    <a:pt x="84" y="307"/>
                    <a:pt x="84" y="306"/>
                    <a:pt x="83" y="306"/>
                  </a:cubicBezTo>
                  <a:close/>
                  <a:moveTo>
                    <a:pt x="95" y="330"/>
                  </a:moveTo>
                  <a:cubicBezTo>
                    <a:pt x="94" y="330"/>
                    <a:pt x="94" y="331"/>
                    <a:pt x="94" y="332"/>
                  </a:cubicBezTo>
                  <a:cubicBezTo>
                    <a:pt x="94" y="333"/>
                    <a:pt x="94" y="334"/>
                    <a:pt x="95" y="334"/>
                  </a:cubicBezTo>
                  <a:cubicBezTo>
                    <a:pt x="96" y="334"/>
                    <a:pt x="97" y="333"/>
                    <a:pt x="97" y="332"/>
                  </a:cubicBezTo>
                  <a:cubicBezTo>
                    <a:pt x="97" y="331"/>
                    <a:pt x="97" y="330"/>
                    <a:pt x="95" y="330"/>
                  </a:cubicBezTo>
                  <a:close/>
                  <a:moveTo>
                    <a:pt x="77" y="356"/>
                  </a:moveTo>
                  <a:cubicBezTo>
                    <a:pt x="76" y="356"/>
                    <a:pt x="75" y="356"/>
                    <a:pt x="75" y="358"/>
                  </a:cubicBezTo>
                  <a:cubicBezTo>
                    <a:pt x="75" y="359"/>
                    <a:pt x="76" y="359"/>
                    <a:pt x="77" y="359"/>
                  </a:cubicBezTo>
                  <a:cubicBezTo>
                    <a:pt x="78" y="359"/>
                    <a:pt x="79" y="359"/>
                    <a:pt x="79" y="358"/>
                  </a:cubicBezTo>
                  <a:cubicBezTo>
                    <a:pt x="79" y="357"/>
                    <a:pt x="78" y="356"/>
                    <a:pt x="77" y="356"/>
                  </a:cubicBezTo>
                  <a:close/>
                  <a:moveTo>
                    <a:pt x="44" y="344"/>
                  </a:moveTo>
                  <a:cubicBezTo>
                    <a:pt x="43" y="344"/>
                    <a:pt x="42" y="345"/>
                    <a:pt x="42" y="346"/>
                  </a:cubicBezTo>
                  <a:cubicBezTo>
                    <a:pt x="42" y="347"/>
                    <a:pt x="43" y="348"/>
                    <a:pt x="44" y="348"/>
                  </a:cubicBezTo>
                  <a:cubicBezTo>
                    <a:pt x="45" y="348"/>
                    <a:pt x="46" y="347"/>
                    <a:pt x="46" y="346"/>
                  </a:cubicBezTo>
                  <a:cubicBezTo>
                    <a:pt x="46" y="345"/>
                    <a:pt x="45" y="344"/>
                    <a:pt x="44" y="344"/>
                  </a:cubicBezTo>
                  <a:close/>
                  <a:moveTo>
                    <a:pt x="65" y="378"/>
                  </a:moveTo>
                  <a:cubicBezTo>
                    <a:pt x="64" y="378"/>
                    <a:pt x="63" y="379"/>
                    <a:pt x="63" y="380"/>
                  </a:cubicBezTo>
                  <a:cubicBezTo>
                    <a:pt x="63" y="381"/>
                    <a:pt x="64" y="382"/>
                    <a:pt x="65" y="382"/>
                  </a:cubicBezTo>
                  <a:cubicBezTo>
                    <a:pt x="66" y="382"/>
                    <a:pt x="67" y="381"/>
                    <a:pt x="67" y="380"/>
                  </a:cubicBezTo>
                  <a:cubicBezTo>
                    <a:pt x="67" y="379"/>
                    <a:pt x="66" y="378"/>
                    <a:pt x="65" y="378"/>
                  </a:cubicBezTo>
                  <a:close/>
                  <a:moveTo>
                    <a:pt x="54" y="353"/>
                  </a:moveTo>
                  <a:cubicBezTo>
                    <a:pt x="53" y="353"/>
                    <a:pt x="52" y="354"/>
                    <a:pt x="52" y="355"/>
                  </a:cubicBezTo>
                  <a:cubicBezTo>
                    <a:pt x="52" y="356"/>
                    <a:pt x="53" y="356"/>
                    <a:pt x="54" y="356"/>
                  </a:cubicBezTo>
                  <a:cubicBezTo>
                    <a:pt x="55" y="356"/>
                    <a:pt x="56" y="356"/>
                    <a:pt x="56" y="355"/>
                  </a:cubicBezTo>
                  <a:cubicBezTo>
                    <a:pt x="56" y="354"/>
                    <a:pt x="55" y="353"/>
                    <a:pt x="54" y="353"/>
                  </a:cubicBezTo>
                  <a:close/>
                  <a:moveTo>
                    <a:pt x="77" y="401"/>
                  </a:moveTo>
                  <a:cubicBezTo>
                    <a:pt x="76" y="401"/>
                    <a:pt x="75" y="402"/>
                    <a:pt x="75" y="403"/>
                  </a:cubicBezTo>
                  <a:cubicBezTo>
                    <a:pt x="75" y="404"/>
                    <a:pt x="76" y="405"/>
                    <a:pt x="77" y="405"/>
                  </a:cubicBezTo>
                  <a:cubicBezTo>
                    <a:pt x="78" y="405"/>
                    <a:pt x="79" y="404"/>
                    <a:pt x="79" y="403"/>
                  </a:cubicBezTo>
                  <a:cubicBezTo>
                    <a:pt x="79" y="402"/>
                    <a:pt x="78" y="401"/>
                    <a:pt x="77" y="401"/>
                  </a:cubicBezTo>
                  <a:close/>
                  <a:moveTo>
                    <a:pt x="109" y="401"/>
                  </a:moveTo>
                  <a:cubicBezTo>
                    <a:pt x="108" y="401"/>
                    <a:pt x="107" y="402"/>
                    <a:pt x="107" y="403"/>
                  </a:cubicBezTo>
                  <a:cubicBezTo>
                    <a:pt x="107" y="404"/>
                    <a:pt x="108" y="405"/>
                    <a:pt x="109" y="405"/>
                  </a:cubicBezTo>
                  <a:cubicBezTo>
                    <a:pt x="110" y="405"/>
                    <a:pt x="111" y="404"/>
                    <a:pt x="111" y="403"/>
                  </a:cubicBezTo>
                  <a:cubicBezTo>
                    <a:pt x="111" y="402"/>
                    <a:pt x="110" y="401"/>
                    <a:pt x="109" y="401"/>
                  </a:cubicBezTo>
                  <a:close/>
                  <a:moveTo>
                    <a:pt x="129" y="349"/>
                  </a:moveTo>
                  <a:cubicBezTo>
                    <a:pt x="128" y="349"/>
                    <a:pt x="127" y="350"/>
                    <a:pt x="127" y="351"/>
                  </a:cubicBezTo>
                  <a:cubicBezTo>
                    <a:pt x="127" y="352"/>
                    <a:pt x="128" y="353"/>
                    <a:pt x="129" y="353"/>
                  </a:cubicBezTo>
                  <a:cubicBezTo>
                    <a:pt x="130" y="353"/>
                    <a:pt x="131" y="352"/>
                    <a:pt x="131" y="351"/>
                  </a:cubicBezTo>
                  <a:cubicBezTo>
                    <a:pt x="131" y="350"/>
                    <a:pt x="130" y="350"/>
                    <a:pt x="129" y="349"/>
                  </a:cubicBezTo>
                  <a:close/>
                  <a:moveTo>
                    <a:pt x="132" y="360"/>
                  </a:moveTo>
                  <a:cubicBezTo>
                    <a:pt x="131" y="360"/>
                    <a:pt x="130" y="360"/>
                    <a:pt x="130" y="361"/>
                  </a:cubicBezTo>
                  <a:cubicBezTo>
                    <a:pt x="130" y="362"/>
                    <a:pt x="131" y="363"/>
                    <a:pt x="132" y="363"/>
                  </a:cubicBezTo>
                  <a:cubicBezTo>
                    <a:pt x="133" y="363"/>
                    <a:pt x="133" y="362"/>
                    <a:pt x="134" y="361"/>
                  </a:cubicBezTo>
                  <a:cubicBezTo>
                    <a:pt x="134" y="360"/>
                    <a:pt x="133" y="360"/>
                    <a:pt x="132" y="360"/>
                  </a:cubicBezTo>
                  <a:close/>
                  <a:moveTo>
                    <a:pt x="118" y="368"/>
                  </a:moveTo>
                  <a:cubicBezTo>
                    <a:pt x="117" y="368"/>
                    <a:pt x="116" y="368"/>
                    <a:pt x="116" y="369"/>
                  </a:cubicBezTo>
                  <a:cubicBezTo>
                    <a:pt x="116" y="370"/>
                    <a:pt x="117" y="371"/>
                    <a:pt x="118" y="371"/>
                  </a:cubicBezTo>
                  <a:cubicBezTo>
                    <a:pt x="119" y="371"/>
                    <a:pt x="120" y="370"/>
                    <a:pt x="120" y="369"/>
                  </a:cubicBezTo>
                  <a:cubicBezTo>
                    <a:pt x="120" y="368"/>
                    <a:pt x="119" y="368"/>
                    <a:pt x="118" y="368"/>
                  </a:cubicBezTo>
                  <a:close/>
                  <a:moveTo>
                    <a:pt x="163" y="390"/>
                  </a:moveTo>
                  <a:cubicBezTo>
                    <a:pt x="162" y="390"/>
                    <a:pt x="161" y="390"/>
                    <a:pt x="161" y="392"/>
                  </a:cubicBezTo>
                  <a:cubicBezTo>
                    <a:pt x="161" y="393"/>
                    <a:pt x="162" y="393"/>
                    <a:pt x="163" y="393"/>
                  </a:cubicBezTo>
                  <a:cubicBezTo>
                    <a:pt x="164" y="393"/>
                    <a:pt x="165" y="393"/>
                    <a:pt x="165" y="392"/>
                  </a:cubicBezTo>
                  <a:cubicBezTo>
                    <a:pt x="165" y="391"/>
                    <a:pt x="164" y="390"/>
                    <a:pt x="163" y="390"/>
                  </a:cubicBezTo>
                  <a:close/>
                  <a:moveTo>
                    <a:pt x="148" y="364"/>
                  </a:moveTo>
                  <a:cubicBezTo>
                    <a:pt x="147" y="364"/>
                    <a:pt x="146" y="365"/>
                    <a:pt x="146" y="366"/>
                  </a:cubicBezTo>
                  <a:cubicBezTo>
                    <a:pt x="146" y="367"/>
                    <a:pt x="147" y="368"/>
                    <a:pt x="148" y="368"/>
                  </a:cubicBezTo>
                  <a:cubicBezTo>
                    <a:pt x="149" y="368"/>
                    <a:pt x="150" y="367"/>
                    <a:pt x="150" y="366"/>
                  </a:cubicBezTo>
                  <a:cubicBezTo>
                    <a:pt x="150" y="365"/>
                    <a:pt x="149" y="364"/>
                    <a:pt x="148" y="364"/>
                  </a:cubicBezTo>
                  <a:close/>
                  <a:moveTo>
                    <a:pt x="205" y="345"/>
                  </a:moveTo>
                  <a:cubicBezTo>
                    <a:pt x="204" y="345"/>
                    <a:pt x="204" y="346"/>
                    <a:pt x="204" y="347"/>
                  </a:cubicBezTo>
                  <a:cubicBezTo>
                    <a:pt x="204" y="348"/>
                    <a:pt x="204" y="349"/>
                    <a:pt x="205" y="349"/>
                  </a:cubicBezTo>
                  <a:cubicBezTo>
                    <a:pt x="206" y="349"/>
                    <a:pt x="207" y="348"/>
                    <a:pt x="207" y="347"/>
                  </a:cubicBezTo>
                  <a:cubicBezTo>
                    <a:pt x="207" y="346"/>
                    <a:pt x="206" y="345"/>
                    <a:pt x="205" y="345"/>
                  </a:cubicBezTo>
                  <a:close/>
                  <a:moveTo>
                    <a:pt x="203" y="368"/>
                  </a:moveTo>
                  <a:cubicBezTo>
                    <a:pt x="202" y="368"/>
                    <a:pt x="202" y="369"/>
                    <a:pt x="202" y="370"/>
                  </a:cubicBezTo>
                  <a:cubicBezTo>
                    <a:pt x="202" y="371"/>
                    <a:pt x="202" y="372"/>
                    <a:pt x="203" y="372"/>
                  </a:cubicBezTo>
                  <a:cubicBezTo>
                    <a:pt x="204" y="372"/>
                    <a:pt x="205" y="371"/>
                    <a:pt x="205" y="370"/>
                  </a:cubicBezTo>
                  <a:cubicBezTo>
                    <a:pt x="205" y="369"/>
                    <a:pt x="204" y="368"/>
                    <a:pt x="203" y="368"/>
                  </a:cubicBezTo>
                  <a:close/>
                  <a:moveTo>
                    <a:pt x="205" y="387"/>
                  </a:moveTo>
                  <a:cubicBezTo>
                    <a:pt x="204" y="387"/>
                    <a:pt x="203" y="388"/>
                    <a:pt x="203" y="389"/>
                  </a:cubicBezTo>
                  <a:cubicBezTo>
                    <a:pt x="203" y="390"/>
                    <a:pt x="204" y="391"/>
                    <a:pt x="205" y="391"/>
                  </a:cubicBezTo>
                  <a:cubicBezTo>
                    <a:pt x="206" y="391"/>
                    <a:pt x="207" y="390"/>
                    <a:pt x="207" y="389"/>
                  </a:cubicBezTo>
                  <a:cubicBezTo>
                    <a:pt x="207" y="388"/>
                    <a:pt x="206" y="387"/>
                    <a:pt x="205" y="387"/>
                  </a:cubicBezTo>
                  <a:close/>
                  <a:moveTo>
                    <a:pt x="203" y="376"/>
                  </a:moveTo>
                  <a:cubicBezTo>
                    <a:pt x="201" y="376"/>
                    <a:pt x="199" y="378"/>
                    <a:pt x="199" y="380"/>
                  </a:cubicBezTo>
                  <a:cubicBezTo>
                    <a:pt x="199" y="381"/>
                    <a:pt x="201" y="383"/>
                    <a:pt x="203" y="383"/>
                  </a:cubicBezTo>
                  <a:cubicBezTo>
                    <a:pt x="204" y="383"/>
                    <a:pt x="206" y="381"/>
                    <a:pt x="206" y="380"/>
                  </a:cubicBezTo>
                  <a:cubicBezTo>
                    <a:pt x="206" y="378"/>
                    <a:pt x="204" y="376"/>
                    <a:pt x="203" y="376"/>
                  </a:cubicBezTo>
                  <a:close/>
                  <a:moveTo>
                    <a:pt x="198" y="384"/>
                  </a:moveTo>
                  <a:cubicBezTo>
                    <a:pt x="196" y="384"/>
                    <a:pt x="194" y="386"/>
                    <a:pt x="194" y="388"/>
                  </a:cubicBezTo>
                  <a:cubicBezTo>
                    <a:pt x="194" y="389"/>
                    <a:pt x="196" y="391"/>
                    <a:pt x="198" y="391"/>
                  </a:cubicBezTo>
                  <a:cubicBezTo>
                    <a:pt x="200" y="391"/>
                    <a:pt x="201" y="390"/>
                    <a:pt x="201" y="388"/>
                  </a:cubicBezTo>
                  <a:cubicBezTo>
                    <a:pt x="201" y="386"/>
                    <a:pt x="200" y="384"/>
                    <a:pt x="198" y="384"/>
                  </a:cubicBezTo>
                  <a:close/>
                  <a:moveTo>
                    <a:pt x="91" y="310"/>
                  </a:moveTo>
                  <a:cubicBezTo>
                    <a:pt x="89" y="310"/>
                    <a:pt x="88" y="312"/>
                    <a:pt x="88" y="314"/>
                  </a:cubicBezTo>
                  <a:cubicBezTo>
                    <a:pt x="88" y="315"/>
                    <a:pt x="89" y="317"/>
                    <a:pt x="91" y="317"/>
                  </a:cubicBezTo>
                  <a:cubicBezTo>
                    <a:pt x="93" y="317"/>
                    <a:pt x="94" y="316"/>
                    <a:pt x="94" y="314"/>
                  </a:cubicBezTo>
                  <a:cubicBezTo>
                    <a:pt x="94" y="312"/>
                    <a:pt x="93" y="310"/>
                    <a:pt x="91" y="310"/>
                  </a:cubicBezTo>
                  <a:close/>
                  <a:moveTo>
                    <a:pt x="90" y="348"/>
                  </a:moveTo>
                  <a:cubicBezTo>
                    <a:pt x="88" y="348"/>
                    <a:pt x="86" y="349"/>
                    <a:pt x="86" y="351"/>
                  </a:cubicBezTo>
                  <a:cubicBezTo>
                    <a:pt x="86" y="353"/>
                    <a:pt x="88" y="354"/>
                    <a:pt x="90" y="354"/>
                  </a:cubicBezTo>
                  <a:cubicBezTo>
                    <a:pt x="92" y="354"/>
                    <a:pt x="93" y="353"/>
                    <a:pt x="93" y="351"/>
                  </a:cubicBezTo>
                  <a:cubicBezTo>
                    <a:pt x="93" y="349"/>
                    <a:pt x="92" y="348"/>
                    <a:pt x="90" y="348"/>
                  </a:cubicBezTo>
                  <a:close/>
                  <a:moveTo>
                    <a:pt x="47" y="265"/>
                  </a:moveTo>
                  <a:cubicBezTo>
                    <a:pt x="45" y="265"/>
                    <a:pt x="43" y="266"/>
                    <a:pt x="43" y="268"/>
                  </a:cubicBezTo>
                  <a:cubicBezTo>
                    <a:pt x="43" y="270"/>
                    <a:pt x="45" y="271"/>
                    <a:pt x="47" y="271"/>
                  </a:cubicBezTo>
                  <a:cubicBezTo>
                    <a:pt x="49" y="272"/>
                    <a:pt x="50" y="270"/>
                    <a:pt x="50" y="268"/>
                  </a:cubicBezTo>
                  <a:cubicBezTo>
                    <a:pt x="50" y="266"/>
                    <a:pt x="49" y="265"/>
                    <a:pt x="47" y="265"/>
                  </a:cubicBezTo>
                  <a:close/>
                  <a:moveTo>
                    <a:pt x="82" y="239"/>
                  </a:moveTo>
                  <a:cubicBezTo>
                    <a:pt x="80" y="239"/>
                    <a:pt x="78" y="241"/>
                    <a:pt x="78" y="243"/>
                  </a:cubicBezTo>
                  <a:cubicBezTo>
                    <a:pt x="78" y="244"/>
                    <a:pt x="80" y="246"/>
                    <a:pt x="81" y="246"/>
                  </a:cubicBezTo>
                  <a:cubicBezTo>
                    <a:pt x="83" y="246"/>
                    <a:pt x="85" y="245"/>
                    <a:pt x="85" y="243"/>
                  </a:cubicBezTo>
                  <a:cubicBezTo>
                    <a:pt x="85" y="241"/>
                    <a:pt x="83" y="239"/>
                    <a:pt x="82" y="239"/>
                  </a:cubicBezTo>
                  <a:close/>
                  <a:moveTo>
                    <a:pt x="64" y="383"/>
                  </a:moveTo>
                  <a:cubicBezTo>
                    <a:pt x="63" y="383"/>
                    <a:pt x="61" y="385"/>
                    <a:pt x="61" y="387"/>
                  </a:cubicBezTo>
                  <a:cubicBezTo>
                    <a:pt x="61" y="388"/>
                    <a:pt x="62" y="390"/>
                    <a:pt x="64" y="390"/>
                  </a:cubicBezTo>
                  <a:cubicBezTo>
                    <a:pt x="66" y="390"/>
                    <a:pt x="68" y="389"/>
                    <a:pt x="68" y="387"/>
                  </a:cubicBezTo>
                  <a:cubicBezTo>
                    <a:pt x="68" y="385"/>
                    <a:pt x="66" y="383"/>
                    <a:pt x="64" y="383"/>
                  </a:cubicBezTo>
                  <a:close/>
                  <a:moveTo>
                    <a:pt x="132" y="402"/>
                  </a:moveTo>
                  <a:cubicBezTo>
                    <a:pt x="131" y="402"/>
                    <a:pt x="129" y="404"/>
                    <a:pt x="129" y="406"/>
                  </a:cubicBezTo>
                  <a:cubicBezTo>
                    <a:pt x="129" y="407"/>
                    <a:pt x="130" y="409"/>
                    <a:pt x="132" y="409"/>
                  </a:cubicBezTo>
                  <a:cubicBezTo>
                    <a:pt x="134" y="409"/>
                    <a:pt x="136" y="407"/>
                    <a:pt x="136" y="406"/>
                  </a:cubicBezTo>
                  <a:cubicBezTo>
                    <a:pt x="136" y="404"/>
                    <a:pt x="134" y="402"/>
                    <a:pt x="132" y="402"/>
                  </a:cubicBezTo>
                  <a:close/>
                  <a:moveTo>
                    <a:pt x="201" y="349"/>
                  </a:moveTo>
                  <a:cubicBezTo>
                    <a:pt x="199" y="349"/>
                    <a:pt x="197" y="350"/>
                    <a:pt x="197" y="352"/>
                  </a:cubicBezTo>
                  <a:cubicBezTo>
                    <a:pt x="197" y="354"/>
                    <a:pt x="199" y="356"/>
                    <a:pt x="201" y="356"/>
                  </a:cubicBezTo>
                  <a:cubicBezTo>
                    <a:pt x="202" y="356"/>
                    <a:pt x="204" y="354"/>
                    <a:pt x="204" y="352"/>
                  </a:cubicBezTo>
                  <a:cubicBezTo>
                    <a:pt x="204" y="350"/>
                    <a:pt x="202" y="349"/>
                    <a:pt x="201" y="349"/>
                  </a:cubicBezTo>
                  <a:close/>
                  <a:moveTo>
                    <a:pt x="199" y="340"/>
                  </a:moveTo>
                  <a:cubicBezTo>
                    <a:pt x="197" y="340"/>
                    <a:pt x="196" y="342"/>
                    <a:pt x="196" y="344"/>
                  </a:cubicBezTo>
                  <a:cubicBezTo>
                    <a:pt x="196" y="345"/>
                    <a:pt x="197" y="347"/>
                    <a:pt x="199" y="347"/>
                  </a:cubicBezTo>
                  <a:cubicBezTo>
                    <a:pt x="201" y="347"/>
                    <a:pt x="202" y="346"/>
                    <a:pt x="202" y="344"/>
                  </a:cubicBezTo>
                  <a:cubicBezTo>
                    <a:pt x="202" y="342"/>
                    <a:pt x="201" y="340"/>
                    <a:pt x="199" y="340"/>
                  </a:cubicBezTo>
                  <a:close/>
                  <a:moveTo>
                    <a:pt x="45" y="307"/>
                  </a:moveTo>
                  <a:cubicBezTo>
                    <a:pt x="44" y="307"/>
                    <a:pt x="42" y="308"/>
                    <a:pt x="42" y="310"/>
                  </a:cubicBezTo>
                  <a:cubicBezTo>
                    <a:pt x="42" y="312"/>
                    <a:pt x="44" y="314"/>
                    <a:pt x="45" y="314"/>
                  </a:cubicBezTo>
                  <a:cubicBezTo>
                    <a:pt x="47" y="314"/>
                    <a:pt x="49" y="312"/>
                    <a:pt x="49" y="310"/>
                  </a:cubicBezTo>
                  <a:cubicBezTo>
                    <a:pt x="49" y="309"/>
                    <a:pt x="47" y="307"/>
                    <a:pt x="45" y="307"/>
                  </a:cubicBezTo>
                  <a:close/>
                  <a:moveTo>
                    <a:pt x="74" y="298"/>
                  </a:moveTo>
                  <a:cubicBezTo>
                    <a:pt x="72" y="298"/>
                    <a:pt x="71" y="300"/>
                    <a:pt x="71" y="302"/>
                  </a:cubicBezTo>
                  <a:cubicBezTo>
                    <a:pt x="71" y="304"/>
                    <a:pt x="72" y="305"/>
                    <a:pt x="74" y="305"/>
                  </a:cubicBezTo>
                  <a:cubicBezTo>
                    <a:pt x="76" y="305"/>
                    <a:pt x="78" y="304"/>
                    <a:pt x="78" y="302"/>
                  </a:cubicBezTo>
                  <a:cubicBezTo>
                    <a:pt x="78" y="300"/>
                    <a:pt x="76" y="298"/>
                    <a:pt x="74" y="298"/>
                  </a:cubicBezTo>
                  <a:close/>
                  <a:moveTo>
                    <a:pt x="70" y="358"/>
                  </a:moveTo>
                  <a:cubicBezTo>
                    <a:pt x="68" y="358"/>
                    <a:pt x="66" y="359"/>
                    <a:pt x="66" y="361"/>
                  </a:cubicBezTo>
                  <a:cubicBezTo>
                    <a:pt x="66" y="363"/>
                    <a:pt x="68" y="365"/>
                    <a:pt x="70" y="365"/>
                  </a:cubicBezTo>
                  <a:cubicBezTo>
                    <a:pt x="72" y="365"/>
                    <a:pt x="73" y="363"/>
                    <a:pt x="73" y="361"/>
                  </a:cubicBezTo>
                  <a:cubicBezTo>
                    <a:pt x="73" y="360"/>
                    <a:pt x="72" y="358"/>
                    <a:pt x="70" y="358"/>
                  </a:cubicBezTo>
                  <a:close/>
                  <a:moveTo>
                    <a:pt x="55" y="401"/>
                  </a:moveTo>
                  <a:cubicBezTo>
                    <a:pt x="53" y="401"/>
                    <a:pt x="52" y="403"/>
                    <a:pt x="52" y="405"/>
                  </a:cubicBezTo>
                  <a:cubicBezTo>
                    <a:pt x="51" y="407"/>
                    <a:pt x="53" y="408"/>
                    <a:pt x="55" y="408"/>
                  </a:cubicBezTo>
                  <a:cubicBezTo>
                    <a:pt x="57" y="408"/>
                    <a:pt x="58" y="407"/>
                    <a:pt x="58" y="405"/>
                  </a:cubicBezTo>
                  <a:cubicBezTo>
                    <a:pt x="58" y="403"/>
                    <a:pt x="57" y="401"/>
                    <a:pt x="55" y="401"/>
                  </a:cubicBezTo>
                  <a:close/>
                  <a:moveTo>
                    <a:pt x="57" y="380"/>
                  </a:moveTo>
                  <a:cubicBezTo>
                    <a:pt x="55" y="380"/>
                    <a:pt x="54" y="381"/>
                    <a:pt x="54" y="383"/>
                  </a:cubicBezTo>
                  <a:cubicBezTo>
                    <a:pt x="54" y="385"/>
                    <a:pt x="55" y="387"/>
                    <a:pt x="57" y="387"/>
                  </a:cubicBezTo>
                  <a:cubicBezTo>
                    <a:pt x="59" y="387"/>
                    <a:pt x="60" y="385"/>
                    <a:pt x="60" y="383"/>
                  </a:cubicBezTo>
                  <a:cubicBezTo>
                    <a:pt x="60" y="381"/>
                    <a:pt x="59" y="380"/>
                    <a:pt x="57" y="380"/>
                  </a:cubicBezTo>
                  <a:close/>
                  <a:moveTo>
                    <a:pt x="47" y="349"/>
                  </a:moveTo>
                  <a:cubicBezTo>
                    <a:pt x="46" y="349"/>
                    <a:pt x="44" y="351"/>
                    <a:pt x="44" y="353"/>
                  </a:cubicBezTo>
                  <a:cubicBezTo>
                    <a:pt x="44" y="355"/>
                    <a:pt x="46" y="356"/>
                    <a:pt x="47" y="356"/>
                  </a:cubicBezTo>
                  <a:cubicBezTo>
                    <a:pt x="49" y="356"/>
                    <a:pt x="51" y="355"/>
                    <a:pt x="51" y="353"/>
                  </a:cubicBezTo>
                  <a:cubicBezTo>
                    <a:pt x="51" y="351"/>
                    <a:pt x="49" y="349"/>
                    <a:pt x="47" y="349"/>
                  </a:cubicBezTo>
                  <a:close/>
                  <a:moveTo>
                    <a:pt x="112" y="316"/>
                  </a:moveTo>
                  <a:cubicBezTo>
                    <a:pt x="111" y="316"/>
                    <a:pt x="110" y="317"/>
                    <a:pt x="110" y="318"/>
                  </a:cubicBezTo>
                  <a:cubicBezTo>
                    <a:pt x="110" y="319"/>
                    <a:pt x="111" y="319"/>
                    <a:pt x="112" y="319"/>
                  </a:cubicBezTo>
                  <a:cubicBezTo>
                    <a:pt x="113" y="319"/>
                    <a:pt x="114" y="319"/>
                    <a:pt x="114" y="318"/>
                  </a:cubicBezTo>
                  <a:cubicBezTo>
                    <a:pt x="114" y="317"/>
                    <a:pt x="113" y="316"/>
                    <a:pt x="112" y="316"/>
                  </a:cubicBezTo>
                  <a:close/>
                  <a:moveTo>
                    <a:pt x="145" y="331"/>
                  </a:moveTo>
                  <a:cubicBezTo>
                    <a:pt x="144" y="331"/>
                    <a:pt x="143" y="332"/>
                    <a:pt x="143" y="333"/>
                  </a:cubicBezTo>
                  <a:cubicBezTo>
                    <a:pt x="143" y="334"/>
                    <a:pt x="144" y="335"/>
                    <a:pt x="145" y="335"/>
                  </a:cubicBezTo>
                  <a:cubicBezTo>
                    <a:pt x="146" y="335"/>
                    <a:pt x="147" y="334"/>
                    <a:pt x="147" y="333"/>
                  </a:cubicBezTo>
                  <a:cubicBezTo>
                    <a:pt x="147" y="332"/>
                    <a:pt x="146" y="331"/>
                    <a:pt x="145" y="331"/>
                  </a:cubicBezTo>
                  <a:close/>
                  <a:moveTo>
                    <a:pt x="138" y="333"/>
                  </a:moveTo>
                  <a:cubicBezTo>
                    <a:pt x="136" y="333"/>
                    <a:pt x="134" y="335"/>
                    <a:pt x="134" y="337"/>
                  </a:cubicBezTo>
                  <a:cubicBezTo>
                    <a:pt x="134" y="338"/>
                    <a:pt x="136" y="340"/>
                    <a:pt x="138" y="340"/>
                  </a:cubicBezTo>
                  <a:cubicBezTo>
                    <a:pt x="140" y="340"/>
                    <a:pt x="141" y="338"/>
                    <a:pt x="141" y="337"/>
                  </a:cubicBezTo>
                  <a:cubicBezTo>
                    <a:pt x="141" y="335"/>
                    <a:pt x="140" y="333"/>
                    <a:pt x="138" y="333"/>
                  </a:cubicBezTo>
                  <a:close/>
                  <a:moveTo>
                    <a:pt x="110" y="355"/>
                  </a:moveTo>
                  <a:cubicBezTo>
                    <a:pt x="109" y="355"/>
                    <a:pt x="108" y="356"/>
                    <a:pt x="108" y="357"/>
                  </a:cubicBezTo>
                  <a:cubicBezTo>
                    <a:pt x="108" y="358"/>
                    <a:pt x="109" y="359"/>
                    <a:pt x="110" y="359"/>
                  </a:cubicBezTo>
                  <a:cubicBezTo>
                    <a:pt x="111" y="359"/>
                    <a:pt x="111" y="358"/>
                    <a:pt x="111" y="357"/>
                  </a:cubicBezTo>
                  <a:cubicBezTo>
                    <a:pt x="111" y="356"/>
                    <a:pt x="111" y="355"/>
                    <a:pt x="110" y="355"/>
                  </a:cubicBezTo>
                  <a:close/>
                  <a:moveTo>
                    <a:pt x="198" y="311"/>
                  </a:moveTo>
                  <a:cubicBezTo>
                    <a:pt x="197" y="311"/>
                    <a:pt x="196" y="312"/>
                    <a:pt x="196" y="313"/>
                  </a:cubicBezTo>
                  <a:cubicBezTo>
                    <a:pt x="196" y="314"/>
                    <a:pt x="197" y="315"/>
                    <a:pt x="198" y="315"/>
                  </a:cubicBezTo>
                  <a:cubicBezTo>
                    <a:pt x="199" y="315"/>
                    <a:pt x="200" y="314"/>
                    <a:pt x="200" y="313"/>
                  </a:cubicBezTo>
                  <a:cubicBezTo>
                    <a:pt x="200" y="312"/>
                    <a:pt x="199" y="311"/>
                    <a:pt x="198" y="311"/>
                  </a:cubicBezTo>
                  <a:close/>
                  <a:moveTo>
                    <a:pt x="169" y="339"/>
                  </a:moveTo>
                  <a:cubicBezTo>
                    <a:pt x="168" y="339"/>
                    <a:pt x="167" y="340"/>
                    <a:pt x="167" y="341"/>
                  </a:cubicBezTo>
                  <a:cubicBezTo>
                    <a:pt x="167" y="342"/>
                    <a:pt x="168" y="343"/>
                    <a:pt x="169" y="343"/>
                  </a:cubicBezTo>
                  <a:cubicBezTo>
                    <a:pt x="170" y="343"/>
                    <a:pt x="171" y="342"/>
                    <a:pt x="171" y="341"/>
                  </a:cubicBezTo>
                  <a:cubicBezTo>
                    <a:pt x="171" y="340"/>
                    <a:pt x="170" y="339"/>
                    <a:pt x="169" y="339"/>
                  </a:cubicBezTo>
                  <a:close/>
                  <a:moveTo>
                    <a:pt x="157" y="346"/>
                  </a:moveTo>
                  <a:cubicBezTo>
                    <a:pt x="156" y="346"/>
                    <a:pt x="155" y="347"/>
                    <a:pt x="155" y="348"/>
                  </a:cubicBezTo>
                  <a:cubicBezTo>
                    <a:pt x="155" y="349"/>
                    <a:pt x="156" y="350"/>
                    <a:pt x="157" y="350"/>
                  </a:cubicBezTo>
                  <a:cubicBezTo>
                    <a:pt x="158" y="350"/>
                    <a:pt x="158" y="349"/>
                    <a:pt x="158" y="348"/>
                  </a:cubicBezTo>
                  <a:cubicBezTo>
                    <a:pt x="158" y="347"/>
                    <a:pt x="158" y="346"/>
                    <a:pt x="157" y="346"/>
                  </a:cubicBezTo>
                  <a:close/>
                  <a:moveTo>
                    <a:pt x="171" y="327"/>
                  </a:moveTo>
                  <a:cubicBezTo>
                    <a:pt x="170" y="327"/>
                    <a:pt x="169" y="328"/>
                    <a:pt x="169" y="329"/>
                  </a:cubicBezTo>
                  <a:cubicBezTo>
                    <a:pt x="169" y="330"/>
                    <a:pt x="170" y="331"/>
                    <a:pt x="171" y="331"/>
                  </a:cubicBezTo>
                  <a:cubicBezTo>
                    <a:pt x="172" y="331"/>
                    <a:pt x="173" y="330"/>
                    <a:pt x="173" y="329"/>
                  </a:cubicBezTo>
                  <a:cubicBezTo>
                    <a:pt x="173" y="328"/>
                    <a:pt x="172" y="327"/>
                    <a:pt x="171" y="327"/>
                  </a:cubicBezTo>
                  <a:close/>
                  <a:moveTo>
                    <a:pt x="136" y="410"/>
                  </a:moveTo>
                  <a:cubicBezTo>
                    <a:pt x="133" y="410"/>
                    <a:pt x="130" y="412"/>
                    <a:pt x="130" y="415"/>
                  </a:cubicBezTo>
                  <a:cubicBezTo>
                    <a:pt x="130" y="418"/>
                    <a:pt x="133" y="421"/>
                    <a:pt x="136" y="421"/>
                  </a:cubicBezTo>
                  <a:cubicBezTo>
                    <a:pt x="139" y="421"/>
                    <a:pt x="141" y="418"/>
                    <a:pt x="141" y="415"/>
                  </a:cubicBezTo>
                  <a:cubicBezTo>
                    <a:pt x="141" y="413"/>
                    <a:pt x="139" y="410"/>
                    <a:pt x="136" y="410"/>
                  </a:cubicBezTo>
                  <a:close/>
                  <a:moveTo>
                    <a:pt x="154" y="384"/>
                  </a:moveTo>
                  <a:cubicBezTo>
                    <a:pt x="151" y="384"/>
                    <a:pt x="149" y="386"/>
                    <a:pt x="149" y="389"/>
                  </a:cubicBezTo>
                  <a:cubicBezTo>
                    <a:pt x="149" y="392"/>
                    <a:pt x="151" y="394"/>
                    <a:pt x="154" y="394"/>
                  </a:cubicBezTo>
                  <a:cubicBezTo>
                    <a:pt x="157" y="394"/>
                    <a:pt x="160" y="392"/>
                    <a:pt x="160" y="389"/>
                  </a:cubicBezTo>
                  <a:cubicBezTo>
                    <a:pt x="160" y="386"/>
                    <a:pt x="157" y="384"/>
                    <a:pt x="154" y="384"/>
                  </a:cubicBezTo>
                  <a:close/>
                  <a:moveTo>
                    <a:pt x="113" y="322"/>
                  </a:moveTo>
                  <a:cubicBezTo>
                    <a:pt x="110" y="322"/>
                    <a:pt x="108" y="325"/>
                    <a:pt x="108" y="328"/>
                  </a:cubicBezTo>
                  <a:cubicBezTo>
                    <a:pt x="108" y="331"/>
                    <a:pt x="110" y="333"/>
                    <a:pt x="113" y="333"/>
                  </a:cubicBezTo>
                  <a:cubicBezTo>
                    <a:pt x="116" y="333"/>
                    <a:pt x="119" y="331"/>
                    <a:pt x="119" y="328"/>
                  </a:cubicBezTo>
                  <a:cubicBezTo>
                    <a:pt x="119" y="325"/>
                    <a:pt x="116" y="322"/>
                    <a:pt x="113" y="322"/>
                  </a:cubicBezTo>
                  <a:close/>
                  <a:moveTo>
                    <a:pt x="154" y="333"/>
                  </a:moveTo>
                  <a:cubicBezTo>
                    <a:pt x="151" y="332"/>
                    <a:pt x="148" y="335"/>
                    <a:pt x="148" y="338"/>
                  </a:cubicBezTo>
                  <a:cubicBezTo>
                    <a:pt x="148" y="341"/>
                    <a:pt x="151" y="343"/>
                    <a:pt x="154" y="343"/>
                  </a:cubicBezTo>
                  <a:cubicBezTo>
                    <a:pt x="157" y="343"/>
                    <a:pt x="159" y="341"/>
                    <a:pt x="159" y="338"/>
                  </a:cubicBezTo>
                  <a:cubicBezTo>
                    <a:pt x="159" y="335"/>
                    <a:pt x="157" y="333"/>
                    <a:pt x="154" y="333"/>
                  </a:cubicBezTo>
                  <a:close/>
                  <a:moveTo>
                    <a:pt x="125" y="334"/>
                  </a:moveTo>
                  <a:cubicBezTo>
                    <a:pt x="121" y="334"/>
                    <a:pt x="118" y="337"/>
                    <a:pt x="118" y="342"/>
                  </a:cubicBezTo>
                  <a:cubicBezTo>
                    <a:pt x="118" y="346"/>
                    <a:pt x="121" y="349"/>
                    <a:pt x="125" y="349"/>
                  </a:cubicBezTo>
                  <a:cubicBezTo>
                    <a:pt x="129" y="349"/>
                    <a:pt x="133" y="346"/>
                    <a:pt x="133" y="342"/>
                  </a:cubicBezTo>
                  <a:cubicBezTo>
                    <a:pt x="133" y="338"/>
                    <a:pt x="129" y="334"/>
                    <a:pt x="125" y="334"/>
                  </a:cubicBezTo>
                  <a:close/>
                  <a:moveTo>
                    <a:pt x="121" y="351"/>
                  </a:moveTo>
                  <a:cubicBezTo>
                    <a:pt x="117" y="351"/>
                    <a:pt x="114" y="354"/>
                    <a:pt x="114" y="358"/>
                  </a:cubicBezTo>
                  <a:cubicBezTo>
                    <a:pt x="114" y="363"/>
                    <a:pt x="117" y="366"/>
                    <a:pt x="121" y="366"/>
                  </a:cubicBezTo>
                  <a:cubicBezTo>
                    <a:pt x="125" y="366"/>
                    <a:pt x="128" y="363"/>
                    <a:pt x="129" y="359"/>
                  </a:cubicBezTo>
                  <a:cubicBezTo>
                    <a:pt x="129" y="355"/>
                    <a:pt x="125" y="351"/>
                    <a:pt x="121" y="351"/>
                  </a:cubicBezTo>
                  <a:close/>
                  <a:moveTo>
                    <a:pt x="70" y="241"/>
                  </a:moveTo>
                  <a:cubicBezTo>
                    <a:pt x="66" y="241"/>
                    <a:pt x="63" y="245"/>
                    <a:pt x="63" y="249"/>
                  </a:cubicBezTo>
                  <a:cubicBezTo>
                    <a:pt x="63" y="253"/>
                    <a:pt x="66" y="256"/>
                    <a:pt x="70" y="256"/>
                  </a:cubicBezTo>
                  <a:cubicBezTo>
                    <a:pt x="74" y="256"/>
                    <a:pt x="77" y="253"/>
                    <a:pt x="78" y="249"/>
                  </a:cubicBezTo>
                  <a:cubicBezTo>
                    <a:pt x="78" y="245"/>
                    <a:pt x="74" y="241"/>
                    <a:pt x="70" y="241"/>
                  </a:cubicBezTo>
                  <a:close/>
                  <a:moveTo>
                    <a:pt x="61" y="261"/>
                  </a:moveTo>
                  <a:cubicBezTo>
                    <a:pt x="57" y="261"/>
                    <a:pt x="54" y="264"/>
                    <a:pt x="54" y="268"/>
                  </a:cubicBezTo>
                  <a:cubicBezTo>
                    <a:pt x="54" y="272"/>
                    <a:pt x="57" y="276"/>
                    <a:pt x="61" y="276"/>
                  </a:cubicBezTo>
                  <a:cubicBezTo>
                    <a:pt x="65" y="276"/>
                    <a:pt x="69" y="272"/>
                    <a:pt x="69" y="268"/>
                  </a:cubicBezTo>
                  <a:cubicBezTo>
                    <a:pt x="69" y="264"/>
                    <a:pt x="65" y="261"/>
                    <a:pt x="61" y="261"/>
                  </a:cubicBezTo>
                  <a:close/>
                  <a:moveTo>
                    <a:pt x="121" y="392"/>
                  </a:moveTo>
                  <a:cubicBezTo>
                    <a:pt x="117" y="392"/>
                    <a:pt x="113" y="395"/>
                    <a:pt x="113" y="399"/>
                  </a:cubicBezTo>
                  <a:cubicBezTo>
                    <a:pt x="113" y="403"/>
                    <a:pt x="117" y="406"/>
                    <a:pt x="121" y="407"/>
                  </a:cubicBezTo>
                  <a:cubicBezTo>
                    <a:pt x="125" y="407"/>
                    <a:pt x="128" y="403"/>
                    <a:pt x="128" y="399"/>
                  </a:cubicBezTo>
                  <a:cubicBezTo>
                    <a:pt x="128" y="395"/>
                    <a:pt x="125" y="392"/>
                    <a:pt x="121" y="392"/>
                  </a:cubicBezTo>
                  <a:close/>
                  <a:moveTo>
                    <a:pt x="100" y="314"/>
                  </a:moveTo>
                  <a:cubicBezTo>
                    <a:pt x="96" y="314"/>
                    <a:pt x="93" y="318"/>
                    <a:pt x="93" y="322"/>
                  </a:cubicBezTo>
                  <a:cubicBezTo>
                    <a:pt x="93" y="326"/>
                    <a:pt x="96" y="329"/>
                    <a:pt x="100" y="329"/>
                  </a:cubicBezTo>
                  <a:cubicBezTo>
                    <a:pt x="104" y="329"/>
                    <a:pt x="108" y="326"/>
                    <a:pt x="108" y="322"/>
                  </a:cubicBezTo>
                  <a:cubicBezTo>
                    <a:pt x="108" y="318"/>
                    <a:pt x="104" y="314"/>
                    <a:pt x="100" y="314"/>
                  </a:cubicBezTo>
                  <a:close/>
                  <a:moveTo>
                    <a:pt x="56" y="276"/>
                  </a:moveTo>
                  <a:cubicBezTo>
                    <a:pt x="48" y="276"/>
                    <a:pt x="41" y="283"/>
                    <a:pt x="41" y="291"/>
                  </a:cubicBezTo>
                  <a:cubicBezTo>
                    <a:pt x="40" y="300"/>
                    <a:pt x="47" y="307"/>
                    <a:pt x="56" y="307"/>
                  </a:cubicBezTo>
                  <a:cubicBezTo>
                    <a:pt x="64" y="307"/>
                    <a:pt x="71" y="300"/>
                    <a:pt x="71" y="292"/>
                  </a:cubicBezTo>
                  <a:cubicBezTo>
                    <a:pt x="71" y="283"/>
                    <a:pt x="64" y="277"/>
                    <a:pt x="56" y="276"/>
                  </a:cubicBezTo>
                  <a:close/>
                  <a:moveTo>
                    <a:pt x="31" y="308"/>
                  </a:moveTo>
                  <a:cubicBezTo>
                    <a:pt x="25" y="308"/>
                    <a:pt x="20" y="312"/>
                    <a:pt x="20" y="319"/>
                  </a:cubicBezTo>
                  <a:cubicBezTo>
                    <a:pt x="20" y="325"/>
                    <a:pt x="25" y="329"/>
                    <a:pt x="31" y="330"/>
                  </a:cubicBezTo>
                  <a:cubicBezTo>
                    <a:pt x="37" y="330"/>
                    <a:pt x="42" y="325"/>
                    <a:pt x="42" y="319"/>
                  </a:cubicBezTo>
                  <a:cubicBezTo>
                    <a:pt x="42" y="313"/>
                    <a:pt x="37" y="308"/>
                    <a:pt x="31" y="308"/>
                  </a:cubicBezTo>
                  <a:close/>
                  <a:moveTo>
                    <a:pt x="50" y="240"/>
                  </a:moveTo>
                  <a:cubicBezTo>
                    <a:pt x="44" y="240"/>
                    <a:pt x="39" y="245"/>
                    <a:pt x="39" y="251"/>
                  </a:cubicBezTo>
                  <a:cubicBezTo>
                    <a:pt x="39" y="257"/>
                    <a:pt x="44" y="262"/>
                    <a:pt x="50" y="262"/>
                  </a:cubicBezTo>
                  <a:cubicBezTo>
                    <a:pt x="56" y="262"/>
                    <a:pt x="61" y="257"/>
                    <a:pt x="61" y="251"/>
                  </a:cubicBezTo>
                  <a:cubicBezTo>
                    <a:pt x="61" y="245"/>
                    <a:pt x="56" y="241"/>
                    <a:pt x="50" y="240"/>
                  </a:cubicBezTo>
                  <a:close/>
                  <a:moveTo>
                    <a:pt x="56" y="358"/>
                  </a:moveTo>
                  <a:cubicBezTo>
                    <a:pt x="50" y="358"/>
                    <a:pt x="45" y="362"/>
                    <a:pt x="45" y="368"/>
                  </a:cubicBezTo>
                  <a:cubicBezTo>
                    <a:pt x="45" y="374"/>
                    <a:pt x="50" y="379"/>
                    <a:pt x="56" y="379"/>
                  </a:cubicBezTo>
                  <a:cubicBezTo>
                    <a:pt x="62" y="379"/>
                    <a:pt x="67" y="375"/>
                    <a:pt x="67" y="369"/>
                  </a:cubicBezTo>
                  <a:cubicBezTo>
                    <a:pt x="67" y="363"/>
                    <a:pt x="62" y="358"/>
                    <a:pt x="56" y="358"/>
                  </a:cubicBezTo>
                  <a:close/>
                  <a:moveTo>
                    <a:pt x="105" y="332"/>
                  </a:moveTo>
                  <a:cubicBezTo>
                    <a:pt x="99" y="332"/>
                    <a:pt x="94" y="337"/>
                    <a:pt x="94" y="343"/>
                  </a:cubicBezTo>
                  <a:cubicBezTo>
                    <a:pt x="94" y="349"/>
                    <a:pt x="98" y="354"/>
                    <a:pt x="104" y="354"/>
                  </a:cubicBezTo>
                  <a:cubicBezTo>
                    <a:pt x="110" y="354"/>
                    <a:pt x="115" y="349"/>
                    <a:pt x="115" y="343"/>
                  </a:cubicBezTo>
                  <a:cubicBezTo>
                    <a:pt x="115" y="337"/>
                    <a:pt x="111" y="332"/>
                    <a:pt x="105" y="332"/>
                  </a:cubicBezTo>
                  <a:close/>
                  <a:moveTo>
                    <a:pt x="143" y="341"/>
                  </a:moveTo>
                  <a:cubicBezTo>
                    <a:pt x="137" y="341"/>
                    <a:pt x="132" y="346"/>
                    <a:pt x="132" y="352"/>
                  </a:cubicBezTo>
                  <a:cubicBezTo>
                    <a:pt x="132" y="358"/>
                    <a:pt x="137" y="363"/>
                    <a:pt x="143" y="363"/>
                  </a:cubicBezTo>
                  <a:cubicBezTo>
                    <a:pt x="149" y="363"/>
                    <a:pt x="154" y="358"/>
                    <a:pt x="154" y="352"/>
                  </a:cubicBezTo>
                  <a:cubicBezTo>
                    <a:pt x="154" y="346"/>
                    <a:pt x="149" y="341"/>
                    <a:pt x="143" y="341"/>
                  </a:cubicBezTo>
                  <a:close/>
                  <a:moveTo>
                    <a:pt x="91" y="356"/>
                  </a:moveTo>
                  <a:cubicBezTo>
                    <a:pt x="104" y="355"/>
                    <a:pt x="116" y="365"/>
                    <a:pt x="117" y="378"/>
                  </a:cubicBezTo>
                  <a:cubicBezTo>
                    <a:pt x="117" y="392"/>
                    <a:pt x="107" y="403"/>
                    <a:pt x="94" y="404"/>
                  </a:cubicBezTo>
                  <a:cubicBezTo>
                    <a:pt x="81" y="405"/>
                    <a:pt x="69" y="395"/>
                    <a:pt x="68" y="381"/>
                  </a:cubicBezTo>
                  <a:cubicBezTo>
                    <a:pt x="68" y="368"/>
                    <a:pt x="78" y="357"/>
                    <a:pt x="91" y="356"/>
                  </a:cubicBezTo>
                  <a:close/>
                  <a:moveTo>
                    <a:pt x="135" y="365"/>
                  </a:moveTo>
                  <a:cubicBezTo>
                    <a:pt x="126" y="365"/>
                    <a:pt x="120" y="371"/>
                    <a:pt x="120" y="380"/>
                  </a:cubicBezTo>
                  <a:cubicBezTo>
                    <a:pt x="119" y="388"/>
                    <a:pt x="126" y="395"/>
                    <a:pt x="135" y="395"/>
                  </a:cubicBezTo>
                  <a:cubicBezTo>
                    <a:pt x="143" y="395"/>
                    <a:pt x="150" y="388"/>
                    <a:pt x="150" y="380"/>
                  </a:cubicBezTo>
                  <a:cubicBezTo>
                    <a:pt x="150" y="372"/>
                    <a:pt x="143" y="365"/>
                    <a:pt x="135" y="365"/>
                  </a:cubicBezTo>
                  <a:close/>
                  <a:moveTo>
                    <a:pt x="175" y="344"/>
                  </a:moveTo>
                  <a:cubicBezTo>
                    <a:pt x="188" y="343"/>
                    <a:pt x="200" y="353"/>
                    <a:pt x="200" y="366"/>
                  </a:cubicBezTo>
                  <a:cubicBezTo>
                    <a:pt x="201" y="380"/>
                    <a:pt x="191" y="391"/>
                    <a:pt x="178" y="392"/>
                  </a:cubicBezTo>
                  <a:cubicBezTo>
                    <a:pt x="165" y="393"/>
                    <a:pt x="153" y="383"/>
                    <a:pt x="152" y="369"/>
                  </a:cubicBezTo>
                  <a:cubicBezTo>
                    <a:pt x="151" y="356"/>
                    <a:pt x="161" y="345"/>
                    <a:pt x="175" y="344"/>
                  </a:cubicBezTo>
                  <a:close/>
                  <a:moveTo>
                    <a:pt x="66" y="307"/>
                  </a:moveTo>
                  <a:cubicBezTo>
                    <a:pt x="80" y="306"/>
                    <a:pt x="91" y="316"/>
                    <a:pt x="92" y="330"/>
                  </a:cubicBezTo>
                  <a:cubicBezTo>
                    <a:pt x="93" y="343"/>
                    <a:pt x="83" y="355"/>
                    <a:pt x="69" y="355"/>
                  </a:cubicBezTo>
                  <a:cubicBezTo>
                    <a:pt x="56" y="356"/>
                    <a:pt x="45" y="346"/>
                    <a:pt x="44" y="333"/>
                  </a:cubicBezTo>
                  <a:cubicBezTo>
                    <a:pt x="43" y="320"/>
                    <a:pt x="53" y="308"/>
                    <a:pt x="66" y="307"/>
                  </a:cubicBezTo>
                  <a:close/>
                  <a:moveTo>
                    <a:pt x="184" y="245"/>
                  </a:moveTo>
                  <a:cubicBezTo>
                    <a:pt x="183" y="245"/>
                    <a:pt x="182" y="246"/>
                    <a:pt x="182" y="247"/>
                  </a:cubicBezTo>
                  <a:cubicBezTo>
                    <a:pt x="182" y="248"/>
                    <a:pt x="183" y="249"/>
                    <a:pt x="184" y="249"/>
                  </a:cubicBezTo>
                  <a:cubicBezTo>
                    <a:pt x="185" y="249"/>
                    <a:pt x="186" y="248"/>
                    <a:pt x="186" y="247"/>
                  </a:cubicBezTo>
                  <a:cubicBezTo>
                    <a:pt x="186" y="246"/>
                    <a:pt x="185" y="245"/>
                    <a:pt x="184" y="245"/>
                  </a:cubicBezTo>
                  <a:close/>
                  <a:moveTo>
                    <a:pt x="165" y="217"/>
                  </a:moveTo>
                  <a:cubicBezTo>
                    <a:pt x="161" y="217"/>
                    <a:pt x="158" y="220"/>
                    <a:pt x="158" y="224"/>
                  </a:cubicBezTo>
                  <a:cubicBezTo>
                    <a:pt x="158" y="228"/>
                    <a:pt x="161" y="231"/>
                    <a:pt x="165" y="231"/>
                  </a:cubicBezTo>
                  <a:cubicBezTo>
                    <a:pt x="169" y="232"/>
                    <a:pt x="172" y="228"/>
                    <a:pt x="172" y="224"/>
                  </a:cubicBezTo>
                  <a:cubicBezTo>
                    <a:pt x="172" y="220"/>
                    <a:pt x="169" y="217"/>
                    <a:pt x="165" y="217"/>
                  </a:cubicBezTo>
                  <a:close/>
                  <a:moveTo>
                    <a:pt x="122" y="320"/>
                  </a:moveTo>
                  <a:cubicBezTo>
                    <a:pt x="121" y="320"/>
                    <a:pt x="120" y="321"/>
                    <a:pt x="120" y="322"/>
                  </a:cubicBezTo>
                  <a:cubicBezTo>
                    <a:pt x="120" y="323"/>
                    <a:pt x="121" y="324"/>
                    <a:pt x="122" y="324"/>
                  </a:cubicBezTo>
                  <a:cubicBezTo>
                    <a:pt x="123" y="324"/>
                    <a:pt x="124" y="323"/>
                    <a:pt x="124" y="322"/>
                  </a:cubicBezTo>
                  <a:cubicBezTo>
                    <a:pt x="124" y="321"/>
                    <a:pt x="123" y="320"/>
                    <a:pt x="122" y="320"/>
                  </a:cubicBezTo>
                  <a:close/>
                  <a:moveTo>
                    <a:pt x="119" y="312"/>
                  </a:moveTo>
                  <a:cubicBezTo>
                    <a:pt x="117" y="312"/>
                    <a:pt x="116" y="313"/>
                    <a:pt x="116" y="315"/>
                  </a:cubicBezTo>
                  <a:cubicBezTo>
                    <a:pt x="116" y="317"/>
                    <a:pt x="117" y="319"/>
                    <a:pt x="119" y="319"/>
                  </a:cubicBezTo>
                  <a:cubicBezTo>
                    <a:pt x="121" y="319"/>
                    <a:pt x="122" y="317"/>
                    <a:pt x="122" y="315"/>
                  </a:cubicBezTo>
                  <a:cubicBezTo>
                    <a:pt x="123" y="313"/>
                    <a:pt x="121" y="312"/>
                    <a:pt x="119" y="312"/>
                  </a:cubicBezTo>
                  <a:close/>
                  <a:moveTo>
                    <a:pt x="123" y="326"/>
                  </a:moveTo>
                  <a:cubicBezTo>
                    <a:pt x="122" y="326"/>
                    <a:pt x="120" y="328"/>
                    <a:pt x="120" y="330"/>
                  </a:cubicBezTo>
                  <a:cubicBezTo>
                    <a:pt x="120" y="332"/>
                    <a:pt x="122" y="333"/>
                    <a:pt x="123" y="333"/>
                  </a:cubicBezTo>
                  <a:cubicBezTo>
                    <a:pt x="125" y="333"/>
                    <a:pt x="127" y="332"/>
                    <a:pt x="127" y="330"/>
                  </a:cubicBezTo>
                  <a:cubicBezTo>
                    <a:pt x="127" y="328"/>
                    <a:pt x="125" y="326"/>
                    <a:pt x="123" y="326"/>
                  </a:cubicBezTo>
                  <a:close/>
                  <a:moveTo>
                    <a:pt x="142" y="291"/>
                  </a:moveTo>
                  <a:cubicBezTo>
                    <a:pt x="141" y="291"/>
                    <a:pt x="140" y="292"/>
                    <a:pt x="140" y="293"/>
                  </a:cubicBezTo>
                  <a:cubicBezTo>
                    <a:pt x="140" y="294"/>
                    <a:pt x="141" y="295"/>
                    <a:pt x="142" y="295"/>
                  </a:cubicBezTo>
                  <a:cubicBezTo>
                    <a:pt x="143" y="295"/>
                    <a:pt x="144" y="294"/>
                    <a:pt x="144" y="293"/>
                  </a:cubicBezTo>
                  <a:cubicBezTo>
                    <a:pt x="144" y="292"/>
                    <a:pt x="143" y="291"/>
                    <a:pt x="142" y="291"/>
                  </a:cubicBezTo>
                  <a:close/>
                  <a:moveTo>
                    <a:pt x="166" y="333"/>
                  </a:moveTo>
                  <a:cubicBezTo>
                    <a:pt x="165" y="333"/>
                    <a:pt x="164" y="334"/>
                    <a:pt x="164" y="335"/>
                  </a:cubicBezTo>
                  <a:cubicBezTo>
                    <a:pt x="164" y="336"/>
                    <a:pt x="165" y="337"/>
                    <a:pt x="166" y="337"/>
                  </a:cubicBezTo>
                  <a:cubicBezTo>
                    <a:pt x="167" y="337"/>
                    <a:pt x="167" y="336"/>
                    <a:pt x="167" y="335"/>
                  </a:cubicBezTo>
                  <a:cubicBezTo>
                    <a:pt x="167" y="334"/>
                    <a:pt x="167" y="333"/>
                    <a:pt x="166" y="333"/>
                  </a:cubicBezTo>
                  <a:close/>
                  <a:moveTo>
                    <a:pt x="154" y="315"/>
                  </a:moveTo>
                  <a:cubicBezTo>
                    <a:pt x="153" y="315"/>
                    <a:pt x="152" y="316"/>
                    <a:pt x="152" y="317"/>
                  </a:cubicBezTo>
                  <a:cubicBezTo>
                    <a:pt x="152" y="318"/>
                    <a:pt x="153" y="319"/>
                    <a:pt x="154" y="319"/>
                  </a:cubicBezTo>
                  <a:cubicBezTo>
                    <a:pt x="155" y="319"/>
                    <a:pt x="156" y="318"/>
                    <a:pt x="156" y="317"/>
                  </a:cubicBezTo>
                  <a:cubicBezTo>
                    <a:pt x="156" y="316"/>
                    <a:pt x="155" y="315"/>
                    <a:pt x="154" y="315"/>
                  </a:cubicBezTo>
                  <a:close/>
                  <a:moveTo>
                    <a:pt x="150" y="326"/>
                  </a:moveTo>
                  <a:cubicBezTo>
                    <a:pt x="149" y="326"/>
                    <a:pt x="148" y="327"/>
                    <a:pt x="148" y="328"/>
                  </a:cubicBezTo>
                  <a:cubicBezTo>
                    <a:pt x="148" y="329"/>
                    <a:pt x="149" y="330"/>
                    <a:pt x="150" y="330"/>
                  </a:cubicBezTo>
                  <a:cubicBezTo>
                    <a:pt x="151" y="330"/>
                    <a:pt x="152" y="329"/>
                    <a:pt x="152" y="328"/>
                  </a:cubicBezTo>
                  <a:cubicBezTo>
                    <a:pt x="152" y="327"/>
                    <a:pt x="151" y="326"/>
                    <a:pt x="150" y="326"/>
                  </a:cubicBezTo>
                  <a:close/>
                  <a:moveTo>
                    <a:pt x="193" y="344"/>
                  </a:moveTo>
                  <a:cubicBezTo>
                    <a:pt x="192" y="344"/>
                    <a:pt x="191" y="345"/>
                    <a:pt x="191" y="346"/>
                  </a:cubicBezTo>
                  <a:cubicBezTo>
                    <a:pt x="191" y="347"/>
                    <a:pt x="192" y="348"/>
                    <a:pt x="193" y="348"/>
                  </a:cubicBezTo>
                  <a:cubicBezTo>
                    <a:pt x="194" y="348"/>
                    <a:pt x="194" y="347"/>
                    <a:pt x="195" y="346"/>
                  </a:cubicBezTo>
                  <a:cubicBezTo>
                    <a:pt x="195" y="345"/>
                    <a:pt x="194" y="344"/>
                    <a:pt x="193" y="344"/>
                  </a:cubicBezTo>
                  <a:close/>
                  <a:moveTo>
                    <a:pt x="189" y="308"/>
                  </a:moveTo>
                  <a:cubicBezTo>
                    <a:pt x="188" y="308"/>
                    <a:pt x="188" y="309"/>
                    <a:pt x="188" y="310"/>
                  </a:cubicBezTo>
                  <a:cubicBezTo>
                    <a:pt x="187" y="311"/>
                    <a:pt x="188" y="312"/>
                    <a:pt x="189" y="312"/>
                  </a:cubicBezTo>
                  <a:cubicBezTo>
                    <a:pt x="190" y="312"/>
                    <a:pt x="191" y="311"/>
                    <a:pt x="191" y="310"/>
                  </a:cubicBezTo>
                  <a:cubicBezTo>
                    <a:pt x="191" y="309"/>
                    <a:pt x="190" y="308"/>
                    <a:pt x="189" y="308"/>
                  </a:cubicBezTo>
                  <a:close/>
                  <a:moveTo>
                    <a:pt x="162" y="339"/>
                  </a:moveTo>
                  <a:cubicBezTo>
                    <a:pt x="160" y="339"/>
                    <a:pt x="159" y="341"/>
                    <a:pt x="159" y="343"/>
                  </a:cubicBezTo>
                  <a:cubicBezTo>
                    <a:pt x="159" y="345"/>
                    <a:pt x="160" y="346"/>
                    <a:pt x="162" y="346"/>
                  </a:cubicBezTo>
                  <a:cubicBezTo>
                    <a:pt x="164" y="346"/>
                    <a:pt x="166" y="345"/>
                    <a:pt x="166" y="343"/>
                  </a:cubicBezTo>
                  <a:cubicBezTo>
                    <a:pt x="166" y="341"/>
                    <a:pt x="164" y="339"/>
                    <a:pt x="162" y="339"/>
                  </a:cubicBezTo>
                  <a:close/>
                  <a:moveTo>
                    <a:pt x="172" y="318"/>
                  </a:moveTo>
                  <a:cubicBezTo>
                    <a:pt x="170" y="318"/>
                    <a:pt x="169" y="320"/>
                    <a:pt x="169" y="322"/>
                  </a:cubicBezTo>
                  <a:cubicBezTo>
                    <a:pt x="169" y="324"/>
                    <a:pt x="170" y="325"/>
                    <a:pt x="172" y="325"/>
                  </a:cubicBezTo>
                  <a:cubicBezTo>
                    <a:pt x="174" y="325"/>
                    <a:pt x="176" y="324"/>
                    <a:pt x="176" y="322"/>
                  </a:cubicBezTo>
                  <a:cubicBezTo>
                    <a:pt x="176" y="320"/>
                    <a:pt x="174" y="318"/>
                    <a:pt x="172" y="318"/>
                  </a:cubicBezTo>
                  <a:close/>
                  <a:moveTo>
                    <a:pt x="202" y="299"/>
                  </a:moveTo>
                  <a:cubicBezTo>
                    <a:pt x="201" y="299"/>
                    <a:pt x="200" y="300"/>
                    <a:pt x="200" y="301"/>
                  </a:cubicBezTo>
                  <a:cubicBezTo>
                    <a:pt x="200" y="302"/>
                    <a:pt x="200" y="303"/>
                    <a:pt x="202" y="303"/>
                  </a:cubicBezTo>
                  <a:cubicBezTo>
                    <a:pt x="203" y="303"/>
                    <a:pt x="203" y="302"/>
                    <a:pt x="203" y="301"/>
                  </a:cubicBezTo>
                  <a:cubicBezTo>
                    <a:pt x="203" y="300"/>
                    <a:pt x="203" y="299"/>
                    <a:pt x="202" y="299"/>
                  </a:cubicBezTo>
                  <a:close/>
                  <a:moveTo>
                    <a:pt x="196" y="296"/>
                  </a:moveTo>
                  <a:cubicBezTo>
                    <a:pt x="195" y="296"/>
                    <a:pt x="194" y="297"/>
                    <a:pt x="194" y="298"/>
                  </a:cubicBezTo>
                  <a:cubicBezTo>
                    <a:pt x="194" y="299"/>
                    <a:pt x="195" y="300"/>
                    <a:pt x="196" y="300"/>
                  </a:cubicBezTo>
                  <a:cubicBezTo>
                    <a:pt x="197" y="300"/>
                    <a:pt x="197" y="299"/>
                    <a:pt x="197" y="298"/>
                  </a:cubicBezTo>
                  <a:cubicBezTo>
                    <a:pt x="197" y="297"/>
                    <a:pt x="197" y="296"/>
                    <a:pt x="196" y="296"/>
                  </a:cubicBezTo>
                  <a:close/>
                  <a:moveTo>
                    <a:pt x="198" y="273"/>
                  </a:moveTo>
                  <a:cubicBezTo>
                    <a:pt x="197" y="273"/>
                    <a:pt x="196" y="274"/>
                    <a:pt x="196" y="275"/>
                  </a:cubicBezTo>
                  <a:cubicBezTo>
                    <a:pt x="196" y="276"/>
                    <a:pt x="197" y="277"/>
                    <a:pt x="198" y="277"/>
                  </a:cubicBezTo>
                  <a:cubicBezTo>
                    <a:pt x="199" y="277"/>
                    <a:pt x="200" y="276"/>
                    <a:pt x="200" y="275"/>
                  </a:cubicBezTo>
                  <a:cubicBezTo>
                    <a:pt x="200" y="274"/>
                    <a:pt x="199" y="273"/>
                    <a:pt x="198" y="273"/>
                  </a:cubicBezTo>
                  <a:close/>
                  <a:moveTo>
                    <a:pt x="193" y="278"/>
                  </a:moveTo>
                  <a:cubicBezTo>
                    <a:pt x="192" y="278"/>
                    <a:pt x="191" y="279"/>
                    <a:pt x="191" y="280"/>
                  </a:cubicBezTo>
                  <a:cubicBezTo>
                    <a:pt x="191" y="281"/>
                    <a:pt x="192" y="281"/>
                    <a:pt x="193" y="281"/>
                  </a:cubicBezTo>
                  <a:cubicBezTo>
                    <a:pt x="194" y="281"/>
                    <a:pt x="195" y="281"/>
                    <a:pt x="195" y="280"/>
                  </a:cubicBezTo>
                  <a:cubicBezTo>
                    <a:pt x="195" y="279"/>
                    <a:pt x="194" y="278"/>
                    <a:pt x="193" y="278"/>
                  </a:cubicBezTo>
                  <a:close/>
                  <a:moveTo>
                    <a:pt x="181" y="266"/>
                  </a:moveTo>
                  <a:cubicBezTo>
                    <a:pt x="180" y="266"/>
                    <a:pt x="179" y="267"/>
                    <a:pt x="179" y="268"/>
                  </a:cubicBezTo>
                  <a:cubicBezTo>
                    <a:pt x="179" y="269"/>
                    <a:pt x="180" y="270"/>
                    <a:pt x="181" y="270"/>
                  </a:cubicBezTo>
                  <a:cubicBezTo>
                    <a:pt x="182" y="270"/>
                    <a:pt x="182" y="269"/>
                    <a:pt x="182" y="268"/>
                  </a:cubicBezTo>
                  <a:cubicBezTo>
                    <a:pt x="182" y="267"/>
                    <a:pt x="182" y="266"/>
                    <a:pt x="181" y="266"/>
                  </a:cubicBezTo>
                  <a:close/>
                  <a:moveTo>
                    <a:pt x="138" y="247"/>
                  </a:moveTo>
                  <a:cubicBezTo>
                    <a:pt x="137" y="247"/>
                    <a:pt x="136" y="248"/>
                    <a:pt x="136" y="249"/>
                  </a:cubicBezTo>
                  <a:cubicBezTo>
                    <a:pt x="136" y="250"/>
                    <a:pt x="137" y="251"/>
                    <a:pt x="138" y="251"/>
                  </a:cubicBezTo>
                  <a:cubicBezTo>
                    <a:pt x="139" y="251"/>
                    <a:pt x="140" y="250"/>
                    <a:pt x="140" y="249"/>
                  </a:cubicBezTo>
                  <a:cubicBezTo>
                    <a:pt x="140" y="248"/>
                    <a:pt x="139" y="247"/>
                    <a:pt x="138" y="247"/>
                  </a:cubicBezTo>
                  <a:close/>
                  <a:moveTo>
                    <a:pt x="195" y="303"/>
                  </a:moveTo>
                  <a:cubicBezTo>
                    <a:pt x="193" y="303"/>
                    <a:pt x="192" y="305"/>
                    <a:pt x="192" y="307"/>
                  </a:cubicBezTo>
                  <a:cubicBezTo>
                    <a:pt x="192" y="309"/>
                    <a:pt x="193" y="310"/>
                    <a:pt x="195" y="310"/>
                  </a:cubicBezTo>
                  <a:cubicBezTo>
                    <a:pt x="197" y="310"/>
                    <a:pt x="198" y="309"/>
                    <a:pt x="198" y="307"/>
                  </a:cubicBezTo>
                  <a:cubicBezTo>
                    <a:pt x="198" y="305"/>
                    <a:pt x="197" y="303"/>
                    <a:pt x="195" y="303"/>
                  </a:cubicBezTo>
                  <a:close/>
                  <a:moveTo>
                    <a:pt x="189" y="336"/>
                  </a:moveTo>
                  <a:cubicBezTo>
                    <a:pt x="187" y="336"/>
                    <a:pt x="186" y="338"/>
                    <a:pt x="186" y="340"/>
                  </a:cubicBezTo>
                  <a:cubicBezTo>
                    <a:pt x="186" y="341"/>
                    <a:pt x="187" y="343"/>
                    <a:pt x="189" y="343"/>
                  </a:cubicBezTo>
                  <a:cubicBezTo>
                    <a:pt x="191" y="343"/>
                    <a:pt x="192" y="341"/>
                    <a:pt x="192" y="340"/>
                  </a:cubicBezTo>
                  <a:cubicBezTo>
                    <a:pt x="193" y="338"/>
                    <a:pt x="191" y="336"/>
                    <a:pt x="189" y="336"/>
                  </a:cubicBezTo>
                  <a:close/>
                  <a:moveTo>
                    <a:pt x="144" y="237"/>
                  </a:moveTo>
                  <a:cubicBezTo>
                    <a:pt x="143" y="237"/>
                    <a:pt x="142" y="237"/>
                    <a:pt x="142" y="238"/>
                  </a:cubicBezTo>
                  <a:cubicBezTo>
                    <a:pt x="142" y="239"/>
                    <a:pt x="143" y="240"/>
                    <a:pt x="144" y="240"/>
                  </a:cubicBezTo>
                  <a:cubicBezTo>
                    <a:pt x="145" y="240"/>
                    <a:pt x="146" y="239"/>
                    <a:pt x="146" y="238"/>
                  </a:cubicBezTo>
                  <a:cubicBezTo>
                    <a:pt x="146" y="237"/>
                    <a:pt x="145" y="237"/>
                    <a:pt x="144" y="237"/>
                  </a:cubicBezTo>
                  <a:close/>
                  <a:moveTo>
                    <a:pt x="149" y="268"/>
                  </a:moveTo>
                  <a:cubicBezTo>
                    <a:pt x="147" y="268"/>
                    <a:pt x="145" y="270"/>
                    <a:pt x="145" y="271"/>
                  </a:cubicBezTo>
                  <a:cubicBezTo>
                    <a:pt x="145" y="273"/>
                    <a:pt x="147" y="275"/>
                    <a:pt x="149" y="275"/>
                  </a:cubicBezTo>
                  <a:cubicBezTo>
                    <a:pt x="150" y="275"/>
                    <a:pt x="152" y="273"/>
                    <a:pt x="152" y="272"/>
                  </a:cubicBezTo>
                  <a:cubicBezTo>
                    <a:pt x="152" y="270"/>
                    <a:pt x="150" y="268"/>
                    <a:pt x="149" y="268"/>
                  </a:cubicBezTo>
                  <a:close/>
                  <a:moveTo>
                    <a:pt x="126" y="238"/>
                  </a:moveTo>
                  <a:cubicBezTo>
                    <a:pt x="125" y="238"/>
                    <a:pt x="124" y="238"/>
                    <a:pt x="124" y="239"/>
                  </a:cubicBezTo>
                  <a:cubicBezTo>
                    <a:pt x="124" y="241"/>
                    <a:pt x="125" y="241"/>
                    <a:pt x="126" y="241"/>
                  </a:cubicBezTo>
                  <a:cubicBezTo>
                    <a:pt x="127" y="241"/>
                    <a:pt x="127" y="241"/>
                    <a:pt x="127" y="240"/>
                  </a:cubicBezTo>
                  <a:cubicBezTo>
                    <a:pt x="127" y="239"/>
                    <a:pt x="127" y="238"/>
                    <a:pt x="126" y="238"/>
                  </a:cubicBezTo>
                  <a:close/>
                  <a:moveTo>
                    <a:pt x="190" y="266"/>
                  </a:moveTo>
                  <a:cubicBezTo>
                    <a:pt x="187" y="266"/>
                    <a:pt x="184" y="268"/>
                    <a:pt x="184" y="271"/>
                  </a:cubicBezTo>
                  <a:cubicBezTo>
                    <a:pt x="184" y="274"/>
                    <a:pt x="187" y="276"/>
                    <a:pt x="190" y="276"/>
                  </a:cubicBezTo>
                  <a:cubicBezTo>
                    <a:pt x="193" y="276"/>
                    <a:pt x="195" y="274"/>
                    <a:pt x="195" y="271"/>
                  </a:cubicBezTo>
                  <a:cubicBezTo>
                    <a:pt x="195" y="268"/>
                    <a:pt x="193" y="266"/>
                    <a:pt x="190" y="266"/>
                  </a:cubicBezTo>
                  <a:close/>
                  <a:moveTo>
                    <a:pt x="140" y="297"/>
                  </a:moveTo>
                  <a:cubicBezTo>
                    <a:pt x="138" y="297"/>
                    <a:pt x="137" y="299"/>
                    <a:pt x="137" y="300"/>
                  </a:cubicBezTo>
                  <a:cubicBezTo>
                    <a:pt x="137" y="302"/>
                    <a:pt x="138" y="304"/>
                    <a:pt x="140" y="304"/>
                  </a:cubicBezTo>
                  <a:cubicBezTo>
                    <a:pt x="142" y="304"/>
                    <a:pt x="144" y="302"/>
                    <a:pt x="144" y="300"/>
                  </a:cubicBezTo>
                  <a:cubicBezTo>
                    <a:pt x="144" y="299"/>
                    <a:pt x="142" y="297"/>
                    <a:pt x="140" y="297"/>
                  </a:cubicBezTo>
                  <a:close/>
                  <a:moveTo>
                    <a:pt x="135" y="237"/>
                  </a:moveTo>
                  <a:cubicBezTo>
                    <a:pt x="133" y="237"/>
                    <a:pt x="131" y="239"/>
                    <a:pt x="131" y="241"/>
                  </a:cubicBezTo>
                  <a:cubicBezTo>
                    <a:pt x="131" y="244"/>
                    <a:pt x="133" y="246"/>
                    <a:pt x="135" y="246"/>
                  </a:cubicBezTo>
                  <a:cubicBezTo>
                    <a:pt x="138" y="246"/>
                    <a:pt x="140" y="244"/>
                    <a:pt x="140" y="241"/>
                  </a:cubicBezTo>
                  <a:cubicBezTo>
                    <a:pt x="140" y="239"/>
                    <a:pt x="138" y="237"/>
                    <a:pt x="135" y="237"/>
                  </a:cubicBezTo>
                  <a:close/>
                  <a:moveTo>
                    <a:pt x="186" y="250"/>
                  </a:moveTo>
                  <a:cubicBezTo>
                    <a:pt x="182" y="250"/>
                    <a:pt x="179" y="253"/>
                    <a:pt x="179" y="257"/>
                  </a:cubicBezTo>
                  <a:cubicBezTo>
                    <a:pt x="179" y="261"/>
                    <a:pt x="182" y="264"/>
                    <a:pt x="186" y="264"/>
                  </a:cubicBezTo>
                  <a:cubicBezTo>
                    <a:pt x="190" y="265"/>
                    <a:pt x="194" y="261"/>
                    <a:pt x="194" y="257"/>
                  </a:cubicBezTo>
                  <a:cubicBezTo>
                    <a:pt x="194" y="253"/>
                    <a:pt x="190" y="250"/>
                    <a:pt x="186" y="250"/>
                  </a:cubicBezTo>
                  <a:close/>
                  <a:moveTo>
                    <a:pt x="161" y="318"/>
                  </a:moveTo>
                  <a:cubicBezTo>
                    <a:pt x="156" y="318"/>
                    <a:pt x="153" y="322"/>
                    <a:pt x="153" y="326"/>
                  </a:cubicBezTo>
                  <a:cubicBezTo>
                    <a:pt x="153" y="330"/>
                    <a:pt x="156" y="333"/>
                    <a:pt x="160" y="333"/>
                  </a:cubicBezTo>
                  <a:cubicBezTo>
                    <a:pt x="164" y="333"/>
                    <a:pt x="168" y="330"/>
                    <a:pt x="168" y="326"/>
                  </a:cubicBezTo>
                  <a:cubicBezTo>
                    <a:pt x="168" y="322"/>
                    <a:pt x="165" y="319"/>
                    <a:pt x="161" y="318"/>
                  </a:cubicBezTo>
                  <a:close/>
                  <a:moveTo>
                    <a:pt x="137" y="305"/>
                  </a:moveTo>
                  <a:cubicBezTo>
                    <a:pt x="130" y="305"/>
                    <a:pt x="124" y="311"/>
                    <a:pt x="124" y="318"/>
                  </a:cubicBezTo>
                  <a:cubicBezTo>
                    <a:pt x="124" y="325"/>
                    <a:pt x="130" y="331"/>
                    <a:pt x="137" y="331"/>
                  </a:cubicBezTo>
                  <a:cubicBezTo>
                    <a:pt x="144" y="331"/>
                    <a:pt x="150" y="325"/>
                    <a:pt x="150" y="318"/>
                  </a:cubicBezTo>
                  <a:cubicBezTo>
                    <a:pt x="150" y="311"/>
                    <a:pt x="145" y="305"/>
                    <a:pt x="137" y="305"/>
                  </a:cubicBezTo>
                  <a:close/>
                  <a:moveTo>
                    <a:pt x="167" y="269"/>
                  </a:moveTo>
                  <a:cubicBezTo>
                    <a:pt x="180" y="268"/>
                    <a:pt x="192" y="279"/>
                    <a:pt x="193" y="292"/>
                  </a:cubicBezTo>
                  <a:cubicBezTo>
                    <a:pt x="193" y="305"/>
                    <a:pt x="183" y="317"/>
                    <a:pt x="170" y="317"/>
                  </a:cubicBezTo>
                  <a:cubicBezTo>
                    <a:pt x="157" y="318"/>
                    <a:pt x="145" y="308"/>
                    <a:pt x="144" y="295"/>
                  </a:cubicBezTo>
                  <a:cubicBezTo>
                    <a:pt x="143" y="282"/>
                    <a:pt x="154" y="270"/>
                    <a:pt x="167" y="269"/>
                  </a:cubicBezTo>
                  <a:close/>
                  <a:moveTo>
                    <a:pt x="105" y="240"/>
                  </a:moveTo>
                  <a:cubicBezTo>
                    <a:pt x="125" y="239"/>
                    <a:pt x="142" y="254"/>
                    <a:pt x="143" y="274"/>
                  </a:cubicBezTo>
                  <a:cubicBezTo>
                    <a:pt x="145" y="294"/>
                    <a:pt x="129" y="311"/>
                    <a:pt x="109" y="312"/>
                  </a:cubicBezTo>
                  <a:cubicBezTo>
                    <a:pt x="89" y="313"/>
                    <a:pt x="72" y="298"/>
                    <a:pt x="71" y="278"/>
                  </a:cubicBezTo>
                  <a:cubicBezTo>
                    <a:pt x="70" y="258"/>
                    <a:pt x="85" y="241"/>
                    <a:pt x="105" y="240"/>
                  </a:cubicBezTo>
                  <a:close/>
                  <a:moveTo>
                    <a:pt x="176" y="254"/>
                  </a:moveTo>
                  <a:cubicBezTo>
                    <a:pt x="174" y="254"/>
                    <a:pt x="174" y="254"/>
                    <a:pt x="174" y="256"/>
                  </a:cubicBezTo>
                  <a:cubicBezTo>
                    <a:pt x="174" y="257"/>
                    <a:pt x="174" y="257"/>
                    <a:pt x="175" y="257"/>
                  </a:cubicBezTo>
                  <a:cubicBezTo>
                    <a:pt x="177" y="257"/>
                    <a:pt x="177" y="257"/>
                    <a:pt x="177" y="256"/>
                  </a:cubicBezTo>
                  <a:cubicBezTo>
                    <a:pt x="177" y="255"/>
                    <a:pt x="177" y="254"/>
                    <a:pt x="176" y="254"/>
                  </a:cubicBezTo>
                  <a:close/>
                  <a:moveTo>
                    <a:pt x="172" y="233"/>
                  </a:moveTo>
                  <a:cubicBezTo>
                    <a:pt x="169" y="233"/>
                    <a:pt x="167" y="234"/>
                    <a:pt x="167" y="237"/>
                  </a:cubicBezTo>
                  <a:cubicBezTo>
                    <a:pt x="167" y="239"/>
                    <a:pt x="169" y="241"/>
                    <a:pt x="171" y="241"/>
                  </a:cubicBezTo>
                  <a:cubicBezTo>
                    <a:pt x="174" y="241"/>
                    <a:pt x="176" y="239"/>
                    <a:pt x="176" y="237"/>
                  </a:cubicBezTo>
                  <a:cubicBezTo>
                    <a:pt x="176" y="235"/>
                    <a:pt x="174" y="233"/>
                    <a:pt x="172" y="233"/>
                  </a:cubicBezTo>
                  <a:close/>
                  <a:moveTo>
                    <a:pt x="177" y="245"/>
                  </a:moveTo>
                  <a:cubicBezTo>
                    <a:pt x="175" y="245"/>
                    <a:pt x="174" y="247"/>
                    <a:pt x="174" y="248"/>
                  </a:cubicBezTo>
                  <a:cubicBezTo>
                    <a:pt x="174" y="250"/>
                    <a:pt x="175" y="252"/>
                    <a:pt x="177" y="252"/>
                  </a:cubicBezTo>
                  <a:cubicBezTo>
                    <a:pt x="179" y="252"/>
                    <a:pt x="180" y="250"/>
                    <a:pt x="180" y="249"/>
                  </a:cubicBezTo>
                  <a:cubicBezTo>
                    <a:pt x="180" y="247"/>
                    <a:pt x="179" y="245"/>
                    <a:pt x="177" y="245"/>
                  </a:cubicBezTo>
                  <a:close/>
                  <a:moveTo>
                    <a:pt x="173" y="260"/>
                  </a:moveTo>
                  <a:cubicBezTo>
                    <a:pt x="171" y="260"/>
                    <a:pt x="170" y="262"/>
                    <a:pt x="170" y="264"/>
                  </a:cubicBezTo>
                  <a:cubicBezTo>
                    <a:pt x="170" y="265"/>
                    <a:pt x="171" y="267"/>
                    <a:pt x="173" y="267"/>
                  </a:cubicBezTo>
                  <a:cubicBezTo>
                    <a:pt x="175" y="267"/>
                    <a:pt x="177" y="265"/>
                    <a:pt x="177" y="264"/>
                  </a:cubicBezTo>
                  <a:cubicBezTo>
                    <a:pt x="177" y="262"/>
                    <a:pt x="175" y="260"/>
                    <a:pt x="173" y="260"/>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Freeform 7"/>
            <p:cNvSpPr>
              <a:spLocks noEditPoints="1"/>
            </p:cNvSpPr>
            <p:nvPr/>
          </p:nvSpPr>
          <p:spPr bwMode="auto">
            <a:xfrm>
              <a:off x="1350962" y="1641474"/>
              <a:ext cx="1758950" cy="2601913"/>
            </a:xfrm>
            <a:custGeom>
              <a:avLst/>
              <a:gdLst/>
              <a:ahLst/>
              <a:cxnLst>
                <a:cxn ang="0">
                  <a:pos x="35" y="404"/>
                </a:cxn>
                <a:cxn ang="0">
                  <a:pos x="82" y="498"/>
                </a:cxn>
                <a:cxn ang="0">
                  <a:pos x="181" y="628"/>
                </a:cxn>
                <a:cxn ang="0">
                  <a:pos x="253" y="659"/>
                </a:cxn>
                <a:cxn ang="0">
                  <a:pos x="271" y="599"/>
                </a:cxn>
                <a:cxn ang="0">
                  <a:pos x="403" y="572"/>
                </a:cxn>
                <a:cxn ang="0">
                  <a:pos x="359" y="19"/>
                </a:cxn>
                <a:cxn ang="0">
                  <a:pos x="197" y="273"/>
                </a:cxn>
                <a:cxn ang="0">
                  <a:pos x="159" y="213"/>
                </a:cxn>
                <a:cxn ang="0">
                  <a:pos x="95" y="234"/>
                </a:cxn>
                <a:cxn ang="0">
                  <a:pos x="418" y="54"/>
                </a:cxn>
                <a:cxn ang="0">
                  <a:pos x="311" y="82"/>
                </a:cxn>
                <a:cxn ang="0">
                  <a:pos x="291" y="100"/>
                </a:cxn>
                <a:cxn ang="0">
                  <a:pos x="71" y="263"/>
                </a:cxn>
                <a:cxn ang="0">
                  <a:pos x="69" y="401"/>
                </a:cxn>
                <a:cxn ang="0">
                  <a:pos x="149" y="514"/>
                </a:cxn>
                <a:cxn ang="0">
                  <a:pos x="429" y="161"/>
                </a:cxn>
                <a:cxn ang="0">
                  <a:pos x="450" y="138"/>
                </a:cxn>
                <a:cxn ang="0">
                  <a:pos x="239" y="160"/>
                </a:cxn>
                <a:cxn ang="0">
                  <a:pos x="178" y="317"/>
                </a:cxn>
                <a:cxn ang="0">
                  <a:pos x="31" y="289"/>
                </a:cxn>
                <a:cxn ang="0">
                  <a:pos x="157" y="318"/>
                </a:cxn>
                <a:cxn ang="0">
                  <a:pos x="136" y="511"/>
                </a:cxn>
                <a:cxn ang="0">
                  <a:pos x="145" y="512"/>
                </a:cxn>
                <a:cxn ang="0">
                  <a:pos x="69" y="325"/>
                </a:cxn>
                <a:cxn ang="0">
                  <a:pos x="192" y="448"/>
                </a:cxn>
                <a:cxn ang="0">
                  <a:pos x="178" y="445"/>
                </a:cxn>
                <a:cxn ang="0">
                  <a:pos x="147" y="372"/>
                </a:cxn>
                <a:cxn ang="0">
                  <a:pos x="140" y="347"/>
                </a:cxn>
                <a:cxn ang="0">
                  <a:pos x="76" y="340"/>
                </a:cxn>
                <a:cxn ang="0">
                  <a:pos x="16" y="430"/>
                </a:cxn>
                <a:cxn ang="0">
                  <a:pos x="474" y="544"/>
                </a:cxn>
                <a:cxn ang="0">
                  <a:pos x="210" y="472"/>
                </a:cxn>
                <a:cxn ang="0">
                  <a:pos x="243" y="237"/>
                </a:cxn>
                <a:cxn ang="0">
                  <a:pos x="265" y="135"/>
                </a:cxn>
                <a:cxn ang="0">
                  <a:pos x="243" y="209"/>
                </a:cxn>
                <a:cxn ang="0">
                  <a:pos x="338" y="167"/>
                </a:cxn>
                <a:cxn ang="0">
                  <a:pos x="378" y="143"/>
                </a:cxn>
                <a:cxn ang="0">
                  <a:pos x="338" y="145"/>
                </a:cxn>
                <a:cxn ang="0">
                  <a:pos x="462" y="388"/>
                </a:cxn>
                <a:cxn ang="0">
                  <a:pos x="199" y="351"/>
                </a:cxn>
                <a:cxn ang="0">
                  <a:pos x="352" y="540"/>
                </a:cxn>
                <a:cxn ang="0">
                  <a:pos x="439" y="426"/>
                </a:cxn>
                <a:cxn ang="0">
                  <a:pos x="277" y="207"/>
                </a:cxn>
                <a:cxn ang="0">
                  <a:pos x="349" y="204"/>
                </a:cxn>
                <a:cxn ang="0">
                  <a:pos x="290" y="275"/>
                </a:cxn>
                <a:cxn ang="0">
                  <a:pos x="445" y="542"/>
                </a:cxn>
                <a:cxn ang="0">
                  <a:pos x="344" y="253"/>
                </a:cxn>
                <a:cxn ang="0">
                  <a:pos x="408" y="186"/>
                </a:cxn>
                <a:cxn ang="0">
                  <a:pos x="377" y="325"/>
                </a:cxn>
                <a:cxn ang="0">
                  <a:pos x="368" y="210"/>
                </a:cxn>
                <a:cxn ang="0">
                  <a:pos x="228" y="415"/>
                </a:cxn>
                <a:cxn ang="0">
                  <a:pos x="318" y="525"/>
                </a:cxn>
                <a:cxn ang="0">
                  <a:pos x="447" y="387"/>
                </a:cxn>
                <a:cxn ang="0">
                  <a:pos x="220" y="508"/>
                </a:cxn>
                <a:cxn ang="0">
                  <a:pos x="364" y="508"/>
                </a:cxn>
                <a:cxn ang="0">
                  <a:pos x="446" y="364"/>
                </a:cxn>
                <a:cxn ang="0">
                  <a:pos x="322" y="365"/>
                </a:cxn>
                <a:cxn ang="0">
                  <a:pos x="333" y="465"/>
                </a:cxn>
                <a:cxn ang="0">
                  <a:pos x="428" y="474"/>
                </a:cxn>
                <a:cxn ang="0">
                  <a:pos x="374" y="493"/>
                </a:cxn>
                <a:cxn ang="0">
                  <a:pos x="314" y="433"/>
                </a:cxn>
                <a:cxn ang="0">
                  <a:pos x="342" y="334"/>
                </a:cxn>
              </a:cxnLst>
              <a:rect l="0" t="0" r="r" b="b"/>
              <a:pathLst>
                <a:path w="477" h="706">
                  <a:moveTo>
                    <a:pt x="297" y="362"/>
                  </a:moveTo>
                  <a:cubicBezTo>
                    <a:pt x="299" y="362"/>
                    <a:pt x="301" y="363"/>
                    <a:pt x="301" y="365"/>
                  </a:cubicBezTo>
                  <a:cubicBezTo>
                    <a:pt x="301" y="367"/>
                    <a:pt x="300" y="369"/>
                    <a:pt x="298" y="369"/>
                  </a:cubicBezTo>
                  <a:cubicBezTo>
                    <a:pt x="296" y="369"/>
                    <a:pt x="294" y="368"/>
                    <a:pt x="294" y="366"/>
                  </a:cubicBezTo>
                  <a:cubicBezTo>
                    <a:pt x="294" y="364"/>
                    <a:pt x="295" y="363"/>
                    <a:pt x="297" y="362"/>
                  </a:cubicBezTo>
                  <a:close/>
                  <a:moveTo>
                    <a:pt x="187" y="330"/>
                  </a:moveTo>
                  <a:cubicBezTo>
                    <a:pt x="189" y="330"/>
                    <a:pt x="191" y="328"/>
                    <a:pt x="191" y="326"/>
                  </a:cubicBezTo>
                  <a:cubicBezTo>
                    <a:pt x="191" y="324"/>
                    <a:pt x="189" y="323"/>
                    <a:pt x="187" y="323"/>
                  </a:cubicBezTo>
                  <a:cubicBezTo>
                    <a:pt x="185" y="323"/>
                    <a:pt x="184" y="325"/>
                    <a:pt x="184" y="327"/>
                  </a:cubicBezTo>
                  <a:cubicBezTo>
                    <a:pt x="184" y="329"/>
                    <a:pt x="186" y="330"/>
                    <a:pt x="187" y="330"/>
                  </a:cubicBezTo>
                  <a:close/>
                  <a:moveTo>
                    <a:pt x="194" y="334"/>
                  </a:moveTo>
                  <a:cubicBezTo>
                    <a:pt x="195" y="334"/>
                    <a:pt x="196" y="333"/>
                    <a:pt x="196" y="332"/>
                  </a:cubicBezTo>
                  <a:cubicBezTo>
                    <a:pt x="196" y="331"/>
                    <a:pt x="195" y="330"/>
                    <a:pt x="194" y="330"/>
                  </a:cubicBezTo>
                  <a:cubicBezTo>
                    <a:pt x="193" y="330"/>
                    <a:pt x="192" y="331"/>
                    <a:pt x="192" y="332"/>
                  </a:cubicBezTo>
                  <a:cubicBezTo>
                    <a:pt x="192" y="333"/>
                    <a:pt x="193" y="334"/>
                    <a:pt x="194" y="334"/>
                  </a:cubicBezTo>
                  <a:close/>
                  <a:moveTo>
                    <a:pt x="195" y="351"/>
                  </a:moveTo>
                  <a:cubicBezTo>
                    <a:pt x="196" y="351"/>
                    <a:pt x="197" y="350"/>
                    <a:pt x="197" y="349"/>
                  </a:cubicBezTo>
                  <a:cubicBezTo>
                    <a:pt x="197" y="348"/>
                    <a:pt x="196" y="347"/>
                    <a:pt x="195" y="347"/>
                  </a:cubicBezTo>
                  <a:cubicBezTo>
                    <a:pt x="194" y="347"/>
                    <a:pt x="193" y="348"/>
                    <a:pt x="193" y="349"/>
                  </a:cubicBezTo>
                  <a:cubicBezTo>
                    <a:pt x="193" y="350"/>
                    <a:pt x="194" y="351"/>
                    <a:pt x="195" y="351"/>
                  </a:cubicBezTo>
                  <a:close/>
                  <a:moveTo>
                    <a:pt x="171" y="350"/>
                  </a:moveTo>
                  <a:cubicBezTo>
                    <a:pt x="172" y="350"/>
                    <a:pt x="173" y="349"/>
                    <a:pt x="173" y="348"/>
                  </a:cubicBezTo>
                  <a:cubicBezTo>
                    <a:pt x="173" y="347"/>
                    <a:pt x="172" y="346"/>
                    <a:pt x="171" y="346"/>
                  </a:cubicBezTo>
                  <a:cubicBezTo>
                    <a:pt x="170" y="346"/>
                    <a:pt x="169" y="347"/>
                    <a:pt x="169" y="348"/>
                  </a:cubicBezTo>
                  <a:cubicBezTo>
                    <a:pt x="169" y="349"/>
                    <a:pt x="170" y="350"/>
                    <a:pt x="171" y="350"/>
                  </a:cubicBezTo>
                  <a:close/>
                  <a:moveTo>
                    <a:pt x="166" y="338"/>
                  </a:moveTo>
                  <a:cubicBezTo>
                    <a:pt x="167" y="338"/>
                    <a:pt x="168" y="337"/>
                    <a:pt x="168" y="336"/>
                  </a:cubicBezTo>
                  <a:cubicBezTo>
                    <a:pt x="168" y="335"/>
                    <a:pt x="167" y="334"/>
                    <a:pt x="166" y="335"/>
                  </a:cubicBezTo>
                  <a:cubicBezTo>
                    <a:pt x="165" y="335"/>
                    <a:pt x="164" y="335"/>
                    <a:pt x="164" y="336"/>
                  </a:cubicBezTo>
                  <a:cubicBezTo>
                    <a:pt x="164" y="338"/>
                    <a:pt x="165" y="338"/>
                    <a:pt x="166" y="338"/>
                  </a:cubicBezTo>
                  <a:close/>
                  <a:moveTo>
                    <a:pt x="168" y="346"/>
                  </a:moveTo>
                  <a:cubicBezTo>
                    <a:pt x="169" y="346"/>
                    <a:pt x="171" y="344"/>
                    <a:pt x="171" y="342"/>
                  </a:cubicBezTo>
                  <a:cubicBezTo>
                    <a:pt x="171" y="341"/>
                    <a:pt x="169" y="339"/>
                    <a:pt x="167" y="339"/>
                  </a:cubicBezTo>
                  <a:cubicBezTo>
                    <a:pt x="165" y="339"/>
                    <a:pt x="164" y="341"/>
                    <a:pt x="164" y="343"/>
                  </a:cubicBezTo>
                  <a:cubicBezTo>
                    <a:pt x="164" y="345"/>
                    <a:pt x="166" y="346"/>
                    <a:pt x="168" y="346"/>
                  </a:cubicBezTo>
                  <a:close/>
                  <a:moveTo>
                    <a:pt x="185" y="360"/>
                  </a:moveTo>
                  <a:cubicBezTo>
                    <a:pt x="187" y="360"/>
                    <a:pt x="188" y="358"/>
                    <a:pt x="188" y="356"/>
                  </a:cubicBezTo>
                  <a:cubicBezTo>
                    <a:pt x="188" y="355"/>
                    <a:pt x="187" y="353"/>
                    <a:pt x="185" y="353"/>
                  </a:cubicBezTo>
                  <a:cubicBezTo>
                    <a:pt x="183" y="353"/>
                    <a:pt x="181" y="355"/>
                    <a:pt x="181" y="357"/>
                  </a:cubicBezTo>
                  <a:cubicBezTo>
                    <a:pt x="182" y="359"/>
                    <a:pt x="183" y="360"/>
                    <a:pt x="185" y="360"/>
                  </a:cubicBezTo>
                  <a:close/>
                  <a:moveTo>
                    <a:pt x="177" y="361"/>
                  </a:moveTo>
                  <a:cubicBezTo>
                    <a:pt x="179" y="361"/>
                    <a:pt x="180" y="360"/>
                    <a:pt x="180" y="358"/>
                  </a:cubicBezTo>
                  <a:cubicBezTo>
                    <a:pt x="180" y="356"/>
                    <a:pt x="178" y="354"/>
                    <a:pt x="176" y="355"/>
                  </a:cubicBezTo>
                  <a:cubicBezTo>
                    <a:pt x="174" y="355"/>
                    <a:pt x="173" y="356"/>
                    <a:pt x="173" y="358"/>
                  </a:cubicBezTo>
                  <a:cubicBezTo>
                    <a:pt x="173" y="360"/>
                    <a:pt x="175" y="361"/>
                    <a:pt x="177" y="361"/>
                  </a:cubicBezTo>
                  <a:close/>
                  <a:moveTo>
                    <a:pt x="194" y="372"/>
                  </a:moveTo>
                  <a:cubicBezTo>
                    <a:pt x="196" y="372"/>
                    <a:pt x="197" y="370"/>
                    <a:pt x="197" y="369"/>
                  </a:cubicBezTo>
                  <a:cubicBezTo>
                    <a:pt x="197" y="367"/>
                    <a:pt x="195" y="365"/>
                    <a:pt x="193" y="365"/>
                  </a:cubicBezTo>
                  <a:cubicBezTo>
                    <a:pt x="192" y="365"/>
                    <a:pt x="190" y="367"/>
                    <a:pt x="190" y="369"/>
                  </a:cubicBezTo>
                  <a:cubicBezTo>
                    <a:pt x="190" y="371"/>
                    <a:pt x="192" y="372"/>
                    <a:pt x="194" y="372"/>
                  </a:cubicBezTo>
                  <a:close/>
                  <a:moveTo>
                    <a:pt x="200" y="423"/>
                  </a:moveTo>
                  <a:cubicBezTo>
                    <a:pt x="202" y="423"/>
                    <a:pt x="203" y="424"/>
                    <a:pt x="204" y="426"/>
                  </a:cubicBezTo>
                  <a:cubicBezTo>
                    <a:pt x="204" y="428"/>
                    <a:pt x="203" y="430"/>
                    <a:pt x="201" y="430"/>
                  </a:cubicBezTo>
                  <a:cubicBezTo>
                    <a:pt x="199" y="430"/>
                    <a:pt x="197" y="429"/>
                    <a:pt x="197" y="427"/>
                  </a:cubicBezTo>
                  <a:cubicBezTo>
                    <a:pt x="197" y="425"/>
                    <a:pt x="198" y="424"/>
                    <a:pt x="200" y="423"/>
                  </a:cubicBezTo>
                  <a:close/>
                  <a:moveTo>
                    <a:pt x="198" y="437"/>
                  </a:moveTo>
                  <a:cubicBezTo>
                    <a:pt x="199" y="437"/>
                    <a:pt x="201" y="438"/>
                    <a:pt x="201" y="440"/>
                  </a:cubicBezTo>
                  <a:cubicBezTo>
                    <a:pt x="202" y="442"/>
                    <a:pt x="200" y="444"/>
                    <a:pt x="198" y="444"/>
                  </a:cubicBezTo>
                  <a:cubicBezTo>
                    <a:pt x="197" y="444"/>
                    <a:pt x="195" y="443"/>
                    <a:pt x="195" y="441"/>
                  </a:cubicBezTo>
                  <a:cubicBezTo>
                    <a:pt x="194" y="439"/>
                    <a:pt x="196" y="437"/>
                    <a:pt x="198" y="437"/>
                  </a:cubicBezTo>
                  <a:close/>
                  <a:moveTo>
                    <a:pt x="206" y="431"/>
                  </a:moveTo>
                  <a:cubicBezTo>
                    <a:pt x="209" y="431"/>
                    <a:pt x="211" y="433"/>
                    <a:pt x="212" y="436"/>
                  </a:cubicBezTo>
                  <a:cubicBezTo>
                    <a:pt x="212" y="438"/>
                    <a:pt x="210" y="441"/>
                    <a:pt x="207" y="442"/>
                  </a:cubicBezTo>
                  <a:cubicBezTo>
                    <a:pt x="204" y="442"/>
                    <a:pt x="202" y="440"/>
                    <a:pt x="201" y="437"/>
                  </a:cubicBezTo>
                  <a:cubicBezTo>
                    <a:pt x="201" y="434"/>
                    <a:pt x="203" y="431"/>
                    <a:pt x="206" y="431"/>
                  </a:cubicBezTo>
                  <a:close/>
                  <a:moveTo>
                    <a:pt x="201" y="469"/>
                  </a:moveTo>
                  <a:cubicBezTo>
                    <a:pt x="203" y="469"/>
                    <a:pt x="204" y="468"/>
                    <a:pt x="204" y="466"/>
                  </a:cubicBezTo>
                  <a:cubicBezTo>
                    <a:pt x="204" y="464"/>
                    <a:pt x="203" y="462"/>
                    <a:pt x="201" y="463"/>
                  </a:cubicBezTo>
                  <a:cubicBezTo>
                    <a:pt x="199" y="463"/>
                    <a:pt x="197" y="464"/>
                    <a:pt x="197" y="466"/>
                  </a:cubicBezTo>
                  <a:cubicBezTo>
                    <a:pt x="198" y="468"/>
                    <a:pt x="199" y="469"/>
                    <a:pt x="201" y="469"/>
                  </a:cubicBezTo>
                  <a:close/>
                  <a:moveTo>
                    <a:pt x="226" y="451"/>
                  </a:moveTo>
                  <a:cubicBezTo>
                    <a:pt x="227" y="451"/>
                    <a:pt x="229" y="449"/>
                    <a:pt x="229" y="448"/>
                  </a:cubicBezTo>
                  <a:cubicBezTo>
                    <a:pt x="229" y="446"/>
                    <a:pt x="227" y="444"/>
                    <a:pt x="225" y="444"/>
                  </a:cubicBezTo>
                  <a:cubicBezTo>
                    <a:pt x="223" y="444"/>
                    <a:pt x="222" y="446"/>
                    <a:pt x="222" y="448"/>
                  </a:cubicBezTo>
                  <a:cubicBezTo>
                    <a:pt x="222" y="450"/>
                    <a:pt x="224" y="451"/>
                    <a:pt x="226" y="451"/>
                  </a:cubicBezTo>
                  <a:close/>
                  <a:moveTo>
                    <a:pt x="209" y="443"/>
                  </a:moveTo>
                  <a:cubicBezTo>
                    <a:pt x="215" y="442"/>
                    <a:pt x="220" y="446"/>
                    <a:pt x="221" y="452"/>
                  </a:cubicBezTo>
                  <a:cubicBezTo>
                    <a:pt x="222" y="458"/>
                    <a:pt x="218" y="463"/>
                    <a:pt x="212" y="464"/>
                  </a:cubicBezTo>
                  <a:cubicBezTo>
                    <a:pt x="206" y="465"/>
                    <a:pt x="200" y="461"/>
                    <a:pt x="199" y="455"/>
                  </a:cubicBezTo>
                  <a:cubicBezTo>
                    <a:pt x="198" y="449"/>
                    <a:pt x="203" y="443"/>
                    <a:pt x="209" y="443"/>
                  </a:cubicBezTo>
                  <a:close/>
                  <a:moveTo>
                    <a:pt x="33" y="400"/>
                  </a:moveTo>
                  <a:cubicBezTo>
                    <a:pt x="34" y="400"/>
                    <a:pt x="35" y="399"/>
                    <a:pt x="35" y="398"/>
                  </a:cubicBezTo>
                  <a:cubicBezTo>
                    <a:pt x="34" y="397"/>
                    <a:pt x="34" y="396"/>
                    <a:pt x="33" y="396"/>
                  </a:cubicBezTo>
                  <a:cubicBezTo>
                    <a:pt x="32" y="396"/>
                    <a:pt x="31" y="397"/>
                    <a:pt x="31" y="398"/>
                  </a:cubicBezTo>
                  <a:cubicBezTo>
                    <a:pt x="31" y="399"/>
                    <a:pt x="32" y="400"/>
                    <a:pt x="33" y="400"/>
                  </a:cubicBezTo>
                  <a:close/>
                  <a:moveTo>
                    <a:pt x="37" y="406"/>
                  </a:moveTo>
                  <a:cubicBezTo>
                    <a:pt x="38" y="406"/>
                    <a:pt x="39" y="405"/>
                    <a:pt x="39" y="404"/>
                  </a:cubicBezTo>
                  <a:cubicBezTo>
                    <a:pt x="39" y="403"/>
                    <a:pt x="38" y="402"/>
                    <a:pt x="37" y="402"/>
                  </a:cubicBezTo>
                  <a:cubicBezTo>
                    <a:pt x="36" y="402"/>
                    <a:pt x="35" y="403"/>
                    <a:pt x="35" y="404"/>
                  </a:cubicBezTo>
                  <a:cubicBezTo>
                    <a:pt x="35" y="405"/>
                    <a:pt x="36" y="406"/>
                    <a:pt x="37" y="406"/>
                  </a:cubicBezTo>
                  <a:close/>
                  <a:moveTo>
                    <a:pt x="50" y="409"/>
                  </a:moveTo>
                  <a:cubicBezTo>
                    <a:pt x="51" y="409"/>
                    <a:pt x="51" y="408"/>
                    <a:pt x="51" y="407"/>
                  </a:cubicBezTo>
                  <a:cubicBezTo>
                    <a:pt x="51" y="406"/>
                    <a:pt x="50" y="405"/>
                    <a:pt x="49" y="405"/>
                  </a:cubicBezTo>
                  <a:cubicBezTo>
                    <a:pt x="48" y="405"/>
                    <a:pt x="48" y="406"/>
                    <a:pt x="48" y="407"/>
                  </a:cubicBezTo>
                  <a:cubicBezTo>
                    <a:pt x="48" y="408"/>
                    <a:pt x="48" y="409"/>
                    <a:pt x="50" y="409"/>
                  </a:cubicBezTo>
                  <a:close/>
                  <a:moveTo>
                    <a:pt x="48" y="415"/>
                  </a:moveTo>
                  <a:cubicBezTo>
                    <a:pt x="49" y="415"/>
                    <a:pt x="50" y="414"/>
                    <a:pt x="50" y="413"/>
                  </a:cubicBezTo>
                  <a:cubicBezTo>
                    <a:pt x="50" y="412"/>
                    <a:pt x="49" y="411"/>
                    <a:pt x="48" y="411"/>
                  </a:cubicBezTo>
                  <a:cubicBezTo>
                    <a:pt x="47" y="411"/>
                    <a:pt x="46" y="412"/>
                    <a:pt x="46" y="413"/>
                  </a:cubicBezTo>
                  <a:cubicBezTo>
                    <a:pt x="46" y="414"/>
                    <a:pt x="47" y="415"/>
                    <a:pt x="48" y="415"/>
                  </a:cubicBezTo>
                  <a:close/>
                  <a:moveTo>
                    <a:pt x="43" y="422"/>
                  </a:moveTo>
                  <a:cubicBezTo>
                    <a:pt x="45" y="422"/>
                    <a:pt x="46" y="420"/>
                    <a:pt x="46" y="418"/>
                  </a:cubicBezTo>
                  <a:cubicBezTo>
                    <a:pt x="46" y="416"/>
                    <a:pt x="45" y="415"/>
                    <a:pt x="43" y="415"/>
                  </a:cubicBezTo>
                  <a:cubicBezTo>
                    <a:pt x="41" y="415"/>
                    <a:pt x="39" y="417"/>
                    <a:pt x="40" y="419"/>
                  </a:cubicBezTo>
                  <a:cubicBezTo>
                    <a:pt x="40" y="421"/>
                    <a:pt x="41" y="422"/>
                    <a:pt x="43" y="422"/>
                  </a:cubicBezTo>
                  <a:close/>
                  <a:moveTo>
                    <a:pt x="42" y="412"/>
                  </a:moveTo>
                  <a:cubicBezTo>
                    <a:pt x="44" y="412"/>
                    <a:pt x="45" y="411"/>
                    <a:pt x="45" y="409"/>
                  </a:cubicBezTo>
                  <a:cubicBezTo>
                    <a:pt x="45" y="407"/>
                    <a:pt x="44" y="405"/>
                    <a:pt x="42" y="406"/>
                  </a:cubicBezTo>
                  <a:cubicBezTo>
                    <a:pt x="40" y="406"/>
                    <a:pt x="38" y="407"/>
                    <a:pt x="38" y="409"/>
                  </a:cubicBezTo>
                  <a:cubicBezTo>
                    <a:pt x="39" y="411"/>
                    <a:pt x="40" y="412"/>
                    <a:pt x="42" y="412"/>
                  </a:cubicBezTo>
                  <a:close/>
                  <a:moveTo>
                    <a:pt x="44" y="460"/>
                  </a:moveTo>
                  <a:cubicBezTo>
                    <a:pt x="45" y="460"/>
                    <a:pt x="46" y="459"/>
                    <a:pt x="46" y="458"/>
                  </a:cubicBezTo>
                  <a:cubicBezTo>
                    <a:pt x="46" y="457"/>
                    <a:pt x="45" y="456"/>
                    <a:pt x="44" y="456"/>
                  </a:cubicBezTo>
                  <a:cubicBezTo>
                    <a:pt x="43" y="457"/>
                    <a:pt x="42" y="457"/>
                    <a:pt x="42" y="458"/>
                  </a:cubicBezTo>
                  <a:cubicBezTo>
                    <a:pt x="42" y="459"/>
                    <a:pt x="43" y="460"/>
                    <a:pt x="44" y="460"/>
                  </a:cubicBezTo>
                  <a:close/>
                  <a:moveTo>
                    <a:pt x="57" y="459"/>
                  </a:moveTo>
                  <a:cubicBezTo>
                    <a:pt x="58" y="459"/>
                    <a:pt x="60" y="457"/>
                    <a:pt x="60" y="456"/>
                  </a:cubicBezTo>
                  <a:cubicBezTo>
                    <a:pt x="60" y="454"/>
                    <a:pt x="58" y="452"/>
                    <a:pt x="56" y="452"/>
                  </a:cubicBezTo>
                  <a:cubicBezTo>
                    <a:pt x="54" y="452"/>
                    <a:pt x="53" y="454"/>
                    <a:pt x="53" y="456"/>
                  </a:cubicBezTo>
                  <a:cubicBezTo>
                    <a:pt x="53" y="458"/>
                    <a:pt x="55" y="459"/>
                    <a:pt x="57" y="459"/>
                  </a:cubicBezTo>
                  <a:close/>
                  <a:moveTo>
                    <a:pt x="61" y="477"/>
                  </a:moveTo>
                  <a:cubicBezTo>
                    <a:pt x="63" y="477"/>
                    <a:pt x="65" y="475"/>
                    <a:pt x="65" y="474"/>
                  </a:cubicBezTo>
                  <a:cubicBezTo>
                    <a:pt x="64" y="472"/>
                    <a:pt x="63" y="470"/>
                    <a:pt x="61" y="470"/>
                  </a:cubicBezTo>
                  <a:cubicBezTo>
                    <a:pt x="59" y="470"/>
                    <a:pt x="58" y="472"/>
                    <a:pt x="58" y="474"/>
                  </a:cubicBezTo>
                  <a:cubicBezTo>
                    <a:pt x="58" y="476"/>
                    <a:pt x="59" y="477"/>
                    <a:pt x="61" y="477"/>
                  </a:cubicBezTo>
                  <a:close/>
                  <a:moveTo>
                    <a:pt x="51" y="481"/>
                  </a:moveTo>
                  <a:cubicBezTo>
                    <a:pt x="53" y="481"/>
                    <a:pt x="54" y="480"/>
                    <a:pt x="54" y="478"/>
                  </a:cubicBezTo>
                  <a:cubicBezTo>
                    <a:pt x="54" y="476"/>
                    <a:pt x="52" y="475"/>
                    <a:pt x="50" y="475"/>
                  </a:cubicBezTo>
                  <a:cubicBezTo>
                    <a:pt x="48" y="475"/>
                    <a:pt x="47" y="476"/>
                    <a:pt x="47" y="478"/>
                  </a:cubicBezTo>
                  <a:cubicBezTo>
                    <a:pt x="47" y="480"/>
                    <a:pt x="49" y="482"/>
                    <a:pt x="51" y="481"/>
                  </a:cubicBezTo>
                  <a:close/>
                  <a:moveTo>
                    <a:pt x="52" y="474"/>
                  </a:moveTo>
                  <a:cubicBezTo>
                    <a:pt x="56" y="473"/>
                    <a:pt x="60" y="470"/>
                    <a:pt x="59" y="466"/>
                  </a:cubicBezTo>
                  <a:cubicBezTo>
                    <a:pt x="59" y="462"/>
                    <a:pt x="56" y="459"/>
                    <a:pt x="52" y="459"/>
                  </a:cubicBezTo>
                  <a:cubicBezTo>
                    <a:pt x="48" y="459"/>
                    <a:pt x="44" y="463"/>
                    <a:pt x="45" y="467"/>
                  </a:cubicBezTo>
                  <a:cubicBezTo>
                    <a:pt x="45" y="471"/>
                    <a:pt x="48" y="474"/>
                    <a:pt x="52" y="474"/>
                  </a:cubicBezTo>
                  <a:close/>
                  <a:moveTo>
                    <a:pt x="71" y="491"/>
                  </a:moveTo>
                  <a:cubicBezTo>
                    <a:pt x="72" y="491"/>
                    <a:pt x="72" y="490"/>
                    <a:pt x="72" y="489"/>
                  </a:cubicBezTo>
                  <a:cubicBezTo>
                    <a:pt x="72" y="488"/>
                    <a:pt x="72" y="487"/>
                    <a:pt x="70" y="487"/>
                  </a:cubicBezTo>
                  <a:cubicBezTo>
                    <a:pt x="69" y="487"/>
                    <a:pt x="69" y="488"/>
                    <a:pt x="69" y="489"/>
                  </a:cubicBezTo>
                  <a:cubicBezTo>
                    <a:pt x="69" y="490"/>
                    <a:pt x="70" y="491"/>
                    <a:pt x="71" y="491"/>
                  </a:cubicBezTo>
                  <a:close/>
                  <a:moveTo>
                    <a:pt x="63" y="497"/>
                  </a:moveTo>
                  <a:cubicBezTo>
                    <a:pt x="64" y="497"/>
                    <a:pt x="65" y="496"/>
                    <a:pt x="65" y="495"/>
                  </a:cubicBezTo>
                  <a:cubicBezTo>
                    <a:pt x="65" y="494"/>
                    <a:pt x="64" y="494"/>
                    <a:pt x="63" y="494"/>
                  </a:cubicBezTo>
                  <a:cubicBezTo>
                    <a:pt x="62" y="494"/>
                    <a:pt x="61" y="495"/>
                    <a:pt x="61" y="496"/>
                  </a:cubicBezTo>
                  <a:cubicBezTo>
                    <a:pt x="61" y="497"/>
                    <a:pt x="62" y="497"/>
                    <a:pt x="63" y="497"/>
                  </a:cubicBezTo>
                  <a:close/>
                  <a:moveTo>
                    <a:pt x="65" y="503"/>
                  </a:moveTo>
                  <a:cubicBezTo>
                    <a:pt x="66" y="502"/>
                    <a:pt x="66" y="502"/>
                    <a:pt x="66" y="501"/>
                  </a:cubicBezTo>
                  <a:cubicBezTo>
                    <a:pt x="66" y="500"/>
                    <a:pt x="65" y="499"/>
                    <a:pt x="64" y="499"/>
                  </a:cubicBezTo>
                  <a:cubicBezTo>
                    <a:pt x="63" y="499"/>
                    <a:pt x="63" y="500"/>
                    <a:pt x="63" y="501"/>
                  </a:cubicBezTo>
                  <a:cubicBezTo>
                    <a:pt x="63" y="502"/>
                    <a:pt x="64" y="503"/>
                    <a:pt x="65" y="503"/>
                  </a:cubicBezTo>
                  <a:close/>
                  <a:moveTo>
                    <a:pt x="69" y="498"/>
                  </a:moveTo>
                  <a:cubicBezTo>
                    <a:pt x="71" y="498"/>
                    <a:pt x="72" y="497"/>
                    <a:pt x="72" y="495"/>
                  </a:cubicBezTo>
                  <a:cubicBezTo>
                    <a:pt x="72" y="493"/>
                    <a:pt x="71" y="491"/>
                    <a:pt x="69" y="492"/>
                  </a:cubicBezTo>
                  <a:cubicBezTo>
                    <a:pt x="67" y="492"/>
                    <a:pt x="65" y="493"/>
                    <a:pt x="66" y="495"/>
                  </a:cubicBezTo>
                  <a:cubicBezTo>
                    <a:pt x="66" y="497"/>
                    <a:pt x="67" y="498"/>
                    <a:pt x="69" y="498"/>
                  </a:cubicBezTo>
                  <a:close/>
                  <a:moveTo>
                    <a:pt x="102" y="495"/>
                  </a:moveTo>
                  <a:cubicBezTo>
                    <a:pt x="103" y="495"/>
                    <a:pt x="104" y="494"/>
                    <a:pt x="104" y="493"/>
                  </a:cubicBezTo>
                  <a:cubicBezTo>
                    <a:pt x="104" y="492"/>
                    <a:pt x="103" y="491"/>
                    <a:pt x="102" y="491"/>
                  </a:cubicBezTo>
                  <a:cubicBezTo>
                    <a:pt x="101" y="491"/>
                    <a:pt x="100" y="492"/>
                    <a:pt x="100" y="493"/>
                  </a:cubicBezTo>
                  <a:cubicBezTo>
                    <a:pt x="100" y="494"/>
                    <a:pt x="101" y="495"/>
                    <a:pt x="102" y="495"/>
                  </a:cubicBezTo>
                  <a:close/>
                  <a:moveTo>
                    <a:pt x="110" y="496"/>
                  </a:moveTo>
                  <a:cubicBezTo>
                    <a:pt x="112" y="496"/>
                    <a:pt x="113" y="495"/>
                    <a:pt x="113" y="493"/>
                  </a:cubicBezTo>
                  <a:cubicBezTo>
                    <a:pt x="113" y="491"/>
                    <a:pt x="111" y="490"/>
                    <a:pt x="109" y="490"/>
                  </a:cubicBezTo>
                  <a:cubicBezTo>
                    <a:pt x="107" y="490"/>
                    <a:pt x="106" y="491"/>
                    <a:pt x="106" y="493"/>
                  </a:cubicBezTo>
                  <a:cubicBezTo>
                    <a:pt x="106" y="495"/>
                    <a:pt x="108" y="497"/>
                    <a:pt x="110" y="496"/>
                  </a:cubicBezTo>
                  <a:close/>
                  <a:moveTo>
                    <a:pt x="88" y="497"/>
                  </a:moveTo>
                  <a:cubicBezTo>
                    <a:pt x="89" y="497"/>
                    <a:pt x="91" y="495"/>
                    <a:pt x="91" y="493"/>
                  </a:cubicBezTo>
                  <a:cubicBezTo>
                    <a:pt x="91" y="492"/>
                    <a:pt x="89" y="490"/>
                    <a:pt x="87" y="490"/>
                  </a:cubicBezTo>
                  <a:cubicBezTo>
                    <a:pt x="85" y="490"/>
                    <a:pt x="84" y="492"/>
                    <a:pt x="84" y="494"/>
                  </a:cubicBezTo>
                  <a:cubicBezTo>
                    <a:pt x="84" y="496"/>
                    <a:pt x="86" y="497"/>
                    <a:pt x="88" y="497"/>
                  </a:cubicBezTo>
                  <a:close/>
                  <a:moveTo>
                    <a:pt x="78" y="498"/>
                  </a:moveTo>
                  <a:cubicBezTo>
                    <a:pt x="81" y="498"/>
                    <a:pt x="83" y="495"/>
                    <a:pt x="83" y="492"/>
                  </a:cubicBezTo>
                  <a:cubicBezTo>
                    <a:pt x="83" y="489"/>
                    <a:pt x="80" y="487"/>
                    <a:pt x="78" y="487"/>
                  </a:cubicBezTo>
                  <a:cubicBezTo>
                    <a:pt x="75" y="487"/>
                    <a:pt x="72" y="490"/>
                    <a:pt x="73" y="493"/>
                  </a:cubicBezTo>
                  <a:cubicBezTo>
                    <a:pt x="73" y="496"/>
                    <a:pt x="75" y="498"/>
                    <a:pt x="78" y="498"/>
                  </a:cubicBezTo>
                  <a:close/>
                  <a:moveTo>
                    <a:pt x="83" y="502"/>
                  </a:moveTo>
                  <a:cubicBezTo>
                    <a:pt x="84" y="502"/>
                    <a:pt x="84" y="501"/>
                    <a:pt x="84" y="500"/>
                  </a:cubicBezTo>
                  <a:cubicBezTo>
                    <a:pt x="84" y="499"/>
                    <a:pt x="83" y="498"/>
                    <a:pt x="82" y="498"/>
                  </a:cubicBezTo>
                  <a:cubicBezTo>
                    <a:pt x="81" y="498"/>
                    <a:pt x="81" y="499"/>
                    <a:pt x="81" y="500"/>
                  </a:cubicBezTo>
                  <a:cubicBezTo>
                    <a:pt x="81" y="501"/>
                    <a:pt x="82" y="502"/>
                    <a:pt x="83" y="502"/>
                  </a:cubicBezTo>
                  <a:close/>
                  <a:moveTo>
                    <a:pt x="96" y="530"/>
                  </a:moveTo>
                  <a:cubicBezTo>
                    <a:pt x="97" y="530"/>
                    <a:pt x="98" y="529"/>
                    <a:pt x="98" y="528"/>
                  </a:cubicBezTo>
                  <a:cubicBezTo>
                    <a:pt x="98" y="527"/>
                    <a:pt x="97" y="526"/>
                    <a:pt x="96" y="526"/>
                  </a:cubicBezTo>
                  <a:cubicBezTo>
                    <a:pt x="95" y="526"/>
                    <a:pt x="94" y="527"/>
                    <a:pt x="94" y="528"/>
                  </a:cubicBezTo>
                  <a:cubicBezTo>
                    <a:pt x="94" y="529"/>
                    <a:pt x="95" y="530"/>
                    <a:pt x="96" y="530"/>
                  </a:cubicBezTo>
                  <a:close/>
                  <a:moveTo>
                    <a:pt x="85" y="541"/>
                  </a:moveTo>
                  <a:cubicBezTo>
                    <a:pt x="86" y="540"/>
                    <a:pt x="87" y="540"/>
                    <a:pt x="87" y="539"/>
                  </a:cubicBezTo>
                  <a:cubicBezTo>
                    <a:pt x="87" y="538"/>
                    <a:pt x="86" y="537"/>
                    <a:pt x="85" y="537"/>
                  </a:cubicBezTo>
                  <a:cubicBezTo>
                    <a:pt x="84" y="537"/>
                    <a:pt x="83" y="538"/>
                    <a:pt x="83" y="539"/>
                  </a:cubicBezTo>
                  <a:cubicBezTo>
                    <a:pt x="84" y="540"/>
                    <a:pt x="84" y="541"/>
                    <a:pt x="85" y="541"/>
                  </a:cubicBezTo>
                  <a:close/>
                  <a:moveTo>
                    <a:pt x="83" y="526"/>
                  </a:moveTo>
                  <a:cubicBezTo>
                    <a:pt x="85" y="526"/>
                    <a:pt x="86" y="525"/>
                    <a:pt x="86" y="523"/>
                  </a:cubicBezTo>
                  <a:cubicBezTo>
                    <a:pt x="86" y="521"/>
                    <a:pt x="84" y="519"/>
                    <a:pt x="82" y="519"/>
                  </a:cubicBezTo>
                  <a:cubicBezTo>
                    <a:pt x="80" y="520"/>
                    <a:pt x="79" y="521"/>
                    <a:pt x="79" y="523"/>
                  </a:cubicBezTo>
                  <a:cubicBezTo>
                    <a:pt x="79" y="525"/>
                    <a:pt x="81" y="526"/>
                    <a:pt x="83" y="526"/>
                  </a:cubicBezTo>
                  <a:close/>
                  <a:moveTo>
                    <a:pt x="77" y="520"/>
                  </a:moveTo>
                  <a:cubicBezTo>
                    <a:pt x="79" y="520"/>
                    <a:pt x="81" y="518"/>
                    <a:pt x="81" y="517"/>
                  </a:cubicBezTo>
                  <a:cubicBezTo>
                    <a:pt x="80" y="515"/>
                    <a:pt x="79" y="513"/>
                    <a:pt x="77" y="513"/>
                  </a:cubicBezTo>
                  <a:cubicBezTo>
                    <a:pt x="75" y="513"/>
                    <a:pt x="74" y="515"/>
                    <a:pt x="74" y="517"/>
                  </a:cubicBezTo>
                  <a:cubicBezTo>
                    <a:pt x="74" y="519"/>
                    <a:pt x="76" y="520"/>
                    <a:pt x="77" y="520"/>
                  </a:cubicBezTo>
                  <a:close/>
                  <a:moveTo>
                    <a:pt x="89" y="536"/>
                  </a:moveTo>
                  <a:cubicBezTo>
                    <a:pt x="92" y="536"/>
                    <a:pt x="94" y="534"/>
                    <a:pt x="94" y="531"/>
                  </a:cubicBezTo>
                  <a:cubicBezTo>
                    <a:pt x="94" y="528"/>
                    <a:pt x="91" y="525"/>
                    <a:pt x="88" y="526"/>
                  </a:cubicBezTo>
                  <a:cubicBezTo>
                    <a:pt x="85" y="526"/>
                    <a:pt x="83" y="528"/>
                    <a:pt x="83" y="531"/>
                  </a:cubicBezTo>
                  <a:cubicBezTo>
                    <a:pt x="83" y="534"/>
                    <a:pt x="86" y="536"/>
                    <a:pt x="89" y="536"/>
                  </a:cubicBezTo>
                  <a:close/>
                  <a:moveTo>
                    <a:pt x="73" y="498"/>
                  </a:moveTo>
                  <a:cubicBezTo>
                    <a:pt x="77" y="498"/>
                    <a:pt x="80" y="501"/>
                    <a:pt x="81" y="505"/>
                  </a:cubicBezTo>
                  <a:cubicBezTo>
                    <a:pt x="81" y="509"/>
                    <a:pt x="79" y="512"/>
                    <a:pt x="75" y="513"/>
                  </a:cubicBezTo>
                  <a:cubicBezTo>
                    <a:pt x="71" y="513"/>
                    <a:pt x="67" y="511"/>
                    <a:pt x="66" y="506"/>
                  </a:cubicBezTo>
                  <a:cubicBezTo>
                    <a:pt x="66" y="502"/>
                    <a:pt x="69" y="499"/>
                    <a:pt x="73" y="498"/>
                  </a:cubicBezTo>
                  <a:close/>
                  <a:moveTo>
                    <a:pt x="87" y="546"/>
                  </a:moveTo>
                  <a:cubicBezTo>
                    <a:pt x="88" y="546"/>
                    <a:pt x="89" y="545"/>
                    <a:pt x="89" y="544"/>
                  </a:cubicBezTo>
                  <a:cubicBezTo>
                    <a:pt x="89" y="543"/>
                    <a:pt x="88" y="542"/>
                    <a:pt x="87" y="542"/>
                  </a:cubicBezTo>
                  <a:cubicBezTo>
                    <a:pt x="86" y="542"/>
                    <a:pt x="85" y="543"/>
                    <a:pt x="85" y="544"/>
                  </a:cubicBezTo>
                  <a:cubicBezTo>
                    <a:pt x="85" y="545"/>
                    <a:pt x="86" y="546"/>
                    <a:pt x="87" y="546"/>
                  </a:cubicBezTo>
                  <a:close/>
                  <a:moveTo>
                    <a:pt x="99" y="573"/>
                  </a:moveTo>
                  <a:cubicBezTo>
                    <a:pt x="100" y="572"/>
                    <a:pt x="101" y="572"/>
                    <a:pt x="101" y="571"/>
                  </a:cubicBezTo>
                  <a:cubicBezTo>
                    <a:pt x="101" y="570"/>
                    <a:pt x="100" y="569"/>
                    <a:pt x="99" y="569"/>
                  </a:cubicBezTo>
                  <a:cubicBezTo>
                    <a:pt x="98" y="569"/>
                    <a:pt x="97" y="570"/>
                    <a:pt x="97" y="571"/>
                  </a:cubicBezTo>
                  <a:cubicBezTo>
                    <a:pt x="97" y="572"/>
                    <a:pt x="98" y="573"/>
                    <a:pt x="99" y="573"/>
                  </a:cubicBezTo>
                  <a:close/>
                  <a:moveTo>
                    <a:pt x="114" y="577"/>
                  </a:moveTo>
                  <a:cubicBezTo>
                    <a:pt x="115" y="577"/>
                    <a:pt x="116" y="576"/>
                    <a:pt x="116" y="575"/>
                  </a:cubicBezTo>
                  <a:cubicBezTo>
                    <a:pt x="115" y="574"/>
                    <a:pt x="115" y="573"/>
                    <a:pt x="114" y="573"/>
                  </a:cubicBezTo>
                  <a:cubicBezTo>
                    <a:pt x="113" y="573"/>
                    <a:pt x="112" y="574"/>
                    <a:pt x="112" y="575"/>
                  </a:cubicBezTo>
                  <a:cubicBezTo>
                    <a:pt x="112" y="576"/>
                    <a:pt x="113" y="577"/>
                    <a:pt x="114" y="577"/>
                  </a:cubicBezTo>
                  <a:close/>
                  <a:moveTo>
                    <a:pt x="121" y="579"/>
                  </a:moveTo>
                  <a:cubicBezTo>
                    <a:pt x="122" y="579"/>
                    <a:pt x="124" y="577"/>
                    <a:pt x="124" y="576"/>
                  </a:cubicBezTo>
                  <a:cubicBezTo>
                    <a:pt x="124" y="574"/>
                    <a:pt x="122" y="572"/>
                    <a:pt x="120" y="572"/>
                  </a:cubicBezTo>
                  <a:cubicBezTo>
                    <a:pt x="118" y="572"/>
                    <a:pt x="117" y="574"/>
                    <a:pt x="117" y="576"/>
                  </a:cubicBezTo>
                  <a:cubicBezTo>
                    <a:pt x="117" y="578"/>
                    <a:pt x="119" y="579"/>
                    <a:pt x="121" y="579"/>
                  </a:cubicBezTo>
                  <a:close/>
                  <a:moveTo>
                    <a:pt x="113" y="579"/>
                  </a:moveTo>
                  <a:cubicBezTo>
                    <a:pt x="117" y="578"/>
                    <a:pt x="121" y="581"/>
                    <a:pt x="121" y="585"/>
                  </a:cubicBezTo>
                  <a:cubicBezTo>
                    <a:pt x="122" y="589"/>
                    <a:pt x="119" y="593"/>
                    <a:pt x="115" y="593"/>
                  </a:cubicBezTo>
                  <a:cubicBezTo>
                    <a:pt x="111" y="594"/>
                    <a:pt x="107" y="591"/>
                    <a:pt x="107" y="587"/>
                  </a:cubicBezTo>
                  <a:cubicBezTo>
                    <a:pt x="106" y="583"/>
                    <a:pt x="109" y="579"/>
                    <a:pt x="113" y="579"/>
                  </a:cubicBezTo>
                  <a:close/>
                  <a:moveTo>
                    <a:pt x="126" y="592"/>
                  </a:moveTo>
                  <a:cubicBezTo>
                    <a:pt x="128" y="592"/>
                    <a:pt x="130" y="590"/>
                    <a:pt x="130" y="588"/>
                  </a:cubicBezTo>
                  <a:cubicBezTo>
                    <a:pt x="130" y="586"/>
                    <a:pt x="128" y="585"/>
                    <a:pt x="126" y="585"/>
                  </a:cubicBezTo>
                  <a:cubicBezTo>
                    <a:pt x="124" y="585"/>
                    <a:pt x="123" y="587"/>
                    <a:pt x="123" y="589"/>
                  </a:cubicBezTo>
                  <a:cubicBezTo>
                    <a:pt x="123" y="591"/>
                    <a:pt x="125" y="592"/>
                    <a:pt x="126" y="592"/>
                  </a:cubicBezTo>
                  <a:close/>
                  <a:moveTo>
                    <a:pt x="132" y="623"/>
                  </a:moveTo>
                  <a:cubicBezTo>
                    <a:pt x="134" y="623"/>
                    <a:pt x="136" y="622"/>
                    <a:pt x="136" y="620"/>
                  </a:cubicBezTo>
                  <a:cubicBezTo>
                    <a:pt x="136" y="618"/>
                    <a:pt x="134" y="616"/>
                    <a:pt x="132" y="616"/>
                  </a:cubicBezTo>
                  <a:cubicBezTo>
                    <a:pt x="130" y="617"/>
                    <a:pt x="129" y="618"/>
                    <a:pt x="129" y="620"/>
                  </a:cubicBezTo>
                  <a:cubicBezTo>
                    <a:pt x="129" y="622"/>
                    <a:pt x="131" y="623"/>
                    <a:pt x="132" y="623"/>
                  </a:cubicBezTo>
                  <a:close/>
                  <a:moveTo>
                    <a:pt x="123" y="648"/>
                  </a:moveTo>
                  <a:cubicBezTo>
                    <a:pt x="125" y="648"/>
                    <a:pt x="127" y="646"/>
                    <a:pt x="127" y="644"/>
                  </a:cubicBezTo>
                  <a:cubicBezTo>
                    <a:pt x="126" y="642"/>
                    <a:pt x="125" y="641"/>
                    <a:pt x="123" y="641"/>
                  </a:cubicBezTo>
                  <a:cubicBezTo>
                    <a:pt x="121" y="641"/>
                    <a:pt x="120" y="643"/>
                    <a:pt x="120" y="645"/>
                  </a:cubicBezTo>
                  <a:cubicBezTo>
                    <a:pt x="120" y="647"/>
                    <a:pt x="121" y="648"/>
                    <a:pt x="123" y="648"/>
                  </a:cubicBezTo>
                  <a:close/>
                  <a:moveTo>
                    <a:pt x="139" y="698"/>
                  </a:moveTo>
                  <a:cubicBezTo>
                    <a:pt x="141" y="698"/>
                    <a:pt x="143" y="696"/>
                    <a:pt x="143" y="694"/>
                  </a:cubicBezTo>
                  <a:cubicBezTo>
                    <a:pt x="142" y="692"/>
                    <a:pt x="141" y="691"/>
                    <a:pt x="139" y="691"/>
                  </a:cubicBezTo>
                  <a:cubicBezTo>
                    <a:pt x="137" y="691"/>
                    <a:pt x="136" y="693"/>
                    <a:pt x="136" y="695"/>
                  </a:cubicBezTo>
                  <a:cubicBezTo>
                    <a:pt x="136" y="697"/>
                    <a:pt x="138" y="698"/>
                    <a:pt x="139" y="698"/>
                  </a:cubicBezTo>
                  <a:close/>
                  <a:moveTo>
                    <a:pt x="145" y="704"/>
                  </a:moveTo>
                  <a:cubicBezTo>
                    <a:pt x="147" y="704"/>
                    <a:pt x="148" y="702"/>
                    <a:pt x="148" y="700"/>
                  </a:cubicBezTo>
                  <a:cubicBezTo>
                    <a:pt x="148" y="698"/>
                    <a:pt x="146" y="697"/>
                    <a:pt x="145" y="697"/>
                  </a:cubicBezTo>
                  <a:cubicBezTo>
                    <a:pt x="143" y="697"/>
                    <a:pt x="141" y="699"/>
                    <a:pt x="141" y="700"/>
                  </a:cubicBezTo>
                  <a:cubicBezTo>
                    <a:pt x="141" y="702"/>
                    <a:pt x="143" y="704"/>
                    <a:pt x="145" y="704"/>
                  </a:cubicBezTo>
                  <a:close/>
                  <a:moveTo>
                    <a:pt x="134" y="692"/>
                  </a:moveTo>
                  <a:cubicBezTo>
                    <a:pt x="136" y="692"/>
                    <a:pt x="138" y="690"/>
                    <a:pt x="138" y="688"/>
                  </a:cubicBezTo>
                  <a:cubicBezTo>
                    <a:pt x="138" y="686"/>
                    <a:pt x="136" y="685"/>
                    <a:pt x="134" y="685"/>
                  </a:cubicBezTo>
                  <a:cubicBezTo>
                    <a:pt x="132" y="685"/>
                    <a:pt x="131" y="687"/>
                    <a:pt x="131" y="688"/>
                  </a:cubicBezTo>
                  <a:cubicBezTo>
                    <a:pt x="131" y="690"/>
                    <a:pt x="133" y="692"/>
                    <a:pt x="134" y="692"/>
                  </a:cubicBezTo>
                  <a:close/>
                  <a:moveTo>
                    <a:pt x="178" y="632"/>
                  </a:moveTo>
                  <a:cubicBezTo>
                    <a:pt x="180" y="632"/>
                    <a:pt x="181" y="630"/>
                    <a:pt x="181" y="628"/>
                  </a:cubicBezTo>
                  <a:cubicBezTo>
                    <a:pt x="181" y="626"/>
                    <a:pt x="179" y="625"/>
                    <a:pt x="178" y="625"/>
                  </a:cubicBezTo>
                  <a:cubicBezTo>
                    <a:pt x="176" y="625"/>
                    <a:pt x="174" y="627"/>
                    <a:pt x="174" y="629"/>
                  </a:cubicBezTo>
                  <a:cubicBezTo>
                    <a:pt x="174" y="630"/>
                    <a:pt x="176" y="632"/>
                    <a:pt x="178" y="632"/>
                  </a:cubicBezTo>
                  <a:close/>
                  <a:moveTo>
                    <a:pt x="195" y="638"/>
                  </a:moveTo>
                  <a:cubicBezTo>
                    <a:pt x="197" y="638"/>
                    <a:pt x="198" y="636"/>
                    <a:pt x="198" y="634"/>
                  </a:cubicBezTo>
                  <a:cubicBezTo>
                    <a:pt x="198" y="632"/>
                    <a:pt x="196" y="631"/>
                    <a:pt x="194" y="631"/>
                  </a:cubicBezTo>
                  <a:cubicBezTo>
                    <a:pt x="193" y="631"/>
                    <a:pt x="191" y="633"/>
                    <a:pt x="191" y="634"/>
                  </a:cubicBezTo>
                  <a:cubicBezTo>
                    <a:pt x="191" y="636"/>
                    <a:pt x="193" y="638"/>
                    <a:pt x="195" y="638"/>
                  </a:cubicBezTo>
                  <a:close/>
                  <a:moveTo>
                    <a:pt x="126" y="649"/>
                  </a:moveTo>
                  <a:cubicBezTo>
                    <a:pt x="130" y="648"/>
                    <a:pt x="134" y="651"/>
                    <a:pt x="135" y="655"/>
                  </a:cubicBezTo>
                  <a:cubicBezTo>
                    <a:pt x="135" y="659"/>
                    <a:pt x="132" y="663"/>
                    <a:pt x="128" y="663"/>
                  </a:cubicBezTo>
                  <a:cubicBezTo>
                    <a:pt x="124" y="664"/>
                    <a:pt x="121" y="661"/>
                    <a:pt x="120" y="657"/>
                  </a:cubicBezTo>
                  <a:cubicBezTo>
                    <a:pt x="119" y="653"/>
                    <a:pt x="122" y="649"/>
                    <a:pt x="126" y="649"/>
                  </a:cubicBezTo>
                  <a:close/>
                  <a:moveTo>
                    <a:pt x="121" y="666"/>
                  </a:moveTo>
                  <a:cubicBezTo>
                    <a:pt x="127" y="665"/>
                    <a:pt x="133" y="669"/>
                    <a:pt x="133" y="675"/>
                  </a:cubicBezTo>
                  <a:cubicBezTo>
                    <a:pt x="134" y="681"/>
                    <a:pt x="130" y="687"/>
                    <a:pt x="124" y="687"/>
                  </a:cubicBezTo>
                  <a:cubicBezTo>
                    <a:pt x="118" y="688"/>
                    <a:pt x="112" y="684"/>
                    <a:pt x="112" y="678"/>
                  </a:cubicBezTo>
                  <a:cubicBezTo>
                    <a:pt x="111" y="672"/>
                    <a:pt x="115" y="667"/>
                    <a:pt x="121" y="666"/>
                  </a:cubicBezTo>
                  <a:close/>
                  <a:moveTo>
                    <a:pt x="135" y="625"/>
                  </a:moveTo>
                  <a:cubicBezTo>
                    <a:pt x="141" y="624"/>
                    <a:pt x="146" y="629"/>
                    <a:pt x="147" y="635"/>
                  </a:cubicBezTo>
                  <a:cubicBezTo>
                    <a:pt x="148" y="641"/>
                    <a:pt x="144" y="646"/>
                    <a:pt x="138" y="647"/>
                  </a:cubicBezTo>
                  <a:cubicBezTo>
                    <a:pt x="132" y="648"/>
                    <a:pt x="126" y="643"/>
                    <a:pt x="126" y="637"/>
                  </a:cubicBezTo>
                  <a:cubicBezTo>
                    <a:pt x="125" y="632"/>
                    <a:pt x="129" y="626"/>
                    <a:pt x="135" y="625"/>
                  </a:cubicBezTo>
                  <a:close/>
                  <a:moveTo>
                    <a:pt x="119" y="617"/>
                  </a:moveTo>
                  <a:cubicBezTo>
                    <a:pt x="123" y="617"/>
                    <a:pt x="127" y="619"/>
                    <a:pt x="127" y="623"/>
                  </a:cubicBezTo>
                  <a:cubicBezTo>
                    <a:pt x="128" y="628"/>
                    <a:pt x="125" y="631"/>
                    <a:pt x="121" y="632"/>
                  </a:cubicBezTo>
                  <a:cubicBezTo>
                    <a:pt x="117" y="632"/>
                    <a:pt x="113" y="629"/>
                    <a:pt x="113" y="625"/>
                  </a:cubicBezTo>
                  <a:cubicBezTo>
                    <a:pt x="112" y="621"/>
                    <a:pt x="115" y="618"/>
                    <a:pt x="119" y="617"/>
                  </a:cubicBezTo>
                  <a:close/>
                  <a:moveTo>
                    <a:pt x="346" y="633"/>
                  </a:moveTo>
                  <a:cubicBezTo>
                    <a:pt x="347" y="633"/>
                    <a:pt x="348" y="634"/>
                    <a:pt x="348" y="635"/>
                  </a:cubicBezTo>
                  <a:cubicBezTo>
                    <a:pt x="348" y="636"/>
                    <a:pt x="347" y="637"/>
                    <a:pt x="346" y="637"/>
                  </a:cubicBezTo>
                  <a:cubicBezTo>
                    <a:pt x="345" y="637"/>
                    <a:pt x="344" y="636"/>
                    <a:pt x="344" y="635"/>
                  </a:cubicBezTo>
                  <a:cubicBezTo>
                    <a:pt x="344" y="634"/>
                    <a:pt x="345" y="633"/>
                    <a:pt x="346" y="633"/>
                  </a:cubicBezTo>
                  <a:close/>
                  <a:moveTo>
                    <a:pt x="324" y="652"/>
                  </a:moveTo>
                  <a:cubicBezTo>
                    <a:pt x="325" y="651"/>
                    <a:pt x="326" y="652"/>
                    <a:pt x="326" y="653"/>
                  </a:cubicBezTo>
                  <a:cubicBezTo>
                    <a:pt x="326" y="654"/>
                    <a:pt x="325" y="655"/>
                    <a:pt x="324" y="655"/>
                  </a:cubicBezTo>
                  <a:cubicBezTo>
                    <a:pt x="323" y="655"/>
                    <a:pt x="322" y="655"/>
                    <a:pt x="322" y="654"/>
                  </a:cubicBezTo>
                  <a:cubicBezTo>
                    <a:pt x="322" y="653"/>
                    <a:pt x="323" y="652"/>
                    <a:pt x="324" y="652"/>
                  </a:cubicBezTo>
                  <a:close/>
                  <a:moveTo>
                    <a:pt x="275" y="632"/>
                  </a:moveTo>
                  <a:cubicBezTo>
                    <a:pt x="276" y="632"/>
                    <a:pt x="277" y="633"/>
                    <a:pt x="277" y="634"/>
                  </a:cubicBezTo>
                  <a:cubicBezTo>
                    <a:pt x="277" y="635"/>
                    <a:pt x="276" y="635"/>
                    <a:pt x="275" y="636"/>
                  </a:cubicBezTo>
                  <a:cubicBezTo>
                    <a:pt x="274" y="636"/>
                    <a:pt x="273" y="635"/>
                    <a:pt x="273" y="634"/>
                  </a:cubicBezTo>
                  <a:cubicBezTo>
                    <a:pt x="273" y="633"/>
                    <a:pt x="274" y="632"/>
                    <a:pt x="275" y="632"/>
                  </a:cubicBezTo>
                  <a:close/>
                  <a:moveTo>
                    <a:pt x="230" y="663"/>
                  </a:moveTo>
                  <a:cubicBezTo>
                    <a:pt x="231" y="663"/>
                    <a:pt x="232" y="664"/>
                    <a:pt x="232" y="665"/>
                  </a:cubicBezTo>
                  <a:cubicBezTo>
                    <a:pt x="232" y="666"/>
                    <a:pt x="231" y="667"/>
                    <a:pt x="230" y="667"/>
                  </a:cubicBezTo>
                  <a:cubicBezTo>
                    <a:pt x="229" y="667"/>
                    <a:pt x="229" y="666"/>
                    <a:pt x="228" y="665"/>
                  </a:cubicBezTo>
                  <a:cubicBezTo>
                    <a:pt x="228" y="664"/>
                    <a:pt x="229" y="663"/>
                    <a:pt x="230" y="663"/>
                  </a:cubicBezTo>
                  <a:close/>
                  <a:moveTo>
                    <a:pt x="210" y="654"/>
                  </a:moveTo>
                  <a:cubicBezTo>
                    <a:pt x="211" y="654"/>
                    <a:pt x="212" y="655"/>
                    <a:pt x="212" y="656"/>
                  </a:cubicBezTo>
                  <a:cubicBezTo>
                    <a:pt x="212" y="657"/>
                    <a:pt x="211" y="658"/>
                    <a:pt x="210" y="658"/>
                  </a:cubicBezTo>
                  <a:cubicBezTo>
                    <a:pt x="209" y="658"/>
                    <a:pt x="208" y="657"/>
                    <a:pt x="208" y="656"/>
                  </a:cubicBezTo>
                  <a:cubicBezTo>
                    <a:pt x="208" y="655"/>
                    <a:pt x="209" y="654"/>
                    <a:pt x="210" y="654"/>
                  </a:cubicBezTo>
                  <a:close/>
                  <a:moveTo>
                    <a:pt x="211" y="674"/>
                  </a:moveTo>
                  <a:cubicBezTo>
                    <a:pt x="212" y="674"/>
                    <a:pt x="213" y="675"/>
                    <a:pt x="213" y="676"/>
                  </a:cubicBezTo>
                  <a:cubicBezTo>
                    <a:pt x="213" y="677"/>
                    <a:pt x="212" y="678"/>
                    <a:pt x="211" y="678"/>
                  </a:cubicBezTo>
                  <a:cubicBezTo>
                    <a:pt x="210" y="678"/>
                    <a:pt x="209" y="677"/>
                    <a:pt x="209" y="676"/>
                  </a:cubicBezTo>
                  <a:cubicBezTo>
                    <a:pt x="209" y="675"/>
                    <a:pt x="210" y="674"/>
                    <a:pt x="211" y="674"/>
                  </a:cubicBezTo>
                  <a:close/>
                  <a:moveTo>
                    <a:pt x="223" y="680"/>
                  </a:moveTo>
                  <a:cubicBezTo>
                    <a:pt x="224" y="680"/>
                    <a:pt x="225" y="681"/>
                    <a:pt x="225" y="682"/>
                  </a:cubicBezTo>
                  <a:cubicBezTo>
                    <a:pt x="225" y="683"/>
                    <a:pt x="224" y="684"/>
                    <a:pt x="223" y="684"/>
                  </a:cubicBezTo>
                  <a:cubicBezTo>
                    <a:pt x="222" y="684"/>
                    <a:pt x="221" y="683"/>
                    <a:pt x="221" y="682"/>
                  </a:cubicBezTo>
                  <a:cubicBezTo>
                    <a:pt x="221" y="681"/>
                    <a:pt x="222" y="681"/>
                    <a:pt x="223" y="680"/>
                  </a:cubicBezTo>
                  <a:close/>
                  <a:moveTo>
                    <a:pt x="219" y="675"/>
                  </a:moveTo>
                  <a:cubicBezTo>
                    <a:pt x="220" y="675"/>
                    <a:pt x="221" y="675"/>
                    <a:pt x="221" y="676"/>
                  </a:cubicBezTo>
                  <a:cubicBezTo>
                    <a:pt x="222" y="677"/>
                    <a:pt x="221" y="678"/>
                    <a:pt x="220" y="678"/>
                  </a:cubicBezTo>
                  <a:cubicBezTo>
                    <a:pt x="219" y="679"/>
                    <a:pt x="218" y="678"/>
                    <a:pt x="218" y="677"/>
                  </a:cubicBezTo>
                  <a:cubicBezTo>
                    <a:pt x="218" y="676"/>
                    <a:pt x="218" y="675"/>
                    <a:pt x="219" y="675"/>
                  </a:cubicBezTo>
                  <a:close/>
                  <a:moveTo>
                    <a:pt x="213" y="679"/>
                  </a:moveTo>
                  <a:cubicBezTo>
                    <a:pt x="217" y="679"/>
                    <a:pt x="220" y="682"/>
                    <a:pt x="221" y="686"/>
                  </a:cubicBezTo>
                  <a:cubicBezTo>
                    <a:pt x="222" y="690"/>
                    <a:pt x="219" y="694"/>
                    <a:pt x="215" y="694"/>
                  </a:cubicBezTo>
                  <a:cubicBezTo>
                    <a:pt x="211" y="695"/>
                    <a:pt x="207" y="692"/>
                    <a:pt x="206" y="688"/>
                  </a:cubicBezTo>
                  <a:cubicBezTo>
                    <a:pt x="206" y="684"/>
                    <a:pt x="209" y="680"/>
                    <a:pt x="213" y="679"/>
                  </a:cubicBezTo>
                  <a:close/>
                  <a:moveTo>
                    <a:pt x="241" y="661"/>
                  </a:moveTo>
                  <a:cubicBezTo>
                    <a:pt x="244" y="661"/>
                    <a:pt x="247" y="663"/>
                    <a:pt x="247" y="666"/>
                  </a:cubicBezTo>
                  <a:cubicBezTo>
                    <a:pt x="248" y="669"/>
                    <a:pt x="245" y="672"/>
                    <a:pt x="243" y="672"/>
                  </a:cubicBezTo>
                  <a:cubicBezTo>
                    <a:pt x="240" y="672"/>
                    <a:pt x="237" y="670"/>
                    <a:pt x="237" y="667"/>
                  </a:cubicBezTo>
                  <a:cubicBezTo>
                    <a:pt x="236" y="665"/>
                    <a:pt x="238" y="662"/>
                    <a:pt x="241" y="661"/>
                  </a:cubicBezTo>
                  <a:close/>
                  <a:moveTo>
                    <a:pt x="216" y="659"/>
                  </a:moveTo>
                  <a:cubicBezTo>
                    <a:pt x="220" y="658"/>
                    <a:pt x="224" y="661"/>
                    <a:pt x="225" y="665"/>
                  </a:cubicBezTo>
                  <a:cubicBezTo>
                    <a:pt x="225" y="669"/>
                    <a:pt x="222" y="673"/>
                    <a:pt x="218" y="673"/>
                  </a:cubicBezTo>
                  <a:cubicBezTo>
                    <a:pt x="214" y="674"/>
                    <a:pt x="211" y="671"/>
                    <a:pt x="210" y="667"/>
                  </a:cubicBezTo>
                  <a:cubicBezTo>
                    <a:pt x="210" y="663"/>
                    <a:pt x="212" y="659"/>
                    <a:pt x="216" y="659"/>
                  </a:cubicBezTo>
                  <a:close/>
                  <a:moveTo>
                    <a:pt x="230" y="669"/>
                  </a:moveTo>
                  <a:cubicBezTo>
                    <a:pt x="234" y="668"/>
                    <a:pt x="238" y="671"/>
                    <a:pt x="238" y="675"/>
                  </a:cubicBezTo>
                  <a:cubicBezTo>
                    <a:pt x="239" y="679"/>
                    <a:pt x="236" y="683"/>
                    <a:pt x="232" y="683"/>
                  </a:cubicBezTo>
                  <a:cubicBezTo>
                    <a:pt x="228" y="684"/>
                    <a:pt x="224" y="681"/>
                    <a:pt x="224" y="677"/>
                  </a:cubicBezTo>
                  <a:cubicBezTo>
                    <a:pt x="223" y="673"/>
                    <a:pt x="226" y="669"/>
                    <a:pt x="230" y="669"/>
                  </a:cubicBezTo>
                  <a:close/>
                  <a:moveTo>
                    <a:pt x="253" y="659"/>
                  </a:moveTo>
                  <a:cubicBezTo>
                    <a:pt x="256" y="659"/>
                    <a:pt x="259" y="661"/>
                    <a:pt x="259" y="664"/>
                  </a:cubicBezTo>
                  <a:cubicBezTo>
                    <a:pt x="260" y="667"/>
                    <a:pt x="258" y="669"/>
                    <a:pt x="255" y="670"/>
                  </a:cubicBezTo>
                  <a:cubicBezTo>
                    <a:pt x="252" y="670"/>
                    <a:pt x="249" y="668"/>
                    <a:pt x="249" y="665"/>
                  </a:cubicBezTo>
                  <a:cubicBezTo>
                    <a:pt x="248" y="662"/>
                    <a:pt x="250" y="660"/>
                    <a:pt x="253" y="659"/>
                  </a:cubicBezTo>
                  <a:close/>
                  <a:moveTo>
                    <a:pt x="297" y="652"/>
                  </a:moveTo>
                  <a:cubicBezTo>
                    <a:pt x="298" y="652"/>
                    <a:pt x="300" y="653"/>
                    <a:pt x="300" y="655"/>
                  </a:cubicBezTo>
                  <a:cubicBezTo>
                    <a:pt x="301" y="657"/>
                    <a:pt x="299" y="658"/>
                    <a:pt x="297" y="659"/>
                  </a:cubicBezTo>
                  <a:cubicBezTo>
                    <a:pt x="296" y="659"/>
                    <a:pt x="294" y="658"/>
                    <a:pt x="294" y="656"/>
                  </a:cubicBezTo>
                  <a:cubicBezTo>
                    <a:pt x="293" y="654"/>
                    <a:pt x="295" y="652"/>
                    <a:pt x="297" y="652"/>
                  </a:cubicBezTo>
                  <a:close/>
                  <a:moveTo>
                    <a:pt x="297" y="661"/>
                  </a:moveTo>
                  <a:cubicBezTo>
                    <a:pt x="299" y="661"/>
                    <a:pt x="301" y="662"/>
                    <a:pt x="301" y="664"/>
                  </a:cubicBezTo>
                  <a:cubicBezTo>
                    <a:pt x="302" y="666"/>
                    <a:pt x="300" y="668"/>
                    <a:pt x="298" y="668"/>
                  </a:cubicBezTo>
                  <a:cubicBezTo>
                    <a:pt x="296" y="668"/>
                    <a:pt x="295" y="667"/>
                    <a:pt x="295" y="665"/>
                  </a:cubicBezTo>
                  <a:cubicBezTo>
                    <a:pt x="294" y="663"/>
                    <a:pt x="296" y="661"/>
                    <a:pt x="297" y="661"/>
                  </a:cubicBezTo>
                  <a:close/>
                  <a:moveTo>
                    <a:pt x="316" y="655"/>
                  </a:moveTo>
                  <a:cubicBezTo>
                    <a:pt x="318" y="654"/>
                    <a:pt x="320" y="656"/>
                    <a:pt x="320" y="658"/>
                  </a:cubicBezTo>
                  <a:cubicBezTo>
                    <a:pt x="320" y="659"/>
                    <a:pt x="319" y="661"/>
                    <a:pt x="317" y="661"/>
                  </a:cubicBezTo>
                  <a:cubicBezTo>
                    <a:pt x="315" y="662"/>
                    <a:pt x="314" y="660"/>
                    <a:pt x="313" y="658"/>
                  </a:cubicBezTo>
                  <a:cubicBezTo>
                    <a:pt x="313" y="657"/>
                    <a:pt x="314" y="655"/>
                    <a:pt x="316" y="655"/>
                  </a:cubicBezTo>
                  <a:close/>
                  <a:moveTo>
                    <a:pt x="326" y="657"/>
                  </a:moveTo>
                  <a:cubicBezTo>
                    <a:pt x="328" y="657"/>
                    <a:pt x="330" y="658"/>
                    <a:pt x="330" y="660"/>
                  </a:cubicBezTo>
                  <a:cubicBezTo>
                    <a:pt x="330" y="662"/>
                    <a:pt x="329" y="664"/>
                    <a:pt x="327" y="664"/>
                  </a:cubicBezTo>
                  <a:cubicBezTo>
                    <a:pt x="325" y="664"/>
                    <a:pt x="324" y="663"/>
                    <a:pt x="323" y="661"/>
                  </a:cubicBezTo>
                  <a:cubicBezTo>
                    <a:pt x="323" y="659"/>
                    <a:pt x="325" y="658"/>
                    <a:pt x="326" y="657"/>
                  </a:cubicBezTo>
                  <a:close/>
                  <a:moveTo>
                    <a:pt x="343" y="640"/>
                  </a:moveTo>
                  <a:cubicBezTo>
                    <a:pt x="345" y="639"/>
                    <a:pt x="346" y="641"/>
                    <a:pt x="347" y="642"/>
                  </a:cubicBezTo>
                  <a:cubicBezTo>
                    <a:pt x="347" y="644"/>
                    <a:pt x="346" y="646"/>
                    <a:pt x="344" y="646"/>
                  </a:cubicBezTo>
                  <a:cubicBezTo>
                    <a:pt x="342" y="646"/>
                    <a:pt x="340" y="645"/>
                    <a:pt x="340" y="643"/>
                  </a:cubicBezTo>
                  <a:cubicBezTo>
                    <a:pt x="340" y="641"/>
                    <a:pt x="341" y="640"/>
                    <a:pt x="343" y="640"/>
                  </a:cubicBezTo>
                  <a:close/>
                  <a:moveTo>
                    <a:pt x="327" y="577"/>
                  </a:moveTo>
                  <a:cubicBezTo>
                    <a:pt x="328" y="577"/>
                    <a:pt x="329" y="578"/>
                    <a:pt x="329" y="579"/>
                  </a:cubicBezTo>
                  <a:cubicBezTo>
                    <a:pt x="329" y="580"/>
                    <a:pt x="328" y="581"/>
                    <a:pt x="327" y="581"/>
                  </a:cubicBezTo>
                  <a:cubicBezTo>
                    <a:pt x="326" y="581"/>
                    <a:pt x="325" y="580"/>
                    <a:pt x="325" y="579"/>
                  </a:cubicBezTo>
                  <a:cubicBezTo>
                    <a:pt x="325" y="578"/>
                    <a:pt x="326" y="577"/>
                    <a:pt x="327" y="577"/>
                  </a:cubicBezTo>
                  <a:close/>
                  <a:moveTo>
                    <a:pt x="361" y="606"/>
                  </a:moveTo>
                  <a:cubicBezTo>
                    <a:pt x="362" y="606"/>
                    <a:pt x="363" y="606"/>
                    <a:pt x="363" y="607"/>
                  </a:cubicBezTo>
                  <a:cubicBezTo>
                    <a:pt x="363" y="608"/>
                    <a:pt x="363" y="609"/>
                    <a:pt x="362" y="610"/>
                  </a:cubicBezTo>
                  <a:cubicBezTo>
                    <a:pt x="361" y="610"/>
                    <a:pt x="360" y="609"/>
                    <a:pt x="360" y="608"/>
                  </a:cubicBezTo>
                  <a:cubicBezTo>
                    <a:pt x="359" y="607"/>
                    <a:pt x="360" y="606"/>
                    <a:pt x="361" y="606"/>
                  </a:cubicBezTo>
                  <a:close/>
                  <a:moveTo>
                    <a:pt x="385" y="577"/>
                  </a:moveTo>
                  <a:cubicBezTo>
                    <a:pt x="386" y="577"/>
                    <a:pt x="387" y="577"/>
                    <a:pt x="387" y="578"/>
                  </a:cubicBezTo>
                  <a:cubicBezTo>
                    <a:pt x="387" y="579"/>
                    <a:pt x="387" y="580"/>
                    <a:pt x="386" y="580"/>
                  </a:cubicBezTo>
                  <a:cubicBezTo>
                    <a:pt x="385" y="581"/>
                    <a:pt x="384" y="580"/>
                    <a:pt x="383" y="579"/>
                  </a:cubicBezTo>
                  <a:cubicBezTo>
                    <a:pt x="383" y="578"/>
                    <a:pt x="384" y="577"/>
                    <a:pt x="385" y="577"/>
                  </a:cubicBezTo>
                  <a:close/>
                  <a:moveTo>
                    <a:pt x="374" y="579"/>
                  </a:moveTo>
                  <a:cubicBezTo>
                    <a:pt x="375" y="579"/>
                    <a:pt x="376" y="580"/>
                    <a:pt x="376" y="581"/>
                  </a:cubicBezTo>
                  <a:cubicBezTo>
                    <a:pt x="376" y="582"/>
                    <a:pt x="375" y="583"/>
                    <a:pt x="374" y="583"/>
                  </a:cubicBezTo>
                  <a:cubicBezTo>
                    <a:pt x="373" y="583"/>
                    <a:pt x="372" y="582"/>
                    <a:pt x="372" y="581"/>
                  </a:cubicBezTo>
                  <a:cubicBezTo>
                    <a:pt x="372" y="580"/>
                    <a:pt x="373" y="579"/>
                    <a:pt x="374" y="579"/>
                  </a:cubicBezTo>
                  <a:close/>
                  <a:moveTo>
                    <a:pt x="379" y="576"/>
                  </a:moveTo>
                  <a:cubicBezTo>
                    <a:pt x="380" y="576"/>
                    <a:pt x="381" y="577"/>
                    <a:pt x="381" y="578"/>
                  </a:cubicBezTo>
                  <a:cubicBezTo>
                    <a:pt x="381" y="579"/>
                    <a:pt x="381" y="580"/>
                    <a:pt x="380" y="580"/>
                  </a:cubicBezTo>
                  <a:cubicBezTo>
                    <a:pt x="379" y="580"/>
                    <a:pt x="378" y="579"/>
                    <a:pt x="378" y="578"/>
                  </a:cubicBezTo>
                  <a:cubicBezTo>
                    <a:pt x="377" y="577"/>
                    <a:pt x="378" y="576"/>
                    <a:pt x="379" y="576"/>
                  </a:cubicBezTo>
                  <a:close/>
                  <a:moveTo>
                    <a:pt x="392" y="585"/>
                  </a:moveTo>
                  <a:cubicBezTo>
                    <a:pt x="393" y="584"/>
                    <a:pt x="394" y="585"/>
                    <a:pt x="394" y="586"/>
                  </a:cubicBezTo>
                  <a:cubicBezTo>
                    <a:pt x="394" y="587"/>
                    <a:pt x="393" y="588"/>
                    <a:pt x="392" y="588"/>
                  </a:cubicBezTo>
                  <a:cubicBezTo>
                    <a:pt x="391" y="588"/>
                    <a:pt x="390" y="588"/>
                    <a:pt x="390" y="587"/>
                  </a:cubicBezTo>
                  <a:cubicBezTo>
                    <a:pt x="390" y="586"/>
                    <a:pt x="391" y="585"/>
                    <a:pt x="392" y="585"/>
                  </a:cubicBezTo>
                  <a:close/>
                  <a:moveTo>
                    <a:pt x="413" y="578"/>
                  </a:moveTo>
                  <a:cubicBezTo>
                    <a:pt x="414" y="578"/>
                    <a:pt x="415" y="579"/>
                    <a:pt x="415" y="580"/>
                  </a:cubicBezTo>
                  <a:cubicBezTo>
                    <a:pt x="416" y="581"/>
                    <a:pt x="415" y="582"/>
                    <a:pt x="414" y="582"/>
                  </a:cubicBezTo>
                  <a:cubicBezTo>
                    <a:pt x="413" y="582"/>
                    <a:pt x="412" y="581"/>
                    <a:pt x="412" y="580"/>
                  </a:cubicBezTo>
                  <a:cubicBezTo>
                    <a:pt x="412" y="579"/>
                    <a:pt x="412" y="578"/>
                    <a:pt x="413" y="578"/>
                  </a:cubicBezTo>
                  <a:close/>
                  <a:moveTo>
                    <a:pt x="226" y="584"/>
                  </a:moveTo>
                  <a:cubicBezTo>
                    <a:pt x="227" y="584"/>
                    <a:pt x="228" y="584"/>
                    <a:pt x="228" y="586"/>
                  </a:cubicBezTo>
                  <a:cubicBezTo>
                    <a:pt x="228" y="587"/>
                    <a:pt x="228" y="587"/>
                    <a:pt x="226" y="588"/>
                  </a:cubicBezTo>
                  <a:cubicBezTo>
                    <a:pt x="225" y="588"/>
                    <a:pt x="225" y="587"/>
                    <a:pt x="224" y="586"/>
                  </a:cubicBezTo>
                  <a:cubicBezTo>
                    <a:pt x="224" y="585"/>
                    <a:pt x="225" y="584"/>
                    <a:pt x="226" y="584"/>
                  </a:cubicBezTo>
                  <a:close/>
                  <a:moveTo>
                    <a:pt x="252" y="567"/>
                  </a:moveTo>
                  <a:cubicBezTo>
                    <a:pt x="253" y="567"/>
                    <a:pt x="254" y="568"/>
                    <a:pt x="254" y="569"/>
                  </a:cubicBezTo>
                  <a:cubicBezTo>
                    <a:pt x="254" y="570"/>
                    <a:pt x="253" y="571"/>
                    <a:pt x="252" y="571"/>
                  </a:cubicBezTo>
                  <a:cubicBezTo>
                    <a:pt x="251" y="571"/>
                    <a:pt x="250" y="570"/>
                    <a:pt x="250" y="569"/>
                  </a:cubicBezTo>
                  <a:cubicBezTo>
                    <a:pt x="250" y="568"/>
                    <a:pt x="251" y="567"/>
                    <a:pt x="252" y="567"/>
                  </a:cubicBezTo>
                  <a:close/>
                  <a:moveTo>
                    <a:pt x="258" y="569"/>
                  </a:moveTo>
                  <a:cubicBezTo>
                    <a:pt x="259" y="569"/>
                    <a:pt x="260" y="570"/>
                    <a:pt x="260" y="571"/>
                  </a:cubicBezTo>
                  <a:cubicBezTo>
                    <a:pt x="260" y="572"/>
                    <a:pt x="259" y="573"/>
                    <a:pt x="258" y="573"/>
                  </a:cubicBezTo>
                  <a:cubicBezTo>
                    <a:pt x="257" y="573"/>
                    <a:pt x="256" y="572"/>
                    <a:pt x="256" y="571"/>
                  </a:cubicBezTo>
                  <a:cubicBezTo>
                    <a:pt x="256" y="570"/>
                    <a:pt x="257" y="569"/>
                    <a:pt x="258" y="569"/>
                  </a:cubicBezTo>
                  <a:close/>
                  <a:moveTo>
                    <a:pt x="246" y="584"/>
                  </a:moveTo>
                  <a:cubicBezTo>
                    <a:pt x="247" y="584"/>
                    <a:pt x="248" y="585"/>
                    <a:pt x="248" y="586"/>
                  </a:cubicBezTo>
                  <a:cubicBezTo>
                    <a:pt x="248" y="587"/>
                    <a:pt x="247" y="587"/>
                    <a:pt x="246" y="588"/>
                  </a:cubicBezTo>
                  <a:cubicBezTo>
                    <a:pt x="245" y="588"/>
                    <a:pt x="244" y="587"/>
                    <a:pt x="244" y="586"/>
                  </a:cubicBezTo>
                  <a:cubicBezTo>
                    <a:pt x="244" y="585"/>
                    <a:pt x="245" y="584"/>
                    <a:pt x="246" y="584"/>
                  </a:cubicBezTo>
                  <a:close/>
                  <a:moveTo>
                    <a:pt x="271" y="599"/>
                  </a:moveTo>
                  <a:cubicBezTo>
                    <a:pt x="273" y="599"/>
                    <a:pt x="274" y="600"/>
                    <a:pt x="275" y="602"/>
                  </a:cubicBezTo>
                  <a:cubicBezTo>
                    <a:pt x="275" y="604"/>
                    <a:pt x="273" y="605"/>
                    <a:pt x="272" y="606"/>
                  </a:cubicBezTo>
                  <a:cubicBezTo>
                    <a:pt x="270" y="606"/>
                    <a:pt x="268" y="605"/>
                    <a:pt x="268" y="603"/>
                  </a:cubicBezTo>
                  <a:cubicBezTo>
                    <a:pt x="268" y="601"/>
                    <a:pt x="269" y="599"/>
                    <a:pt x="271" y="599"/>
                  </a:cubicBezTo>
                  <a:close/>
                  <a:moveTo>
                    <a:pt x="252" y="583"/>
                  </a:moveTo>
                  <a:cubicBezTo>
                    <a:pt x="254" y="582"/>
                    <a:pt x="256" y="584"/>
                    <a:pt x="256" y="586"/>
                  </a:cubicBezTo>
                  <a:cubicBezTo>
                    <a:pt x="256" y="587"/>
                    <a:pt x="255" y="589"/>
                    <a:pt x="253" y="589"/>
                  </a:cubicBezTo>
                  <a:cubicBezTo>
                    <a:pt x="251" y="590"/>
                    <a:pt x="249" y="588"/>
                    <a:pt x="249" y="587"/>
                  </a:cubicBezTo>
                  <a:cubicBezTo>
                    <a:pt x="249" y="585"/>
                    <a:pt x="250" y="583"/>
                    <a:pt x="252" y="583"/>
                  </a:cubicBezTo>
                  <a:close/>
                  <a:moveTo>
                    <a:pt x="287" y="583"/>
                  </a:moveTo>
                  <a:cubicBezTo>
                    <a:pt x="288" y="583"/>
                    <a:pt x="289" y="584"/>
                    <a:pt x="289" y="585"/>
                  </a:cubicBezTo>
                  <a:cubicBezTo>
                    <a:pt x="289" y="586"/>
                    <a:pt x="288" y="587"/>
                    <a:pt x="287" y="587"/>
                  </a:cubicBezTo>
                  <a:cubicBezTo>
                    <a:pt x="286" y="587"/>
                    <a:pt x="285" y="586"/>
                    <a:pt x="285" y="585"/>
                  </a:cubicBezTo>
                  <a:cubicBezTo>
                    <a:pt x="285" y="584"/>
                    <a:pt x="286" y="583"/>
                    <a:pt x="287" y="583"/>
                  </a:cubicBezTo>
                  <a:close/>
                  <a:moveTo>
                    <a:pt x="296" y="578"/>
                  </a:moveTo>
                  <a:cubicBezTo>
                    <a:pt x="297" y="578"/>
                    <a:pt x="298" y="579"/>
                    <a:pt x="298" y="580"/>
                  </a:cubicBezTo>
                  <a:cubicBezTo>
                    <a:pt x="298" y="581"/>
                    <a:pt x="297" y="582"/>
                    <a:pt x="296" y="582"/>
                  </a:cubicBezTo>
                  <a:cubicBezTo>
                    <a:pt x="295" y="582"/>
                    <a:pt x="294" y="581"/>
                    <a:pt x="294" y="580"/>
                  </a:cubicBezTo>
                  <a:cubicBezTo>
                    <a:pt x="294" y="579"/>
                    <a:pt x="295" y="578"/>
                    <a:pt x="296" y="578"/>
                  </a:cubicBezTo>
                  <a:close/>
                  <a:moveTo>
                    <a:pt x="289" y="576"/>
                  </a:moveTo>
                  <a:cubicBezTo>
                    <a:pt x="291" y="576"/>
                    <a:pt x="293" y="577"/>
                    <a:pt x="293" y="579"/>
                  </a:cubicBezTo>
                  <a:cubicBezTo>
                    <a:pt x="293" y="581"/>
                    <a:pt x="292" y="582"/>
                    <a:pt x="290" y="583"/>
                  </a:cubicBezTo>
                  <a:cubicBezTo>
                    <a:pt x="288" y="583"/>
                    <a:pt x="286" y="582"/>
                    <a:pt x="286" y="580"/>
                  </a:cubicBezTo>
                  <a:cubicBezTo>
                    <a:pt x="286" y="578"/>
                    <a:pt x="287" y="576"/>
                    <a:pt x="289" y="576"/>
                  </a:cubicBezTo>
                  <a:close/>
                  <a:moveTo>
                    <a:pt x="284" y="564"/>
                  </a:moveTo>
                  <a:cubicBezTo>
                    <a:pt x="287" y="564"/>
                    <a:pt x="290" y="566"/>
                    <a:pt x="290" y="569"/>
                  </a:cubicBezTo>
                  <a:cubicBezTo>
                    <a:pt x="290" y="572"/>
                    <a:pt x="288" y="575"/>
                    <a:pt x="286" y="575"/>
                  </a:cubicBezTo>
                  <a:cubicBezTo>
                    <a:pt x="283" y="575"/>
                    <a:pt x="280" y="573"/>
                    <a:pt x="280" y="570"/>
                  </a:cubicBezTo>
                  <a:cubicBezTo>
                    <a:pt x="279" y="568"/>
                    <a:pt x="281" y="565"/>
                    <a:pt x="284" y="564"/>
                  </a:cubicBezTo>
                  <a:close/>
                  <a:moveTo>
                    <a:pt x="335" y="576"/>
                  </a:moveTo>
                  <a:cubicBezTo>
                    <a:pt x="338" y="575"/>
                    <a:pt x="341" y="577"/>
                    <a:pt x="341" y="580"/>
                  </a:cubicBezTo>
                  <a:cubicBezTo>
                    <a:pt x="341" y="583"/>
                    <a:pt x="339" y="586"/>
                    <a:pt x="336" y="586"/>
                  </a:cubicBezTo>
                  <a:cubicBezTo>
                    <a:pt x="333" y="587"/>
                    <a:pt x="331" y="585"/>
                    <a:pt x="330" y="582"/>
                  </a:cubicBezTo>
                  <a:cubicBezTo>
                    <a:pt x="330" y="579"/>
                    <a:pt x="332" y="576"/>
                    <a:pt x="335" y="576"/>
                  </a:cubicBezTo>
                  <a:close/>
                  <a:moveTo>
                    <a:pt x="367" y="602"/>
                  </a:moveTo>
                  <a:cubicBezTo>
                    <a:pt x="369" y="602"/>
                    <a:pt x="371" y="604"/>
                    <a:pt x="371" y="605"/>
                  </a:cubicBezTo>
                  <a:cubicBezTo>
                    <a:pt x="371" y="607"/>
                    <a:pt x="370" y="609"/>
                    <a:pt x="368" y="609"/>
                  </a:cubicBezTo>
                  <a:cubicBezTo>
                    <a:pt x="366" y="609"/>
                    <a:pt x="364" y="608"/>
                    <a:pt x="364" y="606"/>
                  </a:cubicBezTo>
                  <a:cubicBezTo>
                    <a:pt x="364" y="604"/>
                    <a:pt x="365" y="603"/>
                    <a:pt x="367" y="602"/>
                  </a:cubicBezTo>
                  <a:close/>
                  <a:moveTo>
                    <a:pt x="374" y="595"/>
                  </a:moveTo>
                  <a:cubicBezTo>
                    <a:pt x="376" y="595"/>
                    <a:pt x="377" y="596"/>
                    <a:pt x="378" y="598"/>
                  </a:cubicBezTo>
                  <a:cubicBezTo>
                    <a:pt x="378" y="600"/>
                    <a:pt x="376" y="601"/>
                    <a:pt x="375" y="602"/>
                  </a:cubicBezTo>
                  <a:cubicBezTo>
                    <a:pt x="373" y="602"/>
                    <a:pt x="371" y="601"/>
                    <a:pt x="371" y="599"/>
                  </a:cubicBezTo>
                  <a:cubicBezTo>
                    <a:pt x="371" y="597"/>
                    <a:pt x="372" y="595"/>
                    <a:pt x="374" y="595"/>
                  </a:cubicBezTo>
                  <a:close/>
                  <a:moveTo>
                    <a:pt x="380" y="581"/>
                  </a:moveTo>
                  <a:cubicBezTo>
                    <a:pt x="384" y="581"/>
                    <a:pt x="388" y="584"/>
                    <a:pt x="388" y="588"/>
                  </a:cubicBezTo>
                  <a:cubicBezTo>
                    <a:pt x="389" y="592"/>
                    <a:pt x="386" y="595"/>
                    <a:pt x="382" y="596"/>
                  </a:cubicBezTo>
                  <a:cubicBezTo>
                    <a:pt x="378" y="597"/>
                    <a:pt x="374" y="594"/>
                    <a:pt x="374" y="590"/>
                  </a:cubicBezTo>
                  <a:cubicBezTo>
                    <a:pt x="373" y="586"/>
                    <a:pt x="376" y="582"/>
                    <a:pt x="380" y="581"/>
                  </a:cubicBezTo>
                  <a:close/>
                  <a:moveTo>
                    <a:pt x="383" y="565"/>
                  </a:moveTo>
                  <a:cubicBezTo>
                    <a:pt x="386" y="564"/>
                    <a:pt x="388" y="566"/>
                    <a:pt x="389" y="569"/>
                  </a:cubicBezTo>
                  <a:cubicBezTo>
                    <a:pt x="389" y="572"/>
                    <a:pt x="387" y="575"/>
                    <a:pt x="384" y="575"/>
                  </a:cubicBezTo>
                  <a:cubicBezTo>
                    <a:pt x="381" y="576"/>
                    <a:pt x="378" y="573"/>
                    <a:pt x="378" y="571"/>
                  </a:cubicBezTo>
                  <a:cubicBezTo>
                    <a:pt x="378" y="568"/>
                    <a:pt x="380" y="565"/>
                    <a:pt x="383" y="565"/>
                  </a:cubicBezTo>
                  <a:close/>
                  <a:moveTo>
                    <a:pt x="372" y="568"/>
                  </a:moveTo>
                  <a:cubicBezTo>
                    <a:pt x="374" y="568"/>
                    <a:pt x="377" y="570"/>
                    <a:pt x="378" y="572"/>
                  </a:cubicBezTo>
                  <a:cubicBezTo>
                    <a:pt x="378" y="575"/>
                    <a:pt x="376" y="578"/>
                    <a:pt x="373" y="578"/>
                  </a:cubicBezTo>
                  <a:cubicBezTo>
                    <a:pt x="370" y="579"/>
                    <a:pt x="367" y="577"/>
                    <a:pt x="367" y="574"/>
                  </a:cubicBezTo>
                  <a:cubicBezTo>
                    <a:pt x="367" y="571"/>
                    <a:pt x="369" y="568"/>
                    <a:pt x="372" y="568"/>
                  </a:cubicBezTo>
                  <a:close/>
                  <a:moveTo>
                    <a:pt x="353" y="604"/>
                  </a:moveTo>
                  <a:cubicBezTo>
                    <a:pt x="356" y="604"/>
                    <a:pt x="358" y="606"/>
                    <a:pt x="359" y="609"/>
                  </a:cubicBezTo>
                  <a:cubicBezTo>
                    <a:pt x="359" y="611"/>
                    <a:pt x="357" y="614"/>
                    <a:pt x="354" y="615"/>
                  </a:cubicBezTo>
                  <a:cubicBezTo>
                    <a:pt x="351" y="615"/>
                    <a:pt x="349" y="613"/>
                    <a:pt x="348" y="610"/>
                  </a:cubicBezTo>
                  <a:cubicBezTo>
                    <a:pt x="348" y="607"/>
                    <a:pt x="350" y="604"/>
                    <a:pt x="353" y="604"/>
                  </a:cubicBezTo>
                  <a:close/>
                  <a:moveTo>
                    <a:pt x="274" y="638"/>
                  </a:moveTo>
                  <a:cubicBezTo>
                    <a:pt x="277" y="638"/>
                    <a:pt x="280" y="640"/>
                    <a:pt x="280" y="643"/>
                  </a:cubicBezTo>
                  <a:cubicBezTo>
                    <a:pt x="281" y="645"/>
                    <a:pt x="279" y="648"/>
                    <a:pt x="276" y="649"/>
                  </a:cubicBezTo>
                  <a:cubicBezTo>
                    <a:pt x="273" y="649"/>
                    <a:pt x="270" y="647"/>
                    <a:pt x="270" y="644"/>
                  </a:cubicBezTo>
                  <a:cubicBezTo>
                    <a:pt x="269" y="641"/>
                    <a:pt x="271" y="638"/>
                    <a:pt x="274" y="638"/>
                  </a:cubicBezTo>
                  <a:close/>
                  <a:moveTo>
                    <a:pt x="266" y="650"/>
                  </a:moveTo>
                  <a:cubicBezTo>
                    <a:pt x="270" y="650"/>
                    <a:pt x="273" y="652"/>
                    <a:pt x="274" y="657"/>
                  </a:cubicBezTo>
                  <a:cubicBezTo>
                    <a:pt x="274" y="661"/>
                    <a:pt x="272" y="664"/>
                    <a:pt x="268" y="665"/>
                  </a:cubicBezTo>
                  <a:cubicBezTo>
                    <a:pt x="263" y="665"/>
                    <a:pt x="260" y="662"/>
                    <a:pt x="259" y="658"/>
                  </a:cubicBezTo>
                  <a:cubicBezTo>
                    <a:pt x="259" y="654"/>
                    <a:pt x="262" y="651"/>
                    <a:pt x="266" y="650"/>
                  </a:cubicBezTo>
                  <a:close/>
                  <a:moveTo>
                    <a:pt x="284" y="648"/>
                  </a:moveTo>
                  <a:cubicBezTo>
                    <a:pt x="288" y="647"/>
                    <a:pt x="291" y="650"/>
                    <a:pt x="292" y="654"/>
                  </a:cubicBezTo>
                  <a:cubicBezTo>
                    <a:pt x="292" y="658"/>
                    <a:pt x="290" y="662"/>
                    <a:pt x="286" y="662"/>
                  </a:cubicBezTo>
                  <a:cubicBezTo>
                    <a:pt x="281" y="663"/>
                    <a:pt x="278" y="660"/>
                    <a:pt x="277" y="656"/>
                  </a:cubicBezTo>
                  <a:cubicBezTo>
                    <a:pt x="277" y="652"/>
                    <a:pt x="280" y="648"/>
                    <a:pt x="284" y="648"/>
                  </a:cubicBezTo>
                  <a:close/>
                  <a:moveTo>
                    <a:pt x="306" y="654"/>
                  </a:moveTo>
                  <a:cubicBezTo>
                    <a:pt x="309" y="653"/>
                    <a:pt x="312" y="655"/>
                    <a:pt x="312" y="658"/>
                  </a:cubicBezTo>
                  <a:cubicBezTo>
                    <a:pt x="313" y="661"/>
                    <a:pt x="311" y="664"/>
                    <a:pt x="308" y="664"/>
                  </a:cubicBezTo>
                  <a:cubicBezTo>
                    <a:pt x="305" y="665"/>
                    <a:pt x="302" y="663"/>
                    <a:pt x="302" y="660"/>
                  </a:cubicBezTo>
                  <a:cubicBezTo>
                    <a:pt x="301" y="657"/>
                    <a:pt x="303" y="654"/>
                    <a:pt x="306" y="654"/>
                  </a:cubicBezTo>
                  <a:close/>
                  <a:moveTo>
                    <a:pt x="335" y="646"/>
                  </a:moveTo>
                  <a:cubicBezTo>
                    <a:pt x="339" y="645"/>
                    <a:pt x="342" y="648"/>
                    <a:pt x="343" y="652"/>
                  </a:cubicBezTo>
                  <a:cubicBezTo>
                    <a:pt x="344" y="656"/>
                    <a:pt x="341" y="660"/>
                    <a:pt x="337" y="660"/>
                  </a:cubicBezTo>
                  <a:cubicBezTo>
                    <a:pt x="333" y="661"/>
                    <a:pt x="329" y="658"/>
                    <a:pt x="328" y="654"/>
                  </a:cubicBezTo>
                  <a:cubicBezTo>
                    <a:pt x="328" y="650"/>
                    <a:pt x="331" y="646"/>
                    <a:pt x="335" y="646"/>
                  </a:cubicBezTo>
                  <a:close/>
                  <a:moveTo>
                    <a:pt x="408" y="566"/>
                  </a:moveTo>
                  <a:cubicBezTo>
                    <a:pt x="411" y="566"/>
                    <a:pt x="413" y="568"/>
                    <a:pt x="414" y="571"/>
                  </a:cubicBezTo>
                  <a:cubicBezTo>
                    <a:pt x="414" y="574"/>
                    <a:pt x="412" y="577"/>
                    <a:pt x="409" y="577"/>
                  </a:cubicBezTo>
                  <a:cubicBezTo>
                    <a:pt x="406" y="577"/>
                    <a:pt x="404" y="575"/>
                    <a:pt x="403" y="572"/>
                  </a:cubicBezTo>
                  <a:cubicBezTo>
                    <a:pt x="403" y="569"/>
                    <a:pt x="405" y="567"/>
                    <a:pt x="408" y="566"/>
                  </a:cubicBezTo>
                  <a:close/>
                  <a:moveTo>
                    <a:pt x="394" y="569"/>
                  </a:moveTo>
                  <a:cubicBezTo>
                    <a:pt x="398" y="569"/>
                    <a:pt x="402" y="571"/>
                    <a:pt x="402" y="575"/>
                  </a:cubicBezTo>
                  <a:cubicBezTo>
                    <a:pt x="403" y="579"/>
                    <a:pt x="400" y="583"/>
                    <a:pt x="396" y="584"/>
                  </a:cubicBezTo>
                  <a:cubicBezTo>
                    <a:pt x="392" y="584"/>
                    <a:pt x="388" y="581"/>
                    <a:pt x="388" y="577"/>
                  </a:cubicBezTo>
                  <a:cubicBezTo>
                    <a:pt x="387" y="573"/>
                    <a:pt x="390" y="570"/>
                    <a:pt x="394" y="569"/>
                  </a:cubicBezTo>
                  <a:close/>
                  <a:moveTo>
                    <a:pt x="459" y="561"/>
                  </a:moveTo>
                  <a:cubicBezTo>
                    <a:pt x="461" y="561"/>
                    <a:pt x="461" y="561"/>
                    <a:pt x="462" y="562"/>
                  </a:cubicBezTo>
                  <a:cubicBezTo>
                    <a:pt x="462" y="563"/>
                    <a:pt x="461" y="564"/>
                    <a:pt x="460" y="564"/>
                  </a:cubicBezTo>
                  <a:cubicBezTo>
                    <a:pt x="459" y="565"/>
                    <a:pt x="458" y="564"/>
                    <a:pt x="458" y="563"/>
                  </a:cubicBezTo>
                  <a:cubicBezTo>
                    <a:pt x="458" y="562"/>
                    <a:pt x="458" y="561"/>
                    <a:pt x="459" y="561"/>
                  </a:cubicBezTo>
                  <a:close/>
                  <a:moveTo>
                    <a:pt x="450" y="562"/>
                  </a:moveTo>
                  <a:cubicBezTo>
                    <a:pt x="452" y="562"/>
                    <a:pt x="454" y="563"/>
                    <a:pt x="454" y="565"/>
                  </a:cubicBezTo>
                  <a:cubicBezTo>
                    <a:pt x="454" y="567"/>
                    <a:pt x="453" y="568"/>
                    <a:pt x="451" y="569"/>
                  </a:cubicBezTo>
                  <a:cubicBezTo>
                    <a:pt x="449" y="569"/>
                    <a:pt x="448" y="568"/>
                    <a:pt x="448" y="566"/>
                  </a:cubicBezTo>
                  <a:cubicBezTo>
                    <a:pt x="447" y="564"/>
                    <a:pt x="449" y="562"/>
                    <a:pt x="450" y="562"/>
                  </a:cubicBezTo>
                  <a:close/>
                  <a:moveTo>
                    <a:pt x="434" y="573"/>
                  </a:moveTo>
                  <a:cubicBezTo>
                    <a:pt x="435" y="573"/>
                    <a:pt x="436" y="574"/>
                    <a:pt x="436" y="575"/>
                  </a:cubicBezTo>
                  <a:cubicBezTo>
                    <a:pt x="436" y="576"/>
                    <a:pt x="435" y="577"/>
                    <a:pt x="434" y="577"/>
                  </a:cubicBezTo>
                  <a:cubicBezTo>
                    <a:pt x="433" y="577"/>
                    <a:pt x="432" y="576"/>
                    <a:pt x="432" y="575"/>
                  </a:cubicBezTo>
                  <a:cubicBezTo>
                    <a:pt x="432" y="574"/>
                    <a:pt x="433" y="573"/>
                    <a:pt x="434" y="573"/>
                  </a:cubicBezTo>
                  <a:close/>
                  <a:moveTo>
                    <a:pt x="439" y="563"/>
                  </a:moveTo>
                  <a:cubicBezTo>
                    <a:pt x="442" y="563"/>
                    <a:pt x="445" y="565"/>
                    <a:pt x="445" y="568"/>
                  </a:cubicBezTo>
                  <a:cubicBezTo>
                    <a:pt x="446" y="571"/>
                    <a:pt x="444" y="574"/>
                    <a:pt x="441" y="574"/>
                  </a:cubicBezTo>
                  <a:cubicBezTo>
                    <a:pt x="438" y="574"/>
                    <a:pt x="435" y="572"/>
                    <a:pt x="435" y="569"/>
                  </a:cubicBezTo>
                  <a:cubicBezTo>
                    <a:pt x="434" y="566"/>
                    <a:pt x="436" y="564"/>
                    <a:pt x="439" y="563"/>
                  </a:cubicBezTo>
                  <a:close/>
                  <a:moveTo>
                    <a:pt x="423" y="565"/>
                  </a:moveTo>
                  <a:cubicBezTo>
                    <a:pt x="427" y="564"/>
                    <a:pt x="431" y="567"/>
                    <a:pt x="432" y="571"/>
                  </a:cubicBezTo>
                  <a:cubicBezTo>
                    <a:pt x="432" y="575"/>
                    <a:pt x="429" y="579"/>
                    <a:pt x="425" y="580"/>
                  </a:cubicBezTo>
                  <a:cubicBezTo>
                    <a:pt x="421" y="580"/>
                    <a:pt x="417" y="577"/>
                    <a:pt x="417" y="573"/>
                  </a:cubicBezTo>
                  <a:cubicBezTo>
                    <a:pt x="416" y="569"/>
                    <a:pt x="419" y="565"/>
                    <a:pt x="423" y="565"/>
                  </a:cubicBezTo>
                  <a:close/>
                  <a:moveTo>
                    <a:pt x="380" y="126"/>
                  </a:moveTo>
                  <a:cubicBezTo>
                    <a:pt x="382" y="126"/>
                    <a:pt x="383" y="127"/>
                    <a:pt x="384" y="129"/>
                  </a:cubicBezTo>
                  <a:cubicBezTo>
                    <a:pt x="384" y="131"/>
                    <a:pt x="382" y="132"/>
                    <a:pt x="381" y="133"/>
                  </a:cubicBezTo>
                  <a:cubicBezTo>
                    <a:pt x="379" y="133"/>
                    <a:pt x="377" y="132"/>
                    <a:pt x="377" y="130"/>
                  </a:cubicBezTo>
                  <a:cubicBezTo>
                    <a:pt x="377" y="128"/>
                    <a:pt x="378" y="126"/>
                    <a:pt x="380" y="126"/>
                  </a:cubicBezTo>
                  <a:close/>
                  <a:moveTo>
                    <a:pt x="391" y="106"/>
                  </a:moveTo>
                  <a:cubicBezTo>
                    <a:pt x="392" y="106"/>
                    <a:pt x="393" y="106"/>
                    <a:pt x="393" y="107"/>
                  </a:cubicBezTo>
                  <a:cubicBezTo>
                    <a:pt x="393" y="108"/>
                    <a:pt x="392" y="109"/>
                    <a:pt x="391" y="109"/>
                  </a:cubicBezTo>
                  <a:cubicBezTo>
                    <a:pt x="390" y="110"/>
                    <a:pt x="389" y="109"/>
                    <a:pt x="389" y="108"/>
                  </a:cubicBezTo>
                  <a:cubicBezTo>
                    <a:pt x="389" y="107"/>
                    <a:pt x="390" y="106"/>
                    <a:pt x="391" y="106"/>
                  </a:cubicBezTo>
                  <a:close/>
                  <a:moveTo>
                    <a:pt x="399" y="104"/>
                  </a:moveTo>
                  <a:cubicBezTo>
                    <a:pt x="400" y="104"/>
                    <a:pt x="401" y="104"/>
                    <a:pt x="401" y="105"/>
                  </a:cubicBezTo>
                  <a:cubicBezTo>
                    <a:pt x="401" y="106"/>
                    <a:pt x="400" y="107"/>
                    <a:pt x="399" y="107"/>
                  </a:cubicBezTo>
                  <a:cubicBezTo>
                    <a:pt x="398" y="108"/>
                    <a:pt x="397" y="107"/>
                    <a:pt x="397" y="106"/>
                  </a:cubicBezTo>
                  <a:cubicBezTo>
                    <a:pt x="397" y="105"/>
                    <a:pt x="398" y="104"/>
                    <a:pt x="399" y="104"/>
                  </a:cubicBezTo>
                  <a:close/>
                  <a:moveTo>
                    <a:pt x="417" y="57"/>
                  </a:moveTo>
                  <a:cubicBezTo>
                    <a:pt x="418" y="57"/>
                    <a:pt x="419" y="57"/>
                    <a:pt x="420" y="59"/>
                  </a:cubicBezTo>
                  <a:cubicBezTo>
                    <a:pt x="420" y="60"/>
                    <a:pt x="419" y="60"/>
                    <a:pt x="418" y="61"/>
                  </a:cubicBezTo>
                  <a:cubicBezTo>
                    <a:pt x="417" y="61"/>
                    <a:pt x="416" y="60"/>
                    <a:pt x="416" y="59"/>
                  </a:cubicBezTo>
                  <a:cubicBezTo>
                    <a:pt x="416" y="58"/>
                    <a:pt x="416" y="57"/>
                    <a:pt x="417" y="57"/>
                  </a:cubicBezTo>
                  <a:close/>
                  <a:moveTo>
                    <a:pt x="418" y="32"/>
                  </a:moveTo>
                  <a:cubicBezTo>
                    <a:pt x="419" y="31"/>
                    <a:pt x="420" y="32"/>
                    <a:pt x="420" y="33"/>
                  </a:cubicBezTo>
                  <a:cubicBezTo>
                    <a:pt x="420" y="34"/>
                    <a:pt x="419" y="35"/>
                    <a:pt x="418" y="35"/>
                  </a:cubicBezTo>
                  <a:cubicBezTo>
                    <a:pt x="417" y="35"/>
                    <a:pt x="417" y="35"/>
                    <a:pt x="416" y="34"/>
                  </a:cubicBezTo>
                  <a:cubicBezTo>
                    <a:pt x="416" y="33"/>
                    <a:pt x="417" y="32"/>
                    <a:pt x="418" y="32"/>
                  </a:cubicBezTo>
                  <a:close/>
                  <a:moveTo>
                    <a:pt x="412" y="35"/>
                  </a:moveTo>
                  <a:cubicBezTo>
                    <a:pt x="413" y="35"/>
                    <a:pt x="414" y="36"/>
                    <a:pt x="414" y="37"/>
                  </a:cubicBezTo>
                  <a:cubicBezTo>
                    <a:pt x="414" y="38"/>
                    <a:pt x="414" y="39"/>
                    <a:pt x="413" y="39"/>
                  </a:cubicBezTo>
                  <a:cubicBezTo>
                    <a:pt x="412" y="39"/>
                    <a:pt x="411" y="39"/>
                    <a:pt x="411" y="38"/>
                  </a:cubicBezTo>
                  <a:cubicBezTo>
                    <a:pt x="410" y="37"/>
                    <a:pt x="411" y="36"/>
                    <a:pt x="412" y="35"/>
                  </a:cubicBezTo>
                  <a:close/>
                  <a:moveTo>
                    <a:pt x="407" y="29"/>
                  </a:moveTo>
                  <a:cubicBezTo>
                    <a:pt x="408" y="29"/>
                    <a:pt x="409" y="30"/>
                    <a:pt x="409" y="31"/>
                  </a:cubicBezTo>
                  <a:cubicBezTo>
                    <a:pt x="409" y="32"/>
                    <a:pt x="409" y="33"/>
                    <a:pt x="408" y="33"/>
                  </a:cubicBezTo>
                  <a:cubicBezTo>
                    <a:pt x="407" y="33"/>
                    <a:pt x="406" y="33"/>
                    <a:pt x="406" y="32"/>
                  </a:cubicBezTo>
                  <a:cubicBezTo>
                    <a:pt x="406" y="31"/>
                    <a:pt x="406" y="30"/>
                    <a:pt x="407" y="29"/>
                  </a:cubicBezTo>
                  <a:close/>
                  <a:moveTo>
                    <a:pt x="397" y="22"/>
                  </a:moveTo>
                  <a:cubicBezTo>
                    <a:pt x="398" y="22"/>
                    <a:pt x="399" y="22"/>
                    <a:pt x="399" y="23"/>
                  </a:cubicBezTo>
                  <a:cubicBezTo>
                    <a:pt x="400" y="24"/>
                    <a:pt x="399" y="25"/>
                    <a:pt x="398" y="26"/>
                  </a:cubicBezTo>
                  <a:cubicBezTo>
                    <a:pt x="397" y="26"/>
                    <a:pt x="396" y="25"/>
                    <a:pt x="396" y="24"/>
                  </a:cubicBezTo>
                  <a:cubicBezTo>
                    <a:pt x="396" y="23"/>
                    <a:pt x="396" y="22"/>
                    <a:pt x="397" y="22"/>
                  </a:cubicBezTo>
                  <a:close/>
                  <a:moveTo>
                    <a:pt x="378" y="0"/>
                  </a:moveTo>
                  <a:cubicBezTo>
                    <a:pt x="379" y="0"/>
                    <a:pt x="380" y="1"/>
                    <a:pt x="380" y="2"/>
                  </a:cubicBezTo>
                  <a:cubicBezTo>
                    <a:pt x="380" y="3"/>
                    <a:pt x="380" y="4"/>
                    <a:pt x="379" y="4"/>
                  </a:cubicBezTo>
                  <a:cubicBezTo>
                    <a:pt x="378" y="4"/>
                    <a:pt x="377" y="3"/>
                    <a:pt x="377" y="2"/>
                  </a:cubicBezTo>
                  <a:cubicBezTo>
                    <a:pt x="377" y="1"/>
                    <a:pt x="377" y="0"/>
                    <a:pt x="378" y="0"/>
                  </a:cubicBezTo>
                  <a:close/>
                  <a:moveTo>
                    <a:pt x="377" y="6"/>
                  </a:moveTo>
                  <a:cubicBezTo>
                    <a:pt x="378" y="6"/>
                    <a:pt x="379" y="6"/>
                    <a:pt x="379" y="7"/>
                  </a:cubicBezTo>
                  <a:cubicBezTo>
                    <a:pt x="379" y="8"/>
                    <a:pt x="378" y="9"/>
                    <a:pt x="377" y="9"/>
                  </a:cubicBezTo>
                  <a:cubicBezTo>
                    <a:pt x="376" y="9"/>
                    <a:pt x="375" y="9"/>
                    <a:pt x="375" y="8"/>
                  </a:cubicBezTo>
                  <a:cubicBezTo>
                    <a:pt x="375" y="7"/>
                    <a:pt x="376" y="6"/>
                    <a:pt x="377" y="6"/>
                  </a:cubicBezTo>
                  <a:close/>
                  <a:moveTo>
                    <a:pt x="368" y="7"/>
                  </a:moveTo>
                  <a:cubicBezTo>
                    <a:pt x="369" y="7"/>
                    <a:pt x="370" y="7"/>
                    <a:pt x="370" y="8"/>
                  </a:cubicBezTo>
                  <a:cubicBezTo>
                    <a:pt x="370" y="9"/>
                    <a:pt x="369" y="10"/>
                    <a:pt x="368" y="10"/>
                  </a:cubicBezTo>
                  <a:cubicBezTo>
                    <a:pt x="367" y="11"/>
                    <a:pt x="366" y="10"/>
                    <a:pt x="366" y="9"/>
                  </a:cubicBezTo>
                  <a:cubicBezTo>
                    <a:pt x="366" y="8"/>
                    <a:pt x="367" y="7"/>
                    <a:pt x="368" y="7"/>
                  </a:cubicBezTo>
                  <a:close/>
                  <a:moveTo>
                    <a:pt x="359" y="15"/>
                  </a:moveTo>
                  <a:cubicBezTo>
                    <a:pt x="360" y="15"/>
                    <a:pt x="361" y="16"/>
                    <a:pt x="361" y="17"/>
                  </a:cubicBezTo>
                  <a:cubicBezTo>
                    <a:pt x="361" y="18"/>
                    <a:pt x="360" y="19"/>
                    <a:pt x="359" y="19"/>
                  </a:cubicBezTo>
                  <a:cubicBezTo>
                    <a:pt x="358" y="19"/>
                    <a:pt x="357" y="18"/>
                    <a:pt x="357" y="17"/>
                  </a:cubicBezTo>
                  <a:cubicBezTo>
                    <a:pt x="357" y="16"/>
                    <a:pt x="358" y="15"/>
                    <a:pt x="359" y="15"/>
                  </a:cubicBezTo>
                  <a:close/>
                  <a:moveTo>
                    <a:pt x="356" y="8"/>
                  </a:moveTo>
                  <a:cubicBezTo>
                    <a:pt x="358" y="8"/>
                    <a:pt x="360" y="9"/>
                    <a:pt x="360" y="11"/>
                  </a:cubicBezTo>
                  <a:cubicBezTo>
                    <a:pt x="360" y="13"/>
                    <a:pt x="359" y="14"/>
                    <a:pt x="357" y="15"/>
                  </a:cubicBezTo>
                  <a:cubicBezTo>
                    <a:pt x="355" y="15"/>
                    <a:pt x="354" y="14"/>
                    <a:pt x="353" y="12"/>
                  </a:cubicBezTo>
                  <a:cubicBezTo>
                    <a:pt x="353" y="10"/>
                    <a:pt x="354" y="8"/>
                    <a:pt x="356" y="8"/>
                  </a:cubicBezTo>
                  <a:close/>
                  <a:moveTo>
                    <a:pt x="342" y="18"/>
                  </a:moveTo>
                  <a:cubicBezTo>
                    <a:pt x="343" y="18"/>
                    <a:pt x="344" y="18"/>
                    <a:pt x="344" y="19"/>
                  </a:cubicBezTo>
                  <a:cubicBezTo>
                    <a:pt x="344" y="20"/>
                    <a:pt x="344" y="21"/>
                    <a:pt x="343" y="21"/>
                  </a:cubicBezTo>
                  <a:cubicBezTo>
                    <a:pt x="342" y="22"/>
                    <a:pt x="341" y="21"/>
                    <a:pt x="341" y="20"/>
                  </a:cubicBezTo>
                  <a:cubicBezTo>
                    <a:pt x="340" y="19"/>
                    <a:pt x="341" y="18"/>
                    <a:pt x="342" y="18"/>
                  </a:cubicBezTo>
                  <a:close/>
                  <a:moveTo>
                    <a:pt x="342" y="23"/>
                  </a:moveTo>
                  <a:cubicBezTo>
                    <a:pt x="343" y="23"/>
                    <a:pt x="344" y="24"/>
                    <a:pt x="344" y="25"/>
                  </a:cubicBezTo>
                  <a:cubicBezTo>
                    <a:pt x="344" y="26"/>
                    <a:pt x="343" y="27"/>
                    <a:pt x="342" y="27"/>
                  </a:cubicBezTo>
                  <a:cubicBezTo>
                    <a:pt x="341" y="27"/>
                    <a:pt x="340" y="26"/>
                    <a:pt x="340" y="25"/>
                  </a:cubicBezTo>
                  <a:cubicBezTo>
                    <a:pt x="340" y="24"/>
                    <a:pt x="341" y="23"/>
                    <a:pt x="342" y="23"/>
                  </a:cubicBezTo>
                  <a:close/>
                  <a:moveTo>
                    <a:pt x="372" y="18"/>
                  </a:moveTo>
                  <a:cubicBezTo>
                    <a:pt x="373" y="17"/>
                    <a:pt x="374" y="18"/>
                    <a:pt x="374" y="19"/>
                  </a:cubicBezTo>
                  <a:cubicBezTo>
                    <a:pt x="374" y="20"/>
                    <a:pt x="373" y="21"/>
                    <a:pt x="372" y="21"/>
                  </a:cubicBezTo>
                  <a:cubicBezTo>
                    <a:pt x="371" y="21"/>
                    <a:pt x="370" y="21"/>
                    <a:pt x="370" y="20"/>
                  </a:cubicBezTo>
                  <a:cubicBezTo>
                    <a:pt x="370" y="19"/>
                    <a:pt x="371" y="18"/>
                    <a:pt x="372" y="18"/>
                  </a:cubicBezTo>
                  <a:close/>
                  <a:moveTo>
                    <a:pt x="365" y="20"/>
                  </a:moveTo>
                  <a:cubicBezTo>
                    <a:pt x="366" y="19"/>
                    <a:pt x="367" y="20"/>
                    <a:pt x="367" y="21"/>
                  </a:cubicBezTo>
                  <a:cubicBezTo>
                    <a:pt x="367" y="22"/>
                    <a:pt x="366" y="23"/>
                    <a:pt x="365" y="23"/>
                  </a:cubicBezTo>
                  <a:cubicBezTo>
                    <a:pt x="364" y="23"/>
                    <a:pt x="363" y="23"/>
                    <a:pt x="363" y="22"/>
                  </a:cubicBezTo>
                  <a:cubicBezTo>
                    <a:pt x="363" y="21"/>
                    <a:pt x="364" y="20"/>
                    <a:pt x="365" y="20"/>
                  </a:cubicBezTo>
                  <a:close/>
                  <a:moveTo>
                    <a:pt x="347" y="34"/>
                  </a:moveTo>
                  <a:cubicBezTo>
                    <a:pt x="348" y="34"/>
                    <a:pt x="349" y="35"/>
                    <a:pt x="349" y="36"/>
                  </a:cubicBezTo>
                  <a:cubicBezTo>
                    <a:pt x="349" y="37"/>
                    <a:pt x="348" y="38"/>
                    <a:pt x="347" y="38"/>
                  </a:cubicBezTo>
                  <a:cubicBezTo>
                    <a:pt x="346" y="38"/>
                    <a:pt x="345" y="37"/>
                    <a:pt x="345" y="36"/>
                  </a:cubicBezTo>
                  <a:cubicBezTo>
                    <a:pt x="345" y="35"/>
                    <a:pt x="346" y="34"/>
                    <a:pt x="347" y="34"/>
                  </a:cubicBezTo>
                  <a:close/>
                  <a:moveTo>
                    <a:pt x="324" y="28"/>
                  </a:moveTo>
                  <a:cubicBezTo>
                    <a:pt x="325" y="28"/>
                    <a:pt x="326" y="29"/>
                    <a:pt x="326" y="30"/>
                  </a:cubicBezTo>
                  <a:cubicBezTo>
                    <a:pt x="326" y="31"/>
                    <a:pt x="325" y="32"/>
                    <a:pt x="324" y="32"/>
                  </a:cubicBezTo>
                  <a:cubicBezTo>
                    <a:pt x="323" y="32"/>
                    <a:pt x="322" y="31"/>
                    <a:pt x="322" y="30"/>
                  </a:cubicBezTo>
                  <a:cubicBezTo>
                    <a:pt x="322" y="29"/>
                    <a:pt x="323" y="28"/>
                    <a:pt x="324" y="28"/>
                  </a:cubicBezTo>
                  <a:close/>
                  <a:moveTo>
                    <a:pt x="306" y="81"/>
                  </a:moveTo>
                  <a:cubicBezTo>
                    <a:pt x="307" y="81"/>
                    <a:pt x="308" y="81"/>
                    <a:pt x="308" y="82"/>
                  </a:cubicBezTo>
                  <a:cubicBezTo>
                    <a:pt x="308" y="83"/>
                    <a:pt x="307" y="84"/>
                    <a:pt x="306" y="85"/>
                  </a:cubicBezTo>
                  <a:cubicBezTo>
                    <a:pt x="305" y="85"/>
                    <a:pt x="304" y="84"/>
                    <a:pt x="304" y="83"/>
                  </a:cubicBezTo>
                  <a:cubicBezTo>
                    <a:pt x="304" y="82"/>
                    <a:pt x="305" y="81"/>
                    <a:pt x="306" y="81"/>
                  </a:cubicBezTo>
                  <a:close/>
                  <a:moveTo>
                    <a:pt x="310" y="67"/>
                  </a:moveTo>
                  <a:cubicBezTo>
                    <a:pt x="311" y="67"/>
                    <a:pt x="312" y="68"/>
                    <a:pt x="312" y="69"/>
                  </a:cubicBezTo>
                  <a:cubicBezTo>
                    <a:pt x="312" y="70"/>
                    <a:pt x="311" y="71"/>
                    <a:pt x="310" y="71"/>
                  </a:cubicBezTo>
                  <a:cubicBezTo>
                    <a:pt x="309" y="71"/>
                    <a:pt x="308" y="70"/>
                    <a:pt x="308" y="69"/>
                  </a:cubicBezTo>
                  <a:cubicBezTo>
                    <a:pt x="308" y="68"/>
                    <a:pt x="309" y="67"/>
                    <a:pt x="310" y="67"/>
                  </a:cubicBezTo>
                  <a:close/>
                  <a:moveTo>
                    <a:pt x="306" y="71"/>
                  </a:moveTo>
                  <a:cubicBezTo>
                    <a:pt x="307" y="70"/>
                    <a:pt x="308" y="71"/>
                    <a:pt x="308" y="72"/>
                  </a:cubicBezTo>
                  <a:cubicBezTo>
                    <a:pt x="308" y="73"/>
                    <a:pt x="308" y="74"/>
                    <a:pt x="307" y="74"/>
                  </a:cubicBezTo>
                  <a:cubicBezTo>
                    <a:pt x="306" y="74"/>
                    <a:pt x="305" y="74"/>
                    <a:pt x="304" y="73"/>
                  </a:cubicBezTo>
                  <a:cubicBezTo>
                    <a:pt x="304" y="72"/>
                    <a:pt x="305" y="71"/>
                    <a:pt x="306" y="71"/>
                  </a:cubicBezTo>
                  <a:close/>
                  <a:moveTo>
                    <a:pt x="307" y="53"/>
                  </a:moveTo>
                  <a:cubicBezTo>
                    <a:pt x="308" y="53"/>
                    <a:pt x="309" y="54"/>
                    <a:pt x="309" y="55"/>
                  </a:cubicBezTo>
                  <a:cubicBezTo>
                    <a:pt x="309" y="56"/>
                    <a:pt x="308" y="57"/>
                    <a:pt x="307" y="57"/>
                  </a:cubicBezTo>
                  <a:cubicBezTo>
                    <a:pt x="306" y="57"/>
                    <a:pt x="305" y="56"/>
                    <a:pt x="305" y="55"/>
                  </a:cubicBezTo>
                  <a:cubicBezTo>
                    <a:pt x="305" y="54"/>
                    <a:pt x="306" y="53"/>
                    <a:pt x="307" y="53"/>
                  </a:cubicBezTo>
                  <a:close/>
                  <a:moveTo>
                    <a:pt x="314" y="61"/>
                  </a:moveTo>
                  <a:cubicBezTo>
                    <a:pt x="315" y="61"/>
                    <a:pt x="316" y="62"/>
                    <a:pt x="316" y="63"/>
                  </a:cubicBezTo>
                  <a:cubicBezTo>
                    <a:pt x="316" y="64"/>
                    <a:pt x="315" y="65"/>
                    <a:pt x="314" y="65"/>
                  </a:cubicBezTo>
                  <a:cubicBezTo>
                    <a:pt x="313" y="65"/>
                    <a:pt x="312" y="64"/>
                    <a:pt x="312" y="63"/>
                  </a:cubicBezTo>
                  <a:cubicBezTo>
                    <a:pt x="312" y="62"/>
                    <a:pt x="313" y="61"/>
                    <a:pt x="314" y="61"/>
                  </a:cubicBezTo>
                  <a:close/>
                  <a:moveTo>
                    <a:pt x="341" y="46"/>
                  </a:moveTo>
                  <a:cubicBezTo>
                    <a:pt x="342" y="46"/>
                    <a:pt x="343" y="46"/>
                    <a:pt x="343" y="47"/>
                  </a:cubicBezTo>
                  <a:cubicBezTo>
                    <a:pt x="343" y="48"/>
                    <a:pt x="343" y="49"/>
                    <a:pt x="342" y="49"/>
                  </a:cubicBezTo>
                  <a:cubicBezTo>
                    <a:pt x="341" y="50"/>
                    <a:pt x="340" y="49"/>
                    <a:pt x="340" y="48"/>
                  </a:cubicBezTo>
                  <a:cubicBezTo>
                    <a:pt x="339" y="47"/>
                    <a:pt x="340" y="46"/>
                    <a:pt x="341" y="46"/>
                  </a:cubicBezTo>
                  <a:close/>
                  <a:moveTo>
                    <a:pt x="340" y="60"/>
                  </a:moveTo>
                  <a:cubicBezTo>
                    <a:pt x="341" y="60"/>
                    <a:pt x="342" y="60"/>
                    <a:pt x="342" y="61"/>
                  </a:cubicBezTo>
                  <a:cubicBezTo>
                    <a:pt x="342" y="62"/>
                    <a:pt x="342" y="63"/>
                    <a:pt x="341" y="63"/>
                  </a:cubicBezTo>
                  <a:cubicBezTo>
                    <a:pt x="340" y="64"/>
                    <a:pt x="339" y="63"/>
                    <a:pt x="339" y="62"/>
                  </a:cubicBezTo>
                  <a:cubicBezTo>
                    <a:pt x="338" y="61"/>
                    <a:pt x="339" y="60"/>
                    <a:pt x="340" y="60"/>
                  </a:cubicBezTo>
                  <a:close/>
                  <a:moveTo>
                    <a:pt x="328" y="55"/>
                  </a:moveTo>
                  <a:cubicBezTo>
                    <a:pt x="329" y="55"/>
                    <a:pt x="330" y="55"/>
                    <a:pt x="330" y="56"/>
                  </a:cubicBezTo>
                  <a:cubicBezTo>
                    <a:pt x="330" y="57"/>
                    <a:pt x="330" y="58"/>
                    <a:pt x="329" y="58"/>
                  </a:cubicBezTo>
                  <a:cubicBezTo>
                    <a:pt x="328" y="59"/>
                    <a:pt x="327" y="58"/>
                    <a:pt x="327" y="57"/>
                  </a:cubicBezTo>
                  <a:cubicBezTo>
                    <a:pt x="326" y="56"/>
                    <a:pt x="327" y="55"/>
                    <a:pt x="328" y="55"/>
                  </a:cubicBezTo>
                  <a:close/>
                  <a:moveTo>
                    <a:pt x="196" y="234"/>
                  </a:moveTo>
                  <a:cubicBezTo>
                    <a:pt x="197" y="234"/>
                    <a:pt x="198" y="235"/>
                    <a:pt x="198" y="236"/>
                  </a:cubicBezTo>
                  <a:cubicBezTo>
                    <a:pt x="198" y="237"/>
                    <a:pt x="197" y="238"/>
                    <a:pt x="196" y="238"/>
                  </a:cubicBezTo>
                  <a:cubicBezTo>
                    <a:pt x="195" y="238"/>
                    <a:pt x="194" y="237"/>
                    <a:pt x="194" y="236"/>
                  </a:cubicBezTo>
                  <a:cubicBezTo>
                    <a:pt x="194" y="235"/>
                    <a:pt x="195" y="234"/>
                    <a:pt x="196" y="234"/>
                  </a:cubicBezTo>
                  <a:close/>
                  <a:moveTo>
                    <a:pt x="187" y="275"/>
                  </a:moveTo>
                  <a:cubicBezTo>
                    <a:pt x="188" y="274"/>
                    <a:pt x="189" y="275"/>
                    <a:pt x="189" y="276"/>
                  </a:cubicBezTo>
                  <a:cubicBezTo>
                    <a:pt x="189" y="277"/>
                    <a:pt x="188" y="278"/>
                    <a:pt x="187" y="278"/>
                  </a:cubicBezTo>
                  <a:cubicBezTo>
                    <a:pt x="186" y="278"/>
                    <a:pt x="185" y="278"/>
                    <a:pt x="185" y="277"/>
                  </a:cubicBezTo>
                  <a:cubicBezTo>
                    <a:pt x="185" y="276"/>
                    <a:pt x="186" y="275"/>
                    <a:pt x="187" y="275"/>
                  </a:cubicBezTo>
                  <a:close/>
                  <a:moveTo>
                    <a:pt x="193" y="270"/>
                  </a:moveTo>
                  <a:cubicBezTo>
                    <a:pt x="195" y="270"/>
                    <a:pt x="197" y="272"/>
                    <a:pt x="197" y="273"/>
                  </a:cubicBezTo>
                  <a:cubicBezTo>
                    <a:pt x="197" y="275"/>
                    <a:pt x="196" y="277"/>
                    <a:pt x="194" y="277"/>
                  </a:cubicBezTo>
                  <a:cubicBezTo>
                    <a:pt x="192" y="277"/>
                    <a:pt x="191" y="276"/>
                    <a:pt x="190" y="274"/>
                  </a:cubicBezTo>
                  <a:cubicBezTo>
                    <a:pt x="190" y="272"/>
                    <a:pt x="191" y="271"/>
                    <a:pt x="193" y="270"/>
                  </a:cubicBezTo>
                  <a:close/>
                  <a:moveTo>
                    <a:pt x="209" y="261"/>
                  </a:moveTo>
                  <a:cubicBezTo>
                    <a:pt x="210" y="261"/>
                    <a:pt x="211" y="262"/>
                    <a:pt x="211" y="263"/>
                  </a:cubicBezTo>
                  <a:cubicBezTo>
                    <a:pt x="211" y="264"/>
                    <a:pt x="211" y="265"/>
                    <a:pt x="210" y="265"/>
                  </a:cubicBezTo>
                  <a:cubicBezTo>
                    <a:pt x="209" y="265"/>
                    <a:pt x="208" y="265"/>
                    <a:pt x="208" y="264"/>
                  </a:cubicBezTo>
                  <a:cubicBezTo>
                    <a:pt x="207" y="263"/>
                    <a:pt x="208" y="262"/>
                    <a:pt x="209" y="261"/>
                  </a:cubicBezTo>
                  <a:close/>
                  <a:moveTo>
                    <a:pt x="216" y="259"/>
                  </a:moveTo>
                  <a:cubicBezTo>
                    <a:pt x="217" y="258"/>
                    <a:pt x="219" y="260"/>
                    <a:pt x="219" y="261"/>
                  </a:cubicBezTo>
                  <a:cubicBezTo>
                    <a:pt x="220" y="263"/>
                    <a:pt x="218" y="265"/>
                    <a:pt x="216" y="265"/>
                  </a:cubicBezTo>
                  <a:cubicBezTo>
                    <a:pt x="215" y="265"/>
                    <a:pt x="213" y="264"/>
                    <a:pt x="213" y="262"/>
                  </a:cubicBezTo>
                  <a:cubicBezTo>
                    <a:pt x="212" y="260"/>
                    <a:pt x="214" y="259"/>
                    <a:pt x="216" y="259"/>
                  </a:cubicBezTo>
                  <a:close/>
                  <a:moveTo>
                    <a:pt x="200" y="260"/>
                  </a:moveTo>
                  <a:cubicBezTo>
                    <a:pt x="203" y="259"/>
                    <a:pt x="206" y="262"/>
                    <a:pt x="206" y="264"/>
                  </a:cubicBezTo>
                  <a:cubicBezTo>
                    <a:pt x="206" y="267"/>
                    <a:pt x="204" y="270"/>
                    <a:pt x="201" y="270"/>
                  </a:cubicBezTo>
                  <a:cubicBezTo>
                    <a:pt x="198" y="271"/>
                    <a:pt x="196" y="269"/>
                    <a:pt x="195" y="266"/>
                  </a:cubicBezTo>
                  <a:cubicBezTo>
                    <a:pt x="195" y="263"/>
                    <a:pt x="197" y="260"/>
                    <a:pt x="200" y="260"/>
                  </a:cubicBezTo>
                  <a:close/>
                  <a:moveTo>
                    <a:pt x="249" y="224"/>
                  </a:moveTo>
                  <a:cubicBezTo>
                    <a:pt x="252" y="223"/>
                    <a:pt x="255" y="225"/>
                    <a:pt x="255" y="228"/>
                  </a:cubicBezTo>
                  <a:cubicBezTo>
                    <a:pt x="256" y="231"/>
                    <a:pt x="254" y="234"/>
                    <a:pt x="251" y="234"/>
                  </a:cubicBezTo>
                  <a:cubicBezTo>
                    <a:pt x="248" y="235"/>
                    <a:pt x="245" y="233"/>
                    <a:pt x="245" y="230"/>
                  </a:cubicBezTo>
                  <a:cubicBezTo>
                    <a:pt x="244" y="227"/>
                    <a:pt x="246" y="224"/>
                    <a:pt x="249" y="224"/>
                  </a:cubicBezTo>
                  <a:close/>
                  <a:moveTo>
                    <a:pt x="237" y="242"/>
                  </a:moveTo>
                  <a:cubicBezTo>
                    <a:pt x="238" y="242"/>
                    <a:pt x="239" y="243"/>
                    <a:pt x="239" y="244"/>
                  </a:cubicBezTo>
                  <a:cubicBezTo>
                    <a:pt x="239" y="245"/>
                    <a:pt x="238" y="246"/>
                    <a:pt x="237" y="246"/>
                  </a:cubicBezTo>
                  <a:cubicBezTo>
                    <a:pt x="236" y="246"/>
                    <a:pt x="235" y="246"/>
                    <a:pt x="235" y="245"/>
                  </a:cubicBezTo>
                  <a:cubicBezTo>
                    <a:pt x="235" y="243"/>
                    <a:pt x="236" y="243"/>
                    <a:pt x="237" y="242"/>
                  </a:cubicBezTo>
                  <a:close/>
                  <a:moveTo>
                    <a:pt x="226" y="249"/>
                  </a:moveTo>
                  <a:cubicBezTo>
                    <a:pt x="227" y="249"/>
                    <a:pt x="228" y="250"/>
                    <a:pt x="228" y="251"/>
                  </a:cubicBezTo>
                  <a:cubicBezTo>
                    <a:pt x="228" y="252"/>
                    <a:pt x="227" y="253"/>
                    <a:pt x="226" y="253"/>
                  </a:cubicBezTo>
                  <a:cubicBezTo>
                    <a:pt x="225" y="253"/>
                    <a:pt x="224" y="253"/>
                    <a:pt x="224" y="252"/>
                  </a:cubicBezTo>
                  <a:cubicBezTo>
                    <a:pt x="224" y="251"/>
                    <a:pt x="225" y="250"/>
                    <a:pt x="226" y="249"/>
                  </a:cubicBezTo>
                  <a:close/>
                  <a:moveTo>
                    <a:pt x="219" y="249"/>
                  </a:moveTo>
                  <a:cubicBezTo>
                    <a:pt x="221" y="249"/>
                    <a:pt x="223" y="250"/>
                    <a:pt x="223" y="252"/>
                  </a:cubicBezTo>
                  <a:cubicBezTo>
                    <a:pt x="223" y="254"/>
                    <a:pt x="222" y="256"/>
                    <a:pt x="220" y="256"/>
                  </a:cubicBezTo>
                  <a:cubicBezTo>
                    <a:pt x="218" y="256"/>
                    <a:pt x="216" y="255"/>
                    <a:pt x="216" y="253"/>
                  </a:cubicBezTo>
                  <a:cubicBezTo>
                    <a:pt x="216" y="251"/>
                    <a:pt x="217" y="250"/>
                    <a:pt x="219" y="249"/>
                  </a:cubicBezTo>
                  <a:close/>
                  <a:moveTo>
                    <a:pt x="200" y="242"/>
                  </a:moveTo>
                  <a:cubicBezTo>
                    <a:pt x="201" y="242"/>
                    <a:pt x="202" y="243"/>
                    <a:pt x="202" y="244"/>
                  </a:cubicBezTo>
                  <a:cubicBezTo>
                    <a:pt x="202" y="245"/>
                    <a:pt x="202" y="246"/>
                    <a:pt x="201" y="246"/>
                  </a:cubicBezTo>
                  <a:cubicBezTo>
                    <a:pt x="200" y="246"/>
                    <a:pt x="199" y="245"/>
                    <a:pt x="198" y="244"/>
                  </a:cubicBezTo>
                  <a:cubicBezTo>
                    <a:pt x="198" y="243"/>
                    <a:pt x="199" y="242"/>
                    <a:pt x="200" y="242"/>
                  </a:cubicBezTo>
                  <a:close/>
                  <a:moveTo>
                    <a:pt x="218" y="193"/>
                  </a:moveTo>
                  <a:cubicBezTo>
                    <a:pt x="219" y="193"/>
                    <a:pt x="220" y="193"/>
                    <a:pt x="221" y="194"/>
                  </a:cubicBezTo>
                  <a:cubicBezTo>
                    <a:pt x="221" y="195"/>
                    <a:pt x="220" y="196"/>
                    <a:pt x="219" y="196"/>
                  </a:cubicBezTo>
                  <a:cubicBezTo>
                    <a:pt x="218" y="197"/>
                    <a:pt x="217" y="196"/>
                    <a:pt x="217" y="195"/>
                  </a:cubicBezTo>
                  <a:cubicBezTo>
                    <a:pt x="217" y="194"/>
                    <a:pt x="217" y="193"/>
                    <a:pt x="218" y="193"/>
                  </a:cubicBezTo>
                  <a:close/>
                  <a:moveTo>
                    <a:pt x="245" y="183"/>
                  </a:moveTo>
                  <a:cubicBezTo>
                    <a:pt x="246" y="182"/>
                    <a:pt x="247" y="183"/>
                    <a:pt x="247" y="184"/>
                  </a:cubicBezTo>
                  <a:cubicBezTo>
                    <a:pt x="247" y="185"/>
                    <a:pt x="246" y="186"/>
                    <a:pt x="245" y="186"/>
                  </a:cubicBezTo>
                  <a:cubicBezTo>
                    <a:pt x="244" y="186"/>
                    <a:pt x="243" y="186"/>
                    <a:pt x="243" y="185"/>
                  </a:cubicBezTo>
                  <a:cubicBezTo>
                    <a:pt x="243" y="184"/>
                    <a:pt x="244" y="183"/>
                    <a:pt x="245" y="183"/>
                  </a:cubicBezTo>
                  <a:close/>
                  <a:moveTo>
                    <a:pt x="235" y="181"/>
                  </a:moveTo>
                  <a:cubicBezTo>
                    <a:pt x="236" y="181"/>
                    <a:pt x="237" y="182"/>
                    <a:pt x="237" y="183"/>
                  </a:cubicBezTo>
                  <a:cubicBezTo>
                    <a:pt x="238" y="184"/>
                    <a:pt x="237" y="185"/>
                    <a:pt x="236" y="185"/>
                  </a:cubicBezTo>
                  <a:cubicBezTo>
                    <a:pt x="235" y="185"/>
                    <a:pt x="234" y="184"/>
                    <a:pt x="234" y="183"/>
                  </a:cubicBezTo>
                  <a:cubicBezTo>
                    <a:pt x="234" y="182"/>
                    <a:pt x="234" y="181"/>
                    <a:pt x="235" y="181"/>
                  </a:cubicBezTo>
                  <a:close/>
                  <a:moveTo>
                    <a:pt x="241" y="183"/>
                  </a:moveTo>
                  <a:cubicBezTo>
                    <a:pt x="243" y="183"/>
                    <a:pt x="244" y="182"/>
                    <a:pt x="244" y="180"/>
                  </a:cubicBezTo>
                  <a:cubicBezTo>
                    <a:pt x="244" y="178"/>
                    <a:pt x="242" y="176"/>
                    <a:pt x="240" y="176"/>
                  </a:cubicBezTo>
                  <a:cubicBezTo>
                    <a:pt x="238" y="177"/>
                    <a:pt x="237" y="178"/>
                    <a:pt x="237" y="180"/>
                  </a:cubicBezTo>
                  <a:cubicBezTo>
                    <a:pt x="237" y="182"/>
                    <a:pt x="239" y="183"/>
                    <a:pt x="241" y="183"/>
                  </a:cubicBezTo>
                  <a:close/>
                  <a:moveTo>
                    <a:pt x="233" y="181"/>
                  </a:moveTo>
                  <a:cubicBezTo>
                    <a:pt x="235" y="181"/>
                    <a:pt x="236" y="180"/>
                    <a:pt x="236" y="178"/>
                  </a:cubicBezTo>
                  <a:cubicBezTo>
                    <a:pt x="236" y="176"/>
                    <a:pt x="234" y="175"/>
                    <a:pt x="232" y="175"/>
                  </a:cubicBezTo>
                  <a:cubicBezTo>
                    <a:pt x="231" y="175"/>
                    <a:pt x="229" y="176"/>
                    <a:pt x="229" y="178"/>
                  </a:cubicBezTo>
                  <a:cubicBezTo>
                    <a:pt x="229" y="180"/>
                    <a:pt x="231" y="181"/>
                    <a:pt x="233" y="181"/>
                  </a:cubicBezTo>
                  <a:close/>
                  <a:moveTo>
                    <a:pt x="252" y="190"/>
                  </a:moveTo>
                  <a:cubicBezTo>
                    <a:pt x="254" y="190"/>
                    <a:pt x="255" y="189"/>
                    <a:pt x="255" y="187"/>
                  </a:cubicBezTo>
                  <a:cubicBezTo>
                    <a:pt x="255" y="185"/>
                    <a:pt x="253" y="183"/>
                    <a:pt x="251" y="184"/>
                  </a:cubicBezTo>
                  <a:cubicBezTo>
                    <a:pt x="249" y="184"/>
                    <a:pt x="248" y="185"/>
                    <a:pt x="248" y="187"/>
                  </a:cubicBezTo>
                  <a:cubicBezTo>
                    <a:pt x="248" y="189"/>
                    <a:pt x="250" y="190"/>
                    <a:pt x="252" y="190"/>
                  </a:cubicBezTo>
                  <a:close/>
                  <a:moveTo>
                    <a:pt x="239" y="203"/>
                  </a:moveTo>
                  <a:cubicBezTo>
                    <a:pt x="241" y="203"/>
                    <a:pt x="242" y="201"/>
                    <a:pt x="242" y="199"/>
                  </a:cubicBezTo>
                  <a:cubicBezTo>
                    <a:pt x="242" y="197"/>
                    <a:pt x="240" y="196"/>
                    <a:pt x="238" y="196"/>
                  </a:cubicBezTo>
                  <a:cubicBezTo>
                    <a:pt x="237" y="196"/>
                    <a:pt x="235" y="198"/>
                    <a:pt x="235" y="199"/>
                  </a:cubicBezTo>
                  <a:cubicBezTo>
                    <a:pt x="235" y="201"/>
                    <a:pt x="237" y="203"/>
                    <a:pt x="239" y="203"/>
                  </a:cubicBezTo>
                  <a:close/>
                  <a:moveTo>
                    <a:pt x="196" y="209"/>
                  </a:moveTo>
                  <a:cubicBezTo>
                    <a:pt x="198" y="209"/>
                    <a:pt x="199" y="208"/>
                    <a:pt x="199" y="206"/>
                  </a:cubicBezTo>
                  <a:cubicBezTo>
                    <a:pt x="199" y="204"/>
                    <a:pt x="198" y="203"/>
                    <a:pt x="196" y="203"/>
                  </a:cubicBezTo>
                  <a:cubicBezTo>
                    <a:pt x="194" y="203"/>
                    <a:pt x="192" y="204"/>
                    <a:pt x="193" y="206"/>
                  </a:cubicBezTo>
                  <a:cubicBezTo>
                    <a:pt x="193" y="208"/>
                    <a:pt x="194" y="209"/>
                    <a:pt x="196" y="209"/>
                  </a:cubicBezTo>
                  <a:close/>
                  <a:moveTo>
                    <a:pt x="192" y="230"/>
                  </a:moveTo>
                  <a:cubicBezTo>
                    <a:pt x="193" y="230"/>
                    <a:pt x="194" y="229"/>
                    <a:pt x="194" y="228"/>
                  </a:cubicBezTo>
                  <a:cubicBezTo>
                    <a:pt x="194" y="227"/>
                    <a:pt x="193" y="227"/>
                    <a:pt x="192" y="227"/>
                  </a:cubicBezTo>
                  <a:cubicBezTo>
                    <a:pt x="191" y="227"/>
                    <a:pt x="190" y="228"/>
                    <a:pt x="190" y="229"/>
                  </a:cubicBezTo>
                  <a:cubicBezTo>
                    <a:pt x="190" y="230"/>
                    <a:pt x="191" y="230"/>
                    <a:pt x="192" y="230"/>
                  </a:cubicBezTo>
                  <a:close/>
                  <a:moveTo>
                    <a:pt x="159" y="213"/>
                  </a:moveTo>
                  <a:cubicBezTo>
                    <a:pt x="160" y="212"/>
                    <a:pt x="160" y="212"/>
                    <a:pt x="160" y="211"/>
                  </a:cubicBezTo>
                  <a:cubicBezTo>
                    <a:pt x="160" y="210"/>
                    <a:pt x="159" y="209"/>
                    <a:pt x="158" y="209"/>
                  </a:cubicBezTo>
                  <a:cubicBezTo>
                    <a:pt x="157" y="209"/>
                    <a:pt x="156" y="210"/>
                    <a:pt x="157" y="211"/>
                  </a:cubicBezTo>
                  <a:cubicBezTo>
                    <a:pt x="157" y="212"/>
                    <a:pt x="157" y="213"/>
                    <a:pt x="159" y="213"/>
                  </a:cubicBezTo>
                  <a:close/>
                  <a:moveTo>
                    <a:pt x="169" y="218"/>
                  </a:moveTo>
                  <a:cubicBezTo>
                    <a:pt x="170" y="218"/>
                    <a:pt x="170" y="217"/>
                    <a:pt x="170" y="216"/>
                  </a:cubicBezTo>
                  <a:cubicBezTo>
                    <a:pt x="170" y="215"/>
                    <a:pt x="169" y="214"/>
                    <a:pt x="168" y="215"/>
                  </a:cubicBezTo>
                  <a:cubicBezTo>
                    <a:pt x="167" y="215"/>
                    <a:pt x="166" y="215"/>
                    <a:pt x="167" y="216"/>
                  </a:cubicBezTo>
                  <a:cubicBezTo>
                    <a:pt x="167" y="217"/>
                    <a:pt x="167" y="218"/>
                    <a:pt x="169" y="218"/>
                  </a:cubicBezTo>
                  <a:close/>
                  <a:moveTo>
                    <a:pt x="170" y="226"/>
                  </a:moveTo>
                  <a:cubicBezTo>
                    <a:pt x="171" y="226"/>
                    <a:pt x="172" y="225"/>
                    <a:pt x="172" y="224"/>
                  </a:cubicBezTo>
                  <a:cubicBezTo>
                    <a:pt x="172" y="223"/>
                    <a:pt x="171" y="222"/>
                    <a:pt x="170" y="222"/>
                  </a:cubicBezTo>
                  <a:cubicBezTo>
                    <a:pt x="169" y="222"/>
                    <a:pt x="168" y="223"/>
                    <a:pt x="168" y="224"/>
                  </a:cubicBezTo>
                  <a:cubicBezTo>
                    <a:pt x="168" y="225"/>
                    <a:pt x="169" y="226"/>
                    <a:pt x="170" y="226"/>
                  </a:cubicBezTo>
                  <a:close/>
                  <a:moveTo>
                    <a:pt x="146" y="225"/>
                  </a:moveTo>
                  <a:cubicBezTo>
                    <a:pt x="147" y="225"/>
                    <a:pt x="148" y="224"/>
                    <a:pt x="148" y="223"/>
                  </a:cubicBezTo>
                  <a:cubicBezTo>
                    <a:pt x="148" y="222"/>
                    <a:pt x="147" y="221"/>
                    <a:pt x="146" y="221"/>
                  </a:cubicBezTo>
                  <a:cubicBezTo>
                    <a:pt x="145" y="221"/>
                    <a:pt x="144" y="222"/>
                    <a:pt x="144" y="223"/>
                  </a:cubicBezTo>
                  <a:cubicBezTo>
                    <a:pt x="145" y="224"/>
                    <a:pt x="145" y="225"/>
                    <a:pt x="146" y="225"/>
                  </a:cubicBezTo>
                  <a:close/>
                  <a:moveTo>
                    <a:pt x="153" y="235"/>
                  </a:moveTo>
                  <a:cubicBezTo>
                    <a:pt x="155" y="235"/>
                    <a:pt x="156" y="233"/>
                    <a:pt x="156" y="231"/>
                  </a:cubicBezTo>
                  <a:cubicBezTo>
                    <a:pt x="156" y="229"/>
                    <a:pt x="154" y="228"/>
                    <a:pt x="152" y="228"/>
                  </a:cubicBezTo>
                  <a:cubicBezTo>
                    <a:pt x="150" y="228"/>
                    <a:pt x="149" y="230"/>
                    <a:pt x="149" y="231"/>
                  </a:cubicBezTo>
                  <a:cubicBezTo>
                    <a:pt x="149" y="233"/>
                    <a:pt x="151" y="235"/>
                    <a:pt x="153" y="235"/>
                  </a:cubicBezTo>
                  <a:close/>
                  <a:moveTo>
                    <a:pt x="122" y="251"/>
                  </a:moveTo>
                  <a:cubicBezTo>
                    <a:pt x="123" y="251"/>
                    <a:pt x="125" y="249"/>
                    <a:pt x="125" y="247"/>
                  </a:cubicBezTo>
                  <a:cubicBezTo>
                    <a:pt x="125" y="246"/>
                    <a:pt x="123" y="244"/>
                    <a:pt x="121" y="244"/>
                  </a:cubicBezTo>
                  <a:cubicBezTo>
                    <a:pt x="119" y="244"/>
                    <a:pt x="118" y="246"/>
                    <a:pt x="118" y="248"/>
                  </a:cubicBezTo>
                  <a:cubicBezTo>
                    <a:pt x="118" y="250"/>
                    <a:pt x="120" y="251"/>
                    <a:pt x="122" y="251"/>
                  </a:cubicBezTo>
                  <a:close/>
                  <a:moveTo>
                    <a:pt x="87" y="238"/>
                  </a:moveTo>
                  <a:cubicBezTo>
                    <a:pt x="88" y="238"/>
                    <a:pt x="89" y="237"/>
                    <a:pt x="89" y="236"/>
                  </a:cubicBezTo>
                  <a:cubicBezTo>
                    <a:pt x="89" y="235"/>
                    <a:pt x="88" y="234"/>
                    <a:pt x="87" y="234"/>
                  </a:cubicBezTo>
                  <a:cubicBezTo>
                    <a:pt x="86" y="234"/>
                    <a:pt x="85" y="235"/>
                    <a:pt x="85" y="236"/>
                  </a:cubicBezTo>
                  <a:cubicBezTo>
                    <a:pt x="85" y="237"/>
                    <a:pt x="86" y="238"/>
                    <a:pt x="87" y="238"/>
                  </a:cubicBezTo>
                  <a:close/>
                  <a:moveTo>
                    <a:pt x="84" y="242"/>
                  </a:moveTo>
                  <a:cubicBezTo>
                    <a:pt x="85" y="242"/>
                    <a:pt x="86" y="241"/>
                    <a:pt x="86" y="240"/>
                  </a:cubicBezTo>
                  <a:cubicBezTo>
                    <a:pt x="86" y="239"/>
                    <a:pt x="85" y="238"/>
                    <a:pt x="84" y="238"/>
                  </a:cubicBezTo>
                  <a:cubicBezTo>
                    <a:pt x="83" y="238"/>
                    <a:pt x="82" y="239"/>
                    <a:pt x="82" y="240"/>
                  </a:cubicBezTo>
                  <a:cubicBezTo>
                    <a:pt x="82" y="241"/>
                    <a:pt x="83" y="242"/>
                    <a:pt x="84" y="242"/>
                  </a:cubicBezTo>
                  <a:close/>
                  <a:moveTo>
                    <a:pt x="100" y="252"/>
                  </a:moveTo>
                  <a:cubicBezTo>
                    <a:pt x="101" y="252"/>
                    <a:pt x="102" y="252"/>
                    <a:pt x="102" y="250"/>
                  </a:cubicBezTo>
                  <a:cubicBezTo>
                    <a:pt x="102" y="249"/>
                    <a:pt x="101" y="249"/>
                    <a:pt x="100" y="249"/>
                  </a:cubicBezTo>
                  <a:cubicBezTo>
                    <a:pt x="99" y="249"/>
                    <a:pt x="98" y="250"/>
                    <a:pt x="98" y="251"/>
                  </a:cubicBezTo>
                  <a:cubicBezTo>
                    <a:pt x="98" y="252"/>
                    <a:pt x="99" y="253"/>
                    <a:pt x="100" y="252"/>
                  </a:cubicBezTo>
                  <a:close/>
                  <a:moveTo>
                    <a:pt x="89" y="254"/>
                  </a:moveTo>
                  <a:cubicBezTo>
                    <a:pt x="91" y="254"/>
                    <a:pt x="92" y="253"/>
                    <a:pt x="92" y="251"/>
                  </a:cubicBezTo>
                  <a:cubicBezTo>
                    <a:pt x="92" y="249"/>
                    <a:pt x="91" y="247"/>
                    <a:pt x="89" y="248"/>
                  </a:cubicBezTo>
                  <a:cubicBezTo>
                    <a:pt x="87" y="248"/>
                    <a:pt x="85" y="249"/>
                    <a:pt x="86" y="251"/>
                  </a:cubicBezTo>
                  <a:cubicBezTo>
                    <a:pt x="86" y="253"/>
                    <a:pt x="87" y="254"/>
                    <a:pt x="89" y="254"/>
                  </a:cubicBezTo>
                  <a:close/>
                  <a:moveTo>
                    <a:pt x="94" y="228"/>
                  </a:moveTo>
                  <a:cubicBezTo>
                    <a:pt x="95" y="228"/>
                    <a:pt x="95" y="227"/>
                    <a:pt x="95" y="226"/>
                  </a:cubicBezTo>
                  <a:cubicBezTo>
                    <a:pt x="95" y="225"/>
                    <a:pt x="94" y="224"/>
                    <a:pt x="93" y="224"/>
                  </a:cubicBezTo>
                  <a:cubicBezTo>
                    <a:pt x="92" y="224"/>
                    <a:pt x="92" y="225"/>
                    <a:pt x="92" y="226"/>
                  </a:cubicBezTo>
                  <a:cubicBezTo>
                    <a:pt x="92" y="227"/>
                    <a:pt x="93" y="228"/>
                    <a:pt x="94" y="228"/>
                  </a:cubicBezTo>
                  <a:close/>
                  <a:moveTo>
                    <a:pt x="92" y="233"/>
                  </a:moveTo>
                  <a:cubicBezTo>
                    <a:pt x="93" y="233"/>
                    <a:pt x="94" y="232"/>
                    <a:pt x="94" y="231"/>
                  </a:cubicBezTo>
                  <a:cubicBezTo>
                    <a:pt x="94" y="230"/>
                    <a:pt x="93" y="230"/>
                    <a:pt x="92" y="230"/>
                  </a:cubicBezTo>
                  <a:cubicBezTo>
                    <a:pt x="91" y="230"/>
                    <a:pt x="90" y="230"/>
                    <a:pt x="90" y="232"/>
                  </a:cubicBezTo>
                  <a:cubicBezTo>
                    <a:pt x="90" y="233"/>
                    <a:pt x="91" y="233"/>
                    <a:pt x="92" y="233"/>
                  </a:cubicBezTo>
                  <a:close/>
                  <a:moveTo>
                    <a:pt x="107" y="241"/>
                  </a:moveTo>
                  <a:cubicBezTo>
                    <a:pt x="108" y="241"/>
                    <a:pt x="109" y="240"/>
                    <a:pt x="109" y="239"/>
                  </a:cubicBezTo>
                  <a:cubicBezTo>
                    <a:pt x="109" y="238"/>
                    <a:pt x="108" y="237"/>
                    <a:pt x="107" y="237"/>
                  </a:cubicBezTo>
                  <a:cubicBezTo>
                    <a:pt x="106" y="238"/>
                    <a:pt x="105" y="238"/>
                    <a:pt x="105" y="239"/>
                  </a:cubicBezTo>
                  <a:cubicBezTo>
                    <a:pt x="105" y="240"/>
                    <a:pt x="106" y="241"/>
                    <a:pt x="107" y="241"/>
                  </a:cubicBezTo>
                  <a:close/>
                  <a:moveTo>
                    <a:pt x="117" y="245"/>
                  </a:moveTo>
                  <a:cubicBezTo>
                    <a:pt x="119" y="245"/>
                    <a:pt x="122" y="242"/>
                    <a:pt x="122" y="239"/>
                  </a:cubicBezTo>
                  <a:cubicBezTo>
                    <a:pt x="121" y="236"/>
                    <a:pt x="119" y="234"/>
                    <a:pt x="116" y="234"/>
                  </a:cubicBezTo>
                  <a:cubicBezTo>
                    <a:pt x="113" y="234"/>
                    <a:pt x="111" y="237"/>
                    <a:pt x="111" y="240"/>
                  </a:cubicBezTo>
                  <a:cubicBezTo>
                    <a:pt x="111" y="243"/>
                    <a:pt x="114" y="245"/>
                    <a:pt x="117" y="245"/>
                  </a:cubicBezTo>
                  <a:close/>
                  <a:moveTo>
                    <a:pt x="109" y="254"/>
                  </a:moveTo>
                  <a:cubicBezTo>
                    <a:pt x="112" y="254"/>
                    <a:pt x="114" y="251"/>
                    <a:pt x="114" y="248"/>
                  </a:cubicBezTo>
                  <a:cubicBezTo>
                    <a:pt x="114" y="245"/>
                    <a:pt x="111" y="243"/>
                    <a:pt x="108" y="243"/>
                  </a:cubicBezTo>
                  <a:cubicBezTo>
                    <a:pt x="105" y="243"/>
                    <a:pt x="103" y="246"/>
                    <a:pt x="103" y="249"/>
                  </a:cubicBezTo>
                  <a:cubicBezTo>
                    <a:pt x="103" y="252"/>
                    <a:pt x="106" y="254"/>
                    <a:pt x="109" y="254"/>
                  </a:cubicBezTo>
                  <a:close/>
                  <a:moveTo>
                    <a:pt x="149" y="267"/>
                  </a:moveTo>
                  <a:cubicBezTo>
                    <a:pt x="150" y="267"/>
                    <a:pt x="151" y="267"/>
                    <a:pt x="151" y="266"/>
                  </a:cubicBezTo>
                  <a:cubicBezTo>
                    <a:pt x="151" y="264"/>
                    <a:pt x="150" y="264"/>
                    <a:pt x="149" y="264"/>
                  </a:cubicBezTo>
                  <a:cubicBezTo>
                    <a:pt x="148" y="264"/>
                    <a:pt x="147" y="265"/>
                    <a:pt x="147" y="266"/>
                  </a:cubicBezTo>
                  <a:cubicBezTo>
                    <a:pt x="147" y="267"/>
                    <a:pt x="148" y="268"/>
                    <a:pt x="149" y="267"/>
                  </a:cubicBezTo>
                  <a:close/>
                  <a:moveTo>
                    <a:pt x="133" y="254"/>
                  </a:moveTo>
                  <a:cubicBezTo>
                    <a:pt x="134" y="254"/>
                    <a:pt x="135" y="253"/>
                    <a:pt x="134" y="252"/>
                  </a:cubicBezTo>
                  <a:cubicBezTo>
                    <a:pt x="134" y="251"/>
                    <a:pt x="134" y="250"/>
                    <a:pt x="133" y="250"/>
                  </a:cubicBezTo>
                  <a:cubicBezTo>
                    <a:pt x="132" y="250"/>
                    <a:pt x="131" y="251"/>
                    <a:pt x="131" y="252"/>
                  </a:cubicBezTo>
                  <a:cubicBezTo>
                    <a:pt x="131" y="253"/>
                    <a:pt x="132" y="254"/>
                    <a:pt x="133" y="254"/>
                  </a:cubicBezTo>
                  <a:close/>
                  <a:moveTo>
                    <a:pt x="95" y="234"/>
                  </a:moveTo>
                  <a:cubicBezTo>
                    <a:pt x="99" y="233"/>
                    <a:pt x="102" y="236"/>
                    <a:pt x="103" y="240"/>
                  </a:cubicBezTo>
                  <a:cubicBezTo>
                    <a:pt x="104" y="244"/>
                    <a:pt x="101" y="248"/>
                    <a:pt x="97" y="249"/>
                  </a:cubicBezTo>
                  <a:cubicBezTo>
                    <a:pt x="93" y="249"/>
                    <a:pt x="89" y="246"/>
                    <a:pt x="88" y="242"/>
                  </a:cubicBezTo>
                  <a:cubicBezTo>
                    <a:pt x="88" y="238"/>
                    <a:pt x="91" y="235"/>
                    <a:pt x="95" y="234"/>
                  </a:cubicBezTo>
                  <a:close/>
                  <a:moveTo>
                    <a:pt x="158" y="213"/>
                  </a:moveTo>
                  <a:cubicBezTo>
                    <a:pt x="162" y="213"/>
                    <a:pt x="165" y="216"/>
                    <a:pt x="166" y="220"/>
                  </a:cubicBezTo>
                  <a:cubicBezTo>
                    <a:pt x="166" y="224"/>
                    <a:pt x="164" y="227"/>
                    <a:pt x="160" y="228"/>
                  </a:cubicBezTo>
                  <a:cubicBezTo>
                    <a:pt x="156" y="229"/>
                    <a:pt x="152" y="226"/>
                    <a:pt x="151" y="222"/>
                  </a:cubicBezTo>
                  <a:cubicBezTo>
                    <a:pt x="151" y="218"/>
                    <a:pt x="154" y="214"/>
                    <a:pt x="158" y="213"/>
                  </a:cubicBezTo>
                  <a:close/>
                  <a:moveTo>
                    <a:pt x="228" y="184"/>
                  </a:moveTo>
                  <a:cubicBezTo>
                    <a:pt x="233" y="183"/>
                    <a:pt x="236" y="186"/>
                    <a:pt x="237" y="190"/>
                  </a:cubicBezTo>
                  <a:cubicBezTo>
                    <a:pt x="237" y="194"/>
                    <a:pt x="234" y="198"/>
                    <a:pt x="230" y="198"/>
                  </a:cubicBezTo>
                  <a:cubicBezTo>
                    <a:pt x="226" y="199"/>
                    <a:pt x="223" y="196"/>
                    <a:pt x="222" y="192"/>
                  </a:cubicBezTo>
                  <a:cubicBezTo>
                    <a:pt x="222" y="188"/>
                    <a:pt x="224" y="184"/>
                    <a:pt x="228" y="184"/>
                  </a:cubicBezTo>
                  <a:close/>
                  <a:moveTo>
                    <a:pt x="206" y="245"/>
                  </a:moveTo>
                  <a:cubicBezTo>
                    <a:pt x="210" y="245"/>
                    <a:pt x="213" y="248"/>
                    <a:pt x="214" y="252"/>
                  </a:cubicBezTo>
                  <a:cubicBezTo>
                    <a:pt x="215" y="256"/>
                    <a:pt x="212" y="260"/>
                    <a:pt x="208" y="260"/>
                  </a:cubicBezTo>
                  <a:cubicBezTo>
                    <a:pt x="204" y="261"/>
                    <a:pt x="200" y="258"/>
                    <a:pt x="199" y="254"/>
                  </a:cubicBezTo>
                  <a:cubicBezTo>
                    <a:pt x="199" y="250"/>
                    <a:pt x="202" y="246"/>
                    <a:pt x="206" y="245"/>
                  </a:cubicBezTo>
                  <a:close/>
                  <a:moveTo>
                    <a:pt x="182" y="205"/>
                  </a:moveTo>
                  <a:cubicBezTo>
                    <a:pt x="188" y="204"/>
                    <a:pt x="193" y="208"/>
                    <a:pt x="194" y="214"/>
                  </a:cubicBezTo>
                  <a:cubicBezTo>
                    <a:pt x="195" y="220"/>
                    <a:pt x="191" y="226"/>
                    <a:pt x="185" y="226"/>
                  </a:cubicBezTo>
                  <a:cubicBezTo>
                    <a:pt x="179" y="227"/>
                    <a:pt x="173" y="223"/>
                    <a:pt x="172" y="217"/>
                  </a:cubicBezTo>
                  <a:cubicBezTo>
                    <a:pt x="172" y="211"/>
                    <a:pt x="176" y="206"/>
                    <a:pt x="182" y="205"/>
                  </a:cubicBezTo>
                  <a:close/>
                  <a:moveTo>
                    <a:pt x="316" y="54"/>
                  </a:moveTo>
                  <a:cubicBezTo>
                    <a:pt x="318" y="54"/>
                    <a:pt x="320" y="55"/>
                    <a:pt x="320" y="57"/>
                  </a:cubicBezTo>
                  <a:cubicBezTo>
                    <a:pt x="320" y="59"/>
                    <a:pt x="319" y="61"/>
                    <a:pt x="317" y="61"/>
                  </a:cubicBezTo>
                  <a:cubicBezTo>
                    <a:pt x="315" y="61"/>
                    <a:pt x="314" y="60"/>
                    <a:pt x="313" y="58"/>
                  </a:cubicBezTo>
                  <a:cubicBezTo>
                    <a:pt x="313" y="56"/>
                    <a:pt x="314" y="55"/>
                    <a:pt x="316" y="54"/>
                  </a:cubicBezTo>
                  <a:close/>
                  <a:moveTo>
                    <a:pt x="326" y="47"/>
                  </a:moveTo>
                  <a:cubicBezTo>
                    <a:pt x="328" y="47"/>
                    <a:pt x="330" y="48"/>
                    <a:pt x="330" y="50"/>
                  </a:cubicBezTo>
                  <a:cubicBezTo>
                    <a:pt x="330" y="52"/>
                    <a:pt x="329" y="54"/>
                    <a:pt x="327" y="54"/>
                  </a:cubicBezTo>
                  <a:cubicBezTo>
                    <a:pt x="325" y="54"/>
                    <a:pt x="323" y="53"/>
                    <a:pt x="323" y="51"/>
                  </a:cubicBezTo>
                  <a:cubicBezTo>
                    <a:pt x="323" y="49"/>
                    <a:pt x="324" y="47"/>
                    <a:pt x="326" y="47"/>
                  </a:cubicBezTo>
                  <a:close/>
                  <a:moveTo>
                    <a:pt x="345" y="27"/>
                  </a:moveTo>
                  <a:cubicBezTo>
                    <a:pt x="347" y="26"/>
                    <a:pt x="349" y="28"/>
                    <a:pt x="349" y="29"/>
                  </a:cubicBezTo>
                  <a:cubicBezTo>
                    <a:pt x="349" y="31"/>
                    <a:pt x="348" y="33"/>
                    <a:pt x="346" y="33"/>
                  </a:cubicBezTo>
                  <a:cubicBezTo>
                    <a:pt x="344" y="34"/>
                    <a:pt x="343" y="32"/>
                    <a:pt x="342" y="30"/>
                  </a:cubicBezTo>
                  <a:cubicBezTo>
                    <a:pt x="342" y="29"/>
                    <a:pt x="343" y="27"/>
                    <a:pt x="345" y="27"/>
                  </a:cubicBezTo>
                  <a:close/>
                  <a:moveTo>
                    <a:pt x="357" y="20"/>
                  </a:moveTo>
                  <a:cubicBezTo>
                    <a:pt x="359" y="20"/>
                    <a:pt x="361" y="21"/>
                    <a:pt x="361" y="23"/>
                  </a:cubicBezTo>
                  <a:cubicBezTo>
                    <a:pt x="362" y="25"/>
                    <a:pt x="360" y="26"/>
                    <a:pt x="358" y="27"/>
                  </a:cubicBezTo>
                  <a:cubicBezTo>
                    <a:pt x="357" y="27"/>
                    <a:pt x="355" y="25"/>
                    <a:pt x="355" y="24"/>
                  </a:cubicBezTo>
                  <a:cubicBezTo>
                    <a:pt x="354" y="22"/>
                    <a:pt x="356" y="20"/>
                    <a:pt x="357" y="20"/>
                  </a:cubicBezTo>
                  <a:close/>
                  <a:moveTo>
                    <a:pt x="367" y="12"/>
                  </a:moveTo>
                  <a:cubicBezTo>
                    <a:pt x="369" y="12"/>
                    <a:pt x="370" y="13"/>
                    <a:pt x="371" y="15"/>
                  </a:cubicBezTo>
                  <a:cubicBezTo>
                    <a:pt x="371" y="17"/>
                    <a:pt x="370" y="18"/>
                    <a:pt x="368" y="19"/>
                  </a:cubicBezTo>
                  <a:cubicBezTo>
                    <a:pt x="366" y="19"/>
                    <a:pt x="364" y="17"/>
                    <a:pt x="364" y="16"/>
                  </a:cubicBezTo>
                  <a:cubicBezTo>
                    <a:pt x="364" y="14"/>
                    <a:pt x="365" y="12"/>
                    <a:pt x="367" y="12"/>
                  </a:cubicBezTo>
                  <a:close/>
                  <a:moveTo>
                    <a:pt x="384" y="2"/>
                  </a:moveTo>
                  <a:cubicBezTo>
                    <a:pt x="386" y="2"/>
                    <a:pt x="387" y="3"/>
                    <a:pt x="387" y="5"/>
                  </a:cubicBezTo>
                  <a:cubicBezTo>
                    <a:pt x="388" y="7"/>
                    <a:pt x="386" y="8"/>
                    <a:pt x="385" y="9"/>
                  </a:cubicBezTo>
                  <a:cubicBezTo>
                    <a:pt x="383" y="9"/>
                    <a:pt x="381" y="8"/>
                    <a:pt x="381" y="6"/>
                  </a:cubicBezTo>
                  <a:cubicBezTo>
                    <a:pt x="381" y="4"/>
                    <a:pt x="382" y="2"/>
                    <a:pt x="384" y="2"/>
                  </a:cubicBezTo>
                  <a:close/>
                  <a:moveTo>
                    <a:pt x="413" y="27"/>
                  </a:moveTo>
                  <a:cubicBezTo>
                    <a:pt x="415" y="27"/>
                    <a:pt x="416" y="28"/>
                    <a:pt x="417" y="30"/>
                  </a:cubicBezTo>
                  <a:cubicBezTo>
                    <a:pt x="417" y="32"/>
                    <a:pt x="416" y="33"/>
                    <a:pt x="414" y="34"/>
                  </a:cubicBezTo>
                  <a:cubicBezTo>
                    <a:pt x="412" y="34"/>
                    <a:pt x="410" y="32"/>
                    <a:pt x="410" y="31"/>
                  </a:cubicBezTo>
                  <a:cubicBezTo>
                    <a:pt x="410" y="29"/>
                    <a:pt x="411" y="27"/>
                    <a:pt x="413" y="27"/>
                  </a:cubicBezTo>
                  <a:close/>
                  <a:moveTo>
                    <a:pt x="405" y="19"/>
                  </a:moveTo>
                  <a:cubicBezTo>
                    <a:pt x="408" y="18"/>
                    <a:pt x="410" y="20"/>
                    <a:pt x="411" y="23"/>
                  </a:cubicBezTo>
                  <a:cubicBezTo>
                    <a:pt x="411" y="26"/>
                    <a:pt x="409" y="29"/>
                    <a:pt x="406" y="29"/>
                  </a:cubicBezTo>
                  <a:cubicBezTo>
                    <a:pt x="403" y="30"/>
                    <a:pt x="400" y="28"/>
                    <a:pt x="400" y="25"/>
                  </a:cubicBezTo>
                  <a:cubicBezTo>
                    <a:pt x="400" y="22"/>
                    <a:pt x="402" y="19"/>
                    <a:pt x="405" y="19"/>
                  </a:cubicBezTo>
                  <a:close/>
                  <a:moveTo>
                    <a:pt x="432" y="59"/>
                  </a:moveTo>
                  <a:cubicBezTo>
                    <a:pt x="433" y="59"/>
                    <a:pt x="434" y="59"/>
                    <a:pt x="434" y="60"/>
                  </a:cubicBezTo>
                  <a:cubicBezTo>
                    <a:pt x="434" y="61"/>
                    <a:pt x="434" y="62"/>
                    <a:pt x="433" y="62"/>
                  </a:cubicBezTo>
                  <a:cubicBezTo>
                    <a:pt x="432" y="63"/>
                    <a:pt x="431" y="62"/>
                    <a:pt x="431" y="61"/>
                  </a:cubicBezTo>
                  <a:cubicBezTo>
                    <a:pt x="431" y="60"/>
                    <a:pt x="431" y="59"/>
                    <a:pt x="432" y="59"/>
                  </a:cubicBezTo>
                  <a:close/>
                  <a:moveTo>
                    <a:pt x="426" y="36"/>
                  </a:moveTo>
                  <a:cubicBezTo>
                    <a:pt x="427" y="36"/>
                    <a:pt x="428" y="37"/>
                    <a:pt x="428" y="38"/>
                  </a:cubicBezTo>
                  <a:cubicBezTo>
                    <a:pt x="428" y="39"/>
                    <a:pt x="427" y="40"/>
                    <a:pt x="426" y="40"/>
                  </a:cubicBezTo>
                  <a:cubicBezTo>
                    <a:pt x="425" y="40"/>
                    <a:pt x="424" y="39"/>
                    <a:pt x="424" y="38"/>
                  </a:cubicBezTo>
                  <a:cubicBezTo>
                    <a:pt x="424" y="37"/>
                    <a:pt x="425" y="36"/>
                    <a:pt x="426" y="36"/>
                  </a:cubicBezTo>
                  <a:close/>
                  <a:moveTo>
                    <a:pt x="445" y="33"/>
                  </a:moveTo>
                  <a:cubicBezTo>
                    <a:pt x="446" y="33"/>
                    <a:pt x="447" y="33"/>
                    <a:pt x="447" y="34"/>
                  </a:cubicBezTo>
                  <a:cubicBezTo>
                    <a:pt x="448" y="35"/>
                    <a:pt x="447" y="36"/>
                    <a:pt x="446" y="36"/>
                  </a:cubicBezTo>
                  <a:cubicBezTo>
                    <a:pt x="445" y="37"/>
                    <a:pt x="444" y="36"/>
                    <a:pt x="444" y="35"/>
                  </a:cubicBezTo>
                  <a:cubicBezTo>
                    <a:pt x="444" y="34"/>
                    <a:pt x="444" y="33"/>
                    <a:pt x="445" y="33"/>
                  </a:cubicBezTo>
                  <a:close/>
                  <a:moveTo>
                    <a:pt x="423" y="42"/>
                  </a:moveTo>
                  <a:cubicBezTo>
                    <a:pt x="424" y="42"/>
                    <a:pt x="425" y="43"/>
                    <a:pt x="425" y="44"/>
                  </a:cubicBezTo>
                  <a:cubicBezTo>
                    <a:pt x="425" y="45"/>
                    <a:pt x="424" y="46"/>
                    <a:pt x="423" y="46"/>
                  </a:cubicBezTo>
                  <a:cubicBezTo>
                    <a:pt x="422" y="46"/>
                    <a:pt x="421" y="45"/>
                    <a:pt x="421" y="44"/>
                  </a:cubicBezTo>
                  <a:cubicBezTo>
                    <a:pt x="421" y="43"/>
                    <a:pt x="422" y="42"/>
                    <a:pt x="423" y="42"/>
                  </a:cubicBezTo>
                  <a:close/>
                  <a:moveTo>
                    <a:pt x="418" y="47"/>
                  </a:moveTo>
                  <a:cubicBezTo>
                    <a:pt x="419" y="46"/>
                    <a:pt x="420" y="47"/>
                    <a:pt x="420" y="48"/>
                  </a:cubicBezTo>
                  <a:cubicBezTo>
                    <a:pt x="420" y="49"/>
                    <a:pt x="419" y="50"/>
                    <a:pt x="418" y="50"/>
                  </a:cubicBezTo>
                  <a:cubicBezTo>
                    <a:pt x="417" y="50"/>
                    <a:pt x="416" y="50"/>
                    <a:pt x="416" y="49"/>
                  </a:cubicBezTo>
                  <a:cubicBezTo>
                    <a:pt x="416" y="48"/>
                    <a:pt x="417" y="47"/>
                    <a:pt x="418" y="47"/>
                  </a:cubicBezTo>
                  <a:close/>
                  <a:moveTo>
                    <a:pt x="422" y="49"/>
                  </a:moveTo>
                  <a:cubicBezTo>
                    <a:pt x="424" y="49"/>
                    <a:pt x="426" y="51"/>
                    <a:pt x="427" y="53"/>
                  </a:cubicBezTo>
                  <a:cubicBezTo>
                    <a:pt x="427" y="56"/>
                    <a:pt x="425" y="58"/>
                    <a:pt x="423" y="58"/>
                  </a:cubicBezTo>
                  <a:cubicBezTo>
                    <a:pt x="420" y="59"/>
                    <a:pt x="418" y="57"/>
                    <a:pt x="418" y="54"/>
                  </a:cubicBezTo>
                  <a:cubicBezTo>
                    <a:pt x="418" y="52"/>
                    <a:pt x="419" y="50"/>
                    <a:pt x="422" y="49"/>
                  </a:cubicBezTo>
                  <a:close/>
                  <a:moveTo>
                    <a:pt x="447" y="55"/>
                  </a:moveTo>
                  <a:cubicBezTo>
                    <a:pt x="448" y="54"/>
                    <a:pt x="449" y="55"/>
                    <a:pt x="449" y="56"/>
                  </a:cubicBezTo>
                  <a:cubicBezTo>
                    <a:pt x="449" y="57"/>
                    <a:pt x="449" y="58"/>
                    <a:pt x="448" y="58"/>
                  </a:cubicBezTo>
                  <a:cubicBezTo>
                    <a:pt x="447" y="58"/>
                    <a:pt x="446" y="58"/>
                    <a:pt x="446" y="57"/>
                  </a:cubicBezTo>
                  <a:cubicBezTo>
                    <a:pt x="445" y="56"/>
                    <a:pt x="446" y="55"/>
                    <a:pt x="447" y="55"/>
                  </a:cubicBezTo>
                  <a:close/>
                  <a:moveTo>
                    <a:pt x="433" y="72"/>
                  </a:moveTo>
                  <a:cubicBezTo>
                    <a:pt x="434" y="72"/>
                    <a:pt x="435" y="72"/>
                    <a:pt x="435" y="73"/>
                  </a:cubicBezTo>
                  <a:cubicBezTo>
                    <a:pt x="435" y="74"/>
                    <a:pt x="434" y="75"/>
                    <a:pt x="433" y="76"/>
                  </a:cubicBezTo>
                  <a:cubicBezTo>
                    <a:pt x="432" y="76"/>
                    <a:pt x="431" y="75"/>
                    <a:pt x="431" y="74"/>
                  </a:cubicBezTo>
                  <a:cubicBezTo>
                    <a:pt x="431" y="73"/>
                    <a:pt x="432" y="72"/>
                    <a:pt x="433" y="72"/>
                  </a:cubicBezTo>
                  <a:close/>
                  <a:moveTo>
                    <a:pt x="445" y="76"/>
                  </a:moveTo>
                  <a:cubicBezTo>
                    <a:pt x="447" y="76"/>
                    <a:pt x="449" y="77"/>
                    <a:pt x="449" y="79"/>
                  </a:cubicBezTo>
                  <a:cubicBezTo>
                    <a:pt x="449" y="81"/>
                    <a:pt x="448" y="83"/>
                    <a:pt x="446" y="83"/>
                  </a:cubicBezTo>
                  <a:cubicBezTo>
                    <a:pt x="444" y="83"/>
                    <a:pt x="442" y="82"/>
                    <a:pt x="442" y="80"/>
                  </a:cubicBezTo>
                  <a:cubicBezTo>
                    <a:pt x="442" y="78"/>
                    <a:pt x="443" y="76"/>
                    <a:pt x="445" y="76"/>
                  </a:cubicBezTo>
                  <a:close/>
                  <a:moveTo>
                    <a:pt x="343" y="118"/>
                  </a:moveTo>
                  <a:cubicBezTo>
                    <a:pt x="344" y="118"/>
                    <a:pt x="345" y="118"/>
                    <a:pt x="346" y="119"/>
                  </a:cubicBezTo>
                  <a:cubicBezTo>
                    <a:pt x="346" y="120"/>
                    <a:pt x="345" y="121"/>
                    <a:pt x="344" y="121"/>
                  </a:cubicBezTo>
                  <a:cubicBezTo>
                    <a:pt x="343" y="121"/>
                    <a:pt x="342" y="121"/>
                    <a:pt x="342" y="120"/>
                  </a:cubicBezTo>
                  <a:cubicBezTo>
                    <a:pt x="342" y="119"/>
                    <a:pt x="342" y="118"/>
                    <a:pt x="343" y="118"/>
                  </a:cubicBezTo>
                  <a:close/>
                  <a:moveTo>
                    <a:pt x="355" y="112"/>
                  </a:moveTo>
                  <a:cubicBezTo>
                    <a:pt x="356" y="112"/>
                    <a:pt x="357" y="113"/>
                    <a:pt x="357" y="114"/>
                  </a:cubicBezTo>
                  <a:cubicBezTo>
                    <a:pt x="357" y="115"/>
                    <a:pt x="357" y="116"/>
                    <a:pt x="356" y="116"/>
                  </a:cubicBezTo>
                  <a:cubicBezTo>
                    <a:pt x="355" y="116"/>
                    <a:pt x="354" y="115"/>
                    <a:pt x="354" y="114"/>
                  </a:cubicBezTo>
                  <a:cubicBezTo>
                    <a:pt x="353" y="113"/>
                    <a:pt x="354" y="112"/>
                    <a:pt x="355" y="112"/>
                  </a:cubicBezTo>
                  <a:close/>
                  <a:moveTo>
                    <a:pt x="323" y="100"/>
                  </a:moveTo>
                  <a:cubicBezTo>
                    <a:pt x="324" y="100"/>
                    <a:pt x="325" y="101"/>
                    <a:pt x="325" y="102"/>
                  </a:cubicBezTo>
                  <a:cubicBezTo>
                    <a:pt x="325" y="103"/>
                    <a:pt x="324" y="104"/>
                    <a:pt x="323" y="104"/>
                  </a:cubicBezTo>
                  <a:cubicBezTo>
                    <a:pt x="322" y="104"/>
                    <a:pt x="321" y="103"/>
                    <a:pt x="321" y="102"/>
                  </a:cubicBezTo>
                  <a:cubicBezTo>
                    <a:pt x="321" y="101"/>
                    <a:pt x="322" y="100"/>
                    <a:pt x="323" y="100"/>
                  </a:cubicBezTo>
                  <a:close/>
                  <a:moveTo>
                    <a:pt x="283" y="106"/>
                  </a:moveTo>
                  <a:cubicBezTo>
                    <a:pt x="284" y="106"/>
                    <a:pt x="285" y="107"/>
                    <a:pt x="285" y="108"/>
                  </a:cubicBezTo>
                  <a:cubicBezTo>
                    <a:pt x="285" y="109"/>
                    <a:pt x="285" y="110"/>
                    <a:pt x="284" y="110"/>
                  </a:cubicBezTo>
                  <a:cubicBezTo>
                    <a:pt x="283" y="110"/>
                    <a:pt x="282" y="109"/>
                    <a:pt x="282" y="108"/>
                  </a:cubicBezTo>
                  <a:cubicBezTo>
                    <a:pt x="281" y="107"/>
                    <a:pt x="282" y="106"/>
                    <a:pt x="283" y="106"/>
                  </a:cubicBezTo>
                  <a:close/>
                  <a:moveTo>
                    <a:pt x="286" y="111"/>
                  </a:moveTo>
                  <a:cubicBezTo>
                    <a:pt x="287" y="110"/>
                    <a:pt x="288" y="111"/>
                    <a:pt x="288" y="112"/>
                  </a:cubicBezTo>
                  <a:cubicBezTo>
                    <a:pt x="288" y="113"/>
                    <a:pt x="287" y="114"/>
                    <a:pt x="286" y="114"/>
                  </a:cubicBezTo>
                  <a:cubicBezTo>
                    <a:pt x="285" y="114"/>
                    <a:pt x="284" y="114"/>
                    <a:pt x="284" y="113"/>
                  </a:cubicBezTo>
                  <a:cubicBezTo>
                    <a:pt x="284" y="112"/>
                    <a:pt x="285" y="111"/>
                    <a:pt x="286" y="111"/>
                  </a:cubicBezTo>
                  <a:close/>
                  <a:moveTo>
                    <a:pt x="289" y="114"/>
                  </a:moveTo>
                  <a:cubicBezTo>
                    <a:pt x="290" y="114"/>
                    <a:pt x="292" y="115"/>
                    <a:pt x="292" y="117"/>
                  </a:cubicBezTo>
                  <a:cubicBezTo>
                    <a:pt x="293" y="119"/>
                    <a:pt x="291" y="121"/>
                    <a:pt x="290" y="121"/>
                  </a:cubicBezTo>
                  <a:cubicBezTo>
                    <a:pt x="288" y="121"/>
                    <a:pt x="286" y="120"/>
                    <a:pt x="286" y="118"/>
                  </a:cubicBezTo>
                  <a:cubicBezTo>
                    <a:pt x="285" y="116"/>
                    <a:pt x="287" y="115"/>
                    <a:pt x="289" y="114"/>
                  </a:cubicBezTo>
                  <a:close/>
                  <a:moveTo>
                    <a:pt x="283" y="89"/>
                  </a:moveTo>
                  <a:cubicBezTo>
                    <a:pt x="284" y="89"/>
                    <a:pt x="285" y="90"/>
                    <a:pt x="285" y="91"/>
                  </a:cubicBezTo>
                  <a:cubicBezTo>
                    <a:pt x="285" y="92"/>
                    <a:pt x="284" y="93"/>
                    <a:pt x="283" y="93"/>
                  </a:cubicBezTo>
                  <a:cubicBezTo>
                    <a:pt x="282" y="93"/>
                    <a:pt x="281" y="93"/>
                    <a:pt x="281" y="91"/>
                  </a:cubicBezTo>
                  <a:cubicBezTo>
                    <a:pt x="281" y="90"/>
                    <a:pt x="282" y="90"/>
                    <a:pt x="283" y="89"/>
                  </a:cubicBezTo>
                  <a:close/>
                  <a:moveTo>
                    <a:pt x="285" y="84"/>
                  </a:moveTo>
                  <a:cubicBezTo>
                    <a:pt x="286" y="83"/>
                    <a:pt x="287" y="84"/>
                    <a:pt x="287" y="85"/>
                  </a:cubicBezTo>
                  <a:cubicBezTo>
                    <a:pt x="287" y="86"/>
                    <a:pt x="286" y="87"/>
                    <a:pt x="285" y="87"/>
                  </a:cubicBezTo>
                  <a:cubicBezTo>
                    <a:pt x="284" y="87"/>
                    <a:pt x="283" y="87"/>
                    <a:pt x="283" y="86"/>
                  </a:cubicBezTo>
                  <a:cubicBezTo>
                    <a:pt x="283" y="85"/>
                    <a:pt x="284" y="84"/>
                    <a:pt x="285" y="84"/>
                  </a:cubicBezTo>
                  <a:close/>
                  <a:moveTo>
                    <a:pt x="295" y="82"/>
                  </a:moveTo>
                  <a:cubicBezTo>
                    <a:pt x="296" y="82"/>
                    <a:pt x="297" y="83"/>
                    <a:pt x="297" y="84"/>
                  </a:cubicBezTo>
                  <a:cubicBezTo>
                    <a:pt x="297" y="85"/>
                    <a:pt x="297" y="86"/>
                    <a:pt x="296" y="86"/>
                  </a:cubicBezTo>
                  <a:cubicBezTo>
                    <a:pt x="295" y="86"/>
                    <a:pt x="294" y="85"/>
                    <a:pt x="294" y="84"/>
                  </a:cubicBezTo>
                  <a:cubicBezTo>
                    <a:pt x="293" y="83"/>
                    <a:pt x="294" y="82"/>
                    <a:pt x="295" y="82"/>
                  </a:cubicBezTo>
                  <a:close/>
                  <a:moveTo>
                    <a:pt x="297" y="90"/>
                  </a:moveTo>
                  <a:cubicBezTo>
                    <a:pt x="298" y="90"/>
                    <a:pt x="298" y="90"/>
                    <a:pt x="299" y="91"/>
                  </a:cubicBezTo>
                  <a:cubicBezTo>
                    <a:pt x="299" y="92"/>
                    <a:pt x="298" y="93"/>
                    <a:pt x="297" y="93"/>
                  </a:cubicBezTo>
                  <a:cubicBezTo>
                    <a:pt x="296" y="94"/>
                    <a:pt x="295" y="93"/>
                    <a:pt x="295" y="92"/>
                  </a:cubicBezTo>
                  <a:cubicBezTo>
                    <a:pt x="295" y="91"/>
                    <a:pt x="295" y="90"/>
                    <a:pt x="297" y="90"/>
                  </a:cubicBezTo>
                  <a:close/>
                  <a:moveTo>
                    <a:pt x="292" y="93"/>
                  </a:moveTo>
                  <a:cubicBezTo>
                    <a:pt x="293" y="93"/>
                    <a:pt x="294" y="94"/>
                    <a:pt x="294" y="95"/>
                  </a:cubicBezTo>
                  <a:cubicBezTo>
                    <a:pt x="295" y="96"/>
                    <a:pt x="294" y="97"/>
                    <a:pt x="293" y="97"/>
                  </a:cubicBezTo>
                  <a:cubicBezTo>
                    <a:pt x="292" y="97"/>
                    <a:pt x="291" y="96"/>
                    <a:pt x="291" y="95"/>
                  </a:cubicBezTo>
                  <a:cubicBezTo>
                    <a:pt x="291" y="94"/>
                    <a:pt x="291" y="93"/>
                    <a:pt x="292" y="93"/>
                  </a:cubicBezTo>
                  <a:close/>
                  <a:moveTo>
                    <a:pt x="287" y="92"/>
                  </a:moveTo>
                  <a:cubicBezTo>
                    <a:pt x="288" y="92"/>
                    <a:pt x="289" y="92"/>
                    <a:pt x="289" y="93"/>
                  </a:cubicBezTo>
                  <a:cubicBezTo>
                    <a:pt x="289" y="94"/>
                    <a:pt x="289" y="95"/>
                    <a:pt x="288" y="95"/>
                  </a:cubicBezTo>
                  <a:cubicBezTo>
                    <a:pt x="287" y="96"/>
                    <a:pt x="286" y="95"/>
                    <a:pt x="285" y="94"/>
                  </a:cubicBezTo>
                  <a:cubicBezTo>
                    <a:pt x="285" y="93"/>
                    <a:pt x="286" y="92"/>
                    <a:pt x="287" y="92"/>
                  </a:cubicBezTo>
                  <a:close/>
                  <a:moveTo>
                    <a:pt x="291" y="85"/>
                  </a:moveTo>
                  <a:cubicBezTo>
                    <a:pt x="292" y="85"/>
                    <a:pt x="294" y="86"/>
                    <a:pt x="294" y="88"/>
                  </a:cubicBezTo>
                  <a:cubicBezTo>
                    <a:pt x="295" y="90"/>
                    <a:pt x="293" y="92"/>
                    <a:pt x="291" y="92"/>
                  </a:cubicBezTo>
                  <a:cubicBezTo>
                    <a:pt x="290" y="92"/>
                    <a:pt x="288" y="91"/>
                    <a:pt x="288" y="89"/>
                  </a:cubicBezTo>
                  <a:cubicBezTo>
                    <a:pt x="287" y="87"/>
                    <a:pt x="289" y="86"/>
                    <a:pt x="291" y="85"/>
                  </a:cubicBezTo>
                  <a:close/>
                  <a:moveTo>
                    <a:pt x="282" y="96"/>
                  </a:moveTo>
                  <a:cubicBezTo>
                    <a:pt x="283" y="96"/>
                    <a:pt x="284" y="97"/>
                    <a:pt x="284" y="98"/>
                  </a:cubicBezTo>
                  <a:cubicBezTo>
                    <a:pt x="285" y="99"/>
                    <a:pt x="284" y="100"/>
                    <a:pt x="283" y="100"/>
                  </a:cubicBezTo>
                  <a:cubicBezTo>
                    <a:pt x="282" y="100"/>
                    <a:pt x="281" y="99"/>
                    <a:pt x="281" y="98"/>
                  </a:cubicBezTo>
                  <a:cubicBezTo>
                    <a:pt x="281" y="97"/>
                    <a:pt x="281" y="96"/>
                    <a:pt x="282" y="96"/>
                  </a:cubicBezTo>
                  <a:close/>
                  <a:moveTo>
                    <a:pt x="310" y="79"/>
                  </a:moveTo>
                  <a:cubicBezTo>
                    <a:pt x="311" y="79"/>
                    <a:pt x="312" y="79"/>
                    <a:pt x="312" y="80"/>
                  </a:cubicBezTo>
                  <a:cubicBezTo>
                    <a:pt x="312" y="81"/>
                    <a:pt x="312" y="82"/>
                    <a:pt x="311" y="82"/>
                  </a:cubicBezTo>
                  <a:cubicBezTo>
                    <a:pt x="310" y="82"/>
                    <a:pt x="309" y="82"/>
                    <a:pt x="309" y="81"/>
                  </a:cubicBezTo>
                  <a:cubicBezTo>
                    <a:pt x="308" y="80"/>
                    <a:pt x="309" y="79"/>
                    <a:pt x="310" y="79"/>
                  </a:cubicBezTo>
                  <a:close/>
                  <a:moveTo>
                    <a:pt x="306" y="61"/>
                  </a:moveTo>
                  <a:cubicBezTo>
                    <a:pt x="308" y="61"/>
                    <a:pt x="310" y="62"/>
                    <a:pt x="310" y="64"/>
                  </a:cubicBezTo>
                  <a:cubicBezTo>
                    <a:pt x="310" y="66"/>
                    <a:pt x="309" y="67"/>
                    <a:pt x="307" y="68"/>
                  </a:cubicBezTo>
                  <a:cubicBezTo>
                    <a:pt x="305" y="68"/>
                    <a:pt x="304" y="66"/>
                    <a:pt x="303" y="65"/>
                  </a:cubicBezTo>
                  <a:cubicBezTo>
                    <a:pt x="303" y="63"/>
                    <a:pt x="304" y="61"/>
                    <a:pt x="306" y="61"/>
                  </a:cubicBezTo>
                  <a:close/>
                  <a:moveTo>
                    <a:pt x="316" y="89"/>
                  </a:moveTo>
                  <a:cubicBezTo>
                    <a:pt x="317" y="89"/>
                    <a:pt x="318" y="89"/>
                    <a:pt x="318" y="90"/>
                  </a:cubicBezTo>
                  <a:cubicBezTo>
                    <a:pt x="318" y="91"/>
                    <a:pt x="317" y="92"/>
                    <a:pt x="316" y="92"/>
                  </a:cubicBezTo>
                  <a:cubicBezTo>
                    <a:pt x="315" y="92"/>
                    <a:pt x="314" y="92"/>
                    <a:pt x="314" y="91"/>
                  </a:cubicBezTo>
                  <a:cubicBezTo>
                    <a:pt x="314" y="90"/>
                    <a:pt x="315" y="89"/>
                    <a:pt x="316" y="89"/>
                  </a:cubicBezTo>
                  <a:close/>
                  <a:moveTo>
                    <a:pt x="415" y="73"/>
                  </a:moveTo>
                  <a:cubicBezTo>
                    <a:pt x="416" y="73"/>
                    <a:pt x="417" y="74"/>
                    <a:pt x="417" y="75"/>
                  </a:cubicBezTo>
                  <a:cubicBezTo>
                    <a:pt x="417" y="76"/>
                    <a:pt x="417" y="77"/>
                    <a:pt x="416" y="77"/>
                  </a:cubicBezTo>
                  <a:cubicBezTo>
                    <a:pt x="415" y="77"/>
                    <a:pt x="414" y="76"/>
                    <a:pt x="413" y="75"/>
                  </a:cubicBezTo>
                  <a:cubicBezTo>
                    <a:pt x="413" y="74"/>
                    <a:pt x="414" y="73"/>
                    <a:pt x="415" y="73"/>
                  </a:cubicBezTo>
                  <a:close/>
                  <a:moveTo>
                    <a:pt x="353" y="86"/>
                  </a:moveTo>
                  <a:cubicBezTo>
                    <a:pt x="354" y="86"/>
                    <a:pt x="355" y="87"/>
                    <a:pt x="355" y="88"/>
                  </a:cubicBezTo>
                  <a:cubicBezTo>
                    <a:pt x="355" y="89"/>
                    <a:pt x="355" y="90"/>
                    <a:pt x="354" y="90"/>
                  </a:cubicBezTo>
                  <a:cubicBezTo>
                    <a:pt x="353" y="90"/>
                    <a:pt x="352" y="89"/>
                    <a:pt x="352" y="88"/>
                  </a:cubicBezTo>
                  <a:cubicBezTo>
                    <a:pt x="351" y="87"/>
                    <a:pt x="352" y="86"/>
                    <a:pt x="353" y="86"/>
                  </a:cubicBezTo>
                  <a:close/>
                  <a:moveTo>
                    <a:pt x="346" y="79"/>
                  </a:moveTo>
                  <a:cubicBezTo>
                    <a:pt x="347" y="79"/>
                    <a:pt x="349" y="80"/>
                    <a:pt x="349" y="82"/>
                  </a:cubicBezTo>
                  <a:cubicBezTo>
                    <a:pt x="350" y="84"/>
                    <a:pt x="348" y="86"/>
                    <a:pt x="346" y="86"/>
                  </a:cubicBezTo>
                  <a:cubicBezTo>
                    <a:pt x="345" y="86"/>
                    <a:pt x="343" y="85"/>
                    <a:pt x="343" y="83"/>
                  </a:cubicBezTo>
                  <a:cubicBezTo>
                    <a:pt x="342" y="81"/>
                    <a:pt x="344" y="79"/>
                    <a:pt x="346" y="79"/>
                  </a:cubicBezTo>
                  <a:close/>
                  <a:moveTo>
                    <a:pt x="361" y="91"/>
                  </a:moveTo>
                  <a:cubicBezTo>
                    <a:pt x="362" y="91"/>
                    <a:pt x="364" y="92"/>
                    <a:pt x="364" y="94"/>
                  </a:cubicBezTo>
                  <a:cubicBezTo>
                    <a:pt x="365" y="96"/>
                    <a:pt x="363" y="98"/>
                    <a:pt x="362" y="98"/>
                  </a:cubicBezTo>
                  <a:cubicBezTo>
                    <a:pt x="360" y="98"/>
                    <a:pt x="358" y="97"/>
                    <a:pt x="358" y="95"/>
                  </a:cubicBezTo>
                  <a:cubicBezTo>
                    <a:pt x="357" y="93"/>
                    <a:pt x="359" y="92"/>
                    <a:pt x="361" y="91"/>
                  </a:cubicBezTo>
                  <a:close/>
                  <a:moveTo>
                    <a:pt x="324" y="107"/>
                  </a:moveTo>
                  <a:cubicBezTo>
                    <a:pt x="325" y="107"/>
                    <a:pt x="326" y="108"/>
                    <a:pt x="326" y="109"/>
                  </a:cubicBezTo>
                  <a:cubicBezTo>
                    <a:pt x="326" y="110"/>
                    <a:pt x="325" y="111"/>
                    <a:pt x="324" y="111"/>
                  </a:cubicBezTo>
                  <a:cubicBezTo>
                    <a:pt x="323" y="111"/>
                    <a:pt x="322" y="110"/>
                    <a:pt x="322" y="109"/>
                  </a:cubicBezTo>
                  <a:cubicBezTo>
                    <a:pt x="322" y="108"/>
                    <a:pt x="323" y="107"/>
                    <a:pt x="324" y="107"/>
                  </a:cubicBezTo>
                  <a:close/>
                  <a:moveTo>
                    <a:pt x="321" y="90"/>
                  </a:moveTo>
                  <a:cubicBezTo>
                    <a:pt x="324" y="90"/>
                    <a:pt x="326" y="92"/>
                    <a:pt x="326" y="94"/>
                  </a:cubicBezTo>
                  <a:cubicBezTo>
                    <a:pt x="327" y="96"/>
                    <a:pt x="325" y="99"/>
                    <a:pt x="322" y="99"/>
                  </a:cubicBezTo>
                  <a:cubicBezTo>
                    <a:pt x="320" y="99"/>
                    <a:pt x="318" y="98"/>
                    <a:pt x="317" y="95"/>
                  </a:cubicBezTo>
                  <a:cubicBezTo>
                    <a:pt x="317" y="93"/>
                    <a:pt x="319" y="90"/>
                    <a:pt x="321" y="90"/>
                  </a:cubicBezTo>
                  <a:close/>
                  <a:moveTo>
                    <a:pt x="402" y="113"/>
                  </a:moveTo>
                  <a:cubicBezTo>
                    <a:pt x="403" y="113"/>
                    <a:pt x="404" y="114"/>
                    <a:pt x="404" y="115"/>
                  </a:cubicBezTo>
                  <a:cubicBezTo>
                    <a:pt x="405" y="116"/>
                    <a:pt x="404" y="117"/>
                    <a:pt x="403" y="117"/>
                  </a:cubicBezTo>
                  <a:cubicBezTo>
                    <a:pt x="402" y="117"/>
                    <a:pt x="401" y="116"/>
                    <a:pt x="401" y="115"/>
                  </a:cubicBezTo>
                  <a:cubicBezTo>
                    <a:pt x="401" y="114"/>
                    <a:pt x="401" y="113"/>
                    <a:pt x="402" y="113"/>
                  </a:cubicBezTo>
                  <a:close/>
                  <a:moveTo>
                    <a:pt x="398" y="91"/>
                  </a:moveTo>
                  <a:cubicBezTo>
                    <a:pt x="399" y="91"/>
                    <a:pt x="400" y="92"/>
                    <a:pt x="400" y="93"/>
                  </a:cubicBezTo>
                  <a:cubicBezTo>
                    <a:pt x="400" y="94"/>
                    <a:pt x="400" y="95"/>
                    <a:pt x="399" y="95"/>
                  </a:cubicBezTo>
                  <a:cubicBezTo>
                    <a:pt x="398" y="95"/>
                    <a:pt x="397" y="94"/>
                    <a:pt x="397" y="93"/>
                  </a:cubicBezTo>
                  <a:cubicBezTo>
                    <a:pt x="396" y="92"/>
                    <a:pt x="397" y="91"/>
                    <a:pt x="398" y="91"/>
                  </a:cubicBezTo>
                  <a:close/>
                  <a:moveTo>
                    <a:pt x="385" y="95"/>
                  </a:moveTo>
                  <a:cubicBezTo>
                    <a:pt x="386" y="95"/>
                    <a:pt x="387" y="95"/>
                    <a:pt x="387" y="96"/>
                  </a:cubicBezTo>
                  <a:cubicBezTo>
                    <a:pt x="387" y="97"/>
                    <a:pt x="386" y="98"/>
                    <a:pt x="385" y="99"/>
                  </a:cubicBezTo>
                  <a:cubicBezTo>
                    <a:pt x="384" y="99"/>
                    <a:pt x="383" y="98"/>
                    <a:pt x="383" y="97"/>
                  </a:cubicBezTo>
                  <a:cubicBezTo>
                    <a:pt x="383" y="96"/>
                    <a:pt x="384" y="95"/>
                    <a:pt x="385" y="95"/>
                  </a:cubicBezTo>
                  <a:close/>
                  <a:moveTo>
                    <a:pt x="391" y="118"/>
                  </a:moveTo>
                  <a:cubicBezTo>
                    <a:pt x="392" y="118"/>
                    <a:pt x="392" y="119"/>
                    <a:pt x="393" y="120"/>
                  </a:cubicBezTo>
                  <a:cubicBezTo>
                    <a:pt x="393" y="121"/>
                    <a:pt x="392" y="122"/>
                    <a:pt x="391" y="122"/>
                  </a:cubicBezTo>
                  <a:cubicBezTo>
                    <a:pt x="390" y="122"/>
                    <a:pt x="389" y="121"/>
                    <a:pt x="389" y="120"/>
                  </a:cubicBezTo>
                  <a:cubicBezTo>
                    <a:pt x="389" y="119"/>
                    <a:pt x="390" y="118"/>
                    <a:pt x="391" y="118"/>
                  </a:cubicBezTo>
                  <a:close/>
                  <a:moveTo>
                    <a:pt x="392" y="95"/>
                  </a:moveTo>
                  <a:cubicBezTo>
                    <a:pt x="395" y="95"/>
                    <a:pt x="397" y="97"/>
                    <a:pt x="397" y="99"/>
                  </a:cubicBezTo>
                  <a:cubicBezTo>
                    <a:pt x="398" y="101"/>
                    <a:pt x="396" y="104"/>
                    <a:pt x="393" y="104"/>
                  </a:cubicBezTo>
                  <a:cubicBezTo>
                    <a:pt x="391" y="104"/>
                    <a:pt x="389" y="103"/>
                    <a:pt x="388" y="100"/>
                  </a:cubicBezTo>
                  <a:cubicBezTo>
                    <a:pt x="388" y="98"/>
                    <a:pt x="390" y="95"/>
                    <a:pt x="392" y="95"/>
                  </a:cubicBezTo>
                  <a:close/>
                  <a:moveTo>
                    <a:pt x="395" y="109"/>
                  </a:moveTo>
                  <a:cubicBezTo>
                    <a:pt x="398" y="109"/>
                    <a:pt x="400" y="110"/>
                    <a:pt x="400" y="113"/>
                  </a:cubicBezTo>
                  <a:cubicBezTo>
                    <a:pt x="400" y="115"/>
                    <a:pt x="399" y="117"/>
                    <a:pt x="396" y="118"/>
                  </a:cubicBezTo>
                  <a:cubicBezTo>
                    <a:pt x="394" y="118"/>
                    <a:pt x="392" y="116"/>
                    <a:pt x="391" y="114"/>
                  </a:cubicBezTo>
                  <a:cubicBezTo>
                    <a:pt x="391" y="111"/>
                    <a:pt x="393" y="109"/>
                    <a:pt x="395" y="109"/>
                  </a:cubicBezTo>
                  <a:close/>
                  <a:moveTo>
                    <a:pt x="363" y="125"/>
                  </a:moveTo>
                  <a:cubicBezTo>
                    <a:pt x="366" y="125"/>
                    <a:pt x="368" y="126"/>
                    <a:pt x="368" y="129"/>
                  </a:cubicBezTo>
                  <a:cubicBezTo>
                    <a:pt x="369" y="131"/>
                    <a:pt x="367" y="133"/>
                    <a:pt x="365" y="134"/>
                  </a:cubicBezTo>
                  <a:cubicBezTo>
                    <a:pt x="362" y="134"/>
                    <a:pt x="360" y="132"/>
                    <a:pt x="360" y="130"/>
                  </a:cubicBezTo>
                  <a:cubicBezTo>
                    <a:pt x="359" y="128"/>
                    <a:pt x="361" y="125"/>
                    <a:pt x="363" y="125"/>
                  </a:cubicBezTo>
                  <a:close/>
                  <a:moveTo>
                    <a:pt x="338" y="121"/>
                  </a:moveTo>
                  <a:cubicBezTo>
                    <a:pt x="341" y="120"/>
                    <a:pt x="344" y="122"/>
                    <a:pt x="344" y="125"/>
                  </a:cubicBezTo>
                  <a:cubicBezTo>
                    <a:pt x="345" y="128"/>
                    <a:pt x="343" y="131"/>
                    <a:pt x="340" y="131"/>
                  </a:cubicBezTo>
                  <a:cubicBezTo>
                    <a:pt x="337" y="132"/>
                    <a:pt x="334" y="129"/>
                    <a:pt x="334" y="127"/>
                  </a:cubicBezTo>
                  <a:cubicBezTo>
                    <a:pt x="334" y="124"/>
                    <a:pt x="336" y="121"/>
                    <a:pt x="338" y="121"/>
                  </a:cubicBezTo>
                  <a:close/>
                  <a:moveTo>
                    <a:pt x="310" y="84"/>
                  </a:moveTo>
                  <a:cubicBezTo>
                    <a:pt x="312" y="83"/>
                    <a:pt x="314" y="85"/>
                    <a:pt x="314" y="87"/>
                  </a:cubicBezTo>
                  <a:cubicBezTo>
                    <a:pt x="314" y="88"/>
                    <a:pt x="313" y="90"/>
                    <a:pt x="311" y="90"/>
                  </a:cubicBezTo>
                  <a:cubicBezTo>
                    <a:pt x="309" y="91"/>
                    <a:pt x="307" y="89"/>
                    <a:pt x="307" y="88"/>
                  </a:cubicBezTo>
                  <a:cubicBezTo>
                    <a:pt x="307" y="86"/>
                    <a:pt x="308" y="84"/>
                    <a:pt x="310" y="84"/>
                  </a:cubicBezTo>
                  <a:close/>
                  <a:moveTo>
                    <a:pt x="287" y="97"/>
                  </a:moveTo>
                  <a:cubicBezTo>
                    <a:pt x="289" y="97"/>
                    <a:pt x="291" y="98"/>
                    <a:pt x="291" y="100"/>
                  </a:cubicBezTo>
                  <a:cubicBezTo>
                    <a:pt x="291" y="102"/>
                    <a:pt x="290" y="103"/>
                    <a:pt x="288" y="104"/>
                  </a:cubicBezTo>
                  <a:cubicBezTo>
                    <a:pt x="286" y="104"/>
                    <a:pt x="285" y="103"/>
                    <a:pt x="284" y="101"/>
                  </a:cubicBezTo>
                  <a:cubicBezTo>
                    <a:pt x="284" y="99"/>
                    <a:pt x="285" y="97"/>
                    <a:pt x="287" y="97"/>
                  </a:cubicBezTo>
                  <a:close/>
                  <a:moveTo>
                    <a:pt x="379" y="10"/>
                  </a:moveTo>
                  <a:cubicBezTo>
                    <a:pt x="382" y="10"/>
                    <a:pt x="384" y="12"/>
                    <a:pt x="385" y="15"/>
                  </a:cubicBezTo>
                  <a:cubicBezTo>
                    <a:pt x="385" y="17"/>
                    <a:pt x="383" y="20"/>
                    <a:pt x="380" y="21"/>
                  </a:cubicBezTo>
                  <a:cubicBezTo>
                    <a:pt x="377" y="21"/>
                    <a:pt x="375" y="19"/>
                    <a:pt x="374" y="16"/>
                  </a:cubicBezTo>
                  <a:cubicBezTo>
                    <a:pt x="374" y="13"/>
                    <a:pt x="376" y="10"/>
                    <a:pt x="379" y="10"/>
                  </a:cubicBezTo>
                  <a:close/>
                  <a:moveTo>
                    <a:pt x="336" y="49"/>
                  </a:moveTo>
                  <a:cubicBezTo>
                    <a:pt x="339" y="48"/>
                    <a:pt x="341" y="50"/>
                    <a:pt x="342" y="53"/>
                  </a:cubicBezTo>
                  <a:cubicBezTo>
                    <a:pt x="342" y="56"/>
                    <a:pt x="340" y="59"/>
                    <a:pt x="337" y="59"/>
                  </a:cubicBezTo>
                  <a:cubicBezTo>
                    <a:pt x="334" y="60"/>
                    <a:pt x="331" y="58"/>
                    <a:pt x="331" y="55"/>
                  </a:cubicBezTo>
                  <a:cubicBezTo>
                    <a:pt x="331" y="52"/>
                    <a:pt x="333" y="49"/>
                    <a:pt x="336" y="49"/>
                  </a:cubicBezTo>
                  <a:close/>
                  <a:moveTo>
                    <a:pt x="324" y="112"/>
                  </a:moveTo>
                  <a:cubicBezTo>
                    <a:pt x="327" y="112"/>
                    <a:pt x="330" y="114"/>
                    <a:pt x="330" y="117"/>
                  </a:cubicBezTo>
                  <a:cubicBezTo>
                    <a:pt x="331" y="120"/>
                    <a:pt x="329" y="122"/>
                    <a:pt x="326" y="123"/>
                  </a:cubicBezTo>
                  <a:cubicBezTo>
                    <a:pt x="323" y="123"/>
                    <a:pt x="320" y="121"/>
                    <a:pt x="320" y="118"/>
                  </a:cubicBezTo>
                  <a:cubicBezTo>
                    <a:pt x="319" y="115"/>
                    <a:pt x="321" y="113"/>
                    <a:pt x="324" y="112"/>
                  </a:cubicBezTo>
                  <a:close/>
                  <a:moveTo>
                    <a:pt x="441" y="59"/>
                  </a:moveTo>
                  <a:cubicBezTo>
                    <a:pt x="445" y="59"/>
                    <a:pt x="449" y="62"/>
                    <a:pt x="450" y="66"/>
                  </a:cubicBezTo>
                  <a:cubicBezTo>
                    <a:pt x="450" y="70"/>
                    <a:pt x="447" y="74"/>
                    <a:pt x="443" y="74"/>
                  </a:cubicBezTo>
                  <a:cubicBezTo>
                    <a:pt x="439" y="75"/>
                    <a:pt x="436" y="72"/>
                    <a:pt x="435" y="68"/>
                  </a:cubicBezTo>
                  <a:cubicBezTo>
                    <a:pt x="434" y="64"/>
                    <a:pt x="437" y="60"/>
                    <a:pt x="441" y="59"/>
                  </a:cubicBezTo>
                  <a:close/>
                  <a:moveTo>
                    <a:pt x="422" y="59"/>
                  </a:moveTo>
                  <a:cubicBezTo>
                    <a:pt x="426" y="59"/>
                    <a:pt x="430" y="62"/>
                    <a:pt x="430" y="66"/>
                  </a:cubicBezTo>
                  <a:cubicBezTo>
                    <a:pt x="431" y="70"/>
                    <a:pt x="428" y="74"/>
                    <a:pt x="424" y="74"/>
                  </a:cubicBezTo>
                  <a:cubicBezTo>
                    <a:pt x="420" y="75"/>
                    <a:pt x="416" y="72"/>
                    <a:pt x="416" y="68"/>
                  </a:cubicBezTo>
                  <a:cubicBezTo>
                    <a:pt x="415" y="64"/>
                    <a:pt x="418" y="60"/>
                    <a:pt x="422" y="59"/>
                  </a:cubicBezTo>
                  <a:close/>
                  <a:moveTo>
                    <a:pt x="393" y="7"/>
                  </a:moveTo>
                  <a:cubicBezTo>
                    <a:pt x="397" y="7"/>
                    <a:pt x="401" y="10"/>
                    <a:pt x="402" y="14"/>
                  </a:cubicBezTo>
                  <a:cubicBezTo>
                    <a:pt x="402" y="18"/>
                    <a:pt x="399" y="21"/>
                    <a:pt x="395" y="22"/>
                  </a:cubicBezTo>
                  <a:cubicBezTo>
                    <a:pt x="391" y="22"/>
                    <a:pt x="388" y="20"/>
                    <a:pt x="387" y="16"/>
                  </a:cubicBezTo>
                  <a:cubicBezTo>
                    <a:pt x="386" y="11"/>
                    <a:pt x="389" y="8"/>
                    <a:pt x="393" y="7"/>
                  </a:cubicBezTo>
                  <a:close/>
                  <a:moveTo>
                    <a:pt x="436" y="36"/>
                  </a:moveTo>
                  <a:cubicBezTo>
                    <a:pt x="442" y="35"/>
                    <a:pt x="447" y="39"/>
                    <a:pt x="448" y="45"/>
                  </a:cubicBezTo>
                  <a:cubicBezTo>
                    <a:pt x="449" y="51"/>
                    <a:pt x="445" y="56"/>
                    <a:pt x="439" y="57"/>
                  </a:cubicBezTo>
                  <a:cubicBezTo>
                    <a:pt x="433" y="58"/>
                    <a:pt x="427" y="54"/>
                    <a:pt x="427" y="48"/>
                  </a:cubicBezTo>
                  <a:cubicBezTo>
                    <a:pt x="426" y="42"/>
                    <a:pt x="430" y="36"/>
                    <a:pt x="436" y="36"/>
                  </a:cubicBezTo>
                  <a:close/>
                  <a:moveTo>
                    <a:pt x="336" y="31"/>
                  </a:moveTo>
                  <a:cubicBezTo>
                    <a:pt x="340" y="30"/>
                    <a:pt x="343" y="33"/>
                    <a:pt x="344" y="37"/>
                  </a:cubicBezTo>
                  <a:cubicBezTo>
                    <a:pt x="345" y="41"/>
                    <a:pt x="342" y="45"/>
                    <a:pt x="338" y="46"/>
                  </a:cubicBezTo>
                  <a:cubicBezTo>
                    <a:pt x="334" y="46"/>
                    <a:pt x="330" y="43"/>
                    <a:pt x="329" y="39"/>
                  </a:cubicBezTo>
                  <a:cubicBezTo>
                    <a:pt x="329" y="35"/>
                    <a:pt x="332" y="31"/>
                    <a:pt x="336" y="31"/>
                  </a:cubicBezTo>
                  <a:close/>
                  <a:moveTo>
                    <a:pt x="340" y="87"/>
                  </a:moveTo>
                  <a:cubicBezTo>
                    <a:pt x="348" y="86"/>
                    <a:pt x="356" y="92"/>
                    <a:pt x="357" y="100"/>
                  </a:cubicBezTo>
                  <a:cubicBezTo>
                    <a:pt x="358" y="109"/>
                    <a:pt x="352" y="116"/>
                    <a:pt x="344" y="117"/>
                  </a:cubicBezTo>
                  <a:cubicBezTo>
                    <a:pt x="335" y="118"/>
                    <a:pt x="328" y="113"/>
                    <a:pt x="327" y="104"/>
                  </a:cubicBezTo>
                  <a:cubicBezTo>
                    <a:pt x="326" y="96"/>
                    <a:pt x="331" y="88"/>
                    <a:pt x="340" y="87"/>
                  </a:cubicBezTo>
                  <a:close/>
                  <a:moveTo>
                    <a:pt x="325" y="59"/>
                  </a:moveTo>
                  <a:cubicBezTo>
                    <a:pt x="334" y="58"/>
                    <a:pt x="341" y="64"/>
                    <a:pt x="342" y="72"/>
                  </a:cubicBezTo>
                  <a:cubicBezTo>
                    <a:pt x="343" y="81"/>
                    <a:pt x="338" y="88"/>
                    <a:pt x="329" y="90"/>
                  </a:cubicBezTo>
                  <a:cubicBezTo>
                    <a:pt x="321" y="91"/>
                    <a:pt x="313" y="85"/>
                    <a:pt x="312" y="76"/>
                  </a:cubicBezTo>
                  <a:cubicBezTo>
                    <a:pt x="311" y="68"/>
                    <a:pt x="317" y="60"/>
                    <a:pt x="325" y="59"/>
                  </a:cubicBezTo>
                  <a:close/>
                  <a:moveTo>
                    <a:pt x="371" y="96"/>
                  </a:moveTo>
                  <a:cubicBezTo>
                    <a:pt x="379" y="95"/>
                    <a:pt x="387" y="101"/>
                    <a:pt x="388" y="109"/>
                  </a:cubicBezTo>
                  <a:cubicBezTo>
                    <a:pt x="389" y="117"/>
                    <a:pt x="383" y="125"/>
                    <a:pt x="375" y="126"/>
                  </a:cubicBezTo>
                  <a:cubicBezTo>
                    <a:pt x="367" y="127"/>
                    <a:pt x="359" y="121"/>
                    <a:pt x="358" y="113"/>
                  </a:cubicBezTo>
                  <a:cubicBezTo>
                    <a:pt x="357" y="105"/>
                    <a:pt x="363" y="97"/>
                    <a:pt x="371" y="96"/>
                  </a:cubicBezTo>
                  <a:close/>
                  <a:moveTo>
                    <a:pt x="141" y="250"/>
                  </a:moveTo>
                  <a:cubicBezTo>
                    <a:pt x="145" y="250"/>
                    <a:pt x="148" y="253"/>
                    <a:pt x="149" y="257"/>
                  </a:cubicBezTo>
                  <a:cubicBezTo>
                    <a:pt x="149" y="261"/>
                    <a:pt x="147" y="264"/>
                    <a:pt x="143" y="265"/>
                  </a:cubicBezTo>
                  <a:cubicBezTo>
                    <a:pt x="138" y="265"/>
                    <a:pt x="135" y="263"/>
                    <a:pt x="134" y="259"/>
                  </a:cubicBezTo>
                  <a:cubicBezTo>
                    <a:pt x="134" y="255"/>
                    <a:pt x="137" y="251"/>
                    <a:pt x="141" y="250"/>
                  </a:cubicBezTo>
                  <a:close/>
                  <a:moveTo>
                    <a:pt x="171" y="276"/>
                  </a:moveTo>
                  <a:cubicBezTo>
                    <a:pt x="173" y="276"/>
                    <a:pt x="175" y="278"/>
                    <a:pt x="175" y="279"/>
                  </a:cubicBezTo>
                  <a:cubicBezTo>
                    <a:pt x="175" y="281"/>
                    <a:pt x="174" y="283"/>
                    <a:pt x="172" y="283"/>
                  </a:cubicBezTo>
                  <a:cubicBezTo>
                    <a:pt x="170" y="283"/>
                    <a:pt x="168" y="282"/>
                    <a:pt x="168" y="280"/>
                  </a:cubicBezTo>
                  <a:cubicBezTo>
                    <a:pt x="168" y="278"/>
                    <a:pt x="169" y="277"/>
                    <a:pt x="171" y="276"/>
                  </a:cubicBezTo>
                  <a:close/>
                  <a:moveTo>
                    <a:pt x="172" y="227"/>
                  </a:moveTo>
                  <a:cubicBezTo>
                    <a:pt x="159" y="228"/>
                    <a:pt x="149" y="239"/>
                    <a:pt x="150" y="253"/>
                  </a:cubicBezTo>
                  <a:cubicBezTo>
                    <a:pt x="150" y="266"/>
                    <a:pt x="162" y="276"/>
                    <a:pt x="175" y="275"/>
                  </a:cubicBezTo>
                  <a:cubicBezTo>
                    <a:pt x="188" y="275"/>
                    <a:pt x="199" y="263"/>
                    <a:pt x="198" y="250"/>
                  </a:cubicBezTo>
                  <a:cubicBezTo>
                    <a:pt x="197" y="236"/>
                    <a:pt x="186" y="226"/>
                    <a:pt x="172" y="227"/>
                  </a:cubicBezTo>
                  <a:close/>
                  <a:moveTo>
                    <a:pt x="71" y="285"/>
                  </a:moveTo>
                  <a:cubicBezTo>
                    <a:pt x="72" y="285"/>
                    <a:pt x="73" y="284"/>
                    <a:pt x="73" y="283"/>
                  </a:cubicBezTo>
                  <a:cubicBezTo>
                    <a:pt x="73" y="282"/>
                    <a:pt x="72" y="281"/>
                    <a:pt x="71" y="281"/>
                  </a:cubicBezTo>
                  <a:cubicBezTo>
                    <a:pt x="70" y="281"/>
                    <a:pt x="69" y="282"/>
                    <a:pt x="69" y="283"/>
                  </a:cubicBezTo>
                  <a:cubicBezTo>
                    <a:pt x="69" y="284"/>
                    <a:pt x="70" y="285"/>
                    <a:pt x="71" y="285"/>
                  </a:cubicBezTo>
                  <a:close/>
                  <a:moveTo>
                    <a:pt x="77" y="262"/>
                  </a:moveTo>
                  <a:cubicBezTo>
                    <a:pt x="78" y="262"/>
                    <a:pt x="79" y="261"/>
                    <a:pt x="79" y="260"/>
                  </a:cubicBezTo>
                  <a:cubicBezTo>
                    <a:pt x="78" y="259"/>
                    <a:pt x="78" y="258"/>
                    <a:pt x="77" y="258"/>
                  </a:cubicBezTo>
                  <a:cubicBezTo>
                    <a:pt x="76" y="258"/>
                    <a:pt x="75" y="259"/>
                    <a:pt x="75" y="260"/>
                  </a:cubicBezTo>
                  <a:cubicBezTo>
                    <a:pt x="75" y="261"/>
                    <a:pt x="76" y="262"/>
                    <a:pt x="77" y="262"/>
                  </a:cubicBezTo>
                  <a:close/>
                  <a:moveTo>
                    <a:pt x="74" y="268"/>
                  </a:moveTo>
                  <a:cubicBezTo>
                    <a:pt x="75" y="268"/>
                    <a:pt x="75" y="267"/>
                    <a:pt x="75" y="266"/>
                  </a:cubicBezTo>
                  <a:cubicBezTo>
                    <a:pt x="75" y="265"/>
                    <a:pt x="74" y="264"/>
                    <a:pt x="73" y="264"/>
                  </a:cubicBezTo>
                  <a:cubicBezTo>
                    <a:pt x="72" y="264"/>
                    <a:pt x="72" y="265"/>
                    <a:pt x="72" y="266"/>
                  </a:cubicBezTo>
                  <a:cubicBezTo>
                    <a:pt x="72" y="267"/>
                    <a:pt x="73" y="268"/>
                    <a:pt x="74" y="268"/>
                  </a:cubicBezTo>
                  <a:close/>
                  <a:moveTo>
                    <a:pt x="71" y="263"/>
                  </a:moveTo>
                  <a:cubicBezTo>
                    <a:pt x="72" y="262"/>
                    <a:pt x="72" y="262"/>
                    <a:pt x="72" y="261"/>
                  </a:cubicBezTo>
                  <a:cubicBezTo>
                    <a:pt x="72" y="260"/>
                    <a:pt x="71" y="259"/>
                    <a:pt x="70" y="259"/>
                  </a:cubicBezTo>
                  <a:cubicBezTo>
                    <a:pt x="69" y="259"/>
                    <a:pt x="68" y="260"/>
                    <a:pt x="69" y="261"/>
                  </a:cubicBezTo>
                  <a:cubicBezTo>
                    <a:pt x="69" y="262"/>
                    <a:pt x="69" y="263"/>
                    <a:pt x="71" y="263"/>
                  </a:cubicBezTo>
                  <a:close/>
                  <a:moveTo>
                    <a:pt x="66" y="251"/>
                  </a:moveTo>
                  <a:cubicBezTo>
                    <a:pt x="67" y="251"/>
                    <a:pt x="68" y="250"/>
                    <a:pt x="68" y="249"/>
                  </a:cubicBezTo>
                  <a:cubicBezTo>
                    <a:pt x="68" y="248"/>
                    <a:pt x="67" y="247"/>
                    <a:pt x="66" y="247"/>
                  </a:cubicBezTo>
                  <a:cubicBezTo>
                    <a:pt x="65" y="247"/>
                    <a:pt x="64" y="248"/>
                    <a:pt x="64" y="249"/>
                  </a:cubicBezTo>
                  <a:cubicBezTo>
                    <a:pt x="64" y="250"/>
                    <a:pt x="65" y="251"/>
                    <a:pt x="66" y="251"/>
                  </a:cubicBezTo>
                  <a:close/>
                  <a:moveTo>
                    <a:pt x="38" y="275"/>
                  </a:moveTo>
                  <a:cubicBezTo>
                    <a:pt x="39" y="275"/>
                    <a:pt x="40" y="274"/>
                    <a:pt x="40" y="273"/>
                  </a:cubicBezTo>
                  <a:cubicBezTo>
                    <a:pt x="40" y="272"/>
                    <a:pt x="39" y="271"/>
                    <a:pt x="38" y="271"/>
                  </a:cubicBezTo>
                  <a:cubicBezTo>
                    <a:pt x="37" y="271"/>
                    <a:pt x="36" y="272"/>
                    <a:pt x="36" y="273"/>
                  </a:cubicBezTo>
                  <a:cubicBezTo>
                    <a:pt x="36" y="274"/>
                    <a:pt x="37" y="275"/>
                    <a:pt x="38" y="275"/>
                  </a:cubicBezTo>
                  <a:close/>
                  <a:moveTo>
                    <a:pt x="35" y="283"/>
                  </a:moveTo>
                  <a:cubicBezTo>
                    <a:pt x="37" y="282"/>
                    <a:pt x="39" y="281"/>
                    <a:pt x="38" y="279"/>
                  </a:cubicBezTo>
                  <a:cubicBezTo>
                    <a:pt x="38" y="277"/>
                    <a:pt x="37" y="276"/>
                    <a:pt x="35" y="276"/>
                  </a:cubicBezTo>
                  <a:cubicBezTo>
                    <a:pt x="33" y="276"/>
                    <a:pt x="32" y="277"/>
                    <a:pt x="32" y="279"/>
                  </a:cubicBezTo>
                  <a:cubicBezTo>
                    <a:pt x="32" y="281"/>
                    <a:pt x="33" y="283"/>
                    <a:pt x="35" y="283"/>
                  </a:cubicBezTo>
                  <a:close/>
                  <a:moveTo>
                    <a:pt x="20" y="319"/>
                  </a:moveTo>
                  <a:cubicBezTo>
                    <a:pt x="21" y="319"/>
                    <a:pt x="22" y="318"/>
                    <a:pt x="22" y="317"/>
                  </a:cubicBezTo>
                  <a:cubicBezTo>
                    <a:pt x="22" y="316"/>
                    <a:pt x="21" y="315"/>
                    <a:pt x="20" y="315"/>
                  </a:cubicBezTo>
                  <a:cubicBezTo>
                    <a:pt x="19" y="315"/>
                    <a:pt x="18" y="316"/>
                    <a:pt x="18" y="317"/>
                  </a:cubicBezTo>
                  <a:cubicBezTo>
                    <a:pt x="18" y="318"/>
                    <a:pt x="19" y="319"/>
                    <a:pt x="20" y="319"/>
                  </a:cubicBezTo>
                  <a:close/>
                  <a:moveTo>
                    <a:pt x="18" y="315"/>
                  </a:moveTo>
                  <a:cubicBezTo>
                    <a:pt x="20" y="315"/>
                    <a:pt x="21" y="313"/>
                    <a:pt x="21" y="311"/>
                  </a:cubicBezTo>
                  <a:cubicBezTo>
                    <a:pt x="21" y="309"/>
                    <a:pt x="19" y="308"/>
                    <a:pt x="17" y="308"/>
                  </a:cubicBezTo>
                  <a:cubicBezTo>
                    <a:pt x="15" y="308"/>
                    <a:pt x="14" y="310"/>
                    <a:pt x="14" y="312"/>
                  </a:cubicBezTo>
                  <a:cubicBezTo>
                    <a:pt x="14" y="313"/>
                    <a:pt x="16" y="315"/>
                    <a:pt x="18" y="315"/>
                  </a:cubicBezTo>
                  <a:close/>
                  <a:moveTo>
                    <a:pt x="18" y="329"/>
                  </a:moveTo>
                  <a:cubicBezTo>
                    <a:pt x="19" y="329"/>
                    <a:pt x="20" y="328"/>
                    <a:pt x="20" y="327"/>
                  </a:cubicBezTo>
                  <a:cubicBezTo>
                    <a:pt x="20" y="326"/>
                    <a:pt x="19" y="326"/>
                    <a:pt x="18" y="326"/>
                  </a:cubicBezTo>
                  <a:cubicBezTo>
                    <a:pt x="17" y="326"/>
                    <a:pt x="16" y="326"/>
                    <a:pt x="16" y="328"/>
                  </a:cubicBezTo>
                  <a:cubicBezTo>
                    <a:pt x="16" y="329"/>
                    <a:pt x="17" y="329"/>
                    <a:pt x="18" y="329"/>
                  </a:cubicBezTo>
                  <a:close/>
                  <a:moveTo>
                    <a:pt x="58" y="336"/>
                  </a:moveTo>
                  <a:cubicBezTo>
                    <a:pt x="59" y="336"/>
                    <a:pt x="59" y="335"/>
                    <a:pt x="59" y="334"/>
                  </a:cubicBezTo>
                  <a:cubicBezTo>
                    <a:pt x="59" y="333"/>
                    <a:pt x="58" y="332"/>
                    <a:pt x="57" y="332"/>
                  </a:cubicBezTo>
                  <a:cubicBezTo>
                    <a:pt x="56" y="333"/>
                    <a:pt x="56" y="333"/>
                    <a:pt x="56" y="334"/>
                  </a:cubicBezTo>
                  <a:cubicBezTo>
                    <a:pt x="56" y="335"/>
                    <a:pt x="57" y="336"/>
                    <a:pt x="58" y="336"/>
                  </a:cubicBezTo>
                  <a:close/>
                  <a:moveTo>
                    <a:pt x="41" y="338"/>
                  </a:moveTo>
                  <a:cubicBezTo>
                    <a:pt x="42" y="338"/>
                    <a:pt x="43" y="337"/>
                    <a:pt x="43" y="336"/>
                  </a:cubicBezTo>
                  <a:cubicBezTo>
                    <a:pt x="43" y="335"/>
                    <a:pt x="42" y="334"/>
                    <a:pt x="41" y="334"/>
                  </a:cubicBezTo>
                  <a:cubicBezTo>
                    <a:pt x="40" y="334"/>
                    <a:pt x="39" y="335"/>
                    <a:pt x="39" y="336"/>
                  </a:cubicBezTo>
                  <a:cubicBezTo>
                    <a:pt x="39" y="337"/>
                    <a:pt x="40" y="338"/>
                    <a:pt x="41" y="338"/>
                  </a:cubicBezTo>
                  <a:close/>
                  <a:moveTo>
                    <a:pt x="31" y="347"/>
                  </a:moveTo>
                  <a:cubicBezTo>
                    <a:pt x="33" y="347"/>
                    <a:pt x="34" y="346"/>
                    <a:pt x="34" y="344"/>
                  </a:cubicBezTo>
                  <a:cubicBezTo>
                    <a:pt x="34" y="342"/>
                    <a:pt x="33" y="341"/>
                    <a:pt x="31" y="341"/>
                  </a:cubicBezTo>
                  <a:cubicBezTo>
                    <a:pt x="29" y="341"/>
                    <a:pt x="27" y="342"/>
                    <a:pt x="28" y="344"/>
                  </a:cubicBezTo>
                  <a:cubicBezTo>
                    <a:pt x="28" y="346"/>
                    <a:pt x="29" y="348"/>
                    <a:pt x="31" y="347"/>
                  </a:cubicBezTo>
                  <a:close/>
                  <a:moveTo>
                    <a:pt x="21" y="349"/>
                  </a:moveTo>
                  <a:cubicBezTo>
                    <a:pt x="23" y="349"/>
                    <a:pt x="25" y="347"/>
                    <a:pt x="25" y="345"/>
                  </a:cubicBezTo>
                  <a:cubicBezTo>
                    <a:pt x="25" y="343"/>
                    <a:pt x="23" y="342"/>
                    <a:pt x="21" y="342"/>
                  </a:cubicBezTo>
                  <a:cubicBezTo>
                    <a:pt x="19" y="342"/>
                    <a:pt x="18" y="344"/>
                    <a:pt x="18" y="345"/>
                  </a:cubicBezTo>
                  <a:cubicBezTo>
                    <a:pt x="18" y="347"/>
                    <a:pt x="20" y="349"/>
                    <a:pt x="21" y="349"/>
                  </a:cubicBezTo>
                  <a:close/>
                  <a:moveTo>
                    <a:pt x="11" y="348"/>
                  </a:moveTo>
                  <a:cubicBezTo>
                    <a:pt x="13" y="348"/>
                    <a:pt x="14" y="346"/>
                    <a:pt x="14" y="345"/>
                  </a:cubicBezTo>
                  <a:cubicBezTo>
                    <a:pt x="14" y="343"/>
                    <a:pt x="13" y="341"/>
                    <a:pt x="11" y="341"/>
                  </a:cubicBezTo>
                  <a:cubicBezTo>
                    <a:pt x="9" y="341"/>
                    <a:pt x="7" y="343"/>
                    <a:pt x="8" y="345"/>
                  </a:cubicBezTo>
                  <a:cubicBezTo>
                    <a:pt x="8" y="347"/>
                    <a:pt x="9" y="348"/>
                    <a:pt x="11" y="348"/>
                  </a:cubicBezTo>
                  <a:close/>
                  <a:moveTo>
                    <a:pt x="9" y="354"/>
                  </a:moveTo>
                  <a:cubicBezTo>
                    <a:pt x="10" y="354"/>
                    <a:pt x="11" y="353"/>
                    <a:pt x="11" y="352"/>
                  </a:cubicBezTo>
                  <a:cubicBezTo>
                    <a:pt x="11" y="351"/>
                    <a:pt x="10" y="350"/>
                    <a:pt x="9" y="350"/>
                  </a:cubicBezTo>
                  <a:cubicBezTo>
                    <a:pt x="8" y="350"/>
                    <a:pt x="7" y="351"/>
                    <a:pt x="7" y="352"/>
                  </a:cubicBezTo>
                  <a:cubicBezTo>
                    <a:pt x="7" y="353"/>
                    <a:pt x="8" y="354"/>
                    <a:pt x="9" y="354"/>
                  </a:cubicBezTo>
                  <a:close/>
                  <a:moveTo>
                    <a:pt x="18" y="375"/>
                  </a:moveTo>
                  <a:cubicBezTo>
                    <a:pt x="19" y="375"/>
                    <a:pt x="20" y="374"/>
                    <a:pt x="19" y="373"/>
                  </a:cubicBezTo>
                  <a:cubicBezTo>
                    <a:pt x="19" y="372"/>
                    <a:pt x="19" y="372"/>
                    <a:pt x="18" y="372"/>
                  </a:cubicBezTo>
                  <a:cubicBezTo>
                    <a:pt x="16" y="372"/>
                    <a:pt x="16" y="373"/>
                    <a:pt x="16" y="374"/>
                  </a:cubicBezTo>
                  <a:cubicBezTo>
                    <a:pt x="16" y="375"/>
                    <a:pt x="17" y="375"/>
                    <a:pt x="18" y="375"/>
                  </a:cubicBezTo>
                  <a:close/>
                  <a:moveTo>
                    <a:pt x="22" y="384"/>
                  </a:moveTo>
                  <a:cubicBezTo>
                    <a:pt x="24" y="384"/>
                    <a:pt x="25" y="382"/>
                    <a:pt x="25" y="380"/>
                  </a:cubicBezTo>
                  <a:cubicBezTo>
                    <a:pt x="25" y="378"/>
                    <a:pt x="23" y="377"/>
                    <a:pt x="21" y="377"/>
                  </a:cubicBezTo>
                  <a:cubicBezTo>
                    <a:pt x="20" y="377"/>
                    <a:pt x="18" y="379"/>
                    <a:pt x="18" y="381"/>
                  </a:cubicBezTo>
                  <a:cubicBezTo>
                    <a:pt x="18" y="383"/>
                    <a:pt x="20" y="384"/>
                    <a:pt x="22" y="384"/>
                  </a:cubicBezTo>
                  <a:close/>
                  <a:moveTo>
                    <a:pt x="42" y="388"/>
                  </a:moveTo>
                  <a:cubicBezTo>
                    <a:pt x="43" y="388"/>
                    <a:pt x="44" y="388"/>
                    <a:pt x="44" y="387"/>
                  </a:cubicBezTo>
                  <a:cubicBezTo>
                    <a:pt x="44" y="385"/>
                    <a:pt x="43" y="385"/>
                    <a:pt x="42" y="385"/>
                  </a:cubicBezTo>
                  <a:cubicBezTo>
                    <a:pt x="41" y="385"/>
                    <a:pt x="40" y="386"/>
                    <a:pt x="40" y="387"/>
                  </a:cubicBezTo>
                  <a:cubicBezTo>
                    <a:pt x="40" y="388"/>
                    <a:pt x="41" y="389"/>
                    <a:pt x="42" y="388"/>
                  </a:cubicBezTo>
                  <a:close/>
                  <a:moveTo>
                    <a:pt x="41" y="382"/>
                  </a:moveTo>
                  <a:cubicBezTo>
                    <a:pt x="42" y="382"/>
                    <a:pt x="43" y="381"/>
                    <a:pt x="43" y="380"/>
                  </a:cubicBezTo>
                  <a:cubicBezTo>
                    <a:pt x="43" y="379"/>
                    <a:pt x="42" y="378"/>
                    <a:pt x="41" y="378"/>
                  </a:cubicBezTo>
                  <a:cubicBezTo>
                    <a:pt x="40" y="378"/>
                    <a:pt x="39" y="379"/>
                    <a:pt x="39" y="380"/>
                  </a:cubicBezTo>
                  <a:cubicBezTo>
                    <a:pt x="39" y="381"/>
                    <a:pt x="40" y="382"/>
                    <a:pt x="41" y="382"/>
                  </a:cubicBezTo>
                  <a:close/>
                  <a:moveTo>
                    <a:pt x="69" y="401"/>
                  </a:moveTo>
                  <a:cubicBezTo>
                    <a:pt x="70" y="401"/>
                    <a:pt x="71" y="400"/>
                    <a:pt x="71" y="399"/>
                  </a:cubicBezTo>
                  <a:cubicBezTo>
                    <a:pt x="71" y="398"/>
                    <a:pt x="70" y="397"/>
                    <a:pt x="69" y="397"/>
                  </a:cubicBezTo>
                  <a:cubicBezTo>
                    <a:pt x="68" y="397"/>
                    <a:pt x="67" y="398"/>
                    <a:pt x="67" y="399"/>
                  </a:cubicBezTo>
                  <a:cubicBezTo>
                    <a:pt x="68" y="400"/>
                    <a:pt x="68" y="401"/>
                    <a:pt x="69" y="401"/>
                  </a:cubicBezTo>
                  <a:close/>
                  <a:moveTo>
                    <a:pt x="55" y="396"/>
                  </a:moveTo>
                  <a:cubicBezTo>
                    <a:pt x="56" y="396"/>
                    <a:pt x="57" y="395"/>
                    <a:pt x="57" y="394"/>
                  </a:cubicBezTo>
                  <a:cubicBezTo>
                    <a:pt x="57" y="393"/>
                    <a:pt x="56" y="392"/>
                    <a:pt x="55" y="392"/>
                  </a:cubicBezTo>
                  <a:cubicBezTo>
                    <a:pt x="54" y="392"/>
                    <a:pt x="53" y="393"/>
                    <a:pt x="53" y="394"/>
                  </a:cubicBezTo>
                  <a:cubicBezTo>
                    <a:pt x="53" y="395"/>
                    <a:pt x="54" y="396"/>
                    <a:pt x="55" y="396"/>
                  </a:cubicBezTo>
                  <a:close/>
                  <a:moveTo>
                    <a:pt x="45" y="405"/>
                  </a:moveTo>
                  <a:cubicBezTo>
                    <a:pt x="49" y="404"/>
                    <a:pt x="52" y="401"/>
                    <a:pt x="52" y="397"/>
                  </a:cubicBezTo>
                  <a:cubicBezTo>
                    <a:pt x="52" y="393"/>
                    <a:pt x="48" y="390"/>
                    <a:pt x="44" y="390"/>
                  </a:cubicBezTo>
                  <a:cubicBezTo>
                    <a:pt x="40" y="390"/>
                    <a:pt x="37" y="394"/>
                    <a:pt x="37" y="398"/>
                  </a:cubicBezTo>
                  <a:cubicBezTo>
                    <a:pt x="37" y="402"/>
                    <a:pt x="41" y="405"/>
                    <a:pt x="45" y="405"/>
                  </a:cubicBezTo>
                  <a:close/>
                  <a:moveTo>
                    <a:pt x="32" y="395"/>
                  </a:moveTo>
                  <a:cubicBezTo>
                    <a:pt x="36" y="395"/>
                    <a:pt x="39" y="392"/>
                    <a:pt x="38" y="388"/>
                  </a:cubicBezTo>
                  <a:cubicBezTo>
                    <a:pt x="38" y="383"/>
                    <a:pt x="35" y="380"/>
                    <a:pt x="31" y="381"/>
                  </a:cubicBezTo>
                  <a:cubicBezTo>
                    <a:pt x="27" y="381"/>
                    <a:pt x="24" y="384"/>
                    <a:pt x="24" y="388"/>
                  </a:cubicBezTo>
                  <a:cubicBezTo>
                    <a:pt x="24" y="392"/>
                    <a:pt x="27" y="396"/>
                    <a:pt x="32" y="395"/>
                  </a:cubicBezTo>
                  <a:close/>
                  <a:moveTo>
                    <a:pt x="33" y="379"/>
                  </a:moveTo>
                  <a:cubicBezTo>
                    <a:pt x="42" y="378"/>
                    <a:pt x="48" y="371"/>
                    <a:pt x="48" y="363"/>
                  </a:cubicBezTo>
                  <a:cubicBezTo>
                    <a:pt x="47" y="354"/>
                    <a:pt x="40" y="348"/>
                    <a:pt x="32" y="348"/>
                  </a:cubicBezTo>
                  <a:cubicBezTo>
                    <a:pt x="23" y="349"/>
                    <a:pt x="17" y="356"/>
                    <a:pt x="17" y="364"/>
                  </a:cubicBezTo>
                  <a:cubicBezTo>
                    <a:pt x="18" y="373"/>
                    <a:pt x="25" y="379"/>
                    <a:pt x="33" y="379"/>
                  </a:cubicBezTo>
                  <a:close/>
                  <a:moveTo>
                    <a:pt x="4" y="415"/>
                  </a:moveTo>
                  <a:cubicBezTo>
                    <a:pt x="5" y="415"/>
                    <a:pt x="6" y="415"/>
                    <a:pt x="6" y="414"/>
                  </a:cubicBezTo>
                  <a:cubicBezTo>
                    <a:pt x="6" y="412"/>
                    <a:pt x="5" y="412"/>
                    <a:pt x="4" y="412"/>
                  </a:cubicBezTo>
                  <a:cubicBezTo>
                    <a:pt x="3" y="412"/>
                    <a:pt x="2" y="413"/>
                    <a:pt x="2" y="414"/>
                  </a:cubicBezTo>
                  <a:cubicBezTo>
                    <a:pt x="2" y="415"/>
                    <a:pt x="3" y="416"/>
                    <a:pt x="4" y="415"/>
                  </a:cubicBezTo>
                  <a:close/>
                  <a:moveTo>
                    <a:pt x="2" y="410"/>
                  </a:moveTo>
                  <a:cubicBezTo>
                    <a:pt x="3" y="410"/>
                    <a:pt x="4" y="409"/>
                    <a:pt x="4" y="408"/>
                  </a:cubicBezTo>
                  <a:cubicBezTo>
                    <a:pt x="4" y="407"/>
                    <a:pt x="3" y="406"/>
                    <a:pt x="2" y="406"/>
                  </a:cubicBezTo>
                  <a:cubicBezTo>
                    <a:pt x="1" y="406"/>
                    <a:pt x="0" y="407"/>
                    <a:pt x="0" y="408"/>
                  </a:cubicBezTo>
                  <a:cubicBezTo>
                    <a:pt x="0" y="409"/>
                    <a:pt x="1" y="410"/>
                    <a:pt x="2" y="410"/>
                  </a:cubicBezTo>
                  <a:close/>
                  <a:moveTo>
                    <a:pt x="11" y="425"/>
                  </a:moveTo>
                  <a:cubicBezTo>
                    <a:pt x="12" y="425"/>
                    <a:pt x="13" y="424"/>
                    <a:pt x="13" y="423"/>
                  </a:cubicBezTo>
                  <a:cubicBezTo>
                    <a:pt x="13" y="422"/>
                    <a:pt x="12" y="421"/>
                    <a:pt x="11" y="421"/>
                  </a:cubicBezTo>
                  <a:cubicBezTo>
                    <a:pt x="10" y="421"/>
                    <a:pt x="9" y="422"/>
                    <a:pt x="9" y="423"/>
                  </a:cubicBezTo>
                  <a:cubicBezTo>
                    <a:pt x="9" y="424"/>
                    <a:pt x="10" y="425"/>
                    <a:pt x="11" y="425"/>
                  </a:cubicBezTo>
                  <a:close/>
                  <a:moveTo>
                    <a:pt x="49" y="424"/>
                  </a:moveTo>
                  <a:cubicBezTo>
                    <a:pt x="50" y="424"/>
                    <a:pt x="51" y="423"/>
                    <a:pt x="51" y="422"/>
                  </a:cubicBezTo>
                  <a:cubicBezTo>
                    <a:pt x="51" y="421"/>
                    <a:pt x="50" y="420"/>
                    <a:pt x="49" y="420"/>
                  </a:cubicBezTo>
                  <a:cubicBezTo>
                    <a:pt x="48" y="420"/>
                    <a:pt x="47" y="421"/>
                    <a:pt x="47" y="422"/>
                  </a:cubicBezTo>
                  <a:cubicBezTo>
                    <a:pt x="47" y="423"/>
                    <a:pt x="48" y="424"/>
                    <a:pt x="49" y="424"/>
                  </a:cubicBezTo>
                  <a:close/>
                  <a:moveTo>
                    <a:pt x="26" y="439"/>
                  </a:moveTo>
                  <a:cubicBezTo>
                    <a:pt x="28" y="439"/>
                    <a:pt x="29" y="437"/>
                    <a:pt x="29" y="435"/>
                  </a:cubicBezTo>
                  <a:cubicBezTo>
                    <a:pt x="29" y="433"/>
                    <a:pt x="28" y="432"/>
                    <a:pt x="26" y="432"/>
                  </a:cubicBezTo>
                  <a:cubicBezTo>
                    <a:pt x="24" y="432"/>
                    <a:pt x="22" y="434"/>
                    <a:pt x="22" y="436"/>
                  </a:cubicBezTo>
                  <a:cubicBezTo>
                    <a:pt x="23" y="437"/>
                    <a:pt x="24" y="439"/>
                    <a:pt x="26" y="439"/>
                  </a:cubicBezTo>
                  <a:close/>
                  <a:moveTo>
                    <a:pt x="44" y="424"/>
                  </a:moveTo>
                  <a:cubicBezTo>
                    <a:pt x="52" y="423"/>
                    <a:pt x="60" y="429"/>
                    <a:pt x="61" y="438"/>
                  </a:cubicBezTo>
                  <a:cubicBezTo>
                    <a:pt x="62" y="446"/>
                    <a:pt x="56" y="454"/>
                    <a:pt x="48" y="455"/>
                  </a:cubicBezTo>
                  <a:cubicBezTo>
                    <a:pt x="40" y="456"/>
                    <a:pt x="32" y="450"/>
                    <a:pt x="31" y="442"/>
                  </a:cubicBezTo>
                  <a:cubicBezTo>
                    <a:pt x="30" y="433"/>
                    <a:pt x="36" y="426"/>
                    <a:pt x="44" y="424"/>
                  </a:cubicBezTo>
                  <a:close/>
                  <a:moveTo>
                    <a:pt x="355" y="573"/>
                  </a:moveTo>
                  <a:cubicBezTo>
                    <a:pt x="363" y="572"/>
                    <a:pt x="371" y="578"/>
                    <a:pt x="372" y="586"/>
                  </a:cubicBezTo>
                  <a:cubicBezTo>
                    <a:pt x="373" y="594"/>
                    <a:pt x="367" y="602"/>
                    <a:pt x="359" y="603"/>
                  </a:cubicBezTo>
                  <a:cubicBezTo>
                    <a:pt x="351" y="604"/>
                    <a:pt x="343" y="598"/>
                    <a:pt x="342" y="590"/>
                  </a:cubicBezTo>
                  <a:cubicBezTo>
                    <a:pt x="341" y="582"/>
                    <a:pt x="347" y="574"/>
                    <a:pt x="355" y="573"/>
                  </a:cubicBezTo>
                  <a:close/>
                  <a:moveTo>
                    <a:pt x="268" y="571"/>
                  </a:moveTo>
                  <a:cubicBezTo>
                    <a:pt x="276" y="570"/>
                    <a:pt x="282" y="575"/>
                    <a:pt x="283" y="582"/>
                  </a:cubicBezTo>
                  <a:cubicBezTo>
                    <a:pt x="284" y="590"/>
                    <a:pt x="279" y="596"/>
                    <a:pt x="272" y="597"/>
                  </a:cubicBezTo>
                  <a:cubicBezTo>
                    <a:pt x="265" y="598"/>
                    <a:pt x="258" y="593"/>
                    <a:pt x="257" y="586"/>
                  </a:cubicBezTo>
                  <a:cubicBezTo>
                    <a:pt x="256" y="579"/>
                    <a:pt x="261" y="572"/>
                    <a:pt x="268" y="571"/>
                  </a:cubicBezTo>
                  <a:close/>
                  <a:moveTo>
                    <a:pt x="123" y="518"/>
                  </a:moveTo>
                  <a:cubicBezTo>
                    <a:pt x="124" y="518"/>
                    <a:pt x="125" y="517"/>
                    <a:pt x="125" y="516"/>
                  </a:cubicBezTo>
                  <a:cubicBezTo>
                    <a:pt x="125" y="515"/>
                    <a:pt x="124" y="515"/>
                    <a:pt x="123" y="515"/>
                  </a:cubicBezTo>
                  <a:cubicBezTo>
                    <a:pt x="122" y="515"/>
                    <a:pt x="121" y="515"/>
                    <a:pt x="121" y="517"/>
                  </a:cubicBezTo>
                  <a:cubicBezTo>
                    <a:pt x="121" y="518"/>
                    <a:pt x="122" y="518"/>
                    <a:pt x="123" y="518"/>
                  </a:cubicBezTo>
                  <a:close/>
                  <a:moveTo>
                    <a:pt x="117" y="512"/>
                  </a:moveTo>
                  <a:cubicBezTo>
                    <a:pt x="118" y="512"/>
                    <a:pt x="118" y="511"/>
                    <a:pt x="118" y="510"/>
                  </a:cubicBezTo>
                  <a:cubicBezTo>
                    <a:pt x="118" y="509"/>
                    <a:pt x="117" y="509"/>
                    <a:pt x="116" y="509"/>
                  </a:cubicBezTo>
                  <a:cubicBezTo>
                    <a:pt x="115" y="509"/>
                    <a:pt x="115" y="510"/>
                    <a:pt x="115" y="511"/>
                  </a:cubicBezTo>
                  <a:cubicBezTo>
                    <a:pt x="115" y="512"/>
                    <a:pt x="116" y="512"/>
                    <a:pt x="117" y="512"/>
                  </a:cubicBezTo>
                  <a:close/>
                  <a:moveTo>
                    <a:pt x="117" y="522"/>
                  </a:moveTo>
                  <a:cubicBezTo>
                    <a:pt x="119" y="522"/>
                    <a:pt x="120" y="521"/>
                    <a:pt x="120" y="519"/>
                  </a:cubicBezTo>
                  <a:cubicBezTo>
                    <a:pt x="120" y="517"/>
                    <a:pt x="119" y="515"/>
                    <a:pt x="117" y="515"/>
                  </a:cubicBezTo>
                  <a:cubicBezTo>
                    <a:pt x="115" y="516"/>
                    <a:pt x="113" y="517"/>
                    <a:pt x="113" y="519"/>
                  </a:cubicBezTo>
                  <a:cubicBezTo>
                    <a:pt x="114" y="521"/>
                    <a:pt x="115" y="522"/>
                    <a:pt x="117" y="522"/>
                  </a:cubicBezTo>
                  <a:close/>
                  <a:moveTo>
                    <a:pt x="96" y="495"/>
                  </a:moveTo>
                  <a:cubicBezTo>
                    <a:pt x="104" y="494"/>
                    <a:pt x="112" y="500"/>
                    <a:pt x="113" y="508"/>
                  </a:cubicBezTo>
                  <a:cubicBezTo>
                    <a:pt x="114" y="517"/>
                    <a:pt x="108" y="524"/>
                    <a:pt x="100" y="525"/>
                  </a:cubicBezTo>
                  <a:cubicBezTo>
                    <a:pt x="91" y="527"/>
                    <a:pt x="84" y="521"/>
                    <a:pt x="83" y="512"/>
                  </a:cubicBezTo>
                  <a:cubicBezTo>
                    <a:pt x="81" y="504"/>
                    <a:pt x="87" y="496"/>
                    <a:pt x="96" y="495"/>
                  </a:cubicBezTo>
                  <a:close/>
                  <a:moveTo>
                    <a:pt x="139" y="540"/>
                  </a:moveTo>
                  <a:cubicBezTo>
                    <a:pt x="140" y="540"/>
                    <a:pt x="141" y="539"/>
                    <a:pt x="141" y="538"/>
                  </a:cubicBezTo>
                  <a:cubicBezTo>
                    <a:pt x="140" y="537"/>
                    <a:pt x="140" y="536"/>
                    <a:pt x="139" y="536"/>
                  </a:cubicBezTo>
                  <a:cubicBezTo>
                    <a:pt x="138" y="536"/>
                    <a:pt x="137" y="537"/>
                    <a:pt x="137" y="538"/>
                  </a:cubicBezTo>
                  <a:cubicBezTo>
                    <a:pt x="137" y="539"/>
                    <a:pt x="138" y="540"/>
                    <a:pt x="139" y="540"/>
                  </a:cubicBezTo>
                  <a:close/>
                  <a:moveTo>
                    <a:pt x="150" y="515"/>
                  </a:moveTo>
                  <a:cubicBezTo>
                    <a:pt x="151" y="515"/>
                    <a:pt x="152" y="515"/>
                    <a:pt x="152" y="513"/>
                  </a:cubicBezTo>
                  <a:cubicBezTo>
                    <a:pt x="152" y="512"/>
                    <a:pt x="151" y="512"/>
                    <a:pt x="150" y="512"/>
                  </a:cubicBezTo>
                  <a:cubicBezTo>
                    <a:pt x="149" y="512"/>
                    <a:pt x="148" y="513"/>
                    <a:pt x="149" y="514"/>
                  </a:cubicBezTo>
                  <a:cubicBezTo>
                    <a:pt x="149" y="515"/>
                    <a:pt x="149" y="515"/>
                    <a:pt x="150" y="515"/>
                  </a:cubicBezTo>
                  <a:close/>
                  <a:moveTo>
                    <a:pt x="164" y="538"/>
                  </a:moveTo>
                  <a:cubicBezTo>
                    <a:pt x="165" y="538"/>
                    <a:pt x="166" y="537"/>
                    <a:pt x="166" y="536"/>
                  </a:cubicBezTo>
                  <a:cubicBezTo>
                    <a:pt x="166" y="535"/>
                    <a:pt x="165" y="534"/>
                    <a:pt x="164" y="534"/>
                  </a:cubicBezTo>
                  <a:cubicBezTo>
                    <a:pt x="163" y="534"/>
                    <a:pt x="162" y="535"/>
                    <a:pt x="162" y="536"/>
                  </a:cubicBezTo>
                  <a:cubicBezTo>
                    <a:pt x="162" y="537"/>
                    <a:pt x="163" y="538"/>
                    <a:pt x="164" y="538"/>
                  </a:cubicBezTo>
                  <a:close/>
                  <a:moveTo>
                    <a:pt x="158" y="528"/>
                  </a:moveTo>
                  <a:cubicBezTo>
                    <a:pt x="161" y="528"/>
                    <a:pt x="163" y="526"/>
                    <a:pt x="163" y="524"/>
                  </a:cubicBezTo>
                  <a:cubicBezTo>
                    <a:pt x="162" y="521"/>
                    <a:pt x="160" y="519"/>
                    <a:pt x="158" y="520"/>
                  </a:cubicBezTo>
                  <a:cubicBezTo>
                    <a:pt x="155" y="520"/>
                    <a:pt x="154" y="522"/>
                    <a:pt x="154" y="524"/>
                  </a:cubicBezTo>
                  <a:cubicBezTo>
                    <a:pt x="154" y="527"/>
                    <a:pt x="156" y="529"/>
                    <a:pt x="158" y="528"/>
                  </a:cubicBezTo>
                  <a:close/>
                  <a:moveTo>
                    <a:pt x="157" y="539"/>
                  </a:moveTo>
                  <a:cubicBezTo>
                    <a:pt x="159" y="539"/>
                    <a:pt x="161" y="537"/>
                    <a:pt x="161" y="534"/>
                  </a:cubicBezTo>
                  <a:cubicBezTo>
                    <a:pt x="161" y="532"/>
                    <a:pt x="159" y="530"/>
                    <a:pt x="156" y="530"/>
                  </a:cubicBezTo>
                  <a:cubicBezTo>
                    <a:pt x="154" y="530"/>
                    <a:pt x="152" y="532"/>
                    <a:pt x="152" y="535"/>
                  </a:cubicBezTo>
                  <a:cubicBezTo>
                    <a:pt x="152" y="537"/>
                    <a:pt x="154" y="539"/>
                    <a:pt x="157" y="539"/>
                  </a:cubicBezTo>
                  <a:close/>
                  <a:moveTo>
                    <a:pt x="152" y="555"/>
                  </a:moveTo>
                  <a:cubicBezTo>
                    <a:pt x="153" y="555"/>
                    <a:pt x="154" y="554"/>
                    <a:pt x="154" y="553"/>
                  </a:cubicBezTo>
                  <a:cubicBezTo>
                    <a:pt x="154" y="552"/>
                    <a:pt x="153" y="552"/>
                    <a:pt x="152" y="552"/>
                  </a:cubicBezTo>
                  <a:cubicBezTo>
                    <a:pt x="151" y="552"/>
                    <a:pt x="150" y="553"/>
                    <a:pt x="150" y="554"/>
                  </a:cubicBezTo>
                  <a:cubicBezTo>
                    <a:pt x="150" y="555"/>
                    <a:pt x="151" y="555"/>
                    <a:pt x="152" y="555"/>
                  </a:cubicBezTo>
                  <a:close/>
                  <a:moveTo>
                    <a:pt x="146" y="537"/>
                  </a:moveTo>
                  <a:cubicBezTo>
                    <a:pt x="150" y="537"/>
                    <a:pt x="154" y="539"/>
                    <a:pt x="154" y="543"/>
                  </a:cubicBezTo>
                  <a:cubicBezTo>
                    <a:pt x="155" y="548"/>
                    <a:pt x="152" y="551"/>
                    <a:pt x="148" y="552"/>
                  </a:cubicBezTo>
                  <a:cubicBezTo>
                    <a:pt x="144" y="552"/>
                    <a:pt x="140" y="549"/>
                    <a:pt x="140" y="545"/>
                  </a:cubicBezTo>
                  <a:cubicBezTo>
                    <a:pt x="139" y="541"/>
                    <a:pt x="142" y="538"/>
                    <a:pt x="146" y="537"/>
                  </a:cubicBezTo>
                  <a:close/>
                  <a:moveTo>
                    <a:pt x="142" y="535"/>
                  </a:moveTo>
                  <a:cubicBezTo>
                    <a:pt x="148" y="535"/>
                    <a:pt x="153" y="529"/>
                    <a:pt x="152" y="523"/>
                  </a:cubicBezTo>
                  <a:cubicBezTo>
                    <a:pt x="152" y="517"/>
                    <a:pt x="147" y="513"/>
                    <a:pt x="141" y="513"/>
                  </a:cubicBezTo>
                  <a:cubicBezTo>
                    <a:pt x="135" y="513"/>
                    <a:pt x="130" y="519"/>
                    <a:pt x="131" y="525"/>
                  </a:cubicBezTo>
                  <a:cubicBezTo>
                    <a:pt x="131" y="531"/>
                    <a:pt x="136" y="535"/>
                    <a:pt x="142" y="535"/>
                  </a:cubicBezTo>
                  <a:close/>
                  <a:moveTo>
                    <a:pt x="138" y="565"/>
                  </a:moveTo>
                  <a:cubicBezTo>
                    <a:pt x="139" y="565"/>
                    <a:pt x="140" y="564"/>
                    <a:pt x="140" y="563"/>
                  </a:cubicBezTo>
                  <a:cubicBezTo>
                    <a:pt x="139" y="562"/>
                    <a:pt x="139" y="561"/>
                    <a:pt x="138" y="561"/>
                  </a:cubicBezTo>
                  <a:cubicBezTo>
                    <a:pt x="137" y="561"/>
                    <a:pt x="136" y="562"/>
                    <a:pt x="136" y="563"/>
                  </a:cubicBezTo>
                  <a:cubicBezTo>
                    <a:pt x="136" y="564"/>
                    <a:pt x="137" y="565"/>
                    <a:pt x="138" y="565"/>
                  </a:cubicBezTo>
                  <a:close/>
                  <a:moveTo>
                    <a:pt x="135" y="567"/>
                  </a:moveTo>
                  <a:cubicBezTo>
                    <a:pt x="141" y="566"/>
                    <a:pt x="146" y="570"/>
                    <a:pt x="147" y="576"/>
                  </a:cubicBezTo>
                  <a:cubicBezTo>
                    <a:pt x="148" y="582"/>
                    <a:pt x="144" y="588"/>
                    <a:pt x="138" y="588"/>
                  </a:cubicBezTo>
                  <a:cubicBezTo>
                    <a:pt x="132" y="589"/>
                    <a:pt x="126" y="585"/>
                    <a:pt x="126" y="579"/>
                  </a:cubicBezTo>
                  <a:cubicBezTo>
                    <a:pt x="125" y="573"/>
                    <a:pt x="129" y="568"/>
                    <a:pt x="135" y="567"/>
                  </a:cubicBezTo>
                  <a:close/>
                  <a:moveTo>
                    <a:pt x="188" y="603"/>
                  </a:moveTo>
                  <a:cubicBezTo>
                    <a:pt x="189" y="603"/>
                    <a:pt x="191" y="602"/>
                    <a:pt x="191" y="600"/>
                  </a:cubicBezTo>
                  <a:cubicBezTo>
                    <a:pt x="191" y="598"/>
                    <a:pt x="189" y="596"/>
                    <a:pt x="187" y="597"/>
                  </a:cubicBezTo>
                  <a:cubicBezTo>
                    <a:pt x="185" y="597"/>
                    <a:pt x="184" y="598"/>
                    <a:pt x="184" y="600"/>
                  </a:cubicBezTo>
                  <a:cubicBezTo>
                    <a:pt x="184" y="602"/>
                    <a:pt x="186" y="603"/>
                    <a:pt x="188" y="603"/>
                  </a:cubicBezTo>
                  <a:close/>
                  <a:moveTo>
                    <a:pt x="185" y="585"/>
                  </a:moveTo>
                  <a:cubicBezTo>
                    <a:pt x="188" y="585"/>
                    <a:pt x="190" y="587"/>
                    <a:pt x="191" y="590"/>
                  </a:cubicBezTo>
                  <a:cubicBezTo>
                    <a:pt x="191" y="593"/>
                    <a:pt x="189" y="595"/>
                    <a:pt x="186" y="596"/>
                  </a:cubicBezTo>
                  <a:cubicBezTo>
                    <a:pt x="183" y="596"/>
                    <a:pt x="181" y="594"/>
                    <a:pt x="180" y="591"/>
                  </a:cubicBezTo>
                  <a:cubicBezTo>
                    <a:pt x="180" y="588"/>
                    <a:pt x="182" y="586"/>
                    <a:pt x="185" y="585"/>
                  </a:cubicBezTo>
                  <a:close/>
                  <a:moveTo>
                    <a:pt x="190" y="604"/>
                  </a:moveTo>
                  <a:cubicBezTo>
                    <a:pt x="193" y="604"/>
                    <a:pt x="196" y="606"/>
                    <a:pt x="196" y="609"/>
                  </a:cubicBezTo>
                  <a:cubicBezTo>
                    <a:pt x="197" y="612"/>
                    <a:pt x="195" y="615"/>
                    <a:pt x="192" y="615"/>
                  </a:cubicBezTo>
                  <a:cubicBezTo>
                    <a:pt x="189" y="615"/>
                    <a:pt x="186" y="613"/>
                    <a:pt x="186" y="610"/>
                  </a:cubicBezTo>
                  <a:cubicBezTo>
                    <a:pt x="185" y="607"/>
                    <a:pt x="187" y="605"/>
                    <a:pt x="190" y="604"/>
                  </a:cubicBezTo>
                  <a:close/>
                  <a:moveTo>
                    <a:pt x="188" y="616"/>
                  </a:moveTo>
                  <a:cubicBezTo>
                    <a:pt x="192" y="616"/>
                    <a:pt x="195" y="619"/>
                    <a:pt x="196" y="623"/>
                  </a:cubicBezTo>
                  <a:cubicBezTo>
                    <a:pt x="196" y="627"/>
                    <a:pt x="194" y="630"/>
                    <a:pt x="189" y="631"/>
                  </a:cubicBezTo>
                  <a:cubicBezTo>
                    <a:pt x="185" y="631"/>
                    <a:pt x="182" y="629"/>
                    <a:pt x="181" y="625"/>
                  </a:cubicBezTo>
                  <a:cubicBezTo>
                    <a:pt x="181" y="621"/>
                    <a:pt x="184" y="617"/>
                    <a:pt x="188" y="616"/>
                  </a:cubicBezTo>
                  <a:close/>
                  <a:moveTo>
                    <a:pt x="198" y="589"/>
                  </a:moveTo>
                  <a:cubicBezTo>
                    <a:pt x="203" y="589"/>
                    <a:pt x="206" y="592"/>
                    <a:pt x="207" y="596"/>
                  </a:cubicBezTo>
                  <a:cubicBezTo>
                    <a:pt x="207" y="600"/>
                    <a:pt x="204" y="603"/>
                    <a:pt x="200" y="604"/>
                  </a:cubicBezTo>
                  <a:cubicBezTo>
                    <a:pt x="196" y="605"/>
                    <a:pt x="193" y="602"/>
                    <a:pt x="192" y="598"/>
                  </a:cubicBezTo>
                  <a:cubicBezTo>
                    <a:pt x="192" y="594"/>
                    <a:pt x="194" y="590"/>
                    <a:pt x="198" y="589"/>
                  </a:cubicBezTo>
                  <a:close/>
                  <a:moveTo>
                    <a:pt x="162" y="631"/>
                  </a:moveTo>
                  <a:cubicBezTo>
                    <a:pt x="148" y="633"/>
                    <a:pt x="136" y="623"/>
                    <a:pt x="135" y="610"/>
                  </a:cubicBezTo>
                  <a:cubicBezTo>
                    <a:pt x="133" y="597"/>
                    <a:pt x="142" y="585"/>
                    <a:pt x="155" y="583"/>
                  </a:cubicBezTo>
                  <a:cubicBezTo>
                    <a:pt x="169" y="581"/>
                    <a:pt x="181" y="591"/>
                    <a:pt x="182" y="604"/>
                  </a:cubicBezTo>
                  <a:cubicBezTo>
                    <a:pt x="184" y="617"/>
                    <a:pt x="175" y="629"/>
                    <a:pt x="162" y="631"/>
                  </a:cubicBezTo>
                  <a:close/>
                  <a:moveTo>
                    <a:pt x="120" y="593"/>
                  </a:moveTo>
                  <a:cubicBezTo>
                    <a:pt x="126" y="592"/>
                    <a:pt x="131" y="596"/>
                    <a:pt x="132" y="602"/>
                  </a:cubicBezTo>
                  <a:cubicBezTo>
                    <a:pt x="133" y="608"/>
                    <a:pt x="129" y="613"/>
                    <a:pt x="123" y="614"/>
                  </a:cubicBezTo>
                  <a:cubicBezTo>
                    <a:pt x="117" y="615"/>
                    <a:pt x="111" y="611"/>
                    <a:pt x="111" y="605"/>
                  </a:cubicBezTo>
                  <a:cubicBezTo>
                    <a:pt x="110" y="599"/>
                    <a:pt x="114" y="593"/>
                    <a:pt x="120" y="593"/>
                  </a:cubicBezTo>
                  <a:close/>
                  <a:moveTo>
                    <a:pt x="449" y="152"/>
                  </a:moveTo>
                  <a:cubicBezTo>
                    <a:pt x="450" y="152"/>
                    <a:pt x="451" y="152"/>
                    <a:pt x="452" y="153"/>
                  </a:cubicBezTo>
                  <a:cubicBezTo>
                    <a:pt x="452" y="154"/>
                    <a:pt x="451" y="155"/>
                    <a:pt x="450" y="156"/>
                  </a:cubicBezTo>
                  <a:cubicBezTo>
                    <a:pt x="449" y="156"/>
                    <a:pt x="448" y="155"/>
                    <a:pt x="448" y="154"/>
                  </a:cubicBezTo>
                  <a:cubicBezTo>
                    <a:pt x="448" y="153"/>
                    <a:pt x="448" y="152"/>
                    <a:pt x="449" y="152"/>
                  </a:cubicBezTo>
                  <a:close/>
                  <a:moveTo>
                    <a:pt x="420" y="152"/>
                  </a:moveTo>
                  <a:cubicBezTo>
                    <a:pt x="421" y="152"/>
                    <a:pt x="422" y="152"/>
                    <a:pt x="422" y="153"/>
                  </a:cubicBezTo>
                  <a:cubicBezTo>
                    <a:pt x="422" y="154"/>
                    <a:pt x="422" y="155"/>
                    <a:pt x="421" y="155"/>
                  </a:cubicBezTo>
                  <a:cubicBezTo>
                    <a:pt x="420" y="156"/>
                    <a:pt x="419" y="155"/>
                    <a:pt x="418" y="154"/>
                  </a:cubicBezTo>
                  <a:cubicBezTo>
                    <a:pt x="418" y="153"/>
                    <a:pt x="419" y="152"/>
                    <a:pt x="420" y="152"/>
                  </a:cubicBezTo>
                  <a:close/>
                  <a:moveTo>
                    <a:pt x="429" y="157"/>
                  </a:moveTo>
                  <a:cubicBezTo>
                    <a:pt x="430" y="157"/>
                    <a:pt x="431" y="158"/>
                    <a:pt x="431" y="159"/>
                  </a:cubicBezTo>
                  <a:cubicBezTo>
                    <a:pt x="431" y="160"/>
                    <a:pt x="430" y="161"/>
                    <a:pt x="429" y="161"/>
                  </a:cubicBezTo>
                  <a:cubicBezTo>
                    <a:pt x="428" y="161"/>
                    <a:pt x="427" y="160"/>
                    <a:pt x="427" y="159"/>
                  </a:cubicBezTo>
                  <a:cubicBezTo>
                    <a:pt x="427" y="158"/>
                    <a:pt x="428" y="157"/>
                    <a:pt x="429" y="157"/>
                  </a:cubicBezTo>
                  <a:close/>
                  <a:moveTo>
                    <a:pt x="452" y="174"/>
                  </a:moveTo>
                  <a:cubicBezTo>
                    <a:pt x="453" y="174"/>
                    <a:pt x="454" y="175"/>
                    <a:pt x="454" y="176"/>
                  </a:cubicBezTo>
                  <a:cubicBezTo>
                    <a:pt x="454" y="177"/>
                    <a:pt x="454" y="178"/>
                    <a:pt x="453" y="178"/>
                  </a:cubicBezTo>
                  <a:cubicBezTo>
                    <a:pt x="452" y="178"/>
                    <a:pt x="451" y="178"/>
                    <a:pt x="451" y="177"/>
                  </a:cubicBezTo>
                  <a:cubicBezTo>
                    <a:pt x="450" y="176"/>
                    <a:pt x="451" y="175"/>
                    <a:pt x="452" y="174"/>
                  </a:cubicBezTo>
                  <a:close/>
                  <a:moveTo>
                    <a:pt x="439" y="179"/>
                  </a:moveTo>
                  <a:cubicBezTo>
                    <a:pt x="440" y="178"/>
                    <a:pt x="441" y="179"/>
                    <a:pt x="442" y="180"/>
                  </a:cubicBezTo>
                  <a:cubicBezTo>
                    <a:pt x="442" y="181"/>
                    <a:pt x="441" y="182"/>
                    <a:pt x="440" y="182"/>
                  </a:cubicBezTo>
                  <a:cubicBezTo>
                    <a:pt x="439" y="182"/>
                    <a:pt x="438" y="182"/>
                    <a:pt x="438" y="181"/>
                  </a:cubicBezTo>
                  <a:cubicBezTo>
                    <a:pt x="438" y="180"/>
                    <a:pt x="438" y="179"/>
                    <a:pt x="439" y="179"/>
                  </a:cubicBezTo>
                  <a:close/>
                  <a:moveTo>
                    <a:pt x="453" y="206"/>
                  </a:moveTo>
                  <a:cubicBezTo>
                    <a:pt x="454" y="206"/>
                    <a:pt x="455" y="207"/>
                    <a:pt x="455" y="208"/>
                  </a:cubicBezTo>
                  <a:cubicBezTo>
                    <a:pt x="455" y="209"/>
                    <a:pt x="454" y="210"/>
                    <a:pt x="453" y="210"/>
                  </a:cubicBezTo>
                  <a:cubicBezTo>
                    <a:pt x="452" y="210"/>
                    <a:pt x="451" y="209"/>
                    <a:pt x="451" y="208"/>
                  </a:cubicBezTo>
                  <a:cubicBezTo>
                    <a:pt x="451" y="207"/>
                    <a:pt x="452" y="206"/>
                    <a:pt x="453" y="206"/>
                  </a:cubicBezTo>
                  <a:close/>
                  <a:moveTo>
                    <a:pt x="452" y="188"/>
                  </a:moveTo>
                  <a:cubicBezTo>
                    <a:pt x="453" y="188"/>
                    <a:pt x="454" y="189"/>
                    <a:pt x="454" y="190"/>
                  </a:cubicBezTo>
                  <a:cubicBezTo>
                    <a:pt x="455" y="191"/>
                    <a:pt x="454" y="192"/>
                    <a:pt x="453" y="192"/>
                  </a:cubicBezTo>
                  <a:cubicBezTo>
                    <a:pt x="452" y="192"/>
                    <a:pt x="451" y="192"/>
                    <a:pt x="451" y="191"/>
                  </a:cubicBezTo>
                  <a:cubicBezTo>
                    <a:pt x="451" y="190"/>
                    <a:pt x="451" y="189"/>
                    <a:pt x="452" y="188"/>
                  </a:cubicBezTo>
                  <a:close/>
                  <a:moveTo>
                    <a:pt x="440" y="206"/>
                  </a:moveTo>
                  <a:cubicBezTo>
                    <a:pt x="442" y="205"/>
                    <a:pt x="443" y="207"/>
                    <a:pt x="444" y="209"/>
                  </a:cubicBezTo>
                  <a:cubicBezTo>
                    <a:pt x="444" y="210"/>
                    <a:pt x="443" y="212"/>
                    <a:pt x="441" y="212"/>
                  </a:cubicBezTo>
                  <a:cubicBezTo>
                    <a:pt x="439" y="213"/>
                    <a:pt x="437" y="211"/>
                    <a:pt x="437" y="209"/>
                  </a:cubicBezTo>
                  <a:cubicBezTo>
                    <a:pt x="437" y="208"/>
                    <a:pt x="438" y="206"/>
                    <a:pt x="440" y="206"/>
                  </a:cubicBezTo>
                  <a:close/>
                  <a:moveTo>
                    <a:pt x="442" y="188"/>
                  </a:moveTo>
                  <a:cubicBezTo>
                    <a:pt x="443" y="188"/>
                    <a:pt x="444" y="188"/>
                    <a:pt x="444" y="189"/>
                  </a:cubicBezTo>
                  <a:cubicBezTo>
                    <a:pt x="444" y="191"/>
                    <a:pt x="444" y="191"/>
                    <a:pt x="443" y="192"/>
                  </a:cubicBezTo>
                  <a:cubicBezTo>
                    <a:pt x="442" y="192"/>
                    <a:pt x="441" y="191"/>
                    <a:pt x="441" y="190"/>
                  </a:cubicBezTo>
                  <a:cubicBezTo>
                    <a:pt x="441" y="189"/>
                    <a:pt x="441" y="188"/>
                    <a:pt x="442" y="188"/>
                  </a:cubicBezTo>
                  <a:close/>
                  <a:moveTo>
                    <a:pt x="446" y="192"/>
                  </a:moveTo>
                  <a:cubicBezTo>
                    <a:pt x="450" y="191"/>
                    <a:pt x="454" y="194"/>
                    <a:pt x="454" y="198"/>
                  </a:cubicBezTo>
                  <a:cubicBezTo>
                    <a:pt x="455" y="202"/>
                    <a:pt x="452" y="206"/>
                    <a:pt x="448" y="207"/>
                  </a:cubicBezTo>
                  <a:cubicBezTo>
                    <a:pt x="444" y="207"/>
                    <a:pt x="440" y="204"/>
                    <a:pt x="440" y="200"/>
                  </a:cubicBezTo>
                  <a:cubicBezTo>
                    <a:pt x="439" y="196"/>
                    <a:pt x="442" y="193"/>
                    <a:pt x="446" y="192"/>
                  </a:cubicBezTo>
                  <a:close/>
                  <a:moveTo>
                    <a:pt x="448" y="178"/>
                  </a:moveTo>
                  <a:cubicBezTo>
                    <a:pt x="450" y="178"/>
                    <a:pt x="453" y="180"/>
                    <a:pt x="454" y="183"/>
                  </a:cubicBezTo>
                  <a:cubicBezTo>
                    <a:pt x="454" y="186"/>
                    <a:pt x="452" y="189"/>
                    <a:pt x="449" y="189"/>
                  </a:cubicBezTo>
                  <a:cubicBezTo>
                    <a:pt x="446" y="189"/>
                    <a:pt x="443" y="187"/>
                    <a:pt x="443" y="184"/>
                  </a:cubicBezTo>
                  <a:cubicBezTo>
                    <a:pt x="443" y="182"/>
                    <a:pt x="445" y="179"/>
                    <a:pt x="448" y="178"/>
                  </a:cubicBezTo>
                  <a:close/>
                  <a:moveTo>
                    <a:pt x="420" y="157"/>
                  </a:moveTo>
                  <a:cubicBezTo>
                    <a:pt x="422" y="157"/>
                    <a:pt x="425" y="159"/>
                    <a:pt x="425" y="161"/>
                  </a:cubicBezTo>
                  <a:cubicBezTo>
                    <a:pt x="425" y="164"/>
                    <a:pt x="424" y="166"/>
                    <a:pt x="421" y="166"/>
                  </a:cubicBezTo>
                  <a:cubicBezTo>
                    <a:pt x="419" y="167"/>
                    <a:pt x="416" y="165"/>
                    <a:pt x="416" y="163"/>
                  </a:cubicBezTo>
                  <a:cubicBezTo>
                    <a:pt x="416" y="160"/>
                    <a:pt x="418" y="158"/>
                    <a:pt x="420" y="157"/>
                  </a:cubicBezTo>
                  <a:close/>
                  <a:moveTo>
                    <a:pt x="448" y="127"/>
                  </a:moveTo>
                  <a:cubicBezTo>
                    <a:pt x="449" y="127"/>
                    <a:pt x="450" y="128"/>
                    <a:pt x="450" y="129"/>
                  </a:cubicBezTo>
                  <a:cubicBezTo>
                    <a:pt x="451" y="130"/>
                    <a:pt x="450" y="131"/>
                    <a:pt x="449" y="131"/>
                  </a:cubicBezTo>
                  <a:cubicBezTo>
                    <a:pt x="448" y="131"/>
                    <a:pt x="447" y="130"/>
                    <a:pt x="447" y="129"/>
                  </a:cubicBezTo>
                  <a:cubicBezTo>
                    <a:pt x="447" y="128"/>
                    <a:pt x="447" y="127"/>
                    <a:pt x="448" y="127"/>
                  </a:cubicBezTo>
                  <a:close/>
                  <a:moveTo>
                    <a:pt x="448" y="112"/>
                  </a:moveTo>
                  <a:cubicBezTo>
                    <a:pt x="449" y="112"/>
                    <a:pt x="450" y="113"/>
                    <a:pt x="450" y="114"/>
                  </a:cubicBezTo>
                  <a:cubicBezTo>
                    <a:pt x="450" y="115"/>
                    <a:pt x="449" y="116"/>
                    <a:pt x="448" y="116"/>
                  </a:cubicBezTo>
                  <a:cubicBezTo>
                    <a:pt x="447" y="116"/>
                    <a:pt x="446" y="115"/>
                    <a:pt x="446" y="114"/>
                  </a:cubicBezTo>
                  <a:cubicBezTo>
                    <a:pt x="446" y="113"/>
                    <a:pt x="447" y="112"/>
                    <a:pt x="448" y="112"/>
                  </a:cubicBezTo>
                  <a:close/>
                  <a:moveTo>
                    <a:pt x="446" y="118"/>
                  </a:moveTo>
                  <a:cubicBezTo>
                    <a:pt x="448" y="117"/>
                    <a:pt x="450" y="119"/>
                    <a:pt x="451" y="121"/>
                  </a:cubicBezTo>
                  <a:cubicBezTo>
                    <a:pt x="451" y="124"/>
                    <a:pt x="449" y="126"/>
                    <a:pt x="447" y="126"/>
                  </a:cubicBezTo>
                  <a:cubicBezTo>
                    <a:pt x="444" y="127"/>
                    <a:pt x="442" y="125"/>
                    <a:pt x="442" y="123"/>
                  </a:cubicBezTo>
                  <a:cubicBezTo>
                    <a:pt x="442" y="120"/>
                    <a:pt x="443" y="118"/>
                    <a:pt x="446" y="118"/>
                  </a:cubicBezTo>
                  <a:close/>
                  <a:moveTo>
                    <a:pt x="416" y="133"/>
                  </a:moveTo>
                  <a:cubicBezTo>
                    <a:pt x="417" y="133"/>
                    <a:pt x="418" y="133"/>
                    <a:pt x="418" y="135"/>
                  </a:cubicBezTo>
                  <a:cubicBezTo>
                    <a:pt x="418" y="136"/>
                    <a:pt x="418" y="136"/>
                    <a:pt x="417" y="137"/>
                  </a:cubicBezTo>
                  <a:cubicBezTo>
                    <a:pt x="416" y="137"/>
                    <a:pt x="415" y="136"/>
                    <a:pt x="415" y="135"/>
                  </a:cubicBezTo>
                  <a:cubicBezTo>
                    <a:pt x="414" y="134"/>
                    <a:pt x="415" y="133"/>
                    <a:pt x="416" y="133"/>
                  </a:cubicBezTo>
                  <a:close/>
                  <a:moveTo>
                    <a:pt x="418" y="125"/>
                  </a:moveTo>
                  <a:cubicBezTo>
                    <a:pt x="420" y="125"/>
                    <a:pt x="422" y="126"/>
                    <a:pt x="422" y="128"/>
                  </a:cubicBezTo>
                  <a:cubicBezTo>
                    <a:pt x="422" y="130"/>
                    <a:pt x="421" y="132"/>
                    <a:pt x="419" y="132"/>
                  </a:cubicBezTo>
                  <a:cubicBezTo>
                    <a:pt x="417" y="132"/>
                    <a:pt x="415" y="131"/>
                    <a:pt x="415" y="129"/>
                  </a:cubicBezTo>
                  <a:cubicBezTo>
                    <a:pt x="415" y="127"/>
                    <a:pt x="416" y="125"/>
                    <a:pt x="418" y="125"/>
                  </a:cubicBezTo>
                  <a:close/>
                  <a:moveTo>
                    <a:pt x="413" y="138"/>
                  </a:moveTo>
                  <a:cubicBezTo>
                    <a:pt x="416" y="137"/>
                    <a:pt x="418" y="139"/>
                    <a:pt x="418" y="141"/>
                  </a:cubicBezTo>
                  <a:cubicBezTo>
                    <a:pt x="419" y="144"/>
                    <a:pt x="417" y="146"/>
                    <a:pt x="415" y="146"/>
                  </a:cubicBezTo>
                  <a:cubicBezTo>
                    <a:pt x="412" y="147"/>
                    <a:pt x="410" y="145"/>
                    <a:pt x="410" y="143"/>
                  </a:cubicBezTo>
                  <a:cubicBezTo>
                    <a:pt x="409" y="140"/>
                    <a:pt x="411" y="138"/>
                    <a:pt x="413" y="138"/>
                  </a:cubicBezTo>
                  <a:close/>
                  <a:moveTo>
                    <a:pt x="441" y="156"/>
                  </a:moveTo>
                  <a:cubicBezTo>
                    <a:pt x="447" y="156"/>
                    <a:pt x="453" y="160"/>
                    <a:pt x="453" y="166"/>
                  </a:cubicBezTo>
                  <a:cubicBezTo>
                    <a:pt x="454" y="172"/>
                    <a:pt x="450" y="177"/>
                    <a:pt x="444" y="178"/>
                  </a:cubicBezTo>
                  <a:cubicBezTo>
                    <a:pt x="438" y="179"/>
                    <a:pt x="433" y="175"/>
                    <a:pt x="432" y="169"/>
                  </a:cubicBezTo>
                  <a:cubicBezTo>
                    <a:pt x="431" y="163"/>
                    <a:pt x="435" y="157"/>
                    <a:pt x="441" y="156"/>
                  </a:cubicBezTo>
                  <a:close/>
                  <a:moveTo>
                    <a:pt x="402" y="118"/>
                  </a:moveTo>
                  <a:cubicBezTo>
                    <a:pt x="407" y="117"/>
                    <a:pt x="413" y="121"/>
                    <a:pt x="414" y="127"/>
                  </a:cubicBezTo>
                  <a:cubicBezTo>
                    <a:pt x="415" y="133"/>
                    <a:pt x="410" y="139"/>
                    <a:pt x="404" y="140"/>
                  </a:cubicBezTo>
                  <a:cubicBezTo>
                    <a:pt x="398" y="140"/>
                    <a:pt x="393" y="136"/>
                    <a:pt x="392" y="130"/>
                  </a:cubicBezTo>
                  <a:cubicBezTo>
                    <a:pt x="391" y="124"/>
                    <a:pt x="396" y="119"/>
                    <a:pt x="402" y="118"/>
                  </a:cubicBezTo>
                  <a:close/>
                  <a:moveTo>
                    <a:pt x="433" y="125"/>
                  </a:moveTo>
                  <a:cubicBezTo>
                    <a:pt x="441" y="124"/>
                    <a:pt x="449" y="130"/>
                    <a:pt x="450" y="138"/>
                  </a:cubicBezTo>
                  <a:cubicBezTo>
                    <a:pt x="451" y="147"/>
                    <a:pt x="445" y="154"/>
                    <a:pt x="437" y="155"/>
                  </a:cubicBezTo>
                  <a:cubicBezTo>
                    <a:pt x="429" y="156"/>
                    <a:pt x="421" y="151"/>
                    <a:pt x="420" y="142"/>
                  </a:cubicBezTo>
                  <a:cubicBezTo>
                    <a:pt x="419" y="134"/>
                    <a:pt x="425" y="126"/>
                    <a:pt x="433" y="125"/>
                  </a:cubicBezTo>
                  <a:close/>
                  <a:moveTo>
                    <a:pt x="304" y="93"/>
                  </a:moveTo>
                  <a:cubicBezTo>
                    <a:pt x="312" y="91"/>
                    <a:pt x="320" y="97"/>
                    <a:pt x="321" y="106"/>
                  </a:cubicBezTo>
                  <a:cubicBezTo>
                    <a:pt x="322" y="114"/>
                    <a:pt x="316" y="122"/>
                    <a:pt x="308" y="123"/>
                  </a:cubicBezTo>
                  <a:cubicBezTo>
                    <a:pt x="299" y="124"/>
                    <a:pt x="292" y="118"/>
                    <a:pt x="290" y="110"/>
                  </a:cubicBezTo>
                  <a:cubicBezTo>
                    <a:pt x="289" y="101"/>
                    <a:pt x="295" y="94"/>
                    <a:pt x="304" y="93"/>
                  </a:cubicBezTo>
                  <a:close/>
                  <a:moveTo>
                    <a:pt x="272" y="132"/>
                  </a:moveTo>
                  <a:cubicBezTo>
                    <a:pt x="273" y="132"/>
                    <a:pt x="274" y="133"/>
                    <a:pt x="274" y="134"/>
                  </a:cubicBezTo>
                  <a:cubicBezTo>
                    <a:pt x="274" y="135"/>
                    <a:pt x="273" y="136"/>
                    <a:pt x="272" y="136"/>
                  </a:cubicBezTo>
                  <a:cubicBezTo>
                    <a:pt x="271" y="136"/>
                    <a:pt x="271" y="135"/>
                    <a:pt x="270" y="134"/>
                  </a:cubicBezTo>
                  <a:cubicBezTo>
                    <a:pt x="270" y="133"/>
                    <a:pt x="271" y="132"/>
                    <a:pt x="272" y="132"/>
                  </a:cubicBezTo>
                  <a:close/>
                  <a:moveTo>
                    <a:pt x="290" y="124"/>
                  </a:moveTo>
                  <a:cubicBezTo>
                    <a:pt x="292" y="124"/>
                    <a:pt x="294" y="125"/>
                    <a:pt x="294" y="127"/>
                  </a:cubicBezTo>
                  <a:cubicBezTo>
                    <a:pt x="294" y="129"/>
                    <a:pt x="293" y="130"/>
                    <a:pt x="291" y="131"/>
                  </a:cubicBezTo>
                  <a:cubicBezTo>
                    <a:pt x="289" y="131"/>
                    <a:pt x="288" y="129"/>
                    <a:pt x="287" y="128"/>
                  </a:cubicBezTo>
                  <a:cubicBezTo>
                    <a:pt x="287" y="126"/>
                    <a:pt x="288" y="124"/>
                    <a:pt x="290" y="124"/>
                  </a:cubicBezTo>
                  <a:close/>
                  <a:moveTo>
                    <a:pt x="264" y="126"/>
                  </a:moveTo>
                  <a:cubicBezTo>
                    <a:pt x="266" y="126"/>
                    <a:pt x="268" y="127"/>
                    <a:pt x="268" y="129"/>
                  </a:cubicBezTo>
                  <a:cubicBezTo>
                    <a:pt x="268" y="131"/>
                    <a:pt x="267" y="132"/>
                    <a:pt x="265" y="133"/>
                  </a:cubicBezTo>
                  <a:cubicBezTo>
                    <a:pt x="263" y="133"/>
                    <a:pt x="261" y="132"/>
                    <a:pt x="261" y="130"/>
                  </a:cubicBezTo>
                  <a:cubicBezTo>
                    <a:pt x="261" y="128"/>
                    <a:pt x="262" y="126"/>
                    <a:pt x="264" y="126"/>
                  </a:cubicBezTo>
                  <a:close/>
                  <a:moveTo>
                    <a:pt x="272" y="119"/>
                  </a:moveTo>
                  <a:cubicBezTo>
                    <a:pt x="275" y="119"/>
                    <a:pt x="278" y="121"/>
                    <a:pt x="278" y="124"/>
                  </a:cubicBezTo>
                  <a:cubicBezTo>
                    <a:pt x="279" y="127"/>
                    <a:pt x="277" y="129"/>
                    <a:pt x="274" y="130"/>
                  </a:cubicBezTo>
                  <a:cubicBezTo>
                    <a:pt x="271" y="130"/>
                    <a:pt x="268" y="128"/>
                    <a:pt x="268" y="125"/>
                  </a:cubicBezTo>
                  <a:cubicBezTo>
                    <a:pt x="267" y="122"/>
                    <a:pt x="269" y="120"/>
                    <a:pt x="272" y="119"/>
                  </a:cubicBezTo>
                  <a:close/>
                  <a:moveTo>
                    <a:pt x="264" y="87"/>
                  </a:moveTo>
                  <a:cubicBezTo>
                    <a:pt x="265" y="87"/>
                    <a:pt x="266" y="88"/>
                    <a:pt x="266" y="89"/>
                  </a:cubicBezTo>
                  <a:cubicBezTo>
                    <a:pt x="266" y="90"/>
                    <a:pt x="265" y="91"/>
                    <a:pt x="264" y="91"/>
                  </a:cubicBezTo>
                  <a:cubicBezTo>
                    <a:pt x="263" y="91"/>
                    <a:pt x="262" y="91"/>
                    <a:pt x="262" y="90"/>
                  </a:cubicBezTo>
                  <a:cubicBezTo>
                    <a:pt x="262" y="89"/>
                    <a:pt x="263" y="88"/>
                    <a:pt x="264" y="87"/>
                  </a:cubicBezTo>
                  <a:close/>
                  <a:moveTo>
                    <a:pt x="266" y="103"/>
                  </a:moveTo>
                  <a:cubicBezTo>
                    <a:pt x="267" y="103"/>
                    <a:pt x="268" y="103"/>
                    <a:pt x="268" y="104"/>
                  </a:cubicBezTo>
                  <a:cubicBezTo>
                    <a:pt x="268" y="105"/>
                    <a:pt x="268" y="106"/>
                    <a:pt x="267" y="107"/>
                  </a:cubicBezTo>
                  <a:cubicBezTo>
                    <a:pt x="266" y="107"/>
                    <a:pt x="265" y="106"/>
                    <a:pt x="265" y="105"/>
                  </a:cubicBezTo>
                  <a:cubicBezTo>
                    <a:pt x="264" y="104"/>
                    <a:pt x="265" y="103"/>
                    <a:pt x="266" y="103"/>
                  </a:cubicBezTo>
                  <a:close/>
                  <a:moveTo>
                    <a:pt x="255" y="100"/>
                  </a:moveTo>
                  <a:cubicBezTo>
                    <a:pt x="256" y="100"/>
                    <a:pt x="257" y="101"/>
                    <a:pt x="257" y="102"/>
                  </a:cubicBezTo>
                  <a:cubicBezTo>
                    <a:pt x="257" y="103"/>
                    <a:pt x="256" y="104"/>
                    <a:pt x="255" y="104"/>
                  </a:cubicBezTo>
                  <a:cubicBezTo>
                    <a:pt x="254" y="104"/>
                    <a:pt x="253" y="103"/>
                    <a:pt x="253" y="102"/>
                  </a:cubicBezTo>
                  <a:cubicBezTo>
                    <a:pt x="253" y="101"/>
                    <a:pt x="254" y="100"/>
                    <a:pt x="255" y="100"/>
                  </a:cubicBezTo>
                  <a:close/>
                  <a:moveTo>
                    <a:pt x="262" y="92"/>
                  </a:moveTo>
                  <a:cubicBezTo>
                    <a:pt x="264" y="92"/>
                    <a:pt x="267" y="94"/>
                    <a:pt x="268" y="97"/>
                  </a:cubicBezTo>
                  <a:cubicBezTo>
                    <a:pt x="268" y="100"/>
                    <a:pt x="266" y="102"/>
                    <a:pt x="263" y="103"/>
                  </a:cubicBezTo>
                  <a:cubicBezTo>
                    <a:pt x="260" y="103"/>
                    <a:pt x="257" y="101"/>
                    <a:pt x="257" y="98"/>
                  </a:cubicBezTo>
                  <a:cubicBezTo>
                    <a:pt x="257" y="95"/>
                    <a:pt x="259" y="93"/>
                    <a:pt x="262" y="92"/>
                  </a:cubicBezTo>
                  <a:close/>
                  <a:moveTo>
                    <a:pt x="243" y="120"/>
                  </a:moveTo>
                  <a:cubicBezTo>
                    <a:pt x="246" y="120"/>
                    <a:pt x="249" y="122"/>
                    <a:pt x="249" y="125"/>
                  </a:cubicBezTo>
                  <a:cubicBezTo>
                    <a:pt x="249" y="128"/>
                    <a:pt x="247" y="130"/>
                    <a:pt x="244" y="131"/>
                  </a:cubicBezTo>
                  <a:cubicBezTo>
                    <a:pt x="241" y="131"/>
                    <a:pt x="239" y="129"/>
                    <a:pt x="238" y="126"/>
                  </a:cubicBezTo>
                  <a:cubicBezTo>
                    <a:pt x="238" y="123"/>
                    <a:pt x="240" y="121"/>
                    <a:pt x="243" y="120"/>
                  </a:cubicBezTo>
                  <a:close/>
                  <a:moveTo>
                    <a:pt x="257" y="105"/>
                  </a:moveTo>
                  <a:cubicBezTo>
                    <a:pt x="263" y="104"/>
                    <a:pt x="268" y="108"/>
                    <a:pt x="269" y="114"/>
                  </a:cubicBezTo>
                  <a:cubicBezTo>
                    <a:pt x="270" y="120"/>
                    <a:pt x="266" y="125"/>
                    <a:pt x="260" y="126"/>
                  </a:cubicBezTo>
                  <a:cubicBezTo>
                    <a:pt x="254" y="127"/>
                    <a:pt x="248" y="123"/>
                    <a:pt x="247" y="117"/>
                  </a:cubicBezTo>
                  <a:cubicBezTo>
                    <a:pt x="247" y="111"/>
                    <a:pt x="251" y="105"/>
                    <a:pt x="257" y="105"/>
                  </a:cubicBezTo>
                  <a:close/>
                  <a:moveTo>
                    <a:pt x="252" y="128"/>
                  </a:moveTo>
                  <a:cubicBezTo>
                    <a:pt x="256" y="128"/>
                    <a:pt x="260" y="131"/>
                    <a:pt x="261" y="135"/>
                  </a:cubicBezTo>
                  <a:cubicBezTo>
                    <a:pt x="261" y="139"/>
                    <a:pt x="258" y="142"/>
                    <a:pt x="254" y="143"/>
                  </a:cubicBezTo>
                  <a:cubicBezTo>
                    <a:pt x="250" y="143"/>
                    <a:pt x="247" y="141"/>
                    <a:pt x="246" y="137"/>
                  </a:cubicBezTo>
                  <a:cubicBezTo>
                    <a:pt x="246" y="133"/>
                    <a:pt x="248" y="129"/>
                    <a:pt x="252" y="128"/>
                  </a:cubicBezTo>
                  <a:close/>
                  <a:moveTo>
                    <a:pt x="242" y="152"/>
                  </a:moveTo>
                  <a:cubicBezTo>
                    <a:pt x="244" y="152"/>
                    <a:pt x="246" y="153"/>
                    <a:pt x="246" y="155"/>
                  </a:cubicBezTo>
                  <a:cubicBezTo>
                    <a:pt x="246" y="157"/>
                    <a:pt x="245" y="158"/>
                    <a:pt x="243" y="159"/>
                  </a:cubicBezTo>
                  <a:cubicBezTo>
                    <a:pt x="241" y="159"/>
                    <a:pt x="240" y="158"/>
                    <a:pt x="239" y="156"/>
                  </a:cubicBezTo>
                  <a:cubicBezTo>
                    <a:pt x="239" y="154"/>
                    <a:pt x="240" y="152"/>
                    <a:pt x="242" y="152"/>
                  </a:cubicBezTo>
                  <a:close/>
                  <a:moveTo>
                    <a:pt x="279" y="166"/>
                  </a:moveTo>
                  <a:cubicBezTo>
                    <a:pt x="280" y="166"/>
                    <a:pt x="281" y="166"/>
                    <a:pt x="281" y="167"/>
                  </a:cubicBezTo>
                  <a:cubicBezTo>
                    <a:pt x="281" y="168"/>
                    <a:pt x="281" y="169"/>
                    <a:pt x="280" y="170"/>
                  </a:cubicBezTo>
                  <a:cubicBezTo>
                    <a:pt x="279" y="170"/>
                    <a:pt x="278" y="169"/>
                    <a:pt x="278" y="168"/>
                  </a:cubicBezTo>
                  <a:cubicBezTo>
                    <a:pt x="277" y="167"/>
                    <a:pt x="278" y="166"/>
                    <a:pt x="279" y="166"/>
                  </a:cubicBezTo>
                  <a:close/>
                  <a:moveTo>
                    <a:pt x="274" y="170"/>
                  </a:moveTo>
                  <a:cubicBezTo>
                    <a:pt x="277" y="170"/>
                    <a:pt x="280" y="172"/>
                    <a:pt x="280" y="175"/>
                  </a:cubicBezTo>
                  <a:cubicBezTo>
                    <a:pt x="281" y="178"/>
                    <a:pt x="279" y="181"/>
                    <a:pt x="276" y="181"/>
                  </a:cubicBezTo>
                  <a:cubicBezTo>
                    <a:pt x="273" y="181"/>
                    <a:pt x="270" y="179"/>
                    <a:pt x="270" y="176"/>
                  </a:cubicBezTo>
                  <a:cubicBezTo>
                    <a:pt x="269" y="173"/>
                    <a:pt x="271" y="171"/>
                    <a:pt x="274" y="170"/>
                  </a:cubicBezTo>
                  <a:close/>
                  <a:moveTo>
                    <a:pt x="249" y="171"/>
                  </a:moveTo>
                  <a:cubicBezTo>
                    <a:pt x="252" y="171"/>
                    <a:pt x="255" y="173"/>
                    <a:pt x="255" y="176"/>
                  </a:cubicBezTo>
                  <a:cubicBezTo>
                    <a:pt x="255" y="179"/>
                    <a:pt x="253" y="181"/>
                    <a:pt x="250" y="182"/>
                  </a:cubicBezTo>
                  <a:cubicBezTo>
                    <a:pt x="247" y="182"/>
                    <a:pt x="245" y="180"/>
                    <a:pt x="244" y="177"/>
                  </a:cubicBezTo>
                  <a:cubicBezTo>
                    <a:pt x="244" y="174"/>
                    <a:pt x="246" y="172"/>
                    <a:pt x="249" y="171"/>
                  </a:cubicBezTo>
                  <a:close/>
                  <a:moveTo>
                    <a:pt x="262" y="175"/>
                  </a:moveTo>
                  <a:cubicBezTo>
                    <a:pt x="266" y="175"/>
                    <a:pt x="269" y="178"/>
                    <a:pt x="270" y="182"/>
                  </a:cubicBezTo>
                  <a:cubicBezTo>
                    <a:pt x="270" y="186"/>
                    <a:pt x="268" y="189"/>
                    <a:pt x="264" y="190"/>
                  </a:cubicBezTo>
                  <a:cubicBezTo>
                    <a:pt x="260" y="190"/>
                    <a:pt x="256" y="188"/>
                    <a:pt x="255" y="184"/>
                  </a:cubicBezTo>
                  <a:cubicBezTo>
                    <a:pt x="255" y="180"/>
                    <a:pt x="258" y="176"/>
                    <a:pt x="262" y="175"/>
                  </a:cubicBezTo>
                  <a:close/>
                  <a:moveTo>
                    <a:pt x="239" y="160"/>
                  </a:moveTo>
                  <a:cubicBezTo>
                    <a:pt x="243" y="159"/>
                    <a:pt x="246" y="162"/>
                    <a:pt x="247" y="166"/>
                  </a:cubicBezTo>
                  <a:cubicBezTo>
                    <a:pt x="247" y="170"/>
                    <a:pt x="244" y="174"/>
                    <a:pt x="240" y="174"/>
                  </a:cubicBezTo>
                  <a:cubicBezTo>
                    <a:pt x="236" y="175"/>
                    <a:pt x="233" y="172"/>
                    <a:pt x="232" y="168"/>
                  </a:cubicBezTo>
                  <a:cubicBezTo>
                    <a:pt x="232" y="164"/>
                    <a:pt x="234" y="160"/>
                    <a:pt x="239" y="160"/>
                  </a:cubicBezTo>
                  <a:close/>
                  <a:moveTo>
                    <a:pt x="260" y="143"/>
                  </a:moveTo>
                  <a:cubicBezTo>
                    <a:pt x="269" y="142"/>
                    <a:pt x="276" y="148"/>
                    <a:pt x="277" y="156"/>
                  </a:cubicBezTo>
                  <a:cubicBezTo>
                    <a:pt x="278" y="164"/>
                    <a:pt x="273" y="172"/>
                    <a:pt x="264" y="173"/>
                  </a:cubicBezTo>
                  <a:cubicBezTo>
                    <a:pt x="256" y="174"/>
                    <a:pt x="248" y="168"/>
                    <a:pt x="247" y="160"/>
                  </a:cubicBezTo>
                  <a:cubicBezTo>
                    <a:pt x="246" y="152"/>
                    <a:pt x="252" y="144"/>
                    <a:pt x="260" y="143"/>
                  </a:cubicBezTo>
                  <a:close/>
                  <a:moveTo>
                    <a:pt x="424" y="76"/>
                  </a:moveTo>
                  <a:cubicBezTo>
                    <a:pt x="411" y="77"/>
                    <a:pt x="401" y="88"/>
                    <a:pt x="401" y="102"/>
                  </a:cubicBezTo>
                  <a:cubicBezTo>
                    <a:pt x="402" y="115"/>
                    <a:pt x="414" y="125"/>
                    <a:pt x="427" y="124"/>
                  </a:cubicBezTo>
                  <a:cubicBezTo>
                    <a:pt x="440" y="124"/>
                    <a:pt x="450" y="112"/>
                    <a:pt x="450" y="99"/>
                  </a:cubicBezTo>
                  <a:cubicBezTo>
                    <a:pt x="449" y="86"/>
                    <a:pt x="437" y="75"/>
                    <a:pt x="424" y="76"/>
                  </a:cubicBezTo>
                  <a:close/>
                  <a:moveTo>
                    <a:pt x="377" y="22"/>
                  </a:moveTo>
                  <a:cubicBezTo>
                    <a:pt x="357" y="23"/>
                    <a:pt x="342" y="40"/>
                    <a:pt x="343" y="60"/>
                  </a:cubicBezTo>
                  <a:cubicBezTo>
                    <a:pt x="344" y="80"/>
                    <a:pt x="361" y="95"/>
                    <a:pt x="381" y="94"/>
                  </a:cubicBezTo>
                  <a:cubicBezTo>
                    <a:pt x="401" y="93"/>
                    <a:pt x="416" y="76"/>
                    <a:pt x="415" y="56"/>
                  </a:cubicBezTo>
                  <a:cubicBezTo>
                    <a:pt x="414" y="36"/>
                    <a:pt x="397" y="20"/>
                    <a:pt x="377" y="22"/>
                  </a:cubicBezTo>
                  <a:close/>
                  <a:moveTo>
                    <a:pt x="234" y="588"/>
                  </a:moveTo>
                  <a:cubicBezTo>
                    <a:pt x="214" y="589"/>
                    <a:pt x="198" y="606"/>
                    <a:pt x="200" y="626"/>
                  </a:cubicBezTo>
                  <a:cubicBezTo>
                    <a:pt x="201" y="646"/>
                    <a:pt x="218" y="662"/>
                    <a:pt x="238" y="660"/>
                  </a:cubicBezTo>
                  <a:cubicBezTo>
                    <a:pt x="258" y="659"/>
                    <a:pt x="273" y="642"/>
                    <a:pt x="272" y="622"/>
                  </a:cubicBezTo>
                  <a:cubicBezTo>
                    <a:pt x="271" y="602"/>
                    <a:pt x="253" y="587"/>
                    <a:pt x="234" y="588"/>
                  </a:cubicBezTo>
                  <a:close/>
                  <a:moveTo>
                    <a:pt x="169" y="632"/>
                  </a:moveTo>
                  <a:cubicBezTo>
                    <a:pt x="149" y="634"/>
                    <a:pt x="134" y="651"/>
                    <a:pt x="135" y="671"/>
                  </a:cubicBezTo>
                  <a:cubicBezTo>
                    <a:pt x="137" y="691"/>
                    <a:pt x="154" y="706"/>
                    <a:pt x="174" y="705"/>
                  </a:cubicBezTo>
                  <a:cubicBezTo>
                    <a:pt x="194" y="704"/>
                    <a:pt x="209" y="686"/>
                    <a:pt x="208" y="666"/>
                  </a:cubicBezTo>
                  <a:cubicBezTo>
                    <a:pt x="206" y="647"/>
                    <a:pt x="189" y="631"/>
                    <a:pt x="169" y="632"/>
                  </a:cubicBezTo>
                  <a:close/>
                  <a:moveTo>
                    <a:pt x="309" y="580"/>
                  </a:moveTo>
                  <a:cubicBezTo>
                    <a:pt x="289" y="581"/>
                    <a:pt x="273" y="598"/>
                    <a:pt x="275" y="618"/>
                  </a:cubicBezTo>
                  <a:cubicBezTo>
                    <a:pt x="276" y="638"/>
                    <a:pt x="293" y="653"/>
                    <a:pt x="313" y="652"/>
                  </a:cubicBezTo>
                  <a:cubicBezTo>
                    <a:pt x="333" y="651"/>
                    <a:pt x="348" y="634"/>
                    <a:pt x="347" y="614"/>
                  </a:cubicBezTo>
                  <a:cubicBezTo>
                    <a:pt x="346" y="594"/>
                    <a:pt x="329" y="579"/>
                    <a:pt x="309" y="580"/>
                  </a:cubicBezTo>
                  <a:close/>
                  <a:moveTo>
                    <a:pt x="117" y="572"/>
                  </a:moveTo>
                  <a:cubicBezTo>
                    <a:pt x="103" y="574"/>
                    <a:pt x="91" y="564"/>
                    <a:pt x="90" y="551"/>
                  </a:cubicBezTo>
                  <a:cubicBezTo>
                    <a:pt x="88" y="538"/>
                    <a:pt x="97" y="526"/>
                    <a:pt x="111" y="524"/>
                  </a:cubicBezTo>
                  <a:cubicBezTo>
                    <a:pt x="124" y="523"/>
                    <a:pt x="136" y="532"/>
                    <a:pt x="138" y="545"/>
                  </a:cubicBezTo>
                  <a:cubicBezTo>
                    <a:pt x="139" y="558"/>
                    <a:pt x="130" y="570"/>
                    <a:pt x="117" y="572"/>
                  </a:cubicBezTo>
                  <a:close/>
                  <a:moveTo>
                    <a:pt x="210" y="570"/>
                  </a:moveTo>
                  <a:cubicBezTo>
                    <a:pt x="216" y="569"/>
                    <a:pt x="222" y="573"/>
                    <a:pt x="223" y="579"/>
                  </a:cubicBezTo>
                  <a:cubicBezTo>
                    <a:pt x="224" y="585"/>
                    <a:pt x="219" y="591"/>
                    <a:pt x="213" y="591"/>
                  </a:cubicBezTo>
                  <a:cubicBezTo>
                    <a:pt x="207" y="592"/>
                    <a:pt x="202" y="588"/>
                    <a:pt x="201" y="582"/>
                  </a:cubicBezTo>
                  <a:cubicBezTo>
                    <a:pt x="200" y="576"/>
                    <a:pt x="205" y="571"/>
                    <a:pt x="210" y="570"/>
                  </a:cubicBezTo>
                  <a:close/>
                  <a:moveTo>
                    <a:pt x="208" y="557"/>
                  </a:moveTo>
                  <a:cubicBezTo>
                    <a:pt x="209" y="557"/>
                    <a:pt x="210" y="557"/>
                    <a:pt x="210" y="558"/>
                  </a:cubicBezTo>
                  <a:cubicBezTo>
                    <a:pt x="210" y="559"/>
                    <a:pt x="209" y="560"/>
                    <a:pt x="208" y="560"/>
                  </a:cubicBezTo>
                  <a:cubicBezTo>
                    <a:pt x="207" y="561"/>
                    <a:pt x="206" y="560"/>
                    <a:pt x="206" y="559"/>
                  </a:cubicBezTo>
                  <a:cubicBezTo>
                    <a:pt x="206" y="558"/>
                    <a:pt x="207" y="557"/>
                    <a:pt x="208" y="557"/>
                  </a:cubicBezTo>
                  <a:close/>
                  <a:moveTo>
                    <a:pt x="208" y="543"/>
                  </a:moveTo>
                  <a:cubicBezTo>
                    <a:pt x="211" y="543"/>
                    <a:pt x="214" y="545"/>
                    <a:pt x="214" y="548"/>
                  </a:cubicBezTo>
                  <a:cubicBezTo>
                    <a:pt x="215" y="551"/>
                    <a:pt x="213" y="554"/>
                    <a:pt x="210" y="554"/>
                  </a:cubicBezTo>
                  <a:cubicBezTo>
                    <a:pt x="207" y="554"/>
                    <a:pt x="204" y="552"/>
                    <a:pt x="204" y="549"/>
                  </a:cubicBezTo>
                  <a:cubicBezTo>
                    <a:pt x="203" y="547"/>
                    <a:pt x="205" y="544"/>
                    <a:pt x="208" y="543"/>
                  </a:cubicBezTo>
                  <a:close/>
                  <a:moveTo>
                    <a:pt x="182" y="533"/>
                  </a:moveTo>
                  <a:cubicBezTo>
                    <a:pt x="183" y="533"/>
                    <a:pt x="184" y="532"/>
                    <a:pt x="184" y="531"/>
                  </a:cubicBezTo>
                  <a:cubicBezTo>
                    <a:pt x="184" y="530"/>
                    <a:pt x="183" y="529"/>
                    <a:pt x="182" y="529"/>
                  </a:cubicBezTo>
                  <a:cubicBezTo>
                    <a:pt x="181" y="529"/>
                    <a:pt x="180" y="530"/>
                    <a:pt x="180" y="531"/>
                  </a:cubicBezTo>
                  <a:cubicBezTo>
                    <a:pt x="181" y="532"/>
                    <a:pt x="181" y="533"/>
                    <a:pt x="182" y="533"/>
                  </a:cubicBezTo>
                  <a:close/>
                  <a:moveTo>
                    <a:pt x="194" y="526"/>
                  </a:moveTo>
                  <a:cubicBezTo>
                    <a:pt x="196" y="526"/>
                    <a:pt x="198" y="527"/>
                    <a:pt x="198" y="529"/>
                  </a:cubicBezTo>
                  <a:cubicBezTo>
                    <a:pt x="198" y="531"/>
                    <a:pt x="197" y="533"/>
                    <a:pt x="195" y="533"/>
                  </a:cubicBezTo>
                  <a:cubicBezTo>
                    <a:pt x="193" y="533"/>
                    <a:pt x="192" y="532"/>
                    <a:pt x="191" y="530"/>
                  </a:cubicBezTo>
                  <a:cubicBezTo>
                    <a:pt x="191" y="528"/>
                    <a:pt x="192" y="526"/>
                    <a:pt x="194" y="526"/>
                  </a:cubicBezTo>
                  <a:close/>
                  <a:moveTo>
                    <a:pt x="202" y="521"/>
                  </a:moveTo>
                  <a:cubicBezTo>
                    <a:pt x="204" y="521"/>
                    <a:pt x="205" y="522"/>
                    <a:pt x="206" y="524"/>
                  </a:cubicBezTo>
                  <a:cubicBezTo>
                    <a:pt x="206" y="526"/>
                    <a:pt x="204" y="527"/>
                    <a:pt x="203" y="528"/>
                  </a:cubicBezTo>
                  <a:cubicBezTo>
                    <a:pt x="201" y="528"/>
                    <a:pt x="199" y="526"/>
                    <a:pt x="199" y="525"/>
                  </a:cubicBezTo>
                  <a:cubicBezTo>
                    <a:pt x="199" y="523"/>
                    <a:pt x="200" y="521"/>
                    <a:pt x="202" y="521"/>
                  </a:cubicBezTo>
                  <a:close/>
                  <a:moveTo>
                    <a:pt x="182" y="331"/>
                  </a:moveTo>
                  <a:cubicBezTo>
                    <a:pt x="188" y="330"/>
                    <a:pt x="193" y="334"/>
                    <a:pt x="194" y="340"/>
                  </a:cubicBezTo>
                  <a:cubicBezTo>
                    <a:pt x="195" y="346"/>
                    <a:pt x="191" y="351"/>
                    <a:pt x="185" y="352"/>
                  </a:cubicBezTo>
                  <a:cubicBezTo>
                    <a:pt x="179" y="353"/>
                    <a:pt x="173" y="349"/>
                    <a:pt x="172" y="343"/>
                  </a:cubicBezTo>
                  <a:cubicBezTo>
                    <a:pt x="172" y="337"/>
                    <a:pt x="176" y="331"/>
                    <a:pt x="182" y="331"/>
                  </a:cubicBezTo>
                  <a:close/>
                  <a:moveTo>
                    <a:pt x="174" y="288"/>
                  </a:moveTo>
                  <a:cubicBezTo>
                    <a:pt x="175" y="288"/>
                    <a:pt x="176" y="287"/>
                    <a:pt x="176" y="286"/>
                  </a:cubicBezTo>
                  <a:cubicBezTo>
                    <a:pt x="176" y="285"/>
                    <a:pt x="175" y="284"/>
                    <a:pt x="174" y="284"/>
                  </a:cubicBezTo>
                  <a:cubicBezTo>
                    <a:pt x="173" y="284"/>
                    <a:pt x="172" y="285"/>
                    <a:pt x="172" y="286"/>
                  </a:cubicBezTo>
                  <a:cubicBezTo>
                    <a:pt x="172" y="287"/>
                    <a:pt x="173" y="288"/>
                    <a:pt x="174" y="288"/>
                  </a:cubicBezTo>
                  <a:close/>
                  <a:moveTo>
                    <a:pt x="182" y="289"/>
                  </a:moveTo>
                  <a:cubicBezTo>
                    <a:pt x="185" y="289"/>
                    <a:pt x="187" y="286"/>
                    <a:pt x="187" y="283"/>
                  </a:cubicBezTo>
                  <a:cubicBezTo>
                    <a:pt x="187" y="280"/>
                    <a:pt x="185" y="278"/>
                    <a:pt x="182" y="278"/>
                  </a:cubicBezTo>
                  <a:cubicBezTo>
                    <a:pt x="179" y="278"/>
                    <a:pt x="176" y="281"/>
                    <a:pt x="177" y="284"/>
                  </a:cubicBezTo>
                  <a:cubicBezTo>
                    <a:pt x="177" y="287"/>
                    <a:pt x="179" y="289"/>
                    <a:pt x="182" y="289"/>
                  </a:cubicBezTo>
                  <a:close/>
                  <a:moveTo>
                    <a:pt x="178" y="317"/>
                  </a:moveTo>
                  <a:cubicBezTo>
                    <a:pt x="180" y="317"/>
                    <a:pt x="181" y="316"/>
                    <a:pt x="181" y="314"/>
                  </a:cubicBezTo>
                  <a:cubicBezTo>
                    <a:pt x="181" y="312"/>
                    <a:pt x="179" y="310"/>
                    <a:pt x="177" y="310"/>
                  </a:cubicBezTo>
                  <a:cubicBezTo>
                    <a:pt x="175" y="311"/>
                    <a:pt x="174" y="312"/>
                    <a:pt x="174" y="314"/>
                  </a:cubicBezTo>
                  <a:cubicBezTo>
                    <a:pt x="174" y="316"/>
                    <a:pt x="176" y="317"/>
                    <a:pt x="178" y="317"/>
                  </a:cubicBezTo>
                  <a:close/>
                  <a:moveTo>
                    <a:pt x="175" y="297"/>
                  </a:moveTo>
                  <a:cubicBezTo>
                    <a:pt x="177" y="297"/>
                    <a:pt x="179" y="295"/>
                    <a:pt x="179" y="293"/>
                  </a:cubicBezTo>
                  <a:cubicBezTo>
                    <a:pt x="178" y="291"/>
                    <a:pt x="177" y="290"/>
                    <a:pt x="175" y="290"/>
                  </a:cubicBezTo>
                  <a:cubicBezTo>
                    <a:pt x="173" y="290"/>
                    <a:pt x="172" y="292"/>
                    <a:pt x="172" y="294"/>
                  </a:cubicBezTo>
                  <a:cubicBezTo>
                    <a:pt x="172" y="295"/>
                    <a:pt x="173" y="297"/>
                    <a:pt x="175" y="297"/>
                  </a:cubicBezTo>
                  <a:close/>
                  <a:moveTo>
                    <a:pt x="176" y="309"/>
                  </a:moveTo>
                  <a:cubicBezTo>
                    <a:pt x="179" y="309"/>
                    <a:pt x="181" y="306"/>
                    <a:pt x="181" y="303"/>
                  </a:cubicBezTo>
                  <a:cubicBezTo>
                    <a:pt x="181" y="300"/>
                    <a:pt x="178" y="298"/>
                    <a:pt x="175" y="298"/>
                  </a:cubicBezTo>
                  <a:cubicBezTo>
                    <a:pt x="172" y="299"/>
                    <a:pt x="170" y="301"/>
                    <a:pt x="170" y="304"/>
                  </a:cubicBezTo>
                  <a:cubicBezTo>
                    <a:pt x="170" y="307"/>
                    <a:pt x="173" y="309"/>
                    <a:pt x="176" y="309"/>
                  </a:cubicBezTo>
                  <a:close/>
                  <a:moveTo>
                    <a:pt x="67" y="258"/>
                  </a:moveTo>
                  <a:cubicBezTo>
                    <a:pt x="69" y="258"/>
                    <a:pt x="70" y="257"/>
                    <a:pt x="70" y="255"/>
                  </a:cubicBezTo>
                  <a:cubicBezTo>
                    <a:pt x="70" y="253"/>
                    <a:pt x="68" y="252"/>
                    <a:pt x="66" y="252"/>
                  </a:cubicBezTo>
                  <a:cubicBezTo>
                    <a:pt x="64" y="252"/>
                    <a:pt x="63" y="253"/>
                    <a:pt x="63" y="255"/>
                  </a:cubicBezTo>
                  <a:cubicBezTo>
                    <a:pt x="63" y="257"/>
                    <a:pt x="65" y="259"/>
                    <a:pt x="67" y="258"/>
                  </a:cubicBezTo>
                  <a:close/>
                  <a:moveTo>
                    <a:pt x="178" y="330"/>
                  </a:moveTo>
                  <a:cubicBezTo>
                    <a:pt x="181" y="330"/>
                    <a:pt x="183" y="327"/>
                    <a:pt x="183" y="324"/>
                  </a:cubicBezTo>
                  <a:cubicBezTo>
                    <a:pt x="183" y="321"/>
                    <a:pt x="180" y="319"/>
                    <a:pt x="178" y="319"/>
                  </a:cubicBezTo>
                  <a:cubicBezTo>
                    <a:pt x="175" y="320"/>
                    <a:pt x="172" y="322"/>
                    <a:pt x="172" y="325"/>
                  </a:cubicBezTo>
                  <a:cubicBezTo>
                    <a:pt x="173" y="328"/>
                    <a:pt x="175" y="330"/>
                    <a:pt x="178" y="330"/>
                  </a:cubicBezTo>
                  <a:close/>
                  <a:moveTo>
                    <a:pt x="184" y="408"/>
                  </a:moveTo>
                  <a:cubicBezTo>
                    <a:pt x="185" y="408"/>
                    <a:pt x="186" y="407"/>
                    <a:pt x="186" y="406"/>
                  </a:cubicBezTo>
                  <a:cubicBezTo>
                    <a:pt x="186" y="405"/>
                    <a:pt x="185" y="404"/>
                    <a:pt x="184" y="404"/>
                  </a:cubicBezTo>
                  <a:cubicBezTo>
                    <a:pt x="183" y="404"/>
                    <a:pt x="182" y="405"/>
                    <a:pt x="182" y="406"/>
                  </a:cubicBezTo>
                  <a:cubicBezTo>
                    <a:pt x="182" y="407"/>
                    <a:pt x="183" y="408"/>
                    <a:pt x="184" y="408"/>
                  </a:cubicBezTo>
                  <a:close/>
                  <a:moveTo>
                    <a:pt x="190" y="407"/>
                  </a:moveTo>
                  <a:cubicBezTo>
                    <a:pt x="192" y="406"/>
                    <a:pt x="194" y="405"/>
                    <a:pt x="194" y="403"/>
                  </a:cubicBezTo>
                  <a:cubicBezTo>
                    <a:pt x="193" y="401"/>
                    <a:pt x="192" y="400"/>
                    <a:pt x="190" y="400"/>
                  </a:cubicBezTo>
                  <a:cubicBezTo>
                    <a:pt x="188" y="400"/>
                    <a:pt x="187" y="401"/>
                    <a:pt x="187" y="403"/>
                  </a:cubicBezTo>
                  <a:cubicBezTo>
                    <a:pt x="187" y="405"/>
                    <a:pt x="188" y="407"/>
                    <a:pt x="190" y="407"/>
                  </a:cubicBezTo>
                  <a:close/>
                  <a:moveTo>
                    <a:pt x="190" y="418"/>
                  </a:moveTo>
                  <a:cubicBezTo>
                    <a:pt x="193" y="418"/>
                    <a:pt x="195" y="416"/>
                    <a:pt x="195" y="413"/>
                  </a:cubicBezTo>
                  <a:cubicBezTo>
                    <a:pt x="195" y="410"/>
                    <a:pt x="192" y="408"/>
                    <a:pt x="189" y="408"/>
                  </a:cubicBezTo>
                  <a:cubicBezTo>
                    <a:pt x="186" y="408"/>
                    <a:pt x="184" y="410"/>
                    <a:pt x="184" y="413"/>
                  </a:cubicBezTo>
                  <a:cubicBezTo>
                    <a:pt x="185" y="416"/>
                    <a:pt x="187" y="419"/>
                    <a:pt x="190" y="418"/>
                  </a:cubicBezTo>
                  <a:close/>
                  <a:moveTo>
                    <a:pt x="190" y="478"/>
                  </a:moveTo>
                  <a:cubicBezTo>
                    <a:pt x="191" y="478"/>
                    <a:pt x="192" y="477"/>
                    <a:pt x="192" y="476"/>
                  </a:cubicBezTo>
                  <a:cubicBezTo>
                    <a:pt x="191" y="475"/>
                    <a:pt x="191" y="474"/>
                    <a:pt x="190" y="474"/>
                  </a:cubicBezTo>
                  <a:cubicBezTo>
                    <a:pt x="189" y="474"/>
                    <a:pt x="188" y="475"/>
                    <a:pt x="188" y="476"/>
                  </a:cubicBezTo>
                  <a:cubicBezTo>
                    <a:pt x="188" y="477"/>
                    <a:pt x="189" y="478"/>
                    <a:pt x="190" y="478"/>
                  </a:cubicBezTo>
                  <a:close/>
                  <a:moveTo>
                    <a:pt x="195" y="472"/>
                  </a:moveTo>
                  <a:cubicBezTo>
                    <a:pt x="196" y="472"/>
                    <a:pt x="197" y="471"/>
                    <a:pt x="197" y="470"/>
                  </a:cubicBezTo>
                  <a:cubicBezTo>
                    <a:pt x="197" y="469"/>
                    <a:pt x="196" y="468"/>
                    <a:pt x="195" y="468"/>
                  </a:cubicBezTo>
                  <a:cubicBezTo>
                    <a:pt x="194" y="468"/>
                    <a:pt x="193" y="469"/>
                    <a:pt x="193" y="470"/>
                  </a:cubicBezTo>
                  <a:cubicBezTo>
                    <a:pt x="193" y="471"/>
                    <a:pt x="194" y="472"/>
                    <a:pt x="195" y="472"/>
                  </a:cubicBezTo>
                  <a:close/>
                  <a:moveTo>
                    <a:pt x="186" y="442"/>
                  </a:moveTo>
                  <a:cubicBezTo>
                    <a:pt x="192" y="442"/>
                    <a:pt x="196" y="437"/>
                    <a:pt x="196" y="431"/>
                  </a:cubicBezTo>
                  <a:cubicBezTo>
                    <a:pt x="196" y="425"/>
                    <a:pt x="191" y="420"/>
                    <a:pt x="185" y="420"/>
                  </a:cubicBezTo>
                  <a:cubicBezTo>
                    <a:pt x="179" y="421"/>
                    <a:pt x="174" y="426"/>
                    <a:pt x="174" y="432"/>
                  </a:cubicBezTo>
                  <a:cubicBezTo>
                    <a:pt x="175" y="438"/>
                    <a:pt x="180" y="442"/>
                    <a:pt x="186" y="442"/>
                  </a:cubicBezTo>
                  <a:close/>
                  <a:moveTo>
                    <a:pt x="108" y="306"/>
                  </a:moveTo>
                  <a:cubicBezTo>
                    <a:pt x="109" y="306"/>
                    <a:pt x="110" y="305"/>
                    <a:pt x="110" y="304"/>
                  </a:cubicBezTo>
                  <a:cubicBezTo>
                    <a:pt x="110" y="303"/>
                    <a:pt x="109" y="302"/>
                    <a:pt x="108" y="302"/>
                  </a:cubicBezTo>
                  <a:cubicBezTo>
                    <a:pt x="107" y="302"/>
                    <a:pt x="106" y="303"/>
                    <a:pt x="106" y="304"/>
                  </a:cubicBezTo>
                  <a:cubicBezTo>
                    <a:pt x="106" y="305"/>
                    <a:pt x="107" y="306"/>
                    <a:pt x="108" y="306"/>
                  </a:cubicBezTo>
                  <a:close/>
                  <a:moveTo>
                    <a:pt x="13" y="286"/>
                  </a:moveTo>
                  <a:cubicBezTo>
                    <a:pt x="14" y="286"/>
                    <a:pt x="15" y="285"/>
                    <a:pt x="15" y="284"/>
                  </a:cubicBezTo>
                  <a:cubicBezTo>
                    <a:pt x="15" y="283"/>
                    <a:pt x="14" y="282"/>
                    <a:pt x="13" y="282"/>
                  </a:cubicBezTo>
                  <a:cubicBezTo>
                    <a:pt x="12" y="282"/>
                    <a:pt x="11" y="283"/>
                    <a:pt x="11" y="284"/>
                  </a:cubicBezTo>
                  <a:cubicBezTo>
                    <a:pt x="11" y="285"/>
                    <a:pt x="12" y="286"/>
                    <a:pt x="13" y="286"/>
                  </a:cubicBezTo>
                  <a:close/>
                  <a:moveTo>
                    <a:pt x="30" y="286"/>
                  </a:moveTo>
                  <a:cubicBezTo>
                    <a:pt x="31" y="286"/>
                    <a:pt x="32" y="285"/>
                    <a:pt x="32" y="284"/>
                  </a:cubicBezTo>
                  <a:cubicBezTo>
                    <a:pt x="32" y="283"/>
                    <a:pt x="31" y="283"/>
                    <a:pt x="30" y="283"/>
                  </a:cubicBezTo>
                  <a:cubicBezTo>
                    <a:pt x="29" y="283"/>
                    <a:pt x="28" y="284"/>
                    <a:pt x="28" y="285"/>
                  </a:cubicBezTo>
                  <a:cubicBezTo>
                    <a:pt x="29" y="286"/>
                    <a:pt x="29" y="286"/>
                    <a:pt x="30" y="286"/>
                  </a:cubicBezTo>
                  <a:close/>
                  <a:moveTo>
                    <a:pt x="13" y="301"/>
                  </a:moveTo>
                  <a:cubicBezTo>
                    <a:pt x="14" y="301"/>
                    <a:pt x="16" y="300"/>
                    <a:pt x="16" y="298"/>
                  </a:cubicBezTo>
                  <a:cubicBezTo>
                    <a:pt x="16" y="296"/>
                    <a:pt x="14" y="295"/>
                    <a:pt x="12" y="295"/>
                  </a:cubicBezTo>
                  <a:cubicBezTo>
                    <a:pt x="10" y="295"/>
                    <a:pt x="9" y="296"/>
                    <a:pt x="9" y="298"/>
                  </a:cubicBezTo>
                  <a:cubicBezTo>
                    <a:pt x="9" y="300"/>
                    <a:pt x="11" y="302"/>
                    <a:pt x="13" y="301"/>
                  </a:cubicBezTo>
                  <a:close/>
                  <a:moveTo>
                    <a:pt x="60" y="293"/>
                  </a:moveTo>
                  <a:cubicBezTo>
                    <a:pt x="61" y="293"/>
                    <a:pt x="62" y="293"/>
                    <a:pt x="62" y="292"/>
                  </a:cubicBezTo>
                  <a:cubicBezTo>
                    <a:pt x="61" y="290"/>
                    <a:pt x="61" y="290"/>
                    <a:pt x="60" y="290"/>
                  </a:cubicBezTo>
                  <a:cubicBezTo>
                    <a:pt x="59" y="290"/>
                    <a:pt x="58" y="291"/>
                    <a:pt x="58" y="292"/>
                  </a:cubicBezTo>
                  <a:cubicBezTo>
                    <a:pt x="58" y="293"/>
                    <a:pt x="59" y="294"/>
                    <a:pt x="60" y="293"/>
                  </a:cubicBezTo>
                  <a:close/>
                  <a:moveTo>
                    <a:pt x="76" y="298"/>
                  </a:moveTo>
                  <a:cubicBezTo>
                    <a:pt x="77" y="298"/>
                    <a:pt x="78" y="297"/>
                    <a:pt x="78" y="296"/>
                  </a:cubicBezTo>
                  <a:cubicBezTo>
                    <a:pt x="78" y="295"/>
                    <a:pt x="77" y="294"/>
                    <a:pt x="76" y="294"/>
                  </a:cubicBezTo>
                  <a:cubicBezTo>
                    <a:pt x="75" y="294"/>
                    <a:pt x="74" y="295"/>
                    <a:pt x="74" y="296"/>
                  </a:cubicBezTo>
                  <a:cubicBezTo>
                    <a:pt x="75" y="297"/>
                    <a:pt x="75" y="298"/>
                    <a:pt x="76" y="298"/>
                  </a:cubicBezTo>
                  <a:close/>
                  <a:moveTo>
                    <a:pt x="45" y="290"/>
                  </a:moveTo>
                  <a:cubicBezTo>
                    <a:pt x="46" y="290"/>
                    <a:pt x="47" y="289"/>
                    <a:pt x="47" y="288"/>
                  </a:cubicBezTo>
                  <a:cubicBezTo>
                    <a:pt x="47" y="287"/>
                    <a:pt x="46" y="287"/>
                    <a:pt x="45" y="287"/>
                  </a:cubicBezTo>
                  <a:cubicBezTo>
                    <a:pt x="44" y="287"/>
                    <a:pt x="43" y="288"/>
                    <a:pt x="43" y="289"/>
                  </a:cubicBezTo>
                  <a:cubicBezTo>
                    <a:pt x="44" y="290"/>
                    <a:pt x="44" y="290"/>
                    <a:pt x="45" y="290"/>
                  </a:cubicBezTo>
                  <a:close/>
                  <a:moveTo>
                    <a:pt x="33" y="291"/>
                  </a:moveTo>
                  <a:cubicBezTo>
                    <a:pt x="34" y="291"/>
                    <a:pt x="35" y="290"/>
                    <a:pt x="35" y="289"/>
                  </a:cubicBezTo>
                  <a:cubicBezTo>
                    <a:pt x="35" y="288"/>
                    <a:pt x="34" y="287"/>
                    <a:pt x="33" y="287"/>
                  </a:cubicBezTo>
                  <a:cubicBezTo>
                    <a:pt x="32" y="287"/>
                    <a:pt x="31" y="288"/>
                    <a:pt x="31" y="289"/>
                  </a:cubicBezTo>
                  <a:cubicBezTo>
                    <a:pt x="32" y="290"/>
                    <a:pt x="32" y="291"/>
                    <a:pt x="33" y="291"/>
                  </a:cubicBezTo>
                  <a:close/>
                  <a:moveTo>
                    <a:pt x="40" y="290"/>
                  </a:moveTo>
                  <a:cubicBezTo>
                    <a:pt x="42" y="290"/>
                    <a:pt x="43" y="288"/>
                    <a:pt x="43" y="286"/>
                  </a:cubicBezTo>
                  <a:cubicBezTo>
                    <a:pt x="43" y="284"/>
                    <a:pt x="41" y="283"/>
                    <a:pt x="39" y="283"/>
                  </a:cubicBezTo>
                  <a:cubicBezTo>
                    <a:pt x="37" y="283"/>
                    <a:pt x="36" y="285"/>
                    <a:pt x="36" y="287"/>
                  </a:cubicBezTo>
                  <a:cubicBezTo>
                    <a:pt x="36" y="289"/>
                    <a:pt x="38" y="290"/>
                    <a:pt x="40" y="290"/>
                  </a:cubicBezTo>
                  <a:close/>
                  <a:moveTo>
                    <a:pt x="53" y="296"/>
                  </a:moveTo>
                  <a:cubicBezTo>
                    <a:pt x="54" y="296"/>
                    <a:pt x="56" y="294"/>
                    <a:pt x="56" y="293"/>
                  </a:cubicBezTo>
                  <a:cubicBezTo>
                    <a:pt x="56" y="291"/>
                    <a:pt x="54" y="289"/>
                    <a:pt x="52" y="289"/>
                  </a:cubicBezTo>
                  <a:cubicBezTo>
                    <a:pt x="50" y="289"/>
                    <a:pt x="49" y="291"/>
                    <a:pt x="49" y="293"/>
                  </a:cubicBezTo>
                  <a:cubicBezTo>
                    <a:pt x="49" y="295"/>
                    <a:pt x="51" y="296"/>
                    <a:pt x="53" y="296"/>
                  </a:cubicBezTo>
                  <a:close/>
                  <a:moveTo>
                    <a:pt x="69" y="297"/>
                  </a:moveTo>
                  <a:cubicBezTo>
                    <a:pt x="72" y="297"/>
                    <a:pt x="74" y="294"/>
                    <a:pt x="74" y="291"/>
                  </a:cubicBezTo>
                  <a:cubicBezTo>
                    <a:pt x="74" y="288"/>
                    <a:pt x="71" y="286"/>
                    <a:pt x="68" y="286"/>
                  </a:cubicBezTo>
                  <a:cubicBezTo>
                    <a:pt x="65" y="286"/>
                    <a:pt x="63" y="289"/>
                    <a:pt x="63" y="292"/>
                  </a:cubicBezTo>
                  <a:cubicBezTo>
                    <a:pt x="63" y="295"/>
                    <a:pt x="66" y="297"/>
                    <a:pt x="69" y="297"/>
                  </a:cubicBezTo>
                  <a:close/>
                  <a:moveTo>
                    <a:pt x="60" y="310"/>
                  </a:moveTo>
                  <a:cubicBezTo>
                    <a:pt x="61" y="310"/>
                    <a:pt x="62" y="309"/>
                    <a:pt x="62" y="308"/>
                  </a:cubicBezTo>
                  <a:cubicBezTo>
                    <a:pt x="62" y="307"/>
                    <a:pt x="61" y="307"/>
                    <a:pt x="60" y="307"/>
                  </a:cubicBezTo>
                  <a:cubicBezTo>
                    <a:pt x="59" y="307"/>
                    <a:pt x="58" y="308"/>
                    <a:pt x="58" y="309"/>
                  </a:cubicBezTo>
                  <a:cubicBezTo>
                    <a:pt x="58" y="310"/>
                    <a:pt x="59" y="310"/>
                    <a:pt x="60" y="310"/>
                  </a:cubicBezTo>
                  <a:close/>
                  <a:moveTo>
                    <a:pt x="79" y="317"/>
                  </a:moveTo>
                  <a:cubicBezTo>
                    <a:pt x="80" y="317"/>
                    <a:pt x="80" y="316"/>
                    <a:pt x="80" y="315"/>
                  </a:cubicBezTo>
                  <a:cubicBezTo>
                    <a:pt x="80" y="314"/>
                    <a:pt x="79" y="313"/>
                    <a:pt x="78" y="313"/>
                  </a:cubicBezTo>
                  <a:cubicBezTo>
                    <a:pt x="77" y="313"/>
                    <a:pt x="77" y="314"/>
                    <a:pt x="77" y="315"/>
                  </a:cubicBezTo>
                  <a:cubicBezTo>
                    <a:pt x="77" y="316"/>
                    <a:pt x="78" y="317"/>
                    <a:pt x="79" y="317"/>
                  </a:cubicBezTo>
                  <a:close/>
                  <a:moveTo>
                    <a:pt x="117" y="308"/>
                  </a:moveTo>
                  <a:cubicBezTo>
                    <a:pt x="120" y="308"/>
                    <a:pt x="122" y="306"/>
                    <a:pt x="122" y="303"/>
                  </a:cubicBezTo>
                  <a:cubicBezTo>
                    <a:pt x="122" y="300"/>
                    <a:pt x="119" y="298"/>
                    <a:pt x="116" y="298"/>
                  </a:cubicBezTo>
                  <a:cubicBezTo>
                    <a:pt x="113" y="298"/>
                    <a:pt x="111" y="300"/>
                    <a:pt x="111" y="303"/>
                  </a:cubicBezTo>
                  <a:cubicBezTo>
                    <a:pt x="111" y="306"/>
                    <a:pt x="114" y="309"/>
                    <a:pt x="117" y="308"/>
                  </a:cubicBezTo>
                  <a:close/>
                  <a:moveTo>
                    <a:pt x="115" y="257"/>
                  </a:moveTo>
                  <a:cubicBezTo>
                    <a:pt x="116" y="256"/>
                    <a:pt x="117" y="256"/>
                    <a:pt x="117" y="255"/>
                  </a:cubicBezTo>
                  <a:cubicBezTo>
                    <a:pt x="117" y="254"/>
                    <a:pt x="116" y="253"/>
                    <a:pt x="115" y="253"/>
                  </a:cubicBezTo>
                  <a:cubicBezTo>
                    <a:pt x="114" y="253"/>
                    <a:pt x="113" y="254"/>
                    <a:pt x="113" y="255"/>
                  </a:cubicBezTo>
                  <a:cubicBezTo>
                    <a:pt x="113" y="256"/>
                    <a:pt x="114" y="257"/>
                    <a:pt x="115" y="257"/>
                  </a:cubicBezTo>
                  <a:close/>
                  <a:moveTo>
                    <a:pt x="127" y="276"/>
                  </a:moveTo>
                  <a:cubicBezTo>
                    <a:pt x="129" y="276"/>
                    <a:pt x="130" y="274"/>
                    <a:pt x="130" y="272"/>
                  </a:cubicBezTo>
                  <a:cubicBezTo>
                    <a:pt x="130" y="270"/>
                    <a:pt x="129" y="269"/>
                    <a:pt x="127" y="269"/>
                  </a:cubicBezTo>
                  <a:cubicBezTo>
                    <a:pt x="125" y="269"/>
                    <a:pt x="123" y="271"/>
                    <a:pt x="124" y="273"/>
                  </a:cubicBezTo>
                  <a:cubicBezTo>
                    <a:pt x="124" y="274"/>
                    <a:pt x="125" y="276"/>
                    <a:pt x="127" y="276"/>
                  </a:cubicBezTo>
                  <a:close/>
                  <a:moveTo>
                    <a:pt x="134" y="271"/>
                  </a:moveTo>
                  <a:cubicBezTo>
                    <a:pt x="136" y="271"/>
                    <a:pt x="137" y="269"/>
                    <a:pt x="137" y="268"/>
                  </a:cubicBezTo>
                  <a:cubicBezTo>
                    <a:pt x="137" y="266"/>
                    <a:pt x="136" y="264"/>
                    <a:pt x="134" y="264"/>
                  </a:cubicBezTo>
                  <a:cubicBezTo>
                    <a:pt x="132" y="264"/>
                    <a:pt x="131" y="266"/>
                    <a:pt x="131" y="268"/>
                  </a:cubicBezTo>
                  <a:cubicBezTo>
                    <a:pt x="131" y="270"/>
                    <a:pt x="132" y="271"/>
                    <a:pt x="134" y="271"/>
                  </a:cubicBezTo>
                  <a:close/>
                  <a:moveTo>
                    <a:pt x="126" y="267"/>
                  </a:moveTo>
                  <a:cubicBezTo>
                    <a:pt x="130" y="266"/>
                    <a:pt x="133" y="263"/>
                    <a:pt x="133" y="259"/>
                  </a:cubicBezTo>
                  <a:cubicBezTo>
                    <a:pt x="133" y="255"/>
                    <a:pt x="129" y="252"/>
                    <a:pt x="125" y="252"/>
                  </a:cubicBezTo>
                  <a:cubicBezTo>
                    <a:pt x="121" y="252"/>
                    <a:pt x="118" y="256"/>
                    <a:pt x="118" y="260"/>
                  </a:cubicBezTo>
                  <a:cubicBezTo>
                    <a:pt x="118" y="264"/>
                    <a:pt x="122" y="267"/>
                    <a:pt x="126" y="267"/>
                  </a:cubicBezTo>
                  <a:close/>
                  <a:moveTo>
                    <a:pt x="57" y="288"/>
                  </a:moveTo>
                  <a:cubicBezTo>
                    <a:pt x="65" y="287"/>
                    <a:pt x="72" y="280"/>
                    <a:pt x="71" y="272"/>
                  </a:cubicBezTo>
                  <a:cubicBezTo>
                    <a:pt x="71" y="263"/>
                    <a:pt x="64" y="257"/>
                    <a:pt x="55" y="257"/>
                  </a:cubicBezTo>
                  <a:cubicBezTo>
                    <a:pt x="47" y="258"/>
                    <a:pt x="41" y="265"/>
                    <a:pt x="41" y="273"/>
                  </a:cubicBezTo>
                  <a:cubicBezTo>
                    <a:pt x="41" y="282"/>
                    <a:pt x="49" y="288"/>
                    <a:pt x="57" y="288"/>
                  </a:cubicBezTo>
                  <a:close/>
                  <a:moveTo>
                    <a:pt x="137" y="250"/>
                  </a:moveTo>
                  <a:cubicBezTo>
                    <a:pt x="144" y="249"/>
                    <a:pt x="149" y="243"/>
                    <a:pt x="149" y="236"/>
                  </a:cubicBezTo>
                  <a:cubicBezTo>
                    <a:pt x="149" y="229"/>
                    <a:pt x="142" y="223"/>
                    <a:pt x="135" y="223"/>
                  </a:cubicBezTo>
                  <a:cubicBezTo>
                    <a:pt x="128" y="224"/>
                    <a:pt x="122" y="230"/>
                    <a:pt x="123" y="237"/>
                  </a:cubicBezTo>
                  <a:cubicBezTo>
                    <a:pt x="123" y="244"/>
                    <a:pt x="129" y="250"/>
                    <a:pt x="137" y="250"/>
                  </a:cubicBezTo>
                  <a:close/>
                  <a:moveTo>
                    <a:pt x="158" y="388"/>
                  </a:moveTo>
                  <a:cubicBezTo>
                    <a:pt x="159" y="387"/>
                    <a:pt x="160" y="387"/>
                    <a:pt x="160" y="386"/>
                  </a:cubicBezTo>
                  <a:cubicBezTo>
                    <a:pt x="159" y="385"/>
                    <a:pt x="159" y="384"/>
                    <a:pt x="158" y="384"/>
                  </a:cubicBezTo>
                  <a:cubicBezTo>
                    <a:pt x="157" y="384"/>
                    <a:pt x="156" y="385"/>
                    <a:pt x="156" y="386"/>
                  </a:cubicBezTo>
                  <a:cubicBezTo>
                    <a:pt x="156" y="387"/>
                    <a:pt x="157" y="388"/>
                    <a:pt x="158" y="388"/>
                  </a:cubicBezTo>
                  <a:close/>
                  <a:moveTo>
                    <a:pt x="207" y="521"/>
                  </a:moveTo>
                  <a:cubicBezTo>
                    <a:pt x="208" y="521"/>
                    <a:pt x="208" y="520"/>
                    <a:pt x="208" y="519"/>
                  </a:cubicBezTo>
                  <a:cubicBezTo>
                    <a:pt x="208" y="518"/>
                    <a:pt x="208" y="518"/>
                    <a:pt x="206" y="518"/>
                  </a:cubicBezTo>
                  <a:cubicBezTo>
                    <a:pt x="205" y="518"/>
                    <a:pt x="205" y="519"/>
                    <a:pt x="205" y="520"/>
                  </a:cubicBezTo>
                  <a:cubicBezTo>
                    <a:pt x="205" y="521"/>
                    <a:pt x="206" y="521"/>
                    <a:pt x="207" y="521"/>
                  </a:cubicBezTo>
                  <a:close/>
                  <a:moveTo>
                    <a:pt x="187" y="365"/>
                  </a:moveTo>
                  <a:cubicBezTo>
                    <a:pt x="188" y="365"/>
                    <a:pt x="189" y="364"/>
                    <a:pt x="189" y="363"/>
                  </a:cubicBezTo>
                  <a:cubicBezTo>
                    <a:pt x="189" y="362"/>
                    <a:pt x="188" y="361"/>
                    <a:pt x="187" y="361"/>
                  </a:cubicBezTo>
                  <a:cubicBezTo>
                    <a:pt x="186" y="361"/>
                    <a:pt x="185" y="362"/>
                    <a:pt x="185" y="363"/>
                  </a:cubicBezTo>
                  <a:cubicBezTo>
                    <a:pt x="185" y="364"/>
                    <a:pt x="186" y="365"/>
                    <a:pt x="187" y="365"/>
                  </a:cubicBezTo>
                  <a:close/>
                  <a:moveTo>
                    <a:pt x="169" y="312"/>
                  </a:moveTo>
                  <a:cubicBezTo>
                    <a:pt x="170" y="311"/>
                    <a:pt x="171" y="311"/>
                    <a:pt x="171" y="310"/>
                  </a:cubicBezTo>
                  <a:cubicBezTo>
                    <a:pt x="171" y="309"/>
                    <a:pt x="170" y="308"/>
                    <a:pt x="169" y="308"/>
                  </a:cubicBezTo>
                  <a:cubicBezTo>
                    <a:pt x="168" y="308"/>
                    <a:pt x="167" y="309"/>
                    <a:pt x="167" y="310"/>
                  </a:cubicBezTo>
                  <a:cubicBezTo>
                    <a:pt x="167" y="311"/>
                    <a:pt x="168" y="312"/>
                    <a:pt x="169" y="312"/>
                  </a:cubicBezTo>
                  <a:close/>
                  <a:moveTo>
                    <a:pt x="148" y="323"/>
                  </a:moveTo>
                  <a:cubicBezTo>
                    <a:pt x="149" y="323"/>
                    <a:pt x="150" y="322"/>
                    <a:pt x="150" y="321"/>
                  </a:cubicBezTo>
                  <a:cubicBezTo>
                    <a:pt x="150" y="320"/>
                    <a:pt x="149" y="319"/>
                    <a:pt x="148" y="319"/>
                  </a:cubicBezTo>
                  <a:cubicBezTo>
                    <a:pt x="147" y="319"/>
                    <a:pt x="146" y="320"/>
                    <a:pt x="146" y="321"/>
                  </a:cubicBezTo>
                  <a:cubicBezTo>
                    <a:pt x="146" y="322"/>
                    <a:pt x="147" y="323"/>
                    <a:pt x="148" y="323"/>
                  </a:cubicBezTo>
                  <a:close/>
                  <a:moveTo>
                    <a:pt x="157" y="322"/>
                  </a:moveTo>
                  <a:cubicBezTo>
                    <a:pt x="158" y="321"/>
                    <a:pt x="159" y="321"/>
                    <a:pt x="159" y="320"/>
                  </a:cubicBezTo>
                  <a:cubicBezTo>
                    <a:pt x="159" y="319"/>
                    <a:pt x="158" y="318"/>
                    <a:pt x="157" y="318"/>
                  </a:cubicBezTo>
                  <a:cubicBezTo>
                    <a:pt x="156" y="318"/>
                    <a:pt x="155" y="319"/>
                    <a:pt x="155" y="320"/>
                  </a:cubicBezTo>
                  <a:cubicBezTo>
                    <a:pt x="155" y="321"/>
                    <a:pt x="156" y="322"/>
                    <a:pt x="157" y="322"/>
                  </a:cubicBezTo>
                  <a:close/>
                  <a:moveTo>
                    <a:pt x="164" y="328"/>
                  </a:moveTo>
                  <a:cubicBezTo>
                    <a:pt x="165" y="328"/>
                    <a:pt x="166" y="327"/>
                    <a:pt x="166" y="326"/>
                  </a:cubicBezTo>
                  <a:cubicBezTo>
                    <a:pt x="166" y="325"/>
                    <a:pt x="165" y="324"/>
                    <a:pt x="164" y="324"/>
                  </a:cubicBezTo>
                  <a:cubicBezTo>
                    <a:pt x="163" y="325"/>
                    <a:pt x="162" y="325"/>
                    <a:pt x="162" y="326"/>
                  </a:cubicBezTo>
                  <a:cubicBezTo>
                    <a:pt x="162" y="327"/>
                    <a:pt x="163" y="328"/>
                    <a:pt x="164" y="328"/>
                  </a:cubicBezTo>
                  <a:close/>
                  <a:moveTo>
                    <a:pt x="167" y="324"/>
                  </a:moveTo>
                  <a:cubicBezTo>
                    <a:pt x="170" y="323"/>
                    <a:pt x="172" y="321"/>
                    <a:pt x="172" y="318"/>
                  </a:cubicBezTo>
                  <a:cubicBezTo>
                    <a:pt x="172" y="315"/>
                    <a:pt x="169" y="313"/>
                    <a:pt x="166" y="313"/>
                  </a:cubicBezTo>
                  <a:cubicBezTo>
                    <a:pt x="163" y="313"/>
                    <a:pt x="161" y="316"/>
                    <a:pt x="161" y="318"/>
                  </a:cubicBezTo>
                  <a:cubicBezTo>
                    <a:pt x="161" y="321"/>
                    <a:pt x="164" y="324"/>
                    <a:pt x="167" y="324"/>
                  </a:cubicBezTo>
                  <a:close/>
                  <a:moveTo>
                    <a:pt x="169" y="334"/>
                  </a:moveTo>
                  <a:cubicBezTo>
                    <a:pt x="171" y="334"/>
                    <a:pt x="172" y="332"/>
                    <a:pt x="172" y="330"/>
                  </a:cubicBezTo>
                  <a:cubicBezTo>
                    <a:pt x="172" y="328"/>
                    <a:pt x="171" y="327"/>
                    <a:pt x="169" y="327"/>
                  </a:cubicBezTo>
                  <a:cubicBezTo>
                    <a:pt x="167" y="327"/>
                    <a:pt x="165" y="329"/>
                    <a:pt x="166" y="331"/>
                  </a:cubicBezTo>
                  <a:cubicBezTo>
                    <a:pt x="166" y="333"/>
                    <a:pt x="167" y="334"/>
                    <a:pt x="169" y="334"/>
                  </a:cubicBezTo>
                  <a:close/>
                  <a:moveTo>
                    <a:pt x="169" y="357"/>
                  </a:moveTo>
                  <a:cubicBezTo>
                    <a:pt x="171" y="357"/>
                    <a:pt x="172" y="356"/>
                    <a:pt x="172" y="354"/>
                  </a:cubicBezTo>
                  <a:cubicBezTo>
                    <a:pt x="172" y="352"/>
                    <a:pt x="171" y="351"/>
                    <a:pt x="169" y="351"/>
                  </a:cubicBezTo>
                  <a:cubicBezTo>
                    <a:pt x="167" y="351"/>
                    <a:pt x="165" y="352"/>
                    <a:pt x="166" y="354"/>
                  </a:cubicBezTo>
                  <a:cubicBezTo>
                    <a:pt x="166" y="356"/>
                    <a:pt x="167" y="358"/>
                    <a:pt x="169" y="357"/>
                  </a:cubicBezTo>
                  <a:close/>
                  <a:moveTo>
                    <a:pt x="134" y="595"/>
                  </a:moveTo>
                  <a:cubicBezTo>
                    <a:pt x="135" y="595"/>
                    <a:pt x="135" y="594"/>
                    <a:pt x="135" y="593"/>
                  </a:cubicBezTo>
                  <a:cubicBezTo>
                    <a:pt x="135" y="592"/>
                    <a:pt x="134" y="591"/>
                    <a:pt x="133" y="591"/>
                  </a:cubicBezTo>
                  <a:cubicBezTo>
                    <a:pt x="132" y="591"/>
                    <a:pt x="132" y="592"/>
                    <a:pt x="132" y="593"/>
                  </a:cubicBezTo>
                  <a:cubicBezTo>
                    <a:pt x="132" y="594"/>
                    <a:pt x="133" y="595"/>
                    <a:pt x="134" y="595"/>
                  </a:cubicBezTo>
                  <a:close/>
                  <a:moveTo>
                    <a:pt x="131" y="615"/>
                  </a:moveTo>
                  <a:cubicBezTo>
                    <a:pt x="132" y="615"/>
                    <a:pt x="133" y="614"/>
                    <a:pt x="133" y="613"/>
                  </a:cubicBezTo>
                  <a:cubicBezTo>
                    <a:pt x="133" y="612"/>
                    <a:pt x="132" y="611"/>
                    <a:pt x="131" y="611"/>
                  </a:cubicBezTo>
                  <a:cubicBezTo>
                    <a:pt x="130" y="611"/>
                    <a:pt x="129" y="612"/>
                    <a:pt x="129" y="613"/>
                  </a:cubicBezTo>
                  <a:cubicBezTo>
                    <a:pt x="129" y="614"/>
                    <a:pt x="130" y="615"/>
                    <a:pt x="131" y="615"/>
                  </a:cubicBezTo>
                  <a:close/>
                  <a:moveTo>
                    <a:pt x="149" y="318"/>
                  </a:moveTo>
                  <a:cubicBezTo>
                    <a:pt x="136" y="320"/>
                    <a:pt x="124" y="310"/>
                    <a:pt x="122" y="297"/>
                  </a:cubicBezTo>
                  <a:cubicBezTo>
                    <a:pt x="121" y="284"/>
                    <a:pt x="130" y="272"/>
                    <a:pt x="143" y="270"/>
                  </a:cubicBezTo>
                  <a:cubicBezTo>
                    <a:pt x="157" y="268"/>
                    <a:pt x="169" y="278"/>
                    <a:pt x="170" y="291"/>
                  </a:cubicBezTo>
                  <a:cubicBezTo>
                    <a:pt x="172" y="304"/>
                    <a:pt x="163" y="316"/>
                    <a:pt x="149" y="318"/>
                  </a:cubicBezTo>
                  <a:close/>
                  <a:moveTo>
                    <a:pt x="101" y="302"/>
                  </a:moveTo>
                  <a:cubicBezTo>
                    <a:pt x="88" y="303"/>
                    <a:pt x="76" y="294"/>
                    <a:pt x="74" y="281"/>
                  </a:cubicBezTo>
                  <a:cubicBezTo>
                    <a:pt x="72" y="268"/>
                    <a:pt x="82" y="256"/>
                    <a:pt x="95" y="254"/>
                  </a:cubicBezTo>
                  <a:cubicBezTo>
                    <a:pt x="108" y="252"/>
                    <a:pt x="120" y="262"/>
                    <a:pt x="122" y="275"/>
                  </a:cubicBezTo>
                  <a:cubicBezTo>
                    <a:pt x="124" y="288"/>
                    <a:pt x="114" y="300"/>
                    <a:pt x="101" y="302"/>
                  </a:cubicBezTo>
                  <a:close/>
                  <a:moveTo>
                    <a:pt x="177" y="589"/>
                  </a:moveTo>
                  <a:cubicBezTo>
                    <a:pt x="178" y="589"/>
                    <a:pt x="179" y="588"/>
                    <a:pt x="179" y="587"/>
                  </a:cubicBezTo>
                  <a:cubicBezTo>
                    <a:pt x="179" y="586"/>
                    <a:pt x="178" y="585"/>
                    <a:pt x="177" y="585"/>
                  </a:cubicBezTo>
                  <a:cubicBezTo>
                    <a:pt x="176" y="585"/>
                    <a:pt x="175" y="586"/>
                    <a:pt x="175" y="587"/>
                  </a:cubicBezTo>
                  <a:cubicBezTo>
                    <a:pt x="175" y="588"/>
                    <a:pt x="176" y="589"/>
                    <a:pt x="177" y="589"/>
                  </a:cubicBezTo>
                  <a:close/>
                  <a:moveTo>
                    <a:pt x="155" y="519"/>
                  </a:moveTo>
                  <a:cubicBezTo>
                    <a:pt x="157" y="519"/>
                    <a:pt x="157" y="518"/>
                    <a:pt x="157" y="517"/>
                  </a:cubicBezTo>
                  <a:cubicBezTo>
                    <a:pt x="157" y="516"/>
                    <a:pt x="156" y="515"/>
                    <a:pt x="155" y="515"/>
                  </a:cubicBezTo>
                  <a:cubicBezTo>
                    <a:pt x="154" y="515"/>
                    <a:pt x="153" y="516"/>
                    <a:pt x="154" y="517"/>
                  </a:cubicBezTo>
                  <a:cubicBezTo>
                    <a:pt x="154" y="518"/>
                    <a:pt x="154" y="519"/>
                    <a:pt x="155" y="519"/>
                  </a:cubicBezTo>
                  <a:close/>
                  <a:moveTo>
                    <a:pt x="126" y="526"/>
                  </a:moveTo>
                  <a:cubicBezTo>
                    <a:pt x="128" y="525"/>
                    <a:pt x="129" y="524"/>
                    <a:pt x="129" y="522"/>
                  </a:cubicBezTo>
                  <a:cubicBezTo>
                    <a:pt x="129" y="520"/>
                    <a:pt x="128" y="519"/>
                    <a:pt x="126" y="519"/>
                  </a:cubicBezTo>
                  <a:cubicBezTo>
                    <a:pt x="124" y="519"/>
                    <a:pt x="122" y="520"/>
                    <a:pt x="123" y="522"/>
                  </a:cubicBezTo>
                  <a:cubicBezTo>
                    <a:pt x="123" y="524"/>
                    <a:pt x="124" y="526"/>
                    <a:pt x="126" y="526"/>
                  </a:cubicBezTo>
                  <a:close/>
                  <a:moveTo>
                    <a:pt x="130" y="517"/>
                  </a:moveTo>
                  <a:cubicBezTo>
                    <a:pt x="131" y="517"/>
                    <a:pt x="132" y="516"/>
                    <a:pt x="132" y="515"/>
                  </a:cubicBezTo>
                  <a:cubicBezTo>
                    <a:pt x="132" y="514"/>
                    <a:pt x="131" y="514"/>
                    <a:pt x="130" y="514"/>
                  </a:cubicBezTo>
                  <a:cubicBezTo>
                    <a:pt x="129" y="514"/>
                    <a:pt x="128" y="515"/>
                    <a:pt x="128" y="516"/>
                  </a:cubicBezTo>
                  <a:cubicBezTo>
                    <a:pt x="128" y="517"/>
                    <a:pt x="129" y="517"/>
                    <a:pt x="130" y="517"/>
                  </a:cubicBezTo>
                  <a:close/>
                  <a:moveTo>
                    <a:pt x="139" y="491"/>
                  </a:moveTo>
                  <a:cubicBezTo>
                    <a:pt x="140" y="490"/>
                    <a:pt x="141" y="490"/>
                    <a:pt x="141" y="489"/>
                  </a:cubicBezTo>
                  <a:cubicBezTo>
                    <a:pt x="141" y="488"/>
                    <a:pt x="140" y="487"/>
                    <a:pt x="139" y="487"/>
                  </a:cubicBezTo>
                  <a:cubicBezTo>
                    <a:pt x="138" y="487"/>
                    <a:pt x="137" y="488"/>
                    <a:pt x="137" y="489"/>
                  </a:cubicBezTo>
                  <a:cubicBezTo>
                    <a:pt x="137" y="490"/>
                    <a:pt x="138" y="491"/>
                    <a:pt x="139" y="491"/>
                  </a:cubicBezTo>
                  <a:close/>
                  <a:moveTo>
                    <a:pt x="198" y="582"/>
                  </a:moveTo>
                  <a:cubicBezTo>
                    <a:pt x="199" y="582"/>
                    <a:pt x="200" y="581"/>
                    <a:pt x="200" y="580"/>
                  </a:cubicBezTo>
                  <a:cubicBezTo>
                    <a:pt x="200" y="579"/>
                    <a:pt x="199" y="578"/>
                    <a:pt x="198" y="578"/>
                  </a:cubicBezTo>
                  <a:cubicBezTo>
                    <a:pt x="197" y="578"/>
                    <a:pt x="196" y="579"/>
                    <a:pt x="196" y="580"/>
                  </a:cubicBezTo>
                  <a:cubicBezTo>
                    <a:pt x="196" y="581"/>
                    <a:pt x="197" y="582"/>
                    <a:pt x="198" y="582"/>
                  </a:cubicBezTo>
                  <a:close/>
                  <a:moveTo>
                    <a:pt x="150" y="571"/>
                  </a:moveTo>
                  <a:cubicBezTo>
                    <a:pt x="151" y="571"/>
                    <a:pt x="152" y="570"/>
                    <a:pt x="152" y="569"/>
                  </a:cubicBezTo>
                  <a:cubicBezTo>
                    <a:pt x="152" y="568"/>
                    <a:pt x="151" y="567"/>
                    <a:pt x="150" y="567"/>
                  </a:cubicBezTo>
                  <a:cubicBezTo>
                    <a:pt x="149" y="567"/>
                    <a:pt x="148" y="568"/>
                    <a:pt x="149" y="569"/>
                  </a:cubicBezTo>
                  <a:cubicBezTo>
                    <a:pt x="149" y="570"/>
                    <a:pt x="149" y="571"/>
                    <a:pt x="150" y="571"/>
                  </a:cubicBezTo>
                  <a:close/>
                  <a:moveTo>
                    <a:pt x="206" y="531"/>
                  </a:moveTo>
                  <a:cubicBezTo>
                    <a:pt x="207" y="531"/>
                    <a:pt x="208" y="530"/>
                    <a:pt x="208" y="529"/>
                  </a:cubicBezTo>
                  <a:cubicBezTo>
                    <a:pt x="208" y="528"/>
                    <a:pt x="207" y="527"/>
                    <a:pt x="206" y="527"/>
                  </a:cubicBezTo>
                  <a:cubicBezTo>
                    <a:pt x="205" y="527"/>
                    <a:pt x="204" y="528"/>
                    <a:pt x="204" y="529"/>
                  </a:cubicBezTo>
                  <a:cubicBezTo>
                    <a:pt x="204" y="530"/>
                    <a:pt x="205" y="531"/>
                    <a:pt x="206" y="531"/>
                  </a:cubicBezTo>
                  <a:close/>
                  <a:moveTo>
                    <a:pt x="155" y="513"/>
                  </a:moveTo>
                  <a:cubicBezTo>
                    <a:pt x="156" y="512"/>
                    <a:pt x="157" y="512"/>
                    <a:pt x="157" y="511"/>
                  </a:cubicBezTo>
                  <a:cubicBezTo>
                    <a:pt x="157" y="510"/>
                    <a:pt x="156" y="509"/>
                    <a:pt x="155" y="509"/>
                  </a:cubicBezTo>
                  <a:cubicBezTo>
                    <a:pt x="154" y="509"/>
                    <a:pt x="153" y="510"/>
                    <a:pt x="153" y="511"/>
                  </a:cubicBezTo>
                  <a:cubicBezTo>
                    <a:pt x="153" y="512"/>
                    <a:pt x="154" y="513"/>
                    <a:pt x="155" y="513"/>
                  </a:cubicBezTo>
                  <a:close/>
                  <a:moveTo>
                    <a:pt x="134" y="513"/>
                  </a:moveTo>
                  <a:cubicBezTo>
                    <a:pt x="135" y="513"/>
                    <a:pt x="136" y="512"/>
                    <a:pt x="136" y="511"/>
                  </a:cubicBezTo>
                  <a:cubicBezTo>
                    <a:pt x="136" y="510"/>
                    <a:pt x="135" y="509"/>
                    <a:pt x="134" y="509"/>
                  </a:cubicBezTo>
                  <a:cubicBezTo>
                    <a:pt x="133" y="509"/>
                    <a:pt x="132" y="510"/>
                    <a:pt x="132" y="511"/>
                  </a:cubicBezTo>
                  <a:cubicBezTo>
                    <a:pt x="132" y="512"/>
                    <a:pt x="133" y="513"/>
                    <a:pt x="134" y="513"/>
                  </a:cubicBezTo>
                  <a:close/>
                  <a:moveTo>
                    <a:pt x="131" y="505"/>
                  </a:moveTo>
                  <a:cubicBezTo>
                    <a:pt x="132" y="505"/>
                    <a:pt x="133" y="504"/>
                    <a:pt x="133" y="503"/>
                  </a:cubicBezTo>
                  <a:cubicBezTo>
                    <a:pt x="133" y="502"/>
                    <a:pt x="132" y="502"/>
                    <a:pt x="131" y="502"/>
                  </a:cubicBezTo>
                  <a:cubicBezTo>
                    <a:pt x="130" y="502"/>
                    <a:pt x="129" y="503"/>
                    <a:pt x="129" y="504"/>
                  </a:cubicBezTo>
                  <a:cubicBezTo>
                    <a:pt x="129" y="505"/>
                    <a:pt x="130" y="505"/>
                    <a:pt x="131" y="505"/>
                  </a:cubicBezTo>
                  <a:close/>
                  <a:moveTo>
                    <a:pt x="142" y="472"/>
                  </a:moveTo>
                  <a:cubicBezTo>
                    <a:pt x="143" y="472"/>
                    <a:pt x="144" y="471"/>
                    <a:pt x="144" y="470"/>
                  </a:cubicBezTo>
                  <a:cubicBezTo>
                    <a:pt x="144" y="469"/>
                    <a:pt x="143" y="469"/>
                    <a:pt x="142" y="469"/>
                  </a:cubicBezTo>
                  <a:cubicBezTo>
                    <a:pt x="141" y="469"/>
                    <a:pt x="140" y="470"/>
                    <a:pt x="140" y="471"/>
                  </a:cubicBezTo>
                  <a:cubicBezTo>
                    <a:pt x="140" y="472"/>
                    <a:pt x="141" y="472"/>
                    <a:pt x="142" y="472"/>
                  </a:cubicBezTo>
                  <a:close/>
                  <a:moveTo>
                    <a:pt x="145" y="488"/>
                  </a:moveTo>
                  <a:cubicBezTo>
                    <a:pt x="146" y="488"/>
                    <a:pt x="147" y="487"/>
                    <a:pt x="147" y="486"/>
                  </a:cubicBezTo>
                  <a:cubicBezTo>
                    <a:pt x="147" y="485"/>
                    <a:pt x="146" y="484"/>
                    <a:pt x="145" y="484"/>
                  </a:cubicBezTo>
                  <a:cubicBezTo>
                    <a:pt x="144" y="484"/>
                    <a:pt x="143" y="485"/>
                    <a:pt x="143" y="486"/>
                  </a:cubicBezTo>
                  <a:cubicBezTo>
                    <a:pt x="143" y="487"/>
                    <a:pt x="144" y="488"/>
                    <a:pt x="145" y="488"/>
                  </a:cubicBezTo>
                  <a:close/>
                  <a:moveTo>
                    <a:pt x="134" y="493"/>
                  </a:moveTo>
                  <a:cubicBezTo>
                    <a:pt x="135" y="493"/>
                    <a:pt x="136" y="492"/>
                    <a:pt x="136" y="491"/>
                  </a:cubicBezTo>
                  <a:cubicBezTo>
                    <a:pt x="136" y="490"/>
                    <a:pt x="135" y="489"/>
                    <a:pt x="134" y="489"/>
                  </a:cubicBezTo>
                  <a:cubicBezTo>
                    <a:pt x="133" y="489"/>
                    <a:pt x="132" y="490"/>
                    <a:pt x="132" y="491"/>
                  </a:cubicBezTo>
                  <a:cubicBezTo>
                    <a:pt x="132" y="492"/>
                    <a:pt x="133" y="493"/>
                    <a:pt x="134" y="493"/>
                  </a:cubicBezTo>
                  <a:close/>
                  <a:moveTo>
                    <a:pt x="117" y="496"/>
                  </a:moveTo>
                  <a:cubicBezTo>
                    <a:pt x="118" y="496"/>
                    <a:pt x="119" y="495"/>
                    <a:pt x="119" y="494"/>
                  </a:cubicBezTo>
                  <a:cubicBezTo>
                    <a:pt x="119" y="493"/>
                    <a:pt x="118" y="493"/>
                    <a:pt x="117" y="493"/>
                  </a:cubicBezTo>
                  <a:cubicBezTo>
                    <a:pt x="116" y="493"/>
                    <a:pt x="115" y="493"/>
                    <a:pt x="115" y="495"/>
                  </a:cubicBezTo>
                  <a:cubicBezTo>
                    <a:pt x="115" y="496"/>
                    <a:pt x="116" y="496"/>
                    <a:pt x="117" y="496"/>
                  </a:cubicBezTo>
                  <a:close/>
                  <a:moveTo>
                    <a:pt x="194" y="538"/>
                  </a:moveTo>
                  <a:cubicBezTo>
                    <a:pt x="195" y="538"/>
                    <a:pt x="195" y="537"/>
                    <a:pt x="195" y="536"/>
                  </a:cubicBezTo>
                  <a:cubicBezTo>
                    <a:pt x="195" y="535"/>
                    <a:pt x="194" y="534"/>
                    <a:pt x="193" y="534"/>
                  </a:cubicBezTo>
                  <a:cubicBezTo>
                    <a:pt x="192" y="534"/>
                    <a:pt x="192" y="535"/>
                    <a:pt x="192" y="536"/>
                  </a:cubicBezTo>
                  <a:cubicBezTo>
                    <a:pt x="192" y="537"/>
                    <a:pt x="193" y="538"/>
                    <a:pt x="194" y="538"/>
                  </a:cubicBezTo>
                  <a:close/>
                  <a:moveTo>
                    <a:pt x="188" y="534"/>
                  </a:moveTo>
                  <a:cubicBezTo>
                    <a:pt x="190" y="534"/>
                    <a:pt x="190" y="533"/>
                    <a:pt x="190" y="532"/>
                  </a:cubicBezTo>
                  <a:cubicBezTo>
                    <a:pt x="190" y="531"/>
                    <a:pt x="189" y="530"/>
                    <a:pt x="188" y="531"/>
                  </a:cubicBezTo>
                  <a:cubicBezTo>
                    <a:pt x="187" y="531"/>
                    <a:pt x="186" y="531"/>
                    <a:pt x="187" y="533"/>
                  </a:cubicBezTo>
                  <a:cubicBezTo>
                    <a:pt x="187" y="534"/>
                    <a:pt x="187" y="534"/>
                    <a:pt x="188" y="534"/>
                  </a:cubicBezTo>
                  <a:close/>
                  <a:moveTo>
                    <a:pt x="141" y="555"/>
                  </a:moveTo>
                  <a:cubicBezTo>
                    <a:pt x="142" y="555"/>
                    <a:pt x="143" y="554"/>
                    <a:pt x="143" y="553"/>
                  </a:cubicBezTo>
                  <a:cubicBezTo>
                    <a:pt x="143" y="552"/>
                    <a:pt x="142" y="552"/>
                    <a:pt x="141" y="552"/>
                  </a:cubicBezTo>
                  <a:cubicBezTo>
                    <a:pt x="140" y="552"/>
                    <a:pt x="139" y="553"/>
                    <a:pt x="139" y="554"/>
                  </a:cubicBezTo>
                  <a:cubicBezTo>
                    <a:pt x="139" y="555"/>
                    <a:pt x="140" y="555"/>
                    <a:pt x="141" y="555"/>
                  </a:cubicBezTo>
                  <a:close/>
                  <a:moveTo>
                    <a:pt x="156" y="494"/>
                  </a:moveTo>
                  <a:cubicBezTo>
                    <a:pt x="158" y="494"/>
                    <a:pt x="160" y="492"/>
                    <a:pt x="160" y="491"/>
                  </a:cubicBezTo>
                  <a:cubicBezTo>
                    <a:pt x="160" y="489"/>
                    <a:pt x="158" y="487"/>
                    <a:pt x="156" y="487"/>
                  </a:cubicBezTo>
                  <a:cubicBezTo>
                    <a:pt x="154" y="487"/>
                    <a:pt x="153" y="489"/>
                    <a:pt x="153" y="491"/>
                  </a:cubicBezTo>
                  <a:cubicBezTo>
                    <a:pt x="153" y="493"/>
                    <a:pt x="155" y="494"/>
                    <a:pt x="156" y="494"/>
                  </a:cubicBezTo>
                  <a:close/>
                  <a:moveTo>
                    <a:pt x="116" y="505"/>
                  </a:moveTo>
                  <a:cubicBezTo>
                    <a:pt x="118" y="505"/>
                    <a:pt x="119" y="503"/>
                    <a:pt x="119" y="501"/>
                  </a:cubicBezTo>
                  <a:cubicBezTo>
                    <a:pt x="119" y="499"/>
                    <a:pt x="117" y="498"/>
                    <a:pt x="115" y="498"/>
                  </a:cubicBezTo>
                  <a:cubicBezTo>
                    <a:pt x="113" y="498"/>
                    <a:pt x="112" y="500"/>
                    <a:pt x="112" y="502"/>
                  </a:cubicBezTo>
                  <a:cubicBezTo>
                    <a:pt x="112" y="503"/>
                    <a:pt x="114" y="505"/>
                    <a:pt x="116" y="505"/>
                  </a:cubicBezTo>
                  <a:close/>
                  <a:moveTo>
                    <a:pt x="194" y="588"/>
                  </a:moveTo>
                  <a:cubicBezTo>
                    <a:pt x="196" y="588"/>
                    <a:pt x="197" y="587"/>
                    <a:pt x="197" y="585"/>
                  </a:cubicBezTo>
                  <a:cubicBezTo>
                    <a:pt x="197" y="583"/>
                    <a:pt x="196" y="582"/>
                    <a:pt x="194" y="582"/>
                  </a:cubicBezTo>
                  <a:cubicBezTo>
                    <a:pt x="192" y="582"/>
                    <a:pt x="190" y="583"/>
                    <a:pt x="191" y="585"/>
                  </a:cubicBezTo>
                  <a:cubicBezTo>
                    <a:pt x="191" y="587"/>
                    <a:pt x="192" y="589"/>
                    <a:pt x="194" y="588"/>
                  </a:cubicBezTo>
                  <a:close/>
                  <a:moveTo>
                    <a:pt x="154" y="581"/>
                  </a:moveTo>
                  <a:cubicBezTo>
                    <a:pt x="156" y="581"/>
                    <a:pt x="158" y="579"/>
                    <a:pt x="158" y="577"/>
                  </a:cubicBezTo>
                  <a:cubicBezTo>
                    <a:pt x="158" y="574"/>
                    <a:pt x="156" y="572"/>
                    <a:pt x="153" y="572"/>
                  </a:cubicBezTo>
                  <a:cubicBezTo>
                    <a:pt x="151" y="572"/>
                    <a:pt x="149" y="575"/>
                    <a:pt x="149" y="577"/>
                  </a:cubicBezTo>
                  <a:cubicBezTo>
                    <a:pt x="149" y="579"/>
                    <a:pt x="151" y="581"/>
                    <a:pt x="154" y="581"/>
                  </a:cubicBezTo>
                  <a:close/>
                  <a:moveTo>
                    <a:pt x="105" y="581"/>
                  </a:moveTo>
                  <a:cubicBezTo>
                    <a:pt x="108" y="581"/>
                    <a:pt x="110" y="579"/>
                    <a:pt x="110" y="577"/>
                  </a:cubicBezTo>
                  <a:cubicBezTo>
                    <a:pt x="109" y="574"/>
                    <a:pt x="107" y="572"/>
                    <a:pt x="105" y="572"/>
                  </a:cubicBezTo>
                  <a:cubicBezTo>
                    <a:pt x="102" y="572"/>
                    <a:pt x="101" y="575"/>
                    <a:pt x="101" y="577"/>
                  </a:cubicBezTo>
                  <a:cubicBezTo>
                    <a:pt x="101" y="579"/>
                    <a:pt x="103" y="581"/>
                    <a:pt x="105" y="581"/>
                  </a:cubicBezTo>
                  <a:close/>
                  <a:moveTo>
                    <a:pt x="127" y="502"/>
                  </a:moveTo>
                  <a:cubicBezTo>
                    <a:pt x="130" y="501"/>
                    <a:pt x="132" y="499"/>
                    <a:pt x="132" y="496"/>
                  </a:cubicBezTo>
                  <a:cubicBezTo>
                    <a:pt x="132" y="493"/>
                    <a:pt x="129" y="491"/>
                    <a:pt x="126" y="491"/>
                  </a:cubicBezTo>
                  <a:cubicBezTo>
                    <a:pt x="124" y="491"/>
                    <a:pt x="121" y="494"/>
                    <a:pt x="121" y="497"/>
                  </a:cubicBezTo>
                  <a:cubicBezTo>
                    <a:pt x="122" y="499"/>
                    <a:pt x="124" y="502"/>
                    <a:pt x="127" y="502"/>
                  </a:cubicBezTo>
                  <a:close/>
                  <a:moveTo>
                    <a:pt x="202" y="542"/>
                  </a:moveTo>
                  <a:cubicBezTo>
                    <a:pt x="205" y="542"/>
                    <a:pt x="207" y="539"/>
                    <a:pt x="207" y="536"/>
                  </a:cubicBezTo>
                  <a:cubicBezTo>
                    <a:pt x="207" y="533"/>
                    <a:pt x="205" y="531"/>
                    <a:pt x="202" y="531"/>
                  </a:cubicBezTo>
                  <a:cubicBezTo>
                    <a:pt x="199" y="531"/>
                    <a:pt x="196" y="534"/>
                    <a:pt x="197" y="537"/>
                  </a:cubicBezTo>
                  <a:cubicBezTo>
                    <a:pt x="197" y="540"/>
                    <a:pt x="199" y="542"/>
                    <a:pt x="202" y="542"/>
                  </a:cubicBezTo>
                  <a:close/>
                  <a:moveTo>
                    <a:pt x="125" y="514"/>
                  </a:moveTo>
                  <a:cubicBezTo>
                    <a:pt x="128" y="513"/>
                    <a:pt x="130" y="511"/>
                    <a:pt x="130" y="508"/>
                  </a:cubicBezTo>
                  <a:cubicBezTo>
                    <a:pt x="130" y="505"/>
                    <a:pt x="127" y="503"/>
                    <a:pt x="124" y="503"/>
                  </a:cubicBezTo>
                  <a:cubicBezTo>
                    <a:pt x="121" y="503"/>
                    <a:pt x="119" y="506"/>
                    <a:pt x="119" y="509"/>
                  </a:cubicBezTo>
                  <a:cubicBezTo>
                    <a:pt x="120" y="512"/>
                    <a:pt x="122" y="514"/>
                    <a:pt x="125" y="514"/>
                  </a:cubicBezTo>
                  <a:close/>
                  <a:moveTo>
                    <a:pt x="147" y="566"/>
                  </a:moveTo>
                  <a:cubicBezTo>
                    <a:pt x="150" y="566"/>
                    <a:pt x="152" y="563"/>
                    <a:pt x="152" y="560"/>
                  </a:cubicBezTo>
                  <a:cubicBezTo>
                    <a:pt x="152" y="557"/>
                    <a:pt x="150" y="555"/>
                    <a:pt x="147" y="555"/>
                  </a:cubicBezTo>
                  <a:cubicBezTo>
                    <a:pt x="144" y="555"/>
                    <a:pt x="141" y="558"/>
                    <a:pt x="142" y="561"/>
                  </a:cubicBezTo>
                  <a:cubicBezTo>
                    <a:pt x="142" y="564"/>
                    <a:pt x="144" y="566"/>
                    <a:pt x="147" y="566"/>
                  </a:cubicBezTo>
                  <a:close/>
                  <a:moveTo>
                    <a:pt x="145" y="512"/>
                  </a:moveTo>
                  <a:cubicBezTo>
                    <a:pt x="151" y="512"/>
                    <a:pt x="156" y="507"/>
                    <a:pt x="156" y="501"/>
                  </a:cubicBezTo>
                  <a:cubicBezTo>
                    <a:pt x="155" y="495"/>
                    <a:pt x="150" y="490"/>
                    <a:pt x="144" y="490"/>
                  </a:cubicBezTo>
                  <a:cubicBezTo>
                    <a:pt x="138" y="491"/>
                    <a:pt x="133" y="496"/>
                    <a:pt x="134" y="502"/>
                  </a:cubicBezTo>
                  <a:cubicBezTo>
                    <a:pt x="134" y="508"/>
                    <a:pt x="139" y="512"/>
                    <a:pt x="145" y="512"/>
                  </a:cubicBezTo>
                  <a:close/>
                  <a:moveTo>
                    <a:pt x="189" y="447"/>
                  </a:moveTo>
                  <a:cubicBezTo>
                    <a:pt x="190" y="447"/>
                    <a:pt x="191" y="446"/>
                    <a:pt x="191" y="445"/>
                  </a:cubicBezTo>
                  <a:cubicBezTo>
                    <a:pt x="191" y="444"/>
                    <a:pt x="190" y="443"/>
                    <a:pt x="189" y="443"/>
                  </a:cubicBezTo>
                  <a:cubicBezTo>
                    <a:pt x="188" y="443"/>
                    <a:pt x="187" y="444"/>
                    <a:pt x="187" y="445"/>
                  </a:cubicBezTo>
                  <a:cubicBezTo>
                    <a:pt x="187" y="446"/>
                    <a:pt x="188" y="447"/>
                    <a:pt x="189" y="447"/>
                  </a:cubicBezTo>
                  <a:close/>
                  <a:moveTo>
                    <a:pt x="16" y="290"/>
                  </a:moveTo>
                  <a:cubicBezTo>
                    <a:pt x="17" y="290"/>
                    <a:pt x="17" y="289"/>
                    <a:pt x="17" y="288"/>
                  </a:cubicBezTo>
                  <a:cubicBezTo>
                    <a:pt x="17" y="287"/>
                    <a:pt x="17" y="286"/>
                    <a:pt x="15" y="286"/>
                  </a:cubicBezTo>
                  <a:cubicBezTo>
                    <a:pt x="14" y="286"/>
                    <a:pt x="14" y="287"/>
                    <a:pt x="14" y="288"/>
                  </a:cubicBezTo>
                  <a:cubicBezTo>
                    <a:pt x="14" y="289"/>
                    <a:pt x="15" y="290"/>
                    <a:pt x="16" y="290"/>
                  </a:cubicBezTo>
                  <a:close/>
                  <a:moveTo>
                    <a:pt x="10" y="306"/>
                  </a:moveTo>
                  <a:cubicBezTo>
                    <a:pt x="11" y="306"/>
                    <a:pt x="12" y="305"/>
                    <a:pt x="12" y="304"/>
                  </a:cubicBezTo>
                  <a:cubicBezTo>
                    <a:pt x="12" y="303"/>
                    <a:pt x="11" y="302"/>
                    <a:pt x="10" y="302"/>
                  </a:cubicBezTo>
                  <a:cubicBezTo>
                    <a:pt x="9" y="302"/>
                    <a:pt x="8" y="303"/>
                    <a:pt x="8" y="304"/>
                  </a:cubicBezTo>
                  <a:cubicBezTo>
                    <a:pt x="8" y="305"/>
                    <a:pt x="9" y="306"/>
                    <a:pt x="10" y="306"/>
                  </a:cubicBezTo>
                  <a:close/>
                  <a:moveTo>
                    <a:pt x="63" y="335"/>
                  </a:moveTo>
                  <a:cubicBezTo>
                    <a:pt x="64" y="335"/>
                    <a:pt x="65" y="335"/>
                    <a:pt x="65" y="333"/>
                  </a:cubicBezTo>
                  <a:cubicBezTo>
                    <a:pt x="65" y="332"/>
                    <a:pt x="64" y="332"/>
                    <a:pt x="63" y="332"/>
                  </a:cubicBezTo>
                  <a:cubicBezTo>
                    <a:pt x="62" y="332"/>
                    <a:pt x="61" y="333"/>
                    <a:pt x="61" y="334"/>
                  </a:cubicBezTo>
                  <a:cubicBezTo>
                    <a:pt x="61" y="335"/>
                    <a:pt x="62" y="336"/>
                    <a:pt x="63" y="335"/>
                  </a:cubicBezTo>
                  <a:close/>
                  <a:moveTo>
                    <a:pt x="55" y="331"/>
                  </a:moveTo>
                  <a:cubicBezTo>
                    <a:pt x="57" y="331"/>
                    <a:pt x="58" y="330"/>
                    <a:pt x="58" y="328"/>
                  </a:cubicBezTo>
                  <a:cubicBezTo>
                    <a:pt x="58" y="326"/>
                    <a:pt x="56" y="325"/>
                    <a:pt x="55" y="325"/>
                  </a:cubicBezTo>
                  <a:cubicBezTo>
                    <a:pt x="53" y="325"/>
                    <a:pt x="51" y="326"/>
                    <a:pt x="51" y="328"/>
                  </a:cubicBezTo>
                  <a:cubicBezTo>
                    <a:pt x="52" y="330"/>
                    <a:pt x="53" y="332"/>
                    <a:pt x="55" y="331"/>
                  </a:cubicBezTo>
                  <a:close/>
                  <a:moveTo>
                    <a:pt x="51" y="323"/>
                  </a:moveTo>
                  <a:cubicBezTo>
                    <a:pt x="52" y="323"/>
                    <a:pt x="53" y="322"/>
                    <a:pt x="53" y="321"/>
                  </a:cubicBezTo>
                  <a:cubicBezTo>
                    <a:pt x="53" y="320"/>
                    <a:pt x="52" y="319"/>
                    <a:pt x="51" y="320"/>
                  </a:cubicBezTo>
                  <a:cubicBezTo>
                    <a:pt x="50" y="320"/>
                    <a:pt x="49" y="320"/>
                    <a:pt x="49" y="321"/>
                  </a:cubicBezTo>
                  <a:cubicBezTo>
                    <a:pt x="49" y="323"/>
                    <a:pt x="50" y="323"/>
                    <a:pt x="51" y="323"/>
                  </a:cubicBezTo>
                  <a:close/>
                  <a:moveTo>
                    <a:pt x="24" y="342"/>
                  </a:moveTo>
                  <a:cubicBezTo>
                    <a:pt x="25" y="341"/>
                    <a:pt x="26" y="341"/>
                    <a:pt x="26" y="340"/>
                  </a:cubicBezTo>
                  <a:cubicBezTo>
                    <a:pt x="26" y="339"/>
                    <a:pt x="25" y="338"/>
                    <a:pt x="24" y="338"/>
                  </a:cubicBezTo>
                  <a:cubicBezTo>
                    <a:pt x="23" y="338"/>
                    <a:pt x="22" y="339"/>
                    <a:pt x="22" y="340"/>
                  </a:cubicBezTo>
                  <a:cubicBezTo>
                    <a:pt x="22" y="341"/>
                    <a:pt x="23" y="342"/>
                    <a:pt x="24" y="342"/>
                  </a:cubicBezTo>
                  <a:close/>
                  <a:moveTo>
                    <a:pt x="45" y="334"/>
                  </a:moveTo>
                  <a:cubicBezTo>
                    <a:pt x="48" y="334"/>
                    <a:pt x="50" y="331"/>
                    <a:pt x="50" y="328"/>
                  </a:cubicBezTo>
                  <a:cubicBezTo>
                    <a:pt x="50" y="325"/>
                    <a:pt x="47" y="323"/>
                    <a:pt x="44" y="323"/>
                  </a:cubicBezTo>
                  <a:cubicBezTo>
                    <a:pt x="42" y="323"/>
                    <a:pt x="39" y="326"/>
                    <a:pt x="39" y="329"/>
                  </a:cubicBezTo>
                  <a:cubicBezTo>
                    <a:pt x="40" y="332"/>
                    <a:pt x="42" y="334"/>
                    <a:pt x="45" y="334"/>
                  </a:cubicBezTo>
                  <a:close/>
                  <a:moveTo>
                    <a:pt x="17" y="341"/>
                  </a:moveTo>
                  <a:cubicBezTo>
                    <a:pt x="20" y="341"/>
                    <a:pt x="22" y="339"/>
                    <a:pt x="22" y="336"/>
                  </a:cubicBezTo>
                  <a:cubicBezTo>
                    <a:pt x="22" y="333"/>
                    <a:pt x="19" y="330"/>
                    <a:pt x="16" y="331"/>
                  </a:cubicBezTo>
                  <a:cubicBezTo>
                    <a:pt x="13" y="331"/>
                    <a:pt x="11" y="333"/>
                    <a:pt x="11" y="336"/>
                  </a:cubicBezTo>
                  <a:cubicBezTo>
                    <a:pt x="11" y="339"/>
                    <a:pt x="14" y="341"/>
                    <a:pt x="17" y="341"/>
                  </a:cubicBezTo>
                  <a:close/>
                  <a:moveTo>
                    <a:pt x="30" y="338"/>
                  </a:moveTo>
                  <a:cubicBezTo>
                    <a:pt x="34" y="338"/>
                    <a:pt x="38" y="335"/>
                    <a:pt x="37" y="331"/>
                  </a:cubicBezTo>
                  <a:cubicBezTo>
                    <a:pt x="37" y="327"/>
                    <a:pt x="34" y="324"/>
                    <a:pt x="30" y="324"/>
                  </a:cubicBezTo>
                  <a:cubicBezTo>
                    <a:pt x="26" y="324"/>
                    <a:pt x="22" y="327"/>
                    <a:pt x="23" y="332"/>
                  </a:cubicBezTo>
                  <a:cubicBezTo>
                    <a:pt x="23" y="336"/>
                    <a:pt x="26" y="339"/>
                    <a:pt x="30" y="338"/>
                  </a:cubicBezTo>
                  <a:close/>
                  <a:moveTo>
                    <a:pt x="12" y="310"/>
                  </a:moveTo>
                  <a:cubicBezTo>
                    <a:pt x="13" y="310"/>
                    <a:pt x="14" y="309"/>
                    <a:pt x="14" y="308"/>
                  </a:cubicBezTo>
                  <a:cubicBezTo>
                    <a:pt x="14" y="307"/>
                    <a:pt x="13" y="306"/>
                    <a:pt x="12" y="306"/>
                  </a:cubicBezTo>
                  <a:cubicBezTo>
                    <a:pt x="11" y="306"/>
                    <a:pt x="10" y="307"/>
                    <a:pt x="10" y="308"/>
                  </a:cubicBezTo>
                  <a:cubicBezTo>
                    <a:pt x="11" y="309"/>
                    <a:pt x="11" y="310"/>
                    <a:pt x="12" y="310"/>
                  </a:cubicBezTo>
                  <a:close/>
                  <a:moveTo>
                    <a:pt x="14" y="294"/>
                  </a:moveTo>
                  <a:cubicBezTo>
                    <a:pt x="15" y="294"/>
                    <a:pt x="15" y="293"/>
                    <a:pt x="15" y="292"/>
                  </a:cubicBezTo>
                  <a:cubicBezTo>
                    <a:pt x="15" y="291"/>
                    <a:pt x="14" y="290"/>
                    <a:pt x="13" y="290"/>
                  </a:cubicBezTo>
                  <a:cubicBezTo>
                    <a:pt x="12" y="290"/>
                    <a:pt x="12" y="291"/>
                    <a:pt x="12" y="292"/>
                  </a:cubicBezTo>
                  <a:cubicBezTo>
                    <a:pt x="12" y="293"/>
                    <a:pt x="13" y="294"/>
                    <a:pt x="14" y="294"/>
                  </a:cubicBezTo>
                  <a:close/>
                  <a:moveTo>
                    <a:pt x="123" y="315"/>
                  </a:moveTo>
                  <a:cubicBezTo>
                    <a:pt x="124" y="315"/>
                    <a:pt x="124" y="314"/>
                    <a:pt x="124" y="313"/>
                  </a:cubicBezTo>
                  <a:cubicBezTo>
                    <a:pt x="124" y="312"/>
                    <a:pt x="123" y="311"/>
                    <a:pt x="122" y="311"/>
                  </a:cubicBezTo>
                  <a:cubicBezTo>
                    <a:pt x="121" y="311"/>
                    <a:pt x="120" y="312"/>
                    <a:pt x="121" y="313"/>
                  </a:cubicBezTo>
                  <a:cubicBezTo>
                    <a:pt x="121" y="314"/>
                    <a:pt x="121" y="315"/>
                    <a:pt x="123" y="315"/>
                  </a:cubicBezTo>
                  <a:close/>
                  <a:moveTo>
                    <a:pt x="106" y="311"/>
                  </a:moveTo>
                  <a:cubicBezTo>
                    <a:pt x="107" y="311"/>
                    <a:pt x="108" y="310"/>
                    <a:pt x="108" y="309"/>
                  </a:cubicBezTo>
                  <a:cubicBezTo>
                    <a:pt x="108" y="308"/>
                    <a:pt x="107" y="307"/>
                    <a:pt x="106" y="307"/>
                  </a:cubicBezTo>
                  <a:cubicBezTo>
                    <a:pt x="105" y="307"/>
                    <a:pt x="104" y="308"/>
                    <a:pt x="104" y="309"/>
                  </a:cubicBezTo>
                  <a:cubicBezTo>
                    <a:pt x="104" y="310"/>
                    <a:pt x="105" y="311"/>
                    <a:pt x="106" y="311"/>
                  </a:cubicBezTo>
                  <a:close/>
                  <a:moveTo>
                    <a:pt x="83" y="305"/>
                  </a:moveTo>
                  <a:cubicBezTo>
                    <a:pt x="84" y="305"/>
                    <a:pt x="85" y="304"/>
                    <a:pt x="85" y="303"/>
                  </a:cubicBezTo>
                  <a:cubicBezTo>
                    <a:pt x="85" y="302"/>
                    <a:pt x="84" y="302"/>
                    <a:pt x="83" y="302"/>
                  </a:cubicBezTo>
                  <a:cubicBezTo>
                    <a:pt x="82" y="302"/>
                    <a:pt x="81" y="303"/>
                    <a:pt x="81" y="304"/>
                  </a:cubicBezTo>
                  <a:cubicBezTo>
                    <a:pt x="82" y="305"/>
                    <a:pt x="82" y="305"/>
                    <a:pt x="83" y="305"/>
                  </a:cubicBezTo>
                  <a:close/>
                  <a:moveTo>
                    <a:pt x="68" y="317"/>
                  </a:moveTo>
                  <a:cubicBezTo>
                    <a:pt x="69" y="317"/>
                    <a:pt x="69" y="316"/>
                    <a:pt x="69" y="315"/>
                  </a:cubicBezTo>
                  <a:cubicBezTo>
                    <a:pt x="69" y="314"/>
                    <a:pt x="68" y="313"/>
                    <a:pt x="67" y="313"/>
                  </a:cubicBezTo>
                  <a:cubicBezTo>
                    <a:pt x="66" y="313"/>
                    <a:pt x="66" y="314"/>
                    <a:pt x="66" y="315"/>
                  </a:cubicBezTo>
                  <a:cubicBezTo>
                    <a:pt x="66" y="316"/>
                    <a:pt x="67" y="317"/>
                    <a:pt x="68" y="317"/>
                  </a:cubicBezTo>
                  <a:close/>
                  <a:moveTo>
                    <a:pt x="69" y="325"/>
                  </a:moveTo>
                  <a:cubicBezTo>
                    <a:pt x="70" y="325"/>
                    <a:pt x="71" y="325"/>
                    <a:pt x="71" y="323"/>
                  </a:cubicBezTo>
                  <a:cubicBezTo>
                    <a:pt x="71" y="322"/>
                    <a:pt x="70" y="322"/>
                    <a:pt x="69" y="322"/>
                  </a:cubicBezTo>
                  <a:cubicBezTo>
                    <a:pt x="68" y="322"/>
                    <a:pt x="67" y="323"/>
                    <a:pt x="67" y="324"/>
                  </a:cubicBezTo>
                  <a:cubicBezTo>
                    <a:pt x="67" y="325"/>
                    <a:pt x="68" y="326"/>
                    <a:pt x="69" y="325"/>
                  </a:cubicBezTo>
                  <a:close/>
                  <a:moveTo>
                    <a:pt x="80" y="324"/>
                  </a:moveTo>
                  <a:cubicBezTo>
                    <a:pt x="81" y="324"/>
                    <a:pt x="81" y="323"/>
                    <a:pt x="81" y="322"/>
                  </a:cubicBezTo>
                  <a:cubicBezTo>
                    <a:pt x="81" y="321"/>
                    <a:pt x="80" y="320"/>
                    <a:pt x="79" y="320"/>
                  </a:cubicBezTo>
                  <a:cubicBezTo>
                    <a:pt x="78" y="320"/>
                    <a:pt x="78" y="321"/>
                    <a:pt x="78" y="322"/>
                  </a:cubicBezTo>
                  <a:cubicBezTo>
                    <a:pt x="78" y="323"/>
                    <a:pt x="79" y="324"/>
                    <a:pt x="80" y="324"/>
                  </a:cubicBezTo>
                  <a:close/>
                  <a:moveTo>
                    <a:pt x="124" y="331"/>
                  </a:moveTo>
                  <a:cubicBezTo>
                    <a:pt x="125" y="331"/>
                    <a:pt x="126" y="330"/>
                    <a:pt x="126" y="329"/>
                  </a:cubicBezTo>
                  <a:cubicBezTo>
                    <a:pt x="126" y="328"/>
                    <a:pt x="125" y="327"/>
                    <a:pt x="124" y="327"/>
                  </a:cubicBezTo>
                  <a:cubicBezTo>
                    <a:pt x="123" y="327"/>
                    <a:pt x="122" y="328"/>
                    <a:pt x="122" y="329"/>
                  </a:cubicBezTo>
                  <a:cubicBezTo>
                    <a:pt x="122" y="330"/>
                    <a:pt x="123" y="331"/>
                    <a:pt x="124" y="331"/>
                  </a:cubicBezTo>
                  <a:close/>
                  <a:moveTo>
                    <a:pt x="152" y="350"/>
                  </a:moveTo>
                  <a:cubicBezTo>
                    <a:pt x="153" y="350"/>
                    <a:pt x="153" y="349"/>
                    <a:pt x="153" y="348"/>
                  </a:cubicBezTo>
                  <a:cubicBezTo>
                    <a:pt x="153" y="347"/>
                    <a:pt x="152" y="346"/>
                    <a:pt x="151" y="346"/>
                  </a:cubicBezTo>
                  <a:cubicBezTo>
                    <a:pt x="150" y="346"/>
                    <a:pt x="150" y="347"/>
                    <a:pt x="150" y="348"/>
                  </a:cubicBezTo>
                  <a:cubicBezTo>
                    <a:pt x="150" y="349"/>
                    <a:pt x="151" y="350"/>
                    <a:pt x="152" y="350"/>
                  </a:cubicBezTo>
                  <a:close/>
                  <a:moveTo>
                    <a:pt x="155" y="357"/>
                  </a:moveTo>
                  <a:cubicBezTo>
                    <a:pt x="156" y="357"/>
                    <a:pt x="157" y="357"/>
                    <a:pt x="157" y="356"/>
                  </a:cubicBezTo>
                  <a:cubicBezTo>
                    <a:pt x="157" y="355"/>
                    <a:pt x="156" y="354"/>
                    <a:pt x="155" y="354"/>
                  </a:cubicBezTo>
                  <a:cubicBezTo>
                    <a:pt x="154" y="354"/>
                    <a:pt x="153" y="355"/>
                    <a:pt x="153" y="356"/>
                  </a:cubicBezTo>
                  <a:cubicBezTo>
                    <a:pt x="153" y="357"/>
                    <a:pt x="154" y="358"/>
                    <a:pt x="155" y="357"/>
                  </a:cubicBezTo>
                  <a:close/>
                  <a:moveTo>
                    <a:pt x="169" y="363"/>
                  </a:moveTo>
                  <a:cubicBezTo>
                    <a:pt x="170" y="363"/>
                    <a:pt x="171" y="362"/>
                    <a:pt x="171" y="361"/>
                  </a:cubicBezTo>
                  <a:cubicBezTo>
                    <a:pt x="171" y="360"/>
                    <a:pt x="170" y="359"/>
                    <a:pt x="169" y="359"/>
                  </a:cubicBezTo>
                  <a:cubicBezTo>
                    <a:pt x="168" y="359"/>
                    <a:pt x="167" y="360"/>
                    <a:pt x="167" y="361"/>
                  </a:cubicBezTo>
                  <a:cubicBezTo>
                    <a:pt x="167" y="362"/>
                    <a:pt x="168" y="363"/>
                    <a:pt x="169" y="363"/>
                  </a:cubicBezTo>
                  <a:close/>
                  <a:moveTo>
                    <a:pt x="153" y="369"/>
                  </a:moveTo>
                  <a:cubicBezTo>
                    <a:pt x="154" y="369"/>
                    <a:pt x="155" y="368"/>
                    <a:pt x="155" y="367"/>
                  </a:cubicBezTo>
                  <a:cubicBezTo>
                    <a:pt x="155" y="366"/>
                    <a:pt x="154" y="365"/>
                    <a:pt x="153" y="365"/>
                  </a:cubicBezTo>
                  <a:cubicBezTo>
                    <a:pt x="152" y="365"/>
                    <a:pt x="151" y="366"/>
                    <a:pt x="151" y="367"/>
                  </a:cubicBezTo>
                  <a:cubicBezTo>
                    <a:pt x="151" y="368"/>
                    <a:pt x="152" y="369"/>
                    <a:pt x="153" y="369"/>
                  </a:cubicBezTo>
                  <a:close/>
                  <a:moveTo>
                    <a:pt x="157" y="372"/>
                  </a:moveTo>
                  <a:cubicBezTo>
                    <a:pt x="158" y="372"/>
                    <a:pt x="159" y="371"/>
                    <a:pt x="159" y="370"/>
                  </a:cubicBezTo>
                  <a:cubicBezTo>
                    <a:pt x="159" y="369"/>
                    <a:pt x="158" y="368"/>
                    <a:pt x="157" y="368"/>
                  </a:cubicBezTo>
                  <a:cubicBezTo>
                    <a:pt x="156" y="368"/>
                    <a:pt x="155" y="369"/>
                    <a:pt x="155" y="370"/>
                  </a:cubicBezTo>
                  <a:cubicBezTo>
                    <a:pt x="155" y="371"/>
                    <a:pt x="156" y="372"/>
                    <a:pt x="157" y="372"/>
                  </a:cubicBezTo>
                  <a:close/>
                  <a:moveTo>
                    <a:pt x="199" y="484"/>
                  </a:moveTo>
                  <a:cubicBezTo>
                    <a:pt x="200" y="484"/>
                    <a:pt x="201" y="483"/>
                    <a:pt x="201" y="482"/>
                  </a:cubicBezTo>
                  <a:cubicBezTo>
                    <a:pt x="201" y="481"/>
                    <a:pt x="200" y="481"/>
                    <a:pt x="199" y="481"/>
                  </a:cubicBezTo>
                  <a:cubicBezTo>
                    <a:pt x="198" y="481"/>
                    <a:pt x="197" y="482"/>
                    <a:pt x="197" y="483"/>
                  </a:cubicBezTo>
                  <a:cubicBezTo>
                    <a:pt x="197" y="484"/>
                    <a:pt x="198" y="484"/>
                    <a:pt x="199" y="484"/>
                  </a:cubicBezTo>
                  <a:close/>
                  <a:moveTo>
                    <a:pt x="170" y="480"/>
                  </a:moveTo>
                  <a:cubicBezTo>
                    <a:pt x="171" y="480"/>
                    <a:pt x="172" y="479"/>
                    <a:pt x="172" y="478"/>
                  </a:cubicBezTo>
                  <a:cubicBezTo>
                    <a:pt x="171" y="477"/>
                    <a:pt x="171" y="476"/>
                    <a:pt x="170" y="476"/>
                  </a:cubicBezTo>
                  <a:cubicBezTo>
                    <a:pt x="169" y="476"/>
                    <a:pt x="168" y="477"/>
                    <a:pt x="168" y="478"/>
                  </a:cubicBezTo>
                  <a:cubicBezTo>
                    <a:pt x="168" y="479"/>
                    <a:pt x="169" y="480"/>
                    <a:pt x="170" y="480"/>
                  </a:cubicBezTo>
                  <a:close/>
                  <a:moveTo>
                    <a:pt x="196" y="458"/>
                  </a:moveTo>
                  <a:cubicBezTo>
                    <a:pt x="197" y="458"/>
                    <a:pt x="198" y="457"/>
                    <a:pt x="198" y="456"/>
                  </a:cubicBezTo>
                  <a:cubicBezTo>
                    <a:pt x="198" y="455"/>
                    <a:pt x="197" y="454"/>
                    <a:pt x="196" y="454"/>
                  </a:cubicBezTo>
                  <a:cubicBezTo>
                    <a:pt x="195" y="454"/>
                    <a:pt x="194" y="455"/>
                    <a:pt x="194" y="456"/>
                  </a:cubicBezTo>
                  <a:cubicBezTo>
                    <a:pt x="194" y="457"/>
                    <a:pt x="195" y="458"/>
                    <a:pt x="196" y="458"/>
                  </a:cubicBezTo>
                  <a:close/>
                  <a:moveTo>
                    <a:pt x="175" y="423"/>
                  </a:moveTo>
                  <a:cubicBezTo>
                    <a:pt x="176" y="423"/>
                    <a:pt x="176" y="422"/>
                    <a:pt x="176" y="421"/>
                  </a:cubicBezTo>
                  <a:cubicBezTo>
                    <a:pt x="176" y="420"/>
                    <a:pt x="175" y="419"/>
                    <a:pt x="174" y="419"/>
                  </a:cubicBezTo>
                  <a:cubicBezTo>
                    <a:pt x="173" y="419"/>
                    <a:pt x="173" y="420"/>
                    <a:pt x="173" y="421"/>
                  </a:cubicBezTo>
                  <a:cubicBezTo>
                    <a:pt x="173" y="422"/>
                    <a:pt x="174" y="423"/>
                    <a:pt x="175" y="423"/>
                  </a:cubicBezTo>
                  <a:close/>
                  <a:moveTo>
                    <a:pt x="172" y="430"/>
                  </a:moveTo>
                  <a:cubicBezTo>
                    <a:pt x="173" y="430"/>
                    <a:pt x="174" y="429"/>
                    <a:pt x="174" y="428"/>
                  </a:cubicBezTo>
                  <a:cubicBezTo>
                    <a:pt x="174" y="427"/>
                    <a:pt x="173" y="426"/>
                    <a:pt x="172" y="426"/>
                  </a:cubicBezTo>
                  <a:cubicBezTo>
                    <a:pt x="171" y="426"/>
                    <a:pt x="170" y="427"/>
                    <a:pt x="170" y="428"/>
                  </a:cubicBezTo>
                  <a:cubicBezTo>
                    <a:pt x="170" y="429"/>
                    <a:pt x="171" y="430"/>
                    <a:pt x="172" y="430"/>
                  </a:cubicBezTo>
                  <a:close/>
                  <a:moveTo>
                    <a:pt x="190" y="390"/>
                  </a:moveTo>
                  <a:cubicBezTo>
                    <a:pt x="191" y="390"/>
                    <a:pt x="192" y="389"/>
                    <a:pt x="192" y="388"/>
                  </a:cubicBezTo>
                  <a:cubicBezTo>
                    <a:pt x="192" y="387"/>
                    <a:pt x="191" y="387"/>
                    <a:pt x="190" y="387"/>
                  </a:cubicBezTo>
                  <a:cubicBezTo>
                    <a:pt x="189" y="387"/>
                    <a:pt x="188" y="388"/>
                    <a:pt x="188" y="389"/>
                  </a:cubicBezTo>
                  <a:cubicBezTo>
                    <a:pt x="188" y="390"/>
                    <a:pt x="189" y="390"/>
                    <a:pt x="190" y="390"/>
                  </a:cubicBezTo>
                  <a:close/>
                  <a:moveTo>
                    <a:pt x="191" y="398"/>
                  </a:moveTo>
                  <a:cubicBezTo>
                    <a:pt x="192" y="397"/>
                    <a:pt x="193" y="397"/>
                    <a:pt x="193" y="396"/>
                  </a:cubicBezTo>
                  <a:cubicBezTo>
                    <a:pt x="193" y="395"/>
                    <a:pt x="192" y="394"/>
                    <a:pt x="191" y="394"/>
                  </a:cubicBezTo>
                  <a:cubicBezTo>
                    <a:pt x="190" y="394"/>
                    <a:pt x="189" y="395"/>
                    <a:pt x="189" y="396"/>
                  </a:cubicBezTo>
                  <a:cubicBezTo>
                    <a:pt x="189" y="397"/>
                    <a:pt x="190" y="398"/>
                    <a:pt x="191" y="398"/>
                  </a:cubicBezTo>
                  <a:close/>
                  <a:moveTo>
                    <a:pt x="180" y="420"/>
                  </a:moveTo>
                  <a:cubicBezTo>
                    <a:pt x="181" y="420"/>
                    <a:pt x="182" y="419"/>
                    <a:pt x="182" y="418"/>
                  </a:cubicBezTo>
                  <a:cubicBezTo>
                    <a:pt x="182" y="417"/>
                    <a:pt x="181" y="416"/>
                    <a:pt x="180" y="416"/>
                  </a:cubicBezTo>
                  <a:cubicBezTo>
                    <a:pt x="179" y="416"/>
                    <a:pt x="178" y="417"/>
                    <a:pt x="178" y="418"/>
                  </a:cubicBezTo>
                  <a:cubicBezTo>
                    <a:pt x="178" y="419"/>
                    <a:pt x="179" y="420"/>
                    <a:pt x="180" y="420"/>
                  </a:cubicBezTo>
                  <a:close/>
                  <a:moveTo>
                    <a:pt x="174" y="442"/>
                  </a:moveTo>
                  <a:cubicBezTo>
                    <a:pt x="175" y="442"/>
                    <a:pt x="176" y="441"/>
                    <a:pt x="176" y="440"/>
                  </a:cubicBezTo>
                  <a:cubicBezTo>
                    <a:pt x="176" y="439"/>
                    <a:pt x="175" y="439"/>
                    <a:pt x="174" y="439"/>
                  </a:cubicBezTo>
                  <a:cubicBezTo>
                    <a:pt x="173" y="439"/>
                    <a:pt x="172" y="440"/>
                    <a:pt x="172" y="441"/>
                  </a:cubicBezTo>
                  <a:cubicBezTo>
                    <a:pt x="172" y="442"/>
                    <a:pt x="173" y="442"/>
                    <a:pt x="174" y="442"/>
                  </a:cubicBezTo>
                  <a:close/>
                  <a:moveTo>
                    <a:pt x="197" y="479"/>
                  </a:moveTo>
                  <a:cubicBezTo>
                    <a:pt x="199" y="479"/>
                    <a:pt x="201" y="477"/>
                    <a:pt x="201" y="475"/>
                  </a:cubicBezTo>
                  <a:cubicBezTo>
                    <a:pt x="200" y="474"/>
                    <a:pt x="199" y="472"/>
                    <a:pt x="197" y="472"/>
                  </a:cubicBezTo>
                  <a:cubicBezTo>
                    <a:pt x="195" y="472"/>
                    <a:pt x="194" y="474"/>
                    <a:pt x="194" y="476"/>
                  </a:cubicBezTo>
                  <a:cubicBezTo>
                    <a:pt x="194" y="478"/>
                    <a:pt x="196" y="479"/>
                    <a:pt x="197" y="479"/>
                  </a:cubicBezTo>
                  <a:close/>
                  <a:moveTo>
                    <a:pt x="196" y="451"/>
                  </a:moveTo>
                  <a:cubicBezTo>
                    <a:pt x="197" y="451"/>
                    <a:pt x="199" y="450"/>
                    <a:pt x="199" y="448"/>
                  </a:cubicBezTo>
                  <a:cubicBezTo>
                    <a:pt x="199" y="446"/>
                    <a:pt x="197" y="444"/>
                    <a:pt x="195" y="445"/>
                  </a:cubicBezTo>
                  <a:cubicBezTo>
                    <a:pt x="193" y="445"/>
                    <a:pt x="192" y="446"/>
                    <a:pt x="192" y="448"/>
                  </a:cubicBezTo>
                  <a:cubicBezTo>
                    <a:pt x="192" y="450"/>
                    <a:pt x="194" y="451"/>
                    <a:pt x="196" y="451"/>
                  </a:cubicBezTo>
                  <a:close/>
                  <a:moveTo>
                    <a:pt x="184" y="399"/>
                  </a:moveTo>
                  <a:cubicBezTo>
                    <a:pt x="186" y="399"/>
                    <a:pt x="187" y="398"/>
                    <a:pt x="187" y="396"/>
                  </a:cubicBezTo>
                  <a:cubicBezTo>
                    <a:pt x="187" y="394"/>
                    <a:pt x="185" y="393"/>
                    <a:pt x="184" y="393"/>
                  </a:cubicBezTo>
                  <a:cubicBezTo>
                    <a:pt x="182" y="393"/>
                    <a:pt x="180" y="394"/>
                    <a:pt x="180" y="396"/>
                  </a:cubicBezTo>
                  <a:cubicBezTo>
                    <a:pt x="181" y="398"/>
                    <a:pt x="182" y="400"/>
                    <a:pt x="184" y="399"/>
                  </a:cubicBezTo>
                  <a:close/>
                  <a:moveTo>
                    <a:pt x="169" y="437"/>
                  </a:moveTo>
                  <a:cubicBezTo>
                    <a:pt x="170" y="437"/>
                    <a:pt x="172" y="436"/>
                    <a:pt x="172" y="434"/>
                  </a:cubicBezTo>
                  <a:cubicBezTo>
                    <a:pt x="172" y="432"/>
                    <a:pt x="170" y="431"/>
                    <a:pt x="168" y="431"/>
                  </a:cubicBezTo>
                  <a:cubicBezTo>
                    <a:pt x="166" y="431"/>
                    <a:pt x="165" y="432"/>
                    <a:pt x="165" y="434"/>
                  </a:cubicBezTo>
                  <a:cubicBezTo>
                    <a:pt x="165" y="436"/>
                    <a:pt x="167" y="437"/>
                    <a:pt x="169" y="437"/>
                  </a:cubicBezTo>
                  <a:close/>
                  <a:moveTo>
                    <a:pt x="167" y="447"/>
                  </a:moveTo>
                  <a:cubicBezTo>
                    <a:pt x="169" y="447"/>
                    <a:pt x="170" y="446"/>
                    <a:pt x="170" y="444"/>
                  </a:cubicBezTo>
                  <a:cubicBezTo>
                    <a:pt x="170" y="442"/>
                    <a:pt x="168" y="440"/>
                    <a:pt x="166" y="441"/>
                  </a:cubicBezTo>
                  <a:cubicBezTo>
                    <a:pt x="165" y="441"/>
                    <a:pt x="163" y="442"/>
                    <a:pt x="163" y="444"/>
                  </a:cubicBezTo>
                  <a:cubicBezTo>
                    <a:pt x="163" y="446"/>
                    <a:pt x="165" y="447"/>
                    <a:pt x="167" y="447"/>
                  </a:cubicBezTo>
                  <a:close/>
                  <a:moveTo>
                    <a:pt x="165" y="427"/>
                  </a:moveTo>
                  <a:cubicBezTo>
                    <a:pt x="167" y="426"/>
                    <a:pt x="168" y="425"/>
                    <a:pt x="168" y="423"/>
                  </a:cubicBezTo>
                  <a:cubicBezTo>
                    <a:pt x="168" y="421"/>
                    <a:pt x="167" y="420"/>
                    <a:pt x="165" y="420"/>
                  </a:cubicBezTo>
                  <a:cubicBezTo>
                    <a:pt x="163" y="420"/>
                    <a:pt x="161" y="422"/>
                    <a:pt x="161" y="423"/>
                  </a:cubicBezTo>
                  <a:cubicBezTo>
                    <a:pt x="162" y="425"/>
                    <a:pt x="163" y="427"/>
                    <a:pt x="165" y="427"/>
                  </a:cubicBezTo>
                  <a:close/>
                  <a:moveTo>
                    <a:pt x="162" y="396"/>
                  </a:moveTo>
                  <a:cubicBezTo>
                    <a:pt x="164" y="396"/>
                    <a:pt x="165" y="394"/>
                    <a:pt x="165" y="393"/>
                  </a:cubicBezTo>
                  <a:cubicBezTo>
                    <a:pt x="165" y="391"/>
                    <a:pt x="163" y="389"/>
                    <a:pt x="161" y="389"/>
                  </a:cubicBezTo>
                  <a:cubicBezTo>
                    <a:pt x="160" y="389"/>
                    <a:pt x="158" y="391"/>
                    <a:pt x="158" y="393"/>
                  </a:cubicBezTo>
                  <a:cubicBezTo>
                    <a:pt x="158" y="395"/>
                    <a:pt x="160" y="396"/>
                    <a:pt x="162" y="396"/>
                  </a:cubicBezTo>
                  <a:close/>
                  <a:moveTo>
                    <a:pt x="15" y="324"/>
                  </a:moveTo>
                  <a:cubicBezTo>
                    <a:pt x="17" y="324"/>
                    <a:pt x="19" y="322"/>
                    <a:pt x="19" y="321"/>
                  </a:cubicBezTo>
                  <a:cubicBezTo>
                    <a:pt x="19" y="319"/>
                    <a:pt x="17" y="317"/>
                    <a:pt x="15" y="317"/>
                  </a:cubicBezTo>
                  <a:cubicBezTo>
                    <a:pt x="13" y="317"/>
                    <a:pt x="12" y="319"/>
                    <a:pt x="12" y="321"/>
                  </a:cubicBezTo>
                  <a:cubicBezTo>
                    <a:pt x="12" y="323"/>
                    <a:pt x="14" y="324"/>
                    <a:pt x="15" y="324"/>
                  </a:cubicBezTo>
                  <a:close/>
                  <a:moveTo>
                    <a:pt x="24" y="325"/>
                  </a:moveTo>
                  <a:cubicBezTo>
                    <a:pt x="26" y="325"/>
                    <a:pt x="27" y="323"/>
                    <a:pt x="27" y="322"/>
                  </a:cubicBezTo>
                  <a:cubicBezTo>
                    <a:pt x="27" y="320"/>
                    <a:pt x="25" y="318"/>
                    <a:pt x="23" y="318"/>
                  </a:cubicBezTo>
                  <a:cubicBezTo>
                    <a:pt x="22" y="318"/>
                    <a:pt x="20" y="320"/>
                    <a:pt x="20" y="322"/>
                  </a:cubicBezTo>
                  <a:cubicBezTo>
                    <a:pt x="20" y="324"/>
                    <a:pt x="22" y="325"/>
                    <a:pt x="24" y="325"/>
                  </a:cubicBezTo>
                  <a:close/>
                  <a:moveTo>
                    <a:pt x="74" y="322"/>
                  </a:moveTo>
                  <a:cubicBezTo>
                    <a:pt x="76" y="322"/>
                    <a:pt x="77" y="321"/>
                    <a:pt x="77" y="319"/>
                  </a:cubicBezTo>
                  <a:cubicBezTo>
                    <a:pt x="77" y="317"/>
                    <a:pt x="75" y="315"/>
                    <a:pt x="73" y="316"/>
                  </a:cubicBezTo>
                  <a:cubicBezTo>
                    <a:pt x="71" y="316"/>
                    <a:pt x="70" y="317"/>
                    <a:pt x="70" y="319"/>
                  </a:cubicBezTo>
                  <a:cubicBezTo>
                    <a:pt x="70" y="321"/>
                    <a:pt x="72" y="322"/>
                    <a:pt x="74" y="322"/>
                  </a:cubicBezTo>
                  <a:close/>
                  <a:moveTo>
                    <a:pt x="27" y="295"/>
                  </a:moveTo>
                  <a:cubicBezTo>
                    <a:pt x="29" y="295"/>
                    <a:pt x="30" y="293"/>
                    <a:pt x="30" y="291"/>
                  </a:cubicBezTo>
                  <a:cubicBezTo>
                    <a:pt x="30" y="289"/>
                    <a:pt x="28" y="288"/>
                    <a:pt x="26" y="288"/>
                  </a:cubicBezTo>
                  <a:cubicBezTo>
                    <a:pt x="24" y="288"/>
                    <a:pt x="23" y="290"/>
                    <a:pt x="23" y="292"/>
                  </a:cubicBezTo>
                  <a:cubicBezTo>
                    <a:pt x="23" y="293"/>
                    <a:pt x="25" y="295"/>
                    <a:pt x="27" y="295"/>
                  </a:cubicBezTo>
                  <a:close/>
                  <a:moveTo>
                    <a:pt x="19" y="307"/>
                  </a:moveTo>
                  <a:cubicBezTo>
                    <a:pt x="20" y="307"/>
                    <a:pt x="22" y="305"/>
                    <a:pt x="22" y="304"/>
                  </a:cubicBezTo>
                  <a:cubicBezTo>
                    <a:pt x="22" y="302"/>
                    <a:pt x="20" y="300"/>
                    <a:pt x="18" y="300"/>
                  </a:cubicBezTo>
                  <a:cubicBezTo>
                    <a:pt x="16" y="300"/>
                    <a:pt x="15" y="302"/>
                    <a:pt x="15" y="304"/>
                  </a:cubicBezTo>
                  <a:cubicBezTo>
                    <a:pt x="15" y="306"/>
                    <a:pt x="17" y="307"/>
                    <a:pt x="19" y="307"/>
                  </a:cubicBezTo>
                  <a:close/>
                  <a:moveTo>
                    <a:pt x="134" y="337"/>
                  </a:moveTo>
                  <a:cubicBezTo>
                    <a:pt x="137" y="337"/>
                    <a:pt x="139" y="334"/>
                    <a:pt x="139" y="331"/>
                  </a:cubicBezTo>
                  <a:cubicBezTo>
                    <a:pt x="139" y="328"/>
                    <a:pt x="136" y="326"/>
                    <a:pt x="133" y="326"/>
                  </a:cubicBezTo>
                  <a:cubicBezTo>
                    <a:pt x="131" y="326"/>
                    <a:pt x="128" y="329"/>
                    <a:pt x="128" y="332"/>
                  </a:cubicBezTo>
                  <a:cubicBezTo>
                    <a:pt x="129" y="335"/>
                    <a:pt x="131" y="337"/>
                    <a:pt x="134" y="337"/>
                  </a:cubicBezTo>
                  <a:close/>
                  <a:moveTo>
                    <a:pt x="129" y="325"/>
                  </a:moveTo>
                  <a:cubicBezTo>
                    <a:pt x="132" y="325"/>
                    <a:pt x="134" y="323"/>
                    <a:pt x="134" y="320"/>
                  </a:cubicBezTo>
                  <a:cubicBezTo>
                    <a:pt x="134" y="317"/>
                    <a:pt x="131" y="315"/>
                    <a:pt x="128" y="315"/>
                  </a:cubicBezTo>
                  <a:cubicBezTo>
                    <a:pt x="126" y="315"/>
                    <a:pt x="123" y="317"/>
                    <a:pt x="123" y="320"/>
                  </a:cubicBezTo>
                  <a:cubicBezTo>
                    <a:pt x="124" y="323"/>
                    <a:pt x="126" y="326"/>
                    <a:pt x="129" y="325"/>
                  </a:cubicBezTo>
                  <a:close/>
                  <a:moveTo>
                    <a:pt x="59" y="306"/>
                  </a:moveTo>
                  <a:cubicBezTo>
                    <a:pt x="62" y="305"/>
                    <a:pt x="65" y="303"/>
                    <a:pt x="64" y="300"/>
                  </a:cubicBezTo>
                  <a:cubicBezTo>
                    <a:pt x="64" y="297"/>
                    <a:pt x="62" y="295"/>
                    <a:pt x="59" y="295"/>
                  </a:cubicBezTo>
                  <a:cubicBezTo>
                    <a:pt x="56" y="295"/>
                    <a:pt x="54" y="298"/>
                    <a:pt x="54" y="300"/>
                  </a:cubicBezTo>
                  <a:cubicBezTo>
                    <a:pt x="54" y="303"/>
                    <a:pt x="56" y="306"/>
                    <a:pt x="59" y="306"/>
                  </a:cubicBezTo>
                  <a:close/>
                  <a:moveTo>
                    <a:pt x="113" y="324"/>
                  </a:moveTo>
                  <a:cubicBezTo>
                    <a:pt x="117" y="324"/>
                    <a:pt x="120" y="320"/>
                    <a:pt x="120" y="316"/>
                  </a:cubicBezTo>
                  <a:cubicBezTo>
                    <a:pt x="120" y="312"/>
                    <a:pt x="116" y="309"/>
                    <a:pt x="112" y="309"/>
                  </a:cubicBezTo>
                  <a:cubicBezTo>
                    <a:pt x="108" y="310"/>
                    <a:pt x="105" y="313"/>
                    <a:pt x="105" y="317"/>
                  </a:cubicBezTo>
                  <a:cubicBezTo>
                    <a:pt x="106" y="321"/>
                    <a:pt x="109" y="324"/>
                    <a:pt x="113" y="324"/>
                  </a:cubicBezTo>
                  <a:close/>
                  <a:moveTo>
                    <a:pt x="73" y="314"/>
                  </a:moveTo>
                  <a:cubicBezTo>
                    <a:pt x="77" y="314"/>
                    <a:pt x="81" y="310"/>
                    <a:pt x="80" y="306"/>
                  </a:cubicBezTo>
                  <a:cubicBezTo>
                    <a:pt x="80" y="302"/>
                    <a:pt x="77" y="299"/>
                    <a:pt x="73" y="299"/>
                  </a:cubicBezTo>
                  <a:cubicBezTo>
                    <a:pt x="69" y="299"/>
                    <a:pt x="65" y="303"/>
                    <a:pt x="66" y="307"/>
                  </a:cubicBezTo>
                  <a:cubicBezTo>
                    <a:pt x="66" y="311"/>
                    <a:pt x="69" y="314"/>
                    <a:pt x="73" y="314"/>
                  </a:cubicBezTo>
                  <a:close/>
                  <a:moveTo>
                    <a:pt x="93" y="325"/>
                  </a:moveTo>
                  <a:cubicBezTo>
                    <a:pt x="99" y="325"/>
                    <a:pt x="104" y="320"/>
                    <a:pt x="104" y="314"/>
                  </a:cubicBezTo>
                  <a:cubicBezTo>
                    <a:pt x="103" y="308"/>
                    <a:pt x="98" y="303"/>
                    <a:pt x="92" y="303"/>
                  </a:cubicBezTo>
                  <a:cubicBezTo>
                    <a:pt x="86" y="304"/>
                    <a:pt x="82" y="309"/>
                    <a:pt x="82" y="315"/>
                  </a:cubicBezTo>
                  <a:cubicBezTo>
                    <a:pt x="82" y="321"/>
                    <a:pt x="87" y="326"/>
                    <a:pt x="93" y="325"/>
                  </a:cubicBezTo>
                  <a:close/>
                  <a:moveTo>
                    <a:pt x="78" y="257"/>
                  </a:moveTo>
                  <a:cubicBezTo>
                    <a:pt x="82" y="257"/>
                    <a:pt x="85" y="253"/>
                    <a:pt x="85" y="249"/>
                  </a:cubicBezTo>
                  <a:cubicBezTo>
                    <a:pt x="84" y="245"/>
                    <a:pt x="81" y="242"/>
                    <a:pt x="77" y="242"/>
                  </a:cubicBezTo>
                  <a:cubicBezTo>
                    <a:pt x="73" y="242"/>
                    <a:pt x="70" y="246"/>
                    <a:pt x="70" y="250"/>
                  </a:cubicBezTo>
                  <a:cubicBezTo>
                    <a:pt x="70" y="254"/>
                    <a:pt x="74" y="257"/>
                    <a:pt x="78" y="257"/>
                  </a:cubicBezTo>
                  <a:close/>
                  <a:moveTo>
                    <a:pt x="180" y="475"/>
                  </a:moveTo>
                  <a:cubicBezTo>
                    <a:pt x="188" y="475"/>
                    <a:pt x="194" y="468"/>
                    <a:pt x="194" y="459"/>
                  </a:cubicBezTo>
                  <a:cubicBezTo>
                    <a:pt x="193" y="451"/>
                    <a:pt x="186" y="445"/>
                    <a:pt x="178" y="445"/>
                  </a:cubicBezTo>
                  <a:cubicBezTo>
                    <a:pt x="170" y="445"/>
                    <a:pt x="163" y="453"/>
                    <a:pt x="164" y="461"/>
                  </a:cubicBezTo>
                  <a:cubicBezTo>
                    <a:pt x="164" y="469"/>
                    <a:pt x="171" y="476"/>
                    <a:pt x="180" y="475"/>
                  </a:cubicBezTo>
                  <a:close/>
                  <a:moveTo>
                    <a:pt x="39" y="323"/>
                  </a:moveTo>
                  <a:cubicBezTo>
                    <a:pt x="47" y="322"/>
                    <a:pt x="54" y="315"/>
                    <a:pt x="53" y="307"/>
                  </a:cubicBezTo>
                  <a:cubicBezTo>
                    <a:pt x="53" y="298"/>
                    <a:pt x="46" y="292"/>
                    <a:pt x="37" y="292"/>
                  </a:cubicBezTo>
                  <a:cubicBezTo>
                    <a:pt x="29" y="293"/>
                    <a:pt x="23" y="300"/>
                    <a:pt x="23" y="308"/>
                  </a:cubicBezTo>
                  <a:cubicBezTo>
                    <a:pt x="24" y="317"/>
                    <a:pt x="31" y="323"/>
                    <a:pt x="39" y="323"/>
                  </a:cubicBezTo>
                  <a:close/>
                  <a:moveTo>
                    <a:pt x="160" y="367"/>
                  </a:moveTo>
                  <a:cubicBezTo>
                    <a:pt x="163" y="367"/>
                    <a:pt x="166" y="364"/>
                    <a:pt x="166" y="361"/>
                  </a:cubicBezTo>
                  <a:cubicBezTo>
                    <a:pt x="165" y="359"/>
                    <a:pt x="163" y="356"/>
                    <a:pt x="160" y="356"/>
                  </a:cubicBezTo>
                  <a:cubicBezTo>
                    <a:pt x="157" y="357"/>
                    <a:pt x="155" y="359"/>
                    <a:pt x="155" y="362"/>
                  </a:cubicBezTo>
                  <a:cubicBezTo>
                    <a:pt x="155" y="365"/>
                    <a:pt x="158" y="367"/>
                    <a:pt x="160" y="367"/>
                  </a:cubicBezTo>
                  <a:close/>
                  <a:moveTo>
                    <a:pt x="160" y="355"/>
                  </a:moveTo>
                  <a:cubicBezTo>
                    <a:pt x="163" y="354"/>
                    <a:pt x="165" y="352"/>
                    <a:pt x="165" y="349"/>
                  </a:cubicBezTo>
                  <a:cubicBezTo>
                    <a:pt x="165" y="346"/>
                    <a:pt x="163" y="344"/>
                    <a:pt x="160" y="344"/>
                  </a:cubicBezTo>
                  <a:cubicBezTo>
                    <a:pt x="157" y="344"/>
                    <a:pt x="155" y="347"/>
                    <a:pt x="155" y="350"/>
                  </a:cubicBezTo>
                  <a:cubicBezTo>
                    <a:pt x="155" y="352"/>
                    <a:pt x="157" y="355"/>
                    <a:pt x="160" y="355"/>
                  </a:cubicBezTo>
                  <a:close/>
                  <a:moveTo>
                    <a:pt x="50" y="340"/>
                  </a:moveTo>
                  <a:cubicBezTo>
                    <a:pt x="52" y="340"/>
                    <a:pt x="54" y="338"/>
                    <a:pt x="53" y="336"/>
                  </a:cubicBezTo>
                  <a:cubicBezTo>
                    <a:pt x="53" y="334"/>
                    <a:pt x="52" y="333"/>
                    <a:pt x="50" y="333"/>
                  </a:cubicBezTo>
                  <a:cubicBezTo>
                    <a:pt x="48" y="333"/>
                    <a:pt x="47" y="335"/>
                    <a:pt x="47" y="337"/>
                  </a:cubicBezTo>
                  <a:cubicBezTo>
                    <a:pt x="47" y="338"/>
                    <a:pt x="48" y="340"/>
                    <a:pt x="50" y="340"/>
                  </a:cubicBezTo>
                  <a:close/>
                  <a:moveTo>
                    <a:pt x="175" y="393"/>
                  </a:moveTo>
                  <a:cubicBezTo>
                    <a:pt x="184" y="393"/>
                    <a:pt x="190" y="385"/>
                    <a:pt x="190" y="377"/>
                  </a:cubicBezTo>
                  <a:cubicBezTo>
                    <a:pt x="189" y="369"/>
                    <a:pt x="182" y="362"/>
                    <a:pt x="174" y="363"/>
                  </a:cubicBezTo>
                  <a:cubicBezTo>
                    <a:pt x="165" y="363"/>
                    <a:pt x="159" y="370"/>
                    <a:pt x="159" y="379"/>
                  </a:cubicBezTo>
                  <a:cubicBezTo>
                    <a:pt x="160" y="387"/>
                    <a:pt x="167" y="394"/>
                    <a:pt x="175" y="393"/>
                  </a:cubicBezTo>
                  <a:close/>
                  <a:moveTo>
                    <a:pt x="182" y="583"/>
                  </a:moveTo>
                  <a:cubicBezTo>
                    <a:pt x="169" y="585"/>
                    <a:pt x="157" y="576"/>
                    <a:pt x="155" y="562"/>
                  </a:cubicBezTo>
                  <a:cubicBezTo>
                    <a:pt x="153" y="549"/>
                    <a:pt x="163" y="537"/>
                    <a:pt x="176" y="535"/>
                  </a:cubicBezTo>
                  <a:cubicBezTo>
                    <a:pt x="189" y="534"/>
                    <a:pt x="201" y="543"/>
                    <a:pt x="203" y="556"/>
                  </a:cubicBezTo>
                  <a:cubicBezTo>
                    <a:pt x="205" y="570"/>
                    <a:pt x="195" y="582"/>
                    <a:pt x="182" y="583"/>
                  </a:cubicBezTo>
                  <a:close/>
                  <a:moveTo>
                    <a:pt x="185" y="527"/>
                  </a:moveTo>
                  <a:cubicBezTo>
                    <a:pt x="172" y="529"/>
                    <a:pt x="160" y="519"/>
                    <a:pt x="158" y="506"/>
                  </a:cubicBezTo>
                  <a:cubicBezTo>
                    <a:pt x="156" y="493"/>
                    <a:pt x="166" y="481"/>
                    <a:pt x="179" y="479"/>
                  </a:cubicBezTo>
                  <a:cubicBezTo>
                    <a:pt x="192" y="478"/>
                    <a:pt x="204" y="487"/>
                    <a:pt x="206" y="500"/>
                  </a:cubicBezTo>
                  <a:cubicBezTo>
                    <a:pt x="208" y="513"/>
                    <a:pt x="198" y="525"/>
                    <a:pt x="185" y="527"/>
                  </a:cubicBezTo>
                  <a:close/>
                  <a:moveTo>
                    <a:pt x="153" y="345"/>
                  </a:moveTo>
                  <a:cubicBezTo>
                    <a:pt x="159" y="345"/>
                    <a:pt x="163" y="340"/>
                    <a:pt x="163" y="334"/>
                  </a:cubicBezTo>
                  <a:cubicBezTo>
                    <a:pt x="163" y="328"/>
                    <a:pt x="157" y="323"/>
                    <a:pt x="151" y="323"/>
                  </a:cubicBezTo>
                  <a:cubicBezTo>
                    <a:pt x="145" y="324"/>
                    <a:pt x="141" y="329"/>
                    <a:pt x="141" y="335"/>
                  </a:cubicBezTo>
                  <a:cubicBezTo>
                    <a:pt x="141" y="341"/>
                    <a:pt x="146" y="345"/>
                    <a:pt x="153" y="345"/>
                  </a:cubicBezTo>
                  <a:close/>
                  <a:moveTo>
                    <a:pt x="136" y="470"/>
                  </a:moveTo>
                  <a:cubicBezTo>
                    <a:pt x="137" y="470"/>
                    <a:pt x="138" y="469"/>
                    <a:pt x="138" y="468"/>
                  </a:cubicBezTo>
                  <a:cubicBezTo>
                    <a:pt x="138" y="467"/>
                    <a:pt x="137" y="466"/>
                    <a:pt x="136" y="466"/>
                  </a:cubicBezTo>
                  <a:cubicBezTo>
                    <a:pt x="135" y="466"/>
                    <a:pt x="134" y="467"/>
                    <a:pt x="134" y="468"/>
                  </a:cubicBezTo>
                  <a:cubicBezTo>
                    <a:pt x="134" y="469"/>
                    <a:pt x="135" y="470"/>
                    <a:pt x="136" y="470"/>
                  </a:cubicBezTo>
                  <a:close/>
                  <a:moveTo>
                    <a:pt x="116" y="491"/>
                  </a:moveTo>
                  <a:cubicBezTo>
                    <a:pt x="117" y="490"/>
                    <a:pt x="117" y="490"/>
                    <a:pt x="117" y="489"/>
                  </a:cubicBezTo>
                  <a:cubicBezTo>
                    <a:pt x="117" y="488"/>
                    <a:pt x="116" y="487"/>
                    <a:pt x="115" y="487"/>
                  </a:cubicBezTo>
                  <a:cubicBezTo>
                    <a:pt x="114" y="487"/>
                    <a:pt x="114" y="488"/>
                    <a:pt x="114" y="489"/>
                  </a:cubicBezTo>
                  <a:cubicBezTo>
                    <a:pt x="114" y="490"/>
                    <a:pt x="115" y="491"/>
                    <a:pt x="116" y="491"/>
                  </a:cubicBezTo>
                  <a:close/>
                  <a:moveTo>
                    <a:pt x="153" y="455"/>
                  </a:moveTo>
                  <a:cubicBezTo>
                    <a:pt x="154" y="455"/>
                    <a:pt x="155" y="454"/>
                    <a:pt x="155" y="453"/>
                  </a:cubicBezTo>
                  <a:cubicBezTo>
                    <a:pt x="155" y="452"/>
                    <a:pt x="154" y="451"/>
                    <a:pt x="153" y="451"/>
                  </a:cubicBezTo>
                  <a:cubicBezTo>
                    <a:pt x="152" y="451"/>
                    <a:pt x="151" y="452"/>
                    <a:pt x="151" y="453"/>
                  </a:cubicBezTo>
                  <a:cubicBezTo>
                    <a:pt x="151" y="454"/>
                    <a:pt x="152" y="455"/>
                    <a:pt x="153" y="455"/>
                  </a:cubicBezTo>
                  <a:close/>
                  <a:moveTo>
                    <a:pt x="161" y="451"/>
                  </a:moveTo>
                  <a:cubicBezTo>
                    <a:pt x="162" y="451"/>
                    <a:pt x="163" y="451"/>
                    <a:pt x="162" y="450"/>
                  </a:cubicBezTo>
                  <a:cubicBezTo>
                    <a:pt x="162" y="449"/>
                    <a:pt x="162" y="448"/>
                    <a:pt x="161" y="448"/>
                  </a:cubicBezTo>
                  <a:cubicBezTo>
                    <a:pt x="159" y="448"/>
                    <a:pt x="159" y="449"/>
                    <a:pt x="159" y="450"/>
                  </a:cubicBezTo>
                  <a:cubicBezTo>
                    <a:pt x="159" y="451"/>
                    <a:pt x="160" y="452"/>
                    <a:pt x="161" y="451"/>
                  </a:cubicBezTo>
                  <a:close/>
                  <a:moveTo>
                    <a:pt x="119" y="423"/>
                  </a:moveTo>
                  <a:cubicBezTo>
                    <a:pt x="120" y="423"/>
                    <a:pt x="121" y="422"/>
                    <a:pt x="121" y="421"/>
                  </a:cubicBezTo>
                  <a:cubicBezTo>
                    <a:pt x="121" y="420"/>
                    <a:pt x="120" y="419"/>
                    <a:pt x="119" y="419"/>
                  </a:cubicBezTo>
                  <a:cubicBezTo>
                    <a:pt x="118" y="419"/>
                    <a:pt x="117" y="420"/>
                    <a:pt x="117" y="421"/>
                  </a:cubicBezTo>
                  <a:cubicBezTo>
                    <a:pt x="117" y="422"/>
                    <a:pt x="118" y="423"/>
                    <a:pt x="119" y="423"/>
                  </a:cubicBezTo>
                  <a:close/>
                  <a:moveTo>
                    <a:pt x="105" y="400"/>
                  </a:moveTo>
                  <a:cubicBezTo>
                    <a:pt x="106" y="400"/>
                    <a:pt x="107" y="399"/>
                    <a:pt x="107" y="398"/>
                  </a:cubicBezTo>
                  <a:cubicBezTo>
                    <a:pt x="107" y="397"/>
                    <a:pt x="106" y="396"/>
                    <a:pt x="105" y="396"/>
                  </a:cubicBezTo>
                  <a:cubicBezTo>
                    <a:pt x="104" y="396"/>
                    <a:pt x="103" y="397"/>
                    <a:pt x="103" y="398"/>
                  </a:cubicBezTo>
                  <a:cubicBezTo>
                    <a:pt x="103" y="399"/>
                    <a:pt x="104" y="400"/>
                    <a:pt x="105" y="400"/>
                  </a:cubicBezTo>
                  <a:close/>
                  <a:moveTo>
                    <a:pt x="122" y="373"/>
                  </a:moveTo>
                  <a:cubicBezTo>
                    <a:pt x="123" y="373"/>
                    <a:pt x="124" y="372"/>
                    <a:pt x="124" y="371"/>
                  </a:cubicBezTo>
                  <a:cubicBezTo>
                    <a:pt x="123" y="370"/>
                    <a:pt x="123" y="369"/>
                    <a:pt x="122" y="369"/>
                  </a:cubicBezTo>
                  <a:cubicBezTo>
                    <a:pt x="121" y="369"/>
                    <a:pt x="120" y="370"/>
                    <a:pt x="120" y="371"/>
                  </a:cubicBezTo>
                  <a:cubicBezTo>
                    <a:pt x="120" y="372"/>
                    <a:pt x="121" y="373"/>
                    <a:pt x="122" y="373"/>
                  </a:cubicBezTo>
                  <a:close/>
                  <a:moveTo>
                    <a:pt x="155" y="382"/>
                  </a:moveTo>
                  <a:cubicBezTo>
                    <a:pt x="156" y="382"/>
                    <a:pt x="157" y="381"/>
                    <a:pt x="157" y="380"/>
                  </a:cubicBezTo>
                  <a:cubicBezTo>
                    <a:pt x="157" y="379"/>
                    <a:pt x="156" y="379"/>
                    <a:pt x="155" y="379"/>
                  </a:cubicBezTo>
                  <a:cubicBezTo>
                    <a:pt x="154" y="379"/>
                    <a:pt x="153" y="380"/>
                    <a:pt x="153" y="381"/>
                  </a:cubicBezTo>
                  <a:cubicBezTo>
                    <a:pt x="153" y="382"/>
                    <a:pt x="154" y="382"/>
                    <a:pt x="155" y="382"/>
                  </a:cubicBezTo>
                  <a:close/>
                  <a:moveTo>
                    <a:pt x="132" y="350"/>
                  </a:moveTo>
                  <a:cubicBezTo>
                    <a:pt x="133" y="350"/>
                    <a:pt x="134" y="349"/>
                    <a:pt x="134" y="348"/>
                  </a:cubicBezTo>
                  <a:cubicBezTo>
                    <a:pt x="134" y="347"/>
                    <a:pt x="133" y="346"/>
                    <a:pt x="132" y="346"/>
                  </a:cubicBezTo>
                  <a:cubicBezTo>
                    <a:pt x="131" y="346"/>
                    <a:pt x="130" y="347"/>
                    <a:pt x="130" y="348"/>
                  </a:cubicBezTo>
                  <a:cubicBezTo>
                    <a:pt x="130" y="349"/>
                    <a:pt x="131" y="350"/>
                    <a:pt x="132" y="350"/>
                  </a:cubicBezTo>
                  <a:close/>
                  <a:moveTo>
                    <a:pt x="145" y="374"/>
                  </a:moveTo>
                  <a:cubicBezTo>
                    <a:pt x="146" y="374"/>
                    <a:pt x="147" y="373"/>
                    <a:pt x="147" y="372"/>
                  </a:cubicBezTo>
                  <a:cubicBezTo>
                    <a:pt x="147" y="371"/>
                    <a:pt x="146" y="371"/>
                    <a:pt x="145" y="371"/>
                  </a:cubicBezTo>
                  <a:cubicBezTo>
                    <a:pt x="144" y="371"/>
                    <a:pt x="143" y="372"/>
                    <a:pt x="143" y="373"/>
                  </a:cubicBezTo>
                  <a:cubicBezTo>
                    <a:pt x="143" y="374"/>
                    <a:pt x="144" y="374"/>
                    <a:pt x="145" y="374"/>
                  </a:cubicBezTo>
                  <a:close/>
                  <a:moveTo>
                    <a:pt x="119" y="327"/>
                  </a:moveTo>
                  <a:cubicBezTo>
                    <a:pt x="120" y="327"/>
                    <a:pt x="121" y="326"/>
                    <a:pt x="121" y="325"/>
                  </a:cubicBezTo>
                  <a:cubicBezTo>
                    <a:pt x="120" y="324"/>
                    <a:pt x="120" y="324"/>
                    <a:pt x="119" y="324"/>
                  </a:cubicBezTo>
                  <a:cubicBezTo>
                    <a:pt x="118" y="324"/>
                    <a:pt x="117" y="325"/>
                    <a:pt x="117" y="326"/>
                  </a:cubicBezTo>
                  <a:cubicBezTo>
                    <a:pt x="117" y="327"/>
                    <a:pt x="118" y="327"/>
                    <a:pt x="119" y="327"/>
                  </a:cubicBezTo>
                  <a:close/>
                  <a:moveTo>
                    <a:pt x="87" y="329"/>
                  </a:moveTo>
                  <a:cubicBezTo>
                    <a:pt x="88" y="329"/>
                    <a:pt x="89" y="329"/>
                    <a:pt x="89" y="327"/>
                  </a:cubicBezTo>
                  <a:cubicBezTo>
                    <a:pt x="89" y="326"/>
                    <a:pt x="88" y="326"/>
                    <a:pt x="87" y="326"/>
                  </a:cubicBezTo>
                  <a:cubicBezTo>
                    <a:pt x="86" y="326"/>
                    <a:pt x="85" y="327"/>
                    <a:pt x="85" y="328"/>
                  </a:cubicBezTo>
                  <a:cubicBezTo>
                    <a:pt x="85" y="329"/>
                    <a:pt x="86" y="329"/>
                    <a:pt x="87" y="329"/>
                  </a:cubicBezTo>
                  <a:close/>
                  <a:moveTo>
                    <a:pt x="70" y="382"/>
                  </a:moveTo>
                  <a:cubicBezTo>
                    <a:pt x="71" y="382"/>
                    <a:pt x="72" y="381"/>
                    <a:pt x="72" y="380"/>
                  </a:cubicBezTo>
                  <a:cubicBezTo>
                    <a:pt x="72" y="379"/>
                    <a:pt x="71" y="379"/>
                    <a:pt x="70" y="379"/>
                  </a:cubicBezTo>
                  <a:cubicBezTo>
                    <a:pt x="69" y="379"/>
                    <a:pt x="68" y="380"/>
                    <a:pt x="68" y="381"/>
                  </a:cubicBezTo>
                  <a:cubicBezTo>
                    <a:pt x="68" y="382"/>
                    <a:pt x="69" y="382"/>
                    <a:pt x="70" y="382"/>
                  </a:cubicBezTo>
                  <a:close/>
                  <a:moveTo>
                    <a:pt x="67" y="372"/>
                  </a:moveTo>
                  <a:cubicBezTo>
                    <a:pt x="68" y="372"/>
                    <a:pt x="69" y="372"/>
                    <a:pt x="69" y="371"/>
                  </a:cubicBezTo>
                  <a:cubicBezTo>
                    <a:pt x="69" y="369"/>
                    <a:pt x="68" y="369"/>
                    <a:pt x="67" y="369"/>
                  </a:cubicBezTo>
                  <a:cubicBezTo>
                    <a:pt x="66" y="369"/>
                    <a:pt x="65" y="370"/>
                    <a:pt x="65" y="371"/>
                  </a:cubicBezTo>
                  <a:cubicBezTo>
                    <a:pt x="65" y="372"/>
                    <a:pt x="66" y="373"/>
                    <a:pt x="67" y="372"/>
                  </a:cubicBezTo>
                  <a:close/>
                  <a:moveTo>
                    <a:pt x="80" y="364"/>
                  </a:moveTo>
                  <a:cubicBezTo>
                    <a:pt x="81" y="364"/>
                    <a:pt x="82" y="363"/>
                    <a:pt x="82" y="362"/>
                  </a:cubicBezTo>
                  <a:cubicBezTo>
                    <a:pt x="82" y="361"/>
                    <a:pt x="81" y="360"/>
                    <a:pt x="80" y="360"/>
                  </a:cubicBezTo>
                  <a:cubicBezTo>
                    <a:pt x="79" y="360"/>
                    <a:pt x="78" y="361"/>
                    <a:pt x="78" y="362"/>
                  </a:cubicBezTo>
                  <a:cubicBezTo>
                    <a:pt x="78" y="363"/>
                    <a:pt x="79" y="364"/>
                    <a:pt x="80" y="364"/>
                  </a:cubicBezTo>
                  <a:close/>
                  <a:moveTo>
                    <a:pt x="36" y="341"/>
                  </a:moveTo>
                  <a:cubicBezTo>
                    <a:pt x="37" y="341"/>
                    <a:pt x="38" y="340"/>
                    <a:pt x="38" y="339"/>
                  </a:cubicBezTo>
                  <a:cubicBezTo>
                    <a:pt x="38" y="338"/>
                    <a:pt x="37" y="337"/>
                    <a:pt x="36" y="338"/>
                  </a:cubicBezTo>
                  <a:cubicBezTo>
                    <a:pt x="35" y="338"/>
                    <a:pt x="34" y="338"/>
                    <a:pt x="34" y="339"/>
                  </a:cubicBezTo>
                  <a:cubicBezTo>
                    <a:pt x="34" y="341"/>
                    <a:pt x="35" y="341"/>
                    <a:pt x="36" y="341"/>
                  </a:cubicBezTo>
                  <a:close/>
                  <a:moveTo>
                    <a:pt x="50" y="369"/>
                  </a:moveTo>
                  <a:cubicBezTo>
                    <a:pt x="51" y="369"/>
                    <a:pt x="52" y="368"/>
                    <a:pt x="52" y="367"/>
                  </a:cubicBezTo>
                  <a:cubicBezTo>
                    <a:pt x="52" y="366"/>
                    <a:pt x="51" y="365"/>
                    <a:pt x="50" y="365"/>
                  </a:cubicBezTo>
                  <a:cubicBezTo>
                    <a:pt x="49" y="365"/>
                    <a:pt x="48" y="366"/>
                    <a:pt x="48" y="367"/>
                  </a:cubicBezTo>
                  <a:cubicBezTo>
                    <a:pt x="48" y="368"/>
                    <a:pt x="49" y="369"/>
                    <a:pt x="50" y="369"/>
                  </a:cubicBezTo>
                  <a:close/>
                  <a:moveTo>
                    <a:pt x="111" y="419"/>
                  </a:moveTo>
                  <a:cubicBezTo>
                    <a:pt x="112" y="419"/>
                    <a:pt x="114" y="417"/>
                    <a:pt x="114" y="416"/>
                  </a:cubicBezTo>
                  <a:cubicBezTo>
                    <a:pt x="114" y="414"/>
                    <a:pt x="112" y="412"/>
                    <a:pt x="110" y="412"/>
                  </a:cubicBezTo>
                  <a:cubicBezTo>
                    <a:pt x="108" y="412"/>
                    <a:pt x="107" y="414"/>
                    <a:pt x="107" y="416"/>
                  </a:cubicBezTo>
                  <a:cubicBezTo>
                    <a:pt x="107" y="418"/>
                    <a:pt x="109" y="419"/>
                    <a:pt x="111" y="419"/>
                  </a:cubicBezTo>
                  <a:close/>
                  <a:moveTo>
                    <a:pt x="110" y="382"/>
                  </a:moveTo>
                  <a:cubicBezTo>
                    <a:pt x="111" y="382"/>
                    <a:pt x="113" y="380"/>
                    <a:pt x="113" y="378"/>
                  </a:cubicBezTo>
                  <a:cubicBezTo>
                    <a:pt x="113" y="376"/>
                    <a:pt x="111" y="375"/>
                    <a:pt x="109" y="375"/>
                  </a:cubicBezTo>
                  <a:cubicBezTo>
                    <a:pt x="107" y="375"/>
                    <a:pt x="106" y="377"/>
                    <a:pt x="106" y="379"/>
                  </a:cubicBezTo>
                  <a:cubicBezTo>
                    <a:pt x="106" y="380"/>
                    <a:pt x="108" y="382"/>
                    <a:pt x="110" y="382"/>
                  </a:cubicBezTo>
                  <a:close/>
                  <a:moveTo>
                    <a:pt x="158" y="462"/>
                  </a:moveTo>
                  <a:cubicBezTo>
                    <a:pt x="160" y="462"/>
                    <a:pt x="161" y="460"/>
                    <a:pt x="161" y="458"/>
                  </a:cubicBezTo>
                  <a:cubicBezTo>
                    <a:pt x="161" y="456"/>
                    <a:pt x="159" y="455"/>
                    <a:pt x="157" y="455"/>
                  </a:cubicBezTo>
                  <a:cubicBezTo>
                    <a:pt x="155" y="455"/>
                    <a:pt x="154" y="457"/>
                    <a:pt x="154" y="459"/>
                  </a:cubicBezTo>
                  <a:cubicBezTo>
                    <a:pt x="154" y="460"/>
                    <a:pt x="156" y="462"/>
                    <a:pt x="158" y="462"/>
                  </a:cubicBezTo>
                  <a:close/>
                  <a:moveTo>
                    <a:pt x="125" y="489"/>
                  </a:moveTo>
                  <a:cubicBezTo>
                    <a:pt x="126" y="489"/>
                    <a:pt x="128" y="488"/>
                    <a:pt x="128" y="486"/>
                  </a:cubicBezTo>
                  <a:cubicBezTo>
                    <a:pt x="128" y="484"/>
                    <a:pt x="126" y="483"/>
                    <a:pt x="124" y="483"/>
                  </a:cubicBezTo>
                  <a:cubicBezTo>
                    <a:pt x="122" y="483"/>
                    <a:pt x="121" y="484"/>
                    <a:pt x="121" y="486"/>
                  </a:cubicBezTo>
                  <a:cubicBezTo>
                    <a:pt x="121" y="488"/>
                    <a:pt x="123" y="489"/>
                    <a:pt x="125" y="489"/>
                  </a:cubicBezTo>
                  <a:close/>
                  <a:moveTo>
                    <a:pt x="133" y="345"/>
                  </a:moveTo>
                  <a:cubicBezTo>
                    <a:pt x="134" y="344"/>
                    <a:pt x="136" y="343"/>
                    <a:pt x="136" y="341"/>
                  </a:cubicBezTo>
                  <a:cubicBezTo>
                    <a:pt x="136" y="339"/>
                    <a:pt x="134" y="338"/>
                    <a:pt x="132" y="338"/>
                  </a:cubicBezTo>
                  <a:cubicBezTo>
                    <a:pt x="130" y="338"/>
                    <a:pt x="129" y="339"/>
                    <a:pt x="129" y="341"/>
                  </a:cubicBezTo>
                  <a:cubicBezTo>
                    <a:pt x="129" y="343"/>
                    <a:pt x="131" y="345"/>
                    <a:pt x="133" y="345"/>
                  </a:cubicBezTo>
                  <a:close/>
                  <a:moveTo>
                    <a:pt x="63" y="330"/>
                  </a:moveTo>
                  <a:cubicBezTo>
                    <a:pt x="65" y="330"/>
                    <a:pt x="67" y="328"/>
                    <a:pt x="67" y="326"/>
                  </a:cubicBezTo>
                  <a:cubicBezTo>
                    <a:pt x="67" y="325"/>
                    <a:pt x="65" y="323"/>
                    <a:pt x="63" y="323"/>
                  </a:cubicBezTo>
                  <a:cubicBezTo>
                    <a:pt x="61" y="323"/>
                    <a:pt x="60" y="325"/>
                    <a:pt x="60" y="327"/>
                  </a:cubicBezTo>
                  <a:cubicBezTo>
                    <a:pt x="60" y="329"/>
                    <a:pt x="62" y="330"/>
                    <a:pt x="63" y="330"/>
                  </a:cubicBezTo>
                  <a:close/>
                  <a:moveTo>
                    <a:pt x="156" y="419"/>
                  </a:moveTo>
                  <a:cubicBezTo>
                    <a:pt x="158" y="419"/>
                    <a:pt x="160" y="418"/>
                    <a:pt x="160" y="416"/>
                  </a:cubicBezTo>
                  <a:cubicBezTo>
                    <a:pt x="159" y="414"/>
                    <a:pt x="158" y="413"/>
                    <a:pt x="156" y="413"/>
                  </a:cubicBezTo>
                  <a:cubicBezTo>
                    <a:pt x="154" y="413"/>
                    <a:pt x="153" y="414"/>
                    <a:pt x="153" y="416"/>
                  </a:cubicBezTo>
                  <a:cubicBezTo>
                    <a:pt x="153" y="418"/>
                    <a:pt x="154" y="420"/>
                    <a:pt x="156" y="419"/>
                  </a:cubicBezTo>
                  <a:close/>
                  <a:moveTo>
                    <a:pt x="128" y="430"/>
                  </a:moveTo>
                  <a:cubicBezTo>
                    <a:pt x="130" y="430"/>
                    <a:pt x="131" y="428"/>
                    <a:pt x="131" y="426"/>
                  </a:cubicBezTo>
                  <a:cubicBezTo>
                    <a:pt x="131" y="424"/>
                    <a:pt x="130" y="423"/>
                    <a:pt x="128" y="423"/>
                  </a:cubicBezTo>
                  <a:cubicBezTo>
                    <a:pt x="126" y="423"/>
                    <a:pt x="124" y="425"/>
                    <a:pt x="124" y="427"/>
                  </a:cubicBezTo>
                  <a:cubicBezTo>
                    <a:pt x="125" y="429"/>
                    <a:pt x="126" y="430"/>
                    <a:pt x="128" y="430"/>
                  </a:cubicBezTo>
                  <a:close/>
                  <a:moveTo>
                    <a:pt x="129" y="370"/>
                  </a:moveTo>
                  <a:cubicBezTo>
                    <a:pt x="131" y="370"/>
                    <a:pt x="132" y="368"/>
                    <a:pt x="132" y="367"/>
                  </a:cubicBezTo>
                  <a:cubicBezTo>
                    <a:pt x="132" y="365"/>
                    <a:pt x="130" y="363"/>
                    <a:pt x="128" y="363"/>
                  </a:cubicBezTo>
                  <a:cubicBezTo>
                    <a:pt x="127" y="363"/>
                    <a:pt x="125" y="365"/>
                    <a:pt x="125" y="367"/>
                  </a:cubicBezTo>
                  <a:cubicBezTo>
                    <a:pt x="125" y="369"/>
                    <a:pt x="127" y="370"/>
                    <a:pt x="129" y="370"/>
                  </a:cubicBezTo>
                  <a:close/>
                  <a:moveTo>
                    <a:pt x="141" y="326"/>
                  </a:moveTo>
                  <a:cubicBezTo>
                    <a:pt x="143" y="326"/>
                    <a:pt x="144" y="324"/>
                    <a:pt x="144" y="322"/>
                  </a:cubicBezTo>
                  <a:cubicBezTo>
                    <a:pt x="144" y="320"/>
                    <a:pt x="142" y="319"/>
                    <a:pt x="140" y="319"/>
                  </a:cubicBezTo>
                  <a:cubicBezTo>
                    <a:pt x="139" y="319"/>
                    <a:pt x="137" y="321"/>
                    <a:pt x="137" y="323"/>
                  </a:cubicBezTo>
                  <a:cubicBezTo>
                    <a:pt x="137" y="324"/>
                    <a:pt x="139" y="326"/>
                    <a:pt x="141" y="326"/>
                  </a:cubicBezTo>
                  <a:close/>
                  <a:moveTo>
                    <a:pt x="140" y="347"/>
                  </a:moveTo>
                  <a:cubicBezTo>
                    <a:pt x="142" y="347"/>
                    <a:pt x="143" y="346"/>
                    <a:pt x="143" y="344"/>
                  </a:cubicBezTo>
                  <a:cubicBezTo>
                    <a:pt x="143" y="342"/>
                    <a:pt x="142" y="341"/>
                    <a:pt x="140" y="341"/>
                  </a:cubicBezTo>
                  <a:cubicBezTo>
                    <a:pt x="138" y="341"/>
                    <a:pt x="136" y="342"/>
                    <a:pt x="137" y="344"/>
                  </a:cubicBezTo>
                  <a:cubicBezTo>
                    <a:pt x="137" y="346"/>
                    <a:pt x="138" y="348"/>
                    <a:pt x="140" y="347"/>
                  </a:cubicBezTo>
                  <a:close/>
                  <a:moveTo>
                    <a:pt x="152" y="377"/>
                  </a:moveTo>
                  <a:cubicBezTo>
                    <a:pt x="153" y="377"/>
                    <a:pt x="155" y="376"/>
                    <a:pt x="155" y="374"/>
                  </a:cubicBezTo>
                  <a:cubicBezTo>
                    <a:pt x="155" y="372"/>
                    <a:pt x="153" y="370"/>
                    <a:pt x="151" y="370"/>
                  </a:cubicBezTo>
                  <a:cubicBezTo>
                    <a:pt x="149" y="371"/>
                    <a:pt x="148" y="372"/>
                    <a:pt x="148" y="374"/>
                  </a:cubicBezTo>
                  <a:cubicBezTo>
                    <a:pt x="148" y="376"/>
                    <a:pt x="150" y="377"/>
                    <a:pt x="152" y="377"/>
                  </a:cubicBezTo>
                  <a:close/>
                  <a:moveTo>
                    <a:pt x="90" y="415"/>
                  </a:moveTo>
                  <a:cubicBezTo>
                    <a:pt x="91" y="415"/>
                    <a:pt x="91" y="414"/>
                    <a:pt x="91" y="413"/>
                  </a:cubicBezTo>
                  <a:cubicBezTo>
                    <a:pt x="91" y="412"/>
                    <a:pt x="90" y="411"/>
                    <a:pt x="89" y="411"/>
                  </a:cubicBezTo>
                  <a:cubicBezTo>
                    <a:pt x="88" y="411"/>
                    <a:pt x="88" y="412"/>
                    <a:pt x="88" y="413"/>
                  </a:cubicBezTo>
                  <a:cubicBezTo>
                    <a:pt x="88" y="414"/>
                    <a:pt x="89" y="415"/>
                    <a:pt x="90" y="415"/>
                  </a:cubicBezTo>
                  <a:close/>
                  <a:moveTo>
                    <a:pt x="7" y="420"/>
                  </a:moveTo>
                  <a:cubicBezTo>
                    <a:pt x="8" y="420"/>
                    <a:pt x="9" y="419"/>
                    <a:pt x="9" y="418"/>
                  </a:cubicBezTo>
                  <a:cubicBezTo>
                    <a:pt x="9" y="417"/>
                    <a:pt x="8" y="416"/>
                    <a:pt x="7" y="416"/>
                  </a:cubicBezTo>
                  <a:cubicBezTo>
                    <a:pt x="6" y="416"/>
                    <a:pt x="5" y="417"/>
                    <a:pt x="5" y="418"/>
                  </a:cubicBezTo>
                  <a:cubicBezTo>
                    <a:pt x="5" y="419"/>
                    <a:pt x="6" y="420"/>
                    <a:pt x="7" y="420"/>
                  </a:cubicBezTo>
                  <a:close/>
                  <a:moveTo>
                    <a:pt x="63" y="399"/>
                  </a:moveTo>
                  <a:cubicBezTo>
                    <a:pt x="64" y="399"/>
                    <a:pt x="66" y="397"/>
                    <a:pt x="66" y="396"/>
                  </a:cubicBezTo>
                  <a:cubicBezTo>
                    <a:pt x="66" y="394"/>
                    <a:pt x="64" y="392"/>
                    <a:pt x="62" y="392"/>
                  </a:cubicBezTo>
                  <a:cubicBezTo>
                    <a:pt x="60" y="393"/>
                    <a:pt x="59" y="394"/>
                    <a:pt x="59" y="396"/>
                  </a:cubicBezTo>
                  <a:cubicBezTo>
                    <a:pt x="59" y="398"/>
                    <a:pt x="61" y="399"/>
                    <a:pt x="63" y="399"/>
                  </a:cubicBezTo>
                  <a:close/>
                  <a:moveTo>
                    <a:pt x="89" y="375"/>
                  </a:moveTo>
                  <a:cubicBezTo>
                    <a:pt x="90" y="375"/>
                    <a:pt x="91" y="374"/>
                    <a:pt x="91" y="373"/>
                  </a:cubicBezTo>
                  <a:cubicBezTo>
                    <a:pt x="91" y="372"/>
                    <a:pt x="90" y="371"/>
                    <a:pt x="89" y="371"/>
                  </a:cubicBezTo>
                  <a:cubicBezTo>
                    <a:pt x="88" y="371"/>
                    <a:pt x="87" y="372"/>
                    <a:pt x="87" y="373"/>
                  </a:cubicBezTo>
                  <a:cubicBezTo>
                    <a:pt x="87" y="374"/>
                    <a:pt x="88" y="375"/>
                    <a:pt x="89" y="375"/>
                  </a:cubicBezTo>
                  <a:close/>
                  <a:moveTo>
                    <a:pt x="11" y="367"/>
                  </a:moveTo>
                  <a:cubicBezTo>
                    <a:pt x="12" y="367"/>
                    <a:pt x="13" y="366"/>
                    <a:pt x="12" y="365"/>
                  </a:cubicBezTo>
                  <a:cubicBezTo>
                    <a:pt x="12" y="364"/>
                    <a:pt x="12" y="364"/>
                    <a:pt x="11" y="364"/>
                  </a:cubicBezTo>
                  <a:cubicBezTo>
                    <a:pt x="9" y="364"/>
                    <a:pt x="9" y="365"/>
                    <a:pt x="9" y="366"/>
                  </a:cubicBezTo>
                  <a:cubicBezTo>
                    <a:pt x="9" y="367"/>
                    <a:pt x="10" y="367"/>
                    <a:pt x="11" y="367"/>
                  </a:cubicBezTo>
                  <a:close/>
                  <a:moveTo>
                    <a:pt x="12" y="372"/>
                  </a:moveTo>
                  <a:cubicBezTo>
                    <a:pt x="13" y="371"/>
                    <a:pt x="14" y="371"/>
                    <a:pt x="14" y="370"/>
                  </a:cubicBezTo>
                  <a:cubicBezTo>
                    <a:pt x="14" y="369"/>
                    <a:pt x="13" y="368"/>
                    <a:pt x="12" y="368"/>
                  </a:cubicBezTo>
                  <a:cubicBezTo>
                    <a:pt x="11" y="368"/>
                    <a:pt x="10" y="369"/>
                    <a:pt x="10" y="370"/>
                  </a:cubicBezTo>
                  <a:cubicBezTo>
                    <a:pt x="10" y="371"/>
                    <a:pt x="11" y="372"/>
                    <a:pt x="12" y="372"/>
                  </a:cubicBezTo>
                  <a:close/>
                  <a:moveTo>
                    <a:pt x="27" y="426"/>
                  </a:moveTo>
                  <a:cubicBezTo>
                    <a:pt x="28" y="426"/>
                    <a:pt x="29" y="425"/>
                    <a:pt x="29" y="424"/>
                  </a:cubicBezTo>
                  <a:cubicBezTo>
                    <a:pt x="29" y="423"/>
                    <a:pt x="28" y="422"/>
                    <a:pt x="27" y="422"/>
                  </a:cubicBezTo>
                  <a:cubicBezTo>
                    <a:pt x="26" y="422"/>
                    <a:pt x="25" y="423"/>
                    <a:pt x="25" y="424"/>
                  </a:cubicBezTo>
                  <a:cubicBezTo>
                    <a:pt x="25" y="425"/>
                    <a:pt x="26" y="426"/>
                    <a:pt x="27" y="426"/>
                  </a:cubicBezTo>
                  <a:close/>
                  <a:moveTo>
                    <a:pt x="60" y="322"/>
                  </a:moveTo>
                  <a:cubicBezTo>
                    <a:pt x="63" y="322"/>
                    <a:pt x="65" y="320"/>
                    <a:pt x="65" y="317"/>
                  </a:cubicBezTo>
                  <a:cubicBezTo>
                    <a:pt x="64" y="314"/>
                    <a:pt x="62" y="312"/>
                    <a:pt x="59" y="312"/>
                  </a:cubicBezTo>
                  <a:cubicBezTo>
                    <a:pt x="56" y="312"/>
                    <a:pt x="54" y="314"/>
                    <a:pt x="54" y="317"/>
                  </a:cubicBezTo>
                  <a:cubicBezTo>
                    <a:pt x="54" y="320"/>
                    <a:pt x="57" y="322"/>
                    <a:pt x="60" y="322"/>
                  </a:cubicBezTo>
                  <a:close/>
                  <a:moveTo>
                    <a:pt x="43" y="350"/>
                  </a:moveTo>
                  <a:cubicBezTo>
                    <a:pt x="46" y="350"/>
                    <a:pt x="48" y="347"/>
                    <a:pt x="48" y="344"/>
                  </a:cubicBezTo>
                  <a:cubicBezTo>
                    <a:pt x="48" y="341"/>
                    <a:pt x="45" y="339"/>
                    <a:pt x="42" y="339"/>
                  </a:cubicBezTo>
                  <a:cubicBezTo>
                    <a:pt x="39" y="339"/>
                    <a:pt x="37" y="342"/>
                    <a:pt x="37" y="345"/>
                  </a:cubicBezTo>
                  <a:cubicBezTo>
                    <a:pt x="37" y="348"/>
                    <a:pt x="40" y="350"/>
                    <a:pt x="43" y="350"/>
                  </a:cubicBezTo>
                  <a:close/>
                  <a:moveTo>
                    <a:pt x="88" y="408"/>
                  </a:moveTo>
                  <a:cubicBezTo>
                    <a:pt x="91" y="408"/>
                    <a:pt x="93" y="406"/>
                    <a:pt x="93" y="403"/>
                  </a:cubicBezTo>
                  <a:cubicBezTo>
                    <a:pt x="92" y="400"/>
                    <a:pt x="90" y="398"/>
                    <a:pt x="87" y="398"/>
                  </a:cubicBezTo>
                  <a:cubicBezTo>
                    <a:pt x="84" y="398"/>
                    <a:pt x="82" y="400"/>
                    <a:pt x="82" y="403"/>
                  </a:cubicBezTo>
                  <a:cubicBezTo>
                    <a:pt x="82" y="406"/>
                    <a:pt x="85" y="409"/>
                    <a:pt x="88" y="408"/>
                  </a:cubicBezTo>
                  <a:close/>
                  <a:moveTo>
                    <a:pt x="24" y="422"/>
                  </a:moveTo>
                  <a:cubicBezTo>
                    <a:pt x="27" y="422"/>
                    <a:pt x="29" y="419"/>
                    <a:pt x="29" y="416"/>
                  </a:cubicBezTo>
                  <a:cubicBezTo>
                    <a:pt x="29" y="413"/>
                    <a:pt x="26" y="411"/>
                    <a:pt x="23" y="411"/>
                  </a:cubicBezTo>
                  <a:cubicBezTo>
                    <a:pt x="20" y="411"/>
                    <a:pt x="18" y="414"/>
                    <a:pt x="18" y="417"/>
                  </a:cubicBezTo>
                  <a:cubicBezTo>
                    <a:pt x="18" y="420"/>
                    <a:pt x="21" y="422"/>
                    <a:pt x="24" y="422"/>
                  </a:cubicBezTo>
                  <a:close/>
                  <a:moveTo>
                    <a:pt x="75" y="397"/>
                  </a:moveTo>
                  <a:cubicBezTo>
                    <a:pt x="79" y="397"/>
                    <a:pt x="82" y="394"/>
                    <a:pt x="82" y="390"/>
                  </a:cubicBezTo>
                  <a:cubicBezTo>
                    <a:pt x="82" y="386"/>
                    <a:pt x="78" y="382"/>
                    <a:pt x="74" y="383"/>
                  </a:cubicBezTo>
                  <a:cubicBezTo>
                    <a:pt x="70" y="383"/>
                    <a:pt x="67" y="386"/>
                    <a:pt x="67" y="390"/>
                  </a:cubicBezTo>
                  <a:cubicBezTo>
                    <a:pt x="67" y="394"/>
                    <a:pt x="71" y="398"/>
                    <a:pt x="75" y="397"/>
                  </a:cubicBezTo>
                  <a:close/>
                  <a:moveTo>
                    <a:pt x="78" y="380"/>
                  </a:moveTo>
                  <a:cubicBezTo>
                    <a:pt x="82" y="380"/>
                    <a:pt x="85" y="376"/>
                    <a:pt x="85" y="372"/>
                  </a:cubicBezTo>
                  <a:cubicBezTo>
                    <a:pt x="85" y="368"/>
                    <a:pt x="81" y="365"/>
                    <a:pt x="77" y="365"/>
                  </a:cubicBezTo>
                  <a:cubicBezTo>
                    <a:pt x="73" y="366"/>
                    <a:pt x="70" y="369"/>
                    <a:pt x="70" y="373"/>
                  </a:cubicBezTo>
                  <a:cubicBezTo>
                    <a:pt x="70" y="377"/>
                    <a:pt x="74" y="380"/>
                    <a:pt x="78" y="380"/>
                  </a:cubicBezTo>
                  <a:close/>
                  <a:moveTo>
                    <a:pt x="136" y="487"/>
                  </a:moveTo>
                  <a:cubicBezTo>
                    <a:pt x="140" y="486"/>
                    <a:pt x="143" y="483"/>
                    <a:pt x="143" y="479"/>
                  </a:cubicBezTo>
                  <a:cubicBezTo>
                    <a:pt x="143" y="475"/>
                    <a:pt x="139" y="472"/>
                    <a:pt x="135" y="472"/>
                  </a:cubicBezTo>
                  <a:cubicBezTo>
                    <a:pt x="131" y="472"/>
                    <a:pt x="128" y="476"/>
                    <a:pt x="128" y="480"/>
                  </a:cubicBezTo>
                  <a:cubicBezTo>
                    <a:pt x="128" y="484"/>
                    <a:pt x="132" y="487"/>
                    <a:pt x="136" y="487"/>
                  </a:cubicBezTo>
                  <a:close/>
                  <a:moveTo>
                    <a:pt x="143" y="466"/>
                  </a:moveTo>
                  <a:cubicBezTo>
                    <a:pt x="147" y="466"/>
                    <a:pt x="151" y="463"/>
                    <a:pt x="150" y="459"/>
                  </a:cubicBezTo>
                  <a:cubicBezTo>
                    <a:pt x="150" y="455"/>
                    <a:pt x="147" y="451"/>
                    <a:pt x="143" y="452"/>
                  </a:cubicBezTo>
                  <a:cubicBezTo>
                    <a:pt x="138" y="452"/>
                    <a:pt x="135" y="455"/>
                    <a:pt x="136" y="459"/>
                  </a:cubicBezTo>
                  <a:cubicBezTo>
                    <a:pt x="136" y="464"/>
                    <a:pt x="139" y="467"/>
                    <a:pt x="143" y="466"/>
                  </a:cubicBezTo>
                  <a:close/>
                  <a:moveTo>
                    <a:pt x="76" y="340"/>
                  </a:moveTo>
                  <a:cubicBezTo>
                    <a:pt x="80" y="339"/>
                    <a:pt x="83" y="336"/>
                    <a:pt x="83" y="332"/>
                  </a:cubicBezTo>
                  <a:cubicBezTo>
                    <a:pt x="82" y="328"/>
                    <a:pt x="79" y="325"/>
                    <a:pt x="75" y="325"/>
                  </a:cubicBezTo>
                  <a:cubicBezTo>
                    <a:pt x="71" y="325"/>
                    <a:pt x="68" y="329"/>
                    <a:pt x="68" y="333"/>
                  </a:cubicBezTo>
                  <a:cubicBezTo>
                    <a:pt x="68" y="337"/>
                    <a:pt x="72" y="340"/>
                    <a:pt x="76" y="340"/>
                  </a:cubicBezTo>
                  <a:close/>
                  <a:moveTo>
                    <a:pt x="101" y="416"/>
                  </a:moveTo>
                  <a:cubicBezTo>
                    <a:pt x="105" y="415"/>
                    <a:pt x="108" y="412"/>
                    <a:pt x="108" y="408"/>
                  </a:cubicBezTo>
                  <a:cubicBezTo>
                    <a:pt x="108" y="404"/>
                    <a:pt x="104" y="401"/>
                    <a:pt x="100" y="401"/>
                  </a:cubicBezTo>
                  <a:cubicBezTo>
                    <a:pt x="96" y="401"/>
                    <a:pt x="93" y="405"/>
                    <a:pt x="93" y="409"/>
                  </a:cubicBezTo>
                  <a:cubicBezTo>
                    <a:pt x="94" y="413"/>
                    <a:pt x="97" y="416"/>
                    <a:pt x="101" y="416"/>
                  </a:cubicBezTo>
                  <a:close/>
                  <a:moveTo>
                    <a:pt x="148" y="451"/>
                  </a:moveTo>
                  <a:cubicBezTo>
                    <a:pt x="156" y="450"/>
                    <a:pt x="163" y="443"/>
                    <a:pt x="162" y="435"/>
                  </a:cubicBezTo>
                  <a:cubicBezTo>
                    <a:pt x="162" y="426"/>
                    <a:pt x="155" y="420"/>
                    <a:pt x="146" y="420"/>
                  </a:cubicBezTo>
                  <a:cubicBezTo>
                    <a:pt x="138" y="421"/>
                    <a:pt x="131" y="428"/>
                    <a:pt x="132" y="436"/>
                  </a:cubicBezTo>
                  <a:cubicBezTo>
                    <a:pt x="132" y="445"/>
                    <a:pt x="139" y="451"/>
                    <a:pt x="148" y="451"/>
                  </a:cubicBezTo>
                  <a:close/>
                  <a:moveTo>
                    <a:pt x="171" y="418"/>
                  </a:moveTo>
                  <a:cubicBezTo>
                    <a:pt x="177" y="417"/>
                    <a:pt x="182" y="412"/>
                    <a:pt x="181" y="406"/>
                  </a:cubicBezTo>
                  <a:cubicBezTo>
                    <a:pt x="181" y="400"/>
                    <a:pt x="176" y="396"/>
                    <a:pt x="170" y="396"/>
                  </a:cubicBezTo>
                  <a:cubicBezTo>
                    <a:pt x="164" y="396"/>
                    <a:pt x="159" y="401"/>
                    <a:pt x="159" y="407"/>
                  </a:cubicBezTo>
                  <a:cubicBezTo>
                    <a:pt x="160" y="413"/>
                    <a:pt x="165" y="418"/>
                    <a:pt x="171" y="418"/>
                  </a:cubicBezTo>
                  <a:close/>
                  <a:moveTo>
                    <a:pt x="156" y="486"/>
                  </a:moveTo>
                  <a:cubicBezTo>
                    <a:pt x="162" y="486"/>
                    <a:pt x="166" y="481"/>
                    <a:pt x="166" y="475"/>
                  </a:cubicBezTo>
                  <a:cubicBezTo>
                    <a:pt x="166" y="469"/>
                    <a:pt x="160" y="464"/>
                    <a:pt x="154" y="464"/>
                  </a:cubicBezTo>
                  <a:cubicBezTo>
                    <a:pt x="148" y="465"/>
                    <a:pt x="144" y="470"/>
                    <a:pt x="144" y="476"/>
                  </a:cubicBezTo>
                  <a:cubicBezTo>
                    <a:pt x="144" y="482"/>
                    <a:pt x="150" y="486"/>
                    <a:pt x="156" y="486"/>
                  </a:cubicBezTo>
                  <a:close/>
                  <a:moveTo>
                    <a:pt x="143" y="370"/>
                  </a:moveTo>
                  <a:cubicBezTo>
                    <a:pt x="149" y="369"/>
                    <a:pt x="153" y="364"/>
                    <a:pt x="153" y="358"/>
                  </a:cubicBezTo>
                  <a:cubicBezTo>
                    <a:pt x="153" y="352"/>
                    <a:pt x="147" y="348"/>
                    <a:pt x="141" y="348"/>
                  </a:cubicBezTo>
                  <a:cubicBezTo>
                    <a:pt x="135" y="348"/>
                    <a:pt x="131" y="353"/>
                    <a:pt x="131" y="359"/>
                  </a:cubicBezTo>
                  <a:cubicBezTo>
                    <a:pt x="131" y="365"/>
                    <a:pt x="137" y="370"/>
                    <a:pt x="143" y="370"/>
                  </a:cubicBezTo>
                  <a:close/>
                  <a:moveTo>
                    <a:pt x="96" y="398"/>
                  </a:moveTo>
                  <a:cubicBezTo>
                    <a:pt x="102" y="398"/>
                    <a:pt x="106" y="392"/>
                    <a:pt x="106" y="386"/>
                  </a:cubicBezTo>
                  <a:cubicBezTo>
                    <a:pt x="106" y="380"/>
                    <a:pt x="101" y="376"/>
                    <a:pt x="95" y="376"/>
                  </a:cubicBezTo>
                  <a:cubicBezTo>
                    <a:pt x="88" y="376"/>
                    <a:pt x="84" y="382"/>
                    <a:pt x="84" y="388"/>
                  </a:cubicBezTo>
                  <a:cubicBezTo>
                    <a:pt x="85" y="394"/>
                    <a:pt x="90" y="398"/>
                    <a:pt x="96" y="398"/>
                  </a:cubicBezTo>
                  <a:close/>
                  <a:moveTo>
                    <a:pt x="57" y="392"/>
                  </a:moveTo>
                  <a:cubicBezTo>
                    <a:pt x="63" y="391"/>
                    <a:pt x="67" y="386"/>
                    <a:pt x="67" y="380"/>
                  </a:cubicBezTo>
                  <a:cubicBezTo>
                    <a:pt x="66" y="374"/>
                    <a:pt x="61" y="369"/>
                    <a:pt x="55" y="370"/>
                  </a:cubicBezTo>
                  <a:cubicBezTo>
                    <a:pt x="49" y="370"/>
                    <a:pt x="45" y="375"/>
                    <a:pt x="45" y="381"/>
                  </a:cubicBezTo>
                  <a:cubicBezTo>
                    <a:pt x="45" y="387"/>
                    <a:pt x="50" y="392"/>
                    <a:pt x="57" y="392"/>
                  </a:cubicBezTo>
                  <a:close/>
                  <a:moveTo>
                    <a:pt x="108" y="374"/>
                  </a:moveTo>
                  <a:cubicBezTo>
                    <a:pt x="95" y="375"/>
                    <a:pt x="82" y="366"/>
                    <a:pt x="81" y="353"/>
                  </a:cubicBezTo>
                  <a:cubicBezTo>
                    <a:pt x="79" y="340"/>
                    <a:pt x="88" y="328"/>
                    <a:pt x="102" y="326"/>
                  </a:cubicBezTo>
                  <a:cubicBezTo>
                    <a:pt x="115" y="324"/>
                    <a:pt x="127" y="334"/>
                    <a:pt x="129" y="347"/>
                  </a:cubicBezTo>
                  <a:cubicBezTo>
                    <a:pt x="130" y="360"/>
                    <a:pt x="121" y="372"/>
                    <a:pt x="108" y="374"/>
                  </a:cubicBezTo>
                  <a:close/>
                  <a:moveTo>
                    <a:pt x="63" y="368"/>
                  </a:moveTo>
                  <a:cubicBezTo>
                    <a:pt x="72" y="367"/>
                    <a:pt x="78" y="360"/>
                    <a:pt x="78" y="352"/>
                  </a:cubicBezTo>
                  <a:cubicBezTo>
                    <a:pt x="77" y="343"/>
                    <a:pt x="70" y="337"/>
                    <a:pt x="62" y="337"/>
                  </a:cubicBezTo>
                  <a:cubicBezTo>
                    <a:pt x="53" y="338"/>
                    <a:pt x="47" y="345"/>
                    <a:pt x="47" y="353"/>
                  </a:cubicBezTo>
                  <a:cubicBezTo>
                    <a:pt x="48" y="362"/>
                    <a:pt x="55" y="368"/>
                    <a:pt x="63" y="368"/>
                  </a:cubicBezTo>
                  <a:close/>
                  <a:moveTo>
                    <a:pt x="135" y="421"/>
                  </a:moveTo>
                  <a:cubicBezTo>
                    <a:pt x="122" y="422"/>
                    <a:pt x="110" y="413"/>
                    <a:pt x="108" y="400"/>
                  </a:cubicBezTo>
                  <a:cubicBezTo>
                    <a:pt x="107" y="386"/>
                    <a:pt x="116" y="374"/>
                    <a:pt x="129" y="373"/>
                  </a:cubicBezTo>
                  <a:cubicBezTo>
                    <a:pt x="142" y="371"/>
                    <a:pt x="155" y="380"/>
                    <a:pt x="156" y="394"/>
                  </a:cubicBezTo>
                  <a:cubicBezTo>
                    <a:pt x="158" y="407"/>
                    <a:pt x="149" y="419"/>
                    <a:pt x="135" y="421"/>
                  </a:cubicBezTo>
                  <a:close/>
                  <a:moveTo>
                    <a:pt x="79" y="411"/>
                  </a:moveTo>
                  <a:cubicBezTo>
                    <a:pt x="80" y="411"/>
                    <a:pt x="81" y="410"/>
                    <a:pt x="81" y="409"/>
                  </a:cubicBezTo>
                  <a:cubicBezTo>
                    <a:pt x="81" y="408"/>
                    <a:pt x="80" y="407"/>
                    <a:pt x="79" y="407"/>
                  </a:cubicBezTo>
                  <a:cubicBezTo>
                    <a:pt x="78" y="407"/>
                    <a:pt x="77" y="408"/>
                    <a:pt x="77" y="409"/>
                  </a:cubicBezTo>
                  <a:cubicBezTo>
                    <a:pt x="77" y="410"/>
                    <a:pt x="78" y="411"/>
                    <a:pt x="79" y="411"/>
                  </a:cubicBezTo>
                  <a:close/>
                  <a:moveTo>
                    <a:pt x="82" y="419"/>
                  </a:moveTo>
                  <a:cubicBezTo>
                    <a:pt x="84" y="419"/>
                    <a:pt x="86" y="418"/>
                    <a:pt x="86" y="416"/>
                  </a:cubicBezTo>
                  <a:cubicBezTo>
                    <a:pt x="86" y="414"/>
                    <a:pt x="84" y="412"/>
                    <a:pt x="82" y="413"/>
                  </a:cubicBezTo>
                  <a:cubicBezTo>
                    <a:pt x="80" y="413"/>
                    <a:pt x="79" y="414"/>
                    <a:pt x="79" y="416"/>
                  </a:cubicBezTo>
                  <a:cubicBezTo>
                    <a:pt x="79" y="418"/>
                    <a:pt x="81" y="419"/>
                    <a:pt x="82" y="419"/>
                  </a:cubicBezTo>
                  <a:close/>
                  <a:moveTo>
                    <a:pt x="77" y="405"/>
                  </a:moveTo>
                  <a:cubicBezTo>
                    <a:pt x="79" y="405"/>
                    <a:pt x="80" y="403"/>
                    <a:pt x="80" y="401"/>
                  </a:cubicBezTo>
                  <a:cubicBezTo>
                    <a:pt x="80" y="400"/>
                    <a:pt x="79" y="398"/>
                    <a:pt x="77" y="398"/>
                  </a:cubicBezTo>
                  <a:cubicBezTo>
                    <a:pt x="75" y="398"/>
                    <a:pt x="74" y="400"/>
                    <a:pt x="74" y="402"/>
                  </a:cubicBezTo>
                  <a:cubicBezTo>
                    <a:pt x="74" y="404"/>
                    <a:pt x="75" y="405"/>
                    <a:pt x="77" y="405"/>
                  </a:cubicBezTo>
                  <a:close/>
                  <a:moveTo>
                    <a:pt x="33" y="427"/>
                  </a:moveTo>
                  <a:cubicBezTo>
                    <a:pt x="34" y="427"/>
                    <a:pt x="35" y="427"/>
                    <a:pt x="35" y="425"/>
                  </a:cubicBezTo>
                  <a:cubicBezTo>
                    <a:pt x="34" y="424"/>
                    <a:pt x="34" y="424"/>
                    <a:pt x="33" y="424"/>
                  </a:cubicBezTo>
                  <a:cubicBezTo>
                    <a:pt x="32" y="424"/>
                    <a:pt x="31" y="425"/>
                    <a:pt x="31" y="426"/>
                  </a:cubicBezTo>
                  <a:cubicBezTo>
                    <a:pt x="31" y="427"/>
                    <a:pt x="32" y="428"/>
                    <a:pt x="33" y="427"/>
                  </a:cubicBezTo>
                  <a:close/>
                  <a:moveTo>
                    <a:pt x="63" y="434"/>
                  </a:moveTo>
                  <a:cubicBezTo>
                    <a:pt x="64" y="434"/>
                    <a:pt x="65" y="433"/>
                    <a:pt x="65" y="432"/>
                  </a:cubicBezTo>
                  <a:cubicBezTo>
                    <a:pt x="65" y="431"/>
                    <a:pt x="64" y="430"/>
                    <a:pt x="63" y="430"/>
                  </a:cubicBezTo>
                  <a:cubicBezTo>
                    <a:pt x="62" y="430"/>
                    <a:pt x="61" y="431"/>
                    <a:pt x="61" y="432"/>
                  </a:cubicBezTo>
                  <a:cubicBezTo>
                    <a:pt x="61" y="433"/>
                    <a:pt x="62" y="434"/>
                    <a:pt x="63" y="434"/>
                  </a:cubicBezTo>
                  <a:close/>
                  <a:moveTo>
                    <a:pt x="56" y="402"/>
                  </a:moveTo>
                  <a:cubicBezTo>
                    <a:pt x="57" y="401"/>
                    <a:pt x="58" y="401"/>
                    <a:pt x="58" y="400"/>
                  </a:cubicBezTo>
                  <a:cubicBezTo>
                    <a:pt x="58" y="399"/>
                    <a:pt x="57" y="398"/>
                    <a:pt x="56" y="398"/>
                  </a:cubicBezTo>
                  <a:cubicBezTo>
                    <a:pt x="55" y="398"/>
                    <a:pt x="54" y="399"/>
                    <a:pt x="54" y="400"/>
                  </a:cubicBezTo>
                  <a:cubicBezTo>
                    <a:pt x="54" y="401"/>
                    <a:pt x="55" y="402"/>
                    <a:pt x="56" y="402"/>
                  </a:cubicBezTo>
                  <a:close/>
                  <a:moveTo>
                    <a:pt x="10" y="362"/>
                  </a:moveTo>
                  <a:cubicBezTo>
                    <a:pt x="11" y="362"/>
                    <a:pt x="13" y="361"/>
                    <a:pt x="13" y="359"/>
                  </a:cubicBezTo>
                  <a:cubicBezTo>
                    <a:pt x="13" y="357"/>
                    <a:pt x="11" y="355"/>
                    <a:pt x="9" y="356"/>
                  </a:cubicBezTo>
                  <a:cubicBezTo>
                    <a:pt x="7" y="356"/>
                    <a:pt x="6" y="357"/>
                    <a:pt x="6" y="359"/>
                  </a:cubicBezTo>
                  <a:cubicBezTo>
                    <a:pt x="6" y="361"/>
                    <a:pt x="8" y="362"/>
                    <a:pt x="10" y="362"/>
                  </a:cubicBezTo>
                  <a:close/>
                  <a:moveTo>
                    <a:pt x="20" y="433"/>
                  </a:moveTo>
                  <a:cubicBezTo>
                    <a:pt x="22" y="433"/>
                    <a:pt x="23" y="431"/>
                    <a:pt x="23" y="429"/>
                  </a:cubicBezTo>
                  <a:cubicBezTo>
                    <a:pt x="23" y="428"/>
                    <a:pt x="21" y="426"/>
                    <a:pt x="19" y="426"/>
                  </a:cubicBezTo>
                  <a:cubicBezTo>
                    <a:pt x="17" y="426"/>
                    <a:pt x="16" y="428"/>
                    <a:pt x="16" y="430"/>
                  </a:cubicBezTo>
                  <a:cubicBezTo>
                    <a:pt x="16" y="432"/>
                    <a:pt x="18" y="433"/>
                    <a:pt x="20" y="433"/>
                  </a:cubicBezTo>
                  <a:close/>
                  <a:moveTo>
                    <a:pt x="71" y="486"/>
                  </a:moveTo>
                  <a:cubicBezTo>
                    <a:pt x="72" y="485"/>
                    <a:pt x="73" y="485"/>
                    <a:pt x="73" y="484"/>
                  </a:cubicBezTo>
                  <a:cubicBezTo>
                    <a:pt x="73" y="483"/>
                    <a:pt x="72" y="482"/>
                    <a:pt x="71" y="482"/>
                  </a:cubicBezTo>
                  <a:cubicBezTo>
                    <a:pt x="70" y="482"/>
                    <a:pt x="69" y="483"/>
                    <a:pt x="69" y="484"/>
                  </a:cubicBezTo>
                  <a:cubicBezTo>
                    <a:pt x="69" y="485"/>
                    <a:pt x="70" y="486"/>
                    <a:pt x="71" y="486"/>
                  </a:cubicBezTo>
                  <a:close/>
                  <a:moveTo>
                    <a:pt x="158" y="544"/>
                  </a:moveTo>
                  <a:cubicBezTo>
                    <a:pt x="159" y="544"/>
                    <a:pt x="159" y="543"/>
                    <a:pt x="159" y="542"/>
                  </a:cubicBezTo>
                  <a:cubicBezTo>
                    <a:pt x="159" y="541"/>
                    <a:pt x="158" y="540"/>
                    <a:pt x="157" y="540"/>
                  </a:cubicBezTo>
                  <a:cubicBezTo>
                    <a:pt x="156" y="540"/>
                    <a:pt x="156" y="541"/>
                    <a:pt x="156" y="542"/>
                  </a:cubicBezTo>
                  <a:cubicBezTo>
                    <a:pt x="156" y="543"/>
                    <a:pt x="156" y="544"/>
                    <a:pt x="158" y="544"/>
                  </a:cubicBezTo>
                  <a:close/>
                  <a:moveTo>
                    <a:pt x="17" y="411"/>
                  </a:moveTo>
                  <a:cubicBezTo>
                    <a:pt x="19" y="411"/>
                    <a:pt x="21" y="409"/>
                    <a:pt x="21" y="408"/>
                  </a:cubicBezTo>
                  <a:cubicBezTo>
                    <a:pt x="20" y="406"/>
                    <a:pt x="19" y="404"/>
                    <a:pt x="17" y="404"/>
                  </a:cubicBezTo>
                  <a:cubicBezTo>
                    <a:pt x="15" y="404"/>
                    <a:pt x="14" y="406"/>
                    <a:pt x="14" y="408"/>
                  </a:cubicBezTo>
                  <a:cubicBezTo>
                    <a:pt x="14" y="410"/>
                    <a:pt x="15" y="411"/>
                    <a:pt x="17" y="411"/>
                  </a:cubicBezTo>
                  <a:close/>
                  <a:moveTo>
                    <a:pt x="177" y="533"/>
                  </a:moveTo>
                  <a:cubicBezTo>
                    <a:pt x="178" y="532"/>
                    <a:pt x="178" y="532"/>
                    <a:pt x="178" y="531"/>
                  </a:cubicBezTo>
                  <a:cubicBezTo>
                    <a:pt x="178" y="530"/>
                    <a:pt x="178" y="529"/>
                    <a:pt x="176" y="529"/>
                  </a:cubicBezTo>
                  <a:cubicBezTo>
                    <a:pt x="175" y="529"/>
                    <a:pt x="175" y="530"/>
                    <a:pt x="175" y="531"/>
                  </a:cubicBezTo>
                  <a:cubicBezTo>
                    <a:pt x="175" y="532"/>
                    <a:pt x="176" y="533"/>
                    <a:pt x="177" y="533"/>
                  </a:cubicBezTo>
                  <a:close/>
                  <a:moveTo>
                    <a:pt x="168" y="534"/>
                  </a:moveTo>
                  <a:cubicBezTo>
                    <a:pt x="170" y="534"/>
                    <a:pt x="172" y="532"/>
                    <a:pt x="172" y="529"/>
                  </a:cubicBezTo>
                  <a:cubicBezTo>
                    <a:pt x="172" y="527"/>
                    <a:pt x="170" y="525"/>
                    <a:pt x="167" y="525"/>
                  </a:cubicBezTo>
                  <a:cubicBezTo>
                    <a:pt x="165" y="525"/>
                    <a:pt x="163" y="527"/>
                    <a:pt x="163" y="530"/>
                  </a:cubicBezTo>
                  <a:cubicBezTo>
                    <a:pt x="163" y="532"/>
                    <a:pt x="165" y="534"/>
                    <a:pt x="168" y="534"/>
                  </a:cubicBezTo>
                  <a:close/>
                  <a:moveTo>
                    <a:pt x="61" y="494"/>
                  </a:moveTo>
                  <a:cubicBezTo>
                    <a:pt x="65" y="493"/>
                    <a:pt x="68" y="490"/>
                    <a:pt x="68" y="486"/>
                  </a:cubicBezTo>
                  <a:cubicBezTo>
                    <a:pt x="68" y="482"/>
                    <a:pt x="64" y="479"/>
                    <a:pt x="60" y="479"/>
                  </a:cubicBezTo>
                  <a:cubicBezTo>
                    <a:pt x="56" y="479"/>
                    <a:pt x="53" y="483"/>
                    <a:pt x="53" y="487"/>
                  </a:cubicBezTo>
                  <a:cubicBezTo>
                    <a:pt x="53" y="491"/>
                    <a:pt x="57" y="494"/>
                    <a:pt x="61" y="494"/>
                  </a:cubicBezTo>
                  <a:close/>
                  <a:moveTo>
                    <a:pt x="65" y="428"/>
                  </a:moveTo>
                  <a:cubicBezTo>
                    <a:pt x="72" y="427"/>
                    <a:pt x="78" y="421"/>
                    <a:pt x="77" y="414"/>
                  </a:cubicBezTo>
                  <a:cubicBezTo>
                    <a:pt x="77" y="406"/>
                    <a:pt x="71" y="401"/>
                    <a:pt x="63" y="401"/>
                  </a:cubicBezTo>
                  <a:cubicBezTo>
                    <a:pt x="56" y="402"/>
                    <a:pt x="51" y="408"/>
                    <a:pt x="51" y="415"/>
                  </a:cubicBezTo>
                  <a:cubicBezTo>
                    <a:pt x="51" y="422"/>
                    <a:pt x="58" y="428"/>
                    <a:pt x="65" y="428"/>
                  </a:cubicBezTo>
                  <a:close/>
                  <a:moveTo>
                    <a:pt x="101" y="490"/>
                  </a:moveTo>
                  <a:cubicBezTo>
                    <a:pt x="81" y="493"/>
                    <a:pt x="63" y="479"/>
                    <a:pt x="61" y="459"/>
                  </a:cubicBezTo>
                  <a:cubicBezTo>
                    <a:pt x="58" y="439"/>
                    <a:pt x="72" y="421"/>
                    <a:pt x="92" y="418"/>
                  </a:cubicBezTo>
                  <a:cubicBezTo>
                    <a:pt x="112" y="416"/>
                    <a:pt x="130" y="430"/>
                    <a:pt x="133" y="450"/>
                  </a:cubicBezTo>
                  <a:cubicBezTo>
                    <a:pt x="135" y="470"/>
                    <a:pt x="121" y="488"/>
                    <a:pt x="101" y="490"/>
                  </a:cubicBezTo>
                  <a:close/>
                  <a:moveTo>
                    <a:pt x="288" y="416"/>
                  </a:moveTo>
                  <a:cubicBezTo>
                    <a:pt x="294" y="416"/>
                    <a:pt x="300" y="420"/>
                    <a:pt x="301" y="426"/>
                  </a:cubicBezTo>
                  <a:cubicBezTo>
                    <a:pt x="301" y="432"/>
                    <a:pt x="297" y="437"/>
                    <a:pt x="291" y="438"/>
                  </a:cubicBezTo>
                  <a:cubicBezTo>
                    <a:pt x="285" y="439"/>
                    <a:pt x="280" y="435"/>
                    <a:pt x="279" y="429"/>
                  </a:cubicBezTo>
                  <a:cubicBezTo>
                    <a:pt x="278" y="423"/>
                    <a:pt x="282" y="417"/>
                    <a:pt x="288" y="416"/>
                  </a:cubicBezTo>
                  <a:close/>
                  <a:moveTo>
                    <a:pt x="250" y="451"/>
                  </a:moveTo>
                  <a:cubicBezTo>
                    <a:pt x="251" y="451"/>
                    <a:pt x="253" y="452"/>
                    <a:pt x="253" y="454"/>
                  </a:cubicBezTo>
                  <a:cubicBezTo>
                    <a:pt x="254" y="456"/>
                    <a:pt x="252" y="457"/>
                    <a:pt x="250" y="458"/>
                  </a:cubicBezTo>
                  <a:cubicBezTo>
                    <a:pt x="249" y="458"/>
                    <a:pt x="247" y="457"/>
                    <a:pt x="247" y="455"/>
                  </a:cubicBezTo>
                  <a:cubicBezTo>
                    <a:pt x="246" y="453"/>
                    <a:pt x="248" y="451"/>
                    <a:pt x="250" y="451"/>
                  </a:cubicBezTo>
                  <a:close/>
                  <a:moveTo>
                    <a:pt x="250" y="492"/>
                  </a:moveTo>
                  <a:cubicBezTo>
                    <a:pt x="251" y="491"/>
                    <a:pt x="252" y="492"/>
                    <a:pt x="252" y="493"/>
                  </a:cubicBezTo>
                  <a:cubicBezTo>
                    <a:pt x="252" y="494"/>
                    <a:pt x="251" y="495"/>
                    <a:pt x="250" y="495"/>
                  </a:cubicBezTo>
                  <a:cubicBezTo>
                    <a:pt x="249" y="495"/>
                    <a:pt x="248" y="495"/>
                    <a:pt x="248" y="494"/>
                  </a:cubicBezTo>
                  <a:cubicBezTo>
                    <a:pt x="248" y="493"/>
                    <a:pt x="249" y="492"/>
                    <a:pt x="250" y="492"/>
                  </a:cubicBezTo>
                  <a:close/>
                  <a:moveTo>
                    <a:pt x="259" y="489"/>
                  </a:moveTo>
                  <a:cubicBezTo>
                    <a:pt x="260" y="489"/>
                    <a:pt x="261" y="489"/>
                    <a:pt x="261" y="491"/>
                  </a:cubicBezTo>
                  <a:cubicBezTo>
                    <a:pt x="261" y="492"/>
                    <a:pt x="261" y="492"/>
                    <a:pt x="260" y="493"/>
                  </a:cubicBezTo>
                  <a:cubicBezTo>
                    <a:pt x="259" y="493"/>
                    <a:pt x="258" y="492"/>
                    <a:pt x="258" y="491"/>
                  </a:cubicBezTo>
                  <a:cubicBezTo>
                    <a:pt x="257" y="490"/>
                    <a:pt x="258" y="489"/>
                    <a:pt x="259" y="489"/>
                  </a:cubicBezTo>
                  <a:close/>
                  <a:moveTo>
                    <a:pt x="242" y="473"/>
                  </a:moveTo>
                  <a:cubicBezTo>
                    <a:pt x="243" y="472"/>
                    <a:pt x="244" y="473"/>
                    <a:pt x="244" y="474"/>
                  </a:cubicBezTo>
                  <a:cubicBezTo>
                    <a:pt x="244" y="475"/>
                    <a:pt x="243" y="476"/>
                    <a:pt x="242" y="476"/>
                  </a:cubicBezTo>
                  <a:cubicBezTo>
                    <a:pt x="241" y="476"/>
                    <a:pt x="240" y="476"/>
                    <a:pt x="240" y="475"/>
                  </a:cubicBezTo>
                  <a:cubicBezTo>
                    <a:pt x="240" y="474"/>
                    <a:pt x="241" y="473"/>
                    <a:pt x="242" y="473"/>
                  </a:cubicBezTo>
                  <a:close/>
                  <a:moveTo>
                    <a:pt x="251" y="480"/>
                  </a:moveTo>
                  <a:cubicBezTo>
                    <a:pt x="254" y="480"/>
                    <a:pt x="257" y="482"/>
                    <a:pt x="257" y="485"/>
                  </a:cubicBezTo>
                  <a:cubicBezTo>
                    <a:pt x="257" y="488"/>
                    <a:pt x="255" y="490"/>
                    <a:pt x="252" y="491"/>
                  </a:cubicBezTo>
                  <a:cubicBezTo>
                    <a:pt x="249" y="491"/>
                    <a:pt x="247" y="489"/>
                    <a:pt x="246" y="486"/>
                  </a:cubicBezTo>
                  <a:cubicBezTo>
                    <a:pt x="246" y="483"/>
                    <a:pt x="248" y="481"/>
                    <a:pt x="251" y="480"/>
                  </a:cubicBezTo>
                  <a:close/>
                  <a:moveTo>
                    <a:pt x="473" y="519"/>
                  </a:moveTo>
                  <a:cubicBezTo>
                    <a:pt x="474" y="519"/>
                    <a:pt x="474" y="520"/>
                    <a:pt x="475" y="521"/>
                  </a:cubicBezTo>
                  <a:cubicBezTo>
                    <a:pt x="475" y="522"/>
                    <a:pt x="474" y="523"/>
                    <a:pt x="473" y="523"/>
                  </a:cubicBezTo>
                  <a:cubicBezTo>
                    <a:pt x="472" y="523"/>
                    <a:pt x="471" y="522"/>
                    <a:pt x="471" y="521"/>
                  </a:cubicBezTo>
                  <a:cubicBezTo>
                    <a:pt x="471" y="520"/>
                    <a:pt x="472" y="519"/>
                    <a:pt x="473" y="519"/>
                  </a:cubicBezTo>
                  <a:close/>
                  <a:moveTo>
                    <a:pt x="475" y="553"/>
                  </a:moveTo>
                  <a:cubicBezTo>
                    <a:pt x="476" y="553"/>
                    <a:pt x="477" y="553"/>
                    <a:pt x="477" y="554"/>
                  </a:cubicBezTo>
                  <a:cubicBezTo>
                    <a:pt x="477" y="555"/>
                    <a:pt x="476" y="556"/>
                    <a:pt x="475" y="557"/>
                  </a:cubicBezTo>
                  <a:cubicBezTo>
                    <a:pt x="474" y="557"/>
                    <a:pt x="473" y="556"/>
                    <a:pt x="473" y="555"/>
                  </a:cubicBezTo>
                  <a:cubicBezTo>
                    <a:pt x="473" y="554"/>
                    <a:pt x="474" y="553"/>
                    <a:pt x="475" y="553"/>
                  </a:cubicBezTo>
                  <a:close/>
                  <a:moveTo>
                    <a:pt x="474" y="546"/>
                  </a:moveTo>
                  <a:cubicBezTo>
                    <a:pt x="475" y="546"/>
                    <a:pt x="476" y="547"/>
                    <a:pt x="476" y="548"/>
                  </a:cubicBezTo>
                  <a:cubicBezTo>
                    <a:pt x="476" y="549"/>
                    <a:pt x="476" y="550"/>
                    <a:pt x="475" y="550"/>
                  </a:cubicBezTo>
                  <a:cubicBezTo>
                    <a:pt x="474" y="550"/>
                    <a:pt x="473" y="550"/>
                    <a:pt x="473" y="549"/>
                  </a:cubicBezTo>
                  <a:cubicBezTo>
                    <a:pt x="473" y="548"/>
                    <a:pt x="473" y="547"/>
                    <a:pt x="474" y="546"/>
                  </a:cubicBezTo>
                  <a:close/>
                  <a:moveTo>
                    <a:pt x="473" y="537"/>
                  </a:moveTo>
                  <a:cubicBezTo>
                    <a:pt x="475" y="537"/>
                    <a:pt x="476" y="539"/>
                    <a:pt x="477" y="540"/>
                  </a:cubicBezTo>
                  <a:cubicBezTo>
                    <a:pt x="477" y="542"/>
                    <a:pt x="476" y="544"/>
                    <a:pt x="474" y="544"/>
                  </a:cubicBezTo>
                  <a:cubicBezTo>
                    <a:pt x="472" y="544"/>
                    <a:pt x="470" y="543"/>
                    <a:pt x="470" y="541"/>
                  </a:cubicBezTo>
                  <a:cubicBezTo>
                    <a:pt x="470" y="539"/>
                    <a:pt x="471" y="538"/>
                    <a:pt x="473" y="537"/>
                  </a:cubicBezTo>
                  <a:close/>
                  <a:moveTo>
                    <a:pt x="471" y="525"/>
                  </a:moveTo>
                  <a:cubicBezTo>
                    <a:pt x="474" y="525"/>
                    <a:pt x="476" y="527"/>
                    <a:pt x="477" y="529"/>
                  </a:cubicBezTo>
                  <a:cubicBezTo>
                    <a:pt x="477" y="532"/>
                    <a:pt x="475" y="535"/>
                    <a:pt x="472" y="535"/>
                  </a:cubicBezTo>
                  <a:cubicBezTo>
                    <a:pt x="469" y="536"/>
                    <a:pt x="466" y="534"/>
                    <a:pt x="466" y="531"/>
                  </a:cubicBezTo>
                  <a:cubicBezTo>
                    <a:pt x="466" y="528"/>
                    <a:pt x="468" y="525"/>
                    <a:pt x="471" y="525"/>
                  </a:cubicBezTo>
                  <a:close/>
                  <a:moveTo>
                    <a:pt x="470" y="490"/>
                  </a:moveTo>
                  <a:cubicBezTo>
                    <a:pt x="472" y="489"/>
                    <a:pt x="473" y="491"/>
                    <a:pt x="474" y="493"/>
                  </a:cubicBezTo>
                  <a:cubicBezTo>
                    <a:pt x="474" y="494"/>
                    <a:pt x="472" y="496"/>
                    <a:pt x="471" y="496"/>
                  </a:cubicBezTo>
                  <a:cubicBezTo>
                    <a:pt x="469" y="497"/>
                    <a:pt x="467" y="495"/>
                    <a:pt x="467" y="493"/>
                  </a:cubicBezTo>
                  <a:cubicBezTo>
                    <a:pt x="467" y="492"/>
                    <a:pt x="468" y="490"/>
                    <a:pt x="470" y="490"/>
                  </a:cubicBezTo>
                  <a:close/>
                  <a:moveTo>
                    <a:pt x="471" y="510"/>
                  </a:moveTo>
                  <a:cubicBezTo>
                    <a:pt x="473" y="510"/>
                    <a:pt x="475" y="511"/>
                    <a:pt x="475" y="513"/>
                  </a:cubicBezTo>
                  <a:cubicBezTo>
                    <a:pt x="475" y="515"/>
                    <a:pt x="474" y="517"/>
                    <a:pt x="472" y="517"/>
                  </a:cubicBezTo>
                  <a:cubicBezTo>
                    <a:pt x="470" y="517"/>
                    <a:pt x="469" y="516"/>
                    <a:pt x="468" y="514"/>
                  </a:cubicBezTo>
                  <a:cubicBezTo>
                    <a:pt x="468" y="512"/>
                    <a:pt x="469" y="510"/>
                    <a:pt x="471" y="510"/>
                  </a:cubicBezTo>
                  <a:close/>
                  <a:moveTo>
                    <a:pt x="469" y="498"/>
                  </a:moveTo>
                  <a:cubicBezTo>
                    <a:pt x="472" y="498"/>
                    <a:pt x="475" y="500"/>
                    <a:pt x="475" y="503"/>
                  </a:cubicBezTo>
                  <a:cubicBezTo>
                    <a:pt x="476" y="506"/>
                    <a:pt x="474" y="508"/>
                    <a:pt x="471" y="509"/>
                  </a:cubicBezTo>
                  <a:cubicBezTo>
                    <a:pt x="468" y="509"/>
                    <a:pt x="465" y="507"/>
                    <a:pt x="465" y="504"/>
                  </a:cubicBezTo>
                  <a:cubicBezTo>
                    <a:pt x="464" y="501"/>
                    <a:pt x="466" y="498"/>
                    <a:pt x="469" y="498"/>
                  </a:cubicBezTo>
                  <a:close/>
                  <a:moveTo>
                    <a:pt x="377" y="560"/>
                  </a:moveTo>
                  <a:cubicBezTo>
                    <a:pt x="379" y="559"/>
                    <a:pt x="380" y="561"/>
                    <a:pt x="381" y="562"/>
                  </a:cubicBezTo>
                  <a:cubicBezTo>
                    <a:pt x="381" y="564"/>
                    <a:pt x="380" y="566"/>
                    <a:pt x="378" y="566"/>
                  </a:cubicBezTo>
                  <a:cubicBezTo>
                    <a:pt x="376" y="566"/>
                    <a:pt x="374" y="565"/>
                    <a:pt x="374" y="563"/>
                  </a:cubicBezTo>
                  <a:cubicBezTo>
                    <a:pt x="374" y="561"/>
                    <a:pt x="375" y="560"/>
                    <a:pt x="377" y="560"/>
                  </a:cubicBezTo>
                  <a:close/>
                  <a:moveTo>
                    <a:pt x="237" y="558"/>
                  </a:moveTo>
                  <a:cubicBezTo>
                    <a:pt x="238" y="558"/>
                    <a:pt x="239" y="559"/>
                    <a:pt x="240" y="560"/>
                  </a:cubicBezTo>
                  <a:cubicBezTo>
                    <a:pt x="240" y="561"/>
                    <a:pt x="239" y="562"/>
                    <a:pt x="238" y="562"/>
                  </a:cubicBezTo>
                  <a:cubicBezTo>
                    <a:pt x="237" y="562"/>
                    <a:pt x="236" y="561"/>
                    <a:pt x="236" y="560"/>
                  </a:cubicBezTo>
                  <a:cubicBezTo>
                    <a:pt x="236" y="559"/>
                    <a:pt x="236" y="558"/>
                    <a:pt x="237" y="558"/>
                  </a:cubicBezTo>
                  <a:close/>
                  <a:moveTo>
                    <a:pt x="237" y="582"/>
                  </a:moveTo>
                  <a:cubicBezTo>
                    <a:pt x="238" y="582"/>
                    <a:pt x="239" y="583"/>
                    <a:pt x="239" y="584"/>
                  </a:cubicBezTo>
                  <a:cubicBezTo>
                    <a:pt x="240" y="585"/>
                    <a:pt x="239" y="586"/>
                    <a:pt x="238" y="586"/>
                  </a:cubicBezTo>
                  <a:cubicBezTo>
                    <a:pt x="237" y="586"/>
                    <a:pt x="236" y="585"/>
                    <a:pt x="236" y="584"/>
                  </a:cubicBezTo>
                  <a:cubicBezTo>
                    <a:pt x="236" y="583"/>
                    <a:pt x="236" y="582"/>
                    <a:pt x="237" y="582"/>
                  </a:cubicBezTo>
                  <a:close/>
                  <a:moveTo>
                    <a:pt x="243" y="579"/>
                  </a:moveTo>
                  <a:cubicBezTo>
                    <a:pt x="244" y="579"/>
                    <a:pt x="245" y="580"/>
                    <a:pt x="245" y="581"/>
                  </a:cubicBezTo>
                  <a:cubicBezTo>
                    <a:pt x="245" y="582"/>
                    <a:pt x="245" y="582"/>
                    <a:pt x="244" y="583"/>
                  </a:cubicBezTo>
                  <a:cubicBezTo>
                    <a:pt x="243" y="583"/>
                    <a:pt x="242" y="582"/>
                    <a:pt x="242" y="581"/>
                  </a:cubicBezTo>
                  <a:cubicBezTo>
                    <a:pt x="241" y="580"/>
                    <a:pt x="242" y="579"/>
                    <a:pt x="243" y="579"/>
                  </a:cubicBezTo>
                  <a:close/>
                  <a:moveTo>
                    <a:pt x="208" y="562"/>
                  </a:moveTo>
                  <a:cubicBezTo>
                    <a:pt x="209" y="562"/>
                    <a:pt x="211" y="563"/>
                    <a:pt x="211" y="565"/>
                  </a:cubicBezTo>
                  <a:cubicBezTo>
                    <a:pt x="212" y="567"/>
                    <a:pt x="210" y="569"/>
                    <a:pt x="208" y="569"/>
                  </a:cubicBezTo>
                  <a:cubicBezTo>
                    <a:pt x="207" y="569"/>
                    <a:pt x="205" y="568"/>
                    <a:pt x="205" y="566"/>
                  </a:cubicBezTo>
                  <a:cubicBezTo>
                    <a:pt x="204" y="564"/>
                    <a:pt x="206" y="563"/>
                    <a:pt x="208" y="562"/>
                  </a:cubicBezTo>
                  <a:close/>
                  <a:moveTo>
                    <a:pt x="250" y="575"/>
                  </a:moveTo>
                  <a:cubicBezTo>
                    <a:pt x="252" y="575"/>
                    <a:pt x="254" y="576"/>
                    <a:pt x="254" y="578"/>
                  </a:cubicBezTo>
                  <a:cubicBezTo>
                    <a:pt x="254" y="580"/>
                    <a:pt x="253" y="581"/>
                    <a:pt x="251" y="582"/>
                  </a:cubicBezTo>
                  <a:cubicBezTo>
                    <a:pt x="249" y="582"/>
                    <a:pt x="247" y="581"/>
                    <a:pt x="247" y="579"/>
                  </a:cubicBezTo>
                  <a:cubicBezTo>
                    <a:pt x="247" y="577"/>
                    <a:pt x="248" y="575"/>
                    <a:pt x="250" y="575"/>
                  </a:cubicBezTo>
                  <a:close/>
                  <a:moveTo>
                    <a:pt x="228" y="572"/>
                  </a:moveTo>
                  <a:cubicBezTo>
                    <a:pt x="231" y="571"/>
                    <a:pt x="234" y="573"/>
                    <a:pt x="234" y="576"/>
                  </a:cubicBezTo>
                  <a:cubicBezTo>
                    <a:pt x="235" y="579"/>
                    <a:pt x="233" y="582"/>
                    <a:pt x="230" y="582"/>
                  </a:cubicBezTo>
                  <a:cubicBezTo>
                    <a:pt x="227" y="583"/>
                    <a:pt x="224" y="581"/>
                    <a:pt x="224" y="578"/>
                  </a:cubicBezTo>
                  <a:cubicBezTo>
                    <a:pt x="223" y="575"/>
                    <a:pt x="225" y="572"/>
                    <a:pt x="228" y="572"/>
                  </a:cubicBezTo>
                  <a:close/>
                  <a:moveTo>
                    <a:pt x="240" y="562"/>
                  </a:moveTo>
                  <a:cubicBezTo>
                    <a:pt x="244" y="562"/>
                    <a:pt x="248" y="565"/>
                    <a:pt x="248" y="569"/>
                  </a:cubicBezTo>
                  <a:cubicBezTo>
                    <a:pt x="249" y="573"/>
                    <a:pt x="246" y="576"/>
                    <a:pt x="242" y="577"/>
                  </a:cubicBezTo>
                  <a:cubicBezTo>
                    <a:pt x="238" y="577"/>
                    <a:pt x="234" y="575"/>
                    <a:pt x="234" y="571"/>
                  </a:cubicBezTo>
                  <a:cubicBezTo>
                    <a:pt x="233" y="567"/>
                    <a:pt x="236" y="563"/>
                    <a:pt x="240" y="562"/>
                  </a:cubicBezTo>
                  <a:close/>
                  <a:moveTo>
                    <a:pt x="222" y="549"/>
                  </a:moveTo>
                  <a:cubicBezTo>
                    <a:pt x="228" y="548"/>
                    <a:pt x="234" y="552"/>
                    <a:pt x="234" y="558"/>
                  </a:cubicBezTo>
                  <a:cubicBezTo>
                    <a:pt x="235" y="564"/>
                    <a:pt x="231" y="570"/>
                    <a:pt x="225" y="571"/>
                  </a:cubicBezTo>
                  <a:cubicBezTo>
                    <a:pt x="219" y="571"/>
                    <a:pt x="214" y="567"/>
                    <a:pt x="213" y="561"/>
                  </a:cubicBezTo>
                  <a:cubicBezTo>
                    <a:pt x="212" y="555"/>
                    <a:pt x="216" y="550"/>
                    <a:pt x="222" y="549"/>
                  </a:cubicBezTo>
                  <a:close/>
                  <a:moveTo>
                    <a:pt x="222" y="537"/>
                  </a:moveTo>
                  <a:cubicBezTo>
                    <a:pt x="225" y="537"/>
                    <a:pt x="227" y="539"/>
                    <a:pt x="228" y="542"/>
                  </a:cubicBezTo>
                  <a:cubicBezTo>
                    <a:pt x="228" y="545"/>
                    <a:pt x="226" y="548"/>
                    <a:pt x="223" y="548"/>
                  </a:cubicBezTo>
                  <a:cubicBezTo>
                    <a:pt x="220" y="548"/>
                    <a:pt x="217" y="546"/>
                    <a:pt x="217" y="543"/>
                  </a:cubicBezTo>
                  <a:cubicBezTo>
                    <a:pt x="217" y="540"/>
                    <a:pt x="219" y="538"/>
                    <a:pt x="222" y="537"/>
                  </a:cubicBezTo>
                  <a:close/>
                  <a:moveTo>
                    <a:pt x="225" y="518"/>
                  </a:moveTo>
                  <a:cubicBezTo>
                    <a:pt x="226" y="518"/>
                    <a:pt x="227" y="519"/>
                    <a:pt x="227" y="520"/>
                  </a:cubicBezTo>
                  <a:cubicBezTo>
                    <a:pt x="227" y="521"/>
                    <a:pt x="226" y="522"/>
                    <a:pt x="225" y="522"/>
                  </a:cubicBezTo>
                  <a:cubicBezTo>
                    <a:pt x="224" y="522"/>
                    <a:pt x="223" y="521"/>
                    <a:pt x="223" y="520"/>
                  </a:cubicBezTo>
                  <a:cubicBezTo>
                    <a:pt x="223" y="519"/>
                    <a:pt x="224" y="518"/>
                    <a:pt x="225" y="518"/>
                  </a:cubicBezTo>
                  <a:close/>
                  <a:moveTo>
                    <a:pt x="216" y="520"/>
                  </a:moveTo>
                  <a:cubicBezTo>
                    <a:pt x="220" y="519"/>
                    <a:pt x="223" y="522"/>
                    <a:pt x="224" y="526"/>
                  </a:cubicBezTo>
                  <a:cubicBezTo>
                    <a:pt x="224" y="530"/>
                    <a:pt x="222" y="534"/>
                    <a:pt x="218" y="534"/>
                  </a:cubicBezTo>
                  <a:cubicBezTo>
                    <a:pt x="213" y="535"/>
                    <a:pt x="210" y="532"/>
                    <a:pt x="209" y="528"/>
                  </a:cubicBezTo>
                  <a:cubicBezTo>
                    <a:pt x="209" y="524"/>
                    <a:pt x="212" y="520"/>
                    <a:pt x="216" y="520"/>
                  </a:cubicBezTo>
                  <a:close/>
                  <a:moveTo>
                    <a:pt x="265" y="489"/>
                  </a:moveTo>
                  <a:cubicBezTo>
                    <a:pt x="266" y="488"/>
                    <a:pt x="267" y="489"/>
                    <a:pt x="267" y="490"/>
                  </a:cubicBezTo>
                  <a:cubicBezTo>
                    <a:pt x="267" y="491"/>
                    <a:pt x="266" y="492"/>
                    <a:pt x="265" y="492"/>
                  </a:cubicBezTo>
                  <a:cubicBezTo>
                    <a:pt x="264" y="492"/>
                    <a:pt x="263" y="492"/>
                    <a:pt x="263" y="491"/>
                  </a:cubicBezTo>
                  <a:cubicBezTo>
                    <a:pt x="263" y="490"/>
                    <a:pt x="264" y="489"/>
                    <a:pt x="265" y="489"/>
                  </a:cubicBezTo>
                  <a:close/>
                  <a:moveTo>
                    <a:pt x="206" y="469"/>
                  </a:moveTo>
                  <a:cubicBezTo>
                    <a:pt x="208" y="469"/>
                    <a:pt x="210" y="470"/>
                    <a:pt x="210" y="472"/>
                  </a:cubicBezTo>
                  <a:cubicBezTo>
                    <a:pt x="210" y="474"/>
                    <a:pt x="209" y="476"/>
                    <a:pt x="207" y="476"/>
                  </a:cubicBezTo>
                  <a:cubicBezTo>
                    <a:pt x="205" y="476"/>
                    <a:pt x="204" y="475"/>
                    <a:pt x="203" y="473"/>
                  </a:cubicBezTo>
                  <a:cubicBezTo>
                    <a:pt x="203" y="471"/>
                    <a:pt x="204" y="469"/>
                    <a:pt x="206" y="469"/>
                  </a:cubicBezTo>
                  <a:close/>
                  <a:moveTo>
                    <a:pt x="206" y="488"/>
                  </a:moveTo>
                  <a:cubicBezTo>
                    <a:pt x="207" y="488"/>
                    <a:pt x="208" y="489"/>
                    <a:pt x="208" y="490"/>
                  </a:cubicBezTo>
                  <a:cubicBezTo>
                    <a:pt x="208" y="491"/>
                    <a:pt x="207" y="492"/>
                    <a:pt x="206" y="492"/>
                  </a:cubicBezTo>
                  <a:cubicBezTo>
                    <a:pt x="205" y="492"/>
                    <a:pt x="204" y="491"/>
                    <a:pt x="204" y="490"/>
                  </a:cubicBezTo>
                  <a:cubicBezTo>
                    <a:pt x="204" y="489"/>
                    <a:pt x="205" y="488"/>
                    <a:pt x="206" y="488"/>
                  </a:cubicBezTo>
                  <a:close/>
                  <a:moveTo>
                    <a:pt x="206" y="478"/>
                  </a:moveTo>
                  <a:cubicBezTo>
                    <a:pt x="208" y="477"/>
                    <a:pt x="210" y="479"/>
                    <a:pt x="210" y="480"/>
                  </a:cubicBezTo>
                  <a:cubicBezTo>
                    <a:pt x="210" y="482"/>
                    <a:pt x="209" y="484"/>
                    <a:pt x="207" y="484"/>
                  </a:cubicBezTo>
                  <a:cubicBezTo>
                    <a:pt x="205" y="485"/>
                    <a:pt x="204" y="483"/>
                    <a:pt x="203" y="481"/>
                  </a:cubicBezTo>
                  <a:cubicBezTo>
                    <a:pt x="203" y="479"/>
                    <a:pt x="204" y="478"/>
                    <a:pt x="206" y="478"/>
                  </a:cubicBezTo>
                  <a:close/>
                  <a:moveTo>
                    <a:pt x="209" y="503"/>
                  </a:moveTo>
                  <a:cubicBezTo>
                    <a:pt x="210" y="503"/>
                    <a:pt x="211" y="503"/>
                    <a:pt x="211" y="504"/>
                  </a:cubicBezTo>
                  <a:cubicBezTo>
                    <a:pt x="211" y="505"/>
                    <a:pt x="210" y="506"/>
                    <a:pt x="209" y="506"/>
                  </a:cubicBezTo>
                  <a:cubicBezTo>
                    <a:pt x="208" y="507"/>
                    <a:pt x="207" y="506"/>
                    <a:pt x="207" y="505"/>
                  </a:cubicBezTo>
                  <a:cubicBezTo>
                    <a:pt x="207" y="504"/>
                    <a:pt x="208" y="503"/>
                    <a:pt x="209" y="503"/>
                  </a:cubicBezTo>
                  <a:close/>
                  <a:moveTo>
                    <a:pt x="211" y="508"/>
                  </a:moveTo>
                  <a:cubicBezTo>
                    <a:pt x="214" y="508"/>
                    <a:pt x="217" y="510"/>
                    <a:pt x="217" y="513"/>
                  </a:cubicBezTo>
                  <a:cubicBezTo>
                    <a:pt x="217" y="516"/>
                    <a:pt x="215" y="518"/>
                    <a:pt x="212" y="519"/>
                  </a:cubicBezTo>
                  <a:cubicBezTo>
                    <a:pt x="210" y="519"/>
                    <a:pt x="207" y="517"/>
                    <a:pt x="206" y="514"/>
                  </a:cubicBezTo>
                  <a:cubicBezTo>
                    <a:pt x="206" y="511"/>
                    <a:pt x="208" y="508"/>
                    <a:pt x="211" y="508"/>
                  </a:cubicBezTo>
                  <a:close/>
                  <a:moveTo>
                    <a:pt x="197" y="407"/>
                  </a:moveTo>
                  <a:cubicBezTo>
                    <a:pt x="198" y="407"/>
                    <a:pt x="199" y="408"/>
                    <a:pt x="199" y="409"/>
                  </a:cubicBezTo>
                  <a:cubicBezTo>
                    <a:pt x="199" y="410"/>
                    <a:pt x="199" y="411"/>
                    <a:pt x="198" y="411"/>
                  </a:cubicBezTo>
                  <a:cubicBezTo>
                    <a:pt x="197" y="411"/>
                    <a:pt x="196" y="410"/>
                    <a:pt x="195" y="409"/>
                  </a:cubicBezTo>
                  <a:cubicBezTo>
                    <a:pt x="195" y="408"/>
                    <a:pt x="196" y="407"/>
                    <a:pt x="197" y="407"/>
                  </a:cubicBezTo>
                  <a:close/>
                  <a:moveTo>
                    <a:pt x="198" y="416"/>
                  </a:moveTo>
                  <a:cubicBezTo>
                    <a:pt x="199" y="416"/>
                    <a:pt x="200" y="417"/>
                    <a:pt x="200" y="418"/>
                  </a:cubicBezTo>
                  <a:cubicBezTo>
                    <a:pt x="200" y="419"/>
                    <a:pt x="199" y="420"/>
                    <a:pt x="198" y="420"/>
                  </a:cubicBezTo>
                  <a:cubicBezTo>
                    <a:pt x="197" y="420"/>
                    <a:pt x="196" y="420"/>
                    <a:pt x="196" y="419"/>
                  </a:cubicBezTo>
                  <a:cubicBezTo>
                    <a:pt x="196" y="418"/>
                    <a:pt x="197" y="417"/>
                    <a:pt x="198" y="416"/>
                  </a:cubicBezTo>
                  <a:close/>
                  <a:moveTo>
                    <a:pt x="199" y="432"/>
                  </a:moveTo>
                  <a:cubicBezTo>
                    <a:pt x="200" y="432"/>
                    <a:pt x="200" y="433"/>
                    <a:pt x="201" y="434"/>
                  </a:cubicBezTo>
                  <a:cubicBezTo>
                    <a:pt x="201" y="435"/>
                    <a:pt x="200" y="436"/>
                    <a:pt x="199" y="436"/>
                  </a:cubicBezTo>
                  <a:cubicBezTo>
                    <a:pt x="198" y="436"/>
                    <a:pt x="197" y="436"/>
                    <a:pt x="197" y="435"/>
                  </a:cubicBezTo>
                  <a:cubicBezTo>
                    <a:pt x="197" y="434"/>
                    <a:pt x="198" y="433"/>
                    <a:pt x="199" y="432"/>
                  </a:cubicBezTo>
                  <a:close/>
                  <a:moveTo>
                    <a:pt x="214" y="309"/>
                  </a:moveTo>
                  <a:cubicBezTo>
                    <a:pt x="215" y="309"/>
                    <a:pt x="216" y="310"/>
                    <a:pt x="216" y="311"/>
                  </a:cubicBezTo>
                  <a:cubicBezTo>
                    <a:pt x="216" y="312"/>
                    <a:pt x="215" y="313"/>
                    <a:pt x="214" y="313"/>
                  </a:cubicBezTo>
                  <a:cubicBezTo>
                    <a:pt x="213" y="313"/>
                    <a:pt x="212" y="312"/>
                    <a:pt x="212" y="311"/>
                  </a:cubicBezTo>
                  <a:cubicBezTo>
                    <a:pt x="212" y="310"/>
                    <a:pt x="213" y="309"/>
                    <a:pt x="214" y="309"/>
                  </a:cubicBezTo>
                  <a:close/>
                  <a:moveTo>
                    <a:pt x="196" y="286"/>
                  </a:moveTo>
                  <a:cubicBezTo>
                    <a:pt x="197" y="286"/>
                    <a:pt x="198" y="287"/>
                    <a:pt x="198" y="288"/>
                  </a:cubicBezTo>
                  <a:cubicBezTo>
                    <a:pt x="198" y="289"/>
                    <a:pt x="198" y="290"/>
                    <a:pt x="197" y="290"/>
                  </a:cubicBezTo>
                  <a:cubicBezTo>
                    <a:pt x="195" y="290"/>
                    <a:pt x="195" y="289"/>
                    <a:pt x="194" y="288"/>
                  </a:cubicBezTo>
                  <a:cubicBezTo>
                    <a:pt x="194" y="287"/>
                    <a:pt x="195" y="286"/>
                    <a:pt x="196" y="286"/>
                  </a:cubicBezTo>
                  <a:close/>
                  <a:moveTo>
                    <a:pt x="208" y="298"/>
                  </a:moveTo>
                  <a:cubicBezTo>
                    <a:pt x="211" y="298"/>
                    <a:pt x="213" y="300"/>
                    <a:pt x="214" y="303"/>
                  </a:cubicBezTo>
                  <a:cubicBezTo>
                    <a:pt x="214" y="306"/>
                    <a:pt x="212" y="309"/>
                    <a:pt x="209" y="309"/>
                  </a:cubicBezTo>
                  <a:cubicBezTo>
                    <a:pt x="206" y="309"/>
                    <a:pt x="204" y="307"/>
                    <a:pt x="203" y="304"/>
                  </a:cubicBezTo>
                  <a:cubicBezTo>
                    <a:pt x="203" y="302"/>
                    <a:pt x="205" y="299"/>
                    <a:pt x="208" y="298"/>
                  </a:cubicBezTo>
                  <a:close/>
                  <a:moveTo>
                    <a:pt x="192" y="305"/>
                  </a:moveTo>
                  <a:cubicBezTo>
                    <a:pt x="193" y="305"/>
                    <a:pt x="194" y="306"/>
                    <a:pt x="194" y="307"/>
                  </a:cubicBezTo>
                  <a:cubicBezTo>
                    <a:pt x="194" y="308"/>
                    <a:pt x="194" y="309"/>
                    <a:pt x="193" y="309"/>
                  </a:cubicBezTo>
                  <a:cubicBezTo>
                    <a:pt x="192" y="309"/>
                    <a:pt x="191" y="308"/>
                    <a:pt x="191" y="307"/>
                  </a:cubicBezTo>
                  <a:cubicBezTo>
                    <a:pt x="190" y="306"/>
                    <a:pt x="191" y="305"/>
                    <a:pt x="192" y="305"/>
                  </a:cubicBezTo>
                  <a:close/>
                  <a:moveTo>
                    <a:pt x="197" y="301"/>
                  </a:moveTo>
                  <a:cubicBezTo>
                    <a:pt x="199" y="300"/>
                    <a:pt x="201" y="302"/>
                    <a:pt x="201" y="304"/>
                  </a:cubicBezTo>
                  <a:cubicBezTo>
                    <a:pt x="201" y="305"/>
                    <a:pt x="200" y="307"/>
                    <a:pt x="198" y="307"/>
                  </a:cubicBezTo>
                  <a:cubicBezTo>
                    <a:pt x="196" y="308"/>
                    <a:pt x="195" y="306"/>
                    <a:pt x="195" y="305"/>
                  </a:cubicBezTo>
                  <a:cubicBezTo>
                    <a:pt x="194" y="303"/>
                    <a:pt x="196" y="301"/>
                    <a:pt x="197" y="301"/>
                  </a:cubicBezTo>
                  <a:close/>
                  <a:moveTo>
                    <a:pt x="187" y="316"/>
                  </a:moveTo>
                  <a:cubicBezTo>
                    <a:pt x="188" y="316"/>
                    <a:pt x="189" y="317"/>
                    <a:pt x="189" y="318"/>
                  </a:cubicBezTo>
                  <a:cubicBezTo>
                    <a:pt x="189" y="319"/>
                    <a:pt x="188" y="320"/>
                    <a:pt x="187" y="320"/>
                  </a:cubicBezTo>
                  <a:cubicBezTo>
                    <a:pt x="186" y="320"/>
                    <a:pt x="185" y="320"/>
                    <a:pt x="185" y="319"/>
                  </a:cubicBezTo>
                  <a:cubicBezTo>
                    <a:pt x="185" y="318"/>
                    <a:pt x="186" y="317"/>
                    <a:pt x="187" y="316"/>
                  </a:cubicBezTo>
                  <a:close/>
                  <a:moveTo>
                    <a:pt x="199" y="309"/>
                  </a:moveTo>
                  <a:cubicBezTo>
                    <a:pt x="205" y="308"/>
                    <a:pt x="211" y="312"/>
                    <a:pt x="212" y="318"/>
                  </a:cubicBezTo>
                  <a:cubicBezTo>
                    <a:pt x="212" y="324"/>
                    <a:pt x="208" y="329"/>
                    <a:pt x="202" y="330"/>
                  </a:cubicBezTo>
                  <a:cubicBezTo>
                    <a:pt x="196" y="331"/>
                    <a:pt x="191" y="327"/>
                    <a:pt x="190" y="321"/>
                  </a:cubicBezTo>
                  <a:cubicBezTo>
                    <a:pt x="189" y="315"/>
                    <a:pt x="193" y="309"/>
                    <a:pt x="199" y="309"/>
                  </a:cubicBezTo>
                  <a:close/>
                  <a:moveTo>
                    <a:pt x="185" y="302"/>
                  </a:moveTo>
                  <a:cubicBezTo>
                    <a:pt x="186" y="302"/>
                    <a:pt x="187" y="303"/>
                    <a:pt x="187" y="304"/>
                  </a:cubicBezTo>
                  <a:cubicBezTo>
                    <a:pt x="187" y="305"/>
                    <a:pt x="186" y="306"/>
                    <a:pt x="185" y="306"/>
                  </a:cubicBezTo>
                  <a:cubicBezTo>
                    <a:pt x="184" y="306"/>
                    <a:pt x="183" y="306"/>
                    <a:pt x="183" y="305"/>
                  </a:cubicBezTo>
                  <a:cubicBezTo>
                    <a:pt x="183" y="304"/>
                    <a:pt x="184" y="303"/>
                    <a:pt x="185" y="302"/>
                  </a:cubicBezTo>
                  <a:close/>
                  <a:moveTo>
                    <a:pt x="188" y="288"/>
                  </a:moveTo>
                  <a:cubicBezTo>
                    <a:pt x="192" y="288"/>
                    <a:pt x="196" y="291"/>
                    <a:pt x="197" y="295"/>
                  </a:cubicBezTo>
                  <a:cubicBezTo>
                    <a:pt x="197" y="299"/>
                    <a:pt x="194" y="302"/>
                    <a:pt x="190" y="303"/>
                  </a:cubicBezTo>
                  <a:cubicBezTo>
                    <a:pt x="186" y="303"/>
                    <a:pt x="183" y="301"/>
                    <a:pt x="182" y="297"/>
                  </a:cubicBezTo>
                  <a:cubicBezTo>
                    <a:pt x="182" y="292"/>
                    <a:pt x="184" y="289"/>
                    <a:pt x="188" y="288"/>
                  </a:cubicBezTo>
                  <a:close/>
                  <a:moveTo>
                    <a:pt x="192" y="279"/>
                  </a:moveTo>
                  <a:cubicBezTo>
                    <a:pt x="194" y="279"/>
                    <a:pt x="196" y="280"/>
                    <a:pt x="196" y="282"/>
                  </a:cubicBezTo>
                  <a:cubicBezTo>
                    <a:pt x="196" y="284"/>
                    <a:pt x="195" y="286"/>
                    <a:pt x="193" y="286"/>
                  </a:cubicBezTo>
                  <a:cubicBezTo>
                    <a:pt x="191" y="286"/>
                    <a:pt x="190" y="285"/>
                    <a:pt x="189" y="283"/>
                  </a:cubicBezTo>
                  <a:cubicBezTo>
                    <a:pt x="189" y="281"/>
                    <a:pt x="190" y="279"/>
                    <a:pt x="192" y="279"/>
                  </a:cubicBezTo>
                  <a:close/>
                  <a:moveTo>
                    <a:pt x="243" y="237"/>
                  </a:moveTo>
                  <a:cubicBezTo>
                    <a:pt x="244" y="237"/>
                    <a:pt x="245" y="238"/>
                    <a:pt x="246" y="239"/>
                  </a:cubicBezTo>
                  <a:cubicBezTo>
                    <a:pt x="246" y="240"/>
                    <a:pt x="245" y="241"/>
                    <a:pt x="244" y="241"/>
                  </a:cubicBezTo>
                  <a:cubicBezTo>
                    <a:pt x="243" y="241"/>
                    <a:pt x="242" y="240"/>
                    <a:pt x="242" y="239"/>
                  </a:cubicBezTo>
                  <a:cubicBezTo>
                    <a:pt x="242" y="238"/>
                    <a:pt x="242" y="237"/>
                    <a:pt x="243" y="237"/>
                  </a:cubicBezTo>
                  <a:close/>
                  <a:moveTo>
                    <a:pt x="260" y="237"/>
                  </a:moveTo>
                  <a:cubicBezTo>
                    <a:pt x="261" y="237"/>
                    <a:pt x="262" y="238"/>
                    <a:pt x="262" y="239"/>
                  </a:cubicBezTo>
                  <a:cubicBezTo>
                    <a:pt x="262" y="240"/>
                    <a:pt x="262" y="241"/>
                    <a:pt x="261" y="241"/>
                  </a:cubicBezTo>
                  <a:cubicBezTo>
                    <a:pt x="260" y="241"/>
                    <a:pt x="259" y="240"/>
                    <a:pt x="259" y="239"/>
                  </a:cubicBezTo>
                  <a:cubicBezTo>
                    <a:pt x="258" y="238"/>
                    <a:pt x="259" y="237"/>
                    <a:pt x="260" y="237"/>
                  </a:cubicBezTo>
                  <a:close/>
                  <a:moveTo>
                    <a:pt x="253" y="235"/>
                  </a:moveTo>
                  <a:cubicBezTo>
                    <a:pt x="254" y="234"/>
                    <a:pt x="255" y="235"/>
                    <a:pt x="255" y="236"/>
                  </a:cubicBezTo>
                  <a:cubicBezTo>
                    <a:pt x="255" y="237"/>
                    <a:pt x="255" y="238"/>
                    <a:pt x="254" y="238"/>
                  </a:cubicBezTo>
                  <a:cubicBezTo>
                    <a:pt x="253" y="238"/>
                    <a:pt x="252" y="238"/>
                    <a:pt x="252" y="237"/>
                  </a:cubicBezTo>
                  <a:cubicBezTo>
                    <a:pt x="251" y="236"/>
                    <a:pt x="252" y="235"/>
                    <a:pt x="253" y="235"/>
                  </a:cubicBezTo>
                  <a:close/>
                  <a:moveTo>
                    <a:pt x="268" y="244"/>
                  </a:moveTo>
                  <a:cubicBezTo>
                    <a:pt x="269" y="244"/>
                    <a:pt x="270" y="245"/>
                    <a:pt x="270" y="246"/>
                  </a:cubicBezTo>
                  <a:cubicBezTo>
                    <a:pt x="271" y="247"/>
                    <a:pt x="270" y="248"/>
                    <a:pt x="269" y="248"/>
                  </a:cubicBezTo>
                  <a:cubicBezTo>
                    <a:pt x="268" y="248"/>
                    <a:pt x="267" y="247"/>
                    <a:pt x="267" y="246"/>
                  </a:cubicBezTo>
                  <a:cubicBezTo>
                    <a:pt x="267" y="245"/>
                    <a:pt x="267" y="244"/>
                    <a:pt x="268" y="244"/>
                  </a:cubicBezTo>
                  <a:close/>
                  <a:moveTo>
                    <a:pt x="274" y="229"/>
                  </a:moveTo>
                  <a:cubicBezTo>
                    <a:pt x="275" y="229"/>
                    <a:pt x="276" y="230"/>
                    <a:pt x="276" y="231"/>
                  </a:cubicBezTo>
                  <a:cubicBezTo>
                    <a:pt x="276" y="232"/>
                    <a:pt x="275" y="233"/>
                    <a:pt x="274" y="233"/>
                  </a:cubicBezTo>
                  <a:cubicBezTo>
                    <a:pt x="273" y="233"/>
                    <a:pt x="272" y="232"/>
                    <a:pt x="272" y="231"/>
                  </a:cubicBezTo>
                  <a:cubicBezTo>
                    <a:pt x="272" y="230"/>
                    <a:pt x="273" y="229"/>
                    <a:pt x="274" y="229"/>
                  </a:cubicBezTo>
                  <a:close/>
                  <a:moveTo>
                    <a:pt x="268" y="232"/>
                  </a:moveTo>
                  <a:cubicBezTo>
                    <a:pt x="271" y="232"/>
                    <a:pt x="273" y="234"/>
                    <a:pt x="274" y="236"/>
                  </a:cubicBezTo>
                  <a:cubicBezTo>
                    <a:pt x="274" y="239"/>
                    <a:pt x="272" y="242"/>
                    <a:pt x="269" y="242"/>
                  </a:cubicBezTo>
                  <a:cubicBezTo>
                    <a:pt x="266" y="243"/>
                    <a:pt x="264" y="241"/>
                    <a:pt x="263" y="238"/>
                  </a:cubicBezTo>
                  <a:cubicBezTo>
                    <a:pt x="263" y="235"/>
                    <a:pt x="265" y="232"/>
                    <a:pt x="268" y="232"/>
                  </a:cubicBezTo>
                  <a:close/>
                  <a:moveTo>
                    <a:pt x="259" y="229"/>
                  </a:moveTo>
                  <a:cubicBezTo>
                    <a:pt x="261" y="229"/>
                    <a:pt x="262" y="230"/>
                    <a:pt x="263" y="232"/>
                  </a:cubicBezTo>
                  <a:cubicBezTo>
                    <a:pt x="263" y="234"/>
                    <a:pt x="262" y="236"/>
                    <a:pt x="260" y="236"/>
                  </a:cubicBezTo>
                  <a:cubicBezTo>
                    <a:pt x="258" y="236"/>
                    <a:pt x="256" y="235"/>
                    <a:pt x="256" y="233"/>
                  </a:cubicBezTo>
                  <a:cubicBezTo>
                    <a:pt x="256" y="231"/>
                    <a:pt x="257" y="230"/>
                    <a:pt x="259" y="229"/>
                  </a:cubicBezTo>
                  <a:close/>
                  <a:moveTo>
                    <a:pt x="232" y="247"/>
                  </a:moveTo>
                  <a:cubicBezTo>
                    <a:pt x="234" y="247"/>
                    <a:pt x="235" y="248"/>
                    <a:pt x="235" y="250"/>
                  </a:cubicBezTo>
                  <a:cubicBezTo>
                    <a:pt x="236" y="252"/>
                    <a:pt x="234" y="253"/>
                    <a:pt x="233" y="254"/>
                  </a:cubicBezTo>
                  <a:cubicBezTo>
                    <a:pt x="231" y="254"/>
                    <a:pt x="229" y="253"/>
                    <a:pt x="229" y="251"/>
                  </a:cubicBezTo>
                  <a:cubicBezTo>
                    <a:pt x="229" y="249"/>
                    <a:pt x="230" y="247"/>
                    <a:pt x="232" y="247"/>
                  </a:cubicBezTo>
                  <a:close/>
                  <a:moveTo>
                    <a:pt x="231" y="273"/>
                  </a:moveTo>
                  <a:cubicBezTo>
                    <a:pt x="232" y="273"/>
                    <a:pt x="233" y="273"/>
                    <a:pt x="233" y="274"/>
                  </a:cubicBezTo>
                  <a:cubicBezTo>
                    <a:pt x="233" y="275"/>
                    <a:pt x="233" y="276"/>
                    <a:pt x="232" y="277"/>
                  </a:cubicBezTo>
                  <a:cubicBezTo>
                    <a:pt x="230" y="277"/>
                    <a:pt x="230" y="276"/>
                    <a:pt x="229" y="275"/>
                  </a:cubicBezTo>
                  <a:cubicBezTo>
                    <a:pt x="229" y="274"/>
                    <a:pt x="230" y="273"/>
                    <a:pt x="231" y="273"/>
                  </a:cubicBezTo>
                  <a:close/>
                  <a:moveTo>
                    <a:pt x="234" y="286"/>
                  </a:moveTo>
                  <a:cubicBezTo>
                    <a:pt x="237" y="286"/>
                    <a:pt x="239" y="288"/>
                    <a:pt x="240" y="291"/>
                  </a:cubicBezTo>
                  <a:cubicBezTo>
                    <a:pt x="240" y="294"/>
                    <a:pt x="238" y="296"/>
                    <a:pt x="235" y="297"/>
                  </a:cubicBezTo>
                  <a:cubicBezTo>
                    <a:pt x="232" y="297"/>
                    <a:pt x="229" y="295"/>
                    <a:pt x="229" y="292"/>
                  </a:cubicBezTo>
                  <a:cubicBezTo>
                    <a:pt x="229" y="289"/>
                    <a:pt x="231" y="287"/>
                    <a:pt x="234" y="286"/>
                  </a:cubicBezTo>
                  <a:close/>
                  <a:moveTo>
                    <a:pt x="239" y="268"/>
                  </a:moveTo>
                  <a:cubicBezTo>
                    <a:pt x="242" y="268"/>
                    <a:pt x="245" y="270"/>
                    <a:pt x="245" y="273"/>
                  </a:cubicBezTo>
                  <a:cubicBezTo>
                    <a:pt x="246" y="276"/>
                    <a:pt x="244" y="279"/>
                    <a:pt x="241" y="279"/>
                  </a:cubicBezTo>
                  <a:cubicBezTo>
                    <a:pt x="238" y="279"/>
                    <a:pt x="235" y="277"/>
                    <a:pt x="235" y="274"/>
                  </a:cubicBezTo>
                  <a:cubicBezTo>
                    <a:pt x="234" y="271"/>
                    <a:pt x="236" y="269"/>
                    <a:pt x="239" y="268"/>
                  </a:cubicBezTo>
                  <a:close/>
                  <a:moveTo>
                    <a:pt x="226" y="294"/>
                  </a:moveTo>
                  <a:cubicBezTo>
                    <a:pt x="228" y="294"/>
                    <a:pt x="230" y="295"/>
                    <a:pt x="230" y="297"/>
                  </a:cubicBezTo>
                  <a:cubicBezTo>
                    <a:pt x="230" y="299"/>
                    <a:pt x="229" y="301"/>
                    <a:pt x="227" y="301"/>
                  </a:cubicBezTo>
                  <a:cubicBezTo>
                    <a:pt x="225" y="301"/>
                    <a:pt x="224" y="300"/>
                    <a:pt x="223" y="298"/>
                  </a:cubicBezTo>
                  <a:cubicBezTo>
                    <a:pt x="223" y="296"/>
                    <a:pt x="224" y="295"/>
                    <a:pt x="226" y="294"/>
                  </a:cubicBezTo>
                  <a:close/>
                  <a:moveTo>
                    <a:pt x="227" y="256"/>
                  </a:moveTo>
                  <a:cubicBezTo>
                    <a:pt x="231" y="256"/>
                    <a:pt x="235" y="258"/>
                    <a:pt x="235" y="262"/>
                  </a:cubicBezTo>
                  <a:cubicBezTo>
                    <a:pt x="236" y="267"/>
                    <a:pt x="233" y="270"/>
                    <a:pt x="229" y="271"/>
                  </a:cubicBezTo>
                  <a:cubicBezTo>
                    <a:pt x="225" y="271"/>
                    <a:pt x="221" y="268"/>
                    <a:pt x="221" y="264"/>
                  </a:cubicBezTo>
                  <a:cubicBezTo>
                    <a:pt x="220" y="260"/>
                    <a:pt x="223" y="257"/>
                    <a:pt x="227" y="256"/>
                  </a:cubicBezTo>
                  <a:close/>
                  <a:moveTo>
                    <a:pt x="247" y="219"/>
                  </a:moveTo>
                  <a:cubicBezTo>
                    <a:pt x="248" y="219"/>
                    <a:pt x="249" y="220"/>
                    <a:pt x="249" y="221"/>
                  </a:cubicBezTo>
                  <a:cubicBezTo>
                    <a:pt x="249" y="222"/>
                    <a:pt x="249" y="223"/>
                    <a:pt x="248" y="223"/>
                  </a:cubicBezTo>
                  <a:cubicBezTo>
                    <a:pt x="247" y="223"/>
                    <a:pt x="246" y="223"/>
                    <a:pt x="246" y="222"/>
                  </a:cubicBezTo>
                  <a:cubicBezTo>
                    <a:pt x="245" y="221"/>
                    <a:pt x="246" y="220"/>
                    <a:pt x="247" y="219"/>
                  </a:cubicBezTo>
                  <a:close/>
                  <a:moveTo>
                    <a:pt x="260" y="223"/>
                  </a:moveTo>
                  <a:cubicBezTo>
                    <a:pt x="261" y="223"/>
                    <a:pt x="262" y="223"/>
                    <a:pt x="262" y="224"/>
                  </a:cubicBezTo>
                  <a:cubicBezTo>
                    <a:pt x="262" y="225"/>
                    <a:pt x="261" y="226"/>
                    <a:pt x="260" y="227"/>
                  </a:cubicBezTo>
                  <a:cubicBezTo>
                    <a:pt x="259" y="227"/>
                    <a:pt x="258" y="226"/>
                    <a:pt x="258" y="225"/>
                  </a:cubicBezTo>
                  <a:cubicBezTo>
                    <a:pt x="258" y="224"/>
                    <a:pt x="259" y="223"/>
                    <a:pt x="260" y="223"/>
                  </a:cubicBezTo>
                  <a:close/>
                  <a:moveTo>
                    <a:pt x="240" y="186"/>
                  </a:moveTo>
                  <a:cubicBezTo>
                    <a:pt x="241" y="185"/>
                    <a:pt x="242" y="186"/>
                    <a:pt x="242" y="187"/>
                  </a:cubicBezTo>
                  <a:cubicBezTo>
                    <a:pt x="242" y="188"/>
                    <a:pt x="241" y="189"/>
                    <a:pt x="240" y="189"/>
                  </a:cubicBezTo>
                  <a:cubicBezTo>
                    <a:pt x="239" y="189"/>
                    <a:pt x="238" y="189"/>
                    <a:pt x="238" y="188"/>
                  </a:cubicBezTo>
                  <a:cubicBezTo>
                    <a:pt x="238" y="187"/>
                    <a:pt x="239" y="186"/>
                    <a:pt x="240" y="186"/>
                  </a:cubicBezTo>
                  <a:close/>
                  <a:moveTo>
                    <a:pt x="244" y="189"/>
                  </a:moveTo>
                  <a:cubicBezTo>
                    <a:pt x="245" y="189"/>
                    <a:pt x="247" y="190"/>
                    <a:pt x="247" y="192"/>
                  </a:cubicBezTo>
                  <a:cubicBezTo>
                    <a:pt x="248" y="194"/>
                    <a:pt x="246" y="195"/>
                    <a:pt x="244" y="196"/>
                  </a:cubicBezTo>
                  <a:cubicBezTo>
                    <a:pt x="243" y="196"/>
                    <a:pt x="241" y="195"/>
                    <a:pt x="241" y="193"/>
                  </a:cubicBezTo>
                  <a:cubicBezTo>
                    <a:pt x="240" y="191"/>
                    <a:pt x="242" y="189"/>
                    <a:pt x="244" y="189"/>
                  </a:cubicBezTo>
                  <a:close/>
                  <a:moveTo>
                    <a:pt x="265" y="135"/>
                  </a:moveTo>
                  <a:cubicBezTo>
                    <a:pt x="267" y="135"/>
                    <a:pt x="269" y="136"/>
                    <a:pt x="269" y="138"/>
                  </a:cubicBezTo>
                  <a:cubicBezTo>
                    <a:pt x="269" y="140"/>
                    <a:pt x="268" y="142"/>
                    <a:pt x="266" y="142"/>
                  </a:cubicBezTo>
                  <a:cubicBezTo>
                    <a:pt x="264" y="142"/>
                    <a:pt x="263" y="141"/>
                    <a:pt x="262" y="139"/>
                  </a:cubicBezTo>
                  <a:cubicBezTo>
                    <a:pt x="262" y="137"/>
                    <a:pt x="263" y="135"/>
                    <a:pt x="265" y="135"/>
                  </a:cubicBezTo>
                  <a:close/>
                  <a:moveTo>
                    <a:pt x="280" y="128"/>
                  </a:moveTo>
                  <a:cubicBezTo>
                    <a:pt x="281" y="128"/>
                    <a:pt x="282" y="129"/>
                    <a:pt x="282" y="130"/>
                  </a:cubicBezTo>
                  <a:cubicBezTo>
                    <a:pt x="282" y="131"/>
                    <a:pt x="281" y="132"/>
                    <a:pt x="280" y="132"/>
                  </a:cubicBezTo>
                  <a:cubicBezTo>
                    <a:pt x="279" y="132"/>
                    <a:pt x="278" y="131"/>
                    <a:pt x="278" y="130"/>
                  </a:cubicBezTo>
                  <a:cubicBezTo>
                    <a:pt x="278" y="129"/>
                    <a:pt x="279" y="128"/>
                    <a:pt x="280" y="128"/>
                  </a:cubicBezTo>
                  <a:close/>
                  <a:moveTo>
                    <a:pt x="279" y="148"/>
                  </a:moveTo>
                  <a:cubicBezTo>
                    <a:pt x="280" y="147"/>
                    <a:pt x="281" y="148"/>
                    <a:pt x="281" y="149"/>
                  </a:cubicBezTo>
                  <a:cubicBezTo>
                    <a:pt x="281" y="150"/>
                    <a:pt x="281" y="151"/>
                    <a:pt x="280" y="151"/>
                  </a:cubicBezTo>
                  <a:cubicBezTo>
                    <a:pt x="279" y="151"/>
                    <a:pt x="278" y="151"/>
                    <a:pt x="277" y="150"/>
                  </a:cubicBezTo>
                  <a:cubicBezTo>
                    <a:pt x="277" y="149"/>
                    <a:pt x="278" y="148"/>
                    <a:pt x="279" y="148"/>
                  </a:cubicBezTo>
                  <a:close/>
                  <a:moveTo>
                    <a:pt x="285" y="141"/>
                  </a:moveTo>
                  <a:cubicBezTo>
                    <a:pt x="286" y="141"/>
                    <a:pt x="287" y="141"/>
                    <a:pt x="288" y="142"/>
                  </a:cubicBezTo>
                  <a:cubicBezTo>
                    <a:pt x="288" y="143"/>
                    <a:pt x="287" y="144"/>
                    <a:pt x="286" y="144"/>
                  </a:cubicBezTo>
                  <a:cubicBezTo>
                    <a:pt x="285" y="145"/>
                    <a:pt x="284" y="144"/>
                    <a:pt x="284" y="143"/>
                  </a:cubicBezTo>
                  <a:cubicBezTo>
                    <a:pt x="284" y="142"/>
                    <a:pt x="284" y="141"/>
                    <a:pt x="285" y="141"/>
                  </a:cubicBezTo>
                  <a:close/>
                  <a:moveTo>
                    <a:pt x="308" y="148"/>
                  </a:moveTo>
                  <a:cubicBezTo>
                    <a:pt x="309" y="148"/>
                    <a:pt x="309" y="149"/>
                    <a:pt x="310" y="150"/>
                  </a:cubicBezTo>
                  <a:cubicBezTo>
                    <a:pt x="310" y="151"/>
                    <a:pt x="309" y="152"/>
                    <a:pt x="308" y="152"/>
                  </a:cubicBezTo>
                  <a:cubicBezTo>
                    <a:pt x="307" y="152"/>
                    <a:pt x="306" y="151"/>
                    <a:pt x="306" y="150"/>
                  </a:cubicBezTo>
                  <a:cubicBezTo>
                    <a:pt x="306" y="149"/>
                    <a:pt x="306" y="148"/>
                    <a:pt x="308" y="148"/>
                  </a:cubicBezTo>
                  <a:close/>
                  <a:moveTo>
                    <a:pt x="282" y="160"/>
                  </a:moveTo>
                  <a:cubicBezTo>
                    <a:pt x="283" y="160"/>
                    <a:pt x="284" y="160"/>
                    <a:pt x="284" y="161"/>
                  </a:cubicBezTo>
                  <a:cubicBezTo>
                    <a:pt x="284" y="163"/>
                    <a:pt x="283" y="163"/>
                    <a:pt x="282" y="164"/>
                  </a:cubicBezTo>
                  <a:cubicBezTo>
                    <a:pt x="281" y="164"/>
                    <a:pt x="280" y="163"/>
                    <a:pt x="280" y="162"/>
                  </a:cubicBezTo>
                  <a:cubicBezTo>
                    <a:pt x="280" y="161"/>
                    <a:pt x="281" y="160"/>
                    <a:pt x="282" y="160"/>
                  </a:cubicBezTo>
                  <a:close/>
                  <a:moveTo>
                    <a:pt x="299" y="195"/>
                  </a:moveTo>
                  <a:cubicBezTo>
                    <a:pt x="300" y="194"/>
                    <a:pt x="301" y="195"/>
                    <a:pt x="301" y="196"/>
                  </a:cubicBezTo>
                  <a:cubicBezTo>
                    <a:pt x="302" y="197"/>
                    <a:pt x="301" y="198"/>
                    <a:pt x="300" y="198"/>
                  </a:cubicBezTo>
                  <a:cubicBezTo>
                    <a:pt x="299" y="198"/>
                    <a:pt x="298" y="198"/>
                    <a:pt x="298" y="197"/>
                  </a:cubicBezTo>
                  <a:cubicBezTo>
                    <a:pt x="298" y="196"/>
                    <a:pt x="298" y="195"/>
                    <a:pt x="299" y="195"/>
                  </a:cubicBezTo>
                  <a:close/>
                  <a:moveTo>
                    <a:pt x="300" y="182"/>
                  </a:moveTo>
                  <a:cubicBezTo>
                    <a:pt x="301" y="182"/>
                    <a:pt x="302" y="182"/>
                    <a:pt x="302" y="183"/>
                  </a:cubicBezTo>
                  <a:cubicBezTo>
                    <a:pt x="302" y="184"/>
                    <a:pt x="301" y="185"/>
                    <a:pt x="300" y="186"/>
                  </a:cubicBezTo>
                  <a:cubicBezTo>
                    <a:pt x="299" y="186"/>
                    <a:pt x="298" y="185"/>
                    <a:pt x="298" y="184"/>
                  </a:cubicBezTo>
                  <a:cubicBezTo>
                    <a:pt x="298" y="183"/>
                    <a:pt x="299" y="182"/>
                    <a:pt x="300" y="182"/>
                  </a:cubicBezTo>
                  <a:close/>
                  <a:moveTo>
                    <a:pt x="278" y="190"/>
                  </a:moveTo>
                  <a:cubicBezTo>
                    <a:pt x="279" y="190"/>
                    <a:pt x="280" y="191"/>
                    <a:pt x="280" y="192"/>
                  </a:cubicBezTo>
                  <a:cubicBezTo>
                    <a:pt x="280" y="193"/>
                    <a:pt x="279" y="194"/>
                    <a:pt x="278" y="194"/>
                  </a:cubicBezTo>
                  <a:cubicBezTo>
                    <a:pt x="277" y="194"/>
                    <a:pt x="276" y="193"/>
                    <a:pt x="276" y="192"/>
                  </a:cubicBezTo>
                  <a:cubicBezTo>
                    <a:pt x="276" y="191"/>
                    <a:pt x="277" y="190"/>
                    <a:pt x="278" y="190"/>
                  </a:cubicBezTo>
                  <a:close/>
                  <a:moveTo>
                    <a:pt x="283" y="179"/>
                  </a:moveTo>
                  <a:cubicBezTo>
                    <a:pt x="284" y="179"/>
                    <a:pt x="285" y="180"/>
                    <a:pt x="285" y="181"/>
                  </a:cubicBezTo>
                  <a:cubicBezTo>
                    <a:pt x="285" y="182"/>
                    <a:pt x="284" y="183"/>
                    <a:pt x="283" y="183"/>
                  </a:cubicBezTo>
                  <a:cubicBezTo>
                    <a:pt x="282" y="183"/>
                    <a:pt x="281" y="182"/>
                    <a:pt x="281" y="181"/>
                  </a:cubicBezTo>
                  <a:cubicBezTo>
                    <a:pt x="281" y="180"/>
                    <a:pt x="282" y="179"/>
                    <a:pt x="283" y="179"/>
                  </a:cubicBezTo>
                  <a:close/>
                  <a:moveTo>
                    <a:pt x="283" y="186"/>
                  </a:moveTo>
                  <a:cubicBezTo>
                    <a:pt x="285" y="185"/>
                    <a:pt x="286" y="187"/>
                    <a:pt x="286" y="188"/>
                  </a:cubicBezTo>
                  <a:cubicBezTo>
                    <a:pt x="287" y="190"/>
                    <a:pt x="285" y="192"/>
                    <a:pt x="284" y="192"/>
                  </a:cubicBezTo>
                  <a:cubicBezTo>
                    <a:pt x="282" y="192"/>
                    <a:pt x="280" y="191"/>
                    <a:pt x="280" y="189"/>
                  </a:cubicBezTo>
                  <a:cubicBezTo>
                    <a:pt x="280" y="187"/>
                    <a:pt x="281" y="186"/>
                    <a:pt x="283" y="186"/>
                  </a:cubicBezTo>
                  <a:close/>
                  <a:moveTo>
                    <a:pt x="276" y="182"/>
                  </a:moveTo>
                  <a:cubicBezTo>
                    <a:pt x="278" y="182"/>
                    <a:pt x="279" y="183"/>
                    <a:pt x="280" y="185"/>
                  </a:cubicBezTo>
                  <a:cubicBezTo>
                    <a:pt x="280" y="187"/>
                    <a:pt x="279" y="189"/>
                    <a:pt x="277" y="189"/>
                  </a:cubicBezTo>
                  <a:cubicBezTo>
                    <a:pt x="275" y="189"/>
                    <a:pt x="273" y="188"/>
                    <a:pt x="273" y="186"/>
                  </a:cubicBezTo>
                  <a:cubicBezTo>
                    <a:pt x="273" y="184"/>
                    <a:pt x="274" y="182"/>
                    <a:pt x="276" y="182"/>
                  </a:cubicBezTo>
                  <a:close/>
                  <a:moveTo>
                    <a:pt x="311" y="153"/>
                  </a:moveTo>
                  <a:cubicBezTo>
                    <a:pt x="313" y="152"/>
                    <a:pt x="315" y="154"/>
                    <a:pt x="315" y="155"/>
                  </a:cubicBezTo>
                  <a:cubicBezTo>
                    <a:pt x="315" y="157"/>
                    <a:pt x="314" y="159"/>
                    <a:pt x="312" y="159"/>
                  </a:cubicBezTo>
                  <a:cubicBezTo>
                    <a:pt x="310" y="160"/>
                    <a:pt x="309" y="158"/>
                    <a:pt x="308" y="156"/>
                  </a:cubicBezTo>
                  <a:cubicBezTo>
                    <a:pt x="308" y="155"/>
                    <a:pt x="309" y="153"/>
                    <a:pt x="311" y="153"/>
                  </a:cubicBezTo>
                  <a:close/>
                  <a:moveTo>
                    <a:pt x="302" y="151"/>
                  </a:moveTo>
                  <a:cubicBezTo>
                    <a:pt x="305" y="150"/>
                    <a:pt x="307" y="152"/>
                    <a:pt x="308" y="155"/>
                  </a:cubicBezTo>
                  <a:cubicBezTo>
                    <a:pt x="308" y="158"/>
                    <a:pt x="306" y="161"/>
                    <a:pt x="303" y="161"/>
                  </a:cubicBezTo>
                  <a:cubicBezTo>
                    <a:pt x="300" y="162"/>
                    <a:pt x="298" y="160"/>
                    <a:pt x="297" y="157"/>
                  </a:cubicBezTo>
                  <a:cubicBezTo>
                    <a:pt x="297" y="154"/>
                    <a:pt x="299" y="151"/>
                    <a:pt x="302" y="151"/>
                  </a:cubicBezTo>
                  <a:close/>
                  <a:moveTo>
                    <a:pt x="276" y="136"/>
                  </a:moveTo>
                  <a:cubicBezTo>
                    <a:pt x="279" y="136"/>
                    <a:pt x="282" y="138"/>
                    <a:pt x="282" y="141"/>
                  </a:cubicBezTo>
                  <a:cubicBezTo>
                    <a:pt x="283" y="144"/>
                    <a:pt x="281" y="146"/>
                    <a:pt x="278" y="147"/>
                  </a:cubicBezTo>
                  <a:cubicBezTo>
                    <a:pt x="275" y="147"/>
                    <a:pt x="272" y="145"/>
                    <a:pt x="272" y="142"/>
                  </a:cubicBezTo>
                  <a:cubicBezTo>
                    <a:pt x="271" y="139"/>
                    <a:pt x="273" y="137"/>
                    <a:pt x="276" y="136"/>
                  </a:cubicBezTo>
                  <a:close/>
                  <a:moveTo>
                    <a:pt x="300" y="139"/>
                  </a:moveTo>
                  <a:cubicBezTo>
                    <a:pt x="303" y="139"/>
                    <a:pt x="306" y="141"/>
                    <a:pt x="306" y="144"/>
                  </a:cubicBezTo>
                  <a:cubicBezTo>
                    <a:pt x="307" y="146"/>
                    <a:pt x="305" y="149"/>
                    <a:pt x="302" y="150"/>
                  </a:cubicBezTo>
                  <a:cubicBezTo>
                    <a:pt x="299" y="150"/>
                    <a:pt x="296" y="148"/>
                    <a:pt x="296" y="145"/>
                  </a:cubicBezTo>
                  <a:cubicBezTo>
                    <a:pt x="295" y="142"/>
                    <a:pt x="297" y="139"/>
                    <a:pt x="300" y="139"/>
                  </a:cubicBezTo>
                  <a:close/>
                  <a:moveTo>
                    <a:pt x="268" y="220"/>
                  </a:moveTo>
                  <a:cubicBezTo>
                    <a:pt x="271" y="220"/>
                    <a:pt x="274" y="222"/>
                    <a:pt x="274" y="225"/>
                  </a:cubicBezTo>
                  <a:cubicBezTo>
                    <a:pt x="275" y="227"/>
                    <a:pt x="272" y="230"/>
                    <a:pt x="270" y="230"/>
                  </a:cubicBezTo>
                  <a:cubicBezTo>
                    <a:pt x="267" y="231"/>
                    <a:pt x="264" y="229"/>
                    <a:pt x="264" y="226"/>
                  </a:cubicBezTo>
                  <a:cubicBezTo>
                    <a:pt x="263" y="223"/>
                    <a:pt x="265" y="220"/>
                    <a:pt x="268" y="220"/>
                  </a:cubicBezTo>
                  <a:close/>
                  <a:moveTo>
                    <a:pt x="271" y="189"/>
                  </a:moveTo>
                  <a:cubicBezTo>
                    <a:pt x="273" y="188"/>
                    <a:pt x="275" y="190"/>
                    <a:pt x="275" y="191"/>
                  </a:cubicBezTo>
                  <a:cubicBezTo>
                    <a:pt x="275" y="193"/>
                    <a:pt x="274" y="195"/>
                    <a:pt x="272" y="195"/>
                  </a:cubicBezTo>
                  <a:cubicBezTo>
                    <a:pt x="270" y="196"/>
                    <a:pt x="269" y="194"/>
                    <a:pt x="268" y="192"/>
                  </a:cubicBezTo>
                  <a:cubicBezTo>
                    <a:pt x="268" y="191"/>
                    <a:pt x="269" y="189"/>
                    <a:pt x="271" y="189"/>
                  </a:cubicBezTo>
                  <a:close/>
                  <a:moveTo>
                    <a:pt x="256" y="192"/>
                  </a:moveTo>
                  <a:cubicBezTo>
                    <a:pt x="264" y="190"/>
                    <a:pt x="272" y="196"/>
                    <a:pt x="273" y="205"/>
                  </a:cubicBezTo>
                  <a:cubicBezTo>
                    <a:pt x="274" y="213"/>
                    <a:pt x="268" y="221"/>
                    <a:pt x="260" y="222"/>
                  </a:cubicBezTo>
                  <a:cubicBezTo>
                    <a:pt x="252" y="223"/>
                    <a:pt x="244" y="217"/>
                    <a:pt x="243" y="209"/>
                  </a:cubicBezTo>
                  <a:cubicBezTo>
                    <a:pt x="242" y="200"/>
                    <a:pt x="248" y="193"/>
                    <a:pt x="256" y="192"/>
                  </a:cubicBezTo>
                  <a:close/>
                  <a:moveTo>
                    <a:pt x="211" y="268"/>
                  </a:moveTo>
                  <a:cubicBezTo>
                    <a:pt x="220" y="266"/>
                    <a:pt x="227" y="272"/>
                    <a:pt x="228" y="281"/>
                  </a:cubicBezTo>
                  <a:cubicBezTo>
                    <a:pt x="230" y="289"/>
                    <a:pt x="224" y="297"/>
                    <a:pt x="215" y="298"/>
                  </a:cubicBezTo>
                  <a:cubicBezTo>
                    <a:pt x="207" y="299"/>
                    <a:pt x="199" y="293"/>
                    <a:pt x="198" y="285"/>
                  </a:cubicBezTo>
                  <a:cubicBezTo>
                    <a:pt x="197" y="276"/>
                    <a:pt x="203" y="269"/>
                    <a:pt x="211" y="268"/>
                  </a:cubicBezTo>
                  <a:close/>
                  <a:moveTo>
                    <a:pt x="250" y="240"/>
                  </a:moveTo>
                  <a:cubicBezTo>
                    <a:pt x="258" y="238"/>
                    <a:pt x="266" y="244"/>
                    <a:pt x="267" y="253"/>
                  </a:cubicBezTo>
                  <a:cubicBezTo>
                    <a:pt x="268" y="261"/>
                    <a:pt x="262" y="269"/>
                    <a:pt x="254" y="270"/>
                  </a:cubicBezTo>
                  <a:cubicBezTo>
                    <a:pt x="246" y="271"/>
                    <a:pt x="238" y="265"/>
                    <a:pt x="237" y="257"/>
                  </a:cubicBezTo>
                  <a:cubicBezTo>
                    <a:pt x="236" y="248"/>
                    <a:pt x="242" y="241"/>
                    <a:pt x="250" y="240"/>
                  </a:cubicBezTo>
                  <a:close/>
                  <a:moveTo>
                    <a:pt x="426" y="199"/>
                  </a:moveTo>
                  <a:cubicBezTo>
                    <a:pt x="427" y="198"/>
                    <a:pt x="428" y="199"/>
                    <a:pt x="428" y="200"/>
                  </a:cubicBezTo>
                  <a:cubicBezTo>
                    <a:pt x="428" y="201"/>
                    <a:pt x="428" y="202"/>
                    <a:pt x="427" y="202"/>
                  </a:cubicBezTo>
                  <a:cubicBezTo>
                    <a:pt x="426" y="202"/>
                    <a:pt x="425" y="202"/>
                    <a:pt x="424" y="201"/>
                  </a:cubicBezTo>
                  <a:cubicBezTo>
                    <a:pt x="424" y="200"/>
                    <a:pt x="425" y="199"/>
                    <a:pt x="426" y="199"/>
                  </a:cubicBezTo>
                  <a:close/>
                  <a:moveTo>
                    <a:pt x="433" y="197"/>
                  </a:moveTo>
                  <a:cubicBezTo>
                    <a:pt x="436" y="197"/>
                    <a:pt x="438" y="198"/>
                    <a:pt x="438" y="201"/>
                  </a:cubicBezTo>
                  <a:cubicBezTo>
                    <a:pt x="439" y="203"/>
                    <a:pt x="437" y="206"/>
                    <a:pt x="434" y="206"/>
                  </a:cubicBezTo>
                  <a:cubicBezTo>
                    <a:pt x="432" y="206"/>
                    <a:pt x="430" y="204"/>
                    <a:pt x="429" y="202"/>
                  </a:cubicBezTo>
                  <a:cubicBezTo>
                    <a:pt x="429" y="200"/>
                    <a:pt x="431" y="197"/>
                    <a:pt x="433" y="197"/>
                  </a:cubicBezTo>
                  <a:close/>
                  <a:moveTo>
                    <a:pt x="452" y="219"/>
                  </a:moveTo>
                  <a:cubicBezTo>
                    <a:pt x="454" y="219"/>
                    <a:pt x="454" y="220"/>
                    <a:pt x="455" y="221"/>
                  </a:cubicBezTo>
                  <a:cubicBezTo>
                    <a:pt x="455" y="222"/>
                    <a:pt x="454" y="223"/>
                    <a:pt x="453" y="223"/>
                  </a:cubicBezTo>
                  <a:cubicBezTo>
                    <a:pt x="452" y="223"/>
                    <a:pt x="451" y="222"/>
                    <a:pt x="451" y="221"/>
                  </a:cubicBezTo>
                  <a:cubicBezTo>
                    <a:pt x="451" y="220"/>
                    <a:pt x="451" y="219"/>
                    <a:pt x="452" y="219"/>
                  </a:cubicBezTo>
                  <a:close/>
                  <a:moveTo>
                    <a:pt x="451" y="224"/>
                  </a:moveTo>
                  <a:cubicBezTo>
                    <a:pt x="453" y="224"/>
                    <a:pt x="455" y="225"/>
                    <a:pt x="455" y="227"/>
                  </a:cubicBezTo>
                  <a:cubicBezTo>
                    <a:pt x="456" y="229"/>
                    <a:pt x="454" y="231"/>
                    <a:pt x="452" y="231"/>
                  </a:cubicBezTo>
                  <a:cubicBezTo>
                    <a:pt x="451" y="231"/>
                    <a:pt x="449" y="230"/>
                    <a:pt x="449" y="228"/>
                  </a:cubicBezTo>
                  <a:cubicBezTo>
                    <a:pt x="448" y="226"/>
                    <a:pt x="450" y="225"/>
                    <a:pt x="451" y="224"/>
                  </a:cubicBezTo>
                  <a:close/>
                  <a:moveTo>
                    <a:pt x="441" y="215"/>
                  </a:moveTo>
                  <a:cubicBezTo>
                    <a:pt x="442" y="215"/>
                    <a:pt x="443" y="215"/>
                    <a:pt x="443" y="216"/>
                  </a:cubicBezTo>
                  <a:cubicBezTo>
                    <a:pt x="443" y="218"/>
                    <a:pt x="442" y="218"/>
                    <a:pt x="441" y="219"/>
                  </a:cubicBezTo>
                  <a:cubicBezTo>
                    <a:pt x="440" y="219"/>
                    <a:pt x="439" y="218"/>
                    <a:pt x="439" y="217"/>
                  </a:cubicBezTo>
                  <a:cubicBezTo>
                    <a:pt x="439" y="216"/>
                    <a:pt x="440" y="215"/>
                    <a:pt x="441" y="215"/>
                  </a:cubicBezTo>
                  <a:close/>
                  <a:moveTo>
                    <a:pt x="443" y="219"/>
                  </a:moveTo>
                  <a:cubicBezTo>
                    <a:pt x="445" y="219"/>
                    <a:pt x="447" y="220"/>
                    <a:pt x="447" y="222"/>
                  </a:cubicBezTo>
                  <a:cubicBezTo>
                    <a:pt x="447" y="224"/>
                    <a:pt x="446" y="226"/>
                    <a:pt x="444" y="226"/>
                  </a:cubicBezTo>
                  <a:cubicBezTo>
                    <a:pt x="442" y="226"/>
                    <a:pt x="440" y="225"/>
                    <a:pt x="440" y="223"/>
                  </a:cubicBezTo>
                  <a:cubicBezTo>
                    <a:pt x="440" y="221"/>
                    <a:pt x="441" y="220"/>
                    <a:pt x="443" y="219"/>
                  </a:cubicBezTo>
                  <a:close/>
                  <a:moveTo>
                    <a:pt x="429" y="234"/>
                  </a:moveTo>
                  <a:cubicBezTo>
                    <a:pt x="430" y="233"/>
                    <a:pt x="431" y="234"/>
                    <a:pt x="431" y="235"/>
                  </a:cubicBezTo>
                  <a:cubicBezTo>
                    <a:pt x="431" y="236"/>
                    <a:pt x="430" y="237"/>
                    <a:pt x="429" y="237"/>
                  </a:cubicBezTo>
                  <a:cubicBezTo>
                    <a:pt x="428" y="237"/>
                    <a:pt x="427" y="237"/>
                    <a:pt x="427" y="236"/>
                  </a:cubicBezTo>
                  <a:cubicBezTo>
                    <a:pt x="427" y="235"/>
                    <a:pt x="428" y="234"/>
                    <a:pt x="429" y="234"/>
                  </a:cubicBezTo>
                  <a:close/>
                  <a:moveTo>
                    <a:pt x="431" y="238"/>
                  </a:moveTo>
                  <a:cubicBezTo>
                    <a:pt x="433" y="238"/>
                    <a:pt x="435" y="239"/>
                    <a:pt x="435" y="241"/>
                  </a:cubicBezTo>
                  <a:cubicBezTo>
                    <a:pt x="435" y="243"/>
                    <a:pt x="434" y="245"/>
                    <a:pt x="432" y="245"/>
                  </a:cubicBezTo>
                  <a:cubicBezTo>
                    <a:pt x="430" y="245"/>
                    <a:pt x="428" y="244"/>
                    <a:pt x="428" y="242"/>
                  </a:cubicBezTo>
                  <a:cubicBezTo>
                    <a:pt x="428" y="240"/>
                    <a:pt x="429" y="238"/>
                    <a:pt x="431" y="238"/>
                  </a:cubicBezTo>
                  <a:close/>
                  <a:moveTo>
                    <a:pt x="420" y="235"/>
                  </a:moveTo>
                  <a:cubicBezTo>
                    <a:pt x="423" y="234"/>
                    <a:pt x="426" y="236"/>
                    <a:pt x="426" y="239"/>
                  </a:cubicBezTo>
                  <a:cubicBezTo>
                    <a:pt x="427" y="242"/>
                    <a:pt x="425" y="245"/>
                    <a:pt x="422" y="245"/>
                  </a:cubicBezTo>
                  <a:cubicBezTo>
                    <a:pt x="419" y="246"/>
                    <a:pt x="416" y="244"/>
                    <a:pt x="416" y="241"/>
                  </a:cubicBezTo>
                  <a:cubicBezTo>
                    <a:pt x="415" y="238"/>
                    <a:pt x="417" y="235"/>
                    <a:pt x="420" y="235"/>
                  </a:cubicBezTo>
                  <a:close/>
                  <a:moveTo>
                    <a:pt x="440" y="227"/>
                  </a:moveTo>
                  <a:cubicBezTo>
                    <a:pt x="444" y="226"/>
                    <a:pt x="447" y="229"/>
                    <a:pt x="448" y="233"/>
                  </a:cubicBezTo>
                  <a:cubicBezTo>
                    <a:pt x="448" y="237"/>
                    <a:pt x="446" y="241"/>
                    <a:pt x="441" y="241"/>
                  </a:cubicBezTo>
                  <a:cubicBezTo>
                    <a:pt x="437" y="242"/>
                    <a:pt x="434" y="239"/>
                    <a:pt x="433" y="235"/>
                  </a:cubicBezTo>
                  <a:cubicBezTo>
                    <a:pt x="433" y="231"/>
                    <a:pt x="436" y="227"/>
                    <a:pt x="440" y="227"/>
                  </a:cubicBezTo>
                  <a:close/>
                  <a:moveTo>
                    <a:pt x="448" y="210"/>
                  </a:moveTo>
                  <a:cubicBezTo>
                    <a:pt x="451" y="210"/>
                    <a:pt x="453" y="211"/>
                    <a:pt x="453" y="214"/>
                  </a:cubicBezTo>
                  <a:cubicBezTo>
                    <a:pt x="454" y="216"/>
                    <a:pt x="452" y="218"/>
                    <a:pt x="450" y="219"/>
                  </a:cubicBezTo>
                  <a:cubicBezTo>
                    <a:pt x="447" y="219"/>
                    <a:pt x="445" y="217"/>
                    <a:pt x="445" y="215"/>
                  </a:cubicBezTo>
                  <a:cubicBezTo>
                    <a:pt x="444" y="212"/>
                    <a:pt x="446" y="210"/>
                    <a:pt x="448" y="210"/>
                  </a:cubicBezTo>
                  <a:close/>
                  <a:moveTo>
                    <a:pt x="420" y="203"/>
                  </a:moveTo>
                  <a:cubicBezTo>
                    <a:pt x="428" y="202"/>
                    <a:pt x="436" y="208"/>
                    <a:pt x="437" y="216"/>
                  </a:cubicBezTo>
                  <a:cubicBezTo>
                    <a:pt x="438" y="225"/>
                    <a:pt x="432" y="232"/>
                    <a:pt x="424" y="233"/>
                  </a:cubicBezTo>
                  <a:cubicBezTo>
                    <a:pt x="416" y="234"/>
                    <a:pt x="408" y="229"/>
                    <a:pt x="407" y="220"/>
                  </a:cubicBezTo>
                  <a:cubicBezTo>
                    <a:pt x="406" y="212"/>
                    <a:pt x="412" y="204"/>
                    <a:pt x="420" y="203"/>
                  </a:cubicBezTo>
                  <a:close/>
                  <a:moveTo>
                    <a:pt x="451" y="278"/>
                  </a:moveTo>
                  <a:cubicBezTo>
                    <a:pt x="452" y="277"/>
                    <a:pt x="452" y="278"/>
                    <a:pt x="453" y="279"/>
                  </a:cubicBezTo>
                  <a:cubicBezTo>
                    <a:pt x="453" y="280"/>
                    <a:pt x="452" y="281"/>
                    <a:pt x="451" y="281"/>
                  </a:cubicBezTo>
                  <a:cubicBezTo>
                    <a:pt x="450" y="281"/>
                    <a:pt x="449" y="281"/>
                    <a:pt x="449" y="280"/>
                  </a:cubicBezTo>
                  <a:cubicBezTo>
                    <a:pt x="449" y="279"/>
                    <a:pt x="449" y="278"/>
                    <a:pt x="451" y="278"/>
                  </a:cubicBezTo>
                  <a:close/>
                  <a:moveTo>
                    <a:pt x="455" y="266"/>
                  </a:moveTo>
                  <a:cubicBezTo>
                    <a:pt x="456" y="266"/>
                    <a:pt x="458" y="267"/>
                    <a:pt x="458" y="269"/>
                  </a:cubicBezTo>
                  <a:cubicBezTo>
                    <a:pt x="459" y="271"/>
                    <a:pt x="457" y="273"/>
                    <a:pt x="455" y="273"/>
                  </a:cubicBezTo>
                  <a:cubicBezTo>
                    <a:pt x="454" y="273"/>
                    <a:pt x="452" y="272"/>
                    <a:pt x="452" y="270"/>
                  </a:cubicBezTo>
                  <a:cubicBezTo>
                    <a:pt x="451" y="268"/>
                    <a:pt x="453" y="267"/>
                    <a:pt x="455" y="266"/>
                  </a:cubicBezTo>
                  <a:close/>
                  <a:moveTo>
                    <a:pt x="453" y="247"/>
                  </a:moveTo>
                  <a:cubicBezTo>
                    <a:pt x="455" y="246"/>
                    <a:pt x="457" y="248"/>
                    <a:pt x="457" y="249"/>
                  </a:cubicBezTo>
                  <a:cubicBezTo>
                    <a:pt x="457" y="251"/>
                    <a:pt x="456" y="253"/>
                    <a:pt x="454" y="253"/>
                  </a:cubicBezTo>
                  <a:cubicBezTo>
                    <a:pt x="452" y="253"/>
                    <a:pt x="450" y="252"/>
                    <a:pt x="450" y="250"/>
                  </a:cubicBezTo>
                  <a:cubicBezTo>
                    <a:pt x="450" y="248"/>
                    <a:pt x="451" y="247"/>
                    <a:pt x="453" y="247"/>
                  </a:cubicBezTo>
                  <a:close/>
                  <a:moveTo>
                    <a:pt x="337" y="163"/>
                  </a:moveTo>
                  <a:cubicBezTo>
                    <a:pt x="338" y="163"/>
                    <a:pt x="339" y="163"/>
                    <a:pt x="339" y="165"/>
                  </a:cubicBezTo>
                  <a:cubicBezTo>
                    <a:pt x="340" y="166"/>
                    <a:pt x="339" y="166"/>
                    <a:pt x="338" y="167"/>
                  </a:cubicBezTo>
                  <a:cubicBezTo>
                    <a:pt x="337" y="167"/>
                    <a:pt x="336" y="166"/>
                    <a:pt x="336" y="165"/>
                  </a:cubicBezTo>
                  <a:cubicBezTo>
                    <a:pt x="336" y="164"/>
                    <a:pt x="336" y="163"/>
                    <a:pt x="337" y="163"/>
                  </a:cubicBezTo>
                  <a:close/>
                  <a:moveTo>
                    <a:pt x="343" y="164"/>
                  </a:moveTo>
                  <a:cubicBezTo>
                    <a:pt x="345" y="164"/>
                    <a:pt x="347" y="165"/>
                    <a:pt x="347" y="167"/>
                  </a:cubicBezTo>
                  <a:cubicBezTo>
                    <a:pt x="347" y="169"/>
                    <a:pt x="346" y="171"/>
                    <a:pt x="344" y="171"/>
                  </a:cubicBezTo>
                  <a:cubicBezTo>
                    <a:pt x="342" y="171"/>
                    <a:pt x="341" y="170"/>
                    <a:pt x="340" y="168"/>
                  </a:cubicBezTo>
                  <a:cubicBezTo>
                    <a:pt x="340" y="166"/>
                    <a:pt x="341" y="164"/>
                    <a:pt x="343" y="164"/>
                  </a:cubicBezTo>
                  <a:close/>
                  <a:moveTo>
                    <a:pt x="372" y="183"/>
                  </a:moveTo>
                  <a:cubicBezTo>
                    <a:pt x="373" y="182"/>
                    <a:pt x="374" y="183"/>
                    <a:pt x="374" y="184"/>
                  </a:cubicBezTo>
                  <a:cubicBezTo>
                    <a:pt x="375" y="185"/>
                    <a:pt x="374" y="186"/>
                    <a:pt x="373" y="186"/>
                  </a:cubicBezTo>
                  <a:cubicBezTo>
                    <a:pt x="372" y="186"/>
                    <a:pt x="371" y="186"/>
                    <a:pt x="371" y="185"/>
                  </a:cubicBezTo>
                  <a:cubicBezTo>
                    <a:pt x="371" y="184"/>
                    <a:pt x="371" y="183"/>
                    <a:pt x="372" y="183"/>
                  </a:cubicBezTo>
                  <a:close/>
                  <a:moveTo>
                    <a:pt x="387" y="179"/>
                  </a:moveTo>
                  <a:cubicBezTo>
                    <a:pt x="388" y="179"/>
                    <a:pt x="389" y="180"/>
                    <a:pt x="389" y="181"/>
                  </a:cubicBezTo>
                  <a:cubicBezTo>
                    <a:pt x="389" y="182"/>
                    <a:pt x="389" y="183"/>
                    <a:pt x="388" y="183"/>
                  </a:cubicBezTo>
                  <a:cubicBezTo>
                    <a:pt x="387" y="183"/>
                    <a:pt x="386" y="183"/>
                    <a:pt x="386" y="181"/>
                  </a:cubicBezTo>
                  <a:cubicBezTo>
                    <a:pt x="386" y="180"/>
                    <a:pt x="386" y="180"/>
                    <a:pt x="387" y="179"/>
                  </a:cubicBezTo>
                  <a:close/>
                  <a:moveTo>
                    <a:pt x="379" y="178"/>
                  </a:moveTo>
                  <a:cubicBezTo>
                    <a:pt x="382" y="178"/>
                    <a:pt x="384" y="180"/>
                    <a:pt x="384" y="182"/>
                  </a:cubicBezTo>
                  <a:cubicBezTo>
                    <a:pt x="385" y="184"/>
                    <a:pt x="383" y="187"/>
                    <a:pt x="380" y="187"/>
                  </a:cubicBezTo>
                  <a:cubicBezTo>
                    <a:pt x="378" y="187"/>
                    <a:pt x="376" y="186"/>
                    <a:pt x="375" y="183"/>
                  </a:cubicBezTo>
                  <a:cubicBezTo>
                    <a:pt x="375" y="181"/>
                    <a:pt x="377" y="178"/>
                    <a:pt x="379" y="178"/>
                  </a:cubicBezTo>
                  <a:close/>
                  <a:moveTo>
                    <a:pt x="429" y="170"/>
                  </a:moveTo>
                  <a:cubicBezTo>
                    <a:pt x="430" y="170"/>
                    <a:pt x="431" y="170"/>
                    <a:pt x="431" y="171"/>
                  </a:cubicBezTo>
                  <a:cubicBezTo>
                    <a:pt x="431" y="172"/>
                    <a:pt x="431" y="173"/>
                    <a:pt x="430" y="174"/>
                  </a:cubicBezTo>
                  <a:cubicBezTo>
                    <a:pt x="429" y="174"/>
                    <a:pt x="428" y="173"/>
                    <a:pt x="427" y="172"/>
                  </a:cubicBezTo>
                  <a:cubicBezTo>
                    <a:pt x="427" y="171"/>
                    <a:pt x="428" y="170"/>
                    <a:pt x="429" y="170"/>
                  </a:cubicBezTo>
                  <a:close/>
                  <a:moveTo>
                    <a:pt x="435" y="183"/>
                  </a:moveTo>
                  <a:cubicBezTo>
                    <a:pt x="438" y="182"/>
                    <a:pt x="440" y="184"/>
                    <a:pt x="440" y="187"/>
                  </a:cubicBezTo>
                  <a:cubicBezTo>
                    <a:pt x="440" y="189"/>
                    <a:pt x="439" y="191"/>
                    <a:pt x="436" y="192"/>
                  </a:cubicBezTo>
                  <a:cubicBezTo>
                    <a:pt x="434" y="192"/>
                    <a:pt x="432" y="190"/>
                    <a:pt x="431" y="188"/>
                  </a:cubicBezTo>
                  <a:cubicBezTo>
                    <a:pt x="431" y="185"/>
                    <a:pt x="433" y="183"/>
                    <a:pt x="435" y="183"/>
                  </a:cubicBezTo>
                  <a:close/>
                  <a:moveTo>
                    <a:pt x="431" y="177"/>
                  </a:moveTo>
                  <a:cubicBezTo>
                    <a:pt x="432" y="177"/>
                    <a:pt x="433" y="177"/>
                    <a:pt x="433" y="178"/>
                  </a:cubicBezTo>
                  <a:cubicBezTo>
                    <a:pt x="433" y="179"/>
                    <a:pt x="432" y="180"/>
                    <a:pt x="431" y="181"/>
                  </a:cubicBezTo>
                  <a:cubicBezTo>
                    <a:pt x="430" y="181"/>
                    <a:pt x="429" y="180"/>
                    <a:pt x="429" y="179"/>
                  </a:cubicBezTo>
                  <a:cubicBezTo>
                    <a:pt x="429" y="178"/>
                    <a:pt x="430" y="177"/>
                    <a:pt x="431" y="177"/>
                  </a:cubicBezTo>
                  <a:close/>
                  <a:moveTo>
                    <a:pt x="427" y="165"/>
                  </a:moveTo>
                  <a:cubicBezTo>
                    <a:pt x="428" y="164"/>
                    <a:pt x="429" y="165"/>
                    <a:pt x="429" y="166"/>
                  </a:cubicBezTo>
                  <a:cubicBezTo>
                    <a:pt x="430" y="167"/>
                    <a:pt x="429" y="168"/>
                    <a:pt x="428" y="168"/>
                  </a:cubicBezTo>
                  <a:cubicBezTo>
                    <a:pt x="427" y="168"/>
                    <a:pt x="426" y="168"/>
                    <a:pt x="426" y="167"/>
                  </a:cubicBezTo>
                  <a:cubicBezTo>
                    <a:pt x="426" y="166"/>
                    <a:pt x="426" y="165"/>
                    <a:pt x="427" y="165"/>
                  </a:cubicBezTo>
                  <a:close/>
                  <a:moveTo>
                    <a:pt x="410" y="163"/>
                  </a:moveTo>
                  <a:cubicBezTo>
                    <a:pt x="411" y="163"/>
                    <a:pt x="412" y="163"/>
                    <a:pt x="412" y="164"/>
                  </a:cubicBezTo>
                  <a:cubicBezTo>
                    <a:pt x="413" y="165"/>
                    <a:pt x="412" y="166"/>
                    <a:pt x="411" y="166"/>
                  </a:cubicBezTo>
                  <a:cubicBezTo>
                    <a:pt x="410" y="167"/>
                    <a:pt x="409" y="166"/>
                    <a:pt x="409" y="165"/>
                  </a:cubicBezTo>
                  <a:cubicBezTo>
                    <a:pt x="409" y="164"/>
                    <a:pt x="409" y="163"/>
                    <a:pt x="410" y="163"/>
                  </a:cubicBezTo>
                  <a:close/>
                  <a:moveTo>
                    <a:pt x="351" y="137"/>
                  </a:moveTo>
                  <a:cubicBezTo>
                    <a:pt x="352" y="137"/>
                    <a:pt x="353" y="137"/>
                    <a:pt x="354" y="138"/>
                  </a:cubicBezTo>
                  <a:cubicBezTo>
                    <a:pt x="354" y="139"/>
                    <a:pt x="353" y="140"/>
                    <a:pt x="352" y="140"/>
                  </a:cubicBezTo>
                  <a:cubicBezTo>
                    <a:pt x="351" y="141"/>
                    <a:pt x="350" y="140"/>
                    <a:pt x="350" y="139"/>
                  </a:cubicBezTo>
                  <a:cubicBezTo>
                    <a:pt x="350" y="138"/>
                    <a:pt x="350" y="137"/>
                    <a:pt x="351" y="137"/>
                  </a:cubicBezTo>
                  <a:close/>
                  <a:moveTo>
                    <a:pt x="350" y="144"/>
                  </a:moveTo>
                  <a:cubicBezTo>
                    <a:pt x="351" y="144"/>
                    <a:pt x="352" y="145"/>
                    <a:pt x="352" y="146"/>
                  </a:cubicBezTo>
                  <a:cubicBezTo>
                    <a:pt x="352" y="147"/>
                    <a:pt x="352" y="148"/>
                    <a:pt x="351" y="148"/>
                  </a:cubicBezTo>
                  <a:cubicBezTo>
                    <a:pt x="350" y="148"/>
                    <a:pt x="349" y="148"/>
                    <a:pt x="349" y="147"/>
                  </a:cubicBezTo>
                  <a:cubicBezTo>
                    <a:pt x="348" y="146"/>
                    <a:pt x="349" y="145"/>
                    <a:pt x="350" y="144"/>
                  </a:cubicBezTo>
                  <a:close/>
                  <a:moveTo>
                    <a:pt x="371" y="141"/>
                  </a:moveTo>
                  <a:cubicBezTo>
                    <a:pt x="372" y="141"/>
                    <a:pt x="373" y="141"/>
                    <a:pt x="373" y="142"/>
                  </a:cubicBezTo>
                  <a:cubicBezTo>
                    <a:pt x="374" y="143"/>
                    <a:pt x="373" y="144"/>
                    <a:pt x="372" y="145"/>
                  </a:cubicBezTo>
                  <a:cubicBezTo>
                    <a:pt x="371" y="145"/>
                    <a:pt x="370" y="144"/>
                    <a:pt x="370" y="143"/>
                  </a:cubicBezTo>
                  <a:cubicBezTo>
                    <a:pt x="370" y="142"/>
                    <a:pt x="370" y="141"/>
                    <a:pt x="371" y="141"/>
                  </a:cubicBezTo>
                  <a:close/>
                  <a:moveTo>
                    <a:pt x="360" y="149"/>
                  </a:moveTo>
                  <a:cubicBezTo>
                    <a:pt x="361" y="149"/>
                    <a:pt x="362" y="150"/>
                    <a:pt x="363" y="151"/>
                  </a:cubicBezTo>
                  <a:cubicBezTo>
                    <a:pt x="363" y="152"/>
                    <a:pt x="362" y="153"/>
                    <a:pt x="361" y="153"/>
                  </a:cubicBezTo>
                  <a:cubicBezTo>
                    <a:pt x="360" y="153"/>
                    <a:pt x="359" y="152"/>
                    <a:pt x="359" y="151"/>
                  </a:cubicBezTo>
                  <a:cubicBezTo>
                    <a:pt x="359" y="150"/>
                    <a:pt x="359" y="150"/>
                    <a:pt x="360" y="149"/>
                  </a:cubicBezTo>
                  <a:close/>
                  <a:moveTo>
                    <a:pt x="366" y="149"/>
                  </a:moveTo>
                  <a:cubicBezTo>
                    <a:pt x="367" y="149"/>
                    <a:pt x="368" y="149"/>
                    <a:pt x="368" y="150"/>
                  </a:cubicBezTo>
                  <a:cubicBezTo>
                    <a:pt x="369" y="151"/>
                    <a:pt x="368" y="152"/>
                    <a:pt x="367" y="152"/>
                  </a:cubicBezTo>
                  <a:cubicBezTo>
                    <a:pt x="366" y="153"/>
                    <a:pt x="365" y="152"/>
                    <a:pt x="365" y="151"/>
                  </a:cubicBezTo>
                  <a:cubicBezTo>
                    <a:pt x="365" y="150"/>
                    <a:pt x="365" y="149"/>
                    <a:pt x="366" y="149"/>
                  </a:cubicBezTo>
                  <a:close/>
                  <a:moveTo>
                    <a:pt x="354" y="132"/>
                  </a:moveTo>
                  <a:cubicBezTo>
                    <a:pt x="355" y="132"/>
                    <a:pt x="356" y="133"/>
                    <a:pt x="356" y="134"/>
                  </a:cubicBezTo>
                  <a:cubicBezTo>
                    <a:pt x="356" y="135"/>
                    <a:pt x="355" y="135"/>
                    <a:pt x="354" y="136"/>
                  </a:cubicBezTo>
                  <a:cubicBezTo>
                    <a:pt x="353" y="136"/>
                    <a:pt x="352" y="135"/>
                    <a:pt x="352" y="134"/>
                  </a:cubicBezTo>
                  <a:cubicBezTo>
                    <a:pt x="352" y="133"/>
                    <a:pt x="353" y="132"/>
                    <a:pt x="354" y="132"/>
                  </a:cubicBezTo>
                  <a:close/>
                  <a:moveTo>
                    <a:pt x="373" y="127"/>
                  </a:moveTo>
                  <a:cubicBezTo>
                    <a:pt x="374" y="127"/>
                    <a:pt x="375" y="128"/>
                    <a:pt x="375" y="129"/>
                  </a:cubicBezTo>
                  <a:cubicBezTo>
                    <a:pt x="375" y="130"/>
                    <a:pt x="374" y="131"/>
                    <a:pt x="373" y="131"/>
                  </a:cubicBezTo>
                  <a:cubicBezTo>
                    <a:pt x="372" y="131"/>
                    <a:pt x="371" y="130"/>
                    <a:pt x="371" y="129"/>
                  </a:cubicBezTo>
                  <a:cubicBezTo>
                    <a:pt x="371" y="128"/>
                    <a:pt x="372" y="128"/>
                    <a:pt x="373" y="127"/>
                  </a:cubicBezTo>
                  <a:close/>
                  <a:moveTo>
                    <a:pt x="376" y="154"/>
                  </a:moveTo>
                  <a:cubicBezTo>
                    <a:pt x="377" y="154"/>
                    <a:pt x="378" y="155"/>
                    <a:pt x="379" y="156"/>
                  </a:cubicBezTo>
                  <a:cubicBezTo>
                    <a:pt x="379" y="157"/>
                    <a:pt x="378" y="158"/>
                    <a:pt x="377" y="158"/>
                  </a:cubicBezTo>
                  <a:cubicBezTo>
                    <a:pt x="376" y="158"/>
                    <a:pt x="375" y="157"/>
                    <a:pt x="375" y="156"/>
                  </a:cubicBezTo>
                  <a:cubicBezTo>
                    <a:pt x="375" y="155"/>
                    <a:pt x="375" y="154"/>
                    <a:pt x="376" y="154"/>
                  </a:cubicBezTo>
                  <a:close/>
                  <a:moveTo>
                    <a:pt x="376" y="141"/>
                  </a:moveTo>
                  <a:cubicBezTo>
                    <a:pt x="377" y="141"/>
                    <a:pt x="378" y="142"/>
                    <a:pt x="378" y="143"/>
                  </a:cubicBezTo>
                  <a:cubicBezTo>
                    <a:pt x="379" y="144"/>
                    <a:pt x="378" y="145"/>
                    <a:pt x="377" y="145"/>
                  </a:cubicBezTo>
                  <a:cubicBezTo>
                    <a:pt x="376" y="145"/>
                    <a:pt x="375" y="144"/>
                    <a:pt x="375" y="143"/>
                  </a:cubicBezTo>
                  <a:cubicBezTo>
                    <a:pt x="375" y="142"/>
                    <a:pt x="375" y="141"/>
                    <a:pt x="376" y="141"/>
                  </a:cubicBezTo>
                  <a:close/>
                  <a:moveTo>
                    <a:pt x="381" y="146"/>
                  </a:moveTo>
                  <a:cubicBezTo>
                    <a:pt x="382" y="146"/>
                    <a:pt x="383" y="147"/>
                    <a:pt x="383" y="148"/>
                  </a:cubicBezTo>
                  <a:cubicBezTo>
                    <a:pt x="383" y="149"/>
                    <a:pt x="382" y="150"/>
                    <a:pt x="381" y="150"/>
                  </a:cubicBezTo>
                  <a:cubicBezTo>
                    <a:pt x="380" y="150"/>
                    <a:pt x="379" y="150"/>
                    <a:pt x="379" y="148"/>
                  </a:cubicBezTo>
                  <a:cubicBezTo>
                    <a:pt x="379" y="147"/>
                    <a:pt x="380" y="147"/>
                    <a:pt x="381" y="146"/>
                  </a:cubicBezTo>
                  <a:close/>
                  <a:moveTo>
                    <a:pt x="400" y="147"/>
                  </a:moveTo>
                  <a:cubicBezTo>
                    <a:pt x="401" y="147"/>
                    <a:pt x="402" y="148"/>
                    <a:pt x="402" y="149"/>
                  </a:cubicBezTo>
                  <a:cubicBezTo>
                    <a:pt x="402" y="150"/>
                    <a:pt x="402" y="151"/>
                    <a:pt x="401" y="151"/>
                  </a:cubicBezTo>
                  <a:cubicBezTo>
                    <a:pt x="400" y="151"/>
                    <a:pt x="399" y="150"/>
                    <a:pt x="399" y="149"/>
                  </a:cubicBezTo>
                  <a:cubicBezTo>
                    <a:pt x="399" y="148"/>
                    <a:pt x="399" y="147"/>
                    <a:pt x="400" y="147"/>
                  </a:cubicBezTo>
                  <a:close/>
                  <a:moveTo>
                    <a:pt x="406" y="143"/>
                  </a:moveTo>
                  <a:cubicBezTo>
                    <a:pt x="407" y="143"/>
                    <a:pt x="408" y="143"/>
                    <a:pt x="408" y="144"/>
                  </a:cubicBezTo>
                  <a:cubicBezTo>
                    <a:pt x="408" y="145"/>
                    <a:pt x="407" y="146"/>
                    <a:pt x="406" y="146"/>
                  </a:cubicBezTo>
                  <a:cubicBezTo>
                    <a:pt x="405" y="146"/>
                    <a:pt x="404" y="146"/>
                    <a:pt x="404" y="145"/>
                  </a:cubicBezTo>
                  <a:cubicBezTo>
                    <a:pt x="404" y="144"/>
                    <a:pt x="405" y="143"/>
                    <a:pt x="406" y="143"/>
                  </a:cubicBezTo>
                  <a:close/>
                  <a:moveTo>
                    <a:pt x="408" y="147"/>
                  </a:moveTo>
                  <a:cubicBezTo>
                    <a:pt x="412" y="147"/>
                    <a:pt x="416" y="150"/>
                    <a:pt x="417" y="154"/>
                  </a:cubicBezTo>
                  <a:cubicBezTo>
                    <a:pt x="417" y="158"/>
                    <a:pt x="414" y="161"/>
                    <a:pt x="410" y="162"/>
                  </a:cubicBezTo>
                  <a:cubicBezTo>
                    <a:pt x="406" y="162"/>
                    <a:pt x="403" y="160"/>
                    <a:pt x="402" y="156"/>
                  </a:cubicBezTo>
                  <a:cubicBezTo>
                    <a:pt x="401" y="152"/>
                    <a:pt x="404" y="148"/>
                    <a:pt x="408" y="147"/>
                  </a:cubicBezTo>
                  <a:close/>
                  <a:moveTo>
                    <a:pt x="384" y="169"/>
                  </a:moveTo>
                  <a:cubicBezTo>
                    <a:pt x="386" y="169"/>
                    <a:pt x="388" y="171"/>
                    <a:pt x="389" y="173"/>
                  </a:cubicBezTo>
                  <a:cubicBezTo>
                    <a:pt x="389" y="175"/>
                    <a:pt x="387" y="178"/>
                    <a:pt x="385" y="178"/>
                  </a:cubicBezTo>
                  <a:cubicBezTo>
                    <a:pt x="382" y="178"/>
                    <a:pt x="380" y="177"/>
                    <a:pt x="380" y="174"/>
                  </a:cubicBezTo>
                  <a:cubicBezTo>
                    <a:pt x="379" y="172"/>
                    <a:pt x="381" y="169"/>
                    <a:pt x="384" y="169"/>
                  </a:cubicBezTo>
                  <a:close/>
                  <a:moveTo>
                    <a:pt x="403" y="164"/>
                  </a:moveTo>
                  <a:cubicBezTo>
                    <a:pt x="406" y="163"/>
                    <a:pt x="408" y="165"/>
                    <a:pt x="408" y="167"/>
                  </a:cubicBezTo>
                  <a:cubicBezTo>
                    <a:pt x="408" y="170"/>
                    <a:pt x="407" y="172"/>
                    <a:pt x="404" y="172"/>
                  </a:cubicBezTo>
                  <a:cubicBezTo>
                    <a:pt x="402" y="173"/>
                    <a:pt x="400" y="171"/>
                    <a:pt x="399" y="169"/>
                  </a:cubicBezTo>
                  <a:cubicBezTo>
                    <a:pt x="399" y="166"/>
                    <a:pt x="401" y="164"/>
                    <a:pt x="403" y="164"/>
                  </a:cubicBezTo>
                  <a:close/>
                  <a:moveTo>
                    <a:pt x="394" y="171"/>
                  </a:moveTo>
                  <a:cubicBezTo>
                    <a:pt x="397" y="171"/>
                    <a:pt x="399" y="173"/>
                    <a:pt x="400" y="176"/>
                  </a:cubicBezTo>
                  <a:cubicBezTo>
                    <a:pt x="400" y="179"/>
                    <a:pt x="398" y="181"/>
                    <a:pt x="395" y="182"/>
                  </a:cubicBezTo>
                  <a:cubicBezTo>
                    <a:pt x="392" y="182"/>
                    <a:pt x="390" y="180"/>
                    <a:pt x="389" y="177"/>
                  </a:cubicBezTo>
                  <a:cubicBezTo>
                    <a:pt x="389" y="174"/>
                    <a:pt x="391" y="172"/>
                    <a:pt x="394" y="171"/>
                  </a:cubicBezTo>
                  <a:close/>
                  <a:moveTo>
                    <a:pt x="389" y="148"/>
                  </a:moveTo>
                  <a:cubicBezTo>
                    <a:pt x="395" y="147"/>
                    <a:pt x="400" y="151"/>
                    <a:pt x="401" y="157"/>
                  </a:cubicBezTo>
                  <a:cubicBezTo>
                    <a:pt x="402" y="163"/>
                    <a:pt x="397" y="169"/>
                    <a:pt x="391" y="169"/>
                  </a:cubicBezTo>
                  <a:cubicBezTo>
                    <a:pt x="386" y="170"/>
                    <a:pt x="380" y="166"/>
                    <a:pt x="379" y="160"/>
                  </a:cubicBezTo>
                  <a:cubicBezTo>
                    <a:pt x="378" y="154"/>
                    <a:pt x="383" y="149"/>
                    <a:pt x="389" y="148"/>
                  </a:cubicBezTo>
                  <a:close/>
                  <a:moveTo>
                    <a:pt x="387" y="123"/>
                  </a:moveTo>
                  <a:cubicBezTo>
                    <a:pt x="389" y="122"/>
                    <a:pt x="391" y="124"/>
                    <a:pt x="391" y="125"/>
                  </a:cubicBezTo>
                  <a:cubicBezTo>
                    <a:pt x="391" y="127"/>
                    <a:pt x="390" y="129"/>
                    <a:pt x="388" y="129"/>
                  </a:cubicBezTo>
                  <a:cubicBezTo>
                    <a:pt x="386" y="130"/>
                    <a:pt x="384" y="128"/>
                    <a:pt x="384" y="126"/>
                  </a:cubicBezTo>
                  <a:cubicBezTo>
                    <a:pt x="384" y="125"/>
                    <a:pt x="385" y="123"/>
                    <a:pt x="387" y="123"/>
                  </a:cubicBezTo>
                  <a:close/>
                  <a:moveTo>
                    <a:pt x="398" y="140"/>
                  </a:moveTo>
                  <a:cubicBezTo>
                    <a:pt x="399" y="140"/>
                    <a:pt x="401" y="141"/>
                    <a:pt x="401" y="143"/>
                  </a:cubicBezTo>
                  <a:cubicBezTo>
                    <a:pt x="402" y="145"/>
                    <a:pt x="400" y="146"/>
                    <a:pt x="398" y="147"/>
                  </a:cubicBezTo>
                  <a:cubicBezTo>
                    <a:pt x="397" y="147"/>
                    <a:pt x="395" y="146"/>
                    <a:pt x="395" y="144"/>
                  </a:cubicBezTo>
                  <a:cubicBezTo>
                    <a:pt x="394" y="142"/>
                    <a:pt x="396" y="140"/>
                    <a:pt x="398" y="140"/>
                  </a:cubicBezTo>
                  <a:close/>
                  <a:moveTo>
                    <a:pt x="354" y="148"/>
                  </a:moveTo>
                  <a:cubicBezTo>
                    <a:pt x="356" y="148"/>
                    <a:pt x="358" y="149"/>
                    <a:pt x="358" y="151"/>
                  </a:cubicBezTo>
                  <a:cubicBezTo>
                    <a:pt x="358" y="153"/>
                    <a:pt x="357" y="155"/>
                    <a:pt x="355" y="155"/>
                  </a:cubicBezTo>
                  <a:cubicBezTo>
                    <a:pt x="353" y="155"/>
                    <a:pt x="352" y="154"/>
                    <a:pt x="351" y="152"/>
                  </a:cubicBezTo>
                  <a:cubicBezTo>
                    <a:pt x="351" y="150"/>
                    <a:pt x="352" y="149"/>
                    <a:pt x="354" y="148"/>
                  </a:cubicBezTo>
                  <a:close/>
                  <a:moveTo>
                    <a:pt x="373" y="132"/>
                  </a:moveTo>
                  <a:cubicBezTo>
                    <a:pt x="376" y="131"/>
                    <a:pt x="378" y="133"/>
                    <a:pt x="378" y="136"/>
                  </a:cubicBezTo>
                  <a:cubicBezTo>
                    <a:pt x="379" y="138"/>
                    <a:pt x="377" y="140"/>
                    <a:pt x="374" y="141"/>
                  </a:cubicBezTo>
                  <a:cubicBezTo>
                    <a:pt x="372" y="141"/>
                    <a:pt x="370" y="139"/>
                    <a:pt x="369" y="137"/>
                  </a:cubicBezTo>
                  <a:cubicBezTo>
                    <a:pt x="369" y="134"/>
                    <a:pt x="371" y="132"/>
                    <a:pt x="373" y="132"/>
                  </a:cubicBezTo>
                  <a:close/>
                  <a:moveTo>
                    <a:pt x="373" y="145"/>
                  </a:moveTo>
                  <a:cubicBezTo>
                    <a:pt x="375" y="145"/>
                    <a:pt x="378" y="147"/>
                    <a:pt x="378" y="149"/>
                  </a:cubicBezTo>
                  <a:cubicBezTo>
                    <a:pt x="378" y="151"/>
                    <a:pt x="377" y="154"/>
                    <a:pt x="374" y="154"/>
                  </a:cubicBezTo>
                  <a:cubicBezTo>
                    <a:pt x="372" y="154"/>
                    <a:pt x="369" y="153"/>
                    <a:pt x="369" y="150"/>
                  </a:cubicBezTo>
                  <a:cubicBezTo>
                    <a:pt x="369" y="148"/>
                    <a:pt x="371" y="145"/>
                    <a:pt x="373" y="145"/>
                  </a:cubicBezTo>
                  <a:close/>
                  <a:moveTo>
                    <a:pt x="385" y="132"/>
                  </a:moveTo>
                  <a:cubicBezTo>
                    <a:pt x="389" y="131"/>
                    <a:pt x="393" y="134"/>
                    <a:pt x="393" y="138"/>
                  </a:cubicBezTo>
                  <a:cubicBezTo>
                    <a:pt x="394" y="142"/>
                    <a:pt x="391" y="146"/>
                    <a:pt x="387" y="147"/>
                  </a:cubicBezTo>
                  <a:cubicBezTo>
                    <a:pt x="383" y="147"/>
                    <a:pt x="379" y="144"/>
                    <a:pt x="379" y="140"/>
                  </a:cubicBezTo>
                  <a:cubicBezTo>
                    <a:pt x="378" y="136"/>
                    <a:pt x="381" y="132"/>
                    <a:pt x="385" y="132"/>
                  </a:cubicBezTo>
                  <a:close/>
                  <a:moveTo>
                    <a:pt x="362" y="154"/>
                  </a:moveTo>
                  <a:cubicBezTo>
                    <a:pt x="370" y="152"/>
                    <a:pt x="378" y="158"/>
                    <a:pt x="379" y="167"/>
                  </a:cubicBezTo>
                  <a:cubicBezTo>
                    <a:pt x="380" y="175"/>
                    <a:pt x="374" y="183"/>
                    <a:pt x="366" y="184"/>
                  </a:cubicBezTo>
                  <a:cubicBezTo>
                    <a:pt x="358" y="185"/>
                    <a:pt x="350" y="179"/>
                    <a:pt x="349" y="171"/>
                  </a:cubicBezTo>
                  <a:cubicBezTo>
                    <a:pt x="348" y="162"/>
                    <a:pt x="354" y="155"/>
                    <a:pt x="362" y="154"/>
                  </a:cubicBezTo>
                  <a:close/>
                  <a:moveTo>
                    <a:pt x="361" y="134"/>
                  </a:moveTo>
                  <a:cubicBezTo>
                    <a:pt x="365" y="134"/>
                    <a:pt x="368" y="137"/>
                    <a:pt x="369" y="141"/>
                  </a:cubicBezTo>
                  <a:cubicBezTo>
                    <a:pt x="370" y="145"/>
                    <a:pt x="367" y="148"/>
                    <a:pt x="363" y="149"/>
                  </a:cubicBezTo>
                  <a:cubicBezTo>
                    <a:pt x="359" y="149"/>
                    <a:pt x="355" y="147"/>
                    <a:pt x="354" y="143"/>
                  </a:cubicBezTo>
                  <a:cubicBezTo>
                    <a:pt x="354" y="139"/>
                    <a:pt x="357" y="135"/>
                    <a:pt x="361" y="134"/>
                  </a:cubicBezTo>
                  <a:close/>
                  <a:moveTo>
                    <a:pt x="333" y="151"/>
                  </a:moveTo>
                  <a:cubicBezTo>
                    <a:pt x="334" y="151"/>
                    <a:pt x="335" y="152"/>
                    <a:pt x="335" y="153"/>
                  </a:cubicBezTo>
                  <a:cubicBezTo>
                    <a:pt x="336" y="154"/>
                    <a:pt x="335" y="155"/>
                    <a:pt x="334" y="155"/>
                  </a:cubicBezTo>
                  <a:cubicBezTo>
                    <a:pt x="333" y="155"/>
                    <a:pt x="332" y="154"/>
                    <a:pt x="332" y="153"/>
                  </a:cubicBezTo>
                  <a:cubicBezTo>
                    <a:pt x="332" y="152"/>
                    <a:pt x="332" y="151"/>
                    <a:pt x="333" y="151"/>
                  </a:cubicBezTo>
                  <a:close/>
                  <a:moveTo>
                    <a:pt x="338" y="145"/>
                  </a:moveTo>
                  <a:cubicBezTo>
                    <a:pt x="339" y="145"/>
                    <a:pt x="340" y="145"/>
                    <a:pt x="340" y="146"/>
                  </a:cubicBezTo>
                  <a:cubicBezTo>
                    <a:pt x="341" y="147"/>
                    <a:pt x="340" y="148"/>
                    <a:pt x="339" y="149"/>
                  </a:cubicBezTo>
                  <a:cubicBezTo>
                    <a:pt x="338" y="149"/>
                    <a:pt x="337" y="148"/>
                    <a:pt x="337" y="147"/>
                  </a:cubicBezTo>
                  <a:cubicBezTo>
                    <a:pt x="337" y="146"/>
                    <a:pt x="337" y="145"/>
                    <a:pt x="338" y="145"/>
                  </a:cubicBezTo>
                  <a:close/>
                  <a:moveTo>
                    <a:pt x="343" y="148"/>
                  </a:moveTo>
                  <a:cubicBezTo>
                    <a:pt x="347" y="147"/>
                    <a:pt x="350" y="150"/>
                    <a:pt x="351" y="154"/>
                  </a:cubicBezTo>
                  <a:cubicBezTo>
                    <a:pt x="351" y="158"/>
                    <a:pt x="349" y="162"/>
                    <a:pt x="345" y="163"/>
                  </a:cubicBezTo>
                  <a:cubicBezTo>
                    <a:pt x="340" y="163"/>
                    <a:pt x="337" y="160"/>
                    <a:pt x="336" y="156"/>
                  </a:cubicBezTo>
                  <a:cubicBezTo>
                    <a:pt x="336" y="152"/>
                    <a:pt x="339" y="149"/>
                    <a:pt x="343" y="148"/>
                  </a:cubicBezTo>
                  <a:close/>
                  <a:moveTo>
                    <a:pt x="288" y="145"/>
                  </a:moveTo>
                  <a:cubicBezTo>
                    <a:pt x="292" y="145"/>
                    <a:pt x="296" y="147"/>
                    <a:pt x="296" y="151"/>
                  </a:cubicBezTo>
                  <a:cubicBezTo>
                    <a:pt x="297" y="156"/>
                    <a:pt x="294" y="159"/>
                    <a:pt x="290" y="160"/>
                  </a:cubicBezTo>
                  <a:cubicBezTo>
                    <a:pt x="286" y="160"/>
                    <a:pt x="282" y="157"/>
                    <a:pt x="282" y="153"/>
                  </a:cubicBezTo>
                  <a:cubicBezTo>
                    <a:pt x="281" y="149"/>
                    <a:pt x="284" y="146"/>
                    <a:pt x="288" y="145"/>
                  </a:cubicBezTo>
                  <a:close/>
                  <a:moveTo>
                    <a:pt x="292" y="136"/>
                  </a:moveTo>
                  <a:cubicBezTo>
                    <a:pt x="294" y="136"/>
                    <a:pt x="295" y="137"/>
                    <a:pt x="296" y="139"/>
                  </a:cubicBezTo>
                  <a:cubicBezTo>
                    <a:pt x="296" y="141"/>
                    <a:pt x="295" y="143"/>
                    <a:pt x="293" y="143"/>
                  </a:cubicBezTo>
                  <a:cubicBezTo>
                    <a:pt x="291" y="143"/>
                    <a:pt x="289" y="142"/>
                    <a:pt x="289" y="140"/>
                  </a:cubicBezTo>
                  <a:cubicBezTo>
                    <a:pt x="289" y="138"/>
                    <a:pt x="290" y="136"/>
                    <a:pt x="292" y="136"/>
                  </a:cubicBezTo>
                  <a:close/>
                  <a:moveTo>
                    <a:pt x="307" y="125"/>
                  </a:moveTo>
                  <a:cubicBezTo>
                    <a:pt x="308" y="125"/>
                    <a:pt x="309" y="126"/>
                    <a:pt x="309" y="127"/>
                  </a:cubicBezTo>
                  <a:cubicBezTo>
                    <a:pt x="309" y="128"/>
                    <a:pt x="308" y="129"/>
                    <a:pt x="307" y="129"/>
                  </a:cubicBezTo>
                  <a:cubicBezTo>
                    <a:pt x="306" y="129"/>
                    <a:pt x="305" y="128"/>
                    <a:pt x="305" y="127"/>
                  </a:cubicBezTo>
                  <a:cubicBezTo>
                    <a:pt x="305" y="126"/>
                    <a:pt x="306" y="125"/>
                    <a:pt x="307" y="125"/>
                  </a:cubicBezTo>
                  <a:close/>
                  <a:moveTo>
                    <a:pt x="333" y="117"/>
                  </a:moveTo>
                  <a:cubicBezTo>
                    <a:pt x="335" y="117"/>
                    <a:pt x="335" y="118"/>
                    <a:pt x="336" y="119"/>
                  </a:cubicBezTo>
                  <a:cubicBezTo>
                    <a:pt x="336" y="120"/>
                    <a:pt x="335" y="121"/>
                    <a:pt x="334" y="121"/>
                  </a:cubicBezTo>
                  <a:cubicBezTo>
                    <a:pt x="333" y="121"/>
                    <a:pt x="332" y="120"/>
                    <a:pt x="332" y="119"/>
                  </a:cubicBezTo>
                  <a:cubicBezTo>
                    <a:pt x="332" y="118"/>
                    <a:pt x="332" y="117"/>
                    <a:pt x="333" y="117"/>
                  </a:cubicBezTo>
                  <a:close/>
                  <a:moveTo>
                    <a:pt x="339" y="132"/>
                  </a:moveTo>
                  <a:cubicBezTo>
                    <a:pt x="340" y="132"/>
                    <a:pt x="341" y="132"/>
                    <a:pt x="341" y="133"/>
                  </a:cubicBezTo>
                  <a:cubicBezTo>
                    <a:pt x="341" y="134"/>
                    <a:pt x="340" y="135"/>
                    <a:pt x="339" y="136"/>
                  </a:cubicBezTo>
                  <a:cubicBezTo>
                    <a:pt x="338" y="136"/>
                    <a:pt x="337" y="135"/>
                    <a:pt x="337" y="134"/>
                  </a:cubicBezTo>
                  <a:cubicBezTo>
                    <a:pt x="337" y="133"/>
                    <a:pt x="338" y="132"/>
                    <a:pt x="339" y="132"/>
                  </a:cubicBezTo>
                  <a:close/>
                  <a:moveTo>
                    <a:pt x="343" y="135"/>
                  </a:moveTo>
                  <a:cubicBezTo>
                    <a:pt x="346" y="135"/>
                    <a:pt x="348" y="137"/>
                    <a:pt x="349" y="140"/>
                  </a:cubicBezTo>
                  <a:cubicBezTo>
                    <a:pt x="349" y="143"/>
                    <a:pt x="347" y="145"/>
                    <a:pt x="344" y="146"/>
                  </a:cubicBezTo>
                  <a:cubicBezTo>
                    <a:pt x="341" y="146"/>
                    <a:pt x="339" y="144"/>
                    <a:pt x="338" y="141"/>
                  </a:cubicBezTo>
                  <a:cubicBezTo>
                    <a:pt x="338" y="138"/>
                    <a:pt x="340" y="136"/>
                    <a:pt x="343" y="135"/>
                  </a:cubicBezTo>
                  <a:close/>
                  <a:moveTo>
                    <a:pt x="317" y="120"/>
                  </a:moveTo>
                  <a:cubicBezTo>
                    <a:pt x="318" y="119"/>
                    <a:pt x="319" y="120"/>
                    <a:pt x="319" y="121"/>
                  </a:cubicBezTo>
                  <a:cubicBezTo>
                    <a:pt x="319" y="122"/>
                    <a:pt x="319" y="123"/>
                    <a:pt x="318" y="123"/>
                  </a:cubicBezTo>
                  <a:cubicBezTo>
                    <a:pt x="317" y="123"/>
                    <a:pt x="316" y="123"/>
                    <a:pt x="316" y="122"/>
                  </a:cubicBezTo>
                  <a:cubicBezTo>
                    <a:pt x="315" y="121"/>
                    <a:pt x="316" y="120"/>
                    <a:pt x="317" y="120"/>
                  </a:cubicBezTo>
                  <a:close/>
                  <a:moveTo>
                    <a:pt x="331" y="121"/>
                  </a:moveTo>
                  <a:cubicBezTo>
                    <a:pt x="332" y="121"/>
                    <a:pt x="333" y="122"/>
                    <a:pt x="333" y="123"/>
                  </a:cubicBezTo>
                  <a:cubicBezTo>
                    <a:pt x="333" y="124"/>
                    <a:pt x="332" y="125"/>
                    <a:pt x="331" y="125"/>
                  </a:cubicBezTo>
                  <a:cubicBezTo>
                    <a:pt x="330" y="125"/>
                    <a:pt x="329" y="125"/>
                    <a:pt x="329" y="124"/>
                  </a:cubicBezTo>
                  <a:cubicBezTo>
                    <a:pt x="329" y="123"/>
                    <a:pt x="330" y="122"/>
                    <a:pt x="331" y="121"/>
                  </a:cubicBezTo>
                  <a:close/>
                  <a:moveTo>
                    <a:pt x="320" y="156"/>
                  </a:moveTo>
                  <a:cubicBezTo>
                    <a:pt x="321" y="156"/>
                    <a:pt x="321" y="156"/>
                    <a:pt x="322" y="157"/>
                  </a:cubicBezTo>
                  <a:cubicBezTo>
                    <a:pt x="322" y="158"/>
                    <a:pt x="321" y="159"/>
                    <a:pt x="320" y="159"/>
                  </a:cubicBezTo>
                  <a:cubicBezTo>
                    <a:pt x="319" y="160"/>
                    <a:pt x="318" y="159"/>
                    <a:pt x="318" y="158"/>
                  </a:cubicBezTo>
                  <a:cubicBezTo>
                    <a:pt x="318" y="157"/>
                    <a:pt x="319" y="156"/>
                    <a:pt x="320" y="156"/>
                  </a:cubicBezTo>
                  <a:close/>
                  <a:moveTo>
                    <a:pt x="320" y="124"/>
                  </a:moveTo>
                  <a:cubicBezTo>
                    <a:pt x="328" y="123"/>
                    <a:pt x="336" y="129"/>
                    <a:pt x="337" y="137"/>
                  </a:cubicBezTo>
                  <a:cubicBezTo>
                    <a:pt x="338" y="146"/>
                    <a:pt x="332" y="153"/>
                    <a:pt x="324" y="154"/>
                  </a:cubicBezTo>
                  <a:cubicBezTo>
                    <a:pt x="316" y="156"/>
                    <a:pt x="308" y="150"/>
                    <a:pt x="307" y="141"/>
                  </a:cubicBezTo>
                  <a:cubicBezTo>
                    <a:pt x="306" y="133"/>
                    <a:pt x="312" y="125"/>
                    <a:pt x="320" y="124"/>
                  </a:cubicBezTo>
                  <a:close/>
                  <a:moveTo>
                    <a:pt x="468" y="477"/>
                  </a:moveTo>
                  <a:cubicBezTo>
                    <a:pt x="471" y="477"/>
                    <a:pt x="473" y="479"/>
                    <a:pt x="474" y="482"/>
                  </a:cubicBezTo>
                  <a:cubicBezTo>
                    <a:pt x="474" y="485"/>
                    <a:pt x="472" y="487"/>
                    <a:pt x="469" y="488"/>
                  </a:cubicBezTo>
                  <a:cubicBezTo>
                    <a:pt x="466" y="488"/>
                    <a:pt x="464" y="486"/>
                    <a:pt x="463" y="483"/>
                  </a:cubicBezTo>
                  <a:cubicBezTo>
                    <a:pt x="463" y="480"/>
                    <a:pt x="465" y="477"/>
                    <a:pt x="468" y="477"/>
                  </a:cubicBezTo>
                  <a:close/>
                  <a:moveTo>
                    <a:pt x="464" y="461"/>
                  </a:moveTo>
                  <a:cubicBezTo>
                    <a:pt x="465" y="461"/>
                    <a:pt x="466" y="462"/>
                    <a:pt x="466" y="463"/>
                  </a:cubicBezTo>
                  <a:cubicBezTo>
                    <a:pt x="466" y="464"/>
                    <a:pt x="465" y="465"/>
                    <a:pt x="464" y="465"/>
                  </a:cubicBezTo>
                  <a:cubicBezTo>
                    <a:pt x="463" y="465"/>
                    <a:pt x="462" y="464"/>
                    <a:pt x="462" y="463"/>
                  </a:cubicBezTo>
                  <a:cubicBezTo>
                    <a:pt x="462" y="462"/>
                    <a:pt x="463" y="461"/>
                    <a:pt x="464" y="461"/>
                  </a:cubicBezTo>
                  <a:close/>
                  <a:moveTo>
                    <a:pt x="467" y="465"/>
                  </a:moveTo>
                  <a:cubicBezTo>
                    <a:pt x="470" y="464"/>
                    <a:pt x="473" y="466"/>
                    <a:pt x="473" y="469"/>
                  </a:cubicBezTo>
                  <a:cubicBezTo>
                    <a:pt x="474" y="472"/>
                    <a:pt x="472" y="475"/>
                    <a:pt x="469" y="475"/>
                  </a:cubicBezTo>
                  <a:cubicBezTo>
                    <a:pt x="466" y="476"/>
                    <a:pt x="463" y="474"/>
                    <a:pt x="463" y="471"/>
                  </a:cubicBezTo>
                  <a:cubicBezTo>
                    <a:pt x="462" y="468"/>
                    <a:pt x="464" y="465"/>
                    <a:pt x="467" y="465"/>
                  </a:cubicBezTo>
                  <a:close/>
                  <a:moveTo>
                    <a:pt x="404" y="364"/>
                  </a:moveTo>
                  <a:cubicBezTo>
                    <a:pt x="405" y="364"/>
                    <a:pt x="406" y="364"/>
                    <a:pt x="406" y="365"/>
                  </a:cubicBezTo>
                  <a:cubicBezTo>
                    <a:pt x="406" y="366"/>
                    <a:pt x="406" y="367"/>
                    <a:pt x="405" y="367"/>
                  </a:cubicBezTo>
                  <a:cubicBezTo>
                    <a:pt x="403" y="368"/>
                    <a:pt x="403" y="367"/>
                    <a:pt x="402" y="366"/>
                  </a:cubicBezTo>
                  <a:cubicBezTo>
                    <a:pt x="402" y="365"/>
                    <a:pt x="403" y="364"/>
                    <a:pt x="404" y="364"/>
                  </a:cubicBezTo>
                  <a:close/>
                  <a:moveTo>
                    <a:pt x="464" y="400"/>
                  </a:moveTo>
                  <a:cubicBezTo>
                    <a:pt x="466" y="400"/>
                    <a:pt x="467" y="401"/>
                    <a:pt x="468" y="403"/>
                  </a:cubicBezTo>
                  <a:cubicBezTo>
                    <a:pt x="468" y="405"/>
                    <a:pt x="466" y="406"/>
                    <a:pt x="465" y="407"/>
                  </a:cubicBezTo>
                  <a:cubicBezTo>
                    <a:pt x="463" y="407"/>
                    <a:pt x="461" y="406"/>
                    <a:pt x="461" y="404"/>
                  </a:cubicBezTo>
                  <a:cubicBezTo>
                    <a:pt x="461" y="402"/>
                    <a:pt x="462" y="400"/>
                    <a:pt x="464" y="400"/>
                  </a:cubicBezTo>
                  <a:close/>
                  <a:moveTo>
                    <a:pt x="462" y="388"/>
                  </a:moveTo>
                  <a:cubicBezTo>
                    <a:pt x="465" y="387"/>
                    <a:pt x="467" y="389"/>
                    <a:pt x="468" y="392"/>
                  </a:cubicBezTo>
                  <a:cubicBezTo>
                    <a:pt x="468" y="395"/>
                    <a:pt x="466" y="398"/>
                    <a:pt x="463" y="398"/>
                  </a:cubicBezTo>
                  <a:cubicBezTo>
                    <a:pt x="460" y="399"/>
                    <a:pt x="457" y="397"/>
                    <a:pt x="457" y="394"/>
                  </a:cubicBezTo>
                  <a:cubicBezTo>
                    <a:pt x="457" y="391"/>
                    <a:pt x="459" y="388"/>
                    <a:pt x="462" y="388"/>
                  </a:cubicBezTo>
                  <a:close/>
                  <a:moveTo>
                    <a:pt x="452" y="330"/>
                  </a:moveTo>
                  <a:cubicBezTo>
                    <a:pt x="453" y="329"/>
                    <a:pt x="454" y="330"/>
                    <a:pt x="454" y="331"/>
                  </a:cubicBezTo>
                  <a:cubicBezTo>
                    <a:pt x="454" y="332"/>
                    <a:pt x="453" y="333"/>
                    <a:pt x="452" y="333"/>
                  </a:cubicBezTo>
                  <a:cubicBezTo>
                    <a:pt x="451" y="333"/>
                    <a:pt x="450" y="333"/>
                    <a:pt x="450" y="332"/>
                  </a:cubicBezTo>
                  <a:cubicBezTo>
                    <a:pt x="450" y="331"/>
                    <a:pt x="451" y="330"/>
                    <a:pt x="452" y="330"/>
                  </a:cubicBezTo>
                  <a:close/>
                  <a:moveTo>
                    <a:pt x="460" y="336"/>
                  </a:moveTo>
                  <a:cubicBezTo>
                    <a:pt x="461" y="336"/>
                    <a:pt x="462" y="337"/>
                    <a:pt x="462" y="338"/>
                  </a:cubicBezTo>
                  <a:cubicBezTo>
                    <a:pt x="463" y="339"/>
                    <a:pt x="462" y="340"/>
                    <a:pt x="461" y="340"/>
                  </a:cubicBezTo>
                  <a:cubicBezTo>
                    <a:pt x="460" y="340"/>
                    <a:pt x="459" y="339"/>
                    <a:pt x="459" y="338"/>
                  </a:cubicBezTo>
                  <a:cubicBezTo>
                    <a:pt x="459" y="337"/>
                    <a:pt x="459" y="336"/>
                    <a:pt x="460" y="336"/>
                  </a:cubicBezTo>
                  <a:close/>
                  <a:moveTo>
                    <a:pt x="455" y="365"/>
                  </a:moveTo>
                  <a:cubicBezTo>
                    <a:pt x="461" y="365"/>
                    <a:pt x="467" y="369"/>
                    <a:pt x="467" y="375"/>
                  </a:cubicBezTo>
                  <a:cubicBezTo>
                    <a:pt x="468" y="381"/>
                    <a:pt x="464" y="386"/>
                    <a:pt x="458" y="387"/>
                  </a:cubicBezTo>
                  <a:cubicBezTo>
                    <a:pt x="452" y="388"/>
                    <a:pt x="446" y="384"/>
                    <a:pt x="446" y="378"/>
                  </a:cubicBezTo>
                  <a:cubicBezTo>
                    <a:pt x="445" y="372"/>
                    <a:pt x="449" y="366"/>
                    <a:pt x="455" y="365"/>
                  </a:cubicBezTo>
                  <a:close/>
                  <a:moveTo>
                    <a:pt x="320" y="161"/>
                  </a:moveTo>
                  <a:cubicBezTo>
                    <a:pt x="321" y="161"/>
                    <a:pt x="322" y="162"/>
                    <a:pt x="322" y="163"/>
                  </a:cubicBezTo>
                  <a:cubicBezTo>
                    <a:pt x="322" y="164"/>
                    <a:pt x="322" y="165"/>
                    <a:pt x="321" y="165"/>
                  </a:cubicBezTo>
                  <a:cubicBezTo>
                    <a:pt x="320" y="165"/>
                    <a:pt x="319" y="164"/>
                    <a:pt x="319" y="163"/>
                  </a:cubicBezTo>
                  <a:cubicBezTo>
                    <a:pt x="318" y="162"/>
                    <a:pt x="319" y="161"/>
                    <a:pt x="320" y="161"/>
                  </a:cubicBezTo>
                  <a:close/>
                  <a:moveTo>
                    <a:pt x="290" y="328"/>
                  </a:moveTo>
                  <a:cubicBezTo>
                    <a:pt x="291" y="328"/>
                    <a:pt x="293" y="329"/>
                    <a:pt x="293" y="331"/>
                  </a:cubicBezTo>
                  <a:cubicBezTo>
                    <a:pt x="294" y="333"/>
                    <a:pt x="292" y="334"/>
                    <a:pt x="291" y="335"/>
                  </a:cubicBezTo>
                  <a:cubicBezTo>
                    <a:pt x="289" y="335"/>
                    <a:pt x="287" y="333"/>
                    <a:pt x="287" y="332"/>
                  </a:cubicBezTo>
                  <a:cubicBezTo>
                    <a:pt x="286" y="330"/>
                    <a:pt x="288" y="328"/>
                    <a:pt x="290" y="328"/>
                  </a:cubicBezTo>
                  <a:close/>
                  <a:moveTo>
                    <a:pt x="289" y="319"/>
                  </a:moveTo>
                  <a:cubicBezTo>
                    <a:pt x="291" y="318"/>
                    <a:pt x="292" y="320"/>
                    <a:pt x="293" y="322"/>
                  </a:cubicBezTo>
                  <a:cubicBezTo>
                    <a:pt x="293" y="323"/>
                    <a:pt x="292" y="325"/>
                    <a:pt x="290" y="325"/>
                  </a:cubicBezTo>
                  <a:cubicBezTo>
                    <a:pt x="288" y="326"/>
                    <a:pt x="286" y="324"/>
                    <a:pt x="286" y="322"/>
                  </a:cubicBezTo>
                  <a:cubicBezTo>
                    <a:pt x="286" y="321"/>
                    <a:pt x="287" y="319"/>
                    <a:pt x="289" y="319"/>
                  </a:cubicBezTo>
                  <a:close/>
                  <a:moveTo>
                    <a:pt x="297" y="122"/>
                  </a:moveTo>
                  <a:cubicBezTo>
                    <a:pt x="298" y="122"/>
                    <a:pt x="299" y="123"/>
                    <a:pt x="299" y="124"/>
                  </a:cubicBezTo>
                  <a:cubicBezTo>
                    <a:pt x="299" y="125"/>
                    <a:pt x="298" y="126"/>
                    <a:pt x="297" y="126"/>
                  </a:cubicBezTo>
                  <a:cubicBezTo>
                    <a:pt x="296" y="126"/>
                    <a:pt x="295" y="126"/>
                    <a:pt x="295" y="125"/>
                  </a:cubicBezTo>
                  <a:cubicBezTo>
                    <a:pt x="295" y="123"/>
                    <a:pt x="296" y="123"/>
                    <a:pt x="297" y="122"/>
                  </a:cubicBezTo>
                  <a:close/>
                  <a:moveTo>
                    <a:pt x="428" y="184"/>
                  </a:moveTo>
                  <a:cubicBezTo>
                    <a:pt x="429" y="184"/>
                    <a:pt x="430" y="184"/>
                    <a:pt x="430" y="185"/>
                  </a:cubicBezTo>
                  <a:cubicBezTo>
                    <a:pt x="430" y="186"/>
                    <a:pt x="429" y="187"/>
                    <a:pt x="428" y="188"/>
                  </a:cubicBezTo>
                  <a:cubicBezTo>
                    <a:pt x="427" y="188"/>
                    <a:pt x="426" y="187"/>
                    <a:pt x="426" y="186"/>
                  </a:cubicBezTo>
                  <a:cubicBezTo>
                    <a:pt x="426" y="185"/>
                    <a:pt x="427" y="184"/>
                    <a:pt x="428" y="184"/>
                  </a:cubicBezTo>
                  <a:close/>
                  <a:moveTo>
                    <a:pt x="416" y="190"/>
                  </a:moveTo>
                  <a:cubicBezTo>
                    <a:pt x="417" y="190"/>
                    <a:pt x="418" y="191"/>
                    <a:pt x="418" y="192"/>
                  </a:cubicBezTo>
                  <a:cubicBezTo>
                    <a:pt x="418" y="193"/>
                    <a:pt x="417" y="194"/>
                    <a:pt x="416" y="194"/>
                  </a:cubicBezTo>
                  <a:cubicBezTo>
                    <a:pt x="415" y="194"/>
                    <a:pt x="414" y="193"/>
                    <a:pt x="414" y="192"/>
                  </a:cubicBezTo>
                  <a:cubicBezTo>
                    <a:pt x="414" y="191"/>
                    <a:pt x="415" y="190"/>
                    <a:pt x="416" y="190"/>
                  </a:cubicBezTo>
                  <a:close/>
                  <a:moveTo>
                    <a:pt x="452" y="233"/>
                  </a:moveTo>
                  <a:cubicBezTo>
                    <a:pt x="453" y="233"/>
                    <a:pt x="454" y="234"/>
                    <a:pt x="455" y="235"/>
                  </a:cubicBezTo>
                  <a:cubicBezTo>
                    <a:pt x="455" y="236"/>
                    <a:pt x="454" y="237"/>
                    <a:pt x="453" y="237"/>
                  </a:cubicBezTo>
                  <a:cubicBezTo>
                    <a:pt x="452" y="237"/>
                    <a:pt x="451" y="236"/>
                    <a:pt x="451" y="235"/>
                  </a:cubicBezTo>
                  <a:cubicBezTo>
                    <a:pt x="451" y="234"/>
                    <a:pt x="451" y="234"/>
                    <a:pt x="452" y="233"/>
                  </a:cubicBezTo>
                  <a:close/>
                  <a:moveTo>
                    <a:pt x="445" y="254"/>
                  </a:moveTo>
                  <a:cubicBezTo>
                    <a:pt x="446" y="254"/>
                    <a:pt x="447" y="254"/>
                    <a:pt x="448" y="255"/>
                  </a:cubicBezTo>
                  <a:cubicBezTo>
                    <a:pt x="448" y="256"/>
                    <a:pt x="447" y="257"/>
                    <a:pt x="446" y="257"/>
                  </a:cubicBezTo>
                  <a:cubicBezTo>
                    <a:pt x="445" y="258"/>
                    <a:pt x="444" y="257"/>
                    <a:pt x="444" y="256"/>
                  </a:cubicBezTo>
                  <a:cubicBezTo>
                    <a:pt x="444" y="255"/>
                    <a:pt x="444" y="254"/>
                    <a:pt x="445" y="254"/>
                  </a:cubicBezTo>
                  <a:close/>
                  <a:moveTo>
                    <a:pt x="436" y="244"/>
                  </a:moveTo>
                  <a:cubicBezTo>
                    <a:pt x="437" y="244"/>
                    <a:pt x="438" y="245"/>
                    <a:pt x="438" y="246"/>
                  </a:cubicBezTo>
                  <a:cubicBezTo>
                    <a:pt x="438" y="247"/>
                    <a:pt x="438" y="248"/>
                    <a:pt x="437" y="248"/>
                  </a:cubicBezTo>
                  <a:cubicBezTo>
                    <a:pt x="436" y="248"/>
                    <a:pt x="435" y="247"/>
                    <a:pt x="434" y="246"/>
                  </a:cubicBezTo>
                  <a:cubicBezTo>
                    <a:pt x="434" y="245"/>
                    <a:pt x="435" y="244"/>
                    <a:pt x="436" y="244"/>
                  </a:cubicBezTo>
                  <a:close/>
                  <a:moveTo>
                    <a:pt x="439" y="250"/>
                  </a:moveTo>
                  <a:cubicBezTo>
                    <a:pt x="441" y="250"/>
                    <a:pt x="442" y="251"/>
                    <a:pt x="443" y="253"/>
                  </a:cubicBezTo>
                  <a:cubicBezTo>
                    <a:pt x="443" y="255"/>
                    <a:pt x="441" y="257"/>
                    <a:pt x="440" y="257"/>
                  </a:cubicBezTo>
                  <a:cubicBezTo>
                    <a:pt x="438" y="257"/>
                    <a:pt x="436" y="256"/>
                    <a:pt x="436" y="254"/>
                  </a:cubicBezTo>
                  <a:cubicBezTo>
                    <a:pt x="436" y="252"/>
                    <a:pt x="437" y="251"/>
                    <a:pt x="439" y="250"/>
                  </a:cubicBezTo>
                  <a:close/>
                  <a:moveTo>
                    <a:pt x="452" y="255"/>
                  </a:moveTo>
                  <a:cubicBezTo>
                    <a:pt x="455" y="254"/>
                    <a:pt x="458" y="256"/>
                    <a:pt x="458" y="259"/>
                  </a:cubicBezTo>
                  <a:cubicBezTo>
                    <a:pt x="459" y="262"/>
                    <a:pt x="457" y="265"/>
                    <a:pt x="454" y="265"/>
                  </a:cubicBezTo>
                  <a:cubicBezTo>
                    <a:pt x="451" y="266"/>
                    <a:pt x="448" y="264"/>
                    <a:pt x="448" y="261"/>
                  </a:cubicBezTo>
                  <a:cubicBezTo>
                    <a:pt x="447" y="258"/>
                    <a:pt x="449" y="255"/>
                    <a:pt x="452" y="255"/>
                  </a:cubicBezTo>
                  <a:close/>
                  <a:moveTo>
                    <a:pt x="403" y="514"/>
                  </a:moveTo>
                  <a:cubicBezTo>
                    <a:pt x="404" y="514"/>
                    <a:pt x="405" y="515"/>
                    <a:pt x="405" y="516"/>
                  </a:cubicBezTo>
                  <a:cubicBezTo>
                    <a:pt x="405" y="517"/>
                    <a:pt x="405" y="518"/>
                    <a:pt x="404" y="518"/>
                  </a:cubicBezTo>
                  <a:cubicBezTo>
                    <a:pt x="403" y="518"/>
                    <a:pt x="402" y="517"/>
                    <a:pt x="402" y="516"/>
                  </a:cubicBezTo>
                  <a:cubicBezTo>
                    <a:pt x="402" y="515"/>
                    <a:pt x="402" y="514"/>
                    <a:pt x="403" y="514"/>
                  </a:cubicBezTo>
                  <a:close/>
                  <a:moveTo>
                    <a:pt x="312" y="554"/>
                  </a:moveTo>
                  <a:cubicBezTo>
                    <a:pt x="313" y="554"/>
                    <a:pt x="314" y="555"/>
                    <a:pt x="314" y="556"/>
                  </a:cubicBezTo>
                  <a:cubicBezTo>
                    <a:pt x="315" y="557"/>
                    <a:pt x="314" y="558"/>
                    <a:pt x="313" y="558"/>
                  </a:cubicBezTo>
                  <a:cubicBezTo>
                    <a:pt x="312" y="558"/>
                    <a:pt x="311" y="557"/>
                    <a:pt x="311" y="556"/>
                  </a:cubicBezTo>
                  <a:cubicBezTo>
                    <a:pt x="311" y="555"/>
                    <a:pt x="311" y="554"/>
                    <a:pt x="312" y="554"/>
                  </a:cubicBezTo>
                  <a:close/>
                  <a:moveTo>
                    <a:pt x="288" y="560"/>
                  </a:moveTo>
                  <a:cubicBezTo>
                    <a:pt x="289" y="560"/>
                    <a:pt x="290" y="560"/>
                    <a:pt x="290" y="561"/>
                  </a:cubicBezTo>
                  <a:cubicBezTo>
                    <a:pt x="290" y="562"/>
                    <a:pt x="289" y="563"/>
                    <a:pt x="288" y="563"/>
                  </a:cubicBezTo>
                  <a:cubicBezTo>
                    <a:pt x="287" y="563"/>
                    <a:pt x="286" y="563"/>
                    <a:pt x="286" y="562"/>
                  </a:cubicBezTo>
                  <a:cubicBezTo>
                    <a:pt x="286" y="561"/>
                    <a:pt x="287" y="560"/>
                    <a:pt x="288" y="560"/>
                  </a:cubicBezTo>
                  <a:close/>
                  <a:moveTo>
                    <a:pt x="200" y="349"/>
                  </a:moveTo>
                  <a:cubicBezTo>
                    <a:pt x="201" y="349"/>
                    <a:pt x="202" y="350"/>
                    <a:pt x="202" y="351"/>
                  </a:cubicBezTo>
                  <a:cubicBezTo>
                    <a:pt x="202" y="352"/>
                    <a:pt x="202" y="353"/>
                    <a:pt x="201" y="353"/>
                  </a:cubicBezTo>
                  <a:cubicBezTo>
                    <a:pt x="200" y="353"/>
                    <a:pt x="199" y="352"/>
                    <a:pt x="199" y="351"/>
                  </a:cubicBezTo>
                  <a:cubicBezTo>
                    <a:pt x="198" y="350"/>
                    <a:pt x="199" y="349"/>
                    <a:pt x="200" y="349"/>
                  </a:cubicBezTo>
                  <a:close/>
                  <a:moveTo>
                    <a:pt x="211" y="344"/>
                  </a:moveTo>
                  <a:cubicBezTo>
                    <a:pt x="212" y="344"/>
                    <a:pt x="213" y="344"/>
                    <a:pt x="214" y="345"/>
                  </a:cubicBezTo>
                  <a:cubicBezTo>
                    <a:pt x="214" y="346"/>
                    <a:pt x="213" y="347"/>
                    <a:pt x="212" y="347"/>
                  </a:cubicBezTo>
                  <a:cubicBezTo>
                    <a:pt x="211" y="348"/>
                    <a:pt x="210" y="347"/>
                    <a:pt x="210" y="346"/>
                  </a:cubicBezTo>
                  <a:cubicBezTo>
                    <a:pt x="210" y="345"/>
                    <a:pt x="210" y="344"/>
                    <a:pt x="211" y="344"/>
                  </a:cubicBezTo>
                  <a:close/>
                  <a:moveTo>
                    <a:pt x="201" y="296"/>
                  </a:moveTo>
                  <a:cubicBezTo>
                    <a:pt x="202" y="295"/>
                    <a:pt x="203" y="296"/>
                    <a:pt x="203" y="297"/>
                  </a:cubicBezTo>
                  <a:cubicBezTo>
                    <a:pt x="203" y="298"/>
                    <a:pt x="202" y="299"/>
                    <a:pt x="201" y="299"/>
                  </a:cubicBezTo>
                  <a:cubicBezTo>
                    <a:pt x="200" y="299"/>
                    <a:pt x="199" y="299"/>
                    <a:pt x="199" y="298"/>
                  </a:cubicBezTo>
                  <a:cubicBezTo>
                    <a:pt x="199" y="297"/>
                    <a:pt x="200" y="296"/>
                    <a:pt x="201" y="296"/>
                  </a:cubicBezTo>
                  <a:close/>
                  <a:moveTo>
                    <a:pt x="219" y="299"/>
                  </a:moveTo>
                  <a:cubicBezTo>
                    <a:pt x="221" y="299"/>
                    <a:pt x="223" y="300"/>
                    <a:pt x="223" y="302"/>
                  </a:cubicBezTo>
                  <a:cubicBezTo>
                    <a:pt x="223" y="304"/>
                    <a:pt x="222" y="305"/>
                    <a:pt x="220" y="306"/>
                  </a:cubicBezTo>
                  <a:cubicBezTo>
                    <a:pt x="218" y="306"/>
                    <a:pt x="217" y="304"/>
                    <a:pt x="216" y="303"/>
                  </a:cubicBezTo>
                  <a:cubicBezTo>
                    <a:pt x="216" y="301"/>
                    <a:pt x="217" y="299"/>
                    <a:pt x="219" y="299"/>
                  </a:cubicBezTo>
                  <a:close/>
                  <a:moveTo>
                    <a:pt x="236" y="368"/>
                  </a:moveTo>
                  <a:cubicBezTo>
                    <a:pt x="237" y="368"/>
                    <a:pt x="238" y="369"/>
                    <a:pt x="238" y="370"/>
                  </a:cubicBezTo>
                  <a:cubicBezTo>
                    <a:pt x="238" y="371"/>
                    <a:pt x="237" y="372"/>
                    <a:pt x="236" y="372"/>
                  </a:cubicBezTo>
                  <a:cubicBezTo>
                    <a:pt x="235" y="372"/>
                    <a:pt x="234" y="371"/>
                    <a:pt x="234" y="370"/>
                  </a:cubicBezTo>
                  <a:cubicBezTo>
                    <a:pt x="234" y="369"/>
                    <a:pt x="235" y="368"/>
                    <a:pt x="236" y="368"/>
                  </a:cubicBezTo>
                  <a:close/>
                  <a:moveTo>
                    <a:pt x="201" y="362"/>
                  </a:moveTo>
                  <a:cubicBezTo>
                    <a:pt x="202" y="362"/>
                    <a:pt x="203" y="363"/>
                    <a:pt x="203" y="364"/>
                  </a:cubicBezTo>
                  <a:cubicBezTo>
                    <a:pt x="204" y="365"/>
                    <a:pt x="203" y="366"/>
                    <a:pt x="202" y="366"/>
                  </a:cubicBezTo>
                  <a:cubicBezTo>
                    <a:pt x="201" y="366"/>
                    <a:pt x="200" y="365"/>
                    <a:pt x="200" y="364"/>
                  </a:cubicBezTo>
                  <a:cubicBezTo>
                    <a:pt x="200" y="363"/>
                    <a:pt x="200" y="362"/>
                    <a:pt x="201" y="362"/>
                  </a:cubicBezTo>
                  <a:close/>
                  <a:moveTo>
                    <a:pt x="221" y="359"/>
                  </a:moveTo>
                  <a:cubicBezTo>
                    <a:pt x="222" y="359"/>
                    <a:pt x="223" y="360"/>
                    <a:pt x="223" y="361"/>
                  </a:cubicBezTo>
                  <a:cubicBezTo>
                    <a:pt x="223" y="362"/>
                    <a:pt x="223" y="363"/>
                    <a:pt x="222" y="363"/>
                  </a:cubicBezTo>
                  <a:cubicBezTo>
                    <a:pt x="221" y="363"/>
                    <a:pt x="220" y="362"/>
                    <a:pt x="220" y="361"/>
                  </a:cubicBezTo>
                  <a:cubicBezTo>
                    <a:pt x="220" y="360"/>
                    <a:pt x="220" y="359"/>
                    <a:pt x="221" y="359"/>
                  </a:cubicBezTo>
                  <a:close/>
                  <a:moveTo>
                    <a:pt x="210" y="349"/>
                  </a:moveTo>
                  <a:cubicBezTo>
                    <a:pt x="214" y="348"/>
                    <a:pt x="217" y="351"/>
                    <a:pt x="218" y="355"/>
                  </a:cubicBezTo>
                  <a:cubicBezTo>
                    <a:pt x="218" y="359"/>
                    <a:pt x="216" y="363"/>
                    <a:pt x="211" y="363"/>
                  </a:cubicBezTo>
                  <a:cubicBezTo>
                    <a:pt x="207" y="364"/>
                    <a:pt x="204" y="361"/>
                    <a:pt x="203" y="357"/>
                  </a:cubicBezTo>
                  <a:cubicBezTo>
                    <a:pt x="203" y="353"/>
                    <a:pt x="205" y="349"/>
                    <a:pt x="210" y="349"/>
                  </a:cubicBezTo>
                  <a:close/>
                  <a:moveTo>
                    <a:pt x="194" y="353"/>
                  </a:moveTo>
                  <a:cubicBezTo>
                    <a:pt x="197" y="352"/>
                    <a:pt x="200" y="354"/>
                    <a:pt x="200" y="357"/>
                  </a:cubicBezTo>
                  <a:cubicBezTo>
                    <a:pt x="201" y="360"/>
                    <a:pt x="199" y="363"/>
                    <a:pt x="196" y="363"/>
                  </a:cubicBezTo>
                  <a:cubicBezTo>
                    <a:pt x="193" y="364"/>
                    <a:pt x="190" y="362"/>
                    <a:pt x="190" y="359"/>
                  </a:cubicBezTo>
                  <a:cubicBezTo>
                    <a:pt x="189" y="356"/>
                    <a:pt x="191" y="353"/>
                    <a:pt x="194" y="353"/>
                  </a:cubicBezTo>
                  <a:close/>
                  <a:moveTo>
                    <a:pt x="203" y="411"/>
                  </a:moveTo>
                  <a:cubicBezTo>
                    <a:pt x="204" y="410"/>
                    <a:pt x="206" y="412"/>
                    <a:pt x="206" y="414"/>
                  </a:cubicBezTo>
                  <a:cubicBezTo>
                    <a:pt x="207" y="415"/>
                    <a:pt x="205" y="417"/>
                    <a:pt x="203" y="417"/>
                  </a:cubicBezTo>
                  <a:cubicBezTo>
                    <a:pt x="202" y="418"/>
                    <a:pt x="200" y="416"/>
                    <a:pt x="200" y="414"/>
                  </a:cubicBezTo>
                  <a:cubicBezTo>
                    <a:pt x="199" y="413"/>
                    <a:pt x="201" y="411"/>
                    <a:pt x="203" y="411"/>
                  </a:cubicBezTo>
                  <a:close/>
                  <a:moveTo>
                    <a:pt x="316" y="573"/>
                  </a:moveTo>
                  <a:cubicBezTo>
                    <a:pt x="317" y="573"/>
                    <a:pt x="318" y="573"/>
                    <a:pt x="318" y="574"/>
                  </a:cubicBezTo>
                  <a:cubicBezTo>
                    <a:pt x="318" y="575"/>
                    <a:pt x="318" y="576"/>
                    <a:pt x="317" y="576"/>
                  </a:cubicBezTo>
                  <a:cubicBezTo>
                    <a:pt x="316" y="577"/>
                    <a:pt x="315" y="576"/>
                    <a:pt x="314" y="575"/>
                  </a:cubicBezTo>
                  <a:cubicBezTo>
                    <a:pt x="314" y="574"/>
                    <a:pt x="315" y="573"/>
                    <a:pt x="316" y="573"/>
                  </a:cubicBezTo>
                  <a:close/>
                  <a:moveTo>
                    <a:pt x="275" y="566"/>
                  </a:moveTo>
                  <a:cubicBezTo>
                    <a:pt x="276" y="566"/>
                    <a:pt x="277" y="567"/>
                    <a:pt x="277" y="568"/>
                  </a:cubicBezTo>
                  <a:cubicBezTo>
                    <a:pt x="277" y="569"/>
                    <a:pt x="277" y="570"/>
                    <a:pt x="276" y="570"/>
                  </a:cubicBezTo>
                  <a:cubicBezTo>
                    <a:pt x="275" y="570"/>
                    <a:pt x="274" y="570"/>
                    <a:pt x="274" y="569"/>
                  </a:cubicBezTo>
                  <a:cubicBezTo>
                    <a:pt x="273" y="568"/>
                    <a:pt x="274" y="567"/>
                    <a:pt x="275" y="566"/>
                  </a:cubicBezTo>
                  <a:close/>
                  <a:moveTo>
                    <a:pt x="344" y="567"/>
                  </a:moveTo>
                  <a:cubicBezTo>
                    <a:pt x="346" y="566"/>
                    <a:pt x="348" y="568"/>
                    <a:pt x="348" y="570"/>
                  </a:cubicBezTo>
                  <a:cubicBezTo>
                    <a:pt x="348" y="571"/>
                    <a:pt x="347" y="573"/>
                    <a:pt x="345" y="573"/>
                  </a:cubicBezTo>
                  <a:cubicBezTo>
                    <a:pt x="343" y="574"/>
                    <a:pt x="341" y="572"/>
                    <a:pt x="341" y="571"/>
                  </a:cubicBezTo>
                  <a:cubicBezTo>
                    <a:pt x="341" y="569"/>
                    <a:pt x="342" y="567"/>
                    <a:pt x="344" y="567"/>
                  </a:cubicBezTo>
                  <a:close/>
                  <a:moveTo>
                    <a:pt x="358" y="535"/>
                  </a:moveTo>
                  <a:cubicBezTo>
                    <a:pt x="359" y="535"/>
                    <a:pt x="360" y="535"/>
                    <a:pt x="360" y="536"/>
                  </a:cubicBezTo>
                  <a:cubicBezTo>
                    <a:pt x="360" y="537"/>
                    <a:pt x="360" y="538"/>
                    <a:pt x="359" y="539"/>
                  </a:cubicBezTo>
                  <a:cubicBezTo>
                    <a:pt x="358" y="539"/>
                    <a:pt x="357" y="538"/>
                    <a:pt x="357" y="537"/>
                  </a:cubicBezTo>
                  <a:cubicBezTo>
                    <a:pt x="356" y="536"/>
                    <a:pt x="357" y="535"/>
                    <a:pt x="358" y="535"/>
                  </a:cubicBezTo>
                  <a:close/>
                  <a:moveTo>
                    <a:pt x="374" y="527"/>
                  </a:moveTo>
                  <a:cubicBezTo>
                    <a:pt x="375" y="527"/>
                    <a:pt x="376" y="528"/>
                    <a:pt x="376" y="529"/>
                  </a:cubicBezTo>
                  <a:cubicBezTo>
                    <a:pt x="376" y="530"/>
                    <a:pt x="375" y="531"/>
                    <a:pt x="374" y="531"/>
                  </a:cubicBezTo>
                  <a:cubicBezTo>
                    <a:pt x="373" y="531"/>
                    <a:pt x="372" y="531"/>
                    <a:pt x="372" y="530"/>
                  </a:cubicBezTo>
                  <a:cubicBezTo>
                    <a:pt x="372" y="528"/>
                    <a:pt x="373" y="528"/>
                    <a:pt x="374" y="527"/>
                  </a:cubicBezTo>
                  <a:close/>
                  <a:moveTo>
                    <a:pt x="345" y="541"/>
                  </a:moveTo>
                  <a:cubicBezTo>
                    <a:pt x="346" y="540"/>
                    <a:pt x="347" y="541"/>
                    <a:pt x="347" y="542"/>
                  </a:cubicBezTo>
                  <a:cubicBezTo>
                    <a:pt x="347" y="543"/>
                    <a:pt x="346" y="544"/>
                    <a:pt x="345" y="544"/>
                  </a:cubicBezTo>
                  <a:cubicBezTo>
                    <a:pt x="344" y="544"/>
                    <a:pt x="343" y="544"/>
                    <a:pt x="343" y="543"/>
                  </a:cubicBezTo>
                  <a:cubicBezTo>
                    <a:pt x="343" y="542"/>
                    <a:pt x="344" y="541"/>
                    <a:pt x="345" y="541"/>
                  </a:cubicBezTo>
                  <a:close/>
                  <a:moveTo>
                    <a:pt x="333" y="543"/>
                  </a:moveTo>
                  <a:cubicBezTo>
                    <a:pt x="334" y="543"/>
                    <a:pt x="335" y="544"/>
                    <a:pt x="335" y="545"/>
                  </a:cubicBezTo>
                  <a:cubicBezTo>
                    <a:pt x="335" y="546"/>
                    <a:pt x="334" y="547"/>
                    <a:pt x="333" y="547"/>
                  </a:cubicBezTo>
                  <a:cubicBezTo>
                    <a:pt x="332" y="547"/>
                    <a:pt x="331" y="546"/>
                    <a:pt x="331" y="545"/>
                  </a:cubicBezTo>
                  <a:cubicBezTo>
                    <a:pt x="331" y="544"/>
                    <a:pt x="332" y="543"/>
                    <a:pt x="333" y="543"/>
                  </a:cubicBezTo>
                  <a:close/>
                  <a:moveTo>
                    <a:pt x="339" y="543"/>
                  </a:moveTo>
                  <a:cubicBezTo>
                    <a:pt x="341" y="543"/>
                    <a:pt x="343" y="544"/>
                    <a:pt x="343" y="546"/>
                  </a:cubicBezTo>
                  <a:cubicBezTo>
                    <a:pt x="343" y="548"/>
                    <a:pt x="342" y="550"/>
                    <a:pt x="340" y="550"/>
                  </a:cubicBezTo>
                  <a:cubicBezTo>
                    <a:pt x="338" y="550"/>
                    <a:pt x="336" y="549"/>
                    <a:pt x="336" y="547"/>
                  </a:cubicBezTo>
                  <a:cubicBezTo>
                    <a:pt x="336" y="545"/>
                    <a:pt x="337" y="543"/>
                    <a:pt x="339" y="543"/>
                  </a:cubicBezTo>
                  <a:close/>
                  <a:moveTo>
                    <a:pt x="351" y="534"/>
                  </a:moveTo>
                  <a:cubicBezTo>
                    <a:pt x="353" y="533"/>
                    <a:pt x="354" y="535"/>
                    <a:pt x="355" y="536"/>
                  </a:cubicBezTo>
                  <a:cubicBezTo>
                    <a:pt x="355" y="538"/>
                    <a:pt x="353" y="540"/>
                    <a:pt x="352" y="540"/>
                  </a:cubicBezTo>
                  <a:cubicBezTo>
                    <a:pt x="350" y="541"/>
                    <a:pt x="348" y="539"/>
                    <a:pt x="348" y="537"/>
                  </a:cubicBezTo>
                  <a:cubicBezTo>
                    <a:pt x="348" y="536"/>
                    <a:pt x="349" y="534"/>
                    <a:pt x="351" y="534"/>
                  </a:cubicBezTo>
                  <a:close/>
                  <a:moveTo>
                    <a:pt x="366" y="530"/>
                  </a:moveTo>
                  <a:cubicBezTo>
                    <a:pt x="369" y="530"/>
                    <a:pt x="372" y="532"/>
                    <a:pt x="372" y="534"/>
                  </a:cubicBezTo>
                  <a:cubicBezTo>
                    <a:pt x="373" y="537"/>
                    <a:pt x="371" y="540"/>
                    <a:pt x="368" y="540"/>
                  </a:cubicBezTo>
                  <a:cubicBezTo>
                    <a:pt x="365" y="541"/>
                    <a:pt x="362" y="539"/>
                    <a:pt x="362" y="536"/>
                  </a:cubicBezTo>
                  <a:cubicBezTo>
                    <a:pt x="361" y="533"/>
                    <a:pt x="364" y="530"/>
                    <a:pt x="366" y="530"/>
                  </a:cubicBezTo>
                  <a:close/>
                  <a:moveTo>
                    <a:pt x="355" y="518"/>
                  </a:moveTo>
                  <a:cubicBezTo>
                    <a:pt x="356" y="518"/>
                    <a:pt x="357" y="519"/>
                    <a:pt x="357" y="520"/>
                  </a:cubicBezTo>
                  <a:cubicBezTo>
                    <a:pt x="357" y="521"/>
                    <a:pt x="357" y="522"/>
                    <a:pt x="356" y="522"/>
                  </a:cubicBezTo>
                  <a:cubicBezTo>
                    <a:pt x="355" y="522"/>
                    <a:pt x="354" y="521"/>
                    <a:pt x="354" y="520"/>
                  </a:cubicBezTo>
                  <a:cubicBezTo>
                    <a:pt x="353" y="519"/>
                    <a:pt x="354" y="518"/>
                    <a:pt x="355" y="518"/>
                  </a:cubicBezTo>
                  <a:close/>
                  <a:moveTo>
                    <a:pt x="372" y="508"/>
                  </a:moveTo>
                  <a:cubicBezTo>
                    <a:pt x="373" y="508"/>
                    <a:pt x="374" y="509"/>
                    <a:pt x="374" y="510"/>
                  </a:cubicBezTo>
                  <a:cubicBezTo>
                    <a:pt x="375" y="511"/>
                    <a:pt x="374" y="512"/>
                    <a:pt x="373" y="512"/>
                  </a:cubicBezTo>
                  <a:cubicBezTo>
                    <a:pt x="372" y="512"/>
                    <a:pt x="371" y="511"/>
                    <a:pt x="371" y="510"/>
                  </a:cubicBezTo>
                  <a:cubicBezTo>
                    <a:pt x="371" y="509"/>
                    <a:pt x="371" y="508"/>
                    <a:pt x="372" y="508"/>
                  </a:cubicBezTo>
                  <a:close/>
                  <a:moveTo>
                    <a:pt x="411" y="510"/>
                  </a:moveTo>
                  <a:cubicBezTo>
                    <a:pt x="414" y="509"/>
                    <a:pt x="417" y="511"/>
                    <a:pt x="417" y="514"/>
                  </a:cubicBezTo>
                  <a:cubicBezTo>
                    <a:pt x="418" y="517"/>
                    <a:pt x="416" y="520"/>
                    <a:pt x="413" y="520"/>
                  </a:cubicBezTo>
                  <a:cubicBezTo>
                    <a:pt x="410" y="521"/>
                    <a:pt x="407" y="519"/>
                    <a:pt x="407" y="516"/>
                  </a:cubicBezTo>
                  <a:cubicBezTo>
                    <a:pt x="406" y="513"/>
                    <a:pt x="408" y="510"/>
                    <a:pt x="411" y="510"/>
                  </a:cubicBezTo>
                  <a:close/>
                  <a:moveTo>
                    <a:pt x="419" y="560"/>
                  </a:moveTo>
                  <a:cubicBezTo>
                    <a:pt x="420" y="560"/>
                    <a:pt x="421" y="561"/>
                    <a:pt x="421" y="562"/>
                  </a:cubicBezTo>
                  <a:cubicBezTo>
                    <a:pt x="421" y="563"/>
                    <a:pt x="420" y="564"/>
                    <a:pt x="419" y="564"/>
                  </a:cubicBezTo>
                  <a:cubicBezTo>
                    <a:pt x="418" y="564"/>
                    <a:pt x="417" y="564"/>
                    <a:pt x="417" y="563"/>
                  </a:cubicBezTo>
                  <a:cubicBezTo>
                    <a:pt x="417" y="562"/>
                    <a:pt x="418" y="561"/>
                    <a:pt x="419" y="560"/>
                  </a:cubicBezTo>
                  <a:close/>
                  <a:moveTo>
                    <a:pt x="438" y="559"/>
                  </a:moveTo>
                  <a:cubicBezTo>
                    <a:pt x="439" y="559"/>
                    <a:pt x="440" y="559"/>
                    <a:pt x="440" y="560"/>
                  </a:cubicBezTo>
                  <a:cubicBezTo>
                    <a:pt x="440" y="562"/>
                    <a:pt x="440" y="562"/>
                    <a:pt x="439" y="563"/>
                  </a:cubicBezTo>
                  <a:cubicBezTo>
                    <a:pt x="438" y="563"/>
                    <a:pt x="437" y="562"/>
                    <a:pt x="437" y="561"/>
                  </a:cubicBezTo>
                  <a:cubicBezTo>
                    <a:pt x="436" y="560"/>
                    <a:pt x="437" y="559"/>
                    <a:pt x="438" y="559"/>
                  </a:cubicBezTo>
                  <a:close/>
                  <a:moveTo>
                    <a:pt x="456" y="557"/>
                  </a:moveTo>
                  <a:cubicBezTo>
                    <a:pt x="457" y="557"/>
                    <a:pt x="458" y="557"/>
                    <a:pt x="458" y="558"/>
                  </a:cubicBezTo>
                  <a:cubicBezTo>
                    <a:pt x="458" y="559"/>
                    <a:pt x="457" y="560"/>
                    <a:pt x="456" y="560"/>
                  </a:cubicBezTo>
                  <a:cubicBezTo>
                    <a:pt x="455" y="561"/>
                    <a:pt x="454" y="560"/>
                    <a:pt x="454" y="559"/>
                  </a:cubicBezTo>
                  <a:cubicBezTo>
                    <a:pt x="454" y="558"/>
                    <a:pt x="455" y="557"/>
                    <a:pt x="456" y="557"/>
                  </a:cubicBezTo>
                  <a:close/>
                  <a:moveTo>
                    <a:pt x="454" y="541"/>
                  </a:moveTo>
                  <a:cubicBezTo>
                    <a:pt x="456" y="541"/>
                    <a:pt x="458" y="542"/>
                    <a:pt x="458" y="544"/>
                  </a:cubicBezTo>
                  <a:cubicBezTo>
                    <a:pt x="458" y="546"/>
                    <a:pt x="457" y="548"/>
                    <a:pt x="455" y="548"/>
                  </a:cubicBezTo>
                  <a:cubicBezTo>
                    <a:pt x="453" y="548"/>
                    <a:pt x="451" y="547"/>
                    <a:pt x="451" y="545"/>
                  </a:cubicBezTo>
                  <a:cubicBezTo>
                    <a:pt x="451" y="543"/>
                    <a:pt x="452" y="541"/>
                    <a:pt x="454" y="541"/>
                  </a:cubicBezTo>
                  <a:close/>
                  <a:moveTo>
                    <a:pt x="437" y="543"/>
                  </a:moveTo>
                  <a:cubicBezTo>
                    <a:pt x="439" y="543"/>
                    <a:pt x="440" y="545"/>
                    <a:pt x="441" y="546"/>
                  </a:cubicBezTo>
                  <a:cubicBezTo>
                    <a:pt x="441" y="548"/>
                    <a:pt x="439" y="550"/>
                    <a:pt x="438" y="550"/>
                  </a:cubicBezTo>
                  <a:cubicBezTo>
                    <a:pt x="436" y="550"/>
                    <a:pt x="434" y="549"/>
                    <a:pt x="434" y="547"/>
                  </a:cubicBezTo>
                  <a:cubicBezTo>
                    <a:pt x="434" y="545"/>
                    <a:pt x="435" y="544"/>
                    <a:pt x="437" y="543"/>
                  </a:cubicBezTo>
                  <a:close/>
                  <a:moveTo>
                    <a:pt x="445" y="547"/>
                  </a:moveTo>
                  <a:cubicBezTo>
                    <a:pt x="449" y="546"/>
                    <a:pt x="453" y="549"/>
                    <a:pt x="454" y="553"/>
                  </a:cubicBezTo>
                  <a:cubicBezTo>
                    <a:pt x="454" y="557"/>
                    <a:pt x="451" y="561"/>
                    <a:pt x="447" y="562"/>
                  </a:cubicBezTo>
                  <a:cubicBezTo>
                    <a:pt x="443" y="562"/>
                    <a:pt x="440" y="559"/>
                    <a:pt x="439" y="555"/>
                  </a:cubicBezTo>
                  <a:cubicBezTo>
                    <a:pt x="439" y="551"/>
                    <a:pt x="441" y="547"/>
                    <a:pt x="445" y="547"/>
                  </a:cubicBezTo>
                  <a:close/>
                  <a:moveTo>
                    <a:pt x="428" y="540"/>
                  </a:moveTo>
                  <a:cubicBezTo>
                    <a:pt x="430" y="540"/>
                    <a:pt x="431" y="541"/>
                    <a:pt x="431" y="543"/>
                  </a:cubicBezTo>
                  <a:cubicBezTo>
                    <a:pt x="432" y="545"/>
                    <a:pt x="430" y="546"/>
                    <a:pt x="429" y="547"/>
                  </a:cubicBezTo>
                  <a:cubicBezTo>
                    <a:pt x="427" y="547"/>
                    <a:pt x="425" y="545"/>
                    <a:pt x="425" y="544"/>
                  </a:cubicBezTo>
                  <a:cubicBezTo>
                    <a:pt x="424" y="542"/>
                    <a:pt x="426" y="540"/>
                    <a:pt x="428" y="540"/>
                  </a:cubicBezTo>
                  <a:close/>
                  <a:moveTo>
                    <a:pt x="464" y="535"/>
                  </a:moveTo>
                  <a:cubicBezTo>
                    <a:pt x="466" y="534"/>
                    <a:pt x="468" y="536"/>
                    <a:pt x="468" y="537"/>
                  </a:cubicBezTo>
                  <a:cubicBezTo>
                    <a:pt x="468" y="539"/>
                    <a:pt x="467" y="541"/>
                    <a:pt x="465" y="541"/>
                  </a:cubicBezTo>
                  <a:cubicBezTo>
                    <a:pt x="463" y="542"/>
                    <a:pt x="462" y="540"/>
                    <a:pt x="461" y="538"/>
                  </a:cubicBezTo>
                  <a:cubicBezTo>
                    <a:pt x="461" y="537"/>
                    <a:pt x="462" y="535"/>
                    <a:pt x="464" y="535"/>
                  </a:cubicBezTo>
                  <a:close/>
                  <a:moveTo>
                    <a:pt x="463" y="545"/>
                  </a:moveTo>
                  <a:cubicBezTo>
                    <a:pt x="467" y="544"/>
                    <a:pt x="471" y="547"/>
                    <a:pt x="472" y="551"/>
                  </a:cubicBezTo>
                  <a:cubicBezTo>
                    <a:pt x="472" y="555"/>
                    <a:pt x="469" y="559"/>
                    <a:pt x="465" y="559"/>
                  </a:cubicBezTo>
                  <a:cubicBezTo>
                    <a:pt x="461" y="560"/>
                    <a:pt x="458" y="557"/>
                    <a:pt x="457" y="553"/>
                  </a:cubicBezTo>
                  <a:cubicBezTo>
                    <a:pt x="456" y="549"/>
                    <a:pt x="459" y="545"/>
                    <a:pt x="463" y="545"/>
                  </a:cubicBezTo>
                  <a:close/>
                  <a:moveTo>
                    <a:pt x="428" y="549"/>
                  </a:moveTo>
                  <a:cubicBezTo>
                    <a:pt x="432" y="548"/>
                    <a:pt x="436" y="551"/>
                    <a:pt x="436" y="555"/>
                  </a:cubicBezTo>
                  <a:cubicBezTo>
                    <a:pt x="437" y="559"/>
                    <a:pt x="434" y="563"/>
                    <a:pt x="430" y="564"/>
                  </a:cubicBezTo>
                  <a:cubicBezTo>
                    <a:pt x="426" y="564"/>
                    <a:pt x="422" y="561"/>
                    <a:pt x="422" y="557"/>
                  </a:cubicBezTo>
                  <a:cubicBezTo>
                    <a:pt x="421" y="553"/>
                    <a:pt x="424" y="550"/>
                    <a:pt x="428" y="549"/>
                  </a:cubicBezTo>
                  <a:close/>
                  <a:moveTo>
                    <a:pt x="357" y="541"/>
                  </a:moveTo>
                  <a:cubicBezTo>
                    <a:pt x="365" y="540"/>
                    <a:pt x="373" y="546"/>
                    <a:pt x="374" y="554"/>
                  </a:cubicBezTo>
                  <a:cubicBezTo>
                    <a:pt x="375" y="562"/>
                    <a:pt x="369" y="570"/>
                    <a:pt x="361" y="571"/>
                  </a:cubicBezTo>
                  <a:cubicBezTo>
                    <a:pt x="352" y="572"/>
                    <a:pt x="345" y="566"/>
                    <a:pt x="343" y="558"/>
                  </a:cubicBezTo>
                  <a:cubicBezTo>
                    <a:pt x="342" y="550"/>
                    <a:pt x="348" y="542"/>
                    <a:pt x="357" y="541"/>
                  </a:cubicBezTo>
                  <a:close/>
                  <a:moveTo>
                    <a:pt x="327" y="549"/>
                  </a:moveTo>
                  <a:cubicBezTo>
                    <a:pt x="334" y="548"/>
                    <a:pt x="340" y="553"/>
                    <a:pt x="341" y="561"/>
                  </a:cubicBezTo>
                  <a:cubicBezTo>
                    <a:pt x="342" y="568"/>
                    <a:pt x="337" y="574"/>
                    <a:pt x="330" y="575"/>
                  </a:cubicBezTo>
                  <a:cubicBezTo>
                    <a:pt x="323" y="576"/>
                    <a:pt x="316" y="571"/>
                    <a:pt x="315" y="564"/>
                  </a:cubicBezTo>
                  <a:cubicBezTo>
                    <a:pt x="314" y="557"/>
                    <a:pt x="319" y="550"/>
                    <a:pt x="327" y="549"/>
                  </a:cubicBezTo>
                  <a:close/>
                  <a:moveTo>
                    <a:pt x="301" y="557"/>
                  </a:moveTo>
                  <a:cubicBezTo>
                    <a:pt x="307" y="556"/>
                    <a:pt x="313" y="560"/>
                    <a:pt x="314" y="566"/>
                  </a:cubicBezTo>
                  <a:cubicBezTo>
                    <a:pt x="315" y="572"/>
                    <a:pt x="310" y="578"/>
                    <a:pt x="304" y="578"/>
                  </a:cubicBezTo>
                  <a:cubicBezTo>
                    <a:pt x="298" y="579"/>
                    <a:pt x="293" y="575"/>
                    <a:pt x="292" y="569"/>
                  </a:cubicBezTo>
                  <a:cubicBezTo>
                    <a:pt x="291" y="563"/>
                    <a:pt x="296" y="558"/>
                    <a:pt x="301" y="557"/>
                  </a:cubicBezTo>
                  <a:close/>
                  <a:moveTo>
                    <a:pt x="437" y="424"/>
                  </a:moveTo>
                  <a:cubicBezTo>
                    <a:pt x="438" y="424"/>
                    <a:pt x="439" y="425"/>
                    <a:pt x="439" y="426"/>
                  </a:cubicBezTo>
                  <a:cubicBezTo>
                    <a:pt x="439" y="427"/>
                    <a:pt x="439" y="428"/>
                    <a:pt x="438" y="428"/>
                  </a:cubicBezTo>
                  <a:cubicBezTo>
                    <a:pt x="437" y="428"/>
                    <a:pt x="436" y="427"/>
                    <a:pt x="436" y="426"/>
                  </a:cubicBezTo>
                  <a:cubicBezTo>
                    <a:pt x="435" y="425"/>
                    <a:pt x="436" y="424"/>
                    <a:pt x="437" y="424"/>
                  </a:cubicBezTo>
                  <a:close/>
                  <a:moveTo>
                    <a:pt x="457" y="282"/>
                  </a:moveTo>
                  <a:cubicBezTo>
                    <a:pt x="458" y="282"/>
                    <a:pt x="459" y="283"/>
                    <a:pt x="459" y="284"/>
                  </a:cubicBezTo>
                  <a:cubicBezTo>
                    <a:pt x="459" y="285"/>
                    <a:pt x="459" y="286"/>
                    <a:pt x="458" y="286"/>
                  </a:cubicBezTo>
                  <a:cubicBezTo>
                    <a:pt x="457" y="286"/>
                    <a:pt x="456" y="285"/>
                    <a:pt x="455" y="284"/>
                  </a:cubicBezTo>
                  <a:cubicBezTo>
                    <a:pt x="455" y="283"/>
                    <a:pt x="456" y="282"/>
                    <a:pt x="457" y="282"/>
                  </a:cubicBezTo>
                  <a:close/>
                  <a:moveTo>
                    <a:pt x="470" y="441"/>
                  </a:moveTo>
                  <a:cubicBezTo>
                    <a:pt x="471" y="441"/>
                    <a:pt x="472" y="442"/>
                    <a:pt x="472" y="443"/>
                  </a:cubicBezTo>
                  <a:cubicBezTo>
                    <a:pt x="472" y="444"/>
                    <a:pt x="471" y="445"/>
                    <a:pt x="470" y="445"/>
                  </a:cubicBezTo>
                  <a:cubicBezTo>
                    <a:pt x="469" y="445"/>
                    <a:pt x="468" y="444"/>
                    <a:pt x="468" y="443"/>
                  </a:cubicBezTo>
                  <a:cubicBezTo>
                    <a:pt x="468" y="442"/>
                    <a:pt x="469" y="441"/>
                    <a:pt x="470" y="441"/>
                  </a:cubicBezTo>
                  <a:close/>
                  <a:moveTo>
                    <a:pt x="457" y="458"/>
                  </a:moveTo>
                  <a:cubicBezTo>
                    <a:pt x="458" y="458"/>
                    <a:pt x="459" y="459"/>
                    <a:pt x="459" y="460"/>
                  </a:cubicBezTo>
                  <a:cubicBezTo>
                    <a:pt x="460" y="461"/>
                    <a:pt x="459" y="462"/>
                    <a:pt x="458" y="462"/>
                  </a:cubicBezTo>
                  <a:cubicBezTo>
                    <a:pt x="457" y="462"/>
                    <a:pt x="456" y="461"/>
                    <a:pt x="456" y="460"/>
                  </a:cubicBezTo>
                  <a:cubicBezTo>
                    <a:pt x="456" y="459"/>
                    <a:pt x="456" y="458"/>
                    <a:pt x="457" y="458"/>
                  </a:cubicBezTo>
                  <a:close/>
                  <a:moveTo>
                    <a:pt x="462" y="497"/>
                  </a:moveTo>
                  <a:cubicBezTo>
                    <a:pt x="463" y="497"/>
                    <a:pt x="464" y="497"/>
                    <a:pt x="464" y="498"/>
                  </a:cubicBezTo>
                  <a:cubicBezTo>
                    <a:pt x="464" y="499"/>
                    <a:pt x="464" y="500"/>
                    <a:pt x="463" y="501"/>
                  </a:cubicBezTo>
                  <a:cubicBezTo>
                    <a:pt x="462" y="501"/>
                    <a:pt x="461" y="500"/>
                    <a:pt x="461" y="499"/>
                  </a:cubicBezTo>
                  <a:cubicBezTo>
                    <a:pt x="460" y="498"/>
                    <a:pt x="461" y="497"/>
                    <a:pt x="462" y="497"/>
                  </a:cubicBezTo>
                  <a:close/>
                  <a:moveTo>
                    <a:pt x="440" y="489"/>
                  </a:moveTo>
                  <a:cubicBezTo>
                    <a:pt x="441" y="489"/>
                    <a:pt x="442" y="490"/>
                    <a:pt x="442" y="491"/>
                  </a:cubicBezTo>
                  <a:cubicBezTo>
                    <a:pt x="442" y="492"/>
                    <a:pt x="441" y="493"/>
                    <a:pt x="440" y="493"/>
                  </a:cubicBezTo>
                  <a:cubicBezTo>
                    <a:pt x="439" y="493"/>
                    <a:pt x="438" y="493"/>
                    <a:pt x="438" y="492"/>
                  </a:cubicBezTo>
                  <a:cubicBezTo>
                    <a:pt x="438" y="491"/>
                    <a:pt x="439" y="490"/>
                    <a:pt x="440" y="489"/>
                  </a:cubicBezTo>
                  <a:close/>
                  <a:moveTo>
                    <a:pt x="449" y="489"/>
                  </a:moveTo>
                  <a:cubicBezTo>
                    <a:pt x="450" y="489"/>
                    <a:pt x="451" y="490"/>
                    <a:pt x="451" y="491"/>
                  </a:cubicBezTo>
                  <a:cubicBezTo>
                    <a:pt x="451" y="492"/>
                    <a:pt x="450" y="493"/>
                    <a:pt x="449" y="493"/>
                  </a:cubicBezTo>
                  <a:cubicBezTo>
                    <a:pt x="448" y="493"/>
                    <a:pt x="447" y="492"/>
                    <a:pt x="447" y="491"/>
                  </a:cubicBezTo>
                  <a:cubicBezTo>
                    <a:pt x="447" y="490"/>
                    <a:pt x="448" y="489"/>
                    <a:pt x="449" y="489"/>
                  </a:cubicBezTo>
                  <a:close/>
                  <a:moveTo>
                    <a:pt x="454" y="481"/>
                  </a:moveTo>
                  <a:cubicBezTo>
                    <a:pt x="455" y="481"/>
                    <a:pt x="456" y="482"/>
                    <a:pt x="456" y="483"/>
                  </a:cubicBezTo>
                  <a:cubicBezTo>
                    <a:pt x="456" y="484"/>
                    <a:pt x="456" y="485"/>
                    <a:pt x="455" y="485"/>
                  </a:cubicBezTo>
                  <a:cubicBezTo>
                    <a:pt x="454" y="485"/>
                    <a:pt x="453" y="485"/>
                    <a:pt x="453" y="483"/>
                  </a:cubicBezTo>
                  <a:cubicBezTo>
                    <a:pt x="452" y="482"/>
                    <a:pt x="453" y="482"/>
                    <a:pt x="454" y="481"/>
                  </a:cubicBezTo>
                  <a:close/>
                  <a:moveTo>
                    <a:pt x="458" y="485"/>
                  </a:moveTo>
                  <a:cubicBezTo>
                    <a:pt x="461" y="485"/>
                    <a:pt x="463" y="487"/>
                    <a:pt x="464" y="490"/>
                  </a:cubicBezTo>
                  <a:cubicBezTo>
                    <a:pt x="464" y="493"/>
                    <a:pt x="462" y="496"/>
                    <a:pt x="459" y="496"/>
                  </a:cubicBezTo>
                  <a:cubicBezTo>
                    <a:pt x="456" y="496"/>
                    <a:pt x="454" y="494"/>
                    <a:pt x="453" y="491"/>
                  </a:cubicBezTo>
                  <a:cubicBezTo>
                    <a:pt x="453" y="489"/>
                    <a:pt x="455" y="486"/>
                    <a:pt x="458" y="485"/>
                  </a:cubicBezTo>
                  <a:close/>
                  <a:moveTo>
                    <a:pt x="458" y="475"/>
                  </a:moveTo>
                  <a:cubicBezTo>
                    <a:pt x="460" y="475"/>
                    <a:pt x="462" y="476"/>
                    <a:pt x="462" y="478"/>
                  </a:cubicBezTo>
                  <a:cubicBezTo>
                    <a:pt x="462" y="480"/>
                    <a:pt x="461" y="481"/>
                    <a:pt x="459" y="482"/>
                  </a:cubicBezTo>
                  <a:cubicBezTo>
                    <a:pt x="457" y="482"/>
                    <a:pt x="456" y="481"/>
                    <a:pt x="455" y="479"/>
                  </a:cubicBezTo>
                  <a:cubicBezTo>
                    <a:pt x="455" y="477"/>
                    <a:pt x="456" y="475"/>
                    <a:pt x="458" y="475"/>
                  </a:cubicBezTo>
                  <a:close/>
                  <a:moveTo>
                    <a:pt x="453" y="451"/>
                  </a:moveTo>
                  <a:cubicBezTo>
                    <a:pt x="454" y="451"/>
                    <a:pt x="456" y="452"/>
                    <a:pt x="456" y="454"/>
                  </a:cubicBezTo>
                  <a:cubicBezTo>
                    <a:pt x="457" y="456"/>
                    <a:pt x="455" y="458"/>
                    <a:pt x="453" y="458"/>
                  </a:cubicBezTo>
                  <a:cubicBezTo>
                    <a:pt x="452" y="458"/>
                    <a:pt x="450" y="457"/>
                    <a:pt x="450" y="455"/>
                  </a:cubicBezTo>
                  <a:cubicBezTo>
                    <a:pt x="449" y="453"/>
                    <a:pt x="451" y="451"/>
                    <a:pt x="453" y="451"/>
                  </a:cubicBezTo>
                  <a:close/>
                  <a:moveTo>
                    <a:pt x="455" y="463"/>
                  </a:moveTo>
                  <a:cubicBezTo>
                    <a:pt x="458" y="463"/>
                    <a:pt x="461" y="465"/>
                    <a:pt x="461" y="468"/>
                  </a:cubicBezTo>
                  <a:cubicBezTo>
                    <a:pt x="462" y="471"/>
                    <a:pt x="460" y="473"/>
                    <a:pt x="457" y="474"/>
                  </a:cubicBezTo>
                  <a:cubicBezTo>
                    <a:pt x="454" y="474"/>
                    <a:pt x="451" y="472"/>
                    <a:pt x="451" y="469"/>
                  </a:cubicBezTo>
                  <a:cubicBezTo>
                    <a:pt x="450" y="466"/>
                    <a:pt x="452" y="464"/>
                    <a:pt x="455" y="463"/>
                  </a:cubicBezTo>
                  <a:close/>
                  <a:moveTo>
                    <a:pt x="464" y="445"/>
                  </a:moveTo>
                  <a:cubicBezTo>
                    <a:pt x="468" y="445"/>
                    <a:pt x="472" y="447"/>
                    <a:pt x="472" y="451"/>
                  </a:cubicBezTo>
                  <a:cubicBezTo>
                    <a:pt x="473" y="456"/>
                    <a:pt x="470" y="459"/>
                    <a:pt x="466" y="460"/>
                  </a:cubicBezTo>
                  <a:cubicBezTo>
                    <a:pt x="462" y="460"/>
                    <a:pt x="458" y="457"/>
                    <a:pt x="458" y="453"/>
                  </a:cubicBezTo>
                  <a:cubicBezTo>
                    <a:pt x="457" y="449"/>
                    <a:pt x="460" y="446"/>
                    <a:pt x="464" y="445"/>
                  </a:cubicBezTo>
                  <a:close/>
                  <a:moveTo>
                    <a:pt x="312" y="122"/>
                  </a:moveTo>
                  <a:cubicBezTo>
                    <a:pt x="313" y="122"/>
                    <a:pt x="314" y="123"/>
                    <a:pt x="314" y="124"/>
                  </a:cubicBezTo>
                  <a:cubicBezTo>
                    <a:pt x="314" y="125"/>
                    <a:pt x="313" y="126"/>
                    <a:pt x="312" y="126"/>
                  </a:cubicBezTo>
                  <a:cubicBezTo>
                    <a:pt x="311" y="126"/>
                    <a:pt x="310" y="125"/>
                    <a:pt x="310" y="124"/>
                  </a:cubicBezTo>
                  <a:cubicBezTo>
                    <a:pt x="310" y="123"/>
                    <a:pt x="311" y="122"/>
                    <a:pt x="312" y="122"/>
                  </a:cubicBezTo>
                  <a:close/>
                  <a:moveTo>
                    <a:pt x="346" y="131"/>
                  </a:moveTo>
                  <a:cubicBezTo>
                    <a:pt x="347" y="131"/>
                    <a:pt x="348" y="131"/>
                    <a:pt x="348" y="132"/>
                  </a:cubicBezTo>
                  <a:cubicBezTo>
                    <a:pt x="349" y="133"/>
                    <a:pt x="348" y="134"/>
                    <a:pt x="347" y="134"/>
                  </a:cubicBezTo>
                  <a:cubicBezTo>
                    <a:pt x="346" y="135"/>
                    <a:pt x="345" y="134"/>
                    <a:pt x="345" y="133"/>
                  </a:cubicBezTo>
                  <a:cubicBezTo>
                    <a:pt x="345" y="132"/>
                    <a:pt x="345" y="131"/>
                    <a:pt x="346" y="131"/>
                  </a:cubicBezTo>
                  <a:close/>
                  <a:moveTo>
                    <a:pt x="288" y="182"/>
                  </a:moveTo>
                  <a:cubicBezTo>
                    <a:pt x="289" y="182"/>
                    <a:pt x="289" y="183"/>
                    <a:pt x="290" y="184"/>
                  </a:cubicBezTo>
                  <a:cubicBezTo>
                    <a:pt x="290" y="185"/>
                    <a:pt x="289" y="186"/>
                    <a:pt x="288" y="186"/>
                  </a:cubicBezTo>
                  <a:cubicBezTo>
                    <a:pt x="287" y="186"/>
                    <a:pt x="286" y="185"/>
                    <a:pt x="286" y="184"/>
                  </a:cubicBezTo>
                  <a:cubicBezTo>
                    <a:pt x="286" y="183"/>
                    <a:pt x="286" y="182"/>
                    <a:pt x="288" y="182"/>
                  </a:cubicBezTo>
                  <a:close/>
                  <a:moveTo>
                    <a:pt x="274" y="196"/>
                  </a:moveTo>
                  <a:cubicBezTo>
                    <a:pt x="275" y="196"/>
                    <a:pt x="276" y="197"/>
                    <a:pt x="276" y="198"/>
                  </a:cubicBezTo>
                  <a:cubicBezTo>
                    <a:pt x="276" y="199"/>
                    <a:pt x="275" y="200"/>
                    <a:pt x="274" y="200"/>
                  </a:cubicBezTo>
                  <a:cubicBezTo>
                    <a:pt x="273" y="200"/>
                    <a:pt x="272" y="200"/>
                    <a:pt x="272" y="199"/>
                  </a:cubicBezTo>
                  <a:cubicBezTo>
                    <a:pt x="272" y="198"/>
                    <a:pt x="273" y="197"/>
                    <a:pt x="274" y="196"/>
                  </a:cubicBezTo>
                  <a:close/>
                  <a:moveTo>
                    <a:pt x="274" y="215"/>
                  </a:moveTo>
                  <a:cubicBezTo>
                    <a:pt x="275" y="215"/>
                    <a:pt x="276" y="216"/>
                    <a:pt x="276" y="217"/>
                  </a:cubicBezTo>
                  <a:cubicBezTo>
                    <a:pt x="276" y="218"/>
                    <a:pt x="275" y="219"/>
                    <a:pt x="274" y="219"/>
                  </a:cubicBezTo>
                  <a:cubicBezTo>
                    <a:pt x="273" y="219"/>
                    <a:pt x="272" y="218"/>
                    <a:pt x="272" y="217"/>
                  </a:cubicBezTo>
                  <a:cubicBezTo>
                    <a:pt x="272" y="216"/>
                    <a:pt x="273" y="215"/>
                    <a:pt x="274" y="215"/>
                  </a:cubicBezTo>
                  <a:close/>
                  <a:moveTo>
                    <a:pt x="277" y="207"/>
                  </a:moveTo>
                  <a:cubicBezTo>
                    <a:pt x="279" y="207"/>
                    <a:pt x="281" y="208"/>
                    <a:pt x="281" y="210"/>
                  </a:cubicBezTo>
                  <a:cubicBezTo>
                    <a:pt x="281" y="212"/>
                    <a:pt x="280" y="213"/>
                    <a:pt x="278" y="214"/>
                  </a:cubicBezTo>
                  <a:cubicBezTo>
                    <a:pt x="276" y="214"/>
                    <a:pt x="274" y="213"/>
                    <a:pt x="274" y="211"/>
                  </a:cubicBezTo>
                  <a:cubicBezTo>
                    <a:pt x="274" y="209"/>
                    <a:pt x="275" y="207"/>
                    <a:pt x="277" y="207"/>
                  </a:cubicBezTo>
                  <a:close/>
                  <a:moveTo>
                    <a:pt x="308" y="211"/>
                  </a:moveTo>
                  <a:cubicBezTo>
                    <a:pt x="310" y="211"/>
                    <a:pt x="311" y="212"/>
                    <a:pt x="312" y="214"/>
                  </a:cubicBezTo>
                  <a:cubicBezTo>
                    <a:pt x="312" y="216"/>
                    <a:pt x="311" y="218"/>
                    <a:pt x="309" y="218"/>
                  </a:cubicBezTo>
                  <a:cubicBezTo>
                    <a:pt x="307" y="218"/>
                    <a:pt x="305" y="217"/>
                    <a:pt x="305" y="215"/>
                  </a:cubicBezTo>
                  <a:cubicBezTo>
                    <a:pt x="305" y="213"/>
                    <a:pt x="306" y="211"/>
                    <a:pt x="308" y="211"/>
                  </a:cubicBezTo>
                  <a:close/>
                  <a:moveTo>
                    <a:pt x="307" y="234"/>
                  </a:moveTo>
                  <a:cubicBezTo>
                    <a:pt x="308" y="234"/>
                    <a:pt x="309" y="235"/>
                    <a:pt x="309" y="236"/>
                  </a:cubicBezTo>
                  <a:cubicBezTo>
                    <a:pt x="309" y="237"/>
                    <a:pt x="308" y="238"/>
                    <a:pt x="307" y="238"/>
                  </a:cubicBezTo>
                  <a:cubicBezTo>
                    <a:pt x="306" y="238"/>
                    <a:pt x="305" y="237"/>
                    <a:pt x="305" y="236"/>
                  </a:cubicBezTo>
                  <a:cubicBezTo>
                    <a:pt x="305" y="235"/>
                    <a:pt x="306" y="234"/>
                    <a:pt x="307" y="234"/>
                  </a:cubicBezTo>
                  <a:close/>
                  <a:moveTo>
                    <a:pt x="300" y="127"/>
                  </a:moveTo>
                  <a:cubicBezTo>
                    <a:pt x="303" y="127"/>
                    <a:pt x="305" y="129"/>
                    <a:pt x="306" y="132"/>
                  </a:cubicBezTo>
                  <a:cubicBezTo>
                    <a:pt x="306" y="135"/>
                    <a:pt x="304" y="138"/>
                    <a:pt x="301" y="138"/>
                  </a:cubicBezTo>
                  <a:cubicBezTo>
                    <a:pt x="298" y="138"/>
                    <a:pt x="296" y="136"/>
                    <a:pt x="295" y="133"/>
                  </a:cubicBezTo>
                  <a:cubicBezTo>
                    <a:pt x="295" y="131"/>
                    <a:pt x="297" y="128"/>
                    <a:pt x="300" y="127"/>
                  </a:cubicBezTo>
                  <a:close/>
                  <a:moveTo>
                    <a:pt x="352" y="116"/>
                  </a:moveTo>
                  <a:cubicBezTo>
                    <a:pt x="356" y="116"/>
                    <a:pt x="360" y="118"/>
                    <a:pt x="360" y="122"/>
                  </a:cubicBezTo>
                  <a:cubicBezTo>
                    <a:pt x="361" y="126"/>
                    <a:pt x="358" y="130"/>
                    <a:pt x="354" y="131"/>
                  </a:cubicBezTo>
                  <a:cubicBezTo>
                    <a:pt x="350" y="131"/>
                    <a:pt x="346" y="128"/>
                    <a:pt x="345" y="124"/>
                  </a:cubicBezTo>
                  <a:cubicBezTo>
                    <a:pt x="345" y="120"/>
                    <a:pt x="348" y="117"/>
                    <a:pt x="352" y="116"/>
                  </a:cubicBezTo>
                  <a:close/>
                  <a:moveTo>
                    <a:pt x="329" y="155"/>
                  </a:moveTo>
                  <a:cubicBezTo>
                    <a:pt x="332" y="155"/>
                    <a:pt x="335" y="157"/>
                    <a:pt x="335" y="160"/>
                  </a:cubicBezTo>
                  <a:cubicBezTo>
                    <a:pt x="336" y="163"/>
                    <a:pt x="334" y="165"/>
                    <a:pt x="331" y="166"/>
                  </a:cubicBezTo>
                  <a:cubicBezTo>
                    <a:pt x="328" y="166"/>
                    <a:pt x="325" y="164"/>
                    <a:pt x="325" y="161"/>
                  </a:cubicBezTo>
                  <a:cubicBezTo>
                    <a:pt x="324" y="158"/>
                    <a:pt x="326" y="155"/>
                    <a:pt x="329" y="155"/>
                  </a:cubicBezTo>
                  <a:close/>
                  <a:moveTo>
                    <a:pt x="309" y="160"/>
                  </a:moveTo>
                  <a:cubicBezTo>
                    <a:pt x="312" y="159"/>
                    <a:pt x="315" y="162"/>
                    <a:pt x="315" y="164"/>
                  </a:cubicBezTo>
                  <a:cubicBezTo>
                    <a:pt x="316" y="167"/>
                    <a:pt x="314" y="170"/>
                    <a:pt x="311" y="170"/>
                  </a:cubicBezTo>
                  <a:cubicBezTo>
                    <a:pt x="308" y="171"/>
                    <a:pt x="305" y="169"/>
                    <a:pt x="305" y="166"/>
                  </a:cubicBezTo>
                  <a:cubicBezTo>
                    <a:pt x="304" y="163"/>
                    <a:pt x="306" y="160"/>
                    <a:pt x="309" y="160"/>
                  </a:cubicBezTo>
                  <a:close/>
                  <a:moveTo>
                    <a:pt x="297" y="199"/>
                  </a:moveTo>
                  <a:cubicBezTo>
                    <a:pt x="300" y="199"/>
                    <a:pt x="303" y="201"/>
                    <a:pt x="303" y="204"/>
                  </a:cubicBezTo>
                  <a:cubicBezTo>
                    <a:pt x="303" y="207"/>
                    <a:pt x="301" y="209"/>
                    <a:pt x="298" y="210"/>
                  </a:cubicBezTo>
                  <a:cubicBezTo>
                    <a:pt x="296" y="210"/>
                    <a:pt x="293" y="208"/>
                    <a:pt x="292" y="205"/>
                  </a:cubicBezTo>
                  <a:cubicBezTo>
                    <a:pt x="292" y="202"/>
                    <a:pt x="294" y="200"/>
                    <a:pt x="297" y="199"/>
                  </a:cubicBezTo>
                  <a:close/>
                  <a:moveTo>
                    <a:pt x="294" y="185"/>
                  </a:moveTo>
                  <a:cubicBezTo>
                    <a:pt x="297" y="184"/>
                    <a:pt x="299" y="186"/>
                    <a:pt x="300" y="189"/>
                  </a:cubicBezTo>
                  <a:cubicBezTo>
                    <a:pt x="300" y="192"/>
                    <a:pt x="298" y="195"/>
                    <a:pt x="295" y="195"/>
                  </a:cubicBezTo>
                  <a:cubicBezTo>
                    <a:pt x="292" y="196"/>
                    <a:pt x="290" y="194"/>
                    <a:pt x="289" y="191"/>
                  </a:cubicBezTo>
                  <a:cubicBezTo>
                    <a:pt x="289" y="188"/>
                    <a:pt x="291" y="185"/>
                    <a:pt x="294" y="185"/>
                  </a:cubicBezTo>
                  <a:close/>
                  <a:moveTo>
                    <a:pt x="340" y="212"/>
                  </a:moveTo>
                  <a:cubicBezTo>
                    <a:pt x="341" y="212"/>
                    <a:pt x="342" y="212"/>
                    <a:pt x="342" y="213"/>
                  </a:cubicBezTo>
                  <a:cubicBezTo>
                    <a:pt x="342" y="214"/>
                    <a:pt x="342" y="215"/>
                    <a:pt x="341" y="216"/>
                  </a:cubicBezTo>
                  <a:cubicBezTo>
                    <a:pt x="340" y="216"/>
                    <a:pt x="339" y="215"/>
                    <a:pt x="338" y="214"/>
                  </a:cubicBezTo>
                  <a:cubicBezTo>
                    <a:pt x="338" y="213"/>
                    <a:pt x="339" y="212"/>
                    <a:pt x="340" y="212"/>
                  </a:cubicBezTo>
                  <a:close/>
                  <a:moveTo>
                    <a:pt x="335" y="228"/>
                  </a:moveTo>
                  <a:cubicBezTo>
                    <a:pt x="337" y="228"/>
                    <a:pt x="340" y="229"/>
                    <a:pt x="340" y="232"/>
                  </a:cubicBezTo>
                  <a:cubicBezTo>
                    <a:pt x="340" y="234"/>
                    <a:pt x="339" y="236"/>
                    <a:pt x="336" y="237"/>
                  </a:cubicBezTo>
                  <a:cubicBezTo>
                    <a:pt x="334" y="237"/>
                    <a:pt x="331" y="235"/>
                    <a:pt x="331" y="233"/>
                  </a:cubicBezTo>
                  <a:cubicBezTo>
                    <a:pt x="331" y="230"/>
                    <a:pt x="333" y="228"/>
                    <a:pt x="335" y="228"/>
                  </a:cubicBezTo>
                  <a:close/>
                  <a:moveTo>
                    <a:pt x="334" y="215"/>
                  </a:moveTo>
                  <a:cubicBezTo>
                    <a:pt x="337" y="215"/>
                    <a:pt x="339" y="217"/>
                    <a:pt x="339" y="219"/>
                  </a:cubicBezTo>
                  <a:cubicBezTo>
                    <a:pt x="340" y="222"/>
                    <a:pt x="338" y="224"/>
                    <a:pt x="336" y="224"/>
                  </a:cubicBezTo>
                  <a:cubicBezTo>
                    <a:pt x="333" y="224"/>
                    <a:pt x="331" y="223"/>
                    <a:pt x="331" y="220"/>
                  </a:cubicBezTo>
                  <a:cubicBezTo>
                    <a:pt x="330" y="218"/>
                    <a:pt x="332" y="216"/>
                    <a:pt x="334" y="215"/>
                  </a:cubicBezTo>
                  <a:close/>
                  <a:moveTo>
                    <a:pt x="317" y="216"/>
                  </a:moveTo>
                  <a:cubicBezTo>
                    <a:pt x="323" y="215"/>
                    <a:pt x="328" y="219"/>
                    <a:pt x="329" y="225"/>
                  </a:cubicBezTo>
                  <a:cubicBezTo>
                    <a:pt x="330" y="231"/>
                    <a:pt x="326" y="237"/>
                    <a:pt x="320" y="238"/>
                  </a:cubicBezTo>
                  <a:cubicBezTo>
                    <a:pt x="314" y="238"/>
                    <a:pt x="308" y="234"/>
                    <a:pt x="308" y="228"/>
                  </a:cubicBezTo>
                  <a:cubicBezTo>
                    <a:pt x="307" y="222"/>
                    <a:pt x="311" y="217"/>
                    <a:pt x="317" y="216"/>
                  </a:cubicBezTo>
                  <a:close/>
                  <a:moveTo>
                    <a:pt x="285" y="132"/>
                  </a:moveTo>
                  <a:cubicBezTo>
                    <a:pt x="287" y="132"/>
                    <a:pt x="288" y="133"/>
                    <a:pt x="288" y="135"/>
                  </a:cubicBezTo>
                  <a:cubicBezTo>
                    <a:pt x="289" y="137"/>
                    <a:pt x="287" y="138"/>
                    <a:pt x="286" y="139"/>
                  </a:cubicBezTo>
                  <a:cubicBezTo>
                    <a:pt x="284" y="139"/>
                    <a:pt x="282" y="138"/>
                    <a:pt x="282" y="136"/>
                  </a:cubicBezTo>
                  <a:cubicBezTo>
                    <a:pt x="282" y="134"/>
                    <a:pt x="283" y="132"/>
                    <a:pt x="285" y="132"/>
                  </a:cubicBezTo>
                  <a:close/>
                  <a:moveTo>
                    <a:pt x="415" y="167"/>
                  </a:moveTo>
                  <a:cubicBezTo>
                    <a:pt x="421" y="166"/>
                    <a:pt x="427" y="170"/>
                    <a:pt x="428" y="176"/>
                  </a:cubicBezTo>
                  <a:cubicBezTo>
                    <a:pt x="429" y="182"/>
                    <a:pt x="424" y="188"/>
                    <a:pt x="418" y="189"/>
                  </a:cubicBezTo>
                  <a:cubicBezTo>
                    <a:pt x="412" y="189"/>
                    <a:pt x="407" y="185"/>
                    <a:pt x="406" y="179"/>
                  </a:cubicBezTo>
                  <a:cubicBezTo>
                    <a:pt x="405" y="173"/>
                    <a:pt x="410" y="168"/>
                    <a:pt x="415" y="167"/>
                  </a:cubicBezTo>
                  <a:close/>
                  <a:moveTo>
                    <a:pt x="392" y="196"/>
                  </a:moveTo>
                  <a:cubicBezTo>
                    <a:pt x="393" y="195"/>
                    <a:pt x="394" y="196"/>
                    <a:pt x="394" y="197"/>
                  </a:cubicBezTo>
                  <a:cubicBezTo>
                    <a:pt x="394" y="198"/>
                    <a:pt x="393" y="199"/>
                    <a:pt x="392" y="199"/>
                  </a:cubicBezTo>
                  <a:cubicBezTo>
                    <a:pt x="391" y="199"/>
                    <a:pt x="390" y="199"/>
                    <a:pt x="390" y="198"/>
                  </a:cubicBezTo>
                  <a:cubicBezTo>
                    <a:pt x="390" y="197"/>
                    <a:pt x="391" y="196"/>
                    <a:pt x="392" y="196"/>
                  </a:cubicBezTo>
                  <a:close/>
                  <a:moveTo>
                    <a:pt x="380" y="193"/>
                  </a:moveTo>
                  <a:cubicBezTo>
                    <a:pt x="383" y="193"/>
                    <a:pt x="386" y="195"/>
                    <a:pt x="386" y="198"/>
                  </a:cubicBezTo>
                  <a:cubicBezTo>
                    <a:pt x="387" y="201"/>
                    <a:pt x="385" y="203"/>
                    <a:pt x="382" y="204"/>
                  </a:cubicBezTo>
                  <a:cubicBezTo>
                    <a:pt x="379" y="204"/>
                    <a:pt x="376" y="202"/>
                    <a:pt x="376" y="199"/>
                  </a:cubicBezTo>
                  <a:cubicBezTo>
                    <a:pt x="375" y="196"/>
                    <a:pt x="378" y="193"/>
                    <a:pt x="380" y="193"/>
                  </a:cubicBezTo>
                  <a:close/>
                  <a:moveTo>
                    <a:pt x="349" y="204"/>
                  </a:moveTo>
                  <a:cubicBezTo>
                    <a:pt x="350" y="203"/>
                    <a:pt x="351" y="204"/>
                    <a:pt x="352" y="205"/>
                  </a:cubicBezTo>
                  <a:cubicBezTo>
                    <a:pt x="352" y="206"/>
                    <a:pt x="351" y="207"/>
                    <a:pt x="350" y="207"/>
                  </a:cubicBezTo>
                  <a:cubicBezTo>
                    <a:pt x="349" y="207"/>
                    <a:pt x="348" y="207"/>
                    <a:pt x="348" y="206"/>
                  </a:cubicBezTo>
                  <a:cubicBezTo>
                    <a:pt x="348" y="205"/>
                    <a:pt x="348" y="204"/>
                    <a:pt x="349" y="204"/>
                  </a:cubicBezTo>
                  <a:close/>
                  <a:moveTo>
                    <a:pt x="364" y="202"/>
                  </a:moveTo>
                  <a:cubicBezTo>
                    <a:pt x="365" y="202"/>
                    <a:pt x="366" y="203"/>
                    <a:pt x="366" y="204"/>
                  </a:cubicBezTo>
                  <a:cubicBezTo>
                    <a:pt x="366" y="205"/>
                    <a:pt x="365" y="206"/>
                    <a:pt x="364" y="206"/>
                  </a:cubicBezTo>
                  <a:cubicBezTo>
                    <a:pt x="363" y="206"/>
                    <a:pt x="362" y="205"/>
                    <a:pt x="362" y="204"/>
                  </a:cubicBezTo>
                  <a:cubicBezTo>
                    <a:pt x="362" y="203"/>
                    <a:pt x="363" y="202"/>
                    <a:pt x="364" y="202"/>
                  </a:cubicBezTo>
                  <a:close/>
                  <a:moveTo>
                    <a:pt x="355" y="196"/>
                  </a:moveTo>
                  <a:cubicBezTo>
                    <a:pt x="357" y="196"/>
                    <a:pt x="359" y="198"/>
                    <a:pt x="360" y="200"/>
                  </a:cubicBezTo>
                  <a:cubicBezTo>
                    <a:pt x="360" y="203"/>
                    <a:pt x="358" y="205"/>
                    <a:pt x="356" y="205"/>
                  </a:cubicBezTo>
                  <a:cubicBezTo>
                    <a:pt x="354" y="206"/>
                    <a:pt x="351" y="204"/>
                    <a:pt x="351" y="201"/>
                  </a:cubicBezTo>
                  <a:cubicBezTo>
                    <a:pt x="351" y="199"/>
                    <a:pt x="352" y="197"/>
                    <a:pt x="355" y="196"/>
                  </a:cubicBezTo>
                  <a:close/>
                  <a:moveTo>
                    <a:pt x="293" y="161"/>
                  </a:moveTo>
                  <a:cubicBezTo>
                    <a:pt x="298" y="160"/>
                    <a:pt x="304" y="164"/>
                    <a:pt x="305" y="170"/>
                  </a:cubicBezTo>
                  <a:cubicBezTo>
                    <a:pt x="306" y="176"/>
                    <a:pt x="301" y="182"/>
                    <a:pt x="295" y="182"/>
                  </a:cubicBezTo>
                  <a:cubicBezTo>
                    <a:pt x="289" y="183"/>
                    <a:pt x="284" y="179"/>
                    <a:pt x="283" y="173"/>
                  </a:cubicBezTo>
                  <a:cubicBezTo>
                    <a:pt x="282" y="167"/>
                    <a:pt x="287" y="161"/>
                    <a:pt x="293" y="161"/>
                  </a:cubicBezTo>
                  <a:close/>
                  <a:moveTo>
                    <a:pt x="218" y="199"/>
                  </a:moveTo>
                  <a:cubicBezTo>
                    <a:pt x="205" y="199"/>
                    <a:pt x="195" y="211"/>
                    <a:pt x="195" y="224"/>
                  </a:cubicBezTo>
                  <a:cubicBezTo>
                    <a:pt x="196" y="238"/>
                    <a:pt x="208" y="248"/>
                    <a:pt x="221" y="247"/>
                  </a:cubicBezTo>
                  <a:cubicBezTo>
                    <a:pt x="234" y="246"/>
                    <a:pt x="244" y="235"/>
                    <a:pt x="244" y="221"/>
                  </a:cubicBezTo>
                  <a:cubicBezTo>
                    <a:pt x="243" y="208"/>
                    <a:pt x="231" y="198"/>
                    <a:pt x="218" y="199"/>
                  </a:cubicBezTo>
                  <a:close/>
                  <a:moveTo>
                    <a:pt x="283" y="193"/>
                  </a:moveTo>
                  <a:cubicBezTo>
                    <a:pt x="287" y="193"/>
                    <a:pt x="291" y="195"/>
                    <a:pt x="292" y="200"/>
                  </a:cubicBezTo>
                  <a:cubicBezTo>
                    <a:pt x="292" y="204"/>
                    <a:pt x="289" y="207"/>
                    <a:pt x="285" y="208"/>
                  </a:cubicBezTo>
                  <a:cubicBezTo>
                    <a:pt x="281" y="208"/>
                    <a:pt x="278" y="205"/>
                    <a:pt x="277" y="201"/>
                  </a:cubicBezTo>
                  <a:cubicBezTo>
                    <a:pt x="277" y="197"/>
                    <a:pt x="279" y="194"/>
                    <a:pt x="283" y="193"/>
                  </a:cubicBezTo>
                  <a:close/>
                  <a:moveTo>
                    <a:pt x="278" y="237"/>
                  </a:moveTo>
                  <a:cubicBezTo>
                    <a:pt x="279" y="237"/>
                    <a:pt x="280" y="238"/>
                    <a:pt x="280" y="239"/>
                  </a:cubicBezTo>
                  <a:cubicBezTo>
                    <a:pt x="280" y="240"/>
                    <a:pt x="280" y="241"/>
                    <a:pt x="279" y="241"/>
                  </a:cubicBezTo>
                  <a:cubicBezTo>
                    <a:pt x="278" y="241"/>
                    <a:pt x="277" y="240"/>
                    <a:pt x="276" y="239"/>
                  </a:cubicBezTo>
                  <a:cubicBezTo>
                    <a:pt x="276" y="238"/>
                    <a:pt x="277" y="237"/>
                    <a:pt x="278" y="237"/>
                  </a:cubicBezTo>
                  <a:close/>
                  <a:moveTo>
                    <a:pt x="293" y="242"/>
                  </a:moveTo>
                  <a:cubicBezTo>
                    <a:pt x="294" y="242"/>
                    <a:pt x="295" y="243"/>
                    <a:pt x="295" y="244"/>
                  </a:cubicBezTo>
                  <a:cubicBezTo>
                    <a:pt x="296" y="245"/>
                    <a:pt x="295" y="246"/>
                    <a:pt x="294" y="246"/>
                  </a:cubicBezTo>
                  <a:cubicBezTo>
                    <a:pt x="293" y="246"/>
                    <a:pt x="292" y="245"/>
                    <a:pt x="292" y="244"/>
                  </a:cubicBezTo>
                  <a:cubicBezTo>
                    <a:pt x="292" y="243"/>
                    <a:pt x="292" y="242"/>
                    <a:pt x="293" y="242"/>
                  </a:cubicBezTo>
                  <a:close/>
                  <a:moveTo>
                    <a:pt x="258" y="292"/>
                  </a:moveTo>
                  <a:cubicBezTo>
                    <a:pt x="259" y="291"/>
                    <a:pt x="260" y="292"/>
                    <a:pt x="260" y="293"/>
                  </a:cubicBezTo>
                  <a:cubicBezTo>
                    <a:pt x="260" y="294"/>
                    <a:pt x="260" y="295"/>
                    <a:pt x="259" y="295"/>
                  </a:cubicBezTo>
                  <a:cubicBezTo>
                    <a:pt x="258" y="295"/>
                    <a:pt x="257" y="295"/>
                    <a:pt x="256" y="294"/>
                  </a:cubicBezTo>
                  <a:cubicBezTo>
                    <a:pt x="256" y="293"/>
                    <a:pt x="257" y="292"/>
                    <a:pt x="258" y="292"/>
                  </a:cubicBezTo>
                  <a:close/>
                  <a:moveTo>
                    <a:pt x="238" y="280"/>
                  </a:moveTo>
                  <a:cubicBezTo>
                    <a:pt x="239" y="280"/>
                    <a:pt x="240" y="281"/>
                    <a:pt x="240" y="282"/>
                  </a:cubicBezTo>
                  <a:cubicBezTo>
                    <a:pt x="240" y="283"/>
                    <a:pt x="239" y="284"/>
                    <a:pt x="238" y="284"/>
                  </a:cubicBezTo>
                  <a:cubicBezTo>
                    <a:pt x="237" y="284"/>
                    <a:pt x="236" y="284"/>
                    <a:pt x="236" y="283"/>
                  </a:cubicBezTo>
                  <a:cubicBezTo>
                    <a:pt x="236" y="282"/>
                    <a:pt x="237" y="281"/>
                    <a:pt x="238" y="280"/>
                  </a:cubicBezTo>
                  <a:close/>
                  <a:moveTo>
                    <a:pt x="209" y="329"/>
                  </a:moveTo>
                  <a:cubicBezTo>
                    <a:pt x="210" y="329"/>
                    <a:pt x="211" y="330"/>
                    <a:pt x="211" y="331"/>
                  </a:cubicBezTo>
                  <a:cubicBezTo>
                    <a:pt x="211" y="332"/>
                    <a:pt x="210" y="333"/>
                    <a:pt x="209" y="333"/>
                  </a:cubicBezTo>
                  <a:cubicBezTo>
                    <a:pt x="208" y="333"/>
                    <a:pt x="207" y="332"/>
                    <a:pt x="207" y="331"/>
                  </a:cubicBezTo>
                  <a:cubicBezTo>
                    <a:pt x="207" y="330"/>
                    <a:pt x="208" y="329"/>
                    <a:pt x="209" y="329"/>
                  </a:cubicBezTo>
                  <a:close/>
                  <a:moveTo>
                    <a:pt x="232" y="280"/>
                  </a:moveTo>
                  <a:cubicBezTo>
                    <a:pt x="233" y="280"/>
                    <a:pt x="234" y="281"/>
                    <a:pt x="234" y="282"/>
                  </a:cubicBezTo>
                  <a:cubicBezTo>
                    <a:pt x="234" y="283"/>
                    <a:pt x="233" y="284"/>
                    <a:pt x="232" y="284"/>
                  </a:cubicBezTo>
                  <a:cubicBezTo>
                    <a:pt x="231" y="284"/>
                    <a:pt x="230" y="283"/>
                    <a:pt x="230" y="282"/>
                  </a:cubicBezTo>
                  <a:cubicBezTo>
                    <a:pt x="230" y="281"/>
                    <a:pt x="231" y="280"/>
                    <a:pt x="232" y="280"/>
                  </a:cubicBezTo>
                  <a:close/>
                  <a:moveTo>
                    <a:pt x="252" y="272"/>
                  </a:moveTo>
                  <a:cubicBezTo>
                    <a:pt x="254" y="272"/>
                    <a:pt x="256" y="273"/>
                    <a:pt x="256" y="275"/>
                  </a:cubicBezTo>
                  <a:cubicBezTo>
                    <a:pt x="256" y="277"/>
                    <a:pt x="255" y="278"/>
                    <a:pt x="253" y="279"/>
                  </a:cubicBezTo>
                  <a:cubicBezTo>
                    <a:pt x="251" y="279"/>
                    <a:pt x="250" y="278"/>
                    <a:pt x="249" y="276"/>
                  </a:cubicBezTo>
                  <a:cubicBezTo>
                    <a:pt x="249" y="274"/>
                    <a:pt x="250" y="272"/>
                    <a:pt x="252" y="272"/>
                  </a:cubicBezTo>
                  <a:close/>
                  <a:moveTo>
                    <a:pt x="202" y="333"/>
                  </a:moveTo>
                  <a:cubicBezTo>
                    <a:pt x="206" y="332"/>
                    <a:pt x="210" y="335"/>
                    <a:pt x="210" y="339"/>
                  </a:cubicBezTo>
                  <a:cubicBezTo>
                    <a:pt x="211" y="343"/>
                    <a:pt x="208" y="347"/>
                    <a:pt x="204" y="347"/>
                  </a:cubicBezTo>
                  <a:cubicBezTo>
                    <a:pt x="200" y="348"/>
                    <a:pt x="196" y="345"/>
                    <a:pt x="195" y="341"/>
                  </a:cubicBezTo>
                  <a:cubicBezTo>
                    <a:pt x="195" y="337"/>
                    <a:pt x="198" y="333"/>
                    <a:pt x="202" y="333"/>
                  </a:cubicBezTo>
                  <a:close/>
                  <a:moveTo>
                    <a:pt x="186" y="307"/>
                  </a:moveTo>
                  <a:cubicBezTo>
                    <a:pt x="188" y="307"/>
                    <a:pt x="190" y="308"/>
                    <a:pt x="190" y="310"/>
                  </a:cubicBezTo>
                  <a:cubicBezTo>
                    <a:pt x="190" y="312"/>
                    <a:pt x="189" y="314"/>
                    <a:pt x="187" y="314"/>
                  </a:cubicBezTo>
                  <a:cubicBezTo>
                    <a:pt x="185" y="314"/>
                    <a:pt x="184" y="313"/>
                    <a:pt x="183" y="311"/>
                  </a:cubicBezTo>
                  <a:cubicBezTo>
                    <a:pt x="183" y="309"/>
                    <a:pt x="185" y="307"/>
                    <a:pt x="186" y="307"/>
                  </a:cubicBezTo>
                  <a:close/>
                  <a:moveTo>
                    <a:pt x="296" y="279"/>
                  </a:moveTo>
                  <a:cubicBezTo>
                    <a:pt x="300" y="278"/>
                    <a:pt x="303" y="281"/>
                    <a:pt x="304" y="285"/>
                  </a:cubicBezTo>
                  <a:cubicBezTo>
                    <a:pt x="305" y="289"/>
                    <a:pt x="302" y="293"/>
                    <a:pt x="298" y="294"/>
                  </a:cubicBezTo>
                  <a:cubicBezTo>
                    <a:pt x="294" y="294"/>
                    <a:pt x="290" y="291"/>
                    <a:pt x="289" y="287"/>
                  </a:cubicBezTo>
                  <a:cubicBezTo>
                    <a:pt x="289" y="283"/>
                    <a:pt x="292" y="280"/>
                    <a:pt x="296" y="279"/>
                  </a:cubicBezTo>
                  <a:close/>
                  <a:moveTo>
                    <a:pt x="283" y="265"/>
                  </a:moveTo>
                  <a:cubicBezTo>
                    <a:pt x="284" y="265"/>
                    <a:pt x="285" y="266"/>
                    <a:pt x="285" y="267"/>
                  </a:cubicBezTo>
                  <a:cubicBezTo>
                    <a:pt x="285" y="268"/>
                    <a:pt x="285" y="269"/>
                    <a:pt x="284" y="269"/>
                  </a:cubicBezTo>
                  <a:cubicBezTo>
                    <a:pt x="283" y="269"/>
                    <a:pt x="282" y="268"/>
                    <a:pt x="281" y="267"/>
                  </a:cubicBezTo>
                  <a:cubicBezTo>
                    <a:pt x="281" y="266"/>
                    <a:pt x="282" y="265"/>
                    <a:pt x="283" y="265"/>
                  </a:cubicBezTo>
                  <a:close/>
                  <a:moveTo>
                    <a:pt x="290" y="262"/>
                  </a:moveTo>
                  <a:cubicBezTo>
                    <a:pt x="293" y="261"/>
                    <a:pt x="295" y="263"/>
                    <a:pt x="295" y="265"/>
                  </a:cubicBezTo>
                  <a:cubicBezTo>
                    <a:pt x="296" y="268"/>
                    <a:pt x="294" y="270"/>
                    <a:pt x="292" y="270"/>
                  </a:cubicBezTo>
                  <a:cubicBezTo>
                    <a:pt x="289" y="271"/>
                    <a:pt x="287" y="269"/>
                    <a:pt x="287" y="267"/>
                  </a:cubicBezTo>
                  <a:cubicBezTo>
                    <a:pt x="286" y="264"/>
                    <a:pt x="288" y="262"/>
                    <a:pt x="290" y="262"/>
                  </a:cubicBezTo>
                  <a:close/>
                  <a:moveTo>
                    <a:pt x="293" y="271"/>
                  </a:moveTo>
                  <a:cubicBezTo>
                    <a:pt x="294" y="271"/>
                    <a:pt x="296" y="272"/>
                    <a:pt x="296" y="274"/>
                  </a:cubicBezTo>
                  <a:cubicBezTo>
                    <a:pt x="297" y="276"/>
                    <a:pt x="295" y="278"/>
                    <a:pt x="293" y="278"/>
                  </a:cubicBezTo>
                  <a:cubicBezTo>
                    <a:pt x="292" y="278"/>
                    <a:pt x="290" y="277"/>
                    <a:pt x="290" y="275"/>
                  </a:cubicBezTo>
                  <a:cubicBezTo>
                    <a:pt x="289" y="273"/>
                    <a:pt x="291" y="272"/>
                    <a:pt x="293" y="271"/>
                  </a:cubicBezTo>
                  <a:close/>
                  <a:moveTo>
                    <a:pt x="304" y="302"/>
                  </a:moveTo>
                  <a:cubicBezTo>
                    <a:pt x="305" y="302"/>
                    <a:pt x="306" y="303"/>
                    <a:pt x="306" y="304"/>
                  </a:cubicBezTo>
                  <a:cubicBezTo>
                    <a:pt x="307" y="305"/>
                    <a:pt x="306" y="306"/>
                    <a:pt x="305" y="306"/>
                  </a:cubicBezTo>
                  <a:cubicBezTo>
                    <a:pt x="304" y="306"/>
                    <a:pt x="303" y="305"/>
                    <a:pt x="303" y="304"/>
                  </a:cubicBezTo>
                  <a:cubicBezTo>
                    <a:pt x="303" y="303"/>
                    <a:pt x="303" y="302"/>
                    <a:pt x="304" y="302"/>
                  </a:cubicBezTo>
                  <a:close/>
                  <a:moveTo>
                    <a:pt x="302" y="295"/>
                  </a:moveTo>
                  <a:cubicBezTo>
                    <a:pt x="303" y="294"/>
                    <a:pt x="304" y="295"/>
                    <a:pt x="304" y="296"/>
                  </a:cubicBezTo>
                  <a:cubicBezTo>
                    <a:pt x="304" y="297"/>
                    <a:pt x="303" y="298"/>
                    <a:pt x="302" y="298"/>
                  </a:cubicBezTo>
                  <a:cubicBezTo>
                    <a:pt x="301" y="298"/>
                    <a:pt x="300" y="298"/>
                    <a:pt x="300" y="297"/>
                  </a:cubicBezTo>
                  <a:cubicBezTo>
                    <a:pt x="300" y="296"/>
                    <a:pt x="301" y="295"/>
                    <a:pt x="302" y="295"/>
                  </a:cubicBezTo>
                  <a:close/>
                  <a:moveTo>
                    <a:pt x="247" y="280"/>
                  </a:moveTo>
                  <a:cubicBezTo>
                    <a:pt x="251" y="279"/>
                    <a:pt x="255" y="282"/>
                    <a:pt x="255" y="286"/>
                  </a:cubicBezTo>
                  <a:cubicBezTo>
                    <a:pt x="256" y="290"/>
                    <a:pt x="253" y="294"/>
                    <a:pt x="249" y="294"/>
                  </a:cubicBezTo>
                  <a:cubicBezTo>
                    <a:pt x="245" y="295"/>
                    <a:pt x="241" y="292"/>
                    <a:pt x="241" y="288"/>
                  </a:cubicBezTo>
                  <a:cubicBezTo>
                    <a:pt x="240" y="284"/>
                    <a:pt x="243" y="280"/>
                    <a:pt x="247" y="280"/>
                  </a:cubicBezTo>
                  <a:close/>
                  <a:moveTo>
                    <a:pt x="289" y="295"/>
                  </a:moveTo>
                  <a:cubicBezTo>
                    <a:pt x="295" y="294"/>
                    <a:pt x="300" y="299"/>
                    <a:pt x="301" y="305"/>
                  </a:cubicBezTo>
                  <a:cubicBezTo>
                    <a:pt x="302" y="311"/>
                    <a:pt x="298" y="316"/>
                    <a:pt x="292" y="317"/>
                  </a:cubicBezTo>
                  <a:cubicBezTo>
                    <a:pt x="286" y="318"/>
                    <a:pt x="280" y="313"/>
                    <a:pt x="279" y="307"/>
                  </a:cubicBezTo>
                  <a:cubicBezTo>
                    <a:pt x="279" y="301"/>
                    <a:pt x="283" y="296"/>
                    <a:pt x="289" y="295"/>
                  </a:cubicBezTo>
                  <a:close/>
                  <a:moveTo>
                    <a:pt x="280" y="242"/>
                  </a:moveTo>
                  <a:cubicBezTo>
                    <a:pt x="286" y="241"/>
                    <a:pt x="291" y="245"/>
                    <a:pt x="292" y="251"/>
                  </a:cubicBezTo>
                  <a:cubicBezTo>
                    <a:pt x="293" y="257"/>
                    <a:pt x="289" y="263"/>
                    <a:pt x="283" y="263"/>
                  </a:cubicBezTo>
                  <a:cubicBezTo>
                    <a:pt x="277" y="264"/>
                    <a:pt x="271" y="260"/>
                    <a:pt x="271" y="254"/>
                  </a:cubicBezTo>
                  <a:cubicBezTo>
                    <a:pt x="270" y="248"/>
                    <a:pt x="274" y="242"/>
                    <a:pt x="280" y="242"/>
                  </a:cubicBezTo>
                  <a:close/>
                  <a:moveTo>
                    <a:pt x="289" y="210"/>
                  </a:moveTo>
                  <a:cubicBezTo>
                    <a:pt x="297" y="209"/>
                    <a:pt x="305" y="215"/>
                    <a:pt x="306" y="223"/>
                  </a:cubicBezTo>
                  <a:cubicBezTo>
                    <a:pt x="307" y="231"/>
                    <a:pt x="301" y="239"/>
                    <a:pt x="293" y="240"/>
                  </a:cubicBezTo>
                  <a:cubicBezTo>
                    <a:pt x="285" y="241"/>
                    <a:pt x="277" y="235"/>
                    <a:pt x="276" y="227"/>
                  </a:cubicBezTo>
                  <a:cubicBezTo>
                    <a:pt x="275" y="219"/>
                    <a:pt x="281" y="211"/>
                    <a:pt x="289" y="210"/>
                  </a:cubicBezTo>
                  <a:close/>
                  <a:moveTo>
                    <a:pt x="271" y="267"/>
                  </a:moveTo>
                  <a:cubicBezTo>
                    <a:pt x="279" y="266"/>
                    <a:pt x="287" y="272"/>
                    <a:pt x="288" y="280"/>
                  </a:cubicBezTo>
                  <a:cubicBezTo>
                    <a:pt x="289" y="288"/>
                    <a:pt x="283" y="296"/>
                    <a:pt x="275" y="297"/>
                  </a:cubicBezTo>
                  <a:cubicBezTo>
                    <a:pt x="266" y="298"/>
                    <a:pt x="259" y="292"/>
                    <a:pt x="257" y="284"/>
                  </a:cubicBezTo>
                  <a:cubicBezTo>
                    <a:pt x="256" y="276"/>
                    <a:pt x="262" y="268"/>
                    <a:pt x="271" y="267"/>
                  </a:cubicBezTo>
                  <a:close/>
                  <a:moveTo>
                    <a:pt x="324" y="167"/>
                  </a:moveTo>
                  <a:cubicBezTo>
                    <a:pt x="311" y="168"/>
                    <a:pt x="301" y="179"/>
                    <a:pt x="302" y="192"/>
                  </a:cubicBezTo>
                  <a:cubicBezTo>
                    <a:pt x="303" y="206"/>
                    <a:pt x="314" y="216"/>
                    <a:pt x="327" y="215"/>
                  </a:cubicBezTo>
                  <a:cubicBezTo>
                    <a:pt x="341" y="214"/>
                    <a:pt x="351" y="203"/>
                    <a:pt x="350" y="190"/>
                  </a:cubicBezTo>
                  <a:cubicBezTo>
                    <a:pt x="349" y="176"/>
                    <a:pt x="338" y="166"/>
                    <a:pt x="324" y="167"/>
                  </a:cubicBezTo>
                  <a:close/>
                  <a:moveTo>
                    <a:pt x="210" y="415"/>
                  </a:moveTo>
                  <a:cubicBezTo>
                    <a:pt x="214" y="415"/>
                    <a:pt x="218" y="418"/>
                    <a:pt x="219" y="422"/>
                  </a:cubicBezTo>
                  <a:cubicBezTo>
                    <a:pt x="219" y="426"/>
                    <a:pt x="216" y="429"/>
                    <a:pt x="212" y="430"/>
                  </a:cubicBezTo>
                  <a:cubicBezTo>
                    <a:pt x="208" y="430"/>
                    <a:pt x="204" y="428"/>
                    <a:pt x="204" y="424"/>
                  </a:cubicBezTo>
                  <a:cubicBezTo>
                    <a:pt x="203" y="420"/>
                    <a:pt x="206" y="416"/>
                    <a:pt x="210" y="415"/>
                  </a:cubicBezTo>
                  <a:close/>
                  <a:moveTo>
                    <a:pt x="223" y="415"/>
                  </a:moveTo>
                  <a:cubicBezTo>
                    <a:pt x="225" y="415"/>
                    <a:pt x="226" y="416"/>
                    <a:pt x="227" y="418"/>
                  </a:cubicBezTo>
                  <a:cubicBezTo>
                    <a:pt x="227" y="420"/>
                    <a:pt x="226" y="422"/>
                    <a:pt x="224" y="422"/>
                  </a:cubicBezTo>
                  <a:cubicBezTo>
                    <a:pt x="222" y="422"/>
                    <a:pt x="220" y="421"/>
                    <a:pt x="220" y="419"/>
                  </a:cubicBezTo>
                  <a:cubicBezTo>
                    <a:pt x="220" y="417"/>
                    <a:pt x="221" y="415"/>
                    <a:pt x="223" y="415"/>
                  </a:cubicBezTo>
                  <a:close/>
                  <a:moveTo>
                    <a:pt x="266" y="366"/>
                  </a:moveTo>
                  <a:cubicBezTo>
                    <a:pt x="268" y="365"/>
                    <a:pt x="270" y="367"/>
                    <a:pt x="270" y="369"/>
                  </a:cubicBezTo>
                  <a:cubicBezTo>
                    <a:pt x="270" y="370"/>
                    <a:pt x="269" y="372"/>
                    <a:pt x="267" y="372"/>
                  </a:cubicBezTo>
                  <a:cubicBezTo>
                    <a:pt x="265" y="373"/>
                    <a:pt x="264" y="371"/>
                    <a:pt x="264" y="370"/>
                  </a:cubicBezTo>
                  <a:cubicBezTo>
                    <a:pt x="263" y="368"/>
                    <a:pt x="265" y="366"/>
                    <a:pt x="266" y="366"/>
                  </a:cubicBezTo>
                  <a:close/>
                  <a:moveTo>
                    <a:pt x="243" y="394"/>
                  </a:moveTo>
                  <a:cubicBezTo>
                    <a:pt x="245" y="393"/>
                    <a:pt x="247" y="395"/>
                    <a:pt x="247" y="397"/>
                  </a:cubicBezTo>
                  <a:cubicBezTo>
                    <a:pt x="247" y="398"/>
                    <a:pt x="246" y="400"/>
                    <a:pt x="244" y="400"/>
                  </a:cubicBezTo>
                  <a:cubicBezTo>
                    <a:pt x="242" y="401"/>
                    <a:pt x="241" y="399"/>
                    <a:pt x="241" y="397"/>
                  </a:cubicBezTo>
                  <a:cubicBezTo>
                    <a:pt x="240" y="396"/>
                    <a:pt x="242" y="394"/>
                    <a:pt x="243" y="394"/>
                  </a:cubicBezTo>
                  <a:close/>
                  <a:moveTo>
                    <a:pt x="252" y="393"/>
                  </a:moveTo>
                  <a:cubicBezTo>
                    <a:pt x="254" y="393"/>
                    <a:pt x="256" y="394"/>
                    <a:pt x="256" y="396"/>
                  </a:cubicBezTo>
                  <a:cubicBezTo>
                    <a:pt x="256" y="398"/>
                    <a:pt x="255" y="400"/>
                    <a:pt x="253" y="400"/>
                  </a:cubicBezTo>
                  <a:cubicBezTo>
                    <a:pt x="251" y="400"/>
                    <a:pt x="249" y="399"/>
                    <a:pt x="249" y="397"/>
                  </a:cubicBezTo>
                  <a:cubicBezTo>
                    <a:pt x="249" y="395"/>
                    <a:pt x="250" y="394"/>
                    <a:pt x="252" y="393"/>
                  </a:cubicBezTo>
                  <a:close/>
                  <a:moveTo>
                    <a:pt x="242" y="370"/>
                  </a:moveTo>
                  <a:cubicBezTo>
                    <a:pt x="244" y="370"/>
                    <a:pt x="246" y="372"/>
                    <a:pt x="246" y="373"/>
                  </a:cubicBezTo>
                  <a:cubicBezTo>
                    <a:pt x="246" y="375"/>
                    <a:pt x="245" y="377"/>
                    <a:pt x="243" y="377"/>
                  </a:cubicBezTo>
                  <a:cubicBezTo>
                    <a:pt x="241" y="377"/>
                    <a:pt x="240" y="376"/>
                    <a:pt x="239" y="374"/>
                  </a:cubicBezTo>
                  <a:cubicBezTo>
                    <a:pt x="239" y="372"/>
                    <a:pt x="240" y="371"/>
                    <a:pt x="242" y="370"/>
                  </a:cubicBezTo>
                  <a:close/>
                  <a:moveTo>
                    <a:pt x="258" y="369"/>
                  </a:moveTo>
                  <a:cubicBezTo>
                    <a:pt x="261" y="369"/>
                    <a:pt x="263" y="371"/>
                    <a:pt x="264" y="374"/>
                  </a:cubicBezTo>
                  <a:cubicBezTo>
                    <a:pt x="264" y="377"/>
                    <a:pt x="262" y="379"/>
                    <a:pt x="259" y="380"/>
                  </a:cubicBezTo>
                  <a:cubicBezTo>
                    <a:pt x="256" y="380"/>
                    <a:pt x="254" y="378"/>
                    <a:pt x="253" y="375"/>
                  </a:cubicBezTo>
                  <a:cubicBezTo>
                    <a:pt x="253" y="372"/>
                    <a:pt x="255" y="370"/>
                    <a:pt x="258" y="369"/>
                  </a:cubicBezTo>
                  <a:close/>
                  <a:moveTo>
                    <a:pt x="248" y="378"/>
                  </a:moveTo>
                  <a:cubicBezTo>
                    <a:pt x="252" y="377"/>
                    <a:pt x="256" y="380"/>
                    <a:pt x="256" y="384"/>
                  </a:cubicBezTo>
                  <a:cubicBezTo>
                    <a:pt x="257" y="388"/>
                    <a:pt x="254" y="392"/>
                    <a:pt x="250" y="392"/>
                  </a:cubicBezTo>
                  <a:cubicBezTo>
                    <a:pt x="246" y="393"/>
                    <a:pt x="242" y="390"/>
                    <a:pt x="242" y="386"/>
                  </a:cubicBezTo>
                  <a:cubicBezTo>
                    <a:pt x="241" y="382"/>
                    <a:pt x="244" y="378"/>
                    <a:pt x="248" y="378"/>
                  </a:cubicBezTo>
                  <a:close/>
                  <a:moveTo>
                    <a:pt x="215" y="365"/>
                  </a:moveTo>
                  <a:cubicBezTo>
                    <a:pt x="201" y="365"/>
                    <a:pt x="191" y="377"/>
                    <a:pt x="192" y="390"/>
                  </a:cubicBezTo>
                  <a:cubicBezTo>
                    <a:pt x="193" y="403"/>
                    <a:pt x="204" y="414"/>
                    <a:pt x="218" y="413"/>
                  </a:cubicBezTo>
                  <a:cubicBezTo>
                    <a:pt x="231" y="412"/>
                    <a:pt x="241" y="401"/>
                    <a:pt x="240" y="387"/>
                  </a:cubicBezTo>
                  <a:cubicBezTo>
                    <a:pt x="239" y="374"/>
                    <a:pt x="228" y="364"/>
                    <a:pt x="215" y="365"/>
                  </a:cubicBezTo>
                  <a:close/>
                  <a:moveTo>
                    <a:pt x="442" y="494"/>
                  </a:moveTo>
                  <a:cubicBezTo>
                    <a:pt x="428" y="495"/>
                    <a:pt x="418" y="506"/>
                    <a:pt x="419" y="520"/>
                  </a:cubicBezTo>
                  <a:cubicBezTo>
                    <a:pt x="420" y="533"/>
                    <a:pt x="431" y="543"/>
                    <a:pt x="445" y="542"/>
                  </a:cubicBezTo>
                  <a:cubicBezTo>
                    <a:pt x="458" y="542"/>
                    <a:pt x="468" y="530"/>
                    <a:pt x="467" y="517"/>
                  </a:cubicBezTo>
                  <a:cubicBezTo>
                    <a:pt x="467" y="503"/>
                    <a:pt x="455" y="493"/>
                    <a:pt x="442" y="494"/>
                  </a:cubicBezTo>
                  <a:close/>
                  <a:moveTo>
                    <a:pt x="397" y="519"/>
                  </a:moveTo>
                  <a:cubicBezTo>
                    <a:pt x="384" y="520"/>
                    <a:pt x="374" y="531"/>
                    <a:pt x="375" y="545"/>
                  </a:cubicBezTo>
                  <a:cubicBezTo>
                    <a:pt x="375" y="558"/>
                    <a:pt x="387" y="568"/>
                    <a:pt x="400" y="567"/>
                  </a:cubicBezTo>
                  <a:cubicBezTo>
                    <a:pt x="413" y="566"/>
                    <a:pt x="424" y="555"/>
                    <a:pt x="423" y="542"/>
                  </a:cubicBezTo>
                  <a:cubicBezTo>
                    <a:pt x="422" y="528"/>
                    <a:pt x="410" y="518"/>
                    <a:pt x="397" y="519"/>
                  </a:cubicBezTo>
                  <a:close/>
                  <a:moveTo>
                    <a:pt x="247" y="296"/>
                  </a:moveTo>
                  <a:cubicBezTo>
                    <a:pt x="227" y="298"/>
                    <a:pt x="212" y="315"/>
                    <a:pt x="213" y="335"/>
                  </a:cubicBezTo>
                  <a:cubicBezTo>
                    <a:pt x="214" y="355"/>
                    <a:pt x="231" y="370"/>
                    <a:pt x="251" y="369"/>
                  </a:cubicBezTo>
                  <a:cubicBezTo>
                    <a:pt x="271" y="368"/>
                    <a:pt x="286" y="350"/>
                    <a:pt x="285" y="330"/>
                  </a:cubicBezTo>
                  <a:cubicBezTo>
                    <a:pt x="284" y="310"/>
                    <a:pt x="267" y="295"/>
                    <a:pt x="247" y="296"/>
                  </a:cubicBezTo>
                  <a:close/>
                  <a:moveTo>
                    <a:pt x="304" y="334"/>
                  </a:moveTo>
                  <a:cubicBezTo>
                    <a:pt x="305" y="334"/>
                    <a:pt x="306" y="335"/>
                    <a:pt x="306" y="336"/>
                  </a:cubicBezTo>
                  <a:cubicBezTo>
                    <a:pt x="306" y="337"/>
                    <a:pt x="305" y="338"/>
                    <a:pt x="304" y="338"/>
                  </a:cubicBezTo>
                  <a:cubicBezTo>
                    <a:pt x="303" y="338"/>
                    <a:pt x="302" y="337"/>
                    <a:pt x="302" y="336"/>
                  </a:cubicBezTo>
                  <a:cubicBezTo>
                    <a:pt x="302" y="335"/>
                    <a:pt x="303" y="334"/>
                    <a:pt x="304" y="334"/>
                  </a:cubicBezTo>
                  <a:close/>
                  <a:moveTo>
                    <a:pt x="270" y="260"/>
                  </a:moveTo>
                  <a:cubicBezTo>
                    <a:pt x="271" y="260"/>
                    <a:pt x="272" y="261"/>
                    <a:pt x="272" y="262"/>
                  </a:cubicBezTo>
                  <a:cubicBezTo>
                    <a:pt x="272" y="263"/>
                    <a:pt x="272" y="264"/>
                    <a:pt x="271" y="264"/>
                  </a:cubicBezTo>
                  <a:cubicBezTo>
                    <a:pt x="270" y="264"/>
                    <a:pt x="269" y="264"/>
                    <a:pt x="268" y="263"/>
                  </a:cubicBezTo>
                  <a:cubicBezTo>
                    <a:pt x="268" y="262"/>
                    <a:pt x="269" y="261"/>
                    <a:pt x="270" y="260"/>
                  </a:cubicBezTo>
                  <a:close/>
                  <a:moveTo>
                    <a:pt x="338" y="278"/>
                  </a:moveTo>
                  <a:cubicBezTo>
                    <a:pt x="339" y="278"/>
                    <a:pt x="340" y="279"/>
                    <a:pt x="340" y="280"/>
                  </a:cubicBezTo>
                  <a:cubicBezTo>
                    <a:pt x="340" y="281"/>
                    <a:pt x="340" y="282"/>
                    <a:pt x="339" y="282"/>
                  </a:cubicBezTo>
                  <a:cubicBezTo>
                    <a:pt x="338" y="282"/>
                    <a:pt x="337" y="281"/>
                    <a:pt x="337" y="280"/>
                  </a:cubicBezTo>
                  <a:cubicBezTo>
                    <a:pt x="337" y="279"/>
                    <a:pt x="337" y="278"/>
                    <a:pt x="338" y="278"/>
                  </a:cubicBezTo>
                  <a:close/>
                  <a:moveTo>
                    <a:pt x="414" y="295"/>
                  </a:moveTo>
                  <a:cubicBezTo>
                    <a:pt x="415" y="295"/>
                    <a:pt x="416" y="296"/>
                    <a:pt x="416" y="297"/>
                  </a:cubicBezTo>
                  <a:cubicBezTo>
                    <a:pt x="416" y="298"/>
                    <a:pt x="415" y="299"/>
                    <a:pt x="414" y="299"/>
                  </a:cubicBezTo>
                  <a:cubicBezTo>
                    <a:pt x="413" y="299"/>
                    <a:pt x="412" y="298"/>
                    <a:pt x="412" y="297"/>
                  </a:cubicBezTo>
                  <a:cubicBezTo>
                    <a:pt x="412" y="296"/>
                    <a:pt x="413" y="295"/>
                    <a:pt x="414" y="295"/>
                  </a:cubicBezTo>
                  <a:close/>
                  <a:moveTo>
                    <a:pt x="364" y="297"/>
                  </a:moveTo>
                  <a:cubicBezTo>
                    <a:pt x="365" y="297"/>
                    <a:pt x="366" y="297"/>
                    <a:pt x="366" y="298"/>
                  </a:cubicBezTo>
                  <a:cubicBezTo>
                    <a:pt x="366" y="299"/>
                    <a:pt x="366" y="300"/>
                    <a:pt x="365" y="300"/>
                  </a:cubicBezTo>
                  <a:cubicBezTo>
                    <a:pt x="364" y="301"/>
                    <a:pt x="363" y="300"/>
                    <a:pt x="363" y="299"/>
                  </a:cubicBezTo>
                  <a:cubicBezTo>
                    <a:pt x="363" y="298"/>
                    <a:pt x="363" y="297"/>
                    <a:pt x="364" y="297"/>
                  </a:cubicBezTo>
                  <a:close/>
                  <a:moveTo>
                    <a:pt x="369" y="300"/>
                  </a:moveTo>
                  <a:cubicBezTo>
                    <a:pt x="370" y="300"/>
                    <a:pt x="372" y="301"/>
                    <a:pt x="372" y="303"/>
                  </a:cubicBezTo>
                  <a:cubicBezTo>
                    <a:pt x="373" y="305"/>
                    <a:pt x="371" y="306"/>
                    <a:pt x="369" y="307"/>
                  </a:cubicBezTo>
                  <a:cubicBezTo>
                    <a:pt x="368" y="307"/>
                    <a:pt x="366" y="306"/>
                    <a:pt x="366" y="304"/>
                  </a:cubicBezTo>
                  <a:cubicBezTo>
                    <a:pt x="365" y="302"/>
                    <a:pt x="367" y="300"/>
                    <a:pt x="369" y="300"/>
                  </a:cubicBezTo>
                  <a:close/>
                  <a:moveTo>
                    <a:pt x="376" y="304"/>
                  </a:moveTo>
                  <a:cubicBezTo>
                    <a:pt x="377" y="304"/>
                    <a:pt x="378" y="304"/>
                    <a:pt x="378" y="305"/>
                  </a:cubicBezTo>
                  <a:cubicBezTo>
                    <a:pt x="378" y="306"/>
                    <a:pt x="378" y="307"/>
                    <a:pt x="377" y="307"/>
                  </a:cubicBezTo>
                  <a:cubicBezTo>
                    <a:pt x="376" y="308"/>
                    <a:pt x="375" y="307"/>
                    <a:pt x="374" y="306"/>
                  </a:cubicBezTo>
                  <a:cubicBezTo>
                    <a:pt x="374" y="305"/>
                    <a:pt x="375" y="304"/>
                    <a:pt x="376" y="304"/>
                  </a:cubicBezTo>
                  <a:close/>
                  <a:moveTo>
                    <a:pt x="400" y="326"/>
                  </a:moveTo>
                  <a:cubicBezTo>
                    <a:pt x="401" y="326"/>
                    <a:pt x="402" y="327"/>
                    <a:pt x="402" y="328"/>
                  </a:cubicBezTo>
                  <a:cubicBezTo>
                    <a:pt x="402" y="329"/>
                    <a:pt x="401" y="330"/>
                    <a:pt x="400" y="330"/>
                  </a:cubicBezTo>
                  <a:cubicBezTo>
                    <a:pt x="399" y="330"/>
                    <a:pt x="398" y="330"/>
                    <a:pt x="398" y="329"/>
                  </a:cubicBezTo>
                  <a:cubicBezTo>
                    <a:pt x="398" y="328"/>
                    <a:pt x="399" y="327"/>
                    <a:pt x="400" y="326"/>
                  </a:cubicBezTo>
                  <a:close/>
                  <a:moveTo>
                    <a:pt x="352" y="282"/>
                  </a:moveTo>
                  <a:cubicBezTo>
                    <a:pt x="354" y="282"/>
                    <a:pt x="354" y="282"/>
                    <a:pt x="355" y="283"/>
                  </a:cubicBezTo>
                  <a:cubicBezTo>
                    <a:pt x="355" y="284"/>
                    <a:pt x="354" y="285"/>
                    <a:pt x="353" y="285"/>
                  </a:cubicBezTo>
                  <a:cubicBezTo>
                    <a:pt x="352" y="285"/>
                    <a:pt x="351" y="285"/>
                    <a:pt x="351" y="284"/>
                  </a:cubicBezTo>
                  <a:cubicBezTo>
                    <a:pt x="351" y="283"/>
                    <a:pt x="351" y="282"/>
                    <a:pt x="352" y="282"/>
                  </a:cubicBezTo>
                  <a:close/>
                  <a:moveTo>
                    <a:pt x="350" y="270"/>
                  </a:moveTo>
                  <a:cubicBezTo>
                    <a:pt x="351" y="270"/>
                    <a:pt x="352" y="271"/>
                    <a:pt x="352" y="272"/>
                  </a:cubicBezTo>
                  <a:cubicBezTo>
                    <a:pt x="352" y="273"/>
                    <a:pt x="351" y="274"/>
                    <a:pt x="350" y="274"/>
                  </a:cubicBezTo>
                  <a:cubicBezTo>
                    <a:pt x="349" y="274"/>
                    <a:pt x="348" y="273"/>
                    <a:pt x="348" y="272"/>
                  </a:cubicBezTo>
                  <a:cubicBezTo>
                    <a:pt x="348" y="271"/>
                    <a:pt x="349" y="270"/>
                    <a:pt x="350" y="270"/>
                  </a:cubicBezTo>
                  <a:close/>
                  <a:moveTo>
                    <a:pt x="322" y="266"/>
                  </a:moveTo>
                  <a:cubicBezTo>
                    <a:pt x="323" y="266"/>
                    <a:pt x="324" y="267"/>
                    <a:pt x="324" y="268"/>
                  </a:cubicBezTo>
                  <a:cubicBezTo>
                    <a:pt x="325" y="269"/>
                    <a:pt x="324" y="270"/>
                    <a:pt x="323" y="270"/>
                  </a:cubicBezTo>
                  <a:cubicBezTo>
                    <a:pt x="322" y="270"/>
                    <a:pt x="321" y="269"/>
                    <a:pt x="321" y="268"/>
                  </a:cubicBezTo>
                  <a:cubicBezTo>
                    <a:pt x="321" y="267"/>
                    <a:pt x="321" y="266"/>
                    <a:pt x="322" y="266"/>
                  </a:cubicBezTo>
                  <a:close/>
                  <a:moveTo>
                    <a:pt x="298" y="266"/>
                  </a:moveTo>
                  <a:cubicBezTo>
                    <a:pt x="299" y="266"/>
                    <a:pt x="300" y="267"/>
                    <a:pt x="300" y="268"/>
                  </a:cubicBezTo>
                  <a:cubicBezTo>
                    <a:pt x="300" y="269"/>
                    <a:pt x="299" y="270"/>
                    <a:pt x="298" y="270"/>
                  </a:cubicBezTo>
                  <a:cubicBezTo>
                    <a:pt x="297" y="270"/>
                    <a:pt x="296" y="270"/>
                    <a:pt x="296" y="269"/>
                  </a:cubicBezTo>
                  <a:cubicBezTo>
                    <a:pt x="296" y="268"/>
                    <a:pt x="297" y="267"/>
                    <a:pt x="298" y="266"/>
                  </a:cubicBezTo>
                  <a:close/>
                  <a:moveTo>
                    <a:pt x="309" y="282"/>
                  </a:moveTo>
                  <a:cubicBezTo>
                    <a:pt x="310" y="282"/>
                    <a:pt x="312" y="283"/>
                    <a:pt x="312" y="285"/>
                  </a:cubicBezTo>
                  <a:cubicBezTo>
                    <a:pt x="313" y="287"/>
                    <a:pt x="311" y="289"/>
                    <a:pt x="309" y="289"/>
                  </a:cubicBezTo>
                  <a:cubicBezTo>
                    <a:pt x="308" y="289"/>
                    <a:pt x="306" y="288"/>
                    <a:pt x="306" y="286"/>
                  </a:cubicBezTo>
                  <a:cubicBezTo>
                    <a:pt x="305" y="284"/>
                    <a:pt x="307" y="282"/>
                    <a:pt x="309" y="282"/>
                  </a:cubicBezTo>
                  <a:close/>
                  <a:moveTo>
                    <a:pt x="314" y="289"/>
                  </a:moveTo>
                  <a:cubicBezTo>
                    <a:pt x="315" y="289"/>
                    <a:pt x="316" y="290"/>
                    <a:pt x="316" y="291"/>
                  </a:cubicBezTo>
                  <a:cubicBezTo>
                    <a:pt x="317" y="292"/>
                    <a:pt x="316" y="293"/>
                    <a:pt x="315" y="293"/>
                  </a:cubicBezTo>
                  <a:cubicBezTo>
                    <a:pt x="314" y="293"/>
                    <a:pt x="313" y="292"/>
                    <a:pt x="313" y="291"/>
                  </a:cubicBezTo>
                  <a:cubicBezTo>
                    <a:pt x="313" y="290"/>
                    <a:pt x="313" y="289"/>
                    <a:pt x="314" y="289"/>
                  </a:cubicBezTo>
                  <a:close/>
                  <a:moveTo>
                    <a:pt x="330" y="278"/>
                  </a:moveTo>
                  <a:cubicBezTo>
                    <a:pt x="331" y="278"/>
                    <a:pt x="332" y="279"/>
                    <a:pt x="332" y="280"/>
                  </a:cubicBezTo>
                  <a:cubicBezTo>
                    <a:pt x="332" y="281"/>
                    <a:pt x="331" y="281"/>
                    <a:pt x="330" y="282"/>
                  </a:cubicBezTo>
                  <a:cubicBezTo>
                    <a:pt x="329" y="282"/>
                    <a:pt x="328" y="281"/>
                    <a:pt x="328" y="280"/>
                  </a:cubicBezTo>
                  <a:cubicBezTo>
                    <a:pt x="328" y="279"/>
                    <a:pt x="329" y="278"/>
                    <a:pt x="330" y="278"/>
                  </a:cubicBezTo>
                  <a:close/>
                  <a:moveTo>
                    <a:pt x="342" y="251"/>
                  </a:moveTo>
                  <a:cubicBezTo>
                    <a:pt x="343" y="251"/>
                    <a:pt x="344" y="252"/>
                    <a:pt x="344" y="253"/>
                  </a:cubicBezTo>
                  <a:cubicBezTo>
                    <a:pt x="344" y="254"/>
                    <a:pt x="343" y="255"/>
                    <a:pt x="342" y="255"/>
                  </a:cubicBezTo>
                  <a:cubicBezTo>
                    <a:pt x="341" y="255"/>
                    <a:pt x="340" y="254"/>
                    <a:pt x="340" y="253"/>
                  </a:cubicBezTo>
                  <a:cubicBezTo>
                    <a:pt x="340" y="252"/>
                    <a:pt x="341" y="251"/>
                    <a:pt x="342" y="251"/>
                  </a:cubicBezTo>
                  <a:close/>
                  <a:moveTo>
                    <a:pt x="348" y="251"/>
                  </a:moveTo>
                  <a:cubicBezTo>
                    <a:pt x="350" y="251"/>
                    <a:pt x="352" y="252"/>
                    <a:pt x="352" y="254"/>
                  </a:cubicBezTo>
                  <a:cubicBezTo>
                    <a:pt x="352" y="256"/>
                    <a:pt x="351" y="258"/>
                    <a:pt x="349" y="258"/>
                  </a:cubicBezTo>
                  <a:cubicBezTo>
                    <a:pt x="347" y="258"/>
                    <a:pt x="346" y="257"/>
                    <a:pt x="345" y="255"/>
                  </a:cubicBezTo>
                  <a:cubicBezTo>
                    <a:pt x="345" y="253"/>
                    <a:pt x="346" y="252"/>
                    <a:pt x="348" y="251"/>
                  </a:cubicBezTo>
                  <a:close/>
                  <a:moveTo>
                    <a:pt x="328" y="252"/>
                  </a:moveTo>
                  <a:cubicBezTo>
                    <a:pt x="329" y="251"/>
                    <a:pt x="330" y="252"/>
                    <a:pt x="330" y="253"/>
                  </a:cubicBezTo>
                  <a:cubicBezTo>
                    <a:pt x="330" y="254"/>
                    <a:pt x="329" y="255"/>
                    <a:pt x="328" y="255"/>
                  </a:cubicBezTo>
                  <a:cubicBezTo>
                    <a:pt x="327" y="255"/>
                    <a:pt x="327" y="255"/>
                    <a:pt x="326" y="254"/>
                  </a:cubicBezTo>
                  <a:cubicBezTo>
                    <a:pt x="326" y="253"/>
                    <a:pt x="327" y="252"/>
                    <a:pt x="328" y="252"/>
                  </a:cubicBezTo>
                  <a:close/>
                  <a:moveTo>
                    <a:pt x="327" y="236"/>
                  </a:moveTo>
                  <a:cubicBezTo>
                    <a:pt x="328" y="236"/>
                    <a:pt x="329" y="237"/>
                    <a:pt x="329" y="238"/>
                  </a:cubicBezTo>
                  <a:cubicBezTo>
                    <a:pt x="329" y="239"/>
                    <a:pt x="328" y="240"/>
                    <a:pt x="327" y="240"/>
                  </a:cubicBezTo>
                  <a:cubicBezTo>
                    <a:pt x="326" y="240"/>
                    <a:pt x="325" y="240"/>
                    <a:pt x="325" y="238"/>
                  </a:cubicBezTo>
                  <a:cubicBezTo>
                    <a:pt x="325" y="237"/>
                    <a:pt x="326" y="237"/>
                    <a:pt x="327" y="236"/>
                  </a:cubicBezTo>
                  <a:close/>
                  <a:moveTo>
                    <a:pt x="331" y="224"/>
                  </a:moveTo>
                  <a:cubicBezTo>
                    <a:pt x="332" y="224"/>
                    <a:pt x="333" y="225"/>
                    <a:pt x="334" y="226"/>
                  </a:cubicBezTo>
                  <a:cubicBezTo>
                    <a:pt x="334" y="227"/>
                    <a:pt x="333" y="228"/>
                    <a:pt x="332" y="228"/>
                  </a:cubicBezTo>
                  <a:cubicBezTo>
                    <a:pt x="331" y="228"/>
                    <a:pt x="330" y="227"/>
                    <a:pt x="330" y="226"/>
                  </a:cubicBezTo>
                  <a:cubicBezTo>
                    <a:pt x="330" y="225"/>
                    <a:pt x="330" y="224"/>
                    <a:pt x="331" y="224"/>
                  </a:cubicBezTo>
                  <a:close/>
                  <a:moveTo>
                    <a:pt x="372" y="230"/>
                  </a:moveTo>
                  <a:cubicBezTo>
                    <a:pt x="373" y="229"/>
                    <a:pt x="374" y="230"/>
                    <a:pt x="374" y="231"/>
                  </a:cubicBezTo>
                  <a:cubicBezTo>
                    <a:pt x="375" y="232"/>
                    <a:pt x="374" y="233"/>
                    <a:pt x="373" y="233"/>
                  </a:cubicBezTo>
                  <a:cubicBezTo>
                    <a:pt x="372" y="233"/>
                    <a:pt x="371" y="233"/>
                    <a:pt x="371" y="232"/>
                  </a:cubicBezTo>
                  <a:cubicBezTo>
                    <a:pt x="371" y="231"/>
                    <a:pt x="371" y="230"/>
                    <a:pt x="372" y="230"/>
                  </a:cubicBezTo>
                  <a:close/>
                  <a:moveTo>
                    <a:pt x="359" y="239"/>
                  </a:moveTo>
                  <a:cubicBezTo>
                    <a:pt x="360" y="239"/>
                    <a:pt x="361" y="240"/>
                    <a:pt x="361" y="241"/>
                  </a:cubicBezTo>
                  <a:cubicBezTo>
                    <a:pt x="361" y="242"/>
                    <a:pt x="361" y="243"/>
                    <a:pt x="360" y="243"/>
                  </a:cubicBezTo>
                  <a:cubicBezTo>
                    <a:pt x="358" y="243"/>
                    <a:pt x="358" y="242"/>
                    <a:pt x="357" y="241"/>
                  </a:cubicBezTo>
                  <a:cubicBezTo>
                    <a:pt x="357" y="240"/>
                    <a:pt x="358" y="239"/>
                    <a:pt x="359" y="239"/>
                  </a:cubicBezTo>
                  <a:close/>
                  <a:moveTo>
                    <a:pt x="343" y="235"/>
                  </a:moveTo>
                  <a:cubicBezTo>
                    <a:pt x="344" y="235"/>
                    <a:pt x="345" y="235"/>
                    <a:pt x="345" y="236"/>
                  </a:cubicBezTo>
                  <a:cubicBezTo>
                    <a:pt x="345" y="237"/>
                    <a:pt x="345" y="238"/>
                    <a:pt x="344" y="239"/>
                  </a:cubicBezTo>
                  <a:cubicBezTo>
                    <a:pt x="343" y="239"/>
                    <a:pt x="342" y="238"/>
                    <a:pt x="342" y="237"/>
                  </a:cubicBezTo>
                  <a:cubicBezTo>
                    <a:pt x="341" y="236"/>
                    <a:pt x="342" y="235"/>
                    <a:pt x="343" y="235"/>
                  </a:cubicBezTo>
                  <a:close/>
                  <a:moveTo>
                    <a:pt x="339" y="224"/>
                  </a:moveTo>
                  <a:cubicBezTo>
                    <a:pt x="340" y="224"/>
                    <a:pt x="341" y="225"/>
                    <a:pt x="341" y="226"/>
                  </a:cubicBezTo>
                  <a:cubicBezTo>
                    <a:pt x="341" y="227"/>
                    <a:pt x="340" y="228"/>
                    <a:pt x="339" y="228"/>
                  </a:cubicBezTo>
                  <a:cubicBezTo>
                    <a:pt x="338" y="228"/>
                    <a:pt x="337" y="227"/>
                    <a:pt x="337" y="226"/>
                  </a:cubicBezTo>
                  <a:cubicBezTo>
                    <a:pt x="337" y="225"/>
                    <a:pt x="338" y="224"/>
                    <a:pt x="339" y="224"/>
                  </a:cubicBezTo>
                  <a:close/>
                  <a:moveTo>
                    <a:pt x="381" y="188"/>
                  </a:moveTo>
                  <a:cubicBezTo>
                    <a:pt x="382" y="188"/>
                    <a:pt x="383" y="189"/>
                    <a:pt x="383" y="190"/>
                  </a:cubicBezTo>
                  <a:cubicBezTo>
                    <a:pt x="383" y="191"/>
                    <a:pt x="382" y="192"/>
                    <a:pt x="381" y="192"/>
                  </a:cubicBezTo>
                  <a:cubicBezTo>
                    <a:pt x="380" y="192"/>
                    <a:pt x="379" y="191"/>
                    <a:pt x="379" y="190"/>
                  </a:cubicBezTo>
                  <a:cubicBezTo>
                    <a:pt x="379" y="189"/>
                    <a:pt x="380" y="188"/>
                    <a:pt x="381" y="188"/>
                  </a:cubicBezTo>
                  <a:close/>
                  <a:moveTo>
                    <a:pt x="373" y="198"/>
                  </a:moveTo>
                  <a:cubicBezTo>
                    <a:pt x="374" y="198"/>
                    <a:pt x="375" y="199"/>
                    <a:pt x="375" y="200"/>
                  </a:cubicBezTo>
                  <a:cubicBezTo>
                    <a:pt x="375" y="201"/>
                    <a:pt x="374" y="202"/>
                    <a:pt x="373" y="202"/>
                  </a:cubicBezTo>
                  <a:cubicBezTo>
                    <a:pt x="372" y="202"/>
                    <a:pt x="371" y="202"/>
                    <a:pt x="371" y="200"/>
                  </a:cubicBezTo>
                  <a:cubicBezTo>
                    <a:pt x="371" y="199"/>
                    <a:pt x="372" y="199"/>
                    <a:pt x="373" y="198"/>
                  </a:cubicBezTo>
                  <a:close/>
                  <a:moveTo>
                    <a:pt x="362" y="195"/>
                  </a:moveTo>
                  <a:cubicBezTo>
                    <a:pt x="363" y="195"/>
                    <a:pt x="364" y="196"/>
                    <a:pt x="364" y="197"/>
                  </a:cubicBezTo>
                  <a:cubicBezTo>
                    <a:pt x="364" y="198"/>
                    <a:pt x="364" y="199"/>
                    <a:pt x="363" y="199"/>
                  </a:cubicBezTo>
                  <a:cubicBezTo>
                    <a:pt x="362" y="199"/>
                    <a:pt x="361" y="198"/>
                    <a:pt x="361" y="197"/>
                  </a:cubicBezTo>
                  <a:cubicBezTo>
                    <a:pt x="360" y="196"/>
                    <a:pt x="361" y="195"/>
                    <a:pt x="362" y="195"/>
                  </a:cubicBezTo>
                  <a:close/>
                  <a:moveTo>
                    <a:pt x="377" y="215"/>
                  </a:moveTo>
                  <a:cubicBezTo>
                    <a:pt x="378" y="215"/>
                    <a:pt x="379" y="216"/>
                    <a:pt x="379" y="217"/>
                  </a:cubicBezTo>
                  <a:cubicBezTo>
                    <a:pt x="379" y="218"/>
                    <a:pt x="378" y="219"/>
                    <a:pt x="377" y="219"/>
                  </a:cubicBezTo>
                  <a:cubicBezTo>
                    <a:pt x="376" y="219"/>
                    <a:pt x="375" y="218"/>
                    <a:pt x="375" y="217"/>
                  </a:cubicBezTo>
                  <a:cubicBezTo>
                    <a:pt x="375" y="216"/>
                    <a:pt x="376" y="215"/>
                    <a:pt x="377" y="215"/>
                  </a:cubicBezTo>
                  <a:close/>
                  <a:moveTo>
                    <a:pt x="391" y="225"/>
                  </a:moveTo>
                  <a:cubicBezTo>
                    <a:pt x="392" y="225"/>
                    <a:pt x="393" y="226"/>
                    <a:pt x="393" y="227"/>
                  </a:cubicBezTo>
                  <a:cubicBezTo>
                    <a:pt x="393" y="228"/>
                    <a:pt x="392" y="229"/>
                    <a:pt x="391" y="229"/>
                  </a:cubicBezTo>
                  <a:cubicBezTo>
                    <a:pt x="390" y="229"/>
                    <a:pt x="389" y="228"/>
                    <a:pt x="389" y="227"/>
                  </a:cubicBezTo>
                  <a:cubicBezTo>
                    <a:pt x="389" y="226"/>
                    <a:pt x="390" y="225"/>
                    <a:pt x="391" y="225"/>
                  </a:cubicBezTo>
                  <a:close/>
                  <a:moveTo>
                    <a:pt x="409" y="230"/>
                  </a:moveTo>
                  <a:cubicBezTo>
                    <a:pt x="410" y="230"/>
                    <a:pt x="411" y="231"/>
                    <a:pt x="411" y="232"/>
                  </a:cubicBezTo>
                  <a:cubicBezTo>
                    <a:pt x="411" y="233"/>
                    <a:pt x="410" y="234"/>
                    <a:pt x="409" y="234"/>
                  </a:cubicBezTo>
                  <a:cubicBezTo>
                    <a:pt x="408" y="234"/>
                    <a:pt x="407" y="233"/>
                    <a:pt x="407" y="232"/>
                  </a:cubicBezTo>
                  <a:cubicBezTo>
                    <a:pt x="407" y="231"/>
                    <a:pt x="408" y="230"/>
                    <a:pt x="409" y="230"/>
                  </a:cubicBezTo>
                  <a:close/>
                  <a:moveTo>
                    <a:pt x="404" y="218"/>
                  </a:moveTo>
                  <a:cubicBezTo>
                    <a:pt x="405" y="218"/>
                    <a:pt x="406" y="219"/>
                    <a:pt x="406" y="220"/>
                  </a:cubicBezTo>
                  <a:cubicBezTo>
                    <a:pt x="406" y="221"/>
                    <a:pt x="405" y="222"/>
                    <a:pt x="404" y="222"/>
                  </a:cubicBezTo>
                  <a:cubicBezTo>
                    <a:pt x="403" y="222"/>
                    <a:pt x="402" y="221"/>
                    <a:pt x="402" y="220"/>
                  </a:cubicBezTo>
                  <a:cubicBezTo>
                    <a:pt x="402" y="219"/>
                    <a:pt x="403" y="218"/>
                    <a:pt x="404" y="218"/>
                  </a:cubicBezTo>
                  <a:close/>
                  <a:moveTo>
                    <a:pt x="406" y="207"/>
                  </a:moveTo>
                  <a:cubicBezTo>
                    <a:pt x="407" y="207"/>
                    <a:pt x="408" y="208"/>
                    <a:pt x="408" y="209"/>
                  </a:cubicBezTo>
                  <a:cubicBezTo>
                    <a:pt x="408" y="210"/>
                    <a:pt x="407" y="211"/>
                    <a:pt x="406" y="211"/>
                  </a:cubicBezTo>
                  <a:cubicBezTo>
                    <a:pt x="405" y="211"/>
                    <a:pt x="404" y="210"/>
                    <a:pt x="404" y="209"/>
                  </a:cubicBezTo>
                  <a:cubicBezTo>
                    <a:pt x="404" y="208"/>
                    <a:pt x="405" y="207"/>
                    <a:pt x="406" y="207"/>
                  </a:cubicBezTo>
                  <a:close/>
                  <a:moveTo>
                    <a:pt x="398" y="191"/>
                  </a:moveTo>
                  <a:cubicBezTo>
                    <a:pt x="399" y="191"/>
                    <a:pt x="400" y="191"/>
                    <a:pt x="400" y="192"/>
                  </a:cubicBezTo>
                  <a:cubicBezTo>
                    <a:pt x="400" y="193"/>
                    <a:pt x="399" y="194"/>
                    <a:pt x="398" y="194"/>
                  </a:cubicBezTo>
                  <a:cubicBezTo>
                    <a:pt x="397" y="195"/>
                    <a:pt x="396" y="194"/>
                    <a:pt x="396" y="193"/>
                  </a:cubicBezTo>
                  <a:cubicBezTo>
                    <a:pt x="396" y="192"/>
                    <a:pt x="397" y="191"/>
                    <a:pt x="398" y="191"/>
                  </a:cubicBezTo>
                  <a:close/>
                  <a:moveTo>
                    <a:pt x="408" y="186"/>
                  </a:moveTo>
                  <a:cubicBezTo>
                    <a:pt x="409" y="186"/>
                    <a:pt x="410" y="187"/>
                    <a:pt x="410" y="188"/>
                  </a:cubicBezTo>
                  <a:cubicBezTo>
                    <a:pt x="410" y="189"/>
                    <a:pt x="409" y="190"/>
                    <a:pt x="408" y="190"/>
                  </a:cubicBezTo>
                  <a:cubicBezTo>
                    <a:pt x="407" y="190"/>
                    <a:pt x="406" y="189"/>
                    <a:pt x="406" y="188"/>
                  </a:cubicBezTo>
                  <a:cubicBezTo>
                    <a:pt x="406" y="187"/>
                    <a:pt x="407" y="186"/>
                    <a:pt x="408" y="186"/>
                  </a:cubicBezTo>
                  <a:close/>
                  <a:moveTo>
                    <a:pt x="418" y="198"/>
                  </a:moveTo>
                  <a:cubicBezTo>
                    <a:pt x="419" y="198"/>
                    <a:pt x="420" y="198"/>
                    <a:pt x="420" y="199"/>
                  </a:cubicBezTo>
                  <a:cubicBezTo>
                    <a:pt x="421" y="200"/>
                    <a:pt x="420" y="201"/>
                    <a:pt x="419" y="201"/>
                  </a:cubicBezTo>
                  <a:cubicBezTo>
                    <a:pt x="418" y="202"/>
                    <a:pt x="417" y="201"/>
                    <a:pt x="417" y="200"/>
                  </a:cubicBezTo>
                  <a:cubicBezTo>
                    <a:pt x="417" y="199"/>
                    <a:pt x="417" y="198"/>
                    <a:pt x="418" y="198"/>
                  </a:cubicBezTo>
                  <a:close/>
                  <a:moveTo>
                    <a:pt x="403" y="175"/>
                  </a:moveTo>
                  <a:cubicBezTo>
                    <a:pt x="404" y="175"/>
                    <a:pt x="405" y="175"/>
                    <a:pt x="405" y="176"/>
                  </a:cubicBezTo>
                  <a:cubicBezTo>
                    <a:pt x="405" y="177"/>
                    <a:pt x="404" y="178"/>
                    <a:pt x="403" y="178"/>
                  </a:cubicBezTo>
                  <a:cubicBezTo>
                    <a:pt x="402" y="179"/>
                    <a:pt x="401" y="178"/>
                    <a:pt x="401" y="177"/>
                  </a:cubicBezTo>
                  <a:cubicBezTo>
                    <a:pt x="401" y="176"/>
                    <a:pt x="402" y="175"/>
                    <a:pt x="403" y="175"/>
                  </a:cubicBezTo>
                  <a:close/>
                  <a:moveTo>
                    <a:pt x="432" y="192"/>
                  </a:moveTo>
                  <a:cubicBezTo>
                    <a:pt x="433" y="192"/>
                    <a:pt x="434" y="193"/>
                    <a:pt x="435" y="194"/>
                  </a:cubicBezTo>
                  <a:cubicBezTo>
                    <a:pt x="435" y="195"/>
                    <a:pt x="434" y="196"/>
                    <a:pt x="433" y="196"/>
                  </a:cubicBezTo>
                  <a:cubicBezTo>
                    <a:pt x="432" y="196"/>
                    <a:pt x="431" y="195"/>
                    <a:pt x="431" y="194"/>
                  </a:cubicBezTo>
                  <a:cubicBezTo>
                    <a:pt x="431" y="193"/>
                    <a:pt x="431" y="192"/>
                    <a:pt x="432" y="192"/>
                  </a:cubicBezTo>
                  <a:close/>
                  <a:moveTo>
                    <a:pt x="424" y="188"/>
                  </a:moveTo>
                  <a:cubicBezTo>
                    <a:pt x="427" y="188"/>
                    <a:pt x="429" y="189"/>
                    <a:pt x="429" y="192"/>
                  </a:cubicBezTo>
                  <a:cubicBezTo>
                    <a:pt x="430" y="194"/>
                    <a:pt x="428" y="197"/>
                    <a:pt x="426" y="197"/>
                  </a:cubicBezTo>
                  <a:cubicBezTo>
                    <a:pt x="423" y="197"/>
                    <a:pt x="421" y="195"/>
                    <a:pt x="421" y="193"/>
                  </a:cubicBezTo>
                  <a:cubicBezTo>
                    <a:pt x="420" y="191"/>
                    <a:pt x="422" y="188"/>
                    <a:pt x="424" y="188"/>
                  </a:cubicBezTo>
                  <a:close/>
                  <a:moveTo>
                    <a:pt x="452" y="239"/>
                  </a:moveTo>
                  <a:cubicBezTo>
                    <a:pt x="453" y="239"/>
                    <a:pt x="454" y="239"/>
                    <a:pt x="454" y="240"/>
                  </a:cubicBezTo>
                  <a:cubicBezTo>
                    <a:pt x="454" y="241"/>
                    <a:pt x="454" y="242"/>
                    <a:pt x="453" y="243"/>
                  </a:cubicBezTo>
                  <a:cubicBezTo>
                    <a:pt x="452" y="243"/>
                    <a:pt x="451" y="242"/>
                    <a:pt x="451" y="241"/>
                  </a:cubicBezTo>
                  <a:cubicBezTo>
                    <a:pt x="450" y="240"/>
                    <a:pt x="451" y="239"/>
                    <a:pt x="452" y="239"/>
                  </a:cubicBezTo>
                  <a:close/>
                  <a:moveTo>
                    <a:pt x="414" y="234"/>
                  </a:moveTo>
                  <a:cubicBezTo>
                    <a:pt x="415" y="234"/>
                    <a:pt x="416" y="234"/>
                    <a:pt x="416" y="235"/>
                  </a:cubicBezTo>
                  <a:cubicBezTo>
                    <a:pt x="416" y="236"/>
                    <a:pt x="415" y="237"/>
                    <a:pt x="414" y="238"/>
                  </a:cubicBezTo>
                  <a:cubicBezTo>
                    <a:pt x="413" y="238"/>
                    <a:pt x="412" y="237"/>
                    <a:pt x="412" y="236"/>
                  </a:cubicBezTo>
                  <a:cubicBezTo>
                    <a:pt x="412" y="235"/>
                    <a:pt x="413" y="234"/>
                    <a:pt x="414" y="234"/>
                  </a:cubicBezTo>
                  <a:close/>
                  <a:moveTo>
                    <a:pt x="426" y="279"/>
                  </a:moveTo>
                  <a:cubicBezTo>
                    <a:pt x="427" y="279"/>
                    <a:pt x="428" y="279"/>
                    <a:pt x="428" y="281"/>
                  </a:cubicBezTo>
                  <a:cubicBezTo>
                    <a:pt x="429" y="282"/>
                    <a:pt x="428" y="282"/>
                    <a:pt x="427" y="283"/>
                  </a:cubicBezTo>
                  <a:cubicBezTo>
                    <a:pt x="426" y="283"/>
                    <a:pt x="425" y="282"/>
                    <a:pt x="425" y="281"/>
                  </a:cubicBezTo>
                  <a:cubicBezTo>
                    <a:pt x="425" y="280"/>
                    <a:pt x="425" y="279"/>
                    <a:pt x="426" y="279"/>
                  </a:cubicBezTo>
                  <a:close/>
                  <a:moveTo>
                    <a:pt x="427" y="259"/>
                  </a:moveTo>
                  <a:cubicBezTo>
                    <a:pt x="428" y="259"/>
                    <a:pt x="429" y="259"/>
                    <a:pt x="429" y="260"/>
                  </a:cubicBezTo>
                  <a:cubicBezTo>
                    <a:pt x="430" y="261"/>
                    <a:pt x="429" y="262"/>
                    <a:pt x="428" y="262"/>
                  </a:cubicBezTo>
                  <a:cubicBezTo>
                    <a:pt x="427" y="263"/>
                    <a:pt x="426" y="262"/>
                    <a:pt x="426" y="261"/>
                  </a:cubicBezTo>
                  <a:cubicBezTo>
                    <a:pt x="426" y="260"/>
                    <a:pt x="426" y="259"/>
                    <a:pt x="427" y="259"/>
                  </a:cubicBezTo>
                  <a:close/>
                  <a:moveTo>
                    <a:pt x="456" y="276"/>
                  </a:moveTo>
                  <a:cubicBezTo>
                    <a:pt x="458" y="276"/>
                    <a:pt x="458" y="276"/>
                    <a:pt x="459" y="277"/>
                  </a:cubicBezTo>
                  <a:cubicBezTo>
                    <a:pt x="459" y="278"/>
                    <a:pt x="458" y="279"/>
                    <a:pt x="457" y="280"/>
                  </a:cubicBezTo>
                  <a:cubicBezTo>
                    <a:pt x="456" y="280"/>
                    <a:pt x="455" y="279"/>
                    <a:pt x="455" y="278"/>
                  </a:cubicBezTo>
                  <a:cubicBezTo>
                    <a:pt x="455" y="277"/>
                    <a:pt x="455" y="276"/>
                    <a:pt x="456" y="276"/>
                  </a:cubicBezTo>
                  <a:close/>
                  <a:moveTo>
                    <a:pt x="411" y="299"/>
                  </a:moveTo>
                  <a:cubicBezTo>
                    <a:pt x="412" y="299"/>
                    <a:pt x="413" y="300"/>
                    <a:pt x="413" y="301"/>
                  </a:cubicBezTo>
                  <a:cubicBezTo>
                    <a:pt x="413" y="302"/>
                    <a:pt x="412" y="303"/>
                    <a:pt x="411" y="303"/>
                  </a:cubicBezTo>
                  <a:cubicBezTo>
                    <a:pt x="410" y="303"/>
                    <a:pt x="409" y="303"/>
                    <a:pt x="409" y="302"/>
                  </a:cubicBezTo>
                  <a:cubicBezTo>
                    <a:pt x="409" y="301"/>
                    <a:pt x="410" y="300"/>
                    <a:pt x="411" y="299"/>
                  </a:cubicBezTo>
                  <a:close/>
                  <a:moveTo>
                    <a:pt x="391" y="305"/>
                  </a:moveTo>
                  <a:cubicBezTo>
                    <a:pt x="392" y="305"/>
                    <a:pt x="393" y="306"/>
                    <a:pt x="393" y="307"/>
                  </a:cubicBezTo>
                  <a:cubicBezTo>
                    <a:pt x="393" y="308"/>
                    <a:pt x="392" y="309"/>
                    <a:pt x="391" y="309"/>
                  </a:cubicBezTo>
                  <a:cubicBezTo>
                    <a:pt x="390" y="309"/>
                    <a:pt x="389" y="309"/>
                    <a:pt x="389" y="308"/>
                  </a:cubicBezTo>
                  <a:cubicBezTo>
                    <a:pt x="389" y="306"/>
                    <a:pt x="390" y="306"/>
                    <a:pt x="391" y="305"/>
                  </a:cubicBezTo>
                  <a:close/>
                  <a:moveTo>
                    <a:pt x="389" y="313"/>
                  </a:moveTo>
                  <a:cubicBezTo>
                    <a:pt x="390" y="313"/>
                    <a:pt x="391" y="314"/>
                    <a:pt x="391" y="315"/>
                  </a:cubicBezTo>
                  <a:cubicBezTo>
                    <a:pt x="391" y="316"/>
                    <a:pt x="391" y="317"/>
                    <a:pt x="390" y="317"/>
                  </a:cubicBezTo>
                  <a:cubicBezTo>
                    <a:pt x="389" y="317"/>
                    <a:pt x="388" y="316"/>
                    <a:pt x="388" y="315"/>
                  </a:cubicBezTo>
                  <a:cubicBezTo>
                    <a:pt x="387" y="314"/>
                    <a:pt x="388" y="313"/>
                    <a:pt x="389" y="313"/>
                  </a:cubicBezTo>
                  <a:close/>
                  <a:moveTo>
                    <a:pt x="406" y="344"/>
                  </a:moveTo>
                  <a:cubicBezTo>
                    <a:pt x="407" y="344"/>
                    <a:pt x="408" y="344"/>
                    <a:pt x="408" y="345"/>
                  </a:cubicBezTo>
                  <a:cubicBezTo>
                    <a:pt x="408" y="346"/>
                    <a:pt x="408" y="347"/>
                    <a:pt x="407" y="347"/>
                  </a:cubicBezTo>
                  <a:cubicBezTo>
                    <a:pt x="406" y="348"/>
                    <a:pt x="405" y="347"/>
                    <a:pt x="405" y="346"/>
                  </a:cubicBezTo>
                  <a:cubicBezTo>
                    <a:pt x="404" y="345"/>
                    <a:pt x="405" y="344"/>
                    <a:pt x="406" y="344"/>
                  </a:cubicBezTo>
                  <a:close/>
                  <a:moveTo>
                    <a:pt x="406" y="328"/>
                  </a:moveTo>
                  <a:cubicBezTo>
                    <a:pt x="407" y="328"/>
                    <a:pt x="408" y="328"/>
                    <a:pt x="408" y="329"/>
                  </a:cubicBezTo>
                  <a:cubicBezTo>
                    <a:pt x="409" y="330"/>
                    <a:pt x="408" y="331"/>
                    <a:pt x="407" y="332"/>
                  </a:cubicBezTo>
                  <a:cubicBezTo>
                    <a:pt x="406" y="332"/>
                    <a:pt x="405" y="331"/>
                    <a:pt x="405" y="330"/>
                  </a:cubicBezTo>
                  <a:cubicBezTo>
                    <a:pt x="405" y="329"/>
                    <a:pt x="405" y="328"/>
                    <a:pt x="406" y="328"/>
                  </a:cubicBezTo>
                  <a:close/>
                  <a:moveTo>
                    <a:pt x="394" y="325"/>
                  </a:moveTo>
                  <a:cubicBezTo>
                    <a:pt x="395" y="325"/>
                    <a:pt x="396" y="326"/>
                    <a:pt x="396" y="327"/>
                  </a:cubicBezTo>
                  <a:cubicBezTo>
                    <a:pt x="397" y="328"/>
                    <a:pt x="396" y="329"/>
                    <a:pt x="395" y="329"/>
                  </a:cubicBezTo>
                  <a:cubicBezTo>
                    <a:pt x="394" y="329"/>
                    <a:pt x="393" y="328"/>
                    <a:pt x="393" y="327"/>
                  </a:cubicBezTo>
                  <a:cubicBezTo>
                    <a:pt x="393" y="326"/>
                    <a:pt x="393" y="325"/>
                    <a:pt x="394" y="325"/>
                  </a:cubicBezTo>
                  <a:close/>
                  <a:moveTo>
                    <a:pt x="365" y="316"/>
                  </a:moveTo>
                  <a:cubicBezTo>
                    <a:pt x="366" y="315"/>
                    <a:pt x="367" y="316"/>
                    <a:pt x="367" y="317"/>
                  </a:cubicBezTo>
                  <a:cubicBezTo>
                    <a:pt x="367" y="318"/>
                    <a:pt x="366" y="319"/>
                    <a:pt x="365" y="319"/>
                  </a:cubicBezTo>
                  <a:cubicBezTo>
                    <a:pt x="364" y="319"/>
                    <a:pt x="364" y="319"/>
                    <a:pt x="363" y="318"/>
                  </a:cubicBezTo>
                  <a:cubicBezTo>
                    <a:pt x="363" y="317"/>
                    <a:pt x="364" y="316"/>
                    <a:pt x="365" y="316"/>
                  </a:cubicBezTo>
                  <a:close/>
                  <a:moveTo>
                    <a:pt x="377" y="325"/>
                  </a:moveTo>
                  <a:cubicBezTo>
                    <a:pt x="378" y="325"/>
                    <a:pt x="379" y="325"/>
                    <a:pt x="379" y="326"/>
                  </a:cubicBezTo>
                  <a:cubicBezTo>
                    <a:pt x="379" y="328"/>
                    <a:pt x="379" y="328"/>
                    <a:pt x="378" y="329"/>
                  </a:cubicBezTo>
                  <a:cubicBezTo>
                    <a:pt x="377" y="329"/>
                    <a:pt x="376" y="328"/>
                    <a:pt x="375" y="327"/>
                  </a:cubicBezTo>
                  <a:cubicBezTo>
                    <a:pt x="375" y="326"/>
                    <a:pt x="376" y="325"/>
                    <a:pt x="377" y="325"/>
                  </a:cubicBezTo>
                  <a:close/>
                  <a:moveTo>
                    <a:pt x="356" y="328"/>
                  </a:moveTo>
                  <a:cubicBezTo>
                    <a:pt x="357" y="328"/>
                    <a:pt x="358" y="329"/>
                    <a:pt x="358" y="330"/>
                  </a:cubicBezTo>
                  <a:cubicBezTo>
                    <a:pt x="358" y="331"/>
                    <a:pt x="357" y="332"/>
                    <a:pt x="356" y="332"/>
                  </a:cubicBezTo>
                  <a:cubicBezTo>
                    <a:pt x="355" y="332"/>
                    <a:pt x="354" y="331"/>
                    <a:pt x="354" y="330"/>
                  </a:cubicBezTo>
                  <a:cubicBezTo>
                    <a:pt x="354" y="329"/>
                    <a:pt x="355" y="328"/>
                    <a:pt x="356" y="328"/>
                  </a:cubicBezTo>
                  <a:close/>
                  <a:moveTo>
                    <a:pt x="348" y="331"/>
                  </a:moveTo>
                  <a:cubicBezTo>
                    <a:pt x="349" y="331"/>
                    <a:pt x="350" y="332"/>
                    <a:pt x="350" y="333"/>
                  </a:cubicBezTo>
                  <a:cubicBezTo>
                    <a:pt x="351" y="334"/>
                    <a:pt x="350" y="335"/>
                    <a:pt x="349" y="335"/>
                  </a:cubicBezTo>
                  <a:cubicBezTo>
                    <a:pt x="348" y="335"/>
                    <a:pt x="347" y="334"/>
                    <a:pt x="347" y="333"/>
                  </a:cubicBezTo>
                  <a:cubicBezTo>
                    <a:pt x="347" y="332"/>
                    <a:pt x="347" y="331"/>
                    <a:pt x="348" y="331"/>
                  </a:cubicBezTo>
                  <a:close/>
                  <a:moveTo>
                    <a:pt x="275" y="300"/>
                  </a:moveTo>
                  <a:cubicBezTo>
                    <a:pt x="276" y="300"/>
                    <a:pt x="277" y="300"/>
                    <a:pt x="277" y="301"/>
                  </a:cubicBezTo>
                  <a:cubicBezTo>
                    <a:pt x="277" y="302"/>
                    <a:pt x="276" y="303"/>
                    <a:pt x="275" y="303"/>
                  </a:cubicBezTo>
                  <a:cubicBezTo>
                    <a:pt x="274" y="304"/>
                    <a:pt x="273" y="303"/>
                    <a:pt x="273" y="302"/>
                  </a:cubicBezTo>
                  <a:cubicBezTo>
                    <a:pt x="273" y="301"/>
                    <a:pt x="274" y="300"/>
                    <a:pt x="275" y="300"/>
                  </a:cubicBezTo>
                  <a:close/>
                  <a:moveTo>
                    <a:pt x="309" y="333"/>
                  </a:moveTo>
                  <a:cubicBezTo>
                    <a:pt x="310" y="332"/>
                    <a:pt x="310" y="333"/>
                    <a:pt x="311" y="334"/>
                  </a:cubicBezTo>
                  <a:cubicBezTo>
                    <a:pt x="311" y="335"/>
                    <a:pt x="310" y="336"/>
                    <a:pt x="309" y="336"/>
                  </a:cubicBezTo>
                  <a:cubicBezTo>
                    <a:pt x="308" y="336"/>
                    <a:pt x="307" y="336"/>
                    <a:pt x="307" y="335"/>
                  </a:cubicBezTo>
                  <a:cubicBezTo>
                    <a:pt x="307" y="334"/>
                    <a:pt x="308" y="333"/>
                    <a:pt x="309" y="333"/>
                  </a:cubicBezTo>
                  <a:close/>
                  <a:moveTo>
                    <a:pt x="325" y="329"/>
                  </a:moveTo>
                  <a:cubicBezTo>
                    <a:pt x="326" y="329"/>
                    <a:pt x="327" y="330"/>
                    <a:pt x="327" y="331"/>
                  </a:cubicBezTo>
                  <a:cubicBezTo>
                    <a:pt x="327" y="332"/>
                    <a:pt x="326" y="333"/>
                    <a:pt x="325" y="333"/>
                  </a:cubicBezTo>
                  <a:cubicBezTo>
                    <a:pt x="324" y="333"/>
                    <a:pt x="324" y="333"/>
                    <a:pt x="323" y="331"/>
                  </a:cubicBezTo>
                  <a:cubicBezTo>
                    <a:pt x="323" y="330"/>
                    <a:pt x="324" y="330"/>
                    <a:pt x="325" y="329"/>
                  </a:cubicBezTo>
                  <a:close/>
                  <a:moveTo>
                    <a:pt x="316" y="330"/>
                  </a:moveTo>
                  <a:cubicBezTo>
                    <a:pt x="318" y="330"/>
                    <a:pt x="319" y="331"/>
                    <a:pt x="320" y="333"/>
                  </a:cubicBezTo>
                  <a:cubicBezTo>
                    <a:pt x="320" y="335"/>
                    <a:pt x="319" y="336"/>
                    <a:pt x="317" y="337"/>
                  </a:cubicBezTo>
                  <a:cubicBezTo>
                    <a:pt x="315" y="337"/>
                    <a:pt x="313" y="335"/>
                    <a:pt x="313" y="334"/>
                  </a:cubicBezTo>
                  <a:cubicBezTo>
                    <a:pt x="313" y="332"/>
                    <a:pt x="314" y="330"/>
                    <a:pt x="316" y="330"/>
                  </a:cubicBezTo>
                  <a:close/>
                  <a:moveTo>
                    <a:pt x="416" y="320"/>
                  </a:moveTo>
                  <a:cubicBezTo>
                    <a:pt x="418" y="320"/>
                    <a:pt x="420" y="321"/>
                    <a:pt x="420" y="323"/>
                  </a:cubicBezTo>
                  <a:cubicBezTo>
                    <a:pt x="420" y="325"/>
                    <a:pt x="419" y="326"/>
                    <a:pt x="417" y="327"/>
                  </a:cubicBezTo>
                  <a:cubicBezTo>
                    <a:pt x="415" y="327"/>
                    <a:pt x="413" y="325"/>
                    <a:pt x="413" y="324"/>
                  </a:cubicBezTo>
                  <a:cubicBezTo>
                    <a:pt x="413" y="322"/>
                    <a:pt x="414" y="320"/>
                    <a:pt x="416" y="320"/>
                  </a:cubicBezTo>
                  <a:close/>
                  <a:moveTo>
                    <a:pt x="369" y="309"/>
                  </a:moveTo>
                  <a:cubicBezTo>
                    <a:pt x="371" y="309"/>
                    <a:pt x="373" y="310"/>
                    <a:pt x="373" y="312"/>
                  </a:cubicBezTo>
                  <a:cubicBezTo>
                    <a:pt x="373" y="314"/>
                    <a:pt x="372" y="315"/>
                    <a:pt x="370" y="316"/>
                  </a:cubicBezTo>
                  <a:cubicBezTo>
                    <a:pt x="368" y="316"/>
                    <a:pt x="367" y="315"/>
                    <a:pt x="367" y="313"/>
                  </a:cubicBezTo>
                  <a:cubicBezTo>
                    <a:pt x="366" y="311"/>
                    <a:pt x="368" y="309"/>
                    <a:pt x="369" y="309"/>
                  </a:cubicBezTo>
                  <a:close/>
                  <a:moveTo>
                    <a:pt x="374" y="317"/>
                  </a:moveTo>
                  <a:cubicBezTo>
                    <a:pt x="376" y="317"/>
                    <a:pt x="378" y="318"/>
                    <a:pt x="378" y="320"/>
                  </a:cubicBezTo>
                  <a:cubicBezTo>
                    <a:pt x="378" y="322"/>
                    <a:pt x="377" y="323"/>
                    <a:pt x="375" y="324"/>
                  </a:cubicBezTo>
                  <a:cubicBezTo>
                    <a:pt x="373" y="324"/>
                    <a:pt x="371" y="323"/>
                    <a:pt x="371" y="321"/>
                  </a:cubicBezTo>
                  <a:cubicBezTo>
                    <a:pt x="371" y="319"/>
                    <a:pt x="372" y="317"/>
                    <a:pt x="374" y="317"/>
                  </a:cubicBezTo>
                  <a:close/>
                  <a:moveTo>
                    <a:pt x="348" y="276"/>
                  </a:moveTo>
                  <a:cubicBezTo>
                    <a:pt x="349" y="275"/>
                    <a:pt x="351" y="277"/>
                    <a:pt x="351" y="278"/>
                  </a:cubicBezTo>
                  <a:cubicBezTo>
                    <a:pt x="352" y="280"/>
                    <a:pt x="350" y="282"/>
                    <a:pt x="348" y="282"/>
                  </a:cubicBezTo>
                  <a:cubicBezTo>
                    <a:pt x="347" y="283"/>
                    <a:pt x="345" y="281"/>
                    <a:pt x="345" y="279"/>
                  </a:cubicBezTo>
                  <a:cubicBezTo>
                    <a:pt x="344" y="277"/>
                    <a:pt x="346" y="276"/>
                    <a:pt x="348" y="276"/>
                  </a:cubicBezTo>
                  <a:close/>
                  <a:moveTo>
                    <a:pt x="444" y="241"/>
                  </a:moveTo>
                  <a:cubicBezTo>
                    <a:pt x="446" y="241"/>
                    <a:pt x="449" y="243"/>
                    <a:pt x="449" y="245"/>
                  </a:cubicBezTo>
                  <a:cubicBezTo>
                    <a:pt x="449" y="248"/>
                    <a:pt x="448" y="250"/>
                    <a:pt x="445" y="250"/>
                  </a:cubicBezTo>
                  <a:cubicBezTo>
                    <a:pt x="443" y="251"/>
                    <a:pt x="441" y="249"/>
                    <a:pt x="440" y="246"/>
                  </a:cubicBezTo>
                  <a:cubicBezTo>
                    <a:pt x="440" y="244"/>
                    <a:pt x="442" y="242"/>
                    <a:pt x="444" y="241"/>
                  </a:cubicBezTo>
                  <a:close/>
                  <a:moveTo>
                    <a:pt x="401" y="180"/>
                  </a:moveTo>
                  <a:cubicBezTo>
                    <a:pt x="404" y="180"/>
                    <a:pt x="406" y="182"/>
                    <a:pt x="406" y="184"/>
                  </a:cubicBezTo>
                  <a:cubicBezTo>
                    <a:pt x="406" y="186"/>
                    <a:pt x="405" y="189"/>
                    <a:pt x="402" y="189"/>
                  </a:cubicBezTo>
                  <a:cubicBezTo>
                    <a:pt x="400" y="189"/>
                    <a:pt x="398" y="188"/>
                    <a:pt x="397" y="185"/>
                  </a:cubicBezTo>
                  <a:cubicBezTo>
                    <a:pt x="397" y="183"/>
                    <a:pt x="399" y="180"/>
                    <a:pt x="401" y="180"/>
                  </a:cubicBezTo>
                  <a:close/>
                  <a:moveTo>
                    <a:pt x="390" y="185"/>
                  </a:moveTo>
                  <a:cubicBezTo>
                    <a:pt x="392" y="185"/>
                    <a:pt x="395" y="186"/>
                    <a:pt x="395" y="189"/>
                  </a:cubicBezTo>
                  <a:cubicBezTo>
                    <a:pt x="395" y="191"/>
                    <a:pt x="394" y="193"/>
                    <a:pt x="391" y="194"/>
                  </a:cubicBezTo>
                  <a:cubicBezTo>
                    <a:pt x="389" y="194"/>
                    <a:pt x="386" y="192"/>
                    <a:pt x="386" y="190"/>
                  </a:cubicBezTo>
                  <a:cubicBezTo>
                    <a:pt x="386" y="188"/>
                    <a:pt x="387" y="185"/>
                    <a:pt x="390" y="185"/>
                  </a:cubicBezTo>
                  <a:close/>
                  <a:moveTo>
                    <a:pt x="401" y="223"/>
                  </a:moveTo>
                  <a:cubicBezTo>
                    <a:pt x="403" y="222"/>
                    <a:pt x="405" y="224"/>
                    <a:pt x="406" y="227"/>
                  </a:cubicBezTo>
                  <a:cubicBezTo>
                    <a:pt x="406" y="229"/>
                    <a:pt x="404" y="231"/>
                    <a:pt x="402" y="232"/>
                  </a:cubicBezTo>
                  <a:cubicBezTo>
                    <a:pt x="399" y="232"/>
                    <a:pt x="397" y="230"/>
                    <a:pt x="397" y="228"/>
                  </a:cubicBezTo>
                  <a:cubicBezTo>
                    <a:pt x="396" y="225"/>
                    <a:pt x="398" y="223"/>
                    <a:pt x="401" y="223"/>
                  </a:cubicBezTo>
                  <a:close/>
                  <a:moveTo>
                    <a:pt x="304" y="270"/>
                  </a:moveTo>
                  <a:cubicBezTo>
                    <a:pt x="307" y="270"/>
                    <a:pt x="309" y="272"/>
                    <a:pt x="309" y="274"/>
                  </a:cubicBezTo>
                  <a:cubicBezTo>
                    <a:pt x="309" y="277"/>
                    <a:pt x="308" y="279"/>
                    <a:pt x="305" y="279"/>
                  </a:cubicBezTo>
                  <a:cubicBezTo>
                    <a:pt x="303" y="280"/>
                    <a:pt x="301" y="278"/>
                    <a:pt x="300" y="275"/>
                  </a:cubicBezTo>
                  <a:cubicBezTo>
                    <a:pt x="300" y="273"/>
                    <a:pt x="302" y="271"/>
                    <a:pt x="304" y="270"/>
                  </a:cubicBezTo>
                  <a:close/>
                  <a:moveTo>
                    <a:pt x="310" y="294"/>
                  </a:moveTo>
                  <a:cubicBezTo>
                    <a:pt x="312" y="294"/>
                    <a:pt x="315" y="296"/>
                    <a:pt x="315" y="298"/>
                  </a:cubicBezTo>
                  <a:cubicBezTo>
                    <a:pt x="315" y="301"/>
                    <a:pt x="314" y="303"/>
                    <a:pt x="311" y="303"/>
                  </a:cubicBezTo>
                  <a:cubicBezTo>
                    <a:pt x="309" y="303"/>
                    <a:pt x="306" y="302"/>
                    <a:pt x="306" y="299"/>
                  </a:cubicBezTo>
                  <a:cubicBezTo>
                    <a:pt x="306" y="297"/>
                    <a:pt x="308" y="295"/>
                    <a:pt x="310" y="294"/>
                  </a:cubicBezTo>
                  <a:close/>
                  <a:moveTo>
                    <a:pt x="313" y="319"/>
                  </a:moveTo>
                  <a:cubicBezTo>
                    <a:pt x="316" y="319"/>
                    <a:pt x="318" y="321"/>
                    <a:pt x="318" y="323"/>
                  </a:cubicBezTo>
                  <a:cubicBezTo>
                    <a:pt x="319" y="325"/>
                    <a:pt x="317" y="328"/>
                    <a:pt x="314" y="328"/>
                  </a:cubicBezTo>
                  <a:cubicBezTo>
                    <a:pt x="312" y="328"/>
                    <a:pt x="310" y="327"/>
                    <a:pt x="309" y="324"/>
                  </a:cubicBezTo>
                  <a:cubicBezTo>
                    <a:pt x="309" y="322"/>
                    <a:pt x="311" y="320"/>
                    <a:pt x="313" y="319"/>
                  </a:cubicBezTo>
                  <a:close/>
                  <a:moveTo>
                    <a:pt x="373" y="204"/>
                  </a:moveTo>
                  <a:cubicBezTo>
                    <a:pt x="376" y="203"/>
                    <a:pt x="378" y="205"/>
                    <a:pt x="379" y="208"/>
                  </a:cubicBezTo>
                  <a:cubicBezTo>
                    <a:pt x="379" y="211"/>
                    <a:pt x="377" y="214"/>
                    <a:pt x="374" y="214"/>
                  </a:cubicBezTo>
                  <a:cubicBezTo>
                    <a:pt x="371" y="215"/>
                    <a:pt x="369" y="212"/>
                    <a:pt x="368" y="210"/>
                  </a:cubicBezTo>
                  <a:cubicBezTo>
                    <a:pt x="368" y="207"/>
                    <a:pt x="370" y="204"/>
                    <a:pt x="373" y="204"/>
                  </a:cubicBezTo>
                  <a:close/>
                  <a:moveTo>
                    <a:pt x="370" y="187"/>
                  </a:moveTo>
                  <a:cubicBezTo>
                    <a:pt x="373" y="187"/>
                    <a:pt x="375" y="189"/>
                    <a:pt x="376" y="191"/>
                  </a:cubicBezTo>
                  <a:cubicBezTo>
                    <a:pt x="376" y="194"/>
                    <a:pt x="374" y="197"/>
                    <a:pt x="371" y="197"/>
                  </a:cubicBezTo>
                  <a:cubicBezTo>
                    <a:pt x="368" y="198"/>
                    <a:pt x="366" y="196"/>
                    <a:pt x="365" y="193"/>
                  </a:cubicBezTo>
                  <a:cubicBezTo>
                    <a:pt x="365" y="190"/>
                    <a:pt x="367" y="187"/>
                    <a:pt x="370" y="187"/>
                  </a:cubicBezTo>
                  <a:close/>
                  <a:moveTo>
                    <a:pt x="356" y="184"/>
                  </a:moveTo>
                  <a:cubicBezTo>
                    <a:pt x="359" y="183"/>
                    <a:pt x="362" y="185"/>
                    <a:pt x="362" y="188"/>
                  </a:cubicBezTo>
                  <a:cubicBezTo>
                    <a:pt x="363" y="191"/>
                    <a:pt x="361" y="194"/>
                    <a:pt x="358" y="194"/>
                  </a:cubicBezTo>
                  <a:cubicBezTo>
                    <a:pt x="355" y="195"/>
                    <a:pt x="352" y="193"/>
                    <a:pt x="352" y="190"/>
                  </a:cubicBezTo>
                  <a:cubicBezTo>
                    <a:pt x="351" y="187"/>
                    <a:pt x="353" y="184"/>
                    <a:pt x="356" y="184"/>
                  </a:cubicBezTo>
                  <a:close/>
                  <a:moveTo>
                    <a:pt x="351" y="240"/>
                  </a:moveTo>
                  <a:cubicBezTo>
                    <a:pt x="354" y="239"/>
                    <a:pt x="356" y="241"/>
                    <a:pt x="357" y="244"/>
                  </a:cubicBezTo>
                  <a:cubicBezTo>
                    <a:pt x="357" y="247"/>
                    <a:pt x="355" y="250"/>
                    <a:pt x="352" y="250"/>
                  </a:cubicBezTo>
                  <a:cubicBezTo>
                    <a:pt x="349" y="251"/>
                    <a:pt x="346" y="248"/>
                    <a:pt x="346" y="246"/>
                  </a:cubicBezTo>
                  <a:cubicBezTo>
                    <a:pt x="346" y="243"/>
                    <a:pt x="348" y="240"/>
                    <a:pt x="351" y="240"/>
                  </a:cubicBezTo>
                  <a:close/>
                  <a:moveTo>
                    <a:pt x="379" y="220"/>
                  </a:moveTo>
                  <a:cubicBezTo>
                    <a:pt x="382" y="220"/>
                    <a:pt x="384" y="222"/>
                    <a:pt x="385" y="225"/>
                  </a:cubicBezTo>
                  <a:cubicBezTo>
                    <a:pt x="385" y="228"/>
                    <a:pt x="383" y="231"/>
                    <a:pt x="380" y="231"/>
                  </a:cubicBezTo>
                  <a:cubicBezTo>
                    <a:pt x="377" y="231"/>
                    <a:pt x="375" y="229"/>
                    <a:pt x="374" y="226"/>
                  </a:cubicBezTo>
                  <a:cubicBezTo>
                    <a:pt x="374" y="223"/>
                    <a:pt x="376" y="221"/>
                    <a:pt x="379" y="220"/>
                  </a:cubicBezTo>
                  <a:close/>
                  <a:moveTo>
                    <a:pt x="428" y="247"/>
                  </a:moveTo>
                  <a:cubicBezTo>
                    <a:pt x="431" y="246"/>
                    <a:pt x="434" y="248"/>
                    <a:pt x="434" y="251"/>
                  </a:cubicBezTo>
                  <a:cubicBezTo>
                    <a:pt x="434" y="254"/>
                    <a:pt x="432" y="257"/>
                    <a:pt x="429" y="257"/>
                  </a:cubicBezTo>
                  <a:cubicBezTo>
                    <a:pt x="427" y="257"/>
                    <a:pt x="424" y="255"/>
                    <a:pt x="423" y="253"/>
                  </a:cubicBezTo>
                  <a:cubicBezTo>
                    <a:pt x="423" y="250"/>
                    <a:pt x="425" y="247"/>
                    <a:pt x="428" y="247"/>
                  </a:cubicBezTo>
                  <a:close/>
                  <a:moveTo>
                    <a:pt x="386" y="318"/>
                  </a:moveTo>
                  <a:cubicBezTo>
                    <a:pt x="389" y="317"/>
                    <a:pt x="391" y="319"/>
                    <a:pt x="392" y="322"/>
                  </a:cubicBezTo>
                  <a:cubicBezTo>
                    <a:pt x="392" y="325"/>
                    <a:pt x="390" y="328"/>
                    <a:pt x="387" y="328"/>
                  </a:cubicBezTo>
                  <a:cubicBezTo>
                    <a:pt x="384" y="329"/>
                    <a:pt x="382" y="327"/>
                    <a:pt x="381" y="324"/>
                  </a:cubicBezTo>
                  <a:cubicBezTo>
                    <a:pt x="381" y="321"/>
                    <a:pt x="383" y="318"/>
                    <a:pt x="386" y="318"/>
                  </a:cubicBezTo>
                  <a:close/>
                  <a:moveTo>
                    <a:pt x="365" y="320"/>
                  </a:moveTo>
                  <a:cubicBezTo>
                    <a:pt x="368" y="320"/>
                    <a:pt x="371" y="322"/>
                    <a:pt x="371" y="325"/>
                  </a:cubicBezTo>
                  <a:cubicBezTo>
                    <a:pt x="371" y="328"/>
                    <a:pt x="369" y="330"/>
                    <a:pt x="367" y="331"/>
                  </a:cubicBezTo>
                  <a:cubicBezTo>
                    <a:pt x="364" y="331"/>
                    <a:pt x="361" y="329"/>
                    <a:pt x="361" y="326"/>
                  </a:cubicBezTo>
                  <a:cubicBezTo>
                    <a:pt x="360" y="323"/>
                    <a:pt x="362" y="321"/>
                    <a:pt x="365" y="320"/>
                  </a:cubicBezTo>
                  <a:close/>
                  <a:moveTo>
                    <a:pt x="382" y="306"/>
                  </a:moveTo>
                  <a:cubicBezTo>
                    <a:pt x="385" y="306"/>
                    <a:pt x="387" y="308"/>
                    <a:pt x="388" y="311"/>
                  </a:cubicBezTo>
                  <a:cubicBezTo>
                    <a:pt x="388" y="314"/>
                    <a:pt x="386" y="317"/>
                    <a:pt x="383" y="317"/>
                  </a:cubicBezTo>
                  <a:cubicBezTo>
                    <a:pt x="380" y="317"/>
                    <a:pt x="377" y="315"/>
                    <a:pt x="377" y="312"/>
                  </a:cubicBezTo>
                  <a:cubicBezTo>
                    <a:pt x="377" y="309"/>
                    <a:pt x="379" y="307"/>
                    <a:pt x="382" y="306"/>
                  </a:cubicBezTo>
                  <a:close/>
                  <a:moveTo>
                    <a:pt x="307" y="307"/>
                  </a:moveTo>
                  <a:cubicBezTo>
                    <a:pt x="310" y="306"/>
                    <a:pt x="312" y="308"/>
                    <a:pt x="313" y="311"/>
                  </a:cubicBezTo>
                  <a:cubicBezTo>
                    <a:pt x="313" y="314"/>
                    <a:pt x="311" y="317"/>
                    <a:pt x="308" y="317"/>
                  </a:cubicBezTo>
                  <a:cubicBezTo>
                    <a:pt x="305" y="318"/>
                    <a:pt x="302" y="316"/>
                    <a:pt x="302" y="313"/>
                  </a:cubicBezTo>
                  <a:cubicBezTo>
                    <a:pt x="302" y="310"/>
                    <a:pt x="304" y="307"/>
                    <a:pt x="307" y="307"/>
                  </a:cubicBezTo>
                  <a:close/>
                  <a:moveTo>
                    <a:pt x="406" y="191"/>
                  </a:moveTo>
                  <a:cubicBezTo>
                    <a:pt x="410" y="190"/>
                    <a:pt x="414" y="193"/>
                    <a:pt x="414" y="197"/>
                  </a:cubicBezTo>
                  <a:cubicBezTo>
                    <a:pt x="415" y="201"/>
                    <a:pt x="412" y="205"/>
                    <a:pt x="408" y="205"/>
                  </a:cubicBezTo>
                  <a:cubicBezTo>
                    <a:pt x="404" y="206"/>
                    <a:pt x="400" y="203"/>
                    <a:pt x="400" y="199"/>
                  </a:cubicBezTo>
                  <a:cubicBezTo>
                    <a:pt x="399" y="195"/>
                    <a:pt x="402" y="191"/>
                    <a:pt x="406" y="191"/>
                  </a:cubicBezTo>
                  <a:close/>
                  <a:moveTo>
                    <a:pt x="334" y="238"/>
                  </a:moveTo>
                  <a:cubicBezTo>
                    <a:pt x="338" y="237"/>
                    <a:pt x="342" y="240"/>
                    <a:pt x="343" y="244"/>
                  </a:cubicBezTo>
                  <a:cubicBezTo>
                    <a:pt x="343" y="248"/>
                    <a:pt x="340" y="252"/>
                    <a:pt x="336" y="252"/>
                  </a:cubicBezTo>
                  <a:cubicBezTo>
                    <a:pt x="332" y="253"/>
                    <a:pt x="329" y="250"/>
                    <a:pt x="328" y="246"/>
                  </a:cubicBezTo>
                  <a:cubicBezTo>
                    <a:pt x="328" y="242"/>
                    <a:pt x="330" y="238"/>
                    <a:pt x="334" y="238"/>
                  </a:cubicBezTo>
                  <a:close/>
                  <a:moveTo>
                    <a:pt x="318" y="271"/>
                  </a:moveTo>
                  <a:cubicBezTo>
                    <a:pt x="322" y="271"/>
                    <a:pt x="325" y="273"/>
                    <a:pt x="326" y="277"/>
                  </a:cubicBezTo>
                  <a:cubicBezTo>
                    <a:pt x="326" y="281"/>
                    <a:pt x="324" y="285"/>
                    <a:pt x="320" y="286"/>
                  </a:cubicBezTo>
                  <a:cubicBezTo>
                    <a:pt x="316" y="286"/>
                    <a:pt x="312" y="283"/>
                    <a:pt x="311" y="279"/>
                  </a:cubicBezTo>
                  <a:cubicBezTo>
                    <a:pt x="311" y="275"/>
                    <a:pt x="314" y="272"/>
                    <a:pt x="318" y="271"/>
                  </a:cubicBezTo>
                  <a:close/>
                  <a:moveTo>
                    <a:pt x="391" y="201"/>
                  </a:moveTo>
                  <a:cubicBezTo>
                    <a:pt x="397" y="200"/>
                    <a:pt x="402" y="205"/>
                    <a:pt x="403" y="211"/>
                  </a:cubicBezTo>
                  <a:cubicBezTo>
                    <a:pt x="404" y="217"/>
                    <a:pt x="400" y="222"/>
                    <a:pt x="394" y="223"/>
                  </a:cubicBezTo>
                  <a:cubicBezTo>
                    <a:pt x="388" y="224"/>
                    <a:pt x="382" y="219"/>
                    <a:pt x="381" y="213"/>
                  </a:cubicBezTo>
                  <a:cubicBezTo>
                    <a:pt x="381" y="207"/>
                    <a:pt x="385" y="202"/>
                    <a:pt x="391" y="201"/>
                  </a:cubicBezTo>
                  <a:close/>
                  <a:moveTo>
                    <a:pt x="336" y="256"/>
                  </a:moveTo>
                  <a:cubicBezTo>
                    <a:pt x="342" y="255"/>
                    <a:pt x="347" y="259"/>
                    <a:pt x="348" y="265"/>
                  </a:cubicBezTo>
                  <a:cubicBezTo>
                    <a:pt x="349" y="271"/>
                    <a:pt x="345" y="277"/>
                    <a:pt x="339" y="277"/>
                  </a:cubicBezTo>
                  <a:cubicBezTo>
                    <a:pt x="333" y="278"/>
                    <a:pt x="327" y="274"/>
                    <a:pt x="326" y="268"/>
                  </a:cubicBezTo>
                  <a:cubicBezTo>
                    <a:pt x="326" y="262"/>
                    <a:pt x="330" y="257"/>
                    <a:pt x="336" y="256"/>
                  </a:cubicBezTo>
                  <a:close/>
                  <a:moveTo>
                    <a:pt x="436" y="259"/>
                  </a:moveTo>
                  <a:cubicBezTo>
                    <a:pt x="442" y="258"/>
                    <a:pt x="448" y="263"/>
                    <a:pt x="449" y="269"/>
                  </a:cubicBezTo>
                  <a:cubicBezTo>
                    <a:pt x="450" y="275"/>
                    <a:pt x="445" y="280"/>
                    <a:pt x="439" y="281"/>
                  </a:cubicBezTo>
                  <a:cubicBezTo>
                    <a:pt x="433" y="282"/>
                    <a:pt x="428" y="277"/>
                    <a:pt x="427" y="272"/>
                  </a:cubicBezTo>
                  <a:cubicBezTo>
                    <a:pt x="426" y="266"/>
                    <a:pt x="431" y="260"/>
                    <a:pt x="436" y="259"/>
                  </a:cubicBezTo>
                  <a:close/>
                  <a:moveTo>
                    <a:pt x="402" y="304"/>
                  </a:moveTo>
                  <a:cubicBezTo>
                    <a:pt x="408" y="303"/>
                    <a:pt x="413" y="308"/>
                    <a:pt x="414" y="314"/>
                  </a:cubicBezTo>
                  <a:cubicBezTo>
                    <a:pt x="415" y="320"/>
                    <a:pt x="411" y="325"/>
                    <a:pt x="405" y="326"/>
                  </a:cubicBezTo>
                  <a:cubicBezTo>
                    <a:pt x="399" y="327"/>
                    <a:pt x="393" y="322"/>
                    <a:pt x="392" y="316"/>
                  </a:cubicBezTo>
                  <a:cubicBezTo>
                    <a:pt x="392" y="310"/>
                    <a:pt x="396" y="305"/>
                    <a:pt x="402" y="304"/>
                  </a:cubicBezTo>
                  <a:close/>
                  <a:moveTo>
                    <a:pt x="457" y="360"/>
                  </a:moveTo>
                  <a:cubicBezTo>
                    <a:pt x="458" y="360"/>
                    <a:pt x="459" y="361"/>
                    <a:pt x="459" y="362"/>
                  </a:cubicBezTo>
                  <a:cubicBezTo>
                    <a:pt x="459" y="363"/>
                    <a:pt x="458" y="364"/>
                    <a:pt x="457" y="364"/>
                  </a:cubicBezTo>
                  <a:cubicBezTo>
                    <a:pt x="456" y="364"/>
                    <a:pt x="455" y="363"/>
                    <a:pt x="455" y="362"/>
                  </a:cubicBezTo>
                  <a:cubicBezTo>
                    <a:pt x="455" y="361"/>
                    <a:pt x="456" y="360"/>
                    <a:pt x="457" y="360"/>
                  </a:cubicBezTo>
                  <a:close/>
                  <a:moveTo>
                    <a:pt x="227" y="412"/>
                  </a:moveTo>
                  <a:cubicBezTo>
                    <a:pt x="228" y="412"/>
                    <a:pt x="229" y="412"/>
                    <a:pt x="229" y="413"/>
                  </a:cubicBezTo>
                  <a:cubicBezTo>
                    <a:pt x="229" y="414"/>
                    <a:pt x="229" y="415"/>
                    <a:pt x="228" y="415"/>
                  </a:cubicBezTo>
                  <a:cubicBezTo>
                    <a:pt x="227" y="416"/>
                    <a:pt x="226" y="415"/>
                    <a:pt x="226" y="414"/>
                  </a:cubicBezTo>
                  <a:cubicBezTo>
                    <a:pt x="225" y="413"/>
                    <a:pt x="226" y="412"/>
                    <a:pt x="227" y="412"/>
                  </a:cubicBezTo>
                  <a:close/>
                  <a:moveTo>
                    <a:pt x="306" y="551"/>
                  </a:moveTo>
                  <a:cubicBezTo>
                    <a:pt x="307" y="551"/>
                    <a:pt x="308" y="551"/>
                    <a:pt x="308" y="552"/>
                  </a:cubicBezTo>
                  <a:cubicBezTo>
                    <a:pt x="309" y="553"/>
                    <a:pt x="308" y="554"/>
                    <a:pt x="307" y="554"/>
                  </a:cubicBezTo>
                  <a:cubicBezTo>
                    <a:pt x="306" y="555"/>
                    <a:pt x="305" y="554"/>
                    <a:pt x="305" y="553"/>
                  </a:cubicBezTo>
                  <a:cubicBezTo>
                    <a:pt x="305" y="552"/>
                    <a:pt x="305" y="551"/>
                    <a:pt x="306" y="551"/>
                  </a:cubicBezTo>
                  <a:close/>
                  <a:moveTo>
                    <a:pt x="293" y="555"/>
                  </a:moveTo>
                  <a:cubicBezTo>
                    <a:pt x="294" y="555"/>
                    <a:pt x="295" y="556"/>
                    <a:pt x="295" y="557"/>
                  </a:cubicBezTo>
                  <a:cubicBezTo>
                    <a:pt x="295" y="558"/>
                    <a:pt x="294" y="559"/>
                    <a:pt x="293" y="559"/>
                  </a:cubicBezTo>
                  <a:cubicBezTo>
                    <a:pt x="292" y="559"/>
                    <a:pt x="291" y="558"/>
                    <a:pt x="291" y="557"/>
                  </a:cubicBezTo>
                  <a:cubicBezTo>
                    <a:pt x="291" y="556"/>
                    <a:pt x="292" y="555"/>
                    <a:pt x="293" y="555"/>
                  </a:cubicBezTo>
                  <a:close/>
                  <a:moveTo>
                    <a:pt x="301" y="541"/>
                  </a:moveTo>
                  <a:cubicBezTo>
                    <a:pt x="302" y="541"/>
                    <a:pt x="303" y="541"/>
                    <a:pt x="303" y="542"/>
                  </a:cubicBezTo>
                  <a:cubicBezTo>
                    <a:pt x="304" y="543"/>
                    <a:pt x="303" y="544"/>
                    <a:pt x="302" y="545"/>
                  </a:cubicBezTo>
                  <a:cubicBezTo>
                    <a:pt x="301" y="545"/>
                    <a:pt x="300" y="544"/>
                    <a:pt x="300" y="543"/>
                  </a:cubicBezTo>
                  <a:cubicBezTo>
                    <a:pt x="300" y="542"/>
                    <a:pt x="300" y="541"/>
                    <a:pt x="301" y="541"/>
                  </a:cubicBezTo>
                  <a:close/>
                  <a:moveTo>
                    <a:pt x="225" y="532"/>
                  </a:moveTo>
                  <a:cubicBezTo>
                    <a:pt x="226" y="532"/>
                    <a:pt x="227" y="533"/>
                    <a:pt x="227" y="534"/>
                  </a:cubicBezTo>
                  <a:cubicBezTo>
                    <a:pt x="227" y="535"/>
                    <a:pt x="226" y="536"/>
                    <a:pt x="225" y="536"/>
                  </a:cubicBezTo>
                  <a:cubicBezTo>
                    <a:pt x="224" y="536"/>
                    <a:pt x="223" y="536"/>
                    <a:pt x="223" y="535"/>
                  </a:cubicBezTo>
                  <a:cubicBezTo>
                    <a:pt x="223" y="534"/>
                    <a:pt x="224" y="533"/>
                    <a:pt x="225" y="532"/>
                  </a:cubicBezTo>
                  <a:close/>
                  <a:moveTo>
                    <a:pt x="219" y="515"/>
                  </a:moveTo>
                  <a:cubicBezTo>
                    <a:pt x="220" y="515"/>
                    <a:pt x="221" y="516"/>
                    <a:pt x="221" y="517"/>
                  </a:cubicBezTo>
                  <a:cubicBezTo>
                    <a:pt x="221" y="518"/>
                    <a:pt x="221" y="519"/>
                    <a:pt x="220" y="519"/>
                  </a:cubicBezTo>
                  <a:cubicBezTo>
                    <a:pt x="219" y="519"/>
                    <a:pt x="218" y="518"/>
                    <a:pt x="218" y="517"/>
                  </a:cubicBezTo>
                  <a:cubicBezTo>
                    <a:pt x="217" y="516"/>
                    <a:pt x="218" y="515"/>
                    <a:pt x="219" y="515"/>
                  </a:cubicBezTo>
                  <a:close/>
                  <a:moveTo>
                    <a:pt x="243" y="486"/>
                  </a:moveTo>
                  <a:cubicBezTo>
                    <a:pt x="244" y="486"/>
                    <a:pt x="245" y="487"/>
                    <a:pt x="245" y="488"/>
                  </a:cubicBezTo>
                  <a:cubicBezTo>
                    <a:pt x="245" y="489"/>
                    <a:pt x="244" y="490"/>
                    <a:pt x="243" y="490"/>
                  </a:cubicBezTo>
                  <a:cubicBezTo>
                    <a:pt x="242" y="490"/>
                    <a:pt x="241" y="489"/>
                    <a:pt x="241" y="488"/>
                  </a:cubicBezTo>
                  <a:cubicBezTo>
                    <a:pt x="241" y="487"/>
                    <a:pt x="242" y="486"/>
                    <a:pt x="243" y="486"/>
                  </a:cubicBezTo>
                  <a:close/>
                  <a:moveTo>
                    <a:pt x="263" y="476"/>
                  </a:moveTo>
                  <a:cubicBezTo>
                    <a:pt x="266" y="476"/>
                    <a:pt x="268" y="478"/>
                    <a:pt x="269" y="481"/>
                  </a:cubicBezTo>
                  <a:cubicBezTo>
                    <a:pt x="269" y="484"/>
                    <a:pt x="267" y="486"/>
                    <a:pt x="264" y="487"/>
                  </a:cubicBezTo>
                  <a:cubicBezTo>
                    <a:pt x="261" y="487"/>
                    <a:pt x="259" y="485"/>
                    <a:pt x="258" y="482"/>
                  </a:cubicBezTo>
                  <a:cubicBezTo>
                    <a:pt x="258" y="479"/>
                    <a:pt x="260" y="477"/>
                    <a:pt x="263" y="476"/>
                  </a:cubicBezTo>
                  <a:close/>
                  <a:moveTo>
                    <a:pt x="273" y="483"/>
                  </a:moveTo>
                  <a:cubicBezTo>
                    <a:pt x="276" y="483"/>
                    <a:pt x="279" y="485"/>
                    <a:pt x="279" y="488"/>
                  </a:cubicBezTo>
                  <a:cubicBezTo>
                    <a:pt x="279" y="491"/>
                    <a:pt x="277" y="494"/>
                    <a:pt x="274" y="494"/>
                  </a:cubicBezTo>
                  <a:cubicBezTo>
                    <a:pt x="271" y="494"/>
                    <a:pt x="269" y="492"/>
                    <a:pt x="268" y="489"/>
                  </a:cubicBezTo>
                  <a:cubicBezTo>
                    <a:pt x="268" y="487"/>
                    <a:pt x="270" y="484"/>
                    <a:pt x="273" y="483"/>
                  </a:cubicBezTo>
                  <a:close/>
                  <a:moveTo>
                    <a:pt x="285" y="496"/>
                  </a:moveTo>
                  <a:cubicBezTo>
                    <a:pt x="286" y="496"/>
                    <a:pt x="287" y="497"/>
                    <a:pt x="287" y="498"/>
                  </a:cubicBezTo>
                  <a:cubicBezTo>
                    <a:pt x="287" y="499"/>
                    <a:pt x="286" y="500"/>
                    <a:pt x="285" y="500"/>
                  </a:cubicBezTo>
                  <a:cubicBezTo>
                    <a:pt x="284" y="500"/>
                    <a:pt x="284" y="499"/>
                    <a:pt x="283" y="498"/>
                  </a:cubicBezTo>
                  <a:cubicBezTo>
                    <a:pt x="283" y="497"/>
                    <a:pt x="284" y="496"/>
                    <a:pt x="285" y="496"/>
                  </a:cubicBezTo>
                  <a:close/>
                  <a:moveTo>
                    <a:pt x="352" y="494"/>
                  </a:moveTo>
                  <a:cubicBezTo>
                    <a:pt x="353" y="494"/>
                    <a:pt x="354" y="495"/>
                    <a:pt x="354" y="496"/>
                  </a:cubicBezTo>
                  <a:cubicBezTo>
                    <a:pt x="354" y="497"/>
                    <a:pt x="353" y="498"/>
                    <a:pt x="352" y="498"/>
                  </a:cubicBezTo>
                  <a:cubicBezTo>
                    <a:pt x="351" y="498"/>
                    <a:pt x="350" y="497"/>
                    <a:pt x="350" y="496"/>
                  </a:cubicBezTo>
                  <a:cubicBezTo>
                    <a:pt x="350" y="495"/>
                    <a:pt x="351" y="494"/>
                    <a:pt x="352" y="494"/>
                  </a:cubicBezTo>
                  <a:close/>
                  <a:moveTo>
                    <a:pt x="346" y="498"/>
                  </a:moveTo>
                  <a:cubicBezTo>
                    <a:pt x="348" y="498"/>
                    <a:pt x="350" y="499"/>
                    <a:pt x="350" y="501"/>
                  </a:cubicBezTo>
                  <a:cubicBezTo>
                    <a:pt x="351" y="503"/>
                    <a:pt x="349" y="505"/>
                    <a:pt x="347" y="505"/>
                  </a:cubicBezTo>
                  <a:cubicBezTo>
                    <a:pt x="346" y="505"/>
                    <a:pt x="344" y="504"/>
                    <a:pt x="344" y="502"/>
                  </a:cubicBezTo>
                  <a:cubicBezTo>
                    <a:pt x="343" y="500"/>
                    <a:pt x="345" y="499"/>
                    <a:pt x="346" y="498"/>
                  </a:cubicBezTo>
                  <a:close/>
                  <a:moveTo>
                    <a:pt x="344" y="507"/>
                  </a:moveTo>
                  <a:cubicBezTo>
                    <a:pt x="345" y="507"/>
                    <a:pt x="346" y="508"/>
                    <a:pt x="346" y="509"/>
                  </a:cubicBezTo>
                  <a:cubicBezTo>
                    <a:pt x="347" y="510"/>
                    <a:pt x="346" y="511"/>
                    <a:pt x="345" y="511"/>
                  </a:cubicBezTo>
                  <a:cubicBezTo>
                    <a:pt x="344" y="511"/>
                    <a:pt x="343" y="510"/>
                    <a:pt x="343" y="509"/>
                  </a:cubicBezTo>
                  <a:cubicBezTo>
                    <a:pt x="343" y="508"/>
                    <a:pt x="343" y="507"/>
                    <a:pt x="344" y="507"/>
                  </a:cubicBezTo>
                  <a:close/>
                  <a:moveTo>
                    <a:pt x="314" y="494"/>
                  </a:moveTo>
                  <a:cubicBezTo>
                    <a:pt x="315" y="494"/>
                    <a:pt x="316" y="495"/>
                    <a:pt x="316" y="496"/>
                  </a:cubicBezTo>
                  <a:cubicBezTo>
                    <a:pt x="317" y="497"/>
                    <a:pt x="316" y="498"/>
                    <a:pt x="315" y="498"/>
                  </a:cubicBezTo>
                  <a:cubicBezTo>
                    <a:pt x="314" y="498"/>
                    <a:pt x="313" y="497"/>
                    <a:pt x="313" y="496"/>
                  </a:cubicBezTo>
                  <a:cubicBezTo>
                    <a:pt x="313" y="495"/>
                    <a:pt x="313" y="494"/>
                    <a:pt x="314" y="494"/>
                  </a:cubicBezTo>
                  <a:close/>
                  <a:moveTo>
                    <a:pt x="336" y="498"/>
                  </a:moveTo>
                  <a:cubicBezTo>
                    <a:pt x="339" y="498"/>
                    <a:pt x="342" y="500"/>
                    <a:pt x="342" y="503"/>
                  </a:cubicBezTo>
                  <a:cubicBezTo>
                    <a:pt x="343" y="505"/>
                    <a:pt x="341" y="508"/>
                    <a:pt x="338" y="509"/>
                  </a:cubicBezTo>
                  <a:cubicBezTo>
                    <a:pt x="335" y="509"/>
                    <a:pt x="332" y="507"/>
                    <a:pt x="332" y="504"/>
                  </a:cubicBezTo>
                  <a:cubicBezTo>
                    <a:pt x="331" y="501"/>
                    <a:pt x="333" y="498"/>
                    <a:pt x="336" y="498"/>
                  </a:cubicBezTo>
                  <a:close/>
                  <a:moveTo>
                    <a:pt x="307" y="496"/>
                  </a:moveTo>
                  <a:cubicBezTo>
                    <a:pt x="310" y="495"/>
                    <a:pt x="313" y="497"/>
                    <a:pt x="313" y="500"/>
                  </a:cubicBezTo>
                  <a:cubicBezTo>
                    <a:pt x="314" y="503"/>
                    <a:pt x="311" y="506"/>
                    <a:pt x="309" y="506"/>
                  </a:cubicBezTo>
                  <a:cubicBezTo>
                    <a:pt x="306" y="507"/>
                    <a:pt x="303" y="505"/>
                    <a:pt x="303" y="502"/>
                  </a:cubicBezTo>
                  <a:cubicBezTo>
                    <a:pt x="302" y="499"/>
                    <a:pt x="304" y="496"/>
                    <a:pt x="307" y="496"/>
                  </a:cubicBezTo>
                  <a:close/>
                  <a:moveTo>
                    <a:pt x="321" y="496"/>
                  </a:moveTo>
                  <a:cubicBezTo>
                    <a:pt x="325" y="495"/>
                    <a:pt x="329" y="498"/>
                    <a:pt x="329" y="502"/>
                  </a:cubicBezTo>
                  <a:cubicBezTo>
                    <a:pt x="330" y="506"/>
                    <a:pt x="327" y="510"/>
                    <a:pt x="323" y="511"/>
                  </a:cubicBezTo>
                  <a:cubicBezTo>
                    <a:pt x="319" y="511"/>
                    <a:pt x="315" y="508"/>
                    <a:pt x="315" y="504"/>
                  </a:cubicBezTo>
                  <a:cubicBezTo>
                    <a:pt x="314" y="500"/>
                    <a:pt x="317" y="497"/>
                    <a:pt x="321" y="496"/>
                  </a:cubicBezTo>
                  <a:close/>
                  <a:moveTo>
                    <a:pt x="294" y="495"/>
                  </a:moveTo>
                  <a:cubicBezTo>
                    <a:pt x="297" y="494"/>
                    <a:pt x="300" y="496"/>
                    <a:pt x="300" y="499"/>
                  </a:cubicBezTo>
                  <a:cubicBezTo>
                    <a:pt x="301" y="502"/>
                    <a:pt x="299" y="505"/>
                    <a:pt x="296" y="505"/>
                  </a:cubicBezTo>
                  <a:cubicBezTo>
                    <a:pt x="293" y="506"/>
                    <a:pt x="290" y="504"/>
                    <a:pt x="290" y="501"/>
                  </a:cubicBezTo>
                  <a:cubicBezTo>
                    <a:pt x="289" y="498"/>
                    <a:pt x="291" y="495"/>
                    <a:pt x="294" y="495"/>
                  </a:cubicBezTo>
                  <a:close/>
                  <a:moveTo>
                    <a:pt x="316" y="523"/>
                  </a:moveTo>
                  <a:cubicBezTo>
                    <a:pt x="317" y="523"/>
                    <a:pt x="318" y="524"/>
                    <a:pt x="318" y="525"/>
                  </a:cubicBezTo>
                  <a:cubicBezTo>
                    <a:pt x="318" y="526"/>
                    <a:pt x="317" y="527"/>
                    <a:pt x="316" y="527"/>
                  </a:cubicBezTo>
                  <a:cubicBezTo>
                    <a:pt x="315" y="527"/>
                    <a:pt x="314" y="526"/>
                    <a:pt x="314" y="525"/>
                  </a:cubicBezTo>
                  <a:cubicBezTo>
                    <a:pt x="314" y="524"/>
                    <a:pt x="315" y="523"/>
                    <a:pt x="316" y="523"/>
                  </a:cubicBezTo>
                  <a:close/>
                  <a:moveTo>
                    <a:pt x="298" y="509"/>
                  </a:moveTo>
                  <a:cubicBezTo>
                    <a:pt x="299" y="508"/>
                    <a:pt x="300" y="509"/>
                    <a:pt x="301" y="510"/>
                  </a:cubicBezTo>
                  <a:cubicBezTo>
                    <a:pt x="301" y="511"/>
                    <a:pt x="300" y="512"/>
                    <a:pt x="299" y="512"/>
                  </a:cubicBezTo>
                  <a:cubicBezTo>
                    <a:pt x="298" y="512"/>
                    <a:pt x="297" y="512"/>
                    <a:pt x="297" y="511"/>
                  </a:cubicBezTo>
                  <a:cubicBezTo>
                    <a:pt x="297" y="510"/>
                    <a:pt x="297" y="509"/>
                    <a:pt x="298" y="509"/>
                  </a:cubicBezTo>
                  <a:close/>
                  <a:moveTo>
                    <a:pt x="318" y="533"/>
                  </a:moveTo>
                  <a:cubicBezTo>
                    <a:pt x="319" y="533"/>
                    <a:pt x="320" y="534"/>
                    <a:pt x="320" y="535"/>
                  </a:cubicBezTo>
                  <a:cubicBezTo>
                    <a:pt x="320" y="536"/>
                    <a:pt x="320" y="537"/>
                    <a:pt x="319" y="537"/>
                  </a:cubicBezTo>
                  <a:cubicBezTo>
                    <a:pt x="318" y="537"/>
                    <a:pt x="317" y="536"/>
                    <a:pt x="316" y="535"/>
                  </a:cubicBezTo>
                  <a:cubicBezTo>
                    <a:pt x="316" y="534"/>
                    <a:pt x="317" y="533"/>
                    <a:pt x="318" y="533"/>
                  </a:cubicBezTo>
                  <a:close/>
                  <a:moveTo>
                    <a:pt x="416" y="502"/>
                  </a:moveTo>
                  <a:cubicBezTo>
                    <a:pt x="417" y="502"/>
                    <a:pt x="418" y="503"/>
                    <a:pt x="418" y="504"/>
                  </a:cubicBezTo>
                  <a:cubicBezTo>
                    <a:pt x="418" y="505"/>
                    <a:pt x="417" y="506"/>
                    <a:pt x="416" y="506"/>
                  </a:cubicBezTo>
                  <a:cubicBezTo>
                    <a:pt x="415" y="506"/>
                    <a:pt x="414" y="505"/>
                    <a:pt x="414" y="504"/>
                  </a:cubicBezTo>
                  <a:cubicBezTo>
                    <a:pt x="414" y="503"/>
                    <a:pt x="415" y="503"/>
                    <a:pt x="416" y="502"/>
                  </a:cubicBezTo>
                  <a:close/>
                  <a:moveTo>
                    <a:pt x="400" y="509"/>
                  </a:moveTo>
                  <a:cubicBezTo>
                    <a:pt x="401" y="509"/>
                    <a:pt x="402" y="510"/>
                    <a:pt x="402" y="511"/>
                  </a:cubicBezTo>
                  <a:cubicBezTo>
                    <a:pt x="403" y="512"/>
                    <a:pt x="402" y="513"/>
                    <a:pt x="401" y="513"/>
                  </a:cubicBezTo>
                  <a:cubicBezTo>
                    <a:pt x="400" y="513"/>
                    <a:pt x="399" y="512"/>
                    <a:pt x="399" y="511"/>
                  </a:cubicBezTo>
                  <a:cubicBezTo>
                    <a:pt x="399" y="510"/>
                    <a:pt x="399" y="510"/>
                    <a:pt x="400" y="509"/>
                  </a:cubicBezTo>
                  <a:close/>
                  <a:moveTo>
                    <a:pt x="379" y="519"/>
                  </a:moveTo>
                  <a:cubicBezTo>
                    <a:pt x="380" y="519"/>
                    <a:pt x="381" y="519"/>
                    <a:pt x="381" y="520"/>
                  </a:cubicBezTo>
                  <a:cubicBezTo>
                    <a:pt x="381" y="521"/>
                    <a:pt x="381" y="522"/>
                    <a:pt x="380" y="522"/>
                  </a:cubicBezTo>
                  <a:cubicBezTo>
                    <a:pt x="379" y="523"/>
                    <a:pt x="378" y="522"/>
                    <a:pt x="378" y="521"/>
                  </a:cubicBezTo>
                  <a:cubicBezTo>
                    <a:pt x="378" y="520"/>
                    <a:pt x="378" y="519"/>
                    <a:pt x="379" y="519"/>
                  </a:cubicBezTo>
                  <a:close/>
                  <a:moveTo>
                    <a:pt x="362" y="510"/>
                  </a:moveTo>
                  <a:cubicBezTo>
                    <a:pt x="363" y="510"/>
                    <a:pt x="364" y="511"/>
                    <a:pt x="364" y="512"/>
                  </a:cubicBezTo>
                  <a:cubicBezTo>
                    <a:pt x="364" y="513"/>
                    <a:pt x="363" y="514"/>
                    <a:pt x="362" y="514"/>
                  </a:cubicBezTo>
                  <a:cubicBezTo>
                    <a:pt x="361" y="514"/>
                    <a:pt x="360" y="513"/>
                    <a:pt x="360" y="512"/>
                  </a:cubicBezTo>
                  <a:cubicBezTo>
                    <a:pt x="360" y="511"/>
                    <a:pt x="361" y="510"/>
                    <a:pt x="362" y="510"/>
                  </a:cubicBezTo>
                  <a:close/>
                  <a:moveTo>
                    <a:pt x="362" y="502"/>
                  </a:moveTo>
                  <a:cubicBezTo>
                    <a:pt x="363" y="501"/>
                    <a:pt x="364" y="502"/>
                    <a:pt x="364" y="503"/>
                  </a:cubicBezTo>
                  <a:cubicBezTo>
                    <a:pt x="364" y="504"/>
                    <a:pt x="363" y="505"/>
                    <a:pt x="362" y="505"/>
                  </a:cubicBezTo>
                  <a:cubicBezTo>
                    <a:pt x="361" y="505"/>
                    <a:pt x="360" y="505"/>
                    <a:pt x="360" y="504"/>
                  </a:cubicBezTo>
                  <a:cubicBezTo>
                    <a:pt x="360" y="503"/>
                    <a:pt x="361" y="502"/>
                    <a:pt x="362" y="502"/>
                  </a:cubicBezTo>
                  <a:close/>
                  <a:moveTo>
                    <a:pt x="372" y="501"/>
                  </a:moveTo>
                  <a:cubicBezTo>
                    <a:pt x="373" y="501"/>
                    <a:pt x="374" y="502"/>
                    <a:pt x="374" y="503"/>
                  </a:cubicBezTo>
                  <a:cubicBezTo>
                    <a:pt x="374" y="504"/>
                    <a:pt x="374" y="505"/>
                    <a:pt x="373" y="505"/>
                  </a:cubicBezTo>
                  <a:cubicBezTo>
                    <a:pt x="372" y="505"/>
                    <a:pt x="371" y="504"/>
                    <a:pt x="370" y="503"/>
                  </a:cubicBezTo>
                  <a:cubicBezTo>
                    <a:pt x="370" y="502"/>
                    <a:pt x="371" y="501"/>
                    <a:pt x="372" y="501"/>
                  </a:cubicBezTo>
                  <a:close/>
                  <a:moveTo>
                    <a:pt x="415" y="486"/>
                  </a:moveTo>
                  <a:cubicBezTo>
                    <a:pt x="416" y="486"/>
                    <a:pt x="417" y="486"/>
                    <a:pt x="417" y="487"/>
                  </a:cubicBezTo>
                  <a:cubicBezTo>
                    <a:pt x="417" y="488"/>
                    <a:pt x="416" y="489"/>
                    <a:pt x="415" y="490"/>
                  </a:cubicBezTo>
                  <a:cubicBezTo>
                    <a:pt x="414" y="490"/>
                    <a:pt x="413" y="489"/>
                    <a:pt x="413" y="488"/>
                  </a:cubicBezTo>
                  <a:cubicBezTo>
                    <a:pt x="413" y="487"/>
                    <a:pt x="414" y="486"/>
                    <a:pt x="415" y="486"/>
                  </a:cubicBezTo>
                  <a:close/>
                  <a:moveTo>
                    <a:pt x="438" y="462"/>
                  </a:moveTo>
                  <a:cubicBezTo>
                    <a:pt x="439" y="462"/>
                    <a:pt x="440" y="463"/>
                    <a:pt x="440" y="464"/>
                  </a:cubicBezTo>
                  <a:cubicBezTo>
                    <a:pt x="440" y="465"/>
                    <a:pt x="439" y="466"/>
                    <a:pt x="438" y="466"/>
                  </a:cubicBezTo>
                  <a:cubicBezTo>
                    <a:pt x="437" y="466"/>
                    <a:pt x="436" y="465"/>
                    <a:pt x="436" y="464"/>
                  </a:cubicBezTo>
                  <a:cubicBezTo>
                    <a:pt x="436" y="463"/>
                    <a:pt x="437" y="462"/>
                    <a:pt x="438" y="462"/>
                  </a:cubicBezTo>
                  <a:close/>
                  <a:moveTo>
                    <a:pt x="440" y="454"/>
                  </a:moveTo>
                  <a:cubicBezTo>
                    <a:pt x="441" y="454"/>
                    <a:pt x="442" y="455"/>
                    <a:pt x="442" y="456"/>
                  </a:cubicBezTo>
                  <a:cubicBezTo>
                    <a:pt x="442" y="457"/>
                    <a:pt x="442" y="458"/>
                    <a:pt x="441" y="458"/>
                  </a:cubicBezTo>
                  <a:cubicBezTo>
                    <a:pt x="440" y="458"/>
                    <a:pt x="439" y="457"/>
                    <a:pt x="438" y="456"/>
                  </a:cubicBezTo>
                  <a:cubicBezTo>
                    <a:pt x="438" y="455"/>
                    <a:pt x="439" y="454"/>
                    <a:pt x="440" y="454"/>
                  </a:cubicBezTo>
                  <a:close/>
                  <a:moveTo>
                    <a:pt x="453" y="447"/>
                  </a:moveTo>
                  <a:cubicBezTo>
                    <a:pt x="454" y="447"/>
                    <a:pt x="455" y="447"/>
                    <a:pt x="455" y="448"/>
                  </a:cubicBezTo>
                  <a:cubicBezTo>
                    <a:pt x="455" y="449"/>
                    <a:pt x="455" y="450"/>
                    <a:pt x="454" y="450"/>
                  </a:cubicBezTo>
                  <a:cubicBezTo>
                    <a:pt x="453" y="450"/>
                    <a:pt x="452" y="450"/>
                    <a:pt x="452" y="449"/>
                  </a:cubicBezTo>
                  <a:cubicBezTo>
                    <a:pt x="451" y="448"/>
                    <a:pt x="452" y="447"/>
                    <a:pt x="453" y="447"/>
                  </a:cubicBezTo>
                  <a:close/>
                  <a:moveTo>
                    <a:pt x="436" y="443"/>
                  </a:moveTo>
                  <a:cubicBezTo>
                    <a:pt x="437" y="443"/>
                    <a:pt x="438" y="444"/>
                    <a:pt x="438" y="445"/>
                  </a:cubicBezTo>
                  <a:cubicBezTo>
                    <a:pt x="438" y="446"/>
                    <a:pt x="437" y="447"/>
                    <a:pt x="436" y="447"/>
                  </a:cubicBezTo>
                  <a:cubicBezTo>
                    <a:pt x="435" y="447"/>
                    <a:pt x="434" y="446"/>
                    <a:pt x="434" y="445"/>
                  </a:cubicBezTo>
                  <a:cubicBezTo>
                    <a:pt x="434" y="444"/>
                    <a:pt x="435" y="443"/>
                    <a:pt x="436" y="443"/>
                  </a:cubicBezTo>
                  <a:close/>
                  <a:moveTo>
                    <a:pt x="440" y="440"/>
                  </a:moveTo>
                  <a:cubicBezTo>
                    <a:pt x="441" y="439"/>
                    <a:pt x="441" y="440"/>
                    <a:pt x="442" y="441"/>
                  </a:cubicBezTo>
                  <a:cubicBezTo>
                    <a:pt x="442" y="442"/>
                    <a:pt x="441" y="443"/>
                    <a:pt x="440" y="443"/>
                  </a:cubicBezTo>
                  <a:cubicBezTo>
                    <a:pt x="439" y="443"/>
                    <a:pt x="438" y="443"/>
                    <a:pt x="438" y="442"/>
                  </a:cubicBezTo>
                  <a:cubicBezTo>
                    <a:pt x="438" y="441"/>
                    <a:pt x="438" y="440"/>
                    <a:pt x="440" y="440"/>
                  </a:cubicBezTo>
                  <a:close/>
                  <a:moveTo>
                    <a:pt x="460" y="321"/>
                  </a:moveTo>
                  <a:cubicBezTo>
                    <a:pt x="461" y="321"/>
                    <a:pt x="462" y="322"/>
                    <a:pt x="462" y="323"/>
                  </a:cubicBezTo>
                  <a:cubicBezTo>
                    <a:pt x="462" y="324"/>
                    <a:pt x="461" y="325"/>
                    <a:pt x="460" y="325"/>
                  </a:cubicBezTo>
                  <a:cubicBezTo>
                    <a:pt x="459" y="325"/>
                    <a:pt x="459" y="325"/>
                    <a:pt x="458" y="324"/>
                  </a:cubicBezTo>
                  <a:cubicBezTo>
                    <a:pt x="458" y="323"/>
                    <a:pt x="459" y="322"/>
                    <a:pt x="460" y="321"/>
                  </a:cubicBezTo>
                  <a:close/>
                  <a:moveTo>
                    <a:pt x="432" y="331"/>
                  </a:moveTo>
                  <a:cubicBezTo>
                    <a:pt x="433" y="331"/>
                    <a:pt x="434" y="332"/>
                    <a:pt x="434" y="333"/>
                  </a:cubicBezTo>
                  <a:cubicBezTo>
                    <a:pt x="434" y="334"/>
                    <a:pt x="433" y="335"/>
                    <a:pt x="432" y="335"/>
                  </a:cubicBezTo>
                  <a:cubicBezTo>
                    <a:pt x="431" y="335"/>
                    <a:pt x="430" y="334"/>
                    <a:pt x="430" y="333"/>
                  </a:cubicBezTo>
                  <a:cubicBezTo>
                    <a:pt x="430" y="332"/>
                    <a:pt x="431" y="331"/>
                    <a:pt x="432" y="331"/>
                  </a:cubicBezTo>
                  <a:close/>
                  <a:moveTo>
                    <a:pt x="462" y="348"/>
                  </a:moveTo>
                  <a:cubicBezTo>
                    <a:pt x="463" y="348"/>
                    <a:pt x="464" y="348"/>
                    <a:pt x="464" y="349"/>
                  </a:cubicBezTo>
                  <a:cubicBezTo>
                    <a:pt x="464" y="350"/>
                    <a:pt x="463" y="351"/>
                    <a:pt x="462" y="351"/>
                  </a:cubicBezTo>
                  <a:cubicBezTo>
                    <a:pt x="461" y="352"/>
                    <a:pt x="460" y="351"/>
                    <a:pt x="460" y="350"/>
                  </a:cubicBezTo>
                  <a:cubicBezTo>
                    <a:pt x="460" y="349"/>
                    <a:pt x="461" y="348"/>
                    <a:pt x="462" y="348"/>
                  </a:cubicBezTo>
                  <a:close/>
                  <a:moveTo>
                    <a:pt x="447" y="387"/>
                  </a:moveTo>
                  <a:cubicBezTo>
                    <a:pt x="448" y="386"/>
                    <a:pt x="449" y="387"/>
                    <a:pt x="449" y="388"/>
                  </a:cubicBezTo>
                  <a:cubicBezTo>
                    <a:pt x="449" y="389"/>
                    <a:pt x="449" y="390"/>
                    <a:pt x="448" y="390"/>
                  </a:cubicBezTo>
                  <a:cubicBezTo>
                    <a:pt x="447" y="390"/>
                    <a:pt x="446" y="390"/>
                    <a:pt x="446" y="389"/>
                  </a:cubicBezTo>
                  <a:cubicBezTo>
                    <a:pt x="445" y="388"/>
                    <a:pt x="446" y="387"/>
                    <a:pt x="447" y="387"/>
                  </a:cubicBezTo>
                  <a:close/>
                  <a:moveTo>
                    <a:pt x="443" y="380"/>
                  </a:moveTo>
                  <a:cubicBezTo>
                    <a:pt x="444" y="380"/>
                    <a:pt x="445" y="381"/>
                    <a:pt x="446" y="382"/>
                  </a:cubicBezTo>
                  <a:cubicBezTo>
                    <a:pt x="446" y="383"/>
                    <a:pt x="445" y="384"/>
                    <a:pt x="444" y="384"/>
                  </a:cubicBezTo>
                  <a:cubicBezTo>
                    <a:pt x="443" y="384"/>
                    <a:pt x="442" y="383"/>
                    <a:pt x="442" y="382"/>
                  </a:cubicBezTo>
                  <a:cubicBezTo>
                    <a:pt x="442" y="381"/>
                    <a:pt x="442" y="380"/>
                    <a:pt x="443" y="380"/>
                  </a:cubicBezTo>
                  <a:close/>
                  <a:moveTo>
                    <a:pt x="467" y="415"/>
                  </a:moveTo>
                  <a:cubicBezTo>
                    <a:pt x="468" y="415"/>
                    <a:pt x="469" y="416"/>
                    <a:pt x="469" y="417"/>
                  </a:cubicBezTo>
                  <a:cubicBezTo>
                    <a:pt x="469" y="418"/>
                    <a:pt x="468" y="419"/>
                    <a:pt x="467" y="419"/>
                  </a:cubicBezTo>
                  <a:cubicBezTo>
                    <a:pt x="466" y="419"/>
                    <a:pt x="465" y="418"/>
                    <a:pt x="465" y="417"/>
                  </a:cubicBezTo>
                  <a:cubicBezTo>
                    <a:pt x="465" y="416"/>
                    <a:pt x="466" y="415"/>
                    <a:pt x="467" y="415"/>
                  </a:cubicBezTo>
                  <a:close/>
                  <a:moveTo>
                    <a:pt x="466" y="409"/>
                  </a:moveTo>
                  <a:cubicBezTo>
                    <a:pt x="467" y="408"/>
                    <a:pt x="468" y="409"/>
                    <a:pt x="468" y="410"/>
                  </a:cubicBezTo>
                  <a:cubicBezTo>
                    <a:pt x="468" y="411"/>
                    <a:pt x="467" y="412"/>
                    <a:pt x="466" y="412"/>
                  </a:cubicBezTo>
                  <a:cubicBezTo>
                    <a:pt x="465" y="412"/>
                    <a:pt x="464" y="412"/>
                    <a:pt x="464" y="411"/>
                  </a:cubicBezTo>
                  <a:cubicBezTo>
                    <a:pt x="464" y="410"/>
                    <a:pt x="465" y="409"/>
                    <a:pt x="466" y="409"/>
                  </a:cubicBezTo>
                  <a:close/>
                  <a:moveTo>
                    <a:pt x="453" y="388"/>
                  </a:moveTo>
                  <a:cubicBezTo>
                    <a:pt x="454" y="388"/>
                    <a:pt x="455" y="389"/>
                    <a:pt x="455" y="390"/>
                  </a:cubicBezTo>
                  <a:cubicBezTo>
                    <a:pt x="455" y="391"/>
                    <a:pt x="455" y="392"/>
                    <a:pt x="454" y="392"/>
                  </a:cubicBezTo>
                  <a:cubicBezTo>
                    <a:pt x="453" y="392"/>
                    <a:pt x="452" y="391"/>
                    <a:pt x="452" y="390"/>
                  </a:cubicBezTo>
                  <a:cubicBezTo>
                    <a:pt x="451" y="389"/>
                    <a:pt x="452" y="389"/>
                    <a:pt x="453" y="388"/>
                  </a:cubicBezTo>
                  <a:close/>
                  <a:moveTo>
                    <a:pt x="443" y="367"/>
                  </a:moveTo>
                  <a:cubicBezTo>
                    <a:pt x="444" y="367"/>
                    <a:pt x="445" y="368"/>
                    <a:pt x="445" y="369"/>
                  </a:cubicBezTo>
                  <a:cubicBezTo>
                    <a:pt x="446" y="370"/>
                    <a:pt x="445" y="371"/>
                    <a:pt x="444" y="371"/>
                  </a:cubicBezTo>
                  <a:cubicBezTo>
                    <a:pt x="443" y="371"/>
                    <a:pt x="442" y="370"/>
                    <a:pt x="442" y="369"/>
                  </a:cubicBezTo>
                  <a:cubicBezTo>
                    <a:pt x="442" y="368"/>
                    <a:pt x="442" y="367"/>
                    <a:pt x="443" y="367"/>
                  </a:cubicBezTo>
                  <a:close/>
                  <a:moveTo>
                    <a:pt x="459" y="327"/>
                  </a:moveTo>
                  <a:cubicBezTo>
                    <a:pt x="461" y="327"/>
                    <a:pt x="463" y="328"/>
                    <a:pt x="463" y="330"/>
                  </a:cubicBezTo>
                  <a:cubicBezTo>
                    <a:pt x="463" y="332"/>
                    <a:pt x="462" y="333"/>
                    <a:pt x="460" y="334"/>
                  </a:cubicBezTo>
                  <a:cubicBezTo>
                    <a:pt x="458" y="334"/>
                    <a:pt x="456" y="333"/>
                    <a:pt x="456" y="331"/>
                  </a:cubicBezTo>
                  <a:cubicBezTo>
                    <a:pt x="456" y="329"/>
                    <a:pt x="457" y="327"/>
                    <a:pt x="459" y="327"/>
                  </a:cubicBezTo>
                  <a:close/>
                  <a:moveTo>
                    <a:pt x="461" y="355"/>
                  </a:moveTo>
                  <a:cubicBezTo>
                    <a:pt x="463" y="355"/>
                    <a:pt x="465" y="356"/>
                    <a:pt x="465" y="358"/>
                  </a:cubicBezTo>
                  <a:cubicBezTo>
                    <a:pt x="466" y="360"/>
                    <a:pt x="464" y="362"/>
                    <a:pt x="462" y="362"/>
                  </a:cubicBezTo>
                  <a:cubicBezTo>
                    <a:pt x="461" y="362"/>
                    <a:pt x="459" y="361"/>
                    <a:pt x="459" y="359"/>
                  </a:cubicBezTo>
                  <a:cubicBezTo>
                    <a:pt x="458" y="357"/>
                    <a:pt x="460" y="355"/>
                    <a:pt x="461" y="355"/>
                  </a:cubicBezTo>
                  <a:close/>
                  <a:moveTo>
                    <a:pt x="459" y="408"/>
                  </a:moveTo>
                  <a:cubicBezTo>
                    <a:pt x="461" y="408"/>
                    <a:pt x="462" y="409"/>
                    <a:pt x="463" y="411"/>
                  </a:cubicBezTo>
                  <a:cubicBezTo>
                    <a:pt x="463" y="413"/>
                    <a:pt x="462" y="414"/>
                    <a:pt x="460" y="415"/>
                  </a:cubicBezTo>
                  <a:cubicBezTo>
                    <a:pt x="458" y="415"/>
                    <a:pt x="456" y="414"/>
                    <a:pt x="456" y="412"/>
                  </a:cubicBezTo>
                  <a:cubicBezTo>
                    <a:pt x="456" y="410"/>
                    <a:pt x="457" y="408"/>
                    <a:pt x="459" y="408"/>
                  </a:cubicBezTo>
                  <a:close/>
                  <a:moveTo>
                    <a:pt x="439" y="373"/>
                  </a:moveTo>
                  <a:cubicBezTo>
                    <a:pt x="441" y="373"/>
                    <a:pt x="443" y="374"/>
                    <a:pt x="443" y="376"/>
                  </a:cubicBezTo>
                  <a:cubicBezTo>
                    <a:pt x="443" y="378"/>
                    <a:pt x="442" y="380"/>
                    <a:pt x="440" y="380"/>
                  </a:cubicBezTo>
                  <a:cubicBezTo>
                    <a:pt x="438" y="380"/>
                    <a:pt x="437" y="379"/>
                    <a:pt x="436" y="377"/>
                  </a:cubicBezTo>
                  <a:cubicBezTo>
                    <a:pt x="436" y="375"/>
                    <a:pt x="437" y="374"/>
                    <a:pt x="439" y="373"/>
                  </a:cubicBezTo>
                  <a:close/>
                  <a:moveTo>
                    <a:pt x="435" y="364"/>
                  </a:moveTo>
                  <a:cubicBezTo>
                    <a:pt x="437" y="364"/>
                    <a:pt x="439" y="365"/>
                    <a:pt x="439" y="367"/>
                  </a:cubicBezTo>
                  <a:cubicBezTo>
                    <a:pt x="439" y="369"/>
                    <a:pt x="438" y="370"/>
                    <a:pt x="436" y="371"/>
                  </a:cubicBezTo>
                  <a:cubicBezTo>
                    <a:pt x="434" y="371"/>
                    <a:pt x="432" y="369"/>
                    <a:pt x="432" y="368"/>
                  </a:cubicBezTo>
                  <a:cubicBezTo>
                    <a:pt x="432" y="366"/>
                    <a:pt x="433" y="364"/>
                    <a:pt x="435" y="364"/>
                  </a:cubicBezTo>
                  <a:close/>
                  <a:moveTo>
                    <a:pt x="438" y="384"/>
                  </a:moveTo>
                  <a:cubicBezTo>
                    <a:pt x="440" y="383"/>
                    <a:pt x="442" y="385"/>
                    <a:pt x="442" y="387"/>
                  </a:cubicBezTo>
                  <a:cubicBezTo>
                    <a:pt x="442" y="388"/>
                    <a:pt x="441" y="390"/>
                    <a:pt x="439" y="390"/>
                  </a:cubicBezTo>
                  <a:cubicBezTo>
                    <a:pt x="437" y="391"/>
                    <a:pt x="435" y="389"/>
                    <a:pt x="435" y="387"/>
                  </a:cubicBezTo>
                  <a:cubicBezTo>
                    <a:pt x="435" y="386"/>
                    <a:pt x="436" y="384"/>
                    <a:pt x="438" y="384"/>
                  </a:cubicBezTo>
                  <a:close/>
                  <a:moveTo>
                    <a:pt x="440" y="415"/>
                  </a:moveTo>
                  <a:cubicBezTo>
                    <a:pt x="441" y="415"/>
                    <a:pt x="443" y="416"/>
                    <a:pt x="443" y="418"/>
                  </a:cubicBezTo>
                  <a:cubicBezTo>
                    <a:pt x="444" y="420"/>
                    <a:pt x="442" y="422"/>
                    <a:pt x="440" y="422"/>
                  </a:cubicBezTo>
                  <a:cubicBezTo>
                    <a:pt x="439" y="422"/>
                    <a:pt x="437" y="421"/>
                    <a:pt x="437" y="419"/>
                  </a:cubicBezTo>
                  <a:cubicBezTo>
                    <a:pt x="436" y="417"/>
                    <a:pt x="438" y="415"/>
                    <a:pt x="440" y="415"/>
                  </a:cubicBezTo>
                  <a:close/>
                  <a:moveTo>
                    <a:pt x="304" y="523"/>
                  </a:moveTo>
                  <a:cubicBezTo>
                    <a:pt x="305" y="523"/>
                    <a:pt x="307" y="524"/>
                    <a:pt x="307" y="526"/>
                  </a:cubicBezTo>
                  <a:cubicBezTo>
                    <a:pt x="308" y="528"/>
                    <a:pt x="306" y="530"/>
                    <a:pt x="305" y="530"/>
                  </a:cubicBezTo>
                  <a:cubicBezTo>
                    <a:pt x="303" y="530"/>
                    <a:pt x="301" y="529"/>
                    <a:pt x="301" y="527"/>
                  </a:cubicBezTo>
                  <a:cubicBezTo>
                    <a:pt x="300" y="525"/>
                    <a:pt x="302" y="523"/>
                    <a:pt x="304" y="523"/>
                  </a:cubicBezTo>
                  <a:close/>
                  <a:moveTo>
                    <a:pt x="304" y="532"/>
                  </a:moveTo>
                  <a:cubicBezTo>
                    <a:pt x="306" y="532"/>
                    <a:pt x="307" y="533"/>
                    <a:pt x="308" y="535"/>
                  </a:cubicBezTo>
                  <a:cubicBezTo>
                    <a:pt x="308" y="537"/>
                    <a:pt x="307" y="538"/>
                    <a:pt x="305" y="539"/>
                  </a:cubicBezTo>
                  <a:cubicBezTo>
                    <a:pt x="303" y="539"/>
                    <a:pt x="301" y="538"/>
                    <a:pt x="301" y="536"/>
                  </a:cubicBezTo>
                  <a:cubicBezTo>
                    <a:pt x="301" y="534"/>
                    <a:pt x="302" y="532"/>
                    <a:pt x="304" y="532"/>
                  </a:cubicBezTo>
                  <a:close/>
                  <a:moveTo>
                    <a:pt x="212" y="536"/>
                  </a:moveTo>
                  <a:cubicBezTo>
                    <a:pt x="214" y="535"/>
                    <a:pt x="216" y="537"/>
                    <a:pt x="216" y="539"/>
                  </a:cubicBezTo>
                  <a:cubicBezTo>
                    <a:pt x="216" y="540"/>
                    <a:pt x="215" y="542"/>
                    <a:pt x="213" y="542"/>
                  </a:cubicBezTo>
                  <a:cubicBezTo>
                    <a:pt x="211" y="543"/>
                    <a:pt x="210" y="541"/>
                    <a:pt x="209" y="539"/>
                  </a:cubicBezTo>
                  <a:cubicBezTo>
                    <a:pt x="209" y="538"/>
                    <a:pt x="210" y="536"/>
                    <a:pt x="212" y="536"/>
                  </a:cubicBezTo>
                  <a:close/>
                  <a:moveTo>
                    <a:pt x="226" y="509"/>
                  </a:moveTo>
                  <a:cubicBezTo>
                    <a:pt x="228" y="509"/>
                    <a:pt x="229" y="510"/>
                    <a:pt x="230" y="512"/>
                  </a:cubicBezTo>
                  <a:cubicBezTo>
                    <a:pt x="230" y="514"/>
                    <a:pt x="229" y="516"/>
                    <a:pt x="227" y="516"/>
                  </a:cubicBezTo>
                  <a:cubicBezTo>
                    <a:pt x="225" y="516"/>
                    <a:pt x="223" y="515"/>
                    <a:pt x="223" y="513"/>
                  </a:cubicBezTo>
                  <a:cubicBezTo>
                    <a:pt x="223" y="511"/>
                    <a:pt x="224" y="509"/>
                    <a:pt x="226" y="509"/>
                  </a:cubicBezTo>
                  <a:close/>
                  <a:moveTo>
                    <a:pt x="220" y="508"/>
                  </a:moveTo>
                  <a:cubicBezTo>
                    <a:pt x="221" y="508"/>
                    <a:pt x="222" y="509"/>
                    <a:pt x="222" y="510"/>
                  </a:cubicBezTo>
                  <a:cubicBezTo>
                    <a:pt x="222" y="511"/>
                    <a:pt x="221" y="512"/>
                    <a:pt x="220" y="512"/>
                  </a:cubicBezTo>
                  <a:cubicBezTo>
                    <a:pt x="219" y="512"/>
                    <a:pt x="218" y="511"/>
                    <a:pt x="218" y="510"/>
                  </a:cubicBezTo>
                  <a:cubicBezTo>
                    <a:pt x="218" y="509"/>
                    <a:pt x="219" y="509"/>
                    <a:pt x="220" y="508"/>
                  </a:cubicBezTo>
                  <a:close/>
                  <a:moveTo>
                    <a:pt x="214" y="475"/>
                  </a:moveTo>
                  <a:cubicBezTo>
                    <a:pt x="215" y="475"/>
                    <a:pt x="216" y="476"/>
                    <a:pt x="216" y="477"/>
                  </a:cubicBezTo>
                  <a:cubicBezTo>
                    <a:pt x="216" y="478"/>
                    <a:pt x="216" y="479"/>
                    <a:pt x="215" y="479"/>
                  </a:cubicBezTo>
                  <a:cubicBezTo>
                    <a:pt x="214" y="479"/>
                    <a:pt x="213" y="478"/>
                    <a:pt x="212" y="477"/>
                  </a:cubicBezTo>
                  <a:cubicBezTo>
                    <a:pt x="212" y="476"/>
                    <a:pt x="213" y="475"/>
                    <a:pt x="214" y="475"/>
                  </a:cubicBezTo>
                  <a:close/>
                  <a:moveTo>
                    <a:pt x="212" y="466"/>
                  </a:moveTo>
                  <a:cubicBezTo>
                    <a:pt x="213" y="466"/>
                    <a:pt x="214" y="466"/>
                    <a:pt x="214" y="467"/>
                  </a:cubicBezTo>
                  <a:cubicBezTo>
                    <a:pt x="214" y="468"/>
                    <a:pt x="213" y="469"/>
                    <a:pt x="212" y="469"/>
                  </a:cubicBezTo>
                  <a:cubicBezTo>
                    <a:pt x="211" y="470"/>
                    <a:pt x="210" y="469"/>
                    <a:pt x="210" y="468"/>
                  </a:cubicBezTo>
                  <a:cubicBezTo>
                    <a:pt x="210" y="467"/>
                    <a:pt x="211" y="466"/>
                    <a:pt x="212" y="466"/>
                  </a:cubicBezTo>
                  <a:close/>
                  <a:moveTo>
                    <a:pt x="225" y="425"/>
                  </a:moveTo>
                  <a:cubicBezTo>
                    <a:pt x="226" y="424"/>
                    <a:pt x="227" y="425"/>
                    <a:pt x="227" y="426"/>
                  </a:cubicBezTo>
                  <a:cubicBezTo>
                    <a:pt x="227" y="427"/>
                    <a:pt x="226" y="428"/>
                    <a:pt x="225" y="428"/>
                  </a:cubicBezTo>
                  <a:cubicBezTo>
                    <a:pt x="224" y="428"/>
                    <a:pt x="223" y="428"/>
                    <a:pt x="223" y="427"/>
                  </a:cubicBezTo>
                  <a:cubicBezTo>
                    <a:pt x="223" y="426"/>
                    <a:pt x="224" y="425"/>
                    <a:pt x="225" y="425"/>
                  </a:cubicBezTo>
                  <a:close/>
                  <a:moveTo>
                    <a:pt x="229" y="440"/>
                  </a:moveTo>
                  <a:cubicBezTo>
                    <a:pt x="230" y="440"/>
                    <a:pt x="231" y="441"/>
                    <a:pt x="231" y="442"/>
                  </a:cubicBezTo>
                  <a:cubicBezTo>
                    <a:pt x="231" y="443"/>
                    <a:pt x="230" y="444"/>
                    <a:pt x="229" y="444"/>
                  </a:cubicBezTo>
                  <a:cubicBezTo>
                    <a:pt x="228" y="444"/>
                    <a:pt x="227" y="443"/>
                    <a:pt x="227" y="442"/>
                  </a:cubicBezTo>
                  <a:cubicBezTo>
                    <a:pt x="227" y="441"/>
                    <a:pt x="228" y="440"/>
                    <a:pt x="229" y="440"/>
                  </a:cubicBezTo>
                  <a:close/>
                  <a:moveTo>
                    <a:pt x="233" y="445"/>
                  </a:moveTo>
                  <a:cubicBezTo>
                    <a:pt x="234" y="445"/>
                    <a:pt x="235" y="446"/>
                    <a:pt x="235" y="447"/>
                  </a:cubicBezTo>
                  <a:cubicBezTo>
                    <a:pt x="236" y="448"/>
                    <a:pt x="235" y="449"/>
                    <a:pt x="234" y="449"/>
                  </a:cubicBezTo>
                  <a:cubicBezTo>
                    <a:pt x="233" y="449"/>
                    <a:pt x="232" y="448"/>
                    <a:pt x="232" y="447"/>
                  </a:cubicBezTo>
                  <a:cubicBezTo>
                    <a:pt x="232" y="446"/>
                    <a:pt x="232" y="445"/>
                    <a:pt x="233" y="445"/>
                  </a:cubicBezTo>
                  <a:close/>
                  <a:moveTo>
                    <a:pt x="228" y="472"/>
                  </a:moveTo>
                  <a:cubicBezTo>
                    <a:pt x="229" y="471"/>
                    <a:pt x="230" y="472"/>
                    <a:pt x="230" y="473"/>
                  </a:cubicBezTo>
                  <a:cubicBezTo>
                    <a:pt x="231" y="474"/>
                    <a:pt x="230" y="475"/>
                    <a:pt x="229" y="475"/>
                  </a:cubicBezTo>
                  <a:cubicBezTo>
                    <a:pt x="228" y="475"/>
                    <a:pt x="227" y="475"/>
                    <a:pt x="227" y="474"/>
                  </a:cubicBezTo>
                  <a:cubicBezTo>
                    <a:pt x="227" y="473"/>
                    <a:pt x="227" y="472"/>
                    <a:pt x="228" y="472"/>
                  </a:cubicBezTo>
                  <a:close/>
                  <a:moveTo>
                    <a:pt x="234" y="475"/>
                  </a:moveTo>
                  <a:cubicBezTo>
                    <a:pt x="235" y="474"/>
                    <a:pt x="236" y="475"/>
                    <a:pt x="236" y="476"/>
                  </a:cubicBezTo>
                  <a:cubicBezTo>
                    <a:pt x="236" y="477"/>
                    <a:pt x="236" y="478"/>
                    <a:pt x="235" y="478"/>
                  </a:cubicBezTo>
                  <a:cubicBezTo>
                    <a:pt x="234" y="478"/>
                    <a:pt x="233" y="478"/>
                    <a:pt x="232" y="477"/>
                  </a:cubicBezTo>
                  <a:cubicBezTo>
                    <a:pt x="232" y="476"/>
                    <a:pt x="233" y="475"/>
                    <a:pt x="234" y="475"/>
                  </a:cubicBezTo>
                  <a:close/>
                  <a:moveTo>
                    <a:pt x="241" y="478"/>
                  </a:moveTo>
                  <a:cubicBezTo>
                    <a:pt x="243" y="478"/>
                    <a:pt x="245" y="479"/>
                    <a:pt x="245" y="481"/>
                  </a:cubicBezTo>
                  <a:cubicBezTo>
                    <a:pt x="245" y="483"/>
                    <a:pt x="244" y="484"/>
                    <a:pt x="242" y="485"/>
                  </a:cubicBezTo>
                  <a:cubicBezTo>
                    <a:pt x="240" y="485"/>
                    <a:pt x="238" y="483"/>
                    <a:pt x="238" y="482"/>
                  </a:cubicBezTo>
                  <a:cubicBezTo>
                    <a:pt x="238" y="480"/>
                    <a:pt x="239" y="478"/>
                    <a:pt x="241" y="478"/>
                  </a:cubicBezTo>
                  <a:close/>
                  <a:moveTo>
                    <a:pt x="250" y="463"/>
                  </a:moveTo>
                  <a:cubicBezTo>
                    <a:pt x="251" y="463"/>
                    <a:pt x="252" y="464"/>
                    <a:pt x="252" y="465"/>
                  </a:cubicBezTo>
                  <a:cubicBezTo>
                    <a:pt x="252" y="466"/>
                    <a:pt x="252" y="467"/>
                    <a:pt x="251" y="467"/>
                  </a:cubicBezTo>
                  <a:cubicBezTo>
                    <a:pt x="250" y="467"/>
                    <a:pt x="249" y="466"/>
                    <a:pt x="248" y="465"/>
                  </a:cubicBezTo>
                  <a:cubicBezTo>
                    <a:pt x="248" y="464"/>
                    <a:pt x="249" y="464"/>
                    <a:pt x="250" y="463"/>
                  </a:cubicBezTo>
                  <a:close/>
                  <a:moveTo>
                    <a:pt x="258" y="473"/>
                  </a:moveTo>
                  <a:cubicBezTo>
                    <a:pt x="259" y="473"/>
                    <a:pt x="260" y="474"/>
                    <a:pt x="260" y="475"/>
                  </a:cubicBezTo>
                  <a:cubicBezTo>
                    <a:pt x="260" y="476"/>
                    <a:pt x="260" y="477"/>
                    <a:pt x="259" y="477"/>
                  </a:cubicBezTo>
                  <a:cubicBezTo>
                    <a:pt x="258" y="477"/>
                    <a:pt x="257" y="477"/>
                    <a:pt x="257" y="476"/>
                  </a:cubicBezTo>
                  <a:cubicBezTo>
                    <a:pt x="256" y="475"/>
                    <a:pt x="257" y="474"/>
                    <a:pt x="258" y="473"/>
                  </a:cubicBezTo>
                  <a:close/>
                  <a:moveTo>
                    <a:pt x="303" y="433"/>
                  </a:moveTo>
                  <a:cubicBezTo>
                    <a:pt x="306" y="433"/>
                    <a:pt x="308" y="435"/>
                    <a:pt x="309" y="438"/>
                  </a:cubicBezTo>
                  <a:cubicBezTo>
                    <a:pt x="309" y="441"/>
                    <a:pt x="307" y="443"/>
                    <a:pt x="304" y="444"/>
                  </a:cubicBezTo>
                  <a:cubicBezTo>
                    <a:pt x="301" y="444"/>
                    <a:pt x="299" y="442"/>
                    <a:pt x="298" y="439"/>
                  </a:cubicBezTo>
                  <a:cubicBezTo>
                    <a:pt x="298" y="436"/>
                    <a:pt x="300" y="434"/>
                    <a:pt x="303" y="433"/>
                  </a:cubicBezTo>
                  <a:close/>
                  <a:moveTo>
                    <a:pt x="273" y="442"/>
                  </a:moveTo>
                  <a:cubicBezTo>
                    <a:pt x="275" y="442"/>
                    <a:pt x="277" y="443"/>
                    <a:pt x="277" y="445"/>
                  </a:cubicBezTo>
                  <a:cubicBezTo>
                    <a:pt x="277" y="447"/>
                    <a:pt x="276" y="448"/>
                    <a:pt x="274" y="449"/>
                  </a:cubicBezTo>
                  <a:cubicBezTo>
                    <a:pt x="272" y="449"/>
                    <a:pt x="271" y="448"/>
                    <a:pt x="270" y="446"/>
                  </a:cubicBezTo>
                  <a:cubicBezTo>
                    <a:pt x="270" y="444"/>
                    <a:pt x="271" y="442"/>
                    <a:pt x="273" y="442"/>
                  </a:cubicBezTo>
                  <a:close/>
                  <a:moveTo>
                    <a:pt x="278" y="464"/>
                  </a:moveTo>
                  <a:cubicBezTo>
                    <a:pt x="280" y="464"/>
                    <a:pt x="281" y="465"/>
                    <a:pt x="282" y="467"/>
                  </a:cubicBezTo>
                  <a:cubicBezTo>
                    <a:pt x="282" y="469"/>
                    <a:pt x="280" y="471"/>
                    <a:pt x="279" y="471"/>
                  </a:cubicBezTo>
                  <a:cubicBezTo>
                    <a:pt x="277" y="471"/>
                    <a:pt x="275" y="470"/>
                    <a:pt x="275" y="468"/>
                  </a:cubicBezTo>
                  <a:cubicBezTo>
                    <a:pt x="275" y="466"/>
                    <a:pt x="276" y="465"/>
                    <a:pt x="278" y="464"/>
                  </a:cubicBezTo>
                  <a:close/>
                  <a:moveTo>
                    <a:pt x="220" y="465"/>
                  </a:moveTo>
                  <a:cubicBezTo>
                    <a:pt x="223" y="465"/>
                    <a:pt x="225" y="467"/>
                    <a:pt x="226" y="470"/>
                  </a:cubicBezTo>
                  <a:cubicBezTo>
                    <a:pt x="226" y="472"/>
                    <a:pt x="224" y="475"/>
                    <a:pt x="221" y="476"/>
                  </a:cubicBezTo>
                  <a:cubicBezTo>
                    <a:pt x="218" y="476"/>
                    <a:pt x="216" y="474"/>
                    <a:pt x="215" y="471"/>
                  </a:cubicBezTo>
                  <a:cubicBezTo>
                    <a:pt x="215" y="468"/>
                    <a:pt x="217" y="465"/>
                    <a:pt x="220" y="465"/>
                  </a:cubicBezTo>
                  <a:close/>
                  <a:moveTo>
                    <a:pt x="250" y="469"/>
                  </a:moveTo>
                  <a:cubicBezTo>
                    <a:pt x="252" y="468"/>
                    <a:pt x="255" y="470"/>
                    <a:pt x="256" y="473"/>
                  </a:cubicBezTo>
                  <a:cubicBezTo>
                    <a:pt x="256" y="476"/>
                    <a:pt x="254" y="479"/>
                    <a:pt x="251" y="479"/>
                  </a:cubicBezTo>
                  <a:cubicBezTo>
                    <a:pt x="248" y="479"/>
                    <a:pt x="245" y="477"/>
                    <a:pt x="245" y="475"/>
                  </a:cubicBezTo>
                  <a:cubicBezTo>
                    <a:pt x="245" y="472"/>
                    <a:pt x="247" y="469"/>
                    <a:pt x="250" y="469"/>
                  </a:cubicBezTo>
                  <a:close/>
                  <a:moveTo>
                    <a:pt x="272" y="472"/>
                  </a:moveTo>
                  <a:cubicBezTo>
                    <a:pt x="274" y="472"/>
                    <a:pt x="276" y="473"/>
                    <a:pt x="276" y="475"/>
                  </a:cubicBezTo>
                  <a:cubicBezTo>
                    <a:pt x="276" y="477"/>
                    <a:pt x="275" y="479"/>
                    <a:pt x="273" y="479"/>
                  </a:cubicBezTo>
                  <a:cubicBezTo>
                    <a:pt x="271" y="479"/>
                    <a:pt x="270" y="478"/>
                    <a:pt x="269" y="476"/>
                  </a:cubicBezTo>
                  <a:cubicBezTo>
                    <a:pt x="269" y="474"/>
                    <a:pt x="270" y="472"/>
                    <a:pt x="272" y="472"/>
                  </a:cubicBezTo>
                  <a:close/>
                  <a:moveTo>
                    <a:pt x="243" y="492"/>
                  </a:moveTo>
                  <a:cubicBezTo>
                    <a:pt x="245" y="491"/>
                    <a:pt x="247" y="493"/>
                    <a:pt x="247" y="494"/>
                  </a:cubicBezTo>
                  <a:cubicBezTo>
                    <a:pt x="247" y="496"/>
                    <a:pt x="246" y="498"/>
                    <a:pt x="244" y="498"/>
                  </a:cubicBezTo>
                  <a:cubicBezTo>
                    <a:pt x="242" y="498"/>
                    <a:pt x="241" y="497"/>
                    <a:pt x="240" y="495"/>
                  </a:cubicBezTo>
                  <a:cubicBezTo>
                    <a:pt x="240" y="493"/>
                    <a:pt x="241" y="492"/>
                    <a:pt x="243" y="492"/>
                  </a:cubicBezTo>
                  <a:close/>
                  <a:moveTo>
                    <a:pt x="367" y="504"/>
                  </a:moveTo>
                  <a:cubicBezTo>
                    <a:pt x="368" y="504"/>
                    <a:pt x="370" y="505"/>
                    <a:pt x="370" y="507"/>
                  </a:cubicBezTo>
                  <a:cubicBezTo>
                    <a:pt x="371" y="509"/>
                    <a:pt x="369" y="510"/>
                    <a:pt x="367" y="511"/>
                  </a:cubicBezTo>
                  <a:cubicBezTo>
                    <a:pt x="366" y="511"/>
                    <a:pt x="364" y="510"/>
                    <a:pt x="364" y="508"/>
                  </a:cubicBezTo>
                  <a:cubicBezTo>
                    <a:pt x="363" y="506"/>
                    <a:pt x="365" y="504"/>
                    <a:pt x="367" y="504"/>
                  </a:cubicBezTo>
                  <a:close/>
                  <a:moveTo>
                    <a:pt x="325" y="540"/>
                  </a:moveTo>
                  <a:cubicBezTo>
                    <a:pt x="327" y="539"/>
                    <a:pt x="329" y="541"/>
                    <a:pt x="329" y="543"/>
                  </a:cubicBezTo>
                  <a:cubicBezTo>
                    <a:pt x="329" y="544"/>
                    <a:pt x="328" y="546"/>
                    <a:pt x="326" y="546"/>
                  </a:cubicBezTo>
                  <a:cubicBezTo>
                    <a:pt x="324" y="547"/>
                    <a:pt x="323" y="545"/>
                    <a:pt x="323" y="543"/>
                  </a:cubicBezTo>
                  <a:cubicBezTo>
                    <a:pt x="322" y="542"/>
                    <a:pt x="324" y="540"/>
                    <a:pt x="325" y="540"/>
                  </a:cubicBezTo>
                  <a:close/>
                  <a:moveTo>
                    <a:pt x="299" y="549"/>
                  </a:moveTo>
                  <a:cubicBezTo>
                    <a:pt x="301" y="548"/>
                    <a:pt x="303" y="550"/>
                    <a:pt x="303" y="551"/>
                  </a:cubicBezTo>
                  <a:cubicBezTo>
                    <a:pt x="303" y="553"/>
                    <a:pt x="302" y="555"/>
                    <a:pt x="300" y="555"/>
                  </a:cubicBezTo>
                  <a:cubicBezTo>
                    <a:pt x="298" y="555"/>
                    <a:pt x="297" y="554"/>
                    <a:pt x="296" y="552"/>
                  </a:cubicBezTo>
                  <a:cubicBezTo>
                    <a:pt x="296" y="550"/>
                    <a:pt x="297" y="549"/>
                    <a:pt x="299" y="549"/>
                  </a:cubicBezTo>
                  <a:close/>
                  <a:moveTo>
                    <a:pt x="311" y="527"/>
                  </a:moveTo>
                  <a:cubicBezTo>
                    <a:pt x="313" y="527"/>
                    <a:pt x="314" y="528"/>
                    <a:pt x="315" y="530"/>
                  </a:cubicBezTo>
                  <a:cubicBezTo>
                    <a:pt x="315" y="532"/>
                    <a:pt x="314" y="534"/>
                    <a:pt x="312" y="534"/>
                  </a:cubicBezTo>
                  <a:cubicBezTo>
                    <a:pt x="310" y="534"/>
                    <a:pt x="308" y="533"/>
                    <a:pt x="308" y="531"/>
                  </a:cubicBezTo>
                  <a:cubicBezTo>
                    <a:pt x="308" y="529"/>
                    <a:pt x="309" y="527"/>
                    <a:pt x="311" y="527"/>
                  </a:cubicBezTo>
                  <a:close/>
                  <a:moveTo>
                    <a:pt x="423" y="478"/>
                  </a:moveTo>
                  <a:cubicBezTo>
                    <a:pt x="426" y="478"/>
                    <a:pt x="429" y="480"/>
                    <a:pt x="429" y="483"/>
                  </a:cubicBezTo>
                  <a:cubicBezTo>
                    <a:pt x="430" y="486"/>
                    <a:pt x="427" y="489"/>
                    <a:pt x="425" y="489"/>
                  </a:cubicBezTo>
                  <a:cubicBezTo>
                    <a:pt x="422" y="489"/>
                    <a:pt x="419" y="487"/>
                    <a:pt x="419" y="484"/>
                  </a:cubicBezTo>
                  <a:cubicBezTo>
                    <a:pt x="418" y="481"/>
                    <a:pt x="420" y="479"/>
                    <a:pt x="423" y="478"/>
                  </a:cubicBezTo>
                  <a:close/>
                  <a:moveTo>
                    <a:pt x="420" y="491"/>
                  </a:moveTo>
                  <a:cubicBezTo>
                    <a:pt x="423" y="490"/>
                    <a:pt x="426" y="492"/>
                    <a:pt x="426" y="495"/>
                  </a:cubicBezTo>
                  <a:cubicBezTo>
                    <a:pt x="427" y="498"/>
                    <a:pt x="425" y="501"/>
                    <a:pt x="422" y="501"/>
                  </a:cubicBezTo>
                  <a:cubicBezTo>
                    <a:pt x="419" y="502"/>
                    <a:pt x="416" y="500"/>
                    <a:pt x="416" y="497"/>
                  </a:cubicBezTo>
                  <a:cubicBezTo>
                    <a:pt x="415" y="494"/>
                    <a:pt x="417" y="491"/>
                    <a:pt x="420" y="491"/>
                  </a:cubicBezTo>
                  <a:close/>
                  <a:moveTo>
                    <a:pt x="356" y="523"/>
                  </a:moveTo>
                  <a:cubicBezTo>
                    <a:pt x="358" y="523"/>
                    <a:pt x="361" y="525"/>
                    <a:pt x="362" y="528"/>
                  </a:cubicBezTo>
                  <a:cubicBezTo>
                    <a:pt x="362" y="531"/>
                    <a:pt x="360" y="533"/>
                    <a:pt x="357" y="534"/>
                  </a:cubicBezTo>
                  <a:cubicBezTo>
                    <a:pt x="354" y="534"/>
                    <a:pt x="351" y="532"/>
                    <a:pt x="351" y="529"/>
                  </a:cubicBezTo>
                  <a:cubicBezTo>
                    <a:pt x="351" y="526"/>
                    <a:pt x="353" y="523"/>
                    <a:pt x="356" y="523"/>
                  </a:cubicBezTo>
                  <a:close/>
                  <a:moveTo>
                    <a:pt x="405" y="495"/>
                  </a:moveTo>
                  <a:cubicBezTo>
                    <a:pt x="409" y="494"/>
                    <a:pt x="413" y="497"/>
                    <a:pt x="413" y="501"/>
                  </a:cubicBezTo>
                  <a:cubicBezTo>
                    <a:pt x="414" y="505"/>
                    <a:pt x="411" y="509"/>
                    <a:pt x="407" y="510"/>
                  </a:cubicBezTo>
                  <a:cubicBezTo>
                    <a:pt x="403" y="510"/>
                    <a:pt x="399" y="507"/>
                    <a:pt x="399" y="503"/>
                  </a:cubicBezTo>
                  <a:cubicBezTo>
                    <a:pt x="398" y="499"/>
                    <a:pt x="401" y="495"/>
                    <a:pt x="405" y="495"/>
                  </a:cubicBezTo>
                  <a:close/>
                  <a:moveTo>
                    <a:pt x="368" y="512"/>
                  </a:moveTo>
                  <a:cubicBezTo>
                    <a:pt x="372" y="512"/>
                    <a:pt x="376" y="515"/>
                    <a:pt x="376" y="519"/>
                  </a:cubicBezTo>
                  <a:cubicBezTo>
                    <a:pt x="377" y="523"/>
                    <a:pt x="374" y="526"/>
                    <a:pt x="370" y="527"/>
                  </a:cubicBezTo>
                  <a:cubicBezTo>
                    <a:pt x="366" y="527"/>
                    <a:pt x="362" y="525"/>
                    <a:pt x="362" y="521"/>
                  </a:cubicBezTo>
                  <a:cubicBezTo>
                    <a:pt x="361" y="517"/>
                    <a:pt x="364" y="513"/>
                    <a:pt x="368" y="512"/>
                  </a:cubicBezTo>
                  <a:close/>
                  <a:moveTo>
                    <a:pt x="385" y="497"/>
                  </a:moveTo>
                  <a:cubicBezTo>
                    <a:pt x="391" y="497"/>
                    <a:pt x="397" y="501"/>
                    <a:pt x="398" y="507"/>
                  </a:cubicBezTo>
                  <a:cubicBezTo>
                    <a:pt x="398" y="513"/>
                    <a:pt x="394" y="518"/>
                    <a:pt x="388" y="519"/>
                  </a:cubicBezTo>
                  <a:cubicBezTo>
                    <a:pt x="382" y="520"/>
                    <a:pt x="377" y="516"/>
                    <a:pt x="376" y="510"/>
                  </a:cubicBezTo>
                  <a:cubicBezTo>
                    <a:pt x="375" y="504"/>
                    <a:pt x="379" y="498"/>
                    <a:pt x="385" y="497"/>
                  </a:cubicBezTo>
                  <a:close/>
                  <a:moveTo>
                    <a:pt x="312" y="537"/>
                  </a:moveTo>
                  <a:cubicBezTo>
                    <a:pt x="316" y="536"/>
                    <a:pt x="319" y="539"/>
                    <a:pt x="320" y="543"/>
                  </a:cubicBezTo>
                  <a:cubicBezTo>
                    <a:pt x="320" y="547"/>
                    <a:pt x="318" y="551"/>
                    <a:pt x="314" y="552"/>
                  </a:cubicBezTo>
                  <a:cubicBezTo>
                    <a:pt x="309" y="552"/>
                    <a:pt x="306" y="549"/>
                    <a:pt x="305" y="545"/>
                  </a:cubicBezTo>
                  <a:cubicBezTo>
                    <a:pt x="305" y="541"/>
                    <a:pt x="308" y="538"/>
                    <a:pt x="312" y="537"/>
                  </a:cubicBezTo>
                  <a:close/>
                  <a:moveTo>
                    <a:pt x="308" y="509"/>
                  </a:moveTo>
                  <a:cubicBezTo>
                    <a:pt x="312" y="509"/>
                    <a:pt x="316" y="511"/>
                    <a:pt x="317" y="515"/>
                  </a:cubicBezTo>
                  <a:cubicBezTo>
                    <a:pt x="317" y="519"/>
                    <a:pt x="314" y="523"/>
                    <a:pt x="310" y="524"/>
                  </a:cubicBezTo>
                  <a:cubicBezTo>
                    <a:pt x="306" y="524"/>
                    <a:pt x="303" y="521"/>
                    <a:pt x="302" y="517"/>
                  </a:cubicBezTo>
                  <a:cubicBezTo>
                    <a:pt x="302" y="513"/>
                    <a:pt x="304" y="510"/>
                    <a:pt x="308" y="509"/>
                  </a:cubicBezTo>
                  <a:close/>
                  <a:moveTo>
                    <a:pt x="219" y="429"/>
                  </a:moveTo>
                  <a:cubicBezTo>
                    <a:pt x="223" y="429"/>
                    <a:pt x="227" y="431"/>
                    <a:pt x="227" y="435"/>
                  </a:cubicBezTo>
                  <a:cubicBezTo>
                    <a:pt x="228" y="439"/>
                    <a:pt x="225" y="443"/>
                    <a:pt x="221" y="444"/>
                  </a:cubicBezTo>
                  <a:cubicBezTo>
                    <a:pt x="217" y="444"/>
                    <a:pt x="213" y="441"/>
                    <a:pt x="213" y="437"/>
                  </a:cubicBezTo>
                  <a:cubicBezTo>
                    <a:pt x="212" y="433"/>
                    <a:pt x="215" y="430"/>
                    <a:pt x="219" y="429"/>
                  </a:cubicBezTo>
                  <a:close/>
                  <a:moveTo>
                    <a:pt x="269" y="373"/>
                  </a:moveTo>
                  <a:cubicBezTo>
                    <a:pt x="271" y="373"/>
                    <a:pt x="272" y="374"/>
                    <a:pt x="273" y="376"/>
                  </a:cubicBezTo>
                  <a:cubicBezTo>
                    <a:pt x="273" y="378"/>
                    <a:pt x="272" y="379"/>
                    <a:pt x="270" y="380"/>
                  </a:cubicBezTo>
                  <a:cubicBezTo>
                    <a:pt x="268" y="380"/>
                    <a:pt x="266" y="379"/>
                    <a:pt x="266" y="377"/>
                  </a:cubicBezTo>
                  <a:cubicBezTo>
                    <a:pt x="266" y="375"/>
                    <a:pt x="267" y="373"/>
                    <a:pt x="269" y="373"/>
                  </a:cubicBezTo>
                  <a:close/>
                  <a:moveTo>
                    <a:pt x="274" y="365"/>
                  </a:moveTo>
                  <a:cubicBezTo>
                    <a:pt x="276" y="365"/>
                    <a:pt x="278" y="366"/>
                    <a:pt x="278" y="368"/>
                  </a:cubicBezTo>
                  <a:cubicBezTo>
                    <a:pt x="278" y="370"/>
                    <a:pt x="277" y="372"/>
                    <a:pt x="275" y="372"/>
                  </a:cubicBezTo>
                  <a:cubicBezTo>
                    <a:pt x="273" y="372"/>
                    <a:pt x="271" y="371"/>
                    <a:pt x="271" y="369"/>
                  </a:cubicBezTo>
                  <a:cubicBezTo>
                    <a:pt x="271" y="367"/>
                    <a:pt x="272" y="365"/>
                    <a:pt x="274" y="365"/>
                  </a:cubicBezTo>
                  <a:close/>
                  <a:moveTo>
                    <a:pt x="266" y="382"/>
                  </a:moveTo>
                  <a:cubicBezTo>
                    <a:pt x="272" y="381"/>
                    <a:pt x="278" y="385"/>
                    <a:pt x="278" y="391"/>
                  </a:cubicBezTo>
                  <a:cubicBezTo>
                    <a:pt x="279" y="397"/>
                    <a:pt x="275" y="403"/>
                    <a:pt x="269" y="404"/>
                  </a:cubicBezTo>
                  <a:cubicBezTo>
                    <a:pt x="263" y="404"/>
                    <a:pt x="257" y="400"/>
                    <a:pt x="257" y="394"/>
                  </a:cubicBezTo>
                  <a:cubicBezTo>
                    <a:pt x="256" y="388"/>
                    <a:pt x="260" y="383"/>
                    <a:pt x="266" y="382"/>
                  </a:cubicBezTo>
                  <a:close/>
                  <a:moveTo>
                    <a:pt x="263" y="451"/>
                  </a:moveTo>
                  <a:cubicBezTo>
                    <a:pt x="269" y="450"/>
                    <a:pt x="274" y="454"/>
                    <a:pt x="275" y="460"/>
                  </a:cubicBezTo>
                  <a:cubicBezTo>
                    <a:pt x="276" y="466"/>
                    <a:pt x="272" y="472"/>
                    <a:pt x="266" y="472"/>
                  </a:cubicBezTo>
                  <a:cubicBezTo>
                    <a:pt x="260" y="473"/>
                    <a:pt x="254" y="469"/>
                    <a:pt x="253" y="463"/>
                  </a:cubicBezTo>
                  <a:cubicBezTo>
                    <a:pt x="253" y="457"/>
                    <a:pt x="257" y="452"/>
                    <a:pt x="263" y="451"/>
                  </a:cubicBezTo>
                  <a:close/>
                  <a:moveTo>
                    <a:pt x="235" y="450"/>
                  </a:moveTo>
                  <a:cubicBezTo>
                    <a:pt x="240" y="450"/>
                    <a:pt x="246" y="454"/>
                    <a:pt x="247" y="460"/>
                  </a:cubicBezTo>
                  <a:cubicBezTo>
                    <a:pt x="248" y="466"/>
                    <a:pt x="243" y="471"/>
                    <a:pt x="237" y="472"/>
                  </a:cubicBezTo>
                  <a:cubicBezTo>
                    <a:pt x="231" y="473"/>
                    <a:pt x="226" y="469"/>
                    <a:pt x="225" y="463"/>
                  </a:cubicBezTo>
                  <a:cubicBezTo>
                    <a:pt x="224" y="457"/>
                    <a:pt x="229" y="451"/>
                    <a:pt x="235" y="450"/>
                  </a:cubicBezTo>
                  <a:close/>
                  <a:moveTo>
                    <a:pt x="442" y="334"/>
                  </a:moveTo>
                  <a:cubicBezTo>
                    <a:pt x="451" y="333"/>
                    <a:pt x="458" y="339"/>
                    <a:pt x="459" y="347"/>
                  </a:cubicBezTo>
                  <a:cubicBezTo>
                    <a:pt x="460" y="355"/>
                    <a:pt x="455" y="363"/>
                    <a:pt x="446" y="364"/>
                  </a:cubicBezTo>
                  <a:cubicBezTo>
                    <a:pt x="438" y="365"/>
                    <a:pt x="430" y="359"/>
                    <a:pt x="429" y="351"/>
                  </a:cubicBezTo>
                  <a:cubicBezTo>
                    <a:pt x="428" y="343"/>
                    <a:pt x="434" y="335"/>
                    <a:pt x="442" y="334"/>
                  </a:cubicBezTo>
                  <a:close/>
                  <a:moveTo>
                    <a:pt x="355" y="207"/>
                  </a:moveTo>
                  <a:cubicBezTo>
                    <a:pt x="363" y="206"/>
                    <a:pt x="371" y="212"/>
                    <a:pt x="372" y="220"/>
                  </a:cubicBezTo>
                  <a:cubicBezTo>
                    <a:pt x="373" y="229"/>
                    <a:pt x="367" y="236"/>
                    <a:pt x="359" y="238"/>
                  </a:cubicBezTo>
                  <a:cubicBezTo>
                    <a:pt x="350" y="239"/>
                    <a:pt x="343" y="233"/>
                    <a:pt x="342" y="225"/>
                  </a:cubicBezTo>
                  <a:cubicBezTo>
                    <a:pt x="340" y="216"/>
                    <a:pt x="346" y="209"/>
                    <a:pt x="355" y="207"/>
                  </a:cubicBezTo>
                  <a:close/>
                  <a:moveTo>
                    <a:pt x="308" y="239"/>
                  </a:moveTo>
                  <a:cubicBezTo>
                    <a:pt x="316" y="238"/>
                    <a:pt x="324" y="244"/>
                    <a:pt x="325" y="252"/>
                  </a:cubicBezTo>
                  <a:cubicBezTo>
                    <a:pt x="326" y="260"/>
                    <a:pt x="320" y="268"/>
                    <a:pt x="312" y="269"/>
                  </a:cubicBezTo>
                  <a:cubicBezTo>
                    <a:pt x="303" y="270"/>
                    <a:pt x="296" y="264"/>
                    <a:pt x="295" y="256"/>
                  </a:cubicBezTo>
                  <a:cubicBezTo>
                    <a:pt x="294" y="248"/>
                    <a:pt x="299" y="240"/>
                    <a:pt x="308" y="239"/>
                  </a:cubicBezTo>
                  <a:close/>
                  <a:moveTo>
                    <a:pt x="332" y="510"/>
                  </a:moveTo>
                  <a:cubicBezTo>
                    <a:pt x="341" y="509"/>
                    <a:pt x="348" y="515"/>
                    <a:pt x="350" y="523"/>
                  </a:cubicBezTo>
                  <a:cubicBezTo>
                    <a:pt x="351" y="531"/>
                    <a:pt x="345" y="539"/>
                    <a:pt x="336" y="540"/>
                  </a:cubicBezTo>
                  <a:cubicBezTo>
                    <a:pt x="328" y="541"/>
                    <a:pt x="320" y="535"/>
                    <a:pt x="319" y="527"/>
                  </a:cubicBezTo>
                  <a:cubicBezTo>
                    <a:pt x="318" y="519"/>
                    <a:pt x="324" y="511"/>
                    <a:pt x="332" y="510"/>
                  </a:cubicBezTo>
                  <a:close/>
                  <a:moveTo>
                    <a:pt x="222" y="477"/>
                  </a:moveTo>
                  <a:cubicBezTo>
                    <a:pt x="230" y="476"/>
                    <a:pt x="238" y="482"/>
                    <a:pt x="239" y="490"/>
                  </a:cubicBezTo>
                  <a:cubicBezTo>
                    <a:pt x="240" y="499"/>
                    <a:pt x="234" y="506"/>
                    <a:pt x="226" y="507"/>
                  </a:cubicBezTo>
                  <a:cubicBezTo>
                    <a:pt x="218" y="509"/>
                    <a:pt x="210" y="503"/>
                    <a:pt x="209" y="494"/>
                  </a:cubicBezTo>
                  <a:cubicBezTo>
                    <a:pt x="208" y="486"/>
                    <a:pt x="214" y="478"/>
                    <a:pt x="222" y="477"/>
                  </a:cubicBezTo>
                  <a:close/>
                  <a:moveTo>
                    <a:pt x="444" y="444"/>
                  </a:moveTo>
                  <a:cubicBezTo>
                    <a:pt x="446" y="443"/>
                    <a:pt x="449" y="446"/>
                    <a:pt x="450" y="448"/>
                  </a:cubicBezTo>
                  <a:cubicBezTo>
                    <a:pt x="450" y="451"/>
                    <a:pt x="448" y="454"/>
                    <a:pt x="445" y="454"/>
                  </a:cubicBezTo>
                  <a:cubicBezTo>
                    <a:pt x="442" y="455"/>
                    <a:pt x="439" y="453"/>
                    <a:pt x="439" y="450"/>
                  </a:cubicBezTo>
                  <a:cubicBezTo>
                    <a:pt x="439" y="447"/>
                    <a:pt x="441" y="444"/>
                    <a:pt x="444" y="444"/>
                  </a:cubicBezTo>
                  <a:close/>
                  <a:moveTo>
                    <a:pt x="446" y="456"/>
                  </a:moveTo>
                  <a:cubicBezTo>
                    <a:pt x="449" y="456"/>
                    <a:pt x="451" y="458"/>
                    <a:pt x="452" y="461"/>
                  </a:cubicBezTo>
                  <a:cubicBezTo>
                    <a:pt x="452" y="464"/>
                    <a:pt x="450" y="466"/>
                    <a:pt x="447" y="467"/>
                  </a:cubicBezTo>
                  <a:cubicBezTo>
                    <a:pt x="444" y="467"/>
                    <a:pt x="441" y="465"/>
                    <a:pt x="441" y="462"/>
                  </a:cubicBezTo>
                  <a:cubicBezTo>
                    <a:pt x="441" y="459"/>
                    <a:pt x="443" y="457"/>
                    <a:pt x="446" y="456"/>
                  </a:cubicBezTo>
                  <a:close/>
                  <a:moveTo>
                    <a:pt x="340" y="491"/>
                  </a:moveTo>
                  <a:cubicBezTo>
                    <a:pt x="342" y="491"/>
                    <a:pt x="344" y="492"/>
                    <a:pt x="344" y="494"/>
                  </a:cubicBezTo>
                  <a:cubicBezTo>
                    <a:pt x="344" y="496"/>
                    <a:pt x="343" y="498"/>
                    <a:pt x="341" y="498"/>
                  </a:cubicBezTo>
                  <a:cubicBezTo>
                    <a:pt x="339" y="498"/>
                    <a:pt x="338" y="497"/>
                    <a:pt x="337" y="495"/>
                  </a:cubicBezTo>
                  <a:cubicBezTo>
                    <a:pt x="337" y="493"/>
                    <a:pt x="338" y="491"/>
                    <a:pt x="340" y="491"/>
                  </a:cubicBezTo>
                  <a:close/>
                  <a:moveTo>
                    <a:pt x="454" y="415"/>
                  </a:moveTo>
                  <a:cubicBezTo>
                    <a:pt x="462" y="414"/>
                    <a:pt x="469" y="420"/>
                    <a:pt x="471" y="429"/>
                  </a:cubicBezTo>
                  <a:cubicBezTo>
                    <a:pt x="472" y="437"/>
                    <a:pt x="466" y="445"/>
                    <a:pt x="458" y="446"/>
                  </a:cubicBezTo>
                  <a:cubicBezTo>
                    <a:pt x="449" y="447"/>
                    <a:pt x="442" y="441"/>
                    <a:pt x="440" y="433"/>
                  </a:cubicBezTo>
                  <a:cubicBezTo>
                    <a:pt x="439" y="424"/>
                    <a:pt x="445" y="417"/>
                    <a:pt x="454" y="415"/>
                  </a:cubicBezTo>
                  <a:close/>
                  <a:moveTo>
                    <a:pt x="387" y="231"/>
                  </a:moveTo>
                  <a:cubicBezTo>
                    <a:pt x="367" y="233"/>
                    <a:pt x="351" y="250"/>
                    <a:pt x="353" y="270"/>
                  </a:cubicBezTo>
                  <a:cubicBezTo>
                    <a:pt x="354" y="290"/>
                    <a:pt x="371" y="305"/>
                    <a:pt x="391" y="304"/>
                  </a:cubicBezTo>
                  <a:cubicBezTo>
                    <a:pt x="411" y="303"/>
                    <a:pt x="426" y="285"/>
                    <a:pt x="425" y="265"/>
                  </a:cubicBezTo>
                  <a:cubicBezTo>
                    <a:pt x="424" y="246"/>
                    <a:pt x="406" y="230"/>
                    <a:pt x="387" y="231"/>
                  </a:cubicBezTo>
                  <a:close/>
                  <a:moveTo>
                    <a:pt x="262" y="494"/>
                  </a:moveTo>
                  <a:cubicBezTo>
                    <a:pt x="242" y="496"/>
                    <a:pt x="226" y="513"/>
                    <a:pt x="228" y="533"/>
                  </a:cubicBezTo>
                  <a:cubicBezTo>
                    <a:pt x="229" y="553"/>
                    <a:pt x="246" y="568"/>
                    <a:pt x="266" y="567"/>
                  </a:cubicBezTo>
                  <a:cubicBezTo>
                    <a:pt x="286" y="566"/>
                    <a:pt x="301" y="548"/>
                    <a:pt x="300" y="529"/>
                  </a:cubicBezTo>
                  <a:cubicBezTo>
                    <a:pt x="299" y="509"/>
                    <a:pt x="282" y="493"/>
                    <a:pt x="262" y="494"/>
                  </a:cubicBezTo>
                  <a:close/>
                  <a:moveTo>
                    <a:pt x="338" y="283"/>
                  </a:moveTo>
                  <a:cubicBezTo>
                    <a:pt x="324" y="284"/>
                    <a:pt x="314" y="295"/>
                    <a:pt x="315" y="309"/>
                  </a:cubicBezTo>
                  <a:cubicBezTo>
                    <a:pt x="316" y="322"/>
                    <a:pt x="327" y="332"/>
                    <a:pt x="340" y="331"/>
                  </a:cubicBezTo>
                  <a:cubicBezTo>
                    <a:pt x="354" y="331"/>
                    <a:pt x="364" y="319"/>
                    <a:pt x="363" y="306"/>
                  </a:cubicBezTo>
                  <a:cubicBezTo>
                    <a:pt x="362" y="293"/>
                    <a:pt x="351" y="282"/>
                    <a:pt x="338" y="283"/>
                  </a:cubicBezTo>
                  <a:close/>
                  <a:moveTo>
                    <a:pt x="438" y="282"/>
                  </a:moveTo>
                  <a:cubicBezTo>
                    <a:pt x="425" y="283"/>
                    <a:pt x="415" y="294"/>
                    <a:pt x="415" y="308"/>
                  </a:cubicBezTo>
                  <a:cubicBezTo>
                    <a:pt x="416" y="321"/>
                    <a:pt x="428" y="331"/>
                    <a:pt x="441" y="330"/>
                  </a:cubicBezTo>
                  <a:cubicBezTo>
                    <a:pt x="454" y="329"/>
                    <a:pt x="464" y="318"/>
                    <a:pt x="464" y="305"/>
                  </a:cubicBezTo>
                  <a:cubicBezTo>
                    <a:pt x="463" y="291"/>
                    <a:pt x="451" y="281"/>
                    <a:pt x="438" y="282"/>
                  </a:cubicBezTo>
                  <a:close/>
                  <a:moveTo>
                    <a:pt x="251" y="402"/>
                  </a:moveTo>
                  <a:cubicBezTo>
                    <a:pt x="238" y="402"/>
                    <a:pt x="227" y="414"/>
                    <a:pt x="228" y="427"/>
                  </a:cubicBezTo>
                  <a:cubicBezTo>
                    <a:pt x="229" y="440"/>
                    <a:pt x="241" y="451"/>
                    <a:pt x="254" y="450"/>
                  </a:cubicBezTo>
                  <a:cubicBezTo>
                    <a:pt x="267" y="449"/>
                    <a:pt x="277" y="438"/>
                    <a:pt x="276" y="424"/>
                  </a:cubicBezTo>
                  <a:cubicBezTo>
                    <a:pt x="276" y="411"/>
                    <a:pt x="264" y="401"/>
                    <a:pt x="251" y="402"/>
                  </a:cubicBezTo>
                  <a:close/>
                  <a:moveTo>
                    <a:pt x="440" y="467"/>
                  </a:moveTo>
                  <a:cubicBezTo>
                    <a:pt x="446" y="466"/>
                    <a:pt x="451" y="470"/>
                    <a:pt x="452" y="476"/>
                  </a:cubicBezTo>
                  <a:cubicBezTo>
                    <a:pt x="453" y="482"/>
                    <a:pt x="449" y="488"/>
                    <a:pt x="443" y="489"/>
                  </a:cubicBezTo>
                  <a:cubicBezTo>
                    <a:pt x="437" y="489"/>
                    <a:pt x="431" y="485"/>
                    <a:pt x="430" y="479"/>
                  </a:cubicBezTo>
                  <a:cubicBezTo>
                    <a:pt x="430" y="473"/>
                    <a:pt x="434" y="468"/>
                    <a:pt x="440" y="467"/>
                  </a:cubicBezTo>
                  <a:close/>
                  <a:moveTo>
                    <a:pt x="288" y="335"/>
                  </a:moveTo>
                  <a:cubicBezTo>
                    <a:pt x="289" y="335"/>
                    <a:pt x="290" y="336"/>
                    <a:pt x="290" y="337"/>
                  </a:cubicBezTo>
                  <a:cubicBezTo>
                    <a:pt x="290" y="338"/>
                    <a:pt x="289" y="339"/>
                    <a:pt x="288" y="339"/>
                  </a:cubicBezTo>
                  <a:cubicBezTo>
                    <a:pt x="287" y="339"/>
                    <a:pt x="286" y="339"/>
                    <a:pt x="286" y="338"/>
                  </a:cubicBezTo>
                  <a:cubicBezTo>
                    <a:pt x="286" y="337"/>
                    <a:pt x="287" y="336"/>
                    <a:pt x="288" y="335"/>
                  </a:cubicBezTo>
                  <a:close/>
                  <a:moveTo>
                    <a:pt x="288" y="341"/>
                  </a:moveTo>
                  <a:cubicBezTo>
                    <a:pt x="290" y="340"/>
                    <a:pt x="291" y="342"/>
                    <a:pt x="292" y="344"/>
                  </a:cubicBezTo>
                  <a:cubicBezTo>
                    <a:pt x="292" y="345"/>
                    <a:pt x="290" y="347"/>
                    <a:pt x="289" y="347"/>
                  </a:cubicBezTo>
                  <a:cubicBezTo>
                    <a:pt x="287" y="348"/>
                    <a:pt x="285" y="346"/>
                    <a:pt x="285" y="344"/>
                  </a:cubicBezTo>
                  <a:cubicBezTo>
                    <a:pt x="285" y="343"/>
                    <a:pt x="286" y="341"/>
                    <a:pt x="288" y="341"/>
                  </a:cubicBezTo>
                  <a:close/>
                  <a:moveTo>
                    <a:pt x="322" y="365"/>
                  </a:moveTo>
                  <a:cubicBezTo>
                    <a:pt x="322" y="365"/>
                    <a:pt x="321" y="365"/>
                    <a:pt x="321" y="365"/>
                  </a:cubicBezTo>
                  <a:cubicBezTo>
                    <a:pt x="319" y="367"/>
                    <a:pt x="317" y="368"/>
                    <a:pt x="314" y="368"/>
                  </a:cubicBezTo>
                  <a:cubicBezTo>
                    <a:pt x="306" y="369"/>
                    <a:pt x="298" y="363"/>
                    <a:pt x="297" y="355"/>
                  </a:cubicBezTo>
                  <a:cubicBezTo>
                    <a:pt x="296" y="346"/>
                    <a:pt x="302" y="339"/>
                    <a:pt x="310" y="338"/>
                  </a:cubicBezTo>
                  <a:cubicBezTo>
                    <a:pt x="319" y="337"/>
                    <a:pt x="326" y="342"/>
                    <a:pt x="328" y="351"/>
                  </a:cubicBezTo>
                  <a:cubicBezTo>
                    <a:pt x="328" y="356"/>
                    <a:pt x="326" y="361"/>
                    <a:pt x="322" y="365"/>
                  </a:cubicBezTo>
                  <a:close/>
                  <a:moveTo>
                    <a:pt x="281" y="437"/>
                  </a:moveTo>
                  <a:cubicBezTo>
                    <a:pt x="283" y="437"/>
                    <a:pt x="285" y="438"/>
                    <a:pt x="285" y="440"/>
                  </a:cubicBezTo>
                  <a:cubicBezTo>
                    <a:pt x="285" y="442"/>
                    <a:pt x="284" y="443"/>
                    <a:pt x="282" y="444"/>
                  </a:cubicBezTo>
                  <a:cubicBezTo>
                    <a:pt x="280" y="444"/>
                    <a:pt x="279" y="442"/>
                    <a:pt x="278" y="441"/>
                  </a:cubicBezTo>
                  <a:cubicBezTo>
                    <a:pt x="278" y="439"/>
                    <a:pt x="279" y="437"/>
                    <a:pt x="281" y="437"/>
                  </a:cubicBezTo>
                  <a:close/>
                  <a:moveTo>
                    <a:pt x="401" y="347"/>
                  </a:moveTo>
                  <a:cubicBezTo>
                    <a:pt x="402" y="347"/>
                    <a:pt x="402" y="348"/>
                    <a:pt x="403" y="349"/>
                  </a:cubicBezTo>
                  <a:cubicBezTo>
                    <a:pt x="403" y="350"/>
                    <a:pt x="402" y="351"/>
                    <a:pt x="401" y="351"/>
                  </a:cubicBezTo>
                  <a:cubicBezTo>
                    <a:pt x="400" y="351"/>
                    <a:pt x="399" y="350"/>
                    <a:pt x="399" y="349"/>
                  </a:cubicBezTo>
                  <a:cubicBezTo>
                    <a:pt x="399" y="348"/>
                    <a:pt x="400" y="347"/>
                    <a:pt x="401" y="347"/>
                  </a:cubicBezTo>
                  <a:close/>
                  <a:moveTo>
                    <a:pt x="377" y="331"/>
                  </a:moveTo>
                  <a:cubicBezTo>
                    <a:pt x="378" y="331"/>
                    <a:pt x="379" y="331"/>
                    <a:pt x="379" y="332"/>
                  </a:cubicBezTo>
                  <a:cubicBezTo>
                    <a:pt x="379" y="333"/>
                    <a:pt x="378" y="334"/>
                    <a:pt x="377" y="335"/>
                  </a:cubicBezTo>
                  <a:cubicBezTo>
                    <a:pt x="376" y="335"/>
                    <a:pt x="375" y="334"/>
                    <a:pt x="375" y="333"/>
                  </a:cubicBezTo>
                  <a:cubicBezTo>
                    <a:pt x="375" y="332"/>
                    <a:pt x="376" y="331"/>
                    <a:pt x="377" y="331"/>
                  </a:cubicBezTo>
                  <a:close/>
                  <a:moveTo>
                    <a:pt x="420" y="359"/>
                  </a:moveTo>
                  <a:cubicBezTo>
                    <a:pt x="421" y="359"/>
                    <a:pt x="422" y="360"/>
                    <a:pt x="422" y="361"/>
                  </a:cubicBezTo>
                  <a:cubicBezTo>
                    <a:pt x="423" y="362"/>
                    <a:pt x="422" y="362"/>
                    <a:pt x="421" y="363"/>
                  </a:cubicBezTo>
                  <a:cubicBezTo>
                    <a:pt x="420" y="363"/>
                    <a:pt x="419" y="362"/>
                    <a:pt x="419" y="361"/>
                  </a:cubicBezTo>
                  <a:cubicBezTo>
                    <a:pt x="419" y="360"/>
                    <a:pt x="419" y="359"/>
                    <a:pt x="420" y="359"/>
                  </a:cubicBezTo>
                  <a:close/>
                  <a:moveTo>
                    <a:pt x="428" y="361"/>
                  </a:moveTo>
                  <a:cubicBezTo>
                    <a:pt x="429" y="361"/>
                    <a:pt x="430" y="361"/>
                    <a:pt x="430" y="362"/>
                  </a:cubicBezTo>
                  <a:cubicBezTo>
                    <a:pt x="430" y="363"/>
                    <a:pt x="430" y="364"/>
                    <a:pt x="429" y="365"/>
                  </a:cubicBezTo>
                  <a:cubicBezTo>
                    <a:pt x="428" y="365"/>
                    <a:pt x="427" y="364"/>
                    <a:pt x="427" y="363"/>
                  </a:cubicBezTo>
                  <a:cubicBezTo>
                    <a:pt x="426" y="362"/>
                    <a:pt x="427" y="361"/>
                    <a:pt x="428" y="361"/>
                  </a:cubicBezTo>
                  <a:close/>
                  <a:moveTo>
                    <a:pt x="393" y="397"/>
                  </a:moveTo>
                  <a:cubicBezTo>
                    <a:pt x="394" y="396"/>
                    <a:pt x="395" y="397"/>
                    <a:pt x="395" y="398"/>
                  </a:cubicBezTo>
                  <a:cubicBezTo>
                    <a:pt x="395" y="399"/>
                    <a:pt x="394" y="400"/>
                    <a:pt x="393" y="400"/>
                  </a:cubicBezTo>
                  <a:cubicBezTo>
                    <a:pt x="392" y="400"/>
                    <a:pt x="391" y="400"/>
                    <a:pt x="391" y="399"/>
                  </a:cubicBezTo>
                  <a:cubicBezTo>
                    <a:pt x="391" y="398"/>
                    <a:pt x="392" y="397"/>
                    <a:pt x="393" y="397"/>
                  </a:cubicBezTo>
                  <a:close/>
                  <a:moveTo>
                    <a:pt x="383" y="422"/>
                  </a:moveTo>
                  <a:cubicBezTo>
                    <a:pt x="384" y="422"/>
                    <a:pt x="385" y="423"/>
                    <a:pt x="385" y="424"/>
                  </a:cubicBezTo>
                  <a:cubicBezTo>
                    <a:pt x="385" y="425"/>
                    <a:pt x="384" y="426"/>
                    <a:pt x="383" y="426"/>
                  </a:cubicBezTo>
                  <a:cubicBezTo>
                    <a:pt x="382" y="426"/>
                    <a:pt x="381" y="425"/>
                    <a:pt x="381" y="424"/>
                  </a:cubicBezTo>
                  <a:cubicBezTo>
                    <a:pt x="381" y="423"/>
                    <a:pt x="382" y="422"/>
                    <a:pt x="383" y="422"/>
                  </a:cubicBezTo>
                  <a:close/>
                  <a:moveTo>
                    <a:pt x="404" y="445"/>
                  </a:moveTo>
                  <a:cubicBezTo>
                    <a:pt x="405" y="445"/>
                    <a:pt x="406" y="446"/>
                    <a:pt x="407" y="447"/>
                  </a:cubicBezTo>
                  <a:cubicBezTo>
                    <a:pt x="407" y="448"/>
                    <a:pt x="406" y="449"/>
                    <a:pt x="405" y="449"/>
                  </a:cubicBezTo>
                  <a:cubicBezTo>
                    <a:pt x="404" y="449"/>
                    <a:pt x="403" y="448"/>
                    <a:pt x="403" y="447"/>
                  </a:cubicBezTo>
                  <a:cubicBezTo>
                    <a:pt x="403" y="446"/>
                    <a:pt x="403" y="445"/>
                    <a:pt x="404" y="445"/>
                  </a:cubicBezTo>
                  <a:close/>
                  <a:moveTo>
                    <a:pt x="435" y="430"/>
                  </a:moveTo>
                  <a:cubicBezTo>
                    <a:pt x="436" y="430"/>
                    <a:pt x="437" y="430"/>
                    <a:pt x="437" y="431"/>
                  </a:cubicBezTo>
                  <a:cubicBezTo>
                    <a:pt x="438" y="432"/>
                    <a:pt x="437" y="433"/>
                    <a:pt x="436" y="433"/>
                  </a:cubicBezTo>
                  <a:cubicBezTo>
                    <a:pt x="435" y="434"/>
                    <a:pt x="434" y="433"/>
                    <a:pt x="434" y="432"/>
                  </a:cubicBezTo>
                  <a:cubicBezTo>
                    <a:pt x="434" y="431"/>
                    <a:pt x="434" y="430"/>
                    <a:pt x="435" y="430"/>
                  </a:cubicBezTo>
                  <a:close/>
                  <a:moveTo>
                    <a:pt x="419" y="466"/>
                  </a:moveTo>
                  <a:cubicBezTo>
                    <a:pt x="420" y="466"/>
                    <a:pt x="421" y="466"/>
                    <a:pt x="421" y="468"/>
                  </a:cubicBezTo>
                  <a:cubicBezTo>
                    <a:pt x="421" y="469"/>
                    <a:pt x="420" y="469"/>
                    <a:pt x="419" y="470"/>
                  </a:cubicBezTo>
                  <a:cubicBezTo>
                    <a:pt x="418" y="470"/>
                    <a:pt x="417" y="469"/>
                    <a:pt x="417" y="468"/>
                  </a:cubicBezTo>
                  <a:cubicBezTo>
                    <a:pt x="417" y="467"/>
                    <a:pt x="418" y="466"/>
                    <a:pt x="419" y="466"/>
                  </a:cubicBezTo>
                  <a:close/>
                  <a:moveTo>
                    <a:pt x="427" y="440"/>
                  </a:moveTo>
                  <a:cubicBezTo>
                    <a:pt x="428" y="439"/>
                    <a:pt x="429" y="440"/>
                    <a:pt x="429" y="441"/>
                  </a:cubicBezTo>
                  <a:cubicBezTo>
                    <a:pt x="429" y="442"/>
                    <a:pt x="428" y="443"/>
                    <a:pt x="427" y="443"/>
                  </a:cubicBezTo>
                  <a:cubicBezTo>
                    <a:pt x="426" y="443"/>
                    <a:pt x="426" y="443"/>
                    <a:pt x="425" y="442"/>
                  </a:cubicBezTo>
                  <a:cubicBezTo>
                    <a:pt x="425" y="441"/>
                    <a:pt x="426" y="440"/>
                    <a:pt x="427" y="440"/>
                  </a:cubicBezTo>
                  <a:close/>
                  <a:moveTo>
                    <a:pt x="410" y="491"/>
                  </a:moveTo>
                  <a:cubicBezTo>
                    <a:pt x="411" y="490"/>
                    <a:pt x="412" y="491"/>
                    <a:pt x="412" y="492"/>
                  </a:cubicBezTo>
                  <a:cubicBezTo>
                    <a:pt x="412" y="493"/>
                    <a:pt x="411" y="494"/>
                    <a:pt x="410" y="494"/>
                  </a:cubicBezTo>
                  <a:cubicBezTo>
                    <a:pt x="409" y="494"/>
                    <a:pt x="408" y="494"/>
                    <a:pt x="408" y="493"/>
                  </a:cubicBezTo>
                  <a:cubicBezTo>
                    <a:pt x="408" y="492"/>
                    <a:pt x="409" y="491"/>
                    <a:pt x="410" y="491"/>
                  </a:cubicBezTo>
                  <a:close/>
                  <a:moveTo>
                    <a:pt x="378" y="494"/>
                  </a:moveTo>
                  <a:cubicBezTo>
                    <a:pt x="379" y="494"/>
                    <a:pt x="380" y="495"/>
                    <a:pt x="381" y="496"/>
                  </a:cubicBezTo>
                  <a:cubicBezTo>
                    <a:pt x="381" y="497"/>
                    <a:pt x="380" y="498"/>
                    <a:pt x="379" y="498"/>
                  </a:cubicBezTo>
                  <a:cubicBezTo>
                    <a:pt x="378" y="498"/>
                    <a:pt x="377" y="498"/>
                    <a:pt x="377" y="497"/>
                  </a:cubicBezTo>
                  <a:cubicBezTo>
                    <a:pt x="377" y="495"/>
                    <a:pt x="377" y="495"/>
                    <a:pt x="378" y="494"/>
                  </a:cubicBezTo>
                  <a:close/>
                  <a:moveTo>
                    <a:pt x="352" y="446"/>
                  </a:moveTo>
                  <a:cubicBezTo>
                    <a:pt x="353" y="445"/>
                    <a:pt x="354" y="446"/>
                    <a:pt x="354" y="447"/>
                  </a:cubicBezTo>
                  <a:cubicBezTo>
                    <a:pt x="354" y="448"/>
                    <a:pt x="353" y="449"/>
                    <a:pt x="352" y="449"/>
                  </a:cubicBezTo>
                  <a:cubicBezTo>
                    <a:pt x="351" y="449"/>
                    <a:pt x="350" y="449"/>
                    <a:pt x="350" y="448"/>
                  </a:cubicBezTo>
                  <a:cubicBezTo>
                    <a:pt x="350" y="447"/>
                    <a:pt x="351" y="446"/>
                    <a:pt x="352" y="446"/>
                  </a:cubicBezTo>
                  <a:close/>
                  <a:moveTo>
                    <a:pt x="351" y="456"/>
                  </a:moveTo>
                  <a:cubicBezTo>
                    <a:pt x="352" y="456"/>
                    <a:pt x="353" y="456"/>
                    <a:pt x="353" y="457"/>
                  </a:cubicBezTo>
                  <a:cubicBezTo>
                    <a:pt x="353" y="458"/>
                    <a:pt x="352" y="459"/>
                    <a:pt x="351" y="460"/>
                  </a:cubicBezTo>
                  <a:cubicBezTo>
                    <a:pt x="350" y="460"/>
                    <a:pt x="349" y="459"/>
                    <a:pt x="349" y="458"/>
                  </a:cubicBezTo>
                  <a:cubicBezTo>
                    <a:pt x="349" y="457"/>
                    <a:pt x="350" y="456"/>
                    <a:pt x="351" y="456"/>
                  </a:cubicBezTo>
                  <a:close/>
                  <a:moveTo>
                    <a:pt x="365" y="462"/>
                  </a:moveTo>
                  <a:cubicBezTo>
                    <a:pt x="366" y="462"/>
                    <a:pt x="367" y="463"/>
                    <a:pt x="367" y="464"/>
                  </a:cubicBezTo>
                  <a:cubicBezTo>
                    <a:pt x="367" y="465"/>
                    <a:pt x="367" y="466"/>
                    <a:pt x="366" y="466"/>
                  </a:cubicBezTo>
                  <a:cubicBezTo>
                    <a:pt x="365" y="466"/>
                    <a:pt x="364" y="465"/>
                    <a:pt x="364" y="464"/>
                  </a:cubicBezTo>
                  <a:cubicBezTo>
                    <a:pt x="363" y="463"/>
                    <a:pt x="364" y="462"/>
                    <a:pt x="365" y="462"/>
                  </a:cubicBezTo>
                  <a:close/>
                  <a:moveTo>
                    <a:pt x="323" y="490"/>
                  </a:moveTo>
                  <a:cubicBezTo>
                    <a:pt x="324" y="489"/>
                    <a:pt x="325" y="490"/>
                    <a:pt x="326" y="491"/>
                  </a:cubicBezTo>
                  <a:cubicBezTo>
                    <a:pt x="326" y="492"/>
                    <a:pt x="325" y="493"/>
                    <a:pt x="324" y="493"/>
                  </a:cubicBezTo>
                  <a:cubicBezTo>
                    <a:pt x="323" y="493"/>
                    <a:pt x="322" y="493"/>
                    <a:pt x="322" y="492"/>
                  </a:cubicBezTo>
                  <a:cubicBezTo>
                    <a:pt x="322" y="491"/>
                    <a:pt x="322" y="490"/>
                    <a:pt x="323" y="490"/>
                  </a:cubicBezTo>
                  <a:close/>
                  <a:moveTo>
                    <a:pt x="335" y="462"/>
                  </a:moveTo>
                  <a:cubicBezTo>
                    <a:pt x="336" y="462"/>
                    <a:pt x="337" y="463"/>
                    <a:pt x="337" y="464"/>
                  </a:cubicBezTo>
                  <a:cubicBezTo>
                    <a:pt x="337" y="465"/>
                    <a:pt x="336" y="466"/>
                    <a:pt x="335" y="466"/>
                  </a:cubicBezTo>
                  <a:cubicBezTo>
                    <a:pt x="334" y="466"/>
                    <a:pt x="333" y="466"/>
                    <a:pt x="333" y="465"/>
                  </a:cubicBezTo>
                  <a:cubicBezTo>
                    <a:pt x="333" y="463"/>
                    <a:pt x="334" y="463"/>
                    <a:pt x="335" y="462"/>
                  </a:cubicBezTo>
                  <a:close/>
                  <a:moveTo>
                    <a:pt x="276" y="450"/>
                  </a:moveTo>
                  <a:cubicBezTo>
                    <a:pt x="277" y="450"/>
                    <a:pt x="278" y="451"/>
                    <a:pt x="278" y="452"/>
                  </a:cubicBezTo>
                  <a:cubicBezTo>
                    <a:pt x="278" y="453"/>
                    <a:pt x="277" y="454"/>
                    <a:pt x="276" y="454"/>
                  </a:cubicBezTo>
                  <a:cubicBezTo>
                    <a:pt x="275" y="454"/>
                    <a:pt x="274" y="453"/>
                    <a:pt x="274" y="452"/>
                  </a:cubicBezTo>
                  <a:cubicBezTo>
                    <a:pt x="274" y="451"/>
                    <a:pt x="275" y="450"/>
                    <a:pt x="276" y="450"/>
                  </a:cubicBezTo>
                  <a:close/>
                  <a:moveTo>
                    <a:pt x="280" y="473"/>
                  </a:moveTo>
                  <a:cubicBezTo>
                    <a:pt x="281" y="473"/>
                    <a:pt x="282" y="474"/>
                    <a:pt x="283" y="475"/>
                  </a:cubicBezTo>
                  <a:cubicBezTo>
                    <a:pt x="283" y="476"/>
                    <a:pt x="282" y="477"/>
                    <a:pt x="281" y="477"/>
                  </a:cubicBezTo>
                  <a:cubicBezTo>
                    <a:pt x="280" y="477"/>
                    <a:pt x="279" y="476"/>
                    <a:pt x="279" y="475"/>
                  </a:cubicBezTo>
                  <a:cubicBezTo>
                    <a:pt x="279" y="474"/>
                    <a:pt x="279" y="473"/>
                    <a:pt x="280" y="473"/>
                  </a:cubicBezTo>
                  <a:close/>
                  <a:moveTo>
                    <a:pt x="281" y="492"/>
                  </a:moveTo>
                  <a:cubicBezTo>
                    <a:pt x="282" y="492"/>
                    <a:pt x="283" y="493"/>
                    <a:pt x="283" y="494"/>
                  </a:cubicBezTo>
                  <a:cubicBezTo>
                    <a:pt x="283" y="495"/>
                    <a:pt x="282" y="496"/>
                    <a:pt x="281" y="496"/>
                  </a:cubicBezTo>
                  <a:cubicBezTo>
                    <a:pt x="280" y="496"/>
                    <a:pt x="279" y="495"/>
                    <a:pt x="279" y="494"/>
                  </a:cubicBezTo>
                  <a:cubicBezTo>
                    <a:pt x="279" y="493"/>
                    <a:pt x="280" y="492"/>
                    <a:pt x="281" y="492"/>
                  </a:cubicBezTo>
                  <a:close/>
                  <a:moveTo>
                    <a:pt x="282" y="481"/>
                  </a:moveTo>
                  <a:cubicBezTo>
                    <a:pt x="284" y="481"/>
                    <a:pt x="286" y="482"/>
                    <a:pt x="286" y="484"/>
                  </a:cubicBezTo>
                  <a:cubicBezTo>
                    <a:pt x="286" y="486"/>
                    <a:pt x="285" y="487"/>
                    <a:pt x="283" y="488"/>
                  </a:cubicBezTo>
                  <a:cubicBezTo>
                    <a:pt x="281" y="488"/>
                    <a:pt x="280" y="487"/>
                    <a:pt x="279" y="485"/>
                  </a:cubicBezTo>
                  <a:cubicBezTo>
                    <a:pt x="279" y="483"/>
                    <a:pt x="280" y="481"/>
                    <a:pt x="282" y="481"/>
                  </a:cubicBezTo>
                  <a:close/>
                  <a:moveTo>
                    <a:pt x="288" y="488"/>
                  </a:moveTo>
                  <a:cubicBezTo>
                    <a:pt x="290" y="488"/>
                    <a:pt x="292" y="489"/>
                    <a:pt x="292" y="491"/>
                  </a:cubicBezTo>
                  <a:cubicBezTo>
                    <a:pt x="292" y="493"/>
                    <a:pt x="291" y="495"/>
                    <a:pt x="289" y="495"/>
                  </a:cubicBezTo>
                  <a:cubicBezTo>
                    <a:pt x="287" y="495"/>
                    <a:pt x="285" y="494"/>
                    <a:pt x="285" y="492"/>
                  </a:cubicBezTo>
                  <a:cubicBezTo>
                    <a:pt x="285" y="490"/>
                    <a:pt x="286" y="489"/>
                    <a:pt x="288" y="488"/>
                  </a:cubicBezTo>
                  <a:close/>
                  <a:moveTo>
                    <a:pt x="385" y="402"/>
                  </a:moveTo>
                  <a:cubicBezTo>
                    <a:pt x="387" y="402"/>
                    <a:pt x="388" y="403"/>
                    <a:pt x="389" y="405"/>
                  </a:cubicBezTo>
                  <a:cubicBezTo>
                    <a:pt x="389" y="407"/>
                    <a:pt x="388" y="408"/>
                    <a:pt x="386" y="409"/>
                  </a:cubicBezTo>
                  <a:cubicBezTo>
                    <a:pt x="384" y="409"/>
                    <a:pt x="382" y="408"/>
                    <a:pt x="382" y="406"/>
                  </a:cubicBezTo>
                  <a:cubicBezTo>
                    <a:pt x="382" y="404"/>
                    <a:pt x="383" y="402"/>
                    <a:pt x="385" y="402"/>
                  </a:cubicBezTo>
                  <a:close/>
                  <a:moveTo>
                    <a:pt x="391" y="439"/>
                  </a:moveTo>
                  <a:cubicBezTo>
                    <a:pt x="393" y="439"/>
                    <a:pt x="394" y="440"/>
                    <a:pt x="395" y="442"/>
                  </a:cubicBezTo>
                  <a:cubicBezTo>
                    <a:pt x="395" y="444"/>
                    <a:pt x="394" y="445"/>
                    <a:pt x="392" y="446"/>
                  </a:cubicBezTo>
                  <a:cubicBezTo>
                    <a:pt x="390" y="446"/>
                    <a:pt x="388" y="445"/>
                    <a:pt x="388" y="443"/>
                  </a:cubicBezTo>
                  <a:cubicBezTo>
                    <a:pt x="388" y="441"/>
                    <a:pt x="389" y="439"/>
                    <a:pt x="391" y="439"/>
                  </a:cubicBezTo>
                  <a:close/>
                  <a:moveTo>
                    <a:pt x="423" y="351"/>
                  </a:moveTo>
                  <a:cubicBezTo>
                    <a:pt x="425" y="351"/>
                    <a:pt x="427" y="352"/>
                    <a:pt x="427" y="354"/>
                  </a:cubicBezTo>
                  <a:cubicBezTo>
                    <a:pt x="427" y="356"/>
                    <a:pt x="426" y="358"/>
                    <a:pt x="424" y="358"/>
                  </a:cubicBezTo>
                  <a:cubicBezTo>
                    <a:pt x="422" y="358"/>
                    <a:pt x="421" y="357"/>
                    <a:pt x="420" y="355"/>
                  </a:cubicBezTo>
                  <a:cubicBezTo>
                    <a:pt x="420" y="353"/>
                    <a:pt x="421" y="352"/>
                    <a:pt x="423" y="351"/>
                  </a:cubicBezTo>
                  <a:close/>
                  <a:moveTo>
                    <a:pt x="386" y="330"/>
                  </a:moveTo>
                  <a:cubicBezTo>
                    <a:pt x="388" y="330"/>
                    <a:pt x="389" y="331"/>
                    <a:pt x="389" y="333"/>
                  </a:cubicBezTo>
                  <a:cubicBezTo>
                    <a:pt x="390" y="335"/>
                    <a:pt x="388" y="337"/>
                    <a:pt x="387" y="337"/>
                  </a:cubicBezTo>
                  <a:cubicBezTo>
                    <a:pt x="385" y="337"/>
                    <a:pt x="383" y="336"/>
                    <a:pt x="383" y="334"/>
                  </a:cubicBezTo>
                  <a:cubicBezTo>
                    <a:pt x="383" y="332"/>
                    <a:pt x="384" y="331"/>
                    <a:pt x="386" y="330"/>
                  </a:cubicBezTo>
                  <a:close/>
                  <a:moveTo>
                    <a:pt x="420" y="471"/>
                  </a:moveTo>
                  <a:cubicBezTo>
                    <a:pt x="422" y="471"/>
                    <a:pt x="424" y="472"/>
                    <a:pt x="424" y="474"/>
                  </a:cubicBezTo>
                  <a:cubicBezTo>
                    <a:pt x="424" y="476"/>
                    <a:pt x="423" y="478"/>
                    <a:pt x="421" y="478"/>
                  </a:cubicBezTo>
                  <a:cubicBezTo>
                    <a:pt x="419" y="478"/>
                    <a:pt x="418" y="477"/>
                    <a:pt x="417" y="475"/>
                  </a:cubicBezTo>
                  <a:cubicBezTo>
                    <a:pt x="417" y="473"/>
                    <a:pt x="418" y="471"/>
                    <a:pt x="420" y="471"/>
                  </a:cubicBezTo>
                  <a:close/>
                  <a:moveTo>
                    <a:pt x="355" y="498"/>
                  </a:moveTo>
                  <a:cubicBezTo>
                    <a:pt x="357" y="498"/>
                    <a:pt x="359" y="499"/>
                    <a:pt x="359" y="501"/>
                  </a:cubicBezTo>
                  <a:cubicBezTo>
                    <a:pt x="359" y="503"/>
                    <a:pt x="358" y="505"/>
                    <a:pt x="356" y="505"/>
                  </a:cubicBezTo>
                  <a:cubicBezTo>
                    <a:pt x="354" y="505"/>
                    <a:pt x="352" y="504"/>
                    <a:pt x="352" y="502"/>
                  </a:cubicBezTo>
                  <a:cubicBezTo>
                    <a:pt x="352" y="500"/>
                    <a:pt x="353" y="498"/>
                    <a:pt x="355" y="498"/>
                  </a:cubicBezTo>
                  <a:close/>
                  <a:moveTo>
                    <a:pt x="281" y="454"/>
                  </a:moveTo>
                  <a:cubicBezTo>
                    <a:pt x="283" y="453"/>
                    <a:pt x="284" y="455"/>
                    <a:pt x="285" y="456"/>
                  </a:cubicBezTo>
                  <a:cubicBezTo>
                    <a:pt x="285" y="458"/>
                    <a:pt x="284" y="460"/>
                    <a:pt x="282" y="460"/>
                  </a:cubicBezTo>
                  <a:cubicBezTo>
                    <a:pt x="280" y="461"/>
                    <a:pt x="278" y="459"/>
                    <a:pt x="278" y="457"/>
                  </a:cubicBezTo>
                  <a:cubicBezTo>
                    <a:pt x="278" y="456"/>
                    <a:pt x="279" y="454"/>
                    <a:pt x="281" y="454"/>
                  </a:cubicBezTo>
                  <a:close/>
                  <a:moveTo>
                    <a:pt x="281" y="445"/>
                  </a:moveTo>
                  <a:cubicBezTo>
                    <a:pt x="283" y="445"/>
                    <a:pt x="285" y="446"/>
                    <a:pt x="285" y="448"/>
                  </a:cubicBezTo>
                  <a:cubicBezTo>
                    <a:pt x="285" y="450"/>
                    <a:pt x="284" y="451"/>
                    <a:pt x="282" y="452"/>
                  </a:cubicBezTo>
                  <a:cubicBezTo>
                    <a:pt x="280" y="452"/>
                    <a:pt x="279" y="451"/>
                    <a:pt x="278" y="449"/>
                  </a:cubicBezTo>
                  <a:cubicBezTo>
                    <a:pt x="278" y="447"/>
                    <a:pt x="279" y="445"/>
                    <a:pt x="281" y="445"/>
                  </a:cubicBezTo>
                  <a:close/>
                  <a:moveTo>
                    <a:pt x="430" y="393"/>
                  </a:moveTo>
                  <a:cubicBezTo>
                    <a:pt x="432" y="393"/>
                    <a:pt x="433" y="394"/>
                    <a:pt x="434" y="396"/>
                  </a:cubicBezTo>
                  <a:cubicBezTo>
                    <a:pt x="434" y="398"/>
                    <a:pt x="433" y="400"/>
                    <a:pt x="431" y="400"/>
                  </a:cubicBezTo>
                  <a:cubicBezTo>
                    <a:pt x="429" y="400"/>
                    <a:pt x="427" y="399"/>
                    <a:pt x="427" y="397"/>
                  </a:cubicBezTo>
                  <a:cubicBezTo>
                    <a:pt x="427" y="395"/>
                    <a:pt x="428" y="393"/>
                    <a:pt x="430" y="393"/>
                  </a:cubicBezTo>
                  <a:close/>
                  <a:moveTo>
                    <a:pt x="400" y="388"/>
                  </a:moveTo>
                  <a:cubicBezTo>
                    <a:pt x="402" y="388"/>
                    <a:pt x="404" y="389"/>
                    <a:pt x="404" y="391"/>
                  </a:cubicBezTo>
                  <a:cubicBezTo>
                    <a:pt x="404" y="393"/>
                    <a:pt x="403" y="395"/>
                    <a:pt x="401" y="395"/>
                  </a:cubicBezTo>
                  <a:cubicBezTo>
                    <a:pt x="399" y="395"/>
                    <a:pt x="397" y="394"/>
                    <a:pt x="397" y="392"/>
                  </a:cubicBezTo>
                  <a:cubicBezTo>
                    <a:pt x="397" y="390"/>
                    <a:pt x="398" y="388"/>
                    <a:pt x="400" y="388"/>
                  </a:cubicBezTo>
                  <a:close/>
                  <a:moveTo>
                    <a:pt x="412" y="447"/>
                  </a:moveTo>
                  <a:cubicBezTo>
                    <a:pt x="414" y="446"/>
                    <a:pt x="415" y="448"/>
                    <a:pt x="416" y="450"/>
                  </a:cubicBezTo>
                  <a:cubicBezTo>
                    <a:pt x="416" y="451"/>
                    <a:pt x="415" y="453"/>
                    <a:pt x="413" y="453"/>
                  </a:cubicBezTo>
                  <a:cubicBezTo>
                    <a:pt x="411" y="454"/>
                    <a:pt x="409" y="452"/>
                    <a:pt x="409" y="451"/>
                  </a:cubicBezTo>
                  <a:cubicBezTo>
                    <a:pt x="409" y="449"/>
                    <a:pt x="410" y="447"/>
                    <a:pt x="412" y="447"/>
                  </a:cubicBezTo>
                  <a:close/>
                  <a:moveTo>
                    <a:pt x="432" y="488"/>
                  </a:moveTo>
                  <a:cubicBezTo>
                    <a:pt x="434" y="488"/>
                    <a:pt x="435" y="489"/>
                    <a:pt x="436" y="491"/>
                  </a:cubicBezTo>
                  <a:cubicBezTo>
                    <a:pt x="436" y="493"/>
                    <a:pt x="435" y="495"/>
                    <a:pt x="433" y="495"/>
                  </a:cubicBezTo>
                  <a:cubicBezTo>
                    <a:pt x="431" y="495"/>
                    <a:pt x="429" y="494"/>
                    <a:pt x="429" y="492"/>
                  </a:cubicBezTo>
                  <a:cubicBezTo>
                    <a:pt x="429" y="490"/>
                    <a:pt x="430" y="488"/>
                    <a:pt x="432" y="488"/>
                  </a:cubicBezTo>
                  <a:close/>
                  <a:moveTo>
                    <a:pt x="427" y="467"/>
                  </a:moveTo>
                  <a:cubicBezTo>
                    <a:pt x="429" y="467"/>
                    <a:pt x="431" y="468"/>
                    <a:pt x="431" y="470"/>
                  </a:cubicBezTo>
                  <a:cubicBezTo>
                    <a:pt x="431" y="472"/>
                    <a:pt x="430" y="473"/>
                    <a:pt x="428" y="474"/>
                  </a:cubicBezTo>
                  <a:cubicBezTo>
                    <a:pt x="426" y="474"/>
                    <a:pt x="424" y="473"/>
                    <a:pt x="424" y="471"/>
                  </a:cubicBezTo>
                  <a:cubicBezTo>
                    <a:pt x="424" y="469"/>
                    <a:pt x="425" y="467"/>
                    <a:pt x="427" y="467"/>
                  </a:cubicBezTo>
                  <a:close/>
                  <a:moveTo>
                    <a:pt x="433" y="436"/>
                  </a:moveTo>
                  <a:cubicBezTo>
                    <a:pt x="435" y="435"/>
                    <a:pt x="436" y="437"/>
                    <a:pt x="437" y="438"/>
                  </a:cubicBezTo>
                  <a:cubicBezTo>
                    <a:pt x="437" y="440"/>
                    <a:pt x="436" y="442"/>
                    <a:pt x="434" y="442"/>
                  </a:cubicBezTo>
                  <a:cubicBezTo>
                    <a:pt x="432" y="442"/>
                    <a:pt x="430" y="441"/>
                    <a:pt x="430" y="439"/>
                  </a:cubicBezTo>
                  <a:cubicBezTo>
                    <a:pt x="430" y="437"/>
                    <a:pt x="431" y="436"/>
                    <a:pt x="433" y="436"/>
                  </a:cubicBezTo>
                  <a:close/>
                  <a:moveTo>
                    <a:pt x="365" y="410"/>
                  </a:moveTo>
                  <a:cubicBezTo>
                    <a:pt x="366" y="410"/>
                    <a:pt x="367" y="410"/>
                    <a:pt x="367" y="411"/>
                  </a:cubicBezTo>
                  <a:cubicBezTo>
                    <a:pt x="367" y="413"/>
                    <a:pt x="367" y="413"/>
                    <a:pt x="366" y="414"/>
                  </a:cubicBezTo>
                  <a:cubicBezTo>
                    <a:pt x="365" y="414"/>
                    <a:pt x="364" y="413"/>
                    <a:pt x="363" y="412"/>
                  </a:cubicBezTo>
                  <a:cubicBezTo>
                    <a:pt x="363" y="411"/>
                    <a:pt x="364" y="410"/>
                    <a:pt x="365" y="410"/>
                  </a:cubicBezTo>
                  <a:close/>
                  <a:moveTo>
                    <a:pt x="334" y="429"/>
                  </a:moveTo>
                  <a:cubicBezTo>
                    <a:pt x="335" y="429"/>
                    <a:pt x="336" y="430"/>
                    <a:pt x="336" y="431"/>
                  </a:cubicBezTo>
                  <a:cubicBezTo>
                    <a:pt x="336" y="432"/>
                    <a:pt x="336" y="433"/>
                    <a:pt x="335" y="433"/>
                  </a:cubicBezTo>
                  <a:cubicBezTo>
                    <a:pt x="334" y="433"/>
                    <a:pt x="333" y="433"/>
                    <a:pt x="333" y="432"/>
                  </a:cubicBezTo>
                  <a:cubicBezTo>
                    <a:pt x="333" y="430"/>
                    <a:pt x="333" y="430"/>
                    <a:pt x="334" y="429"/>
                  </a:cubicBezTo>
                  <a:close/>
                  <a:moveTo>
                    <a:pt x="341" y="430"/>
                  </a:moveTo>
                  <a:cubicBezTo>
                    <a:pt x="343" y="430"/>
                    <a:pt x="345" y="431"/>
                    <a:pt x="345" y="433"/>
                  </a:cubicBezTo>
                  <a:cubicBezTo>
                    <a:pt x="345" y="435"/>
                    <a:pt x="344" y="437"/>
                    <a:pt x="342" y="437"/>
                  </a:cubicBezTo>
                  <a:cubicBezTo>
                    <a:pt x="340" y="437"/>
                    <a:pt x="339" y="436"/>
                    <a:pt x="338" y="434"/>
                  </a:cubicBezTo>
                  <a:cubicBezTo>
                    <a:pt x="338" y="432"/>
                    <a:pt x="340" y="431"/>
                    <a:pt x="341" y="430"/>
                  </a:cubicBezTo>
                  <a:close/>
                  <a:moveTo>
                    <a:pt x="372" y="449"/>
                  </a:moveTo>
                  <a:cubicBezTo>
                    <a:pt x="373" y="449"/>
                    <a:pt x="374" y="450"/>
                    <a:pt x="374" y="451"/>
                  </a:cubicBezTo>
                  <a:cubicBezTo>
                    <a:pt x="374" y="452"/>
                    <a:pt x="374" y="453"/>
                    <a:pt x="372" y="453"/>
                  </a:cubicBezTo>
                  <a:cubicBezTo>
                    <a:pt x="371" y="453"/>
                    <a:pt x="371" y="452"/>
                    <a:pt x="370" y="451"/>
                  </a:cubicBezTo>
                  <a:cubicBezTo>
                    <a:pt x="370" y="450"/>
                    <a:pt x="371" y="449"/>
                    <a:pt x="372" y="449"/>
                  </a:cubicBezTo>
                  <a:close/>
                  <a:moveTo>
                    <a:pt x="279" y="416"/>
                  </a:moveTo>
                  <a:cubicBezTo>
                    <a:pt x="280" y="416"/>
                    <a:pt x="281" y="417"/>
                    <a:pt x="281" y="418"/>
                  </a:cubicBezTo>
                  <a:cubicBezTo>
                    <a:pt x="281" y="419"/>
                    <a:pt x="281" y="420"/>
                    <a:pt x="280" y="420"/>
                  </a:cubicBezTo>
                  <a:cubicBezTo>
                    <a:pt x="279" y="420"/>
                    <a:pt x="278" y="419"/>
                    <a:pt x="278" y="418"/>
                  </a:cubicBezTo>
                  <a:cubicBezTo>
                    <a:pt x="277" y="417"/>
                    <a:pt x="278" y="416"/>
                    <a:pt x="279" y="416"/>
                  </a:cubicBezTo>
                  <a:close/>
                  <a:moveTo>
                    <a:pt x="311" y="440"/>
                  </a:moveTo>
                  <a:cubicBezTo>
                    <a:pt x="312" y="440"/>
                    <a:pt x="313" y="441"/>
                    <a:pt x="314" y="442"/>
                  </a:cubicBezTo>
                  <a:cubicBezTo>
                    <a:pt x="314" y="443"/>
                    <a:pt x="313" y="444"/>
                    <a:pt x="312" y="444"/>
                  </a:cubicBezTo>
                  <a:cubicBezTo>
                    <a:pt x="311" y="444"/>
                    <a:pt x="310" y="444"/>
                    <a:pt x="310" y="443"/>
                  </a:cubicBezTo>
                  <a:cubicBezTo>
                    <a:pt x="310" y="442"/>
                    <a:pt x="310" y="441"/>
                    <a:pt x="311" y="440"/>
                  </a:cubicBezTo>
                  <a:close/>
                  <a:moveTo>
                    <a:pt x="324" y="446"/>
                  </a:moveTo>
                  <a:cubicBezTo>
                    <a:pt x="325" y="446"/>
                    <a:pt x="326" y="446"/>
                    <a:pt x="326" y="448"/>
                  </a:cubicBezTo>
                  <a:cubicBezTo>
                    <a:pt x="327" y="449"/>
                    <a:pt x="326" y="449"/>
                    <a:pt x="325" y="450"/>
                  </a:cubicBezTo>
                  <a:cubicBezTo>
                    <a:pt x="324" y="450"/>
                    <a:pt x="323" y="449"/>
                    <a:pt x="323" y="448"/>
                  </a:cubicBezTo>
                  <a:cubicBezTo>
                    <a:pt x="323" y="447"/>
                    <a:pt x="323" y="446"/>
                    <a:pt x="324" y="446"/>
                  </a:cubicBezTo>
                  <a:close/>
                  <a:moveTo>
                    <a:pt x="307" y="429"/>
                  </a:moveTo>
                  <a:cubicBezTo>
                    <a:pt x="308" y="428"/>
                    <a:pt x="309" y="429"/>
                    <a:pt x="309" y="430"/>
                  </a:cubicBezTo>
                  <a:cubicBezTo>
                    <a:pt x="310" y="431"/>
                    <a:pt x="309" y="432"/>
                    <a:pt x="308" y="432"/>
                  </a:cubicBezTo>
                  <a:cubicBezTo>
                    <a:pt x="307" y="432"/>
                    <a:pt x="306" y="432"/>
                    <a:pt x="306" y="431"/>
                  </a:cubicBezTo>
                  <a:cubicBezTo>
                    <a:pt x="306" y="430"/>
                    <a:pt x="306" y="429"/>
                    <a:pt x="307" y="429"/>
                  </a:cubicBezTo>
                  <a:close/>
                  <a:moveTo>
                    <a:pt x="353" y="506"/>
                  </a:moveTo>
                  <a:cubicBezTo>
                    <a:pt x="356" y="506"/>
                    <a:pt x="358" y="508"/>
                    <a:pt x="359" y="511"/>
                  </a:cubicBezTo>
                  <a:cubicBezTo>
                    <a:pt x="359" y="514"/>
                    <a:pt x="357" y="517"/>
                    <a:pt x="354" y="517"/>
                  </a:cubicBezTo>
                  <a:cubicBezTo>
                    <a:pt x="351" y="517"/>
                    <a:pt x="349" y="515"/>
                    <a:pt x="348" y="512"/>
                  </a:cubicBezTo>
                  <a:cubicBezTo>
                    <a:pt x="348" y="510"/>
                    <a:pt x="350" y="507"/>
                    <a:pt x="353" y="506"/>
                  </a:cubicBezTo>
                  <a:close/>
                  <a:moveTo>
                    <a:pt x="331" y="482"/>
                  </a:moveTo>
                  <a:cubicBezTo>
                    <a:pt x="334" y="482"/>
                    <a:pt x="337" y="484"/>
                    <a:pt x="337" y="487"/>
                  </a:cubicBezTo>
                  <a:cubicBezTo>
                    <a:pt x="337" y="490"/>
                    <a:pt x="335" y="493"/>
                    <a:pt x="332" y="493"/>
                  </a:cubicBezTo>
                  <a:cubicBezTo>
                    <a:pt x="329" y="493"/>
                    <a:pt x="327" y="491"/>
                    <a:pt x="326" y="488"/>
                  </a:cubicBezTo>
                  <a:cubicBezTo>
                    <a:pt x="326" y="485"/>
                    <a:pt x="328" y="483"/>
                    <a:pt x="331" y="482"/>
                  </a:cubicBezTo>
                  <a:close/>
                  <a:moveTo>
                    <a:pt x="364" y="417"/>
                  </a:moveTo>
                  <a:cubicBezTo>
                    <a:pt x="367" y="416"/>
                    <a:pt x="370" y="418"/>
                    <a:pt x="370" y="421"/>
                  </a:cubicBezTo>
                  <a:cubicBezTo>
                    <a:pt x="371" y="424"/>
                    <a:pt x="369" y="427"/>
                    <a:pt x="366" y="427"/>
                  </a:cubicBezTo>
                  <a:cubicBezTo>
                    <a:pt x="363" y="428"/>
                    <a:pt x="360" y="426"/>
                    <a:pt x="360" y="423"/>
                  </a:cubicBezTo>
                  <a:cubicBezTo>
                    <a:pt x="359" y="420"/>
                    <a:pt x="361" y="417"/>
                    <a:pt x="364" y="417"/>
                  </a:cubicBezTo>
                  <a:close/>
                  <a:moveTo>
                    <a:pt x="325" y="432"/>
                  </a:moveTo>
                  <a:cubicBezTo>
                    <a:pt x="328" y="431"/>
                    <a:pt x="331" y="433"/>
                    <a:pt x="331" y="436"/>
                  </a:cubicBezTo>
                  <a:cubicBezTo>
                    <a:pt x="332" y="439"/>
                    <a:pt x="330" y="442"/>
                    <a:pt x="327" y="442"/>
                  </a:cubicBezTo>
                  <a:cubicBezTo>
                    <a:pt x="324" y="443"/>
                    <a:pt x="321" y="441"/>
                    <a:pt x="321" y="438"/>
                  </a:cubicBezTo>
                  <a:cubicBezTo>
                    <a:pt x="320" y="435"/>
                    <a:pt x="322" y="432"/>
                    <a:pt x="325" y="432"/>
                  </a:cubicBezTo>
                  <a:close/>
                  <a:moveTo>
                    <a:pt x="354" y="430"/>
                  </a:moveTo>
                  <a:cubicBezTo>
                    <a:pt x="358" y="429"/>
                    <a:pt x="362" y="432"/>
                    <a:pt x="362" y="436"/>
                  </a:cubicBezTo>
                  <a:cubicBezTo>
                    <a:pt x="363" y="440"/>
                    <a:pt x="360" y="444"/>
                    <a:pt x="356" y="445"/>
                  </a:cubicBezTo>
                  <a:cubicBezTo>
                    <a:pt x="352" y="445"/>
                    <a:pt x="348" y="442"/>
                    <a:pt x="348" y="438"/>
                  </a:cubicBezTo>
                  <a:cubicBezTo>
                    <a:pt x="347" y="434"/>
                    <a:pt x="350" y="430"/>
                    <a:pt x="354" y="430"/>
                  </a:cubicBezTo>
                  <a:close/>
                  <a:moveTo>
                    <a:pt x="360" y="446"/>
                  </a:moveTo>
                  <a:cubicBezTo>
                    <a:pt x="364" y="446"/>
                    <a:pt x="368" y="449"/>
                    <a:pt x="368" y="453"/>
                  </a:cubicBezTo>
                  <a:cubicBezTo>
                    <a:pt x="369" y="457"/>
                    <a:pt x="366" y="460"/>
                    <a:pt x="362" y="461"/>
                  </a:cubicBezTo>
                  <a:cubicBezTo>
                    <a:pt x="358" y="461"/>
                    <a:pt x="354" y="459"/>
                    <a:pt x="354" y="455"/>
                  </a:cubicBezTo>
                  <a:cubicBezTo>
                    <a:pt x="353" y="451"/>
                    <a:pt x="356" y="447"/>
                    <a:pt x="360" y="446"/>
                  </a:cubicBezTo>
                  <a:close/>
                  <a:moveTo>
                    <a:pt x="397" y="331"/>
                  </a:moveTo>
                  <a:cubicBezTo>
                    <a:pt x="401" y="330"/>
                    <a:pt x="405" y="333"/>
                    <a:pt x="405" y="337"/>
                  </a:cubicBezTo>
                  <a:cubicBezTo>
                    <a:pt x="406" y="341"/>
                    <a:pt x="403" y="345"/>
                    <a:pt x="399" y="346"/>
                  </a:cubicBezTo>
                  <a:cubicBezTo>
                    <a:pt x="395" y="346"/>
                    <a:pt x="391" y="343"/>
                    <a:pt x="391" y="339"/>
                  </a:cubicBezTo>
                  <a:cubicBezTo>
                    <a:pt x="390" y="335"/>
                    <a:pt x="393" y="332"/>
                    <a:pt x="397" y="331"/>
                  </a:cubicBezTo>
                  <a:close/>
                  <a:moveTo>
                    <a:pt x="408" y="349"/>
                  </a:moveTo>
                  <a:cubicBezTo>
                    <a:pt x="412" y="349"/>
                    <a:pt x="416" y="352"/>
                    <a:pt x="417" y="356"/>
                  </a:cubicBezTo>
                  <a:cubicBezTo>
                    <a:pt x="417" y="360"/>
                    <a:pt x="414" y="363"/>
                    <a:pt x="410" y="364"/>
                  </a:cubicBezTo>
                  <a:cubicBezTo>
                    <a:pt x="406" y="365"/>
                    <a:pt x="403" y="362"/>
                    <a:pt x="402" y="358"/>
                  </a:cubicBezTo>
                  <a:cubicBezTo>
                    <a:pt x="401" y="354"/>
                    <a:pt x="404" y="350"/>
                    <a:pt x="408" y="349"/>
                  </a:cubicBezTo>
                  <a:close/>
                  <a:moveTo>
                    <a:pt x="365" y="487"/>
                  </a:moveTo>
                  <a:cubicBezTo>
                    <a:pt x="369" y="486"/>
                    <a:pt x="373" y="489"/>
                    <a:pt x="374" y="493"/>
                  </a:cubicBezTo>
                  <a:cubicBezTo>
                    <a:pt x="374" y="497"/>
                    <a:pt x="371" y="501"/>
                    <a:pt x="367" y="501"/>
                  </a:cubicBezTo>
                  <a:cubicBezTo>
                    <a:pt x="363" y="502"/>
                    <a:pt x="360" y="499"/>
                    <a:pt x="359" y="495"/>
                  </a:cubicBezTo>
                  <a:cubicBezTo>
                    <a:pt x="358" y="491"/>
                    <a:pt x="361" y="487"/>
                    <a:pt x="365" y="487"/>
                  </a:cubicBezTo>
                  <a:close/>
                  <a:moveTo>
                    <a:pt x="376" y="407"/>
                  </a:moveTo>
                  <a:cubicBezTo>
                    <a:pt x="380" y="407"/>
                    <a:pt x="384" y="409"/>
                    <a:pt x="385" y="413"/>
                  </a:cubicBezTo>
                  <a:cubicBezTo>
                    <a:pt x="385" y="418"/>
                    <a:pt x="382" y="421"/>
                    <a:pt x="378" y="422"/>
                  </a:cubicBezTo>
                  <a:cubicBezTo>
                    <a:pt x="374" y="422"/>
                    <a:pt x="370" y="419"/>
                    <a:pt x="370" y="415"/>
                  </a:cubicBezTo>
                  <a:cubicBezTo>
                    <a:pt x="369" y="411"/>
                    <a:pt x="372" y="408"/>
                    <a:pt x="376" y="407"/>
                  </a:cubicBezTo>
                  <a:close/>
                  <a:moveTo>
                    <a:pt x="416" y="364"/>
                  </a:moveTo>
                  <a:cubicBezTo>
                    <a:pt x="424" y="363"/>
                    <a:pt x="432" y="369"/>
                    <a:pt x="433" y="377"/>
                  </a:cubicBezTo>
                  <a:cubicBezTo>
                    <a:pt x="434" y="386"/>
                    <a:pt x="428" y="393"/>
                    <a:pt x="420" y="394"/>
                  </a:cubicBezTo>
                  <a:cubicBezTo>
                    <a:pt x="411" y="395"/>
                    <a:pt x="404" y="390"/>
                    <a:pt x="403" y="381"/>
                  </a:cubicBezTo>
                  <a:cubicBezTo>
                    <a:pt x="401" y="373"/>
                    <a:pt x="407" y="365"/>
                    <a:pt x="416" y="364"/>
                  </a:cubicBezTo>
                  <a:close/>
                  <a:moveTo>
                    <a:pt x="444" y="392"/>
                  </a:moveTo>
                  <a:cubicBezTo>
                    <a:pt x="450" y="391"/>
                    <a:pt x="456" y="395"/>
                    <a:pt x="457" y="401"/>
                  </a:cubicBezTo>
                  <a:cubicBezTo>
                    <a:pt x="457" y="407"/>
                    <a:pt x="453" y="413"/>
                    <a:pt x="447" y="414"/>
                  </a:cubicBezTo>
                  <a:cubicBezTo>
                    <a:pt x="441" y="415"/>
                    <a:pt x="436" y="410"/>
                    <a:pt x="435" y="404"/>
                  </a:cubicBezTo>
                  <a:cubicBezTo>
                    <a:pt x="434" y="398"/>
                    <a:pt x="438" y="393"/>
                    <a:pt x="444" y="392"/>
                  </a:cubicBezTo>
                  <a:close/>
                  <a:moveTo>
                    <a:pt x="417" y="328"/>
                  </a:moveTo>
                  <a:cubicBezTo>
                    <a:pt x="423" y="327"/>
                    <a:pt x="428" y="331"/>
                    <a:pt x="429" y="337"/>
                  </a:cubicBezTo>
                  <a:cubicBezTo>
                    <a:pt x="430" y="343"/>
                    <a:pt x="426" y="349"/>
                    <a:pt x="420" y="349"/>
                  </a:cubicBezTo>
                  <a:cubicBezTo>
                    <a:pt x="414" y="350"/>
                    <a:pt x="408" y="346"/>
                    <a:pt x="407" y="340"/>
                  </a:cubicBezTo>
                  <a:cubicBezTo>
                    <a:pt x="407" y="334"/>
                    <a:pt x="411" y="329"/>
                    <a:pt x="417" y="328"/>
                  </a:cubicBezTo>
                  <a:close/>
                  <a:moveTo>
                    <a:pt x="426" y="445"/>
                  </a:moveTo>
                  <a:cubicBezTo>
                    <a:pt x="432" y="444"/>
                    <a:pt x="437" y="448"/>
                    <a:pt x="438" y="454"/>
                  </a:cubicBezTo>
                  <a:cubicBezTo>
                    <a:pt x="439" y="460"/>
                    <a:pt x="434" y="465"/>
                    <a:pt x="428" y="466"/>
                  </a:cubicBezTo>
                  <a:cubicBezTo>
                    <a:pt x="422" y="467"/>
                    <a:pt x="417" y="463"/>
                    <a:pt x="416" y="457"/>
                  </a:cubicBezTo>
                  <a:cubicBezTo>
                    <a:pt x="415" y="451"/>
                    <a:pt x="420" y="445"/>
                    <a:pt x="426" y="445"/>
                  </a:cubicBezTo>
                  <a:close/>
                  <a:moveTo>
                    <a:pt x="374" y="426"/>
                  </a:moveTo>
                  <a:cubicBezTo>
                    <a:pt x="380" y="425"/>
                    <a:pt x="386" y="429"/>
                    <a:pt x="386" y="435"/>
                  </a:cubicBezTo>
                  <a:cubicBezTo>
                    <a:pt x="387" y="441"/>
                    <a:pt x="383" y="446"/>
                    <a:pt x="377" y="447"/>
                  </a:cubicBezTo>
                  <a:cubicBezTo>
                    <a:pt x="371" y="448"/>
                    <a:pt x="366" y="444"/>
                    <a:pt x="365" y="438"/>
                  </a:cubicBezTo>
                  <a:cubicBezTo>
                    <a:pt x="364" y="432"/>
                    <a:pt x="368" y="426"/>
                    <a:pt x="374" y="426"/>
                  </a:cubicBezTo>
                  <a:close/>
                  <a:moveTo>
                    <a:pt x="337" y="439"/>
                  </a:moveTo>
                  <a:cubicBezTo>
                    <a:pt x="343" y="438"/>
                    <a:pt x="348" y="442"/>
                    <a:pt x="349" y="448"/>
                  </a:cubicBezTo>
                  <a:cubicBezTo>
                    <a:pt x="350" y="454"/>
                    <a:pt x="346" y="460"/>
                    <a:pt x="340" y="461"/>
                  </a:cubicBezTo>
                  <a:cubicBezTo>
                    <a:pt x="334" y="461"/>
                    <a:pt x="328" y="457"/>
                    <a:pt x="327" y="451"/>
                  </a:cubicBezTo>
                  <a:cubicBezTo>
                    <a:pt x="327" y="445"/>
                    <a:pt x="331" y="440"/>
                    <a:pt x="337" y="439"/>
                  </a:cubicBezTo>
                  <a:close/>
                  <a:moveTo>
                    <a:pt x="390" y="447"/>
                  </a:moveTo>
                  <a:cubicBezTo>
                    <a:pt x="377" y="448"/>
                    <a:pt x="367" y="459"/>
                    <a:pt x="368" y="473"/>
                  </a:cubicBezTo>
                  <a:cubicBezTo>
                    <a:pt x="369" y="486"/>
                    <a:pt x="380" y="496"/>
                    <a:pt x="393" y="495"/>
                  </a:cubicBezTo>
                  <a:cubicBezTo>
                    <a:pt x="407" y="494"/>
                    <a:pt x="417" y="483"/>
                    <a:pt x="416" y="470"/>
                  </a:cubicBezTo>
                  <a:cubicBezTo>
                    <a:pt x="415" y="456"/>
                    <a:pt x="404" y="446"/>
                    <a:pt x="390" y="447"/>
                  </a:cubicBezTo>
                  <a:close/>
                  <a:moveTo>
                    <a:pt x="348" y="461"/>
                  </a:moveTo>
                  <a:cubicBezTo>
                    <a:pt x="356" y="460"/>
                    <a:pt x="364" y="466"/>
                    <a:pt x="365" y="474"/>
                  </a:cubicBezTo>
                  <a:cubicBezTo>
                    <a:pt x="366" y="483"/>
                    <a:pt x="360" y="490"/>
                    <a:pt x="352" y="492"/>
                  </a:cubicBezTo>
                  <a:cubicBezTo>
                    <a:pt x="344" y="493"/>
                    <a:pt x="336" y="487"/>
                    <a:pt x="335" y="478"/>
                  </a:cubicBezTo>
                  <a:cubicBezTo>
                    <a:pt x="334" y="470"/>
                    <a:pt x="340" y="462"/>
                    <a:pt x="348" y="461"/>
                  </a:cubicBezTo>
                  <a:close/>
                  <a:moveTo>
                    <a:pt x="306" y="446"/>
                  </a:moveTo>
                  <a:cubicBezTo>
                    <a:pt x="293" y="446"/>
                    <a:pt x="282" y="458"/>
                    <a:pt x="283" y="471"/>
                  </a:cubicBezTo>
                  <a:cubicBezTo>
                    <a:pt x="284" y="484"/>
                    <a:pt x="295" y="495"/>
                    <a:pt x="309" y="494"/>
                  </a:cubicBezTo>
                  <a:cubicBezTo>
                    <a:pt x="322" y="493"/>
                    <a:pt x="332" y="482"/>
                    <a:pt x="331" y="468"/>
                  </a:cubicBezTo>
                  <a:cubicBezTo>
                    <a:pt x="331" y="455"/>
                    <a:pt x="319" y="445"/>
                    <a:pt x="306" y="446"/>
                  </a:cubicBezTo>
                  <a:close/>
                  <a:moveTo>
                    <a:pt x="409" y="396"/>
                  </a:moveTo>
                  <a:cubicBezTo>
                    <a:pt x="396" y="397"/>
                    <a:pt x="386" y="408"/>
                    <a:pt x="386" y="421"/>
                  </a:cubicBezTo>
                  <a:cubicBezTo>
                    <a:pt x="387" y="435"/>
                    <a:pt x="399" y="445"/>
                    <a:pt x="412" y="444"/>
                  </a:cubicBezTo>
                  <a:cubicBezTo>
                    <a:pt x="425" y="443"/>
                    <a:pt x="435" y="432"/>
                    <a:pt x="434" y="419"/>
                  </a:cubicBezTo>
                  <a:cubicBezTo>
                    <a:pt x="434" y="405"/>
                    <a:pt x="422" y="395"/>
                    <a:pt x="409" y="396"/>
                  </a:cubicBezTo>
                  <a:close/>
                  <a:moveTo>
                    <a:pt x="285" y="349"/>
                  </a:moveTo>
                  <a:cubicBezTo>
                    <a:pt x="286" y="348"/>
                    <a:pt x="287" y="349"/>
                    <a:pt x="287" y="350"/>
                  </a:cubicBezTo>
                  <a:cubicBezTo>
                    <a:pt x="287" y="351"/>
                    <a:pt x="286" y="352"/>
                    <a:pt x="285" y="352"/>
                  </a:cubicBezTo>
                  <a:cubicBezTo>
                    <a:pt x="284" y="352"/>
                    <a:pt x="283" y="352"/>
                    <a:pt x="283" y="351"/>
                  </a:cubicBezTo>
                  <a:cubicBezTo>
                    <a:pt x="283" y="350"/>
                    <a:pt x="284" y="349"/>
                    <a:pt x="285" y="349"/>
                  </a:cubicBezTo>
                  <a:close/>
                  <a:moveTo>
                    <a:pt x="300" y="318"/>
                  </a:moveTo>
                  <a:cubicBezTo>
                    <a:pt x="304" y="318"/>
                    <a:pt x="308" y="320"/>
                    <a:pt x="308" y="325"/>
                  </a:cubicBezTo>
                  <a:cubicBezTo>
                    <a:pt x="309" y="329"/>
                    <a:pt x="306" y="332"/>
                    <a:pt x="302" y="333"/>
                  </a:cubicBezTo>
                  <a:cubicBezTo>
                    <a:pt x="298" y="333"/>
                    <a:pt x="294" y="331"/>
                    <a:pt x="294" y="326"/>
                  </a:cubicBezTo>
                  <a:cubicBezTo>
                    <a:pt x="293" y="322"/>
                    <a:pt x="296" y="319"/>
                    <a:pt x="300" y="318"/>
                  </a:cubicBezTo>
                  <a:close/>
                  <a:moveTo>
                    <a:pt x="356" y="416"/>
                  </a:moveTo>
                  <a:cubicBezTo>
                    <a:pt x="357" y="415"/>
                    <a:pt x="358" y="416"/>
                    <a:pt x="358" y="417"/>
                  </a:cubicBezTo>
                  <a:cubicBezTo>
                    <a:pt x="358" y="418"/>
                    <a:pt x="357" y="419"/>
                    <a:pt x="356" y="419"/>
                  </a:cubicBezTo>
                  <a:cubicBezTo>
                    <a:pt x="355" y="419"/>
                    <a:pt x="354" y="419"/>
                    <a:pt x="354" y="418"/>
                  </a:cubicBezTo>
                  <a:cubicBezTo>
                    <a:pt x="354" y="417"/>
                    <a:pt x="355" y="416"/>
                    <a:pt x="356" y="416"/>
                  </a:cubicBezTo>
                  <a:close/>
                  <a:moveTo>
                    <a:pt x="357" y="407"/>
                  </a:moveTo>
                  <a:cubicBezTo>
                    <a:pt x="359" y="407"/>
                    <a:pt x="361" y="408"/>
                    <a:pt x="361" y="410"/>
                  </a:cubicBezTo>
                  <a:cubicBezTo>
                    <a:pt x="361" y="412"/>
                    <a:pt x="360" y="413"/>
                    <a:pt x="358" y="414"/>
                  </a:cubicBezTo>
                  <a:cubicBezTo>
                    <a:pt x="356" y="414"/>
                    <a:pt x="355" y="413"/>
                    <a:pt x="354" y="411"/>
                  </a:cubicBezTo>
                  <a:cubicBezTo>
                    <a:pt x="354" y="409"/>
                    <a:pt x="355" y="407"/>
                    <a:pt x="357" y="407"/>
                  </a:cubicBezTo>
                  <a:close/>
                  <a:moveTo>
                    <a:pt x="355" y="422"/>
                  </a:moveTo>
                  <a:cubicBezTo>
                    <a:pt x="357" y="422"/>
                    <a:pt x="358" y="423"/>
                    <a:pt x="358" y="425"/>
                  </a:cubicBezTo>
                  <a:cubicBezTo>
                    <a:pt x="359" y="427"/>
                    <a:pt x="357" y="428"/>
                    <a:pt x="356" y="429"/>
                  </a:cubicBezTo>
                  <a:cubicBezTo>
                    <a:pt x="354" y="429"/>
                    <a:pt x="352" y="428"/>
                    <a:pt x="352" y="426"/>
                  </a:cubicBezTo>
                  <a:cubicBezTo>
                    <a:pt x="352" y="424"/>
                    <a:pt x="353" y="422"/>
                    <a:pt x="355" y="422"/>
                  </a:cubicBezTo>
                  <a:close/>
                  <a:moveTo>
                    <a:pt x="332" y="389"/>
                  </a:moveTo>
                  <a:cubicBezTo>
                    <a:pt x="333" y="389"/>
                    <a:pt x="334" y="390"/>
                    <a:pt x="334" y="391"/>
                  </a:cubicBezTo>
                  <a:cubicBezTo>
                    <a:pt x="334" y="392"/>
                    <a:pt x="334" y="393"/>
                    <a:pt x="333" y="393"/>
                  </a:cubicBezTo>
                  <a:cubicBezTo>
                    <a:pt x="332" y="393"/>
                    <a:pt x="331" y="392"/>
                    <a:pt x="331" y="391"/>
                  </a:cubicBezTo>
                  <a:cubicBezTo>
                    <a:pt x="330" y="390"/>
                    <a:pt x="331" y="389"/>
                    <a:pt x="332" y="389"/>
                  </a:cubicBezTo>
                  <a:close/>
                  <a:moveTo>
                    <a:pt x="314" y="433"/>
                  </a:moveTo>
                  <a:cubicBezTo>
                    <a:pt x="315" y="433"/>
                    <a:pt x="316" y="434"/>
                    <a:pt x="316" y="435"/>
                  </a:cubicBezTo>
                  <a:cubicBezTo>
                    <a:pt x="316" y="436"/>
                    <a:pt x="315" y="437"/>
                    <a:pt x="314" y="437"/>
                  </a:cubicBezTo>
                  <a:cubicBezTo>
                    <a:pt x="313" y="437"/>
                    <a:pt x="312" y="437"/>
                    <a:pt x="312" y="436"/>
                  </a:cubicBezTo>
                  <a:cubicBezTo>
                    <a:pt x="312" y="435"/>
                    <a:pt x="313" y="434"/>
                    <a:pt x="314" y="433"/>
                  </a:cubicBezTo>
                  <a:close/>
                  <a:moveTo>
                    <a:pt x="323" y="415"/>
                  </a:moveTo>
                  <a:cubicBezTo>
                    <a:pt x="324" y="415"/>
                    <a:pt x="325" y="415"/>
                    <a:pt x="325" y="416"/>
                  </a:cubicBezTo>
                  <a:cubicBezTo>
                    <a:pt x="325" y="417"/>
                    <a:pt x="324" y="418"/>
                    <a:pt x="323" y="419"/>
                  </a:cubicBezTo>
                  <a:cubicBezTo>
                    <a:pt x="322" y="419"/>
                    <a:pt x="321" y="418"/>
                    <a:pt x="321" y="417"/>
                  </a:cubicBezTo>
                  <a:cubicBezTo>
                    <a:pt x="321" y="416"/>
                    <a:pt x="322" y="415"/>
                    <a:pt x="323" y="415"/>
                  </a:cubicBezTo>
                  <a:close/>
                  <a:moveTo>
                    <a:pt x="328" y="425"/>
                  </a:moveTo>
                  <a:cubicBezTo>
                    <a:pt x="329" y="425"/>
                    <a:pt x="330" y="426"/>
                    <a:pt x="330" y="427"/>
                  </a:cubicBezTo>
                  <a:cubicBezTo>
                    <a:pt x="331" y="428"/>
                    <a:pt x="330" y="429"/>
                    <a:pt x="329" y="429"/>
                  </a:cubicBezTo>
                  <a:cubicBezTo>
                    <a:pt x="328" y="429"/>
                    <a:pt x="327" y="428"/>
                    <a:pt x="327" y="427"/>
                  </a:cubicBezTo>
                  <a:cubicBezTo>
                    <a:pt x="327" y="426"/>
                    <a:pt x="327" y="425"/>
                    <a:pt x="328" y="425"/>
                  </a:cubicBezTo>
                  <a:close/>
                  <a:moveTo>
                    <a:pt x="288" y="448"/>
                  </a:moveTo>
                  <a:cubicBezTo>
                    <a:pt x="289" y="448"/>
                    <a:pt x="290" y="448"/>
                    <a:pt x="290" y="449"/>
                  </a:cubicBezTo>
                  <a:cubicBezTo>
                    <a:pt x="290" y="450"/>
                    <a:pt x="290" y="451"/>
                    <a:pt x="289" y="451"/>
                  </a:cubicBezTo>
                  <a:cubicBezTo>
                    <a:pt x="288" y="452"/>
                    <a:pt x="287" y="451"/>
                    <a:pt x="287" y="450"/>
                  </a:cubicBezTo>
                  <a:cubicBezTo>
                    <a:pt x="286" y="449"/>
                    <a:pt x="287" y="448"/>
                    <a:pt x="288" y="448"/>
                  </a:cubicBezTo>
                  <a:close/>
                  <a:moveTo>
                    <a:pt x="287" y="412"/>
                  </a:moveTo>
                  <a:cubicBezTo>
                    <a:pt x="288" y="412"/>
                    <a:pt x="289" y="412"/>
                    <a:pt x="289" y="413"/>
                  </a:cubicBezTo>
                  <a:cubicBezTo>
                    <a:pt x="289" y="414"/>
                    <a:pt x="289" y="415"/>
                    <a:pt x="288" y="415"/>
                  </a:cubicBezTo>
                  <a:cubicBezTo>
                    <a:pt x="287" y="416"/>
                    <a:pt x="286" y="415"/>
                    <a:pt x="285" y="414"/>
                  </a:cubicBezTo>
                  <a:cubicBezTo>
                    <a:pt x="285" y="413"/>
                    <a:pt x="286" y="412"/>
                    <a:pt x="287" y="412"/>
                  </a:cubicBezTo>
                  <a:close/>
                  <a:moveTo>
                    <a:pt x="318" y="440"/>
                  </a:moveTo>
                  <a:cubicBezTo>
                    <a:pt x="320" y="439"/>
                    <a:pt x="321" y="441"/>
                    <a:pt x="322" y="443"/>
                  </a:cubicBezTo>
                  <a:cubicBezTo>
                    <a:pt x="322" y="444"/>
                    <a:pt x="320" y="446"/>
                    <a:pt x="319" y="446"/>
                  </a:cubicBezTo>
                  <a:cubicBezTo>
                    <a:pt x="317" y="447"/>
                    <a:pt x="315" y="445"/>
                    <a:pt x="315" y="443"/>
                  </a:cubicBezTo>
                  <a:cubicBezTo>
                    <a:pt x="315" y="442"/>
                    <a:pt x="316" y="440"/>
                    <a:pt x="318" y="440"/>
                  </a:cubicBezTo>
                  <a:close/>
                  <a:moveTo>
                    <a:pt x="305" y="420"/>
                  </a:moveTo>
                  <a:cubicBezTo>
                    <a:pt x="307" y="420"/>
                    <a:pt x="309" y="421"/>
                    <a:pt x="309" y="423"/>
                  </a:cubicBezTo>
                  <a:cubicBezTo>
                    <a:pt x="309" y="425"/>
                    <a:pt x="308" y="426"/>
                    <a:pt x="306" y="427"/>
                  </a:cubicBezTo>
                  <a:cubicBezTo>
                    <a:pt x="304" y="427"/>
                    <a:pt x="303" y="426"/>
                    <a:pt x="302" y="424"/>
                  </a:cubicBezTo>
                  <a:cubicBezTo>
                    <a:pt x="302" y="422"/>
                    <a:pt x="304" y="420"/>
                    <a:pt x="305" y="420"/>
                  </a:cubicBezTo>
                  <a:close/>
                  <a:moveTo>
                    <a:pt x="274" y="405"/>
                  </a:moveTo>
                  <a:cubicBezTo>
                    <a:pt x="275" y="404"/>
                    <a:pt x="276" y="405"/>
                    <a:pt x="276" y="406"/>
                  </a:cubicBezTo>
                  <a:cubicBezTo>
                    <a:pt x="276" y="407"/>
                    <a:pt x="275" y="408"/>
                    <a:pt x="274" y="408"/>
                  </a:cubicBezTo>
                  <a:cubicBezTo>
                    <a:pt x="273" y="408"/>
                    <a:pt x="272" y="408"/>
                    <a:pt x="272" y="407"/>
                  </a:cubicBezTo>
                  <a:cubicBezTo>
                    <a:pt x="272" y="406"/>
                    <a:pt x="273" y="405"/>
                    <a:pt x="274" y="405"/>
                  </a:cubicBezTo>
                  <a:close/>
                  <a:moveTo>
                    <a:pt x="279" y="401"/>
                  </a:moveTo>
                  <a:cubicBezTo>
                    <a:pt x="280" y="401"/>
                    <a:pt x="281" y="401"/>
                    <a:pt x="281" y="402"/>
                  </a:cubicBezTo>
                  <a:cubicBezTo>
                    <a:pt x="282" y="403"/>
                    <a:pt x="281" y="404"/>
                    <a:pt x="280" y="405"/>
                  </a:cubicBezTo>
                  <a:cubicBezTo>
                    <a:pt x="279" y="405"/>
                    <a:pt x="278" y="404"/>
                    <a:pt x="278" y="403"/>
                  </a:cubicBezTo>
                  <a:cubicBezTo>
                    <a:pt x="278" y="402"/>
                    <a:pt x="278" y="401"/>
                    <a:pt x="279" y="401"/>
                  </a:cubicBezTo>
                  <a:close/>
                  <a:moveTo>
                    <a:pt x="274" y="378"/>
                  </a:moveTo>
                  <a:cubicBezTo>
                    <a:pt x="275" y="378"/>
                    <a:pt x="276" y="379"/>
                    <a:pt x="276" y="380"/>
                  </a:cubicBezTo>
                  <a:cubicBezTo>
                    <a:pt x="277" y="381"/>
                    <a:pt x="276" y="382"/>
                    <a:pt x="275" y="382"/>
                  </a:cubicBezTo>
                  <a:cubicBezTo>
                    <a:pt x="274" y="382"/>
                    <a:pt x="273" y="382"/>
                    <a:pt x="273" y="381"/>
                  </a:cubicBezTo>
                  <a:cubicBezTo>
                    <a:pt x="273" y="380"/>
                    <a:pt x="273" y="379"/>
                    <a:pt x="274" y="378"/>
                  </a:cubicBezTo>
                  <a:close/>
                  <a:moveTo>
                    <a:pt x="279" y="382"/>
                  </a:moveTo>
                  <a:cubicBezTo>
                    <a:pt x="281" y="382"/>
                    <a:pt x="281" y="383"/>
                    <a:pt x="282" y="384"/>
                  </a:cubicBezTo>
                  <a:cubicBezTo>
                    <a:pt x="282" y="385"/>
                    <a:pt x="281" y="386"/>
                    <a:pt x="280" y="386"/>
                  </a:cubicBezTo>
                  <a:cubicBezTo>
                    <a:pt x="279" y="386"/>
                    <a:pt x="278" y="385"/>
                    <a:pt x="278" y="384"/>
                  </a:cubicBezTo>
                  <a:cubicBezTo>
                    <a:pt x="278" y="383"/>
                    <a:pt x="278" y="382"/>
                    <a:pt x="279" y="382"/>
                  </a:cubicBezTo>
                  <a:close/>
                  <a:moveTo>
                    <a:pt x="291" y="369"/>
                  </a:moveTo>
                  <a:cubicBezTo>
                    <a:pt x="292" y="369"/>
                    <a:pt x="293" y="370"/>
                    <a:pt x="293" y="371"/>
                  </a:cubicBezTo>
                  <a:cubicBezTo>
                    <a:pt x="293" y="372"/>
                    <a:pt x="292" y="373"/>
                    <a:pt x="291" y="373"/>
                  </a:cubicBezTo>
                  <a:cubicBezTo>
                    <a:pt x="290" y="373"/>
                    <a:pt x="289" y="372"/>
                    <a:pt x="289" y="371"/>
                  </a:cubicBezTo>
                  <a:cubicBezTo>
                    <a:pt x="289" y="370"/>
                    <a:pt x="290" y="369"/>
                    <a:pt x="291" y="369"/>
                  </a:cubicBezTo>
                  <a:close/>
                  <a:moveTo>
                    <a:pt x="331" y="345"/>
                  </a:moveTo>
                  <a:cubicBezTo>
                    <a:pt x="332" y="345"/>
                    <a:pt x="333" y="346"/>
                    <a:pt x="333" y="347"/>
                  </a:cubicBezTo>
                  <a:cubicBezTo>
                    <a:pt x="333" y="348"/>
                    <a:pt x="332" y="349"/>
                    <a:pt x="331" y="349"/>
                  </a:cubicBezTo>
                  <a:cubicBezTo>
                    <a:pt x="330" y="349"/>
                    <a:pt x="329" y="348"/>
                    <a:pt x="329" y="347"/>
                  </a:cubicBezTo>
                  <a:cubicBezTo>
                    <a:pt x="329" y="346"/>
                    <a:pt x="330" y="345"/>
                    <a:pt x="331" y="345"/>
                  </a:cubicBezTo>
                  <a:close/>
                  <a:moveTo>
                    <a:pt x="281" y="408"/>
                  </a:moveTo>
                  <a:cubicBezTo>
                    <a:pt x="283" y="408"/>
                    <a:pt x="284" y="409"/>
                    <a:pt x="285" y="411"/>
                  </a:cubicBezTo>
                  <a:cubicBezTo>
                    <a:pt x="285" y="413"/>
                    <a:pt x="284" y="414"/>
                    <a:pt x="282" y="415"/>
                  </a:cubicBezTo>
                  <a:cubicBezTo>
                    <a:pt x="280" y="415"/>
                    <a:pt x="278" y="413"/>
                    <a:pt x="278" y="412"/>
                  </a:cubicBezTo>
                  <a:cubicBezTo>
                    <a:pt x="278" y="410"/>
                    <a:pt x="279" y="408"/>
                    <a:pt x="281" y="408"/>
                  </a:cubicBezTo>
                  <a:close/>
                  <a:moveTo>
                    <a:pt x="291" y="440"/>
                  </a:moveTo>
                  <a:cubicBezTo>
                    <a:pt x="293" y="439"/>
                    <a:pt x="294" y="441"/>
                    <a:pt x="295" y="443"/>
                  </a:cubicBezTo>
                  <a:cubicBezTo>
                    <a:pt x="295" y="444"/>
                    <a:pt x="293" y="446"/>
                    <a:pt x="292" y="446"/>
                  </a:cubicBezTo>
                  <a:cubicBezTo>
                    <a:pt x="290" y="447"/>
                    <a:pt x="288" y="445"/>
                    <a:pt x="288" y="443"/>
                  </a:cubicBezTo>
                  <a:cubicBezTo>
                    <a:pt x="288" y="442"/>
                    <a:pt x="289" y="440"/>
                    <a:pt x="291" y="440"/>
                  </a:cubicBezTo>
                  <a:close/>
                  <a:moveTo>
                    <a:pt x="323" y="335"/>
                  </a:moveTo>
                  <a:cubicBezTo>
                    <a:pt x="324" y="335"/>
                    <a:pt x="325" y="336"/>
                    <a:pt x="325" y="337"/>
                  </a:cubicBezTo>
                  <a:cubicBezTo>
                    <a:pt x="325" y="338"/>
                    <a:pt x="325" y="339"/>
                    <a:pt x="324" y="339"/>
                  </a:cubicBezTo>
                  <a:cubicBezTo>
                    <a:pt x="323" y="339"/>
                    <a:pt x="322" y="338"/>
                    <a:pt x="321" y="337"/>
                  </a:cubicBezTo>
                  <a:cubicBezTo>
                    <a:pt x="321" y="336"/>
                    <a:pt x="322" y="335"/>
                    <a:pt x="323" y="335"/>
                  </a:cubicBezTo>
                  <a:close/>
                  <a:moveTo>
                    <a:pt x="323" y="367"/>
                  </a:moveTo>
                  <a:cubicBezTo>
                    <a:pt x="324" y="367"/>
                    <a:pt x="326" y="368"/>
                    <a:pt x="326" y="370"/>
                  </a:cubicBezTo>
                  <a:cubicBezTo>
                    <a:pt x="327" y="372"/>
                    <a:pt x="325" y="374"/>
                    <a:pt x="324" y="374"/>
                  </a:cubicBezTo>
                  <a:cubicBezTo>
                    <a:pt x="322" y="374"/>
                    <a:pt x="320" y="373"/>
                    <a:pt x="320" y="371"/>
                  </a:cubicBezTo>
                  <a:cubicBezTo>
                    <a:pt x="319" y="369"/>
                    <a:pt x="321" y="367"/>
                    <a:pt x="323" y="367"/>
                  </a:cubicBezTo>
                  <a:close/>
                  <a:moveTo>
                    <a:pt x="342" y="334"/>
                  </a:moveTo>
                  <a:cubicBezTo>
                    <a:pt x="343" y="334"/>
                    <a:pt x="344" y="335"/>
                    <a:pt x="344" y="336"/>
                  </a:cubicBezTo>
                  <a:cubicBezTo>
                    <a:pt x="344" y="337"/>
                    <a:pt x="343" y="338"/>
                    <a:pt x="342" y="338"/>
                  </a:cubicBezTo>
                  <a:cubicBezTo>
                    <a:pt x="341" y="338"/>
                    <a:pt x="340" y="337"/>
                    <a:pt x="340" y="336"/>
                  </a:cubicBezTo>
                  <a:cubicBezTo>
                    <a:pt x="340" y="335"/>
                    <a:pt x="341" y="334"/>
                    <a:pt x="342" y="334"/>
                  </a:cubicBezTo>
                  <a:close/>
                  <a:moveTo>
                    <a:pt x="282" y="370"/>
                  </a:moveTo>
                  <a:cubicBezTo>
                    <a:pt x="284" y="369"/>
                    <a:pt x="287" y="372"/>
                    <a:pt x="288" y="374"/>
                  </a:cubicBezTo>
                  <a:cubicBezTo>
                    <a:pt x="288" y="377"/>
                    <a:pt x="286" y="380"/>
                    <a:pt x="283" y="380"/>
                  </a:cubicBezTo>
                  <a:cubicBezTo>
                    <a:pt x="280" y="381"/>
                    <a:pt x="277" y="379"/>
                    <a:pt x="277" y="376"/>
                  </a:cubicBezTo>
                  <a:cubicBezTo>
                    <a:pt x="277" y="373"/>
                    <a:pt x="279" y="370"/>
                    <a:pt x="282" y="370"/>
                  </a:cubicBezTo>
                  <a:close/>
                  <a:moveTo>
                    <a:pt x="334" y="395"/>
                  </a:moveTo>
                  <a:cubicBezTo>
                    <a:pt x="336" y="395"/>
                    <a:pt x="338" y="396"/>
                    <a:pt x="338" y="398"/>
                  </a:cubicBezTo>
                  <a:cubicBezTo>
                    <a:pt x="338" y="400"/>
                    <a:pt x="337" y="401"/>
                    <a:pt x="335" y="402"/>
                  </a:cubicBezTo>
                  <a:cubicBezTo>
                    <a:pt x="333" y="402"/>
                    <a:pt x="332" y="401"/>
                    <a:pt x="332" y="399"/>
                  </a:cubicBezTo>
                  <a:cubicBezTo>
                    <a:pt x="331" y="397"/>
                    <a:pt x="333" y="395"/>
                    <a:pt x="334" y="395"/>
                  </a:cubicBezTo>
                  <a:close/>
                  <a:moveTo>
                    <a:pt x="332" y="334"/>
                  </a:moveTo>
                  <a:cubicBezTo>
                    <a:pt x="334" y="334"/>
                    <a:pt x="337" y="336"/>
                    <a:pt x="337" y="338"/>
                  </a:cubicBezTo>
                  <a:cubicBezTo>
                    <a:pt x="337" y="341"/>
                    <a:pt x="336" y="343"/>
                    <a:pt x="333" y="343"/>
                  </a:cubicBezTo>
                  <a:cubicBezTo>
                    <a:pt x="331" y="343"/>
                    <a:pt x="329" y="342"/>
                    <a:pt x="328" y="339"/>
                  </a:cubicBezTo>
                  <a:cubicBezTo>
                    <a:pt x="328" y="337"/>
                    <a:pt x="330" y="335"/>
                    <a:pt x="332" y="334"/>
                  </a:cubicBezTo>
                  <a:close/>
                  <a:moveTo>
                    <a:pt x="283" y="354"/>
                  </a:moveTo>
                  <a:cubicBezTo>
                    <a:pt x="287" y="353"/>
                    <a:pt x="291" y="356"/>
                    <a:pt x="291" y="360"/>
                  </a:cubicBezTo>
                  <a:cubicBezTo>
                    <a:pt x="292" y="364"/>
                    <a:pt x="289" y="368"/>
                    <a:pt x="285" y="368"/>
                  </a:cubicBezTo>
                  <a:cubicBezTo>
                    <a:pt x="281" y="369"/>
                    <a:pt x="277" y="366"/>
                    <a:pt x="277" y="362"/>
                  </a:cubicBezTo>
                  <a:cubicBezTo>
                    <a:pt x="276" y="358"/>
                    <a:pt x="279" y="354"/>
                    <a:pt x="283" y="354"/>
                  </a:cubicBezTo>
                  <a:close/>
                  <a:moveTo>
                    <a:pt x="317" y="419"/>
                  </a:moveTo>
                  <a:cubicBezTo>
                    <a:pt x="321" y="418"/>
                    <a:pt x="325" y="421"/>
                    <a:pt x="325" y="425"/>
                  </a:cubicBezTo>
                  <a:cubicBezTo>
                    <a:pt x="326" y="429"/>
                    <a:pt x="323" y="433"/>
                    <a:pt x="319" y="433"/>
                  </a:cubicBezTo>
                  <a:cubicBezTo>
                    <a:pt x="315" y="434"/>
                    <a:pt x="311" y="431"/>
                    <a:pt x="311" y="427"/>
                  </a:cubicBezTo>
                  <a:cubicBezTo>
                    <a:pt x="310" y="423"/>
                    <a:pt x="313" y="419"/>
                    <a:pt x="317" y="419"/>
                  </a:cubicBezTo>
                  <a:close/>
                  <a:moveTo>
                    <a:pt x="338" y="402"/>
                  </a:moveTo>
                  <a:cubicBezTo>
                    <a:pt x="346" y="401"/>
                    <a:pt x="352" y="406"/>
                    <a:pt x="353" y="413"/>
                  </a:cubicBezTo>
                  <a:cubicBezTo>
                    <a:pt x="354" y="421"/>
                    <a:pt x="349" y="427"/>
                    <a:pt x="342" y="428"/>
                  </a:cubicBezTo>
                  <a:cubicBezTo>
                    <a:pt x="335" y="429"/>
                    <a:pt x="328" y="424"/>
                    <a:pt x="327" y="417"/>
                  </a:cubicBezTo>
                  <a:cubicBezTo>
                    <a:pt x="326" y="410"/>
                    <a:pt x="331" y="403"/>
                    <a:pt x="338" y="402"/>
                  </a:cubicBezTo>
                  <a:close/>
                  <a:moveTo>
                    <a:pt x="305" y="371"/>
                  </a:moveTo>
                  <a:cubicBezTo>
                    <a:pt x="291" y="371"/>
                    <a:pt x="281" y="383"/>
                    <a:pt x="282" y="396"/>
                  </a:cubicBezTo>
                  <a:cubicBezTo>
                    <a:pt x="283" y="409"/>
                    <a:pt x="294" y="420"/>
                    <a:pt x="307" y="419"/>
                  </a:cubicBezTo>
                  <a:cubicBezTo>
                    <a:pt x="321" y="418"/>
                    <a:pt x="331" y="407"/>
                    <a:pt x="330" y="393"/>
                  </a:cubicBezTo>
                  <a:cubicBezTo>
                    <a:pt x="329" y="380"/>
                    <a:pt x="318" y="370"/>
                    <a:pt x="305" y="371"/>
                  </a:cubicBezTo>
                  <a:close/>
                  <a:moveTo>
                    <a:pt x="363" y="334"/>
                  </a:moveTo>
                  <a:cubicBezTo>
                    <a:pt x="343" y="335"/>
                    <a:pt x="327" y="352"/>
                    <a:pt x="329" y="372"/>
                  </a:cubicBezTo>
                  <a:cubicBezTo>
                    <a:pt x="330" y="392"/>
                    <a:pt x="347" y="407"/>
                    <a:pt x="367" y="406"/>
                  </a:cubicBezTo>
                  <a:cubicBezTo>
                    <a:pt x="387" y="405"/>
                    <a:pt x="402" y="388"/>
                    <a:pt x="401" y="368"/>
                  </a:cubicBezTo>
                  <a:cubicBezTo>
                    <a:pt x="400" y="348"/>
                    <a:pt x="383" y="333"/>
                    <a:pt x="363" y="334"/>
                  </a:cubicBezTo>
                  <a:close/>
                  <a:moveTo>
                    <a:pt x="294" y="356"/>
                  </a:moveTo>
                  <a:cubicBezTo>
                    <a:pt x="295" y="356"/>
                    <a:pt x="296" y="357"/>
                    <a:pt x="296" y="358"/>
                  </a:cubicBezTo>
                  <a:cubicBezTo>
                    <a:pt x="296" y="359"/>
                    <a:pt x="296" y="360"/>
                    <a:pt x="295" y="360"/>
                  </a:cubicBezTo>
                  <a:cubicBezTo>
                    <a:pt x="294" y="360"/>
                    <a:pt x="293" y="359"/>
                    <a:pt x="293" y="358"/>
                  </a:cubicBezTo>
                  <a:cubicBezTo>
                    <a:pt x="292" y="357"/>
                    <a:pt x="293" y="356"/>
                    <a:pt x="294" y="356"/>
                  </a:cubicBezTo>
                  <a:close/>
                  <a:moveTo>
                    <a:pt x="296" y="335"/>
                  </a:moveTo>
                  <a:cubicBezTo>
                    <a:pt x="298" y="334"/>
                    <a:pt x="300" y="336"/>
                    <a:pt x="301" y="338"/>
                  </a:cubicBezTo>
                  <a:cubicBezTo>
                    <a:pt x="301" y="341"/>
                    <a:pt x="299" y="343"/>
                    <a:pt x="297" y="343"/>
                  </a:cubicBezTo>
                  <a:cubicBezTo>
                    <a:pt x="294" y="344"/>
                    <a:pt x="292" y="342"/>
                    <a:pt x="292" y="340"/>
                  </a:cubicBezTo>
                  <a:cubicBezTo>
                    <a:pt x="291" y="337"/>
                    <a:pt x="293" y="335"/>
                    <a:pt x="296" y="335"/>
                  </a:cubicBezTo>
                  <a:close/>
                  <a:moveTo>
                    <a:pt x="292" y="348"/>
                  </a:moveTo>
                  <a:cubicBezTo>
                    <a:pt x="293" y="348"/>
                    <a:pt x="295" y="349"/>
                    <a:pt x="295" y="351"/>
                  </a:cubicBezTo>
                  <a:cubicBezTo>
                    <a:pt x="296" y="353"/>
                    <a:pt x="294" y="354"/>
                    <a:pt x="293" y="354"/>
                  </a:cubicBezTo>
                  <a:cubicBezTo>
                    <a:pt x="291" y="355"/>
                    <a:pt x="289" y="353"/>
                    <a:pt x="289" y="352"/>
                  </a:cubicBezTo>
                  <a:cubicBezTo>
                    <a:pt x="288" y="350"/>
                    <a:pt x="290" y="348"/>
                    <a:pt x="292" y="348"/>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Freeform 8"/>
            <p:cNvSpPr>
              <a:spLocks noEditPoints="1"/>
            </p:cNvSpPr>
            <p:nvPr/>
          </p:nvSpPr>
          <p:spPr bwMode="auto">
            <a:xfrm>
              <a:off x="3076575" y="3046412"/>
              <a:ext cx="1304925" cy="1425575"/>
            </a:xfrm>
            <a:custGeom>
              <a:avLst/>
              <a:gdLst/>
              <a:ahLst/>
              <a:cxnLst>
                <a:cxn ang="0">
                  <a:pos x="336" y="379"/>
                </a:cxn>
                <a:cxn ang="0">
                  <a:pos x="189" y="276"/>
                </a:cxn>
                <a:cxn ang="0">
                  <a:pos x="233" y="316"/>
                </a:cxn>
                <a:cxn ang="0">
                  <a:pos x="270" y="316"/>
                </a:cxn>
                <a:cxn ang="0">
                  <a:pos x="348" y="298"/>
                </a:cxn>
                <a:cxn ang="0">
                  <a:pos x="296" y="275"/>
                </a:cxn>
                <a:cxn ang="0">
                  <a:pos x="203" y="277"/>
                </a:cxn>
                <a:cxn ang="0">
                  <a:pos x="231" y="241"/>
                </a:cxn>
                <a:cxn ang="0">
                  <a:pos x="217" y="263"/>
                </a:cxn>
                <a:cxn ang="0">
                  <a:pos x="181" y="170"/>
                </a:cxn>
                <a:cxn ang="0">
                  <a:pos x="182" y="198"/>
                </a:cxn>
                <a:cxn ang="0">
                  <a:pos x="102" y="150"/>
                </a:cxn>
                <a:cxn ang="0">
                  <a:pos x="67" y="135"/>
                </a:cxn>
                <a:cxn ang="0">
                  <a:pos x="131" y="12"/>
                </a:cxn>
                <a:cxn ang="0">
                  <a:pos x="4" y="35"/>
                </a:cxn>
                <a:cxn ang="0">
                  <a:pos x="33" y="22"/>
                </a:cxn>
                <a:cxn ang="0">
                  <a:pos x="263" y="216"/>
                </a:cxn>
                <a:cxn ang="0">
                  <a:pos x="11" y="113"/>
                </a:cxn>
                <a:cxn ang="0">
                  <a:pos x="240" y="44"/>
                </a:cxn>
                <a:cxn ang="0">
                  <a:pos x="282" y="265"/>
                </a:cxn>
                <a:cxn ang="0">
                  <a:pos x="347" y="24"/>
                </a:cxn>
                <a:cxn ang="0">
                  <a:pos x="312" y="13"/>
                </a:cxn>
                <a:cxn ang="0">
                  <a:pos x="242" y="3"/>
                </a:cxn>
                <a:cxn ang="0">
                  <a:pos x="224" y="16"/>
                </a:cxn>
                <a:cxn ang="0">
                  <a:pos x="48" y="20"/>
                </a:cxn>
                <a:cxn ang="0">
                  <a:pos x="63" y="12"/>
                </a:cxn>
                <a:cxn ang="0">
                  <a:pos x="31" y="37"/>
                </a:cxn>
                <a:cxn ang="0">
                  <a:pos x="330" y="100"/>
                </a:cxn>
                <a:cxn ang="0">
                  <a:pos x="125" y="18"/>
                </a:cxn>
                <a:cxn ang="0">
                  <a:pos x="347" y="104"/>
                </a:cxn>
                <a:cxn ang="0">
                  <a:pos x="327" y="130"/>
                </a:cxn>
                <a:cxn ang="0">
                  <a:pos x="348" y="244"/>
                </a:cxn>
                <a:cxn ang="0">
                  <a:pos x="344" y="210"/>
                </a:cxn>
                <a:cxn ang="0">
                  <a:pos x="282" y="247"/>
                </a:cxn>
                <a:cxn ang="0">
                  <a:pos x="47" y="62"/>
                </a:cxn>
                <a:cxn ang="0">
                  <a:pos x="67" y="120"/>
                </a:cxn>
                <a:cxn ang="0">
                  <a:pos x="14" y="108"/>
                </a:cxn>
                <a:cxn ang="0">
                  <a:pos x="140" y="54"/>
                </a:cxn>
                <a:cxn ang="0">
                  <a:pos x="33" y="98"/>
                </a:cxn>
                <a:cxn ang="0">
                  <a:pos x="27" y="163"/>
                </a:cxn>
                <a:cxn ang="0">
                  <a:pos x="54" y="129"/>
                </a:cxn>
                <a:cxn ang="0">
                  <a:pos x="324" y="97"/>
                </a:cxn>
                <a:cxn ang="0">
                  <a:pos x="250" y="57"/>
                </a:cxn>
                <a:cxn ang="0">
                  <a:pos x="274" y="110"/>
                </a:cxn>
                <a:cxn ang="0">
                  <a:pos x="294" y="195"/>
                </a:cxn>
                <a:cxn ang="0">
                  <a:pos x="311" y="97"/>
                </a:cxn>
                <a:cxn ang="0">
                  <a:pos x="204" y="33"/>
                </a:cxn>
                <a:cxn ang="0">
                  <a:pos x="232" y="50"/>
                </a:cxn>
                <a:cxn ang="0">
                  <a:pos x="260" y="45"/>
                </a:cxn>
                <a:cxn ang="0">
                  <a:pos x="302" y="149"/>
                </a:cxn>
                <a:cxn ang="0">
                  <a:pos x="142" y="87"/>
                </a:cxn>
                <a:cxn ang="0">
                  <a:pos x="269" y="138"/>
                </a:cxn>
                <a:cxn ang="0">
                  <a:pos x="116" y="101"/>
                </a:cxn>
                <a:cxn ang="0">
                  <a:pos x="227" y="156"/>
                </a:cxn>
                <a:cxn ang="0">
                  <a:pos x="262" y="79"/>
                </a:cxn>
                <a:cxn ang="0">
                  <a:pos x="242" y="215"/>
                </a:cxn>
                <a:cxn ang="0">
                  <a:pos x="215" y="115"/>
                </a:cxn>
                <a:cxn ang="0">
                  <a:pos x="217" y="151"/>
                </a:cxn>
                <a:cxn ang="0">
                  <a:pos x="254" y="167"/>
                </a:cxn>
                <a:cxn ang="0">
                  <a:pos x="178" y="160"/>
                </a:cxn>
                <a:cxn ang="0">
                  <a:pos x="222" y="122"/>
                </a:cxn>
                <a:cxn ang="0">
                  <a:pos x="179" y="89"/>
                </a:cxn>
                <a:cxn ang="0">
                  <a:pos x="116" y="144"/>
                </a:cxn>
              </a:cxnLst>
              <a:rect l="0" t="0" r="r" b="b"/>
              <a:pathLst>
                <a:path w="354" h="387">
                  <a:moveTo>
                    <a:pt x="135" y="111"/>
                  </a:moveTo>
                  <a:cubicBezTo>
                    <a:pt x="135" y="113"/>
                    <a:pt x="137" y="114"/>
                    <a:pt x="139" y="114"/>
                  </a:cubicBezTo>
                  <a:cubicBezTo>
                    <a:pt x="141" y="114"/>
                    <a:pt x="142" y="113"/>
                    <a:pt x="142" y="111"/>
                  </a:cubicBezTo>
                  <a:cubicBezTo>
                    <a:pt x="142" y="109"/>
                    <a:pt x="141" y="107"/>
                    <a:pt x="139" y="107"/>
                  </a:cubicBezTo>
                  <a:cubicBezTo>
                    <a:pt x="137" y="107"/>
                    <a:pt x="136" y="109"/>
                    <a:pt x="135" y="111"/>
                  </a:cubicBezTo>
                  <a:close/>
                  <a:moveTo>
                    <a:pt x="176" y="153"/>
                  </a:moveTo>
                  <a:cubicBezTo>
                    <a:pt x="176" y="154"/>
                    <a:pt x="177" y="154"/>
                    <a:pt x="178" y="154"/>
                  </a:cubicBezTo>
                  <a:cubicBezTo>
                    <a:pt x="179" y="154"/>
                    <a:pt x="179" y="154"/>
                    <a:pt x="179" y="153"/>
                  </a:cubicBezTo>
                  <a:cubicBezTo>
                    <a:pt x="180" y="152"/>
                    <a:pt x="179" y="151"/>
                    <a:pt x="178" y="151"/>
                  </a:cubicBezTo>
                  <a:cubicBezTo>
                    <a:pt x="177" y="151"/>
                    <a:pt x="176" y="151"/>
                    <a:pt x="176" y="153"/>
                  </a:cubicBezTo>
                  <a:close/>
                  <a:moveTo>
                    <a:pt x="286" y="277"/>
                  </a:moveTo>
                  <a:cubicBezTo>
                    <a:pt x="286" y="278"/>
                    <a:pt x="286" y="279"/>
                    <a:pt x="287" y="279"/>
                  </a:cubicBezTo>
                  <a:cubicBezTo>
                    <a:pt x="288" y="279"/>
                    <a:pt x="289" y="278"/>
                    <a:pt x="289" y="277"/>
                  </a:cubicBezTo>
                  <a:cubicBezTo>
                    <a:pt x="289" y="276"/>
                    <a:pt x="289" y="275"/>
                    <a:pt x="288" y="275"/>
                  </a:cubicBezTo>
                  <a:cubicBezTo>
                    <a:pt x="286" y="275"/>
                    <a:pt x="286" y="276"/>
                    <a:pt x="286" y="277"/>
                  </a:cubicBezTo>
                  <a:close/>
                  <a:moveTo>
                    <a:pt x="280" y="276"/>
                  </a:moveTo>
                  <a:cubicBezTo>
                    <a:pt x="280" y="277"/>
                    <a:pt x="281" y="278"/>
                    <a:pt x="282" y="278"/>
                  </a:cubicBezTo>
                  <a:cubicBezTo>
                    <a:pt x="283" y="278"/>
                    <a:pt x="284" y="277"/>
                    <a:pt x="284" y="276"/>
                  </a:cubicBezTo>
                  <a:cubicBezTo>
                    <a:pt x="284" y="275"/>
                    <a:pt x="283" y="274"/>
                    <a:pt x="282" y="274"/>
                  </a:cubicBezTo>
                  <a:cubicBezTo>
                    <a:pt x="281" y="274"/>
                    <a:pt x="280" y="275"/>
                    <a:pt x="280" y="276"/>
                  </a:cubicBezTo>
                  <a:close/>
                  <a:moveTo>
                    <a:pt x="282" y="282"/>
                  </a:moveTo>
                  <a:cubicBezTo>
                    <a:pt x="282" y="283"/>
                    <a:pt x="283" y="283"/>
                    <a:pt x="284" y="283"/>
                  </a:cubicBezTo>
                  <a:cubicBezTo>
                    <a:pt x="285" y="283"/>
                    <a:pt x="286" y="283"/>
                    <a:pt x="286" y="282"/>
                  </a:cubicBezTo>
                  <a:cubicBezTo>
                    <a:pt x="286" y="281"/>
                    <a:pt x="285" y="280"/>
                    <a:pt x="284" y="280"/>
                  </a:cubicBezTo>
                  <a:cubicBezTo>
                    <a:pt x="283" y="280"/>
                    <a:pt x="282" y="281"/>
                    <a:pt x="282" y="282"/>
                  </a:cubicBezTo>
                  <a:close/>
                  <a:moveTo>
                    <a:pt x="286" y="284"/>
                  </a:moveTo>
                  <a:cubicBezTo>
                    <a:pt x="286" y="287"/>
                    <a:pt x="288" y="289"/>
                    <a:pt x="291" y="289"/>
                  </a:cubicBezTo>
                  <a:cubicBezTo>
                    <a:pt x="294" y="289"/>
                    <a:pt x="297" y="287"/>
                    <a:pt x="297" y="284"/>
                  </a:cubicBezTo>
                  <a:cubicBezTo>
                    <a:pt x="297" y="281"/>
                    <a:pt x="294" y="279"/>
                    <a:pt x="291" y="279"/>
                  </a:cubicBezTo>
                  <a:cubicBezTo>
                    <a:pt x="288" y="279"/>
                    <a:pt x="286" y="281"/>
                    <a:pt x="286" y="284"/>
                  </a:cubicBezTo>
                  <a:close/>
                  <a:moveTo>
                    <a:pt x="322" y="334"/>
                  </a:moveTo>
                  <a:cubicBezTo>
                    <a:pt x="322" y="335"/>
                    <a:pt x="323" y="336"/>
                    <a:pt x="324" y="336"/>
                  </a:cubicBezTo>
                  <a:cubicBezTo>
                    <a:pt x="325" y="336"/>
                    <a:pt x="326" y="335"/>
                    <a:pt x="326" y="334"/>
                  </a:cubicBezTo>
                  <a:cubicBezTo>
                    <a:pt x="326" y="333"/>
                    <a:pt x="325" y="332"/>
                    <a:pt x="324" y="332"/>
                  </a:cubicBezTo>
                  <a:cubicBezTo>
                    <a:pt x="323" y="332"/>
                    <a:pt x="322" y="333"/>
                    <a:pt x="322" y="334"/>
                  </a:cubicBezTo>
                  <a:close/>
                  <a:moveTo>
                    <a:pt x="333" y="379"/>
                  </a:moveTo>
                  <a:cubicBezTo>
                    <a:pt x="333" y="380"/>
                    <a:pt x="333" y="381"/>
                    <a:pt x="334" y="381"/>
                  </a:cubicBezTo>
                  <a:cubicBezTo>
                    <a:pt x="335" y="381"/>
                    <a:pt x="336" y="381"/>
                    <a:pt x="336" y="379"/>
                  </a:cubicBezTo>
                  <a:cubicBezTo>
                    <a:pt x="336" y="378"/>
                    <a:pt x="335" y="378"/>
                    <a:pt x="334" y="378"/>
                  </a:cubicBezTo>
                  <a:cubicBezTo>
                    <a:pt x="333" y="378"/>
                    <a:pt x="333" y="378"/>
                    <a:pt x="333" y="379"/>
                  </a:cubicBezTo>
                  <a:close/>
                  <a:moveTo>
                    <a:pt x="329" y="376"/>
                  </a:moveTo>
                  <a:cubicBezTo>
                    <a:pt x="329" y="377"/>
                    <a:pt x="330" y="378"/>
                    <a:pt x="331" y="378"/>
                  </a:cubicBezTo>
                  <a:cubicBezTo>
                    <a:pt x="332" y="378"/>
                    <a:pt x="333" y="377"/>
                    <a:pt x="333" y="376"/>
                  </a:cubicBezTo>
                  <a:cubicBezTo>
                    <a:pt x="333" y="375"/>
                    <a:pt x="332" y="374"/>
                    <a:pt x="331" y="374"/>
                  </a:cubicBezTo>
                  <a:cubicBezTo>
                    <a:pt x="330" y="374"/>
                    <a:pt x="329" y="375"/>
                    <a:pt x="329" y="376"/>
                  </a:cubicBezTo>
                  <a:close/>
                  <a:moveTo>
                    <a:pt x="348" y="348"/>
                  </a:moveTo>
                  <a:cubicBezTo>
                    <a:pt x="348" y="349"/>
                    <a:pt x="349" y="349"/>
                    <a:pt x="350" y="349"/>
                  </a:cubicBezTo>
                  <a:cubicBezTo>
                    <a:pt x="351" y="349"/>
                    <a:pt x="352" y="349"/>
                    <a:pt x="352" y="348"/>
                  </a:cubicBezTo>
                  <a:cubicBezTo>
                    <a:pt x="352" y="347"/>
                    <a:pt x="351" y="346"/>
                    <a:pt x="350" y="346"/>
                  </a:cubicBezTo>
                  <a:cubicBezTo>
                    <a:pt x="349" y="346"/>
                    <a:pt x="348" y="346"/>
                    <a:pt x="348" y="348"/>
                  </a:cubicBezTo>
                  <a:close/>
                  <a:moveTo>
                    <a:pt x="347" y="335"/>
                  </a:moveTo>
                  <a:cubicBezTo>
                    <a:pt x="347" y="336"/>
                    <a:pt x="348" y="336"/>
                    <a:pt x="349" y="336"/>
                  </a:cubicBezTo>
                  <a:cubicBezTo>
                    <a:pt x="350" y="336"/>
                    <a:pt x="351" y="336"/>
                    <a:pt x="351" y="335"/>
                  </a:cubicBezTo>
                  <a:cubicBezTo>
                    <a:pt x="351" y="334"/>
                    <a:pt x="350" y="333"/>
                    <a:pt x="349" y="333"/>
                  </a:cubicBezTo>
                  <a:cubicBezTo>
                    <a:pt x="348" y="333"/>
                    <a:pt x="347" y="334"/>
                    <a:pt x="347" y="335"/>
                  </a:cubicBezTo>
                  <a:close/>
                  <a:moveTo>
                    <a:pt x="347" y="369"/>
                  </a:moveTo>
                  <a:cubicBezTo>
                    <a:pt x="347" y="371"/>
                    <a:pt x="348" y="373"/>
                    <a:pt x="350" y="373"/>
                  </a:cubicBezTo>
                  <a:cubicBezTo>
                    <a:pt x="352" y="373"/>
                    <a:pt x="354" y="371"/>
                    <a:pt x="354" y="369"/>
                  </a:cubicBezTo>
                  <a:cubicBezTo>
                    <a:pt x="354" y="367"/>
                    <a:pt x="352" y="366"/>
                    <a:pt x="350" y="366"/>
                  </a:cubicBezTo>
                  <a:cubicBezTo>
                    <a:pt x="348" y="366"/>
                    <a:pt x="347" y="367"/>
                    <a:pt x="347" y="369"/>
                  </a:cubicBezTo>
                  <a:close/>
                  <a:moveTo>
                    <a:pt x="344" y="342"/>
                  </a:moveTo>
                  <a:cubicBezTo>
                    <a:pt x="344" y="343"/>
                    <a:pt x="346" y="345"/>
                    <a:pt x="348" y="345"/>
                  </a:cubicBezTo>
                  <a:cubicBezTo>
                    <a:pt x="350" y="345"/>
                    <a:pt x="351" y="343"/>
                    <a:pt x="351" y="342"/>
                  </a:cubicBezTo>
                  <a:cubicBezTo>
                    <a:pt x="351" y="340"/>
                    <a:pt x="350" y="338"/>
                    <a:pt x="348" y="338"/>
                  </a:cubicBezTo>
                  <a:cubicBezTo>
                    <a:pt x="346" y="338"/>
                    <a:pt x="344" y="340"/>
                    <a:pt x="344" y="342"/>
                  </a:cubicBezTo>
                  <a:close/>
                  <a:moveTo>
                    <a:pt x="322" y="340"/>
                  </a:moveTo>
                  <a:cubicBezTo>
                    <a:pt x="322" y="342"/>
                    <a:pt x="324" y="343"/>
                    <a:pt x="326" y="344"/>
                  </a:cubicBezTo>
                  <a:cubicBezTo>
                    <a:pt x="327" y="344"/>
                    <a:pt x="329" y="342"/>
                    <a:pt x="329" y="340"/>
                  </a:cubicBezTo>
                  <a:cubicBezTo>
                    <a:pt x="329" y="338"/>
                    <a:pt x="328" y="337"/>
                    <a:pt x="326" y="337"/>
                  </a:cubicBezTo>
                  <a:cubicBezTo>
                    <a:pt x="324" y="337"/>
                    <a:pt x="322" y="338"/>
                    <a:pt x="322" y="340"/>
                  </a:cubicBezTo>
                  <a:close/>
                  <a:moveTo>
                    <a:pt x="337" y="379"/>
                  </a:moveTo>
                  <a:cubicBezTo>
                    <a:pt x="337" y="384"/>
                    <a:pt x="340" y="387"/>
                    <a:pt x="345" y="387"/>
                  </a:cubicBezTo>
                  <a:cubicBezTo>
                    <a:pt x="349" y="387"/>
                    <a:pt x="352" y="384"/>
                    <a:pt x="352" y="380"/>
                  </a:cubicBezTo>
                  <a:cubicBezTo>
                    <a:pt x="352" y="376"/>
                    <a:pt x="349" y="372"/>
                    <a:pt x="345" y="372"/>
                  </a:cubicBezTo>
                  <a:cubicBezTo>
                    <a:pt x="341" y="372"/>
                    <a:pt x="337" y="375"/>
                    <a:pt x="337" y="379"/>
                  </a:cubicBezTo>
                  <a:close/>
                  <a:moveTo>
                    <a:pt x="189" y="276"/>
                  </a:moveTo>
                  <a:cubicBezTo>
                    <a:pt x="189" y="277"/>
                    <a:pt x="190" y="278"/>
                    <a:pt x="191" y="278"/>
                  </a:cubicBezTo>
                  <a:cubicBezTo>
                    <a:pt x="192" y="278"/>
                    <a:pt x="193" y="277"/>
                    <a:pt x="193" y="276"/>
                  </a:cubicBezTo>
                  <a:cubicBezTo>
                    <a:pt x="193" y="275"/>
                    <a:pt x="192" y="274"/>
                    <a:pt x="191" y="274"/>
                  </a:cubicBezTo>
                  <a:cubicBezTo>
                    <a:pt x="190" y="274"/>
                    <a:pt x="189" y="275"/>
                    <a:pt x="189" y="276"/>
                  </a:cubicBezTo>
                  <a:close/>
                  <a:moveTo>
                    <a:pt x="194" y="278"/>
                  </a:moveTo>
                  <a:cubicBezTo>
                    <a:pt x="194" y="279"/>
                    <a:pt x="194" y="280"/>
                    <a:pt x="195" y="280"/>
                  </a:cubicBezTo>
                  <a:cubicBezTo>
                    <a:pt x="196" y="280"/>
                    <a:pt x="197" y="279"/>
                    <a:pt x="197" y="278"/>
                  </a:cubicBezTo>
                  <a:cubicBezTo>
                    <a:pt x="197" y="277"/>
                    <a:pt x="196" y="276"/>
                    <a:pt x="195" y="276"/>
                  </a:cubicBezTo>
                  <a:cubicBezTo>
                    <a:pt x="194" y="276"/>
                    <a:pt x="194" y="277"/>
                    <a:pt x="194" y="278"/>
                  </a:cubicBezTo>
                  <a:close/>
                  <a:moveTo>
                    <a:pt x="205" y="285"/>
                  </a:moveTo>
                  <a:cubicBezTo>
                    <a:pt x="205" y="287"/>
                    <a:pt x="207" y="288"/>
                    <a:pt x="208" y="288"/>
                  </a:cubicBezTo>
                  <a:cubicBezTo>
                    <a:pt x="210" y="288"/>
                    <a:pt x="212" y="287"/>
                    <a:pt x="212" y="285"/>
                  </a:cubicBezTo>
                  <a:cubicBezTo>
                    <a:pt x="212" y="283"/>
                    <a:pt x="210" y="282"/>
                    <a:pt x="208" y="282"/>
                  </a:cubicBezTo>
                  <a:cubicBezTo>
                    <a:pt x="207" y="282"/>
                    <a:pt x="205" y="283"/>
                    <a:pt x="205" y="285"/>
                  </a:cubicBezTo>
                  <a:close/>
                  <a:moveTo>
                    <a:pt x="197" y="282"/>
                  </a:moveTo>
                  <a:cubicBezTo>
                    <a:pt x="197" y="284"/>
                    <a:pt x="199" y="285"/>
                    <a:pt x="201" y="285"/>
                  </a:cubicBezTo>
                  <a:cubicBezTo>
                    <a:pt x="203" y="285"/>
                    <a:pt x="204" y="284"/>
                    <a:pt x="204" y="282"/>
                  </a:cubicBezTo>
                  <a:cubicBezTo>
                    <a:pt x="204" y="280"/>
                    <a:pt x="203" y="279"/>
                    <a:pt x="201" y="279"/>
                  </a:cubicBezTo>
                  <a:cubicBezTo>
                    <a:pt x="199" y="279"/>
                    <a:pt x="197" y="280"/>
                    <a:pt x="197" y="282"/>
                  </a:cubicBezTo>
                  <a:close/>
                  <a:moveTo>
                    <a:pt x="198" y="275"/>
                  </a:moveTo>
                  <a:cubicBezTo>
                    <a:pt x="198" y="276"/>
                    <a:pt x="199" y="277"/>
                    <a:pt x="200" y="277"/>
                  </a:cubicBezTo>
                  <a:cubicBezTo>
                    <a:pt x="201" y="277"/>
                    <a:pt x="202" y="276"/>
                    <a:pt x="202" y="275"/>
                  </a:cubicBezTo>
                  <a:cubicBezTo>
                    <a:pt x="202" y="274"/>
                    <a:pt x="201" y="273"/>
                    <a:pt x="200" y="273"/>
                  </a:cubicBezTo>
                  <a:cubicBezTo>
                    <a:pt x="199" y="273"/>
                    <a:pt x="198" y="274"/>
                    <a:pt x="198" y="275"/>
                  </a:cubicBezTo>
                  <a:close/>
                  <a:moveTo>
                    <a:pt x="213" y="271"/>
                  </a:moveTo>
                  <a:cubicBezTo>
                    <a:pt x="213" y="272"/>
                    <a:pt x="213" y="273"/>
                    <a:pt x="214" y="273"/>
                  </a:cubicBezTo>
                  <a:cubicBezTo>
                    <a:pt x="216" y="273"/>
                    <a:pt x="216" y="272"/>
                    <a:pt x="216" y="271"/>
                  </a:cubicBezTo>
                  <a:cubicBezTo>
                    <a:pt x="216" y="270"/>
                    <a:pt x="216" y="269"/>
                    <a:pt x="215" y="269"/>
                  </a:cubicBezTo>
                  <a:cubicBezTo>
                    <a:pt x="213" y="269"/>
                    <a:pt x="213" y="270"/>
                    <a:pt x="213" y="271"/>
                  </a:cubicBezTo>
                  <a:close/>
                  <a:moveTo>
                    <a:pt x="208" y="272"/>
                  </a:moveTo>
                  <a:cubicBezTo>
                    <a:pt x="208" y="273"/>
                    <a:pt x="209" y="273"/>
                    <a:pt x="210" y="273"/>
                  </a:cubicBezTo>
                  <a:cubicBezTo>
                    <a:pt x="211" y="273"/>
                    <a:pt x="212" y="273"/>
                    <a:pt x="212" y="272"/>
                  </a:cubicBezTo>
                  <a:cubicBezTo>
                    <a:pt x="212" y="271"/>
                    <a:pt x="211" y="270"/>
                    <a:pt x="210" y="270"/>
                  </a:cubicBezTo>
                  <a:cubicBezTo>
                    <a:pt x="209" y="270"/>
                    <a:pt x="208" y="270"/>
                    <a:pt x="208" y="272"/>
                  </a:cubicBezTo>
                  <a:close/>
                  <a:moveTo>
                    <a:pt x="230" y="320"/>
                  </a:moveTo>
                  <a:cubicBezTo>
                    <a:pt x="230" y="322"/>
                    <a:pt x="231" y="323"/>
                    <a:pt x="233" y="323"/>
                  </a:cubicBezTo>
                  <a:cubicBezTo>
                    <a:pt x="235" y="323"/>
                    <a:pt x="236" y="322"/>
                    <a:pt x="236" y="320"/>
                  </a:cubicBezTo>
                  <a:cubicBezTo>
                    <a:pt x="236" y="318"/>
                    <a:pt x="235" y="316"/>
                    <a:pt x="233" y="316"/>
                  </a:cubicBezTo>
                  <a:cubicBezTo>
                    <a:pt x="231" y="316"/>
                    <a:pt x="230" y="318"/>
                    <a:pt x="230" y="320"/>
                  </a:cubicBezTo>
                  <a:close/>
                  <a:moveTo>
                    <a:pt x="236" y="324"/>
                  </a:moveTo>
                  <a:cubicBezTo>
                    <a:pt x="236" y="326"/>
                    <a:pt x="236" y="326"/>
                    <a:pt x="237" y="326"/>
                  </a:cubicBezTo>
                  <a:cubicBezTo>
                    <a:pt x="238" y="326"/>
                    <a:pt x="239" y="326"/>
                    <a:pt x="239" y="325"/>
                  </a:cubicBezTo>
                  <a:cubicBezTo>
                    <a:pt x="239" y="323"/>
                    <a:pt x="238" y="323"/>
                    <a:pt x="237" y="323"/>
                  </a:cubicBezTo>
                  <a:cubicBezTo>
                    <a:pt x="236" y="323"/>
                    <a:pt x="236" y="323"/>
                    <a:pt x="236" y="324"/>
                  </a:cubicBezTo>
                  <a:close/>
                  <a:moveTo>
                    <a:pt x="245" y="311"/>
                  </a:moveTo>
                  <a:cubicBezTo>
                    <a:pt x="245" y="313"/>
                    <a:pt x="246" y="313"/>
                    <a:pt x="247" y="313"/>
                  </a:cubicBezTo>
                  <a:cubicBezTo>
                    <a:pt x="248" y="313"/>
                    <a:pt x="249" y="313"/>
                    <a:pt x="249" y="312"/>
                  </a:cubicBezTo>
                  <a:cubicBezTo>
                    <a:pt x="249" y="311"/>
                    <a:pt x="248" y="310"/>
                    <a:pt x="247" y="310"/>
                  </a:cubicBezTo>
                  <a:cubicBezTo>
                    <a:pt x="246" y="310"/>
                    <a:pt x="245" y="310"/>
                    <a:pt x="245" y="311"/>
                  </a:cubicBezTo>
                  <a:close/>
                  <a:moveTo>
                    <a:pt x="261" y="315"/>
                  </a:moveTo>
                  <a:cubicBezTo>
                    <a:pt x="261" y="316"/>
                    <a:pt x="262" y="317"/>
                    <a:pt x="263" y="317"/>
                  </a:cubicBezTo>
                  <a:cubicBezTo>
                    <a:pt x="264" y="317"/>
                    <a:pt x="265" y="316"/>
                    <a:pt x="265" y="315"/>
                  </a:cubicBezTo>
                  <a:cubicBezTo>
                    <a:pt x="265" y="314"/>
                    <a:pt x="264" y="313"/>
                    <a:pt x="263" y="313"/>
                  </a:cubicBezTo>
                  <a:cubicBezTo>
                    <a:pt x="262" y="313"/>
                    <a:pt x="261" y="314"/>
                    <a:pt x="261" y="315"/>
                  </a:cubicBezTo>
                  <a:close/>
                  <a:moveTo>
                    <a:pt x="255" y="323"/>
                  </a:moveTo>
                  <a:cubicBezTo>
                    <a:pt x="255" y="324"/>
                    <a:pt x="256" y="325"/>
                    <a:pt x="257" y="325"/>
                  </a:cubicBezTo>
                  <a:cubicBezTo>
                    <a:pt x="258" y="325"/>
                    <a:pt x="259" y="324"/>
                    <a:pt x="259" y="323"/>
                  </a:cubicBezTo>
                  <a:cubicBezTo>
                    <a:pt x="259" y="322"/>
                    <a:pt x="258" y="321"/>
                    <a:pt x="257" y="321"/>
                  </a:cubicBezTo>
                  <a:cubicBezTo>
                    <a:pt x="256" y="321"/>
                    <a:pt x="255" y="322"/>
                    <a:pt x="255" y="323"/>
                  </a:cubicBezTo>
                  <a:close/>
                  <a:moveTo>
                    <a:pt x="256" y="308"/>
                  </a:moveTo>
                  <a:cubicBezTo>
                    <a:pt x="256" y="309"/>
                    <a:pt x="257" y="310"/>
                    <a:pt x="258" y="310"/>
                  </a:cubicBezTo>
                  <a:cubicBezTo>
                    <a:pt x="259" y="310"/>
                    <a:pt x="259" y="309"/>
                    <a:pt x="259" y="308"/>
                  </a:cubicBezTo>
                  <a:cubicBezTo>
                    <a:pt x="259" y="307"/>
                    <a:pt x="259" y="307"/>
                    <a:pt x="258" y="307"/>
                  </a:cubicBezTo>
                  <a:cubicBezTo>
                    <a:pt x="257" y="307"/>
                    <a:pt x="256" y="307"/>
                    <a:pt x="256" y="308"/>
                  </a:cubicBezTo>
                  <a:close/>
                  <a:moveTo>
                    <a:pt x="237" y="318"/>
                  </a:moveTo>
                  <a:cubicBezTo>
                    <a:pt x="237" y="321"/>
                    <a:pt x="239" y="323"/>
                    <a:pt x="242" y="323"/>
                  </a:cubicBezTo>
                  <a:cubicBezTo>
                    <a:pt x="245" y="323"/>
                    <a:pt x="247" y="321"/>
                    <a:pt x="247" y="318"/>
                  </a:cubicBezTo>
                  <a:cubicBezTo>
                    <a:pt x="248" y="315"/>
                    <a:pt x="245" y="312"/>
                    <a:pt x="242" y="312"/>
                  </a:cubicBezTo>
                  <a:cubicBezTo>
                    <a:pt x="239" y="312"/>
                    <a:pt x="237" y="315"/>
                    <a:pt x="237" y="318"/>
                  </a:cubicBezTo>
                  <a:close/>
                  <a:moveTo>
                    <a:pt x="249" y="316"/>
                  </a:moveTo>
                  <a:cubicBezTo>
                    <a:pt x="249" y="318"/>
                    <a:pt x="251" y="321"/>
                    <a:pt x="254" y="321"/>
                  </a:cubicBezTo>
                  <a:cubicBezTo>
                    <a:pt x="257" y="321"/>
                    <a:pt x="259" y="319"/>
                    <a:pt x="259" y="316"/>
                  </a:cubicBezTo>
                  <a:cubicBezTo>
                    <a:pt x="260" y="313"/>
                    <a:pt x="257" y="310"/>
                    <a:pt x="254" y="310"/>
                  </a:cubicBezTo>
                  <a:cubicBezTo>
                    <a:pt x="251" y="310"/>
                    <a:pt x="249" y="313"/>
                    <a:pt x="249" y="316"/>
                  </a:cubicBezTo>
                  <a:close/>
                  <a:moveTo>
                    <a:pt x="268" y="314"/>
                  </a:moveTo>
                  <a:cubicBezTo>
                    <a:pt x="268" y="315"/>
                    <a:pt x="269" y="316"/>
                    <a:pt x="270" y="316"/>
                  </a:cubicBezTo>
                  <a:cubicBezTo>
                    <a:pt x="271" y="316"/>
                    <a:pt x="272" y="315"/>
                    <a:pt x="272" y="314"/>
                  </a:cubicBezTo>
                  <a:cubicBezTo>
                    <a:pt x="272" y="313"/>
                    <a:pt x="271" y="312"/>
                    <a:pt x="270" y="312"/>
                  </a:cubicBezTo>
                  <a:cubicBezTo>
                    <a:pt x="269" y="312"/>
                    <a:pt x="268" y="313"/>
                    <a:pt x="268" y="314"/>
                  </a:cubicBezTo>
                  <a:close/>
                  <a:moveTo>
                    <a:pt x="271" y="317"/>
                  </a:moveTo>
                  <a:cubicBezTo>
                    <a:pt x="271" y="318"/>
                    <a:pt x="272" y="319"/>
                    <a:pt x="273" y="319"/>
                  </a:cubicBezTo>
                  <a:cubicBezTo>
                    <a:pt x="274" y="319"/>
                    <a:pt x="275" y="318"/>
                    <a:pt x="275" y="317"/>
                  </a:cubicBezTo>
                  <a:cubicBezTo>
                    <a:pt x="275" y="316"/>
                    <a:pt x="274" y="315"/>
                    <a:pt x="273" y="315"/>
                  </a:cubicBezTo>
                  <a:cubicBezTo>
                    <a:pt x="272" y="315"/>
                    <a:pt x="271" y="316"/>
                    <a:pt x="271" y="317"/>
                  </a:cubicBezTo>
                  <a:close/>
                  <a:moveTo>
                    <a:pt x="305" y="303"/>
                  </a:moveTo>
                  <a:cubicBezTo>
                    <a:pt x="305" y="304"/>
                    <a:pt x="306" y="305"/>
                    <a:pt x="307" y="305"/>
                  </a:cubicBezTo>
                  <a:cubicBezTo>
                    <a:pt x="308" y="305"/>
                    <a:pt x="309" y="304"/>
                    <a:pt x="309" y="303"/>
                  </a:cubicBezTo>
                  <a:cubicBezTo>
                    <a:pt x="309" y="302"/>
                    <a:pt x="308" y="301"/>
                    <a:pt x="307" y="301"/>
                  </a:cubicBezTo>
                  <a:cubicBezTo>
                    <a:pt x="306" y="301"/>
                    <a:pt x="305" y="302"/>
                    <a:pt x="305" y="303"/>
                  </a:cubicBezTo>
                  <a:close/>
                  <a:moveTo>
                    <a:pt x="300" y="306"/>
                  </a:moveTo>
                  <a:cubicBezTo>
                    <a:pt x="300" y="307"/>
                    <a:pt x="301" y="308"/>
                    <a:pt x="302" y="308"/>
                  </a:cubicBezTo>
                  <a:cubicBezTo>
                    <a:pt x="303" y="308"/>
                    <a:pt x="304" y="307"/>
                    <a:pt x="304" y="306"/>
                  </a:cubicBezTo>
                  <a:cubicBezTo>
                    <a:pt x="304" y="305"/>
                    <a:pt x="303" y="305"/>
                    <a:pt x="302" y="304"/>
                  </a:cubicBezTo>
                  <a:cubicBezTo>
                    <a:pt x="301" y="304"/>
                    <a:pt x="300" y="305"/>
                    <a:pt x="300" y="306"/>
                  </a:cubicBezTo>
                  <a:close/>
                  <a:moveTo>
                    <a:pt x="337" y="324"/>
                  </a:moveTo>
                  <a:cubicBezTo>
                    <a:pt x="337" y="325"/>
                    <a:pt x="338" y="326"/>
                    <a:pt x="339" y="326"/>
                  </a:cubicBezTo>
                  <a:cubicBezTo>
                    <a:pt x="340" y="326"/>
                    <a:pt x="341" y="325"/>
                    <a:pt x="341" y="324"/>
                  </a:cubicBezTo>
                  <a:cubicBezTo>
                    <a:pt x="341" y="323"/>
                    <a:pt x="340" y="322"/>
                    <a:pt x="339" y="322"/>
                  </a:cubicBezTo>
                  <a:cubicBezTo>
                    <a:pt x="338" y="322"/>
                    <a:pt x="337" y="323"/>
                    <a:pt x="337" y="324"/>
                  </a:cubicBezTo>
                  <a:close/>
                  <a:moveTo>
                    <a:pt x="330" y="323"/>
                  </a:moveTo>
                  <a:cubicBezTo>
                    <a:pt x="330" y="324"/>
                    <a:pt x="331" y="325"/>
                    <a:pt x="332" y="325"/>
                  </a:cubicBezTo>
                  <a:cubicBezTo>
                    <a:pt x="333" y="325"/>
                    <a:pt x="334" y="324"/>
                    <a:pt x="334" y="323"/>
                  </a:cubicBezTo>
                  <a:cubicBezTo>
                    <a:pt x="334" y="322"/>
                    <a:pt x="333" y="322"/>
                    <a:pt x="332" y="322"/>
                  </a:cubicBezTo>
                  <a:cubicBezTo>
                    <a:pt x="331" y="322"/>
                    <a:pt x="330" y="322"/>
                    <a:pt x="330" y="323"/>
                  </a:cubicBezTo>
                  <a:close/>
                  <a:moveTo>
                    <a:pt x="326" y="319"/>
                  </a:moveTo>
                  <a:cubicBezTo>
                    <a:pt x="326" y="320"/>
                    <a:pt x="327" y="321"/>
                    <a:pt x="328" y="321"/>
                  </a:cubicBezTo>
                  <a:cubicBezTo>
                    <a:pt x="329" y="321"/>
                    <a:pt x="330" y="320"/>
                    <a:pt x="330" y="319"/>
                  </a:cubicBezTo>
                  <a:cubicBezTo>
                    <a:pt x="330" y="318"/>
                    <a:pt x="329" y="317"/>
                    <a:pt x="328" y="317"/>
                  </a:cubicBezTo>
                  <a:cubicBezTo>
                    <a:pt x="327" y="317"/>
                    <a:pt x="326" y="318"/>
                    <a:pt x="326" y="319"/>
                  </a:cubicBezTo>
                  <a:close/>
                  <a:moveTo>
                    <a:pt x="348" y="298"/>
                  </a:moveTo>
                  <a:cubicBezTo>
                    <a:pt x="348" y="299"/>
                    <a:pt x="349" y="299"/>
                    <a:pt x="350" y="299"/>
                  </a:cubicBezTo>
                  <a:cubicBezTo>
                    <a:pt x="351" y="299"/>
                    <a:pt x="351" y="299"/>
                    <a:pt x="351" y="298"/>
                  </a:cubicBezTo>
                  <a:cubicBezTo>
                    <a:pt x="351" y="297"/>
                    <a:pt x="351" y="296"/>
                    <a:pt x="350" y="296"/>
                  </a:cubicBezTo>
                  <a:cubicBezTo>
                    <a:pt x="349" y="296"/>
                    <a:pt x="348" y="296"/>
                    <a:pt x="348" y="298"/>
                  </a:cubicBezTo>
                  <a:close/>
                  <a:moveTo>
                    <a:pt x="329" y="301"/>
                  </a:moveTo>
                  <a:cubicBezTo>
                    <a:pt x="329" y="302"/>
                    <a:pt x="330" y="303"/>
                    <a:pt x="331" y="303"/>
                  </a:cubicBezTo>
                  <a:cubicBezTo>
                    <a:pt x="332" y="303"/>
                    <a:pt x="333" y="302"/>
                    <a:pt x="333" y="301"/>
                  </a:cubicBezTo>
                  <a:cubicBezTo>
                    <a:pt x="333" y="300"/>
                    <a:pt x="332" y="299"/>
                    <a:pt x="331" y="299"/>
                  </a:cubicBezTo>
                  <a:cubicBezTo>
                    <a:pt x="330" y="299"/>
                    <a:pt x="329" y="300"/>
                    <a:pt x="329" y="301"/>
                  </a:cubicBezTo>
                  <a:close/>
                  <a:moveTo>
                    <a:pt x="321" y="296"/>
                  </a:moveTo>
                  <a:cubicBezTo>
                    <a:pt x="321" y="297"/>
                    <a:pt x="322" y="298"/>
                    <a:pt x="323" y="298"/>
                  </a:cubicBezTo>
                  <a:cubicBezTo>
                    <a:pt x="324" y="298"/>
                    <a:pt x="325" y="297"/>
                    <a:pt x="325" y="296"/>
                  </a:cubicBezTo>
                  <a:cubicBezTo>
                    <a:pt x="325" y="295"/>
                    <a:pt x="324" y="294"/>
                    <a:pt x="323" y="294"/>
                  </a:cubicBezTo>
                  <a:cubicBezTo>
                    <a:pt x="322" y="294"/>
                    <a:pt x="321" y="295"/>
                    <a:pt x="321" y="296"/>
                  </a:cubicBezTo>
                  <a:close/>
                  <a:moveTo>
                    <a:pt x="283" y="292"/>
                  </a:moveTo>
                  <a:cubicBezTo>
                    <a:pt x="283" y="293"/>
                    <a:pt x="284" y="294"/>
                    <a:pt x="285" y="294"/>
                  </a:cubicBezTo>
                  <a:cubicBezTo>
                    <a:pt x="286" y="294"/>
                    <a:pt x="287" y="293"/>
                    <a:pt x="287" y="292"/>
                  </a:cubicBezTo>
                  <a:cubicBezTo>
                    <a:pt x="287" y="291"/>
                    <a:pt x="286" y="290"/>
                    <a:pt x="285" y="290"/>
                  </a:cubicBezTo>
                  <a:cubicBezTo>
                    <a:pt x="284" y="290"/>
                    <a:pt x="283" y="291"/>
                    <a:pt x="283" y="292"/>
                  </a:cubicBezTo>
                  <a:close/>
                  <a:moveTo>
                    <a:pt x="292" y="302"/>
                  </a:moveTo>
                  <a:cubicBezTo>
                    <a:pt x="292" y="304"/>
                    <a:pt x="293" y="304"/>
                    <a:pt x="294" y="304"/>
                  </a:cubicBezTo>
                  <a:cubicBezTo>
                    <a:pt x="295" y="304"/>
                    <a:pt x="295" y="304"/>
                    <a:pt x="295" y="303"/>
                  </a:cubicBezTo>
                  <a:cubicBezTo>
                    <a:pt x="295" y="301"/>
                    <a:pt x="295" y="301"/>
                    <a:pt x="294" y="301"/>
                  </a:cubicBezTo>
                  <a:cubicBezTo>
                    <a:pt x="293" y="301"/>
                    <a:pt x="292" y="301"/>
                    <a:pt x="292" y="302"/>
                  </a:cubicBezTo>
                  <a:close/>
                  <a:moveTo>
                    <a:pt x="289" y="294"/>
                  </a:moveTo>
                  <a:cubicBezTo>
                    <a:pt x="289" y="296"/>
                    <a:pt x="290" y="297"/>
                    <a:pt x="292" y="297"/>
                  </a:cubicBezTo>
                  <a:cubicBezTo>
                    <a:pt x="294" y="297"/>
                    <a:pt x="295" y="296"/>
                    <a:pt x="295" y="294"/>
                  </a:cubicBezTo>
                  <a:cubicBezTo>
                    <a:pt x="295" y="292"/>
                    <a:pt x="294" y="291"/>
                    <a:pt x="292" y="291"/>
                  </a:cubicBezTo>
                  <a:cubicBezTo>
                    <a:pt x="290" y="291"/>
                    <a:pt x="289" y="292"/>
                    <a:pt x="289" y="294"/>
                  </a:cubicBezTo>
                  <a:close/>
                  <a:moveTo>
                    <a:pt x="275" y="307"/>
                  </a:moveTo>
                  <a:cubicBezTo>
                    <a:pt x="275" y="309"/>
                    <a:pt x="277" y="310"/>
                    <a:pt x="278" y="310"/>
                  </a:cubicBezTo>
                  <a:cubicBezTo>
                    <a:pt x="280" y="310"/>
                    <a:pt x="282" y="309"/>
                    <a:pt x="282" y="307"/>
                  </a:cubicBezTo>
                  <a:cubicBezTo>
                    <a:pt x="282" y="305"/>
                    <a:pt x="280" y="303"/>
                    <a:pt x="278" y="303"/>
                  </a:cubicBezTo>
                  <a:cubicBezTo>
                    <a:pt x="277" y="303"/>
                    <a:pt x="275" y="305"/>
                    <a:pt x="275" y="307"/>
                  </a:cubicBezTo>
                  <a:close/>
                  <a:moveTo>
                    <a:pt x="295" y="299"/>
                  </a:moveTo>
                  <a:cubicBezTo>
                    <a:pt x="295" y="300"/>
                    <a:pt x="296" y="301"/>
                    <a:pt x="297" y="301"/>
                  </a:cubicBezTo>
                  <a:cubicBezTo>
                    <a:pt x="298" y="301"/>
                    <a:pt x="299" y="300"/>
                    <a:pt x="299" y="299"/>
                  </a:cubicBezTo>
                  <a:cubicBezTo>
                    <a:pt x="299" y="298"/>
                    <a:pt x="298" y="297"/>
                    <a:pt x="297" y="297"/>
                  </a:cubicBezTo>
                  <a:cubicBezTo>
                    <a:pt x="296" y="297"/>
                    <a:pt x="295" y="298"/>
                    <a:pt x="295" y="299"/>
                  </a:cubicBezTo>
                  <a:close/>
                  <a:moveTo>
                    <a:pt x="292" y="275"/>
                  </a:moveTo>
                  <a:cubicBezTo>
                    <a:pt x="292" y="276"/>
                    <a:pt x="293" y="277"/>
                    <a:pt x="294" y="277"/>
                  </a:cubicBezTo>
                  <a:cubicBezTo>
                    <a:pt x="295" y="277"/>
                    <a:pt x="296" y="276"/>
                    <a:pt x="296" y="275"/>
                  </a:cubicBezTo>
                  <a:cubicBezTo>
                    <a:pt x="296" y="274"/>
                    <a:pt x="295" y="273"/>
                    <a:pt x="294" y="273"/>
                  </a:cubicBezTo>
                  <a:cubicBezTo>
                    <a:pt x="293" y="273"/>
                    <a:pt x="292" y="274"/>
                    <a:pt x="292" y="275"/>
                  </a:cubicBezTo>
                  <a:close/>
                  <a:moveTo>
                    <a:pt x="286" y="271"/>
                  </a:moveTo>
                  <a:cubicBezTo>
                    <a:pt x="286" y="273"/>
                    <a:pt x="288" y="275"/>
                    <a:pt x="289" y="275"/>
                  </a:cubicBezTo>
                  <a:cubicBezTo>
                    <a:pt x="291" y="275"/>
                    <a:pt x="293" y="273"/>
                    <a:pt x="293" y="271"/>
                  </a:cubicBezTo>
                  <a:cubicBezTo>
                    <a:pt x="293" y="269"/>
                    <a:pt x="291" y="268"/>
                    <a:pt x="290" y="268"/>
                  </a:cubicBezTo>
                  <a:cubicBezTo>
                    <a:pt x="288" y="268"/>
                    <a:pt x="286" y="269"/>
                    <a:pt x="286" y="271"/>
                  </a:cubicBezTo>
                  <a:close/>
                  <a:moveTo>
                    <a:pt x="342" y="326"/>
                  </a:moveTo>
                  <a:cubicBezTo>
                    <a:pt x="342" y="329"/>
                    <a:pt x="344" y="332"/>
                    <a:pt x="347" y="332"/>
                  </a:cubicBezTo>
                  <a:cubicBezTo>
                    <a:pt x="350" y="332"/>
                    <a:pt x="353" y="329"/>
                    <a:pt x="353" y="326"/>
                  </a:cubicBezTo>
                  <a:cubicBezTo>
                    <a:pt x="353" y="323"/>
                    <a:pt x="350" y="321"/>
                    <a:pt x="347" y="321"/>
                  </a:cubicBezTo>
                  <a:cubicBezTo>
                    <a:pt x="345" y="321"/>
                    <a:pt x="342" y="323"/>
                    <a:pt x="342" y="326"/>
                  </a:cubicBezTo>
                  <a:close/>
                  <a:moveTo>
                    <a:pt x="329" y="334"/>
                  </a:moveTo>
                  <a:cubicBezTo>
                    <a:pt x="329" y="338"/>
                    <a:pt x="332" y="341"/>
                    <a:pt x="336" y="341"/>
                  </a:cubicBezTo>
                  <a:cubicBezTo>
                    <a:pt x="340" y="341"/>
                    <a:pt x="343" y="338"/>
                    <a:pt x="343" y="334"/>
                  </a:cubicBezTo>
                  <a:cubicBezTo>
                    <a:pt x="343" y="330"/>
                    <a:pt x="340" y="327"/>
                    <a:pt x="336" y="327"/>
                  </a:cubicBezTo>
                  <a:cubicBezTo>
                    <a:pt x="332" y="326"/>
                    <a:pt x="329" y="330"/>
                    <a:pt x="329" y="334"/>
                  </a:cubicBezTo>
                  <a:close/>
                  <a:moveTo>
                    <a:pt x="318" y="326"/>
                  </a:moveTo>
                  <a:cubicBezTo>
                    <a:pt x="318" y="329"/>
                    <a:pt x="321" y="331"/>
                    <a:pt x="323" y="331"/>
                  </a:cubicBezTo>
                  <a:cubicBezTo>
                    <a:pt x="326" y="331"/>
                    <a:pt x="329" y="329"/>
                    <a:pt x="329" y="326"/>
                  </a:cubicBezTo>
                  <a:cubicBezTo>
                    <a:pt x="329" y="323"/>
                    <a:pt x="327" y="321"/>
                    <a:pt x="324" y="321"/>
                  </a:cubicBezTo>
                  <a:cubicBezTo>
                    <a:pt x="321" y="321"/>
                    <a:pt x="318" y="323"/>
                    <a:pt x="318" y="326"/>
                  </a:cubicBezTo>
                  <a:close/>
                  <a:moveTo>
                    <a:pt x="330" y="310"/>
                  </a:moveTo>
                  <a:cubicBezTo>
                    <a:pt x="330" y="316"/>
                    <a:pt x="335" y="321"/>
                    <a:pt x="341" y="321"/>
                  </a:cubicBezTo>
                  <a:cubicBezTo>
                    <a:pt x="347" y="321"/>
                    <a:pt x="352" y="316"/>
                    <a:pt x="352" y="310"/>
                  </a:cubicBezTo>
                  <a:cubicBezTo>
                    <a:pt x="352" y="304"/>
                    <a:pt x="347" y="299"/>
                    <a:pt x="341" y="299"/>
                  </a:cubicBezTo>
                  <a:cubicBezTo>
                    <a:pt x="335" y="299"/>
                    <a:pt x="330" y="304"/>
                    <a:pt x="330" y="310"/>
                  </a:cubicBezTo>
                  <a:close/>
                  <a:moveTo>
                    <a:pt x="308" y="309"/>
                  </a:moveTo>
                  <a:cubicBezTo>
                    <a:pt x="307" y="315"/>
                    <a:pt x="312" y="320"/>
                    <a:pt x="318" y="320"/>
                  </a:cubicBezTo>
                  <a:cubicBezTo>
                    <a:pt x="324" y="320"/>
                    <a:pt x="329" y="316"/>
                    <a:pt x="329" y="310"/>
                  </a:cubicBezTo>
                  <a:cubicBezTo>
                    <a:pt x="329" y="304"/>
                    <a:pt x="325" y="299"/>
                    <a:pt x="319" y="299"/>
                  </a:cubicBezTo>
                  <a:cubicBezTo>
                    <a:pt x="313" y="298"/>
                    <a:pt x="308" y="303"/>
                    <a:pt x="308" y="309"/>
                  </a:cubicBezTo>
                  <a:close/>
                  <a:moveTo>
                    <a:pt x="308" y="290"/>
                  </a:moveTo>
                  <a:cubicBezTo>
                    <a:pt x="308" y="294"/>
                    <a:pt x="311" y="297"/>
                    <a:pt x="315" y="297"/>
                  </a:cubicBezTo>
                  <a:cubicBezTo>
                    <a:pt x="319" y="297"/>
                    <a:pt x="323" y="294"/>
                    <a:pt x="323" y="290"/>
                  </a:cubicBezTo>
                  <a:cubicBezTo>
                    <a:pt x="323" y="286"/>
                    <a:pt x="319" y="283"/>
                    <a:pt x="315" y="283"/>
                  </a:cubicBezTo>
                  <a:cubicBezTo>
                    <a:pt x="311" y="282"/>
                    <a:pt x="308" y="286"/>
                    <a:pt x="308" y="290"/>
                  </a:cubicBezTo>
                  <a:close/>
                  <a:moveTo>
                    <a:pt x="203" y="277"/>
                  </a:moveTo>
                  <a:cubicBezTo>
                    <a:pt x="203" y="279"/>
                    <a:pt x="205" y="280"/>
                    <a:pt x="207" y="280"/>
                  </a:cubicBezTo>
                  <a:cubicBezTo>
                    <a:pt x="208" y="280"/>
                    <a:pt x="210" y="279"/>
                    <a:pt x="210" y="277"/>
                  </a:cubicBezTo>
                  <a:cubicBezTo>
                    <a:pt x="210" y="275"/>
                    <a:pt x="208" y="274"/>
                    <a:pt x="207" y="274"/>
                  </a:cubicBezTo>
                  <a:cubicBezTo>
                    <a:pt x="205" y="274"/>
                    <a:pt x="203" y="275"/>
                    <a:pt x="203" y="277"/>
                  </a:cubicBezTo>
                  <a:close/>
                  <a:moveTo>
                    <a:pt x="210" y="265"/>
                  </a:moveTo>
                  <a:cubicBezTo>
                    <a:pt x="210" y="266"/>
                    <a:pt x="211" y="267"/>
                    <a:pt x="212" y="267"/>
                  </a:cubicBezTo>
                  <a:cubicBezTo>
                    <a:pt x="213" y="267"/>
                    <a:pt x="214" y="266"/>
                    <a:pt x="214" y="265"/>
                  </a:cubicBezTo>
                  <a:cubicBezTo>
                    <a:pt x="214" y="264"/>
                    <a:pt x="213" y="263"/>
                    <a:pt x="212" y="263"/>
                  </a:cubicBezTo>
                  <a:cubicBezTo>
                    <a:pt x="211" y="263"/>
                    <a:pt x="210" y="264"/>
                    <a:pt x="210" y="265"/>
                  </a:cubicBezTo>
                  <a:close/>
                  <a:moveTo>
                    <a:pt x="204" y="244"/>
                  </a:moveTo>
                  <a:cubicBezTo>
                    <a:pt x="204" y="245"/>
                    <a:pt x="204" y="246"/>
                    <a:pt x="205" y="246"/>
                  </a:cubicBezTo>
                  <a:cubicBezTo>
                    <a:pt x="207" y="246"/>
                    <a:pt x="207" y="245"/>
                    <a:pt x="207" y="244"/>
                  </a:cubicBezTo>
                  <a:cubicBezTo>
                    <a:pt x="207" y="243"/>
                    <a:pt x="207" y="242"/>
                    <a:pt x="206" y="242"/>
                  </a:cubicBezTo>
                  <a:cubicBezTo>
                    <a:pt x="204" y="242"/>
                    <a:pt x="204" y="243"/>
                    <a:pt x="204" y="244"/>
                  </a:cubicBezTo>
                  <a:close/>
                  <a:moveTo>
                    <a:pt x="189" y="241"/>
                  </a:moveTo>
                  <a:cubicBezTo>
                    <a:pt x="189" y="242"/>
                    <a:pt x="189" y="243"/>
                    <a:pt x="190" y="243"/>
                  </a:cubicBezTo>
                  <a:cubicBezTo>
                    <a:pt x="191" y="243"/>
                    <a:pt x="192" y="242"/>
                    <a:pt x="192" y="241"/>
                  </a:cubicBezTo>
                  <a:cubicBezTo>
                    <a:pt x="192" y="240"/>
                    <a:pt x="191" y="239"/>
                    <a:pt x="190" y="239"/>
                  </a:cubicBezTo>
                  <a:cubicBezTo>
                    <a:pt x="189" y="239"/>
                    <a:pt x="189" y="240"/>
                    <a:pt x="189" y="241"/>
                  </a:cubicBezTo>
                  <a:close/>
                  <a:moveTo>
                    <a:pt x="181" y="233"/>
                  </a:moveTo>
                  <a:cubicBezTo>
                    <a:pt x="181" y="235"/>
                    <a:pt x="182" y="235"/>
                    <a:pt x="183" y="235"/>
                  </a:cubicBezTo>
                  <a:cubicBezTo>
                    <a:pt x="184" y="235"/>
                    <a:pt x="184" y="235"/>
                    <a:pt x="185" y="234"/>
                  </a:cubicBezTo>
                  <a:cubicBezTo>
                    <a:pt x="185" y="232"/>
                    <a:pt x="184" y="232"/>
                    <a:pt x="183" y="232"/>
                  </a:cubicBezTo>
                  <a:cubicBezTo>
                    <a:pt x="182" y="232"/>
                    <a:pt x="181" y="232"/>
                    <a:pt x="181" y="233"/>
                  </a:cubicBezTo>
                  <a:close/>
                  <a:moveTo>
                    <a:pt x="229" y="251"/>
                  </a:moveTo>
                  <a:cubicBezTo>
                    <a:pt x="229" y="252"/>
                    <a:pt x="230" y="253"/>
                    <a:pt x="231" y="253"/>
                  </a:cubicBezTo>
                  <a:cubicBezTo>
                    <a:pt x="232" y="253"/>
                    <a:pt x="233" y="252"/>
                    <a:pt x="233" y="251"/>
                  </a:cubicBezTo>
                  <a:cubicBezTo>
                    <a:pt x="233" y="250"/>
                    <a:pt x="232" y="249"/>
                    <a:pt x="231" y="249"/>
                  </a:cubicBezTo>
                  <a:cubicBezTo>
                    <a:pt x="230" y="249"/>
                    <a:pt x="229" y="250"/>
                    <a:pt x="229" y="251"/>
                  </a:cubicBezTo>
                  <a:close/>
                  <a:moveTo>
                    <a:pt x="236" y="245"/>
                  </a:moveTo>
                  <a:cubicBezTo>
                    <a:pt x="236" y="246"/>
                    <a:pt x="236" y="247"/>
                    <a:pt x="237" y="247"/>
                  </a:cubicBezTo>
                  <a:cubicBezTo>
                    <a:pt x="238" y="247"/>
                    <a:pt x="239" y="246"/>
                    <a:pt x="239" y="245"/>
                  </a:cubicBezTo>
                  <a:cubicBezTo>
                    <a:pt x="239" y="244"/>
                    <a:pt x="238" y="243"/>
                    <a:pt x="237" y="243"/>
                  </a:cubicBezTo>
                  <a:cubicBezTo>
                    <a:pt x="236" y="243"/>
                    <a:pt x="236" y="244"/>
                    <a:pt x="236" y="245"/>
                  </a:cubicBezTo>
                  <a:close/>
                  <a:moveTo>
                    <a:pt x="227" y="244"/>
                  </a:moveTo>
                  <a:cubicBezTo>
                    <a:pt x="227" y="246"/>
                    <a:pt x="229" y="247"/>
                    <a:pt x="230" y="247"/>
                  </a:cubicBezTo>
                  <a:cubicBezTo>
                    <a:pt x="232" y="247"/>
                    <a:pt x="234" y="246"/>
                    <a:pt x="234" y="244"/>
                  </a:cubicBezTo>
                  <a:cubicBezTo>
                    <a:pt x="234" y="242"/>
                    <a:pt x="232" y="241"/>
                    <a:pt x="231" y="241"/>
                  </a:cubicBezTo>
                  <a:cubicBezTo>
                    <a:pt x="229" y="241"/>
                    <a:pt x="227" y="242"/>
                    <a:pt x="227" y="244"/>
                  </a:cubicBezTo>
                  <a:close/>
                  <a:moveTo>
                    <a:pt x="195" y="265"/>
                  </a:moveTo>
                  <a:cubicBezTo>
                    <a:pt x="195" y="269"/>
                    <a:pt x="198" y="273"/>
                    <a:pt x="202" y="273"/>
                  </a:cubicBezTo>
                  <a:cubicBezTo>
                    <a:pt x="206" y="273"/>
                    <a:pt x="209" y="270"/>
                    <a:pt x="209" y="266"/>
                  </a:cubicBezTo>
                  <a:cubicBezTo>
                    <a:pt x="210" y="261"/>
                    <a:pt x="206" y="258"/>
                    <a:pt x="202" y="258"/>
                  </a:cubicBezTo>
                  <a:cubicBezTo>
                    <a:pt x="198" y="258"/>
                    <a:pt x="195" y="261"/>
                    <a:pt x="195" y="265"/>
                  </a:cubicBezTo>
                  <a:close/>
                  <a:moveTo>
                    <a:pt x="190" y="250"/>
                  </a:moveTo>
                  <a:cubicBezTo>
                    <a:pt x="190" y="254"/>
                    <a:pt x="193" y="257"/>
                    <a:pt x="197" y="257"/>
                  </a:cubicBezTo>
                  <a:cubicBezTo>
                    <a:pt x="201" y="257"/>
                    <a:pt x="204" y="254"/>
                    <a:pt x="204" y="250"/>
                  </a:cubicBezTo>
                  <a:cubicBezTo>
                    <a:pt x="204" y="246"/>
                    <a:pt x="201" y="243"/>
                    <a:pt x="197" y="243"/>
                  </a:cubicBezTo>
                  <a:cubicBezTo>
                    <a:pt x="193" y="243"/>
                    <a:pt x="190" y="246"/>
                    <a:pt x="190" y="250"/>
                  </a:cubicBezTo>
                  <a:close/>
                  <a:moveTo>
                    <a:pt x="237" y="297"/>
                  </a:moveTo>
                  <a:cubicBezTo>
                    <a:pt x="237" y="298"/>
                    <a:pt x="238" y="299"/>
                    <a:pt x="239" y="299"/>
                  </a:cubicBezTo>
                  <a:cubicBezTo>
                    <a:pt x="240" y="299"/>
                    <a:pt x="241" y="299"/>
                    <a:pt x="241" y="297"/>
                  </a:cubicBezTo>
                  <a:cubicBezTo>
                    <a:pt x="241" y="296"/>
                    <a:pt x="240" y="296"/>
                    <a:pt x="239" y="296"/>
                  </a:cubicBezTo>
                  <a:cubicBezTo>
                    <a:pt x="238" y="296"/>
                    <a:pt x="237" y="296"/>
                    <a:pt x="237" y="297"/>
                  </a:cubicBezTo>
                  <a:close/>
                  <a:moveTo>
                    <a:pt x="240" y="293"/>
                  </a:moveTo>
                  <a:cubicBezTo>
                    <a:pt x="240" y="294"/>
                    <a:pt x="241" y="295"/>
                    <a:pt x="242" y="295"/>
                  </a:cubicBezTo>
                  <a:cubicBezTo>
                    <a:pt x="243" y="295"/>
                    <a:pt x="243" y="294"/>
                    <a:pt x="243" y="293"/>
                  </a:cubicBezTo>
                  <a:cubicBezTo>
                    <a:pt x="243" y="292"/>
                    <a:pt x="243" y="291"/>
                    <a:pt x="242" y="291"/>
                  </a:cubicBezTo>
                  <a:cubicBezTo>
                    <a:pt x="241" y="291"/>
                    <a:pt x="240" y="292"/>
                    <a:pt x="240" y="293"/>
                  </a:cubicBezTo>
                  <a:close/>
                  <a:moveTo>
                    <a:pt x="243" y="289"/>
                  </a:moveTo>
                  <a:cubicBezTo>
                    <a:pt x="243" y="290"/>
                    <a:pt x="245" y="292"/>
                    <a:pt x="247" y="292"/>
                  </a:cubicBezTo>
                  <a:cubicBezTo>
                    <a:pt x="249" y="292"/>
                    <a:pt x="250" y="290"/>
                    <a:pt x="250" y="289"/>
                  </a:cubicBezTo>
                  <a:cubicBezTo>
                    <a:pt x="250" y="287"/>
                    <a:pt x="249" y="285"/>
                    <a:pt x="247" y="285"/>
                  </a:cubicBezTo>
                  <a:cubicBezTo>
                    <a:pt x="245" y="285"/>
                    <a:pt x="243" y="287"/>
                    <a:pt x="243" y="289"/>
                  </a:cubicBezTo>
                  <a:close/>
                  <a:moveTo>
                    <a:pt x="259" y="290"/>
                  </a:moveTo>
                  <a:cubicBezTo>
                    <a:pt x="259" y="291"/>
                    <a:pt x="259" y="292"/>
                    <a:pt x="260" y="292"/>
                  </a:cubicBezTo>
                  <a:cubicBezTo>
                    <a:pt x="261" y="292"/>
                    <a:pt x="262" y="291"/>
                    <a:pt x="262" y="290"/>
                  </a:cubicBezTo>
                  <a:cubicBezTo>
                    <a:pt x="262" y="289"/>
                    <a:pt x="261" y="288"/>
                    <a:pt x="260" y="288"/>
                  </a:cubicBezTo>
                  <a:cubicBezTo>
                    <a:pt x="259" y="288"/>
                    <a:pt x="259" y="289"/>
                    <a:pt x="259" y="290"/>
                  </a:cubicBezTo>
                  <a:close/>
                  <a:moveTo>
                    <a:pt x="251" y="286"/>
                  </a:moveTo>
                  <a:cubicBezTo>
                    <a:pt x="251" y="288"/>
                    <a:pt x="253" y="289"/>
                    <a:pt x="254" y="289"/>
                  </a:cubicBezTo>
                  <a:cubicBezTo>
                    <a:pt x="256" y="289"/>
                    <a:pt x="258" y="288"/>
                    <a:pt x="258" y="286"/>
                  </a:cubicBezTo>
                  <a:cubicBezTo>
                    <a:pt x="258" y="284"/>
                    <a:pt x="256" y="282"/>
                    <a:pt x="254" y="282"/>
                  </a:cubicBezTo>
                  <a:cubicBezTo>
                    <a:pt x="253" y="282"/>
                    <a:pt x="251" y="284"/>
                    <a:pt x="251" y="286"/>
                  </a:cubicBezTo>
                  <a:close/>
                  <a:moveTo>
                    <a:pt x="206" y="252"/>
                  </a:moveTo>
                  <a:cubicBezTo>
                    <a:pt x="206" y="258"/>
                    <a:pt x="211" y="263"/>
                    <a:pt x="217" y="263"/>
                  </a:cubicBezTo>
                  <a:cubicBezTo>
                    <a:pt x="223" y="263"/>
                    <a:pt x="228" y="258"/>
                    <a:pt x="228" y="252"/>
                  </a:cubicBezTo>
                  <a:cubicBezTo>
                    <a:pt x="228" y="246"/>
                    <a:pt x="223" y="241"/>
                    <a:pt x="217" y="241"/>
                  </a:cubicBezTo>
                  <a:cubicBezTo>
                    <a:pt x="211" y="241"/>
                    <a:pt x="206" y="246"/>
                    <a:pt x="206" y="252"/>
                  </a:cubicBezTo>
                  <a:close/>
                  <a:moveTo>
                    <a:pt x="216" y="193"/>
                  </a:moveTo>
                  <a:cubicBezTo>
                    <a:pt x="216" y="194"/>
                    <a:pt x="216" y="195"/>
                    <a:pt x="217" y="195"/>
                  </a:cubicBezTo>
                  <a:cubicBezTo>
                    <a:pt x="218" y="195"/>
                    <a:pt x="219" y="194"/>
                    <a:pt x="219" y="193"/>
                  </a:cubicBezTo>
                  <a:cubicBezTo>
                    <a:pt x="219" y="192"/>
                    <a:pt x="219" y="191"/>
                    <a:pt x="218" y="191"/>
                  </a:cubicBezTo>
                  <a:cubicBezTo>
                    <a:pt x="216" y="191"/>
                    <a:pt x="216" y="192"/>
                    <a:pt x="216" y="193"/>
                  </a:cubicBezTo>
                  <a:close/>
                  <a:moveTo>
                    <a:pt x="175" y="223"/>
                  </a:moveTo>
                  <a:cubicBezTo>
                    <a:pt x="175" y="224"/>
                    <a:pt x="176" y="224"/>
                    <a:pt x="177" y="224"/>
                  </a:cubicBezTo>
                  <a:cubicBezTo>
                    <a:pt x="178" y="224"/>
                    <a:pt x="179" y="224"/>
                    <a:pt x="179" y="223"/>
                  </a:cubicBezTo>
                  <a:cubicBezTo>
                    <a:pt x="179" y="222"/>
                    <a:pt x="178" y="221"/>
                    <a:pt x="177" y="221"/>
                  </a:cubicBezTo>
                  <a:cubicBezTo>
                    <a:pt x="176" y="221"/>
                    <a:pt x="176" y="222"/>
                    <a:pt x="175" y="223"/>
                  </a:cubicBezTo>
                  <a:close/>
                  <a:moveTo>
                    <a:pt x="176" y="209"/>
                  </a:moveTo>
                  <a:cubicBezTo>
                    <a:pt x="176" y="210"/>
                    <a:pt x="176" y="211"/>
                    <a:pt x="178" y="211"/>
                  </a:cubicBezTo>
                  <a:cubicBezTo>
                    <a:pt x="179" y="211"/>
                    <a:pt x="179" y="211"/>
                    <a:pt x="179" y="210"/>
                  </a:cubicBezTo>
                  <a:cubicBezTo>
                    <a:pt x="179" y="208"/>
                    <a:pt x="179" y="208"/>
                    <a:pt x="178" y="208"/>
                  </a:cubicBezTo>
                  <a:cubicBezTo>
                    <a:pt x="177" y="208"/>
                    <a:pt x="176" y="208"/>
                    <a:pt x="176" y="209"/>
                  </a:cubicBezTo>
                  <a:close/>
                  <a:moveTo>
                    <a:pt x="156" y="208"/>
                  </a:moveTo>
                  <a:cubicBezTo>
                    <a:pt x="155" y="209"/>
                    <a:pt x="156" y="210"/>
                    <a:pt x="157" y="210"/>
                  </a:cubicBezTo>
                  <a:cubicBezTo>
                    <a:pt x="158" y="210"/>
                    <a:pt x="159" y="210"/>
                    <a:pt x="159" y="208"/>
                  </a:cubicBezTo>
                  <a:cubicBezTo>
                    <a:pt x="159" y="207"/>
                    <a:pt x="158" y="207"/>
                    <a:pt x="157" y="207"/>
                  </a:cubicBezTo>
                  <a:cubicBezTo>
                    <a:pt x="156" y="207"/>
                    <a:pt x="156" y="207"/>
                    <a:pt x="156" y="208"/>
                  </a:cubicBezTo>
                  <a:close/>
                  <a:moveTo>
                    <a:pt x="159" y="211"/>
                  </a:moveTo>
                  <a:cubicBezTo>
                    <a:pt x="159" y="213"/>
                    <a:pt x="161" y="215"/>
                    <a:pt x="163" y="215"/>
                  </a:cubicBezTo>
                  <a:cubicBezTo>
                    <a:pt x="165" y="215"/>
                    <a:pt x="166" y="213"/>
                    <a:pt x="166" y="211"/>
                  </a:cubicBezTo>
                  <a:cubicBezTo>
                    <a:pt x="166" y="209"/>
                    <a:pt x="165" y="208"/>
                    <a:pt x="163" y="208"/>
                  </a:cubicBezTo>
                  <a:cubicBezTo>
                    <a:pt x="161" y="208"/>
                    <a:pt x="159" y="209"/>
                    <a:pt x="159" y="211"/>
                  </a:cubicBezTo>
                  <a:close/>
                  <a:moveTo>
                    <a:pt x="169" y="214"/>
                  </a:moveTo>
                  <a:cubicBezTo>
                    <a:pt x="169" y="216"/>
                    <a:pt x="170" y="218"/>
                    <a:pt x="172" y="218"/>
                  </a:cubicBezTo>
                  <a:cubicBezTo>
                    <a:pt x="174" y="218"/>
                    <a:pt x="175" y="216"/>
                    <a:pt x="175" y="214"/>
                  </a:cubicBezTo>
                  <a:cubicBezTo>
                    <a:pt x="175" y="212"/>
                    <a:pt x="174" y="211"/>
                    <a:pt x="172" y="211"/>
                  </a:cubicBezTo>
                  <a:cubicBezTo>
                    <a:pt x="170" y="211"/>
                    <a:pt x="169" y="212"/>
                    <a:pt x="169" y="214"/>
                  </a:cubicBezTo>
                  <a:close/>
                  <a:moveTo>
                    <a:pt x="181" y="170"/>
                  </a:moveTo>
                  <a:cubicBezTo>
                    <a:pt x="181" y="174"/>
                    <a:pt x="184" y="178"/>
                    <a:pt x="188" y="178"/>
                  </a:cubicBezTo>
                  <a:cubicBezTo>
                    <a:pt x="192" y="178"/>
                    <a:pt x="196" y="175"/>
                    <a:pt x="196" y="170"/>
                  </a:cubicBezTo>
                  <a:cubicBezTo>
                    <a:pt x="196" y="166"/>
                    <a:pt x="193" y="163"/>
                    <a:pt x="188" y="163"/>
                  </a:cubicBezTo>
                  <a:cubicBezTo>
                    <a:pt x="184" y="163"/>
                    <a:pt x="181" y="166"/>
                    <a:pt x="181" y="170"/>
                  </a:cubicBezTo>
                  <a:close/>
                  <a:moveTo>
                    <a:pt x="190" y="193"/>
                  </a:moveTo>
                  <a:cubicBezTo>
                    <a:pt x="190" y="194"/>
                    <a:pt x="191" y="195"/>
                    <a:pt x="192" y="195"/>
                  </a:cubicBezTo>
                  <a:cubicBezTo>
                    <a:pt x="193" y="195"/>
                    <a:pt x="194" y="194"/>
                    <a:pt x="194" y="193"/>
                  </a:cubicBezTo>
                  <a:cubicBezTo>
                    <a:pt x="194" y="192"/>
                    <a:pt x="193" y="191"/>
                    <a:pt x="192" y="191"/>
                  </a:cubicBezTo>
                  <a:cubicBezTo>
                    <a:pt x="191" y="191"/>
                    <a:pt x="190" y="192"/>
                    <a:pt x="190" y="193"/>
                  </a:cubicBezTo>
                  <a:close/>
                  <a:moveTo>
                    <a:pt x="185" y="187"/>
                  </a:moveTo>
                  <a:cubicBezTo>
                    <a:pt x="185" y="188"/>
                    <a:pt x="186" y="189"/>
                    <a:pt x="187" y="189"/>
                  </a:cubicBezTo>
                  <a:cubicBezTo>
                    <a:pt x="188" y="189"/>
                    <a:pt x="189" y="188"/>
                    <a:pt x="189" y="187"/>
                  </a:cubicBezTo>
                  <a:cubicBezTo>
                    <a:pt x="189" y="186"/>
                    <a:pt x="188" y="185"/>
                    <a:pt x="187" y="185"/>
                  </a:cubicBezTo>
                  <a:cubicBezTo>
                    <a:pt x="186" y="185"/>
                    <a:pt x="185" y="186"/>
                    <a:pt x="185" y="187"/>
                  </a:cubicBezTo>
                  <a:close/>
                  <a:moveTo>
                    <a:pt x="180" y="189"/>
                  </a:moveTo>
                  <a:cubicBezTo>
                    <a:pt x="180" y="190"/>
                    <a:pt x="181" y="191"/>
                    <a:pt x="182" y="191"/>
                  </a:cubicBezTo>
                  <a:cubicBezTo>
                    <a:pt x="183" y="191"/>
                    <a:pt x="184" y="190"/>
                    <a:pt x="184" y="189"/>
                  </a:cubicBezTo>
                  <a:cubicBezTo>
                    <a:pt x="184" y="188"/>
                    <a:pt x="183" y="187"/>
                    <a:pt x="182" y="187"/>
                  </a:cubicBezTo>
                  <a:cubicBezTo>
                    <a:pt x="181" y="187"/>
                    <a:pt x="180" y="188"/>
                    <a:pt x="180" y="189"/>
                  </a:cubicBezTo>
                  <a:close/>
                  <a:moveTo>
                    <a:pt x="169" y="184"/>
                  </a:moveTo>
                  <a:cubicBezTo>
                    <a:pt x="169" y="185"/>
                    <a:pt x="170" y="186"/>
                    <a:pt x="171" y="186"/>
                  </a:cubicBezTo>
                  <a:cubicBezTo>
                    <a:pt x="172" y="186"/>
                    <a:pt x="173" y="185"/>
                    <a:pt x="173" y="184"/>
                  </a:cubicBezTo>
                  <a:cubicBezTo>
                    <a:pt x="173" y="183"/>
                    <a:pt x="172" y="182"/>
                    <a:pt x="171" y="182"/>
                  </a:cubicBezTo>
                  <a:cubicBezTo>
                    <a:pt x="170" y="182"/>
                    <a:pt x="169" y="183"/>
                    <a:pt x="169" y="184"/>
                  </a:cubicBezTo>
                  <a:close/>
                  <a:moveTo>
                    <a:pt x="182" y="194"/>
                  </a:moveTo>
                  <a:cubicBezTo>
                    <a:pt x="182" y="196"/>
                    <a:pt x="184" y="198"/>
                    <a:pt x="186" y="198"/>
                  </a:cubicBezTo>
                  <a:cubicBezTo>
                    <a:pt x="188" y="198"/>
                    <a:pt x="189" y="196"/>
                    <a:pt x="189" y="194"/>
                  </a:cubicBezTo>
                  <a:cubicBezTo>
                    <a:pt x="189" y="193"/>
                    <a:pt x="188" y="191"/>
                    <a:pt x="186" y="191"/>
                  </a:cubicBezTo>
                  <a:cubicBezTo>
                    <a:pt x="184" y="191"/>
                    <a:pt x="182" y="192"/>
                    <a:pt x="182" y="194"/>
                  </a:cubicBezTo>
                  <a:close/>
                  <a:moveTo>
                    <a:pt x="174" y="181"/>
                  </a:moveTo>
                  <a:cubicBezTo>
                    <a:pt x="174" y="184"/>
                    <a:pt x="176" y="186"/>
                    <a:pt x="179" y="186"/>
                  </a:cubicBezTo>
                  <a:cubicBezTo>
                    <a:pt x="182" y="186"/>
                    <a:pt x="184" y="184"/>
                    <a:pt x="185" y="181"/>
                  </a:cubicBezTo>
                  <a:cubicBezTo>
                    <a:pt x="185" y="178"/>
                    <a:pt x="182" y="175"/>
                    <a:pt x="179" y="175"/>
                  </a:cubicBezTo>
                  <a:cubicBezTo>
                    <a:pt x="176" y="175"/>
                    <a:pt x="174" y="178"/>
                    <a:pt x="174" y="181"/>
                  </a:cubicBezTo>
                  <a:close/>
                  <a:moveTo>
                    <a:pt x="156" y="193"/>
                  </a:moveTo>
                  <a:cubicBezTo>
                    <a:pt x="156" y="194"/>
                    <a:pt x="156" y="194"/>
                    <a:pt x="157" y="194"/>
                  </a:cubicBezTo>
                  <a:cubicBezTo>
                    <a:pt x="159" y="194"/>
                    <a:pt x="159" y="194"/>
                    <a:pt x="159" y="193"/>
                  </a:cubicBezTo>
                  <a:cubicBezTo>
                    <a:pt x="159" y="192"/>
                    <a:pt x="159" y="191"/>
                    <a:pt x="158" y="191"/>
                  </a:cubicBezTo>
                  <a:cubicBezTo>
                    <a:pt x="156" y="191"/>
                    <a:pt x="156" y="191"/>
                    <a:pt x="156" y="193"/>
                  </a:cubicBezTo>
                  <a:close/>
                  <a:moveTo>
                    <a:pt x="160" y="197"/>
                  </a:moveTo>
                  <a:cubicBezTo>
                    <a:pt x="160" y="203"/>
                    <a:pt x="165" y="208"/>
                    <a:pt x="171" y="208"/>
                  </a:cubicBezTo>
                  <a:cubicBezTo>
                    <a:pt x="177" y="208"/>
                    <a:pt x="182" y="204"/>
                    <a:pt x="182" y="198"/>
                  </a:cubicBezTo>
                  <a:cubicBezTo>
                    <a:pt x="182" y="192"/>
                    <a:pt x="177" y="187"/>
                    <a:pt x="171" y="187"/>
                  </a:cubicBezTo>
                  <a:cubicBezTo>
                    <a:pt x="165" y="186"/>
                    <a:pt x="160" y="191"/>
                    <a:pt x="160" y="197"/>
                  </a:cubicBezTo>
                  <a:close/>
                  <a:moveTo>
                    <a:pt x="119" y="179"/>
                  </a:moveTo>
                  <a:cubicBezTo>
                    <a:pt x="119" y="180"/>
                    <a:pt x="120" y="181"/>
                    <a:pt x="121" y="181"/>
                  </a:cubicBezTo>
                  <a:cubicBezTo>
                    <a:pt x="122" y="181"/>
                    <a:pt x="123" y="180"/>
                    <a:pt x="123" y="179"/>
                  </a:cubicBezTo>
                  <a:cubicBezTo>
                    <a:pt x="123" y="178"/>
                    <a:pt x="122" y="177"/>
                    <a:pt x="121" y="177"/>
                  </a:cubicBezTo>
                  <a:cubicBezTo>
                    <a:pt x="120" y="177"/>
                    <a:pt x="119" y="178"/>
                    <a:pt x="119" y="179"/>
                  </a:cubicBezTo>
                  <a:close/>
                  <a:moveTo>
                    <a:pt x="125" y="179"/>
                  </a:moveTo>
                  <a:cubicBezTo>
                    <a:pt x="125" y="181"/>
                    <a:pt x="127" y="182"/>
                    <a:pt x="129" y="182"/>
                  </a:cubicBezTo>
                  <a:cubicBezTo>
                    <a:pt x="130" y="182"/>
                    <a:pt x="132" y="181"/>
                    <a:pt x="132" y="179"/>
                  </a:cubicBezTo>
                  <a:cubicBezTo>
                    <a:pt x="132" y="177"/>
                    <a:pt x="130" y="176"/>
                    <a:pt x="129" y="176"/>
                  </a:cubicBezTo>
                  <a:cubicBezTo>
                    <a:pt x="127" y="176"/>
                    <a:pt x="125" y="177"/>
                    <a:pt x="125" y="179"/>
                  </a:cubicBezTo>
                  <a:close/>
                  <a:moveTo>
                    <a:pt x="119" y="171"/>
                  </a:moveTo>
                  <a:cubicBezTo>
                    <a:pt x="119" y="173"/>
                    <a:pt x="121" y="175"/>
                    <a:pt x="124" y="175"/>
                  </a:cubicBezTo>
                  <a:cubicBezTo>
                    <a:pt x="126" y="175"/>
                    <a:pt x="128" y="173"/>
                    <a:pt x="128" y="171"/>
                  </a:cubicBezTo>
                  <a:cubicBezTo>
                    <a:pt x="128" y="168"/>
                    <a:pt x="126" y="166"/>
                    <a:pt x="124" y="166"/>
                  </a:cubicBezTo>
                  <a:cubicBezTo>
                    <a:pt x="121" y="166"/>
                    <a:pt x="119" y="168"/>
                    <a:pt x="119" y="171"/>
                  </a:cubicBezTo>
                  <a:close/>
                  <a:moveTo>
                    <a:pt x="110" y="181"/>
                  </a:moveTo>
                  <a:cubicBezTo>
                    <a:pt x="110" y="183"/>
                    <a:pt x="111" y="185"/>
                    <a:pt x="113" y="185"/>
                  </a:cubicBezTo>
                  <a:cubicBezTo>
                    <a:pt x="115" y="185"/>
                    <a:pt x="117" y="183"/>
                    <a:pt x="117" y="181"/>
                  </a:cubicBezTo>
                  <a:cubicBezTo>
                    <a:pt x="117" y="179"/>
                    <a:pt x="115" y="178"/>
                    <a:pt x="113" y="178"/>
                  </a:cubicBezTo>
                  <a:cubicBezTo>
                    <a:pt x="111" y="178"/>
                    <a:pt x="110" y="179"/>
                    <a:pt x="110" y="181"/>
                  </a:cubicBezTo>
                  <a:close/>
                  <a:moveTo>
                    <a:pt x="89" y="169"/>
                  </a:moveTo>
                  <a:cubicBezTo>
                    <a:pt x="89" y="171"/>
                    <a:pt x="90" y="172"/>
                    <a:pt x="92" y="172"/>
                  </a:cubicBezTo>
                  <a:cubicBezTo>
                    <a:pt x="94" y="172"/>
                    <a:pt x="96" y="171"/>
                    <a:pt x="96" y="169"/>
                  </a:cubicBezTo>
                  <a:cubicBezTo>
                    <a:pt x="96" y="167"/>
                    <a:pt x="94" y="165"/>
                    <a:pt x="92" y="165"/>
                  </a:cubicBezTo>
                  <a:cubicBezTo>
                    <a:pt x="90" y="165"/>
                    <a:pt x="89" y="167"/>
                    <a:pt x="89" y="169"/>
                  </a:cubicBezTo>
                  <a:close/>
                  <a:moveTo>
                    <a:pt x="125" y="150"/>
                  </a:moveTo>
                  <a:cubicBezTo>
                    <a:pt x="125" y="151"/>
                    <a:pt x="127" y="153"/>
                    <a:pt x="128" y="153"/>
                  </a:cubicBezTo>
                  <a:cubicBezTo>
                    <a:pt x="130" y="153"/>
                    <a:pt x="132" y="151"/>
                    <a:pt x="132" y="150"/>
                  </a:cubicBezTo>
                  <a:cubicBezTo>
                    <a:pt x="132" y="148"/>
                    <a:pt x="130" y="146"/>
                    <a:pt x="129" y="146"/>
                  </a:cubicBezTo>
                  <a:cubicBezTo>
                    <a:pt x="127" y="146"/>
                    <a:pt x="125" y="148"/>
                    <a:pt x="125" y="150"/>
                  </a:cubicBezTo>
                  <a:close/>
                  <a:moveTo>
                    <a:pt x="100" y="141"/>
                  </a:moveTo>
                  <a:cubicBezTo>
                    <a:pt x="100" y="143"/>
                    <a:pt x="101" y="144"/>
                    <a:pt x="103" y="144"/>
                  </a:cubicBezTo>
                  <a:cubicBezTo>
                    <a:pt x="105" y="144"/>
                    <a:pt x="107" y="143"/>
                    <a:pt x="107" y="141"/>
                  </a:cubicBezTo>
                  <a:cubicBezTo>
                    <a:pt x="107" y="139"/>
                    <a:pt x="105" y="137"/>
                    <a:pt x="103" y="137"/>
                  </a:cubicBezTo>
                  <a:cubicBezTo>
                    <a:pt x="101" y="137"/>
                    <a:pt x="100" y="139"/>
                    <a:pt x="100" y="141"/>
                  </a:cubicBezTo>
                  <a:close/>
                  <a:moveTo>
                    <a:pt x="102" y="150"/>
                  </a:moveTo>
                  <a:cubicBezTo>
                    <a:pt x="102" y="153"/>
                    <a:pt x="104" y="155"/>
                    <a:pt x="106" y="155"/>
                  </a:cubicBezTo>
                  <a:cubicBezTo>
                    <a:pt x="108" y="155"/>
                    <a:pt x="110" y="153"/>
                    <a:pt x="111" y="150"/>
                  </a:cubicBezTo>
                  <a:cubicBezTo>
                    <a:pt x="111" y="148"/>
                    <a:pt x="109" y="146"/>
                    <a:pt x="106" y="146"/>
                  </a:cubicBezTo>
                  <a:cubicBezTo>
                    <a:pt x="104" y="146"/>
                    <a:pt x="102" y="148"/>
                    <a:pt x="102" y="150"/>
                  </a:cubicBezTo>
                  <a:close/>
                  <a:moveTo>
                    <a:pt x="117" y="158"/>
                  </a:moveTo>
                  <a:cubicBezTo>
                    <a:pt x="117" y="161"/>
                    <a:pt x="119" y="163"/>
                    <a:pt x="122" y="163"/>
                  </a:cubicBezTo>
                  <a:cubicBezTo>
                    <a:pt x="125" y="163"/>
                    <a:pt x="128" y="161"/>
                    <a:pt x="128" y="158"/>
                  </a:cubicBezTo>
                  <a:cubicBezTo>
                    <a:pt x="128" y="155"/>
                    <a:pt x="125" y="152"/>
                    <a:pt x="123" y="152"/>
                  </a:cubicBezTo>
                  <a:cubicBezTo>
                    <a:pt x="120" y="152"/>
                    <a:pt x="117" y="155"/>
                    <a:pt x="117" y="158"/>
                  </a:cubicBezTo>
                  <a:close/>
                  <a:moveTo>
                    <a:pt x="97" y="166"/>
                  </a:moveTo>
                  <a:cubicBezTo>
                    <a:pt x="97" y="172"/>
                    <a:pt x="101" y="177"/>
                    <a:pt x="107" y="177"/>
                  </a:cubicBezTo>
                  <a:cubicBezTo>
                    <a:pt x="113" y="177"/>
                    <a:pt x="118" y="173"/>
                    <a:pt x="118" y="167"/>
                  </a:cubicBezTo>
                  <a:cubicBezTo>
                    <a:pt x="118" y="161"/>
                    <a:pt x="114" y="156"/>
                    <a:pt x="108" y="156"/>
                  </a:cubicBezTo>
                  <a:cubicBezTo>
                    <a:pt x="102" y="156"/>
                    <a:pt x="97" y="160"/>
                    <a:pt x="97" y="166"/>
                  </a:cubicBezTo>
                  <a:close/>
                  <a:moveTo>
                    <a:pt x="10" y="136"/>
                  </a:moveTo>
                  <a:cubicBezTo>
                    <a:pt x="10" y="137"/>
                    <a:pt x="10" y="138"/>
                    <a:pt x="11" y="138"/>
                  </a:cubicBezTo>
                  <a:cubicBezTo>
                    <a:pt x="12" y="138"/>
                    <a:pt x="13" y="138"/>
                    <a:pt x="13" y="136"/>
                  </a:cubicBezTo>
                  <a:cubicBezTo>
                    <a:pt x="13" y="135"/>
                    <a:pt x="12" y="135"/>
                    <a:pt x="11" y="135"/>
                  </a:cubicBezTo>
                  <a:cubicBezTo>
                    <a:pt x="10" y="135"/>
                    <a:pt x="10" y="135"/>
                    <a:pt x="10" y="136"/>
                  </a:cubicBezTo>
                  <a:close/>
                  <a:moveTo>
                    <a:pt x="10" y="145"/>
                  </a:moveTo>
                  <a:cubicBezTo>
                    <a:pt x="10" y="146"/>
                    <a:pt x="11" y="147"/>
                    <a:pt x="12" y="147"/>
                  </a:cubicBezTo>
                  <a:cubicBezTo>
                    <a:pt x="13" y="147"/>
                    <a:pt x="14" y="146"/>
                    <a:pt x="14" y="145"/>
                  </a:cubicBezTo>
                  <a:cubicBezTo>
                    <a:pt x="14" y="144"/>
                    <a:pt x="13" y="143"/>
                    <a:pt x="12" y="143"/>
                  </a:cubicBezTo>
                  <a:cubicBezTo>
                    <a:pt x="11" y="143"/>
                    <a:pt x="10" y="144"/>
                    <a:pt x="10" y="145"/>
                  </a:cubicBezTo>
                  <a:close/>
                  <a:moveTo>
                    <a:pt x="63" y="110"/>
                  </a:moveTo>
                  <a:cubicBezTo>
                    <a:pt x="63" y="111"/>
                    <a:pt x="64" y="112"/>
                    <a:pt x="65" y="112"/>
                  </a:cubicBezTo>
                  <a:cubicBezTo>
                    <a:pt x="66" y="112"/>
                    <a:pt x="67" y="111"/>
                    <a:pt x="67" y="110"/>
                  </a:cubicBezTo>
                  <a:cubicBezTo>
                    <a:pt x="67" y="109"/>
                    <a:pt x="66" y="108"/>
                    <a:pt x="65" y="108"/>
                  </a:cubicBezTo>
                  <a:cubicBezTo>
                    <a:pt x="64" y="108"/>
                    <a:pt x="63" y="109"/>
                    <a:pt x="63" y="110"/>
                  </a:cubicBezTo>
                  <a:close/>
                  <a:moveTo>
                    <a:pt x="61" y="148"/>
                  </a:moveTo>
                  <a:cubicBezTo>
                    <a:pt x="61" y="150"/>
                    <a:pt x="62" y="151"/>
                    <a:pt x="64" y="151"/>
                  </a:cubicBezTo>
                  <a:cubicBezTo>
                    <a:pt x="66" y="151"/>
                    <a:pt x="67" y="150"/>
                    <a:pt x="67" y="148"/>
                  </a:cubicBezTo>
                  <a:cubicBezTo>
                    <a:pt x="67" y="146"/>
                    <a:pt x="66" y="144"/>
                    <a:pt x="64" y="144"/>
                  </a:cubicBezTo>
                  <a:cubicBezTo>
                    <a:pt x="62" y="144"/>
                    <a:pt x="61" y="146"/>
                    <a:pt x="61" y="148"/>
                  </a:cubicBezTo>
                  <a:close/>
                  <a:moveTo>
                    <a:pt x="62" y="139"/>
                  </a:moveTo>
                  <a:cubicBezTo>
                    <a:pt x="62" y="142"/>
                    <a:pt x="64" y="144"/>
                    <a:pt x="67" y="144"/>
                  </a:cubicBezTo>
                  <a:cubicBezTo>
                    <a:pt x="69" y="144"/>
                    <a:pt x="71" y="142"/>
                    <a:pt x="71" y="139"/>
                  </a:cubicBezTo>
                  <a:cubicBezTo>
                    <a:pt x="71" y="137"/>
                    <a:pt x="69" y="135"/>
                    <a:pt x="67" y="135"/>
                  </a:cubicBezTo>
                  <a:cubicBezTo>
                    <a:pt x="64" y="135"/>
                    <a:pt x="62" y="137"/>
                    <a:pt x="62" y="139"/>
                  </a:cubicBezTo>
                  <a:close/>
                  <a:moveTo>
                    <a:pt x="11" y="154"/>
                  </a:moveTo>
                  <a:cubicBezTo>
                    <a:pt x="11" y="156"/>
                    <a:pt x="12" y="157"/>
                    <a:pt x="14" y="157"/>
                  </a:cubicBezTo>
                  <a:cubicBezTo>
                    <a:pt x="16" y="157"/>
                    <a:pt x="18" y="156"/>
                    <a:pt x="18" y="154"/>
                  </a:cubicBezTo>
                  <a:cubicBezTo>
                    <a:pt x="18" y="152"/>
                    <a:pt x="16" y="150"/>
                    <a:pt x="14" y="150"/>
                  </a:cubicBezTo>
                  <a:cubicBezTo>
                    <a:pt x="12" y="150"/>
                    <a:pt x="11" y="152"/>
                    <a:pt x="11" y="154"/>
                  </a:cubicBezTo>
                  <a:close/>
                  <a:moveTo>
                    <a:pt x="32" y="155"/>
                  </a:moveTo>
                  <a:cubicBezTo>
                    <a:pt x="32" y="156"/>
                    <a:pt x="33" y="157"/>
                    <a:pt x="34" y="157"/>
                  </a:cubicBezTo>
                  <a:cubicBezTo>
                    <a:pt x="35" y="157"/>
                    <a:pt x="36" y="156"/>
                    <a:pt x="36" y="155"/>
                  </a:cubicBezTo>
                  <a:cubicBezTo>
                    <a:pt x="36" y="154"/>
                    <a:pt x="35" y="153"/>
                    <a:pt x="34" y="153"/>
                  </a:cubicBezTo>
                  <a:cubicBezTo>
                    <a:pt x="33" y="153"/>
                    <a:pt x="32" y="154"/>
                    <a:pt x="32" y="155"/>
                  </a:cubicBezTo>
                  <a:close/>
                  <a:moveTo>
                    <a:pt x="42" y="169"/>
                  </a:moveTo>
                  <a:cubicBezTo>
                    <a:pt x="42" y="170"/>
                    <a:pt x="43" y="171"/>
                    <a:pt x="44" y="171"/>
                  </a:cubicBezTo>
                  <a:cubicBezTo>
                    <a:pt x="45" y="171"/>
                    <a:pt x="46" y="170"/>
                    <a:pt x="46" y="169"/>
                  </a:cubicBezTo>
                  <a:cubicBezTo>
                    <a:pt x="46" y="168"/>
                    <a:pt x="45" y="167"/>
                    <a:pt x="44" y="167"/>
                  </a:cubicBezTo>
                  <a:cubicBezTo>
                    <a:pt x="43" y="167"/>
                    <a:pt x="42" y="168"/>
                    <a:pt x="42" y="169"/>
                  </a:cubicBezTo>
                  <a:close/>
                  <a:moveTo>
                    <a:pt x="36" y="170"/>
                  </a:moveTo>
                  <a:cubicBezTo>
                    <a:pt x="36" y="171"/>
                    <a:pt x="37" y="172"/>
                    <a:pt x="38" y="172"/>
                  </a:cubicBezTo>
                  <a:cubicBezTo>
                    <a:pt x="39" y="172"/>
                    <a:pt x="40" y="171"/>
                    <a:pt x="40" y="170"/>
                  </a:cubicBezTo>
                  <a:cubicBezTo>
                    <a:pt x="40" y="169"/>
                    <a:pt x="39" y="168"/>
                    <a:pt x="38" y="168"/>
                  </a:cubicBezTo>
                  <a:cubicBezTo>
                    <a:pt x="37" y="168"/>
                    <a:pt x="36" y="169"/>
                    <a:pt x="36" y="170"/>
                  </a:cubicBezTo>
                  <a:close/>
                  <a:moveTo>
                    <a:pt x="38" y="153"/>
                  </a:moveTo>
                  <a:cubicBezTo>
                    <a:pt x="38" y="154"/>
                    <a:pt x="40" y="156"/>
                    <a:pt x="42" y="156"/>
                  </a:cubicBezTo>
                  <a:cubicBezTo>
                    <a:pt x="44" y="156"/>
                    <a:pt x="45" y="155"/>
                    <a:pt x="45" y="153"/>
                  </a:cubicBezTo>
                  <a:cubicBezTo>
                    <a:pt x="45" y="151"/>
                    <a:pt x="44" y="149"/>
                    <a:pt x="42" y="149"/>
                  </a:cubicBezTo>
                  <a:cubicBezTo>
                    <a:pt x="40" y="149"/>
                    <a:pt x="38" y="151"/>
                    <a:pt x="38" y="153"/>
                  </a:cubicBezTo>
                  <a:close/>
                  <a:moveTo>
                    <a:pt x="23" y="156"/>
                  </a:moveTo>
                  <a:cubicBezTo>
                    <a:pt x="23" y="158"/>
                    <a:pt x="24" y="160"/>
                    <a:pt x="26" y="160"/>
                  </a:cubicBezTo>
                  <a:cubicBezTo>
                    <a:pt x="28" y="160"/>
                    <a:pt x="30" y="158"/>
                    <a:pt x="30" y="156"/>
                  </a:cubicBezTo>
                  <a:cubicBezTo>
                    <a:pt x="30" y="155"/>
                    <a:pt x="28" y="153"/>
                    <a:pt x="26" y="153"/>
                  </a:cubicBezTo>
                  <a:cubicBezTo>
                    <a:pt x="24" y="153"/>
                    <a:pt x="23" y="154"/>
                    <a:pt x="23" y="156"/>
                  </a:cubicBezTo>
                  <a:close/>
                  <a:moveTo>
                    <a:pt x="26" y="169"/>
                  </a:moveTo>
                  <a:cubicBezTo>
                    <a:pt x="26" y="171"/>
                    <a:pt x="28" y="172"/>
                    <a:pt x="30" y="172"/>
                  </a:cubicBezTo>
                  <a:cubicBezTo>
                    <a:pt x="32" y="172"/>
                    <a:pt x="33" y="171"/>
                    <a:pt x="33" y="169"/>
                  </a:cubicBezTo>
                  <a:cubicBezTo>
                    <a:pt x="33" y="167"/>
                    <a:pt x="32" y="165"/>
                    <a:pt x="30" y="165"/>
                  </a:cubicBezTo>
                  <a:cubicBezTo>
                    <a:pt x="28" y="165"/>
                    <a:pt x="26" y="167"/>
                    <a:pt x="26" y="169"/>
                  </a:cubicBezTo>
                  <a:close/>
                  <a:moveTo>
                    <a:pt x="127" y="8"/>
                  </a:moveTo>
                  <a:cubicBezTo>
                    <a:pt x="127" y="10"/>
                    <a:pt x="129" y="12"/>
                    <a:pt x="131" y="12"/>
                  </a:cubicBezTo>
                  <a:cubicBezTo>
                    <a:pt x="133" y="12"/>
                    <a:pt x="134" y="10"/>
                    <a:pt x="134" y="8"/>
                  </a:cubicBezTo>
                  <a:cubicBezTo>
                    <a:pt x="134" y="7"/>
                    <a:pt x="133" y="5"/>
                    <a:pt x="131" y="5"/>
                  </a:cubicBezTo>
                  <a:cubicBezTo>
                    <a:pt x="129" y="5"/>
                    <a:pt x="127" y="6"/>
                    <a:pt x="127" y="8"/>
                  </a:cubicBezTo>
                  <a:close/>
                  <a:moveTo>
                    <a:pt x="26" y="7"/>
                  </a:moveTo>
                  <a:cubicBezTo>
                    <a:pt x="26" y="8"/>
                    <a:pt x="27" y="9"/>
                    <a:pt x="28" y="9"/>
                  </a:cubicBezTo>
                  <a:cubicBezTo>
                    <a:pt x="29" y="9"/>
                    <a:pt x="30" y="8"/>
                    <a:pt x="30" y="7"/>
                  </a:cubicBezTo>
                  <a:cubicBezTo>
                    <a:pt x="30" y="6"/>
                    <a:pt x="29" y="5"/>
                    <a:pt x="28" y="5"/>
                  </a:cubicBezTo>
                  <a:cubicBezTo>
                    <a:pt x="27" y="5"/>
                    <a:pt x="27" y="6"/>
                    <a:pt x="26" y="7"/>
                  </a:cubicBezTo>
                  <a:close/>
                  <a:moveTo>
                    <a:pt x="44" y="8"/>
                  </a:moveTo>
                  <a:cubicBezTo>
                    <a:pt x="44" y="9"/>
                    <a:pt x="45" y="10"/>
                    <a:pt x="46" y="10"/>
                  </a:cubicBezTo>
                  <a:cubicBezTo>
                    <a:pt x="47" y="10"/>
                    <a:pt x="47" y="9"/>
                    <a:pt x="47" y="8"/>
                  </a:cubicBezTo>
                  <a:cubicBezTo>
                    <a:pt x="47" y="7"/>
                    <a:pt x="47" y="6"/>
                    <a:pt x="46" y="6"/>
                  </a:cubicBezTo>
                  <a:cubicBezTo>
                    <a:pt x="45" y="6"/>
                    <a:pt x="44" y="7"/>
                    <a:pt x="44" y="8"/>
                  </a:cubicBezTo>
                  <a:close/>
                  <a:moveTo>
                    <a:pt x="0" y="8"/>
                  </a:moveTo>
                  <a:cubicBezTo>
                    <a:pt x="0" y="10"/>
                    <a:pt x="2" y="12"/>
                    <a:pt x="4" y="12"/>
                  </a:cubicBezTo>
                  <a:cubicBezTo>
                    <a:pt x="6" y="12"/>
                    <a:pt x="7" y="10"/>
                    <a:pt x="7" y="8"/>
                  </a:cubicBezTo>
                  <a:cubicBezTo>
                    <a:pt x="7" y="7"/>
                    <a:pt x="6" y="5"/>
                    <a:pt x="4" y="5"/>
                  </a:cubicBezTo>
                  <a:cubicBezTo>
                    <a:pt x="2" y="5"/>
                    <a:pt x="0" y="6"/>
                    <a:pt x="0" y="8"/>
                  </a:cubicBezTo>
                  <a:close/>
                  <a:moveTo>
                    <a:pt x="31" y="10"/>
                  </a:moveTo>
                  <a:cubicBezTo>
                    <a:pt x="31" y="13"/>
                    <a:pt x="33" y="15"/>
                    <a:pt x="36" y="15"/>
                  </a:cubicBezTo>
                  <a:cubicBezTo>
                    <a:pt x="39" y="15"/>
                    <a:pt x="42" y="13"/>
                    <a:pt x="42" y="10"/>
                  </a:cubicBezTo>
                  <a:cubicBezTo>
                    <a:pt x="42" y="7"/>
                    <a:pt x="39" y="5"/>
                    <a:pt x="37" y="5"/>
                  </a:cubicBezTo>
                  <a:cubicBezTo>
                    <a:pt x="34" y="5"/>
                    <a:pt x="31" y="7"/>
                    <a:pt x="31" y="10"/>
                  </a:cubicBezTo>
                  <a:close/>
                  <a:moveTo>
                    <a:pt x="35" y="20"/>
                  </a:moveTo>
                  <a:cubicBezTo>
                    <a:pt x="35" y="21"/>
                    <a:pt x="36" y="22"/>
                    <a:pt x="37" y="22"/>
                  </a:cubicBezTo>
                  <a:cubicBezTo>
                    <a:pt x="38" y="22"/>
                    <a:pt x="39" y="21"/>
                    <a:pt x="39" y="20"/>
                  </a:cubicBezTo>
                  <a:cubicBezTo>
                    <a:pt x="39" y="19"/>
                    <a:pt x="38" y="18"/>
                    <a:pt x="37" y="18"/>
                  </a:cubicBezTo>
                  <a:cubicBezTo>
                    <a:pt x="36" y="18"/>
                    <a:pt x="35" y="19"/>
                    <a:pt x="35" y="20"/>
                  </a:cubicBezTo>
                  <a:close/>
                  <a:moveTo>
                    <a:pt x="19" y="49"/>
                  </a:moveTo>
                  <a:cubicBezTo>
                    <a:pt x="19" y="50"/>
                    <a:pt x="20" y="51"/>
                    <a:pt x="21" y="51"/>
                  </a:cubicBezTo>
                  <a:cubicBezTo>
                    <a:pt x="22" y="51"/>
                    <a:pt x="23" y="50"/>
                    <a:pt x="23" y="49"/>
                  </a:cubicBezTo>
                  <a:cubicBezTo>
                    <a:pt x="23" y="48"/>
                    <a:pt x="22" y="47"/>
                    <a:pt x="21" y="47"/>
                  </a:cubicBezTo>
                  <a:cubicBezTo>
                    <a:pt x="20" y="47"/>
                    <a:pt x="19" y="48"/>
                    <a:pt x="19" y="49"/>
                  </a:cubicBezTo>
                  <a:close/>
                  <a:moveTo>
                    <a:pt x="4" y="35"/>
                  </a:moveTo>
                  <a:cubicBezTo>
                    <a:pt x="4" y="37"/>
                    <a:pt x="4" y="37"/>
                    <a:pt x="5" y="37"/>
                  </a:cubicBezTo>
                  <a:cubicBezTo>
                    <a:pt x="6" y="37"/>
                    <a:pt x="7" y="37"/>
                    <a:pt x="7" y="36"/>
                  </a:cubicBezTo>
                  <a:cubicBezTo>
                    <a:pt x="7" y="34"/>
                    <a:pt x="6" y="34"/>
                    <a:pt x="5" y="34"/>
                  </a:cubicBezTo>
                  <a:cubicBezTo>
                    <a:pt x="4" y="34"/>
                    <a:pt x="4" y="34"/>
                    <a:pt x="4" y="35"/>
                  </a:cubicBezTo>
                  <a:close/>
                  <a:moveTo>
                    <a:pt x="4" y="54"/>
                  </a:moveTo>
                  <a:cubicBezTo>
                    <a:pt x="4" y="55"/>
                    <a:pt x="5" y="56"/>
                    <a:pt x="6" y="56"/>
                  </a:cubicBezTo>
                  <a:cubicBezTo>
                    <a:pt x="7" y="56"/>
                    <a:pt x="8" y="55"/>
                    <a:pt x="8" y="54"/>
                  </a:cubicBezTo>
                  <a:cubicBezTo>
                    <a:pt x="8" y="53"/>
                    <a:pt x="7" y="52"/>
                    <a:pt x="6" y="52"/>
                  </a:cubicBezTo>
                  <a:cubicBezTo>
                    <a:pt x="5" y="52"/>
                    <a:pt x="4" y="53"/>
                    <a:pt x="4" y="54"/>
                  </a:cubicBezTo>
                  <a:close/>
                  <a:moveTo>
                    <a:pt x="6" y="69"/>
                  </a:moveTo>
                  <a:cubicBezTo>
                    <a:pt x="6" y="70"/>
                    <a:pt x="7" y="70"/>
                    <a:pt x="8" y="70"/>
                  </a:cubicBezTo>
                  <a:cubicBezTo>
                    <a:pt x="9" y="70"/>
                    <a:pt x="10" y="70"/>
                    <a:pt x="10" y="69"/>
                  </a:cubicBezTo>
                  <a:cubicBezTo>
                    <a:pt x="10" y="68"/>
                    <a:pt x="9" y="67"/>
                    <a:pt x="8" y="67"/>
                  </a:cubicBezTo>
                  <a:cubicBezTo>
                    <a:pt x="7" y="67"/>
                    <a:pt x="6" y="67"/>
                    <a:pt x="6" y="69"/>
                  </a:cubicBezTo>
                  <a:close/>
                  <a:moveTo>
                    <a:pt x="17" y="61"/>
                  </a:moveTo>
                  <a:cubicBezTo>
                    <a:pt x="17" y="62"/>
                    <a:pt x="18" y="63"/>
                    <a:pt x="19" y="63"/>
                  </a:cubicBezTo>
                  <a:cubicBezTo>
                    <a:pt x="20" y="63"/>
                    <a:pt x="21" y="62"/>
                    <a:pt x="21" y="61"/>
                  </a:cubicBezTo>
                  <a:cubicBezTo>
                    <a:pt x="21" y="60"/>
                    <a:pt x="20" y="59"/>
                    <a:pt x="19" y="59"/>
                  </a:cubicBezTo>
                  <a:cubicBezTo>
                    <a:pt x="18" y="59"/>
                    <a:pt x="17" y="60"/>
                    <a:pt x="17" y="61"/>
                  </a:cubicBezTo>
                  <a:close/>
                  <a:moveTo>
                    <a:pt x="14" y="54"/>
                  </a:moveTo>
                  <a:cubicBezTo>
                    <a:pt x="14" y="56"/>
                    <a:pt x="16" y="57"/>
                    <a:pt x="18" y="57"/>
                  </a:cubicBezTo>
                  <a:cubicBezTo>
                    <a:pt x="20" y="57"/>
                    <a:pt x="21" y="56"/>
                    <a:pt x="21" y="54"/>
                  </a:cubicBezTo>
                  <a:cubicBezTo>
                    <a:pt x="21" y="52"/>
                    <a:pt x="20" y="51"/>
                    <a:pt x="18" y="51"/>
                  </a:cubicBezTo>
                  <a:cubicBezTo>
                    <a:pt x="16" y="51"/>
                    <a:pt x="15" y="52"/>
                    <a:pt x="14" y="54"/>
                  </a:cubicBezTo>
                  <a:close/>
                  <a:moveTo>
                    <a:pt x="20" y="42"/>
                  </a:moveTo>
                  <a:cubicBezTo>
                    <a:pt x="20" y="45"/>
                    <a:pt x="22" y="47"/>
                    <a:pt x="25" y="47"/>
                  </a:cubicBezTo>
                  <a:cubicBezTo>
                    <a:pt x="28" y="47"/>
                    <a:pt x="30" y="45"/>
                    <a:pt x="30" y="42"/>
                  </a:cubicBezTo>
                  <a:cubicBezTo>
                    <a:pt x="30" y="39"/>
                    <a:pt x="28" y="37"/>
                    <a:pt x="25" y="37"/>
                  </a:cubicBezTo>
                  <a:cubicBezTo>
                    <a:pt x="22" y="37"/>
                    <a:pt x="20" y="39"/>
                    <a:pt x="20" y="42"/>
                  </a:cubicBezTo>
                  <a:close/>
                  <a:moveTo>
                    <a:pt x="5" y="60"/>
                  </a:moveTo>
                  <a:cubicBezTo>
                    <a:pt x="5" y="63"/>
                    <a:pt x="8" y="66"/>
                    <a:pt x="11" y="66"/>
                  </a:cubicBezTo>
                  <a:cubicBezTo>
                    <a:pt x="14" y="66"/>
                    <a:pt x="16" y="63"/>
                    <a:pt x="16" y="60"/>
                  </a:cubicBezTo>
                  <a:cubicBezTo>
                    <a:pt x="16" y="57"/>
                    <a:pt x="14" y="55"/>
                    <a:pt x="11" y="55"/>
                  </a:cubicBezTo>
                  <a:cubicBezTo>
                    <a:pt x="8" y="55"/>
                    <a:pt x="5" y="57"/>
                    <a:pt x="5" y="60"/>
                  </a:cubicBezTo>
                  <a:close/>
                  <a:moveTo>
                    <a:pt x="4" y="45"/>
                  </a:moveTo>
                  <a:cubicBezTo>
                    <a:pt x="4" y="49"/>
                    <a:pt x="7" y="52"/>
                    <a:pt x="11" y="52"/>
                  </a:cubicBezTo>
                  <a:cubicBezTo>
                    <a:pt x="15" y="52"/>
                    <a:pt x="18" y="49"/>
                    <a:pt x="19" y="45"/>
                  </a:cubicBezTo>
                  <a:cubicBezTo>
                    <a:pt x="19" y="41"/>
                    <a:pt x="15" y="38"/>
                    <a:pt x="11" y="38"/>
                  </a:cubicBezTo>
                  <a:cubicBezTo>
                    <a:pt x="7" y="38"/>
                    <a:pt x="4" y="41"/>
                    <a:pt x="4" y="45"/>
                  </a:cubicBezTo>
                  <a:close/>
                  <a:moveTo>
                    <a:pt x="3" y="22"/>
                  </a:moveTo>
                  <a:cubicBezTo>
                    <a:pt x="3" y="30"/>
                    <a:pt x="10" y="37"/>
                    <a:pt x="18" y="37"/>
                  </a:cubicBezTo>
                  <a:cubicBezTo>
                    <a:pt x="26" y="37"/>
                    <a:pt x="33" y="30"/>
                    <a:pt x="33" y="22"/>
                  </a:cubicBezTo>
                  <a:cubicBezTo>
                    <a:pt x="33" y="13"/>
                    <a:pt x="27" y="7"/>
                    <a:pt x="18" y="6"/>
                  </a:cubicBezTo>
                  <a:cubicBezTo>
                    <a:pt x="10" y="6"/>
                    <a:pt x="3" y="13"/>
                    <a:pt x="3" y="22"/>
                  </a:cubicBezTo>
                  <a:close/>
                  <a:moveTo>
                    <a:pt x="267" y="256"/>
                  </a:moveTo>
                  <a:cubicBezTo>
                    <a:pt x="267" y="257"/>
                    <a:pt x="268" y="257"/>
                    <a:pt x="269" y="257"/>
                  </a:cubicBezTo>
                  <a:cubicBezTo>
                    <a:pt x="270" y="257"/>
                    <a:pt x="271" y="257"/>
                    <a:pt x="271" y="256"/>
                  </a:cubicBezTo>
                  <a:cubicBezTo>
                    <a:pt x="271" y="255"/>
                    <a:pt x="270" y="254"/>
                    <a:pt x="269" y="254"/>
                  </a:cubicBezTo>
                  <a:cubicBezTo>
                    <a:pt x="268" y="254"/>
                    <a:pt x="267" y="255"/>
                    <a:pt x="267" y="256"/>
                  </a:cubicBezTo>
                  <a:close/>
                  <a:moveTo>
                    <a:pt x="263" y="262"/>
                  </a:moveTo>
                  <a:cubicBezTo>
                    <a:pt x="263" y="263"/>
                    <a:pt x="263" y="264"/>
                    <a:pt x="264" y="264"/>
                  </a:cubicBezTo>
                  <a:cubicBezTo>
                    <a:pt x="265" y="264"/>
                    <a:pt x="266" y="263"/>
                    <a:pt x="266" y="262"/>
                  </a:cubicBezTo>
                  <a:cubicBezTo>
                    <a:pt x="266" y="261"/>
                    <a:pt x="265" y="260"/>
                    <a:pt x="264" y="260"/>
                  </a:cubicBezTo>
                  <a:cubicBezTo>
                    <a:pt x="263" y="260"/>
                    <a:pt x="263" y="261"/>
                    <a:pt x="263" y="262"/>
                  </a:cubicBezTo>
                  <a:close/>
                  <a:moveTo>
                    <a:pt x="252" y="261"/>
                  </a:moveTo>
                  <a:cubicBezTo>
                    <a:pt x="252" y="262"/>
                    <a:pt x="253" y="262"/>
                    <a:pt x="254" y="262"/>
                  </a:cubicBezTo>
                  <a:cubicBezTo>
                    <a:pt x="255" y="262"/>
                    <a:pt x="256" y="262"/>
                    <a:pt x="256" y="261"/>
                  </a:cubicBezTo>
                  <a:cubicBezTo>
                    <a:pt x="256" y="260"/>
                    <a:pt x="255" y="259"/>
                    <a:pt x="254" y="259"/>
                  </a:cubicBezTo>
                  <a:cubicBezTo>
                    <a:pt x="253" y="259"/>
                    <a:pt x="252" y="259"/>
                    <a:pt x="252" y="261"/>
                  </a:cubicBezTo>
                  <a:close/>
                  <a:moveTo>
                    <a:pt x="349" y="269"/>
                  </a:moveTo>
                  <a:cubicBezTo>
                    <a:pt x="349" y="270"/>
                    <a:pt x="349" y="271"/>
                    <a:pt x="350" y="271"/>
                  </a:cubicBezTo>
                  <a:cubicBezTo>
                    <a:pt x="351" y="271"/>
                    <a:pt x="352" y="270"/>
                    <a:pt x="352" y="269"/>
                  </a:cubicBezTo>
                  <a:cubicBezTo>
                    <a:pt x="352" y="268"/>
                    <a:pt x="351" y="267"/>
                    <a:pt x="350" y="267"/>
                  </a:cubicBezTo>
                  <a:cubicBezTo>
                    <a:pt x="349" y="267"/>
                    <a:pt x="349" y="268"/>
                    <a:pt x="349" y="269"/>
                  </a:cubicBezTo>
                  <a:close/>
                  <a:moveTo>
                    <a:pt x="309" y="269"/>
                  </a:moveTo>
                  <a:cubicBezTo>
                    <a:pt x="309" y="270"/>
                    <a:pt x="310" y="271"/>
                    <a:pt x="311" y="271"/>
                  </a:cubicBezTo>
                  <a:cubicBezTo>
                    <a:pt x="312" y="271"/>
                    <a:pt x="313" y="270"/>
                    <a:pt x="313" y="269"/>
                  </a:cubicBezTo>
                  <a:cubicBezTo>
                    <a:pt x="313" y="268"/>
                    <a:pt x="312" y="267"/>
                    <a:pt x="311" y="267"/>
                  </a:cubicBezTo>
                  <a:cubicBezTo>
                    <a:pt x="310" y="267"/>
                    <a:pt x="309" y="268"/>
                    <a:pt x="309" y="269"/>
                  </a:cubicBezTo>
                  <a:close/>
                  <a:moveTo>
                    <a:pt x="280" y="301"/>
                  </a:moveTo>
                  <a:cubicBezTo>
                    <a:pt x="280" y="303"/>
                    <a:pt x="283" y="306"/>
                    <a:pt x="285" y="306"/>
                  </a:cubicBezTo>
                  <a:cubicBezTo>
                    <a:pt x="288" y="306"/>
                    <a:pt x="291" y="304"/>
                    <a:pt x="291" y="301"/>
                  </a:cubicBezTo>
                  <a:cubicBezTo>
                    <a:pt x="291" y="298"/>
                    <a:pt x="289" y="295"/>
                    <a:pt x="286" y="295"/>
                  </a:cubicBezTo>
                  <a:cubicBezTo>
                    <a:pt x="283" y="295"/>
                    <a:pt x="280" y="298"/>
                    <a:pt x="280" y="301"/>
                  </a:cubicBezTo>
                  <a:close/>
                  <a:moveTo>
                    <a:pt x="297" y="277"/>
                  </a:moveTo>
                  <a:cubicBezTo>
                    <a:pt x="297" y="281"/>
                    <a:pt x="300" y="285"/>
                    <a:pt x="304" y="285"/>
                  </a:cubicBezTo>
                  <a:cubicBezTo>
                    <a:pt x="308" y="285"/>
                    <a:pt x="311" y="282"/>
                    <a:pt x="312" y="278"/>
                  </a:cubicBezTo>
                  <a:cubicBezTo>
                    <a:pt x="312" y="273"/>
                    <a:pt x="308" y="270"/>
                    <a:pt x="304" y="270"/>
                  </a:cubicBezTo>
                  <a:cubicBezTo>
                    <a:pt x="300" y="270"/>
                    <a:pt x="297" y="273"/>
                    <a:pt x="297" y="277"/>
                  </a:cubicBezTo>
                  <a:close/>
                  <a:moveTo>
                    <a:pt x="263" y="216"/>
                  </a:moveTo>
                  <a:cubicBezTo>
                    <a:pt x="263" y="217"/>
                    <a:pt x="264" y="218"/>
                    <a:pt x="265" y="218"/>
                  </a:cubicBezTo>
                  <a:cubicBezTo>
                    <a:pt x="266" y="218"/>
                    <a:pt x="267" y="217"/>
                    <a:pt x="267" y="216"/>
                  </a:cubicBezTo>
                  <a:cubicBezTo>
                    <a:pt x="267" y="215"/>
                    <a:pt x="266" y="214"/>
                    <a:pt x="265" y="214"/>
                  </a:cubicBezTo>
                  <a:cubicBezTo>
                    <a:pt x="264" y="214"/>
                    <a:pt x="263" y="215"/>
                    <a:pt x="263" y="216"/>
                  </a:cubicBezTo>
                  <a:close/>
                  <a:moveTo>
                    <a:pt x="261" y="227"/>
                  </a:moveTo>
                  <a:cubicBezTo>
                    <a:pt x="261" y="228"/>
                    <a:pt x="262" y="229"/>
                    <a:pt x="263" y="229"/>
                  </a:cubicBezTo>
                  <a:cubicBezTo>
                    <a:pt x="264" y="229"/>
                    <a:pt x="265" y="228"/>
                    <a:pt x="265" y="227"/>
                  </a:cubicBezTo>
                  <a:cubicBezTo>
                    <a:pt x="265" y="226"/>
                    <a:pt x="264" y="225"/>
                    <a:pt x="263" y="225"/>
                  </a:cubicBezTo>
                  <a:cubicBezTo>
                    <a:pt x="262" y="225"/>
                    <a:pt x="261" y="226"/>
                    <a:pt x="261" y="227"/>
                  </a:cubicBezTo>
                  <a:close/>
                  <a:moveTo>
                    <a:pt x="225" y="201"/>
                  </a:moveTo>
                  <a:cubicBezTo>
                    <a:pt x="225" y="203"/>
                    <a:pt x="227" y="205"/>
                    <a:pt x="228" y="205"/>
                  </a:cubicBezTo>
                  <a:cubicBezTo>
                    <a:pt x="230" y="205"/>
                    <a:pt x="232" y="203"/>
                    <a:pt x="232" y="201"/>
                  </a:cubicBezTo>
                  <a:cubicBezTo>
                    <a:pt x="232" y="199"/>
                    <a:pt x="230" y="198"/>
                    <a:pt x="229" y="198"/>
                  </a:cubicBezTo>
                  <a:cubicBezTo>
                    <a:pt x="227" y="198"/>
                    <a:pt x="225" y="199"/>
                    <a:pt x="225" y="201"/>
                  </a:cubicBezTo>
                  <a:close/>
                  <a:moveTo>
                    <a:pt x="229" y="209"/>
                  </a:moveTo>
                  <a:cubicBezTo>
                    <a:pt x="229" y="211"/>
                    <a:pt x="230" y="212"/>
                    <a:pt x="232" y="212"/>
                  </a:cubicBezTo>
                  <a:cubicBezTo>
                    <a:pt x="234" y="212"/>
                    <a:pt x="235" y="211"/>
                    <a:pt x="235" y="209"/>
                  </a:cubicBezTo>
                  <a:cubicBezTo>
                    <a:pt x="236" y="207"/>
                    <a:pt x="234" y="206"/>
                    <a:pt x="232" y="206"/>
                  </a:cubicBezTo>
                  <a:cubicBezTo>
                    <a:pt x="230" y="206"/>
                    <a:pt x="229" y="207"/>
                    <a:pt x="229" y="209"/>
                  </a:cubicBezTo>
                  <a:close/>
                  <a:moveTo>
                    <a:pt x="8" y="109"/>
                  </a:moveTo>
                  <a:cubicBezTo>
                    <a:pt x="8" y="110"/>
                    <a:pt x="9" y="111"/>
                    <a:pt x="10" y="111"/>
                  </a:cubicBezTo>
                  <a:cubicBezTo>
                    <a:pt x="11" y="111"/>
                    <a:pt x="12" y="110"/>
                    <a:pt x="12" y="109"/>
                  </a:cubicBezTo>
                  <a:cubicBezTo>
                    <a:pt x="12" y="108"/>
                    <a:pt x="11" y="107"/>
                    <a:pt x="10" y="107"/>
                  </a:cubicBezTo>
                  <a:cubicBezTo>
                    <a:pt x="9" y="107"/>
                    <a:pt x="8" y="108"/>
                    <a:pt x="8" y="109"/>
                  </a:cubicBezTo>
                  <a:close/>
                  <a:moveTo>
                    <a:pt x="7" y="101"/>
                  </a:moveTo>
                  <a:cubicBezTo>
                    <a:pt x="7" y="103"/>
                    <a:pt x="9" y="105"/>
                    <a:pt x="11" y="105"/>
                  </a:cubicBezTo>
                  <a:cubicBezTo>
                    <a:pt x="12" y="105"/>
                    <a:pt x="14" y="103"/>
                    <a:pt x="14" y="101"/>
                  </a:cubicBezTo>
                  <a:cubicBezTo>
                    <a:pt x="14" y="99"/>
                    <a:pt x="13" y="98"/>
                    <a:pt x="11" y="98"/>
                  </a:cubicBezTo>
                  <a:cubicBezTo>
                    <a:pt x="9" y="98"/>
                    <a:pt x="7" y="99"/>
                    <a:pt x="7" y="101"/>
                  </a:cubicBezTo>
                  <a:close/>
                  <a:moveTo>
                    <a:pt x="6" y="93"/>
                  </a:moveTo>
                  <a:cubicBezTo>
                    <a:pt x="6" y="95"/>
                    <a:pt x="8" y="96"/>
                    <a:pt x="10" y="96"/>
                  </a:cubicBezTo>
                  <a:cubicBezTo>
                    <a:pt x="11" y="96"/>
                    <a:pt x="13" y="95"/>
                    <a:pt x="13" y="93"/>
                  </a:cubicBezTo>
                  <a:cubicBezTo>
                    <a:pt x="13" y="91"/>
                    <a:pt x="12" y="89"/>
                    <a:pt x="10" y="89"/>
                  </a:cubicBezTo>
                  <a:cubicBezTo>
                    <a:pt x="8" y="89"/>
                    <a:pt x="6" y="91"/>
                    <a:pt x="6" y="93"/>
                  </a:cubicBezTo>
                  <a:close/>
                  <a:moveTo>
                    <a:pt x="8" y="116"/>
                  </a:moveTo>
                  <a:cubicBezTo>
                    <a:pt x="8" y="118"/>
                    <a:pt x="10" y="119"/>
                    <a:pt x="11" y="119"/>
                  </a:cubicBezTo>
                  <a:cubicBezTo>
                    <a:pt x="13" y="119"/>
                    <a:pt x="15" y="118"/>
                    <a:pt x="15" y="116"/>
                  </a:cubicBezTo>
                  <a:cubicBezTo>
                    <a:pt x="15" y="114"/>
                    <a:pt x="13" y="113"/>
                    <a:pt x="11" y="113"/>
                  </a:cubicBezTo>
                  <a:cubicBezTo>
                    <a:pt x="10" y="112"/>
                    <a:pt x="8" y="114"/>
                    <a:pt x="8" y="116"/>
                  </a:cubicBezTo>
                  <a:close/>
                  <a:moveTo>
                    <a:pt x="7" y="126"/>
                  </a:moveTo>
                  <a:cubicBezTo>
                    <a:pt x="7" y="128"/>
                    <a:pt x="9" y="130"/>
                    <a:pt x="12" y="130"/>
                  </a:cubicBezTo>
                  <a:cubicBezTo>
                    <a:pt x="14" y="130"/>
                    <a:pt x="16" y="128"/>
                    <a:pt x="16" y="126"/>
                  </a:cubicBezTo>
                  <a:cubicBezTo>
                    <a:pt x="16" y="123"/>
                    <a:pt x="14" y="121"/>
                    <a:pt x="12" y="121"/>
                  </a:cubicBezTo>
                  <a:cubicBezTo>
                    <a:pt x="9" y="121"/>
                    <a:pt x="7" y="123"/>
                    <a:pt x="7" y="126"/>
                  </a:cubicBezTo>
                  <a:close/>
                  <a:moveTo>
                    <a:pt x="32" y="162"/>
                  </a:moveTo>
                  <a:cubicBezTo>
                    <a:pt x="32" y="165"/>
                    <a:pt x="35" y="167"/>
                    <a:pt x="38" y="167"/>
                  </a:cubicBezTo>
                  <a:cubicBezTo>
                    <a:pt x="41" y="167"/>
                    <a:pt x="43" y="165"/>
                    <a:pt x="43" y="162"/>
                  </a:cubicBezTo>
                  <a:cubicBezTo>
                    <a:pt x="43" y="159"/>
                    <a:pt x="41" y="157"/>
                    <a:pt x="38" y="157"/>
                  </a:cubicBezTo>
                  <a:cubicBezTo>
                    <a:pt x="35" y="157"/>
                    <a:pt x="32" y="159"/>
                    <a:pt x="32" y="162"/>
                  </a:cubicBezTo>
                  <a:close/>
                  <a:moveTo>
                    <a:pt x="100" y="150"/>
                  </a:moveTo>
                  <a:cubicBezTo>
                    <a:pt x="100" y="142"/>
                    <a:pt x="93" y="135"/>
                    <a:pt x="85" y="135"/>
                  </a:cubicBezTo>
                  <a:cubicBezTo>
                    <a:pt x="77" y="135"/>
                    <a:pt x="70" y="142"/>
                    <a:pt x="70" y="150"/>
                  </a:cubicBezTo>
                  <a:cubicBezTo>
                    <a:pt x="70" y="159"/>
                    <a:pt x="76" y="165"/>
                    <a:pt x="85" y="166"/>
                  </a:cubicBezTo>
                  <a:cubicBezTo>
                    <a:pt x="93" y="166"/>
                    <a:pt x="100" y="159"/>
                    <a:pt x="100" y="150"/>
                  </a:cubicBezTo>
                  <a:close/>
                  <a:moveTo>
                    <a:pt x="188" y="95"/>
                  </a:moveTo>
                  <a:cubicBezTo>
                    <a:pt x="188" y="101"/>
                    <a:pt x="193" y="106"/>
                    <a:pt x="199" y="106"/>
                  </a:cubicBezTo>
                  <a:cubicBezTo>
                    <a:pt x="205" y="106"/>
                    <a:pt x="210" y="101"/>
                    <a:pt x="210" y="95"/>
                  </a:cubicBezTo>
                  <a:cubicBezTo>
                    <a:pt x="210" y="89"/>
                    <a:pt x="205" y="85"/>
                    <a:pt x="199" y="84"/>
                  </a:cubicBezTo>
                  <a:cubicBezTo>
                    <a:pt x="193" y="84"/>
                    <a:pt x="188" y="89"/>
                    <a:pt x="188" y="95"/>
                  </a:cubicBezTo>
                  <a:close/>
                  <a:moveTo>
                    <a:pt x="218" y="53"/>
                  </a:moveTo>
                  <a:cubicBezTo>
                    <a:pt x="218" y="54"/>
                    <a:pt x="219" y="56"/>
                    <a:pt x="221" y="56"/>
                  </a:cubicBezTo>
                  <a:cubicBezTo>
                    <a:pt x="223" y="56"/>
                    <a:pt x="224" y="54"/>
                    <a:pt x="224" y="53"/>
                  </a:cubicBezTo>
                  <a:cubicBezTo>
                    <a:pt x="224" y="51"/>
                    <a:pt x="223" y="49"/>
                    <a:pt x="221" y="49"/>
                  </a:cubicBezTo>
                  <a:cubicBezTo>
                    <a:pt x="219" y="49"/>
                    <a:pt x="218" y="51"/>
                    <a:pt x="218" y="53"/>
                  </a:cubicBezTo>
                  <a:close/>
                  <a:moveTo>
                    <a:pt x="258" y="48"/>
                  </a:moveTo>
                  <a:cubicBezTo>
                    <a:pt x="258" y="49"/>
                    <a:pt x="259" y="50"/>
                    <a:pt x="260" y="50"/>
                  </a:cubicBezTo>
                  <a:cubicBezTo>
                    <a:pt x="261" y="50"/>
                    <a:pt x="262" y="49"/>
                    <a:pt x="262" y="48"/>
                  </a:cubicBezTo>
                  <a:cubicBezTo>
                    <a:pt x="262" y="47"/>
                    <a:pt x="261" y="46"/>
                    <a:pt x="260" y="46"/>
                  </a:cubicBezTo>
                  <a:cubicBezTo>
                    <a:pt x="259" y="46"/>
                    <a:pt x="258" y="47"/>
                    <a:pt x="258" y="48"/>
                  </a:cubicBezTo>
                  <a:close/>
                  <a:moveTo>
                    <a:pt x="257" y="57"/>
                  </a:moveTo>
                  <a:cubicBezTo>
                    <a:pt x="256" y="58"/>
                    <a:pt x="257" y="59"/>
                    <a:pt x="258" y="59"/>
                  </a:cubicBezTo>
                  <a:cubicBezTo>
                    <a:pt x="259" y="59"/>
                    <a:pt x="260" y="58"/>
                    <a:pt x="260" y="57"/>
                  </a:cubicBezTo>
                  <a:cubicBezTo>
                    <a:pt x="260" y="56"/>
                    <a:pt x="259" y="56"/>
                    <a:pt x="258" y="56"/>
                  </a:cubicBezTo>
                  <a:cubicBezTo>
                    <a:pt x="257" y="56"/>
                    <a:pt x="257" y="56"/>
                    <a:pt x="257" y="57"/>
                  </a:cubicBezTo>
                  <a:close/>
                  <a:moveTo>
                    <a:pt x="238" y="42"/>
                  </a:moveTo>
                  <a:cubicBezTo>
                    <a:pt x="238" y="43"/>
                    <a:pt x="239" y="44"/>
                    <a:pt x="240" y="44"/>
                  </a:cubicBezTo>
                  <a:cubicBezTo>
                    <a:pt x="241" y="44"/>
                    <a:pt x="242" y="43"/>
                    <a:pt x="242" y="42"/>
                  </a:cubicBezTo>
                  <a:cubicBezTo>
                    <a:pt x="242" y="41"/>
                    <a:pt x="241" y="40"/>
                    <a:pt x="240" y="40"/>
                  </a:cubicBezTo>
                  <a:cubicBezTo>
                    <a:pt x="239" y="40"/>
                    <a:pt x="238" y="41"/>
                    <a:pt x="238" y="42"/>
                  </a:cubicBezTo>
                  <a:close/>
                  <a:moveTo>
                    <a:pt x="247" y="50"/>
                  </a:moveTo>
                  <a:cubicBezTo>
                    <a:pt x="247" y="53"/>
                    <a:pt x="249" y="56"/>
                    <a:pt x="252" y="56"/>
                  </a:cubicBezTo>
                  <a:cubicBezTo>
                    <a:pt x="255" y="56"/>
                    <a:pt x="258" y="53"/>
                    <a:pt x="258" y="50"/>
                  </a:cubicBezTo>
                  <a:cubicBezTo>
                    <a:pt x="258" y="48"/>
                    <a:pt x="255" y="45"/>
                    <a:pt x="252" y="45"/>
                  </a:cubicBezTo>
                  <a:cubicBezTo>
                    <a:pt x="249" y="45"/>
                    <a:pt x="247" y="47"/>
                    <a:pt x="247" y="50"/>
                  </a:cubicBezTo>
                  <a:close/>
                  <a:moveTo>
                    <a:pt x="313" y="264"/>
                  </a:moveTo>
                  <a:cubicBezTo>
                    <a:pt x="313" y="265"/>
                    <a:pt x="313" y="266"/>
                    <a:pt x="315" y="266"/>
                  </a:cubicBezTo>
                  <a:cubicBezTo>
                    <a:pt x="316" y="266"/>
                    <a:pt x="316" y="265"/>
                    <a:pt x="316" y="264"/>
                  </a:cubicBezTo>
                  <a:cubicBezTo>
                    <a:pt x="316" y="263"/>
                    <a:pt x="316" y="262"/>
                    <a:pt x="315" y="262"/>
                  </a:cubicBezTo>
                  <a:cubicBezTo>
                    <a:pt x="314" y="262"/>
                    <a:pt x="313" y="263"/>
                    <a:pt x="313" y="264"/>
                  </a:cubicBezTo>
                  <a:close/>
                  <a:moveTo>
                    <a:pt x="348" y="263"/>
                  </a:moveTo>
                  <a:cubicBezTo>
                    <a:pt x="348" y="264"/>
                    <a:pt x="349" y="264"/>
                    <a:pt x="350" y="264"/>
                  </a:cubicBezTo>
                  <a:cubicBezTo>
                    <a:pt x="351" y="264"/>
                    <a:pt x="352" y="264"/>
                    <a:pt x="352" y="263"/>
                  </a:cubicBezTo>
                  <a:cubicBezTo>
                    <a:pt x="352" y="262"/>
                    <a:pt x="351" y="261"/>
                    <a:pt x="350" y="261"/>
                  </a:cubicBezTo>
                  <a:cubicBezTo>
                    <a:pt x="349" y="261"/>
                    <a:pt x="348" y="261"/>
                    <a:pt x="348" y="263"/>
                  </a:cubicBezTo>
                  <a:close/>
                  <a:moveTo>
                    <a:pt x="340" y="264"/>
                  </a:moveTo>
                  <a:cubicBezTo>
                    <a:pt x="340" y="265"/>
                    <a:pt x="341" y="266"/>
                    <a:pt x="342" y="266"/>
                  </a:cubicBezTo>
                  <a:cubicBezTo>
                    <a:pt x="343" y="266"/>
                    <a:pt x="344" y="265"/>
                    <a:pt x="344" y="264"/>
                  </a:cubicBezTo>
                  <a:cubicBezTo>
                    <a:pt x="344" y="263"/>
                    <a:pt x="343" y="262"/>
                    <a:pt x="342" y="262"/>
                  </a:cubicBezTo>
                  <a:cubicBezTo>
                    <a:pt x="341" y="262"/>
                    <a:pt x="340" y="263"/>
                    <a:pt x="340" y="264"/>
                  </a:cubicBezTo>
                  <a:close/>
                  <a:moveTo>
                    <a:pt x="331" y="263"/>
                  </a:moveTo>
                  <a:cubicBezTo>
                    <a:pt x="331" y="265"/>
                    <a:pt x="332" y="267"/>
                    <a:pt x="334" y="267"/>
                  </a:cubicBezTo>
                  <a:cubicBezTo>
                    <a:pt x="336" y="267"/>
                    <a:pt x="338" y="265"/>
                    <a:pt x="338" y="264"/>
                  </a:cubicBezTo>
                  <a:cubicBezTo>
                    <a:pt x="338" y="262"/>
                    <a:pt x="336" y="260"/>
                    <a:pt x="334" y="260"/>
                  </a:cubicBezTo>
                  <a:cubicBezTo>
                    <a:pt x="332" y="260"/>
                    <a:pt x="331" y="262"/>
                    <a:pt x="331" y="263"/>
                  </a:cubicBezTo>
                  <a:close/>
                  <a:moveTo>
                    <a:pt x="319" y="264"/>
                  </a:moveTo>
                  <a:cubicBezTo>
                    <a:pt x="319" y="267"/>
                    <a:pt x="321" y="270"/>
                    <a:pt x="324" y="270"/>
                  </a:cubicBezTo>
                  <a:cubicBezTo>
                    <a:pt x="327" y="270"/>
                    <a:pt x="330" y="267"/>
                    <a:pt x="330" y="264"/>
                  </a:cubicBezTo>
                  <a:cubicBezTo>
                    <a:pt x="330" y="261"/>
                    <a:pt x="327" y="259"/>
                    <a:pt x="324" y="259"/>
                  </a:cubicBezTo>
                  <a:cubicBezTo>
                    <a:pt x="321" y="259"/>
                    <a:pt x="319" y="261"/>
                    <a:pt x="319" y="264"/>
                  </a:cubicBezTo>
                  <a:close/>
                  <a:moveTo>
                    <a:pt x="282" y="265"/>
                  </a:moveTo>
                  <a:cubicBezTo>
                    <a:pt x="282" y="266"/>
                    <a:pt x="284" y="268"/>
                    <a:pt x="285" y="268"/>
                  </a:cubicBezTo>
                  <a:cubicBezTo>
                    <a:pt x="287" y="268"/>
                    <a:pt x="289" y="266"/>
                    <a:pt x="289" y="265"/>
                  </a:cubicBezTo>
                  <a:cubicBezTo>
                    <a:pt x="289" y="263"/>
                    <a:pt x="287" y="261"/>
                    <a:pt x="286" y="261"/>
                  </a:cubicBezTo>
                  <a:cubicBezTo>
                    <a:pt x="284" y="261"/>
                    <a:pt x="282" y="263"/>
                    <a:pt x="282" y="265"/>
                  </a:cubicBezTo>
                  <a:close/>
                  <a:moveTo>
                    <a:pt x="303" y="265"/>
                  </a:moveTo>
                  <a:cubicBezTo>
                    <a:pt x="303" y="267"/>
                    <a:pt x="304" y="268"/>
                    <a:pt x="306" y="268"/>
                  </a:cubicBezTo>
                  <a:cubicBezTo>
                    <a:pt x="308" y="268"/>
                    <a:pt x="310" y="267"/>
                    <a:pt x="310" y="265"/>
                  </a:cubicBezTo>
                  <a:cubicBezTo>
                    <a:pt x="310" y="263"/>
                    <a:pt x="308" y="262"/>
                    <a:pt x="306" y="262"/>
                  </a:cubicBezTo>
                  <a:cubicBezTo>
                    <a:pt x="304" y="261"/>
                    <a:pt x="303" y="263"/>
                    <a:pt x="303" y="265"/>
                  </a:cubicBezTo>
                  <a:close/>
                  <a:moveTo>
                    <a:pt x="291" y="265"/>
                  </a:moveTo>
                  <a:cubicBezTo>
                    <a:pt x="291" y="268"/>
                    <a:pt x="294" y="270"/>
                    <a:pt x="297" y="270"/>
                  </a:cubicBezTo>
                  <a:cubicBezTo>
                    <a:pt x="300" y="270"/>
                    <a:pt x="302" y="268"/>
                    <a:pt x="302" y="265"/>
                  </a:cubicBezTo>
                  <a:cubicBezTo>
                    <a:pt x="302" y="262"/>
                    <a:pt x="300" y="259"/>
                    <a:pt x="297" y="259"/>
                  </a:cubicBezTo>
                  <a:cubicBezTo>
                    <a:pt x="294" y="259"/>
                    <a:pt x="291" y="262"/>
                    <a:pt x="291" y="265"/>
                  </a:cubicBezTo>
                  <a:close/>
                  <a:moveTo>
                    <a:pt x="344" y="166"/>
                  </a:moveTo>
                  <a:cubicBezTo>
                    <a:pt x="344" y="168"/>
                    <a:pt x="345" y="169"/>
                    <a:pt x="347" y="169"/>
                  </a:cubicBezTo>
                  <a:cubicBezTo>
                    <a:pt x="349" y="169"/>
                    <a:pt x="351" y="168"/>
                    <a:pt x="351" y="166"/>
                  </a:cubicBezTo>
                  <a:cubicBezTo>
                    <a:pt x="351" y="164"/>
                    <a:pt x="349" y="162"/>
                    <a:pt x="347" y="162"/>
                  </a:cubicBezTo>
                  <a:cubicBezTo>
                    <a:pt x="345" y="162"/>
                    <a:pt x="344" y="164"/>
                    <a:pt x="344" y="166"/>
                  </a:cubicBezTo>
                  <a:close/>
                  <a:moveTo>
                    <a:pt x="311" y="4"/>
                  </a:moveTo>
                  <a:cubicBezTo>
                    <a:pt x="311" y="5"/>
                    <a:pt x="311" y="6"/>
                    <a:pt x="313" y="6"/>
                  </a:cubicBezTo>
                  <a:cubicBezTo>
                    <a:pt x="314" y="6"/>
                    <a:pt x="314" y="5"/>
                    <a:pt x="314" y="4"/>
                  </a:cubicBezTo>
                  <a:cubicBezTo>
                    <a:pt x="314" y="3"/>
                    <a:pt x="314" y="2"/>
                    <a:pt x="313" y="2"/>
                  </a:cubicBezTo>
                  <a:cubicBezTo>
                    <a:pt x="312" y="2"/>
                    <a:pt x="311" y="3"/>
                    <a:pt x="311" y="4"/>
                  </a:cubicBezTo>
                  <a:close/>
                  <a:moveTo>
                    <a:pt x="322" y="27"/>
                  </a:moveTo>
                  <a:cubicBezTo>
                    <a:pt x="322" y="28"/>
                    <a:pt x="323" y="29"/>
                    <a:pt x="324" y="29"/>
                  </a:cubicBezTo>
                  <a:cubicBezTo>
                    <a:pt x="325" y="29"/>
                    <a:pt x="326" y="28"/>
                    <a:pt x="326" y="27"/>
                  </a:cubicBezTo>
                  <a:cubicBezTo>
                    <a:pt x="326" y="26"/>
                    <a:pt x="325" y="26"/>
                    <a:pt x="324" y="26"/>
                  </a:cubicBezTo>
                  <a:cubicBezTo>
                    <a:pt x="323" y="26"/>
                    <a:pt x="322" y="26"/>
                    <a:pt x="322" y="27"/>
                  </a:cubicBezTo>
                  <a:close/>
                  <a:moveTo>
                    <a:pt x="343" y="10"/>
                  </a:moveTo>
                  <a:cubicBezTo>
                    <a:pt x="343" y="11"/>
                    <a:pt x="344" y="12"/>
                    <a:pt x="345" y="12"/>
                  </a:cubicBezTo>
                  <a:cubicBezTo>
                    <a:pt x="346" y="12"/>
                    <a:pt x="347" y="12"/>
                    <a:pt x="347" y="10"/>
                  </a:cubicBezTo>
                  <a:cubicBezTo>
                    <a:pt x="347" y="9"/>
                    <a:pt x="346" y="9"/>
                    <a:pt x="345" y="9"/>
                  </a:cubicBezTo>
                  <a:cubicBezTo>
                    <a:pt x="344" y="9"/>
                    <a:pt x="343" y="9"/>
                    <a:pt x="343" y="10"/>
                  </a:cubicBezTo>
                  <a:close/>
                  <a:moveTo>
                    <a:pt x="337" y="8"/>
                  </a:moveTo>
                  <a:cubicBezTo>
                    <a:pt x="337" y="9"/>
                    <a:pt x="337" y="10"/>
                    <a:pt x="339" y="10"/>
                  </a:cubicBezTo>
                  <a:cubicBezTo>
                    <a:pt x="340" y="10"/>
                    <a:pt x="340" y="9"/>
                    <a:pt x="340" y="8"/>
                  </a:cubicBezTo>
                  <a:cubicBezTo>
                    <a:pt x="340" y="7"/>
                    <a:pt x="340" y="6"/>
                    <a:pt x="339" y="6"/>
                  </a:cubicBezTo>
                  <a:cubicBezTo>
                    <a:pt x="338" y="6"/>
                    <a:pt x="337" y="7"/>
                    <a:pt x="337" y="8"/>
                  </a:cubicBezTo>
                  <a:close/>
                  <a:moveTo>
                    <a:pt x="344" y="24"/>
                  </a:moveTo>
                  <a:cubicBezTo>
                    <a:pt x="344" y="25"/>
                    <a:pt x="344" y="26"/>
                    <a:pt x="345" y="26"/>
                  </a:cubicBezTo>
                  <a:cubicBezTo>
                    <a:pt x="347" y="26"/>
                    <a:pt x="347" y="25"/>
                    <a:pt x="347" y="24"/>
                  </a:cubicBezTo>
                  <a:cubicBezTo>
                    <a:pt x="347" y="23"/>
                    <a:pt x="347" y="22"/>
                    <a:pt x="346" y="22"/>
                  </a:cubicBezTo>
                  <a:cubicBezTo>
                    <a:pt x="344" y="22"/>
                    <a:pt x="344" y="23"/>
                    <a:pt x="344" y="24"/>
                  </a:cubicBezTo>
                  <a:close/>
                  <a:moveTo>
                    <a:pt x="344" y="31"/>
                  </a:moveTo>
                  <a:cubicBezTo>
                    <a:pt x="344" y="32"/>
                    <a:pt x="345" y="32"/>
                    <a:pt x="346" y="32"/>
                  </a:cubicBezTo>
                  <a:cubicBezTo>
                    <a:pt x="347" y="32"/>
                    <a:pt x="348" y="32"/>
                    <a:pt x="348" y="31"/>
                  </a:cubicBezTo>
                  <a:cubicBezTo>
                    <a:pt x="348" y="30"/>
                    <a:pt x="347" y="29"/>
                    <a:pt x="346" y="29"/>
                  </a:cubicBezTo>
                  <a:cubicBezTo>
                    <a:pt x="345" y="29"/>
                    <a:pt x="344" y="30"/>
                    <a:pt x="344" y="31"/>
                  </a:cubicBezTo>
                  <a:close/>
                  <a:moveTo>
                    <a:pt x="341" y="4"/>
                  </a:moveTo>
                  <a:cubicBezTo>
                    <a:pt x="341" y="6"/>
                    <a:pt x="342" y="8"/>
                    <a:pt x="344" y="8"/>
                  </a:cubicBezTo>
                  <a:cubicBezTo>
                    <a:pt x="346" y="8"/>
                    <a:pt x="347" y="6"/>
                    <a:pt x="347" y="4"/>
                  </a:cubicBezTo>
                  <a:cubicBezTo>
                    <a:pt x="347" y="2"/>
                    <a:pt x="346" y="1"/>
                    <a:pt x="344" y="1"/>
                  </a:cubicBezTo>
                  <a:cubicBezTo>
                    <a:pt x="342" y="1"/>
                    <a:pt x="341" y="2"/>
                    <a:pt x="341" y="4"/>
                  </a:cubicBezTo>
                  <a:close/>
                  <a:moveTo>
                    <a:pt x="331" y="4"/>
                  </a:moveTo>
                  <a:cubicBezTo>
                    <a:pt x="331" y="6"/>
                    <a:pt x="333" y="7"/>
                    <a:pt x="334" y="7"/>
                  </a:cubicBezTo>
                  <a:cubicBezTo>
                    <a:pt x="336" y="7"/>
                    <a:pt x="338" y="6"/>
                    <a:pt x="338" y="4"/>
                  </a:cubicBezTo>
                  <a:cubicBezTo>
                    <a:pt x="338" y="2"/>
                    <a:pt x="336" y="0"/>
                    <a:pt x="334" y="0"/>
                  </a:cubicBezTo>
                  <a:cubicBezTo>
                    <a:pt x="333" y="0"/>
                    <a:pt x="331" y="2"/>
                    <a:pt x="331" y="4"/>
                  </a:cubicBezTo>
                  <a:close/>
                  <a:moveTo>
                    <a:pt x="341" y="38"/>
                  </a:moveTo>
                  <a:cubicBezTo>
                    <a:pt x="341" y="40"/>
                    <a:pt x="342" y="41"/>
                    <a:pt x="344" y="41"/>
                  </a:cubicBezTo>
                  <a:cubicBezTo>
                    <a:pt x="346" y="41"/>
                    <a:pt x="348" y="40"/>
                    <a:pt x="348" y="38"/>
                  </a:cubicBezTo>
                  <a:cubicBezTo>
                    <a:pt x="348" y="36"/>
                    <a:pt x="346" y="35"/>
                    <a:pt x="344" y="35"/>
                  </a:cubicBezTo>
                  <a:cubicBezTo>
                    <a:pt x="342" y="34"/>
                    <a:pt x="341" y="36"/>
                    <a:pt x="341" y="38"/>
                  </a:cubicBezTo>
                  <a:close/>
                  <a:moveTo>
                    <a:pt x="335" y="17"/>
                  </a:moveTo>
                  <a:cubicBezTo>
                    <a:pt x="335" y="20"/>
                    <a:pt x="337" y="22"/>
                    <a:pt x="340" y="22"/>
                  </a:cubicBezTo>
                  <a:cubicBezTo>
                    <a:pt x="343" y="22"/>
                    <a:pt x="345" y="20"/>
                    <a:pt x="345" y="17"/>
                  </a:cubicBezTo>
                  <a:cubicBezTo>
                    <a:pt x="346" y="14"/>
                    <a:pt x="343" y="11"/>
                    <a:pt x="340" y="11"/>
                  </a:cubicBezTo>
                  <a:cubicBezTo>
                    <a:pt x="337" y="11"/>
                    <a:pt x="335" y="14"/>
                    <a:pt x="335" y="17"/>
                  </a:cubicBezTo>
                  <a:close/>
                  <a:moveTo>
                    <a:pt x="327" y="29"/>
                  </a:moveTo>
                  <a:cubicBezTo>
                    <a:pt x="327" y="33"/>
                    <a:pt x="330" y="37"/>
                    <a:pt x="334" y="37"/>
                  </a:cubicBezTo>
                  <a:cubicBezTo>
                    <a:pt x="338" y="37"/>
                    <a:pt x="342" y="34"/>
                    <a:pt x="342" y="29"/>
                  </a:cubicBezTo>
                  <a:cubicBezTo>
                    <a:pt x="342" y="25"/>
                    <a:pt x="338" y="22"/>
                    <a:pt x="334" y="22"/>
                  </a:cubicBezTo>
                  <a:cubicBezTo>
                    <a:pt x="330" y="22"/>
                    <a:pt x="327" y="25"/>
                    <a:pt x="327" y="29"/>
                  </a:cubicBezTo>
                  <a:close/>
                  <a:moveTo>
                    <a:pt x="338" y="48"/>
                  </a:moveTo>
                  <a:cubicBezTo>
                    <a:pt x="338" y="51"/>
                    <a:pt x="340" y="53"/>
                    <a:pt x="343" y="53"/>
                  </a:cubicBezTo>
                  <a:cubicBezTo>
                    <a:pt x="346" y="53"/>
                    <a:pt x="348" y="51"/>
                    <a:pt x="348" y="48"/>
                  </a:cubicBezTo>
                  <a:cubicBezTo>
                    <a:pt x="348" y="45"/>
                    <a:pt x="346" y="43"/>
                    <a:pt x="343" y="43"/>
                  </a:cubicBezTo>
                  <a:cubicBezTo>
                    <a:pt x="340" y="43"/>
                    <a:pt x="338" y="45"/>
                    <a:pt x="338" y="48"/>
                  </a:cubicBezTo>
                  <a:close/>
                  <a:moveTo>
                    <a:pt x="312" y="13"/>
                  </a:moveTo>
                  <a:cubicBezTo>
                    <a:pt x="312" y="19"/>
                    <a:pt x="316" y="24"/>
                    <a:pt x="322" y="24"/>
                  </a:cubicBezTo>
                  <a:cubicBezTo>
                    <a:pt x="328" y="24"/>
                    <a:pt x="333" y="20"/>
                    <a:pt x="333" y="14"/>
                  </a:cubicBezTo>
                  <a:cubicBezTo>
                    <a:pt x="333" y="8"/>
                    <a:pt x="329" y="3"/>
                    <a:pt x="323" y="3"/>
                  </a:cubicBezTo>
                  <a:cubicBezTo>
                    <a:pt x="317" y="2"/>
                    <a:pt x="312" y="7"/>
                    <a:pt x="312" y="13"/>
                  </a:cubicBezTo>
                  <a:close/>
                  <a:moveTo>
                    <a:pt x="300" y="14"/>
                  </a:moveTo>
                  <a:cubicBezTo>
                    <a:pt x="300" y="17"/>
                    <a:pt x="302" y="20"/>
                    <a:pt x="305" y="20"/>
                  </a:cubicBezTo>
                  <a:cubicBezTo>
                    <a:pt x="308" y="20"/>
                    <a:pt x="311" y="17"/>
                    <a:pt x="311" y="14"/>
                  </a:cubicBezTo>
                  <a:cubicBezTo>
                    <a:pt x="311" y="11"/>
                    <a:pt x="308" y="9"/>
                    <a:pt x="305" y="9"/>
                  </a:cubicBezTo>
                  <a:cubicBezTo>
                    <a:pt x="302" y="9"/>
                    <a:pt x="300" y="11"/>
                    <a:pt x="300" y="14"/>
                  </a:cubicBezTo>
                  <a:close/>
                  <a:moveTo>
                    <a:pt x="281" y="20"/>
                  </a:moveTo>
                  <a:cubicBezTo>
                    <a:pt x="281" y="21"/>
                    <a:pt x="282" y="22"/>
                    <a:pt x="283" y="22"/>
                  </a:cubicBezTo>
                  <a:cubicBezTo>
                    <a:pt x="284" y="22"/>
                    <a:pt x="285" y="21"/>
                    <a:pt x="285" y="20"/>
                  </a:cubicBezTo>
                  <a:cubicBezTo>
                    <a:pt x="285" y="19"/>
                    <a:pt x="284" y="18"/>
                    <a:pt x="283" y="18"/>
                  </a:cubicBezTo>
                  <a:cubicBezTo>
                    <a:pt x="282" y="18"/>
                    <a:pt x="281" y="19"/>
                    <a:pt x="281" y="20"/>
                  </a:cubicBezTo>
                  <a:close/>
                  <a:moveTo>
                    <a:pt x="282" y="10"/>
                  </a:moveTo>
                  <a:cubicBezTo>
                    <a:pt x="282" y="14"/>
                    <a:pt x="285" y="18"/>
                    <a:pt x="289" y="18"/>
                  </a:cubicBezTo>
                  <a:cubicBezTo>
                    <a:pt x="293" y="18"/>
                    <a:pt x="297" y="15"/>
                    <a:pt x="297" y="11"/>
                  </a:cubicBezTo>
                  <a:cubicBezTo>
                    <a:pt x="297" y="6"/>
                    <a:pt x="293" y="3"/>
                    <a:pt x="289" y="3"/>
                  </a:cubicBezTo>
                  <a:cubicBezTo>
                    <a:pt x="285" y="3"/>
                    <a:pt x="282" y="6"/>
                    <a:pt x="282" y="10"/>
                  </a:cubicBezTo>
                  <a:close/>
                  <a:moveTo>
                    <a:pt x="257" y="63"/>
                  </a:moveTo>
                  <a:cubicBezTo>
                    <a:pt x="257" y="64"/>
                    <a:pt x="258" y="65"/>
                    <a:pt x="259" y="65"/>
                  </a:cubicBezTo>
                  <a:cubicBezTo>
                    <a:pt x="260" y="65"/>
                    <a:pt x="261" y="64"/>
                    <a:pt x="261" y="63"/>
                  </a:cubicBezTo>
                  <a:cubicBezTo>
                    <a:pt x="261" y="62"/>
                    <a:pt x="260" y="61"/>
                    <a:pt x="259" y="61"/>
                  </a:cubicBezTo>
                  <a:cubicBezTo>
                    <a:pt x="258" y="61"/>
                    <a:pt x="257" y="62"/>
                    <a:pt x="257" y="63"/>
                  </a:cubicBezTo>
                  <a:close/>
                  <a:moveTo>
                    <a:pt x="230" y="7"/>
                  </a:moveTo>
                  <a:cubicBezTo>
                    <a:pt x="230" y="9"/>
                    <a:pt x="232" y="11"/>
                    <a:pt x="233" y="11"/>
                  </a:cubicBezTo>
                  <a:cubicBezTo>
                    <a:pt x="235" y="11"/>
                    <a:pt x="237" y="9"/>
                    <a:pt x="237" y="7"/>
                  </a:cubicBezTo>
                  <a:cubicBezTo>
                    <a:pt x="237" y="5"/>
                    <a:pt x="235" y="4"/>
                    <a:pt x="233" y="4"/>
                  </a:cubicBezTo>
                  <a:cubicBezTo>
                    <a:pt x="232" y="4"/>
                    <a:pt x="230" y="5"/>
                    <a:pt x="230" y="7"/>
                  </a:cubicBezTo>
                  <a:close/>
                  <a:moveTo>
                    <a:pt x="249" y="5"/>
                  </a:moveTo>
                  <a:cubicBezTo>
                    <a:pt x="249" y="6"/>
                    <a:pt x="250" y="7"/>
                    <a:pt x="251" y="7"/>
                  </a:cubicBezTo>
                  <a:cubicBezTo>
                    <a:pt x="252" y="7"/>
                    <a:pt x="253" y="6"/>
                    <a:pt x="253" y="5"/>
                  </a:cubicBezTo>
                  <a:cubicBezTo>
                    <a:pt x="253" y="4"/>
                    <a:pt x="252" y="3"/>
                    <a:pt x="251" y="3"/>
                  </a:cubicBezTo>
                  <a:cubicBezTo>
                    <a:pt x="250" y="3"/>
                    <a:pt x="249" y="4"/>
                    <a:pt x="249" y="5"/>
                  </a:cubicBezTo>
                  <a:close/>
                  <a:moveTo>
                    <a:pt x="239" y="6"/>
                  </a:moveTo>
                  <a:cubicBezTo>
                    <a:pt x="239" y="8"/>
                    <a:pt x="240" y="10"/>
                    <a:pt x="242" y="10"/>
                  </a:cubicBezTo>
                  <a:cubicBezTo>
                    <a:pt x="244" y="10"/>
                    <a:pt x="245" y="8"/>
                    <a:pt x="246" y="6"/>
                  </a:cubicBezTo>
                  <a:cubicBezTo>
                    <a:pt x="246" y="5"/>
                    <a:pt x="244" y="3"/>
                    <a:pt x="242" y="3"/>
                  </a:cubicBezTo>
                  <a:cubicBezTo>
                    <a:pt x="240" y="3"/>
                    <a:pt x="239" y="5"/>
                    <a:pt x="239" y="6"/>
                  </a:cubicBezTo>
                  <a:close/>
                  <a:moveTo>
                    <a:pt x="264" y="6"/>
                  </a:moveTo>
                  <a:cubicBezTo>
                    <a:pt x="264" y="7"/>
                    <a:pt x="265" y="8"/>
                    <a:pt x="266" y="8"/>
                  </a:cubicBezTo>
                  <a:cubicBezTo>
                    <a:pt x="267" y="8"/>
                    <a:pt x="268" y="7"/>
                    <a:pt x="268" y="6"/>
                  </a:cubicBezTo>
                  <a:cubicBezTo>
                    <a:pt x="268" y="5"/>
                    <a:pt x="267" y="4"/>
                    <a:pt x="266" y="4"/>
                  </a:cubicBezTo>
                  <a:cubicBezTo>
                    <a:pt x="265" y="4"/>
                    <a:pt x="264" y="5"/>
                    <a:pt x="264" y="6"/>
                  </a:cubicBezTo>
                  <a:close/>
                  <a:moveTo>
                    <a:pt x="270" y="7"/>
                  </a:moveTo>
                  <a:cubicBezTo>
                    <a:pt x="270" y="10"/>
                    <a:pt x="272" y="13"/>
                    <a:pt x="275" y="13"/>
                  </a:cubicBezTo>
                  <a:cubicBezTo>
                    <a:pt x="278" y="13"/>
                    <a:pt x="280" y="10"/>
                    <a:pt x="280" y="7"/>
                  </a:cubicBezTo>
                  <a:cubicBezTo>
                    <a:pt x="280" y="4"/>
                    <a:pt x="278" y="2"/>
                    <a:pt x="275" y="2"/>
                  </a:cubicBezTo>
                  <a:cubicBezTo>
                    <a:pt x="272" y="2"/>
                    <a:pt x="270" y="4"/>
                    <a:pt x="270" y="7"/>
                  </a:cubicBezTo>
                  <a:close/>
                  <a:moveTo>
                    <a:pt x="224" y="18"/>
                  </a:moveTo>
                  <a:cubicBezTo>
                    <a:pt x="224" y="19"/>
                    <a:pt x="225" y="20"/>
                    <a:pt x="226" y="20"/>
                  </a:cubicBezTo>
                  <a:cubicBezTo>
                    <a:pt x="227" y="20"/>
                    <a:pt x="228" y="20"/>
                    <a:pt x="228" y="18"/>
                  </a:cubicBezTo>
                  <a:cubicBezTo>
                    <a:pt x="228" y="17"/>
                    <a:pt x="227" y="17"/>
                    <a:pt x="226" y="17"/>
                  </a:cubicBezTo>
                  <a:cubicBezTo>
                    <a:pt x="225" y="17"/>
                    <a:pt x="224" y="17"/>
                    <a:pt x="224" y="18"/>
                  </a:cubicBezTo>
                  <a:close/>
                  <a:moveTo>
                    <a:pt x="216" y="26"/>
                  </a:moveTo>
                  <a:cubicBezTo>
                    <a:pt x="216" y="27"/>
                    <a:pt x="217" y="27"/>
                    <a:pt x="218" y="28"/>
                  </a:cubicBezTo>
                  <a:cubicBezTo>
                    <a:pt x="219" y="28"/>
                    <a:pt x="220" y="27"/>
                    <a:pt x="220" y="26"/>
                  </a:cubicBezTo>
                  <a:cubicBezTo>
                    <a:pt x="220" y="25"/>
                    <a:pt x="219" y="24"/>
                    <a:pt x="218" y="24"/>
                  </a:cubicBezTo>
                  <a:cubicBezTo>
                    <a:pt x="217" y="24"/>
                    <a:pt x="216" y="25"/>
                    <a:pt x="216" y="26"/>
                  </a:cubicBezTo>
                  <a:close/>
                  <a:moveTo>
                    <a:pt x="209" y="21"/>
                  </a:moveTo>
                  <a:cubicBezTo>
                    <a:pt x="209" y="22"/>
                    <a:pt x="210" y="23"/>
                    <a:pt x="211" y="23"/>
                  </a:cubicBezTo>
                  <a:cubicBezTo>
                    <a:pt x="212" y="23"/>
                    <a:pt x="213" y="23"/>
                    <a:pt x="213" y="22"/>
                  </a:cubicBezTo>
                  <a:cubicBezTo>
                    <a:pt x="213" y="20"/>
                    <a:pt x="212" y="20"/>
                    <a:pt x="211" y="20"/>
                  </a:cubicBezTo>
                  <a:cubicBezTo>
                    <a:pt x="210" y="20"/>
                    <a:pt x="209" y="20"/>
                    <a:pt x="209" y="21"/>
                  </a:cubicBezTo>
                  <a:close/>
                  <a:moveTo>
                    <a:pt x="216" y="19"/>
                  </a:moveTo>
                  <a:cubicBezTo>
                    <a:pt x="216" y="21"/>
                    <a:pt x="217" y="23"/>
                    <a:pt x="219" y="23"/>
                  </a:cubicBezTo>
                  <a:cubicBezTo>
                    <a:pt x="221" y="23"/>
                    <a:pt x="223" y="21"/>
                    <a:pt x="223" y="19"/>
                  </a:cubicBezTo>
                  <a:cubicBezTo>
                    <a:pt x="223" y="18"/>
                    <a:pt x="221" y="16"/>
                    <a:pt x="219" y="16"/>
                  </a:cubicBezTo>
                  <a:cubicBezTo>
                    <a:pt x="217" y="16"/>
                    <a:pt x="216" y="17"/>
                    <a:pt x="216" y="19"/>
                  </a:cubicBezTo>
                  <a:close/>
                  <a:moveTo>
                    <a:pt x="216" y="6"/>
                  </a:moveTo>
                  <a:cubicBezTo>
                    <a:pt x="216" y="7"/>
                    <a:pt x="217" y="8"/>
                    <a:pt x="218" y="8"/>
                  </a:cubicBezTo>
                  <a:cubicBezTo>
                    <a:pt x="219" y="8"/>
                    <a:pt x="220" y="7"/>
                    <a:pt x="220" y="6"/>
                  </a:cubicBezTo>
                  <a:cubicBezTo>
                    <a:pt x="220" y="5"/>
                    <a:pt x="219" y="4"/>
                    <a:pt x="218" y="4"/>
                  </a:cubicBezTo>
                  <a:cubicBezTo>
                    <a:pt x="217" y="4"/>
                    <a:pt x="216" y="5"/>
                    <a:pt x="216" y="6"/>
                  </a:cubicBezTo>
                  <a:close/>
                  <a:moveTo>
                    <a:pt x="219" y="10"/>
                  </a:moveTo>
                  <a:cubicBezTo>
                    <a:pt x="219" y="13"/>
                    <a:pt x="221" y="16"/>
                    <a:pt x="224" y="16"/>
                  </a:cubicBezTo>
                  <a:cubicBezTo>
                    <a:pt x="227" y="16"/>
                    <a:pt x="229" y="13"/>
                    <a:pt x="229" y="11"/>
                  </a:cubicBezTo>
                  <a:cubicBezTo>
                    <a:pt x="229" y="8"/>
                    <a:pt x="227" y="5"/>
                    <a:pt x="224" y="5"/>
                  </a:cubicBezTo>
                  <a:cubicBezTo>
                    <a:pt x="221" y="5"/>
                    <a:pt x="219" y="7"/>
                    <a:pt x="219" y="10"/>
                  </a:cubicBezTo>
                  <a:close/>
                  <a:moveTo>
                    <a:pt x="168" y="6"/>
                  </a:moveTo>
                  <a:cubicBezTo>
                    <a:pt x="168" y="7"/>
                    <a:pt x="169" y="8"/>
                    <a:pt x="170" y="8"/>
                  </a:cubicBezTo>
                  <a:cubicBezTo>
                    <a:pt x="171" y="8"/>
                    <a:pt x="172" y="7"/>
                    <a:pt x="172" y="6"/>
                  </a:cubicBezTo>
                  <a:cubicBezTo>
                    <a:pt x="172" y="5"/>
                    <a:pt x="171" y="4"/>
                    <a:pt x="170" y="4"/>
                  </a:cubicBezTo>
                  <a:cubicBezTo>
                    <a:pt x="169" y="4"/>
                    <a:pt x="168" y="5"/>
                    <a:pt x="168" y="6"/>
                  </a:cubicBezTo>
                  <a:close/>
                  <a:moveTo>
                    <a:pt x="177" y="6"/>
                  </a:moveTo>
                  <a:cubicBezTo>
                    <a:pt x="177" y="7"/>
                    <a:pt x="178" y="7"/>
                    <a:pt x="179" y="7"/>
                  </a:cubicBezTo>
                  <a:cubicBezTo>
                    <a:pt x="180" y="7"/>
                    <a:pt x="181" y="7"/>
                    <a:pt x="181" y="6"/>
                  </a:cubicBezTo>
                  <a:cubicBezTo>
                    <a:pt x="181" y="5"/>
                    <a:pt x="180" y="4"/>
                    <a:pt x="179" y="4"/>
                  </a:cubicBezTo>
                  <a:cubicBezTo>
                    <a:pt x="178" y="4"/>
                    <a:pt x="177" y="4"/>
                    <a:pt x="177" y="6"/>
                  </a:cubicBezTo>
                  <a:close/>
                  <a:moveTo>
                    <a:pt x="184" y="6"/>
                  </a:moveTo>
                  <a:cubicBezTo>
                    <a:pt x="184" y="7"/>
                    <a:pt x="185" y="8"/>
                    <a:pt x="186" y="8"/>
                  </a:cubicBezTo>
                  <a:cubicBezTo>
                    <a:pt x="187" y="8"/>
                    <a:pt x="188" y="7"/>
                    <a:pt x="188" y="6"/>
                  </a:cubicBezTo>
                  <a:cubicBezTo>
                    <a:pt x="188" y="5"/>
                    <a:pt x="187" y="4"/>
                    <a:pt x="186" y="4"/>
                  </a:cubicBezTo>
                  <a:cubicBezTo>
                    <a:pt x="185" y="4"/>
                    <a:pt x="184" y="5"/>
                    <a:pt x="184" y="6"/>
                  </a:cubicBezTo>
                  <a:close/>
                  <a:moveTo>
                    <a:pt x="198" y="6"/>
                  </a:moveTo>
                  <a:cubicBezTo>
                    <a:pt x="198" y="7"/>
                    <a:pt x="199" y="8"/>
                    <a:pt x="200" y="8"/>
                  </a:cubicBezTo>
                  <a:cubicBezTo>
                    <a:pt x="201" y="8"/>
                    <a:pt x="202" y="7"/>
                    <a:pt x="202" y="6"/>
                  </a:cubicBezTo>
                  <a:cubicBezTo>
                    <a:pt x="202" y="5"/>
                    <a:pt x="201" y="4"/>
                    <a:pt x="200" y="4"/>
                  </a:cubicBezTo>
                  <a:cubicBezTo>
                    <a:pt x="199" y="4"/>
                    <a:pt x="198" y="5"/>
                    <a:pt x="198" y="6"/>
                  </a:cubicBezTo>
                  <a:close/>
                  <a:moveTo>
                    <a:pt x="202" y="11"/>
                  </a:moveTo>
                  <a:cubicBezTo>
                    <a:pt x="202" y="15"/>
                    <a:pt x="205" y="19"/>
                    <a:pt x="209" y="19"/>
                  </a:cubicBezTo>
                  <a:cubicBezTo>
                    <a:pt x="213" y="19"/>
                    <a:pt x="217" y="15"/>
                    <a:pt x="217" y="11"/>
                  </a:cubicBezTo>
                  <a:cubicBezTo>
                    <a:pt x="217" y="7"/>
                    <a:pt x="214" y="4"/>
                    <a:pt x="209" y="4"/>
                  </a:cubicBezTo>
                  <a:cubicBezTo>
                    <a:pt x="205" y="4"/>
                    <a:pt x="202" y="7"/>
                    <a:pt x="202" y="11"/>
                  </a:cubicBezTo>
                  <a:close/>
                  <a:moveTo>
                    <a:pt x="72" y="35"/>
                  </a:moveTo>
                  <a:cubicBezTo>
                    <a:pt x="72" y="36"/>
                    <a:pt x="73" y="37"/>
                    <a:pt x="74" y="37"/>
                  </a:cubicBezTo>
                  <a:cubicBezTo>
                    <a:pt x="75" y="37"/>
                    <a:pt x="76" y="36"/>
                    <a:pt x="76" y="35"/>
                  </a:cubicBezTo>
                  <a:cubicBezTo>
                    <a:pt x="76" y="34"/>
                    <a:pt x="75" y="33"/>
                    <a:pt x="74" y="33"/>
                  </a:cubicBezTo>
                  <a:cubicBezTo>
                    <a:pt x="73" y="33"/>
                    <a:pt x="72" y="34"/>
                    <a:pt x="72" y="35"/>
                  </a:cubicBezTo>
                  <a:close/>
                  <a:moveTo>
                    <a:pt x="48" y="20"/>
                  </a:moveTo>
                  <a:cubicBezTo>
                    <a:pt x="48" y="21"/>
                    <a:pt x="48" y="22"/>
                    <a:pt x="49" y="22"/>
                  </a:cubicBezTo>
                  <a:cubicBezTo>
                    <a:pt x="50" y="22"/>
                    <a:pt x="51" y="21"/>
                    <a:pt x="51" y="20"/>
                  </a:cubicBezTo>
                  <a:cubicBezTo>
                    <a:pt x="51" y="19"/>
                    <a:pt x="50" y="18"/>
                    <a:pt x="49" y="18"/>
                  </a:cubicBezTo>
                  <a:cubicBezTo>
                    <a:pt x="48" y="18"/>
                    <a:pt x="48" y="19"/>
                    <a:pt x="48" y="20"/>
                  </a:cubicBezTo>
                  <a:close/>
                  <a:moveTo>
                    <a:pt x="61" y="30"/>
                  </a:moveTo>
                  <a:cubicBezTo>
                    <a:pt x="61" y="33"/>
                    <a:pt x="64" y="35"/>
                    <a:pt x="66" y="35"/>
                  </a:cubicBezTo>
                  <a:cubicBezTo>
                    <a:pt x="69" y="35"/>
                    <a:pt x="72" y="33"/>
                    <a:pt x="72" y="30"/>
                  </a:cubicBezTo>
                  <a:cubicBezTo>
                    <a:pt x="72" y="27"/>
                    <a:pt x="70" y="25"/>
                    <a:pt x="67" y="25"/>
                  </a:cubicBezTo>
                  <a:cubicBezTo>
                    <a:pt x="64" y="25"/>
                    <a:pt x="61" y="27"/>
                    <a:pt x="61" y="30"/>
                  </a:cubicBezTo>
                  <a:close/>
                  <a:moveTo>
                    <a:pt x="66" y="14"/>
                  </a:moveTo>
                  <a:cubicBezTo>
                    <a:pt x="66" y="15"/>
                    <a:pt x="67" y="15"/>
                    <a:pt x="68" y="15"/>
                  </a:cubicBezTo>
                  <a:cubicBezTo>
                    <a:pt x="69" y="15"/>
                    <a:pt x="70" y="15"/>
                    <a:pt x="70" y="14"/>
                  </a:cubicBezTo>
                  <a:cubicBezTo>
                    <a:pt x="70" y="13"/>
                    <a:pt x="69" y="12"/>
                    <a:pt x="68" y="12"/>
                  </a:cubicBezTo>
                  <a:cubicBezTo>
                    <a:pt x="67" y="12"/>
                    <a:pt x="66" y="13"/>
                    <a:pt x="66" y="14"/>
                  </a:cubicBezTo>
                  <a:close/>
                  <a:moveTo>
                    <a:pt x="62" y="19"/>
                  </a:moveTo>
                  <a:cubicBezTo>
                    <a:pt x="62" y="21"/>
                    <a:pt x="64" y="23"/>
                    <a:pt x="66" y="23"/>
                  </a:cubicBezTo>
                  <a:cubicBezTo>
                    <a:pt x="67" y="23"/>
                    <a:pt x="69" y="21"/>
                    <a:pt x="69" y="19"/>
                  </a:cubicBezTo>
                  <a:cubicBezTo>
                    <a:pt x="69" y="17"/>
                    <a:pt x="67" y="16"/>
                    <a:pt x="66" y="16"/>
                  </a:cubicBezTo>
                  <a:cubicBezTo>
                    <a:pt x="64" y="16"/>
                    <a:pt x="62" y="17"/>
                    <a:pt x="62" y="19"/>
                  </a:cubicBezTo>
                  <a:close/>
                  <a:moveTo>
                    <a:pt x="76" y="7"/>
                  </a:moveTo>
                  <a:cubicBezTo>
                    <a:pt x="76" y="8"/>
                    <a:pt x="77" y="9"/>
                    <a:pt x="78" y="9"/>
                  </a:cubicBezTo>
                  <a:cubicBezTo>
                    <a:pt x="79" y="9"/>
                    <a:pt x="80" y="8"/>
                    <a:pt x="80" y="7"/>
                  </a:cubicBezTo>
                  <a:cubicBezTo>
                    <a:pt x="80" y="6"/>
                    <a:pt x="79" y="5"/>
                    <a:pt x="78" y="5"/>
                  </a:cubicBezTo>
                  <a:cubicBezTo>
                    <a:pt x="77" y="5"/>
                    <a:pt x="76" y="6"/>
                    <a:pt x="76" y="7"/>
                  </a:cubicBezTo>
                  <a:close/>
                  <a:moveTo>
                    <a:pt x="84" y="7"/>
                  </a:moveTo>
                  <a:cubicBezTo>
                    <a:pt x="84" y="8"/>
                    <a:pt x="85" y="9"/>
                    <a:pt x="86" y="9"/>
                  </a:cubicBezTo>
                  <a:cubicBezTo>
                    <a:pt x="87" y="9"/>
                    <a:pt x="88" y="8"/>
                    <a:pt x="88" y="7"/>
                  </a:cubicBezTo>
                  <a:cubicBezTo>
                    <a:pt x="88" y="6"/>
                    <a:pt x="87" y="5"/>
                    <a:pt x="86" y="5"/>
                  </a:cubicBezTo>
                  <a:cubicBezTo>
                    <a:pt x="85" y="5"/>
                    <a:pt x="84" y="6"/>
                    <a:pt x="84" y="7"/>
                  </a:cubicBezTo>
                  <a:close/>
                  <a:moveTo>
                    <a:pt x="70" y="20"/>
                  </a:moveTo>
                  <a:cubicBezTo>
                    <a:pt x="70" y="26"/>
                    <a:pt x="75" y="31"/>
                    <a:pt x="81" y="31"/>
                  </a:cubicBezTo>
                  <a:cubicBezTo>
                    <a:pt x="87" y="31"/>
                    <a:pt x="92" y="27"/>
                    <a:pt x="92" y="20"/>
                  </a:cubicBezTo>
                  <a:cubicBezTo>
                    <a:pt x="92" y="14"/>
                    <a:pt x="87" y="10"/>
                    <a:pt x="81" y="9"/>
                  </a:cubicBezTo>
                  <a:cubicBezTo>
                    <a:pt x="75" y="9"/>
                    <a:pt x="70" y="14"/>
                    <a:pt x="70" y="20"/>
                  </a:cubicBezTo>
                  <a:close/>
                  <a:moveTo>
                    <a:pt x="62" y="6"/>
                  </a:moveTo>
                  <a:cubicBezTo>
                    <a:pt x="62" y="7"/>
                    <a:pt x="63" y="8"/>
                    <a:pt x="64" y="8"/>
                  </a:cubicBezTo>
                  <a:cubicBezTo>
                    <a:pt x="65" y="8"/>
                    <a:pt x="66" y="7"/>
                    <a:pt x="66" y="6"/>
                  </a:cubicBezTo>
                  <a:cubicBezTo>
                    <a:pt x="66" y="5"/>
                    <a:pt x="65" y="4"/>
                    <a:pt x="64" y="4"/>
                  </a:cubicBezTo>
                  <a:cubicBezTo>
                    <a:pt x="63" y="4"/>
                    <a:pt x="62" y="5"/>
                    <a:pt x="62" y="6"/>
                  </a:cubicBezTo>
                  <a:close/>
                  <a:moveTo>
                    <a:pt x="49" y="12"/>
                  </a:moveTo>
                  <a:cubicBezTo>
                    <a:pt x="49" y="16"/>
                    <a:pt x="52" y="19"/>
                    <a:pt x="56" y="19"/>
                  </a:cubicBezTo>
                  <a:cubicBezTo>
                    <a:pt x="60" y="19"/>
                    <a:pt x="63" y="16"/>
                    <a:pt x="63" y="12"/>
                  </a:cubicBezTo>
                  <a:cubicBezTo>
                    <a:pt x="63" y="8"/>
                    <a:pt x="60" y="5"/>
                    <a:pt x="56" y="5"/>
                  </a:cubicBezTo>
                  <a:cubicBezTo>
                    <a:pt x="52" y="4"/>
                    <a:pt x="49" y="8"/>
                    <a:pt x="49" y="12"/>
                  </a:cubicBezTo>
                  <a:close/>
                  <a:moveTo>
                    <a:pt x="40" y="17"/>
                  </a:moveTo>
                  <a:cubicBezTo>
                    <a:pt x="40" y="19"/>
                    <a:pt x="42" y="20"/>
                    <a:pt x="43" y="20"/>
                  </a:cubicBezTo>
                  <a:cubicBezTo>
                    <a:pt x="45" y="20"/>
                    <a:pt x="47" y="19"/>
                    <a:pt x="47" y="17"/>
                  </a:cubicBezTo>
                  <a:cubicBezTo>
                    <a:pt x="47" y="15"/>
                    <a:pt x="45" y="13"/>
                    <a:pt x="44" y="13"/>
                  </a:cubicBezTo>
                  <a:cubicBezTo>
                    <a:pt x="42" y="13"/>
                    <a:pt x="40" y="15"/>
                    <a:pt x="40" y="17"/>
                  </a:cubicBezTo>
                  <a:close/>
                  <a:moveTo>
                    <a:pt x="15" y="97"/>
                  </a:moveTo>
                  <a:cubicBezTo>
                    <a:pt x="15" y="98"/>
                    <a:pt x="15" y="98"/>
                    <a:pt x="16" y="98"/>
                  </a:cubicBezTo>
                  <a:cubicBezTo>
                    <a:pt x="18" y="98"/>
                    <a:pt x="18" y="98"/>
                    <a:pt x="18" y="97"/>
                  </a:cubicBezTo>
                  <a:cubicBezTo>
                    <a:pt x="18" y="96"/>
                    <a:pt x="18" y="95"/>
                    <a:pt x="17" y="95"/>
                  </a:cubicBezTo>
                  <a:cubicBezTo>
                    <a:pt x="15" y="95"/>
                    <a:pt x="15" y="96"/>
                    <a:pt x="15" y="97"/>
                  </a:cubicBezTo>
                  <a:close/>
                  <a:moveTo>
                    <a:pt x="39" y="56"/>
                  </a:moveTo>
                  <a:cubicBezTo>
                    <a:pt x="39" y="57"/>
                    <a:pt x="39" y="58"/>
                    <a:pt x="40" y="58"/>
                  </a:cubicBezTo>
                  <a:cubicBezTo>
                    <a:pt x="41" y="58"/>
                    <a:pt x="42" y="57"/>
                    <a:pt x="42" y="56"/>
                  </a:cubicBezTo>
                  <a:cubicBezTo>
                    <a:pt x="42" y="55"/>
                    <a:pt x="41" y="54"/>
                    <a:pt x="40" y="54"/>
                  </a:cubicBezTo>
                  <a:cubicBezTo>
                    <a:pt x="39" y="54"/>
                    <a:pt x="39" y="55"/>
                    <a:pt x="39" y="56"/>
                  </a:cubicBezTo>
                  <a:close/>
                  <a:moveTo>
                    <a:pt x="52" y="57"/>
                  </a:moveTo>
                  <a:cubicBezTo>
                    <a:pt x="52" y="60"/>
                    <a:pt x="55" y="62"/>
                    <a:pt x="58" y="62"/>
                  </a:cubicBezTo>
                  <a:cubicBezTo>
                    <a:pt x="60" y="62"/>
                    <a:pt x="63" y="60"/>
                    <a:pt x="63" y="57"/>
                  </a:cubicBezTo>
                  <a:cubicBezTo>
                    <a:pt x="63" y="54"/>
                    <a:pt x="61" y="52"/>
                    <a:pt x="58" y="52"/>
                  </a:cubicBezTo>
                  <a:cubicBezTo>
                    <a:pt x="55" y="52"/>
                    <a:pt x="52" y="54"/>
                    <a:pt x="52" y="57"/>
                  </a:cubicBezTo>
                  <a:close/>
                  <a:moveTo>
                    <a:pt x="35" y="65"/>
                  </a:moveTo>
                  <a:cubicBezTo>
                    <a:pt x="35" y="68"/>
                    <a:pt x="38" y="70"/>
                    <a:pt x="41" y="70"/>
                  </a:cubicBezTo>
                  <a:cubicBezTo>
                    <a:pt x="43" y="70"/>
                    <a:pt x="46" y="68"/>
                    <a:pt x="46" y="65"/>
                  </a:cubicBezTo>
                  <a:cubicBezTo>
                    <a:pt x="46" y="62"/>
                    <a:pt x="44" y="60"/>
                    <a:pt x="41" y="60"/>
                  </a:cubicBezTo>
                  <a:cubicBezTo>
                    <a:pt x="38" y="60"/>
                    <a:pt x="35" y="62"/>
                    <a:pt x="35" y="65"/>
                  </a:cubicBezTo>
                  <a:close/>
                  <a:moveTo>
                    <a:pt x="59" y="49"/>
                  </a:moveTo>
                  <a:cubicBezTo>
                    <a:pt x="59" y="50"/>
                    <a:pt x="61" y="52"/>
                    <a:pt x="63" y="52"/>
                  </a:cubicBezTo>
                  <a:cubicBezTo>
                    <a:pt x="65" y="52"/>
                    <a:pt x="66" y="51"/>
                    <a:pt x="66" y="49"/>
                  </a:cubicBezTo>
                  <a:cubicBezTo>
                    <a:pt x="66" y="47"/>
                    <a:pt x="65" y="45"/>
                    <a:pt x="63" y="45"/>
                  </a:cubicBezTo>
                  <a:cubicBezTo>
                    <a:pt x="61" y="45"/>
                    <a:pt x="59" y="47"/>
                    <a:pt x="59" y="49"/>
                  </a:cubicBezTo>
                  <a:close/>
                  <a:moveTo>
                    <a:pt x="22" y="56"/>
                  </a:moveTo>
                  <a:cubicBezTo>
                    <a:pt x="22" y="60"/>
                    <a:pt x="25" y="64"/>
                    <a:pt x="29" y="64"/>
                  </a:cubicBezTo>
                  <a:cubicBezTo>
                    <a:pt x="33" y="64"/>
                    <a:pt x="37" y="60"/>
                    <a:pt x="37" y="56"/>
                  </a:cubicBezTo>
                  <a:cubicBezTo>
                    <a:pt x="37" y="52"/>
                    <a:pt x="33" y="49"/>
                    <a:pt x="29" y="49"/>
                  </a:cubicBezTo>
                  <a:cubicBezTo>
                    <a:pt x="25" y="49"/>
                    <a:pt x="22" y="52"/>
                    <a:pt x="22" y="56"/>
                  </a:cubicBezTo>
                  <a:close/>
                  <a:moveTo>
                    <a:pt x="31" y="37"/>
                  </a:moveTo>
                  <a:cubicBezTo>
                    <a:pt x="31" y="46"/>
                    <a:pt x="38" y="52"/>
                    <a:pt x="46" y="52"/>
                  </a:cubicBezTo>
                  <a:cubicBezTo>
                    <a:pt x="54" y="53"/>
                    <a:pt x="61" y="46"/>
                    <a:pt x="61" y="37"/>
                  </a:cubicBezTo>
                  <a:cubicBezTo>
                    <a:pt x="62" y="29"/>
                    <a:pt x="55" y="22"/>
                    <a:pt x="46" y="22"/>
                  </a:cubicBezTo>
                  <a:cubicBezTo>
                    <a:pt x="38" y="22"/>
                    <a:pt x="31" y="29"/>
                    <a:pt x="31" y="37"/>
                  </a:cubicBezTo>
                  <a:close/>
                  <a:moveTo>
                    <a:pt x="8" y="79"/>
                  </a:moveTo>
                  <a:cubicBezTo>
                    <a:pt x="8" y="87"/>
                    <a:pt x="15" y="94"/>
                    <a:pt x="23" y="94"/>
                  </a:cubicBezTo>
                  <a:cubicBezTo>
                    <a:pt x="31" y="94"/>
                    <a:pt x="38" y="88"/>
                    <a:pt x="38" y="79"/>
                  </a:cubicBezTo>
                  <a:cubicBezTo>
                    <a:pt x="38" y="71"/>
                    <a:pt x="32" y="64"/>
                    <a:pt x="23" y="64"/>
                  </a:cubicBezTo>
                  <a:cubicBezTo>
                    <a:pt x="15" y="64"/>
                    <a:pt x="8" y="70"/>
                    <a:pt x="8" y="79"/>
                  </a:cubicBezTo>
                  <a:close/>
                  <a:moveTo>
                    <a:pt x="296" y="291"/>
                  </a:moveTo>
                  <a:cubicBezTo>
                    <a:pt x="296" y="294"/>
                    <a:pt x="299" y="297"/>
                    <a:pt x="302" y="297"/>
                  </a:cubicBezTo>
                  <a:cubicBezTo>
                    <a:pt x="305" y="297"/>
                    <a:pt x="307" y="294"/>
                    <a:pt x="307" y="291"/>
                  </a:cubicBezTo>
                  <a:cubicBezTo>
                    <a:pt x="307" y="288"/>
                    <a:pt x="305" y="286"/>
                    <a:pt x="302" y="286"/>
                  </a:cubicBezTo>
                  <a:cubicBezTo>
                    <a:pt x="299" y="286"/>
                    <a:pt x="296" y="288"/>
                    <a:pt x="296" y="291"/>
                  </a:cubicBezTo>
                  <a:close/>
                  <a:moveTo>
                    <a:pt x="254" y="268"/>
                  </a:moveTo>
                  <a:cubicBezTo>
                    <a:pt x="254" y="271"/>
                    <a:pt x="256" y="273"/>
                    <a:pt x="259" y="273"/>
                  </a:cubicBezTo>
                  <a:cubicBezTo>
                    <a:pt x="262" y="273"/>
                    <a:pt x="265" y="271"/>
                    <a:pt x="265" y="268"/>
                  </a:cubicBezTo>
                  <a:cubicBezTo>
                    <a:pt x="265" y="265"/>
                    <a:pt x="262" y="263"/>
                    <a:pt x="260" y="263"/>
                  </a:cubicBezTo>
                  <a:cubicBezTo>
                    <a:pt x="257" y="263"/>
                    <a:pt x="254" y="265"/>
                    <a:pt x="254" y="268"/>
                  </a:cubicBezTo>
                  <a:close/>
                  <a:moveTo>
                    <a:pt x="100" y="107"/>
                  </a:moveTo>
                  <a:cubicBezTo>
                    <a:pt x="100" y="109"/>
                    <a:pt x="102" y="111"/>
                    <a:pt x="104" y="111"/>
                  </a:cubicBezTo>
                  <a:cubicBezTo>
                    <a:pt x="106" y="111"/>
                    <a:pt x="107" y="109"/>
                    <a:pt x="107" y="108"/>
                  </a:cubicBezTo>
                  <a:cubicBezTo>
                    <a:pt x="107" y="106"/>
                    <a:pt x="106" y="104"/>
                    <a:pt x="104" y="104"/>
                  </a:cubicBezTo>
                  <a:cubicBezTo>
                    <a:pt x="102" y="104"/>
                    <a:pt x="100" y="106"/>
                    <a:pt x="100" y="107"/>
                  </a:cubicBezTo>
                  <a:close/>
                  <a:moveTo>
                    <a:pt x="91" y="108"/>
                  </a:moveTo>
                  <a:cubicBezTo>
                    <a:pt x="91" y="110"/>
                    <a:pt x="93" y="111"/>
                    <a:pt x="95" y="111"/>
                  </a:cubicBezTo>
                  <a:cubicBezTo>
                    <a:pt x="96" y="111"/>
                    <a:pt x="98" y="110"/>
                    <a:pt x="98" y="108"/>
                  </a:cubicBezTo>
                  <a:cubicBezTo>
                    <a:pt x="98" y="106"/>
                    <a:pt x="96" y="105"/>
                    <a:pt x="95" y="105"/>
                  </a:cubicBezTo>
                  <a:cubicBezTo>
                    <a:pt x="93" y="104"/>
                    <a:pt x="91" y="106"/>
                    <a:pt x="91" y="108"/>
                  </a:cubicBezTo>
                  <a:close/>
                  <a:moveTo>
                    <a:pt x="299" y="197"/>
                  </a:moveTo>
                  <a:cubicBezTo>
                    <a:pt x="299" y="198"/>
                    <a:pt x="300" y="199"/>
                    <a:pt x="301" y="199"/>
                  </a:cubicBezTo>
                  <a:cubicBezTo>
                    <a:pt x="302" y="199"/>
                    <a:pt x="303" y="198"/>
                    <a:pt x="303" y="197"/>
                  </a:cubicBezTo>
                  <a:cubicBezTo>
                    <a:pt x="303" y="196"/>
                    <a:pt x="302" y="196"/>
                    <a:pt x="301" y="196"/>
                  </a:cubicBezTo>
                  <a:cubicBezTo>
                    <a:pt x="300" y="196"/>
                    <a:pt x="299" y="196"/>
                    <a:pt x="299" y="197"/>
                  </a:cubicBezTo>
                  <a:close/>
                  <a:moveTo>
                    <a:pt x="328" y="102"/>
                  </a:moveTo>
                  <a:cubicBezTo>
                    <a:pt x="328" y="103"/>
                    <a:pt x="328" y="104"/>
                    <a:pt x="330" y="104"/>
                  </a:cubicBezTo>
                  <a:cubicBezTo>
                    <a:pt x="331" y="104"/>
                    <a:pt x="331" y="103"/>
                    <a:pt x="331" y="102"/>
                  </a:cubicBezTo>
                  <a:cubicBezTo>
                    <a:pt x="331" y="101"/>
                    <a:pt x="331" y="100"/>
                    <a:pt x="330" y="100"/>
                  </a:cubicBezTo>
                  <a:cubicBezTo>
                    <a:pt x="329" y="100"/>
                    <a:pt x="328" y="101"/>
                    <a:pt x="328" y="102"/>
                  </a:cubicBezTo>
                  <a:close/>
                  <a:moveTo>
                    <a:pt x="331" y="76"/>
                  </a:moveTo>
                  <a:cubicBezTo>
                    <a:pt x="331" y="77"/>
                    <a:pt x="332" y="78"/>
                    <a:pt x="333" y="78"/>
                  </a:cubicBezTo>
                  <a:cubicBezTo>
                    <a:pt x="334" y="78"/>
                    <a:pt x="335" y="77"/>
                    <a:pt x="335" y="76"/>
                  </a:cubicBezTo>
                  <a:cubicBezTo>
                    <a:pt x="335" y="75"/>
                    <a:pt x="334" y="74"/>
                    <a:pt x="333" y="74"/>
                  </a:cubicBezTo>
                  <a:cubicBezTo>
                    <a:pt x="332" y="74"/>
                    <a:pt x="331" y="75"/>
                    <a:pt x="331" y="76"/>
                  </a:cubicBezTo>
                  <a:close/>
                  <a:moveTo>
                    <a:pt x="109" y="8"/>
                  </a:moveTo>
                  <a:cubicBezTo>
                    <a:pt x="109" y="9"/>
                    <a:pt x="109" y="10"/>
                    <a:pt x="110" y="10"/>
                  </a:cubicBezTo>
                  <a:cubicBezTo>
                    <a:pt x="111" y="10"/>
                    <a:pt x="112" y="9"/>
                    <a:pt x="112" y="8"/>
                  </a:cubicBezTo>
                  <a:cubicBezTo>
                    <a:pt x="112" y="7"/>
                    <a:pt x="111" y="6"/>
                    <a:pt x="110" y="6"/>
                  </a:cubicBezTo>
                  <a:cubicBezTo>
                    <a:pt x="109" y="6"/>
                    <a:pt x="109" y="7"/>
                    <a:pt x="109" y="8"/>
                  </a:cubicBezTo>
                  <a:close/>
                  <a:moveTo>
                    <a:pt x="110" y="16"/>
                  </a:moveTo>
                  <a:cubicBezTo>
                    <a:pt x="110" y="17"/>
                    <a:pt x="111" y="18"/>
                    <a:pt x="112" y="18"/>
                  </a:cubicBezTo>
                  <a:cubicBezTo>
                    <a:pt x="113" y="18"/>
                    <a:pt x="114" y="17"/>
                    <a:pt x="114" y="16"/>
                  </a:cubicBezTo>
                  <a:cubicBezTo>
                    <a:pt x="114" y="15"/>
                    <a:pt x="113" y="14"/>
                    <a:pt x="112" y="14"/>
                  </a:cubicBezTo>
                  <a:cubicBezTo>
                    <a:pt x="111" y="14"/>
                    <a:pt x="110" y="15"/>
                    <a:pt x="110" y="16"/>
                  </a:cubicBezTo>
                  <a:close/>
                  <a:moveTo>
                    <a:pt x="107" y="28"/>
                  </a:moveTo>
                  <a:cubicBezTo>
                    <a:pt x="107" y="29"/>
                    <a:pt x="107" y="30"/>
                    <a:pt x="108" y="30"/>
                  </a:cubicBezTo>
                  <a:cubicBezTo>
                    <a:pt x="109" y="30"/>
                    <a:pt x="110" y="29"/>
                    <a:pt x="110" y="28"/>
                  </a:cubicBezTo>
                  <a:cubicBezTo>
                    <a:pt x="110" y="27"/>
                    <a:pt x="109" y="26"/>
                    <a:pt x="108" y="26"/>
                  </a:cubicBezTo>
                  <a:cubicBezTo>
                    <a:pt x="107" y="26"/>
                    <a:pt x="107" y="27"/>
                    <a:pt x="107" y="28"/>
                  </a:cubicBezTo>
                  <a:close/>
                  <a:moveTo>
                    <a:pt x="57" y="23"/>
                  </a:moveTo>
                  <a:cubicBezTo>
                    <a:pt x="57" y="24"/>
                    <a:pt x="58" y="25"/>
                    <a:pt x="59" y="25"/>
                  </a:cubicBezTo>
                  <a:cubicBezTo>
                    <a:pt x="60" y="25"/>
                    <a:pt x="61" y="24"/>
                    <a:pt x="61" y="23"/>
                  </a:cubicBezTo>
                  <a:cubicBezTo>
                    <a:pt x="61" y="22"/>
                    <a:pt x="60" y="22"/>
                    <a:pt x="59" y="21"/>
                  </a:cubicBezTo>
                  <a:cubicBezTo>
                    <a:pt x="58" y="21"/>
                    <a:pt x="57" y="22"/>
                    <a:pt x="57" y="23"/>
                  </a:cubicBezTo>
                  <a:close/>
                  <a:moveTo>
                    <a:pt x="63" y="41"/>
                  </a:moveTo>
                  <a:cubicBezTo>
                    <a:pt x="63" y="43"/>
                    <a:pt x="64" y="45"/>
                    <a:pt x="66" y="45"/>
                  </a:cubicBezTo>
                  <a:cubicBezTo>
                    <a:pt x="68" y="45"/>
                    <a:pt x="70" y="43"/>
                    <a:pt x="70" y="41"/>
                  </a:cubicBezTo>
                  <a:cubicBezTo>
                    <a:pt x="70" y="39"/>
                    <a:pt x="68" y="38"/>
                    <a:pt x="66" y="38"/>
                  </a:cubicBezTo>
                  <a:cubicBezTo>
                    <a:pt x="65" y="38"/>
                    <a:pt x="63" y="39"/>
                    <a:pt x="63" y="41"/>
                  </a:cubicBezTo>
                  <a:close/>
                  <a:moveTo>
                    <a:pt x="134" y="53"/>
                  </a:moveTo>
                  <a:cubicBezTo>
                    <a:pt x="134" y="54"/>
                    <a:pt x="135" y="54"/>
                    <a:pt x="136" y="54"/>
                  </a:cubicBezTo>
                  <a:cubicBezTo>
                    <a:pt x="137" y="54"/>
                    <a:pt x="138" y="54"/>
                    <a:pt x="138" y="53"/>
                  </a:cubicBezTo>
                  <a:cubicBezTo>
                    <a:pt x="138" y="52"/>
                    <a:pt x="137" y="51"/>
                    <a:pt x="136" y="51"/>
                  </a:cubicBezTo>
                  <a:cubicBezTo>
                    <a:pt x="135" y="51"/>
                    <a:pt x="134" y="51"/>
                    <a:pt x="134" y="53"/>
                  </a:cubicBezTo>
                  <a:close/>
                  <a:moveTo>
                    <a:pt x="124" y="16"/>
                  </a:moveTo>
                  <a:cubicBezTo>
                    <a:pt x="124" y="17"/>
                    <a:pt x="124" y="18"/>
                    <a:pt x="125" y="18"/>
                  </a:cubicBezTo>
                  <a:cubicBezTo>
                    <a:pt x="126" y="18"/>
                    <a:pt x="127" y="17"/>
                    <a:pt x="127" y="16"/>
                  </a:cubicBezTo>
                  <a:cubicBezTo>
                    <a:pt x="127" y="15"/>
                    <a:pt x="126" y="14"/>
                    <a:pt x="125" y="14"/>
                  </a:cubicBezTo>
                  <a:cubicBezTo>
                    <a:pt x="124" y="14"/>
                    <a:pt x="124" y="15"/>
                    <a:pt x="124" y="16"/>
                  </a:cubicBezTo>
                  <a:close/>
                  <a:moveTo>
                    <a:pt x="123" y="36"/>
                  </a:moveTo>
                  <a:cubicBezTo>
                    <a:pt x="123" y="37"/>
                    <a:pt x="124" y="38"/>
                    <a:pt x="125" y="38"/>
                  </a:cubicBezTo>
                  <a:cubicBezTo>
                    <a:pt x="126" y="38"/>
                    <a:pt x="127" y="37"/>
                    <a:pt x="127" y="36"/>
                  </a:cubicBezTo>
                  <a:cubicBezTo>
                    <a:pt x="127" y="35"/>
                    <a:pt x="126" y="34"/>
                    <a:pt x="125" y="34"/>
                  </a:cubicBezTo>
                  <a:cubicBezTo>
                    <a:pt x="124" y="34"/>
                    <a:pt x="123" y="35"/>
                    <a:pt x="123" y="36"/>
                  </a:cubicBezTo>
                  <a:close/>
                  <a:moveTo>
                    <a:pt x="111" y="25"/>
                  </a:moveTo>
                  <a:cubicBezTo>
                    <a:pt x="111" y="29"/>
                    <a:pt x="115" y="33"/>
                    <a:pt x="119" y="33"/>
                  </a:cubicBezTo>
                  <a:cubicBezTo>
                    <a:pt x="123" y="33"/>
                    <a:pt x="126" y="30"/>
                    <a:pt x="126" y="26"/>
                  </a:cubicBezTo>
                  <a:cubicBezTo>
                    <a:pt x="126" y="21"/>
                    <a:pt x="123" y="18"/>
                    <a:pt x="119" y="18"/>
                  </a:cubicBezTo>
                  <a:cubicBezTo>
                    <a:pt x="115" y="18"/>
                    <a:pt x="111" y="21"/>
                    <a:pt x="111" y="25"/>
                  </a:cubicBezTo>
                  <a:close/>
                  <a:moveTo>
                    <a:pt x="113" y="10"/>
                  </a:moveTo>
                  <a:cubicBezTo>
                    <a:pt x="113" y="13"/>
                    <a:pt x="116" y="15"/>
                    <a:pt x="119" y="15"/>
                  </a:cubicBezTo>
                  <a:cubicBezTo>
                    <a:pt x="122" y="15"/>
                    <a:pt x="124" y="13"/>
                    <a:pt x="124" y="10"/>
                  </a:cubicBezTo>
                  <a:cubicBezTo>
                    <a:pt x="124" y="7"/>
                    <a:pt x="122" y="5"/>
                    <a:pt x="119" y="5"/>
                  </a:cubicBezTo>
                  <a:cubicBezTo>
                    <a:pt x="116" y="5"/>
                    <a:pt x="113" y="7"/>
                    <a:pt x="113" y="10"/>
                  </a:cubicBezTo>
                  <a:close/>
                  <a:moveTo>
                    <a:pt x="172" y="11"/>
                  </a:moveTo>
                  <a:cubicBezTo>
                    <a:pt x="172" y="13"/>
                    <a:pt x="173" y="14"/>
                    <a:pt x="175" y="14"/>
                  </a:cubicBezTo>
                  <a:cubicBezTo>
                    <a:pt x="177" y="14"/>
                    <a:pt x="179" y="13"/>
                    <a:pt x="179" y="11"/>
                  </a:cubicBezTo>
                  <a:cubicBezTo>
                    <a:pt x="179" y="9"/>
                    <a:pt x="177" y="8"/>
                    <a:pt x="175" y="7"/>
                  </a:cubicBezTo>
                  <a:cubicBezTo>
                    <a:pt x="173" y="7"/>
                    <a:pt x="172" y="9"/>
                    <a:pt x="172" y="11"/>
                  </a:cubicBezTo>
                  <a:close/>
                  <a:moveTo>
                    <a:pt x="190" y="10"/>
                  </a:moveTo>
                  <a:cubicBezTo>
                    <a:pt x="190" y="11"/>
                    <a:pt x="191" y="13"/>
                    <a:pt x="193" y="13"/>
                  </a:cubicBezTo>
                  <a:cubicBezTo>
                    <a:pt x="195" y="13"/>
                    <a:pt x="197" y="12"/>
                    <a:pt x="197" y="10"/>
                  </a:cubicBezTo>
                  <a:cubicBezTo>
                    <a:pt x="197" y="8"/>
                    <a:pt x="195" y="6"/>
                    <a:pt x="193" y="6"/>
                  </a:cubicBezTo>
                  <a:cubicBezTo>
                    <a:pt x="191" y="6"/>
                    <a:pt x="190" y="8"/>
                    <a:pt x="190" y="10"/>
                  </a:cubicBezTo>
                  <a:close/>
                  <a:moveTo>
                    <a:pt x="337" y="60"/>
                  </a:moveTo>
                  <a:cubicBezTo>
                    <a:pt x="337" y="61"/>
                    <a:pt x="338" y="61"/>
                    <a:pt x="339" y="61"/>
                  </a:cubicBezTo>
                  <a:cubicBezTo>
                    <a:pt x="340" y="61"/>
                    <a:pt x="341" y="61"/>
                    <a:pt x="341" y="60"/>
                  </a:cubicBezTo>
                  <a:cubicBezTo>
                    <a:pt x="341" y="59"/>
                    <a:pt x="340" y="58"/>
                    <a:pt x="339" y="58"/>
                  </a:cubicBezTo>
                  <a:cubicBezTo>
                    <a:pt x="338" y="58"/>
                    <a:pt x="337" y="59"/>
                    <a:pt x="337" y="60"/>
                  </a:cubicBezTo>
                  <a:close/>
                  <a:moveTo>
                    <a:pt x="347" y="104"/>
                  </a:moveTo>
                  <a:cubicBezTo>
                    <a:pt x="347" y="105"/>
                    <a:pt x="348" y="105"/>
                    <a:pt x="349" y="105"/>
                  </a:cubicBezTo>
                  <a:cubicBezTo>
                    <a:pt x="350" y="105"/>
                    <a:pt x="350" y="105"/>
                    <a:pt x="350" y="104"/>
                  </a:cubicBezTo>
                  <a:cubicBezTo>
                    <a:pt x="350" y="103"/>
                    <a:pt x="350" y="102"/>
                    <a:pt x="349" y="102"/>
                  </a:cubicBezTo>
                  <a:cubicBezTo>
                    <a:pt x="348" y="102"/>
                    <a:pt x="347" y="103"/>
                    <a:pt x="347" y="104"/>
                  </a:cubicBezTo>
                  <a:close/>
                  <a:moveTo>
                    <a:pt x="346" y="79"/>
                  </a:moveTo>
                  <a:cubicBezTo>
                    <a:pt x="346" y="80"/>
                    <a:pt x="347" y="81"/>
                    <a:pt x="348" y="81"/>
                  </a:cubicBezTo>
                  <a:cubicBezTo>
                    <a:pt x="349" y="81"/>
                    <a:pt x="350" y="80"/>
                    <a:pt x="350" y="79"/>
                  </a:cubicBezTo>
                  <a:cubicBezTo>
                    <a:pt x="350" y="78"/>
                    <a:pt x="349" y="77"/>
                    <a:pt x="348" y="77"/>
                  </a:cubicBezTo>
                  <a:cubicBezTo>
                    <a:pt x="347" y="77"/>
                    <a:pt x="346" y="78"/>
                    <a:pt x="346" y="79"/>
                  </a:cubicBezTo>
                  <a:close/>
                  <a:moveTo>
                    <a:pt x="342" y="58"/>
                  </a:moveTo>
                  <a:cubicBezTo>
                    <a:pt x="342" y="60"/>
                    <a:pt x="344" y="62"/>
                    <a:pt x="345" y="62"/>
                  </a:cubicBezTo>
                  <a:cubicBezTo>
                    <a:pt x="347" y="62"/>
                    <a:pt x="349" y="60"/>
                    <a:pt x="349" y="58"/>
                  </a:cubicBezTo>
                  <a:cubicBezTo>
                    <a:pt x="349" y="56"/>
                    <a:pt x="347" y="55"/>
                    <a:pt x="346" y="55"/>
                  </a:cubicBezTo>
                  <a:cubicBezTo>
                    <a:pt x="344" y="55"/>
                    <a:pt x="342" y="56"/>
                    <a:pt x="342" y="58"/>
                  </a:cubicBezTo>
                  <a:close/>
                  <a:moveTo>
                    <a:pt x="344" y="132"/>
                  </a:moveTo>
                  <a:cubicBezTo>
                    <a:pt x="344" y="134"/>
                    <a:pt x="346" y="135"/>
                    <a:pt x="348" y="135"/>
                  </a:cubicBezTo>
                  <a:cubicBezTo>
                    <a:pt x="349" y="135"/>
                    <a:pt x="351" y="134"/>
                    <a:pt x="351" y="132"/>
                  </a:cubicBezTo>
                  <a:cubicBezTo>
                    <a:pt x="351" y="130"/>
                    <a:pt x="349" y="129"/>
                    <a:pt x="348" y="129"/>
                  </a:cubicBezTo>
                  <a:cubicBezTo>
                    <a:pt x="346" y="129"/>
                    <a:pt x="344" y="130"/>
                    <a:pt x="344" y="132"/>
                  </a:cubicBezTo>
                  <a:close/>
                  <a:moveTo>
                    <a:pt x="314" y="150"/>
                  </a:moveTo>
                  <a:cubicBezTo>
                    <a:pt x="314" y="151"/>
                    <a:pt x="315" y="152"/>
                    <a:pt x="316" y="152"/>
                  </a:cubicBezTo>
                  <a:cubicBezTo>
                    <a:pt x="317" y="152"/>
                    <a:pt x="318" y="151"/>
                    <a:pt x="318" y="150"/>
                  </a:cubicBezTo>
                  <a:cubicBezTo>
                    <a:pt x="318" y="149"/>
                    <a:pt x="317" y="148"/>
                    <a:pt x="316" y="148"/>
                  </a:cubicBezTo>
                  <a:cubicBezTo>
                    <a:pt x="315" y="148"/>
                    <a:pt x="314" y="149"/>
                    <a:pt x="314" y="150"/>
                  </a:cubicBezTo>
                  <a:close/>
                  <a:moveTo>
                    <a:pt x="309" y="166"/>
                  </a:moveTo>
                  <a:cubicBezTo>
                    <a:pt x="309" y="167"/>
                    <a:pt x="310" y="168"/>
                    <a:pt x="311" y="168"/>
                  </a:cubicBezTo>
                  <a:cubicBezTo>
                    <a:pt x="312" y="168"/>
                    <a:pt x="312" y="167"/>
                    <a:pt x="313" y="166"/>
                  </a:cubicBezTo>
                  <a:cubicBezTo>
                    <a:pt x="313" y="165"/>
                    <a:pt x="312" y="165"/>
                    <a:pt x="311" y="165"/>
                  </a:cubicBezTo>
                  <a:cubicBezTo>
                    <a:pt x="310" y="165"/>
                    <a:pt x="309" y="165"/>
                    <a:pt x="309" y="166"/>
                  </a:cubicBezTo>
                  <a:close/>
                  <a:moveTo>
                    <a:pt x="318" y="136"/>
                  </a:moveTo>
                  <a:cubicBezTo>
                    <a:pt x="318" y="137"/>
                    <a:pt x="319" y="138"/>
                    <a:pt x="320" y="138"/>
                  </a:cubicBezTo>
                  <a:cubicBezTo>
                    <a:pt x="321" y="138"/>
                    <a:pt x="322" y="137"/>
                    <a:pt x="322" y="136"/>
                  </a:cubicBezTo>
                  <a:cubicBezTo>
                    <a:pt x="322" y="135"/>
                    <a:pt x="321" y="134"/>
                    <a:pt x="320" y="134"/>
                  </a:cubicBezTo>
                  <a:cubicBezTo>
                    <a:pt x="319" y="134"/>
                    <a:pt x="318" y="135"/>
                    <a:pt x="318" y="136"/>
                  </a:cubicBezTo>
                  <a:close/>
                  <a:moveTo>
                    <a:pt x="319" y="124"/>
                  </a:moveTo>
                  <a:cubicBezTo>
                    <a:pt x="319" y="125"/>
                    <a:pt x="320" y="126"/>
                    <a:pt x="321" y="126"/>
                  </a:cubicBezTo>
                  <a:cubicBezTo>
                    <a:pt x="322" y="126"/>
                    <a:pt x="323" y="125"/>
                    <a:pt x="323" y="124"/>
                  </a:cubicBezTo>
                  <a:cubicBezTo>
                    <a:pt x="323" y="123"/>
                    <a:pt x="322" y="122"/>
                    <a:pt x="321" y="122"/>
                  </a:cubicBezTo>
                  <a:cubicBezTo>
                    <a:pt x="320" y="122"/>
                    <a:pt x="319" y="123"/>
                    <a:pt x="319" y="124"/>
                  </a:cubicBezTo>
                  <a:close/>
                  <a:moveTo>
                    <a:pt x="320" y="130"/>
                  </a:moveTo>
                  <a:cubicBezTo>
                    <a:pt x="320" y="132"/>
                    <a:pt x="322" y="134"/>
                    <a:pt x="324" y="134"/>
                  </a:cubicBezTo>
                  <a:cubicBezTo>
                    <a:pt x="325" y="134"/>
                    <a:pt x="327" y="132"/>
                    <a:pt x="327" y="130"/>
                  </a:cubicBezTo>
                  <a:cubicBezTo>
                    <a:pt x="327" y="128"/>
                    <a:pt x="326" y="127"/>
                    <a:pt x="324" y="127"/>
                  </a:cubicBezTo>
                  <a:cubicBezTo>
                    <a:pt x="322" y="127"/>
                    <a:pt x="320" y="128"/>
                    <a:pt x="320" y="130"/>
                  </a:cubicBezTo>
                  <a:close/>
                  <a:moveTo>
                    <a:pt x="312" y="143"/>
                  </a:moveTo>
                  <a:cubicBezTo>
                    <a:pt x="312" y="145"/>
                    <a:pt x="314" y="146"/>
                    <a:pt x="315" y="146"/>
                  </a:cubicBezTo>
                  <a:cubicBezTo>
                    <a:pt x="317" y="146"/>
                    <a:pt x="319" y="145"/>
                    <a:pt x="319" y="143"/>
                  </a:cubicBezTo>
                  <a:cubicBezTo>
                    <a:pt x="319" y="141"/>
                    <a:pt x="317" y="139"/>
                    <a:pt x="316" y="139"/>
                  </a:cubicBezTo>
                  <a:cubicBezTo>
                    <a:pt x="314" y="139"/>
                    <a:pt x="312" y="141"/>
                    <a:pt x="312" y="143"/>
                  </a:cubicBezTo>
                  <a:close/>
                  <a:moveTo>
                    <a:pt x="310" y="159"/>
                  </a:moveTo>
                  <a:cubicBezTo>
                    <a:pt x="310" y="162"/>
                    <a:pt x="313" y="164"/>
                    <a:pt x="316" y="164"/>
                  </a:cubicBezTo>
                  <a:cubicBezTo>
                    <a:pt x="319" y="164"/>
                    <a:pt x="321" y="162"/>
                    <a:pt x="321" y="159"/>
                  </a:cubicBezTo>
                  <a:cubicBezTo>
                    <a:pt x="321" y="156"/>
                    <a:pt x="319" y="154"/>
                    <a:pt x="316" y="154"/>
                  </a:cubicBezTo>
                  <a:cubicBezTo>
                    <a:pt x="313" y="154"/>
                    <a:pt x="310" y="156"/>
                    <a:pt x="310" y="159"/>
                  </a:cubicBezTo>
                  <a:close/>
                  <a:moveTo>
                    <a:pt x="297" y="149"/>
                  </a:moveTo>
                  <a:cubicBezTo>
                    <a:pt x="297" y="150"/>
                    <a:pt x="298" y="151"/>
                    <a:pt x="299" y="151"/>
                  </a:cubicBezTo>
                  <a:cubicBezTo>
                    <a:pt x="300" y="151"/>
                    <a:pt x="301" y="150"/>
                    <a:pt x="301" y="149"/>
                  </a:cubicBezTo>
                  <a:cubicBezTo>
                    <a:pt x="301" y="148"/>
                    <a:pt x="300" y="147"/>
                    <a:pt x="299" y="147"/>
                  </a:cubicBezTo>
                  <a:cubicBezTo>
                    <a:pt x="298" y="147"/>
                    <a:pt x="297" y="148"/>
                    <a:pt x="297" y="149"/>
                  </a:cubicBezTo>
                  <a:close/>
                  <a:moveTo>
                    <a:pt x="289" y="167"/>
                  </a:moveTo>
                  <a:cubicBezTo>
                    <a:pt x="289" y="168"/>
                    <a:pt x="290" y="169"/>
                    <a:pt x="291" y="169"/>
                  </a:cubicBezTo>
                  <a:cubicBezTo>
                    <a:pt x="292" y="169"/>
                    <a:pt x="293" y="169"/>
                    <a:pt x="293" y="167"/>
                  </a:cubicBezTo>
                  <a:cubicBezTo>
                    <a:pt x="293" y="166"/>
                    <a:pt x="292" y="166"/>
                    <a:pt x="291" y="166"/>
                  </a:cubicBezTo>
                  <a:cubicBezTo>
                    <a:pt x="290" y="166"/>
                    <a:pt x="289" y="166"/>
                    <a:pt x="289" y="167"/>
                  </a:cubicBezTo>
                  <a:close/>
                  <a:moveTo>
                    <a:pt x="296" y="206"/>
                  </a:moveTo>
                  <a:cubicBezTo>
                    <a:pt x="296" y="209"/>
                    <a:pt x="298" y="211"/>
                    <a:pt x="301" y="211"/>
                  </a:cubicBezTo>
                  <a:cubicBezTo>
                    <a:pt x="304" y="211"/>
                    <a:pt x="306" y="209"/>
                    <a:pt x="306" y="206"/>
                  </a:cubicBezTo>
                  <a:cubicBezTo>
                    <a:pt x="306" y="203"/>
                    <a:pt x="304" y="201"/>
                    <a:pt x="301" y="201"/>
                  </a:cubicBezTo>
                  <a:cubicBezTo>
                    <a:pt x="298" y="201"/>
                    <a:pt x="296" y="203"/>
                    <a:pt x="296" y="206"/>
                  </a:cubicBezTo>
                  <a:close/>
                  <a:moveTo>
                    <a:pt x="348" y="207"/>
                  </a:moveTo>
                  <a:cubicBezTo>
                    <a:pt x="348" y="208"/>
                    <a:pt x="349" y="209"/>
                    <a:pt x="350" y="209"/>
                  </a:cubicBezTo>
                  <a:cubicBezTo>
                    <a:pt x="351" y="209"/>
                    <a:pt x="352" y="208"/>
                    <a:pt x="352" y="207"/>
                  </a:cubicBezTo>
                  <a:cubicBezTo>
                    <a:pt x="352" y="206"/>
                    <a:pt x="351" y="205"/>
                    <a:pt x="350" y="205"/>
                  </a:cubicBezTo>
                  <a:cubicBezTo>
                    <a:pt x="349" y="205"/>
                    <a:pt x="348" y="206"/>
                    <a:pt x="348" y="207"/>
                  </a:cubicBezTo>
                  <a:close/>
                  <a:moveTo>
                    <a:pt x="348" y="226"/>
                  </a:moveTo>
                  <a:cubicBezTo>
                    <a:pt x="348" y="228"/>
                    <a:pt x="349" y="228"/>
                    <a:pt x="350" y="228"/>
                  </a:cubicBezTo>
                  <a:cubicBezTo>
                    <a:pt x="351" y="228"/>
                    <a:pt x="352" y="228"/>
                    <a:pt x="352" y="227"/>
                  </a:cubicBezTo>
                  <a:cubicBezTo>
                    <a:pt x="352" y="226"/>
                    <a:pt x="351" y="225"/>
                    <a:pt x="350" y="225"/>
                  </a:cubicBezTo>
                  <a:cubicBezTo>
                    <a:pt x="349" y="225"/>
                    <a:pt x="348" y="225"/>
                    <a:pt x="348" y="226"/>
                  </a:cubicBezTo>
                  <a:close/>
                  <a:moveTo>
                    <a:pt x="348" y="244"/>
                  </a:moveTo>
                  <a:cubicBezTo>
                    <a:pt x="348" y="245"/>
                    <a:pt x="349" y="246"/>
                    <a:pt x="350" y="246"/>
                  </a:cubicBezTo>
                  <a:cubicBezTo>
                    <a:pt x="351" y="246"/>
                    <a:pt x="352" y="245"/>
                    <a:pt x="352" y="244"/>
                  </a:cubicBezTo>
                  <a:cubicBezTo>
                    <a:pt x="352" y="243"/>
                    <a:pt x="351" y="242"/>
                    <a:pt x="350" y="242"/>
                  </a:cubicBezTo>
                  <a:cubicBezTo>
                    <a:pt x="349" y="242"/>
                    <a:pt x="348" y="243"/>
                    <a:pt x="348" y="244"/>
                  </a:cubicBezTo>
                  <a:close/>
                  <a:moveTo>
                    <a:pt x="332" y="244"/>
                  </a:moveTo>
                  <a:cubicBezTo>
                    <a:pt x="332" y="246"/>
                    <a:pt x="334" y="248"/>
                    <a:pt x="336" y="248"/>
                  </a:cubicBezTo>
                  <a:cubicBezTo>
                    <a:pt x="337" y="248"/>
                    <a:pt x="339" y="246"/>
                    <a:pt x="339" y="245"/>
                  </a:cubicBezTo>
                  <a:cubicBezTo>
                    <a:pt x="339" y="243"/>
                    <a:pt x="338" y="241"/>
                    <a:pt x="336" y="241"/>
                  </a:cubicBezTo>
                  <a:cubicBezTo>
                    <a:pt x="334" y="241"/>
                    <a:pt x="332" y="243"/>
                    <a:pt x="332" y="244"/>
                  </a:cubicBezTo>
                  <a:close/>
                  <a:moveTo>
                    <a:pt x="332" y="227"/>
                  </a:moveTo>
                  <a:cubicBezTo>
                    <a:pt x="332" y="229"/>
                    <a:pt x="334" y="230"/>
                    <a:pt x="336" y="230"/>
                  </a:cubicBezTo>
                  <a:cubicBezTo>
                    <a:pt x="338" y="230"/>
                    <a:pt x="339" y="229"/>
                    <a:pt x="339" y="227"/>
                  </a:cubicBezTo>
                  <a:cubicBezTo>
                    <a:pt x="339" y="225"/>
                    <a:pt x="338" y="224"/>
                    <a:pt x="336" y="224"/>
                  </a:cubicBezTo>
                  <a:cubicBezTo>
                    <a:pt x="334" y="224"/>
                    <a:pt x="332" y="225"/>
                    <a:pt x="332" y="227"/>
                  </a:cubicBezTo>
                  <a:close/>
                  <a:moveTo>
                    <a:pt x="337" y="235"/>
                  </a:moveTo>
                  <a:cubicBezTo>
                    <a:pt x="337" y="239"/>
                    <a:pt x="340" y="243"/>
                    <a:pt x="344" y="243"/>
                  </a:cubicBezTo>
                  <a:cubicBezTo>
                    <a:pt x="348" y="243"/>
                    <a:pt x="352" y="239"/>
                    <a:pt x="352" y="235"/>
                  </a:cubicBezTo>
                  <a:cubicBezTo>
                    <a:pt x="352" y="231"/>
                    <a:pt x="348" y="228"/>
                    <a:pt x="344" y="228"/>
                  </a:cubicBezTo>
                  <a:cubicBezTo>
                    <a:pt x="340" y="228"/>
                    <a:pt x="337" y="231"/>
                    <a:pt x="337" y="235"/>
                  </a:cubicBezTo>
                  <a:close/>
                  <a:moveTo>
                    <a:pt x="328" y="218"/>
                  </a:moveTo>
                  <a:cubicBezTo>
                    <a:pt x="328" y="220"/>
                    <a:pt x="329" y="222"/>
                    <a:pt x="331" y="222"/>
                  </a:cubicBezTo>
                  <a:cubicBezTo>
                    <a:pt x="333" y="222"/>
                    <a:pt x="334" y="220"/>
                    <a:pt x="334" y="218"/>
                  </a:cubicBezTo>
                  <a:cubicBezTo>
                    <a:pt x="335" y="217"/>
                    <a:pt x="333" y="215"/>
                    <a:pt x="331" y="215"/>
                  </a:cubicBezTo>
                  <a:cubicBezTo>
                    <a:pt x="329" y="215"/>
                    <a:pt x="328" y="217"/>
                    <a:pt x="328" y="218"/>
                  </a:cubicBezTo>
                  <a:close/>
                  <a:moveTo>
                    <a:pt x="327" y="255"/>
                  </a:moveTo>
                  <a:cubicBezTo>
                    <a:pt x="327" y="257"/>
                    <a:pt x="328" y="259"/>
                    <a:pt x="330" y="259"/>
                  </a:cubicBezTo>
                  <a:cubicBezTo>
                    <a:pt x="332" y="259"/>
                    <a:pt x="334" y="257"/>
                    <a:pt x="334" y="255"/>
                  </a:cubicBezTo>
                  <a:cubicBezTo>
                    <a:pt x="334" y="253"/>
                    <a:pt x="332" y="252"/>
                    <a:pt x="330" y="252"/>
                  </a:cubicBezTo>
                  <a:cubicBezTo>
                    <a:pt x="329" y="252"/>
                    <a:pt x="327" y="253"/>
                    <a:pt x="327" y="255"/>
                  </a:cubicBezTo>
                  <a:close/>
                  <a:moveTo>
                    <a:pt x="337" y="253"/>
                  </a:moveTo>
                  <a:cubicBezTo>
                    <a:pt x="337" y="257"/>
                    <a:pt x="340" y="261"/>
                    <a:pt x="344" y="261"/>
                  </a:cubicBezTo>
                  <a:cubicBezTo>
                    <a:pt x="348" y="261"/>
                    <a:pt x="352" y="257"/>
                    <a:pt x="352" y="253"/>
                  </a:cubicBezTo>
                  <a:cubicBezTo>
                    <a:pt x="352" y="249"/>
                    <a:pt x="348" y="246"/>
                    <a:pt x="344" y="246"/>
                  </a:cubicBezTo>
                  <a:cubicBezTo>
                    <a:pt x="340" y="246"/>
                    <a:pt x="337" y="249"/>
                    <a:pt x="337" y="253"/>
                  </a:cubicBezTo>
                  <a:close/>
                  <a:moveTo>
                    <a:pt x="337" y="218"/>
                  </a:moveTo>
                  <a:cubicBezTo>
                    <a:pt x="337" y="222"/>
                    <a:pt x="340" y="225"/>
                    <a:pt x="344" y="225"/>
                  </a:cubicBezTo>
                  <a:cubicBezTo>
                    <a:pt x="348" y="225"/>
                    <a:pt x="352" y="222"/>
                    <a:pt x="352" y="218"/>
                  </a:cubicBezTo>
                  <a:cubicBezTo>
                    <a:pt x="352" y="214"/>
                    <a:pt x="348" y="211"/>
                    <a:pt x="344" y="210"/>
                  </a:cubicBezTo>
                  <a:cubicBezTo>
                    <a:pt x="340" y="210"/>
                    <a:pt x="337" y="214"/>
                    <a:pt x="337" y="218"/>
                  </a:cubicBezTo>
                  <a:close/>
                  <a:moveTo>
                    <a:pt x="335" y="71"/>
                  </a:moveTo>
                  <a:cubicBezTo>
                    <a:pt x="335" y="75"/>
                    <a:pt x="338" y="78"/>
                    <a:pt x="342" y="78"/>
                  </a:cubicBezTo>
                  <a:cubicBezTo>
                    <a:pt x="346" y="78"/>
                    <a:pt x="349" y="75"/>
                    <a:pt x="349" y="71"/>
                  </a:cubicBezTo>
                  <a:cubicBezTo>
                    <a:pt x="349" y="67"/>
                    <a:pt x="346" y="63"/>
                    <a:pt x="342" y="63"/>
                  </a:cubicBezTo>
                  <a:cubicBezTo>
                    <a:pt x="338" y="63"/>
                    <a:pt x="335" y="67"/>
                    <a:pt x="335" y="71"/>
                  </a:cubicBezTo>
                  <a:close/>
                  <a:moveTo>
                    <a:pt x="320" y="148"/>
                  </a:moveTo>
                  <a:cubicBezTo>
                    <a:pt x="320" y="156"/>
                    <a:pt x="327" y="163"/>
                    <a:pt x="335" y="163"/>
                  </a:cubicBezTo>
                  <a:cubicBezTo>
                    <a:pt x="344" y="163"/>
                    <a:pt x="351" y="156"/>
                    <a:pt x="351" y="148"/>
                  </a:cubicBezTo>
                  <a:cubicBezTo>
                    <a:pt x="351" y="140"/>
                    <a:pt x="344" y="133"/>
                    <a:pt x="336" y="133"/>
                  </a:cubicBezTo>
                  <a:cubicBezTo>
                    <a:pt x="327" y="133"/>
                    <a:pt x="320" y="139"/>
                    <a:pt x="320" y="148"/>
                  </a:cubicBezTo>
                  <a:close/>
                  <a:moveTo>
                    <a:pt x="325" y="117"/>
                  </a:moveTo>
                  <a:cubicBezTo>
                    <a:pt x="325" y="124"/>
                    <a:pt x="330" y="130"/>
                    <a:pt x="338" y="130"/>
                  </a:cubicBezTo>
                  <a:cubicBezTo>
                    <a:pt x="345" y="130"/>
                    <a:pt x="351" y="124"/>
                    <a:pt x="351" y="117"/>
                  </a:cubicBezTo>
                  <a:cubicBezTo>
                    <a:pt x="351" y="110"/>
                    <a:pt x="345" y="104"/>
                    <a:pt x="338" y="104"/>
                  </a:cubicBezTo>
                  <a:cubicBezTo>
                    <a:pt x="331" y="104"/>
                    <a:pt x="325" y="110"/>
                    <a:pt x="325" y="117"/>
                  </a:cubicBezTo>
                  <a:close/>
                  <a:moveTo>
                    <a:pt x="329" y="91"/>
                  </a:moveTo>
                  <a:cubicBezTo>
                    <a:pt x="329" y="97"/>
                    <a:pt x="334" y="102"/>
                    <a:pt x="340" y="102"/>
                  </a:cubicBezTo>
                  <a:cubicBezTo>
                    <a:pt x="346" y="102"/>
                    <a:pt x="351" y="97"/>
                    <a:pt x="351" y="91"/>
                  </a:cubicBezTo>
                  <a:cubicBezTo>
                    <a:pt x="351" y="85"/>
                    <a:pt x="346" y="80"/>
                    <a:pt x="340" y="80"/>
                  </a:cubicBezTo>
                  <a:cubicBezTo>
                    <a:pt x="334" y="80"/>
                    <a:pt x="329" y="85"/>
                    <a:pt x="329" y="91"/>
                  </a:cubicBezTo>
                  <a:close/>
                  <a:moveTo>
                    <a:pt x="255" y="220"/>
                  </a:moveTo>
                  <a:cubicBezTo>
                    <a:pt x="255" y="221"/>
                    <a:pt x="255" y="222"/>
                    <a:pt x="256" y="222"/>
                  </a:cubicBezTo>
                  <a:cubicBezTo>
                    <a:pt x="257" y="222"/>
                    <a:pt x="258" y="221"/>
                    <a:pt x="258" y="220"/>
                  </a:cubicBezTo>
                  <a:cubicBezTo>
                    <a:pt x="258" y="219"/>
                    <a:pt x="257" y="218"/>
                    <a:pt x="256" y="218"/>
                  </a:cubicBezTo>
                  <a:cubicBezTo>
                    <a:pt x="255" y="218"/>
                    <a:pt x="255" y="219"/>
                    <a:pt x="255" y="220"/>
                  </a:cubicBezTo>
                  <a:close/>
                  <a:moveTo>
                    <a:pt x="289" y="258"/>
                  </a:moveTo>
                  <a:cubicBezTo>
                    <a:pt x="289" y="259"/>
                    <a:pt x="290" y="260"/>
                    <a:pt x="291" y="260"/>
                  </a:cubicBezTo>
                  <a:cubicBezTo>
                    <a:pt x="292" y="260"/>
                    <a:pt x="293" y="259"/>
                    <a:pt x="293" y="258"/>
                  </a:cubicBezTo>
                  <a:cubicBezTo>
                    <a:pt x="293" y="257"/>
                    <a:pt x="292" y="256"/>
                    <a:pt x="291" y="256"/>
                  </a:cubicBezTo>
                  <a:cubicBezTo>
                    <a:pt x="290" y="256"/>
                    <a:pt x="289" y="257"/>
                    <a:pt x="289" y="258"/>
                  </a:cubicBezTo>
                  <a:close/>
                  <a:moveTo>
                    <a:pt x="279" y="236"/>
                  </a:moveTo>
                  <a:cubicBezTo>
                    <a:pt x="279" y="237"/>
                    <a:pt x="280" y="238"/>
                    <a:pt x="281" y="238"/>
                  </a:cubicBezTo>
                  <a:cubicBezTo>
                    <a:pt x="282" y="238"/>
                    <a:pt x="283" y="237"/>
                    <a:pt x="283" y="236"/>
                  </a:cubicBezTo>
                  <a:cubicBezTo>
                    <a:pt x="283" y="235"/>
                    <a:pt x="282" y="235"/>
                    <a:pt x="281" y="235"/>
                  </a:cubicBezTo>
                  <a:cubicBezTo>
                    <a:pt x="280" y="235"/>
                    <a:pt x="279" y="235"/>
                    <a:pt x="279" y="236"/>
                  </a:cubicBezTo>
                  <a:close/>
                  <a:moveTo>
                    <a:pt x="280" y="246"/>
                  </a:moveTo>
                  <a:cubicBezTo>
                    <a:pt x="280" y="247"/>
                    <a:pt x="281" y="247"/>
                    <a:pt x="282" y="247"/>
                  </a:cubicBezTo>
                  <a:cubicBezTo>
                    <a:pt x="283" y="247"/>
                    <a:pt x="284" y="247"/>
                    <a:pt x="284" y="246"/>
                  </a:cubicBezTo>
                  <a:cubicBezTo>
                    <a:pt x="284" y="245"/>
                    <a:pt x="283" y="244"/>
                    <a:pt x="282" y="244"/>
                  </a:cubicBezTo>
                  <a:cubicBezTo>
                    <a:pt x="281" y="244"/>
                    <a:pt x="280" y="245"/>
                    <a:pt x="280" y="246"/>
                  </a:cubicBezTo>
                  <a:close/>
                  <a:moveTo>
                    <a:pt x="273" y="252"/>
                  </a:moveTo>
                  <a:cubicBezTo>
                    <a:pt x="273" y="253"/>
                    <a:pt x="274" y="254"/>
                    <a:pt x="275" y="254"/>
                  </a:cubicBezTo>
                  <a:cubicBezTo>
                    <a:pt x="276" y="254"/>
                    <a:pt x="277" y="253"/>
                    <a:pt x="277" y="252"/>
                  </a:cubicBezTo>
                  <a:cubicBezTo>
                    <a:pt x="277" y="251"/>
                    <a:pt x="276" y="250"/>
                    <a:pt x="275" y="250"/>
                  </a:cubicBezTo>
                  <a:cubicBezTo>
                    <a:pt x="274" y="250"/>
                    <a:pt x="273" y="251"/>
                    <a:pt x="273" y="252"/>
                  </a:cubicBezTo>
                  <a:close/>
                  <a:moveTo>
                    <a:pt x="277" y="255"/>
                  </a:moveTo>
                  <a:cubicBezTo>
                    <a:pt x="277" y="258"/>
                    <a:pt x="280" y="260"/>
                    <a:pt x="283" y="260"/>
                  </a:cubicBezTo>
                  <a:cubicBezTo>
                    <a:pt x="286" y="260"/>
                    <a:pt x="288" y="258"/>
                    <a:pt x="288" y="255"/>
                  </a:cubicBezTo>
                  <a:cubicBezTo>
                    <a:pt x="288" y="252"/>
                    <a:pt x="286" y="250"/>
                    <a:pt x="283" y="250"/>
                  </a:cubicBezTo>
                  <a:cubicBezTo>
                    <a:pt x="280" y="250"/>
                    <a:pt x="278" y="252"/>
                    <a:pt x="277" y="255"/>
                  </a:cubicBezTo>
                  <a:close/>
                  <a:moveTo>
                    <a:pt x="256" y="278"/>
                  </a:moveTo>
                  <a:cubicBezTo>
                    <a:pt x="256" y="280"/>
                    <a:pt x="257" y="282"/>
                    <a:pt x="259" y="282"/>
                  </a:cubicBezTo>
                  <a:cubicBezTo>
                    <a:pt x="261" y="282"/>
                    <a:pt x="263" y="280"/>
                    <a:pt x="263" y="278"/>
                  </a:cubicBezTo>
                  <a:cubicBezTo>
                    <a:pt x="263" y="277"/>
                    <a:pt x="261" y="275"/>
                    <a:pt x="259" y="275"/>
                  </a:cubicBezTo>
                  <a:cubicBezTo>
                    <a:pt x="257" y="275"/>
                    <a:pt x="256" y="276"/>
                    <a:pt x="256" y="278"/>
                  </a:cubicBezTo>
                  <a:close/>
                  <a:moveTo>
                    <a:pt x="255" y="255"/>
                  </a:moveTo>
                  <a:cubicBezTo>
                    <a:pt x="255" y="258"/>
                    <a:pt x="257" y="261"/>
                    <a:pt x="260" y="261"/>
                  </a:cubicBezTo>
                  <a:cubicBezTo>
                    <a:pt x="263" y="261"/>
                    <a:pt x="266" y="258"/>
                    <a:pt x="266" y="255"/>
                  </a:cubicBezTo>
                  <a:cubicBezTo>
                    <a:pt x="266" y="252"/>
                    <a:pt x="263" y="250"/>
                    <a:pt x="260" y="250"/>
                  </a:cubicBezTo>
                  <a:cubicBezTo>
                    <a:pt x="258" y="250"/>
                    <a:pt x="255" y="252"/>
                    <a:pt x="255" y="255"/>
                  </a:cubicBezTo>
                  <a:close/>
                  <a:moveTo>
                    <a:pt x="17" y="121"/>
                  </a:moveTo>
                  <a:cubicBezTo>
                    <a:pt x="17" y="122"/>
                    <a:pt x="18" y="123"/>
                    <a:pt x="19" y="123"/>
                  </a:cubicBezTo>
                  <a:cubicBezTo>
                    <a:pt x="20" y="123"/>
                    <a:pt x="20" y="122"/>
                    <a:pt x="20" y="121"/>
                  </a:cubicBezTo>
                  <a:cubicBezTo>
                    <a:pt x="20" y="120"/>
                    <a:pt x="20" y="120"/>
                    <a:pt x="19" y="120"/>
                  </a:cubicBezTo>
                  <a:cubicBezTo>
                    <a:pt x="18" y="120"/>
                    <a:pt x="17" y="120"/>
                    <a:pt x="17" y="121"/>
                  </a:cubicBezTo>
                  <a:close/>
                  <a:moveTo>
                    <a:pt x="61" y="81"/>
                  </a:moveTo>
                  <a:cubicBezTo>
                    <a:pt x="61" y="82"/>
                    <a:pt x="61" y="82"/>
                    <a:pt x="62" y="82"/>
                  </a:cubicBezTo>
                  <a:cubicBezTo>
                    <a:pt x="63" y="82"/>
                    <a:pt x="64" y="82"/>
                    <a:pt x="64" y="81"/>
                  </a:cubicBezTo>
                  <a:cubicBezTo>
                    <a:pt x="64" y="80"/>
                    <a:pt x="63" y="79"/>
                    <a:pt x="62" y="79"/>
                  </a:cubicBezTo>
                  <a:cubicBezTo>
                    <a:pt x="61" y="79"/>
                    <a:pt x="61" y="80"/>
                    <a:pt x="61" y="81"/>
                  </a:cubicBezTo>
                  <a:close/>
                  <a:moveTo>
                    <a:pt x="47" y="62"/>
                  </a:moveTo>
                  <a:cubicBezTo>
                    <a:pt x="47" y="63"/>
                    <a:pt x="48" y="64"/>
                    <a:pt x="49" y="64"/>
                  </a:cubicBezTo>
                  <a:cubicBezTo>
                    <a:pt x="50" y="64"/>
                    <a:pt x="51" y="63"/>
                    <a:pt x="51" y="62"/>
                  </a:cubicBezTo>
                  <a:cubicBezTo>
                    <a:pt x="51" y="61"/>
                    <a:pt x="50" y="60"/>
                    <a:pt x="49" y="60"/>
                  </a:cubicBezTo>
                  <a:cubicBezTo>
                    <a:pt x="48" y="60"/>
                    <a:pt x="47" y="61"/>
                    <a:pt x="47" y="62"/>
                  </a:cubicBezTo>
                  <a:close/>
                  <a:moveTo>
                    <a:pt x="101" y="8"/>
                  </a:moveTo>
                  <a:cubicBezTo>
                    <a:pt x="101" y="9"/>
                    <a:pt x="102" y="9"/>
                    <a:pt x="103" y="10"/>
                  </a:cubicBezTo>
                  <a:cubicBezTo>
                    <a:pt x="104" y="10"/>
                    <a:pt x="105" y="9"/>
                    <a:pt x="105" y="8"/>
                  </a:cubicBezTo>
                  <a:cubicBezTo>
                    <a:pt x="105" y="7"/>
                    <a:pt x="104" y="6"/>
                    <a:pt x="103" y="6"/>
                  </a:cubicBezTo>
                  <a:cubicBezTo>
                    <a:pt x="102" y="6"/>
                    <a:pt x="101" y="7"/>
                    <a:pt x="101" y="8"/>
                  </a:cubicBezTo>
                  <a:close/>
                  <a:moveTo>
                    <a:pt x="92" y="27"/>
                  </a:moveTo>
                  <a:cubicBezTo>
                    <a:pt x="92" y="28"/>
                    <a:pt x="93" y="29"/>
                    <a:pt x="94" y="29"/>
                  </a:cubicBezTo>
                  <a:cubicBezTo>
                    <a:pt x="95" y="29"/>
                    <a:pt x="95" y="28"/>
                    <a:pt x="95" y="27"/>
                  </a:cubicBezTo>
                  <a:cubicBezTo>
                    <a:pt x="95" y="26"/>
                    <a:pt x="95" y="25"/>
                    <a:pt x="94" y="25"/>
                  </a:cubicBezTo>
                  <a:cubicBezTo>
                    <a:pt x="93" y="25"/>
                    <a:pt x="92" y="26"/>
                    <a:pt x="92" y="27"/>
                  </a:cubicBezTo>
                  <a:close/>
                  <a:moveTo>
                    <a:pt x="46" y="56"/>
                  </a:moveTo>
                  <a:cubicBezTo>
                    <a:pt x="46" y="57"/>
                    <a:pt x="47" y="58"/>
                    <a:pt x="48" y="58"/>
                  </a:cubicBezTo>
                  <a:cubicBezTo>
                    <a:pt x="49" y="58"/>
                    <a:pt x="50" y="57"/>
                    <a:pt x="50" y="56"/>
                  </a:cubicBezTo>
                  <a:cubicBezTo>
                    <a:pt x="50" y="55"/>
                    <a:pt x="49" y="54"/>
                    <a:pt x="48" y="54"/>
                  </a:cubicBezTo>
                  <a:cubicBezTo>
                    <a:pt x="47" y="54"/>
                    <a:pt x="46" y="55"/>
                    <a:pt x="46" y="56"/>
                  </a:cubicBezTo>
                  <a:close/>
                  <a:moveTo>
                    <a:pt x="40" y="77"/>
                  </a:moveTo>
                  <a:cubicBezTo>
                    <a:pt x="40" y="79"/>
                    <a:pt x="42" y="81"/>
                    <a:pt x="44" y="81"/>
                  </a:cubicBezTo>
                  <a:cubicBezTo>
                    <a:pt x="45" y="81"/>
                    <a:pt x="47" y="79"/>
                    <a:pt x="47" y="77"/>
                  </a:cubicBezTo>
                  <a:cubicBezTo>
                    <a:pt x="47" y="76"/>
                    <a:pt x="46" y="74"/>
                    <a:pt x="44" y="74"/>
                  </a:cubicBezTo>
                  <a:cubicBezTo>
                    <a:pt x="42" y="74"/>
                    <a:pt x="40" y="75"/>
                    <a:pt x="40" y="77"/>
                  </a:cubicBezTo>
                  <a:close/>
                  <a:moveTo>
                    <a:pt x="90" y="9"/>
                  </a:moveTo>
                  <a:cubicBezTo>
                    <a:pt x="90" y="11"/>
                    <a:pt x="92" y="13"/>
                    <a:pt x="94" y="13"/>
                  </a:cubicBezTo>
                  <a:cubicBezTo>
                    <a:pt x="96" y="13"/>
                    <a:pt x="98" y="11"/>
                    <a:pt x="98" y="9"/>
                  </a:cubicBezTo>
                  <a:cubicBezTo>
                    <a:pt x="99" y="6"/>
                    <a:pt x="97" y="4"/>
                    <a:pt x="94" y="4"/>
                  </a:cubicBezTo>
                  <a:cubicBezTo>
                    <a:pt x="92" y="4"/>
                    <a:pt x="90" y="6"/>
                    <a:pt x="90" y="9"/>
                  </a:cubicBezTo>
                  <a:close/>
                  <a:moveTo>
                    <a:pt x="94" y="20"/>
                  </a:moveTo>
                  <a:cubicBezTo>
                    <a:pt x="94" y="24"/>
                    <a:pt x="98" y="27"/>
                    <a:pt x="102" y="27"/>
                  </a:cubicBezTo>
                  <a:cubicBezTo>
                    <a:pt x="106" y="27"/>
                    <a:pt x="109" y="24"/>
                    <a:pt x="109" y="20"/>
                  </a:cubicBezTo>
                  <a:cubicBezTo>
                    <a:pt x="109" y="16"/>
                    <a:pt x="106" y="12"/>
                    <a:pt x="102" y="12"/>
                  </a:cubicBezTo>
                  <a:cubicBezTo>
                    <a:pt x="98" y="12"/>
                    <a:pt x="94" y="16"/>
                    <a:pt x="94" y="20"/>
                  </a:cubicBezTo>
                  <a:close/>
                  <a:moveTo>
                    <a:pt x="67" y="7"/>
                  </a:moveTo>
                  <a:cubicBezTo>
                    <a:pt x="67" y="9"/>
                    <a:pt x="69" y="11"/>
                    <a:pt x="71" y="11"/>
                  </a:cubicBezTo>
                  <a:cubicBezTo>
                    <a:pt x="72" y="11"/>
                    <a:pt x="74" y="9"/>
                    <a:pt x="74" y="8"/>
                  </a:cubicBezTo>
                  <a:cubicBezTo>
                    <a:pt x="74" y="6"/>
                    <a:pt x="73" y="4"/>
                    <a:pt x="71" y="4"/>
                  </a:cubicBezTo>
                  <a:cubicBezTo>
                    <a:pt x="69" y="4"/>
                    <a:pt x="67" y="6"/>
                    <a:pt x="67" y="7"/>
                  </a:cubicBezTo>
                  <a:close/>
                  <a:moveTo>
                    <a:pt x="53" y="119"/>
                  </a:moveTo>
                  <a:cubicBezTo>
                    <a:pt x="53" y="124"/>
                    <a:pt x="56" y="127"/>
                    <a:pt x="60" y="127"/>
                  </a:cubicBezTo>
                  <a:cubicBezTo>
                    <a:pt x="64" y="127"/>
                    <a:pt x="67" y="124"/>
                    <a:pt x="67" y="120"/>
                  </a:cubicBezTo>
                  <a:cubicBezTo>
                    <a:pt x="67" y="116"/>
                    <a:pt x="64" y="112"/>
                    <a:pt x="60" y="112"/>
                  </a:cubicBezTo>
                  <a:cubicBezTo>
                    <a:pt x="56" y="112"/>
                    <a:pt x="53" y="115"/>
                    <a:pt x="53" y="119"/>
                  </a:cubicBezTo>
                  <a:close/>
                  <a:moveTo>
                    <a:pt x="37" y="109"/>
                  </a:moveTo>
                  <a:cubicBezTo>
                    <a:pt x="37" y="110"/>
                    <a:pt x="38" y="110"/>
                    <a:pt x="39" y="110"/>
                  </a:cubicBezTo>
                  <a:cubicBezTo>
                    <a:pt x="40" y="110"/>
                    <a:pt x="41" y="110"/>
                    <a:pt x="41" y="109"/>
                  </a:cubicBezTo>
                  <a:cubicBezTo>
                    <a:pt x="41" y="108"/>
                    <a:pt x="40" y="107"/>
                    <a:pt x="39" y="107"/>
                  </a:cubicBezTo>
                  <a:cubicBezTo>
                    <a:pt x="38" y="107"/>
                    <a:pt x="37" y="108"/>
                    <a:pt x="37" y="109"/>
                  </a:cubicBezTo>
                  <a:close/>
                  <a:moveTo>
                    <a:pt x="35" y="116"/>
                  </a:moveTo>
                  <a:cubicBezTo>
                    <a:pt x="35" y="119"/>
                    <a:pt x="37" y="121"/>
                    <a:pt x="39" y="121"/>
                  </a:cubicBezTo>
                  <a:cubicBezTo>
                    <a:pt x="42" y="121"/>
                    <a:pt x="44" y="119"/>
                    <a:pt x="44" y="116"/>
                  </a:cubicBezTo>
                  <a:cubicBezTo>
                    <a:pt x="44" y="114"/>
                    <a:pt x="42" y="112"/>
                    <a:pt x="39" y="112"/>
                  </a:cubicBezTo>
                  <a:cubicBezTo>
                    <a:pt x="37" y="112"/>
                    <a:pt x="35" y="114"/>
                    <a:pt x="35" y="116"/>
                  </a:cubicBezTo>
                  <a:close/>
                  <a:moveTo>
                    <a:pt x="45" y="117"/>
                  </a:moveTo>
                  <a:cubicBezTo>
                    <a:pt x="45" y="119"/>
                    <a:pt x="46" y="121"/>
                    <a:pt x="48" y="121"/>
                  </a:cubicBezTo>
                  <a:cubicBezTo>
                    <a:pt x="50" y="121"/>
                    <a:pt x="52" y="119"/>
                    <a:pt x="52" y="117"/>
                  </a:cubicBezTo>
                  <a:cubicBezTo>
                    <a:pt x="52" y="115"/>
                    <a:pt x="50" y="114"/>
                    <a:pt x="48" y="114"/>
                  </a:cubicBezTo>
                  <a:cubicBezTo>
                    <a:pt x="46" y="114"/>
                    <a:pt x="45" y="115"/>
                    <a:pt x="45" y="117"/>
                  </a:cubicBezTo>
                  <a:close/>
                  <a:moveTo>
                    <a:pt x="77" y="125"/>
                  </a:moveTo>
                  <a:cubicBezTo>
                    <a:pt x="77" y="126"/>
                    <a:pt x="77" y="127"/>
                    <a:pt x="78" y="127"/>
                  </a:cubicBezTo>
                  <a:cubicBezTo>
                    <a:pt x="79" y="127"/>
                    <a:pt x="80" y="126"/>
                    <a:pt x="80" y="125"/>
                  </a:cubicBezTo>
                  <a:cubicBezTo>
                    <a:pt x="80" y="124"/>
                    <a:pt x="79" y="123"/>
                    <a:pt x="78" y="123"/>
                  </a:cubicBezTo>
                  <a:cubicBezTo>
                    <a:pt x="77" y="123"/>
                    <a:pt x="77" y="124"/>
                    <a:pt x="77" y="125"/>
                  </a:cubicBezTo>
                  <a:close/>
                  <a:moveTo>
                    <a:pt x="69" y="123"/>
                  </a:moveTo>
                  <a:cubicBezTo>
                    <a:pt x="69" y="125"/>
                    <a:pt x="70" y="125"/>
                    <a:pt x="71" y="125"/>
                  </a:cubicBezTo>
                  <a:cubicBezTo>
                    <a:pt x="72" y="125"/>
                    <a:pt x="73" y="125"/>
                    <a:pt x="73" y="124"/>
                  </a:cubicBezTo>
                  <a:cubicBezTo>
                    <a:pt x="73" y="122"/>
                    <a:pt x="72" y="122"/>
                    <a:pt x="71" y="122"/>
                  </a:cubicBezTo>
                  <a:cubicBezTo>
                    <a:pt x="70" y="122"/>
                    <a:pt x="69" y="122"/>
                    <a:pt x="69" y="123"/>
                  </a:cubicBezTo>
                  <a:close/>
                  <a:moveTo>
                    <a:pt x="48" y="71"/>
                  </a:moveTo>
                  <a:cubicBezTo>
                    <a:pt x="47" y="75"/>
                    <a:pt x="51" y="79"/>
                    <a:pt x="55" y="79"/>
                  </a:cubicBezTo>
                  <a:cubicBezTo>
                    <a:pt x="59" y="79"/>
                    <a:pt x="62" y="75"/>
                    <a:pt x="62" y="71"/>
                  </a:cubicBezTo>
                  <a:cubicBezTo>
                    <a:pt x="62" y="67"/>
                    <a:pt x="59" y="64"/>
                    <a:pt x="55" y="64"/>
                  </a:cubicBezTo>
                  <a:cubicBezTo>
                    <a:pt x="51" y="64"/>
                    <a:pt x="48" y="67"/>
                    <a:pt x="48" y="71"/>
                  </a:cubicBezTo>
                  <a:close/>
                  <a:moveTo>
                    <a:pt x="68" y="111"/>
                  </a:moveTo>
                  <a:cubicBezTo>
                    <a:pt x="68" y="117"/>
                    <a:pt x="73" y="121"/>
                    <a:pt x="79" y="122"/>
                  </a:cubicBezTo>
                  <a:cubicBezTo>
                    <a:pt x="85" y="122"/>
                    <a:pt x="90" y="117"/>
                    <a:pt x="90" y="111"/>
                  </a:cubicBezTo>
                  <a:cubicBezTo>
                    <a:pt x="90" y="105"/>
                    <a:pt x="85" y="100"/>
                    <a:pt x="79" y="100"/>
                  </a:cubicBezTo>
                  <a:cubicBezTo>
                    <a:pt x="73" y="100"/>
                    <a:pt x="68" y="105"/>
                    <a:pt x="68" y="111"/>
                  </a:cubicBezTo>
                  <a:close/>
                  <a:moveTo>
                    <a:pt x="14" y="108"/>
                  </a:moveTo>
                  <a:cubicBezTo>
                    <a:pt x="14" y="114"/>
                    <a:pt x="18" y="119"/>
                    <a:pt x="25" y="119"/>
                  </a:cubicBezTo>
                  <a:cubicBezTo>
                    <a:pt x="31" y="120"/>
                    <a:pt x="35" y="115"/>
                    <a:pt x="36" y="109"/>
                  </a:cubicBezTo>
                  <a:cubicBezTo>
                    <a:pt x="36" y="103"/>
                    <a:pt x="31" y="98"/>
                    <a:pt x="25" y="98"/>
                  </a:cubicBezTo>
                  <a:cubicBezTo>
                    <a:pt x="19" y="98"/>
                    <a:pt x="14" y="102"/>
                    <a:pt x="14" y="108"/>
                  </a:cubicBezTo>
                  <a:close/>
                  <a:moveTo>
                    <a:pt x="38" y="96"/>
                  </a:moveTo>
                  <a:cubicBezTo>
                    <a:pt x="38" y="104"/>
                    <a:pt x="44" y="111"/>
                    <a:pt x="53" y="111"/>
                  </a:cubicBezTo>
                  <a:cubicBezTo>
                    <a:pt x="61" y="111"/>
                    <a:pt x="68" y="105"/>
                    <a:pt x="68" y="96"/>
                  </a:cubicBezTo>
                  <a:cubicBezTo>
                    <a:pt x="68" y="88"/>
                    <a:pt x="61" y="81"/>
                    <a:pt x="53" y="81"/>
                  </a:cubicBezTo>
                  <a:cubicBezTo>
                    <a:pt x="45" y="81"/>
                    <a:pt x="38" y="88"/>
                    <a:pt x="38" y="96"/>
                  </a:cubicBezTo>
                  <a:close/>
                  <a:moveTo>
                    <a:pt x="177" y="18"/>
                  </a:moveTo>
                  <a:cubicBezTo>
                    <a:pt x="177" y="22"/>
                    <a:pt x="181" y="25"/>
                    <a:pt x="185" y="25"/>
                  </a:cubicBezTo>
                  <a:cubicBezTo>
                    <a:pt x="189" y="25"/>
                    <a:pt x="192" y="22"/>
                    <a:pt x="192" y="18"/>
                  </a:cubicBezTo>
                  <a:cubicBezTo>
                    <a:pt x="192" y="14"/>
                    <a:pt x="189" y="11"/>
                    <a:pt x="185" y="11"/>
                  </a:cubicBezTo>
                  <a:cubicBezTo>
                    <a:pt x="181" y="11"/>
                    <a:pt x="177" y="14"/>
                    <a:pt x="177" y="18"/>
                  </a:cubicBezTo>
                  <a:close/>
                  <a:moveTo>
                    <a:pt x="179" y="30"/>
                  </a:moveTo>
                  <a:cubicBezTo>
                    <a:pt x="179" y="32"/>
                    <a:pt x="180" y="34"/>
                    <a:pt x="182" y="34"/>
                  </a:cubicBezTo>
                  <a:cubicBezTo>
                    <a:pt x="184" y="34"/>
                    <a:pt x="186" y="32"/>
                    <a:pt x="186" y="30"/>
                  </a:cubicBezTo>
                  <a:cubicBezTo>
                    <a:pt x="186" y="29"/>
                    <a:pt x="184" y="27"/>
                    <a:pt x="182" y="27"/>
                  </a:cubicBezTo>
                  <a:cubicBezTo>
                    <a:pt x="180" y="27"/>
                    <a:pt x="179" y="29"/>
                    <a:pt x="179" y="30"/>
                  </a:cubicBezTo>
                  <a:close/>
                  <a:moveTo>
                    <a:pt x="135" y="80"/>
                  </a:moveTo>
                  <a:cubicBezTo>
                    <a:pt x="135" y="82"/>
                    <a:pt x="137" y="83"/>
                    <a:pt x="138" y="83"/>
                  </a:cubicBezTo>
                  <a:cubicBezTo>
                    <a:pt x="140" y="83"/>
                    <a:pt x="142" y="82"/>
                    <a:pt x="142" y="80"/>
                  </a:cubicBezTo>
                  <a:cubicBezTo>
                    <a:pt x="142" y="78"/>
                    <a:pt x="140" y="76"/>
                    <a:pt x="139" y="76"/>
                  </a:cubicBezTo>
                  <a:cubicBezTo>
                    <a:pt x="137" y="76"/>
                    <a:pt x="135" y="78"/>
                    <a:pt x="135" y="80"/>
                  </a:cubicBezTo>
                  <a:close/>
                  <a:moveTo>
                    <a:pt x="161" y="55"/>
                  </a:moveTo>
                  <a:cubicBezTo>
                    <a:pt x="161" y="57"/>
                    <a:pt x="163" y="58"/>
                    <a:pt x="164" y="58"/>
                  </a:cubicBezTo>
                  <a:cubicBezTo>
                    <a:pt x="166" y="58"/>
                    <a:pt x="168" y="57"/>
                    <a:pt x="168" y="55"/>
                  </a:cubicBezTo>
                  <a:cubicBezTo>
                    <a:pt x="168" y="53"/>
                    <a:pt x="166" y="51"/>
                    <a:pt x="165" y="51"/>
                  </a:cubicBezTo>
                  <a:cubicBezTo>
                    <a:pt x="163" y="51"/>
                    <a:pt x="161" y="53"/>
                    <a:pt x="161" y="55"/>
                  </a:cubicBezTo>
                  <a:close/>
                  <a:moveTo>
                    <a:pt x="161" y="64"/>
                  </a:moveTo>
                  <a:cubicBezTo>
                    <a:pt x="161" y="65"/>
                    <a:pt x="162" y="67"/>
                    <a:pt x="164" y="67"/>
                  </a:cubicBezTo>
                  <a:cubicBezTo>
                    <a:pt x="166" y="67"/>
                    <a:pt x="168" y="66"/>
                    <a:pt x="168" y="64"/>
                  </a:cubicBezTo>
                  <a:cubicBezTo>
                    <a:pt x="168" y="62"/>
                    <a:pt x="166" y="60"/>
                    <a:pt x="164" y="60"/>
                  </a:cubicBezTo>
                  <a:cubicBezTo>
                    <a:pt x="162" y="60"/>
                    <a:pt x="161" y="62"/>
                    <a:pt x="161" y="64"/>
                  </a:cubicBezTo>
                  <a:close/>
                  <a:moveTo>
                    <a:pt x="137" y="58"/>
                  </a:moveTo>
                  <a:cubicBezTo>
                    <a:pt x="137" y="60"/>
                    <a:pt x="139" y="61"/>
                    <a:pt x="140" y="61"/>
                  </a:cubicBezTo>
                  <a:cubicBezTo>
                    <a:pt x="142" y="61"/>
                    <a:pt x="144" y="60"/>
                    <a:pt x="144" y="58"/>
                  </a:cubicBezTo>
                  <a:cubicBezTo>
                    <a:pt x="144" y="56"/>
                    <a:pt x="142" y="54"/>
                    <a:pt x="140" y="54"/>
                  </a:cubicBezTo>
                  <a:cubicBezTo>
                    <a:pt x="139" y="54"/>
                    <a:pt x="137" y="56"/>
                    <a:pt x="137" y="58"/>
                  </a:cubicBezTo>
                  <a:close/>
                  <a:moveTo>
                    <a:pt x="137" y="71"/>
                  </a:moveTo>
                  <a:cubicBezTo>
                    <a:pt x="137" y="74"/>
                    <a:pt x="140" y="76"/>
                    <a:pt x="143" y="76"/>
                  </a:cubicBezTo>
                  <a:cubicBezTo>
                    <a:pt x="146" y="76"/>
                    <a:pt x="148" y="74"/>
                    <a:pt x="148" y="71"/>
                  </a:cubicBezTo>
                  <a:cubicBezTo>
                    <a:pt x="148" y="68"/>
                    <a:pt x="146" y="66"/>
                    <a:pt x="143" y="66"/>
                  </a:cubicBezTo>
                  <a:cubicBezTo>
                    <a:pt x="140" y="66"/>
                    <a:pt x="138" y="68"/>
                    <a:pt x="137" y="71"/>
                  </a:cubicBezTo>
                  <a:close/>
                  <a:moveTo>
                    <a:pt x="145" y="62"/>
                  </a:moveTo>
                  <a:cubicBezTo>
                    <a:pt x="145" y="66"/>
                    <a:pt x="149" y="69"/>
                    <a:pt x="153" y="69"/>
                  </a:cubicBezTo>
                  <a:cubicBezTo>
                    <a:pt x="157" y="69"/>
                    <a:pt x="160" y="66"/>
                    <a:pt x="160" y="62"/>
                  </a:cubicBezTo>
                  <a:cubicBezTo>
                    <a:pt x="160" y="58"/>
                    <a:pt x="157" y="54"/>
                    <a:pt x="153" y="54"/>
                  </a:cubicBezTo>
                  <a:cubicBezTo>
                    <a:pt x="149" y="54"/>
                    <a:pt x="145" y="57"/>
                    <a:pt x="145" y="62"/>
                  </a:cubicBezTo>
                  <a:close/>
                  <a:moveTo>
                    <a:pt x="128" y="31"/>
                  </a:moveTo>
                  <a:cubicBezTo>
                    <a:pt x="127" y="17"/>
                    <a:pt x="137" y="6"/>
                    <a:pt x="150" y="5"/>
                  </a:cubicBezTo>
                  <a:cubicBezTo>
                    <a:pt x="164" y="4"/>
                    <a:pt x="175" y="14"/>
                    <a:pt x="176" y="28"/>
                  </a:cubicBezTo>
                  <a:cubicBezTo>
                    <a:pt x="177" y="41"/>
                    <a:pt x="167" y="52"/>
                    <a:pt x="153" y="53"/>
                  </a:cubicBezTo>
                  <a:cubicBezTo>
                    <a:pt x="140" y="54"/>
                    <a:pt x="129" y="44"/>
                    <a:pt x="128" y="31"/>
                  </a:cubicBezTo>
                  <a:close/>
                  <a:moveTo>
                    <a:pt x="284" y="238"/>
                  </a:moveTo>
                  <a:cubicBezTo>
                    <a:pt x="283" y="225"/>
                    <a:pt x="293" y="213"/>
                    <a:pt x="307" y="212"/>
                  </a:cubicBezTo>
                  <a:cubicBezTo>
                    <a:pt x="320" y="212"/>
                    <a:pt x="331" y="222"/>
                    <a:pt x="332" y="235"/>
                  </a:cubicBezTo>
                  <a:cubicBezTo>
                    <a:pt x="333" y="248"/>
                    <a:pt x="323" y="260"/>
                    <a:pt x="310" y="261"/>
                  </a:cubicBezTo>
                  <a:cubicBezTo>
                    <a:pt x="296" y="261"/>
                    <a:pt x="285" y="251"/>
                    <a:pt x="284" y="238"/>
                  </a:cubicBezTo>
                  <a:close/>
                  <a:moveTo>
                    <a:pt x="303" y="191"/>
                  </a:moveTo>
                  <a:cubicBezTo>
                    <a:pt x="302" y="177"/>
                    <a:pt x="313" y="166"/>
                    <a:pt x="326" y="165"/>
                  </a:cubicBezTo>
                  <a:cubicBezTo>
                    <a:pt x="339" y="164"/>
                    <a:pt x="351" y="174"/>
                    <a:pt x="352" y="188"/>
                  </a:cubicBezTo>
                  <a:cubicBezTo>
                    <a:pt x="352" y="201"/>
                    <a:pt x="342" y="212"/>
                    <a:pt x="329" y="213"/>
                  </a:cubicBezTo>
                  <a:cubicBezTo>
                    <a:pt x="316" y="214"/>
                    <a:pt x="304" y="204"/>
                    <a:pt x="303" y="191"/>
                  </a:cubicBezTo>
                  <a:close/>
                  <a:moveTo>
                    <a:pt x="64" y="69"/>
                  </a:moveTo>
                  <a:cubicBezTo>
                    <a:pt x="63" y="49"/>
                    <a:pt x="78" y="32"/>
                    <a:pt x="98" y="30"/>
                  </a:cubicBezTo>
                  <a:cubicBezTo>
                    <a:pt x="118" y="29"/>
                    <a:pt x="135" y="44"/>
                    <a:pt x="136" y="64"/>
                  </a:cubicBezTo>
                  <a:cubicBezTo>
                    <a:pt x="137" y="84"/>
                    <a:pt x="122" y="101"/>
                    <a:pt x="102" y="103"/>
                  </a:cubicBezTo>
                  <a:cubicBezTo>
                    <a:pt x="82" y="104"/>
                    <a:pt x="65" y="89"/>
                    <a:pt x="64" y="69"/>
                  </a:cubicBezTo>
                  <a:close/>
                  <a:moveTo>
                    <a:pt x="108" y="121"/>
                  </a:moveTo>
                  <a:cubicBezTo>
                    <a:pt x="108" y="122"/>
                    <a:pt x="109" y="122"/>
                    <a:pt x="110" y="122"/>
                  </a:cubicBezTo>
                  <a:cubicBezTo>
                    <a:pt x="111" y="122"/>
                    <a:pt x="112" y="122"/>
                    <a:pt x="112" y="121"/>
                  </a:cubicBezTo>
                  <a:cubicBezTo>
                    <a:pt x="112" y="120"/>
                    <a:pt x="111" y="119"/>
                    <a:pt x="110" y="119"/>
                  </a:cubicBezTo>
                  <a:cubicBezTo>
                    <a:pt x="109" y="119"/>
                    <a:pt x="108" y="119"/>
                    <a:pt x="108" y="121"/>
                  </a:cubicBezTo>
                  <a:close/>
                  <a:moveTo>
                    <a:pt x="31" y="96"/>
                  </a:moveTo>
                  <a:cubicBezTo>
                    <a:pt x="31" y="97"/>
                    <a:pt x="32" y="98"/>
                    <a:pt x="33" y="98"/>
                  </a:cubicBezTo>
                  <a:cubicBezTo>
                    <a:pt x="34" y="98"/>
                    <a:pt x="35" y="97"/>
                    <a:pt x="35" y="96"/>
                  </a:cubicBezTo>
                  <a:cubicBezTo>
                    <a:pt x="35" y="95"/>
                    <a:pt x="34" y="94"/>
                    <a:pt x="33" y="94"/>
                  </a:cubicBezTo>
                  <a:cubicBezTo>
                    <a:pt x="32" y="94"/>
                    <a:pt x="31" y="95"/>
                    <a:pt x="31" y="96"/>
                  </a:cubicBezTo>
                  <a:close/>
                  <a:moveTo>
                    <a:pt x="68" y="160"/>
                  </a:moveTo>
                  <a:cubicBezTo>
                    <a:pt x="68" y="161"/>
                    <a:pt x="68" y="162"/>
                    <a:pt x="69" y="162"/>
                  </a:cubicBezTo>
                  <a:cubicBezTo>
                    <a:pt x="70" y="162"/>
                    <a:pt x="71" y="161"/>
                    <a:pt x="71" y="160"/>
                  </a:cubicBezTo>
                  <a:cubicBezTo>
                    <a:pt x="71" y="159"/>
                    <a:pt x="70" y="158"/>
                    <a:pt x="69" y="158"/>
                  </a:cubicBezTo>
                  <a:cubicBezTo>
                    <a:pt x="68" y="158"/>
                    <a:pt x="68" y="159"/>
                    <a:pt x="68" y="160"/>
                  </a:cubicBezTo>
                  <a:close/>
                  <a:moveTo>
                    <a:pt x="66" y="154"/>
                  </a:moveTo>
                  <a:cubicBezTo>
                    <a:pt x="66" y="155"/>
                    <a:pt x="67" y="156"/>
                    <a:pt x="68" y="156"/>
                  </a:cubicBezTo>
                  <a:cubicBezTo>
                    <a:pt x="69" y="156"/>
                    <a:pt x="69" y="155"/>
                    <a:pt x="69" y="154"/>
                  </a:cubicBezTo>
                  <a:cubicBezTo>
                    <a:pt x="69" y="153"/>
                    <a:pt x="69" y="152"/>
                    <a:pt x="68" y="152"/>
                  </a:cubicBezTo>
                  <a:cubicBezTo>
                    <a:pt x="67" y="152"/>
                    <a:pt x="66" y="153"/>
                    <a:pt x="66" y="154"/>
                  </a:cubicBezTo>
                  <a:close/>
                  <a:moveTo>
                    <a:pt x="41" y="123"/>
                  </a:moveTo>
                  <a:cubicBezTo>
                    <a:pt x="40" y="124"/>
                    <a:pt x="41" y="125"/>
                    <a:pt x="42" y="125"/>
                  </a:cubicBezTo>
                  <a:cubicBezTo>
                    <a:pt x="43" y="125"/>
                    <a:pt x="44" y="124"/>
                    <a:pt x="44" y="123"/>
                  </a:cubicBezTo>
                  <a:cubicBezTo>
                    <a:pt x="44" y="122"/>
                    <a:pt x="43" y="121"/>
                    <a:pt x="42" y="121"/>
                  </a:cubicBezTo>
                  <a:cubicBezTo>
                    <a:pt x="41" y="121"/>
                    <a:pt x="41" y="122"/>
                    <a:pt x="41" y="123"/>
                  </a:cubicBezTo>
                  <a:close/>
                  <a:moveTo>
                    <a:pt x="57" y="132"/>
                  </a:moveTo>
                  <a:cubicBezTo>
                    <a:pt x="57" y="134"/>
                    <a:pt x="59" y="135"/>
                    <a:pt x="61" y="135"/>
                  </a:cubicBezTo>
                  <a:cubicBezTo>
                    <a:pt x="63" y="135"/>
                    <a:pt x="64" y="134"/>
                    <a:pt x="64" y="132"/>
                  </a:cubicBezTo>
                  <a:cubicBezTo>
                    <a:pt x="64" y="130"/>
                    <a:pt x="63" y="128"/>
                    <a:pt x="61" y="128"/>
                  </a:cubicBezTo>
                  <a:cubicBezTo>
                    <a:pt x="59" y="128"/>
                    <a:pt x="57" y="130"/>
                    <a:pt x="57" y="132"/>
                  </a:cubicBezTo>
                  <a:close/>
                  <a:moveTo>
                    <a:pt x="65" y="128"/>
                  </a:moveTo>
                  <a:cubicBezTo>
                    <a:pt x="65" y="129"/>
                    <a:pt x="66" y="130"/>
                    <a:pt x="67" y="130"/>
                  </a:cubicBezTo>
                  <a:cubicBezTo>
                    <a:pt x="68" y="130"/>
                    <a:pt x="69" y="129"/>
                    <a:pt x="69" y="128"/>
                  </a:cubicBezTo>
                  <a:cubicBezTo>
                    <a:pt x="69" y="127"/>
                    <a:pt x="68" y="126"/>
                    <a:pt x="67" y="126"/>
                  </a:cubicBezTo>
                  <a:cubicBezTo>
                    <a:pt x="66" y="126"/>
                    <a:pt x="65" y="127"/>
                    <a:pt x="65" y="128"/>
                  </a:cubicBezTo>
                  <a:close/>
                  <a:moveTo>
                    <a:pt x="90" y="133"/>
                  </a:moveTo>
                  <a:cubicBezTo>
                    <a:pt x="90" y="134"/>
                    <a:pt x="91" y="135"/>
                    <a:pt x="92" y="135"/>
                  </a:cubicBezTo>
                  <a:cubicBezTo>
                    <a:pt x="93" y="135"/>
                    <a:pt x="94" y="134"/>
                    <a:pt x="94" y="133"/>
                  </a:cubicBezTo>
                  <a:cubicBezTo>
                    <a:pt x="94" y="132"/>
                    <a:pt x="93" y="132"/>
                    <a:pt x="92" y="132"/>
                  </a:cubicBezTo>
                  <a:cubicBezTo>
                    <a:pt x="91" y="132"/>
                    <a:pt x="90" y="132"/>
                    <a:pt x="90" y="133"/>
                  </a:cubicBezTo>
                  <a:close/>
                  <a:moveTo>
                    <a:pt x="27" y="163"/>
                  </a:moveTo>
                  <a:cubicBezTo>
                    <a:pt x="27" y="164"/>
                    <a:pt x="28" y="165"/>
                    <a:pt x="29" y="165"/>
                  </a:cubicBezTo>
                  <a:cubicBezTo>
                    <a:pt x="30" y="165"/>
                    <a:pt x="31" y="164"/>
                    <a:pt x="31" y="163"/>
                  </a:cubicBezTo>
                  <a:cubicBezTo>
                    <a:pt x="31" y="162"/>
                    <a:pt x="30" y="161"/>
                    <a:pt x="29" y="161"/>
                  </a:cubicBezTo>
                  <a:cubicBezTo>
                    <a:pt x="28" y="161"/>
                    <a:pt x="27" y="162"/>
                    <a:pt x="27" y="163"/>
                  </a:cubicBezTo>
                  <a:close/>
                  <a:moveTo>
                    <a:pt x="45" y="149"/>
                  </a:moveTo>
                  <a:cubicBezTo>
                    <a:pt x="45" y="150"/>
                    <a:pt x="46" y="151"/>
                    <a:pt x="47" y="151"/>
                  </a:cubicBezTo>
                  <a:cubicBezTo>
                    <a:pt x="48" y="151"/>
                    <a:pt x="49" y="150"/>
                    <a:pt x="49" y="149"/>
                  </a:cubicBezTo>
                  <a:cubicBezTo>
                    <a:pt x="49" y="148"/>
                    <a:pt x="48" y="147"/>
                    <a:pt x="47" y="147"/>
                  </a:cubicBezTo>
                  <a:cubicBezTo>
                    <a:pt x="46" y="147"/>
                    <a:pt x="45" y="148"/>
                    <a:pt x="45" y="149"/>
                  </a:cubicBezTo>
                  <a:close/>
                  <a:moveTo>
                    <a:pt x="139" y="140"/>
                  </a:moveTo>
                  <a:cubicBezTo>
                    <a:pt x="139" y="141"/>
                    <a:pt x="140" y="142"/>
                    <a:pt x="141" y="142"/>
                  </a:cubicBezTo>
                  <a:cubicBezTo>
                    <a:pt x="142" y="142"/>
                    <a:pt x="142" y="141"/>
                    <a:pt x="142" y="140"/>
                  </a:cubicBezTo>
                  <a:cubicBezTo>
                    <a:pt x="142" y="139"/>
                    <a:pt x="142" y="138"/>
                    <a:pt x="141" y="138"/>
                  </a:cubicBezTo>
                  <a:cubicBezTo>
                    <a:pt x="140" y="138"/>
                    <a:pt x="139" y="139"/>
                    <a:pt x="139" y="140"/>
                  </a:cubicBezTo>
                  <a:close/>
                  <a:moveTo>
                    <a:pt x="71" y="96"/>
                  </a:moveTo>
                  <a:cubicBezTo>
                    <a:pt x="71" y="97"/>
                    <a:pt x="71" y="98"/>
                    <a:pt x="72" y="98"/>
                  </a:cubicBezTo>
                  <a:cubicBezTo>
                    <a:pt x="74" y="98"/>
                    <a:pt x="74" y="97"/>
                    <a:pt x="74" y="96"/>
                  </a:cubicBezTo>
                  <a:cubicBezTo>
                    <a:pt x="74" y="95"/>
                    <a:pt x="74" y="94"/>
                    <a:pt x="73" y="94"/>
                  </a:cubicBezTo>
                  <a:cubicBezTo>
                    <a:pt x="72" y="94"/>
                    <a:pt x="71" y="95"/>
                    <a:pt x="71" y="96"/>
                  </a:cubicBezTo>
                  <a:close/>
                  <a:moveTo>
                    <a:pt x="107" y="126"/>
                  </a:moveTo>
                  <a:cubicBezTo>
                    <a:pt x="107" y="127"/>
                    <a:pt x="108" y="127"/>
                    <a:pt x="109" y="127"/>
                  </a:cubicBezTo>
                  <a:cubicBezTo>
                    <a:pt x="110" y="127"/>
                    <a:pt x="111" y="127"/>
                    <a:pt x="111" y="126"/>
                  </a:cubicBezTo>
                  <a:cubicBezTo>
                    <a:pt x="111" y="125"/>
                    <a:pt x="110" y="124"/>
                    <a:pt x="109" y="124"/>
                  </a:cubicBezTo>
                  <a:cubicBezTo>
                    <a:pt x="108" y="124"/>
                    <a:pt x="107" y="125"/>
                    <a:pt x="107" y="126"/>
                  </a:cubicBezTo>
                  <a:close/>
                  <a:moveTo>
                    <a:pt x="108" y="143"/>
                  </a:moveTo>
                  <a:cubicBezTo>
                    <a:pt x="108" y="144"/>
                    <a:pt x="109" y="145"/>
                    <a:pt x="110" y="145"/>
                  </a:cubicBezTo>
                  <a:cubicBezTo>
                    <a:pt x="111" y="145"/>
                    <a:pt x="112" y="144"/>
                    <a:pt x="112" y="143"/>
                  </a:cubicBezTo>
                  <a:cubicBezTo>
                    <a:pt x="112" y="142"/>
                    <a:pt x="111" y="141"/>
                    <a:pt x="110" y="141"/>
                  </a:cubicBezTo>
                  <a:cubicBezTo>
                    <a:pt x="109" y="141"/>
                    <a:pt x="108" y="142"/>
                    <a:pt x="108" y="143"/>
                  </a:cubicBezTo>
                  <a:close/>
                  <a:moveTo>
                    <a:pt x="106" y="133"/>
                  </a:moveTo>
                  <a:cubicBezTo>
                    <a:pt x="106" y="135"/>
                    <a:pt x="107" y="137"/>
                    <a:pt x="109" y="137"/>
                  </a:cubicBezTo>
                  <a:cubicBezTo>
                    <a:pt x="111" y="137"/>
                    <a:pt x="112" y="135"/>
                    <a:pt x="112" y="133"/>
                  </a:cubicBezTo>
                  <a:cubicBezTo>
                    <a:pt x="112" y="131"/>
                    <a:pt x="111" y="130"/>
                    <a:pt x="109" y="130"/>
                  </a:cubicBezTo>
                  <a:cubicBezTo>
                    <a:pt x="107" y="130"/>
                    <a:pt x="106" y="131"/>
                    <a:pt x="106" y="133"/>
                  </a:cubicBezTo>
                  <a:close/>
                  <a:moveTo>
                    <a:pt x="67" y="167"/>
                  </a:moveTo>
                  <a:cubicBezTo>
                    <a:pt x="67" y="169"/>
                    <a:pt x="68" y="170"/>
                    <a:pt x="70" y="170"/>
                  </a:cubicBezTo>
                  <a:cubicBezTo>
                    <a:pt x="72" y="170"/>
                    <a:pt x="74" y="169"/>
                    <a:pt x="74" y="167"/>
                  </a:cubicBezTo>
                  <a:cubicBezTo>
                    <a:pt x="74" y="165"/>
                    <a:pt x="72" y="163"/>
                    <a:pt x="70" y="163"/>
                  </a:cubicBezTo>
                  <a:cubicBezTo>
                    <a:pt x="68" y="163"/>
                    <a:pt x="67" y="165"/>
                    <a:pt x="67" y="167"/>
                  </a:cubicBezTo>
                  <a:close/>
                  <a:moveTo>
                    <a:pt x="45" y="129"/>
                  </a:moveTo>
                  <a:cubicBezTo>
                    <a:pt x="45" y="131"/>
                    <a:pt x="47" y="133"/>
                    <a:pt x="50" y="133"/>
                  </a:cubicBezTo>
                  <a:cubicBezTo>
                    <a:pt x="52" y="133"/>
                    <a:pt x="54" y="131"/>
                    <a:pt x="54" y="129"/>
                  </a:cubicBezTo>
                  <a:cubicBezTo>
                    <a:pt x="54" y="126"/>
                    <a:pt x="52" y="124"/>
                    <a:pt x="50" y="124"/>
                  </a:cubicBezTo>
                  <a:cubicBezTo>
                    <a:pt x="47" y="124"/>
                    <a:pt x="45" y="126"/>
                    <a:pt x="45" y="129"/>
                  </a:cubicBezTo>
                  <a:close/>
                  <a:moveTo>
                    <a:pt x="70" y="132"/>
                  </a:moveTo>
                  <a:cubicBezTo>
                    <a:pt x="70" y="134"/>
                    <a:pt x="72" y="136"/>
                    <a:pt x="74" y="136"/>
                  </a:cubicBezTo>
                  <a:cubicBezTo>
                    <a:pt x="76" y="136"/>
                    <a:pt x="78" y="134"/>
                    <a:pt x="78" y="132"/>
                  </a:cubicBezTo>
                  <a:cubicBezTo>
                    <a:pt x="78" y="129"/>
                    <a:pt x="77" y="127"/>
                    <a:pt x="74" y="127"/>
                  </a:cubicBezTo>
                  <a:cubicBezTo>
                    <a:pt x="72" y="127"/>
                    <a:pt x="70" y="129"/>
                    <a:pt x="70" y="132"/>
                  </a:cubicBezTo>
                  <a:close/>
                  <a:moveTo>
                    <a:pt x="95" y="132"/>
                  </a:moveTo>
                  <a:cubicBezTo>
                    <a:pt x="95" y="134"/>
                    <a:pt x="97" y="136"/>
                    <a:pt x="99" y="136"/>
                  </a:cubicBezTo>
                  <a:cubicBezTo>
                    <a:pt x="102" y="136"/>
                    <a:pt x="104" y="134"/>
                    <a:pt x="104" y="132"/>
                  </a:cubicBezTo>
                  <a:cubicBezTo>
                    <a:pt x="104" y="130"/>
                    <a:pt x="102" y="128"/>
                    <a:pt x="99" y="128"/>
                  </a:cubicBezTo>
                  <a:cubicBezTo>
                    <a:pt x="97" y="128"/>
                    <a:pt x="95" y="129"/>
                    <a:pt x="95" y="132"/>
                  </a:cubicBezTo>
                  <a:close/>
                  <a:moveTo>
                    <a:pt x="82" y="127"/>
                  </a:moveTo>
                  <a:cubicBezTo>
                    <a:pt x="81" y="130"/>
                    <a:pt x="84" y="132"/>
                    <a:pt x="87" y="132"/>
                  </a:cubicBezTo>
                  <a:cubicBezTo>
                    <a:pt x="90" y="132"/>
                    <a:pt x="92" y="130"/>
                    <a:pt x="92" y="127"/>
                  </a:cubicBezTo>
                  <a:cubicBezTo>
                    <a:pt x="92" y="124"/>
                    <a:pt x="90" y="122"/>
                    <a:pt x="87" y="122"/>
                  </a:cubicBezTo>
                  <a:cubicBezTo>
                    <a:pt x="84" y="122"/>
                    <a:pt x="82" y="124"/>
                    <a:pt x="82" y="127"/>
                  </a:cubicBezTo>
                  <a:close/>
                  <a:moveTo>
                    <a:pt x="11" y="166"/>
                  </a:moveTo>
                  <a:cubicBezTo>
                    <a:pt x="11" y="170"/>
                    <a:pt x="14" y="173"/>
                    <a:pt x="18" y="173"/>
                  </a:cubicBezTo>
                  <a:cubicBezTo>
                    <a:pt x="22" y="173"/>
                    <a:pt x="26" y="170"/>
                    <a:pt x="26" y="166"/>
                  </a:cubicBezTo>
                  <a:cubicBezTo>
                    <a:pt x="26" y="162"/>
                    <a:pt x="23" y="159"/>
                    <a:pt x="19" y="159"/>
                  </a:cubicBezTo>
                  <a:cubicBezTo>
                    <a:pt x="14" y="159"/>
                    <a:pt x="11" y="162"/>
                    <a:pt x="11" y="166"/>
                  </a:cubicBezTo>
                  <a:close/>
                  <a:moveTo>
                    <a:pt x="46" y="141"/>
                  </a:moveTo>
                  <a:cubicBezTo>
                    <a:pt x="46" y="145"/>
                    <a:pt x="49" y="148"/>
                    <a:pt x="53" y="148"/>
                  </a:cubicBezTo>
                  <a:cubicBezTo>
                    <a:pt x="57" y="148"/>
                    <a:pt x="61" y="145"/>
                    <a:pt x="61" y="141"/>
                  </a:cubicBezTo>
                  <a:cubicBezTo>
                    <a:pt x="61" y="137"/>
                    <a:pt x="57" y="134"/>
                    <a:pt x="53" y="134"/>
                  </a:cubicBezTo>
                  <a:cubicBezTo>
                    <a:pt x="49" y="134"/>
                    <a:pt x="46" y="137"/>
                    <a:pt x="46" y="141"/>
                  </a:cubicBezTo>
                  <a:close/>
                  <a:moveTo>
                    <a:pt x="45" y="160"/>
                  </a:moveTo>
                  <a:cubicBezTo>
                    <a:pt x="45" y="167"/>
                    <a:pt x="50" y="171"/>
                    <a:pt x="56" y="172"/>
                  </a:cubicBezTo>
                  <a:cubicBezTo>
                    <a:pt x="62" y="172"/>
                    <a:pt x="67" y="167"/>
                    <a:pt x="67" y="161"/>
                  </a:cubicBezTo>
                  <a:cubicBezTo>
                    <a:pt x="67" y="155"/>
                    <a:pt x="62" y="150"/>
                    <a:pt x="56" y="150"/>
                  </a:cubicBezTo>
                  <a:cubicBezTo>
                    <a:pt x="50" y="150"/>
                    <a:pt x="45" y="154"/>
                    <a:pt x="45" y="160"/>
                  </a:cubicBezTo>
                  <a:close/>
                  <a:moveTo>
                    <a:pt x="176" y="35"/>
                  </a:moveTo>
                  <a:cubicBezTo>
                    <a:pt x="176" y="36"/>
                    <a:pt x="177" y="37"/>
                    <a:pt x="178" y="37"/>
                  </a:cubicBezTo>
                  <a:cubicBezTo>
                    <a:pt x="179" y="37"/>
                    <a:pt x="180" y="36"/>
                    <a:pt x="180" y="35"/>
                  </a:cubicBezTo>
                  <a:cubicBezTo>
                    <a:pt x="180" y="34"/>
                    <a:pt x="179" y="33"/>
                    <a:pt x="178" y="33"/>
                  </a:cubicBezTo>
                  <a:cubicBezTo>
                    <a:pt x="177" y="33"/>
                    <a:pt x="176" y="34"/>
                    <a:pt x="176" y="35"/>
                  </a:cubicBezTo>
                  <a:close/>
                  <a:moveTo>
                    <a:pt x="324" y="97"/>
                  </a:moveTo>
                  <a:cubicBezTo>
                    <a:pt x="324" y="98"/>
                    <a:pt x="325" y="99"/>
                    <a:pt x="326" y="99"/>
                  </a:cubicBezTo>
                  <a:cubicBezTo>
                    <a:pt x="327" y="99"/>
                    <a:pt x="327" y="98"/>
                    <a:pt x="327" y="97"/>
                  </a:cubicBezTo>
                  <a:cubicBezTo>
                    <a:pt x="327" y="96"/>
                    <a:pt x="327" y="95"/>
                    <a:pt x="326" y="95"/>
                  </a:cubicBezTo>
                  <a:cubicBezTo>
                    <a:pt x="325" y="95"/>
                    <a:pt x="324" y="96"/>
                    <a:pt x="324" y="97"/>
                  </a:cubicBezTo>
                  <a:close/>
                  <a:moveTo>
                    <a:pt x="326" y="83"/>
                  </a:moveTo>
                  <a:cubicBezTo>
                    <a:pt x="326" y="84"/>
                    <a:pt x="327" y="84"/>
                    <a:pt x="328" y="84"/>
                  </a:cubicBezTo>
                  <a:cubicBezTo>
                    <a:pt x="329" y="84"/>
                    <a:pt x="330" y="84"/>
                    <a:pt x="330" y="83"/>
                  </a:cubicBezTo>
                  <a:cubicBezTo>
                    <a:pt x="330" y="82"/>
                    <a:pt x="329" y="81"/>
                    <a:pt x="328" y="81"/>
                  </a:cubicBezTo>
                  <a:cubicBezTo>
                    <a:pt x="327" y="81"/>
                    <a:pt x="326" y="81"/>
                    <a:pt x="326" y="83"/>
                  </a:cubicBezTo>
                  <a:close/>
                  <a:moveTo>
                    <a:pt x="313" y="93"/>
                  </a:moveTo>
                  <a:cubicBezTo>
                    <a:pt x="313" y="94"/>
                    <a:pt x="314" y="95"/>
                    <a:pt x="315" y="95"/>
                  </a:cubicBezTo>
                  <a:cubicBezTo>
                    <a:pt x="316" y="95"/>
                    <a:pt x="317" y="94"/>
                    <a:pt x="317" y="93"/>
                  </a:cubicBezTo>
                  <a:cubicBezTo>
                    <a:pt x="317" y="92"/>
                    <a:pt x="316" y="91"/>
                    <a:pt x="315" y="91"/>
                  </a:cubicBezTo>
                  <a:cubicBezTo>
                    <a:pt x="314" y="91"/>
                    <a:pt x="313" y="92"/>
                    <a:pt x="313" y="93"/>
                  </a:cubicBezTo>
                  <a:close/>
                  <a:moveTo>
                    <a:pt x="305" y="4"/>
                  </a:moveTo>
                  <a:cubicBezTo>
                    <a:pt x="305" y="5"/>
                    <a:pt x="306" y="6"/>
                    <a:pt x="307" y="6"/>
                  </a:cubicBezTo>
                  <a:cubicBezTo>
                    <a:pt x="308" y="6"/>
                    <a:pt x="309" y="5"/>
                    <a:pt x="309" y="4"/>
                  </a:cubicBezTo>
                  <a:cubicBezTo>
                    <a:pt x="309" y="3"/>
                    <a:pt x="308" y="2"/>
                    <a:pt x="307" y="2"/>
                  </a:cubicBezTo>
                  <a:cubicBezTo>
                    <a:pt x="306" y="2"/>
                    <a:pt x="305" y="3"/>
                    <a:pt x="305" y="4"/>
                  </a:cubicBezTo>
                  <a:close/>
                  <a:moveTo>
                    <a:pt x="296" y="18"/>
                  </a:moveTo>
                  <a:cubicBezTo>
                    <a:pt x="296" y="19"/>
                    <a:pt x="296" y="20"/>
                    <a:pt x="297" y="20"/>
                  </a:cubicBezTo>
                  <a:cubicBezTo>
                    <a:pt x="298" y="20"/>
                    <a:pt x="299" y="19"/>
                    <a:pt x="299" y="18"/>
                  </a:cubicBezTo>
                  <a:cubicBezTo>
                    <a:pt x="299" y="17"/>
                    <a:pt x="298" y="16"/>
                    <a:pt x="297" y="16"/>
                  </a:cubicBezTo>
                  <a:cubicBezTo>
                    <a:pt x="296" y="16"/>
                    <a:pt x="296" y="17"/>
                    <a:pt x="296" y="18"/>
                  </a:cubicBezTo>
                  <a:close/>
                  <a:moveTo>
                    <a:pt x="278" y="15"/>
                  </a:moveTo>
                  <a:cubicBezTo>
                    <a:pt x="278" y="16"/>
                    <a:pt x="278" y="16"/>
                    <a:pt x="279" y="16"/>
                  </a:cubicBezTo>
                  <a:cubicBezTo>
                    <a:pt x="281" y="16"/>
                    <a:pt x="281" y="16"/>
                    <a:pt x="281" y="15"/>
                  </a:cubicBezTo>
                  <a:cubicBezTo>
                    <a:pt x="281" y="14"/>
                    <a:pt x="281" y="13"/>
                    <a:pt x="280" y="13"/>
                  </a:cubicBezTo>
                  <a:cubicBezTo>
                    <a:pt x="279" y="13"/>
                    <a:pt x="278" y="14"/>
                    <a:pt x="278" y="15"/>
                  </a:cubicBezTo>
                  <a:close/>
                  <a:moveTo>
                    <a:pt x="252" y="42"/>
                  </a:moveTo>
                  <a:cubicBezTo>
                    <a:pt x="252" y="43"/>
                    <a:pt x="252" y="44"/>
                    <a:pt x="254" y="44"/>
                  </a:cubicBezTo>
                  <a:cubicBezTo>
                    <a:pt x="255" y="44"/>
                    <a:pt x="255" y="43"/>
                    <a:pt x="255" y="42"/>
                  </a:cubicBezTo>
                  <a:cubicBezTo>
                    <a:pt x="255" y="41"/>
                    <a:pt x="255" y="40"/>
                    <a:pt x="254" y="40"/>
                  </a:cubicBezTo>
                  <a:cubicBezTo>
                    <a:pt x="253" y="40"/>
                    <a:pt x="252" y="41"/>
                    <a:pt x="252" y="42"/>
                  </a:cubicBezTo>
                  <a:close/>
                  <a:moveTo>
                    <a:pt x="244" y="63"/>
                  </a:moveTo>
                  <a:cubicBezTo>
                    <a:pt x="244" y="65"/>
                    <a:pt x="247" y="68"/>
                    <a:pt x="250" y="68"/>
                  </a:cubicBezTo>
                  <a:cubicBezTo>
                    <a:pt x="253" y="68"/>
                    <a:pt x="255" y="66"/>
                    <a:pt x="255" y="63"/>
                  </a:cubicBezTo>
                  <a:cubicBezTo>
                    <a:pt x="255" y="60"/>
                    <a:pt x="253" y="57"/>
                    <a:pt x="250" y="57"/>
                  </a:cubicBezTo>
                  <a:cubicBezTo>
                    <a:pt x="247" y="57"/>
                    <a:pt x="244" y="60"/>
                    <a:pt x="244" y="63"/>
                  </a:cubicBezTo>
                  <a:close/>
                  <a:moveTo>
                    <a:pt x="253" y="72"/>
                  </a:moveTo>
                  <a:cubicBezTo>
                    <a:pt x="253" y="75"/>
                    <a:pt x="255" y="77"/>
                    <a:pt x="258" y="77"/>
                  </a:cubicBezTo>
                  <a:cubicBezTo>
                    <a:pt x="261" y="77"/>
                    <a:pt x="263" y="75"/>
                    <a:pt x="263" y="72"/>
                  </a:cubicBezTo>
                  <a:cubicBezTo>
                    <a:pt x="264" y="69"/>
                    <a:pt x="261" y="67"/>
                    <a:pt x="258" y="67"/>
                  </a:cubicBezTo>
                  <a:cubicBezTo>
                    <a:pt x="255" y="66"/>
                    <a:pt x="253" y="69"/>
                    <a:pt x="253" y="72"/>
                  </a:cubicBezTo>
                  <a:close/>
                  <a:moveTo>
                    <a:pt x="267" y="82"/>
                  </a:moveTo>
                  <a:cubicBezTo>
                    <a:pt x="267" y="83"/>
                    <a:pt x="268" y="84"/>
                    <a:pt x="269" y="84"/>
                  </a:cubicBezTo>
                  <a:cubicBezTo>
                    <a:pt x="270" y="84"/>
                    <a:pt x="271" y="83"/>
                    <a:pt x="271" y="82"/>
                  </a:cubicBezTo>
                  <a:cubicBezTo>
                    <a:pt x="271" y="81"/>
                    <a:pt x="270" y="80"/>
                    <a:pt x="269" y="80"/>
                  </a:cubicBezTo>
                  <a:cubicBezTo>
                    <a:pt x="268" y="80"/>
                    <a:pt x="267" y="81"/>
                    <a:pt x="267" y="82"/>
                  </a:cubicBezTo>
                  <a:close/>
                  <a:moveTo>
                    <a:pt x="273" y="149"/>
                  </a:moveTo>
                  <a:cubicBezTo>
                    <a:pt x="273" y="150"/>
                    <a:pt x="274" y="150"/>
                    <a:pt x="275" y="150"/>
                  </a:cubicBezTo>
                  <a:cubicBezTo>
                    <a:pt x="276" y="151"/>
                    <a:pt x="277" y="150"/>
                    <a:pt x="277" y="149"/>
                  </a:cubicBezTo>
                  <a:cubicBezTo>
                    <a:pt x="277" y="148"/>
                    <a:pt x="276" y="147"/>
                    <a:pt x="275" y="147"/>
                  </a:cubicBezTo>
                  <a:cubicBezTo>
                    <a:pt x="274" y="147"/>
                    <a:pt x="273" y="148"/>
                    <a:pt x="273" y="149"/>
                  </a:cubicBezTo>
                  <a:close/>
                  <a:moveTo>
                    <a:pt x="277" y="143"/>
                  </a:moveTo>
                  <a:cubicBezTo>
                    <a:pt x="277" y="145"/>
                    <a:pt x="278" y="146"/>
                    <a:pt x="280" y="146"/>
                  </a:cubicBezTo>
                  <a:cubicBezTo>
                    <a:pt x="282" y="146"/>
                    <a:pt x="283" y="145"/>
                    <a:pt x="283" y="143"/>
                  </a:cubicBezTo>
                  <a:cubicBezTo>
                    <a:pt x="283" y="141"/>
                    <a:pt x="282" y="140"/>
                    <a:pt x="280" y="140"/>
                  </a:cubicBezTo>
                  <a:cubicBezTo>
                    <a:pt x="278" y="140"/>
                    <a:pt x="277" y="141"/>
                    <a:pt x="277" y="143"/>
                  </a:cubicBezTo>
                  <a:close/>
                  <a:moveTo>
                    <a:pt x="285" y="140"/>
                  </a:moveTo>
                  <a:cubicBezTo>
                    <a:pt x="285" y="141"/>
                    <a:pt x="286" y="142"/>
                    <a:pt x="287" y="142"/>
                  </a:cubicBezTo>
                  <a:cubicBezTo>
                    <a:pt x="288" y="142"/>
                    <a:pt x="289" y="141"/>
                    <a:pt x="289" y="140"/>
                  </a:cubicBezTo>
                  <a:cubicBezTo>
                    <a:pt x="289" y="139"/>
                    <a:pt x="288" y="138"/>
                    <a:pt x="287" y="138"/>
                  </a:cubicBezTo>
                  <a:cubicBezTo>
                    <a:pt x="286" y="138"/>
                    <a:pt x="285" y="139"/>
                    <a:pt x="285" y="140"/>
                  </a:cubicBezTo>
                  <a:close/>
                  <a:moveTo>
                    <a:pt x="269" y="112"/>
                  </a:moveTo>
                  <a:cubicBezTo>
                    <a:pt x="269" y="113"/>
                    <a:pt x="269" y="113"/>
                    <a:pt x="270" y="113"/>
                  </a:cubicBezTo>
                  <a:cubicBezTo>
                    <a:pt x="271" y="113"/>
                    <a:pt x="272" y="113"/>
                    <a:pt x="272" y="112"/>
                  </a:cubicBezTo>
                  <a:cubicBezTo>
                    <a:pt x="272" y="111"/>
                    <a:pt x="271" y="110"/>
                    <a:pt x="270" y="110"/>
                  </a:cubicBezTo>
                  <a:cubicBezTo>
                    <a:pt x="269" y="110"/>
                    <a:pt x="269" y="111"/>
                    <a:pt x="269" y="112"/>
                  </a:cubicBezTo>
                  <a:close/>
                  <a:moveTo>
                    <a:pt x="275" y="133"/>
                  </a:moveTo>
                  <a:cubicBezTo>
                    <a:pt x="275" y="136"/>
                    <a:pt x="277" y="138"/>
                    <a:pt x="280" y="138"/>
                  </a:cubicBezTo>
                  <a:cubicBezTo>
                    <a:pt x="283" y="138"/>
                    <a:pt x="286" y="136"/>
                    <a:pt x="286" y="133"/>
                  </a:cubicBezTo>
                  <a:cubicBezTo>
                    <a:pt x="286" y="130"/>
                    <a:pt x="283" y="128"/>
                    <a:pt x="280" y="128"/>
                  </a:cubicBezTo>
                  <a:cubicBezTo>
                    <a:pt x="277" y="128"/>
                    <a:pt x="275" y="130"/>
                    <a:pt x="275" y="133"/>
                  </a:cubicBezTo>
                  <a:close/>
                  <a:moveTo>
                    <a:pt x="269" y="104"/>
                  </a:moveTo>
                  <a:cubicBezTo>
                    <a:pt x="269" y="107"/>
                    <a:pt x="272" y="110"/>
                    <a:pt x="274" y="110"/>
                  </a:cubicBezTo>
                  <a:cubicBezTo>
                    <a:pt x="277" y="110"/>
                    <a:pt x="280" y="107"/>
                    <a:pt x="280" y="104"/>
                  </a:cubicBezTo>
                  <a:cubicBezTo>
                    <a:pt x="280" y="101"/>
                    <a:pt x="278" y="99"/>
                    <a:pt x="275" y="99"/>
                  </a:cubicBezTo>
                  <a:cubicBezTo>
                    <a:pt x="272" y="99"/>
                    <a:pt x="269" y="101"/>
                    <a:pt x="269" y="104"/>
                  </a:cubicBezTo>
                  <a:close/>
                  <a:moveTo>
                    <a:pt x="271" y="118"/>
                  </a:moveTo>
                  <a:cubicBezTo>
                    <a:pt x="271" y="122"/>
                    <a:pt x="274" y="125"/>
                    <a:pt x="278" y="125"/>
                  </a:cubicBezTo>
                  <a:cubicBezTo>
                    <a:pt x="283" y="125"/>
                    <a:pt x="286" y="122"/>
                    <a:pt x="286" y="118"/>
                  </a:cubicBezTo>
                  <a:cubicBezTo>
                    <a:pt x="286" y="114"/>
                    <a:pt x="283" y="111"/>
                    <a:pt x="279" y="111"/>
                  </a:cubicBezTo>
                  <a:cubicBezTo>
                    <a:pt x="275" y="111"/>
                    <a:pt x="271" y="114"/>
                    <a:pt x="271" y="118"/>
                  </a:cubicBezTo>
                  <a:close/>
                  <a:moveTo>
                    <a:pt x="267" y="92"/>
                  </a:moveTo>
                  <a:cubicBezTo>
                    <a:pt x="267" y="95"/>
                    <a:pt x="269" y="97"/>
                    <a:pt x="272" y="97"/>
                  </a:cubicBezTo>
                  <a:cubicBezTo>
                    <a:pt x="275" y="97"/>
                    <a:pt x="277" y="95"/>
                    <a:pt x="277" y="92"/>
                  </a:cubicBezTo>
                  <a:cubicBezTo>
                    <a:pt x="277" y="89"/>
                    <a:pt x="275" y="86"/>
                    <a:pt x="272" y="86"/>
                  </a:cubicBezTo>
                  <a:cubicBezTo>
                    <a:pt x="269" y="86"/>
                    <a:pt x="267" y="89"/>
                    <a:pt x="267" y="92"/>
                  </a:cubicBezTo>
                  <a:close/>
                  <a:moveTo>
                    <a:pt x="297" y="109"/>
                  </a:moveTo>
                  <a:cubicBezTo>
                    <a:pt x="297" y="110"/>
                    <a:pt x="298" y="111"/>
                    <a:pt x="299" y="111"/>
                  </a:cubicBezTo>
                  <a:cubicBezTo>
                    <a:pt x="300" y="111"/>
                    <a:pt x="301" y="110"/>
                    <a:pt x="301" y="109"/>
                  </a:cubicBezTo>
                  <a:cubicBezTo>
                    <a:pt x="301" y="108"/>
                    <a:pt x="300" y="107"/>
                    <a:pt x="299" y="107"/>
                  </a:cubicBezTo>
                  <a:cubicBezTo>
                    <a:pt x="298" y="107"/>
                    <a:pt x="297" y="108"/>
                    <a:pt x="297" y="109"/>
                  </a:cubicBezTo>
                  <a:close/>
                  <a:moveTo>
                    <a:pt x="281" y="94"/>
                  </a:moveTo>
                  <a:cubicBezTo>
                    <a:pt x="281" y="95"/>
                    <a:pt x="282" y="96"/>
                    <a:pt x="283" y="96"/>
                  </a:cubicBezTo>
                  <a:cubicBezTo>
                    <a:pt x="284" y="96"/>
                    <a:pt x="285" y="95"/>
                    <a:pt x="285" y="94"/>
                  </a:cubicBezTo>
                  <a:cubicBezTo>
                    <a:pt x="285" y="93"/>
                    <a:pt x="284" y="92"/>
                    <a:pt x="283" y="92"/>
                  </a:cubicBezTo>
                  <a:cubicBezTo>
                    <a:pt x="282" y="92"/>
                    <a:pt x="281" y="93"/>
                    <a:pt x="281" y="94"/>
                  </a:cubicBezTo>
                  <a:close/>
                  <a:moveTo>
                    <a:pt x="307" y="110"/>
                  </a:moveTo>
                  <a:cubicBezTo>
                    <a:pt x="307" y="111"/>
                    <a:pt x="308" y="112"/>
                    <a:pt x="309" y="112"/>
                  </a:cubicBezTo>
                  <a:cubicBezTo>
                    <a:pt x="310" y="112"/>
                    <a:pt x="311" y="112"/>
                    <a:pt x="311" y="111"/>
                  </a:cubicBezTo>
                  <a:cubicBezTo>
                    <a:pt x="311" y="109"/>
                    <a:pt x="310" y="109"/>
                    <a:pt x="309" y="109"/>
                  </a:cubicBezTo>
                  <a:cubicBezTo>
                    <a:pt x="308" y="109"/>
                    <a:pt x="308" y="109"/>
                    <a:pt x="307" y="110"/>
                  </a:cubicBezTo>
                  <a:close/>
                  <a:moveTo>
                    <a:pt x="289" y="211"/>
                  </a:moveTo>
                  <a:cubicBezTo>
                    <a:pt x="289" y="212"/>
                    <a:pt x="290" y="213"/>
                    <a:pt x="291" y="213"/>
                  </a:cubicBezTo>
                  <a:cubicBezTo>
                    <a:pt x="292" y="213"/>
                    <a:pt x="293" y="212"/>
                    <a:pt x="293" y="211"/>
                  </a:cubicBezTo>
                  <a:cubicBezTo>
                    <a:pt x="293" y="210"/>
                    <a:pt x="292" y="210"/>
                    <a:pt x="291" y="210"/>
                  </a:cubicBezTo>
                  <a:cubicBezTo>
                    <a:pt x="290" y="210"/>
                    <a:pt x="289" y="210"/>
                    <a:pt x="289" y="211"/>
                  </a:cubicBezTo>
                  <a:close/>
                  <a:moveTo>
                    <a:pt x="294" y="195"/>
                  </a:moveTo>
                  <a:cubicBezTo>
                    <a:pt x="294" y="196"/>
                    <a:pt x="295" y="197"/>
                    <a:pt x="296" y="197"/>
                  </a:cubicBezTo>
                  <a:cubicBezTo>
                    <a:pt x="297" y="197"/>
                    <a:pt x="298" y="196"/>
                    <a:pt x="298" y="195"/>
                  </a:cubicBezTo>
                  <a:cubicBezTo>
                    <a:pt x="298" y="194"/>
                    <a:pt x="297" y="193"/>
                    <a:pt x="296" y="193"/>
                  </a:cubicBezTo>
                  <a:cubicBezTo>
                    <a:pt x="295" y="193"/>
                    <a:pt x="294" y="194"/>
                    <a:pt x="294" y="195"/>
                  </a:cubicBezTo>
                  <a:close/>
                  <a:moveTo>
                    <a:pt x="301" y="173"/>
                  </a:moveTo>
                  <a:cubicBezTo>
                    <a:pt x="301" y="174"/>
                    <a:pt x="302" y="175"/>
                    <a:pt x="303" y="175"/>
                  </a:cubicBezTo>
                  <a:cubicBezTo>
                    <a:pt x="304" y="175"/>
                    <a:pt x="305" y="174"/>
                    <a:pt x="305" y="173"/>
                  </a:cubicBezTo>
                  <a:cubicBezTo>
                    <a:pt x="305" y="172"/>
                    <a:pt x="304" y="171"/>
                    <a:pt x="303" y="171"/>
                  </a:cubicBezTo>
                  <a:cubicBezTo>
                    <a:pt x="302" y="171"/>
                    <a:pt x="301" y="172"/>
                    <a:pt x="301" y="173"/>
                  </a:cubicBezTo>
                  <a:close/>
                  <a:moveTo>
                    <a:pt x="290" y="156"/>
                  </a:moveTo>
                  <a:cubicBezTo>
                    <a:pt x="290" y="157"/>
                    <a:pt x="291" y="158"/>
                    <a:pt x="292" y="158"/>
                  </a:cubicBezTo>
                  <a:cubicBezTo>
                    <a:pt x="293" y="158"/>
                    <a:pt x="294" y="157"/>
                    <a:pt x="294" y="156"/>
                  </a:cubicBezTo>
                  <a:cubicBezTo>
                    <a:pt x="294" y="155"/>
                    <a:pt x="293" y="155"/>
                    <a:pt x="292" y="155"/>
                  </a:cubicBezTo>
                  <a:cubicBezTo>
                    <a:pt x="291" y="155"/>
                    <a:pt x="290" y="155"/>
                    <a:pt x="290" y="156"/>
                  </a:cubicBezTo>
                  <a:close/>
                  <a:moveTo>
                    <a:pt x="282" y="158"/>
                  </a:moveTo>
                  <a:cubicBezTo>
                    <a:pt x="282" y="159"/>
                    <a:pt x="283" y="159"/>
                    <a:pt x="284" y="159"/>
                  </a:cubicBezTo>
                  <a:cubicBezTo>
                    <a:pt x="285" y="159"/>
                    <a:pt x="285" y="159"/>
                    <a:pt x="285" y="158"/>
                  </a:cubicBezTo>
                  <a:cubicBezTo>
                    <a:pt x="285" y="157"/>
                    <a:pt x="285" y="156"/>
                    <a:pt x="284" y="156"/>
                  </a:cubicBezTo>
                  <a:cubicBezTo>
                    <a:pt x="283" y="156"/>
                    <a:pt x="282" y="157"/>
                    <a:pt x="282" y="158"/>
                  </a:cubicBezTo>
                  <a:close/>
                  <a:moveTo>
                    <a:pt x="282" y="168"/>
                  </a:moveTo>
                  <a:cubicBezTo>
                    <a:pt x="282" y="169"/>
                    <a:pt x="283" y="170"/>
                    <a:pt x="284" y="170"/>
                  </a:cubicBezTo>
                  <a:cubicBezTo>
                    <a:pt x="285" y="170"/>
                    <a:pt x="286" y="169"/>
                    <a:pt x="286" y="168"/>
                  </a:cubicBezTo>
                  <a:cubicBezTo>
                    <a:pt x="286" y="167"/>
                    <a:pt x="285" y="166"/>
                    <a:pt x="284" y="166"/>
                  </a:cubicBezTo>
                  <a:cubicBezTo>
                    <a:pt x="283" y="166"/>
                    <a:pt x="282" y="167"/>
                    <a:pt x="282" y="168"/>
                  </a:cubicBezTo>
                  <a:close/>
                  <a:moveTo>
                    <a:pt x="273" y="212"/>
                  </a:moveTo>
                  <a:cubicBezTo>
                    <a:pt x="273" y="213"/>
                    <a:pt x="273" y="214"/>
                    <a:pt x="274" y="214"/>
                  </a:cubicBezTo>
                  <a:cubicBezTo>
                    <a:pt x="275" y="214"/>
                    <a:pt x="276" y="213"/>
                    <a:pt x="276" y="212"/>
                  </a:cubicBezTo>
                  <a:cubicBezTo>
                    <a:pt x="276" y="211"/>
                    <a:pt x="275" y="210"/>
                    <a:pt x="274" y="210"/>
                  </a:cubicBezTo>
                  <a:cubicBezTo>
                    <a:pt x="273" y="210"/>
                    <a:pt x="273" y="211"/>
                    <a:pt x="273" y="212"/>
                  </a:cubicBezTo>
                  <a:close/>
                  <a:moveTo>
                    <a:pt x="259" y="285"/>
                  </a:moveTo>
                  <a:cubicBezTo>
                    <a:pt x="259" y="286"/>
                    <a:pt x="260" y="287"/>
                    <a:pt x="261" y="287"/>
                  </a:cubicBezTo>
                  <a:cubicBezTo>
                    <a:pt x="262" y="287"/>
                    <a:pt x="263" y="286"/>
                    <a:pt x="263" y="285"/>
                  </a:cubicBezTo>
                  <a:cubicBezTo>
                    <a:pt x="263" y="284"/>
                    <a:pt x="262" y="283"/>
                    <a:pt x="261" y="283"/>
                  </a:cubicBezTo>
                  <a:cubicBezTo>
                    <a:pt x="260" y="283"/>
                    <a:pt x="259" y="284"/>
                    <a:pt x="259" y="285"/>
                  </a:cubicBezTo>
                  <a:close/>
                  <a:moveTo>
                    <a:pt x="296" y="97"/>
                  </a:moveTo>
                  <a:cubicBezTo>
                    <a:pt x="296" y="99"/>
                    <a:pt x="298" y="101"/>
                    <a:pt x="299" y="101"/>
                  </a:cubicBezTo>
                  <a:cubicBezTo>
                    <a:pt x="301" y="101"/>
                    <a:pt x="303" y="99"/>
                    <a:pt x="303" y="97"/>
                  </a:cubicBezTo>
                  <a:cubicBezTo>
                    <a:pt x="303" y="96"/>
                    <a:pt x="301" y="94"/>
                    <a:pt x="299" y="94"/>
                  </a:cubicBezTo>
                  <a:cubicBezTo>
                    <a:pt x="298" y="94"/>
                    <a:pt x="296" y="95"/>
                    <a:pt x="296" y="97"/>
                  </a:cubicBezTo>
                  <a:close/>
                  <a:moveTo>
                    <a:pt x="305" y="97"/>
                  </a:moveTo>
                  <a:cubicBezTo>
                    <a:pt x="305" y="98"/>
                    <a:pt x="306" y="100"/>
                    <a:pt x="308" y="100"/>
                  </a:cubicBezTo>
                  <a:cubicBezTo>
                    <a:pt x="310" y="100"/>
                    <a:pt x="311" y="98"/>
                    <a:pt x="311" y="97"/>
                  </a:cubicBezTo>
                  <a:cubicBezTo>
                    <a:pt x="311" y="95"/>
                    <a:pt x="310" y="93"/>
                    <a:pt x="308" y="93"/>
                  </a:cubicBezTo>
                  <a:cubicBezTo>
                    <a:pt x="306" y="93"/>
                    <a:pt x="305" y="95"/>
                    <a:pt x="305" y="97"/>
                  </a:cubicBezTo>
                  <a:close/>
                  <a:moveTo>
                    <a:pt x="297" y="6"/>
                  </a:moveTo>
                  <a:cubicBezTo>
                    <a:pt x="297" y="8"/>
                    <a:pt x="299" y="9"/>
                    <a:pt x="301" y="9"/>
                  </a:cubicBezTo>
                  <a:cubicBezTo>
                    <a:pt x="303" y="9"/>
                    <a:pt x="304" y="8"/>
                    <a:pt x="304" y="6"/>
                  </a:cubicBezTo>
                  <a:cubicBezTo>
                    <a:pt x="304" y="4"/>
                    <a:pt x="303" y="2"/>
                    <a:pt x="301" y="2"/>
                  </a:cubicBezTo>
                  <a:cubicBezTo>
                    <a:pt x="299" y="2"/>
                    <a:pt x="297" y="4"/>
                    <a:pt x="297" y="6"/>
                  </a:cubicBezTo>
                  <a:close/>
                  <a:moveTo>
                    <a:pt x="273" y="22"/>
                  </a:moveTo>
                  <a:cubicBezTo>
                    <a:pt x="273" y="24"/>
                    <a:pt x="274" y="25"/>
                    <a:pt x="276" y="25"/>
                  </a:cubicBezTo>
                  <a:cubicBezTo>
                    <a:pt x="278" y="25"/>
                    <a:pt x="279" y="24"/>
                    <a:pt x="279" y="22"/>
                  </a:cubicBezTo>
                  <a:cubicBezTo>
                    <a:pt x="279" y="20"/>
                    <a:pt x="278" y="19"/>
                    <a:pt x="276" y="19"/>
                  </a:cubicBezTo>
                  <a:cubicBezTo>
                    <a:pt x="274" y="18"/>
                    <a:pt x="273" y="20"/>
                    <a:pt x="273" y="22"/>
                  </a:cubicBezTo>
                  <a:close/>
                  <a:moveTo>
                    <a:pt x="271" y="16"/>
                  </a:moveTo>
                  <a:cubicBezTo>
                    <a:pt x="271" y="17"/>
                    <a:pt x="272" y="18"/>
                    <a:pt x="273" y="18"/>
                  </a:cubicBezTo>
                  <a:cubicBezTo>
                    <a:pt x="274" y="18"/>
                    <a:pt x="275" y="17"/>
                    <a:pt x="275" y="16"/>
                  </a:cubicBezTo>
                  <a:cubicBezTo>
                    <a:pt x="275" y="15"/>
                    <a:pt x="274" y="14"/>
                    <a:pt x="273" y="14"/>
                  </a:cubicBezTo>
                  <a:cubicBezTo>
                    <a:pt x="272" y="14"/>
                    <a:pt x="271" y="15"/>
                    <a:pt x="271" y="16"/>
                  </a:cubicBezTo>
                  <a:close/>
                  <a:moveTo>
                    <a:pt x="237" y="14"/>
                  </a:moveTo>
                  <a:cubicBezTo>
                    <a:pt x="237" y="15"/>
                    <a:pt x="238" y="16"/>
                    <a:pt x="239" y="16"/>
                  </a:cubicBezTo>
                  <a:cubicBezTo>
                    <a:pt x="240" y="16"/>
                    <a:pt x="241" y="15"/>
                    <a:pt x="241" y="14"/>
                  </a:cubicBezTo>
                  <a:cubicBezTo>
                    <a:pt x="241" y="13"/>
                    <a:pt x="240" y="13"/>
                    <a:pt x="239" y="13"/>
                  </a:cubicBezTo>
                  <a:cubicBezTo>
                    <a:pt x="238" y="13"/>
                    <a:pt x="237" y="13"/>
                    <a:pt x="237" y="14"/>
                  </a:cubicBezTo>
                  <a:close/>
                  <a:moveTo>
                    <a:pt x="231" y="13"/>
                  </a:moveTo>
                  <a:cubicBezTo>
                    <a:pt x="231" y="14"/>
                    <a:pt x="232" y="15"/>
                    <a:pt x="233" y="15"/>
                  </a:cubicBezTo>
                  <a:cubicBezTo>
                    <a:pt x="234" y="15"/>
                    <a:pt x="235" y="14"/>
                    <a:pt x="235" y="13"/>
                  </a:cubicBezTo>
                  <a:cubicBezTo>
                    <a:pt x="235" y="12"/>
                    <a:pt x="234" y="11"/>
                    <a:pt x="233" y="11"/>
                  </a:cubicBezTo>
                  <a:cubicBezTo>
                    <a:pt x="232" y="11"/>
                    <a:pt x="231" y="12"/>
                    <a:pt x="231" y="13"/>
                  </a:cubicBezTo>
                  <a:close/>
                  <a:moveTo>
                    <a:pt x="197" y="14"/>
                  </a:moveTo>
                  <a:cubicBezTo>
                    <a:pt x="197" y="15"/>
                    <a:pt x="198" y="16"/>
                    <a:pt x="199" y="16"/>
                  </a:cubicBezTo>
                  <a:cubicBezTo>
                    <a:pt x="200" y="16"/>
                    <a:pt x="201" y="15"/>
                    <a:pt x="201" y="14"/>
                  </a:cubicBezTo>
                  <a:cubicBezTo>
                    <a:pt x="201" y="13"/>
                    <a:pt x="200" y="12"/>
                    <a:pt x="199" y="12"/>
                  </a:cubicBezTo>
                  <a:cubicBezTo>
                    <a:pt x="198" y="12"/>
                    <a:pt x="197" y="13"/>
                    <a:pt x="197" y="14"/>
                  </a:cubicBezTo>
                  <a:close/>
                  <a:moveTo>
                    <a:pt x="188" y="31"/>
                  </a:moveTo>
                  <a:cubicBezTo>
                    <a:pt x="188" y="32"/>
                    <a:pt x="189" y="33"/>
                    <a:pt x="190" y="33"/>
                  </a:cubicBezTo>
                  <a:cubicBezTo>
                    <a:pt x="191" y="33"/>
                    <a:pt x="192" y="32"/>
                    <a:pt x="192" y="31"/>
                  </a:cubicBezTo>
                  <a:cubicBezTo>
                    <a:pt x="192" y="30"/>
                    <a:pt x="191" y="29"/>
                    <a:pt x="190" y="29"/>
                  </a:cubicBezTo>
                  <a:cubicBezTo>
                    <a:pt x="189" y="29"/>
                    <a:pt x="188" y="30"/>
                    <a:pt x="188" y="31"/>
                  </a:cubicBezTo>
                  <a:close/>
                  <a:moveTo>
                    <a:pt x="204" y="33"/>
                  </a:moveTo>
                  <a:cubicBezTo>
                    <a:pt x="204" y="34"/>
                    <a:pt x="205" y="35"/>
                    <a:pt x="206" y="35"/>
                  </a:cubicBezTo>
                  <a:cubicBezTo>
                    <a:pt x="207" y="35"/>
                    <a:pt x="208" y="34"/>
                    <a:pt x="208" y="33"/>
                  </a:cubicBezTo>
                  <a:cubicBezTo>
                    <a:pt x="208" y="32"/>
                    <a:pt x="207" y="32"/>
                    <a:pt x="206" y="32"/>
                  </a:cubicBezTo>
                  <a:cubicBezTo>
                    <a:pt x="205" y="32"/>
                    <a:pt x="204" y="32"/>
                    <a:pt x="204" y="33"/>
                  </a:cubicBezTo>
                  <a:close/>
                  <a:moveTo>
                    <a:pt x="210" y="37"/>
                  </a:moveTo>
                  <a:cubicBezTo>
                    <a:pt x="210" y="38"/>
                    <a:pt x="211" y="39"/>
                    <a:pt x="212" y="39"/>
                  </a:cubicBezTo>
                  <a:cubicBezTo>
                    <a:pt x="213" y="39"/>
                    <a:pt x="213" y="38"/>
                    <a:pt x="213" y="37"/>
                  </a:cubicBezTo>
                  <a:cubicBezTo>
                    <a:pt x="214" y="36"/>
                    <a:pt x="213" y="35"/>
                    <a:pt x="212" y="35"/>
                  </a:cubicBezTo>
                  <a:cubicBezTo>
                    <a:pt x="211" y="35"/>
                    <a:pt x="210" y="36"/>
                    <a:pt x="210" y="37"/>
                  </a:cubicBezTo>
                  <a:close/>
                  <a:moveTo>
                    <a:pt x="209" y="29"/>
                  </a:moveTo>
                  <a:cubicBezTo>
                    <a:pt x="209" y="31"/>
                    <a:pt x="210" y="32"/>
                    <a:pt x="212" y="32"/>
                  </a:cubicBezTo>
                  <a:cubicBezTo>
                    <a:pt x="214" y="32"/>
                    <a:pt x="215" y="31"/>
                    <a:pt x="215" y="29"/>
                  </a:cubicBezTo>
                  <a:cubicBezTo>
                    <a:pt x="215" y="27"/>
                    <a:pt x="214" y="26"/>
                    <a:pt x="212" y="26"/>
                  </a:cubicBezTo>
                  <a:cubicBezTo>
                    <a:pt x="210" y="26"/>
                    <a:pt x="209" y="27"/>
                    <a:pt x="209" y="29"/>
                  </a:cubicBezTo>
                  <a:close/>
                  <a:moveTo>
                    <a:pt x="223" y="23"/>
                  </a:moveTo>
                  <a:cubicBezTo>
                    <a:pt x="223" y="25"/>
                    <a:pt x="224" y="25"/>
                    <a:pt x="225" y="25"/>
                  </a:cubicBezTo>
                  <a:cubicBezTo>
                    <a:pt x="226" y="25"/>
                    <a:pt x="227" y="25"/>
                    <a:pt x="227" y="24"/>
                  </a:cubicBezTo>
                  <a:cubicBezTo>
                    <a:pt x="227" y="22"/>
                    <a:pt x="226" y="22"/>
                    <a:pt x="225" y="22"/>
                  </a:cubicBezTo>
                  <a:cubicBezTo>
                    <a:pt x="224" y="22"/>
                    <a:pt x="223" y="22"/>
                    <a:pt x="223" y="23"/>
                  </a:cubicBezTo>
                  <a:close/>
                  <a:moveTo>
                    <a:pt x="236" y="29"/>
                  </a:moveTo>
                  <a:cubicBezTo>
                    <a:pt x="236" y="30"/>
                    <a:pt x="236" y="31"/>
                    <a:pt x="237" y="31"/>
                  </a:cubicBezTo>
                  <a:cubicBezTo>
                    <a:pt x="238" y="31"/>
                    <a:pt x="239" y="30"/>
                    <a:pt x="239" y="29"/>
                  </a:cubicBezTo>
                  <a:cubicBezTo>
                    <a:pt x="239" y="28"/>
                    <a:pt x="238" y="27"/>
                    <a:pt x="237" y="27"/>
                  </a:cubicBezTo>
                  <a:cubicBezTo>
                    <a:pt x="236" y="27"/>
                    <a:pt x="236" y="28"/>
                    <a:pt x="236" y="29"/>
                  </a:cubicBezTo>
                  <a:close/>
                  <a:moveTo>
                    <a:pt x="239" y="34"/>
                  </a:moveTo>
                  <a:cubicBezTo>
                    <a:pt x="239" y="35"/>
                    <a:pt x="240" y="36"/>
                    <a:pt x="241" y="36"/>
                  </a:cubicBezTo>
                  <a:cubicBezTo>
                    <a:pt x="242" y="36"/>
                    <a:pt x="243" y="35"/>
                    <a:pt x="243" y="34"/>
                  </a:cubicBezTo>
                  <a:cubicBezTo>
                    <a:pt x="243" y="33"/>
                    <a:pt x="242" y="32"/>
                    <a:pt x="241" y="32"/>
                  </a:cubicBezTo>
                  <a:cubicBezTo>
                    <a:pt x="240" y="32"/>
                    <a:pt x="239" y="33"/>
                    <a:pt x="239" y="34"/>
                  </a:cubicBezTo>
                  <a:close/>
                  <a:moveTo>
                    <a:pt x="243" y="41"/>
                  </a:moveTo>
                  <a:cubicBezTo>
                    <a:pt x="243" y="43"/>
                    <a:pt x="245" y="44"/>
                    <a:pt x="247" y="44"/>
                  </a:cubicBezTo>
                  <a:cubicBezTo>
                    <a:pt x="249" y="44"/>
                    <a:pt x="250" y="43"/>
                    <a:pt x="250" y="41"/>
                  </a:cubicBezTo>
                  <a:cubicBezTo>
                    <a:pt x="250" y="39"/>
                    <a:pt x="249" y="37"/>
                    <a:pt x="247" y="37"/>
                  </a:cubicBezTo>
                  <a:cubicBezTo>
                    <a:pt x="245" y="37"/>
                    <a:pt x="243" y="39"/>
                    <a:pt x="243" y="41"/>
                  </a:cubicBezTo>
                  <a:close/>
                  <a:moveTo>
                    <a:pt x="230" y="52"/>
                  </a:moveTo>
                  <a:cubicBezTo>
                    <a:pt x="230" y="53"/>
                    <a:pt x="231" y="53"/>
                    <a:pt x="232" y="53"/>
                  </a:cubicBezTo>
                  <a:cubicBezTo>
                    <a:pt x="233" y="53"/>
                    <a:pt x="234" y="53"/>
                    <a:pt x="234" y="52"/>
                  </a:cubicBezTo>
                  <a:cubicBezTo>
                    <a:pt x="234" y="51"/>
                    <a:pt x="233" y="50"/>
                    <a:pt x="232" y="50"/>
                  </a:cubicBezTo>
                  <a:cubicBezTo>
                    <a:pt x="231" y="50"/>
                    <a:pt x="230" y="51"/>
                    <a:pt x="230" y="52"/>
                  </a:cubicBezTo>
                  <a:close/>
                  <a:moveTo>
                    <a:pt x="241" y="58"/>
                  </a:moveTo>
                  <a:cubicBezTo>
                    <a:pt x="241" y="59"/>
                    <a:pt x="242" y="60"/>
                    <a:pt x="243" y="60"/>
                  </a:cubicBezTo>
                  <a:cubicBezTo>
                    <a:pt x="244" y="60"/>
                    <a:pt x="245" y="59"/>
                    <a:pt x="245" y="58"/>
                  </a:cubicBezTo>
                  <a:cubicBezTo>
                    <a:pt x="245" y="57"/>
                    <a:pt x="244" y="56"/>
                    <a:pt x="243" y="56"/>
                  </a:cubicBezTo>
                  <a:cubicBezTo>
                    <a:pt x="242" y="56"/>
                    <a:pt x="241" y="57"/>
                    <a:pt x="241" y="58"/>
                  </a:cubicBezTo>
                  <a:close/>
                  <a:moveTo>
                    <a:pt x="207" y="108"/>
                  </a:moveTo>
                  <a:cubicBezTo>
                    <a:pt x="207" y="111"/>
                    <a:pt x="209" y="113"/>
                    <a:pt x="212" y="113"/>
                  </a:cubicBezTo>
                  <a:cubicBezTo>
                    <a:pt x="215" y="113"/>
                    <a:pt x="217" y="111"/>
                    <a:pt x="217" y="108"/>
                  </a:cubicBezTo>
                  <a:cubicBezTo>
                    <a:pt x="217" y="105"/>
                    <a:pt x="215" y="102"/>
                    <a:pt x="212" y="102"/>
                  </a:cubicBezTo>
                  <a:cubicBezTo>
                    <a:pt x="209" y="102"/>
                    <a:pt x="207" y="105"/>
                    <a:pt x="207" y="108"/>
                  </a:cubicBezTo>
                  <a:close/>
                  <a:moveTo>
                    <a:pt x="212" y="77"/>
                  </a:moveTo>
                  <a:cubicBezTo>
                    <a:pt x="212" y="79"/>
                    <a:pt x="213" y="81"/>
                    <a:pt x="215" y="81"/>
                  </a:cubicBezTo>
                  <a:cubicBezTo>
                    <a:pt x="217" y="81"/>
                    <a:pt x="218" y="79"/>
                    <a:pt x="218" y="77"/>
                  </a:cubicBezTo>
                  <a:cubicBezTo>
                    <a:pt x="219" y="75"/>
                    <a:pt x="217" y="74"/>
                    <a:pt x="215" y="74"/>
                  </a:cubicBezTo>
                  <a:cubicBezTo>
                    <a:pt x="213" y="74"/>
                    <a:pt x="212" y="75"/>
                    <a:pt x="212" y="77"/>
                  </a:cubicBezTo>
                  <a:close/>
                  <a:moveTo>
                    <a:pt x="234" y="79"/>
                  </a:moveTo>
                  <a:cubicBezTo>
                    <a:pt x="234" y="81"/>
                    <a:pt x="236" y="82"/>
                    <a:pt x="238" y="82"/>
                  </a:cubicBezTo>
                  <a:cubicBezTo>
                    <a:pt x="240" y="82"/>
                    <a:pt x="241" y="81"/>
                    <a:pt x="241" y="79"/>
                  </a:cubicBezTo>
                  <a:cubicBezTo>
                    <a:pt x="241" y="77"/>
                    <a:pt x="240" y="76"/>
                    <a:pt x="238" y="76"/>
                  </a:cubicBezTo>
                  <a:cubicBezTo>
                    <a:pt x="236" y="76"/>
                    <a:pt x="234" y="77"/>
                    <a:pt x="234" y="79"/>
                  </a:cubicBezTo>
                  <a:close/>
                  <a:moveTo>
                    <a:pt x="228" y="21"/>
                  </a:moveTo>
                  <a:cubicBezTo>
                    <a:pt x="228" y="24"/>
                    <a:pt x="230" y="27"/>
                    <a:pt x="233" y="27"/>
                  </a:cubicBezTo>
                  <a:cubicBezTo>
                    <a:pt x="236" y="27"/>
                    <a:pt x="239" y="24"/>
                    <a:pt x="239" y="21"/>
                  </a:cubicBezTo>
                  <a:cubicBezTo>
                    <a:pt x="239" y="18"/>
                    <a:pt x="236" y="16"/>
                    <a:pt x="233" y="16"/>
                  </a:cubicBezTo>
                  <a:cubicBezTo>
                    <a:pt x="230" y="16"/>
                    <a:pt x="228" y="18"/>
                    <a:pt x="228" y="21"/>
                  </a:cubicBezTo>
                  <a:close/>
                  <a:moveTo>
                    <a:pt x="235" y="50"/>
                  </a:moveTo>
                  <a:cubicBezTo>
                    <a:pt x="235" y="53"/>
                    <a:pt x="237" y="56"/>
                    <a:pt x="240" y="56"/>
                  </a:cubicBezTo>
                  <a:cubicBezTo>
                    <a:pt x="243" y="56"/>
                    <a:pt x="246" y="53"/>
                    <a:pt x="246" y="50"/>
                  </a:cubicBezTo>
                  <a:cubicBezTo>
                    <a:pt x="246" y="48"/>
                    <a:pt x="243" y="45"/>
                    <a:pt x="240" y="45"/>
                  </a:cubicBezTo>
                  <a:cubicBezTo>
                    <a:pt x="238" y="45"/>
                    <a:pt x="235" y="47"/>
                    <a:pt x="235" y="50"/>
                  </a:cubicBezTo>
                  <a:close/>
                  <a:moveTo>
                    <a:pt x="241" y="72"/>
                  </a:moveTo>
                  <a:cubicBezTo>
                    <a:pt x="241" y="74"/>
                    <a:pt x="243" y="76"/>
                    <a:pt x="245" y="76"/>
                  </a:cubicBezTo>
                  <a:cubicBezTo>
                    <a:pt x="247" y="76"/>
                    <a:pt x="248" y="74"/>
                    <a:pt x="248" y="73"/>
                  </a:cubicBezTo>
                  <a:cubicBezTo>
                    <a:pt x="248" y="71"/>
                    <a:pt x="247" y="69"/>
                    <a:pt x="245" y="69"/>
                  </a:cubicBezTo>
                  <a:cubicBezTo>
                    <a:pt x="243" y="69"/>
                    <a:pt x="241" y="71"/>
                    <a:pt x="241" y="72"/>
                  </a:cubicBezTo>
                  <a:close/>
                  <a:moveTo>
                    <a:pt x="257" y="41"/>
                  </a:moveTo>
                  <a:cubicBezTo>
                    <a:pt x="257" y="43"/>
                    <a:pt x="259" y="45"/>
                    <a:pt x="260" y="45"/>
                  </a:cubicBezTo>
                  <a:cubicBezTo>
                    <a:pt x="262" y="45"/>
                    <a:pt x="264" y="43"/>
                    <a:pt x="264" y="41"/>
                  </a:cubicBezTo>
                  <a:cubicBezTo>
                    <a:pt x="264" y="39"/>
                    <a:pt x="262" y="38"/>
                    <a:pt x="261" y="38"/>
                  </a:cubicBezTo>
                  <a:cubicBezTo>
                    <a:pt x="259" y="38"/>
                    <a:pt x="257" y="39"/>
                    <a:pt x="257" y="41"/>
                  </a:cubicBezTo>
                  <a:close/>
                  <a:moveTo>
                    <a:pt x="285" y="162"/>
                  </a:moveTo>
                  <a:cubicBezTo>
                    <a:pt x="285" y="164"/>
                    <a:pt x="286" y="166"/>
                    <a:pt x="288" y="166"/>
                  </a:cubicBezTo>
                  <a:cubicBezTo>
                    <a:pt x="290" y="166"/>
                    <a:pt x="291" y="164"/>
                    <a:pt x="291" y="162"/>
                  </a:cubicBezTo>
                  <a:cubicBezTo>
                    <a:pt x="291" y="160"/>
                    <a:pt x="290" y="159"/>
                    <a:pt x="288" y="159"/>
                  </a:cubicBezTo>
                  <a:cubicBezTo>
                    <a:pt x="286" y="159"/>
                    <a:pt x="285" y="160"/>
                    <a:pt x="285" y="162"/>
                  </a:cubicBezTo>
                  <a:close/>
                  <a:moveTo>
                    <a:pt x="315" y="117"/>
                  </a:moveTo>
                  <a:cubicBezTo>
                    <a:pt x="315" y="119"/>
                    <a:pt x="316" y="120"/>
                    <a:pt x="318" y="120"/>
                  </a:cubicBezTo>
                  <a:cubicBezTo>
                    <a:pt x="320" y="120"/>
                    <a:pt x="322" y="119"/>
                    <a:pt x="322" y="117"/>
                  </a:cubicBezTo>
                  <a:cubicBezTo>
                    <a:pt x="322" y="115"/>
                    <a:pt x="320" y="114"/>
                    <a:pt x="318" y="114"/>
                  </a:cubicBezTo>
                  <a:cubicBezTo>
                    <a:pt x="317" y="114"/>
                    <a:pt x="315" y="115"/>
                    <a:pt x="315" y="117"/>
                  </a:cubicBezTo>
                  <a:close/>
                  <a:moveTo>
                    <a:pt x="321" y="90"/>
                  </a:moveTo>
                  <a:cubicBezTo>
                    <a:pt x="321" y="92"/>
                    <a:pt x="322" y="93"/>
                    <a:pt x="324" y="93"/>
                  </a:cubicBezTo>
                  <a:cubicBezTo>
                    <a:pt x="326" y="93"/>
                    <a:pt x="327" y="92"/>
                    <a:pt x="327" y="90"/>
                  </a:cubicBezTo>
                  <a:cubicBezTo>
                    <a:pt x="327" y="88"/>
                    <a:pt x="326" y="87"/>
                    <a:pt x="324" y="87"/>
                  </a:cubicBezTo>
                  <a:cubicBezTo>
                    <a:pt x="322" y="87"/>
                    <a:pt x="321" y="88"/>
                    <a:pt x="321" y="90"/>
                  </a:cubicBezTo>
                  <a:close/>
                  <a:moveTo>
                    <a:pt x="301" y="104"/>
                  </a:moveTo>
                  <a:cubicBezTo>
                    <a:pt x="301" y="106"/>
                    <a:pt x="302" y="108"/>
                    <a:pt x="304" y="108"/>
                  </a:cubicBezTo>
                  <a:cubicBezTo>
                    <a:pt x="306" y="108"/>
                    <a:pt x="308" y="106"/>
                    <a:pt x="308" y="104"/>
                  </a:cubicBezTo>
                  <a:cubicBezTo>
                    <a:pt x="308" y="102"/>
                    <a:pt x="306" y="101"/>
                    <a:pt x="304" y="101"/>
                  </a:cubicBezTo>
                  <a:cubicBezTo>
                    <a:pt x="302" y="101"/>
                    <a:pt x="301" y="102"/>
                    <a:pt x="301" y="104"/>
                  </a:cubicBezTo>
                  <a:close/>
                  <a:moveTo>
                    <a:pt x="266" y="221"/>
                  </a:moveTo>
                  <a:cubicBezTo>
                    <a:pt x="266" y="224"/>
                    <a:pt x="269" y="227"/>
                    <a:pt x="272" y="227"/>
                  </a:cubicBezTo>
                  <a:cubicBezTo>
                    <a:pt x="274" y="227"/>
                    <a:pt x="277" y="225"/>
                    <a:pt x="277" y="222"/>
                  </a:cubicBezTo>
                  <a:cubicBezTo>
                    <a:pt x="277" y="219"/>
                    <a:pt x="275" y="216"/>
                    <a:pt x="272" y="216"/>
                  </a:cubicBezTo>
                  <a:cubicBezTo>
                    <a:pt x="269" y="216"/>
                    <a:pt x="266" y="219"/>
                    <a:pt x="266" y="221"/>
                  </a:cubicBezTo>
                  <a:close/>
                  <a:moveTo>
                    <a:pt x="278" y="217"/>
                  </a:moveTo>
                  <a:cubicBezTo>
                    <a:pt x="278" y="220"/>
                    <a:pt x="280" y="223"/>
                    <a:pt x="283" y="223"/>
                  </a:cubicBezTo>
                  <a:cubicBezTo>
                    <a:pt x="286" y="223"/>
                    <a:pt x="289" y="220"/>
                    <a:pt x="289" y="217"/>
                  </a:cubicBezTo>
                  <a:cubicBezTo>
                    <a:pt x="289" y="214"/>
                    <a:pt x="286" y="212"/>
                    <a:pt x="283" y="212"/>
                  </a:cubicBezTo>
                  <a:cubicBezTo>
                    <a:pt x="280" y="212"/>
                    <a:pt x="278" y="214"/>
                    <a:pt x="278" y="217"/>
                  </a:cubicBezTo>
                  <a:close/>
                  <a:moveTo>
                    <a:pt x="302" y="149"/>
                  </a:moveTo>
                  <a:cubicBezTo>
                    <a:pt x="302" y="152"/>
                    <a:pt x="305" y="154"/>
                    <a:pt x="307" y="154"/>
                  </a:cubicBezTo>
                  <a:cubicBezTo>
                    <a:pt x="310" y="154"/>
                    <a:pt x="313" y="152"/>
                    <a:pt x="313" y="149"/>
                  </a:cubicBezTo>
                  <a:cubicBezTo>
                    <a:pt x="313" y="146"/>
                    <a:pt x="311" y="144"/>
                    <a:pt x="308" y="144"/>
                  </a:cubicBezTo>
                  <a:cubicBezTo>
                    <a:pt x="305" y="144"/>
                    <a:pt x="302" y="146"/>
                    <a:pt x="302" y="149"/>
                  </a:cubicBezTo>
                  <a:close/>
                  <a:moveTo>
                    <a:pt x="280" y="201"/>
                  </a:moveTo>
                  <a:cubicBezTo>
                    <a:pt x="280" y="205"/>
                    <a:pt x="284" y="209"/>
                    <a:pt x="288" y="209"/>
                  </a:cubicBezTo>
                  <a:cubicBezTo>
                    <a:pt x="292" y="209"/>
                    <a:pt x="295" y="206"/>
                    <a:pt x="295" y="201"/>
                  </a:cubicBezTo>
                  <a:cubicBezTo>
                    <a:pt x="295" y="197"/>
                    <a:pt x="292" y="194"/>
                    <a:pt x="288" y="194"/>
                  </a:cubicBezTo>
                  <a:cubicBezTo>
                    <a:pt x="284" y="194"/>
                    <a:pt x="280" y="197"/>
                    <a:pt x="280" y="201"/>
                  </a:cubicBezTo>
                  <a:close/>
                  <a:moveTo>
                    <a:pt x="293" y="162"/>
                  </a:moveTo>
                  <a:cubicBezTo>
                    <a:pt x="293" y="167"/>
                    <a:pt x="296" y="170"/>
                    <a:pt x="300" y="170"/>
                  </a:cubicBezTo>
                  <a:cubicBezTo>
                    <a:pt x="304" y="170"/>
                    <a:pt x="308" y="167"/>
                    <a:pt x="308" y="163"/>
                  </a:cubicBezTo>
                  <a:cubicBezTo>
                    <a:pt x="308" y="159"/>
                    <a:pt x="305" y="155"/>
                    <a:pt x="300" y="155"/>
                  </a:cubicBezTo>
                  <a:cubicBezTo>
                    <a:pt x="296" y="155"/>
                    <a:pt x="293" y="158"/>
                    <a:pt x="293" y="162"/>
                  </a:cubicBezTo>
                  <a:close/>
                  <a:moveTo>
                    <a:pt x="280" y="182"/>
                  </a:moveTo>
                  <a:cubicBezTo>
                    <a:pt x="280" y="188"/>
                    <a:pt x="285" y="193"/>
                    <a:pt x="291" y="193"/>
                  </a:cubicBezTo>
                  <a:cubicBezTo>
                    <a:pt x="297" y="193"/>
                    <a:pt x="302" y="188"/>
                    <a:pt x="302" y="182"/>
                  </a:cubicBezTo>
                  <a:cubicBezTo>
                    <a:pt x="302" y="176"/>
                    <a:pt x="297" y="171"/>
                    <a:pt x="291" y="171"/>
                  </a:cubicBezTo>
                  <a:cubicBezTo>
                    <a:pt x="285" y="171"/>
                    <a:pt x="280" y="176"/>
                    <a:pt x="280" y="182"/>
                  </a:cubicBezTo>
                  <a:close/>
                  <a:moveTo>
                    <a:pt x="311" y="104"/>
                  </a:moveTo>
                  <a:cubicBezTo>
                    <a:pt x="311" y="108"/>
                    <a:pt x="314" y="111"/>
                    <a:pt x="318" y="111"/>
                  </a:cubicBezTo>
                  <a:cubicBezTo>
                    <a:pt x="322" y="111"/>
                    <a:pt x="325" y="108"/>
                    <a:pt x="325" y="104"/>
                  </a:cubicBezTo>
                  <a:cubicBezTo>
                    <a:pt x="325" y="100"/>
                    <a:pt x="322" y="96"/>
                    <a:pt x="318" y="96"/>
                  </a:cubicBezTo>
                  <a:cubicBezTo>
                    <a:pt x="314" y="96"/>
                    <a:pt x="311" y="99"/>
                    <a:pt x="311" y="104"/>
                  </a:cubicBezTo>
                  <a:close/>
                  <a:moveTo>
                    <a:pt x="283" y="104"/>
                  </a:moveTo>
                  <a:cubicBezTo>
                    <a:pt x="283" y="108"/>
                    <a:pt x="286" y="111"/>
                    <a:pt x="290" y="111"/>
                  </a:cubicBezTo>
                  <a:cubicBezTo>
                    <a:pt x="294" y="111"/>
                    <a:pt x="297" y="108"/>
                    <a:pt x="297" y="104"/>
                  </a:cubicBezTo>
                  <a:cubicBezTo>
                    <a:pt x="297" y="100"/>
                    <a:pt x="294" y="97"/>
                    <a:pt x="290" y="97"/>
                  </a:cubicBezTo>
                  <a:cubicBezTo>
                    <a:pt x="286" y="97"/>
                    <a:pt x="283" y="100"/>
                    <a:pt x="283" y="104"/>
                  </a:cubicBezTo>
                  <a:close/>
                  <a:moveTo>
                    <a:pt x="192" y="25"/>
                  </a:moveTo>
                  <a:cubicBezTo>
                    <a:pt x="192" y="29"/>
                    <a:pt x="196" y="32"/>
                    <a:pt x="200" y="33"/>
                  </a:cubicBezTo>
                  <a:cubicBezTo>
                    <a:pt x="204" y="33"/>
                    <a:pt x="207" y="29"/>
                    <a:pt x="207" y="25"/>
                  </a:cubicBezTo>
                  <a:cubicBezTo>
                    <a:pt x="207" y="21"/>
                    <a:pt x="204" y="18"/>
                    <a:pt x="200" y="18"/>
                  </a:cubicBezTo>
                  <a:cubicBezTo>
                    <a:pt x="196" y="18"/>
                    <a:pt x="192" y="21"/>
                    <a:pt x="192" y="25"/>
                  </a:cubicBezTo>
                  <a:close/>
                  <a:moveTo>
                    <a:pt x="143" y="81"/>
                  </a:moveTo>
                  <a:cubicBezTo>
                    <a:pt x="143" y="83"/>
                    <a:pt x="144" y="85"/>
                    <a:pt x="146" y="85"/>
                  </a:cubicBezTo>
                  <a:cubicBezTo>
                    <a:pt x="148" y="85"/>
                    <a:pt x="149" y="83"/>
                    <a:pt x="149" y="81"/>
                  </a:cubicBezTo>
                  <a:cubicBezTo>
                    <a:pt x="149" y="80"/>
                    <a:pt x="148" y="78"/>
                    <a:pt x="146" y="78"/>
                  </a:cubicBezTo>
                  <a:cubicBezTo>
                    <a:pt x="144" y="78"/>
                    <a:pt x="143" y="79"/>
                    <a:pt x="143" y="81"/>
                  </a:cubicBezTo>
                  <a:close/>
                  <a:moveTo>
                    <a:pt x="136" y="87"/>
                  </a:moveTo>
                  <a:cubicBezTo>
                    <a:pt x="136" y="89"/>
                    <a:pt x="137" y="91"/>
                    <a:pt x="139" y="91"/>
                  </a:cubicBezTo>
                  <a:cubicBezTo>
                    <a:pt x="141" y="91"/>
                    <a:pt x="142" y="89"/>
                    <a:pt x="142" y="87"/>
                  </a:cubicBezTo>
                  <a:cubicBezTo>
                    <a:pt x="142" y="86"/>
                    <a:pt x="141" y="84"/>
                    <a:pt x="139" y="84"/>
                  </a:cubicBezTo>
                  <a:cubicBezTo>
                    <a:pt x="137" y="84"/>
                    <a:pt x="136" y="86"/>
                    <a:pt x="136" y="87"/>
                  </a:cubicBezTo>
                  <a:close/>
                  <a:moveTo>
                    <a:pt x="152" y="79"/>
                  </a:moveTo>
                  <a:cubicBezTo>
                    <a:pt x="152" y="85"/>
                    <a:pt x="156" y="90"/>
                    <a:pt x="163" y="90"/>
                  </a:cubicBezTo>
                  <a:cubicBezTo>
                    <a:pt x="169" y="90"/>
                    <a:pt x="173" y="85"/>
                    <a:pt x="174" y="79"/>
                  </a:cubicBezTo>
                  <a:cubicBezTo>
                    <a:pt x="174" y="73"/>
                    <a:pt x="169" y="68"/>
                    <a:pt x="163" y="68"/>
                  </a:cubicBezTo>
                  <a:cubicBezTo>
                    <a:pt x="157" y="68"/>
                    <a:pt x="152" y="73"/>
                    <a:pt x="152" y="79"/>
                  </a:cubicBezTo>
                  <a:close/>
                  <a:moveTo>
                    <a:pt x="219" y="66"/>
                  </a:moveTo>
                  <a:cubicBezTo>
                    <a:pt x="219" y="72"/>
                    <a:pt x="224" y="77"/>
                    <a:pt x="230" y="77"/>
                  </a:cubicBezTo>
                  <a:cubicBezTo>
                    <a:pt x="236" y="77"/>
                    <a:pt x="241" y="72"/>
                    <a:pt x="241" y="66"/>
                  </a:cubicBezTo>
                  <a:cubicBezTo>
                    <a:pt x="241" y="60"/>
                    <a:pt x="236" y="55"/>
                    <a:pt x="230" y="55"/>
                  </a:cubicBezTo>
                  <a:cubicBezTo>
                    <a:pt x="224" y="55"/>
                    <a:pt x="219" y="60"/>
                    <a:pt x="219" y="66"/>
                  </a:cubicBezTo>
                  <a:close/>
                  <a:moveTo>
                    <a:pt x="215" y="38"/>
                  </a:moveTo>
                  <a:cubicBezTo>
                    <a:pt x="215" y="44"/>
                    <a:pt x="220" y="49"/>
                    <a:pt x="226" y="49"/>
                  </a:cubicBezTo>
                  <a:cubicBezTo>
                    <a:pt x="232" y="49"/>
                    <a:pt x="237" y="44"/>
                    <a:pt x="237" y="38"/>
                  </a:cubicBezTo>
                  <a:cubicBezTo>
                    <a:pt x="237" y="32"/>
                    <a:pt x="232" y="27"/>
                    <a:pt x="226" y="27"/>
                  </a:cubicBezTo>
                  <a:cubicBezTo>
                    <a:pt x="220" y="27"/>
                    <a:pt x="215" y="32"/>
                    <a:pt x="215" y="38"/>
                  </a:cubicBezTo>
                  <a:close/>
                  <a:moveTo>
                    <a:pt x="14" y="136"/>
                  </a:moveTo>
                  <a:cubicBezTo>
                    <a:pt x="14" y="145"/>
                    <a:pt x="21" y="152"/>
                    <a:pt x="29" y="152"/>
                  </a:cubicBezTo>
                  <a:cubicBezTo>
                    <a:pt x="38" y="152"/>
                    <a:pt x="45" y="145"/>
                    <a:pt x="45" y="137"/>
                  </a:cubicBezTo>
                  <a:cubicBezTo>
                    <a:pt x="45" y="128"/>
                    <a:pt x="38" y="121"/>
                    <a:pt x="30" y="121"/>
                  </a:cubicBezTo>
                  <a:cubicBezTo>
                    <a:pt x="21" y="121"/>
                    <a:pt x="14" y="128"/>
                    <a:pt x="14" y="136"/>
                  </a:cubicBezTo>
                  <a:close/>
                  <a:moveTo>
                    <a:pt x="286" y="128"/>
                  </a:moveTo>
                  <a:cubicBezTo>
                    <a:pt x="286" y="136"/>
                    <a:pt x="293" y="143"/>
                    <a:pt x="301" y="143"/>
                  </a:cubicBezTo>
                  <a:cubicBezTo>
                    <a:pt x="310" y="143"/>
                    <a:pt x="317" y="136"/>
                    <a:pt x="317" y="128"/>
                  </a:cubicBezTo>
                  <a:cubicBezTo>
                    <a:pt x="317" y="119"/>
                    <a:pt x="310" y="113"/>
                    <a:pt x="302" y="113"/>
                  </a:cubicBezTo>
                  <a:cubicBezTo>
                    <a:pt x="293" y="112"/>
                    <a:pt x="286" y="119"/>
                    <a:pt x="286" y="128"/>
                  </a:cubicBezTo>
                  <a:close/>
                  <a:moveTo>
                    <a:pt x="240" y="22"/>
                  </a:moveTo>
                  <a:cubicBezTo>
                    <a:pt x="240" y="30"/>
                    <a:pt x="247" y="37"/>
                    <a:pt x="255" y="37"/>
                  </a:cubicBezTo>
                  <a:cubicBezTo>
                    <a:pt x="264" y="37"/>
                    <a:pt x="271" y="31"/>
                    <a:pt x="271" y="22"/>
                  </a:cubicBezTo>
                  <a:cubicBezTo>
                    <a:pt x="271" y="14"/>
                    <a:pt x="264" y="7"/>
                    <a:pt x="256" y="7"/>
                  </a:cubicBezTo>
                  <a:cubicBezTo>
                    <a:pt x="247" y="7"/>
                    <a:pt x="240" y="13"/>
                    <a:pt x="240" y="22"/>
                  </a:cubicBezTo>
                  <a:close/>
                  <a:moveTo>
                    <a:pt x="313" y="275"/>
                  </a:moveTo>
                  <a:cubicBezTo>
                    <a:pt x="313" y="278"/>
                    <a:pt x="315" y="280"/>
                    <a:pt x="318" y="280"/>
                  </a:cubicBezTo>
                  <a:cubicBezTo>
                    <a:pt x="321" y="280"/>
                    <a:pt x="323" y="278"/>
                    <a:pt x="323" y="275"/>
                  </a:cubicBezTo>
                  <a:cubicBezTo>
                    <a:pt x="323" y="272"/>
                    <a:pt x="321" y="270"/>
                    <a:pt x="318" y="270"/>
                  </a:cubicBezTo>
                  <a:cubicBezTo>
                    <a:pt x="315" y="270"/>
                    <a:pt x="313" y="272"/>
                    <a:pt x="313" y="275"/>
                  </a:cubicBezTo>
                  <a:close/>
                  <a:moveTo>
                    <a:pt x="269" y="138"/>
                  </a:moveTo>
                  <a:cubicBezTo>
                    <a:pt x="269" y="140"/>
                    <a:pt x="270" y="141"/>
                    <a:pt x="272" y="141"/>
                  </a:cubicBezTo>
                  <a:cubicBezTo>
                    <a:pt x="274" y="141"/>
                    <a:pt x="275" y="140"/>
                    <a:pt x="275" y="138"/>
                  </a:cubicBezTo>
                  <a:cubicBezTo>
                    <a:pt x="275" y="136"/>
                    <a:pt x="274" y="134"/>
                    <a:pt x="272" y="134"/>
                  </a:cubicBezTo>
                  <a:cubicBezTo>
                    <a:pt x="270" y="134"/>
                    <a:pt x="269" y="136"/>
                    <a:pt x="269" y="138"/>
                  </a:cubicBezTo>
                  <a:close/>
                  <a:moveTo>
                    <a:pt x="323" y="283"/>
                  </a:moveTo>
                  <a:cubicBezTo>
                    <a:pt x="323" y="291"/>
                    <a:pt x="329" y="298"/>
                    <a:pt x="338" y="298"/>
                  </a:cubicBezTo>
                  <a:cubicBezTo>
                    <a:pt x="346" y="298"/>
                    <a:pt x="353" y="292"/>
                    <a:pt x="353" y="283"/>
                  </a:cubicBezTo>
                  <a:cubicBezTo>
                    <a:pt x="353" y="275"/>
                    <a:pt x="346" y="268"/>
                    <a:pt x="338" y="268"/>
                  </a:cubicBezTo>
                  <a:cubicBezTo>
                    <a:pt x="330" y="268"/>
                    <a:pt x="323" y="275"/>
                    <a:pt x="323" y="283"/>
                  </a:cubicBezTo>
                  <a:close/>
                  <a:moveTo>
                    <a:pt x="262" y="59"/>
                  </a:moveTo>
                  <a:cubicBezTo>
                    <a:pt x="261" y="39"/>
                    <a:pt x="276" y="22"/>
                    <a:pt x="296" y="21"/>
                  </a:cubicBezTo>
                  <a:cubicBezTo>
                    <a:pt x="316" y="19"/>
                    <a:pt x="333" y="35"/>
                    <a:pt x="335" y="55"/>
                  </a:cubicBezTo>
                  <a:cubicBezTo>
                    <a:pt x="336" y="74"/>
                    <a:pt x="321" y="92"/>
                    <a:pt x="301" y="93"/>
                  </a:cubicBezTo>
                  <a:cubicBezTo>
                    <a:pt x="281" y="94"/>
                    <a:pt x="264" y="79"/>
                    <a:pt x="262" y="59"/>
                  </a:cubicBezTo>
                  <a:close/>
                  <a:moveTo>
                    <a:pt x="129" y="166"/>
                  </a:moveTo>
                  <a:cubicBezTo>
                    <a:pt x="128" y="152"/>
                    <a:pt x="138" y="141"/>
                    <a:pt x="151" y="140"/>
                  </a:cubicBezTo>
                  <a:cubicBezTo>
                    <a:pt x="165" y="139"/>
                    <a:pt x="176" y="149"/>
                    <a:pt x="177" y="163"/>
                  </a:cubicBezTo>
                  <a:cubicBezTo>
                    <a:pt x="178" y="176"/>
                    <a:pt x="168" y="187"/>
                    <a:pt x="155" y="188"/>
                  </a:cubicBezTo>
                  <a:cubicBezTo>
                    <a:pt x="141" y="189"/>
                    <a:pt x="130" y="179"/>
                    <a:pt x="129" y="166"/>
                  </a:cubicBezTo>
                  <a:close/>
                  <a:moveTo>
                    <a:pt x="169" y="60"/>
                  </a:moveTo>
                  <a:cubicBezTo>
                    <a:pt x="168" y="47"/>
                    <a:pt x="178" y="35"/>
                    <a:pt x="191" y="34"/>
                  </a:cubicBezTo>
                  <a:cubicBezTo>
                    <a:pt x="205" y="34"/>
                    <a:pt x="216" y="44"/>
                    <a:pt x="217" y="57"/>
                  </a:cubicBezTo>
                  <a:cubicBezTo>
                    <a:pt x="218" y="70"/>
                    <a:pt x="208" y="82"/>
                    <a:pt x="194" y="83"/>
                  </a:cubicBezTo>
                  <a:cubicBezTo>
                    <a:pt x="181" y="83"/>
                    <a:pt x="170" y="73"/>
                    <a:pt x="169" y="60"/>
                  </a:cubicBezTo>
                  <a:close/>
                  <a:moveTo>
                    <a:pt x="257" y="239"/>
                  </a:moveTo>
                  <a:cubicBezTo>
                    <a:pt x="257" y="245"/>
                    <a:pt x="262" y="250"/>
                    <a:pt x="268" y="250"/>
                  </a:cubicBezTo>
                  <a:cubicBezTo>
                    <a:pt x="274" y="250"/>
                    <a:pt x="279" y="246"/>
                    <a:pt x="279" y="240"/>
                  </a:cubicBezTo>
                  <a:cubicBezTo>
                    <a:pt x="279" y="234"/>
                    <a:pt x="274" y="229"/>
                    <a:pt x="268" y="229"/>
                  </a:cubicBezTo>
                  <a:cubicBezTo>
                    <a:pt x="262" y="229"/>
                    <a:pt x="257" y="233"/>
                    <a:pt x="257" y="239"/>
                  </a:cubicBezTo>
                  <a:close/>
                  <a:moveTo>
                    <a:pt x="108" y="105"/>
                  </a:moveTo>
                  <a:cubicBezTo>
                    <a:pt x="108" y="106"/>
                    <a:pt x="109" y="107"/>
                    <a:pt x="110" y="107"/>
                  </a:cubicBezTo>
                  <a:cubicBezTo>
                    <a:pt x="111" y="107"/>
                    <a:pt x="112" y="106"/>
                    <a:pt x="112" y="105"/>
                  </a:cubicBezTo>
                  <a:cubicBezTo>
                    <a:pt x="112" y="104"/>
                    <a:pt x="111" y="103"/>
                    <a:pt x="110" y="103"/>
                  </a:cubicBezTo>
                  <a:cubicBezTo>
                    <a:pt x="109" y="103"/>
                    <a:pt x="108" y="104"/>
                    <a:pt x="108" y="105"/>
                  </a:cubicBezTo>
                  <a:close/>
                  <a:moveTo>
                    <a:pt x="113" y="104"/>
                  </a:moveTo>
                  <a:cubicBezTo>
                    <a:pt x="113" y="106"/>
                    <a:pt x="114" y="107"/>
                    <a:pt x="116" y="107"/>
                  </a:cubicBezTo>
                  <a:cubicBezTo>
                    <a:pt x="118" y="107"/>
                    <a:pt x="120" y="106"/>
                    <a:pt x="120" y="104"/>
                  </a:cubicBezTo>
                  <a:cubicBezTo>
                    <a:pt x="120" y="102"/>
                    <a:pt x="118" y="101"/>
                    <a:pt x="116" y="101"/>
                  </a:cubicBezTo>
                  <a:cubicBezTo>
                    <a:pt x="114" y="101"/>
                    <a:pt x="113" y="102"/>
                    <a:pt x="113" y="104"/>
                  </a:cubicBezTo>
                  <a:close/>
                  <a:moveTo>
                    <a:pt x="143" y="127"/>
                  </a:moveTo>
                  <a:cubicBezTo>
                    <a:pt x="143" y="119"/>
                    <a:pt x="137" y="112"/>
                    <a:pt x="128" y="112"/>
                  </a:cubicBezTo>
                  <a:cubicBezTo>
                    <a:pt x="120" y="112"/>
                    <a:pt x="113" y="118"/>
                    <a:pt x="113" y="127"/>
                  </a:cubicBezTo>
                  <a:cubicBezTo>
                    <a:pt x="113" y="135"/>
                    <a:pt x="119" y="142"/>
                    <a:pt x="128" y="142"/>
                  </a:cubicBezTo>
                  <a:cubicBezTo>
                    <a:pt x="136" y="142"/>
                    <a:pt x="143" y="136"/>
                    <a:pt x="143" y="127"/>
                  </a:cubicBezTo>
                  <a:close/>
                  <a:moveTo>
                    <a:pt x="208" y="86"/>
                  </a:moveTo>
                  <a:cubicBezTo>
                    <a:pt x="208" y="88"/>
                    <a:pt x="209" y="89"/>
                    <a:pt x="211" y="89"/>
                  </a:cubicBezTo>
                  <a:cubicBezTo>
                    <a:pt x="213" y="89"/>
                    <a:pt x="214" y="88"/>
                    <a:pt x="214" y="86"/>
                  </a:cubicBezTo>
                  <a:cubicBezTo>
                    <a:pt x="214" y="84"/>
                    <a:pt x="213" y="82"/>
                    <a:pt x="211" y="82"/>
                  </a:cubicBezTo>
                  <a:cubicBezTo>
                    <a:pt x="209" y="82"/>
                    <a:pt x="208" y="84"/>
                    <a:pt x="208" y="86"/>
                  </a:cubicBezTo>
                  <a:close/>
                  <a:moveTo>
                    <a:pt x="205" y="188"/>
                  </a:moveTo>
                  <a:cubicBezTo>
                    <a:pt x="205" y="189"/>
                    <a:pt x="206" y="190"/>
                    <a:pt x="207" y="190"/>
                  </a:cubicBezTo>
                  <a:cubicBezTo>
                    <a:pt x="208" y="190"/>
                    <a:pt x="209" y="190"/>
                    <a:pt x="209" y="188"/>
                  </a:cubicBezTo>
                  <a:cubicBezTo>
                    <a:pt x="209" y="187"/>
                    <a:pt x="208" y="187"/>
                    <a:pt x="207" y="187"/>
                  </a:cubicBezTo>
                  <a:cubicBezTo>
                    <a:pt x="206" y="187"/>
                    <a:pt x="205" y="187"/>
                    <a:pt x="205" y="188"/>
                  </a:cubicBezTo>
                  <a:close/>
                  <a:moveTo>
                    <a:pt x="230" y="218"/>
                  </a:moveTo>
                  <a:cubicBezTo>
                    <a:pt x="230" y="219"/>
                    <a:pt x="231" y="220"/>
                    <a:pt x="232" y="220"/>
                  </a:cubicBezTo>
                  <a:cubicBezTo>
                    <a:pt x="233" y="220"/>
                    <a:pt x="233" y="219"/>
                    <a:pt x="234" y="218"/>
                  </a:cubicBezTo>
                  <a:cubicBezTo>
                    <a:pt x="234" y="217"/>
                    <a:pt x="233" y="216"/>
                    <a:pt x="232" y="216"/>
                  </a:cubicBezTo>
                  <a:cubicBezTo>
                    <a:pt x="231" y="216"/>
                    <a:pt x="230" y="217"/>
                    <a:pt x="230" y="218"/>
                  </a:cubicBezTo>
                  <a:close/>
                  <a:moveTo>
                    <a:pt x="250" y="225"/>
                  </a:moveTo>
                  <a:cubicBezTo>
                    <a:pt x="250" y="227"/>
                    <a:pt x="251" y="227"/>
                    <a:pt x="252" y="227"/>
                  </a:cubicBezTo>
                  <a:cubicBezTo>
                    <a:pt x="253" y="227"/>
                    <a:pt x="254" y="227"/>
                    <a:pt x="254" y="226"/>
                  </a:cubicBezTo>
                  <a:cubicBezTo>
                    <a:pt x="254" y="225"/>
                    <a:pt x="253" y="224"/>
                    <a:pt x="252" y="224"/>
                  </a:cubicBezTo>
                  <a:cubicBezTo>
                    <a:pt x="251" y="224"/>
                    <a:pt x="250" y="224"/>
                    <a:pt x="250" y="225"/>
                  </a:cubicBezTo>
                  <a:close/>
                  <a:moveTo>
                    <a:pt x="277" y="207"/>
                  </a:moveTo>
                  <a:cubicBezTo>
                    <a:pt x="277" y="208"/>
                    <a:pt x="277" y="209"/>
                    <a:pt x="279" y="209"/>
                  </a:cubicBezTo>
                  <a:cubicBezTo>
                    <a:pt x="280" y="209"/>
                    <a:pt x="280" y="208"/>
                    <a:pt x="280" y="207"/>
                  </a:cubicBezTo>
                  <a:cubicBezTo>
                    <a:pt x="280" y="206"/>
                    <a:pt x="280" y="205"/>
                    <a:pt x="279" y="205"/>
                  </a:cubicBezTo>
                  <a:cubicBezTo>
                    <a:pt x="278" y="205"/>
                    <a:pt x="277" y="206"/>
                    <a:pt x="277" y="207"/>
                  </a:cubicBezTo>
                  <a:close/>
                  <a:moveTo>
                    <a:pt x="277" y="175"/>
                  </a:moveTo>
                  <a:cubicBezTo>
                    <a:pt x="277" y="176"/>
                    <a:pt x="277" y="177"/>
                    <a:pt x="278" y="177"/>
                  </a:cubicBezTo>
                  <a:cubicBezTo>
                    <a:pt x="279" y="177"/>
                    <a:pt x="280" y="176"/>
                    <a:pt x="280" y="175"/>
                  </a:cubicBezTo>
                  <a:cubicBezTo>
                    <a:pt x="280" y="174"/>
                    <a:pt x="280" y="173"/>
                    <a:pt x="278" y="173"/>
                  </a:cubicBezTo>
                  <a:cubicBezTo>
                    <a:pt x="277" y="173"/>
                    <a:pt x="277" y="174"/>
                    <a:pt x="277" y="175"/>
                  </a:cubicBezTo>
                  <a:close/>
                  <a:moveTo>
                    <a:pt x="225" y="155"/>
                  </a:moveTo>
                  <a:cubicBezTo>
                    <a:pt x="225" y="156"/>
                    <a:pt x="226" y="156"/>
                    <a:pt x="227" y="156"/>
                  </a:cubicBezTo>
                  <a:cubicBezTo>
                    <a:pt x="228" y="157"/>
                    <a:pt x="229" y="156"/>
                    <a:pt x="229" y="155"/>
                  </a:cubicBezTo>
                  <a:cubicBezTo>
                    <a:pt x="229" y="154"/>
                    <a:pt x="228" y="153"/>
                    <a:pt x="227" y="153"/>
                  </a:cubicBezTo>
                  <a:cubicBezTo>
                    <a:pt x="226" y="153"/>
                    <a:pt x="225" y="154"/>
                    <a:pt x="225" y="155"/>
                  </a:cubicBezTo>
                  <a:close/>
                  <a:moveTo>
                    <a:pt x="235" y="152"/>
                  </a:moveTo>
                  <a:cubicBezTo>
                    <a:pt x="235" y="153"/>
                    <a:pt x="236" y="154"/>
                    <a:pt x="237" y="154"/>
                  </a:cubicBezTo>
                  <a:cubicBezTo>
                    <a:pt x="238" y="154"/>
                    <a:pt x="239" y="153"/>
                    <a:pt x="239" y="152"/>
                  </a:cubicBezTo>
                  <a:cubicBezTo>
                    <a:pt x="239" y="151"/>
                    <a:pt x="238" y="150"/>
                    <a:pt x="237" y="150"/>
                  </a:cubicBezTo>
                  <a:cubicBezTo>
                    <a:pt x="236" y="150"/>
                    <a:pt x="235" y="151"/>
                    <a:pt x="235" y="152"/>
                  </a:cubicBezTo>
                  <a:close/>
                  <a:moveTo>
                    <a:pt x="243" y="166"/>
                  </a:moveTo>
                  <a:cubicBezTo>
                    <a:pt x="243" y="167"/>
                    <a:pt x="244" y="168"/>
                    <a:pt x="245" y="168"/>
                  </a:cubicBezTo>
                  <a:cubicBezTo>
                    <a:pt x="246" y="168"/>
                    <a:pt x="247" y="167"/>
                    <a:pt x="247" y="166"/>
                  </a:cubicBezTo>
                  <a:cubicBezTo>
                    <a:pt x="247" y="165"/>
                    <a:pt x="246" y="164"/>
                    <a:pt x="245" y="164"/>
                  </a:cubicBezTo>
                  <a:cubicBezTo>
                    <a:pt x="244" y="164"/>
                    <a:pt x="243" y="165"/>
                    <a:pt x="243" y="166"/>
                  </a:cubicBezTo>
                  <a:close/>
                  <a:moveTo>
                    <a:pt x="265" y="121"/>
                  </a:moveTo>
                  <a:cubicBezTo>
                    <a:pt x="265" y="122"/>
                    <a:pt x="266" y="123"/>
                    <a:pt x="267" y="123"/>
                  </a:cubicBezTo>
                  <a:cubicBezTo>
                    <a:pt x="268" y="123"/>
                    <a:pt x="269" y="122"/>
                    <a:pt x="269" y="121"/>
                  </a:cubicBezTo>
                  <a:cubicBezTo>
                    <a:pt x="269" y="120"/>
                    <a:pt x="268" y="119"/>
                    <a:pt x="267" y="119"/>
                  </a:cubicBezTo>
                  <a:cubicBezTo>
                    <a:pt x="266" y="119"/>
                    <a:pt x="265" y="120"/>
                    <a:pt x="265" y="121"/>
                  </a:cubicBezTo>
                  <a:close/>
                  <a:moveTo>
                    <a:pt x="239" y="136"/>
                  </a:moveTo>
                  <a:cubicBezTo>
                    <a:pt x="239" y="137"/>
                    <a:pt x="240" y="138"/>
                    <a:pt x="241" y="138"/>
                  </a:cubicBezTo>
                  <a:cubicBezTo>
                    <a:pt x="242" y="138"/>
                    <a:pt x="243" y="137"/>
                    <a:pt x="243" y="136"/>
                  </a:cubicBezTo>
                  <a:cubicBezTo>
                    <a:pt x="243" y="135"/>
                    <a:pt x="242" y="134"/>
                    <a:pt x="241" y="134"/>
                  </a:cubicBezTo>
                  <a:cubicBezTo>
                    <a:pt x="240" y="134"/>
                    <a:pt x="240" y="135"/>
                    <a:pt x="239" y="136"/>
                  </a:cubicBezTo>
                  <a:close/>
                  <a:moveTo>
                    <a:pt x="220" y="79"/>
                  </a:moveTo>
                  <a:cubicBezTo>
                    <a:pt x="220" y="80"/>
                    <a:pt x="221" y="80"/>
                    <a:pt x="222" y="80"/>
                  </a:cubicBezTo>
                  <a:cubicBezTo>
                    <a:pt x="223" y="80"/>
                    <a:pt x="224" y="80"/>
                    <a:pt x="224" y="79"/>
                  </a:cubicBezTo>
                  <a:cubicBezTo>
                    <a:pt x="224" y="78"/>
                    <a:pt x="223" y="77"/>
                    <a:pt x="222" y="77"/>
                  </a:cubicBezTo>
                  <a:cubicBezTo>
                    <a:pt x="221" y="77"/>
                    <a:pt x="220" y="78"/>
                    <a:pt x="220" y="79"/>
                  </a:cubicBezTo>
                  <a:close/>
                  <a:moveTo>
                    <a:pt x="244" y="81"/>
                  </a:moveTo>
                  <a:cubicBezTo>
                    <a:pt x="244" y="82"/>
                    <a:pt x="244" y="82"/>
                    <a:pt x="245" y="82"/>
                  </a:cubicBezTo>
                  <a:cubicBezTo>
                    <a:pt x="246" y="82"/>
                    <a:pt x="247" y="82"/>
                    <a:pt x="247" y="81"/>
                  </a:cubicBezTo>
                  <a:cubicBezTo>
                    <a:pt x="247" y="80"/>
                    <a:pt x="246" y="79"/>
                    <a:pt x="245" y="79"/>
                  </a:cubicBezTo>
                  <a:cubicBezTo>
                    <a:pt x="244" y="79"/>
                    <a:pt x="244" y="79"/>
                    <a:pt x="244" y="81"/>
                  </a:cubicBezTo>
                  <a:close/>
                  <a:moveTo>
                    <a:pt x="262" y="79"/>
                  </a:moveTo>
                  <a:cubicBezTo>
                    <a:pt x="262" y="80"/>
                    <a:pt x="263" y="81"/>
                    <a:pt x="264" y="81"/>
                  </a:cubicBezTo>
                  <a:cubicBezTo>
                    <a:pt x="265" y="81"/>
                    <a:pt x="266" y="80"/>
                    <a:pt x="266" y="79"/>
                  </a:cubicBezTo>
                  <a:cubicBezTo>
                    <a:pt x="266" y="78"/>
                    <a:pt x="265" y="77"/>
                    <a:pt x="264" y="77"/>
                  </a:cubicBezTo>
                  <a:cubicBezTo>
                    <a:pt x="263" y="77"/>
                    <a:pt x="262" y="78"/>
                    <a:pt x="262" y="79"/>
                  </a:cubicBezTo>
                  <a:close/>
                  <a:moveTo>
                    <a:pt x="251" y="81"/>
                  </a:moveTo>
                  <a:cubicBezTo>
                    <a:pt x="251" y="83"/>
                    <a:pt x="253" y="85"/>
                    <a:pt x="255" y="85"/>
                  </a:cubicBezTo>
                  <a:cubicBezTo>
                    <a:pt x="257" y="85"/>
                    <a:pt x="258" y="83"/>
                    <a:pt x="258" y="81"/>
                  </a:cubicBezTo>
                  <a:cubicBezTo>
                    <a:pt x="258" y="80"/>
                    <a:pt x="257" y="78"/>
                    <a:pt x="255" y="78"/>
                  </a:cubicBezTo>
                  <a:cubicBezTo>
                    <a:pt x="253" y="78"/>
                    <a:pt x="252" y="79"/>
                    <a:pt x="251" y="81"/>
                  </a:cubicBezTo>
                  <a:close/>
                  <a:moveTo>
                    <a:pt x="260" y="86"/>
                  </a:moveTo>
                  <a:cubicBezTo>
                    <a:pt x="260" y="88"/>
                    <a:pt x="261" y="90"/>
                    <a:pt x="263" y="90"/>
                  </a:cubicBezTo>
                  <a:cubicBezTo>
                    <a:pt x="265" y="90"/>
                    <a:pt x="266" y="88"/>
                    <a:pt x="266" y="86"/>
                  </a:cubicBezTo>
                  <a:cubicBezTo>
                    <a:pt x="266" y="84"/>
                    <a:pt x="265" y="83"/>
                    <a:pt x="263" y="83"/>
                  </a:cubicBezTo>
                  <a:cubicBezTo>
                    <a:pt x="261" y="83"/>
                    <a:pt x="260" y="84"/>
                    <a:pt x="260" y="86"/>
                  </a:cubicBezTo>
                  <a:close/>
                  <a:moveTo>
                    <a:pt x="221" y="194"/>
                  </a:moveTo>
                  <a:cubicBezTo>
                    <a:pt x="221" y="196"/>
                    <a:pt x="222" y="198"/>
                    <a:pt x="224" y="198"/>
                  </a:cubicBezTo>
                  <a:cubicBezTo>
                    <a:pt x="226" y="198"/>
                    <a:pt x="228" y="196"/>
                    <a:pt x="228" y="194"/>
                  </a:cubicBezTo>
                  <a:cubicBezTo>
                    <a:pt x="228" y="192"/>
                    <a:pt x="226" y="191"/>
                    <a:pt x="224" y="191"/>
                  </a:cubicBezTo>
                  <a:cubicBezTo>
                    <a:pt x="222" y="191"/>
                    <a:pt x="221" y="192"/>
                    <a:pt x="221" y="194"/>
                  </a:cubicBezTo>
                  <a:close/>
                  <a:moveTo>
                    <a:pt x="221" y="237"/>
                  </a:moveTo>
                  <a:cubicBezTo>
                    <a:pt x="221" y="239"/>
                    <a:pt x="223" y="241"/>
                    <a:pt x="225" y="241"/>
                  </a:cubicBezTo>
                  <a:cubicBezTo>
                    <a:pt x="227" y="241"/>
                    <a:pt x="228" y="239"/>
                    <a:pt x="228" y="237"/>
                  </a:cubicBezTo>
                  <a:cubicBezTo>
                    <a:pt x="228" y="235"/>
                    <a:pt x="227" y="234"/>
                    <a:pt x="225" y="234"/>
                  </a:cubicBezTo>
                  <a:cubicBezTo>
                    <a:pt x="223" y="234"/>
                    <a:pt x="221" y="235"/>
                    <a:pt x="221" y="237"/>
                  </a:cubicBezTo>
                  <a:close/>
                  <a:moveTo>
                    <a:pt x="278" y="151"/>
                  </a:moveTo>
                  <a:cubicBezTo>
                    <a:pt x="278" y="153"/>
                    <a:pt x="279" y="155"/>
                    <a:pt x="281" y="155"/>
                  </a:cubicBezTo>
                  <a:cubicBezTo>
                    <a:pt x="283" y="155"/>
                    <a:pt x="284" y="153"/>
                    <a:pt x="284" y="152"/>
                  </a:cubicBezTo>
                  <a:cubicBezTo>
                    <a:pt x="284" y="150"/>
                    <a:pt x="283" y="148"/>
                    <a:pt x="281" y="148"/>
                  </a:cubicBezTo>
                  <a:cubicBezTo>
                    <a:pt x="279" y="148"/>
                    <a:pt x="278" y="150"/>
                    <a:pt x="278" y="151"/>
                  </a:cubicBezTo>
                  <a:close/>
                  <a:moveTo>
                    <a:pt x="224" y="83"/>
                  </a:moveTo>
                  <a:cubicBezTo>
                    <a:pt x="224" y="85"/>
                    <a:pt x="226" y="87"/>
                    <a:pt x="227" y="87"/>
                  </a:cubicBezTo>
                  <a:cubicBezTo>
                    <a:pt x="229" y="87"/>
                    <a:pt x="231" y="85"/>
                    <a:pt x="231" y="83"/>
                  </a:cubicBezTo>
                  <a:cubicBezTo>
                    <a:pt x="231" y="82"/>
                    <a:pt x="229" y="80"/>
                    <a:pt x="228" y="80"/>
                  </a:cubicBezTo>
                  <a:cubicBezTo>
                    <a:pt x="226" y="80"/>
                    <a:pt x="224" y="81"/>
                    <a:pt x="224" y="83"/>
                  </a:cubicBezTo>
                  <a:close/>
                  <a:moveTo>
                    <a:pt x="216" y="85"/>
                  </a:moveTo>
                  <a:cubicBezTo>
                    <a:pt x="216" y="87"/>
                    <a:pt x="217" y="88"/>
                    <a:pt x="219" y="88"/>
                  </a:cubicBezTo>
                  <a:cubicBezTo>
                    <a:pt x="221" y="88"/>
                    <a:pt x="222" y="87"/>
                    <a:pt x="222" y="85"/>
                  </a:cubicBezTo>
                  <a:cubicBezTo>
                    <a:pt x="222" y="83"/>
                    <a:pt x="221" y="82"/>
                    <a:pt x="219" y="81"/>
                  </a:cubicBezTo>
                  <a:cubicBezTo>
                    <a:pt x="217" y="81"/>
                    <a:pt x="216" y="83"/>
                    <a:pt x="216" y="85"/>
                  </a:cubicBezTo>
                  <a:close/>
                  <a:moveTo>
                    <a:pt x="235" y="215"/>
                  </a:moveTo>
                  <a:cubicBezTo>
                    <a:pt x="235" y="216"/>
                    <a:pt x="237" y="218"/>
                    <a:pt x="239" y="218"/>
                  </a:cubicBezTo>
                  <a:cubicBezTo>
                    <a:pt x="241" y="218"/>
                    <a:pt x="242" y="217"/>
                    <a:pt x="242" y="215"/>
                  </a:cubicBezTo>
                  <a:cubicBezTo>
                    <a:pt x="242" y="213"/>
                    <a:pt x="241" y="211"/>
                    <a:pt x="239" y="211"/>
                  </a:cubicBezTo>
                  <a:cubicBezTo>
                    <a:pt x="237" y="211"/>
                    <a:pt x="235" y="213"/>
                    <a:pt x="235" y="215"/>
                  </a:cubicBezTo>
                  <a:close/>
                  <a:moveTo>
                    <a:pt x="277" y="229"/>
                  </a:moveTo>
                  <a:cubicBezTo>
                    <a:pt x="277" y="231"/>
                    <a:pt x="278" y="232"/>
                    <a:pt x="280" y="232"/>
                  </a:cubicBezTo>
                  <a:cubicBezTo>
                    <a:pt x="282" y="232"/>
                    <a:pt x="284" y="231"/>
                    <a:pt x="284" y="229"/>
                  </a:cubicBezTo>
                  <a:cubicBezTo>
                    <a:pt x="284" y="227"/>
                    <a:pt x="282" y="226"/>
                    <a:pt x="280" y="226"/>
                  </a:cubicBezTo>
                  <a:cubicBezTo>
                    <a:pt x="278" y="226"/>
                    <a:pt x="277" y="227"/>
                    <a:pt x="277" y="229"/>
                  </a:cubicBezTo>
                  <a:close/>
                  <a:moveTo>
                    <a:pt x="247" y="219"/>
                  </a:moveTo>
                  <a:cubicBezTo>
                    <a:pt x="247" y="221"/>
                    <a:pt x="248" y="223"/>
                    <a:pt x="250" y="223"/>
                  </a:cubicBezTo>
                  <a:cubicBezTo>
                    <a:pt x="252" y="223"/>
                    <a:pt x="254" y="221"/>
                    <a:pt x="254" y="219"/>
                  </a:cubicBezTo>
                  <a:cubicBezTo>
                    <a:pt x="254" y="218"/>
                    <a:pt x="252" y="216"/>
                    <a:pt x="250" y="216"/>
                  </a:cubicBezTo>
                  <a:cubicBezTo>
                    <a:pt x="248" y="216"/>
                    <a:pt x="247" y="217"/>
                    <a:pt x="247" y="219"/>
                  </a:cubicBezTo>
                  <a:close/>
                  <a:moveTo>
                    <a:pt x="209" y="168"/>
                  </a:moveTo>
                  <a:cubicBezTo>
                    <a:pt x="209" y="169"/>
                    <a:pt x="210" y="170"/>
                    <a:pt x="211" y="170"/>
                  </a:cubicBezTo>
                  <a:cubicBezTo>
                    <a:pt x="212" y="170"/>
                    <a:pt x="213" y="169"/>
                    <a:pt x="213" y="168"/>
                  </a:cubicBezTo>
                  <a:cubicBezTo>
                    <a:pt x="213" y="167"/>
                    <a:pt x="212" y="166"/>
                    <a:pt x="211" y="166"/>
                  </a:cubicBezTo>
                  <a:cubicBezTo>
                    <a:pt x="210" y="166"/>
                    <a:pt x="209" y="167"/>
                    <a:pt x="209" y="168"/>
                  </a:cubicBezTo>
                  <a:close/>
                  <a:moveTo>
                    <a:pt x="207" y="139"/>
                  </a:moveTo>
                  <a:cubicBezTo>
                    <a:pt x="207" y="140"/>
                    <a:pt x="207" y="141"/>
                    <a:pt x="209" y="141"/>
                  </a:cubicBezTo>
                  <a:cubicBezTo>
                    <a:pt x="210" y="141"/>
                    <a:pt x="210" y="140"/>
                    <a:pt x="210" y="139"/>
                  </a:cubicBezTo>
                  <a:cubicBezTo>
                    <a:pt x="210" y="138"/>
                    <a:pt x="210" y="137"/>
                    <a:pt x="209" y="137"/>
                  </a:cubicBezTo>
                  <a:cubicBezTo>
                    <a:pt x="208" y="137"/>
                    <a:pt x="207" y="138"/>
                    <a:pt x="207" y="139"/>
                  </a:cubicBezTo>
                  <a:close/>
                  <a:moveTo>
                    <a:pt x="209" y="146"/>
                  </a:moveTo>
                  <a:cubicBezTo>
                    <a:pt x="209" y="148"/>
                    <a:pt x="210" y="150"/>
                    <a:pt x="212" y="150"/>
                  </a:cubicBezTo>
                  <a:cubicBezTo>
                    <a:pt x="214" y="150"/>
                    <a:pt x="215" y="148"/>
                    <a:pt x="215" y="146"/>
                  </a:cubicBezTo>
                  <a:cubicBezTo>
                    <a:pt x="215" y="144"/>
                    <a:pt x="214" y="143"/>
                    <a:pt x="212" y="143"/>
                  </a:cubicBezTo>
                  <a:cubicBezTo>
                    <a:pt x="210" y="143"/>
                    <a:pt x="209" y="144"/>
                    <a:pt x="209" y="146"/>
                  </a:cubicBezTo>
                  <a:close/>
                  <a:moveTo>
                    <a:pt x="231" y="174"/>
                  </a:moveTo>
                  <a:cubicBezTo>
                    <a:pt x="231" y="175"/>
                    <a:pt x="232" y="176"/>
                    <a:pt x="233" y="176"/>
                  </a:cubicBezTo>
                  <a:cubicBezTo>
                    <a:pt x="234" y="176"/>
                    <a:pt x="235" y="175"/>
                    <a:pt x="235" y="174"/>
                  </a:cubicBezTo>
                  <a:cubicBezTo>
                    <a:pt x="235" y="173"/>
                    <a:pt x="234" y="172"/>
                    <a:pt x="233" y="172"/>
                  </a:cubicBezTo>
                  <a:cubicBezTo>
                    <a:pt x="232" y="172"/>
                    <a:pt x="231" y="173"/>
                    <a:pt x="231" y="174"/>
                  </a:cubicBezTo>
                  <a:close/>
                  <a:moveTo>
                    <a:pt x="187" y="86"/>
                  </a:moveTo>
                  <a:cubicBezTo>
                    <a:pt x="187" y="87"/>
                    <a:pt x="188" y="88"/>
                    <a:pt x="189" y="88"/>
                  </a:cubicBezTo>
                  <a:cubicBezTo>
                    <a:pt x="190" y="88"/>
                    <a:pt x="190" y="87"/>
                    <a:pt x="191" y="86"/>
                  </a:cubicBezTo>
                  <a:cubicBezTo>
                    <a:pt x="191" y="85"/>
                    <a:pt x="190" y="84"/>
                    <a:pt x="189" y="84"/>
                  </a:cubicBezTo>
                  <a:cubicBezTo>
                    <a:pt x="188" y="84"/>
                    <a:pt x="187" y="85"/>
                    <a:pt x="187" y="86"/>
                  </a:cubicBezTo>
                  <a:close/>
                  <a:moveTo>
                    <a:pt x="215" y="115"/>
                  </a:moveTo>
                  <a:cubicBezTo>
                    <a:pt x="215" y="116"/>
                    <a:pt x="216" y="117"/>
                    <a:pt x="217" y="117"/>
                  </a:cubicBezTo>
                  <a:cubicBezTo>
                    <a:pt x="218" y="117"/>
                    <a:pt x="219" y="116"/>
                    <a:pt x="219" y="115"/>
                  </a:cubicBezTo>
                  <a:cubicBezTo>
                    <a:pt x="219" y="114"/>
                    <a:pt x="218" y="113"/>
                    <a:pt x="217" y="113"/>
                  </a:cubicBezTo>
                  <a:cubicBezTo>
                    <a:pt x="216" y="113"/>
                    <a:pt x="215" y="114"/>
                    <a:pt x="215" y="115"/>
                  </a:cubicBezTo>
                  <a:close/>
                  <a:moveTo>
                    <a:pt x="222" y="127"/>
                  </a:moveTo>
                  <a:cubicBezTo>
                    <a:pt x="222" y="128"/>
                    <a:pt x="223" y="129"/>
                    <a:pt x="224" y="129"/>
                  </a:cubicBezTo>
                  <a:cubicBezTo>
                    <a:pt x="225" y="129"/>
                    <a:pt x="226" y="128"/>
                    <a:pt x="226" y="127"/>
                  </a:cubicBezTo>
                  <a:cubicBezTo>
                    <a:pt x="226" y="126"/>
                    <a:pt x="225" y="125"/>
                    <a:pt x="224" y="125"/>
                  </a:cubicBezTo>
                  <a:cubicBezTo>
                    <a:pt x="223" y="125"/>
                    <a:pt x="222" y="126"/>
                    <a:pt x="222" y="127"/>
                  </a:cubicBezTo>
                  <a:close/>
                  <a:moveTo>
                    <a:pt x="203" y="113"/>
                  </a:moveTo>
                  <a:cubicBezTo>
                    <a:pt x="203" y="114"/>
                    <a:pt x="203" y="115"/>
                    <a:pt x="204" y="115"/>
                  </a:cubicBezTo>
                  <a:cubicBezTo>
                    <a:pt x="205" y="115"/>
                    <a:pt x="206" y="114"/>
                    <a:pt x="206" y="113"/>
                  </a:cubicBezTo>
                  <a:cubicBezTo>
                    <a:pt x="206" y="112"/>
                    <a:pt x="205" y="111"/>
                    <a:pt x="204" y="111"/>
                  </a:cubicBezTo>
                  <a:cubicBezTo>
                    <a:pt x="203" y="111"/>
                    <a:pt x="203" y="112"/>
                    <a:pt x="203" y="113"/>
                  </a:cubicBezTo>
                  <a:close/>
                  <a:moveTo>
                    <a:pt x="285" y="148"/>
                  </a:moveTo>
                  <a:cubicBezTo>
                    <a:pt x="285" y="151"/>
                    <a:pt x="288" y="153"/>
                    <a:pt x="291" y="153"/>
                  </a:cubicBezTo>
                  <a:cubicBezTo>
                    <a:pt x="294" y="154"/>
                    <a:pt x="296" y="151"/>
                    <a:pt x="296" y="148"/>
                  </a:cubicBezTo>
                  <a:cubicBezTo>
                    <a:pt x="296" y="145"/>
                    <a:pt x="294" y="143"/>
                    <a:pt x="291" y="143"/>
                  </a:cubicBezTo>
                  <a:cubicBezTo>
                    <a:pt x="288" y="143"/>
                    <a:pt x="285" y="145"/>
                    <a:pt x="285" y="148"/>
                  </a:cubicBezTo>
                  <a:close/>
                  <a:moveTo>
                    <a:pt x="259" y="130"/>
                  </a:moveTo>
                  <a:cubicBezTo>
                    <a:pt x="259" y="132"/>
                    <a:pt x="261" y="135"/>
                    <a:pt x="264" y="135"/>
                  </a:cubicBezTo>
                  <a:cubicBezTo>
                    <a:pt x="267" y="135"/>
                    <a:pt x="270" y="133"/>
                    <a:pt x="270" y="130"/>
                  </a:cubicBezTo>
                  <a:cubicBezTo>
                    <a:pt x="270" y="127"/>
                    <a:pt x="267" y="124"/>
                    <a:pt x="264" y="124"/>
                  </a:cubicBezTo>
                  <a:cubicBezTo>
                    <a:pt x="261" y="124"/>
                    <a:pt x="259" y="127"/>
                    <a:pt x="259" y="130"/>
                  </a:cubicBezTo>
                  <a:close/>
                  <a:moveTo>
                    <a:pt x="198" y="171"/>
                  </a:moveTo>
                  <a:cubicBezTo>
                    <a:pt x="198" y="174"/>
                    <a:pt x="200" y="176"/>
                    <a:pt x="203" y="176"/>
                  </a:cubicBezTo>
                  <a:cubicBezTo>
                    <a:pt x="206" y="176"/>
                    <a:pt x="208" y="174"/>
                    <a:pt x="208" y="171"/>
                  </a:cubicBezTo>
                  <a:cubicBezTo>
                    <a:pt x="208" y="168"/>
                    <a:pt x="206" y="165"/>
                    <a:pt x="203" y="165"/>
                  </a:cubicBezTo>
                  <a:cubicBezTo>
                    <a:pt x="200" y="165"/>
                    <a:pt x="198" y="168"/>
                    <a:pt x="198" y="171"/>
                  </a:cubicBezTo>
                  <a:close/>
                  <a:moveTo>
                    <a:pt x="208" y="130"/>
                  </a:moveTo>
                  <a:cubicBezTo>
                    <a:pt x="208" y="133"/>
                    <a:pt x="210" y="135"/>
                    <a:pt x="213" y="136"/>
                  </a:cubicBezTo>
                  <a:cubicBezTo>
                    <a:pt x="216" y="136"/>
                    <a:pt x="219" y="133"/>
                    <a:pt x="219" y="130"/>
                  </a:cubicBezTo>
                  <a:cubicBezTo>
                    <a:pt x="219" y="127"/>
                    <a:pt x="216" y="125"/>
                    <a:pt x="213" y="125"/>
                  </a:cubicBezTo>
                  <a:cubicBezTo>
                    <a:pt x="210" y="125"/>
                    <a:pt x="208" y="127"/>
                    <a:pt x="208" y="130"/>
                  </a:cubicBezTo>
                  <a:close/>
                  <a:moveTo>
                    <a:pt x="210" y="159"/>
                  </a:moveTo>
                  <a:cubicBezTo>
                    <a:pt x="210" y="163"/>
                    <a:pt x="213" y="166"/>
                    <a:pt x="217" y="166"/>
                  </a:cubicBezTo>
                  <a:cubicBezTo>
                    <a:pt x="221" y="166"/>
                    <a:pt x="224" y="163"/>
                    <a:pt x="224" y="159"/>
                  </a:cubicBezTo>
                  <a:cubicBezTo>
                    <a:pt x="224" y="155"/>
                    <a:pt x="221" y="151"/>
                    <a:pt x="217" y="151"/>
                  </a:cubicBezTo>
                  <a:cubicBezTo>
                    <a:pt x="213" y="151"/>
                    <a:pt x="210" y="155"/>
                    <a:pt x="210" y="159"/>
                  </a:cubicBezTo>
                  <a:close/>
                  <a:moveTo>
                    <a:pt x="227" y="163"/>
                  </a:moveTo>
                  <a:cubicBezTo>
                    <a:pt x="227" y="167"/>
                    <a:pt x="230" y="170"/>
                    <a:pt x="234" y="170"/>
                  </a:cubicBezTo>
                  <a:cubicBezTo>
                    <a:pt x="238" y="170"/>
                    <a:pt x="241" y="167"/>
                    <a:pt x="241" y="163"/>
                  </a:cubicBezTo>
                  <a:cubicBezTo>
                    <a:pt x="241" y="159"/>
                    <a:pt x="238" y="155"/>
                    <a:pt x="234" y="155"/>
                  </a:cubicBezTo>
                  <a:cubicBezTo>
                    <a:pt x="230" y="155"/>
                    <a:pt x="227" y="159"/>
                    <a:pt x="227" y="163"/>
                  </a:cubicBezTo>
                  <a:close/>
                  <a:moveTo>
                    <a:pt x="267" y="163"/>
                  </a:moveTo>
                  <a:cubicBezTo>
                    <a:pt x="267" y="167"/>
                    <a:pt x="270" y="170"/>
                    <a:pt x="274" y="171"/>
                  </a:cubicBezTo>
                  <a:cubicBezTo>
                    <a:pt x="279" y="171"/>
                    <a:pt x="282" y="167"/>
                    <a:pt x="282" y="163"/>
                  </a:cubicBezTo>
                  <a:cubicBezTo>
                    <a:pt x="282" y="159"/>
                    <a:pt x="279" y="156"/>
                    <a:pt x="275" y="156"/>
                  </a:cubicBezTo>
                  <a:cubicBezTo>
                    <a:pt x="271" y="156"/>
                    <a:pt x="267" y="159"/>
                    <a:pt x="267" y="163"/>
                  </a:cubicBezTo>
                  <a:close/>
                  <a:moveTo>
                    <a:pt x="190" y="184"/>
                  </a:moveTo>
                  <a:cubicBezTo>
                    <a:pt x="190" y="188"/>
                    <a:pt x="193" y="191"/>
                    <a:pt x="197" y="191"/>
                  </a:cubicBezTo>
                  <a:cubicBezTo>
                    <a:pt x="201" y="191"/>
                    <a:pt x="204" y="188"/>
                    <a:pt x="204" y="184"/>
                  </a:cubicBezTo>
                  <a:cubicBezTo>
                    <a:pt x="205" y="180"/>
                    <a:pt x="201" y="176"/>
                    <a:pt x="197" y="176"/>
                  </a:cubicBezTo>
                  <a:cubicBezTo>
                    <a:pt x="193" y="176"/>
                    <a:pt x="190" y="180"/>
                    <a:pt x="190" y="184"/>
                  </a:cubicBezTo>
                  <a:close/>
                  <a:moveTo>
                    <a:pt x="319" y="357"/>
                  </a:moveTo>
                  <a:cubicBezTo>
                    <a:pt x="319" y="366"/>
                    <a:pt x="326" y="373"/>
                    <a:pt x="335" y="373"/>
                  </a:cubicBezTo>
                  <a:cubicBezTo>
                    <a:pt x="343" y="373"/>
                    <a:pt x="350" y="366"/>
                    <a:pt x="350" y="358"/>
                  </a:cubicBezTo>
                  <a:cubicBezTo>
                    <a:pt x="350" y="349"/>
                    <a:pt x="343" y="342"/>
                    <a:pt x="335" y="342"/>
                  </a:cubicBezTo>
                  <a:cubicBezTo>
                    <a:pt x="326" y="342"/>
                    <a:pt x="320" y="349"/>
                    <a:pt x="319" y="357"/>
                  </a:cubicBezTo>
                  <a:close/>
                  <a:moveTo>
                    <a:pt x="228" y="230"/>
                  </a:moveTo>
                  <a:cubicBezTo>
                    <a:pt x="228" y="236"/>
                    <a:pt x="233" y="241"/>
                    <a:pt x="239" y="241"/>
                  </a:cubicBezTo>
                  <a:cubicBezTo>
                    <a:pt x="245" y="241"/>
                    <a:pt x="250" y="236"/>
                    <a:pt x="250" y="230"/>
                  </a:cubicBezTo>
                  <a:cubicBezTo>
                    <a:pt x="250" y="224"/>
                    <a:pt x="245" y="219"/>
                    <a:pt x="239" y="219"/>
                  </a:cubicBezTo>
                  <a:cubicBezTo>
                    <a:pt x="233" y="219"/>
                    <a:pt x="228" y="224"/>
                    <a:pt x="228" y="230"/>
                  </a:cubicBezTo>
                  <a:close/>
                  <a:moveTo>
                    <a:pt x="208" y="179"/>
                  </a:moveTo>
                  <a:cubicBezTo>
                    <a:pt x="208" y="185"/>
                    <a:pt x="213" y="190"/>
                    <a:pt x="219" y="190"/>
                  </a:cubicBezTo>
                  <a:cubicBezTo>
                    <a:pt x="225" y="190"/>
                    <a:pt x="230" y="186"/>
                    <a:pt x="230" y="180"/>
                  </a:cubicBezTo>
                  <a:cubicBezTo>
                    <a:pt x="230" y="174"/>
                    <a:pt x="225" y="169"/>
                    <a:pt x="219" y="169"/>
                  </a:cubicBezTo>
                  <a:cubicBezTo>
                    <a:pt x="213" y="168"/>
                    <a:pt x="208" y="173"/>
                    <a:pt x="208" y="179"/>
                  </a:cubicBezTo>
                  <a:close/>
                  <a:moveTo>
                    <a:pt x="217" y="141"/>
                  </a:moveTo>
                  <a:cubicBezTo>
                    <a:pt x="217" y="147"/>
                    <a:pt x="221" y="152"/>
                    <a:pt x="227" y="152"/>
                  </a:cubicBezTo>
                  <a:cubicBezTo>
                    <a:pt x="233" y="152"/>
                    <a:pt x="238" y="147"/>
                    <a:pt x="238" y="141"/>
                  </a:cubicBezTo>
                  <a:cubicBezTo>
                    <a:pt x="238" y="135"/>
                    <a:pt x="234" y="130"/>
                    <a:pt x="228" y="130"/>
                  </a:cubicBezTo>
                  <a:cubicBezTo>
                    <a:pt x="222" y="130"/>
                    <a:pt x="217" y="135"/>
                    <a:pt x="217" y="141"/>
                  </a:cubicBezTo>
                  <a:close/>
                  <a:moveTo>
                    <a:pt x="231" y="193"/>
                  </a:moveTo>
                  <a:cubicBezTo>
                    <a:pt x="230" y="180"/>
                    <a:pt x="240" y="168"/>
                    <a:pt x="254" y="167"/>
                  </a:cubicBezTo>
                  <a:cubicBezTo>
                    <a:pt x="267" y="166"/>
                    <a:pt x="278" y="177"/>
                    <a:pt x="279" y="190"/>
                  </a:cubicBezTo>
                  <a:cubicBezTo>
                    <a:pt x="280" y="203"/>
                    <a:pt x="270" y="215"/>
                    <a:pt x="257" y="215"/>
                  </a:cubicBezTo>
                  <a:cubicBezTo>
                    <a:pt x="243" y="216"/>
                    <a:pt x="232" y="206"/>
                    <a:pt x="231" y="193"/>
                  </a:cubicBezTo>
                  <a:close/>
                  <a:moveTo>
                    <a:pt x="240" y="149"/>
                  </a:moveTo>
                  <a:cubicBezTo>
                    <a:pt x="240" y="157"/>
                    <a:pt x="247" y="164"/>
                    <a:pt x="255" y="164"/>
                  </a:cubicBezTo>
                  <a:cubicBezTo>
                    <a:pt x="264" y="164"/>
                    <a:pt x="270" y="158"/>
                    <a:pt x="271" y="149"/>
                  </a:cubicBezTo>
                  <a:cubicBezTo>
                    <a:pt x="271" y="141"/>
                    <a:pt x="264" y="134"/>
                    <a:pt x="255" y="134"/>
                  </a:cubicBezTo>
                  <a:cubicBezTo>
                    <a:pt x="247" y="134"/>
                    <a:pt x="240" y="141"/>
                    <a:pt x="240" y="149"/>
                  </a:cubicBezTo>
                  <a:close/>
                  <a:moveTo>
                    <a:pt x="219" y="109"/>
                  </a:moveTo>
                  <a:cubicBezTo>
                    <a:pt x="218" y="96"/>
                    <a:pt x="228" y="84"/>
                    <a:pt x="242" y="84"/>
                  </a:cubicBezTo>
                  <a:cubicBezTo>
                    <a:pt x="255" y="83"/>
                    <a:pt x="267" y="93"/>
                    <a:pt x="267" y="106"/>
                  </a:cubicBezTo>
                  <a:cubicBezTo>
                    <a:pt x="268" y="119"/>
                    <a:pt x="258" y="131"/>
                    <a:pt x="245" y="132"/>
                  </a:cubicBezTo>
                  <a:cubicBezTo>
                    <a:pt x="232" y="133"/>
                    <a:pt x="220" y="122"/>
                    <a:pt x="219" y="109"/>
                  </a:cubicBezTo>
                  <a:close/>
                  <a:moveTo>
                    <a:pt x="180" y="219"/>
                  </a:moveTo>
                  <a:cubicBezTo>
                    <a:pt x="179" y="206"/>
                    <a:pt x="189" y="194"/>
                    <a:pt x="203" y="193"/>
                  </a:cubicBezTo>
                  <a:cubicBezTo>
                    <a:pt x="216" y="192"/>
                    <a:pt x="227" y="202"/>
                    <a:pt x="228" y="216"/>
                  </a:cubicBezTo>
                  <a:cubicBezTo>
                    <a:pt x="229" y="229"/>
                    <a:pt x="219" y="241"/>
                    <a:pt x="206" y="241"/>
                  </a:cubicBezTo>
                  <a:cubicBezTo>
                    <a:pt x="192" y="242"/>
                    <a:pt x="181" y="232"/>
                    <a:pt x="180" y="219"/>
                  </a:cubicBezTo>
                  <a:close/>
                  <a:moveTo>
                    <a:pt x="120" y="100"/>
                  </a:moveTo>
                  <a:cubicBezTo>
                    <a:pt x="120" y="101"/>
                    <a:pt x="121" y="102"/>
                    <a:pt x="122" y="102"/>
                  </a:cubicBezTo>
                  <a:cubicBezTo>
                    <a:pt x="123" y="102"/>
                    <a:pt x="124" y="101"/>
                    <a:pt x="124" y="100"/>
                  </a:cubicBezTo>
                  <a:cubicBezTo>
                    <a:pt x="124" y="99"/>
                    <a:pt x="123" y="98"/>
                    <a:pt x="122" y="98"/>
                  </a:cubicBezTo>
                  <a:cubicBezTo>
                    <a:pt x="121" y="98"/>
                    <a:pt x="120" y="99"/>
                    <a:pt x="120" y="100"/>
                  </a:cubicBezTo>
                  <a:close/>
                  <a:moveTo>
                    <a:pt x="92" y="119"/>
                  </a:moveTo>
                  <a:cubicBezTo>
                    <a:pt x="92" y="123"/>
                    <a:pt x="95" y="126"/>
                    <a:pt x="99" y="126"/>
                  </a:cubicBezTo>
                  <a:cubicBezTo>
                    <a:pt x="103" y="126"/>
                    <a:pt x="107" y="123"/>
                    <a:pt x="107" y="119"/>
                  </a:cubicBezTo>
                  <a:cubicBezTo>
                    <a:pt x="107" y="115"/>
                    <a:pt x="104" y="112"/>
                    <a:pt x="100" y="112"/>
                  </a:cubicBezTo>
                  <a:cubicBezTo>
                    <a:pt x="95" y="112"/>
                    <a:pt x="92" y="115"/>
                    <a:pt x="92" y="119"/>
                  </a:cubicBezTo>
                  <a:close/>
                  <a:moveTo>
                    <a:pt x="196" y="163"/>
                  </a:moveTo>
                  <a:cubicBezTo>
                    <a:pt x="196" y="164"/>
                    <a:pt x="197" y="165"/>
                    <a:pt x="198" y="165"/>
                  </a:cubicBezTo>
                  <a:cubicBezTo>
                    <a:pt x="199" y="165"/>
                    <a:pt x="200" y="164"/>
                    <a:pt x="200" y="163"/>
                  </a:cubicBezTo>
                  <a:cubicBezTo>
                    <a:pt x="200" y="162"/>
                    <a:pt x="199" y="161"/>
                    <a:pt x="198" y="161"/>
                  </a:cubicBezTo>
                  <a:cubicBezTo>
                    <a:pt x="197" y="161"/>
                    <a:pt x="196" y="162"/>
                    <a:pt x="196" y="163"/>
                  </a:cubicBezTo>
                  <a:close/>
                  <a:moveTo>
                    <a:pt x="178" y="160"/>
                  </a:moveTo>
                  <a:cubicBezTo>
                    <a:pt x="178" y="162"/>
                    <a:pt x="180" y="164"/>
                    <a:pt x="182" y="164"/>
                  </a:cubicBezTo>
                  <a:cubicBezTo>
                    <a:pt x="184" y="164"/>
                    <a:pt x="185" y="162"/>
                    <a:pt x="185" y="160"/>
                  </a:cubicBezTo>
                  <a:cubicBezTo>
                    <a:pt x="185" y="158"/>
                    <a:pt x="184" y="157"/>
                    <a:pt x="182" y="157"/>
                  </a:cubicBezTo>
                  <a:cubicBezTo>
                    <a:pt x="180" y="157"/>
                    <a:pt x="178" y="158"/>
                    <a:pt x="178" y="160"/>
                  </a:cubicBezTo>
                  <a:close/>
                  <a:moveTo>
                    <a:pt x="202" y="160"/>
                  </a:moveTo>
                  <a:cubicBezTo>
                    <a:pt x="202" y="162"/>
                    <a:pt x="203" y="164"/>
                    <a:pt x="205" y="164"/>
                  </a:cubicBezTo>
                  <a:cubicBezTo>
                    <a:pt x="207" y="164"/>
                    <a:pt x="209" y="162"/>
                    <a:pt x="209" y="161"/>
                  </a:cubicBezTo>
                  <a:cubicBezTo>
                    <a:pt x="209" y="159"/>
                    <a:pt x="207" y="157"/>
                    <a:pt x="205" y="157"/>
                  </a:cubicBezTo>
                  <a:cubicBezTo>
                    <a:pt x="203" y="157"/>
                    <a:pt x="202" y="159"/>
                    <a:pt x="202" y="160"/>
                  </a:cubicBezTo>
                  <a:close/>
                  <a:moveTo>
                    <a:pt x="167" y="142"/>
                  </a:moveTo>
                  <a:cubicBezTo>
                    <a:pt x="167" y="143"/>
                    <a:pt x="167" y="144"/>
                    <a:pt x="168" y="144"/>
                  </a:cubicBezTo>
                  <a:cubicBezTo>
                    <a:pt x="169" y="144"/>
                    <a:pt x="170" y="143"/>
                    <a:pt x="170" y="142"/>
                  </a:cubicBezTo>
                  <a:cubicBezTo>
                    <a:pt x="170" y="141"/>
                    <a:pt x="169" y="140"/>
                    <a:pt x="168" y="140"/>
                  </a:cubicBezTo>
                  <a:cubicBezTo>
                    <a:pt x="167" y="140"/>
                    <a:pt x="167" y="141"/>
                    <a:pt x="167" y="142"/>
                  </a:cubicBezTo>
                  <a:close/>
                  <a:moveTo>
                    <a:pt x="208" y="118"/>
                  </a:moveTo>
                  <a:cubicBezTo>
                    <a:pt x="208" y="119"/>
                    <a:pt x="209" y="120"/>
                    <a:pt x="210" y="120"/>
                  </a:cubicBezTo>
                  <a:cubicBezTo>
                    <a:pt x="211" y="120"/>
                    <a:pt x="212" y="119"/>
                    <a:pt x="212" y="118"/>
                  </a:cubicBezTo>
                  <a:cubicBezTo>
                    <a:pt x="212" y="117"/>
                    <a:pt x="211" y="116"/>
                    <a:pt x="210" y="116"/>
                  </a:cubicBezTo>
                  <a:cubicBezTo>
                    <a:pt x="209" y="116"/>
                    <a:pt x="208" y="117"/>
                    <a:pt x="208" y="118"/>
                  </a:cubicBezTo>
                  <a:close/>
                  <a:moveTo>
                    <a:pt x="191" y="130"/>
                  </a:moveTo>
                  <a:cubicBezTo>
                    <a:pt x="191" y="131"/>
                    <a:pt x="192" y="132"/>
                    <a:pt x="193" y="132"/>
                  </a:cubicBezTo>
                  <a:cubicBezTo>
                    <a:pt x="194" y="132"/>
                    <a:pt x="195" y="131"/>
                    <a:pt x="195" y="130"/>
                  </a:cubicBezTo>
                  <a:cubicBezTo>
                    <a:pt x="195" y="129"/>
                    <a:pt x="194" y="128"/>
                    <a:pt x="193" y="128"/>
                  </a:cubicBezTo>
                  <a:cubicBezTo>
                    <a:pt x="192" y="128"/>
                    <a:pt x="191" y="129"/>
                    <a:pt x="191" y="130"/>
                  </a:cubicBezTo>
                  <a:close/>
                  <a:moveTo>
                    <a:pt x="202" y="134"/>
                  </a:moveTo>
                  <a:cubicBezTo>
                    <a:pt x="202" y="135"/>
                    <a:pt x="202" y="136"/>
                    <a:pt x="203" y="136"/>
                  </a:cubicBezTo>
                  <a:cubicBezTo>
                    <a:pt x="205" y="136"/>
                    <a:pt x="205" y="135"/>
                    <a:pt x="205" y="134"/>
                  </a:cubicBezTo>
                  <a:cubicBezTo>
                    <a:pt x="205" y="133"/>
                    <a:pt x="205" y="132"/>
                    <a:pt x="204" y="132"/>
                  </a:cubicBezTo>
                  <a:cubicBezTo>
                    <a:pt x="202" y="132"/>
                    <a:pt x="202" y="133"/>
                    <a:pt x="202" y="134"/>
                  </a:cubicBezTo>
                  <a:close/>
                  <a:moveTo>
                    <a:pt x="219" y="91"/>
                  </a:moveTo>
                  <a:cubicBezTo>
                    <a:pt x="219" y="92"/>
                    <a:pt x="220" y="93"/>
                    <a:pt x="221" y="93"/>
                  </a:cubicBezTo>
                  <a:cubicBezTo>
                    <a:pt x="222" y="93"/>
                    <a:pt x="223" y="92"/>
                    <a:pt x="223" y="91"/>
                  </a:cubicBezTo>
                  <a:cubicBezTo>
                    <a:pt x="223" y="90"/>
                    <a:pt x="222" y="89"/>
                    <a:pt x="221" y="89"/>
                  </a:cubicBezTo>
                  <a:cubicBezTo>
                    <a:pt x="220" y="89"/>
                    <a:pt x="219" y="90"/>
                    <a:pt x="219" y="91"/>
                  </a:cubicBezTo>
                  <a:close/>
                  <a:moveTo>
                    <a:pt x="183" y="95"/>
                  </a:moveTo>
                  <a:cubicBezTo>
                    <a:pt x="183" y="96"/>
                    <a:pt x="184" y="96"/>
                    <a:pt x="185" y="96"/>
                  </a:cubicBezTo>
                  <a:cubicBezTo>
                    <a:pt x="186" y="96"/>
                    <a:pt x="187" y="96"/>
                    <a:pt x="187" y="95"/>
                  </a:cubicBezTo>
                  <a:cubicBezTo>
                    <a:pt x="187" y="94"/>
                    <a:pt x="186" y="93"/>
                    <a:pt x="185" y="93"/>
                  </a:cubicBezTo>
                  <a:cubicBezTo>
                    <a:pt x="184" y="93"/>
                    <a:pt x="183" y="94"/>
                    <a:pt x="183" y="95"/>
                  </a:cubicBezTo>
                  <a:close/>
                  <a:moveTo>
                    <a:pt x="215" y="122"/>
                  </a:moveTo>
                  <a:cubicBezTo>
                    <a:pt x="215" y="123"/>
                    <a:pt x="216" y="125"/>
                    <a:pt x="218" y="125"/>
                  </a:cubicBezTo>
                  <a:cubicBezTo>
                    <a:pt x="220" y="125"/>
                    <a:pt x="222" y="124"/>
                    <a:pt x="222" y="122"/>
                  </a:cubicBezTo>
                  <a:cubicBezTo>
                    <a:pt x="222" y="120"/>
                    <a:pt x="220" y="118"/>
                    <a:pt x="218" y="118"/>
                  </a:cubicBezTo>
                  <a:cubicBezTo>
                    <a:pt x="216" y="118"/>
                    <a:pt x="215" y="120"/>
                    <a:pt x="215" y="122"/>
                  </a:cubicBezTo>
                  <a:close/>
                  <a:moveTo>
                    <a:pt x="194" y="112"/>
                  </a:moveTo>
                  <a:cubicBezTo>
                    <a:pt x="194" y="114"/>
                    <a:pt x="195" y="115"/>
                    <a:pt x="197" y="115"/>
                  </a:cubicBezTo>
                  <a:cubicBezTo>
                    <a:pt x="199" y="115"/>
                    <a:pt x="200" y="114"/>
                    <a:pt x="200" y="112"/>
                  </a:cubicBezTo>
                  <a:cubicBezTo>
                    <a:pt x="200" y="110"/>
                    <a:pt x="199" y="108"/>
                    <a:pt x="197" y="108"/>
                  </a:cubicBezTo>
                  <a:cubicBezTo>
                    <a:pt x="195" y="108"/>
                    <a:pt x="194" y="110"/>
                    <a:pt x="194" y="112"/>
                  </a:cubicBezTo>
                  <a:close/>
                  <a:moveTo>
                    <a:pt x="175" y="82"/>
                  </a:moveTo>
                  <a:cubicBezTo>
                    <a:pt x="175" y="83"/>
                    <a:pt x="175" y="84"/>
                    <a:pt x="176" y="84"/>
                  </a:cubicBezTo>
                  <a:cubicBezTo>
                    <a:pt x="177" y="84"/>
                    <a:pt x="178" y="83"/>
                    <a:pt x="178" y="82"/>
                  </a:cubicBezTo>
                  <a:cubicBezTo>
                    <a:pt x="178" y="81"/>
                    <a:pt x="178" y="81"/>
                    <a:pt x="176" y="81"/>
                  </a:cubicBezTo>
                  <a:cubicBezTo>
                    <a:pt x="175" y="81"/>
                    <a:pt x="175" y="81"/>
                    <a:pt x="175" y="82"/>
                  </a:cubicBezTo>
                  <a:close/>
                  <a:moveTo>
                    <a:pt x="172" y="88"/>
                  </a:moveTo>
                  <a:cubicBezTo>
                    <a:pt x="172" y="89"/>
                    <a:pt x="172" y="90"/>
                    <a:pt x="173" y="90"/>
                  </a:cubicBezTo>
                  <a:cubicBezTo>
                    <a:pt x="174" y="90"/>
                    <a:pt x="175" y="89"/>
                    <a:pt x="175" y="88"/>
                  </a:cubicBezTo>
                  <a:cubicBezTo>
                    <a:pt x="175" y="87"/>
                    <a:pt x="174" y="86"/>
                    <a:pt x="173" y="86"/>
                  </a:cubicBezTo>
                  <a:cubicBezTo>
                    <a:pt x="172" y="86"/>
                    <a:pt x="172" y="87"/>
                    <a:pt x="172" y="88"/>
                  </a:cubicBezTo>
                  <a:close/>
                  <a:moveTo>
                    <a:pt x="149" y="86"/>
                  </a:moveTo>
                  <a:cubicBezTo>
                    <a:pt x="149" y="87"/>
                    <a:pt x="150" y="88"/>
                    <a:pt x="151" y="88"/>
                  </a:cubicBezTo>
                  <a:cubicBezTo>
                    <a:pt x="152" y="88"/>
                    <a:pt x="152" y="87"/>
                    <a:pt x="152" y="86"/>
                  </a:cubicBezTo>
                  <a:cubicBezTo>
                    <a:pt x="152" y="85"/>
                    <a:pt x="152" y="84"/>
                    <a:pt x="151" y="84"/>
                  </a:cubicBezTo>
                  <a:cubicBezTo>
                    <a:pt x="150" y="84"/>
                    <a:pt x="149" y="85"/>
                    <a:pt x="149" y="86"/>
                  </a:cubicBezTo>
                  <a:close/>
                  <a:moveTo>
                    <a:pt x="153" y="91"/>
                  </a:moveTo>
                  <a:cubicBezTo>
                    <a:pt x="153" y="92"/>
                    <a:pt x="154" y="93"/>
                    <a:pt x="155" y="93"/>
                  </a:cubicBezTo>
                  <a:cubicBezTo>
                    <a:pt x="156" y="93"/>
                    <a:pt x="157" y="92"/>
                    <a:pt x="157" y="91"/>
                  </a:cubicBezTo>
                  <a:cubicBezTo>
                    <a:pt x="157" y="90"/>
                    <a:pt x="156" y="89"/>
                    <a:pt x="155" y="89"/>
                  </a:cubicBezTo>
                  <a:cubicBezTo>
                    <a:pt x="154" y="89"/>
                    <a:pt x="153" y="90"/>
                    <a:pt x="153" y="91"/>
                  </a:cubicBezTo>
                  <a:close/>
                  <a:moveTo>
                    <a:pt x="141" y="103"/>
                  </a:moveTo>
                  <a:cubicBezTo>
                    <a:pt x="141" y="104"/>
                    <a:pt x="142" y="105"/>
                    <a:pt x="143" y="105"/>
                  </a:cubicBezTo>
                  <a:cubicBezTo>
                    <a:pt x="144" y="105"/>
                    <a:pt x="145" y="104"/>
                    <a:pt x="145" y="103"/>
                  </a:cubicBezTo>
                  <a:cubicBezTo>
                    <a:pt x="145" y="102"/>
                    <a:pt x="144" y="102"/>
                    <a:pt x="143" y="102"/>
                  </a:cubicBezTo>
                  <a:cubicBezTo>
                    <a:pt x="142" y="102"/>
                    <a:pt x="141" y="102"/>
                    <a:pt x="141" y="103"/>
                  </a:cubicBezTo>
                  <a:close/>
                  <a:moveTo>
                    <a:pt x="122" y="145"/>
                  </a:moveTo>
                  <a:cubicBezTo>
                    <a:pt x="122" y="146"/>
                    <a:pt x="123" y="147"/>
                    <a:pt x="124" y="147"/>
                  </a:cubicBezTo>
                  <a:cubicBezTo>
                    <a:pt x="125" y="147"/>
                    <a:pt x="126" y="146"/>
                    <a:pt x="126" y="145"/>
                  </a:cubicBezTo>
                  <a:cubicBezTo>
                    <a:pt x="126" y="144"/>
                    <a:pt x="125" y="143"/>
                    <a:pt x="124" y="143"/>
                  </a:cubicBezTo>
                  <a:cubicBezTo>
                    <a:pt x="123" y="143"/>
                    <a:pt x="122" y="144"/>
                    <a:pt x="122" y="145"/>
                  </a:cubicBezTo>
                  <a:close/>
                  <a:moveTo>
                    <a:pt x="179" y="89"/>
                  </a:moveTo>
                  <a:cubicBezTo>
                    <a:pt x="179" y="91"/>
                    <a:pt x="180" y="92"/>
                    <a:pt x="182" y="92"/>
                  </a:cubicBezTo>
                  <a:cubicBezTo>
                    <a:pt x="184" y="92"/>
                    <a:pt x="185" y="91"/>
                    <a:pt x="185" y="89"/>
                  </a:cubicBezTo>
                  <a:cubicBezTo>
                    <a:pt x="185" y="87"/>
                    <a:pt x="184" y="86"/>
                    <a:pt x="182" y="86"/>
                  </a:cubicBezTo>
                  <a:cubicBezTo>
                    <a:pt x="180" y="86"/>
                    <a:pt x="179" y="87"/>
                    <a:pt x="179" y="89"/>
                  </a:cubicBezTo>
                  <a:close/>
                  <a:moveTo>
                    <a:pt x="212" y="95"/>
                  </a:moveTo>
                  <a:cubicBezTo>
                    <a:pt x="211" y="97"/>
                    <a:pt x="213" y="98"/>
                    <a:pt x="215" y="98"/>
                  </a:cubicBezTo>
                  <a:cubicBezTo>
                    <a:pt x="217" y="98"/>
                    <a:pt x="218" y="97"/>
                    <a:pt x="218" y="95"/>
                  </a:cubicBezTo>
                  <a:cubicBezTo>
                    <a:pt x="218" y="93"/>
                    <a:pt x="217" y="91"/>
                    <a:pt x="215" y="91"/>
                  </a:cubicBezTo>
                  <a:cubicBezTo>
                    <a:pt x="213" y="91"/>
                    <a:pt x="212" y="93"/>
                    <a:pt x="212" y="95"/>
                  </a:cubicBezTo>
                  <a:close/>
                  <a:moveTo>
                    <a:pt x="113" y="139"/>
                  </a:moveTo>
                  <a:cubicBezTo>
                    <a:pt x="113" y="140"/>
                    <a:pt x="114" y="141"/>
                    <a:pt x="115" y="141"/>
                  </a:cubicBezTo>
                  <a:cubicBezTo>
                    <a:pt x="116" y="141"/>
                    <a:pt x="117" y="140"/>
                    <a:pt x="117" y="139"/>
                  </a:cubicBezTo>
                  <a:cubicBezTo>
                    <a:pt x="117" y="138"/>
                    <a:pt x="116" y="138"/>
                    <a:pt x="115" y="138"/>
                  </a:cubicBezTo>
                  <a:cubicBezTo>
                    <a:pt x="114" y="138"/>
                    <a:pt x="113" y="138"/>
                    <a:pt x="113" y="139"/>
                  </a:cubicBezTo>
                  <a:close/>
                  <a:moveTo>
                    <a:pt x="143" y="135"/>
                  </a:moveTo>
                  <a:cubicBezTo>
                    <a:pt x="143" y="137"/>
                    <a:pt x="145" y="139"/>
                    <a:pt x="147" y="139"/>
                  </a:cubicBezTo>
                  <a:cubicBezTo>
                    <a:pt x="149" y="139"/>
                    <a:pt x="150" y="137"/>
                    <a:pt x="150" y="135"/>
                  </a:cubicBezTo>
                  <a:cubicBezTo>
                    <a:pt x="150" y="134"/>
                    <a:pt x="149" y="132"/>
                    <a:pt x="147" y="132"/>
                  </a:cubicBezTo>
                  <a:cubicBezTo>
                    <a:pt x="145" y="132"/>
                    <a:pt x="144" y="133"/>
                    <a:pt x="143" y="135"/>
                  </a:cubicBezTo>
                  <a:close/>
                  <a:moveTo>
                    <a:pt x="132" y="145"/>
                  </a:moveTo>
                  <a:cubicBezTo>
                    <a:pt x="132" y="146"/>
                    <a:pt x="133" y="146"/>
                    <a:pt x="134" y="146"/>
                  </a:cubicBezTo>
                  <a:cubicBezTo>
                    <a:pt x="135" y="146"/>
                    <a:pt x="136" y="146"/>
                    <a:pt x="136" y="145"/>
                  </a:cubicBezTo>
                  <a:cubicBezTo>
                    <a:pt x="136" y="144"/>
                    <a:pt x="135" y="143"/>
                    <a:pt x="134" y="143"/>
                  </a:cubicBezTo>
                  <a:cubicBezTo>
                    <a:pt x="133" y="143"/>
                    <a:pt x="132" y="144"/>
                    <a:pt x="132" y="145"/>
                  </a:cubicBezTo>
                  <a:close/>
                  <a:moveTo>
                    <a:pt x="141" y="94"/>
                  </a:moveTo>
                  <a:cubicBezTo>
                    <a:pt x="141" y="97"/>
                    <a:pt x="143" y="100"/>
                    <a:pt x="146" y="100"/>
                  </a:cubicBezTo>
                  <a:cubicBezTo>
                    <a:pt x="149" y="100"/>
                    <a:pt x="152" y="97"/>
                    <a:pt x="152" y="94"/>
                  </a:cubicBezTo>
                  <a:cubicBezTo>
                    <a:pt x="152" y="91"/>
                    <a:pt x="149" y="89"/>
                    <a:pt x="147" y="89"/>
                  </a:cubicBezTo>
                  <a:cubicBezTo>
                    <a:pt x="144" y="89"/>
                    <a:pt x="141" y="91"/>
                    <a:pt x="141" y="94"/>
                  </a:cubicBezTo>
                  <a:close/>
                  <a:moveTo>
                    <a:pt x="172" y="144"/>
                  </a:moveTo>
                  <a:cubicBezTo>
                    <a:pt x="172" y="146"/>
                    <a:pt x="173" y="147"/>
                    <a:pt x="175" y="147"/>
                  </a:cubicBezTo>
                  <a:cubicBezTo>
                    <a:pt x="177" y="148"/>
                    <a:pt x="178" y="146"/>
                    <a:pt x="179" y="144"/>
                  </a:cubicBezTo>
                  <a:cubicBezTo>
                    <a:pt x="179" y="142"/>
                    <a:pt x="177" y="141"/>
                    <a:pt x="175" y="141"/>
                  </a:cubicBezTo>
                  <a:cubicBezTo>
                    <a:pt x="173" y="141"/>
                    <a:pt x="172" y="142"/>
                    <a:pt x="172" y="144"/>
                  </a:cubicBezTo>
                  <a:close/>
                  <a:moveTo>
                    <a:pt x="112" y="149"/>
                  </a:moveTo>
                  <a:cubicBezTo>
                    <a:pt x="112" y="151"/>
                    <a:pt x="114" y="153"/>
                    <a:pt x="116" y="153"/>
                  </a:cubicBezTo>
                  <a:cubicBezTo>
                    <a:pt x="119" y="153"/>
                    <a:pt x="121" y="151"/>
                    <a:pt x="121" y="149"/>
                  </a:cubicBezTo>
                  <a:cubicBezTo>
                    <a:pt x="121" y="146"/>
                    <a:pt x="119" y="144"/>
                    <a:pt x="116" y="144"/>
                  </a:cubicBezTo>
                  <a:cubicBezTo>
                    <a:pt x="114" y="144"/>
                    <a:pt x="112" y="146"/>
                    <a:pt x="112" y="149"/>
                  </a:cubicBezTo>
                  <a:close/>
                  <a:moveTo>
                    <a:pt x="125" y="98"/>
                  </a:moveTo>
                  <a:cubicBezTo>
                    <a:pt x="125" y="102"/>
                    <a:pt x="128" y="105"/>
                    <a:pt x="132" y="105"/>
                  </a:cubicBezTo>
                  <a:cubicBezTo>
                    <a:pt x="136" y="105"/>
                    <a:pt x="140" y="102"/>
                    <a:pt x="140" y="98"/>
                  </a:cubicBezTo>
                  <a:cubicBezTo>
                    <a:pt x="140" y="94"/>
                    <a:pt x="137" y="90"/>
                    <a:pt x="133" y="90"/>
                  </a:cubicBezTo>
                  <a:cubicBezTo>
                    <a:pt x="128" y="90"/>
                    <a:pt x="125" y="94"/>
                    <a:pt x="125" y="98"/>
                  </a:cubicBezTo>
                  <a:close/>
                  <a:moveTo>
                    <a:pt x="194" y="123"/>
                  </a:moveTo>
                  <a:cubicBezTo>
                    <a:pt x="194" y="127"/>
                    <a:pt x="197" y="131"/>
                    <a:pt x="201" y="131"/>
                  </a:cubicBezTo>
                  <a:cubicBezTo>
                    <a:pt x="205" y="131"/>
                    <a:pt x="209" y="128"/>
                    <a:pt x="209" y="124"/>
                  </a:cubicBezTo>
                  <a:cubicBezTo>
                    <a:pt x="209" y="119"/>
                    <a:pt x="205" y="116"/>
                    <a:pt x="201" y="116"/>
                  </a:cubicBezTo>
                  <a:cubicBezTo>
                    <a:pt x="197" y="116"/>
                    <a:pt x="194" y="119"/>
                    <a:pt x="194" y="123"/>
                  </a:cubicBezTo>
                  <a:close/>
                  <a:moveTo>
                    <a:pt x="180" y="147"/>
                  </a:moveTo>
                  <a:cubicBezTo>
                    <a:pt x="180" y="154"/>
                    <a:pt x="186" y="160"/>
                    <a:pt x="193" y="160"/>
                  </a:cubicBezTo>
                  <a:cubicBezTo>
                    <a:pt x="200" y="160"/>
                    <a:pt x="206" y="154"/>
                    <a:pt x="206" y="147"/>
                  </a:cubicBezTo>
                  <a:cubicBezTo>
                    <a:pt x="207" y="140"/>
                    <a:pt x="201" y="134"/>
                    <a:pt x="193" y="134"/>
                  </a:cubicBezTo>
                  <a:cubicBezTo>
                    <a:pt x="186" y="134"/>
                    <a:pt x="180" y="139"/>
                    <a:pt x="180" y="147"/>
                  </a:cubicBezTo>
                  <a:close/>
                  <a:moveTo>
                    <a:pt x="145" y="117"/>
                  </a:moveTo>
                  <a:cubicBezTo>
                    <a:pt x="144" y="104"/>
                    <a:pt x="154" y="92"/>
                    <a:pt x="167" y="91"/>
                  </a:cubicBezTo>
                  <a:cubicBezTo>
                    <a:pt x="180" y="91"/>
                    <a:pt x="192" y="101"/>
                    <a:pt x="193" y="114"/>
                  </a:cubicBezTo>
                  <a:cubicBezTo>
                    <a:pt x="194" y="127"/>
                    <a:pt x="184" y="139"/>
                    <a:pt x="170" y="140"/>
                  </a:cubicBezTo>
                  <a:cubicBezTo>
                    <a:pt x="157" y="141"/>
                    <a:pt x="145" y="130"/>
                    <a:pt x="145" y="117"/>
                  </a:cubicBezTo>
                  <a:close/>
                  <a:moveTo>
                    <a:pt x="129" y="108"/>
                  </a:moveTo>
                  <a:cubicBezTo>
                    <a:pt x="129" y="110"/>
                    <a:pt x="130" y="110"/>
                    <a:pt x="131" y="110"/>
                  </a:cubicBezTo>
                  <a:cubicBezTo>
                    <a:pt x="132" y="110"/>
                    <a:pt x="133" y="110"/>
                    <a:pt x="133" y="109"/>
                  </a:cubicBezTo>
                  <a:cubicBezTo>
                    <a:pt x="133" y="107"/>
                    <a:pt x="132" y="107"/>
                    <a:pt x="131" y="107"/>
                  </a:cubicBezTo>
                  <a:cubicBezTo>
                    <a:pt x="130" y="107"/>
                    <a:pt x="129" y="107"/>
                    <a:pt x="129" y="108"/>
                  </a:cubicBezTo>
                  <a:close/>
                  <a:moveTo>
                    <a:pt x="108" y="112"/>
                  </a:moveTo>
                  <a:cubicBezTo>
                    <a:pt x="108" y="115"/>
                    <a:pt x="110" y="117"/>
                    <a:pt x="112" y="117"/>
                  </a:cubicBezTo>
                  <a:cubicBezTo>
                    <a:pt x="115" y="117"/>
                    <a:pt x="117" y="115"/>
                    <a:pt x="117" y="113"/>
                  </a:cubicBezTo>
                  <a:cubicBezTo>
                    <a:pt x="117" y="110"/>
                    <a:pt x="115" y="108"/>
                    <a:pt x="112" y="108"/>
                  </a:cubicBezTo>
                  <a:cubicBezTo>
                    <a:pt x="110" y="108"/>
                    <a:pt x="108" y="110"/>
                    <a:pt x="108" y="112"/>
                  </a:cubicBezTo>
                  <a:close/>
                  <a:moveTo>
                    <a:pt x="120" y="107"/>
                  </a:moveTo>
                  <a:cubicBezTo>
                    <a:pt x="120" y="109"/>
                    <a:pt x="122" y="110"/>
                    <a:pt x="124" y="110"/>
                  </a:cubicBezTo>
                  <a:cubicBezTo>
                    <a:pt x="126" y="110"/>
                    <a:pt x="127" y="109"/>
                    <a:pt x="127" y="107"/>
                  </a:cubicBezTo>
                  <a:cubicBezTo>
                    <a:pt x="127" y="105"/>
                    <a:pt x="126" y="104"/>
                    <a:pt x="124" y="104"/>
                  </a:cubicBezTo>
                  <a:cubicBezTo>
                    <a:pt x="122" y="104"/>
                    <a:pt x="120" y="105"/>
                    <a:pt x="120" y="107"/>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5" name="Freeform 9"/>
            <p:cNvSpPr>
              <a:spLocks noEditPoints="1"/>
            </p:cNvSpPr>
            <p:nvPr/>
          </p:nvSpPr>
          <p:spPr bwMode="auto">
            <a:xfrm>
              <a:off x="4375150" y="3351212"/>
              <a:ext cx="1357313" cy="1058863"/>
            </a:xfrm>
            <a:custGeom>
              <a:avLst/>
              <a:gdLst/>
              <a:ahLst/>
              <a:cxnLst>
                <a:cxn ang="0">
                  <a:pos x="293" y="25"/>
                </a:cxn>
                <a:cxn ang="0">
                  <a:pos x="265" y="14"/>
                </a:cxn>
                <a:cxn ang="0">
                  <a:pos x="216" y="259"/>
                </a:cxn>
                <a:cxn ang="0">
                  <a:pos x="247" y="268"/>
                </a:cxn>
                <a:cxn ang="0">
                  <a:pos x="104" y="231"/>
                </a:cxn>
                <a:cxn ang="0">
                  <a:pos x="169" y="228"/>
                </a:cxn>
                <a:cxn ang="0">
                  <a:pos x="34" y="165"/>
                </a:cxn>
                <a:cxn ang="0">
                  <a:pos x="57" y="192"/>
                </a:cxn>
                <a:cxn ang="0">
                  <a:pos x="183" y="254"/>
                </a:cxn>
                <a:cxn ang="0">
                  <a:pos x="216" y="234"/>
                </a:cxn>
                <a:cxn ang="0">
                  <a:pos x="257" y="227"/>
                </a:cxn>
                <a:cxn ang="0">
                  <a:pos x="235" y="203"/>
                </a:cxn>
                <a:cxn ang="0">
                  <a:pos x="276" y="180"/>
                </a:cxn>
                <a:cxn ang="0">
                  <a:pos x="307" y="151"/>
                </a:cxn>
                <a:cxn ang="0">
                  <a:pos x="248" y="250"/>
                </a:cxn>
                <a:cxn ang="0">
                  <a:pos x="186" y="234"/>
                </a:cxn>
                <a:cxn ang="0">
                  <a:pos x="164" y="208"/>
                </a:cxn>
                <a:cxn ang="0">
                  <a:pos x="240" y="197"/>
                </a:cxn>
                <a:cxn ang="0">
                  <a:pos x="310" y="132"/>
                </a:cxn>
                <a:cxn ang="0">
                  <a:pos x="306" y="21"/>
                </a:cxn>
                <a:cxn ang="0">
                  <a:pos x="343" y="77"/>
                </a:cxn>
                <a:cxn ang="0">
                  <a:pos x="121" y="228"/>
                </a:cxn>
                <a:cxn ang="0">
                  <a:pos x="152" y="120"/>
                </a:cxn>
                <a:cxn ang="0">
                  <a:pos x="39" y="19"/>
                </a:cxn>
                <a:cxn ang="0">
                  <a:pos x="9" y="21"/>
                </a:cxn>
                <a:cxn ang="0">
                  <a:pos x="44" y="25"/>
                </a:cxn>
                <a:cxn ang="0">
                  <a:pos x="82" y="21"/>
                </a:cxn>
                <a:cxn ang="0">
                  <a:pos x="126" y="30"/>
                </a:cxn>
                <a:cxn ang="0">
                  <a:pos x="302" y="31"/>
                </a:cxn>
                <a:cxn ang="0">
                  <a:pos x="310" y="28"/>
                </a:cxn>
                <a:cxn ang="0">
                  <a:pos x="304" y="33"/>
                </a:cxn>
                <a:cxn ang="0">
                  <a:pos x="289" y="35"/>
                </a:cxn>
                <a:cxn ang="0">
                  <a:pos x="157" y="27"/>
                </a:cxn>
                <a:cxn ang="0">
                  <a:pos x="39" y="186"/>
                </a:cxn>
                <a:cxn ang="0">
                  <a:pos x="55" y="165"/>
                </a:cxn>
                <a:cxn ang="0">
                  <a:pos x="302" y="71"/>
                </a:cxn>
                <a:cxn ang="0">
                  <a:pos x="308" y="126"/>
                </a:cxn>
                <a:cxn ang="0">
                  <a:pos x="165" y="39"/>
                </a:cxn>
                <a:cxn ang="0">
                  <a:pos x="205" y="74"/>
                </a:cxn>
                <a:cxn ang="0">
                  <a:pos x="288" y="165"/>
                </a:cxn>
                <a:cxn ang="0">
                  <a:pos x="242" y="136"/>
                </a:cxn>
                <a:cxn ang="0">
                  <a:pos x="260" y="139"/>
                </a:cxn>
                <a:cxn ang="0">
                  <a:pos x="53" y="35"/>
                </a:cxn>
                <a:cxn ang="0">
                  <a:pos x="75" y="158"/>
                </a:cxn>
                <a:cxn ang="0">
                  <a:pos x="85" y="107"/>
                </a:cxn>
                <a:cxn ang="0">
                  <a:pos x="88" y="178"/>
                </a:cxn>
                <a:cxn ang="0">
                  <a:pos x="115" y="27"/>
                </a:cxn>
                <a:cxn ang="0">
                  <a:pos x="113" y="45"/>
                </a:cxn>
                <a:cxn ang="0">
                  <a:pos x="117" y="93"/>
                </a:cxn>
                <a:cxn ang="0">
                  <a:pos x="37" y="133"/>
                </a:cxn>
                <a:cxn ang="0">
                  <a:pos x="61" y="112"/>
                </a:cxn>
                <a:cxn ang="0">
                  <a:pos x="35" y="144"/>
                </a:cxn>
                <a:cxn ang="0">
                  <a:pos x="235" y="120"/>
                </a:cxn>
                <a:cxn ang="0">
                  <a:pos x="110" y="178"/>
                </a:cxn>
                <a:cxn ang="0">
                  <a:pos x="100" y="96"/>
                </a:cxn>
                <a:cxn ang="0">
                  <a:pos x="140" y="157"/>
                </a:cxn>
                <a:cxn ang="0">
                  <a:pos x="82" y="145"/>
                </a:cxn>
                <a:cxn ang="0">
                  <a:pos x="134" y="204"/>
                </a:cxn>
                <a:cxn ang="0">
                  <a:pos x="156" y="177"/>
                </a:cxn>
                <a:cxn ang="0">
                  <a:pos x="150" y="148"/>
                </a:cxn>
                <a:cxn ang="0">
                  <a:pos x="200" y="97"/>
                </a:cxn>
                <a:cxn ang="0">
                  <a:pos x="202" y="148"/>
                </a:cxn>
                <a:cxn ang="0">
                  <a:pos x="159" y="174"/>
                </a:cxn>
              </a:cxnLst>
              <a:rect l="0" t="0" r="r" b="b"/>
              <a:pathLst>
                <a:path w="368" h="287">
                  <a:moveTo>
                    <a:pt x="231" y="119"/>
                  </a:moveTo>
                  <a:cubicBezTo>
                    <a:pt x="231" y="121"/>
                    <a:pt x="230" y="123"/>
                    <a:pt x="228" y="123"/>
                  </a:cubicBezTo>
                  <a:cubicBezTo>
                    <a:pt x="226" y="123"/>
                    <a:pt x="224" y="121"/>
                    <a:pt x="224" y="119"/>
                  </a:cubicBezTo>
                  <a:cubicBezTo>
                    <a:pt x="224" y="118"/>
                    <a:pt x="226" y="116"/>
                    <a:pt x="228" y="116"/>
                  </a:cubicBezTo>
                  <a:cubicBezTo>
                    <a:pt x="229" y="116"/>
                    <a:pt x="231" y="117"/>
                    <a:pt x="231" y="119"/>
                  </a:cubicBezTo>
                  <a:close/>
                  <a:moveTo>
                    <a:pt x="366" y="2"/>
                  </a:moveTo>
                  <a:cubicBezTo>
                    <a:pt x="366" y="3"/>
                    <a:pt x="365" y="4"/>
                    <a:pt x="364" y="4"/>
                  </a:cubicBezTo>
                  <a:cubicBezTo>
                    <a:pt x="363" y="4"/>
                    <a:pt x="362" y="3"/>
                    <a:pt x="362" y="2"/>
                  </a:cubicBezTo>
                  <a:cubicBezTo>
                    <a:pt x="362" y="1"/>
                    <a:pt x="363" y="0"/>
                    <a:pt x="364" y="0"/>
                  </a:cubicBezTo>
                  <a:cubicBezTo>
                    <a:pt x="365" y="0"/>
                    <a:pt x="366" y="1"/>
                    <a:pt x="366" y="2"/>
                  </a:cubicBezTo>
                  <a:close/>
                  <a:moveTo>
                    <a:pt x="362" y="23"/>
                  </a:moveTo>
                  <a:cubicBezTo>
                    <a:pt x="362" y="24"/>
                    <a:pt x="360" y="26"/>
                    <a:pt x="358" y="26"/>
                  </a:cubicBezTo>
                  <a:cubicBezTo>
                    <a:pt x="357" y="26"/>
                    <a:pt x="355" y="25"/>
                    <a:pt x="355" y="23"/>
                  </a:cubicBezTo>
                  <a:cubicBezTo>
                    <a:pt x="355" y="21"/>
                    <a:pt x="356" y="19"/>
                    <a:pt x="358" y="19"/>
                  </a:cubicBezTo>
                  <a:cubicBezTo>
                    <a:pt x="360" y="19"/>
                    <a:pt x="362" y="21"/>
                    <a:pt x="362" y="23"/>
                  </a:cubicBezTo>
                  <a:close/>
                  <a:moveTo>
                    <a:pt x="355" y="29"/>
                  </a:moveTo>
                  <a:cubicBezTo>
                    <a:pt x="355" y="31"/>
                    <a:pt x="353" y="32"/>
                    <a:pt x="352" y="32"/>
                  </a:cubicBezTo>
                  <a:cubicBezTo>
                    <a:pt x="350" y="32"/>
                    <a:pt x="348" y="31"/>
                    <a:pt x="348" y="29"/>
                  </a:cubicBezTo>
                  <a:cubicBezTo>
                    <a:pt x="348" y="27"/>
                    <a:pt x="349" y="26"/>
                    <a:pt x="351" y="26"/>
                  </a:cubicBezTo>
                  <a:cubicBezTo>
                    <a:pt x="353" y="26"/>
                    <a:pt x="355" y="27"/>
                    <a:pt x="355" y="29"/>
                  </a:cubicBezTo>
                  <a:close/>
                  <a:moveTo>
                    <a:pt x="355" y="19"/>
                  </a:moveTo>
                  <a:cubicBezTo>
                    <a:pt x="355" y="22"/>
                    <a:pt x="352" y="25"/>
                    <a:pt x="349" y="25"/>
                  </a:cubicBezTo>
                  <a:cubicBezTo>
                    <a:pt x="347" y="25"/>
                    <a:pt x="344" y="23"/>
                    <a:pt x="344" y="20"/>
                  </a:cubicBezTo>
                  <a:cubicBezTo>
                    <a:pt x="344" y="17"/>
                    <a:pt x="346" y="14"/>
                    <a:pt x="349" y="14"/>
                  </a:cubicBezTo>
                  <a:cubicBezTo>
                    <a:pt x="352" y="14"/>
                    <a:pt x="355" y="16"/>
                    <a:pt x="355" y="19"/>
                  </a:cubicBezTo>
                  <a:close/>
                  <a:moveTo>
                    <a:pt x="344" y="11"/>
                  </a:moveTo>
                  <a:cubicBezTo>
                    <a:pt x="344" y="14"/>
                    <a:pt x="342" y="17"/>
                    <a:pt x="339" y="17"/>
                  </a:cubicBezTo>
                  <a:cubicBezTo>
                    <a:pt x="336" y="17"/>
                    <a:pt x="333" y="14"/>
                    <a:pt x="333" y="11"/>
                  </a:cubicBezTo>
                  <a:cubicBezTo>
                    <a:pt x="333" y="8"/>
                    <a:pt x="335" y="6"/>
                    <a:pt x="338" y="6"/>
                  </a:cubicBezTo>
                  <a:cubicBezTo>
                    <a:pt x="341" y="6"/>
                    <a:pt x="344" y="8"/>
                    <a:pt x="344" y="11"/>
                  </a:cubicBezTo>
                  <a:close/>
                  <a:moveTo>
                    <a:pt x="296" y="29"/>
                  </a:moveTo>
                  <a:cubicBezTo>
                    <a:pt x="296" y="31"/>
                    <a:pt x="295" y="32"/>
                    <a:pt x="293" y="32"/>
                  </a:cubicBezTo>
                  <a:cubicBezTo>
                    <a:pt x="291" y="32"/>
                    <a:pt x="290" y="31"/>
                    <a:pt x="290" y="29"/>
                  </a:cubicBezTo>
                  <a:cubicBezTo>
                    <a:pt x="289" y="27"/>
                    <a:pt x="291" y="25"/>
                    <a:pt x="293" y="25"/>
                  </a:cubicBezTo>
                  <a:cubicBezTo>
                    <a:pt x="295" y="25"/>
                    <a:pt x="296" y="27"/>
                    <a:pt x="296" y="29"/>
                  </a:cubicBezTo>
                  <a:close/>
                  <a:moveTo>
                    <a:pt x="304" y="16"/>
                  </a:moveTo>
                  <a:cubicBezTo>
                    <a:pt x="304" y="17"/>
                    <a:pt x="303" y="18"/>
                    <a:pt x="302" y="18"/>
                  </a:cubicBezTo>
                  <a:cubicBezTo>
                    <a:pt x="301" y="18"/>
                    <a:pt x="300" y="17"/>
                    <a:pt x="300" y="16"/>
                  </a:cubicBezTo>
                  <a:cubicBezTo>
                    <a:pt x="300" y="15"/>
                    <a:pt x="301" y="14"/>
                    <a:pt x="302" y="14"/>
                  </a:cubicBezTo>
                  <a:cubicBezTo>
                    <a:pt x="303" y="14"/>
                    <a:pt x="304" y="15"/>
                    <a:pt x="304" y="16"/>
                  </a:cubicBezTo>
                  <a:close/>
                  <a:moveTo>
                    <a:pt x="302" y="23"/>
                  </a:moveTo>
                  <a:cubicBezTo>
                    <a:pt x="302" y="25"/>
                    <a:pt x="300" y="26"/>
                    <a:pt x="299" y="26"/>
                  </a:cubicBezTo>
                  <a:cubicBezTo>
                    <a:pt x="297" y="26"/>
                    <a:pt x="295" y="25"/>
                    <a:pt x="295" y="23"/>
                  </a:cubicBezTo>
                  <a:cubicBezTo>
                    <a:pt x="295" y="21"/>
                    <a:pt x="296" y="20"/>
                    <a:pt x="298" y="19"/>
                  </a:cubicBezTo>
                  <a:cubicBezTo>
                    <a:pt x="300" y="19"/>
                    <a:pt x="302" y="21"/>
                    <a:pt x="302" y="23"/>
                  </a:cubicBezTo>
                  <a:close/>
                  <a:moveTo>
                    <a:pt x="249" y="8"/>
                  </a:moveTo>
                  <a:cubicBezTo>
                    <a:pt x="249" y="9"/>
                    <a:pt x="248" y="10"/>
                    <a:pt x="247" y="10"/>
                  </a:cubicBezTo>
                  <a:cubicBezTo>
                    <a:pt x="246" y="10"/>
                    <a:pt x="245" y="9"/>
                    <a:pt x="245" y="8"/>
                  </a:cubicBezTo>
                  <a:cubicBezTo>
                    <a:pt x="245" y="7"/>
                    <a:pt x="246" y="6"/>
                    <a:pt x="247" y="6"/>
                  </a:cubicBezTo>
                  <a:cubicBezTo>
                    <a:pt x="248" y="6"/>
                    <a:pt x="249" y="7"/>
                    <a:pt x="249" y="8"/>
                  </a:cubicBezTo>
                  <a:close/>
                  <a:moveTo>
                    <a:pt x="250" y="21"/>
                  </a:moveTo>
                  <a:cubicBezTo>
                    <a:pt x="251" y="22"/>
                    <a:pt x="250" y="23"/>
                    <a:pt x="249" y="23"/>
                  </a:cubicBezTo>
                  <a:cubicBezTo>
                    <a:pt x="248" y="23"/>
                    <a:pt x="247" y="22"/>
                    <a:pt x="247" y="21"/>
                  </a:cubicBezTo>
                  <a:cubicBezTo>
                    <a:pt x="247" y="20"/>
                    <a:pt x="248" y="20"/>
                    <a:pt x="249" y="20"/>
                  </a:cubicBezTo>
                  <a:cubicBezTo>
                    <a:pt x="250" y="20"/>
                    <a:pt x="250" y="20"/>
                    <a:pt x="250" y="21"/>
                  </a:cubicBezTo>
                  <a:close/>
                  <a:moveTo>
                    <a:pt x="258" y="25"/>
                  </a:moveTo>
                  <a:cubicBezTo>
                    <a:pt x="258" y="26"/>
                    <a:pt x="257" y="27"/>
                    <a:pt x="256" y="27"/>
                  </a:cubicBezTo>
                  <a:cubicBezTo>
                    <a:pt x="255" y="27"/>
                    <a:pt x="254" y="26"/>
                    <a:pt x="254" y="25"/>
                  </a:cubicBezTo>
                  <a:cubicBezTo>
                    <a:pt x="254" y="24"/>
                    <a:pt x="255" y="23"/>
                    <a:pt x="256" y="23"/>
                  </a:cubicBezTo>
                  <a:cubicBezTo>
                    <a:pt x="257" y="23"/>
                    <a:pt x="258" y="24"/>
                    <a:pt x="258" y="25"/>
                  </a:cubicBezTo>
                  <a:close/>
                  <a:moveTo>
                    <a:pt x="331" y="11"/>
                  </a:moveTo>
                  <a:cubicBezTo>
                    <a:pt x="331" y="14"/>
                    <a:pt x="329" y="16"/>
                    <a:pt x="326" y="16"/>
                  </a:cubicBezTo>
                  <a:cubicBezTo>
                    <a:pt x="323" y="17"/>
                    <a:pt x="321" y="14"/>
                    <a:pt x="321" y="11"/>
                  </a:cubicBezTo>
                  <a:cubicBezTo>
                    <a:pt x="321" y="8"/>
                    <a:pt x="323" y="6"/>
                    <a:pt x="326" y="6"/>
                  </a:cubicBezTo>
                  <a:cubicBezTo>
                    <a:pt x="329" y="6"/>
                    <a:pt x="331" y="8"/>
                    <a:pt x="331" y="11"/>
                  </a:cubicBezTo>
                  <a:close/>
                  <a:moveTo>
                    <a:pt x="275" y="14"/>
                  </a:moveTo>
                  <a:cubicBezTo>
                    <a:pt x="275" y="17"/>
                    <a:pt x="273" y="19"/>
                    <a:pt x="270" y="19"/>
                  </a:cubicBezTo>
                  <a:cubicBezTo>
                    <a:pt x="267" y="20"/>
                    <a:pt x="265" y="17"/>
                    <a:pt x="265" y="14"/>
                  </a:cubicBezTo>
                  <a:cubicBezTo>
                    <a:pt x="265" y="11"/>
                    <a:pt x="267" y="9"/>
                    <a:pt x="270" y="9"/>
                  </a:cubicBezTo>
                  <a:cubicBezTo>
                    <a:pt x="273" y="9"/>
                    <a:pt x="275" y="11"/>
                    <a:pt x="275" y="14"/>
                  </a:cubicBezTo>
                  <a:close/>
                  <a:moveTo>
                    <a:pt x="264" y="14"/>
                  </a:moveTo>
                  <a:cubicBezTo>
                    <a:pt x="264" y="18"/>
                    <a:pt x="260" y="21"/>
                    <a:pt x="256" y="21"/>
                  </a:cubicBezTo>
                  <a:cubicBezTo>
                    <a:pt x="252" y="21"/>
                    <a:pt x="249" y="18"/>
                    <a:pt x="249" y="14"/>
                  </a:cubicBezTo>
                  <a:cubicBezTo>
                    <a:pt x="249" y="10"/>
                    <a:pt x="252" y="6"/>
                    <a:pt x="256" y="6"/>
                  </a:cubicBezTo>
                  <a:cubicBezTo>
                    <a:pt x="260" y="6"/>
                    <a:pt x="263" y="9"/>
                    <a:pt x="264" y="14"/>
                  </a:cubicBezTo>
                  <a:close/>
                  <a:moveTo>
                    <a:pt x="247" y="17"/>
                  </a:moveTo>
                  <a:cubicBezTo>
                    <a:pt x="247" y="23"/>
                    <a:pt x="242" y="28"/>
                    <a:pt x="236" y="28"/>
                  </a:cubicBezTo>
                  <a:cubicBezTo>
                    <a:pt x="230" y="28"/>
                    <a:pt x="225" y="23"/>
                    <a:pt x="225" y="17"/>
                  </a:cubicBezTo>
                  <a:cubicBezTo>
                    <a:pt x="225" y="11"/>
                    <a:pt x="230" y="6"/>
                    <a:pt x="236" y="6"/>
                  </a:cubicBezTo>
                  <a:cubicBezTo>
                    <a:pt x="242" y="6"/>
                    <a:pt x="247" y="11"/>
                    <a:pt x="247" y="17"/>
                  </a:cubicBezTo>
                  <a:close/>
                  <a:moveTo>
                    <a:pt x="367" y="11"/>
                  </a:moveTo>
                  <a:cubicBezTo>
                    <a:pt x="368" y="15"/>
                    <a:pt x="364" y="18"/>
                    <a:pt x="360" y="18"/>
                  </a:cubicBezTo>
                  <a:cubicBezTo>
                    <a:pt x="356" y="19"/>
                    <a:pt x="353" y="15"/>
                    <a:pt x="353" y="11"/>
                  </a:cubicBezTo>
                  <a:cubicBezTo>
                    <a:pt x="353" y="7"/>
                    <a:pt x="356" y="4"/>
                    <a:pt x="360" y="4"/>
                  </a:cubicBezTo>
                  <a:cubicBezTo>
                    <a:pt x="364" y="4"/>
                    <a:pt x="367" y="7"/>
                    <a:pt x="367" y="11"/>
                  </a:cubicBezTo>
                  <a:close/>
                  <a:moveTo>
                    <a:pt x="247" y="280"/>
                  </a:moveTo>
                  <a:cubicBezTo>
                    <a:pt x="247" y="281"/>
                    <a:pt x="247" y="282"/>
                    <a:pt x="245" y="282"/>
                  </a:cubicBezTo>
                  <a:cubicBezTo>
                    <a:pt x="244" y="282"/>
                    <a:pt x="244" y="282"/>
                    <a:pt x="244" y="281"/>
                  </a:cubicBezTo>
                  <a:cubicBezTo>
                    <a:pt x="244" y="280"/>
                    <a:pt x="244" y="279"/>
                    <a:pt x="245" y="279"/>
                  </a:cubicBezTo>
                  <a:cubicBezTo>
                    <a:pt x="246" y="279"/>
                    <a:pt x="247" y="279"/>
                    <a:pt x="247" y="280"/>
                  </a:cubicBezTo>
                  <a:close/>
                  <a:moveTo>
                    <a:pt x="230" y="280"/>
                  </a:moveTo>
                  <a:cubicBezTo>
                    <a:pt x="230" y="282"/>
                    <a:pt x="229" y="282"/>
                    <a:pt x="228" y="282"/>
                  </a:cubicBezTo>
                  <a:cubicBezTo>
                    <a:pt x="227" y="282"/>
                    <a:pt x="226" y="282"/>
                    <a:pt x="226" y="281"/>
                  </a:cubicBezTo>
                  <a:cubicBezTo>
                    <a:pt x="226" y="280"/>
                    <a:pt x="227" y="279"/>
                    <a:pt x="228" y="279"/>
                  </a:cubicBezTo>
                  <a:cubicBezTo>
                    <a:pt x="229" y="279"/>
                    <a:pt x="230" y="279"/>
                    <a:pt x="230" y="280"/>
                  </a:cubicBezTo>
                  <a:close/>
                  <a:moveTo>
                    <a:pt x="221" y="276"/>
                  </a:moveTo>
                  <a:cubicBezTo>
                    <a:pt x="221" y="277"/>
                    <a:pt x="220" y="278"/>
                    <a:pt x="219" y="278"/>
                  </a:cubicBezTo>
                  <a:cubicBezTo>
                    <a:pt x="218" y="278"/>
                    <a:pt x="217" y="277"/>
                    <a:pt x="217" y="276"/>
                  </a:cubicBezTo>
                  <a:cubicBezTo>
                    <a:pt x="217" y="275"/>
                    <a:pt x="218" y="274"/>
                    <a:pt x="219" y="274"/>
                  </a:cubicBezTo>
                  <a:cubicBezTo>
                    <a:pt x="220" y="274"/>
                    <a:pt x="221" y="275"/>
                    <a:pt x="221" y="276"/>
                  </a:cubicBezTo>
                  <a:close/>
                  <a:moveTo>
                    <a:pt x="217" y="257"/>
                  </a:moveTo>
                  <a:cubicBezTo>
                    <a:pt x="217" y="258"/>
                    <a:pt x="217" y="259"/>
                    <a:pt x="216" y="259"/>
                  </a:cubicBezTo>
                  <a:cubicBezTo>
                    <a:pt x="215" y="259"/>
                    <a:pt x="214" y="258"/>
                    <a:pt x="214" y="257"/>
                  </a:cubicBezTo>
                  <a:cubicBezTo>
                    <a:pt x="214" y="256"/>
                    <a:pt x="214" y="255"/>
                    <a:pt x="216" y="255"/>
                  </a:cubicBezTo>
                  <a:cubicBezTo>
                    <a:pt x="217" y="255"/>
                    <a:pt x="217" y="256"/>
                    <a:pt x="217" y="257"/>
                  </a:cubicBezTo>
                  <a:close/>
                  <a:moveTo>
                    <a:pt x="223" y="237"/>
                  </a:moveTo>
                  <a:cubicBezTo>
                    <a:pt x="223" y="238"/>
                    <a:pt x="222" y="239"/>
                    <a:pt x="221" y="239"/>
                  </a:cubicBezTo>
                  <a:cubicBezTo>
                    <a:pt x="220" y="239"/>
                    <a:pt x="219" y="238"/>
                    <a:pt x="219" y="237"/>
                  </a:cubicBezTo>
                  <a:cubicBezTo>
                    <a:pt x="219" y="236"/>
                    <a:pt x="220" y="235"/>
                    <a:pt x="221" y="235"/>
                  </a:cubicBezTo>
                  <a:cubicBezTo>
                    <a:pt x="222" y="235"/>
                    <a:pt x="223" y="236"/>
                    <a:pt x="223" y="237"/>
                  </a:cubicBezTo>
                  <a:close/>
                  <a:moveTo>
                    <a:pt x="246" y="222"/>
                  </a:moveTo>
                  <a:cubicBezTo>
                    <a:pt x="246" y="223"/>
                    <a:pt x="246" y="224"/>
                    <a:pt x="245" y="224"/>
                  </a:cubicBezTo>
                  <a:cubicBezTo>
                    <a:pt x="243" y="224"/>
                    <a:pt x="243" y="224"/>
                    <a:pt x="243" y="223"/>
                  </a:cubicBezTo>
                  <a:cubicBezTo>
                    <a:pt x="243" y="222"/>
                    <a:pt x="243" y="221"/>
                    <a:pt x="244" y="221"/>
                  </a:cubicBezTo>
                  <a:cubicBezTo>
                    <a:pt x="245" y="221"/>
                    <a:pt x="246" y="221"/>
                    <a:pt x="246" y="222"/>
                  </a:cubicBezTo>
                  <a:close/>
                  <a:moveTo>
                    <a:pt x="269" y="213"/>
                  </a:moveTo>
                  <a:cubicBezTo>
                    <a:pt x="269" y="214"/>
                    <a:pt x="268" y="215"/>
                    <a:pt x="267" y="215"/>
                  </a:cubicBezTo>
                  <a:cubicBezTo>
                    <a:pt x="266" y="215"/>
                    <a:pt x="265" y="215"/>
                    <a:pt x="265" y="213"/>
                  </a:cubicBezTo>
                  <a:cubicBezTo>
                    <a:pt x="265" y="212"/>
                    <a:pt x="266" y="212"/>
                    <a:pt x="267" y="212"/>
                  </a:cubicBezTo>
                  <a:cubicBezTo>
                    <a:pt x="268" y="212"/>
                    <a:pt x="269" y="212"/>
                    <a:pt x="269" y="213"/>
                  </a:cubicBezTo>
                  <a:close/>
                  <a:moveTo>
                    <a:pt x="273" y="209"/>
                  </a:moveTo>
                  <a:cubicBezTo>
                    <a:pt x="273" y="210"/>
                    <a:pt x="272" y="211"/>
                    <a:pt x="271" y="211"/>
                  </a:cubicBezTo>
                  <a:cubicBezTo>
                    <a:pt x="270" y="211"/>
                    <a:pt x="269" y="210"/>
                    <a:pt x="269" y="209"/>
                  </a:cubicBezTo>
                  <a:cubicBezTo>
                    <a:pt x="269" y="208"/>
                    <a:pt x="270" y="208"/>
                    <a:pt x="271" y="208"/>
                  </a:cubicBezTo>
                  <a:cubicBezTo>
                    <a:pt x="272" y="208"/>
                    <a:pt x="272" y="208"/>
                    <a:pt x="273" y="209"/>
                  </a:cubicBezTo>
                  <a:close/>
                  <a:moveTo>
                    <a:pt x="253" y="240"/>
                  </a:moveTo>
                  <a:cubicBezTo>
                    <a:pt x="253" y="242"/>
                    <a:pt x="252" y="244"/>
                    <a:pt x="250" y="244"/>
                  </a:cubicBezTo>
                  <a:cubicBezTo>
                    <a:pt x="248" y="244"/>
                    <a:pt x="247" y="242"/>
                    <a:pt x="246" y="240"/>
                  </a:cubicBezTo>
                  <a:cubicBezTo>
                    <a:pt x="246" y="238"/>
                    <a:pt x="248" y="237"/>
                    <a:pt x="250" y="237"/>
                  </a:cubicBezTo>
                  <a:cubicBezTo>
                    <a:pt x="252" y="237"/>
                    <a:pt x="253" y="238"/>
                    <a:pt x="253" y="240"/>
                  </a:cubicBezTo>
                  <a:close/>
                  <a:moveTo>
                    <a:pt x="240" y="271"/>
                  </a:moveTo>
                  <a:cubicBezTo>
                    <a:pt x="240" y="273"/>
                    <a:pt x="239" y="274"/>
                    <a:pt x="237" y="275"/>
                  </a:cubicBezTo>
                  <a:cubicBezTo>
                    <a:pt x="235" y="275"/>
                    <a:pt x="233" y="273"/>
                    <a:pt x="233" y="271"/>
                  </a:cubicBezTo>
                  <a:cubicBezTo>
                    <a:pt x="233" y="269"/>
                    <a:pt x="235" y="268"/>
                    <a:pt x="237" y="268"/>
                  </a:cubicBezTo>
                  <a:cubicBezTo>
                    <a:pt x="238" y="268"/>
                    <a:pt x="240" y="269"/>
                    <a:pt x="240" y="271"/>
                  </a:cubicBezTo>
                  <a:close/>
                  <a:moveTo>
                    <a:pt x="247" y="268"/>
                  </a:moveTo>
                  <a:cubicBezTo>
                    <a:pt x="247" y="270"/>
                    <a:pt x="246" y="271"/>
                    <a:pt x="244" y="271"/>
                  </a:cubicBezTo>
                  <a:cubicBezTo>
                    <a:pt x="242" y="272"/>
                    <a:pt x="241" y="270"/>
                    <a:pt x="241" y="268"/>
                  </a:cubicBezTo>
                  <a:cubicBezTo>
                    <a:pt x="241" y="266"/>
                    <a:pt x="242" y="265"/>
                    <a:pt x="244" y="265"/>
                  </a:cubicBezTo>
                  <a:cubicBezTo>
                    <a:pt x="246" y="265"/>
                    <a:pt x="247" y="266"/>
                    <a:pt x="247" y="268"/>
                  </a:cubicBezTo>
                  <a:close/>
                  <a:moveTo>
                    <a:pt x="243" y="281"/>
                  </a:moveTo>
                  <a:cubicBezTo>
                    <a:pt x="243" y="284"/>
                    <a:pt x="241" y="286"/>
                    <a:pt x="238" y="286"/>
                  </a:cubicBezTo>
                  <a:cubicBezTo>
                    <a:pt x="235" y="287"/>
                    <a:pt x="232" y="284"/>
                    <a:pt x="232" y="281"/>
                  </a:cubicBezTo>
                  <a:cubicBezTo>
                    <a:pt x="232" y="278"/>
                    <a:pt x="234" y="276"/>
                    <a:pt x="237" y="276"/>
                  </a:cubicBezTo>
                  <a:cubicBezTo>
                    <a:pt x="240" y="276"/>
                    <a:pt x="243" y="278"/>
                    <a:pt x="243" y="281"/>
                  </a:cubicBezTo>
                  <a:close/>
                  <a:moveTo>
                    <a:pt x="232" y="272"/>
                  </a:moveTo>
                  <a:cubicBezTo>
                    <a:pt x="232" y="275"/>
                    <a:pt x="230" y="277"/>
                    <a:pt x="227" y="277"/>
                  </a:cubicBezTo>
                  <a:cubicBezTo>
                    <a:pt x="224" y="278"/>
                    <a:pt x="221" y="275"/>
                    <a:pt x="221" y="272"/>
                  </a:cubicBezTo>
                  <a:cubicBezTo>
                    <a:pt x="221" y="269"/>
                    <a:pt x="223" y="267"/>
                    <a:pt x="226" y="267"/>
                  </a:cubicBezTo>
                  <a:cubicBezTo>
                    <a:pt x="229" y="267"/>
                    <a:pt x="232" y="269"/>
                    <a:pt x="232" y="272"/>
                  </a:cubicBezTo>
                  <a:close/>
                  <a:moveTo>
                    <a:pt x="155" y="234"/>
                  </a:moveTo>
                  <a:cubicBezTo>
                    <a:pt x="155" y="236"/>
                    <a:pt x="153" y="237"/>
                    <a:pt x="151" y="237"/>
                  </a:cubicBezTo>
                  <a:cubicBezTo>
                    <a:pt x="149" y="237"/>
                    <a:pt x="148" y="236"/>
                    <a:pt x="148" y="234"/>
                  </a:cubicBezTo>
                  <a:cubicBezTo>
                    <a:pt x="148" y="232"/>
                    <a:pt x="149" y="230"/>
                    <a:pt x="151" y="230"/>
                  </a:cubicBezTo>
                  <a:cubicBezTo>
                    <a:pt x="153" y="230"/>
                    <a:pt x="155" y="232"/>
                    <a:pt x="155" y="234"/>
                  </a:cubicBezTo>
                  <a:close/>
                  <a:moveTo>
                    <a:pt x="157" y="226"/>
                  </a:moveTo>
                  <a:cubicBezTo>
                    <a:pt x="157" y="227"/>
                    <a:pt x="157" y="228"/>
                    <a:pt x="156" y="228"/>
                  </a:cubicBezTo>
                  <a:cubicBezTo>
                    <a:pt x="155" y="228"/>
                    <a:pt x="154" y="227"/>
                    <a:pt x="154" y="226"/>
                  </a:cubicBezTo>
                  <a:cubicBezTo>
                    <a:pt x="154" y="225"/>
                    <a:pt x="154" y="224"/>
                    <a:pt x="155" y="224"/>
                  </a:cubicBezTo>
                  <a:cubicBezTo>
                    <a:pt x="156" y="224"/>
                    <a:pt x="157" y="225"/>
                    <a:pt x="157" y="226"/>
                  </a:cubicBezTo>
                  <a:close/>
                  <a:moveTo>
                    <a:pt x="162" y="230"/>
                  </a:moveTo>
                  <a:cubicBezTo>
                    <a:pt x="162" y="231"/>
                    <a:pt x="161" y="232"/>
                    <a:pt x="160" y="232"/>
                  </a:cubicBezTo>
                  <a:cubicBezTo>
                    <a:pt x="159" y="232"/>
                    <a:pt x="158" y="231"/>
                    <a:pt x="158" y="230"/>
                  </a:cubicBezTo>
                  <a:cubicBezTo>
                    <a:pt x="158" y="229"/>
                    <a:pt x="159" y="228"/>
                    <a:pt x="160" y="228"/>
                  </a:cubicBezTo>
                  <a:cubicBezTo>
                    <a:pt x="161" y="228"/>
                    <a:pt x="162" y="229"/>
                    <a:pt x="162" y="230"/>
                  </a:cubicBezTo>
                  <a:close/>
                  <a:moveTo>
                    <a:pt x="104" y="231"/>
                  </a:moveTo>
                  <a:cubicBezTo>
                    <a:pt x="104" y="232"/>
                    <a:pt x="103" y="233"/>
                    <a:pt x="102" y="233"/>
                  </a:cubicBezTo>
                  <a:cubicBezTo>
                    <a:pt x="101" y="233"/>
                    <a:pt x="100" y="233"/>
                    <a:pt x="100" y="232"/>
                  </a:cubicBezTo>
                  <a:cubicBezTo>
                    <a:pt x="100" y="231"/>
                    <a:pt x="101" y="230"/>
                    <a:pt x="102" y="230"/>
                  </a:cubicBezTo>
                  <a:cubicBezTo>
                    <a:pt x="103" y="230"/>
                    <a:pt x="104" y="230"/>
                    <a:pt x="104" y="231"/>
                  </a:cubicBezTo>
                  <a:close/>
                  <a:moveTo>
                    <a:pt x="120" y="230"/>
                  </a:moveTo>
                  <a:cubicBezTo>
                    <a:pt x="121" y="231"/>
                    <a:pt x="120" y="232"/>
                    <a:pt x="119" y="232"/>
                  </a:cubicBezTo>
                  <a:cubicBezTo>
                    <a:pt x="118" y="232"/>
                    <a:pt x="117" y="231"/>
                    <a:pt x="117" y="230"/>
                  </a:cubicBezTo>
                  <a:cubicBezTo>
                    <a:pt x="117" y="229"/>
                    <a:pt x="118" y="228"/>
                    <a:pt x="119" y="228"/>
                  </a:cubicBezTo>
                  <a:cubicBezTo>
                    <a:pt x="120" y="228"/>
                    <a:pt x="120" y="229"/>
                    <a:pt x="120" y="230"/>
                  </a:cubicBezTo>
                  <a:close/>
                  <a:moveTo>
                    <a:pt x="119" y="225"/>
                  </a:moveTo>
                  <a:cubicBezTo>
                    <a:pt x="119" y="226"/>
                    <a:pt x="119" y="227"/>
                    <a:pt x="118" y="227"/>
                  </a:cubicBezTo>
                  <a:cubicBezTo>
                    <a:pt x="117" y="227"/>
                    <a:pt x="116" y="226"/>
                    <a:pt x="116" y="225"/>
                  </a:cubicBezTo>
                  <a:cubicBezTo>
                    <a:pt x="116" y="224"/>
                    <a:pt x="116" y="223"/>
                    <a:pt x="117" y="223"/>
                  </a:cubicBezTo>
                  <a:cubicBezTo>
                    <a:pt x="119" y="223"/>
                    <a:pt x="119" y="224"/>
                    <a:pt x="119" y="225"/>
                  </a:cubicBezTo>
                  <a:close/>
                  <a:moveTo>
                    <a:pt x="125" y="220"/>
                  </a:moveTo>
                  <a:cubicBezTo>
                    <a:pt x="125" y="221"/>
                    <a:pt x="124" y="222"/>
                    <a:pt x="123" y="222"/>
                  </a:cubicBezTo>
                  <a:cubicBezTo>
                    <a:pt x="122" y="222"/>
                    <a:pt x="121" y="221"/>
                    <a:pt x="121" y="220"/>
                  </a:cubicBezTo>
                  <a:cubicBezTo>
                    <a:pt x="121" y="219"/>
                    <a:pt x="122" y="218"/>
                    <a:pt x="123" y="218"/>
                  </a:cubicBezTo>
                  <a:cubicBezTo>
                    <a:pt x="124" y="218"/>
                    <a:pt x="125" y="219"/>
                    <a:pt x="125" y="220"/>
                  </a:cubicBezTo>
                  <a:close/>
                  <a:moveTo>
                    <a:pt x="131" y="207"/>
                  </a:moveTo>
                  <a:cubicBezTo>
                    <a:pt x="131" y="209"/>
                    <a:pt x="129" y="211"/>
                    <a:pt x="127" y="211"/>
                  </a:cubicBezTo>
                  <a:cubicBezTo>
                    <a:pt x="126" y="211"/>
                    <a:pt x="124" y="209"/>
                    <a:pt x="124" y="207"/>
                  </a:cubicBezTo>
                  <a:cubicBezTo>
                    <a:pt x="124" y="206"/>
                    <a:pt x="125" y="204"/>
                    <a:pt x="127" y="204"/>
                  </a:cubicBezTo>
                  <a:cubicBezTo>
                    <a:pt x="129" y="204"/>
                    <a:pt x="131" y="205"/>
                    <a:pt x="131" y="207"/>
                  </a:cubicBezTo>
                  <a:close/>
                  <a:moveTo>
                    <a:pt x="116" y="233"/>
                  </a:moveTo>
                  <a:cubicBezTo>
                    <a:pt x="116" y="236"/>
                    <a:pt x="114" y="239"/>
                    <a:pt x="111" y="239"/>
                  </a:cubicBezTo>
                  <a:cubicBezTo>
                    <a:pt x="108" y="239"/>
                    <a:pt x="106" y="237"/>
                    <a:pt x="105" y="234"/>
                  </a:cubicBezTo>
                  <a:cubicBezTo>
                    <a:pt x="105" y="231"/>
                    <a:pt x="108" y="228"/>
                    <a:pt x="111" y="228"/>
                  </a:cubicBezTo>
                  <a:cubicBezTo>
                    <a:pt x="114" y="228"/>
                    <a:pt x="116" y="230"/>
                    <a:pt x="116" y="233"/>
                  </a:cubicBezTo>
                  <a:close/>
                  <a:moveTo>
                    <a:pt x="159" y="211"/>
                  </a:moveTo>
                  <a:cubicBezTo>
                    <a:pt x="159" y="213"/>
                    <a:pt x="158" y="215"/>
                    <a:pt x="156" y="215"/>
                  </a:cubicBezTo>
                  <a:cubicBezTo>
                    <a:pt x="154" y="215"/>
                    <a:pt x="153" y="213"/>
                    <a:pt x="153" y="212"/>
                  </a:cubicBezTo>
                  <a:cubicBezTo>
                    <a:pt x="153" y="210"/>
                    <a:pt x="154" y="208"/>
                    <a:pt x="156" y="208"/>
                  </a:cubicBezTo>
                  <a:cubicBezTo>
                    <a:pt x="158" y="208"/>
                    <a:pt x="159" y="210"/>
                    <a:pt x="159" y="211"/>
                  </a:cubicBezTo>
                  <a:close/>
                  <a:moveTo>
                    <a:pt x="173" y="231"/>
                  </a:moveTo>
                  <a:cubicBezTo>
                    <a:pt x="173" y="233"/>
                    <a:pt x="171" y="235"/>
                    <a:pt x="169" y="235"/>
                  </a:cubicBezTo>
                  <a:cubicBezTo>
                    <a:pt x="168" y="235"/>
                    <a:pt x="166" y="233"/>
                    <a:pt x="166" y="231"/>
                  </a:cubicBezTo>
                  <a:cubicBezTo>
                    <a:pt x="166" y="229"/>
                    <a:pt x="167" y="228"/>
                    <a:pt x="169" y="228"/>
                  </a:cubicBezTo>
                  <a:cubicBezTo>
                    <a:pt x="171" y="228"/>
                    <a:pt x="173" y="229"/>
                    <a:pt x="173" y="231"/>
                  </a:cubicBezTo>
                  <a:close/>
                  <a:moveTo>
                    <a:pt x="166" y="238"/>
                  </a:moveTo>
                  <a:cubicBezTo>
                    <a:pt x="166" y="241"/>
                    <a:pt x="164" y="243"/>
                    <a:pt x="161" y="243"/>
                  </a:cubicBezTo>
                  <a:cubicBezTo>
                    <a:pt x="158" y="243"/>
                    <a:pt x="155" y="241"/>
                    <a:pt x="155" y="238"/>
                  </a:cubicBezTo>
                  <a:cubicBezTo>
                    <a:pt x="155" y="235"/>
                    <a:pt x="158" y="233"/>
                    <a:pt x="161" y="233"/>
                  </a:cubicBezTo>
                  <a:cubicBezTo>
                    <a:pt x="164" y="233"/>
                    <a:pt x="166" y="235"/>
                    <a:pt x="166" y="238"/>
                  </a:cubicBezTo>
                  <a:close/>
                  <a:moveTo>
                    <a:pt x="5" y="156"/>
                  </a:moveTo>
                  <a:cubicBezTo>
                    <a:pt x="5" y="157"/>
                    <a:pt x="4" y="158"/>
                    <a:pt x="3" y="158"/>
                  </a:cubicBezTo>
                  <a:cubicBezTo>
                    <a:pt x="2" y="158"/>
                    <a:pt x="1" y="157"/>
                    <a:pt x="1" y="156"/>
                  </a:cubicBezTo>
                  <a:cubicBezTo>
                    <a:pt x="1" y="155"/>
                    <a:pt x="2" y="154"/>
                    <a:pt x="3" y="154"/>
                  </a:cubicBezTo>
                  <a:cubicBezTo>
                    <a:pt x="4" y="154"/>
                    <a:pt x="5" y="155"/>
                    <a:pt x="5" y="156"/>
                  </a:cubicBezTo>
                  <a:close/>
                  <a:moveTo>
                    <a:pt x="5" y="161"/>
                  </a:moveTo>
                  <a:cubicBezTo>
                    <a:pt x="5" y="162"/>
                    <a:pt x="4" y="163"/>
                    <a:pt x="3" y="163"/>
                  </a:cubicBezTo>
                  <a:cubicBezTo>
                    <a:pt x="2" y="163"/>
                    <a:pt x="1" y="163"/>
                    <a:pt x="1" y="162"/>
                  </a:cubicBezTo>
                  <a:cubicBezTo>
                    <a:pt x="1" y="161"/>
                    <a:pt x="2" y="160"/>
                    <a:pt x="3" y="160"/>
                  </a:cubicBezTo>
                  <a:cubicBezTo>
                    <a:pt x="4" y="160"/>
                    <a:pt x="5" y="160"/>
                    <a:pt x="5" y="161"/>
                  </a:cubicBezTo>
                  <a:close/>
                  <a:moveTo>
                    <a:pt x="80" y="167"/>
                  </a:moveTo>
                  <a:cubicBezTo>
                    <a:pt x="80" y="168"/>
                    <a:pt x="79" y="169"/>
                    <a:pt x="78" y="169"/>
                  </a:cubicBezTo>
                  <a:cubicBezTo>
                    <a:pt x="77" y="169"/>
                    <a:pt x="76" y="168"/>
                    <a:pt x="76" y="167"/>
                  </a:cubicBezTo>
                  <a:cubicBezTo>
                    <a:pt x="76" y="166"/>
                    <a:pt x="77" y="165"/>
                    <a:pt x="78" y="165"/>
                  </a:cubicBezTo>
                  <a:cubicBezTo>
                    <a:pt x="79" y="165"/>
                    <a:pt x="80" y="166"/>
                    <a:pt x="80" y="167"/>
                  </a:cubicBezTo>
                  <a:close/>
                  <a:moveTo>
                    <a:pt x="80" y="143"/>
                  </a:moveTo>
                  <a:cubicBezTo>
                    <a:pt x="81" y="144"/>
                    <a:pt x="80" y="145"/>
                    <a:pt x="79" y="145"/>
                  </a:cubicBezTo>
                  <a:cubicBezTo>
                    <a:pt x="78" y="145"/>
                    <a:pt x="77" y="144"/>
                    <a:pt x="77" y="143"/>
                  </a:cubicBezTo>
                  <a:cubicBezTo>
                    <a:pt x="77" y="142"/>
                    <a:pt x="78" y="141"/>
                    <a:pt x="79" y="141"/>
                  </a:cubicBezTo>
                  <a:cubicBezTo>
                    <a:pt x="80" y="141"/>
                    <a:pt x="80" y="142"/>
                    <a:pt x="80" y="143"/>
                  </a:cubicBezTo>
                  <a:close/>
                  <a:moveTo>
                    <a:pt x="35" y="150"/>
                  </a:moveTo>
                  <a:cubicBezTo>
                    <a:pt x="35" y="151"/>
                    <a:pt x="34" y="151"/>
                    <a:pt x="33" y="152"/>
                  </a:cubicBezTo>
                  <a:cubicBezTo>
                    <a:pt x="32" y="152"/>
                    <a:pt x="32" y="151"/>
                    <a:pt x="31" y="150"/>
                  </a:cubicBezTo>
                  <a:cubicBezTo>
                    <a:pt x="31" y="149"/>
                    <a:pt x="32" y="148"/>
                    <a:pt x="33" y="148"/>
                  </a:cubicBezTo>
                  <a:cubicBezTo>
                    <a:pt x="34" y="148"/>
                    <a:pt x="35" y="149"/>
                    <a:pt x="35" y="150"/>
                  </a:cubicBezTo>
                  <a:close/>
                  <a:moveTo>
                    <a:pt x="38" y="165"/>
                  </a:moveTo>
                  <a:cubicBezTo>
                    <a:pt x="38" y="166"/>
                    <a:pt x="37" y="167"/>
                    <a:pt x="36" y="167"/>
                  </a:cubicBezTo>
                  <a:cubicBezTo>
                    <a:pt x="35" y="167"/>
                    <a:pt x="34" y="166"/>
                    <a:pt x="34" y="165"/>
                  </a:cubicBezTo>
                  <a:cubicBezTo>
                    <a:pt x="34" y="164"/>
                    <a:pt x="35" y="163"/>
                    <a:pt x="36" y="163"/>
                  </a:cubicBezTo>
                  <a:cubicBezTo>
                    <a:pt x="37" y="163"/>
                    <a:pt x="38" y="164"/>
                    <a:pt x="38" y="165"/>
                  </a:cubicBezTo>
                  <a:close/>
                  <a:moveTo>
                    <a:pt x="33" y="161"/>
                  </a:moveTo>
                  <a:cubicBezTo>
                    <a:pt x="33" y="162"/>
                    <a:pt x="32" y="163"/>
                    <a:pt x="31" y="163"/>
                  </a:cubicBezTo>
                  <a:cubicBezTo>
                    <a:pt x="30" y="163"/>
                    <a:pt x="29" y="163"/>
                    <a:pt x="29" y="162"/>
                  </a:cubicBezTo>
                  <a:cubicBezTo>
                    <a:pt x="29" y="161"/>
                    <a:pt x="30" y="160"/>
                    <a:pt x="31" y="160"/>
                  </a:cubicBezTo>
                  <a:cubicBezTo>
                    <a:pt x="32" y="160"/>
                    <a:pt x="33" y="160"/>
                    <a:pt x="33" y="161"/>
                  </a:cubicBezTo>
                  <a:close/>
                  <a:moveTo>
                    <a:pt x="47" y="185"/>
                  </a:moveTo>
                  <a:cubicBezTo>
                    <a:pt x="47" y="186"/>
                    <a:pt x="47" y="187"/>
                    <a:pt x="45" y="187"/>
                  </a:cubicBezTo>
                  <a:cubicBezTo>
                    <a:pt x="44" y="187"/>
                    <a:pt x="44" y="186"/>
                    <a:pt x="44" y="185"/>
                  </a:cubicBezTo>
                  <a:cubicBezTo>
                    <a:pt x="44" y="184"/>
                    <a:pt x="44" y="183"/>
                    <a:pt x="45" y="183"/>
                  </a:cubicBezTo>
                  <a:cubicBezTo>
                    <a:pt x="46" y="183"/>
                    <a:pt x="47" y="184"/>
                    <a:pt x="47" y="185"/>
                  </a:cubicBezTo>
                  <a:close/>
                  <a:moveTo>
                    <a:pt x="44" y="181"/>
                  </a:moveTo>
                  <a:cubicBezTo>
                    <a:pt x="44" y="183"/>
                    <a:pt x="43" y="185"/>
                    <a:pt x="41" y="185"/>
                  </a:cubicBezTo>
                  <a:cubicBezTo>
                    <a:pt x="39" y="185"/>
                    <a:pt x="38" y="184"/>
                    <a:pt x="38" y="182"/>
                  </a:cubicBezTo>
                  <a:cubicBezTo>
                    <a:pt x="38" y="180"/>
                    <a:pt x="39" y="178"/>
                    <a:pt x="41" y="178"/>
                  </a:cubicBezTo>
                  <a:cubicBezTo>
                    <a:pt x="43" y="178"/>
                    <a:pt x="44" y="180"/>
                    <a:pt x="44" y="181"/>
                  </a:cubicBezTo>
                  <a:close/>
                  <a:moveTo>
                    <a:pt x="44" y="173"/>
                  </a:moveTo>
                  <a:cubicBezTo>
                    <a:pt x="44" y="175"/>
                    <a:pt x="43" y="177"/>
                    <a:pt x="41" y="177"/>
                  </a:cubicBezTo>
                  <a:cubicBezTo>
                    <a:pt x="39" y="177"/>
                    <a:pt x="38" y="175"/>
                    <a:pt x="37" y="174"/>
                  </a:cubicBezTo>
                  <a:cubicBezTo>
                    <a:pt x="37" y="172"/>
                    <a:pt x="39" y="170"/>
                    <a:pt x="41" y="170"/>
                  </a:cubicBezTo>
                  <a:cubicBezTo>
                    <a:pt x="43" y="170"/>
                    <a:pt x="44" y="172"/>
                    <a:pt x="44" y="173"/>
                  </a:cubicBezTo>
                  <a:close/>
                  <a:moveTo>
                    <a:pt x="70" y="186"/>
                  </a:moveTo>
                  <a:cubicBezTo>
                    <a:pt x="70" y="187"/>
                    <a:pt x="69" y="189"/>
                    <a:pt x="67" y="189"/>
                  </a:cubicBezTo>
                  <a:cubicBezTo>
                    <a:pt x="65" y="189"/>
                    <a:pt x="64" y="188"/>
                    <a:pt x="63" y="186"/>
                  </a:cubicBezTo>
                  <a:cubicBezTo>
                    <a:pt x="63" y="184"/>
                    <a:pt x="65" y="182"/>
                    <a:pt x="67" y="182"/>
                  </a:cubicBezTo>
                  <a:cubicBezTo>
                    <a:pt x="69" y="182"/>
                    <a:pt x="70" y="184"/>
                    <a:pt x="70" y="186"/>
                  </a:cubicBezTo>
                  <a:close/>
                  <a:moveTo>
                    <a:pt x="78" y="190"/>
                  </a:moveTo>
                  <a:cubicBezTo>
                    <a:pt x="78" y="191"/>
                    <a:pt x="76" y="193"/>
                    <a:pt x="75" y="193"/>
                  </a:cubicBezTo>
                  <a:cubicBezTo>
                    <a:pt x="73" y="193"/>
                    <a:pt x="71" y="192"/>
                    <a:pt x="71" y="190"/>
                  </a:cubicBezTo>
                  <a:cubicBezTo>
                    <a:pt x="71" y="188"/>
                    <a:pt x="72" y="186"/>
                    <a:pt x="74" y="186"/>
                  </a:cubicBezTo>
                  <a:cubicBezTo>
                    <a:pt x="76" y="186"/>
                    <a:pt x="78" y="188"/>
                    <a:pt x="78" y="190"/>
                  </a:cubicBezTo>
                  <a:close/>
                  <a:moveTo>
                    <a:pt x="61" y="189"/>
                  </a:moveTo>
                  <a:cubicBezTo>
                    <a:pt x="61" y="191"/>
                    <a:pt x="59" y="192"/>
                    <a:pt x="57" y="192"/>
                  </a:cubicBezTo>
                  <a:cubicBezTo>
                    <a:pt x="55" y="193"/>
                    <a:pt x="54" y="191"/>
                    <a:pt x="54" y="189"/>
                  </a:cubicBezTo>
                  <a:cubicBezTo>
                    <a:pt x="54" y="187"/>
                    <a:pt x="55" y="186"/>
                    <a:pt x="57" y="186"/>
                  </a:cubicBezTo>
                  <a:cubicBezTo>
                    <a:pt x="59" y="186"/>
                    <a:pt x="60" y="187"/>
                    <a:pt x="61" y="189"/>
                  </a:cubicBezTo>
                  <a:close/>
                  <a:moveTo>
                    <a:pt x="47" y="191"/>
                  </a:moveTo>
                  <a:cubicBezTo>
                    <a:pt x="47" y="193"/>
                    <a:pt x="46" y="195"/>
                    <a:pt x="44" y="195"/>
                  </a:cubicBezTo>
                  <a:cubicBezTo>
                    <a:pt x="42" y="195"/>
                    <a:pt x="40" y="193"/>
                    <a:pt x="40" y="191"/>
                  </a:cubicBezTo>
                  <a:cubicBezTo>
                    <a:pt x="40" y="189"/>
                    <a:pt x="42" y="188"/>
                    <a:pt x="44" y="188"/>
                  </a:cubicBezTo>
                  <a:cubicBezTo>
                    <a:pt x="46" y="188"/>
                    <a:pt x="47" y="189"/>
                    <a:pt x="47" y="191"/>
                  </a:cubicBezTo>
                  <a:close/>
                  <a:moveTo>
                    <a:pt x="74" y="198"/>
                  </a:moveTo>
                  <a:cubicBezTo>
                    <a:pt x="74" y="202"/>
                    <a:pt x="71" y="206"/>
                    <a:pt x="67" y="206"/>
                  </a:cubicBezTo>
                  <a:cubicBezTo>
                    <a:pt x="63" y="206"/>
                    <a:pt x="60" y="203"/>
                    <a:pt x="60" y="199"/>
                  </a:cubicBezTo>
                  <a:cubicBezTo>
                    <a:pt x="60" y="195"/>
                    <a:pt x="63" y="191"/>
                    <a:pt x="67" y="191"/>
                  </a:cubicBezTo>
                  <a:cubicBezTo>
                    <a:pt x="71" y="191"/>
                    <a:pt x="74" y="194"/>
                    <a:pt x="74" y="198"/>
                  </a:cubicBezTo>
                  <a:close/>
                  <a:moveTo>
                    <a:pt x="173" y="220"/>
                  </a:moveTo>
                  <a:cubicBezTo>
                    <a:pt x="173" y="224"/>
                    <a:pt x="169" y="227"/>
                    <a:pt x="165" y="227"/>
                  </a:cubicBezTo>
                  <a:cubicBezTo>
                    <a:pt x="161" y="227"/>
                    <a:pt x="158" y="224"/>
                    <a:pt x="158" y="220"/>
                  </a:cubicBezTo>
                  <a:cubicBezTo>
                    <a:pt x="158" y="216"/>
                    <a:pt x="161" y="212"/>
                    <a:pt x="165" y="212"/>
                  </a:cubicBezTo>
                  <a:cubicBezTo>
                    <a:pt x="169" y="212"/>
                    <a:pt x="172" y="215"/>
                    <a:pt x="173" y="220"/>
                  </a:cubicBezTo>
                  <a:close/>
                  <a:moveTo>
                    <a:pt x="221" y="267"/>
                  </a:moveTo>
                  <a:cubicBezTo>
                    <a:pt x="221" y="271"/>
                    <a:pt x="218" y="275"/>
                    <a:pt x="214" y="275"/>
                  </a:cubicBezTo>
                  <a:cubicBezTo>
                    <a:pt x="210" y="275"/>
                    <a:pt x="206" y="272"/>
                    <a:pt x="206" y="268"/>
                  </a:cubicBezTo>
                  <a:cubicBezTo>
                    <a:pt x="206" y="264"/>
                    <a:pt x="209" y="260"/>
                    <a:pt x="213" y="260"/>
                  </a:cubicBezTo>
                  <a:cubicBezTo>
                    <a:pt x="217" y="260"/>
                    <a:pt x="221" y="263"/>
                    <a:pt x="221" y="267"/>
                  </a:cubicBezTo>
                  <a:close/>
                  <a:moveTo>
                    <a:pt x="204" y="267"/>
                  </a:moveTo>
                  <a:cubicBezTo>
                    <a:pt x="204" y="268"/>
                    <a:pt x="203" y="269"/>
                    <a:pt x="202" y="269"/>
                  </a:cubicBezTo>
                  <a:cubicBezTo>
                    <a:pt x="201" y="269"/>
                    <a:pt x="200" y="268"/>
                    <a:pt x="200" y="267"/>
                  </a:cubicBezTo>
                  <a:cubicBezTo>
                    <a:pt x="200" y="266"/>
                    <a:pt x="201" y="265"/>
                    <a:pt x="202" y="265"/>
                  </a:cubicBezTo>
                  <a:cubicBezTo>
                    <a:pt x="203" y="265"/>
                    <a:pt x="204" y="266"/>
                    <a:pt x="204" y="267"/>
                  </a:cubicBezTo>
                  <a:close/>
                  <a:moveTo>
                    <a:pt x="185" y="259"/>
                  </a:moveTo>
                  <a:cubicBezTo>
                    <a:pt x="185" y="260"/>
                    <a:pt x="184" y="261"/>
                    <a:pt x="183" y="261"/>
                  </a:cubicBezTo>
                  <a:cubicBezTo>
                    <a:pt x="182" y="261"/>
                    <a:pt x="181" y="260"/>
                    <a:pt x="181" y="259"/>
                  </a:cubicBezTo>
                  <a:cubicBezTo>
                    <a:pt x="181" y="258"/>
                    <a:pt x="182" y="257"/>
                    <a:pt x="183" y="257"/>
                  </a:cubicBezTo>
                  <a:cubicBezTo>
                    <a:pt x="184" y="257"/>
                    <a:pt x="185" y="258"/>
                    <a:pt x="185" y="259"/>
                  </a:cubicBezTo>
                  <a:close/>
                  <a:moveTo>
                    <a:pt x="183" y="254"/>
                  </a:moveTo>
                  <a:cubicBezTo>
                    <a:pt x="183" y="255"/>
                    <a:pt x="182" y="256"/>
                    <a:pt x="181" y="256"/>
                  </a:cubicBezTo>
                  <a:cubicBezTo>
                    <a:pt x="180" y="256"/>
                    <a:pt x="179" y="255"/>
                    <a:pt x="179" y="254"/>
                  </a:cubicBezTo>
                  <a:cubicBezTo>
                    <a:pt x="179" y="253"/>
                    <a:pt x="180" y="252"/>
                    <a:pt x="181" y="252"/>
                  </a:cubicBezTo>
                  <a:cubicBezTo>
                    <a:pt x="182" y="252"/>
                    <a:pt x="183" y="253"/>
                    <a:pt x="183" y="254"/>
                  </a:cubicBezTo>
                  <a:close/>
                  <a:moveTo>
                    <a:pt x="188" y="262"/>
                  </a:moveTo>
                  <a:cubicBezTo>
                    <a:pt x="188" y="263"/>
                    <a:pt x="187" y="264"/>
                    <a:pt x="186" y="264"/>
                  </a:cubicBezTo>
                  <a:cubicBezTo>
                    <a:pt x="185" y="264"/>
                    <a:pt x="184" y="263"/>
                    <a:pt x="184" y="262"/>
                  </a:cubicBezTo>
                  <a:cubicBezTo>
                    <a:pt x="184" y="261"/>
                    <a:pt x="185" y="261"/>
                    <a:pt x="186" y="260"/>
                  </a:cubicBezTo>
                  <a:cubicBezTo>
                    <a:pt x="187" y="260"/>
                    <a:pt x="188" y="261"/>
                    <a:pt x="188" y="262"/>
                  </a:cubicBezTo>
                  <a:close/>
                  <a:moveTo>
                    <a:pt x="183" y="247"/>
                  </a:moveTo>
                  <a:cubicBezTo>
                    <a:pt x="183" y="249"/>
                    <a:pt x="181" y="250"/>
                    <a:pt x="179" y="250"/>
                  </a:cubicBezTo>
                  <a:cubicBezTo>
                    <a:pt x="178" y="250"/>
                    <a:pt x="176" y="249"/>
                    <a:pt x="176" y="247"/>
                  </a:cubicBezTo>
                  <a:cubicBezTo>
                    <a:pt x="176" y="245"/>
                    <a:pt x="177" y="244"/>
                    <a:pt x="179" y="244"/>
                  </a:cubicBezTo>
                  <a:cubicBezTo>
                    <a:pt x="181" y="244"/>
                    <a:pt x="183" y="245"/>
                    <a:pt x="183" y="247"/>
                  </a:cubicBezTo>
                  <a:close/>
                  <a:moveTo>
                    <a:pt x="200" y="205"/>
                  </a:moveTo>
                  <a:cubicBezTo>
                    <a:pt x="200" y="207"/>
                    <a:pt x="198" y="208"/>
                    <a:pt x="196" y="208"/>
                  </a:cubicBezTo>
                  <a:cubicBezTo>
                    <a:pt x="194" y="208"/>
                    <a:pt x="193" y="207"/>
                    <a:pt x="193" y="205"/>
                  </a:cubicBezTo>
                  <a:cubicBezTo>
                    <a:pt x="193" y="203"/>
                    <a:pt x="194" y="202"/>
                    <a:pt x="196" y="202"/>
                  </a:cubicBezTo>
                  <a:cubicBezTo>
                    <a:pt x="198" y="202"/>
                    <a:pt x="200" y="203"/>
                    <a:pt x="200" y="205"/>
                  </a:cubicBezTo>
                  <a:close/>
                  <a:moveTo>
                    <a:pt x="198" y="227"/>
                  </a:moveTo>
                  <a:cubicBezTo>
                    <a:pt x="198" y="228"/>
                    <a:pt x="197" y="229"/>
                    <a:pt x="196" y="229"/>
                  </a:cubicBezTo>
                  <a:cubicBezTo>
                    <a:pt x="195" y="229"/>
                    <a:pt x="194" y="228"/>
                    <a:pt x="194" y="227"/>
                  </a:cubicBezTo>
                  <a:cubicBezTo>
                    <a:pt x="194" y="226"/>
                    <a:pt x="195" y="225"/>
                    <a:pt x="196" y="225"/>
                  </a:cubicBezTo>
                  <a:cubicBezTo>
                    <a:pt x="197" y="225"/>
                    <a:pt x="198" y="226"/>
                    <a:pt x="198" y="227"/>
                  </a:cubicBezTo>
                  <a:close/>
                  <a:moveTo>
                    <a:pt x="220" y="241"/>
                  </a:moveTo>
                  <a:cubicBezTo>
                    <a:pt x="220" y="243"/>
                    <a:pt x="218" y="245"/>
                    <a:pt x="216" y="245"/>
                  </a:cubicBezTo>
                  <a:cubicBezTo>
                    <a:pt x="215" y="245"/>
                    <a:pt x="213" y="243"/>
                    <a:pt x="213" y="241"/>
                  </a:cubicBezTo>
                  <a:cubicBezTo>
                    <a:pt x="213" y="239"/>
                    <a:pt x="214" y="238"/>
                    <a:pt x="216" y="238"/>
                  </a:cubicBezTo>
                  <a:cubicBezTo>
                    <a:pt x="218" y="238"/>
                    <a:pt x="220" y="239"/>
                    <a:pt x="220" y="241"/>
                  </a:cubicBezTo>
                  <a:close/>
                  <a:moveTo>
                    <a:pt x="216" y="234"/>
                  </a:moveTo>
                  <a:cubicBezTo>
                    <a:pt x="216" y="236"/>
                    <a:pt x="214" y="238"/>
                    <a:pt x="212" y="238"/>
                  </a:cubicBezTo>
                  <a:cubicBezTo>
                    <a:pt x="211" y="238"/>
                    <a:pt x="209" y="236"/>
                    <a:pt x="209" y="235"/>
                  </a:cubicBezTo>
                  <a:cubicBezTo>
                    <a:pt x="209" y="233"/>
                    <a:pt x="210" y="231"/>
                    <a:pt x="212" y="231"/>
                  </a:cubicBezTo>
                  <a:cubicBezTo>
                    <a:pt x="214" y="231"/>
                    <a:pt x="216" y="233"/>
                    <a:pt x="216" y="234"/>
                  </a:cubicBezTo>
                  <a:close/>
                  <a:moveTo>
                    <a:pt x="194" y="223"/>
                  </a:moveTo>
                  <a:cubicBezTo>
                    <a:pt x="194" y="225"/>
                    <a:pt x="192" y="227"/>
                    <a:pt x="190" y="227"/>
                  </a:cubicBezTo>
                  <a:cubicBezTo>
                    <a:pt x="188" y="227"/>
                    <a:pt x="187" y="225"/>
                    <a:pt x="187" y="223"/>
                  </a:cubicBezTo>
                  <a:cubicBezTo>
                    <a:pt x="187" y="222"/>
                    <a:pt x="188" y="220"/>
                    <a:pt x="190" y="220"/>
                  </a:cubicBezTo>
                  <a:cubicBezTo>
                    <a:pt x="192" y="220"/>
                    <a:pt x="194" y="221"/>
                    <a:pt x="194" y="223"/>
                  </a:cubicBezTo>
                  <a:close/>
                  <a:moveTo>
                    <a:pt x="203" y="217"/>
                  </a:moveTo>
                  <a:cubicBezTo>
                    <a:pt x="204" y="220"/>
                    <a:pt x="201" y="223"/>
                    <a:pt x="198" y="223"/>
                  </a:cubicBezTo>
                  <a:cubicBezTo>
                    <a:pt x="195" y="223"/>
                    <a:pt x="193" y="221"/>
                    <a:pt x="193" y="218"/>
                  </a:cubicBezTo>
                  <a:cubicBezTo>
                    <a:pt x="193" y="215"/>
                    <a:pt x="195" y="212"/>
                    <a:pt x="198" y="212"/>
                  </a:cubicBezTo>
                  <a:cubicBezTo>
                    <a:pt x="201" y="212"/>
                    <a:pt x="203" y="214"/>
                    <a:pt x="203" y="217"/>
                  </a:cubicBezTo>
                  <a:close/>
                  <a:moveTo>
                    <a:pt x="187" y="228"/>
                  </a:moveTo>
                  <a:cubicBezTo>
                    <a:pt x="187" y="231"/>
                    <a:pt x="185" y="234"/>
                    <a:pt x="182" y="234"/>
                  </a:cubicBezTo>
                  <a:cubicBezTo>
                    <a:pt x="179" y="234"/>
                    <a:pt x="176" y="231"/>
                    <a:pt x="176" y="228"/>
                  </a:cubicBezTo>
                  <a:cubicBezTo>
                    <a:pt x="176" y="225"/>
                    <a:pt x="178" y="223"/>
                    <a:pt x="181" y="223"/>
                  </a:cubicBezTo>
                  <a:cubicBezTo>
                    <a:pt x="184" y="223"/>
                    <a:pt x="187" y="225"/>
                    <a:pt x="187" y="228"/>
                  </a:cubicBezTo>
                  <a:close/>
                  <a:moveTo>
                    <a:pt x="272" y="199"/>
                  </a:moveTo>
                  <a:cubicBezTo>
                    <a:pt x="272" y="200"/>
                    <a:pt x="271" y="201"/>
                    <a:pt x="270" y="201"/>
                  </a:cubicBezTo>
                  <a:cubicBezTo>
                    <a:pt x="269" y="201"/>
                    <a:pt x="268" y="200"/>
                    <a:pt x="268" y="199"/>
                  </a:cubicBezTo>
                  <a:cubicBezTo>
                    <a:pt x="268" y="198"/>
                    <a:pt x="269" y="197"/>
                    <a:pt x="270" y="197"/>
                  </a:cubicBezTo>
                  <a:cubicBezTo>
                    <a:pt x="271" y="197"/>
                    <a:pt x="272" y="198"/>
                    <a:pt x="272" y="199"/>
                  </a:cubicBezTo>
                  <a:close/>
                  <a:moveTo>
                    <a:pt x="255" y="233"/>
                  </a:moveTo>
                  <a:cubicBezTo>
                    <a:pt x="255" y="235"/>
                    <a:pt x="254" y="235"/>
                    <a:pt x="253" y="235"/>
                  </a:cubicBezTo>
                  <a:cubicBezTo>
                    <a:pt x="252" y="235"/>
                    <a:pt x="251" y="235"/>
                    <a:pt x="251" y="234"/>
                  </a:cubicBezTo>
                  <a:cubicBezTo>
                    <a:pt x="251" y="233"/>
                    <a:pt x="252" y="232"/>
                    <a:pt x="253" y="232"/>
                  </a:cubicBezTo>
                  <a:cubicBezTo>
                    <a:pt x="254" y="232"/>
                    <a:pt x="255" y="232"/>
                    <a:pt x="255" y="233"/>
                  </a:cubicBezTo>
                  <a:close/>
                  <a:moveTo>
                    <a:pt x="268" y="209"/>
                  </a:moveTo>
                  <a:cubicBezTo>
                    <a:pt x="268" y="210"/>
                    <a:pt x="267" y="211"/>
                    <a:pt x="266" y="211"/>
                  </a:cubicBezTo>
                  <a:cubicBezTo>
                    <a:pt x="265" y="211"/>
                    <a:pt x="264" y="210"/>
                    <a:pt x="264" y="209"/>
                  </a:cubicBezTo>
                  <a:cubicBezTo>
                    <a:pt x="264" y="208"/>
                    <a:pt x="265" y="207"/>
                    <a:pt x="266" y="207"/>
                  </a:cubicBezTo>
                  <a:cubicBezTo>
                    <a:pt x="267" y="207"/>
                    <a:pt x="268" y="208"/>
                    <a:pt x="268" y="209"/>
                  </a:cubicBezTo>
                  <a:close/>
                  <a:moveTo>
                    <a:pt x="259" y="229"/>
                  </a:moveTo>
                  <a:cubicBezTo>
                    <a:pt x="259" y="230"/>
                    <a:pt x="259" y="231"/>
                    <a:pt x="257" y="231"/>
                  </a:cubicBezTo>
                  <a:cubicBezTo>
                    <a:pt x="256" y="231"/>
                    <a:pt x="256" y="230"/>
                    <a:pt x="256" y="229"/>
                  </a:cubicBezTo>
                  <a:cubicBezTo>
                    <a:pt x="256" y="228"/>
                    <a:pt x="256" y="227"/>
                    <a:pt x="257" y="227"/>
                  </a:cubicBezTo>
                  <a:cubicBezTo>
                    <a:pt x="258" y="227"/>
                    <a:pt x="259" y="228"/>
                    <a:pt x="259" y="229"/>
                  </a:cubicBezTo>
                  <a:close/>
                  <a:moveTo>
                    <a:pt x="263" y="212"/>
                  </a:moveTo>
                  <a:cubicBezTo>
                    <a:pt x="263" y="213"/>
                    <a:pt x="262" y="214"/>
                    <a:pt x="261" y="214"/>
                  </a:cubicBezTo>
                  <a:cubicBezTo>
                    <a:pt x="260" y="214"/>
                    <a:pt x="259" y="213"/>
                    <a:pt x="259" y="212"/>
                  </a:cubicBezTo>
                  <a:cubicBezTo>
                    <a:pt x="259" y="211"/>
                    <a:pt x="260" y="210"/>
                    <a:pt x="261" y="210"/>
                  </a:cubicBezTo>
                  <a:cubicBezTo>
                    <a:pt x="262" y="210"/>
                    <a:pt x="263" y="211"/>
                    <a:pt x="263" y="212"/>
                  </a:cubicBezTo>
                  <a:close/>
                  <a:moveTo>
                    <a:pt x="221" y="197"/>
                  </a:moveTo>
                  <a:cubicBezTo>
                    <a:pt x="221" y="198"/>
                    <a:pt x="220" y="198"/>
                    <a:pt x="219" y="198"/>
                  </a:cubicBezTo>
                  <a:cubicBezTo>
                    <a:pt x="218" y="198"/>
                    <a:pt x="217" y="198"/>
                    <a:pt x="217" y="197"/>
                  </a:cubicBezTo>
                  <a:cubicBezTo>
                    <a:pt x="217" y="196"/>
                    <a:pt x="218" y="195"/>
                    <a:pt x="219" y="195"/>
                  </a:cubicBezTo>
                  <a:cubicBezTo>
                    <a:pt x="220" y="195"/>
                    <a:pt x="221" y="195"/>
                    <a:pt x="221" y="197"/>
                  </a:cubicBezTo>
                  <a:close/>
                  <a:moveTo>
                    <a:pt x="223" y="201"/>
                  </a:moveTo>
                  <a:cubicBezTo>
                    <a:pt x="223" y="202"/>
                    <a:pt x="222" y="203"/>
                    <a:pt x="221" y="203"/>
                  </a:cubicBezTo>
                  <a:cubicBezTo>
                    <a:pt x="220" y="203"/>
                    <a:pt x="220" y="202"/>
                    <a:pt x="219" y="201"/>
                  </a:cubicBezTo>
                  <a:cubicBezTo>
                    <a:pt x="219" y="200"/>
                    <a:pt x="220" y="199"/>
                    <a:pt x="221" y="199"/>
                  </a:cubicBezTo>
                  <a:cubicBezTo>
                    <a:pt x="222" y="199"/>
                    <a:pt x="223" y="200"/>
                    <a:pt x="223" y="201"/>
                  </a:cubicBezTo>
                  <a:close/>
                  <a:moveTo>
                    <a:pt x="243" y="210"/>
                  </a:moveTo>
                  <a:cubicBezTo>
                    <a:pt x="243" y="211"/>
                    <a:pt x="242" y="212"/>
                    <a:pt x="241" y="212"/>
                  </a:cubicBezTo>
                  <a:cubicBezTo>
                    <a:pt x="240" y="212"/>
                    <a:pt x="239" y="211"/>
                    <a:pt x="239" y="210"/>
                  </a:cubicBezTo>
                  <a:cubicBezTo>
                    <a:pt x="239" y="209"/>
                    <a:pt x="240" y="208"/>
                    <a:pt x="241" y="208"/>
                  </a:cubicBezTo>
                  <a:cubicBezTo>
                    <a:pt x="242" y="208"/>
                    <a:pt x="243" y="209"/>
                    <a:pt x="243" y="210"/>
                  </a:cubicBezTo>
                  <a:close/>
                  <a:moveTo>
                    <a:pt x="246" y="216"/>
                  </a:moveTo>
                  <a:cubicBezTo>
                    <a:pt x="246" y="217"/>
                    <a:pt x="245" y="218"/>
                    <a:pt x="244" y="218"/>
                  </a:cubicBezTo>
                  <a:cubicBezTo>
                    <a:pt x="243" y="218"/>
                    <a:pt x="242" y="217"/>
                    <a:pt x="242" y="216"/>
                  </a:cubicBezTo>
                  <a:cubicBezTo>
                    <a:pt x="242" y="215"/>
                    <a:pt x="243" y="214"/>
                    <a:pt x="244" y="214"/>
                  </a:cubicBezTo>
                  <a:cubicBezTo>
                    <a:pt x="245" y="214"/>
                    <a:pt x="246" y="215"/>
                    <a:pt x="246" y="216"/>
                  </a:cubicBezTo>
                  <a:close/>
                  <a:moveTo>
                    <a:pt x="250" y="210"/>
                  </a:moveTo>
                  <a:cubicBezTo>
                    <a:pt x="250" y="212"/>
                    <a:pt x="249" y="213"/>
                    <a:pt x="247" y="213"/>
                  </a:cubicBezTo>
                  <a:cubicBezTo>
                    <a:pt x="245" y="213"/>
                    <a:pt x="244" y="212"/>
                    <a:pt x="244" y="210"/>
                  </a:cubicBezTo>
                  <a:cubicBezTo>
                    <a:pt x="244" y="208"/>
                    <a:pt x="245" y="207"/>
                    <a:pt x="247" y="206"/>
                  </a:cubicBezTo>
                  <a:cubicBezTo>
                    <a:pt x="249" y="206"/>
                    <a:pt x="250" y="208"/>
                    <a:pt x="250" y="210"/>
                  </a:cubicBezTo>
                  <a:close/>
                  <a:moveTo>
                    <a:pt x="244" y="203"/>
                  </a:moveTo>
                  <a:cubicBezTo>
                    <a:pt x="244" y="205"/>
                    <a:pt x="242" y="207"/>
                    <a:pt x="240" y="207"/>
                  </a:cubicBezTo>
                  <a:cubicBezTo>
                    <a:pt x="237" y="207"/>
                    <a:pt x="235" y="205"/>
                    <a:pt x="235" y="203"/>
                  </a:cubicBezTo>
                  <a:cubicBezTo>
                    <a:pt x="235" y="200"/>
                    <a:pt x="237" y="198"/>
                    <a:pt x="239" y="198"/>
                  </a:cubicBezTo>
                  <a:cubicBezTo>
                    <a:pt x="242" y="198"/>
                    <a:pt x="244" y="200"/>
                    <a:pt x="244" y="203"/>
                  </a:cubicBezTo>
                  <a:close/>
                  <a:moveTo>
                    <a:pt x="234" y="198"/>
                  </a:moveTo>
                  <a:cubicBezTo>
                    <a:pt x="234" y="201"/>
                    <a:pt x="232" y="203"/>
                    <a:pt x="229" y="203"/>
                  </a:cubicBezTo>
                  <a:cubicBezTo>
                    <a:pt x="227" y="203"/>
                    <a:pt x="225" y="201"/>
                    <a:pt x="225" y="199"/>
                  </a:cubicBezTo>
                  <a:cubicBezTo>
                    <a:pt x="225" y="196"/>
                    <a:pt x="227" y="194"/>
                    <a:pt x="229" y="194"/>
                  </a:cubicBezTo>
                  <a:cubicBezTo>
                    <a:pt x="232" y="194"/>
                    <a:pt x="234" y="196"/>
                    <a:pt x="234" y="198"/>
                  </a:cubicBezTo>
                  <a:close/>
                  <a:moveTo>
                    <a:pt x="217" y="203"/>
                  </a:moveTo>
                  <a:cubicBezTo>
                    <a:pt x="217" y="205"/>
                    <a:pt x="216" y="206"/>
                    <a:pt x="214" y="206"/>
                  </a:cubicBezTo>
                  <a:cubicBezTo>
                    <a:pt x="212" y="206"/>
                    <a:pt x="210" y="205"/>
                    <a:pt x="210" y="203"/>
                  </a:cubicBezTo>
                  <a:cubicBezTo>
                    <a:pt x="210" y="201"/>
                    <a:pt x="212" y="200"/>
                    <a:pt x="214" y="200"/>
                  </a:cubicBezTo>
                  <a:cubicBezTo>
                    <a:pt x="216" y="200"/>
                    <a:pt x="217" y="201"/>
                    <a:pt x="217" y="203"/>
                  </a:cubicBezTo>
                  <a:close/>
                  <a:moveTo>
                    <a:pt x="250" y="231"/>
                  </a:moveTo>
                  <a:cubicBezTo>
                    <a:pt x="250" y="234"/>
                    <a:pt x="248" y="236"/>
                    <a:pt x="245" y="236"/>
                  </a:cubicBezTo>
                  <a:cubicBezTo>
                    <a:pt x="242" y="236"/>
                    <a:pt x="240" y="234"/>
                    <a:pt x="239" y="231"/>
                  </a:cubicBezTo>
                  <a:cubicBezTo>
                    <a:pt x="239" y="228"/>
                    <a:pt x="242" y="226"/>
                    <a:pt x="245" y="226"/>
                  </a:cubicBezTo>
                  <a:cubicBezTo>
                    <a:pt x="248" y="226"/>
                    <a:pt x="250" y="228"/>
                    <a:pt x="250" y="231"/>
                  </a:cubicBezTo>
                  <a:close/>
                  <a:moveTo>
                    <a:pt x="265" y="186"/>
                  </a:moveTo>
                  <a:cubicBezTo>
                    <a:pt x="265" y="187"/>
                    <a:pt x="264" y="188"/>
                    <a:pt x="263" y="188"/>
                  </a:cubicBezTo>
                  <a:cubicBezTo>
                    <a:pt x="262" y="188"/>
                    <a:pt x="261" y="187"/>
                    <a:pt x="261" y="186"/>
                  </a:cubicBezTo>
                  <a:cubicBezTo>
                    <a:pt x="261" y="185"/>
                    <a:pt x="262" y="184"/>
                    <a:pt x="263" y="184"/>
                  </a:cubicBezTo>
                  <a:cubicBezTo>
                    <a:pt x="264" y="184"/>
                    <a:pt x="265" y="185"/>
                    <a:pt x="265" y="186"/>
                  </a:cubicBezTo>
                  <a:close/>
                  <a:moveTo>
                    <a:pt x="269" y="189"/>
                  </a:moveTo>
                  <a:cubicBezTo>
                    <a:pt x="269" y="190"/>
                    <a:pt x="268" y="191"/>
                    <a:pt x="267" y="191"/>
                  </a:cubicBezTo>
                  <a:cubicBezTo>
                    <a:pt x="266" y="191"/>
                    <a:pt x="265" y="190"/>
                    <a:pt x="265" y="189"/>
                  </a:cubicBezTo>
                  <a:cubicBezTo>
                    <a:pt x="265" y="188"/>
                    <a:pt x="266" y="187"/>
                    <a:pt x="267" y="187"/>
                  </a:cubicBezTo>
                  <a:cubicBezTo>
                    <a:pt x="268" y="187"/>
                    <a:pt x="269" y="188"/>
                    <a:pt x="269" y="189"/>
                  </a:cubicBezTo>
                  <a:close/>
                  <a:moveTo>
                    <a:pt x="279" y="183"/>
                  </a:moveTo>
                  <a:cubicBezTo>
                    <a:pt x="279" y="184"/>
                    <a:pt x="278" y="185"/>
                    <a:pt x="277" y="185"/>
                  </a:cubicBezTo>
                  <a:cubicBezTo>
                    <a:pt x="276" y="185"/>
                    <a:pt x="275" y="184"/>
                    <a:pt x="275" y="183"/>
                  </a:cubicBezTo>
                  <a:cubicBezTo>
                    <a:pt x="275" y="182"/>
                    <a:pt x="276" y="181"/>
                    <a:pt x="277" y="181"/>
                  </a:cubicBezTo>
                  <a:cubicBezTo>
                    <a:pt x="278" y="181"/>
                    <a:pt x="279" y="182"/>
                    <a:pt x="279" y="183"/>
                  </a:cubicBezTo>
                  <a:close/>
                  <a:moveTo>
                    <a:pt x="278" y="178"/>
                  </a:moveTo>
                  <a:cubicBezTo>
                    <a:pt x="278" y="179"/>
                    <a:pt x="277" y="180"/>
                    <a:pt x="276" y="180"/>
                  </a:cubicBezTo>
                  <a:cubicBezTo>
                    <a:pt x="275" y="180"/>
                    <a:pt x="274" y="179"/>
                    <a:pt x="274" y="178"/>
                  </a:cubicBezTo>
                  <a:cubicBezTo>
                    <a:pt x="274" y="177"/>
                    <a:pt x="275" y="176"/>
                    <a:pt x="276" y="176"/>
                  </a:cubicBezTo>
                  <a:cubicBezTo>
                    <a:pt x="277" y="176"/>
                    <a:pt x="278" y="177"/>
                    <a:pt x="278" y="178"/>
                  </a:cubicBezTo>
                  <a:close/>
                  <a:moveTo>
                    <a:pt x="282" y="175"/>
                  </a:moveTo>
                  <a:cubicBezTo>
                    <a:pt x="282" y="176"/>
                    <a:pt x="282" y="177"/>
                    <a:pt x="281" y="177"/>
                  </a:cubicBezTo>
                  <a:cubicBezTo>
                    <a:pt x="280" y="177"/>
                    <a:pt x="279" y="176"/>
                    <a:pt x="279" y="175"/>
                  </a:cubicBezTo>
                  <a:cubicBezTo>
                    <a:pt x="279" y="174"/>
                    <a:pt x="279" y="173"/>
                    <a:pt x="280" y="173"/>
                  </a:cubicBezTo>
                  <a:cubicBezTo>
                    <a:pt x="281" y="173"/>
                    <a:pt x="282" y="174"/>
                    <a:pt x="282" y="175"/>
                  </a:cubicBezTo>
                  <a:close/>
                  <a:moveTo>
                    <a:pt x="275" y="193"/>
                  </a:moveTo>
                  <a:cubicBezTo>
                    <a:pt x="275" y="195"/>
                    <a:pt x="274" y="197"/>
                    <a:pt x="272" y="197"/>
                  </a:cubicBezTo>
                  <a:cubicBezTo>
                    <a:pt x="270" y="197"/>
                    <a:pt x="268" y="195"/>
                    <a:pt x="268" y="194"/>
                  </a:cubicBezTo>
                  <a:cubicBezTo>
                    <a:pt x="268" y="192"/>
                    <a:pt x="270" y="190"/>
                    <a:pt x="272" y="190"/>
                  </a:cubicBezTo>
                  <a:cubicBezTo>
                    <a:pt x="274" y="190"/>
                    <a:pt x="275" y="192"/>
                    <a:pt x="275" y="193"/>
                  </a:cubicBezTo>
                  <a:close/>
                  <a:moveTo>
                    <a:pt x="264" y="180"/>
                  </a:moveTo>
                  <a:cubicBezTo>
                    <a:pt x="264" y="182"/>
                    <a:pt x="262" y="184"/>
                    <a:pt x="261" y="184"/>
                  </a:cubicBezTo>
                  <a:cubicBezTo>
                    <a:pt x="259" y="184"/>
                    <a:pt x="257" y="182"/>
                    <a:pt x="257" y="180"/>
                  </a:cubicBezTo>
                  <a:cubicBezTo>
                    <a:pt x="257" y="179"/>
                    <a:pt x="259" y="177"/>
                    <a:pt x="260" y="177"/>
                  </a:cubicBezTo>
                  <a:cubicBezTo>
                    <a:pt x="262" y="177"/>
                    <a:pt x="264" y="178"/>
                    <a:pt x="264" y="180"/>
                  </a:cubicBezTo>
                  <a:close/>
                  <a:moveTo>
                    <a:pt x="292" y="173"/>
                  </a:moveTo>
                  <a:cubicBezTo>
                    <a:pt x="292" y="175"/>
                    <a:pt x="290" y="177"/>
                    <a:pt x="288" y="177"/>
                  </a:cubicBezTo>
                  <a:cubicBezTo>
                    <a:pt x="285" y="177"/>
                    <a:pt x="283" y="175"/>
                    <a:pt x="283" y="173"/>
                  </a:cubicBezTo>
                  <a:cubicBezTo>
                    <a:pt x="283" y="170"/>
                    <a:pt x="285" y="168"/>
                    <a:pt x="287" y="168"/>
                  </a:cubicBezTo>
                  <a:cubicBezTo>
                    <a:pt x="290" y="168"/>
                    <a:pt x="292" y="170"/>
                    <a:pt x="292" y="173"/>
                  </a:cubicBezTo>
                  <a:close/>
                  <a:moveTo>
                    <a:pt x="297" y="141"/>
                  </a:moveTo>
                  <a:cubicBezTo>
                    <a:pt x="297" y="142"/>
                    <a:pt x="296" y="143"/>
                    <a:pt x="295" y="143"/>
                  </a:cubicBezTo>
                  <a:cubicBezTo>
                    <a:pt x="294" y="143"/>
                    <a:pt x="293" y="142"/>
                    <a:pt x="293" y="141"/>
                  </a:cubicBezTo>
                  <a:cubicBezTo>
                    <a:pt x="293" y="140"/>
                    <a:pt x="294" y="139"/>
                    <a:pt x="295" y="139"/>
                  </a:cubicBezTo>
                  <a:cubicBezTo>
                    <a:pt x="296" y="139"/>
                    <a:pt x="297" y="140"/>
                    <a:pt x="297" y="141"/>
                  </a:cubicBezTo>
                  <a:close/>
                  <a:moveTo>
                    <a:pt x="296" y="157"/>
                  </a:moveTo>
                  <a:cubicBezTo>
                    <a:pt x="296" y="158"/>
                    <a:pt x="296" y="159"/>
                    <a:pt x="295" y="159"/>
                  </a:cubicBezTo>
                  <a:cubicBezTo>
                    <a:pt x="293" y="159"/>
                    <a:pt x="293" y="158"/>
                    <a:pt x="293" y="157"/>
                  </a:cubicBezTo>
                  <a:cubicBezTo>
                    <a:pt x="293" y="156"/>
                    <a:pt x="293" y="155"/>
                    <a:pt x="294" y="155"/>
                  </a:cubicBezTo>
                  <a:cubicBezTo>
                    <a:pt x="295" y="155"/>
                    <a:pt x="296" y="156"/>
                    <a:pt x="296" y="157"/>
                  </a:cubicBezTo>
                  <a:close/>
                  <a:moveTo>
                    <a:pt x="307" y="151"/>
                  </a:moveTo>
                  <a:cubicBezTo>
                    <a:pt x="307" y="152"/>
                    <a:pt x="306" y="153"/>
                    <a:pt x="305" y="153"/>
                  </a:cubicBezTo>
                  <a:cubicBezTo>
                    <a:pt x="304" y="153"/>
                    <a:pt x="303" y="153"/>
                    <a:pt x="303" y="152"/>
                  </a:cubicBezTo>
                  <a:cubicBezTo>
                    <a:pt x="303" y="150"/>
                    <a:pt x="304" y="150"/>
                    <a:pt x="305" y="150"/>
                  </a:cubicBezTo>
                  <a:cubicBezTo>
                    <a:pt x="306" y="150"/>
                    <a:pt x="307" y="150"/>
                    <a:pt x="307" y="151"/>
                  </a:cubicBezTo>
                  <a:close/>
                  <a:moveTo>
                    <a:pt x="302" y="149"/>
                  </a:moveTo>
                  <a:cubicBezTo>
                    <a:pt x="302" y="152"/>
                    <a:pt x="300" y="155"/>
                    <a:pt x="297" y="155"/>
                  </a:cubicBezTo>
                  <a:cubicBezTo>
                    <a:pt x="294" y="155"/>
                    <a:pt x="292" y="153"/>
                    <a:pt x="291" y="150"/>
                  </a:cubicBezTo>
                  <a:cubicBezTo>
                    <a:pt x="291" y="147"/>
                    <a:pt x="294" y="144"/>
                    <a:pt x="297" y="144"/>
                  </a:cubicBezTo>
                  <a:cubicBezTo>
                    <a:pt x="300" y="144"/>
                    <a:pt x="302" y="146"/>
                    <a:pt x="302" y="149"/>
                  </a:cubicBezTo>
                  <a:close/>
                  <a:moveTo>
                    <a:pt x="304" y="133"/>
                  </a:moveTo>
                  <a:cubicBezTo>
                    <a:pt x="304" y="134"/>
                    <a:pt x="304" y="135"/>
                    <a:pt x="303" y="135"/>
                  </a:cubicBezTo>
                  <a:cubicBezTo>
                    <a:pt x="302" y="135"/>
                    <a:pt x="301" y="134"/>
                    <a:pt x="301" y="133"/>
                  </a:cubicBezTo>
                  <a:cubicBezTo>
                    <a:pt x="301" y="132"/>
                    <a:pt x="301" y="131"/>
                    <a:pt x="303" y="131"/>
                  </a:cubicBezTo>
                  <a:cubicBezTo>
                    <a:pt x="304" y="131"/>
                    <a:pt x="304" y="132"/>
                    <a:pt x="304" y="133"/>
                  </a:cubicBezTo>
                  <a:close/>
                  <a:moveTo>
                    <a:pt x="210" y="228"/>
                  </a:moveTo>
                  <a:cubicBezTo>
                    <a:pt x="210" y="231"/>
                    <a:pt x="208" y="233"/>
                    <a:pt x="205" y="233"/>
                  </a:cubicBezTo>
                  <a:cubicBezTo>
                    <a:pt x="202" y="233"/>
                    <a:pt x="199" y="231"/>
                    <a:pt x="199" y="228"/>
                  </a:cubicBezTo>
                  <a:cubicBezTo>
                    <a:pt x="199" y="225"/>
                    <a:pt x="201" y="223"/>
                    <a:pt x="204" y="223"/>
                  </a:cubicBezTo>
                  <a:cubicBezTo>
                    <a:pt x="207" y="223"/>
                    <a:pt x="210" y="225"/>
                    <a:pt x="210" y="228"/>
                  </a:cubicBezTo>
                  <a:close/>
                  <a:moveTo>
                    <a:pt x="211" y="208"/>
                  </a:moveTo>
                  <a:cubicBezTo>
                    <a:pt x="211" y="211"/>
                    <a:pt x="208" y="213"/>
                    <a:pt x="205" y="213"/>
                  </a:cubicBezTo>
                  <a:cubicBezTo>
                    <a:pt x="203" y="213"/>
                    <a:pt x="200" y="211"/>
                    <a:pt x="200" y="208"/>
                  </a:cubicBezTo>
                  <a:cubicBezTo>
                    <a:pt x="200" y="205"/>
                    <a:pt x="202" y="203"/>
                    <a:pt x="205" y="203"/>
                  </a:cubicBezTo>
                  <a:cubicBezTo>
                    <a:pt x="208" y="202"/>
                    <a:pt x="211" y="205"/>
                    <a:pt x="211" y="208"/>
                  </a:cubicBezTo>
                  <a:close/>
                  <a:moveTo>
                    <a:pt x="268" y="198"/>
                  </a:moveTo>
                  <a:cubicBezTo>
                    <a:pt x="268" y="204"/>
                    <a:pt x="263" y="209"/>
                    <a:pt x="257" y="210"/>
                  </a:cubicBezTo>
                  <a:cubicBezTo>
                    <a:pt x="251" y="210"/>
                    <a:pt x="246" y="205"/>
                    <a:pt x="246" y="199"/>
                  </a:cubicBezTo>
                  <a:cubicBezTo>
                    <a:pt x="246" y="193"/>
                    <a:pt x="251" y="188"/>
                    <a:pt x="257" y="188"/>
                  </a:cubicBezTo>
                  <a:cubicBezTo>
                    <a:pt x="263" y="188"/>
                    <a:pt x="268" y="192"/>
                    <a:pt x="268" y="198"/>
                  </a:cubicBezTo>
                  <a:close/>
                  <a:moveTo>
                    <a:pt x="248" y="250"/>
                  </a:moveTo>
                  <a:cubicBezTo>
                    <a:pt x="249" y="259"/>
                    <a:pt x="242" y="266"/>
                    <a:pt x="234" y="266"/>
                  </a:cubicBezTo>
                  <a:cubicBezTo>
                    <a:pt x="225" y="266"/>
                    <a:pt x="218" y="259"/>
                    <a:pt x="218" y="251"/>
                  </a:cubicBezTo>
                  <a:cubicBezTo>
                    <a:pt x="218" y="243"/>
                    <a:pt x="224" y="236"/>
                    <a:pt x="233" y="235"/>
                  </a:cubicBezTo>
                  <a:cubicBezTo>
                    <a:pt x="241" y="235"/>
                    <a:pt x="248" y="242"/>
                    <a:pt x="248" y="250"/>
                  </a:cubicBezTo>
                  <a:close/>
                  <a:moveTo>
                    <a:pt x="214" y="248"/>
                  </a:moveTo>
                  <a:cubicBezTo>
                    <a:pt x="214" y="257"/>
                    <a:pt x="207" y="264"/>
                    <a:pt x="199" y="264"/>
                  </a:cubicBezTo>
                  <a:cubicBezTo>
                    <a:pt x="191" y="264"/>
                    <a:pt x="184" y="258"/>
                    <a:pt x="183" y="249"/>
                  </a:cubicBezTo>
                  <a:cubicBezTo>
                    <a:pt x="183" y="241"/>
                    <a:pt x="190" y="234"/>
                    <a:pt x="198" y="234"/>
                  </a:cubicBezTo>
                  <a:cubicBezTo>
                    <a:pt x="207" y="233"/>
                    <a:pt x="214" y="240"/>
                    <a:pt x="214" y="248"/>
                  </a:cubicBezTo>
                  <a:close/>
                  <a:moveTo>
                    <a:pt x="210" y="220"/>
                  </a:moveTo>
                  <a:cubicBezTo>
                    <a:pt x="210" y="211"/>
                    <a:pt x="217" y="204"/>
                    <a:pt x="225" y="204"/>
                  </a:cubicBezTo>
                  <a:cubicBezTo>
                    <a:pt x="233" y="204"/>
                    <a:pt x="240" y="210"/>
                    <a:pt x="241" y="219"/>
                  </a:cubicBezTo>
                  <a:cubicBezTo>
                    <a:pt x="241" y="227"/>
                    <a:pt x="234" y="234"/>
                    <a:pt x="226" y="235"/>
                  </a:cubicBezTo>
                  <a:cubicBezTo>
                    <a:pt x="217" y="235"/>
                    <a:pt x="210" y="228"/>
                    <a:pt x="210" y="220"/>
                  </a:cubicBezTo>
                  <a:close/>
                  <a:moveTo>
                    <a:pt x="153" y="219"/>
                  </a:moveTo>
                  <a:cubicBezTo>
                    <a:pt x="153" y="226"/>
                    <a:pt x="147" y="232"/>
                    <a:pt x="140" y="233"/>
                  </a:cubicBezTo>
                  <a:cubicBezTo>
                    <a:pt x="133" y="233"/>
                    <a:pt x="127" y="227"/>
                    <a:pt x="127" y="220"/>
                  </a:cubicBezTo>
                  <a:cubicBezTo>
                    <a:pt x="126" y="213"/>
                    <a:pt x="132" y="206"/>
                    <a:pt x="139" y="206"/>
                  </a:cubicBezTo>
                  <a:cubicBezTo>
                    <a:pt x="147" y="206"/>
                    <a:pt x="153" y="212"/>
                    <a:pt x="153" y="219"/>
                  </a:cubicBezTo>
                  <a:close/>
                  <a:moveTo>
                    <a:pt x="216" y="123"/>
                  </a:moveTo>
                  <a:cubicBezTo>
                    <a:pt x="216" y="125"/>
                    <a:pt x="215" y="127"/>
                    <a:pt x="213" y="127"/>
                  </a:cubicBezTo>
                  <a:cubicBezTo>
                    <a:pt x="211" y="127"/>
                    <a:pt x="209" y="125"/>
                    <a:pt x="209" y="123"/>
                  </a:cubicBezTo>
                  <a:cubicBezTo>
                    <a:pt x="209" y="121"/>
                    <a:pt x="211" y="120"/>
                    <a:pt x="213" y="120"/>
                  </a:cubicBezTo>
                  <a:cubicBezTo>
                    <a:pt x="214" y="120"/>
                    <a:pt x="216" y="121"/>
                    <a:pt x="216" y="123"/>
                  </a:cubicBezTo>
                  <a:close/>
                  <a:moveTo>
                    <a:pt x="176" y="166"/>
                  </a:moveTo>
                  <a:cubicBezTo>
                    <a:pt x="177" y="167"/>
                    <a:pt x="176" y="168"/>
                    <a:pt x="175" y="168"/>
                  </a:cubicBezTo>
                  <a:cubicBezTo>
                    <a:pt x="174" y="168"/>
                    <a:pt x="173" y="167"/>
                    <a:pt x="173" y="166"/>
                  </a:cubicBezTo>
                  <a:cubicBezTo>
                    <a:pt x="173" y="165"/>
                    <a:pt x="174" y="164"/>
                    <a:pt x="175" y="164"/>
                  </a:cubicBezTo>
                  <a:cubicBezTo>
                    <a:pt x="176" y="164"/>
                    <a:pt x="176" y="165"/>
                    <a:pt x="176" y="166"/>
                  </a:cubicBezTo>
                  <a:close/>
                  <a:moveTo>
                    <a:pt x="178" y="223"/>
                  </a:moveTo>
                  <a:cubicBezTo>
                    <a:pt x="178" y="224"/>
                    <a:pt x="177" y="225"/>
                    <a:pt x="176" y="225"/>
                  </a:cubicBezTo>
                  <a:cubicBezTo>
                    <a:pt x="175" y="225"/>
                    <a:pt x="174" y="224"/>
                    <a:pt x="174" y="223"/>
                  </a:cubicBezTo>
                  <a:cubicBezTo>
                    <a:pt x="174" y="222"/>
                    <a:pt x="175" y="221"/>
                    <a:pt x="176" y="221"/>
                  </a:cubicBezTo>
                  <a:cubicBezTo>
                    <a:pt x="177" y="221"/>
                    <a:pt x="178" y="222"/>
                    <a:pt x="178" y="223"/>
                  </a:cubicBezTo>
                  <a:close/>
                  <a:moveTo>
                    <a:pt x="188" y="235"/>
                  </a:moveTo>
                  <a:cubicBezTo>
                    <a:pt x="188" y="236"/>
                    <a:pt x="187" y="237"/>
                    <a:pt x="186" y="237"/>
                  </a:cubicBezTo>
                  <a:cubicBezTo>
                    <a:pt x="185" y="237"/>
                    <a:pt x="184" y="237"/>
                    <a:pt x="184" y="236"/>
                  </a:cubicBezTo>
                  <a:cubicBezTo>
                    <a:pt x="184" y="235"/>
                    <a:pt x="185" y="234"/>
                    <a:pt x="186" y="234"/>
                  </a:cubicBezTo>
                  <a:cubicBezTo>
                    <a:pt x="187" y="234"/>
                    <a:pt x="188" y="234"/>
                    <a:pt x="188" y="235"/>
                  </a:cubicBezTo>
                  <a:close/>
                  <a:moveTo>
                    <a:pt x="194" y="231"/>
                  </a:moveTo>
                  <a:cubicBezTo>
                    <a:pt x="194" y="233"/>
                    <a:pt x="192" y="235"/>
                    <a:pt x="191" y="235"/>
                  </a:cubicBezTo>
                  <a:cubicBezTo>
                    <a:pt x="189" y="235"/>
                    <a:pt x="187" y="233"/>
                    <a:pt x="187" y="231"/>
                  </a:cubicBezTo>
                  <a:cubicBezTo>
                    <a:pt x="187" y="230"/>
                    <a:pt x="188" y="228"/>
                    <a:pt x="190" y="228"/>
                  </a:cubicBezTo>
                  <a:cubicBezTo>
                    <a:pt x="192" y="228"/>
                    <a:pt x="194" y="229"/>
                    <a:pt x="194" y="231"/>
                  </a:cubicBezTo>
                  <a:close/>
                  <a:moveTo>
                    <a:pt x="172" y="184"/>
                  </a:moveTo>
                  <a:cubicBezTo>
                    <a:pt x="172" y="188"/>
                    <a:pt x="168" y="191"/>
                    <a:pt x="164" y="191"/>
                  </a:cubicBezTo>
                  <a:cubicBezTo>
                    <a:pt x="160" y="191"/>
                    <a:pt x="157" y="188"/>
                    <a:pt x="157" y="184"/>
                  </a:cubicBezTo>
                  <a:cubicBezTo>
                    <a:pt x="157" y="180"/>
                    <a:pt x="160" y="177"/>
                    <a:pt x="164" y="177"/>
                  </a:cubicBezTo>
                  <a:cubicBezTo>
                    <a:pt x="168" y="176"/>
                    <a:pt x="171" y="180"/>
                    <a:pt x="172" y="184"/>
                  </a:cubicBezTo>
                  <a:close/>
                  <a:moveTo>
                    <a:pt x="163" y="206"/>
                  </a:moveTo>
                  <a:cubicBezTo>
                    <a:pt x="163" y="207"/>
                    <a:pt x="162" y="208"/>
                    <a:pt x="161" y="208"/>
                  </a:cubicBezTo>
                  <a:cubicBezTo>
                    <a:pt x="160" y="208"/>
                    <a:pt x="159" y="208"/>
                    <a:pt x="159" y="207"/>
                  </a:cubicBezTo>
                  <a:cubicBezTo>
                    <a:pt x="159" y="206"/>
                    <a:pt x="160" y="205"/>
                    <a:pt x="161" y="205"/>
                  </a:cubicBezTo>
                  <a:cubicBezTo>
                    <a:pt x="162" y="205"/>
                    <a:pt x="163" y="205"/>
                    <a:pt x="163" y="206"/>
                  </a:cubicBezTo>
                  <a:close/>
                  <a:moveTo>
                    <a:pt x="168" y="201"/>
                  </a:moveTo>
                  <a:cubicBezTo>
                    <a:pt x="168" y="202"/>
                    <a:pt x="167" y="203"/>
                    <a:pt x="166" y="203"/>
                  </a:cubicBezTo>
                  <a:cubicBezTo>
                    <a:pt x="165" y="203"/>
                    <a:pt x="164" y="202"/>
                    <a:pt x="164" y="201"/>
                  </a:cubicBezTo>
                  <a:cubicBezTo>
                    <a:pt x="164" y="200"/>
                    <a:pt x="165" y="199"/>
                    <a:pt x="166" y="199"/>
                  </a:cubicBezTo>
                  <a:cubicBezTo>
                    <a:pt x="167" y="199"/>
                    <a:pt x="168" y="200"/>
                    <a:pt x="168" y="201"/>
                  </a:cubicBezTo>
                  <a:close/>
                  <a:moveTo>
                    <a:pt x="173" y="202"/>
                  </a:moveTo>
                  <a:cubicBezTo>
                    <a:pt x="173" y="203"/>
                    <a:pt x="172" y="204"/>
                    <a:pt x="171" y="204"/>
                  </a:cubicBezTo>
                  <a:cubicBezTo>
                    <a:pt x="170" y="204"/>
                    <a:pt x="169" y="203"/>
                    <a:pt x="169" y="202"/>
                  </a:cubicBezTo>
                  <a:cubicBezTo>
                    <a:pt x="169" y="201"/>
                    <a:pt x="170" y="200"/>
                    <a:pt x="171" y="200"/>
                  </a:cubicBezTo>
                  <a:cubicBezTo>
                    <a:pt x="172" y="200"/>
                    <a:pt x="173" y="201"/>
                    <a:pt x="173" y="202"/>
                  </a:cubicBezTo>
                  <a:close/>
                  <a:moveTo>
                    <a:pt x="184" y="197"/>
                  </a:moveTo>
                  <a:cubicBezTo>
                    <a:pt x="184" y="198"/>
                    <a:pt x="183" y="199"/>
                    <a:pt x="182" y="199"/>
                  </a:cubicBezTo>
                  <a:cubicBezTo>
                    <a:pt x="181" y="199"/>
                    <a:pt x="180" y="198"/>
                    <a:pt x="180" y="197"/>
                  </a:cubicBezTo>
                  <a:cubicBezTo>
                    <a:pt x="180" y="196"/>
                    <a:pt x="181" y="195"/>
                    <a:pt x="182" y="195"/>
                  </a:cubicBezTo>
                  <a:cubicBezTo>
                    <a:pt x="183" y="195"/>
                    <a:pt x="184" y="196"/>
                    <a:pt x="184" y="197"/>
                  </a:cubicBezTo>
                  <a:close/>
                  <a:moveTo>
                    <a:pt x="171" y="208"/>
                  </a:moveTo>
                  <a:cubicBezTo>
                    <a:pt x="171" y="210"/>
                    <a:pt x="169" y="211"/>
                    <a:pt x="167" y="211"/>
                  </a:cubicBezTo>
                  <a:cubicBezTo>
                    <a:pt x="165" y="211"/>
                    <a:pt x="164" y="210"/>
                    <a:pt x="164" y="208"/>
                  </a:cubicBezTo>
                  <a:cubicBezTo>
                    <a:pt x="164" y="206"/>
                    <a:pt x="165" y="204"/>
                    <a:pt x="167" y="204"/>
                  </a:cubicBezTo>
                  <a:cubicBezTo>
                    <a:pt x="169" y="204"/>
                    <a:pt x="170" y="206"/>
                    <a:pt x="171" y="208"/>
                  </a:cubicBezTo>
                  <a:close/>
                  <a:moveTo>
                    <a:pt x="179" y="194"/>
                  </a:moveTo>
                  <a:cubicBezTo>
                    <a:pt x="179" y="197"/>
                    <a:pt x="177" y="199"/>
                    <a:pt x="174" y="199"/>
                  </a:cubicBezTo>
                  <a:cubicBezTo>
                    <a:pt x="171" y="199"/>
                    <a:pt x="168" y="197"/>
                    <a:pt x="168" y="194"/>
                  </a:cubicBezTo>
                  <a:cubicBezTo>
                    <a:pt x="168" y="191"/>
                    <a:pt x="171" y="189"/>
                    <a:pt x="173" y="189"/>
                  </a:cubicBezTo>
                  <a:cubicBezTo>
                    <a:pt x="176" y="189"/>
                    <a:pt x="179" y="191"/>
                    <a:pt x="179" y="194"/>
                  </a:cubicBezTo>
                  <a:close/>
                  <a:moveTo>
                    <a:pt x="209" y="218"/>
                  </a:moveTo>
                  <a:cubicBezTo>
                    <a:pt x="209" y="219"/>
                    <a:pt x="208" y="220"/>
                    <a:pt x="207" y="220"/>
                  </a:cubicBezTo>
                  <a:cubicBezTo>
                    <a:pt x="206" y="220"/>
                    <a:pt x="205" y="219"/>
                    <a:pt x="205" y="218"/>
                  </a:cubicBezTo>
                  <a:cubicBezTo>
                    <a:pt x="205" y="217"/>
                    <a:pt x="206" y="216"/>
                    <a:pt x="207" y="216"/>
                  </a:cubicBezTo>
                  <a:cubicBezTo>
                    <a:pt x="208" y="216"/>
                    <a:pt x="209" y="217"/>
                    <a:pt x="209" y="218"/>
                  </a:cubicBezTo>
                  <a:close/>
                  <a:moveTo>
                    <a:pt x="193" y="210"/>
                  </a:moveTo>
                  <a:cubicBezTo>
                    <a:pt x="193" y="216"/>
                    <a:pt x="188" y="221"/>
                    <a:pt x="182" y="222"/>
                  </a:cubicBezTo>
                  <a:cubicBezTo>
                    <a:pt x="176" y="222"/>
                    <a:pt x="171" y="217"/>
                    <a:pt x="171" y="211"/>
                  </a:cubicBezTo>
                  <a:cubicBezTo>
                    <a:pt x="171" y="205"/>
                    <a:pt x="176" y="200"/>
                    <a:pt x="182" y="200"/>
                  </a:cubicBezTo>
                  <a:cubicBezTo>
                    <a:pt x="188" y="200"/>
                    <a:pt x="193" y="204"/>
                    <a:pt x="193" y="210"/>
                  </a:cubicBezTo>
                  <a:close/>
                  <a:moveTo>
                    <a:pt x="235" y="190"/>
                  </a:moveTo>
                  <a:cubicBezTo>
                    <a:pt x="235" y="191"/>
                    <a:pt x="234" y="192"/>
                    <a:pt x="233" y="192"/>
                  </a:cubicBezTo>
                  <a:cubicBezTo>
                    <a:pt x="232" y="192"/>
                    <a:pt x="231" y="192"/>
                    <a:pt x="231" y="191"/>
                  </a:cubicBezTo>
                  <a:cubicBezTo>
                    <a:pt x="231" y="190"/>
                    <a:pt x="232" y="189"/>
                    <a:pt x="233" y="189"/>
                  </a:cubicBezTo>
                  <a:cubicBezTo>
                    <a:pt x="234" y="189"/>
                    <a:pt x="235" y="189"/>
                    <a:pt x="235" y="190"/>
                  </a:cubicBezTo>
                  <a:close/>
                  <a:moveTo>
                    <a:pt x="228" y="191"/>
                  </a:moveTo>
                  <a:cubicBezTo>
                    <a:pt x="228" y="193"/>
                    <a:pt x="226" y="195"/>
                    <a:pt x="224" y="195"/>
                  </a:cubicBezTo>
                  <a:cubicBezTo>
                    <a:pt x="222" y="195"/>
                    <a:pt x="221" y="193"/>
                    <a:pt x="221" y="191"/>
                  </a:cubicBezTo>
                  <a:cubicBezTo>
                    <a:pt x="221" y="190"/>
                    <a:pt x="222" y="188"/>
                    <a:pt x="224" y="188"/>
                  </a:cubicBezTo>
                  <a:cubicBezTo>
                    <a:pt x="226" y="188"/>
                    <a:pt x="228" y="189"/>
                    <a:pt x="228" y="191"/>
                  </a:cubicBezTo>
                  <a:close/>
                  <a:moveTo>
                    <a:pt x="233" y="183"/>
                  </a:moveTo>
                  <a:cubicBezTo>
                    <a:pt x="233" y="185"/>
                    <a:pt x="231" y="187"/>
                    <a:pt x="229" y="187"/>
                  </a:cubicBezTo>
                  <a:cubicBezTo>
                    <a:pt x="226" y="187"/>
                    <a:pt x="224" y="185"/>
                    <a:pt x="224" y="183"/>
                  </a:cubicBezTo>
                  <a:cubicBezTo>
                    <a:pt x="224" y="181"/>
                    <a:pt x="226" y="178"/>
                    <a:pt x="229" y="178"/>
                  </a:cubicBezTo>
                  <a:cubicBezTo>
                    <a:pt x="231" y="178"/>
                    <a:pt x="233" y="180"/>
                    <a:pt x="233" y="183"/>
                  </a:cubicBezTo>
                  <a:close/>
                  <a:moveTo>
                    <a:pt x="243" y="193"/>
                  </a:moveTo>
                  <a:cubicBezTo>
                    <a:pt x="243" y="195"/>
                    <a:pt x="242" y="197"/>
                    <a:pt x="240" y="197"/>
                  </a:cubicBezTo>
                  <a:cubicBezTo>
                    <a:pt x="238" y="197"/>
                    <a:pt x="236" y="195"/>
                    <a:pt x="236" y="193"/>
                  </a:cubicBezTo>
                  <a:cubicBezTo>
                    <a:pt x="236" y="192"/>
                    <a:pt x="238" y="190"/>
                    <a:pt x="239" y="190"/>
                  </a:cubicBezTo>
                  <a:cubicBezTo>
                    <a:pt x="241" y="190"/>
                    <a:pt x="243" y="191"/>
                    <a:pt x="243" y="193"/>
                  </a:cubicBezTo>
                  <a:close/>
                  <a:moveTo>
                    <a:pt x="282" y="189"/>
                  </a:moveTo>
                  <a:cubicBezTo>
                    <a:pt x="282" y="191"/>
                    <a:pt x="280" y="192"/>
                    <a:pt x="278" y="192"/>
                  </a:cubicBezTo>
                  <a:cubicBezTo>
                    <a:pt x="277" y="192"/>
                    <a:pt x="275" y="191"/>
                    <a:pt x="275" y="189"/>
                  </a:cubicBezTo>
                  <a:cubicBezTo>
                    <a:pt x="275" y="187"/>
                    <a:pt x="276" y="186"/>
                    <a:pt x="278" y="186"/>
                  </a:cubicBezTo>
                  <a:cubicBezTo>
                    <a:pt x="280" y="186"/>
                    <a:pt x="282" y="187"/>
                    <a:pt x="282" y="189"/>
                  </a:cubicBezTo>
                  <a:close/>
                  <a:moveTo>
                    <a:pt x="227" y="162"/>
                  </a:moveTo>
                  <a:cubicBezTo>
                    <a:pt x="227" y="164"/>
                    <a:pt x="226" y="165"/>
                    <a:pt x="224" y="165"/>
                  </a:cubicBezTo>
                  <a:cubicBezTo>
                    <a:pt x="222" y="165"/>
                    <a:pt x="220" y="164"/>
                    <a:pt x="220" y="162"/>
                  </a:cubicBezTo>
                  <a:cubicBezTo>
                    <a:pt x="220" y="160"/>
                    <a:pt x="222" y="159"/>
                    <a:pt x="224" y="159"/>
                  </a:cubicBezTo>
                  <a:cubicBezTo>
                    <a:pt x="226" y="159"/>
                    <a:pt x="227" y="160"/>
                    <a:pt x="227" y="162"/>
                  </a:cubicBezTo>
                  <a:close/>
                  <a:moveTo>
                    <a:pt x="252" y="153"/>
                  </a:moveTo>
                  <a:cubicBezTo>
                    <a:pt x="252" y="155"/>
                    <a:pt x="251" y="156"/>
                    <a:pt x="249" y="156"/>
                  </a:cubicBezTo>
                  <a:cubicBezTo>
                    <a:pt x="247" y="156"/>
                    <a:pt x="245" y="155"/>
                    <a:pt x="245" y="153"/>
                  </a:cubicBezTo>
                  <a:cubicBezTo>
                    <a:pt x="245" y="151"/>
                    <a:pt x="247" y="149"/>
                    <a:pt x="249" y="149"/>
                  </a:cubicBezTo>
                  <a:cubicBezTo>
                    <a:pt x="251" y="149"/>
                    <a:pt x="252" y="151"/>
                    <a:pt x="252" y="153"/>
                  </a:cubicBezTo>
                  <a:close/>
                  <a:moveTo>
                    <a:pt x="251" y="162"/>
                  </a:moveTo>
                  <a:cubicBezTo>
                    <a:pt x="251" y="164"/>
                    <a:pt x="249" y="167"/>
                    <a:pt x="246" y="167"/>
                  </a:cubicBezTo>
                  <a:cubicBezTo>
                    <a:pt x="244" y="167"/>
                    <a:pt x="242" y="165"/>
                    <a:pt x="242" y="162"/>
                  </a:cubicBezTo>
                  <a:cubicBezTo>
                    <a:pt x="242" y="160"/>
                    <a:pt x="244" y="158"/>
                    <a:pt x="246" y="158"/>
                  </a:cubicBezTo>
                  <a:cubicBezTo>
                    <a:pt x="248" y="158"/>
                    <a:pt x="251" y="160"/>
                    <a:pt x="251" y="162"/>
                  </a:cubicBezTo>
                  <a:close/>
                  <a:moveTo>
                    <a:pt x="235" y="170"/>
                  </a:moveTo>
                  <a:cubicBezTo>
                    <a:pt x="235" y="173"/>
                    <a:pt x="233" y="175"/>
                    <a:pt x="230" y="175"/>
                  </a:cubicBezTo>
                  <a:cubicBezTo>
                    <a:pt x="227" y="175"/>
                    <a:pt x="225" y="173"/>
                    <a:pt x="225" y="170"/>
                  </a:cubicBezTo>
                  <a:cubicBezTo>
                    <a:pt x="224" y="167"/>
                    <a:pt x="227" y="165"/>
                    <a:pt x="230" y="165"/>
                  </a:cubicBezTo>
                  <a:cubicBezTo>
                    <a:pt x="233" y="165"/>
                    <a:pt x="235" y="167"/>
                    <a:pt x="235" y="170"/>
                  </a:cubicBezTo>
                  <a:close/>
                  <a:moveTo>
                    <a:pt x="256" y="178"/>
                  </a:moveTo>
                  <a:cubicBezTo>
                    <a:pt x="256" y="184"/>
                    <a:pt x="251" y="189"/>
                    <a:pt x="245" y="189"/>
                  </a:cubicBezTo>
                  <a:cubicBezTo>
                    <a:pt x="239" y="190"/>
                    <a:pt x="234" y="185"/>
                    <a:pt x="234" y="179"/>
                  </a:cubicBezTo>
                  <a:cubicBezTo>
                    <a:pt x="234" y="173"/>
                    <a:pt x="239" y="168"/>
                    <a:pt x="245" y="168"/>
                  </a:cubicBezTo>
                  <a:cubicBezTo>
                    <a:pt x="251" y="167"/>
                    <a:pt x="256" y="172"/>
                    <a:pt x="256" y="178"/>
                  </a:cubicBezTo>
                  <a:close/>
                  <a:moveTo>
                    <a:pt x="310" y="132"/>
                  </a:moveTo>
                  <a:cubicBezTo>
                    <a:pt x="310" y="133"/>
                    <a:pt x="310" y="134"/>
                    <a:pt x="309" y="134"/>
                  </a:cubicBezTo>
                  <a:cubicBezTo>
                    <a:pt x="307" y="134"/>
                    <a:pt x="307" y="133"/>
                    <a:pt x="307" y="132"/>
                  </a:cubicBezTo>
                  <a:cubicBezTo>
                    <a:pt x="307" y="131"/>
                    <a:pt x="307" y="130"/>
                    <a:pt x="308" y="130"/>
                  </a:cubicBezTo>
                  <a:cubicBezTo>
                    <a:pt x="309" y="130"/>
                    <a:pt x="310" y="131"/>
                    <a:pt x="310" y="132"/>
                  </a:cubicBezTo>
                  <a:close/>
                  <a:moveTo>
                    <a:pt x="288" y="121"/>
                  </a:moveTo>
                  <a:cubicBezTo>
                    <a:pt x="288" y="122"/>
                    <a:pt x="288" y="123"/>
                    <a:pt x="287" y="123"/>
                  </a:cubicBezTo>
                  <a:cubicBezTo>
                    <a:pt x="286" y="123"/>
                    <a:pt x="285" y="122"/>
                    <a:pt x="285" y="121"/>
                  </a:cubicBezTo>
                  <a:cubicBezTo>
                    <a:pt x="285" y="120"/>
                    <a:pt x="286" y="119"/>
                    <a:pt x="287" y="119"/>
                  </a:cubicBezTo>
                  <a:cubicBezTo>
                    <a:pt x="288" y="119"/>
                    <a:pt x="288" y="120"/>
                    <a:pt x="288" y="121"/>
                  </a:cubicBezTo>
                  <a:close/>
                  <a:moveTo>
                    <a:pt x="292" y="159"/>
                  </a:moveTo>
                  <a:cubicBezTo>
                    <a:pt x="292" y="161"/>
                    <a:pt x="290" y="162"/>
                    <a:pt x="288" y="162"/>
                  </a:cubicBezTo>
                  <a:cubicBezTo>
                    <a:pt x="286" y="162"/>
                    <a:pt x="285" y="161"/>
                    <a:pt x="285" y="159"/>
                  </a:cubicBezTo>
                  <a:cubicBezTo>
                    <a:pt x="285" y="157"/>
                    <a:pt x="286" y="156"/>
                    <a:pt x="288" y="156"/>
                  </a:cubicBezTo>
                  <a:cubicBezTo>
                    <a:pt x="290" y="156"/>
                    <a:pt x="292" y="157"/>
                    <a:pt x="292" y="159"/>
                  </a:cubicBezTo>
                  <a:close/>
                  <a:moveTo>
                    <a:pt x="290" y="150"/>
                  </a:moveTo>
                  <a:cubicBezTo>
                    <a:pt x="290" y="153"/>
                    <a:pt x="288" y="155"/>
                    <a:pt x="286" y="155"/>
                  </a:cubicBezTo>
                  <a:cubicBezTo>
                    <a:pt x="283" y="155"/>
                    <a:pt x="281" y="153"/>
                    <a:pt x="281" y="151"/>
                  </a:cubicBezTo>
                  <a:cubicBezTo>
                    <a:pt x="281" y="148"/>
                    <a:pt x="283" y="146"/>
                    <a:pt x="285" y="146"/>
                  </a:cubicBezTo>
                  <a:cubicBezTo>
                    <a:pt x="288" y="146"/>
                    <a:pt x="290" y="148"/>
                    <a:pt x="290" y="150"/>
                  </a:cubicBezTo>
                  <a:close/>
                  <a:moveTo>
                    <a:pt x="222" y="21"/>
                  </a:moveTo>
                  <a:cubicBezTo>
                    <a:pt x="222" y="23"/>
                    <a:pt x="221" y="24"/>
                    <a:pt x="219" y="24"/>
                  </a:cubicBezTo>
                  <a:cubicBezTo>
                    <a:pt x="217" y="24"/>
                    <a:pt x="216" y="23"/>
                    <a:pt x="215" y="21"/>
                  </a:cubicBezTo>
                  <a:cubicBezTo>
                    <a:pt x="215" y="19"/>
                    <a:pt x="217" y="18"/>
                    <a:pt x="219" y="17"/>
                  </a:cubicBezTo>
                  <a:cubicBezTo>
                    <a:pt x="221" y="17"/>
                    <a:pt x="222" y="19"/>
                    <a:pt x="222" y="21"/>
                  </a:cubicBezTo>
                  <a:close/>
                  <a:moveTo>
                    <a:pt x="322" y="17"/>
                  </a:moveTo>
                  <a:cubicBezTo>
                    <a:pt x="322" y="19"/>
                    <a:pt x="322" y="19"/>
                    <a:pt x="321" y="19"/>
                  </a:cubicBezTo>
                  <a:cubicBezTo>
                    <a:pt x="320" y="19"/>
                    <a:pt x="319" y="19"/>
                    <a:pt x="319" y="18"/>
                  </a:cubicBezTo>
                  <a:cubicBezTo>
                    <a:pt x="319" y="17"/>
                    <a:pt x="319" y="16"/>
                    <a:pt x="320" y="16"/>
                  </a:cubicBezTo>
                  <a:cubicBezTo>
                    <a:pt x="321" y="16"/>
                    <a:pt x="322" y="16"/>
                    <a:pt x="322" y="17"/>
                  </a:cubicBezTo>
                  <a:close/>
                  <a:moveTo>
                    <a:pt x="306" y="21"/>
                  </a:moveTo>
                  <a:cubicBezTo>
                    <a:pt x="307" y="22"/>
                    <a:pt x="306" y="23"/>
                    <a:pt x="305" y="23"/>
                  </a:cubicBezTo>
                  <a:cubicBezTo>
                    <a:pt x="304" y="23"/>
                    <a:pt x="303" y="23"/>
                    <a:pt x="303" y="22"/>
                  </a:cubicBezTo>
                  <a:cubicBezTo>
                    <a:pt x="303" y="21"/>
                    <a:pt x="304" y="20"/>
                    <a:pt x="305" y="20"/>
                  </a:cubicBezTo>
                  <a:cubicBezTo>
                    <a:pt x="306" y="20"/>
                    <a:pt x="306" y="20"/>
                    <a:pt x="306" y="21"/>
                  </a:cubicBezTo>
                  <a:close/>
                  <a:moveTo>
                    <a:pt x="352" y="10"/>
                  </a:moveTo>
                  <a:cubicBezTo>
                    <a:pt x="352" y="12"/>
                    <a:pt x="350" y="13"/>
                    <a:pt x="348" y="13"/>
                  </a:cubicBezTo>
                  <a:cubicBezTo>
                    <a:pt x="347" y="14"/>
                    <a:pt x="345" y="12"/>
                    <a:pt x="345" y="10"/>
                  </a:cubicBezTo>
                  <a:cubicBezTo>
                    <a:pt x="345" y="8"/>
                    <a:pt x="346" y="7"/>
                    <a:pt x="348" y="7"/>
                  </a:cubicBezTo>
                  <a:cubicBezTo>
                    <a:pt x="350" y="7"/>
                    <a:pt x="352" y="8"/>
                    <a:pt x="352" y="10"/>
                  </a:cubicBezTo>
                  <a:close/>
                  <a:moveTo>
                    <a:pt x="318" y="19"/>
                  </a:moveTo>
                  <a:cubicBezTo>
                    <a:pt x="318" y="22"/>
                    <a:pt x="316" y="25"/>
                    <a:pt x="313" y="25"/>
                  </a:cubicBezTo>
                  <a:cubicBezTo>
                    <a:pt x="310" y="25"/>
                    <a:pt x="307" y="23"/>
                    <a:pt x="307" y="20"/>
                  </a:cubicBezTo>
                  <a:cubicBezTo>
                    <a:pt x="307" y="17"/>
                    <a:pt x="309" y="14"/>
                    <a:pt x="312" y="14"/>
                  </a:cubicBezTo>
                  <a:cubicBezTo>
                    <a:pt x="315" y="14"/>
                    <a:pt x="318" y="16"/>
                    <a:pt x="318" y="19"/>
                  </a:cubicBezTo>
                  <a:close/>
                  <a:moveTo>
                    <a:pt x="315" y="31"/>
                  </a:moveTo>
                  <a:cubicBezTo>
                    <a:pt x="315" y="32"/>
                    <a:pt x="314" y="32"/>
                    <a:pt x="313" y="33"/>
                  </a:cubicBezTo>
                  <a:cubicBezTo>
                    <a:pt x="312" y="33"/>
                    <a:pt x="311" y="32"/>
                    <a:pt x="311" y="31"/>
                  </a:cubicBezTo>
                  <a:cubicBezTo>
                    <a:pt x="311" y="30"/>
                    <a:pt x="312" y="29"/>
                    <a:pt x="313" y="29"/>
                  </a:cubicBezTo>
                  <a:cubicBezTo>
                    <a:pt x="314" y="29"/>
                    <a:pt x="315" y="30"/>
                    <a:pt x="315" y="31"/>
                  </a:cubicBezTo>
                  <a:close/>
                  <a:moveTo>
                    <a:pt x="331" y="60"/>
                  </a:moveTo>
                  <a:cubicBezTo>
                    <a:pt x="331" y="61"/>
                    <a:pt x="331" y="61"/>
                    <a:pt x="329" y="61"/>
                  </a:cubicBezTo>
                  <a:cubicBezTo>
                    <a:pt x="328" y="61"/>
                    <a:pt x="328" y="61"/>
                    <a:pt x="328" y="60"/>
                  </a:cubicBezTo>
                  <a:cubicBezTo>
                    <a:pt x="328" y="59"/>
                    <a:pt x="328" y="58"/>
                    <a:pt x="329" y="58"/>
                  </a:cubicBezTo>
                  <a:cubicBezTo>
                    <a:pt x="330" y="58"/>
                    <a:pt x="331" y="58"/>
                    <a:pt x="331" y="60"/>
                  </a:cubicBezTo>
                  <a:close/>
                  <a:moveTo>
                    <a:pt x="347" y="46"/>
                  </a:moveTo>
                  <a:cubicBezTo>
                    <a:pt x="347" y="47"/>
                    <a:pt x="346" y="48"/>
                    <a:pt x="345" y="48"/>
                  </a:cubicBezTo>
                  <a:cubicBezTo>
                    <a:pt x="344" y="48"/>
                    <a:pt x="343" y="47"/>
                    <a:pt x="343" y="46"/>
                  </a:cubicBezTo>
                  <a:cubicBezTo>
                    <a:pt x="343" y="45"/>
                    <a:pt x="344" y="44"/>
                    <a:pt x="345" y="44"/>
                  </a:cubicBezTo>
                  <a:cubicBezTo>
                    <a:pt x="346" y="44"/>
                    <a:pt x="347" y="45"/>
                    <a:pt x="347" y="46"/>
                  </a:cubicBezTo>
                  <a:close/>
                  <a:moveTo>
                    <a:pt x="346" y="64"/>
                  </a:moveTo>
                  <a:cubicBezTo>
                    <a:pt x="346" y="65"/>
                    <a:pt x="345" y="66"/>
                    <a:pt x="344" y="66"/>
                  </a:cubicBezTo>
                  <a:cubicBezTo>
                    <a:pt x="343" y="66"/>
                    <a:pt x="342" y="65"/>
                    <a:pt x="342" y="64"/>
                  </a:cubicBezTo>
                  <a:cubicBezTo>
                    <a:pt x="342" y="63"/>
                    <a:pt x="343" y="62"/>
                    <a:pt x="344" y="62"/>
                  </a:cubicBezTo>
                  <a:cubicBezTo>
                    <a:pt x="345" y="62"/>
                    <a:pt x="346" y="63"/>
                    <a:pt x="346" y="64"/>
                  </a:cubicBezTo>
                  <a:close/>
                  <a:moveTo>
                    <a:pt x="345" y="79"/>
                  </a:moveTo>
                  <a:cubicBezTo>
                    <a:pt x="345" y="80"/>
                    <a:pt x="344" y="81"/>
                    <a:pt x="343" y="81"/>
                  </a:cubicBezTo>
                  <a:cubicBezTo>
                    <a:pt x="342" y="81"/>
                    <a:pt x="341" y="80"/>
                    <a:pt x="341" y="79"/>
                  </a:cubicBezTo>
                  <a:cubicBezTo>
                    <a:pt x="341" y="78"/>
                    <a:pt x="342" y="77"/>
                    <a:pt x="343" y="77"/>
                  </a:cubicBezTo>
                  <a:cubicBezTo>
                    <a:pt x="344" y="77"/>
                    <a:pt x="345" y="78"/>
                    <a:pt x="345" y="79"/>
                  </a:cubicBezTo>
                  <a:close/>
                  <a:moveTo>
                    <a:pt x="333" y="71"/>
                  </a:moveTo>
                  <a:cubicBezTo>
                    <a:pt x="333" y="72"/>
                    <a:pt x="333" y="73"/>
                    <a:pt x="332" y="73"/>
                  </a:cubicBezTo>
                  <a:cubicBezTo>
                    <a:pt x="331" y="73"/>
                    <a:pt x="330" y="72"/>
                    <a:pt x="330" y="71"/>
                  </a:cubicBezTo>
                  <a:cubicBezTo>
                    <a:pt x="330" y="70"/>
                    <a:pt x="330" y="69"/>
                    <a:pt x="331" y="69"/>
                  </a:cubicBezTo>
                  <a:cubicBezTo>
                    <a:pt x="332" y="69"/>
                    <a:pt x="333" y="70"/>
                    <a:pt x="333" y="71"/>
                  </a:cubicBezTo>
                  <a:close/>
                  <a:moveTo>
                    <a:pt x="336" y="64"/>
                  </a:moveTo>
                  <a:cubicBezTo>
                    <a:pt x="336" y="66"/>
                    <a:pt x="335" y="68"/>
                    <a:pt x="333" y="68"/>
                  </a:cubicBezTo>
                  <a:cubicBezTo>
                    <a:pt x="331" y="68"/>
                    <a:pt x="329" y="67"/>
                    <a:pt x="329" y="65"/>
                  </a:cubicBezTo>
                  <a:cubicBezTo>
                    <a:pt x="329" y="63"/>
                    <a:pt x="331" y="61"/>
                    <a:pt x="333" y="61"/>
                  </a:cubicBezTo>
                  <a:cubicBezTo>
                    <a:pt x="334" y="61"/>
                    <a:pt x="336" y="63"/>
                    <a:pt x="336" y="64"/>
                  </a:cubicBezTo>
                  <a:close/>
                  <a:moveTo>
                    <a:pt x="331" y="53"/>
                  </a:moveTo>
                  <a:cubicBezTo>
                    <a:pt x="331" y="55"/>
                    <a:pt x="328" y="58"/>
                    <a:pt x="325" y="58"/>
                  </a:cubicBezTo>
                  <a:cubicBezTo>
                    <a:pt x="323" y="58"/>
                    <a:pt x="320" y="56"/>
                    <a:pt x="320" y="53"/>
                  </a:cubicBezTo>
                  <a:cubicBezTo>
                    <a:pt x="320" y="50"/>
                    <a:pt x="322" y="47"/>
                    <a:pt x="325" y="47"/>
                  </a:cubicBezTo>
                  <a:cubicBezTo>
                    <a:pt x="328" y="47"/>
                    <a:pt x="331" y="50"/>
                    <a:pt x="331" y="53"/>
                  </a:cubicBezTo>
                  <a:close/>
                  <a:moveTo>
                    <a:pt x="345" y="71"/>
                  </a:moveTo>
                  <a:cubicBezTo>
                    <a:pt x="345" y="73"/>
                    <a:pt x="343" y="76"/>
                    <a:pt x="340" y="76"/>
                  </a:cubicBezTo>
                  <a:cubicBezTo>
                    <a:pt x="337" y="76"/>
                    <a:pt x="335" y="74"/>
                    <a:pt x="335" y="71"/>
                  </a:cubicBezTo>
                  <a:cubicBezTo>
                    <a:pt x="334" y="68"/>
                    <a:pt x="337" y="65"/>
                    <a:pt x="340" y="65"/>
                  </a:cubicBezTo>
                  <a:cubicBezTo>
                    <a:pt x="343" y="65"/>
                    <a:pt x="345" y="68"/>
                    <a:pt x="345" y="71"/>
                  </a:cubicBezTo>
                  <a:close/>
                  <a:moveTo>
                    <a:pt x="347" y="55"/>
                  </a:moveTo>
                  <a:cubicBezTo>
                    <a:pt x="347" y="59"/>
                    <a:pt x="343" y="63"/>
                    <a:pt x="339" y="63"/>
                  </a:cubicBezTo>
                  <a:cubicBezTo>
                    <a:pt x="335" y="63"/>
                    <a:pt x="332" y="60"/>
                    <a:pt x="332" y="56"/>
                  </a:cubicBezTo>
                  <a:cubicBezTo>
                    <a:pt x="332" y="51"/>
                    <a:pt x="335" y="48"/>
                    <a:pt x="339" y="48"/>
                  </a:cubicBezTo>
                  <a:cubicBezTo>
                    <a:pt x="343" y="48"/>
                    <a:pt x="346" y="51"/>
                    <a:pt x="347" y="55"/>
                  </a:cubicBezTo>
                  <a:close/>
                  <a:moveTo>
                    <a:pt x="347" y="32"/>
                  </a:moveTo>
                  <a:cubicBezTo>
                    <a:pt x="347" y="40"/>
                    <a:pt x="341" y="47"/>
                    <a:pt x="332" y="47"/>
                  </a:cubicBezTo>
                  <a:cubicBezTo>
                    <a:pt x="324" y="48"/>
                    <a:pt x="317" y="41"/>
                    <a:pt x="317" y="33"/>
                  </a:cubicBezTo>
                  <a:cubicBezTo>
                    <a:pt x="316" y="24"/>
                    <a:pt x="323" y="17"/>
                    <a:pt x="331" y="17"/>
                  </a:cubicBezTo>
                  <a:cubicBezTo>
                    <a:pt x="340" y="17"/>
                    <a:pt x="347" y="23"/>
                    <a:pt x="347" y="32"/>
                  </a:cubicBezTo>
                  <a:close/>
                  <a:moveTo>
                    <a:pt x="128" y="228"/>
                  </a:moveTo>
                  <a:cubicBezTo>
                    <a:pt x="128" y="230"/>
                    <a:pt x="126" y="231"/>
                    <a:pt x="125" y="231"/>
                  </a:cubicBezTo>
                  <a:cubicBezTo>
                    <a:pt x="123" y="231"/>
                    <a:pt x="121" y="230"/>
                    <a:pt x="121" y="228"/>
                  </a:cubicBezTo>
                  <a:cubicBezTo>
                    <a:pt x="121" y="226"/>
                    <a:pt x="122" y="224"/>
                    <a:pt x="124" y="224"/>
                  </a:cubicBezTo>
                  <a:cubicBezTo>
                    <a:pt x="126" y="224"/>
                    <a:pt x="128" y="226"/>
                    <a:pt x="128" y="228"/>
                  </a:cubicBezTo>
                  <a:close/>
                  <a:moveTo>
                    <a:pt x="320" y="130"/>
                  </a:moveTo>
                  <a:cubicBezTo>
                    <a:pt x="320" y="131"/>
                    <a:pt x="319" y="132"/>
                    <a:pt x="318" y="132"/>
                  </a:cubicBezTo>
                  <a:cubicBezTo>
                    <a:pt x="317" y="132"/>
                    <a:pt x="316" y="131"/>
                    <a:pt x="316" y="130"/>
                  </a:cubicBezTo>
                  <a:cubicBezTo>
                    <a:pt x="316" y="129"/>
                    <a:pt x="317" y="128"/>
                    <a:pt x="318" y="128"/>
                  </a:cubicBezTo>
                  <a:cubicBezTo>
                    <a:pt x="319" y="128"/>
                    <a:pt x="320" y="129"/>
                    <a:pt x="320" y="130"/>
                  </a:cubicBezTo>
                  <a:close/>
                  <a:moveTo>
                    <a:pt x="322" y="117"/>
                  </a:moveTo>
                  <a:cubicBezTo>
                    <a:pt x="322" y="119"/>
                    <a:pt x="321" y="121"/>
                    <a:pt x="319" y="121"/>
                  </a:cubicBezTo>
                  <a:cubicBezTo>
                    <a:pt x="317" y="121"/>
                    <a:pt x="315" y="119"/>
                    <a:pt x="315" y="117"/>
                  </a:cubicBezTo>
                  <a:cubicBezTo>
                    <a:pt x="315" y="115"/>
                    <a:pt x="317" y="114"/>
                    <a:pt x="319" y="114"/>
                  </a:cubicBezTo>
                  <a:cubicBezTo>
                    <a:pt x="320" y="114"/>
                    <a:pt x="322" y="115"/>
                    <a:pt x="322" y="117"/>
                  </a:cubicBezTo>
                  <a:close/>
                  <a:moveTo>
                    <a:pt x="327" y="110"/>
                  </a:moveTo>
                  <a:cubicBezTo>
                    <a:pt x="327" y="111"/>
                    <a:pt x="326" y="113"/>
                    <a:pt x="324" y="113"/>
                  </a:cubicBezTo>
                  <a:cubicBezTo>
                    <a:pt x="322" y="113"/>
                    <a:pt x="320" y="112"/>
                    <a:pt x="320" y="110"/>
                  </a:cubicBezTo>
                  <a:cubicBezTo>
                    <a:pt x="320" y="108"/>
                    <a:pt x="322" y="106"/>
                    <a:pt x="324" y="106"/>
                  </a:cubicBezTo>
                  <a:cubicBezTo>
                    <a:pt x="325" y="106"/>
                    <a:pt x="327" y="108"/>
                    <a:pt x="327" y="110"/>
                  </a:cubicBezTo>
                  <a:close/>
                  <a:moveTo>
                    <a:pt x="325" y="125"/>
                  </a:moveTo>
                  <a:cubicBezTo>
                    <a:pt x="325" y="127"/>
                    <a:pt x="324" y="128"/>
                    <a:pt x="322" y="128"/>
                  </a:cubicBezTo>
                  <a:cubicBezTo>
                    <a:pt x="320" y="128"/>
                    <a:pt x="318" y="127"/>
                    <a:pt x="318" y="125"/>
                  </a:cubicBezTo>
                  <a:cubicBezTo>
                    <a:pt x="318" y="123"/>
                    <a:pt x="320" y="122"/>
                    <a:pt x="322" y="122"/>
                  </a:cubicBezTo>
                  <a:cubicBezTo>
                    <a:pt x="323" y="122"/>
                    <a:pt x="325" y="123"/>
                    <a:pt x="325" y="125"/>
                  </a:cubicBezTo>
                  <a:close/>
                  <a:moveTo>
                    <a:pt x="274" y="182"/>
                  </a:moveTo>
                  <a:cubicBezTo>
                    <a:pt x="274" y="185"/>
                    <a:pt x="272" y="187"/>
                    <a:pt x="270" y="187"/>
                  </a:cubicBezTo>
                  <a:cubicBezTo>
                    <a:pt x="267" y="187"/>
                    <a:pt x="265" y="185"/>
                    <a:pt x="265" y="182"/>
                  </a:cubicBezTo>
                  <a:cubicBezTo>
                    <a:pt x="265" y="180"/>
                    <a:pt x="267" y="178"/>
                    <a:pt x="270" y="178"/>
                  </a:cubicBezTo>
                  <a:cubicBezTo>
                    <a:pt x="272" y="178"/>
                    <a:pt x="274" y="180"/>
                    <a:pt x="274" y="182"/>
                  </a:cubicBezTo>
                  <a:close/>
                  <a:moveTo>
                    <a:pt x="252" y="162"/>
                  </a:moveTo>
                  <a:cubicBezTo>
                    <a:pt x="252" y="154"/>
                    <a:pt x="259" y="147"/>
                    <a:pt x="267" y="147"/>
                  </a:cubicBezTo>
                  <a:cubicBezTo>
                    <a:pt x="275" y="146"/>
                    <a:pt x="282" y="153"/>
                    <a:pt x="283" y="162"/>
                  </a:cubicBezTo>
                  <a:cubicBezTo>
                    <a:pt x="283" y="170"/>
                    <a:pt x="276" y="177"/>
                    <a:pt x="268" y="177"/>
                  </a:cubicBezTo>
                  <a:cubicBezTo>
                    <a:pt x="259" y="177"/>
                    <a:pt x="252" y="171"/>
                    <a:pt x="252" y="162"/>
                  </a:cubicBezTo>
                  <a:close/>
                  <a:moveTo>
                    <a:pt x="163" y="109"/>
                  </a:moveTo>
                  <a:cubicBezTo>
                    <a:pt x="163" y="115"/>
                    <a:pt x="158" y="120"/>
                    <a:pt x="152" y="120"/>
                  </a:cubicBezTo>
                  <a:cubicBezTo>
                    <a:pt x="146" y="120"/>
                    <a:pt x="141" y="115"/>
                    <a:pt x="141" y="109"/>
                  </a:cubicBezTo>
                  <a:cubicBezTo>
                    <a:pt x="141" y="103"/>
                    <a:pt x="146" y="98"/>
                    <a:pt x="152" y="98"/>
                  </a:cubicBezTo>
                  <a:cubicBezTo>
                    <a:pt x="158" y="98"/>
                    <a:pt x="163" y="103"/>
                    <a:pt x="163" y="109"/>
                  </a:cubicBezTo>
                  <a:close/>
                  <a:moveTo>
                    <a:pt x="133" y="67"/>
                  </a:moveTo>
                  <a:cubicBezTo>
                    <a:pt x="133" y="68"/>
                    <a:pt x="131" y="70"/>
                    <a:pt x="130" y="70"/>
                  </a:cubicBezTo>
                  <a:cubicBezTo>
                    <a:pt x="128" y="70"/>
                    <a:pt x="126" y="69"/>
                    <a:pt x="126" y="67"/>
                  </a:cubicBezTo>
                  <a:cubicBezTo>
                    <a:pt x="126" y="65"/>
                    <a:pt x="128" y="63"/>
                    <a:pt x="129" y="63"/>
                  </a:cubicBezTo>
                  <a:cubicBezTo>
                    <a:pt x="131" y="63"/>
                    <a:pt x="133" y="65"/>
                    <a:pt x="133" y="67"/>
                  </a:cubicBezTo>
                  <a:close/>
                  <a:moveTo>
                    <a:pt x="92" y="63"/>
                  </a:moveTo>
                  <a:cubicBezTo>
                    <a:pt x="92" y="64"/>
                    <a:pt x="92" y="65"/>
                    <a:pt x="91" y="65"/>
                  </a:cubicBezTo>
                  <a:cubicBezTo>
                    <a:pt x="90" y="65"/>
                    <a:pt x="89" y="64"/>
                    <a:pt x="89" y="63"/>
                  </a:cubicBezTo>
                  <a:cubicBezTo>
                    <a:pt x="89" y="62"/>
                    <a:pt x="90" y="61"/>
                    <a:pt x="91" y="61"/>
                  </a:cubicBezTo>
                  <a:cubicBezTo>
                    <a:pt x="92" y="61"/>
                    <a:pt x="92" y="62"/>
                    <a:pt x="92" y="63"/>
                  </a:cubicBezTo>
                  <a:close/>
                  <a:moveTo>
                    <a:pt x="94" y="72"/>
                  </a:moveTo>
                  <a:cubicBezTo>
                    <a:pt x="94" y="73"/>
                    <a:pt x="93" y="74"/>
                    <a:pt x="92" y="74"/>
                  </a:cubicBezTo>
                  <a:cubicBezTo>
                    <a:pt x="91" y="74"/>
                    <a:pt x="90" y="73"/>
                    <a:pt x="90" y="72"/>
                  </a:cubicBezTo>
                  <a:cubicBezTo>
                    <a:pt x="90" y="71"/>
                    <a:pt x="91" y="70"/>
                    <a:pt x="92" y="70"/>
                  </a:cubicBezTo>
                  <a:cubicBezTo>
                    <a:pt x="93" y="70"/>
                    <a:pt x="94" y="71"/>
                    <a:pt x="94" y="72"/>
                  </a:cubicBezTo>
                  <a:close/>
                  <a:moveTo>
                    <a:pt x="112" y="56"/>
                  </a:moveTo>
                  <a:cubicBezTo>
                    <a:pt x="112" y="57"/>
                    <a:pt x="111" y="58"/>
                    <a:pt x="110" y="58"/>
                  </a:cubicBezTo>
                  <a:cubicBezTo>
                    <a:pt x="109" y="58"/>
                    <a:pt x="109" y="57"/>
                    <a:pt x="109" y="56"/>
                  </a:cubicBezTo>
                  <a:cubicBezTo>
                    <a:pt x="108" y="55"/>
                    <a:pt x="109" y="55"/>
                    <a:pt x="110" y="55"/>
                  </a:cubicBezTo>
                  <a:cubicBezTo>
                    <a:pt x="111" y="55"/>
                    <a:pt x="112" y="55"/>
                    <a:pt x="112" y="56"/>
                  </a:cubicBezTo>
                  <a:close/>
                  <a:moveTo>
                    <a:pt x="104" y="65"/>
                  </a:moveTo>
                  <a:cubicBezTo>
                    <a:pt x="104" y="68"/>
                    <a:pt x="101" y="70"/>
                    <a:pt x="98" y="70"/>
                  </a:cubicBezTo>
                  <a:cubicBezTo>
                    <a:pt x="95" y="70"/>
                    <a:pt x="93" y="68"/>
                    <a:pt x="93" y="65"/>
                  </a:cubicBezTo>
                  <a:cubicBezTo>
                    <a:pt x="93" y="62"/>
                    <a:pt x="95" y="60"/>
                    <a:pt x="98" y="60"/>
                  </a:cubicBezTo>
                  <a:cubicBezTo>
                    <a:pt x="101" y="60"/>
                    <a:pt x="103" y="62"/>
                    <a:pt x="104" y="65"/>
                  </a:cubicBezTo>
                  <a:close/>
                  <a:moveTo>
                    <a:pt x="33" y="168"/>
                  </a:moveTo>
                  <a:cubicBezTo>
                    <a:pt x="33" y="170"/>
                    <a:pt x="31" y="171"/>
                    <a:pt x="29" y="171"/>
                  </a:cubicBezTo>
                  <a:cubicBezTo>
                    <a:pt x="27" y="171"/>
                    <a:pt x="26" y="170"/>
                    <a:pt x="26" y="168"/>
                  </a:cubicBezTo>
                  <a:cubicBezTo>
                    <a:pt x="26" y="166"/>
                    <a:pt x="27" y="165"/>
                    <a:pt x="29" y="165"/>
                  </a:cubicBezTo>
                  <a:cubicBezTo>
                    <a:pt x="31" y="164"/>
                    <a:pt x="33" y="166"/>
                    <a:pt x="33" y="168"/>
                  </a:cubicBezTo>
                  <a:close/>
                  <a:moveTo>
                    <a:pt x="39" y="19"/>
                  </a:moveTo>
                  <a:cubicBezTo>
                    <a:pt x="39" y="20"/>
                    <a:pt x="38" y="21"/>
                    <a:pt x="37" y="21"/>
                  </a:cubicBezTo>
                  <a:cubicBezTo>
                    <a:pt x="36" y="21"/>
                    <a:pt x="35" y="20"/>
                    <a:pt x="35" y="19"/>
                  </a:cubicBezTo>
                  <a:cubicBezTo>
                    <a:pt x="35" y="18"/>
                    <a:pt x="36" y="18"/>
                    <a:pt x="37" y="18"/>
                  </a:cubicBezTo>
                  <a:cubicBezTo>
                    <a:pt x="38" y="18"/>
                    <a:pt x="39" y="18"/>
                    <a:pt x="39" y="19"/>
                  </a:cubicBezTo>
                  <a:close/>
                  <a:moveTo>
                    <a:pt x="28" y="43"/>
                  </a:moveTo>
                  <a:cubicBezTo>
                    <a:pt x="28" y="44"/>
                    <a:pt x="27" y="45"/>
                    <a:pt x="26" y="45"/>
                  </a:cubicBezTo>
                  <a:cubicBezTo>
                    <a:pt x="25" y="45"/>
                    <a:pt x="24" y="44"/>
                    <a:pt x="24" y="43"/>
                  </a:cubicBezTo>
                  <a:cubicBezTo>
                    <a:pt x="24" y="42"/>
                    <a:pt x="25" y="42"/>
                    <a:pt x="26" y="42"/>
                  </a:cubicBezTo>
                  <a:cubicBezTo>
                    <a:pt x="27" y="41"/>
                    <a:pt x="28" y="42"/>
                    <a:pt x="28" y="43"/>
                  </a:cubicBezTo>
                  <a:close/>
                  <a:moveTo>
                    <a:pt x="6" y="27"/>
                  </a:moveTo>
                  <a:cubicBezTo>
                    <a:pt x="6" y="28"/>
                    <a:pt x="6" y="29"/>
                    <a:pt x="5" y="29"/>
                  </a:cubicBezTo>
                  <a:cubicBezTo>
                    <a:pt x="4" y="29"/>
                    <a:pt x="3" y="28"/>
                    <a:pt x="3" y="27"/>
                  </a:cubicBezTo>
                  <a:cubicBezTo>
                    <a:pt x="3" y="26"/>
                    <a:pt x="3" y="25"/>
                    <a:pt x="5" y="25"/>
                  </a:cubicBezTo>
                  <a:cubicBezTo>
                    <a:pt x="6" y="25"/>
                    <a:pt x="6" y="26"/>
                    <a:pt x="6" y="27"/>
                  </a:cubicBezTo>
                  <a:close/>
                  <a:moveTo>
                    <a:pt x="13" y="24"/>
                  </a:moveTo>
                  <a:cubicBezTo>
                    <a:pt x="13" y="25"/>
                    <a:pt x="12" y="26"/>
                    <a:pt x="11" y="26"/>
                  </a:cubicBezTo>
                  <a:cubicBezTo>
                    <a:pt x="10" y="26"/>
                    <a:pt x="9" y="25"/>
                    <a:pt x="9" y="24"/>
                  </a:cubicBezTo>
                  <a:cubicBezTo>
                    <a:pt x="9" y="23"/>
                    <a:pt x="10" y="22"/>
                    <a:pt x="11" y="22"/>
                  </a:cubicBezTo>
                  <a:cubicBezTo>
                    <a:pt x="12" y="22"/>
                    <a:pt x="13" y="23"/>
                    <a:pt x="13" y="24"/>
                  </a:cubicBezTo>
                  <a:close/>
                  <a:moveTo>
                    <a:pt x="6" y="40"/>
                  </a:moveTo>
                  <a:cubicBezTo>
                    <a:pt x="6" y="41"/>
                    <a:pt x="6" y="42"/>
                    <a:pt x="5" y="42"/>
                  </a:cubicBezTo>
                  <a:cubicBezTo>
                    <a:pt x="4" y="42"/>
                    <a:pt x="3" y="41"/>
                    <a:pt x="3" y="40"/>
                  </a:cubicBezTo>
                  <a:cubicBezTo>
                    <a:pt x="3" y="39"/>
                    <a:pt x="3" y="38"/>
                    <a:pt x="4" y="38"/>
                  </a:cubicBezTo>
                  <a:cubicBezTo>
                    <a:pt x="5" y="38"/>
                    <a:pt x="6" y="39"/>
                    <a:pt x="6" y="40"/>
                  </a:cubicBezTo>
                  <a:close/>
                  <a:moveTo>
                    <a:pt x="6" y="47"/>
                  </a:moveTo>
                  <a:cubicBezTo>
                    <a:pt x="6" y="48"/>
                    <a:pt x="5" y="49"/>
                    <a:pt x="4" y="49"/>
                  </a:cubicBezTo>
                  <a:cubicBezTo>
                    <a:pt x="3" y="49"/>
                    <a:pt x="3" y="48"/>
                    <a:pt x="2" y="47"/>
                  </a:cubicBezTo>
                  <a:cubicBezTo>
                    <a:pt x="2" y="46"/>
                    <a:pt x="3" y="45"/>
                    <a:pt x="4" y="45"/>
                  </a:cubicBezTo>
                  <a:cubicBezTo>
                    <a:pt x="5" y="45"/>
                    <a:pt x="6" y="46"/>
                    <a:pt x="6" y="47"/>
                  </a:cubicBezTo>
                  <a:close/>
                  <a:moveTo>
                    <a:pt x="9" y="21"/>
                  </a:moveTo>
                  <a:cubicBezTo>
                    <a:pt x="9" y="22"/>
                    <a:pt x="8" y="24"/>
                    <a:pt x="6" y="24"/>
                  </a:cubicBezTo>
                  <a:cubicBezTo>
                    <a:pt x="4" y="24"/>
                    <a:pt x="2" y="23"/>
                    <a:pt x="2" y="21"/>
                  </a:cubicBezTo>
                  <a:cubicBezTo>
                    <a:pt x="2" y="19"/>
                    <a:pt x="4" y="17"/>
                    <a:pt x="6" y="17"/>
                  </a:cubicBezTo>
                  <a:cubicBezTo>
                    <a:pt x="7" y="17"/>
                    <a:pt x="9" y="19"/>
                    <a:pt x="9" y="21"/>
                  </a:cubicBezTo>
                  <a:close/>
                  <a:moveTo>
                    <a:pt x="19" y="20"/>
                  </a:moveTo>
                  <a:cubicBezTo>
                    <a:pt x="19" y="22"/>
                    <a:pt x="17" y="23"/>
                    <a:pt x="15" y="23"/>
                  </a:cubicBezTo>
                  <a:cubicBezTo>
                    <a:pt x="13" y="23"/>
                    <a:pt x="12" y="22"/>
                    <a:pt x="12" y="20"/>
                  </a:cubicBezTo>
                  <a:cubicBezTo>
                    <a:pt x="12" y="18"/>
                    <a:pt x="13" y="17"/>
                    <a:pt x="15" y="16"/>
                  </a:cubicBezTo>
                  <a:cubicBezTo>
                    <a:pt x="17" y="16"/>
                    <a:pt x="19" y="18"/>
                    <a:pt x="19" y="20"/>
                  </a:cubicBezTo>
                  <a:close/>
                  <a:moveTo>
                    <a:pt x="9" y="54"/>
                  </a:moveTo>
                  <a:cubicBezTo>
                    <a:pt x="9" y="56"/>
                    <a:pt x="8" y="58"/>
                    <a:pt x="6" y="58"/>
                  </a:cubicBezTo>
                  <a:cubicBezTo>
                    <a:pt x="4" y="58"/>
                    <a:pt x="3" y="56"/>
                    <a:pt x="3" y="54"/>
                  </a:cubicBezTo>
                  <a:cubicBezTo>
                    <a:pt x="3" y="52"/>
                    <a:pt x="4" y="51"/>
                    <a:pt x="6" y="51"/>
                  </a:cubicBezTo>
                  <a:cubicBezTo>
                    <a:pt x="8" y="51"/>
                    <a:pt x="9" y="52"/>
                    <a:pt x="9" y="54"/>
                  </a:cubicBezTo>
                  <a:close/>
                  <a:moveTo>
                    <a:pt x="15" y="33"/>
                  </a:moveTo>
                  <a:cubicBezTo>
                    <a:pt x="15" y="36"/>
                    <a:pt x="13" y="38"/>
                    <a:pt x="10" y="38"/>
                  </a:cubicBezTo>
                  <a:cubicBezTo>
                    <a:pt x="7" y="38"/>
                    <a:pt x="4" y="36"/>
                    <a:pt x="4" y="33"/>
                  </a:cubicBezTo>
                  <a:cubicBezTo>
                    <a:pt x="4" y="30"/>
                    <a:pt x="7" y="28"/>
                    <a:pt x="10" y="28"/>
                  </a:cubicBezTo>
                  <a:cubicBezTo>
                    <a:pt x="13" y="27"/>
                    <a:pt x="15" y="30"/>
                    <a:pt x="15" y="33"/>
                  </a:cubicBezTo>
                  <a:close/>
                  <a:moveTo>
                    <a:pt x="23" y="45"/>
                  </a:moveTo>
                  <a:cubicBezTo>
                    <a:pt x="23" y="49"/>
                    <a:pt x="20" y="53"/>
                    <a:pt x="16" y="53"/>
                  </a:cubicBezTo>
                  <a:cubicBezTo>
                    <a:pt x="12" y="53"/>
                    <a:pt x="9" y="50"/>
                    <a:pt x="8" y="46"/>
                  </a:cubicBezTo>
                  <a:cubicBezTo>
                    <a:pt x="8" y="42"/>
                    <a:pt x="12" y="38"/>
                    <a:pt x="16" y="38"/>
                  </a:cubicBezTo>
                  <a:cubicBezTo>
                    <a:pt x="20" y="38"/>
                    <a:pt x="23" y="41"/>
                    <a:pt x="23" y="45"/>
                  </a:cubicBezTo>
                  <a:close/>
                  <a:moveTo>
                    <a:pt x="13" y="64"/>
                  </a:moveTo>
                  <a:cubicBezTo>
                    <a:pt x="13" y="67"/>
                    <a:pt x="11" y="70"/>
                    <a:pt x="8" y="70"/>
                  </a:cubicBezTo>
                  <a:cubicBezTo>
                    <a:pt x="5" y="70"/>
                    <a:pt x="2" y="67"/>
                    <a:pt x="2" y="65"/>
                  </a:cubicBezTo>
                  <a:cubicBezTo>
                    <a:pt x="2" y="62"/>
                    <a:pt x="4" y="59"/>
                    <a:pt x="7" y="59"/>
                  </a:cubicBezTo>
                  <a:cubicBezTo>
                    <a:pt x="10" y="59"/>
                    <a:pt x="13" y="61"/>
                    <a:pt x="13" y="64"/>
                  </a:cubicBezTo>
                  <a:close/>
                  <a:moveTo>
                    <a:pt x="38" y="29"/>
                  </a:moveTo>
                  <a:cubicBezTo>
                    <a:pt x="38" y="35"/>
                    <a:pt x="34" y="40"/>
                    <a:pt x="28" y="40"/>
                  </a:cubicBezTo>
                  <a:cubicBezTo>
                    <a:pt x="22" y="40"/>
                    <a:pt x="17" y="36"/>
                    <a:pt x="16" y="30"/>
                  </a:cubicBezTo>
                  <a:cubicBezTo>
                    <a:pt x="16" y="24"/>
                    <a:pt x="21" y="19"/>
                    <a:pt x="27" y="18"/>
                  </a:cubicBezTo>
                  <a:cubicBezTo>
                    <a:pt x="33" y="18"/>
                    <a:pt x="38" y="23"/>
                    <a:pt x="38" y="29"/>
                  </a:cubicBezTo>
                  <a:close/>
                  <a:moveTo>
                    <a:pt x="50" y="30"/>
                  </a:moveTo>
                  <a:cubicBezTo>
                    <a:pt x="50" y="33"/>
                    <a:pt x="48" y="35"/>
                    <a:pt x="45" y="35"/>
                  </a:cubicBezTo>
                  <a:cubicBezTo>
                    <a:pt x="42" y="35"/>
                    <a:pt x="39" y="33"/>
                    <a:pt x="39" y="30"/>
                  </a:cubicBezTo>
                  <a:cubicBezTo>
                    <a:pt x="39" y="27"/>
                    <a:pt x="41" y="25"/>
                    <a:pt x="44" y="25"/>
                  </a:cubicBezTo>
                  <a:cubicBezTo>
                    <a:pt x="47" y="24"/>
                    <a:pt x="50" y="27"/>
                    <a:pt x="50" y="30"/>
                  </a:cubicBezTo>
                  <a:close/>
                  <a:moveTo>
                    <a:pt x="69" y="35"/>
                  </a:moveTo>
                  <a:cubicBezTo>
                    <a:pt x="69" y="36"/>
                    <a:pt x="68" y="37"/>
                    <a:pt x="67" y="37"/>
                  </a:cubicBezTo>
                  <a:cubicBezTo>
                    <a:pt x="66" y="37"/>
                    <a:pt x="65" y="36"/>
                    <a:pt x="65" y="35"/>
                  </a:cubicBezTo>
                  <a:cubicBezTo>
                    <a:pt x="65" y="34"/>
                    <a:pt x="66" y="33"/>
                    <a:pt x="67" y="33"/>
                  </a:cubicBezTo>
                  <a:cubicBezTo>
                    <a:pt x="68" y="33"/>
                    <a:pt x="69" y="34"/>
                    <a:pt x="69" y="35"/>
                  </a:cubicBezTo>
                  <a:close/>
                  <a:moveTo>
                    <a:pt x="68" y="26"/>
                  </a:moveTo>
                  <a:cubicBezTo>
                    <a:pt x="68" y="30"/>
                    <a:pt x="65" y="33"/>
                    <a:pt x="61" y="33"/>
                  </a:cubicBezTo>
                  <a:cubicBezTo>
                    <a:pt x="57" y="33"/>
                    <a:pt x="53" y="30"/>
                    <a:pt x="53" y="26"/>
                  </a:cubicBezTo>
                  <a:cubicBezTo>
                    <a:pt x="53" y="22"/>
                    <a:pt x="56" y="18"/>
                    <a:pt x="60" y="18"/>
                  </a:cubicBezTo>
                  <a:cubicBezTo>
                    <a:pt x="64" y="18"/>
                    <a:pt x="68" y="21"/>
                    <a:pt x="68" y="26"/>
                  </a:cubicBezTo>
                  <a:close/>
                  <a:moveTo>
                    <a:pt x="94" y="78"/>
                  </a:moveTo>
                  <a:cubicBezTo>
                    <a:pt x="94" y="79"/>
                    <a:pt x="93" y="80"/>
                    <a:pt x="92" y="80"/>
                  </a:cubicBezTo>
                  <a:cubicBezTo>
                    <a:pt x="91" y="80"/>
                    <a:pt x="90" y="79"/>
                    <a:pt x="90" y="78"/>
                  </a:cubicBezTo>
                  <a:cubicBezTo>
                    <a:pt x="90" y="77"/>
                    <a:pt x="91" y="76"/>
                    <a:pt x="92" y="76"/>
                  </a:cubicBezTo>
                  <a:cubicBezTo>
                    <a:pt x="93" y="76"/>
                    <a:pt x="94" y="77"/>
                    <a:pt x="94" y="78"/>
                  </a:cubicBezTo>
                  <a:close/>
                  <a:moveTo>
                    <a:pt x="120" y="21"/>
                  </a:moveTo>
                  <a:cubicBezTo>
                    <a:pt x="120" y="23"/>
                    <a:pt x="118" y="25"/>
                    <a:pt x="116" y="25"/>
                  </a:cubicBezTo>
                  <a:cubicBezTo>
                    <a:pt x="114" y="25"/>
                    <a:pt x="113" y="23"/>
                    <a:pt x="113" y="22"/>
                  </a:cubicBezTo>
                  <a:cubicBezTo>
                    <a:pt x="113" y="20"/>
                    <a:pt x="114" y="18"/>
                    <a:pt x="116" y="18"/>
                  </a:cubicBezTo>
                  <a:cubicBezTo>
                    <a:pt x="118" y="18"/>
                    <a:pt x="120" y="20"/>
                    <a:pt x="120" y="21"/>
                  </a:cubicBezTo>
                  <a:close/>
                  <a:moveTo>
                    <a:pt x="100" y="19"/>
                  </a:moveTo>
                  <a:cubicBezTo>
                    <a:pt x="100" y="20"/>
                    <a:pt x="100" y="21"/>
                    <a:pt x="99" y="21"/>
                  </a:cubicBezTo>
                  <a:cubicBezTo>
                    <a:pt x="98" y="21"/>
                    <a:pt x="97" y="20"/>
                    <a:pt x="97" y="19"/>
                  </a:cubicBezTo>
                  <a:cubicBezTo>
                    <a:pt x="97" y="18"/>
                    <a:pt x="97" y="18"/>
                    <a:pt x="98" y="18"/>
                  </a:cubicBezTo>
                  <a:cubicBezTo>
                    <a:pt x="100" y="17"/>
                    <a:pt x="100" y="18"/>
                    <a:pt x="100" y="19"/>
                  </a:cubicBezTo>
                  <a:close/>
                  <a:moveTo>
                    <a:pt x="111" y="21"/>
                  </a:moveTo>
                  <a:cubicBezTo>
                    <a:pt x="111" y="23"/>
                    <a:pt x="110" y="24"/>
                    <a:pt x="108" y="24"/>
                  </a:cubicBezTo>
                  <a:cubicBezTo>
                    <a:pt x="106" y="24"/>
                    <a:pt x="104" y="23"/>
                    <a:pt x="104" y="21"/>
                  </a:cubicBezTo>
                  <a:cubicBezTo>
                    <a:pt x="104" y="19"/>
                    <a:pt x="106" y="18"/>
                    <a:pt x="107" y="18"/>
                  </a:cubicBezTo>
                  <a:cubicBezTo>
                    <a:pt x="109" y="17"/>
                    <a:pt x="111" y="19"/>
                    <a:pt x="111" y="21"/>
                  </a:cubicBezTo>
                  <a:close/>
                  <a:moveTo>
                    <a:pt x="86" y="21"/>
                  </a:moveTo>
                  <a:cubicBezTo>
                    <a:pt x="86" y="22"/>
                    <a:pt x="85" y="23"/>
                    <a:pt x="84" y="23"/>
                  </a:cubicBezTo>
                  <a:cubicBezTo>
                    <a:pt x="83" y="23"/>
                    <a:pt x="82" y="22"/>
                    <a:pt x="82" y="21"/>
                  </a:cubicBezTo>
                  <a:cubicBezTo>
                    <a:pt x="82" y="20"/>
                    <a:pt x="83" y="19"/>
                    <a:pt x="84" y="19"/>
                  </a:cubicBezTo>
                  <a:cubicBezTo>
                    <a:pt x="85" y="19"/>
                    <a:pt x="86" y="20"/>
                    <a:pt x="86" y="21"/>
                  </a:cubicBezTo>
                  <a:close/>
                  <a:moveTo>
                    <a:pt x="80" y="22"/>
                  </a:moveTo>
                  <a:cubicBezTo>
                    <a:pt x="80" y="25"/>
                    <a:pt x="78" y="28"/>
                    <a:pt x="75" y="28"/>
                  </a:cubicBezTo>
                  <a:cubicBezTo>
                    <a:pt x="72" y="28"/>
                    <a:pt x="70" y="26"/>
                    <a:pt x="69" y="23"/>
                  </a:cubicBezTo>
                  <a:cubicBezTo>
                    <a:pt x="69" y="20"/>
                    <a:pt x="72" y="17"/>
                    <a:pt x="75" y="17"/>
                  </a:cubicBezTo>
                  <a:cubicBezTo>
                    <a:pt x="78" y="17"/>
                    <a:pt x="80" y="19"/>
                    <a:pt x="80" y="22"/>
                  </a:cubicBezTo>
                  <a:close/>
                  <a:moveTo>
                    <a:pt x="126" y="33"/>
                  </a:moveTo>
                  <a:cubicBezTo>
                    <a:pt x="126" y="34"/>
                    <a:pt x="125" y="34"/>
                    <a:pt x="124" y="35"/>
                  </a:cubicBezTo>
                  <a:cubicBezTo>
                    <a:pt x="123" y="35"/>
                    <a:pt x="122" y="34"/>
                    <a:pt x="122" y="33"/>
                  </a:cubicBezTo>
                  <a:cubicBezTo>
                    <a:pt x="122" y="32"/>
                    <a:pt x="123" y="31"/>
                    <a:pt x="124" y="31"/>
                  </a:cubicBezTo>
                  <a:cubicBezTo>
                    <a:pt x="125" y="31"/>
                    <a:pt x="126" y="32"/>
                    <a:pt x="126" y="33"/>
                  </a:cubicBezTo>
                  <a:close/>
                  <a:moveTo>
                    <a:pt x="134" y="40"/>
                  </a:moveTo>
                  <a:cubicBezTo>
                    <a:pt x="134" y="41"/>
                    <a:pt x="133" y="42"/>
                    <a:pt x="132" y="42"/>
                  </a:cubicBezTo>
                  <a:cubicBezTo>
                    <a:pt x="131" y="42"/>
                    <a:pt x="130" y="41"/>
                    <a:pt x="130" y="40"/>
                  </a:cubicBezTo>
                  <a:cubicBezTo>
                    <a:pt x="130" y="39"/>
                    <a:pt x="131" y="38"/>
                    <a:pt x="132" y="38"/>
                  </a:cubicBezTo>
                  <a:cubicBezTo>
                    <a:pt x="133" y="38"/>
                    <a:pt x="134" y="39"/>
                    <a:pt x="134" y="40"/>
                  </a:cubicBezTo>
                  <a:close/>
                  <a:moveTo>
                    <a:pt x="141" y="35"/>
                  </a:moveTo>
                  <a:cubicBezTo>
                    <a:pt x="141" y="36"/>
                    <a:pt x="140" y="37"/>
                    <a:pt x="139" y="37"/>
                  </a:cubicBezTo>
                  <a:cubicBezTo>
                    <a:pt x="138" y="37"/>
                    <a:pt x="137" y="36"/>
                    <a:pt x="137" y="35"/>
                  </a:cubicBezTo>
                  <a:cubicBezTo>
                    <a:pt x="137" y="34"/>
                    <a:pt x="138" y="34"/>
                    <a:pt x="139" y="34"/>
                  </a:cubicBezTo>
                  <a:cubicBezTo>
                    <a:pt x="140" y="34"/>
                    <a:pt x="141" y="34"/>
                    <a:pt x="141" y="35"/>
                  </a:cubicBezTo>
                  <a:close/>
                  <a:moveTo>
                    <a:pt x="134" y="33"/>
                  </a:moveTo>
                  <a:cubicBezTo>
                    <a:pt x="134" y="35"/>
                    <a:pt x="133" y="37"/>
                    <a:pt x="131" y="37"/>
                  </a:cubicBezTo>
                  <a:cubicBezTo>
                    <a:pt x="129" y="37"/>
                    <a:pt x="127" y="35"/>
                    <a:pt x="127" y="34"/>
                  </a:cubicBezTo>
                  <a:cubicBezTo>
                    <a:pt x="127" y="32"/>
                    <a:pt x="129" y="30"/>
                    <a:pt x="131" y="30"/>
                  </a:cubicBezTo>
                  <a:cubicBezTo>
                    <a:pt x="132" y="30"/>
                    <a:pt x="134" y="31"/>
                    <a:pt x="134" y="33"/>
                  </a:cubicBezTo>
                  <a:close/>
                  <a:moveTo>
                    <a:pt x="134" y="20"/>
                  </a:moveTo>
                  <a:cubicBezTo>
                    <a:pt x="134" y="21"/>
                    <a:pt x="133" y="22"/>
                    <a:pt x="132" y="22"/>
                  </a:cubicBezTo>
                  <a:cubicBezTo>
                    <a:pt x="131" y="22"/>
                    <a:pt x="130" y="21"/>
                    <a:pt x="130" y="20"/>
                  </a:cubicBezTo>
                  <a:cubicBezTo>
                    <a:pt x="130" y="19"/>
                    <a:pt x="131" y="18"/>
                    <a:pt x="132" y="18"/>
                  </a:cubicBezTo>
                  <a:cubicBezTo>
                    <a:pt x="133" y="18"/>
                    <a:pt x="134" y="19"/>
                    <a:pt x="134" y="20"/>
                  </a:cubicBezTo>
                  <a:close/>
                  <a:moveTo>
                    <a:pt x="131" y="24"/>
                  </a:moveTo>
                  <a:cubicBezTo>
                    <a:pt x="131" y="27"/>
                    <a:pt x="129" y="30"/>
                    <a:pt x="126" y="30"/>
                  </a:cubicBezTo>
                  <a:cubicBezTo>
                    <a:pt x="123" y="30"/>
                    <a:pt x="120" y="28"/>
                    <a:pt x="120" y="25"/>
                  </a:cubicBezTo>
                  <a:cubicBezTo>
                    <a:pt x="120" y="22"/>
                    <a:pt x="123" y="19"/>
                    <a:pt x="125" y="19"/>
                  </a:cubicBezTo>
                  <a:cubicBezTo>
                    <a:pt x="128" y="19"/>
                    <a:pt x="131" y="22"/>
                    <a:pt x="131" y="24"/>
                  </a:cubicBezTo>
                  <a:close/>
                  <a:moveTo>
                    <a:pt x="182" y="19"/>
                  </a:moveTo>
                  <a:cubicBezTo>
                    <a:pt x="182" y="20"/>
                    <a:pt x="181" y="21"/>
                    <a:pt x="180" y="21"/>
                  </a:cubicBezTo>
                  <a:cubicBezTo>
                    <a:pt x="179" y="21"/>
                    <a:pt x="178" y="20"/>
                    <a:pt x="178" y="19"/>
                  </a:cubicBezTo>
                  <a:cubicBezTo>
                    <a:pt x="178" y="18"/>
                    <a:pt x="179" y="17"/>
                    <a:pt x="180" y="17"/>
                  </a:cubicBezTo>
                  <a:cubicBezTo>
                    <a:pt x="181" y="17"/>
                    <a:pt x="182" y="18"/>
                    <a:pt x="182" y="19"/>
                  </a:cubicBezTo>
                  <a:close/>
                  <a:moveTo>
                    <a:pt x="173" y="19"/>
                  </a:moveTo>
                  <a:cubicBezTo>
                    <a:pt x="173" y="20"/>
                    <a:pt x="172" y="21"/>
                    <a:pt x="171" y="21"/>
                  </a:cubicBezTo>
                  <a:cubicBezTo>
                    <a:pt x="170" y="21"/>
                    <a:pt x="169" y="20"/>
                    <a:pt x="169" y="19"/>
                  </a:cubicBezTo>
                  <a:cubicBezTo>
                    <a:pt x="169" y="18"/>
                    <a:pt x="170" y="17"/>
                    <a:pt x="171" y="17"/>
                  </a:cubicBezTo>
                  <a:cubicBezTo>
                    <a:pt x="172" y="17"/>
                    <a:pt x="173" y="18"/>
                    <a:pt x="173" y="19"/>
                  </a:cubicBezTo>
                  <a:close/>
                  <a:moveTo>
                    <a:pt x="166" y="19"/>
                  </a:moveTo>
                  <a:cubicBezTo>
                    <a:pt x="166" y="20"/>
                    <a:pt x="165" y="21"/>
                    <a:pt x="164" y="21"/>
                  </a:cubicBezTo>
                  <a:cubicBezTo>
                    <a:pt x="163" y="21"/>
                    <a:pt x="162" y="20"/>
                    <a:pt x="162" y="19"/>
                  </a:cubicBezTo>
                  <a:cubicBezTo>
                    <a:pt x="162" y="18"/>
                    <a:pt x="163" y="17"/>
                    <a:pt x="164" y="17"/>
                  </a:cubicBezTo>
                  <a:cubicBezTo>
                    <a:pt x="165" y="17"/>
                    <a:pt x="166" y="18"/>
                    <a:pt x="166" y="19"/>
                  </a:cubicBezTo>
                  <a:close/>
                  <a:moveTo>
                    <a:pt x="152" y="19"/>
                  </a:moveTo>
                  <a:cubicBezTo>
                    <a:pt x="152" y="21"/>
                    <a:pt x="151" y="21"/>
                    <a:pt x="150" y="21"/>
                  </a:cubicBezTo>
                  <a:cubicBezTo>
                    <a:pt x="149" y="21"/>
                    <a:pt x="148" y="21"/>
                    <a:pt x="148" y="20"/>
                  </a:cubicBezTo>
                  <a:cubicBezTo>
                    <a:pt x="148" y="19"/>
                    <a:pt x="149" y="18"/>
                    <a:pt x="150" y="18"/>
                  </a:cubicBezTo>
                  <a:cubicBezTo>
                    <a:pt x="151" y="18"/>
                    <a:pt x="152" y="18"/>
                    <a:pt x="152" y="19"/>
                  </a:cubicBezTo>
                  <a:close/>
                  <a:moveTo>
                    <a:pt x="148" y="25"/>
                  </a:moveTo>
                  <a:cubicBezTo>
                    <a:pt x="148" y="29"/>
                    <a:pt x="145" y="32"/>
                    <a:pt x="141" y="33"/>
                  </a:cubicBezTo>
                  <a:cubicBezTo>
                    <a:pt x="136" y="33"/>
                    <a:pt x="133" y="30"/>
                    <a:pt x="133" y="25"/>
                  </a:cubicBezTo>
                  <a:cubicBezTo>
                    <a:pt x="133" y="21"/>
                    <a:pt x="136" y="18"/>
                    <a:pt x="140" y="18"/>
                  </a:cubicBezTo>
                  <a:cubicBezTo>
                    <a:pt x="144" y="18"/>
                    <a:pt x="148" y="21"/>
                    <a:pt x="148" y="25"/>
                  </a:cubicBezTo>
                  <a:close/>
                  <a:moveTo>
                    <a:pt x="278" y="46"/>
                  </a:moveTo>
                  <a:cubicBezTo>
                    <a:pt x="278" y="47"/>
                    <a:pt x="277" y="48"/>
                    <a:pt x="276" y="48"/>
                  </a:cubicBezTo>
                  <a:cubicBezTo>
                    <a:pt x="275" y="48"/>
                    <a:pt x="274" y="47"/>
                    <a:pt x="274" y="46"/>
                  </a:cubicBezTo>
                  <a:cubicBezTo>
                    <a:pt x="274" y="45"/>
                    <a:pt x="275" y="44"/>
                    <a:pt x="276" y="44"/>
                  </a:cubicBezTo>
                  <a:cubicBezTo>
                    <a:pt x="277" y="44"/>
                    <a:pt x="278" y="45"/>
                    <a:pt x="278" y="46"/>
                  </a:cubicBezTo>
                  <a:close/>
                  <a:moveTo>
                    <a:pt x="302" y="31"/>
                  </a:moveTo>
                  <a:cubicBezTo>
                    <a:pt x="302" y="32"/>
                    <a:pt x="302" y="33"/>
                    <a:pt x="301" y="33"/>
                  </a:cubicBezTo>
                  <a:cubicBezTo>
                    <a:pt x="299" y="33"/>
                    <a:pt x="299" y="32"/>
                    <a:pt x="299" y="31"/>
                  </a:cubicBezTo>
                  <a:cubicBezTo>
                    <a:pt x="299" y="30"/>
                    <a:pt x="299" y="29"/>
                    <a:pt x="300" y="29"/>
                  </a:cubicBezTo>
                  <a:cubicBezTo>
                    <a:pt x="301" y="29"/>
                    <a:pt x="302" y="30"/>
                    <a:pt x="302" y="31"/>
                  </a:cubicBezTo>
                  <a:close/>
                  <a:moveTo>
                    <a:pt x="289" y="41"/>
                  </a:moveTo>
                  <a:cubicBezTo>
                    <a:pt x="289" y="44"/>
                    <a:pt x="287" y="47"/>
                    <a:pt x="284" y="47"/>
                  </a:cubicBezTo>
                  <a:cubicBezTo>
                    <a:pt x="281" y="47"/>
                    <a:pt x="278" y="44"/>
                    <a:pt x="278" y="41"/>
                  </a:cubicBezTo>
                  <a:cubicBezTo>
                    <a:pt x="278" y="38"/>
                    <a:pt x="280" y="36"/>
                    <a:pt x="283" y="36"/>
                  </a:cubicBezTo>
                  <a:cubicBezTo>
                    <a:pt x="286" y="36"/>
                    <a:pt x="289" y="38"/>
                    <a:pt x="289" y="41"/>
                  </a:cubicBezTo>
                  <a:close/>
                  <a:moveTo>
                    <a:pt x="284" y="25"/>
                  </a:moveTo>
                  <a:cubicBezTo>
                    <a:pt x="284" y="26"/>
                    <a:pt x="283" y="27"/>
                    <a:pt x="282" y="27"/>
                  </a:cubicBezTo>
                  <a:cubicBezTo>
                    <a:pt x="281" y="27"/>
                    <a:pt x="280" y="26"/>
                    <a:pt x="280" y="25"/>
                  </a:cubicBezTo>
                  <a:cubicBezTo>
                    <a:pt x="280" y="24"/>
                    <a:pt x="281" y="23"/>
                    <a:pt x="282" y="23"/>
                  </a:cubicBezTo>
                  <a:cubicBezTo>
                    <a:pt x="283" y="23"/>
                    <a:pt x="284" y="24"/>
                    <a:pt x="284" y="25"/>
                  </a:cubicBezTo>
                  <a:close/>
                  <a:moveTo>
                    <a:pt x="288" y="31"/>
                  </a:moveTo>
                  <a:cubicBezTo>
                    <a:pt x="288" y="32"/>
                    <a:pt x="286" y="34"/>
                    <a:pt x="284" y="34"/>
                  </a:cubicBezTo>
                  <a:cubicBezTo>
                    <a:pt x="283" y="34"/>
                    <a:pt x="281" y="33"/>
                    <a:pt x="281" y="31"/>
                  </a:cubicBezTo>
                  <a:cubicBezTo>
                    <a:pt x="281" y="29"/>
                    <a:pt x="282" y="27"/>
                    <a:pt x="284" y="27"/>
                  </a:cubicBezTo>
                  <a:cubicBezTo>
                    <a:pt x="286" y="27"/>
                    <a:pt x="288" y="29"/>
                    <a:pt x="288" y="31"/>
                  </a:cubicBezTo>
                  <a:close/>
                  <a:moveTo>
                    <a:pt x="280" y="32"/>
                  </a:moveTo>
                  <a:cubicBezTo>
                    <a:pt x="280" y="38"/>
                    <a:pt x="275" y="43"/>
                    <a:pt x="269" y="43"/>
                  </a:cubicBezTo>
                  <a:cubicBezTo>
                    <a:pt x="263" y="43"/>
                    <a:pt x="258" y="38"/>
                    <a:pt x="258" y="32"/>
                  </a:cubicBezTo>
                  <a:cubicBezTo>
                    <a:pt x="258" y="26"/>
                    <a:pt x="262" y="21"/>
                    <a:pt x="268" y="21"/>
                  </a:cubicBezTo>
                  <a:cubicBezTo>
                    <a:pt x="275" y="21"/>
                    <a:pt x="280" y="26"/>
                    <a:pt x="280" y="32"/>
                  </a:cubicBezTo>
                  <a:close/>
                  <a:moveTo>
                    <a:pt x="256" y="32"/>
                  </a:moveTo>
                  <a:cubicBezTo>
                    <a:pt x="256" y="36"/>
                    <a:pt x="253" y="39"/>
                    <a:pt x="249" y="39"/>
                  </a:cubicBezTo>
                  <a:cubicBezTo>
                    <a:pt x="244" y="40"/>
                    <a:pt x="241" y="36"/>
                    <a:pt x="241" y="32"/>
                  </a:cubicBezTo>
                  <a:cubicBezTo>
                    <a:pt x="241" y="28"/>
                    <a:pt x="244" y="25"/>
                    <a:pt x="248" y="25"/>
                  </a:cubicBezTo>
                  <a:cubicBezTo>
                    <a:pt x="252" y="25"/>
                    <a:pt x="256" y="28"/>
                    <a:pt x="256" y="32"/>
                  </a:cubicBezTo>
                  <a:close/>
                  <a:moveTo>
                    <a:pt x="310" y="28"/>
                  </a:moveTo>
                  <a:cubicBezTo>
                    <a:pt x="310" y="30"/>
                    <a:pt x="308" y="31"/>
                    <a:pt x="306" y="31"/>
                  </a:cubicBezTo>
                  <a:cubicBezTo>
                    <a:pt x="305" y="31"/>
                    <a:pt x="303" y="30"/>
                    <a:pt x="303" y="28"/>
                  </a:cubicBezTo>
                  <a:cubicBezTo>
                    <a:pt x="303" y="26"/>
                    <a:pt x="304" y="24"/>
                    <a:pt x="306" y="24"/>
                  </a:cubicBezTo>
                  <a:cubicBezTo>
                    <a:pt x="308" y="24"/>
                    <a:pt x="310" y="26"/>
                    <a:pt x="310" y="28"/>
                  </a:cubicBezTo>
                  <a:close/>
                  <a:moveTo>
                    <a:pt x="320" y="105"/>
                  </a:moveTo>
                  <a:cubicBezTo>
                    <a:pt x="320" y="106"/>
                    <a:pt x="319" y="107"/>
                    <a:pt x="318" y="107"/>
                  </a:cubicBezTo>
                  <a:cubicBezTo>
                    <a:pt x="317" y="107"/>
                    <a:pt x="316" y="106"/>
                    <a:pt x="316" y="105"/>
                  </a:cubicBezTo>
                  <a:cubicBezTo>
                    <a:pt x="316" y="104"/>
                    <a:pt x="317" y="103"/>
                    <a:pt x="318" y="103"/>
                  </a:cubicBezTo>
                  <a:cubicBezTo>
                    <a:pt x="319" y="103"/>
                    <a:pt x="320" y="104"/>
                    <a:pt x="320" y="105"/>
                  </a:cubicBezTo>
                  <a:close/>
                  <a:moveTo>
                    <a:pt x="312" y="67"/>
                  </a:moveTo>
                  <a:cubicBezTo>
                    <a:pt x="312" y="68"/>
                    <a:pt x="311" y="69"/>
                    <a:pt x="310" y="69"/>
                  </a:cubicBezTo>
                  <a:cubicBezTo>
                    <a:pt x="309" y="69"/>
                    <a:pt x="308" y="68"/>
                    <a:pt x="308" y="67"/>
                  </a:cubicBezTo>
                  <a:cubicBezTo>
                    <a:pt x="308" y="66"/>
                    <a:pt x="309" y="65"/>
                    <a:pt x="310" y="65"/>
                  </a:cubicBezTo>
                  <a:cubicBezTo>
                    <a:pt x="311" y="65"/>
                    <a:pt x="312" y="66"/>
                    <a:pt x="312" y="67"/>
                  </a:cubicBezTo>
                  <a:close/>
                  <a:moveTo>
                    <a:pt x="298" y="68"/>
                  </a:moveTo>
                  <a:cubicBezTo>
                    <a:pt x="298" y="71"/>
                    <a:pt x="296" y="73"/>
                    <a:pt x="293" y="74"/>
                  </a:cubicBezTo>
                  <a:cubicBezTo>
                    <a:pt x="290" y="74"/>
                    <a:pt x="288" y="71"/>
                    <a:pt x="288" y="68"/>
                  </a:cubicBezTo>
                  <a:cubicBezTo>
                    <a:pt x="288" y="65"/>
                    <a:pt x="290" y="63"/>
                    <a:pt x="293" y="63"/>
                  </a:cubicBezTo>
                  <a:cubicBezTo>
                    <a:pt x="296" y="63"/>
                    <a:pt x="298" y="65"/>
                    <a:pt x="298" y="68"/>
                  </a:cubicBezTo>
                  <a:close/>
                  <a:moveTo>
                    <a:pt x="315" y="76"/>
                  </a:moveTo>
                  <a:cubicBezTo>
                    <a:pt x="316" y="79"/>
                    <a:pt x="313" y="81"/>
                    <a:pt x="310" y="81"/>
                  </a:cubicBezTo>
                  <a:cubicBezTo>
                    <a:pt x="307" y="81"/>
                    <a:pt x="305" y="79"/>
                    <a:pt x="305" y="76"/>
                  </a:cubicBezTo>
                  <a:cubicBezTo>
                    <a:pt x="305" y="73"/>
                    <a:pt x="307" y="71"/>
                    <a:pt x="310" y="70"/>
                  </a:cubicBezTo>
                  <a:cubicBezTo>
                    <a:pt x="313" y="70"/>
                    <a:pt x="315" y="73"/>
                    <a:pt x="315" y="76"/>
                  </a:cubicBezTo>
                  <a:close/>
                  <a:moveTo>
                    <a:pt x="291" y="60"/>
                  </a:moveTo>
                  <a:cubicBezTo>
                    <a:pt x="291" y="62"/>
                    <a:pt x="290" y="63"/>
                    <a:pt x="288" y="63"/>
                  </a:cubicBezTo>
                  <a:cubicBezTo>
                    <a:pt x="286" y="63"/>
                    <a:pt x="284" y="62"/>
                    <a:pt x="284" y="60"/>
                  </a:cubicBezTo>
                  <a:cubicBezTo>
                    <a:pt x="284" y="58"/>
                    <a:pt x="286" y="57"/>
                    <a:pt x="288" y="57"/>
                  </a:cubicBezTo>
                  <a:cubicBezTo>
                    <a:pt x="289" y="56"/>
                    <a:pt x="291" y="58"/>
                    <a:pt x="291" y="60"/>
                  </a:cubicBezTo>
                  <a:close/>
                  <a:moveTo>
                    <a:pt x="329" y="67"/>
                  </a:moveTo>
                  <a:cubicBezTo>
                    <a:pt x="329" y="71"/>
                    <a:pt x="326" y="74"/>
                    <a:pt x="321" y="74"/>
                  </a:cubicBezTo>
                  <a:cubicBezTo>
                    <a:pt x="317" y="74"/>
                    <a:pt x="314" y="71"/>
                    <a:pt x="314" y="67"/>
                  </a:cubicBezTo>
                  <a:cubicBezTo>
                    <a:pt x="314" y="63"/>
                    <a:pt x="317" y="60"/>
                    <a:pt x="321" y="60"/>
                  </a:cubicBezTo>
                  <a:cubicBezTo>
                    <a:pt x="325" y="59"/>
                    <a:pt x="329" y="63"/>
                    <a:pt x="329" y="67"/>
                  </a:cubicBezTo>
                  <a:close/>
                  <a:moveTo>
                    <a:pt x="319" y="48"/>
                  </a:moveTo>
                  <a:cubicBezTo>
                    <a:pt x="319" y="56"/>
                    <a:pt x="313" y="63"/>
                    <a:pt x="304" y="63"/>
                  </a:cubicBezTo>
                  <a:cubicBezTo>
                    <a:pt x="296" y="64"/>
                    <a:pt x="289" y="57"/>
                    <a:pt x="289" y="49"/>
                  </a:cubicBezTo>
                  <a:cubicBezTo>
                    <a:pt x="289" y="40"/>
                    <a:pt x="295" y="33"/>
                    <a:pt x="304" y="33"/>
                  </a:cubicBezTo>
                  <a:cubicBezTo>
                    <a:pt x="312" y="33"/>
                    <a:pt x="319" y="39"/>
                    <a:pt x="319" y="48"/>
                  </a:cubicBezTo>
                  <a:close/>
                  <a:moveTo>
                    <a:pt x="343" y="89"/>
                  </a:moveTo>
                  <a:cubicBezTo>
                    <a:pt x="343" y="98"/>
                    <a:pt x="337" y="105"/>
                    <a:pt x="328" y="105"/>
                  </a:cubicBezTo>
                  <a:cubicBezTo>
                    <a:pt x="320" y="105"/>
                    <a:pt x="313" y="98"/>
                    <a:pt x="313" y="90"/>
                  </a:cubicBezTo>
                  <a:cubicBezTo>
                    <a:pt x="312" y="82"/>
                    <a:pt x="319" y="75"/>
                    <a:pt x="327" y="74"/>
                  </a:cubicBezTo>
                  <a:cubicBezTo>
                    <a:pt x="336" y="74"/>
                    <a:pt x="343" y="81"/>
                    <a:pt x="343" y="89"/>
                  </a:cubicBezTo>
                  <a:close/>
                  <a:moveTo>
                    <a:pt x="251" y="119"/>
                  </a:moveTo>
                  <a:cubicBezTo>
                    <a:pt x="251" y="121"/>
                    <a:pt x="250" y="123"/>
                    <a:pt x="248" y="123"/>
                  </a:cubicBezTo>
                  <a:cubicBezTo>
                    <a:pt x="246" y="123"/>
                    <a:pt x="244" y="121"/>
                    <a:pt x="244" y="120"/>
                  </a:cubicBezTo>
                  <a:cubicBezTo>
                    <a:pt x="244" y="118"/>
                    <a:pt x="246" y="116"/>
                    <a:pt x="248" y="116"/>
                  </a:cubicBezTo>
                  <a:cubicBezTo>
                    <a:pt x="249" y="116"/>
                    <a:pt x="251" y="117"/>
                    <a:pt x="251" y="119"/>
                  </a:cubicBezTo>
                  <a:close/>
                  <a:moveTo>
                    <a:pt x="260" y="120"/>
                  </a:moveTo>
                  <a:cubicBezTo>
                    <a:pt x="260" y="121"/>
                    <a:pt x="259" y="123"/>
                    <a:pt x="257" y="123"/>
                  </a:cubicBezTo>
                  <a:cubicBezTo>
                    <a:pt x="255" y="123"/>
                    <a:pt x="254" y="122"/>
                    <a:pt x="253" y="120"/>
                  </a:cubicBezTo>
                  <a:cubicBezTo>
                    <a:pt x="253" y="118"/>
                    <a:pt x="255" y="116"/>
                    <a:pt x="257" y="116"/>
                  </a:cubicBezTo>
                  <a:cubicBezTo>
                    <a:pt x="259" y="116"/>
                    <a:pt x="260" y="118"/>
                    <a:pt x="260" y="120"/>
                  </a:cubicBezTo>
                  <a:close/>
                  <a:moveTo>
                    <a:pt x="24" y="118"/>
                  </a:moveTo>
                  <a:cubicBezTo>
                    <a:pt x="24" y="119"/>
                    <a:pt x="23" y="120"/>
                    <a:pt x="22" y="120"/>
                  </a:cubicBezTo>
                  <a:cubicBezTo>
                    <a:pt x="21" y="120"/>
                    <a:pt x="20" y="119"/>
                    <a:pt x="20" y="118"/>
                  </a:cubicBezTo>
                  <a:cubicBezTo>
                    <a:pt x="20" y="117"/>
                    <a:pt x="21" y="116"/>
                    <a:pt x="22" y="116"/>
                  </a:cubicBezTo>
                  <a:cubicBezTo>
                    <a:pt x="23" y="116"/>
                    <a:pt x="24" y="117"/>
                    <a:pt x="24" y="118"/>
                  </a:cubicBezTo>
                  <a:close/>
                  <a:moveTo>
                    <a:pt x="20" y="92"/>
                  </a:moveTo>
                  <a:cubicBezTo>
                    <a:pt x="20" y="93"/>
                    <a:pt x="19" y="94"/>
                    <a:pt x="18" y="94"/>
                  </a:cubicBezTo>
                  <a:cubicBezTo>
                    <a:pt x="17" y="94"/>
                    <a:pt x="16" y="93"/>
                    <a:pt x="16" y="92"/>
                  </a:cubicBezTo>
                  <a:cubicBezTo>
                    <a:pt x="16" y="91"/>
                    <a:pt x="17" y="90"/>
                    <a:pt x="18" y="90"/>
                  </a:cubicBezTo>
                  <a:cubicBezTo>
                    <a:pt x="19" y="90"/>
                    <a:pt x="20" y="91"/>
                    <a:pt x="20" y="92"/>
                  </a:cubicBezTo>
                  <a:close/>
                  <a:moveTo>
                    <a:pt x="243" y="40"/>
                  </a:moveTo>
                  <a:cubicBezTo>
                    <a:pt x="244" y="41"/>
                    <a:pt x="243" y="42"/>
                    <a:pt x="242" y="42"/>
                  </a:cubicBezTo>
                  <a:cubicBezTo>
                    <a:pt x="241" y="42"/>
                    <a:pt x="240" y="41"/>
                    <a:pt x="240" y="40"/>
                  </a:cubicBezTo>
                  <a:cubicBezTo>
                    <a:pt x="240" y="39"/>
                    <a:pt x="241" y="38"/>
                    <a:pt x="242" y="38"/>
                  </a:cubicBezTo>
                  <a:cubicBezTo>
                    <a:pt x="243" y="38"/>
                    <a:pt x="243" y="39"/>
                    <a:pt x="243" y="40"/>
                  </a:cubicBezTo>
                  <a:close/>
                  <a:moveTo>
                    <a:pt x="292" y="35"/>
                  </a:moveTo>
                  <a:cubicBezTo>
                    <a:pt x="292" y="36"/>
                    <a:pt x="292" y="36"/>
                    <a:pt x="291" y="36"/>
                  </a:cubicBezTo>
                  <a:cubicBezTo>
                    <a:pt x="290" y="36"/>
                    <a:pt x="289" y="36"/>
                    <a:pt x="289" y="35"/>
                  </a:cubicBezTo>
                  <a:cubicBezTo>
                    <a:pt x="289" y="34"/>
                    <a:pt x="290" y="33"/>
                    <a:pt x="291" y="33"/>
                  </a:cubicBezTo>
                  <a:cubicBezTo>
                    <a:pt x="292" y="33"/>
                    <a:pt x="292" y="33"/>
                    <a:pt x="292" y="35"/>
                  </a:cubicBezTo>
                  <a:close/>
                  <a:moveTo>
                    <a:pt x="287" y="52"/>
                  </a:moveTo>
                  <a:cubicBezTo>
                    <a:pt x="287" y="54"/>
                    <a:pt x="286" y="56"/>
                    <a:pt x="284" y="56"/>
                  </a:cubicBezTo>
                  <a:cubicBezTo>
                    <a:pt x="282" y="56"/>
                    <a:pt x="281" y="55"/>
                    <a:pt x="281" y="53"/>
                  </a:cubicBezTo>
                  <a:cubicBezTo>
                    <a:pt x="280" y="51"/>
                    <a:pt x="282" y="49"/>
                    <a:pt x="284" y="49"/>
                  </a:cubicBezTo>
                  <a:cubicBezTo>
                    <a:pt x="286" y="49"/>
                    <a:pt x="287" y="51"/>
                    <a:pt x="287" y="52"/>
                  </a:cubicBezTo>
                  <a:close/>
                  <a:moveTo>
                    <a:pt x="216" y="65"/>
                  </a:moveTo>
                  <a:cubicBezTo>
                    <a:pt x="216" y="66"/>
                    <a:pt x="215" y="67"/>
                    <a:pt x="214" y="67"/>
                  </a:cubicBezTo>
                  <a:cubicBezTo>
                    <a:pt x="213" y="67"/>
                    <a:pt x="212" y="66"/>
                    <a:pt x="212" y="65"/>
                  </a:cubicBezTo>
                  <a:cubicBezTo>
                    <a:pt x="212" y="64"/>
                    <a:pt x="213" y="63"/>
                    <a:pt x="214" y="63"/>
                  </a:cubicBezTo>
                  <a:cubicBezTo>
                    <a:pt x="215" y="63"/>
                    <a:pt x="216" y="64"/>
                    <a:pt x="216" y="65"/>
                  </a:cubicBezTo>
                  <a:close/>
                  <a:moveTo>
                    <a:pt x="226" y="28"/>
                  </a:moveTo>
                  <a:cubicBezTo>
                    <a:pt x="226" y="29"/>
                    <a:pt x="225" y="30"/>
                    <a:pt x="224" y="30"/>
                  </a:cubicBezTo>
                  <a:cubicBezTo>
                    <a:pt x="223" y="30"/>
                    <a:pt x="223" y="29"/>
                    <a:pt x="223" y="28"/>
                  </a:cubicBezTo>
                  <a:cubicBezTo>
                    <a:pt x="222" y="27"/>
                    <a:pt x="223" y="26"/>
                    <a:pt x="224" y="26"/>
                  </a:cubicBezTo>
                  <a:cubicBezTo>
                    <a:pt x="225" y="26"/>
                    <a:pt x="226" y="27"/>
                    <a:pt x="226" y="28"/>
                  </a:cubicBezTo>
                  <a:close/>
                  <a:moveTo>
                    <a:pt x="227" y="48"/>
                  </a:moveTo>
                  <a:cubicBezTo>
                    <a:pt x="227" y="49"/>
                    <a:pt x="226" y="50"/>
                    <a:pt x="225" y="50"/>
                  </a:cubicBezTo>
                  <a:cubicBezTo>
                    <a:pt x="224" y="50"/>
                    <a:pt x="223" y="49"/>
                    <a:pt x="223" y="48"/>
                  </a:cubicBezTo>
                  <a:cubicBezTo>
                    <a:pt x="223" y="47"/>
                    <a:pt x="224" y="46"/>
                    <a:pt x="225" y="46"/>
                  </a:cubicBezTo>
                  <a:cubicBezTo>
                    <a:pt x="226" y="46"/>
                    <a:pt x="227" y="47"/>
                    <a:pt x="227" y="48"/>
                  </a:cubicBezTo>
                  <a:close/>
                  <a:moveTo>
                    <a:pt x="239" y="38"/>
                  </a:moveTo>
                  <a:cubicBezTo>
                    <a:pt x="239" y="42"/>
                    <a:pt x="235" y="45"/>
                    <a:pt x="231" y="45"/>
                  </a:cubicBezTo>
                  <a:cubicBezTo>
                    <a:pt x="227" y="45"/>
                    <a:pt x="224" y="42"/>
                    <a:pt x="224" y="38"/>
                  </a:cubicBezTo>
                  <a:cubicBezTo>
                    <a:pt x="224" y="34"/>
                    <a:pt x="227" y="30"/>
                    <a:pt x="231" y="30"/>
                  </a:cubicBezTo>
                  <a:cubicBezTo>
                    <a:pt x="235" y="30"/>
                    <a:pt x="238" y="33"/>
                    <a:pt x="239" y="38"/>
                  </a:cubicBezTo>
                  <a:close/>
                  <a:moveTo>
                    <a:pt x="178" y="24"/>
                  </a:moveTo>
                  <a:cubicBezTo>
                    <a:pt x="178" y="26"/>
                    <a:pt x="176" y="27"/>
                    <a:pt x="175" y="28"/>
                  </a:cubicBezTo>
                  <a:cubicBezTo>
                    <a:pt x="173" y="28"/>
                    <a:pt x="171" y="26"/>
                    <a:pt x="171" y="24"/>
                  </a:cubicBezTo>
                  <a:cubicBezTo>
                    <a:pt x="171" y="22"/>
                    <a:pt x="172" y="21"/>
                    <a:pt x="174" y="21"/>
                  </a:cubicBezTo>
                  <a:cubicBezTo>
                    <a:pt x="176" y="21"/>
                    <a:pt x="178" y="22"/>
                    <a:pt x="178" y="24"/>
                  </a:cubicBezTo>
                  <a:close/>
                  <a:moveTo>
                    <a:pt x="160" y="23"/>
                  </a:moveTo>
                  <a:cubicBezTo>
                    <a:pt x="160" y="25"/>
                    <a:pt x="159" y="27"/>
                    <a:pt x="157" y="27"/>
                  </a:cubicBezTo>
                  <a:cubicBezTo>
                    <a:pt x="155" y="27"/>
                    <a:pt x="153" y="25"/>
                    <a:pt x="153" y="23"/>
                  </a:cubicBezTo>
                  <a:cubicBezTo>
                    <a:pt x="153" y="21"/>
                    <a:pt x="155" y="20"/>
                    <a:pt x="156" y="20"/>
                  </a:cubicBezTo>
                  <a:cubicBezTo>
                    <a:pt x="158" y="20"/>
                    <a:pt x="160" y="21"/>
                    <a:pt x="160" y="23"/>
                  </a:cubicBezTo>
                  <a:close/>
                  <a:moveTo>
                    <a:pt x="14" y="76"/>
                  </a:moveTo>
                  <a:cubicBezTo>
                    <a:pt x="14" y="77"/>
                    <a:pt x="13" y="78"/>
                    <a:pt x="12" y="78"/>
                  </a:cubicBezTo>
                  <a:cubicBezTo>
                    <a:pt x="11" y="78"/>
                    <a:pt x="10" y="77"/>
                    <a:pt x="10" y="76"/>
                  </a:cubicBezTo>
                  <a:cubicBezTo>
                    <a:pt x="10" y="75"/>
                    <a:pt x="11" y="74"/>
                    <a:pt x="12" y="74"/>
                  </a:cubicBezTo>
                  <a:cubicBezTo>
                    <a:pt x="13" y="74"/>
                    <a:pt x="14" y="75"/>
                    <a:pt x="14" y="76"/>
                  </a:cubicBezTo>
                  <a:close/>
                  <a:moveTo>
                    <a:pt x="5" y="120"/>
                  </a:moveTo>
                  <a:cubicBezTo>
                    <a:pt x="5" y="121"/>
                    <a:pt x="4" y="122"/>
                    <a:pt x="3" y="122"/>
                  </a:cubicBezTo>
                  <a:cubicBezTo>
                    <a:pt x="2" y="122"/>
                    <a:pt x="1" y="121"/>
                    <a:pt x="1" y="120"/>
                  </a:cubicBezTo>
                  <a:cubicBezTo>
                    <a:pt x="1" y="119"/>
                    <a:pt x="2" y="118"/>
                    <a:pt x="3" y="118"/>
                  </a:cubicBezTo>
                  <a:cubicBezTo>
                    <a:pt x="4" y="118"/>
                    <a:pt x="5" y="119"/>
                    <a:pt x="5" y="120"/>
                  </a:cubicBezTo>
                  <a:close/>
                  <a:moveTo>
                    <a:pt x="5" y="95"/>
                  </a:moveTo>
                  <a:cubicBezTo>
                    <a:pt x="5" y="96"/>
                    <a:pt x="4" y="97"/>
                    <a:pt x="3" y="97"/>
                  </a:cubicBezTo>
                  <a:cubicBezTo>
                    <a:pt x="2" y="97"/>
                    <a:pt x="1" y="96"/>
                    <a:pt x="1" y="95"/>
                  </a:cubicBezTo>
                  <a:cubicBezTo>
                    <a:pt x="1" y="94"/>
                    <a:pt x="2" y="94"/>
                    <a:pt x="3" y="93"/>
                  </a:cubicBezTo>
                  <a:cubicBezTo>
                    <a:pt x="4" y="93"/>
                    <a:pt x="5" y="94"/>
                    <a:pt x="5" y="95"/>
                  </a:cubicBezTo>
                  <a:close/>
                  <a:moveTo>
                    <a:pt x="9" y="75"/>
                  </a:moveTo>
                  <a:cubicBezTo>
                    <a:pt x="9" y="76"/>
                    <a:pt x="7" y="78"/>
                    <a:pt x="5" y="78"/>
                  </a:cubicBezTo>
                  <a:cubicBezTo>
                    <a:pt x="3" y="78"/>
                    <a:pt x="2" y="77"/>
                    <a:pt x="2" y="75"/>
                  </a:cubicBezTo>
                  <a:cubicBezTo>
                    <a:pt x="2" y="73"/>
                    <a:pt x="3" y="71"/>
                    <a:pt x="5" y="71"/>
                  </a:cubicBezTo>
                  <a:cubicBezTo>
                    <a:pt x="7" y="71"/>
                    <a:pt x="8" y="73"/>
                    <a:pt x="9" y="75"/>
                  </a:cubicBezTo>
                  <a:close/>
                  <a:moveTo>
                    <a:pt x="8" y="148"/>
                  </a:moveTo>
                  <a:cubicBezTo>
                    <a:pt x="8" y="150"/>
                    <a:pt x="6" y="152"/>
                    <a:pt x="4" y="152"/>
                  </a:cubicBezTo>
                  <a:cubicBezTo>
                    <a:pt x="3" y="152"/>
                    <a:pt x="1" y="150"/>
                    <a:pt x="1" y="149"/>
                  </a:cubicBezTo>
                  <a:cubicBezTo>
                    <a:pt x="1" y="147"/>
                    <a:pt x="2" y="145"/>
                    <a:pt x="4" y="145"/>
                  </a:cubicBezTo>
                  <a:cubicBezTo>
                    <a:pt x="6" y="145"/>
                    <a:pt x="8" y="146"/>
                    <a:pt x="8" y="148"/>
                  </a:cubicBezTo>
                  <a:close/>
                  <a:moveTo>
                    <a:pt x="37" y="170"/>
                  </a:moveTo>
                  <a:cubicBezTo>
                    <a:pt x="37" y="171"/>
                    <a:pt x="37" y="172"/>
                    <a:pt x="36" y="172"/>
                  </a:cubicBezTo>
                  <a:cubicBezTo>
                    <a:pt x="35" y="172"/>
                    <a:pt x="34" y="171"/>
                    <a:pt x="34" y="170"/>
                  </a:cubicBezTo>
                  <a:cubicBezTo>
                    <a:pt x="34" y="169"/>
                    <a:pt x="34" y="168"/>
                    <a:pt x="35" y="168"/>
                  </a:cubicBezTo>
                  <a:cubicBezTo>
                    <a:pt x="37" y="168"/>
                    <a:pt x="37" y="169"/>
                    <a:pt x="37" y="170"/>
                  </a:cubicBezTo>
                  <a:close/>
                  <a:moveTo>
                    <a:pt x="39" y="186"/>
                  </a:moveTo>
                  <a:cubicBezTo>
                    <a:pt x="39" y="188"/>
                    <a:pt x="39" y="188"/>
                    <a:pt x="37" y="188"/>
                  </a:cubicBezTo>
                  <a:cubicBezTo>
                    <a:pt x="36" y="188"/>
                    <a:pt x="36" y="188"/>
                    <a:pt x="36" y="187"/>
                  </a:cubicBezTo>
                  <a:cubicBezTo>
                    <a:pt x="36" y="186"/>
                    <a:pt x="36" y="185"/>
                    <a:pt x="37" y="185"/>
                  </a:cubicBezTo>
                  <a:cubicBezTo>
                    <a:pt x="38" y="185"/>
                    <a:pt x="39" y="185"/>
                    <a:pt x="39" y="186"/>
                  </a:cubicBezTo>
                  <a:close/>
                  <a:moveTo>
                    <a:pt x="33" y="155"/>
                  </a:moveTo>
                  <a:cubicBezTo>
                    <a:pt x="33" y="156"/>
                    <a:pt x="32" y="156"/>
                    <a:pt x="31" y="157"/>
                  </a:cubicBezTo>
                  <a:cubicBezTo>
                    <a:pt x="30" y="157"/>
                    <a:pt x="29" y="156"/>
                    <a:pt x="29" y="155"/>
                  </a:cubicBezTo>
                  <a:cubicBezTo>
                    <a:pt x="29" y="154"/>
                    <a:pt x="30" y="153"/>
                    <a:pt x="31" y="153"/>
                  </a:cubicBezTo>
                  <a:cubicBezTo>
                    <a:pt x="32" y="153"/>
                    <a:pt x="33" y="154"/>
                    <a:pt x="33" y="155"/>
                  </a:cubicBezTo>
                  <a:close/>
                  <a:moveTo>
                    <a:pt x="33" y="140"/>
                  </a:moveTo>
                  <a:cubicBezTo>
                    <a:pt x="33" y="141"/>
                    <a:pt x="32" y="141"/>
                    <a:pt x="31" y="142"/>
                  </a:cubicBezTo>
                  <a:cubicBezTo>
                    <a:pt x="30" y="142"/>
                    <a:pt x="29" y="141"/>
                    <a:pt x="29" y="140"/>
                  </a:cubicBezTo>
                  <a:cubicBezTo>
                    <a:pt x="29" y="139"/>
                    <a:pt x="30" y="138"/>
                    <a:pt x="31" y="138"/>
                  </a:cubicBezTo>
                  <a:cubicBezTo>
                    <a:pt x="32" y="138"/>
                    <a:pt x="33" y="139"/>
                    <a:pt x="33" y="140"/>
                  </a:cubicBezTo>
                  <a:close/>
                  <a:moveTo>
                    <a:pt x="32" y="146"/>
                  </a:moveTo>
                  <a:cubicBezTo>
                    <a:pt x="32" y="148"/>
                    <a:pt x="30" y="149"/>
                    <a:pt x="28" y="149"/>
                  </a:cubicBezTo>
                  <a:cubicBezTo>
                    <a:pt x="26" y="149"/>
                    <a:pt x="25" y="148"/>
                    <a:pt x="25" y="146"/>
                  </a:cubicBezTo>
                  <a:cubicBezTo>
                    <a:pt x="25" y="144"/>
                    <a:pt x="26" y="143"/>
                    <a:pt x="28" y="143"/>
                  </a:cubicBezTo>
                  <a:cubicBezTo>
                    <a:pt x="30" y="143"/>
                    <a:pt x="32" y="144"/>
                    <a:pt x="32" y="146"/>
                  </a:cubicBezTo>
                  <a:close/>
                  <a:moveTo>
                    <a:pt x="40" y="158"/>
                  </a:moveTo>
                  <a:cubicBezTo>
                    <a:pt x="40" y="160"/>
                    <a:pt x="39" y="162"/>
                    <a:pt x="37" y="162"/>
                  </a:cubicBezTo>
                  <a:cubicBezTo>
                    <a:pt x="35" y="162"/>
                    <a:pt x="33" y="161"/>
                    <a:pt x="33" y="159"/>
                  </a:cubicBezTo>
                  <a:cubicBezTo>
                    <a:pt x="33" y="157"/>
                    <a:pt x="35" y="155"/>
                    <a:pt x="37" y="155"/>
                  </a:cubicBezTo>
                  <a:cubicBezTo>
                    <a:pt x="38" y="155"/>
                    <a:pt x="40" y="157"/>
                    <a:pt x="40" y="158"/>
                  </a:cubicBezTo>
                  <a:close/>
                  <a:moveTo>
                    <a:pt x="37" y="177"/>
                  </a:moveTo>
                  <a:cubicBezTo>
                    <a:pt x="37" y="180"/>
                    <a:pt x="35" y="183"/>
                    <a:pt x="32" y="183"/>
                  </a:cubicBezTo>
                  <a:cubicBezTo>
                    <a:pt x="29" y="183"/>
                    <a:pt x="27" y="181"/>
                    <a:pt x="27" y="178"/>
                  </a:cubicBezTo>
                  <a:cubicBezTo>
                    <a:pt x="27" y="175"/>
                    <a:pt x="29" y="172"/>
                    <a:pt x="32" y="172"/>
                  </a:cubicBezTo>
                  <a:cubicBezTo>
                    <a:pt x="35" y="172"/>
                    <a:pt x="37" y="174"/>
                    <a:pt x="37" y="177"/>
                  </a:cubicBezTo>
                  <a:close/>
                  <a:moveTo>
                    <a:pt x="55" y="165"/>
                  </a:moveTo>
                  <a:cubicBezTo>
                    <a:pt x="55" y="166"/>
                    <a:pt x="54" y="166"/>
                    <a:pt x="53" y="166"/>
                  </a:cubicBezTo>
                  <a:cubicBezTo>
                    <a:pt x="52" y="167"/>
                    <a:pt x="51" y="166"/>
                    <a:pt x="51" y="165"/>
                  </a:cubicBezTo>
                  <a:cubicBezTo>
                    <a:pt x="51" y="164"/>
                    <a:pt x="52" y="163"/>
                    <a:pt x="53" y="163"/>
                  </a:cubicBezTo>
                  <a:cubicBezTo>
                    <a:pt x="54" y="163"/>
                    <a:pt x="55" y="164"/>
                    <a:pt x="55" y="165"/>
                  </a:cubicBezTo>
                  <a:close/>
                  <a:moveTo>
                    <a:pt x="63" y="183"/>
                  </a:moveTo>
                  <a:cubicBezTo>
                    <a:pt x="63" y="184"/>
                    <a:pt x="62" y="185"/>
                    <a:pt x="61" y="185"/>
                  </a:cubicBezTo>
                  <a:cubicBezTo>
                    <a:pt x="60" y="185"/>
                    <a:pt x="59" y="184"/>
                    <a:pt x="59" y="183"/>
                  </a:cubicBezTo>
                  <a:cubicBezTo>
                    <a:pt x="59" y="182"/>
                    <a:pt x="60" y="181"/>
                    <a:pt x="61" y="181"/>
                  </a:cubicBezTo>
                  <a:cubicBezTo>
                    <a:pt x="62" y="181"/>
                    <a:pt x="63" y="182"/>
                    <a:pt x="63" y="183"/>
                  </a:cubicBezTo>
                  <a:close/>
                  <a:moveTo>
                    <a:pt x="16" y="87"/>
                  </a:moveTo>
                  <a:cubicBezTo>
                    <a:pt x="16" y="91"/>
                    <a:pt x="13" y="94"/>
                    <a:pt x="9" y="94"/>
                  </a:cubicBezTo>
                  <a:cubicBezTo>
                    <a:pt x="5" y="94"/>
                    <a:pt x="2" y="91"/>
                    <a:pt x="1" y="87"/>
                  </a:cubicBezTo>
                  <a:cubicBezTo>
                    <a:pt x="1" y="83"/>
                    <a:pt x="5" y="80"/>
                    <a:pt x="9" y="80"/>
                  </a:cubicBezTo>
                  <a:cubicBezTo>
                    <a:pt x="13" y="79"/>
                    <a:pt x="16" y="83"/>
                    <a:pt x="16" y="87"/>
                  </a:cubicBezTo>
                  <a:close/>
                  <a:moveTo>
                    <a:pt x="27" y="133"/>
                  </a:moveTo>
                  <a:cubicBezTo>
                    <a:pt x="27" y="140"/>
                    <a:pt x="21" y="146"/>
                    <a:pt x="14" y="146"/>
                  </a:cubicBezTo>
                  <a:cubicBezTo>
                    <a:pt x="7" y="147"/>
                    <a:pt x="1" y="141"/>
                    <a:pt x="1" y="134"/>
                  </a:cubicBezTo>
                  <a:cubicBezTo>
                    <a:pt x="1" y="126"/>
                    <a:pt x="6" y="120"/>
                    <a:pt x="14" y="120"/>
                  </a:cubicBezTo>
                  <a:cubicBezTo>
                    <a:pt x="21" y="120"/>
                    <a:pt x="27" y="126"/>
                    <a:pt x="27" y="133"/>
                  </a:cubicBezTo>
                  <a:close/>
                  <a:moveTo>
                    <a:pt x="22" y="107"/>
                  </a:moveTo>
                  <a:cubicBezTo>
                    <a:pt x="22" y="113"/>
                    <a:pt x="17" y="118"/>
                    <a:pt x="11" y="118"/>
                  </a:cubicBezTo>
                  <a:cubicBezTo>
                    <a:pt x="5" y="118"/>
                    <a:pt x="0" y="114"/>
                    <a:pt x="0" y="108"/>
                  </a:cubicBezTo>
                  <a:cubicBezTo>
                    <a:pt x="0" y="102"/>
                    <a:pt x="5" y="97"/>
                    <a:pt x="11" y="96"/>
                  </a:cubicBezTo>
                  <a:cubicBezTo>
                    <a:pt x="17" y="96"/>
                    <a:pt x="22" y="101"/>
                    <a:pt x="22" y="107"/>
                  </a:cubicBezTo>
                  <a:close/>
                  <a:moveTo>
                    <a:pt x="317" y="135"/>
                  </a:moveTo>
                  <a:cubicBezTo>
                    <a:pt x="317" y="136"/>
                    <a:pt x="316" y="137"/>
                    <a:pt x="315" y="137"/>
                  </a:cubicBezTo>
                  <a:cubicBezTo>
                    <a:pt x="314" y="137"/>
                    <a:pt x="313" y="136"/>
                    <a:pt x="313" y="135"/>
                  </a:cubicBezTo>
                  <a:cubicBezTo>
                    <a:pt x="313" y="134"/>
                    <a:pt x="314" y="133"/>
                    <a:pt x="315" y="133"/>
                  </a:cubicBezTo>
                  <a:cubicBezTo>
                    <a:pt x="316" y="133"/>
                    <a:pt x="317" y="134"/>
                    <a:pt x="317" y="135"/>
                  </a:cubicBezTo>
                  <a:close/>
                  <a:moveTo>
                    <a:pt x="290" y="92"/>
                  </a:moveTo>
                  <a:cubicBezTo>
                    <a:pt x="290" y="93"/>
                    <a:pt x="290" y="94"/>
                    <a:pt x="289" y="94"/>
                  </a:cubicBezTo>
                  <a:cubicBezTo>
                    <a:pt x="288" y="94"/>
                    <a:pt x="287" y="93"/>
                    <a:pt x="287" y="92"/>
                  </a:cubicBezTo>
                  <a:cubicBezTo>
                    <a:pt x="287" y="91"/>
                    <a:pt x="287" y="90"/>
                    <a:pt x="289" y="90"/>
                  </a:cubicBezTo>
                  <a:cubicBezTo>
                    <a:pt x="290" y="90"/>
                    <a:pt x="290" y="91"/>
                    <a:pt x="290" y="92"/>
                  </a:cubicBezTo>
                  <a:close/>
                  <a:moveTo>
                    <a:pt x="304" y="73"/>
                  </a:moveTo>
                  <a:cubicBezTo>
                    <a:pt x="304" y="74"/>
                    <a:pt x="303" y="75"/>
                    <a:pt x="302" y="75"/>
                  </a:cubicBezTo>
                  <a:cubicBezTo>
                    <a:pt x="301" y="75"/>
                    <a:pt x="300" y="74"/>
                    <a:pt x="300" y="73"/>
                  </a:cubicBezTo>
                  <a:cubicBezTo>
                    <a:pt x="300" y="72"/>
                    <a:pt x="301" y="71"/>
                    <a:pt x="302" y="71"/>
                  </a:cubicBezTo>
                  <a:cubicBezTo>
                    <a:pt x="303" y="71"/>
                    <a:pt x="304" y="72"/>
                    <a:pt x="304" y="73"/>
                  </a:cubicBezTo>
                  <a:close/>
                  <a:moveTo>
                    <a:pt x="258" y="39"/>
                  </a:moveTo>
                  <a:cubicBezTo>
                    <a:pt x="258" y="40"/>
                    <a:pt x="257" y="41"/>
                    <a:pt x="256" y="41"/>
                  </a:cubicBezTo>
                  <a:cubicBezTo>
                    <a:pt x="255" y="41"/>
                    <a:pt x="255" y="40"/>
                    <a:pt x="255" y="39"/>
                  </a:cubicBezTo>
                  <a:cubicBezTo>
                    <a:pt x="255" y="38"/>
                    <a:pt x="255" y="37"/>
                    <a:pt x="256" y="37"/>
                  </a:cubicBezTo>
                  <a:cubicBezTo>
                    <a:pt x="257" y="37"/>
                    <a:pt x="258" y="38"/>
                    <a:pt x="258" y="39"/>
                  </a:cubicBezTo>
                  <a:close/>
                  <a:moveTo>
                    <a:pt x="305" y="67"/>
                  </a:moveTo>
                  <a:cubicBezTo>
                    <a:pt x="305" y="68"/>
                    <a:pt x="304" y="69"/>
                    <a:pt x="303" y="69"/>
                  </a:cubicBezTo>
                  <a:cubicBezTo>
                    <a:pt x="302" y="69"/>
                    <a:pt x="301" y="68"/>
                    <a:pt x="301" y="67"/>
                  </a:cubicBezTo>
                  <a:cubicBezTo>
                    <a:pt x="301" y="66"/>
                    <a:pt x="302" y="65"/>
                    <a:pt x="303" y="65"/>
                  </a:cubicBezTo>
                  <a:cubicBezTo>
                    <a:pt x="304" y="65"/>
                    <a:pt x="305" y="66"/>
                    <a:pt x="305" y="67"/>
                  </a:cubicBezTo>
                  <a:close/>
                  <a:moveTo>
                    <a:pt x="311" y="88"/>
                  </a:moveTo>
                  <a:cubicBezTo>
                    <a:pt x="311" y="90"/>
                    <a:pt x="309" y="92"/>
                    <a:pt x="307" y="92"/>
                  </a:cubicBezTo>
                  <a:cubicBezTo>
                    <a:pt x="305" y="92"/>
                    <a:pt x="304" y="90"/>
                    <a:pt x="304" y="88"/>
                  </a:cubicBezTo>
                  <a:cubicBezTo>
                    <a:pt x="304" y="86"/>
                    <a:pt x="305" y="85"/>
                    <a:pt x="307" y="85"/>
                  </a:cubicBezTo>
                  <a:cubicBezTo>
                    <a:pt x="309" y="85"/>
                    <a:pt x="311" y="86"/>
                    <a:pt x="311" y="88"/>
                  </a:cubicBezTo>
                  <a:close/>
                  <a:moveTo>
                    <a:pt x="282" y="19"/>
                  </a:moveTo>
                  <a:cubicBezTo>
                    <a:pt x="282" y="21"/>
                    <a:pt x="281" y="22"/>
                    <a:pt x="279" y="22"/>
                  </a:cubicBezTo>
                  <a:cubicBezTo>
                    <a:pt x="277" y="22"/>
                    <a:pt x="276" y="21"/>
                    <a:pt x="276" y="19"/>
                  </a:cubicBezTo>
                  <a:cubicBezTo>
                    <a:pt x="276" y="17"/>
                    <a:pt x="277" y="16"/>
                    <a:pt x="279" y="16"/>
                  </a:cubicBezTo>
                  <a:cubicBezTo>
                    <a:pt x="281" y="15"/>
                    <a:pt x="282" y="17"/>
                    <a:pt x="282" y="19"/>
                  </a:cubicBezTo>
                  <a:close/>
                  <a:moveTo>
                    <a:pt x="299" y="131"/>
                  </a:moveTo>
                  <a:cubicBezTo>
                    <a:pt x="299" y="135"/>
                    <a:pt x="296" y="138"/>
                    <a:pt x="292" y="138"/>
                  </a:cubicBezTo>
                  <a:cubicBezTo>
                    <a:pt x="288" y="138"/>
                    <a:pt x="284" y="135"/>
                    <a:pt x="284" y="131"/>
                  </a:cubicBezTo>
                  <a:cubicBezTo>
                    <a:pt x="284" y="127"/>
                    <a:pt x="287" y="123"/>
                    <a:pt x="291" y="123"/>
                  </a:cubicBezTo>
                  <a:cubicBezTo>
                    <a:pt x="295" y="123"/>
                    <a:pt x="299" y="126"/>
                    <a:pt x="299" y="131"/>
                  </a:cubicBezTo>
                  <a:close/>
                  <a:moveTo>
                    <a:pt x="314" y="118"/>
                  </a:moveTo>
                  <a:cubicBezTo>
                    <a:pt x="314" y="119"/>
                    <a:pt x="313" y="120"/>
                    <a:pt x="312" y="120"/>
                  </a:cubicBezTo>
                  <a:cubicBezTo>
                    <a:pt x="311" y="120"/>
                    <a:pt x="310" y="120"/>
                    <a:pt x="310" y="119"/>
                  </a:cubicBezTo>
                  <a:cubicBezTo>
                    <a:pt x="310" y="117"/>
                    <a:pt x="311" y="117"/>
                    <a:pt x="312" y="117"/>
                  </a:cubicBezTo>
                  <a:cubicBezTo>
                    <a:pt x="313" y="117"/>
                    <a:pt x="314" y="117"/>
                    <a:pt x="314" y="118"/>
                  </a:cubicBezTo>
                  <a:close/>
                  <a:moveTo>
                    <a:pt x="317" y="126"/>
                  </a:moveTo>
                  <a:cubicBezTo>
                    <a:pt x="317" y="128"/>
                    <a:pt x="315" y="130"/>
                    <a:pt x="312" y="130"/>
                  </a:cubicBezTo>
                  <a:cubicBezTo>
                    <a:pt x="310" y="130"/>
                    <a:pt x="308" y="128"/>
                    <a:pt x="308" y="126"/>
                  </a:cubicBezTo>
                  <a:cubicBezTo>
                    <a:pt x="308" y="123"/>
                    <a:pt x="310" y="121"/>
                    <a:pt x="312" y="121"/>
                  </a:cubicBezTo>
                  <a:cubicBezTo>
                    <a:pt x="314" y="121"/>
                    <a:pt x="317" y="123"/>
                    <a:pt x="317" y="126"/>
                  </a:cubicBezTo>
                  <a:close/>
                  <a:moveTo>
                    <a:pt x="307" y="126"/>
                  </a:moveTo>
                  <a:cubicBezTo>
                    <a:pt x="307" y="128"/>
                    <a:pt x="305" y="130"/>
                    <a:pt x="303" y="130"/>
                  </a:cubicBezTo>
                  <a:cubicBezTo>
                    <a:pt x="301" y="130"/>
                    <a:pt x="300" y="128"/>
                    <a:pt x="300" y="126"/>
                  </a:cubicBezTo>
                  <a:cubicBezTo>
                    <a:pt x="300" y="124"/>
                    <a:pt x="301" y="123"/>
                    <a:pt x="303" y="123"/>
                  </a:cubicBezTo>
                  <a:cubicBezTo>
                    <a:pt x="305" y="123"/>
                    <a:pt x="307" y="124"/>
                    <a:pt x="307" y="126"/>
                  </a:cubicBezTo>
                  <a:close/>
                  <a:moveTo>
                    <a:pt x="275" y="137"/>
                  </a:moveTo>
                  <a:cubicBezTo>
                    <a:pt x="275" y="138"/>
                    <a:pt x="274" y="139"/>
                    <a:pt x="273" y="139"/>
                  </a:cubicBezTo>
                  <a:cubicBezTo>
                    <a:pt x="272" y="139"/>
                    <a:pt x="272" y="138"/>
                    <a:pt x="271" y="137"/>
                  </a:cubicBezTo>
                  <a:cubicBezTo>
                    <a:pt x="271" y="136"/>
                    <a:pt x="272" y="135"/>
                    <a:pt x="273" y="135"/>
                  </a:cubicBezTo>
                  <a:cubicBezTo>
                    <a:pt x="274" y="135"/>
                    <a:pt x="275" y="136"/>
                    <a:pt x="275" y="137"/>
                  </a:cubicBezTo>
                  <a:close/>
                  <a:moveTo>
                    <a:pt x="283" y="135"/>
                  </a:moveTo>
                  <a:cubicBezTo>
                    <a:pt x="283" y="136"/>
                    <a:pt x="282" y="137"/>
                    <a:pt x="281" y="137"/>
                  </a:cubicBezTo>
                  <a:cubicBezTo>
                    <a:pt x="280" y="137"/>
                    <a:pt x="279" y="136"/>
                    <a:pt x="279" y="135"/>
                  </a:cubicBezTo>
                  <a:cubicBezTo>
                    <a:pt x="279" y="134"/>
                    <a:pt x="280" y="133"/>
                    <a:pt x="281" y="133"/>
                  </a:cubicBezTo>
                  <a:cubicBezTo>
                    <a:pt x="282" y="133"/>
                    <a:pt x="283" y="134"/>
                    <a:pt x="283" y="135"/>
                  </a:cubicBezTo>
                  <a:close/>
                  <a:moveTo>
                    <a:pt x="303" y="82"/>
                  </a:moveTo>
                  <a:cubicBezTo>
                    <a:pt x="303" y="86"/>
                    <a:pt x="300" y="90"/>
                    <a:pt x="296" y="90"/>
                  </a:cubicBezTo>
                  <a:cubicBezTo>
                    <a:pt x="292" y="90"/>
                    <a:pt x="289" y="87"/>
                    <a:pt x="289" y="83"/>
                  </a:cubicBezTo>
                  <a:cubicBezTo>
                    <a:pt x="288" y="78"/>
                    <a:pt x="292" y="75"/>
                    <a:pt x="296" y="75"/>
                  </a:cubicBezTo>
                  <a:cubicBezTo>
                    <a:pt x="300" y="75"/>
                    <a:pt x="303" y="78"/>
                    <a:pt x="303" y="82"/>
                  </a:cubicBezTo>
                  <a:close/>
                  <a:moveTo>
                    <a:pt x="284" y="122"/>
                  </a:moveTo>
                  <a:cubicBezTo>
                    <a:pt x="284" y="128"/>
                    <a:pt x="279" y="133"/>
                    <a:pt x="273" y="133"/>
                  </a:cubicBezTo>
                  <a:cubicBezTo>
                    <a:pt x="267" y="133"/>
                    <a:pt x="262" y="129"/>
                    <a:pt x="262" y="122"/>
                  </a:cubicBezTo>
                  <a:cubicBezTo>
                    <a:pt x="262" y="116"/>
                    <a:pt x="266" y="111"/>
                    <a:pt x="272" y="111"/>
                  </a:cubicBezTo>
                  <a:cubicBezTo>
                    <a:pt x="278" y="111"/>
                    <a:pt x="283" y="116"/>
                    <a:pt x="284" y="122"/>
                  </a:cubicBezTo>
                  <a:close/>
                  <a:moveTo>
                    <a:pt x="314" y="107"/>
                  </a:moveTo>
                  <a:cubicBezTo>
                    <a:pt x="314" y="115"/>
                    <a:pt x="307" y="122"/>
                    <a:pt x="299" y="122"/>
                  </a:cubicBezTo>
                  <a:cubicBezTo>
                    <a:pt x="290" y="123"/>
                    <a:pt x="283" y="116"/>
                    <a:pt x="283" y="108"/>
                  </a:cubicBezTo>
                  <a:cubicBezTo>
                    <a:pt x="283" y="99"/>
                    <a:pt x="289" y="92"/>
                    <a:pt x="298" y="92"/>
                  </a:cubicBezTo>
                  <a:cubicBezTo>
                    <a:pt x="306" y="92"/>
                    <a:pt x="313" y="98"/>
                    <a:pt x="314" y="107"/>
                  </a:cubicBezTo>
                  <a:close/>
                  <a:moveTo>
                    <a:pt x="172" y="31"/>
                  </a:moveTo>
                  <a:cubicBezTo>
                    <a:pt x="173" y="35"/>
                    <a:pt x="169" y="39"/>
                    <a:pt x="165" y="39"/>
                  </a:cubicBezTo>
                  <a:cubicBezTo>
                    <a:pt x="161" y="39"/>
                    <a:pt x="158" y="36"/>
                    <a:pt x="158" y="32"/>
                  </a:cubicBezTo>
                  <a:cubicBezTo>
                    <a:pt x="158" y="28"/>
                    <a:pt x="161" y="24"/>
                    <a:pt x="165" y="24"/>
                  </a:cubicBezTo>
                  <a:cubicBezTo>
                    <a:pt x="169" y="24"/>
                    <a:pt x="172" y="27"/>
                    <a:pt x="172" y="31"/>
                  </a:cubicBezTo>
                  <a:close/>
                  <a:moveTo>
                    <a:pt x="171" y="44"/>
                  </a:moveTo>
                  <a:cubicBezTo>
                    <a:pt x="171" y="46"/>
                    <a:pt x="170" y="47"/>
                    <a:pt x="168" y="47"/>
                  </a:cubicBezTo>
                  <a:cubicBezTo>
                    <a:pt x="166" y="47"/>
                    <a:pt x="164" y="46"/>
                    <a:pt x="164" y="44"/>
                  </a:cubicBezTo>
                  <a:cubicBezTo>
                    <a:pt x="164" y="42"/>
                    <a:pt x="166" y="41"/>
                    <a:pt x="168" y="40"/>
                  </a:cubicBezTo>
                  <a:cubicBezTo>
                    <a:pt x="170" y="40"/>
                    <a:pt x="171" y="42"/>
                    <a:pt x="171" y="44"/>
                  </a:cubicBezTo>
                  <a:close/>
                  <a:moveTo>
                    <a:pt x="216" y="92"/>
                  </a:moveTo>
                  <a:cubicBezTo>
                    <a:pt x="216" y="94"/>
                    <a:pt x="214" y="96"/>
                    <a:pt x="213" y="96"/>
                  </a:cubicBezTo>
                  <a:cubicBezTo>
                    <a:pt x="211" y="96"/>
                    <a:pt x="209" y="94"/>
                    <a:pt x="209" y="92"/>
                  </a:cubicBezTo>
                  <a:cubicBezTo>
                    <a:pt x="209" y="91"/>
                    <a:pt x="210" y="89"/>
                    <a:pt x="212" y="89"/>
                  </a:cubicBezTo>
                  <a:cubicBezTo>
                    <a:pt x="214" y="89"/>
                    <a:pt x="216" y="90"/>
                    <a:pt x="216" y="92"/>
                  </a:cubicBezTo>
                  <a:close/>
                  <a:moveTo>
                    <a:pt x="189" y="68"/>
                  </a:moveTo>
                  <a:cubicBezTo>
                    <a:pt x="189" y="70"/>
                    <a:pt x="188" y="71"/>
                    <a:pt x="186" y="71"/>
                  </a:cubicBezTo>
                  <a:cubicBezTo>
                    <a:pt x="184" y="71"/>
                    <a:pt x="183" y="70"/>
                    <a:pt x="183" y="68"/>
                  </a:cubicBezTo>
                  <a:cubicBezTo>
                    <a:pt x="183" y="66"/>
                    <a:pt x="184" y="65"/>
                    <a:pt x="186" y="64"/>
                  </a:cubicBezTo>
                  <a:cubicBezTo>
                    <a:pt x="188" y="64"/>
                    <a:pt x="189" y="66"/>
                    <a:pt x="189" y="68"/>
                  </a:cubicBezTo>
                  <a:close/>
                  <a:moveTo>
                    <a:pt x="190" y="77"/>
                  </a:moveTo>
                  <a:cubicBezTo>
                    <a:pt x="190" y="78"/>
                    <a:pt x="188" y="80"/>
                    <a:pt x="187" y="80"/>
                  </a:cubicBezTo>
                  <a:cubicBezTo>
                    <a:pt x="185" y="80"/>
                    <a:pt x="183" y="79"/>
                    <a:pt x="183" y="77"/>
                  </a:cubicBezTo>
                  <a:cubicBezTo>
                    <a:pt x="183" y="75"/>
                    <a:pt x="184" y="73"/>
                    <a:pt x="186" y="73"/>
                  </a:cubicBezTo>
                  <a:cubicBezTo>
                    <a:pt x="188" y="73"/>
                    <a:pt x="190" y="75"/>
                    <a:pt x="190" y="77"/>
                  </a:cubicBezTo>
                  <a:close/>
                  <a:moveTo>
                    <a:pt x="214" y="70"/>
                  </a:moveTo>
                  <a:cubicBezTo>
                    <a:pt x="214" y="72"/>
                    <a:pt x="212" y="74"/>
                    <a:pt x="210" y="74"/>
                  </a:cubicBezTo>
                  <a:cubicBezTo>
                    <a:pt x="208" y="74"/>
                    <a:pt x="207" y="72"/>
                    <a:pt x="207" y="70"/>
                  </a:cubicBezTo>
                  <a:cubicBezTo>
                    <a:pt x="207" y="69"/>
                    <a:pt x="208" y="67"/>
                    <a:pt x="210" y="67"/>
                  </a:cubicBezTo>
                  <a:cubicBezTo>
                    <a:pt x="212" y="67"/>
                    <a:pt x="213" y="68"/>
                    <a:pt x="214" y="70"/>
                  </a:cubicBezTo>
                  <a:close/>
                  <a:moveTo>
                    <a:pt x="213" y="84"/>
                  </a:moveTo>
                  <a:cubicBezTo>
                    <a:pt x="213" y="87"/>
                    <a:pt x="211" y="89"/>
                    <a:pt x="208" y="89"/>
                  </a:cubicBezTo>
                  <a:cubicBezTo>
                    <a:pt x="205" y="89"/>
                    <a:pt x="203" y="87"/>
                    <a:pt x="203" y="84"/>
                  </a:cubicBezTo>
                  <a:cubicBezTo>
                    <a:pt x="203" y="81"/>
                    <a:pt x="205" y="79"/>
                    <a:pt x="208" y="78"/>
                  </a:cubicBezTo>
                  <a:cubicBezTo>
                    <a:pt x="211" y="78"/>
                    <a:pt x="213" y="81"/>
                    <a:pt x="213" y="84"/>
                  </a:cubicBezTo>
                  <a:close/>
                  <a:moveTo>
                    <a:pt x="205" y="74"/>
                  </a:moveTo>
                  <a:cubicBezTo>
                    <a:pt x="205" y="78"/>
                    <a:pt x="202" y="82"/>
                    <a:pt x="198" y="82"/>
                  </a:cubicBezTo>
                  <a:cubicBezTo>
                    <a:pt x="194" y="82"/>
                    <a:pt x="191" y="79"/>
                    <a:pt x="191" y="75"/>
                  </a:cubicBezTo>
                  <a:cubicBezTo>
                    <a:pt x="190" y="71"/>
                    <a:pt x="194" y="67"/>
                    <a:pt x="198" y="67"/>
                  </a:cubicBezTo>
                  <a:cubicBezTo>
                    <a:pt x="202" y="67"/>
                    <a:pt x="205" y="70"/>
                    <a:pt x="205" y="74"/>
                  </a:cubicBezTo>
                  <a:close/>
                  <a:moveTo>
                    <a:pt x="222" y="43"/>
                  </a:moveTo>
                  <a:cubicBezTo>
                    <a:pt x="223" y="30"/>
                    <a:pt x="213" y="19"/>
                    <a:pt x="199" y="18"/>
                  </a:cubicBezTo>
                  <a:cubicBezTo>
                    <a:pt x="186" y="17"/>
                    <a:pt x="175" y="28"/>
                    <a:pt x="174" y="41"/>
                  </a:cubicBezTo>
                  <a:cubicBezTo>
                    <a:pt x="174" y="54"/>
                    <a:pt x="184" y="66"/>
                    <a:pt x="197" y="66"/>
                  </a:cubicBezTo>
                  <a:cubicBezTo>
                    <a:pt x="211" y="67"/>
                    <a:pt x="222" y="57"/>
                    <a:pt x="222" y="43"/>
                  </a:cubicBezTo>
                  <a:close/>
                  <a:moveTo>
                    <a:pt x="287" y="80"/>
                  </a:moveTo>
                  <a:cubicBezTo>
                    <a:pt x="288" y="60"/>
                    <a:pt x="272" y="43"/>
                    <a:pt x="252" y="42"/>
                  </a:cubicBezTo>
                  <a:cubicBezTo>
                    <a:pt x="232" y="41"/>
                    <a:pt x="215" y="57"/>
                    <a:pt x="214" y="77"/>
                  </a:cubicBezTo>
                  <a:cubicBezTo>
                    <a:pt x="214" y="97"/>
                    <a:pt x="229" y="114"/>
                    <a:pt x="249" y="115"/>
                  </a:cubicBezTo>
                  <a:cubicBezTo>
                    <a:pt x="269" y="116"/>
                    <a:pt x="286" y="100"/>
                    <a:pt x="287" y="80"/>
                  </a:cubicBezTo>
                  <a:close/>
                  <a:moveTo>
                    <a:pt x="244" y="133"/>
                  </a:moveTo>
                  <a:cubicBezTo>
                    <a:pt x="244" y="134"/>
                    <a:pt x="243" y="134"/>
                    <a:pt x="242" y="134"/>
                  </a:cubicBezTo>
                  <a:cubicBezTo>
                    <a:pt x="241" y="135"/>
                    <a:pt x="240" y="134"/>
                    <a:pt x="240" y="133"/>
                  </a:cubicBezTo>
                  <a:cubicBezTo>
                    <a:pt x="240" y="132"/>
                    <a:pt x="241" y="131"/>
                    <a:pt x="242" y="131"/>
                  </a:cubicBezTo>
                  <a:cubicBezTo>
                    <a:pt x="243" y="131"/>
                    <a:pt x="243" y="132"/>
                    <a:pt x="244" y="133"/>
                  </a:cubicBezTo>
                  <a:close/>
                  <a:moveTo>
                    <a:pt x="318" y="111"/>
                  </a:moveTo>
                  <a:cubicBezTo>
                    <a:pt x="318" y="112"/>
                    <a:pt x="317" y="113"/>
                    <a:pt x="316" y="113"/>
                  </a:cubicBezTo>
                  <a:cubicBezTo>
                    <a:pt x="315" y="113"/>
                    <a:pt x="315" y="112"/>
                    <a:pt x="315" y="111"/>
                  </a:cubicBezTo>
                  <a:cubicBezTo>
                    <a:pt x="315" y="110"/>
                    <a:pt x="315" y="109"/>
                    <a:pt x="316" y="109"/>
                  </a:cubicBezTo>
                  <a:cubicBezTo>
                    <a:pt x="317" y="109"/>
                    <a:pt x="318" y="110"/>
                    <a:pt x="318" y="111"/>
                  </a:cubicBezTo>
                  <a:close/>
                  <a:moveTo>
                    <a:pt x="295" y="167"/>
                  </a:moveTo>
                  <a:cubicBezTo>
                    <a:pt x="295" y="168"/>
                    <a:pt x="294" y="169"/>
                    <a:pt x="293" y="169"/>
                  </a:cubicBezTo>
                  <a:cubicBezTo>
                    <a:pt x="292" y="169"/>
                    <a:pt x="291" y="168"/>
                    <a:pt x="291" y="167"/>
                  </a:cubicBezTo>
                  <a:cubicBezTo>
                    <a:pt x="291" y="166"/>
                    <a:pt x="292" y="165"/>
                    <a:pt x="293" y="165"/>
                  </a:cubicBezTo>
                  <a:cubicBezTo>
                    <a:pt x="294" y="165"/>
                    <a:pt x="295" y="166"/>
                    <a:pt x="295" y="167"/>
                  </a:cubicBezTo>
                  <a:close/>
                  <a:moveTo>
                    <a:pt x="288" y="165"/>
                  </a:moveTo>
                  <a:cubicBezTo>
                    <a:pt x="288" y="166"/>
                    <a:pt x="287" y="167"/>
                    <a:pt x="286" y="167"/>
                  </a:cubicBezTo>
                  <a:cubicBezTo>
                    <a:pt x="285" y="167"/>
                    <a:pt x="284" y="167"/>
                    <a:pt x="284" y="166"/>
                  </a:cubicBezTo>
                  <a:cubicBezTo>
                    <a:pt x="284" y="164"/>
                    <a:pt x="285" y="164"/>
                    <a:pt x="286" y="164"/>
                  </a:cubicBezTo>
                  <a:cubicBezTo>
                    <a:pt x="287" y="164"/>
                    <a:pt x="288" y="164"/>
                    <a:pt x="288" y="165"/>
                  </a:cubicBezTo>
                  <a:close/>
                  <a:moveTo>
                    <a:pt x="311" y="136"/>
                  </a:moveTo>
                  <a:cubicBezTo>
                    <a:pt x="311" y="137"/>
                    <a:pt x="310" y="138"/>
                    <a:pt x="309" y="138"/>
                  </a:cubicBezTo>
                  <a:cubicBezTo>
                    <a:pt x="308" y="138"/>
                    <a:pt x="307" y="137"/>
                    <a:pt x="307" y="136"/>
                  </a:cubicBezTo>
                  <a:cubicBezTo>
                    <a:pt x="307" y="135"/>
                    <a:pt x="308" y="134"/>
                    <a:pt x="309" y="134"/>
                  </a:cubicBezTo>
                  <a:cubicBezTo>
                    <a:pt x="310" y="134"/>
                    <a:pt x="311" y="135"/>
                    <a:pt x="311" y="136"/>
                  </a:cubicBezTo>
                  <a:close/>
                  <a:moveTo>
                    <a:pt x="293" y="143"/>
                  </a:moveTo>
                  <a:cubicBezTo>
                    <a:pt x="293" y="145"/>
                    <a:pt x="291" y="146"/>
                    <a:pt x="289" y="146"/>
                  </a:cubicBezTo>
                  <a:cubicBezTo>
                    <a:pt x="288" y="146"/>
                    <a:pt x="286" y="145"/>
                    <a:pt x="286" y="143"/>
                  </a:cubicBezTo>
                  <a:cubicBezTo>
                    <a:pt x="286" y="141"/>
                    <a:pt x="287" y="139"/>
                    <a:pt x="289" y="139"/>
                  </a:cubicBezTo>
                  <a:cubicBezTo>
                    <a:pt x="291" y="139"/>
                    <a:pt x="293" y="141"/>
                    <a:pt x="293" y="143"/>
                  </a:cubicBezTo>
                  <a:close/>
                  <a:moveTo>
                    <a:pt x="286" y="138"/>
                  </a:moveTo>
                  <a:cubicBezTo>
                    <a:pt x="286" y="139"/>
                    <a:pt x="285" y="140"/>
                    <a:pt x="284" y="140"/>
                  </a:cubicBezTo>
                  <a:cubicBezTo>
                    <a:pt x="283" y="140"/>
                    <a:pt x="283" y="140"/>
                    <a:pt x="283" y="139"/>
                  </a:cubicBezTo>
                  <a:cubicBezTo>
                    <a:pt x="282" y="138"/>
                    <a:pt x="283" y="137"/>
                    <a:pt x="284" y="137"/>
                  </a:cubicBezTo>
                  <a:cubicBezTo>
                    <a:pt x="285" y="137"/>
                    <a:pt x="286" y="137"/>
                    <a:pt x="286" y="138"/>
                  </a:cubicBezTo>
                  <a:close/>
                  <a:moveTo>
                    <a:pt x="262" y="145"/>
                  </a:moveTo>
                  <a:cubicBezTo>
                    <a:pt x="262" y="146"/>
                    <a:pt x="261" y="147"/>
                    <a:pt x="260" y="147"/>
                  </a:cubicBezTo>
                  <a:cubicBezTo>
                    <a:pt x="259" y="147"/>
                    <a:pt x="258" y="146"/>
                    <a:pt x="258" y="145"/>
                  </a:cubicBezTo>
                  <a:cubicBezTo>
                    <a:pt x="258" y="144"/>
                    <a:pt x="259" y="143"/>
                    <a:pt x="260" y="143"/>
                  </a:cubicBezTo>
                  <a:cubicBezTo>
                    <a:pt x="261" y="143"/>
                    <a:pt x="262" y="144"/>
                    <a:pt x="262" y="145"/>
                  </a:cubicBezTo>
                  <a:close/>
                  <a:moveTo>
                    <a:pt x="213" y="153"/>
                  </a:moveTo>
                  <a:cubicBezTo>
                    <a:pt x="213" y="154"/>
                    <a:pt x="213" y="155"/>
                    <a:pt x="211" y="155"/>
                  </a:cubicBezTo>
                  <a:cubicBezTo>
                    <a:pt x="210" y="155"/>
                    <a:pt x="210" y="154"/>
                    <a:pt x="210" y="153"/>
                  </a:cubicBezTo>
                  <a:cubicBezTo>
                    <a:pt x="210" y="152"/>
                    <a:pt x="210" y="151"/>
                    <a:pt x="211" y="151"/>
                  </a:cubicBezTo>
                  <a:cubicBezTo>
                    <a:pt x="212" y="151"/>
                    <a:pt x="213" y="152"/>
                    <a:pt x="213" y="153"/>
                  </a:cubicBezTo>
                  <a:close/>
                  <a:moveTo>
                    <a:pt x="281" y="108"/>
                  </a:moveTo>
                  <a:cubicBezTo>
                    <a:pt x="281" y="109"/>
                    <a:pt x="280" y="109"/>
                    <a:pt x="279" y="109"/>
                  </a:cubicBezTo>
                  <a:cubicBezTo>
                    <a:pt x="278" y="109"/>
                    <a:pt x="277" y="109"/>
                    <a:pt x="277" y="108"/>
                  </a:cubicBezTo>
                  <a:cubicBezTo>
                    <a:pt x="277" y="107"/>
                    <a:pt x="278" y="106"/>
                    <a:pt x="279" y="106"/>
                  </a:cubicBezTo>
                  <a:cubicBezTo>
                    <a:pt x="280" y="106"/>
                    <a:pt x="281" y="106"/>
                    <a:pt x="281" y="108"/>
                  </a:cubicBezTo>
                  <a:close/>
                  <a:moveTo>
                    <a:pt x="244" y="138"/>
                  </a:moveTo>
                  <a:cubicBezTo>
                    <a:pt x="244" y="139"/>
                    <a:pt x="244" y="140"/>
                    <a:pt x="242" y="140"/>
                  </a:cubicBezTo>
                  <a:cubicBezTo>
                    <a:pt x="241" y="140"/>
                    <a:pt x="241" y="139"/>
                    <a:pt x="241" y="138"/>
                  </a:cubicBezTo>
                  <a:cubicBezTo>
                    <a:pt x="241" y="137"/>
                    <a:pt x="241" y="136"/>
                    <a:pt x="242" y="136"/>
                  </a:cubicBezTo>
                  <a:cubicBezTo>
                    <a:pt x="243" y="136"/>
                    <a:pt x="244" y="137"/>
                    <a:pt x="244" y="138"/>
                  </a:cubicBezTo>
                  <a:close/>
                  <a:moveTo>
                    <a:pt x="244" y="155"/>
                  </a:moveTo>
                  <a:cubicBezTo>
                    <a:pt x="244" y="156"/>
                    <a:pt x="243" y="157"/>
                    <a:pt x="242" y="157"/>
                  </a:cubicBezTo>
                  <a:cubicBezTo>
                    <a:pt x="241" y="157"/>
                    <a:pt x="240" y="156"/>
                    <a:pt x="240" y="155"/>
                  </a:cubicBezTo>
                  <a:cubicBezTo>
                    <a:pt x="240" y="154"/>
                    <a:pt x="241" y="153"/>
                    <a:pt x="242" y="153"/>
                  </a:cubicBezTo>
                  <a:cubicBezTo>
                    <a:pt x="243" y="153"/>
                    <a:pt x="244" y="154"/>
                    <a:pt x="244" y="155"/>
                  </a:cubicBezTo>
                  <a:close/>
                  <a:moveTo>
                    <a:pt x="246" y="145"/>
                  </a:moveTo>
                  <a:cubicBezTo>
                    <a:pt x="246" y="147"/>
                    <a:pt x="245" y="149"/>
                    <a:pt x="243" y="149"/>
                  </a:cubicBezTo>
                  <a:cubicBezTo>
                    <a:pt x="241" y="149"/>
                    <a:pt x="240" y="147"/>
                    <a:pt x="240" y="145"/>
                  </a:cubicBezTo>
                  <a:cubicBezTo>
                    <a:pt x="240" y="144"/>
                    <a:pt x="241" y="142"/>
                    <a:pt x="243" y="142"/>
                  </a:cubicBezTo>
                  <a:cubicBezTo>
                    <a:pt x="245" y="142"/>
                    <a:pt x="246" y="143"/>
                    <a:pt x="246" y="145"/>
                  </a:cubicBezTo>
                  <a:close/>
                  <a:moveTo>
                    <a:pt x="286" y="181"/>
                  </a:moveTo>
                  <a:cubicBezTo>
                    <a:pt x="286" y="183"/>
                    <a:pt x="284" y="185"/>
                    <a:pt x="283" y="185"/>
                  </a:cubicBezTo>
                  <a:cubicBezTo>
                    <a:pt x="281" y="185"/>
                    <a:pt x="279" y="183"/>
                    <a:pt x="279" y="182"/>
                  </a:cubicBezTo>
                  <a:cubicBezTo>
                    <a:pt x="279" y="180"/>
                    <a:pt x="281" y="178"/>
                    <a:pt x="282" y="178"/>
                  </a:cubicBezTo>
                  <a:cubicBezTo>
                    <a:pt x="284" y="178"/>
                    <a:pt x="286" y="180"/>
                    <a:pt x="286" y="181"/>
                  </a:cubicBezTo>
                  <a:close/>
                  <a:moveTo>
                    <a:pt x="307" y="140"/>
                  </a:moveTo>
                  <a:cubicBezTo>
                    <a:pt x="307" y="142"/>
                    <a:pt x="305" y="144"/>
                    <a:pt x="302" y="144"/>
                  </a:cubicBezTo>
                  <a:cubicBezTo>
                    <a:pt x="300" y="144"/>
                    <a:pt x="298" y="142"/>
                    <a:pt x="298" y="140"/>
                  </a:cubicBezTo>
                  <a:cubicBezTo>
                    <a:pt x="298" y="138"/>
                    <a:pt x="300" y="136"/>
                    <a:pt x="302" y="135"/>
                  </a:cubicBezTo>
                  <a:cubicBezTo>
                    <a:pt x="305" y="135"/>
                    <a:pt x="307" y="137"/>
                    <a:pt x="307" y="140"/>
                  </a:cubicBezTo>
                  <a:close/>
                  <a:moveTo>
                    <a:pt x="282" y="143"/>
                  </a:moveTo>
                  <a:cubicBezTo>
                    <a:pt x="282" y="146"/>
                    <a:pt x="280" y="148"/>
                    <a:pt x="278" y="148"/>
                  </a:cubicBezTo>
                  <a:cubicBezTo>
                    <a:pt x="276" y="148"/>
                    <a:pt x="273" y="146"/>
                    <a:pt x="273" y="143"/>
                  </a:cubicBezTo>
                  <a:cubicBezTo>
                    <a:pt x="273" y="141"/>
                    <a:pt x="275" y="139"/>
                    <a:pt x="278" y="139"/>
                  </a:cubicBezTo>
                  <a:cubicBezTo>
                    <a:pt x="280" y="139"/>
                    <a:pt x="282" y="141"/>
                    <a:pt x="282" y="143"/>
                  </a:cubicBezTo>
                  <a:close/>
                  <a:moveTo>
                    <a:pt x="257" y="144"/>
                  </a:moveTo>
                  <a:cubicBezTo>
                    <a:pt x="257" y="146"/>
                    <a:pt x="255" y="148"/>
                    <a:pt x="253" y="148"/>
                  </a:cubicBezTo>
                  <a:cubicBezTo>
                    <a:pt x="250" y="148"/>
                    <a:pt x="248" y="146"/>
                    <a:pt x="248" y="144"/>
                  </a:cubicBezTo>
                  <a:cubicBezTo>
                    <a:pt x="248" y="142"/>
                    <a:pt x="250" y="140"/>
                    <a:pt x="253" y="139"/>
                  </a:cubicBezTo>
                  <a:cubicBezTo>
                    <a:pt x="255" y="139"/>
                    <a:pt x="257" y="141"/>
                    <a:pt x="257" y="144"/>
                  </a:cubicBezTo>
                  <a:close/>
                  <a:moveTo>
                    <a:pt x="270" y="139"/>
                  </a:moveTo>
                  <a:cubicBezTo>
                    <a:pt x="270" y="141"/>
                    <a:pt x="268" y="144"/>
                    <a:pt x="265" y="144"/>
                  </a:cubicBezTo>
                  <a:cubicBezTo>
                    <a:pt x="262" y="144"/>
                    <a:pt x="260" y="142"/>
                    <a:pt x="260" y="139"/>
                  </a:cubicBezTo>
                  <a:cubicBezTo>
                    <a:pt x="260" y="136"/>
                    <a:pt x="262" y="133"/>
                    <a:pt x="265" y="133"/>
                  </a:cubicBezTo>
                  <a:cubicBezTo>
                    <a:pt x="268" y="133"/>
                    <a:pt x="270" y="136"/>
                    <a:pt x="270" y="139"/>
                  </a:cubicBezTo>
                  <a:close/>
                  <a:moveTo>
                    <a:pt x="262" y="219"/>
                  </a:moveTo>
                  <a:cubicBezTo>
                    <a:pt x="262" y="223"/>
                    <a:pt x="258" y="226"/>
                    <a:pt x="254" y="226"/>
                  </a:cubicBezTo>
                  <a:cubicBezTo>
                    <a:pt x="250" y="226"/>
                    <a:pt x="247" y="223"/>
                    <a:pt x="247" y="219"/>
                  </a:cubicBezTo>
                  <a:cubicBezTo>
                    <a:pt x="247" y="215"/>
                    <a:pt x="250" y="212"/>
                    <a:pt x="254" y="211"/>
                  </a:cubicBezTo>
                  <a:cubicBezTo>
                    <a:pt x="258" y="211"/>
                    <a:pt x="261" y="215"/>
                    <a:pt x="262" y="219"/>
                  </a:cubicBezTo>
                  <a:close/>
                  <a:moveTo>
                    <a:pt x="174" y="48"/>
                  </a:moveTo>
                  <a:cubicBezTo>
                    <a:pt x="174" y="50"/>
                    <a:pt x="173" y="50"/>
                    <a:pt x="172" y="50"/>
                  </a:cubicBezTo>
                  <a:cubicBezTo>
                    <a:pt x="171" y="50"/>
                    <a:pt x="170" y="50"/>
                    <a:pt x="170" y="49"/>
                  </a:cubicBezTo>
                  <a:cubicBezTo>
                    <a:pt x="170" y="48"/>
                    <a:pt x="171" y="47"/>
                    <a:pt x="172" y="47"/>
                  </a:cubicBezTo>
                  <a:cubicBezTo>
                    <a:pt x="173" y="47"/>
                    <a:pt x="174" y="47"/>
                    <a:pt x="174" y="48"/>
                  </a:cubicBezTo>
                  <a:close/>
                  <a:moveTo>
                    <a:pt x="28" y="113"/>
                  </a:moveTo>
                  <a:cubicBezTo>
                    <a:pt x="28" y="114"/>
                    <a:pt x="27" y="114"/>
                    <a:pt x="26" y="114"/>
                  </a:cubicBezTo>
                  <a:cubicBezTo>
                    <a:pt x="25" y="115"/>
                    <a:pt x="24" y="114"/>
                    <a:pt x="24" y="113"/>
                  </a:cubicBezTo>
                  <a:cubicBezTo>
                    <a:pt x="24" y="112"/>
                    <a:pt x="25" y="111"/>
                    <a:pt x="26" y="111"/>
                  </a:cubicBezTo>
                  <a:cubicBezTo>
                    <a:pt x="27" y="111"/>
                    <a:pt x="28" y="112"/>
                    <a:pt x="28" y="113"/>
                  </a:cubicBezTo>
                  <a:close/>
                  <a:moveTo>
                    <a:pt x="25" y="98"/>
                  </a:moveTo>
                  <a:cubicBezTo>
                    <a:pt x="25" y="99"/>
                    <a:pt x="24" y="100"/>
                    <a:pt x="23" y="100"/>
                  </a:cubicBezTo>
                  <a:cubicBezTo>
                    <a:pt x="22" y="100"/>
                    <a:pt x="21" y="100"/>
                    <a:pt x="21" y="99"/>
                  </a:cubicBezTo>
                  <a:cubicBezTo>
                    <a:pt x="21" y="98"/>
                    <a:pt x="22" y="97"/>
                    <a:pt x="23" y="97"/>
                  </a:cubicBezTo>
                  <a:cubicBezTo>
                    <a:pt x="24" y="97"/>
                    <a:pt x="25" y="97"/>
                    <a:pt x="25" y="98"/>
                  </a:cubicBezTo>
                  <a:close/>
                  <a:moveTo>
                    <a:pt x="38" y="109"/>
                  </a:moveTo>
                  <a:cubicBezTo>
                    <a:pt x="38" y="110"/>
                    <a:pt x="37" y="111"/>
                    <a:pt x="36" y="111"/>
                  </a:cubicBezTo>
                  <a:cubicBezTo>
                    <a:pt x="35" y="111"/>
                    <a:pt x="34" y="110"/>
                    <a:pt x="34" y="109"/>
                  </a:cubicBezTo>
                  <a:cubicBezTo>
                    <a:pt x="34" y="108"/>
                    <a:pt x="35" y="107"/>
                    <a:pt x="36" y="107"/>
                  </a:cubicBezTo>
                  <a:cubicBezTo>
                    <a:pt x="37" y="107"/>
                    <a:pt x="38" y="108"/>
                    <a:pt x="38" y="109"/>
                  </a:cubicBezTo>
                  <a:close/>
                  <a:moveTo>
                    <a:pt x="45" y="20"/>
                  </a:moveTo>
                  <a:cubicBezTo>
                    <a:pt x="45" y="21"/>
                    <a:pt x="44" y="21"/>
                    <a:pt x="43" y="22"/>
                  </a:cubicBezTo>
                  <a:cubicBezTo>
                    <a:pt x="42" y="22"/>
                    <a:pt x="41" y="21"/>
                    <a:pt x="41" y="20"/>
                  </a:cubicBezTo>
                  <a:cubicBezTo>
                    <a:pt x="41" y="19"/>
                    <a:pt x="42" y="18"/>
                    <a:pt x="43" y="18"/>
                  </a:cubicBezTo>
                  <a:cubicBezTo>
                    <a:pt x="44" y="18"/>
                    <a:pt x="45" y="19"/>
                    <a:pt x="45" y="20"/>
                  </a:cubicBezTo>
                  <a:close/>
                  <a:moveTo>
                    <a:pt x="54" y="33"/>
                  </a:moveTo>
                  <a:cubicBezTo>
                    <a:pt x="54" y="34"/>
                    <a:pt x="54" y="35"/>
                    <a:pt x="53" y="35"/>
                  </a:cubicBezTo>
                  <a:cubicBezTo>
                    <a:pt x="52" y="35"/>
                    <a:pt x="51" y="34"/>
                    <a:pt x="51" y="33"/>
                  </a:cubicBezTo>
                  <a:cubicBezTo>
                    <a:pt x="51" y="32"/>
                    <a:pt x="51" y="32"/>
                    <a:pt x="52" y="32"/>
                  </a:cubicBezTo>
                  <a:cubicBezTo>
                    <a:pt x="53" y="32"/>
                    <a:pt x="54" y="32"/>
                    <a:pt x="54" y="33"/>
                  </a:cubicBezTo>
                  <a:close/>
                  <a:moveTo>
                    <a:pt x="72" y="30"/>
                  </a:moveTo>
                  <a:cubicBezTo>
                    <a:pt x="72" y="31"/>
                    <a:pt x="71" y="32"/>
                    <a:pt x="70" y="32"/>
                  </a:cubicBezTo>
                  <a:cubicBezTo>
                    <a:pt x="69" y="32"/>
                    <a:pt x="68" y="31"/>
                    <a:pt x="68" y="30"/>
                  </a:cubicBezTo>
                  <a:cubicBezTo>
                    <a:pt x="68" y="29"/>
                    <a:pt x="69" y="28"/>
                    <a:pt x="70" y="28"/>
                  </a:cubicBezTo>
                  <a:cubicBezTo>
                    <a:pt x="71" y="28"/>
                    <a:pt x="72" y="29"/>
                    <a:pt x="72" y="30"/>
                  </a:cubicBezTo>
                  <a:close/>
                  <a:moveTo>
                    <a:pt x="99" y="56"/>
                  </a:moveTo>
                  <a:cubicBezTo>
                    <a:pt x="99" y="57"/>
                    <a:pt x="98" y="58"/>
                    <a:pt x="97" y="58"/>
                  </a:cubicBezTo>
                  <a:cubicBezTo>
                    <a:pt x="96" y="58"/>
                    <a:pt x="95" y="57"/>
                    <a:pt x="95" y="56"/>
                  </a:cubicBezTo>
                  <a:cubicBezTo>
                    <a:pt x="95" y="55"/>
                    <a:pt x="96" y="55"/>
                    <a:pt x="97" y="54"/>
                  </a:cubicBezTo>
                  <a:cubicBezTo>
                    <a:pt x="98" y="54"/>
                    <a:pt x="99" y="55"/>
                    <a:pt x="99" y="56"/>
                  </a:cubicBezTo>
                  <a:close/>
                  <a:moveTo>
                    <a:pt x="106" y="77"/>
                  </a:moveTo>
                  <a:cubicBezTo>
                    <a:pt x="106" y="80"/>
                    <a:pt x="104" y="82"/>
                    <a:pt x="101" y="83"/>
                  </a:cubicBezTo>
                  <a:cubicBezTo>
                    <a:pt x="98" y="83"/>
                    <a:pt x="96" y="80"/>
                    <a:pt x="96" y="77"/>
                  </a:cubicBezTo>
                  <a:cubicBezTo>
                    <a:pt x="95" y="74"/>
                    <a:pt x="98" y="72"/>
                    <a:pt x="101" y="72"/>
                  </a:cubicBezTo>
                  <a:cubicBezTo>
                    <a:pt x="104" y="72"/>
                    <a:pt x="106" y="74"/>
                    <a:pt x="106" y="77"/>
                  </a:cubicBezTo>
                  <a:close/>
                  <a:moveTo>
                    <a:pt x="98" y="86"/>
                  </a:moveTo>
                  <a:cubicBezTo>
                    <a:pt x="98" y="89"/>
                    <a:pt x="96" y="92"/>
                    <a:pt x="93" y="92"/>
                  </a:cubicBezTo>
                  <a:cubicBezTo>
                    <a:pt x="90" y="92"/>
                    <a:pt x="87" y="90"/>
                    <a:pt x="87" y="87"/>
                  </a:cubicBezTo>
                  <a:cubicBezTo>
                    <a:pt x="87" y="84"/>
                    <a:pt x="90" y="81"/>
                    <a:pt x="93" y="81"/>
                  </a:cubicBezTo>
                  <a:cubicBezTo>
                    <a:pt x="95" y="81"/>
                    <a:pt x="98" y="84"/>
                    <a:pt x="98" y="86"/>
                  </a:cubicBezTo>
                  <a:close/>
                  <a:moveTo>
                    <a:pt x="84" y="97"/>
                  </a:moveTo>
                  <a:cubicBezTo>
                    <a:pt x="84" y="98"/>
                    <a:pt x="83" y="99"/>
                    <a:pt x="82" y="99"/>
                  </a:cubicBezTo>
                  <a:cubicBezTo>
                    <a:pt x="81" y="99"/>
                    <a:pt x="81" y="98"/>
                    <a:pt x="80" y="97"/>
                  </a:cubicBezTo>
                  <a:cubicBezTo>
                    <a:pt x="80" y="96"/>
                    <a:pt x="81" y="95"/>
                    <a:pt x="82" y="95"/>
                  </a:cubicBezTo>
                  <a:cubicBezTo>
                    <a:pt x="83" y="95"/>
                    <a:pt x="84" y="96"/>
                    <a:pt x="84" y="97"/>
                  </a:cubicBezTo>
                  <a:close/>
                  <a:moveTo>
                    <a:pt x="80" y="160"/>
                  </a:moveTo>
                  <a:cubicBezTo>
                    <a:pt x="80" y="161"/>
                    <a:pt x="80" y="162"/>
                    <a:pt x="79" y="162"/>
                  </a:cubicBezTo>
                  <a:cubicBezTo>
                    <a:pt x="78" y="162"/>
                    <a:pt x="77" y="161"/>
                    <a:pt x="77" y="160"/>
                  </a:cubicBezTo>
                  <a:cubicBezTo>
                    <a:pt x="77" y="159"/>
                    <a:pt x="77" y="158"/>
                    <a:pt x="78" y="158"/>
                  </a:cubicBezTo>
                  <a:cubicBezTo>
                    <a:pt x="79" y="158"/>
                    <a:pt x="80" y="159"/>
                    <a:pt x="80" y="160"/>
                  </a:cubicBezTo>
                  <a:close/>
                  <a:moveTo>
                    <a:pt x="75" y="158"/>
                  </a:moveTo>
                  <a:cubicBezTo>
                    <a:pt x="76" y="160"/>
                    <a:pt x="74" y="161"/>
                    <a:pt x="72" y="161"/>
                  </a:cubicBezTo>
                  <a:cubicBezTo>
                    <a:pt x="70" y="161"/>
                    <a:pt x="69" y="160"/>
                    <a:pt x="69" y="158"/>
                  </a:cubicBezTo>
                  <a:cubicBezTo>
                    <a:pt x="69" y="156"/>
                    <a:pt x="70" y="155"/>
                    <a:pt x="72" y="155"/>
                  </a:cubicBezTo>
                  <a:cubicBezTo>
                    <a:pt x="74" y="155"/>
                    <a:pt x="75" y="156"/>
                    <a:pt x="75" y="158"/>
                  </a:cubicBezTo>
                  <a:close/>
                  <a:moveTo>
                    <a:pt x="67" y="155"/>
                  </a:moveTo>
                  <a:cubicBezTo>
                    <a:pt x="67" y="156"/>
                    <a:pt x="66" y="157"/>
                    <a:pt x="65" y="157"/>
                  </a:cubicBezTo>
                  <a:cubicBezTo>
                    <a:pt x="64" y="157"/>
                    <a:pt x="63" y="156"/>
                    <a:pt x="63" y="155"/>
                  </a:cubicBezTo>
                  <a:cubicBezTo>
                    <a:pt x="63" y="154"/>
                    <a:pt x="64" y="153"/>
                    <a:pt x="65" y="153"/>
                  </a:cubicBezTo>
                  <a:cubicBezTo>
                    <a:pt x="66" y="153"/>
                    <a:pt x="67" y="154"/>
                    <a:pt x="67" y="155"/>
                  </a:cubicBezTo>
                  <a:close/>
                  <a:moveTo>
                    <a:pt x="83" y="127"/>
                  </a:moveTo>
                  <a:cubicBezTo>
                    <a:pt x="83" y="128"/>
                    <a:pt x="82" y="128"/>
                    <a:pt x="81" y="128"/>
                  </a:cubicBezTo>
                  <a:cubicBezTo>
                    <a:pt x="80" y="128"/>
                    <a:pt x="79" y="128"/>
                    <a:pt x="79" y="127"/>
                  </a:cubicBezTo>
                  <a:cubicBezTo>
                    <a:pt x="79" y="126"/>
                    <a:pt x="80" y="125"/>
                    <a:pt x="81" y="125"/>
                  </a:cubicBezTo>
                  <a:cubicBezTo>
                    <a:pt x="82" y="125"/>
                    <a:pt x="83" y="125"/>
                    <a:pt x="83" y="127"/>
                  </a:cubicBezTo>
                  <a:close/>
                  <a:moveTo>
                    <a:pt x="77" y="148"/>
                  </a:moveTo>
                  <a:cubicBezTo>
                    <a:pt x="77" y="151"/>
                    <a:pt x="75" y="153"/>
                    <a:pt x="72" y="153"/>
                  </a:cubicBezTo>
                  <a:cubicBezTo>
                    <a:pt x="69" y="153"/>
                    <a:pt x="66" y="151"/>
                    <a:pt x="66" y="148"/>
                  </a:cubicBezTo>
                  <a:cubicBezTo>
                    <a:pt x="66" y="145"/>
                    <a:pt x="69" y="143"/>
                    <a:pt x="72" y="143"/>
                  </a:cubicBezTo>
                  <a:cubicBezTo>
                    <a:pt x="74" y="143"/>
                    <a:pt x="77" y="145"/>
                    <a:pt x="77" y="148"/>
                  </a:cubicBezTo>
                  <a:close/>
                  <a:moveTo>
                    <a:pt x="82" y="119"/>
                  </a:moveTo>
                  <a:cubicBezTo>
                    <a:pt x="82" y="122"/>
                    <a:pt x="80" y="125"/>
                    <a:pt x="77" y="125"/>
                  </a:cubicBezTo>
                  <a:cubicBezTo>
                    <a:pt x="74" y="125"/>
                    <a:pt x="72" y="122"/>
                    <a:pt x="72" y="119"/>
                  </a:cubicBezTo>
                  <a:cubicBezTo>
                    <a:pt x="71" y="116"/>
                    <a:pt x="74" y="114"/>
                    <a:pt x="77" y="114"/>
                  </a:cubicBezTo>
                  <a:cubicBezTo>
                    <a:pt x="80" y="114"/>
                    <a:pt x="82" y="116"/>
                    <a:pt x="82" y="119"/>
                  </a:cubicBezTo>
                  <a:close/>
                  <a:moveTo>
                    <a:pt x="81" y="133"/>
                  </a:moveTo>
                  <a:cubicBezTo>
                    <a:pt x="81" y="137"/>
                    <a:pt x="77" y="140"/>
                    <a:pt x="73" y="140"/>
                  </a:cubicBezTo>
                  <a:cubicBezTo>
                    <a:pt x="69" y="141"/>
                    <a:pt x="66" y="137"/>
                    <a:pt x="66" y="133"/>
                  </a:cubicBezTo>
                  <a:cubicBezTo>
                    <a:pt x="66" y="129"/>
                    <a:pt x="69" y="126"/>
                    <a:pt x="73" y="126"/>
                  </a:cubicBezTo>
                  <a:cubicBezTo>
                    <a:pt x="77" y="126"/>
                    <a:pt x="80" y="129"/>
                    <a:pt x="81" y="133"/>
                  </a:cubicBezTo>
                  <a:close/>
                  <a:moveTo>
                    <a:pt x="85" y="107"/>
                  </a:moveTo>
                  <a:cubicBezTo>
                    <a:pt x="85" y="110"/>
                    <a:pt x="82" y="112"/>
                    <a:pt x="79" y="112"/>
                  </a:cubicBezTo>
                  <a:cubicBezTo>
                    <a:pt x="76" y="112"/>
                    <a:pt x="74" y="110"/>
                    <a:pt x="74" y="107"/>
                  </a:cubicBezTo>
                  <a:cubicBezTo>
                    <a:pt x="74" y="104"/>
                    <a:pt x="76" y="101"/>
                    <a:pt x="79" y="101"/>
                  </a:cubicBezTo>
                  <a:cubicBezTo>
                    <a:pt x="82" y="101"/>
                    <a:pt x="85" y="104"/>
                    <a:pt x="85" y="107"/>
                  </a:cubicBezTo>
                  <a:close/>
                  <a:moveTo>
                    <a:pt x="54" y="125"/>
                  </a:moveTo>
                  <a:cubicBezTo>
                    <a:pt x="54" y="126"/>
                    <a:pt x="53" y="127"/>
                    <a:pt x="52" y="127"/>
                  </a:cubicBezTo>
                  <a:cubicBezTo>
                    <a:pt x="51" y="127"/>
                    <a:pt x="50" y="126"/>
                    <a:pt x="50" y="125"/>
                  </a:cubicBezTo>
                  <a:cubicBezTo>
                    <a:pt x="50" y="124"/>
                    <a:pt x="51" y="123"/>
                    <a:pt x="52" y="123"/>
                  </a:cubicBezTo>
                  <a:cubicBezTo>
                    <a:pt x="53" y="123"/>
                    <a:pt x="54" y="124"/>
                    <a:pt x="54" y="125"/>
                  </a:cubicBezTo>
                  <a:close/>
                  <a:moveTo>
                    <a:pt x="70" y="109"/>
                  </a:moveTo>
                  <a:cubicBezTo>
                    <a:pt x="70" y="110"/>
                    <a:pt x="70" y="111"/>
                    <a:pt x="69" y="111"/>
                  </a:cubicBezTo>
                  <a:cubicBezTo>
                    <a:pt x="68" y="111"/>
                    <a:pt x="67" y="110"/>
                    <a:pt x="67" y="109"/>
                  </a:cubicBezTo>
                  <a:cubicBezTo>
                    <a:pt x="67" y="108"/>
                    <a:pt x="67" y="107"/>
                    <a:pt x="68" y="107"/>
                  </a:cubicBezTo>
                  <a:cubicBezTo>
                    <a:pt x="70" y="107"/>
                    <a:pt x="70" y="108"/>
                    <a:pt x="70" y="109"/>
                  </a:cubicBezTo>
                  <a:close/>
                  <a:moveTo>
                    <a:pt x="44" y="126"/>
                  </a:moveTo>
                  <a:cubicBezTo>
                    <a:pt x="44" y="127"/>
                    <a:pt x="43" y="128"/>
                    <a:pt x="42" y="128"/>
                  </a:cubicBezTo>
                  <a:cubicBezTo>
                    <a:pt x="41" y="128"/>
                    <a:pt x="40" y="127"/>
                    <a:pt x="40" y="126"/>
                  </a:cubicBezTo>
                  <a:cubicBezTo>
                    <a:pt x="40" y="125"/>
                    <a:pt x="41" y="124"/>
                    <a:pt x="42" y="124"/>
                  </a:cubicBezTo>
                  <a:cubicBezTo>
                    <a:pt x="43" y="124"/>
                    <a:pt x="44" y="125"/>
                    <a:pt x="44" y="126"/>
                  </a:cubicBezTo>
                  <a:close/>
                  <a:moveTo>
                    <a:pt x="52" y="188"/>
                  </a:moveTo>
                  <a:cubicBezTo>
                    <a:pt x="52" y="189"/>
                    <a:pt x="51" y="190"/>
                    <a:pt x="50" y="190"/>
                  </a:cubicBezTo>
                  <a:cubicBezTo>
                    <a:pt x="49" y="190"/>
                    <a:pt x="48" y="190"/>
                    <a:pt x="48" y="189"/>
                  </a:cubicBezTo>
                  <a:cubicBezTo>
                    <a:pt x="48" y="187"/>
                    <a:pt x="49" y="187"/>
                    <a:pt x="50" y="187"/>
                  </a:cubicBezTo>
                  <a:cubicBezTo>
                    <a:pt x="51" y="187"/>
                    <a:pt x="52" y="187"/>
                    <a:pt x="52" y="188"/>
                  </a:cubicBezTo>
                  <a:close/>
                  <a:moveTo>
                    <a:pt x="62" y="172"/>
                  </a:moveTo>
                  <a:cubicBezTo>
                    <a:pt x="62" y="173"/>
                    <a:pt x="61" y="174"/>
                    <a:pt x="60" y="174"/>
                  </a:cubicBezTo>
                  <a:cubicBezTo>
                    <a:pt x="59" y="174"/>
                    <a:pt x="58" y="173"/>
                    <a:pt x="58" y="172"/>
                  </a:cubicBezTo>
                  <a:cubicBezTo>
                    <a:pt x="58" y="171"/>
                    <a:pt x="59" y="170"/>
                    <a:pt x="60" y="170"/>
                  </a:cubicBezTo>
                  <a:cubicBezTo>
                    <a:pt x="61" y="170"/>
                    <a:pt x="62" y="171"/>
                    <a:pt x="62" y="172"/>
                  </a:cubicBezTo>
                  <a:close/>
                  <a:moveTo>
                    <a:pt x="71" y="173"/>
                  </a:moveTo>
                  <a:cubicBezTo>
                    <a:pt x="71" y="174"/>
                    <a:pt x="70" y="175"/>
                    <a:pt x="69" y="175"/>
                  </a:cubicBezTo>
                  <a:cubicBezTo>
                    <a:pt x="68" y="175"/>
                    <a:pt x="67" y="174"/>
                    <a:pt x="67" y="173"/>
                  </a:cubicBezTo>
                  <a:cubicBezTo>
                    <a:pt x="67" y="172"/>
                    <a:pt x="68" y="171"/>
                    <a:pt x="69" y="171"/>
                  </a:cubicBezTo>
                  <a:cubicBezTo>
                    <a:pt x="70" y="171"/>
                    <a:pt x="71" y="172"/>
                    <a:pt x="71" y="173"/>
                  </a:cubicBezTo>
                  <a:close/>
                  <a:moveTo>
                    <a:pt x="90" y="180"/>
                  </a:moveTo>
                  <a:cubicBezTo>
                    <a:pt x="90" y="181"/>
                    <a:pt x="89" y="182"/>
                    <a:pt x="88" y="182"/>
                  </a:cubicBezTo>
                  <a:cubicBezTo>
                    <a:pt x="87" y="182"/>
                    <a:pt x="86" y="181"/>
                    <a:pt x="86" y="180"/>
                  </a:cubicBezTo>
                  <a:cubicBezTo>
                    <a:pt x="86" y="179"/>
                    <a:pt x="87" y="178"/>
                    <a:pt x="88" y="178"/>
                  </a:cubicBezTo>
                  <a:cubicBezTo>
                    <a:pt x="89" y="178"/>
                    <a:pt x="90" y="179"/>
                    <a:pt x="90" y="180"/>
                  </a:cubicBezTo>
                  <a:close/>
                  <a:moveTo>
                    <a:pt x="55" y="113"/>
                  </a:moveTo>
                  <a:cubicBezTo>
                    <a:pt x="55" y="115"/>
                    <a:pt x="54" y="116"/>
                    <a:pt x="52" y="116"/>
                  </a:cubicBezTo>
                  <a:cubicBezTo>
                    <a:pt x="50" y="116"/>
                    <a:pt x="49" y="115"/>
                    <a:pt x="48" y="113"/>
                  </a:cubicBezTo>
                  <a:cubicBezTo>
                    <a:pt x="48" y="111"/>
                    <a:pt x="50" y="110"/>
                    <a:pt x="52" y="109"/>
                  </a:cubicBezTo>
                  <a:cubicBezTo>
                    <a:pt x="54" y="109"/>
                    <a:pt x="55" y="111"/>
                    <a:pt x="55" y="113"/>
                  </a:cubicBezTo>
                  <a:close/>
                  <a:moveTo>
                    <a:pt x="47" y="112"/>
                  </a:moveTo>
                  <a:cubicBezTo>
                    <a:pt x="47" y="114"/>
                    <a:pt x="45" y="116"/>
                    <a:pt x="43" y="116"/>
                  </a:cubicBezTo>
                  <a:cubicBezTo>
                    <a:pt x="41" y="116"/>
                    <a:pt x="40" y="114"/>
                    <a:pt x="40" y="112"/>
                  </a:cubicBezTo>
                  <a:cubicBezTo>
                    <a:pt x="40" y="110"/>
                    <a:pt x="41" y="109"/>
                    <a:pt x="43" y="109"/>
                  </a:cubicBezTo>
                  <a:cubicBezTo>
                    <a:pt x="45" y="109"/>
                    <a:pt x="47" y="110"/>
                    <a:pt x="47" y="112"/>
                  </a:cubicBezTo>
                  <a:close/>
                  <a:moveTo>
                    <a:pt x="52" y="21"/>
                  </a:moveTo>
                  <a:cubicBezTo>
                    <a:pt x="52" y="23"/>
                    <a:pt x="51" y="25"/>
                    <a:pt x="49" y="25"/>
                  </a:cubicBezTo>
                  <a:cubicBezTo>
                    <a:pt x="47" y="25"/>
                    <a:pt x="46" y="23"/>
                    <a:pt x="46" y="21"/>
                  </a:cubicBezTo>
                  <a:cubicBezTo>
                    <a:pt x="45" y="19"/>
                    <a:pt x="47" y="18"/>
                    <a:pt x="49" y="18"/>
                  </a:cubicBezTo>
                  <a:cubicBezTo>
                    <a:pt x="51" y="18"/>
                    <a:pt x="52" y="19"/>
                    <a:pt x="52" y="21"/>
                  </a:cubicBezTo>
                  <a:close/>
                  <a:moveTo>
                    <a:pt x="77" y="37"/>
                  </a:moveTo>
                  <a:cubicBezTo>
                    <a:pt x="77" y="39"/>
                    <a:pt x="76" y="40"/>
                    <a:pt x="74" y="40"/>
                  </a:cubicBezTo>
                  <a:cubicBezTo>
                    <a:pt x="72" y="40"/>
                    <a:pt x="71" y="39"/>
                    <a:pt x="71" y="37"/>
                  </a:cubicBezTo>
                  <a:cubicBezTo>
                    <a:pt x="71" y="35"/>
                    <a:pt x="72" y="34"/>
                    <a:pt x="74" y="34"/>
                  </a:cubicBezTo>
                  <a:cubicBezTo>
                    <a:pt x="76" y="34"/>
                    <a:pt x="77" y="35"/>
                    <a:pt x="77" y="37"/>
                  </a:cubicBezTo>
                  <a:close/>
                  <a:moveTo>
                    <a:pt x="79" y="31"/>
                  </a:moveTo>
                  <a:cubicBezTo>
                    <a:pt x="79" y="32"/>
                    <a:pt x="78" y="33"/>
                    <a:pt x="77" y="33"/>
                  </a:cubicBezTo>
                  <a:cubicBezTo>
                    <a:pt x="76" y="33"/>
                    <a:pt x="75" y="32"/>
                    <a:pt x="75" y="31"/>
                  </a:cubicBezTo>
                  <a:cubicBezTo>
                    <a:pt x="75" y="30"/>
                    <a:pt x="76" y="29"/>
                    <a:pt x="77" y="29"/>
                  </a:cubicBezTo>
                  <a:cubicBezTo>
                    <a:pt x="78" y="29"/>
                    <a:pt x="79" y="30"/>
                    <a:pt x="79" y="31"/>
                  </a:cubicBezTo>
                  <a:close/>
                  <a:moveTo>
                    <a:pt x="112" y="29"/>
                  </a:moveTo>
                  <a:cubicBezTo>
                    <a:pt x="112" y="30"/>
                    <a:pt x="112" y="31"/>
                    <a:pt x="111" y="31"/>
                  </a:cubicBezTo>
                  <a:cubicBezTo>
                    <a:pt x="110" y="31"/>
                    <a:pt x="109" y="30"/>
                    <a:pt x="109" y="29"/>
                  </a:cubicBezTo>
                  <a:cubicBezTo>
                    <a:pt x="109" y="28"/>
                    <a:pt x="110" y="27"/>
                    <a:pt x="111" y="27"/>
                  </a:cubicBezTo>
                  <a:cubicBezTo>
                    <a:pt x="112" y="27"/>
                    <a:pt x="112" y="28"/>
                    <a:pt x="112" y="29"/>
                  </a:cubicBezTo>
                  <a:close/>
                  <a:moveTo>
                    <a:pt x="118" y="27"/>
                  </a:moveTo>
                  <a:cubicBezTo>
                    <a:pt x="118" y="28"/>
                    <a:pt x="118" y="29"/>
                    <a:pt x="117" y="29"/>
                  </a:cubicBezTo>
                  <a:cubicBezTo>
                    <a:pt x="116" y="29"/>
                    <a:pt x="115" y="28"/>
                    <a:pt x="115" y="27"/>
                  </a:cubicBezTo>
                  <a:cubicBezTo>
                    <a:pt x="115" y="26"/>
                    <a:pt x="115" y="25"/>
                    <a:pt x="116" y="25"/>
                  </a:cubicBezTo>
                  <a:cubicBezTo>
                    <a:pt x="117" y="25"/>
                    <a:pt x="118" y="26"/>
                    <a:pt x="118" y="27"/>
                  </a:cubicBezTo>
                  <a:close/>
                  <a:moveTo>
                    <a:pt x="153" y="28"/>
                  </a:moveTo>
                  <a:cubicBezTo>
                    <a:pt x="153" y="29"/>
                    <a:pt x="152" y="30"/>
                    <a:pt x="151" y="30"/>
                  </a:cubicBezTo>
                  <a:cubicBezTo>
                    <a:pt x="150" y="30"/>
                    <a:pt x="149" y="29"/>
                    <a:pt x="149" y="28"/>
                  </a:cubicBezTo>
                  <a:cubicBezTo>
                    <a:pt x="149" y="27"/>
                    <a:pt x="150" y="26"/>
                    <a:pt x="151" y="26"/>
                  </a:cubicBezTo>
                  <a:cubicBezTo>
                    <a:pt x="152" y="26"/>
                    <a:pt x="153" y="27"/>
                    <a:pt x="153" y="28"/>
                  </a:cubicBezTo>
                  <a:close/>
                  <a:moveTo>
                    <a:pt x="162" y="45"/>
                  </a:moveTo>
                  <a:cubicBezTo>
                    <a:pt x="162" y="46"/>
                    <a:pt x="161" y="47"/>
                    <a:pt x="160" y="47"/>
                  </a:cubicBezTo>
                  <a:cubicBezTo>
                    <a:pt x="159" y="47"/>
                    <a:pt x="158" y="46"/>
                    <a:pt x="158" y="45"/>
                  </a:cubicBezTo>
                  <a:cubicBezTo>
                    <a:pt x="158" y="44"/>
                    <a:pt x="159" y="43"/>
                    <a:pt x="160" y="43"/>
                  </a:cubicBezTo>
                  <a:cubicBezTo>
                    <a:pt x="161" y="43"/>
                    <a:pt x="162" y="44"/>
                    <a:pt x="162" y="45"/>
                  </a:cubicBezTo>
                  <a:close/>
                  <a:moveTo>
                    <a:pt x="146" y="47"/>
                  </a:moveTo>
                  <a:cubicBezTo>
                    <a:pt x="146" y="48"/>
                    <a:pt x="145" y="49"/>
                    <a:pt x="144" y="49"/>
                  </a:cubicBezTo>
                  <a:cubicBezTo>
                    <a:pt x="143" y="49"/>
                    <a:pt x="142" y="48"/>
                    <a:pt x="142" y="47"/>
                  </a:cubicBezTo>
                  <a:cubicBezTo>
                    <a:pt x="142" y="46"/>
                    <a:pt x="143" y="45"/>
                    <a:pt x="144" y="45"/>
                  </a:cubicBezTo>
                  <a:cubicBezTo>
                    <a:pt x="145" y="45"/>
                    <a:pt x="146" y="46"/>
                    <a:pt x="146" y="47"/>
                  </a:cubicBezTo>
                  <a:close/>
                  <a:moveTo>
                    <a:pt x="140" y="51"/>
                  </a:moveTo>
                  <a:cubicBezTo>
                    <a:pt x="140" y="52"/>
                    <a:pt x="140" y="53"/>
                    <a:pt x="139" y="53"/>
                  </a:cubicBezTo>
                  <a:cubicBezTo>
                    <a:pt x="138" y="53"/>
                    <a:pt x="137" y="52"/>
                    <a:pt x="137" y="51"/>
                  </a:cubicBezTo>
                  <a:cubicBezTo>
                    <a:pt x="137" y="50"/>
                    <a:pt x="137" y="49"/>
                    <a:pt x="139" y="49"/>
                  </a:cubicBezTo>
                  <a:cubicBezTo>
                    <a:pt x="140" y="49"/>
                    <a:pt x="140" y="50"/>
                    <a:pt x="140" y="51"/>
                  </a:cubicBezTo>
                  <a:close/>
                  <a:moveTo>
                    <a:pt x="142" y="43"/>
                  </a:moveTo>
                  <a:cubicBezTo>
                    <a:pt x="142" y="45"/>
                    <a:pt x="140" y="46"/>
                    <a:pt x="138" y="46"/>
                  </a:cubicBezTo>
                  <a:cubicBezTo>
                    <a:pt x="136" y="46"/>
                    <a:pt x="135" y="45"/>
                    <a:pt x="135" y="43"/>
                  </a:cubicBezTo>
                  <a:cubicBezTo>
                    <a:pt x="135" y="41"/>
                    <a:pt x="136" y="40"/>
                    <a:pt x="138" y="40"/>
                  </a:cubicBezTo>
                  <a:cubicBezTo>
                    <a:pt x="140" y="39"/>
                    <a:pt x="141" y="41"/>
                    <a:pt x="142" y="43"/>
                  </a:cubicBezTo>
                  <a:close/>
                  <a:moveTo>
                    <a:pt x="127" y="38"/>
                  </a:moveTo>
                  <a:cubicBezTo>
                    <a:pt x="127" y="39"/>
                    <a:pt x="126" y="39"/>
                    <a:pt x="125" y="40"/>
                  </a:cubicBezTo>
                  <a:cubicBezTo>
                    <a:pt x="124" y="40"/>
                    <a:pt x="123" y="39"/>
                    <a:pt x="123" y="38"/>
                  </a:cubicBezTo>
                  <a:cubicBezTo>
                    <a:pt x="123" y="37"/>
                    <a:pt x="124" y="36"/>
                    <a:pt x="125" y="36"/>
                  </a:cubicBezTo>
                  <a:cubicBezTo>
                    <a:pt x="126" y="36"/>
                    <a:pt x="127" y="37"/>
                    <a:pt x="127" y="38"/>
                  </a:cubicBezTo>
                  <a:close/>
                  <a:moveTo>
                    <a:pt x="115" y="43"/>
                  </a:moveTo>
                  <a:cubicBezTo>
                    <a:pt x="115" y="44"/>
                    <a:pt x="114" y="45"/>
                    <a:pt x="113" y="45"/>
                  </a:cubicBezTo>
                  <a:cubicBezTo>
                    <a:pt x="112" y="45"/>
                    <a:pt x="111" y="44"/>
                    <a:pt x="111" y="43"/>
                  </a:cubicBezTo>
                  <a:cubicBezTo>
                    <a:pt x="111" y="42"/>
                    <a:pt x="112" y="42"/>
                    <a:pt x="113" y="42"/>
                  </a:cubicBezTo>
                  <a:cubicBezTo>
                    <a:pt x="114" y="42"/>
                    <a:pt x="114" y="42"/>
                    <a:pt x="115" y="43"/>
                  </a:cubicBezTo>
                  <a:close/>
                  <a:moveTo>
                    <a:pt x="111" y="49"/>
                  </a:moveTo>
                  <a:cubicBezTo>
                    <a:pt x="111" y="50"/>
                    <a:pt x="110" y="51"/>
                    <a:pt x="109" y="51"/>
                  </a:cubicBezTo>
                  <a:cubicBezTo>
                    <a:pt x="108" y="51"/>
                    <a:pt x="107" y="50"/>
                    <a:pt x="107" y="49"/>
                  </a:cubicBezTo>
                  <a:cubicBezTo>
                    <a:pt x="107" y="48"/>
                    <a:pt x="108" y="47"/>
                    <a:pt x="109" y="47"/>
                  </a:cubicBezTo>
                  <a:cubicBezTo>
                    <a:pt x="110" y="47"/>
                    <a:pt x="111" y="48"/>
                    <a:pt x="111" y="49"/>
                  </a:cubicBezTo>
                  <a:close/>
                  <a:moveTo>
                    <a:pt x="107" y="55"/>
                  </a:moveTo>
                  <a:cubicBezTo>
                    <a:pt x="107" y="57"/>
                    <a:pt x="106" y="59"/>
                    <a:pt x="104" y="59"/>
                  </a:cubicBezTo>
                  <a:cubicBezTo>
                    <a:pt x="102" y="59"/>
                    <a:pt x="100" y="57"/>
                    <a:pt x="100" y="55"/>
                  </a:cubicBezTo>
                  <a:cubicBezTo>
                    <a:pt x="100" y="54"/>
                    <a:pt x="102" y="52"/>
                    <a:pt x="104" y="52"/>
                  </a:cubicBezTo>
                  <a:cubicBezTo>
                    <a:pt x="105" y="52"/>
                    <a:pt x="107" y="53"/>
                    <a:pt x="107" y="55"/>
                  </a:cubicBezTo>
                  <a:close/>
                  <a:moveTo>
                    <a:pt x="120" y="66"/>
                  </a:moveTo>
                  <a:cubicBezTo>
                    <a:pt x="120" y="67"/>
                    <a:pt x="120" y="68"/>
                    <a:pt x="119" y="68"/>
                  </a:cubicBezTo>
                  <a:cubicBezTo>
                    <a:pt x="118" y="68"/>
                    <a:pt x="117" y="67"/>
                    <a:pt x="117" y="66"/>
                  </a:cubicBezTo>
                  <a:cubicBezTo>
                    <a:pt x="117" y="65"/>
                    <a:pt x="117" y="64"/>
                    <a:pt x="119" y="64"/>
                  </a:cubicBezTo>
                  <a:cubicBezTo>
                    <a:pt x="120" y="64"/>
                    <a:pt x="120" y="65"/>
                    <a:pt x="120" y="66"/>
                  </a:cubicBezTo>
                  <a:close/>
                  <a:moveTo>
                    <a:pt x="110" y="73"/>
                  </a:moveTo>
                  <a:cubicBezTo>
                    <a:pt x="110" y="74"/>
                    <a:pt x="109" y="75"/>
                    <a:pt x="108" y="75"/>
                  </a:cubicBezTo>
                  <a:cubicBezTo>
                    <a:pt x="107" y="75"/>
                    <a:pt x="106" y="74"/>
                    <a:pt x="106" y="73"/>
                  </a:cubicBezTo>
                  <a:cubicBezTo>
                    <a:pt x="106" y="72"/>
                    <a:pt x="107" y="71"/>
                    <a:pt x="108" y="71"/>
                  </a:cubicBezTo>
                  <a:cubicBezTo>
                    <a:pt x="109" y="71"/>
                    <a:pt x="110" y="72"/>
                    <a:pt x="110" y="73"/>
                  </a:cubicBezTo>
                  <a:close/>
                  <a:moveTo>
                    <a:pt x="145" y="121"/>
                  </a:moveTo>
                  <a:cubicBezTo>
                    <a:pt x="145" y="124"/>
                    <a:pt x="143" y="127"/>
                    <a:pt x="140" y="127"/>
                  </a:cubicBezTo>
                  <a:cubicBezTo>
                    <a:pt x="137" y="127"/>
                    <a:pt x="134" y="125"/>
                    <a:pt x="134" y="122"/>
                  </a:cubicBezTo>
                  <a:cubicBezTo>
                    <a:pt x="134" y="119"/>
                    <a:pt x="136" y="116"/>
                    <a:pt x="139" y="116"/>
                  </a:cubicBezTo>
                  <a:cubicBezTo>
                    <a:pt x="142" y="116"/>
                    <a:pt x="145" y="118"/>
                    <a:pt x="145" y="121"/>
                  </a:cubicBezTo>
                  <a:close/>
                  <a:moveTo>
                    <a:pt x="139" y="91"/>
                  </a:moveTo>
                  <a:cubicBezTo>
                    <a:pt x="139" y="93"/>
                    <a:pt x="138" y="95"/>
                    <a:pt x="136" y="95"/>
                  </a:cubicBezTo>
                  <a:cubicBezTo>
                    <a:pt x="134" y="95"/>
                    <a:pt x="132" y="93"/>
                    <a:pt x="132" y="91"/>
                  </a:cubicBezTo>
                  <a:cubicBezTo>
                    <a:pt x="132" y="89"/>
                    <a:pt x="134" y="88"/>
                    <a:pt x="136" y="88"/>
                  </a:cubicBezTo>
                  <a:cubicBezTo>
                    <a:pt x="138" y="88"/>
                    <a:pt x="139" y="89"/>
                    <a:pt x="139" y="91"/>
                  </a:cubicBezTo>
                  <a:close/>
                  <a:moveTo>
                    <a:pt x="117" y="93"/>
                  </a:moveTo>
                  <a:cubicBezTo>
                    <a:pt x="117" y="95"/>
                    <a:pt x="115" y="97"/>
                    <a:pt x="113" y="97"/>
                  </a:cubicBezTo>
                  <a:cubicBezTo>
                    <a:pt x="111" y="97"/>
                    <a:pt x="110" y="95"/>
                    <a:pt x="110" y="93"/>
                  </a:cubicBezTo>
                  <a:cubicBezTo>
                    <a:pt x="110" y="92"/>
                    <a:pt x="111" y="90"/>
                    <a:pt x="113" y="90"/>
                  </a:cubicBezTo>
                  <a:cubicBezTo>
                    <a:pt x="115" y="90"/>
                    <a:pt x="117" y="91"/>
                    <a:pt x="117" y="93"/>
                  </a:cubicBezTo>
                  <a:close/>
                  <a:moveTo>
                    <a:pt x="122" y="35"/>
                  </a:moveTo>
                  <a:cubicBezTo>
                    <a:pt x="122" y="38"/>
                    <a:pt x="120" y="41"/>
                    <a:pt x="117" y="41"/>
                  </a:cubicBezTo>
                  <a:cubicBezTo>
                    <a:pt x="114" y="41"/>
                    <a:pt x="111" y="39"/>
                    <a:pt x="111" y="36"/>
                  </a:cubicBezTo>
                  <a:cubicBezTo>
                    <a:pt x="111" y="33"/>
                    <a:pt x="114" y="30"/>
                    <a:pt x="117" y="30"/>
                  </a:cubicBezTo>
                  <a:cubicBezTo>
                    <a:pt x="120" y="30"/>
                    <a:pt x="122" y="33"/>
                    <a:pt x="122" y="35"/>
                  </a:cubicBezTo>
                  <a:close/>
                  <a:moveTo>
                    <a:pt x="115" y="65"/>
                  </a:moveTo>
                  <a:cubicBezTo>
                    <a:pt x="115" y="68"/>
                    <a:pt x="113" y="70"/>
                    <a:pt x="110" y="70"/>
                  </a:cubicBezTo>
                  <a:cubicBezTo>
                    <a:pt x="107" y="70"/>
                    <a:pt x="105" y="68"/>
                    <a:pt x="105" y="65"/>
                  </a:cubicBezTo>
                  <a:cubicBezTo>
                    <a:pt x="105" y="62"/>
                    <a:pt x="107" y="60"/>
                    <a:pt x="110" y="60"/>
                  </a:cubicBezTo>
                  <a:cubicBezTo>
                    <a:pt x="113" y="59"/>
                    <a:pt x="115" y="62"/>
                    <a:pt x="115" y="65"/>
                  </a:cubicBezTo>
                  <a:close/>
                  <a:moveTo>
                    <a:pt x="109" y="87"/>
                  </a:moveTo>
                  <a:cubicBezTo>
                    <a:pt x="109" y="89"/>
                    <a:pt x="108" y="90"/>
                    <a:pt x="106" y="90"/>
                  </a:cubicBezTo>
                  <a:cubicBezTo>
                    <a:pt x="104" y="90"/>
                    <a:pt x="103" y="89"/>
                    <a:pt x="103" y="87"/>
                  </a:cubicBezTo>
                  <a:cubicBezTo>
                    <a:pt x="103" y="85"/>
                    <a:pt x="104" y="84"/>
                    <a:pt x="106" y="84"/>
                  </a:cubicBezTo>
                  <a:cubicBezTo>
                    <a:pt x="108" y="84"/>
                    <a:pt x="109" y="85"/>
                    <a:pt x="109" y="87"/>
                  </a:cubicBezTo>
                  <a:close/>
                  <a:moveTo>
                    <a:pt x="93" y="56"/>
                  </a:moveTo>
                  <a:cubicBezTo>
                    <a:pt x="93" y="58"/>
                    <a:pt x="92" y="59"/>
                    <a:pt x="90" y="59"/>
                  </a:cubicBezTo>
                  <a:cubicBezTo>
                    <a:pt x="88" y="60"/>
                    <a:pt x="86" y="58"/>
                    <a:pt x="86" y="56"/>
                  </a:cubicBezTo>
                  <a:cubicBezTo>
                    <a:pt x="86" y="54"/>
                    <a:pt x="88" y="53"/>
                    <a:pt x="90" y="53"/>
                  </a:cubicBezTo>
                  <a:cubicBezTo>
                    <a:pt x="92" y="53"/>
                    <a:pt x="93" y="54"/>
                    <a:pt x="93" y="56"/>
                  </a:cubicBezTo>
                  <a:close/>
                  <a:moveTo>
                    <a:pt x="68" y="177"/>
                  </a:moveTo>
                  <a:cubicBezTo>
                    <a:pt x="68" y="179"/>
                    <a:pt x="66" y="181"/>
                    <a:pt x="65" y="181"/>
                  </a:cubicBezTo>
                  <a:cubicBezTo>
                    <a:pt x="63" y="181"/>
                    <a:pt x="61" y="179"/>
                    <a:pt x="61" y="178"/>
                  </a:cubicBezTo>
                  <a:cubicBezTo>
                    <a:pt x="61" y="176"/>
                    <a:pt x="63" y="174"/>
                    <a:pt x="64" y="174"/>
                  </a:cubicBezTo>
                  <a:cubicBezTo>
                    <a:pt x="66" y="174"/>
                    <a:pt x="68" y="175"/>
                    <a:pt x="68" y="177"/>
                  </a:cubicBezTo>
                  <a:close/>
                  <a:moveTo>
                    <a:pt x="37" y="133"/>
                  </a:moveTo>
                  <a:cubicBezTo>
                    <a:pt x="37" y="135"/>
                    <a:pt x="35" y="136"/>
                    <a:pt x="33" y="136"/>
                  </a:cubicBezTo>
                  <a:cubicBezTo>
                    <a:pt x="31" y="136"/>
                    <a:pt x="30" y="135"/>
                    <a:pt x="30" y="133"/>
                  </a:cubicBezTo>
                  <a:cubicBezTo>
                    <a:pt x="30" y="131"/>
                    <a:pt x="31" y="129"/>
                    <a:pt x="33" y="129"/>
                  </a:cubicBezTo>
                  <a:cubicBezTo>
                    <a:pt x="35" y="129"/>
                    <a:pt x="37" y="131"/>
                    <a:pt x="37" y="133"/>
                  </a:cubicBezTo>
                  <a:close/>
                  <a:moveTo>
                    <a:pt x="31" y="106"/>
                  </a:moveTo>
                  <a:cubicBezTo>
                    <a:pt x="31" y="108"/>
                    <a:pt x="29" y="109"/>
                    <a:pt x="27" y="109"/>
                  </a:cubicBezTo>
                  <a:cubicBezTo>
                    <a:pt x="25" y="109"/>
                    <a:pt x="24" y="108"/>
                    <a:pt x="24" y="106"/>
                  </a:cubicBezTo>
                  <a:cubicBezTo>
                    <a:pt x="24" y="104"/>
                    <a:pt x="25" y="103"/>
                    <a:pt x="27" y="103"/>
                  </a:cubicBezTo>
                  <a:cubicBezTo>
                    <a:pt x="29" y="102"/>
                    <a:pt x="31" y="104"/>
                    <a:pt x="31" y="106"/>
                  </a:cubicBezTo>
                  <a:close/>
                  <a:moveTo>
                    <a:pt x="51" y="120"/>
                  </a:moveTo>
                  <a:cubicBezTo>
                    <a:pt x="51" y="121"/>
                    <a:pt x="49" y="123"/>
                    <a:pt x="47" y="123"/>
                  </a:cubicBezTo>
                  <a:cubicBezTo>
                    <a:pt x="45" y="123"/>
                    <a:pt x="44" y="122"/>
                    <a:pt x="44" y="120"/>
                  </a:cubicBezTo>
                  <a:cubicBezTo>
                    <a:pt x="44" y="118"/>
                    <a:pt x="45" y="116"/>
                    <a:pt x="47" y="116"/>
                  </a:cubicBezTo>
                  <a:cubicBezTo>
                    <a:pt x="49" y="116"/>
                    <a:pt x="51" y="118"/>
                    <a:pt x="51" y="120"/>
                  </a:cubicBezTo>
                  <a:close/>
                  <a:moveTo>
                    <a:pt x="50" y="164"/>
                  </a:moveTo>
                  <a:cubicBezTo>
                    <a:pt x="50" y="167"/>
                    <a:pt x="48" y="170"/>
                    <a:pt x="45" y="170"/>
                  </a:cubicBezTo>
                  <a:cubicBezTo>
                    <a:pt x="42" y="170"/>
                    <a:pt x="39" y="168"/>
                    <a:pt x="39" y="165"/>
                  </a:cubicBezTo>
                  <a:cubicBezTo>
                    <a:pt x="39" y="162"/>
                    <a:pt x="42" y="159"/>
                    <a:pt x="45" y="159"/>
                  </a:cubicBezTo>
                  <a:cubicBezTo>
                    <a:pt x="47" y="159"/>
                    <a:pt x="50" y="161"/>
                    <a:pt x="50" y="164"/>
                  </a:cubicBezTo>
                  <a:close/>
                  <a:moveTo>
                    <a:pt x="59" y="178"/>
                  </a:moveTo>
                  <a:cubicBezTo>
                    <a:pt x="60" y="182"/>
                    <a:pt x="56" y="185"/>
                    <a:pt x="52" y="185"/>
                  </a:cubicBezTo>
                  <a:cubicBezTo>
                    <a:pt x="48" y="185"/>
                    <a:pt x="45" y="182"/>
                    <a:pt x="45" y="178"/>
                  </a:cubicBezTo>
                  <a:cubicBezTo>
                    <a:pt x="45" y="174"/>
                    <a:pt x="48" y="171"/>
                    <a:pt x="52" y="171"/>
                  </a:cubicBezTo>
                  <a:cubicBezTo>
                    <a:pt x="56" y="171"/>
                    <a:pt x="59" y="174"/>
                    <a:pt x="59" y="178"/>
                  </a:cubicBezTo>
                  <a:close/>
                  <a:moveTo>
                    <a:pt x="28" y="158"/>
                  </a:moveTo>
                  <a:cubicBezTo>
                    <a:pt x="28" y="164"/>
                    <a:pt x="24" y="169"/>
                    <a:pt x="18" y="169"/>
                  </a:cubicBezTo>
                  <a:cubicBezTo>
                    <a:pt x="12" y="169"/>
                    <a:pt x="7" y="165"/>
                    <a:pt x="6" y="159"/>
                  </a:cubicBezTo>
                  <a:cubicBezTo>
                    <a:pt x="6" y="153"/>
                    <a:pt x="11" y="148"/>
                    <a:pt x="17" y="147"/>
                  </a:cubicBezTo>
                  <a:cubicBezTo>
                    <a:pt x="23" y="147"/>
                    <a:pt x="28" y="152"/>
                    <a:pt x="28" y="158"/>
                  </a:cubicBezTo>
                  <a:close/>
                  <a:moveTo>
                    <a:pt x="41" y="119"/>
                  </a:moveTo>
                  <a:cubicBezTo>
                    <a:pt x="41" y="123"/>
                    <a:pt x="38" y="127"/>
                    <a:pt x="34" y="127"/>
                  </a:cubicBezTo>
                  <a:cubicBezTo>
                    <a:pt x="29" y="127"/>
                    <a:pt x="26" y="124"/>
                    <a:pt x="26" y="120"/>
                  </a:cubicBezTo>
                  <a:cubicBezTo>
                    <a:pt x="26" y="116"/>
                    <a:pt x="29" y="112"/>
                    <a:pt x="33" y="112"/>
                  </a:cubicBezTo>
                  <a:cubicBezTo>
                    <a:pt x="37" y="112"/>
                    <a:pt x="41" y="115"/>
                    <a:pt x="41" y="119"/>
                  </a:cubicBezTo>
                  <a:close/>
                  <a:moveTo>
                    <a:pt x="69" y="119"/>
                  </a:moveTo>
                  <a:cubicBezTo>
                    <a:pt x="69" y="123"/>
                    <a:pt x="66" y="126"/>
                    <a:pt x="62" y="127"/>
                  </a:cubicBezTo>
                  <a:cubicBezTo>
                    <a:pt x="58" y="127"/>
                    <a:pt x="54" y="123"/>
                    <a:pt x="54" y="119"/>
                  </a:cubicBezTo>
                  <a:cubicBezTo>
                    <a:pt x="54" y="115"/>
                    <a:pt x="57" y="112"/>
                    <a:pt x="61" y="112"/>
                  </a:cubicBezTo>
                  <a:cubicBezTo>
                    <a:pt x="65" y="112"/>
                    <a:pt x="69" y="115"/>
                    <a:pt x="69" y="119"/>
                  </a:cubicBezTo>
                  <a:close/>
                  <a:moveTo>
                    <a:pt x="158" y="39"/>
                  </a:moveTo>
                  <a:cubicBezTo>
                    <a:pt x="158" y="43"/>
                    <a:pt x="155" y="46"/>
                    <a:pt x="151" y="46"/>
                  </a:cubicBezTo>
                  <a:cubicBezTo>
                    <a:pt x="146" y="46"/>
                    <a:pt x="143" y="43"/>
                    <a:pt x="143" y="39"/>
                  </a:cubicBezTo>
                  <a:cubicBezTo>
                    <a:pt x="143" y="35"/>
                    <a:pt x="146" y="32"/>
                    <a:pt x="150" y="32"/>
                  </a:cubicBezTo>
                  <a:cubicBezTo>
                    <a:pt x="154" y="31"/>
                    <a:pt x="158" y="35"/>
                    <a:pt x="158" y="39"/>
                  </a:cubicBezTo>
                  <a:close/>
                  <a:moveTo>
                    <a:pt x="208" y="94"/>
                  </a:moveTo>
                  <a:cubicBezTo>
                    <a:pt x="208" y="96"/>
                    <a:pt x="207" y="97"/>
                    <a:pt x="205" y="97"/>
                  </a:cubicBezTo>
                  <a:cubicBezTo>
                    <a:pt x="203" y="98"/>
                    <a:pt x="202" y="96"/>
                    <a:pt x="202" y="94"/>
                  </a:cubicBezTo>
                  <a:cubicBezTo>
                    <a:pt x="201" y="92"/>
                    <a:pt x="203" y="91"/>
                    <a:pt x="205" y="91"/>
                  </a:cubicBezTo>
                  <a:cubicBezTo>
                    <a:pt x="207" y="91"/>
                    <a:pt x="208" y="92"/>
                    <a:pt x="208" y="94"/>
                  </a:cubicBezTo>
                  <a:close/>
                  <a:moveTo>
                    <a:pt x="216" y="100"/>
                  </a:moveTo>
                  <a:cubicBezTo>
                    <a:pt x="216" y="102"/>
                    <a:pt x="214" y="103"/>
                    <a:pt x="212" y="103"/>
                  </a:cubicBezTo>
                  <a:cubicBezTo>
                    <a:pt x="210" y="104"/>
                    <a:pt x="209" y="102"/>
                    <a:pt x="209" y="100"/>
                  </a:cubicBezTo>
                  <a:cubicBezTo>
                    <a:pt x="209" y="98"/>
                    <a:pt x="210" y="97"/>
                    <a:pt x="212" y="97"/>
                  </a:cubicBezTo>
                  <a:cubicBezTo>
                    <a:pt x="214" y="97"/>
                    <a:pt x="216" y="98"/>
                    <a:pt x="216" y="100"/>
                  </a:cubicBezTo>
                  <a:close/>
                  <a:moveTo>
                    <a:pt x="199" y="92"/>
                  </a:moveTo>
                  <a:cubicBezTo>
                    <a:pt x="199" y="98"/>
                    <a:pt x="195" y="103"/>
                    <a:pt x="189" y="103"/>
                  </a:cubicBezTo>
                  <a:cubicBezTo>
                    <a:pt x="183" y="103"/>
                    <a:pt x="178" y="98"/>
                    <a:pt x="177" y="92"/>
                  </a:cubicBezTo>
                  <a:cubicBezTo>
                    <a:pt x="177" y="86"/>
                    <a:pt x="182" y="81"/>
                    <a:pt x="188" y="81"/>
                  </a:cubicBezTo>
                  <a:cubicBezTo>
                    <a:pt x="194" y="81"/>
                    <a:pt x="199" y="86"/>
                    <a:pt x="199" y="92"/>
                  </a:cubicBezTo>
                  <a:close/>
                  <a:moveTo>
                    <a:pt x="132" y="80"/>
                  </a:moveTo>
                  <a:cubicBezTo>
                    <a:pt x="132" y="86"/>
                    <a:pt x="127" y="91"/>
                    <a:pt x="121" y="91"/>
                  </a:cubicBezTo>
                  <a:cubicBezTo>
                    <a:pt x="115" y="91"/>
                    <a:pt x="110" y="86"/>
                    <a:pt x="110" y="80"/>
                  </a:cubicBezTo>
                  <a:cubicBezTo>
                    <a:pt x="110" y="74"/>
                    <a:pt x="114" y="69"/>
                    <a:pt x="120" y="69"/>
                  </a:cubicBezTo>
                  <a:cubicBezTo>
                    <a:pt x="127" y="69"/>
                    <a:pt x="132" y="74"/>
                    <a:pt x="132" y="80"/>
                  </a:cubicBezTo>
                  <a:close/>
                  <a:moveTo>
                    <a:pt x="135" y="52"/>
                  </a:moveTo>
                  <a:cubicBezTo>
                    <a:pt x="135" y="58"/>
                    <a:pt x="130" y="63"/>
                    <a:pt x="124" y="63"/>
                  </a:cubicBezTo>
                  <a:cubicBezTo>
                    <a:pt x="118" y="63"/>
                    <a:pt x="113" y="58"/>
                    <a:pt x="113" y="52"/>
                  </a:cubicBezTo>
                  <a:cubicBezTo>
                    <a:pt x="113" y="46"/>
                    <a:pt x="118" y="41"/>
                    <a:pt x="124" y="41"/>
                  </a:cubicBezTo>
                  <a:cubicBezTo>
                    <a:pt x="130" y="41"/>
                    <a:pt x="135" y="46"/>
                    <a:pt x="135" y="52"/>
                  </a:cubicBezTo>
                  <a:close/>
                  <a:moveTo>
                    <a:pt x="66" y="143"/>
                  </a:moveTo>
                  <a:cubicBezTo>
                    <a:pt x="66" y="151"/>
                    <a:pt x="59" y="158"/>
                    <a:pt x="51" y="158"/>
                  </a:cubicBezTo>
                  <a:cubicBezTo>
                    <a:pt x="42" y="159"/>
                    <a:pt x="35" y="152"/>
                    <a:pt x="35" y="144"/>
                  </a:cubicBezTo>
                  <a:cubicBezTo>
                    <a:pt x="35" y="135"/>
                    <a:pt x="42" y="128"/>
                    <a:pt x="50" y="128"/>
                  </a:cubicBezTo>
                  <a:cubicBezTo>
                    <a:pt x="58" y="128"/>
                    <a:pt x="65" y="134"/>
                    <a:pt x="66" y="143"/>
                  </a:cubicBezTo>
                  <a:close/>
                  <a:moveTo>
                    <a:pt x="110" y="36"/>
                  </a:moveTo>
                  <a:cubicBezTo>
                    <a:pt x="110" y="45"/>
                    <a:pt x="103" y="52"/>
                    <a:pt x="95" y="52"/>
                  </a:cubicBezTo>
                  <a:cubicBezTo>
                    <a:pt x="86" y="52"/>
                    <a:pt x="79" y="46"/>
                    <a:pt x="79" y="37"/>
                  </a:cubicBezTo>
                  <a:cubicBezTo>
                    <a:pt x="79" y="29"/>
                    <a:pt x="86" y="22"/>
                    <a:pt x="94" y="21"/>
                  </a:cubicBezTo>
                  <a:cubicBezTo>
                    <a:pt x="102" y="21"/>
                    <a:pt x="109" y="28"/>
                    <a:pt x="110" y="36"/>
                  </a:cubicBezTo>
                  <a:close/>
                  <a:moveTo>
                    <a:pt x="83" y="153"/>
                  </a:moveTo>
                  <a:cubicBezTo>
                    <a:pt x="83" y="154"/>
                    <a:pt x="82" y="156"/>
                    <a:pt x="80" y="156"/>
                  </a:cubicBezTo>
                  <a:cubicBezTo>
                    <a:pt x="78" y="156"/>
                    <a:pt x="77" y="155"/>
                    <a:pt x="77" y="153"/>
                  </a:cubicBezTo>
                  <a:cubicBezTo>
                    <a:pt x="77" y="151"/>
                    <a:pt x="78" y="149"/>
                    <a:pt x="80" y="149"/>
                  </a:cubicBezTo>
                  <a:cubicBezTo>
                    <a:pt x="82" y="149"/>
                    <a:pt x="83" y="151"/>
                    <a:pt x="83" y="153"/>
                  </a:cubicBezTo>
                  <a:close/>
                  <a:moveTo>
                    <a:pt x="88" y="74"/>
                  </a:moveTo>
                  <a:cubicBezTo>
                    <a:pt x="89" y="54"/>
                    <a:pt x="74" y="37"/>
                    <a:pt x="54" y="36"/>
                  </a:cubicBezTo>
                  <a:cubicBezTo>
                    <a:pt x="34" y="35"/>
                    <a:pt x="17" y="51"/>
                    <a:pt x="16" y="71"/>
                  </a:cubicBezTo>
                  <a:cubicBezTo>
                    <a:pt x="15" y="91"/>
                    <a:pt x="30" y="108"/>
                    <a:pt x="50" y="108"/>
                  </a:cubicBezTo>
                  <a:cubicBezTo>
                    <a:pt x="70" y="109"/>
                    <a:pt x="87" y="94"/>
                    <a:pt x="88" y="74"/>
                  </a:cubicBezTo>
                  <a:close/>
                  <a:moveTo>
                    <a:pt x="224" y="178"/>
                  </a:moveTo>
                  <a:cubicBezTo>
                    <a:pt x="224" y="165"/>
                    <a:pt x="214" y="154"/>
                    <a:pt x="201" y="153"/>
                  </a:cubicBezTo>
                  <a:cubicBezTo>
                    <a:pt x="187" y="152"/>
                    <a:pt x="176" y="163"/>
                    <a:pt x="175" y="176"/>
                  </a:cubicBezTo>
                  <a:cubicBezTo>
                    <a:pt x="175" y="189"/>
                    <a:pt x="185" y="201"/>
                    <a:pt x="198" y="201"/>
                  </a:cubicBezTo>
                  <a:cubicBezTo>
                    <a:pt x="212" y="202"/>
                    <a:pt x="223" y="191"/>
                    <a:pt x="224" y="178"/>
                  </a:cubicBezTo>
                  <a:close/>
                  <a:moveTo>
                    <a:pt x="182" y="73"/>
                  </a:moveTo>
                  <a:cubicBezTo>
                    <a:pt x="182" y="60"/>
                    <a:pt x="172" y="49"/>
                    <a:pt x="159" y="48"/>
                  </a:cubicBezTo>
                  <a:cubicBezTo>
                    <a:pt x="145" y="47"/>
                    <a:pt x="134" y="58"/>
                    <a:pt x="134" y="71"/>
                  </a:cubicBezTo>
                  <a:cubicBezTo>
                    <a:pt x="133" y="84"/>
                    <a:pt x="143" y="96"/>
                    <a:pt x="157" y="96"/>
                  </a:cubicBezTo>
                  <a:cubicBezTo>
                    <a:pt x="170" y="97"/>
                    <a:pt x="181" y="86"/>
                    <a:pt x="182" y="73"/>
                  </a:cubicBezTo>
                  <a:close/>
                  <a:moveTo>
                    <a:pt x="244" y="117"/>
                  </a:moveTo>
                  <a:cubicBezTo>
                    <a:pt x="244" y="118"/>
                    <a:pt x="243" y="119"/>
                    <a:pt x="242" y="119"/>
                  </a:cubicBezTo>
                  <a:cubicBezTo>
                    <a:pt x="241" y="119"/>
                    <a:pt x="240" y="118"/>
                    <a:pt x="240" y="117"/>
                  </a:cubicBezTo>
                  <a:cubicBezTo>
                    <a:pt x="240" y="116"/>
                    <a:pt x="241" y="115"/>
                    <a:pt x="242" y="115"/>
                  </a:cubicBezTo>
                  <a:cubicBezTo>
                    <a:pt x="243" y="115"/>
                    <a:pt x="244" y="116"/>
                    <a:pt x="244" y="117"/>
                  </a:cubicBezTo>
                  <a:close/>
                  <a:moveTo>
                    <a:pt x="238" y="116"/>
                  </a:moveTo>
                  <a:cubicBezTo>
                    <a:pt x="239" y="118"/>
                    <a:pt x="237" y="120"/>
                    <a:pt x="235" y="120"/>
                  </a:cubicBezTo>
                  <a:cubicBezTo>
                    <a:pt x="233" y="120"/>
                    <a:pt x="232" y="118"/>
                    <a:pt x="232" y="116"/>
                  </a:cubicBezTo>
                  <a:cubicBezTo>
                    <a:pt x="232" y="114"/>
                    <a:pt x="233" y="113"/>
                    <a:pt x="235" y="113"/>
                  </a:cubicBezTo>
                  <a:cubicBezTo>
                    <a:pt x="237" y="113"/>
                    <a:pt x="238" y="114"/>
                    <a:pt x="238" y="116"/>
                  </a:cubicBezTo>
                  <a:close/>
                  <a:moveTo>
                    <a:pt x="209" y="140"/>
                  </a:moveTo>
                  <a:cubicBezTo>
                    <a:pt x="208" y="131"/>
                    <a:pt x="215" y="124"/>
                    <a:pt x="223" y="124"/>
                  </a:cubicBezTo>
                  <a:cubicBezTo>
                    <a:pt x="232" y="124"/>
                    <a:pt x="239" y="131"/>
                    <a:pt x="239" y="139"/>
                  </a:cubicBezTo>
                  <a:cubicBezTo>
                    <a:pt x="239" y="147"/>
                    <a:pt x="233" y="154"/>
                    <a:pt x="224" y="155"/>
                  </a:cubicBezTo>
                  <a:cubicBezTo>
                    <a:pt x="216" y="155"/>
                    <a:pt x="209" y="148"/>
                    <a:pt x="209" y="140"/>
                  </a:cubicBezTo>
                  <a:close/>
                  <a:moveTo>
                    <a:pt x="144" y="100"/>
                  </a:moveTo>
                  <a:cubicBezTo>
                    <a:pt x="144" y="101"/>
                    <a:pt x="142" y="103"/>
                    <a:pt x="140" y="103"/>
                  </a:cubicBezTo>
                  <a:cubicBezTo>
                    <a:pt x="138" y="103"/>
                    <a:pt x="137" y="102"/>
                    <a:pt x="137" y="100"/>
                  </a:cubicBezTo>
                  <a:cubicBezTo>
                    <a:pt x="137" y="98"/>
                    <a:pt x="138" y="96"/>
                    <a:pt x="140" y="96"/>
                  </a:cubicBezTo>
                  <a:cubicBezTo>
                    <a:pt x="142" y="96"/>
                    <a:pt x="143" y="98"/>
                    <a:pt x="144" y="100"/>
                  </a:cubicBezTo>
                  <a:close/>
                  <a:moveTo>
                    <a:pt x="148" y="202"/>
                  </a:moveTo>
                  <a:cubicBezTo>
                    <a:pt x="148" y="203"/>
                    <a:pt x="147" y="204"/>
                    <a:pt x="146" y="204"/>
                  </a:cubicBezTo>
                  <a:cubicBezTo>
                    <a:pt x="145" y="204"/>
                    <a:pt x="144" y="203"/>
                    <a:pt x="144" y="202"/>
                  </a:cubicBezTo>
                  <a:cubicBezTo>
                    <a:pt x="144" y="201"/>
                    <a:pt x="145" y="200"/>
                    <a:pt x="146" y="200"/>
                  </a:cubicBezTo>
                  <a:cubicBezTo>
                    <a:pt x="147" y="200"/>
                    <a:pt x="148" y="201"/>
                    <a:pt x="148" y="202"/>
                  </a:cubicBezTo>
                  <a:close/>
                  <a:moveTo>
                    <a:pt x="74" y="209"/>
                  </a:moveTo>
                  <a:cubicBezTo>
                    <a:pt x="74" y="210"/>
                    <a:pt x="73" y="211"/>
                    <a:pt x="72" y="211"/>
                  </a:cubicBezTo>
                  <a:cubicBezTo>
                    <a:pt x="71" y="211"/>
                    <a:pt x="70" y="210"/>
                    <a:pt x="70" y="209"/>
                  </a:cubicBezTo>
                  <a:cubicBezTo>
                    <a:pt x="70" y="208"/>
                    <a:pt x="71" y="207"/>
                    <a:pt x="72" y="207"/>
                  </a:cubicBezTo>
                  <a:cubicBezTo>
                    <a:pt x="73" y="207"/>
                    <a:pt x="74" y="208"/>
                    <a:pt x="74" y="209"/>
                  </a:cubicBezTo>
                  <a:close/>
                  <a:moveTo>
                    <a:pt x="127" y="169"/>
                  </a:moveTo>
                  <a:cubicBezTo>
                    <a:pt x="127" y="170"/>
                    <a:pt x="127" y="171"/>
                    <a:pt x="126" y="171"/>
                  </a:cubicBezTo>
                  <a:cubicBezTo>
                    <a:pt x="125" y="171"/>
                    <a:pt x="124" y="170"/>
                    <a:pt x="124" y="169"/>
                  </a:cubicBezTo>
                  <a:cubicBezTo>
                    <a:pt x="124" y="168"/>
                    <a:pt x="124" y="167"/>
                    <a:pt x="126" y="167"/>
                  </a:cubicBezTo>
                  <a:cubicBezTo>
                    <a:pt x="127" y="167"/>
                    <a:pt x="127" y="168"/>
                    <a:pt x="127" y="169"/>
                  </a:cubicBezTo>
                  <a:close/>
                  <a:moveTo>
                    <a:pt x="117" y="167"/>
                  </a:moveTo>
                  <a:cubicBezTo>
                    <a:pt x="117" y="168"/>
                    <a:pt x="117" y="168"/>
                    <a:pt x="116" y="168"/>
                  </a:cubicBezTo>
                  <a:cubicBezTo>
                    <a:pt x="114" y="169"/>
                    <a:pt x="114" y="168"/>
                    <a:pt x="114" y="167"/>
                  </a:cubicBezTo>
                  <a:cubicBezTo>
                    <a:pt x="114" y="166"/>
                    <a:pt x="114" y="165"/>
                    <a:pt x="115" y="165"/>
                  </a:cubicBezTo>
                  <a:cubicBezTo>
                    <a:pt x="116" y="165"/>
                    <a:pt x="117" y="166"/>
                    <a:pt x="117" y="167"/>
                  </a:cubicBezTo>
                  <a:close/>
                  <a:moveTo>
                    <a:pt x="110" y="178"/>
                  </a:moveTo>
                  <a:cubicBezTo>
                    <a:pt x="110" y="179"/>
                    <a:pt x="109" y="180"/>
                    <a:pt x="108" y="180"/>
                  </a:cubicBezTo>
                  <a:cubicBezTo>
                    <a:pt x="107" y="180"/>
                    <a:pt x="106" y="179"/>
                    <a:pt x="106" y="178"/>
                  </a:cubicBezTo>
                  <a:cubicBezTo>
                    <a:pt x="106" y="177"/>
                    <a:pt x="107" y="176"/>
                    <a:pt x="108" y="176"/>
                  </a:cubicBezTo>
                  <a:cubicBezTo>
                    <a:pt x="109" y="176"/>
                    <a:pt x="110" y="177"/>
                    <a:pt x="110" y="178"/>
                  </a:cubicBezTo>
                  <a:close/>
                  <a:moveTo>
                    <a:pt x="87" y="136"/>
                  </a:moveTo>
                  <a:cubicBezTo>
                    <a:pt x="87" y="137"/>
                    <a:pt x="86" y="138"/>
                    <a:pt x="85" y="138"/>
                  </a:cubicBezTo>
                  <a:cubicBezTo>
                    <a:pt x="84" y="138"/>
                    <a:pt x="83" y="137"/>
                    <a:pt x="83" y="136"/>
                  </a:cubicBezTo>
                  <a:cubicBezTo>
                    <a:pt x="83" y="135"/>
                    <a:pt x="84" y="134"/>
                    <a:pt x="85" y="134"/>
                  </a:cubicBezTo>
                  <a:cubicBezTo>
                    <a:pt x="86" y="134"/>
                    <a:pt x="87" y="135"/>
                    <a:pt x="87" y="136"/>
                  </a:cubicBezTo>
                  <a:close/>
                  <a:moveTo>
                    <a:pt x="112" y="150"/>
                  </a:moveTo>
                  <a:cubicBezTo>
                    <a:pt x="113" y="151"/>
                    <a:pt x="112" y="152"/>
                    <a:pt x="111" y="152"/>
                  </a:cubicBezTo>
                  <a:cubicBezTo>
                    <a:pt x="110" y="152"/>
                    <a:pt x="109" y="151"/>
                    <a:pt x="109" y="150"/>
                  </a:cubicBezTo>
                  <a:cubicBezTo>
                    <a:pt x="109" y="149"/>
                    <a:pt x="110" y="148"/>
                    <a:pt x="111" y="148"/>
                  </a:cubicBezTo>
                  <a:cubicBezTo>
                    <a:pt x="112" y="148"/>
                    <a:pt x="112" y="149"/>
                    <a:pt x="112" y="150"/>
                  </a:cubicBezTo>
                  <a:close/>
                  <a:moveTo>
                    <a:pt x="131" y="93"/>
                  </a:moveTo>
                  <a:cubicBezTo>
                    <a:pt x="131" y="94"/>
                    <a:pt x="130" y="94"/>
                    <a:pt x="129" y="95"/>
                  </a:cubicBezTo>
                  <a:cubicBezTo>
                    <a:pt x="128" y="95"/>
                    <a:pt x="127" y="94"/>
                    <a:pt x="127" y="93"/>
                  </a:cubicBezTo>
                  <a:cubicBezTo>
                    <a:pt x="127" y="92"/>
                    <a:pt x="128" y="91"/>
                    <a:pt x="129" y="91"/>
                  </a:cubicBezTo>
                  <a:cubicBezTo>
                    <a:pt x="130" y="91"/>
                    <a:pt x="131" y="92"/>
                    <a:pt x="131" y="93"/>
                  </a:cubicBezTo>
                  <a:close/>
                  <a:moveTo>
                    <a:pt x="107" y="95"/>
                  </a:moveTo>
                  <a:cubicBezTo>
                    <a:pt x="107" y="96"/>
                    <a:pt x="107" y="97"/>
                    <a:pt x="106" y="97"/>
                  </a:cubicBezTo>
                  <a:cubicBezTo>
                    <a:pt x="105" y="97"/>
                    <a:pt x="104" y="96"/>
                    <a:pt x="104" y="95"/>
                  </a:cubicBezTo>
                  <a:cubicBezTo>
                    <a:pt x="104" y="94"/>
                    <a:pt x="104" y="93"/>
                    <a:pt x="105" y="93"/>
                  </a:cubicBezTo>
                  <a:cubicBezTo>
                    <a:pt x="107" y="93"/>
                    <a:pt x="107" y="94"/>
                    <a:pt x="107" y="95"/>
                  </a:cubicBezTo>
                  <a:close/>
                  <a:moveTo>
                    <a:pt x="89" y="93"/>
                  </a:moveTo>
                  <a:cubicBezTo>
                    <a:pt x="89" y="95"/>
                    <a:pt x="88" y="95"/>
                    <a:pt x="87" y="95"/>
                  </a:cubicBezTo>
                  <a:cubicBezTo>
                    <a:pt x="86" y="95"/>
                    <a:pt x="85" y="95"/>
                    <a:pt x="85" y="94"/>
                  </a:cubicBezTo>
                  <a:cubicBezTo>
                    <a:pt x="85" y="93"/>
                    <a:pt x="86" y="92"/>
                    <a:pt x="87" y="92"/>
                  </a:cubicBezTo>
                  <a:cubicBezTo>
                    <a:pt x="88" y="92"/>
                    <a:pt x="89" y="92"/>
                    <a:pt x="89" y="93"/>
                  </a:cubicBezTo>
                  <a:close/>
                  <a:moveTo>
                    <a:pt x="100" y="96"/>
                  </a:moveTo>
                  <a:cubicBezTo>
                    <a:pt x="100" y="98"/>
                    <a:pt x="98" y="99"/>
                    <a:pt x="96" y="99"/>
                  </a:cubicBezTo>
                  <a:cubicBezTo>
                    <a:pt x="94" y="99"/>
                    <a:pt x="93" y="98"/>
                    <a:pt x="93" y="96"/>
                  </a:cubicBezTo>
                  <a:cubicBezTo>
                    <a:pt x="93" y="94"/>
                    <a:pt x="94" y="93"/>
                    <a:pt x="96" y="93"/>
                  </a:cubicBezTo>
                  <a:cubicBezTo>
                    <a:pt x="98" y="93"/>
                    <a:pt x="99" y="94"/>
                    <a:pt x="100" y="96"/>
                  </a:cubicBezTo>
                  <a:close/>
                  <a:moveTo>
                    <a:pt x="92" y="101"/>
                  </a:moveTo>
                  <a:cubicBezTo>
                    <a:pt x="92" y="103"/>
                    <a:pt x="90" y="104"/>
                    <a:pt x="88" y="104"/>
                  </a:cubicBezTo>
                  <a:cubicBezTo>
                    <a:pt x="86" y="104"/>
                    <a:pt x="85" y="103"/>
                    <a:pt x="85" y="101"/>
                  </a:cubicBezTo>
                  <a:cubicBezTo>
                    <a:pt x="85" y="99"/>
                    <a:pt x="86" y="98"/>
                    <a:pt x="88" y="98"/>
                  </a:cubicBezTo>
                  <a:cubicBezTo>
                    <a:pt x="90" y="98"/>
                    <a:pt x="91" y="99"/>
                    <a:pt x="92" y="101"/>
                  </a:cubicBezTo>
                  <a:close/>
                  <a:moveTo>
                    <a:pt x="75" y="167"/>
                  </a:moveTo>
                  <a:cubicBezTo>
                    <a:pt x="75" y="168"/>
                    <a:pt x="73" y="170"/>
                    <a:pt x="71" y="170"/>
                  </a:cubicBezTo>
                  <a:cubicBezTo>
                    <a:pt x="70" y="170"/>
                    <a:pt x="68" y="169"/>
                    <a:pt x="68" y="167"/>
                  </a:cubicBezTo>
                  <a:cubicBezTo>
                    <a:pt x="68" y="165"/>
                    <a:pt x="69" y="163"/>
                    <a:pt x="71" y="163"/>
                  </a:cubicBezTo>
                  <a:cubicBezTo>
                    <a:pt x="73" y="163"/>
                    <a:pt x="75" y="165"/>
                    <a:pt x="75" y="167"/>
                  </a:cubicBezTo>
                  <a:close/>
                  <a:moveTo>
                    <a:pt x="127" y="97"/>
                  </a:moveTo>
                  <a:cubicBezTo>
                    <a:pt x="127" y="99"/>
                    <a:pt x="126" y="101"/>
                    <a:pt x="124" y="101"/>
                  </a:cubicBezTo>
                  <a:cubicBezTo>
                    <a:pt x="122" y="101"/>
                    <a:pt x="120" y="100"/>
                    <a:pt x="120" y="98"/>
                  </a:cubicBezTo>
                  <a:cubicBezTo>
                    <a:pt x="120" y="96"/>
                    <a:pt x="122" y="94"/>
                    <a:pt x="123" y="94"/>
                  </a:cubicBezTo>
                  <a:cubicBezTo>
                    <a:pt x="125" y="94"/>
                    <a:pt x="127" y="96"/>
                    <a:pt x="127" y="97"/>
                  </a:cubicBezTo>
                  <a:close/>
                  <a:moveTo>
                    <a:pt x="136" y="99"/>
                  </a:moveTo>
                  <a:cubicBezTo>
                    <a:pt x="136" y="101"/>
                    <a:pt x="134" y="102"/>
                    <a:pt x="132" y="102"/>
                  </a:cubicBezTo>
                  <a:cubicBezTo>
                    <a:pt x="130" y="102"/>
                    <a:pt x="129" y="101"/>
                    <a:pt x="129" y="99"/>
                  </a:cubicBezTo>
                  <a:cubicBezTo>
                    <a:pt x="129" y="97"/>
                    <a:pt x="130" y="96"/>
                    <a:pt x="132" y="96"/>
                  </a:cubicBezTo>
                  <a:cubicBezTo>
                    <a:pt x="134" y="95"/>
                    <a:pt x="135" y="97"/>
                    <a:pt x="136" y="99"/>
                  </a:cubicBezTo>
                  <a:close/>
                  <a:moveTo>
                    <a:pt x="143" y="182"/>
                  </a:moveTo>
                  <a:cubicBezTo>
                    <a:pt x="143" y="183"/>
                    <a:pt x="142" y="183"/>
                    <a:pt x="141" y="183"/>
                  </a:cubicBezTo>
                  <a:cubicBezTo>
                    <a:pt x="140" y="184"/>
                    <a:pt x="139" y="183"/>
                    <a:pt x="139" y="182"/>
                  </a:cubicBezTo>
                  <a:cubicBezTo>
                    <a:pt x="139" y="181"/>
                    <a:pt x="140" y="180"/>
                    <a:pt x="141" y="180"/>
                  </a:cubicBezTo>
                  <a:cubicBezTo>
                    <a:pt x="142" y="180"/>
                    <a:pt x="143" y="181"/>
                    <a:pt x="143" y="182"/>
                  </a:cubicBezTo>
                  <a:close/>
                  <a:moveTo>
                    <a:pt x="145" y="153"/>
                  </a:moveTo>
                  <a:cubicBezTo>
                    <a:pt x="145" y="154"/>
                    <a:pt x="145" y="155"/>
                    <a:pt x="144" y="155"/>
                  </a:cubicBezTo>
                  <a:cubicBezTo>
                    <a:pt x="143" y="155"/>
                    <a:pt x="142" y="154"/>
                    <a:pt x="142" y="153"/>
                  </a:cubicBezTo>
                  <a:cubicBezTo>
                    <a:pt x="142" y="152"/>
                    <a:pt x="142" y="151"/>
                    <a:pt x="143" y="151"/>
                  </a:cubicBezTo>
                  <a:cubicBezTo>
                    <a:pt x="144" y="151"/>
                    <a:pt x="145" y="152"/>
                    <a:pt x="145" y="153"/>
                  </a:cubicBezTo>
                  <a:close/>
                  <a:moveTo>
                    <a:pt x="144" y="160"/>
                  </a:moveTo>
                  <a:cubicBezTo>
                    <a:pt x="144" y="162"/>
                    <a:pt x="142" y="163"/>
                    <a:pt x="140" y="164"/>
                  </a:cubicBezTo>
                  <a:cubicBezTo>
                    <a:pt x="138" y="164"/>
                    <a:pt x="137" y="162"/>
                    <a:pt x="137" y="160"/>
                  </a:cubicBezTo>
                  <a:cubicBezTo>
                    <a:pt x="137" y="158"/>
                    <a:pt x="138" y="157"/>
                    <a:pt x="140" y="157"/>
                  </a:cubicBezTo>
                  <a:cubicBezTo>
                    <a:pt x="142" y="157"/>
                    <a:pt x="144" y="158"/>
                    <a:pt x="144" y="160"/>
                  </a:cubicBezTo>
                  <a:close/>
                  <a:moveTo>
                    <a:pt x="122" y="188"/>
                  </a:moveTo>
                  <a:cubicBezTo>
                    <a:pt x="122" y="189"/>
                    <a:pt x="122" y="189"/>
                    <a:pt x="121" y="189"/>
                  </a:cubicBezTo>
                  <a:cubicBezTo>
                    <a:pt x="120" y="189"/>
                    <a:pt x="119" y="189"/>
                    <a:pt x="119" y="188"/>
                  </a:cubicBezTo>
                  <a:cubicBezTo>
                    <a:pt x="119" y="187"/>
                    <a:pt x="119" y="186"/>
                    <a:pt x="120" y="186"/>
                  </a:cubicBezTo>
                  <a:cubicBezTo>
                    <a:pt x="121" y="186"/>
                    <a:pt x="122" y="186"/>
                    <a:pt x="122" y="188"/>
                  </a:cubicBezTo>
                  <a:close/>
                  <a:moveTo>
                    <a:pt x="164" y="100"/>
                  </a:moveTo>
                  <a:cubicBezTo>
                    <a:pt x="164" y="101"/>
                    <a:pt x="164" y="102"/>
                    <a:pt x="162" y="102"/>
                  </a:cubicBezTo>
                  <a:cubicBezTo>
                    <a:pt x="161" y="102"/>
                    <a:pt x="161" y="101"/>
                    <a:pt x="161" y="100"/>
                  </a:cubicBezTo>
                  <a:cubicBezTo>
                    <a:pt x="161" y="99"/>
                    <a:pt x="161" y="98"/>
                    <a:pt x="162" y="98"/>
                  </a:cubicBezTo>
                  <a:cubicBezTo>
                    <a:pt x="163" y="98"/>
                    <a:pt x="164" y="99"/>
                    <a:pt x="164" y="100"/>
                  </a:cubicBezTo>
                  <a:close/>
                  <a:moveTo>
                    <a:pt x="137" y="129"/>
                  </a:moveTo>
                  <a:cubicBezTo>
                    <a:pt x="137" y="130"/>
                    <a:pt x="136" y="131"/>
                    <a:pt x="135" y="131"/>
                  </a:cubicBezTo>
                  <a:cubicBezTo>
                    <a:pt x="134" y="131"/>
                    <a:pt x="133" y="130"/>
                    <a:pt x="133" y="129"/>
                  </a:cubicBezTo>
                  <a:cubicBezTo>
                    <a:pt x="133" y="128"/>
                    <a:pt x="134" y="127"/>
                    <a:pt x="135" y="127"/>
                  </a:cubicBezTo>
                  <a:cubicBezTo>
                    <a:pt x="136" y="127"/>
                    <a:pt x="137" y="128"/>
                    <a:pt x="137" y="129"/>
                  </a:cubicBezTo>
                  <a:close/>
                  <a:moveTo>
                    <a:pt x="130" y="141"/>
                  </a:moveTo>
                  <a:cubicBezTo>
                    <a:pt x="130" y="142"/>
                    <a:pt x="129" y="143"/>
                    <a:pt x="128" y="143"/>
                  </a:cubicBezTo>
                  <a:cubicBezTo>
                    <a:pt x="127" y="143"/>
                    <a:pt x="126" y="143"/>
                    <a:pt x="126" y="142"/>
                  </a:cubicBezTo>
                  <a:cubicBezTo>
                    <a:pt x="126" y="140"/>
                    <a:pt x="127" y="140"/>
                    <a:pt x="128" y="140"/>
                  </a:cubicBezTo>
                  <a:cubicBezTo>
                    <a:pt x="129" y="140"/>
                    <a:pt x="130" y="140"/>
                    <a:pt x="130" y="141"/>
                  </a:cubicBezTo>
                  <a:close/>
                  <a:moveTo>
                    <a:pt x="149" y="126"/>
                  </a:moveTo>
                  <a:cubicBezTo>
                    <a:pt x="149" y="127"/>
                    <a:pt x="148" y="128"/>
                    <a:pt x="147" y="128"/>
                  </a:cubicBezTo>
                  <a:cubicBezTo>
                    <a:pt x="146" y="128"/>
                    <a:pt x="145" y="128"/>
                    <a:pt x="145" y="126"/>
                  </a:cubicBezTo>
                  <a:cubicBezTo>
                    <a:pt x="145" y="125"/>
                    <a:pt x="146" y="125"/>
                    <a:pt x="147" y="125"/>
                  </a:cubicBezTo>
                  <a:cubicBezTo>
                    <a:pt x="148" y="125"/>
                    <a:pt x="149" y="125"/>
                    <a:pt x="149" y="126"/>
                  </a:cubicBezTo>
                  <a:close/>
                  <a:moveTo>
                    <a:pt x="67" y="163"/>
                  </a:moveTo>
                  <a:cubicBezTo>
                    <a:pt x="67" y="166"/>
                    <a:pt x="65" y="169"/>
                    <a:pt x="62" y="169"/>
                  </a:cubicBezTo>
                  <a:cubicBezTo>
                    <a:pt x="59" y="169"/>
                    <a:pt x="56" y="167"/>
                    <a:pt x="56" y="164"/>
                  </a:cubicBezTo>
                  <a:cubicBezTo>
                    <a:pt x="56" y="161"/>
                    <a:pt x="58" y="158"/>
                    <a:pt x="61" y="158"/>
                  </a:cubicBezTo>
                  <a:cubicBezTo>
                    <a:pt x="64" y="158"/>
                    <a:pt x="67" y="160"/>
                    <a:pt x="67" y="163"/>
                  </a:cubicBezTo>
                  <a:close/>
                  <a:moveTo>
                    <a:pt x="93" y="144"/>
                  </a:moveTo>
                  <a:cubicBezTo>
                    <a:pt x="93" y="147"/>
                    <a:pt x="91" y="150"/>
                    <a:pt x="88" y="150"/>
                  </a:cubicBezTo>
                  <a:cubicBezTo>
                    <a:pt x="85" y="150"/>
                    <a:pt x="82" y="147"/>
                    <a:pt x="82" y="145"/>
                  </a:cubicBezTo>
                  <a:cubicBezTo>
                    <a:pt x="82" y="142"/>
                    <a:pt x="85" y="139"/>
                    <a:pt x="87" y="139"/>
                  </a:cubicBezTo>
                  <a:cubicBezTo>
                    <a:pt x="90" y="139"/>
                    <a:pt x="93" y="141"/>
                    <a:pt x="93" y="144"/>
                  </a:cubicBezTo>
                  <a:close/>
                  <a:moveTo>
                    <a:pt x="155" y="184"/>
                  </a:moveTo>
                  <a:cubicBezTo>
                    <a:pt x="155" y="187"/>
                    <a:pt x="153" y="190"/>
                    <a:pt x="150" y="190"/>
                  </a:cubicBezTo>
                  <a:cubicBezTo>
                    <a:pt x="147" y="190"/>
                    <a:pt x="144" y="188"/>
                    <a:pt x="144" y="185"/>
                  </a:cubicBezTo>
                  <a:cubicBezTo>
                    <a:pt x="144" y="182"/>
                    <a:pt x="146" y="179"/>
                    <a:pt x="149" y="179"/>
                  </a:cubicBezTo>
                  <a:cubicBezTo>
                    <a:pt x="152" y="179"/>
                    <a:pt x="155" y="181"/>
                    <a:pt x="155" y="184"/>
                  </a:cubicBezTo>
                  <a:close/>
                  <a:moveTo>
                    <a:pt x="144" y="144"/>
                  </a:moveTo>
                  <a:cubicBezTo>
                    <a:pt x="144" y="147"/>
                    <a:pt x="142" y="149"/>
                    <a:pt x="139" y="149"/>
                  </a:cubicBezTo>
                  <a:cubicBezTo>
                    <a:pt x="136" y="150"/>
                    <a:pt x="133" y="147"/>
                    <a:pt x="133" y="144"/>
                  </a:cubicBezTo>
                  <a:cubicBezTo>
                    <a:pt x="133" y="141"/>
                    <a:pt x="136" y="139"/>
                    <a:pt x="139" y="139"/>
                  </a:cubicBezTo>
                  <a:cubicBezTo>
                    <a:pt x="141" y="139"/>
                    <a:pt x="144" y="141"/>
                    <a:pt x="144" y="144"/>
                  </a:cubicBezTo>
                  <a:close/>
                  <a:moveTo>
                    <a:pt x="143" y="173"/>
                  </a:moveTo>
                  <a:cubicBezTo>
                    <a:pt x="143" y="177"/>
                    <a:pt x="140" y="180"/>
                    <a:pt x="136" y="180"/>
                  </a:cubicBezTo>
                  <a:cubicBezTo>
                    <a:pt x="132" y="180"/>
                    <a:pt x="128" y="177"/>
                    <a:pt x="128" y="173"/>
                  </a:cubicBezTo>
                  <a:cubicBezTo>
                    <a:pt x="128" y="169"/>
                    <a:pt x="131" y="165"/>
                    <a:pt x="135" y="165"/>
                  </a:cubicBezTo>
                  <a:cubicBezTo>
                    <a:pt x="139" y="165"/>
                    <a:pt x="143" y="168"/>
                    <a:pt x="143" y="173"/>
                  </a:cubicBezTo>
                  <a:close/>
                  <a:moveTo>
                    <a:pt x="126" y="177"/>
                  </a:moveTo>
                  <a:cubicBezTo>
                    <a:pt x="126" y="181"/>
                    <a:pt x="123" y="184"/>
                    <a:pt x="119" y="184"/>
                  </a:cubicBezTo>
                  <a:cubicBezTo>
                    <a:pt x="115" y="185"/>
                    <a:pt x="111" y="181"/>
                    <a:pt x="111" y="177"/>
                  </a:cubicBezTo>
                  <a:cubicBezTo>
                    <a:pt x="111" y="173"/>
                    <a:pt x="114" y="170"/>
                    <a:pt x="118" y="170"/>
                  </a:cubicBezTo>
                  <a:cubicBezTo>
                    <a:pt x="122" y="170"/>
                    <a:pt x="126" y="173"/>
                    <a:pt x="126" y="177"/>
                  </a:cubicBezTo>
                  <a:close/>
                  <a:moveTo>
                    <a:pt x="85" y="178"/>
                  </a:moveTo>
                  <a:cubicBezTo>
                    <a:pt x="85" y="182"/>
                    <a:pt x="82" y="185"/>
                    <a:pt x="78" y="186"/>
                  </a:cubicBezTo>
                  <a:cubicBezTo>
                    <a:pt x="74" y="186"/>
                    <a:pt x="71" y="182"/>
                    <a:pt x="71" y="178"/>
                  </a:cubicBezTo>
                  <a:cubicBezTo>
                    <a:pt x="70" y="174"/>
                    <a:pt x="74" y="171"/>
                    <a:pt x="78" y="171"/>
                  </a:cubicBezTo>
                  <a:cubicBezTo>
                    <a:pt x="82" y="171"/>
                    <a:pt x="85" y="174"/>
                    <a:pt x="85" y="178"/>
                  </a:cubicBezTo>
                  <a:close/>
                  <a:moveTo>
                    <a:pt x="163" y="197"/>
                  </a:moveTo>
                  <a:cubicBezTo>
                    <a:pt x="163" y="201"/>
                    <a:pt x="160" y="205"/>
                    <a:pt x="156" y="205"/>
                  </a:cubicBezTo>
                  <a:cubicBezTo>
                    <a:pt x="152" y="205"/>
                    <a:pt x="148" y="202"/>
                    <a:pt x="148" y="198"/>
                  </a:cubicBezTo>
                  <a:cubicBezTo>
                    <a:pt x="148" y="193"/>
                    <a:pt x="151" y="190"/>
                    <a:pt x="156" y="190"/>
                  </a:cubicBezTo>
                  <a:cubicBezTo>
                    <a:pt x="160" y="190"/>
                    <a:pt x="163" y="193"/>
                    <a:pt x="163" y="197"/>
                  </a:cubicBezTo>
                  <a:close/>
                  <a:moveTo>
                    <a:pt x="145" y="193"/>
                  </a:moveTo>
                  <a:cubicBezTo>
                    <a:pt x="145" y="199"/>
                    <a:pt x="140" y="204"/>
                    <a:pt x="134" y="204"/>
                  </a:cubicBezTo>
                  <a:cubicBezTo>
                    <a:pt x="128" y="205"/>
                    <a:pt x="123" y="200"/>
                    <a:pt x="123" y="194"/>
                  </a:cubicBezTo>
                  <a:cubicBezTo>
                    <a:pt x="123" y="188"/>
                    <a:pt x="128" y="183"/>
                    <a:pt x="134" y="183"/>
                  </a:cubicBezTo>
                  <a:cubicBezTo>
                    <a:pt x="140" y="182"/>
                    <a:pt x="145" y="187"/>
                    <a:pt x="145" y="193"/>
                  </a:cubicBezTo>
                  <a:close/>
                  <a:moveTo>
                    <a:pt x="135" y="155"/>
                  </a:moveTo>
                  <a:cubicBezTo>
                    <a:pt x="136" y="161"/>
                    <a:pt x="131" y="166"/>
                    <a:pt x="125" y="166"/>
                  </a:cubicBezTo>
                  <a:cubicBezTo>
                    <a:pt x="119" y="166"/>
                    <a:pt x="114" y="161"/>
                    <a:pt x="114" y="155"/>
                  </a:cubicBezTo>
                  <a:cubicBezTo>
                    <a:pt x="114" y="149"/>
                    <a:pt x="118" y="144"/>
                    <a:pt x="124" y="144"/>
                  </a:cubicBezTo>
                  <a:cubicBezTo>
                    <a:pt x="130" y="144"/>
                    <a:pt x="135" y="149"/>
                    <a:pt x="135" y="155"/>
                  </a:cubicBezTo>
                  <a:close/>
                  <a:moveTo>
                    <a:pt x="123" y="205"/>
                  </a:moveTo>
                  <a:cubicBezTo>
                    <a:pt x="124" y="192"/>
                    <a:pt x="114" y="181"/>
                    <a:pt x="100" y="180"/>
                  </a:cubicBezTo>
                  <a:cubicBezTo>
                    <a:pt x="87" y="180"/>
                    <a:pt x="76" y="190"/>
                    <a:pt x="75" y="203"/>
                  </a:cubicBezTo>
                  <a:cubicBezTo>
                    <a:pt x="75" y="217"/>
                    <a:pt x="85" y="228"/>
                    <a:pt x="98" y="228"/>
                  </a:cubicBezTo>
                  <a:cubicBezTo>
                    <a:pt x="111" y="229"/>
                    <a:pt x="123" y="219"/>
                    <a:pt x="123" y="205"/>
                  </a:cubicBezTo>
                  <a:close/>
                  <a:moveTo>
                    <a:pt x="112" y="163"/>
                  </a:moveTo>
                  <a:cubicBezTo>
                    <a:pt x="112" y="172"/>
                    <a:pt x="106" y="179"/>
                    <a:pt x="97" y="179"/>
                  </a:cubicBezTo>
                  <a:cubicBezTo>
                    <a:pt x="89" y="179"/>
                    <a:pt x="82" y="173"/>
                    <a:pt x="82" y="164"/>
                  </a:cubicBezTo>
                  <a:cubicBezTo>
                    <a:pt x="81" y="156"/>
                    <a:pt x="88" y="149"/>
                    <a:pt x="97" y="149"/>
                  </a:cubicBezTo>
                  <a:cubicBezTo>
                    <a:pt x="105" y="148"/>
                    <a:pt x="112" y="155"/>
                    <a:pt x="112" y="163"/>
                  </a:cubicBezTo>
                  <a:close/>
                  <a:moveTo>
                    <a:pt x="132" y="123"/>
                  </a:moveTo>
                  <a:cubicBezTo>
                    <a:pt x="133" y="110"/>
                    <a:pt x="123" y="99"/>
                    <a:pt x="109" y="98"/>
                  </a:cubicBezTo>
                  <a:cubicBezTo>
                    <a:pt x="96" y="97"/>
                    <a:pt x="85" y="108"/>
                    <a:pt x="84" y="121"/>
                  </a:cubicBezTo>
                  <a:cubicBezTo>
                    <a:pt x="83" y="134"/>
                    <a:pt x="94" y="146"/>
                    <a:pt x="107" y="146"/>
                  </a:cubicBezTo>
                  <a:cubicBezTo>
                    <a:pt x="120" y="147"/>
                    <a:pt x="132" y="137"/>
                    <a:pt x="132" y="123"/>
                  </a:cubicBezTo>
                  <a:close/>
                  <a:moveTo>
                    <a:pt x="231" y="112"/>
                  </a:moveTo>
                  <a:cubicBezTo>
                    <a:pt x="231" y="113"/>
                    <a:pt x="230" y="114"/>
                    <a:pt x="229" y="114"/>
                  </a:cubicBezTo>
                  <a:cubicBezTo>
                    <a:pt x="228" y="114"/>
                    <a:pt x="227" y="114"/>
                    <a:pt x="227" y="113"/>
                  </a:cubicBezTo>
                  <a:cubicBezTo>
                    <a:pt x="227" y="112"/>
                    <a:pt x="228" y="111"/>
                    <a:pt x="229" y="111"/>
                  </a:cubicBezTo>
                  <a:cubicBezTo>
                    <a:pt x="230" y="111"/>
                    <a:pt x="231" y="111"/>
                    <a:pt x="231" y="112"/>
                  </a:cubicBezTo>
                  <a:close/>
                  <a:moveTo>
                    <a:pt x="260" y="131"/>
                  </a:moveTo>
                  <a:cubicBezTo>
                    <a:pt x="260" y="135"/>
                    <a:pt x="256" y="138"/>
                    <a:pt x="252" y="138"/>
                  </a:cubicBezTo>
                  <a:cubicBezTo>
                    <a:pt x="248" y="138"/>
                    <a:pt x="245" y="135"/>
                    <a:pt x="245" y="131"/>
                  </a:cubicBezTo>
                  <a:cubicBezTo>
                    <a:pt x="245" y="127"/>
                    <a:pt x="248" y="124"/>
                    <a:pt x="252" y="124"/>
                  </a:cubicBezTo>
                  <a:cubicBezTo>
                    <a:pt x="256" y="123"/>
                    <a:pt x="259" y="127"/>
                    <a:pt x="260" y="131"/>
                  </a:cubicBezTo>
                  <a:close/>
                  <a:moveTo>
                    <a:pt x="156" y="177"/>
                  </a:moveTo>
                  <a:cubicBezTo>
                    <a:pt x="156" y="178"/>
                    <a:pt x="156" y="179"/>
                    <a:pt x="155" y="179"/>
                  </a:cubicBezTo>
                  <a:cubicBezTo>
                    <a:pt x="154" y="179"/>
                    <a:pt x="153" y="178"/>
                    <a:pt x="153" y="177"/>
                  </a:cubicBezTo>
                  <a:cubicBezTo>
                    <a:pt x="153" y="176"/>
                    <a:pt x="153" y="175"/>
                    <a:pt x="155" y="175"/>
                  </a:cubicBezTo>
                  <a:cubicBezTo>
                    <a:pt x="156" y="175"/>
                    <a:pt x="156" y="176"/>
                    <a:pt x="156" y="177"/>
                  </a:cubicBezTo>
                  <a:close/>
                  <a:moveTo>
                    <a:pt x="174" y="174"/>
                  </a:moveTo>
                  <a:cubicBezTo>
                    <a:pt x="174" y="175"/>
                    <a:pt x="173" y="177"/>
                    <a:pt x="171" y="177"/>
                  </a:cubicBezTo>
                  <a:cubicBezTo>
                    <a:pt x="169" y="177"/>
                    <a:pt x="167" y="176"/>
                    <a:pt x="167" y="174"/>
                  </a:cubicBezTo>
                  <a:cubicBezTo>
                    <a:pt x="167" y="172"/>
                    <a:pt x="169" y="170"/>
                    <a:pt x="171" y="170"/>
                  </a:cubicBezTo>
                  <a:cubicBezTo>
                    <a:pt x="172" y="170"/>
                    <a:pt x="174" y="172"/>
                    <a:pt x="174" y="174"/>
                  </a:cubicBezTo>
                  <a:close/>
                  <a:moveTo>
                    <a:pt x="151" y="174"/>
                  </a:moveTo>
                  <a:cubicBezTo>
                    <a:pt x="151" y="176"/>
                    <a:pt x="149" y="178"/>
                    <a:pt x="147" y="178"/>
                  </a:cubicBezTo>
                  <a:cubicBezTo>
                    <a:pt x="145" y="178"/>
                    <a:pt x="144" y="176"/>
                    <a:pt x="144" y="174"/>
                  </a:cubicBezTo>
                  <a:cubicBezTo>
                    <a:pt x="144" y="172"/>
                    <a:pt x="145" y="171"/>
                    <a:pt x="147" y="171"/>
                  </a:cubicBezTo>
                  <a:cubicBezTo>
                    <a:pt x="149" y="171"/>
                    <a:pt x="151" y="172"/>
                    <a:pt x="151" y="174"/>
                  </a:cubicBezTo>
                  <a:close/>
                  <a:moveTo>
                    <a:pt x="186" y="155"/>
                  </a:moveTo>
                  <a:cubicBezTo>
                    <a:pt x="186" y="156"/>
                    <a:pt x="185" y="157"/>
                    <a:pt x="184" y="157"/>
                  </a:cubicBezTo>
                  <a:cubicBezTo>
                    <a:pt x="183" y="157"/>
                    <a:pt x="182" y="156"/>
                    <a:pt x="182" y="155"/>
                  </a:cubicBezTo>
                  <a:cubicBezTo>
                    <a:pt x="182" y="154"/>
                    <a:pt x="183" y="153"/>
                    <a:pt x="184" y="153"/>
                  </a:cubicBezTo>
                  <a:cubicBezTo>
                    <a:pt x="185" y="153"/>
                    <a:pt x="186" y="154"/>
                    <a:pt x="186" y="155"/>
                  </a:cubicBezTo>
                  <a:close/>
                  <a:moveTo>
                    <a:pt x="144" y="132"/>
                  </a:moveTo>
                  <a:cubicBezTo>
                    <a:pt x="144" y="133"/>
                    <a:pt x="143" y="134"/>
                    <a:pt x="142" y="134"/>
                  </a:cubicBezTo>
                  <a:cubicBezTo>
                    <a:pt x="141" y="134"/>
                    <a:pt x="140" y="133"/>
                    <a:pt x="140" y="132"/>
                  </a:cubicBezTo>
                  <a:cubicBezTo>
                    <a:pt x="140" y="131"/>
                    <a:pt x="141" y="130"/>
                    <a:pt x="142" y="130"/>
                  </a:cubicBezTo>
                  <a:cubicBezTo>
                    <a:pt x="143" y="130"/>
                    <a:pt x="143" y="131"/>
                    <a:pt x="144" y="132"/>
                  </a:cubicBezTo>
                  <a:close/>
                  <a:moveTo>
                    <a:pt x="161" y="143"/>
                  </a:moveTo>
                  <a:cubicBezTo>
                    <a:pt x="161" y="144"/>
                    <a:pt x="160" y="145"/>
                    <a:pt x="159" y="145"/>
                  </a:cubicBezTo>
                  <a:cubicBezTo>
                    <a:pt x="158" y="145"/>
                    <a:pt x="157" y="144"/>
                    <a:pt x="157" y="143"/>
                  </a:cubicBezTo>
                  <a:cubicBezTo>
                    <a:pt x="157" y="142"/>
                    <a:pt x="158" y="141"/>
                    <a:pt x="159" y="141"/>
                  </a:cubicBezTo>
                  <a:cubicBezTo>
                    <a:pt x="160" y="141"/>
                    <a:pt x="161" y="142"/>
                    <a:pt x="161" y="143"/>
                  </a:cubicBezTo>
                  <a:close/>
                  <a:moveTo>
                    <a:pt x="150" y="148"/>
                  </a:moveTo>
                  <a:cubicBezTo>
                    <a:pt x="150" y="149"/>
                    <a:pt x="150" y="150"/>
                    <a:pt x="148" y="150"/>
                  </a:cubicBezTo>
                  <a:cubicBezTo>
                    <a:pt x="147" y="150"/>
                    <a:pt x="147" y="149"/>
                    <a:pt x="147" y="148"/>
                  </a:cubicBezTo>
                  <a:cubicBezTo>
                    <a:pt x="147" y="147"/>
                    <a:pt x="147" y="146"/>
                    <a:pt x="148" y="146"/>
                  </a:cubicBezTo>
                  <a:cubicBezTo>
                    <a:pt x="149" y="146"/>
                    <a:pt x="150" y="147"/>
                    <a:pt x="150" y="148"/>
                  </a:cubicBezTo>
                  <a:close/>
                  <a:moveTo>
                    <a:pt x="132" y="105"/>
                  </a:moveTo>
                  <a:cubicBezTo>
                    <a:pt x="132" y="106"/>
                    <a:pt x="131" y="107"/>
                    <a:pt x="130" y="107"/>
                  </a:cubicBezTo>
                  <a:cubicBezTo>
                    <a:pt x="129" y="107"/>
                    <a:pt x="128" y="106"/>
                    <a:pt x="128" y="105"/>
                  </a:cubicBezTo>
                  <a:cubicBezTo>
                    <a:pt x="128" y="104"/>
                    <a:pt x="129" y="104"/>
                    <a:pt x="130" y="104"/>
                  </a:cubicBezTo>
                  <a:cubicBezTo>
                    <a:pt x="131" y="103"/>
                    <a:pt x="132" y="104"/>
                    <a:pt x="132" y="105"/>
                  </a:cubicBezTo>
                  <a:close/>
                  <a:moveTo>
                    <a:pt x="168" y="108"/>
                  </a:moveTo>
                  <a:cubicBezTo>
                    <a:pt x="168" y="109"/>
                    <a:pt x="167" y="110"/>
                    <a:pt x="166" y="110"/>
                  </a:cubicBezTo>
                  <a:cubicBezTo>
                    <a:pt x="165" y="110"/>
                    <a:pt x="164" y="109"/>
                    <a:pt x="164" y="108"/>
                  </a:cubicBezTo>
                  <a:cubicBezTo>
                    <a:pt x="164" y="107"/>
                    <a:pt x="165" y="106"/>
                    <a:pt x="166" y="106"/>
                  </a:cubicBezTo>
                  <a:cubicBezTo>
                    <a:pt x="167" y="106"/>
                    <a:pt x="168" y="107"/>
                    <a:pt x="168" y="108"/>
                  </a:cubicBezTo>
                  <a:close/>
                  <a:moveTo>
                    <a:pt x="137" y="136"/>
                  </a:moveTo>
                  <a:cubicBezTo>
                    <a:pt x="137" y="137"/>
                    <a:pt x="136" y="139"/>
                    <a:pt x="134" y="139"/>
                  </a:cubicBezTo>
                  <a:cubicBezTo>
                    <a:pt x="132" y="139"/>
                    <a:pt x="130" y="138"/>
                    <a:pt x="130" y="136"/>
                  </a:cubicBezTo>
                  <a:cubicBezTo>
                    <a:pt x="130" y="134"/>
                    <a:pt x="132" y="132"/>
                    <a:pt x="133" y="132"/>
                  </a:cubicBezTo>
                  <a:cubicBezTo>
                    <a:pt x="135" y="132"/>
                    <a:pt x="137" y="134"/>
                    <a:pt x="137" y="136"/>
                  </a:cubicBezTo>
                  <a:close/>
                  <a:moveTo>
                    <a:pt x="158" y="125"/>
                  </a:moveTo>
                  <a:cubicBezTo>
                    <a:pt x="158" y="127"/>
                    <a:pt x="156" y="129"/>
                    <a:pt x="155" y="129"/>
                  </a:cubicBezTo>
                  <a:cubicBezTo>
                    <a:pt x="153" y="129"/>
                    <a:pt x="151" y="127"/>
                    <a:pt x="151" y="126"/>
                  </a:cubicBezTo>
                  <a:cubicBezTo>
                    <a:pt x="151" y="124"/>
                    <a:pt x="153" y="122"/>
                    <a:pt x="154" y="122"/>
                  </a:cubicBezTo>
                  <a:cubicBezTo>
                    <a:pt x="156" y="122"/>
                    <a:pt x="158" y="123"/>
                    <a:pt x="158" y="125"/>
                  </a:cubicBezTo>
                  <a:close/>
                  <a:moveTo>
                    <a:pt x="176" y="96"/>
                  </a:moveTo>
                  <a:cubicBezTo>
                    <a:pt x="176" y="97"/>
                    <a:pt x="176" y="98"/>
                    <a:pt x="175" y="98"/>
                  </a:cubicBezTo>
                  <a:cubicBezTo>
                    <a:pt x="174" y="98"/>
                    <a:pt x="173" y="97"/>
                    <a:pt x="173" y="96"/>
                  </a:cubicBezTo>
                  <a:cubicBezTo>
                    <a:pt x="173" y="95"/>
                    <a:pt x="173" y="94"/>
                    <a:pt x="174" y="94"/>
                  </a:cubicBezTo>
                  <a:cubicBezTo>
                    <a:pt x="176" y="94"/>
                    <a:pt x="176" y="95"/>
                    <a:pt x="176" y="96"/>
                  </a:cubicBezTo>
                  <a:close/>
                  <a:moveTo>
                    <a:pt x="180" y="102"/>
                  </a:moveTo>
                  <a:cubicBezTo>
                    <a:pt x="180" y="103"/>
                    <a:pt x="179" y="103"/>
                    <a:pt x="178" y="103"/>
                  </a:cubicBezTo>
                  <a:cubicBezTo>
                    <a:pt x="177" y="103"/>
                    <a:pt x="176" y="103"/>
                    <a:pt x="176" y="102"/>
                  </a:cubicBezTo>
                  <a:cubicBezTo>
                    <a:pt x="176" y="101"/>
                    <a:pt x="177" y="100"/>
                    <a:pt x="178" y="100"/>
                  </a:cubicBezTo>
                  <a:cubicBezTo>
                    <a:pt x="179" y="100"/>
                    <a:pt x="180" y="100"/>
                    <a:pt x="180" y="102"/>
                  </a:cubicBezTo>
                  <a:close/>
                  <a:moveTo>
                    <a:pt x="202" y="99"/>
                  </a:moveTo>
                  <a:cubicBezTo>
                    <a:pt x="202" y="100"/>
                    <a:pt x="202" y="101"/>
                    <a:pt x="201" y="101"/>
                  </a:cubicBezTo>
                  <a:cubicBezTo>
                    <a:pt x="199" y="101"/>
                    <a:pt x="199" y="100"/>
                    <a:pt x="199" y="99"/>
                  </a:cubicBezTo>
                  <a:cubicBezTo>
                    <a:pt x="199" y="98"/>
                    <a:pt x="199" y="97"/>
                    <a:pt x="200" y="97"/>
                  </a:cubicBezTo>
                  <a:cubicBezTo>
                    <a:pt x="201" y="97"/>
                    <a:pt x="202" y="98"/>
                    <a:pt x="202" y="99"/>
                  </a:cubicBezTo>
                  <a:close/>
                  <a:moveTo>
                    <a:pt x="198" y="104"/>
                  </a:moveTo>
                  <a:cubicBezTo>
                    <a:pt x="198" y="105"/>
                    <a:pt x="197" y="105"/>
                    <a:pt x="196" y="105"/>
                  </a:cubicBezTo>
                  <a:cubicBezTo>
                    <a:pt x="195" y="106"/>
                    <a:pt x="194" y="105"/>
                    <a:pt x="194" y="104"/>
                  </a:cubicBezTo>
                  <a:cubicBezTo>
                    <a:pt x="194" y="103"/>
                    <a:pt x="195" y="102"/>
                    <a:pt x="196" y="102"/>
                  </a:cubicBezTo>
                  <a:cubicBezTo>
                    <a:pt x="197" y="102"/>
                    <a:pt x="198" y="103"/>
                    <a:pt x="198" y="104"/>
                  </a:cubicBezTo>
                  <a:close/>
                  <a:moveTo>
                    <a:pt x="210" y="116"/>
                  </a:moveTo>
                  <a:cubicBezTo>
                    <a:pt x="210" y="117"/>
                    <a:pt x="209" y="118"/>
                    <a:pt x="208" y="118"/>
                  </a:cubicBezTo>
                  <a:cubicBezTo>
                    <a:pt x="207" y="118"/>
                    <a:pt x="206" y="117"/>
                    <a:pt x="206" y="116"/>
                  </a:cubicBezTo>
                  <a:cubicBezTo>
                    <a:pt x="206" y="115"/>
                    <a:pt x="207" y="114"/>
                    <a:pt x="208" y="114"/>
                  </a:cubicBezTo>
                  <a:cubicBezTo>
                    <a:pt x="209" y="114"/>
                    <a:pt x="210" y="115"/>
                    <a:pt x="210" y="116"/>
                  </a:cubicBezTo>
                  <a:close/>
                  <a:moveTo>
                    <a:pt x="230" y="157"/>
                  </a:moveTo>
                  <a:cubicBezTo>
                    <a:pt x="230" y="158"/>
                    <a:pt x="229" y="159"/>
                    <a:pt x="228" y="159"/>
                  </a:cubicBezTo>
                  <a:cubicBezTo>
                    <a:pt x="227" y="159"/>
                    <a:pt x="227" y="158"/>
                    <a:pt x="226" y="157"/>
                  </a:cubicBezTo>
                  <a:cubicBezTo>
                    <a:pt x="226" y="156"/>
                    <a:pt x="227" y="155"/>
                    <a:pt x="228" y="155"/>
                  </a:cubicBezTo>
                  <a:cubicBezTo>
                    <a:pt x="229" y="155"/>
                    <a:pt x="230" y="156"/>
                    <a:pt x="230" y="157"/>
                  </a:cubicBezTo>
                  <a:close/>
                  <a:moveTo>
                    <a:pt x="172" y="102"/>
                  </a:moveTo>
                  <a:cubicBezTo>
                    <a:pt x="173" y="104"/>
                    <a:pt x="171" y="106"/>
                    <a:pt x="169" y="106"/>
                  </a:cubicBezTo>
                  <a:cubicBezTo>
                    <a:pt x="167" y="106"/>
                    <a:pt x="166" y="104"/>
                    <a:pt x="166" y="102"/>
                  </a:cubicBezTo>
                  <a:cubicBezTo>
                    <a:pt x="166" y="101"/>
                    <a:pt x="167" y="99"/>
                    <a:pt x="169" y="99"/>
                  </a:cubicBezTo>
                  <a:cubicBezTo>
                    <a:pt x="171" y="99"/>
                    <a:pt x="172" y="100"/>
                    <a:pt x="172" y="102"/>
                  </a:cubicBezTo>
                  <a:close/>
                  <a:moveTo>
                    <a:pt x="140" y="109"/>
                  </a:moveTo>
                  <a:cubicBezTo>
                    <a:pt x="140" y="111"/>
                    <a:pt x="138" y="112"/>
                    <a:pt x="136" y="112"/>
                  </a:cubicBezTo>
                  <a:cubicBezTo>
                    <a:pt x="135" y="112"/>
                    <a:pt x="133" y="111"/>
                    <a:pt x="133" y="109"/>
                  </a:cubicBezTo>
                  <a:cubicBezTo>
                    <a:pt x="133" y="107"/>
                    <a:pt x="134" y="105"/>
                    <a:pt x="136" y="105"/>
                  </a:cubicBezTo>
                  <a:cubicBezTo>
                    <a:pt x="138" y="105"/>
                    <a:pt x="140" y="107"/>
                    <a:pt x="140" y="109"/>
                  </a:cubicBezTo>
                  <a:close/>
                  <a:moveTo>
                    <a:pt x="239" y="152"/>
                  </a:moveTo>
                  <a:cubicBezTo>
                    <a:pt x="239" y="153"/>
                    <a:pt x="238" y="153"/>
                    <a:pt x="237" y="153"/>
                  </a:cubicBezTo>
                  <a:cubicBezTo>
                    <a:pt x="236" y="153"/>
                    <a:pt x="235" y="153"/>
                    <a:pt x="235" y="152"/>
                  </a:cubicBezTo>
                  <a:cubicBezTo>
                    <a:pt x="235" y="151"/>
                    <a:pt x="236" y="150"/>
                    <a:pt x="237" y="150"/>
                  </a:cubicBezTo>
                  <a:cubicBezTo>
                    <a:pt x="238" y="150"/>
                    <a:pt x="239" y="151"/>
                    <a:pt x="239" y="152"/>
                  </a:cubicBezTo>
                  <a:close/>
                  <a:moveTo>
                    <a:pt x="208" y="148"/>
                  </a:moveTo>
                  <a:cubicBezTo>
                    <a:pt x="209" y="150"/>
                    <a:pt x="207" y="151"/>
                    <a:pt x="205" y="152"/>
                  </a:cubicBezTo>
                  <a:cubicBezTo>
                    <a:pt x="203" y="152"/>
                    <a:pt x="202" y="150"/>
                    <a:pt x="202" y="148"/>
                  </a:cubicBezTo>
                  <a:cubicBezTo>
                    <a:pt x="202" y="146"/>
                    <a:pt x="203" y="145"/>
                    <a:pt x="205" y="145"/>
                  </a:cubicBezTo>
                  <a:cubicBezTo>
                    <a:pt x="207" y="145"/>
                    <a:pt x="208" y="146"/>
                    <a:pt x="208" y="148"/>
                  </a:cubicBezTo>
                  <a:close/>
                  <a:moveTo>
                    <a:pt x="220" y="157"/>
                  </a:moveTo>
                  <a:cubicBezTo>
                    <a:pt x="220" y="158"/>
                    <a:pt x="219" y="159"/>
                    <a:pt x="218" y="159"/>
                  </a:cubicBezTo>
                  <a:cubicBezTo>
                    <a:pt x="217" y="159"/>
                    <a:pt x="216" y="158"/>
                    <a:pt x="216" y="157"/>
                  </a:cubicBezTo>
                  <a:cubicBezTo>
                    <a:pt x="216" y="156"/>
                    <a:pt x="217" y="155"/>
                    <a:pt x="218" y="155"/>
                  </a:cubicBezTo>
                  <a:cubicBezTo>
                    <a:pt x="219" y="155"/>
                    <a:pt x="220" y="156"/>
                    <a:pt x="220" y="157"/>
                  </a:cubicBezTo>
                  <a:close/>
                  <a:moveTo>
                    <a:pt x="210" y="107"/>
                  </a:moveTo>
                  <a:cubicBezTo>
                    <a:pt x="210" y="110"/>
                    <a:pt x="208" y="112"/>
                    <a:pt x="205" y="112"/>
                  </a:cubicBezTo>
                  <a:cubicBezTo>
                    <a:pt x="202" y="112"/>
                    <a:pt x="200" y="110"/>
                    <a:pt x="199" y="107"/>
                  </a:cubicBezTo>
                  <a:cubicBezTo>
                    <a:pt x="199" y="104"/>
                    <a:pt x="202" y="102"/>
                    <a:pt x="205" y="102"/>
                  </a:cubicBezTo>
                  <a:cubicBezTo>
                    <a:pt x="208" y="102"/>
                    <a:pt x="210" y="104"/>
                    <a:pt x="210" y="107"/>
                  </a:cubicBezTo>
                  <a:close/>
                  <a:moveTo>
                    <a:pt x="180" y="157"/>
                  </a:moveTo>
                  <a:cubicBezTo>
                    <a:pt x="180" y="159"/>
                    <a:pt x="179" y="161"/>
                    <a:pt x="177" y="161"/>
                  </a:cubicBezTo>
                  <a:cubicBezTo>
                    <a:pt x="175" y="161"/>
                    <a:pt x="174" y="159"/>
                    <a:pt x="174" y="157"/>
                  </a:cubicBezTo>
                  <a:cubicBezTo>
                    <a:pt x="174" y="156"/>
                    <a:pt x="175" y="154"/>
                    <a:pt x="177" y="154"/>
                  </a:cubicBezTo>
                  <a:cubicBezTo>
                    <a:pt x="179" y="154"/>
                    <a:pt x="180" y="155"/>
                    <a:pt x="180" y="157"/>
                  </a:cubicBezTo>
                  <a:close/>
                  <a:moveTo>
                    <a:pt x="240" y="161"/>
                  </a:moveTo>
                  <a:cubicBezTo>
                    <a:pt x="240" y="163"/>
                    <a:pt x="238" y="165"/>
                    <a:pt x="236" y="165"/>
                  </a:cubicBezTo>
                  <a:cubicBezTo>
                    <a:pt x="233" y="166"/>
                    <a:pt x="231" y="164"/>
                    <a:pt x="231" y="161"/>
                  </a:cubicBezTo>
                  <a:cubicBezTo>
                    <a:pt x="231" y="159"/>
                    <a:pt x="233" y="157"/>
                    <a:pt x="236" y="157"/>
                  </a:cubicBezTo>
                  <a:cubicBezTo>
                    <a:pt x="238" y="156"/>
                    <a:pt x="240" y="158"/>
                    <a:pt x="240" y="161"/>
                  </a:cubicBezTo>
                  <a:close/>
                  <a:moveTo>
                    <a:pt x="226" y="110"/>
                  </a:moveTo>
                  <a:cubicBezTo>
                    <a:pt x="226" y="114"/>
                    <a:pt x="223" y="118"/>
                    <a:pt x="219" y="118"/>
                  </a:cubicBezTo>
                  <a:cubicBezTo>
                    <a:pt x="215" y="118"/>
                    <a:pt x="212" y="115"/>
                    <a:pt x="211" y="110"/>
                  </a:cubicBezTo>
                  <a:cubicBezTo>
                    <a:pt x="211" y="106"/>
                    <a:pt x="215" y="103"/>
                    <a:pt x="219" y="103"/>
                  </a:cubicBezTo>
                  <a:cubicBezTo>
                    <a:pt x="223" y="103"/>
                    <a:pt x="226" y="106"/>
                    <a:pt x="226" y="110"/>
                  </a:cubicBezTo>
                  <a:close/>
                  <a:moveTo>
                    <a:pt x="158" y="137"/>
                  </a:moveTo>
                  <a:cubicBezTo>
                    <a:pt x="158" y="141"/>
                    <a:pt x="155" y="144"/>
                    <a:pt x="151" y="145"/>
                  </a:cubicBezTo>
                  <a:cubicBezTo>
                    <a:pt x="147" y="145"/>
                    <a:pt x="143" y="141"/>
                    <a:pt x="143" y="137"/>
                  </a:cubicBezTo>
                  <a:cubicBezTo>
                    <a:pt x="143" y="133"/>
                    <a:pt x="146" y="130"/>
                    <a:pt x="150" y="130"/>
                  </a:cubicBezTo>
                  <a:cubicBezTo>
                    <a:pt x="154" y="130"/>
                    <a:pt x="158" y="133"/>
                    <a:pt x="158" y="137"/>
                  </a:cubicBezTo>
                  <a:close/>
                  <a:moveTo>
                    <a:pt x="172" y="160"/>
                  </a:moveTo>
                  <a:cubicBezTo>
                    <a:pt x="172" y="167"/>
                    <a:pt x="166" y="173"/>
                    <a:pt x="159" y="174"/>
                  </a:cubicBezTo>
                  <a:cubicBezTo>
                    <a:pt x="152" y="174"/>
                    <a:pt x="146" y="168"/>
                    <a:pt x="146" y="161"/>
                  </a:cubicBezTo>
                  <a:cubicBezTo>
                    <a:pt x="146" y="153"/>
                    <a:pt x="151" y="147"/>
                    <a:pt x="159" y="147"/>
                  </a:cubicBezTo>
                  <a:cubicBezTo>
                    <a:pt x="166" y="147"/>
                    <a:pt x="172" y="153"/>
                    <a:pt x="172" y="160"/>
                  </a:cubicBezTo>
                  <a:close/>
                  <a:moveTo>
                    <a:pt x="207" y="130"/>
                  </a:moveTo>
                  <a:cubicBezTo>
                    <a:pt x="208" y="116"/>
                    <a:pt x="197" y="105"/>
                    <a:pt x="184" y="105"/>
                  </a:cubicBezTo>
                  <a:cubicBezTo>
                    <a:pt x="171" y="104"/>
                    <a:pt x="159" y="114"/>
                    <a:pt x="159" y="128"/>
                  </a:cubicBezTo>
                  <a:cubicBezTo>
                    <a:pt x="158" y="141"/>
                    <a:pt x="168" y="152"/>
                    <a:pt x="182" y="153"/>
                  </a:cubicBezTo>
                  <a:cubicBezTo>
                    <a:pt x="195" y="153"/>
                    <a:pt x="206" y="143"/>
                    <a:pt x="207" y="130"/>
                  </a:cubicBezTo>
                  <a:close/>
                  <a:moveTo>
                    <a:pt x="222" y="121"/>
                  </a:moveTo>
                  <a:cubicBezTo>
                    <a:pt x="222" y="122"/>
                    <a:pt x="222" y="123"/>
                    <a:pt x="221" y="123"/>
                  </a:cubicBezTo>
                  <a:cubicBezTo>
                    <a:pt x="220" y="123"/>
                    <a:pt x="219" y="122"/>
                    <a:pt x="219" y="121"/>
                  </a:cubicBezTo>
                  <a:cubicBezTo>
                    <a:pt x="219" y="120"/>
                    <a:pt x="220" y="119"/>
                    <a:pt x="221" y="119"/>
                  </a:cubicBezTo>
                  <a:cubicBezTo>
                    <a:pt x="222" y="119"/>
                    <a:pt x="222" y="120"/>
                    <a:pt x="222" y="121"/>
                  </a:cubicBezTo>
                  <a:close/>
                  <a:moveTo>
                    <a:pt x="244" y="125"/>
                  </a:moveTo>
                  <a:cubicBezTo>
                    <a:pt x="244" y="127"/>
                    <a:pt x="242" y="129"/>
                    <a:pt x="239" y="129"/>
                  </a:cubicBezTo>
                  <a:cubicBezTo>
                    <a:pt x="237" y="129"/>
                    <a:pt x="235" y="127"/>
                    <a:pt x="235" y="125"/>
                  </a:cubicBezTo>
                  <a:cubicBezTo>
                    <a:pt x="235" y="122"/>
                    <a:pt x="237" y="120"/>
                    <a:pt x="239" y="120"/>
                  </a:cubicBezTo>
                  <a:cubicBezTo>
                    <a:pt x="242" y="120"/>
                    <a:pt x="244" y="122"/>
                    <a:pt x="244" y="125"/>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6" name="Freeform 10"/>
            <p:cNvSpPr>
              <a:spLocks noEditPoints="1"/>
            </p:cNvSpPr>
            <p:nvPr/>
          </p:nvSpPr>
          <p:spPr bwMode="auto">
            <a:xfrm>
              <a:off x="4378325" y="3963987"/>
              <a:ext cx="866775" cy="633413"/>
            </a:xfrm>
            <a:custGeom>
              <a:avLst/>
              <a:gdLst/>
              <a:ahLst/>
              <a:cxnLst>
                <a:cxn ang="0">
                  <a:pos x="5" y="4"/>
                </a:cxn>
                <a:cxn ang="0">
                  <a:pos x="153" y="170"/>
                </a:cxn>
                <a:cxn ang="0">
                  <a:pos x="146" y="161"/>
                </a:cxn>
                <a:cxn ang="0">
                  <a:pos x="26" y="21"/>
                </a:cxn>
                <a:cxn ang="0">
                  <a:pos x="76" y="52"/>
                </a:cxn>
                <a:cxn ang="0">
                  <a:pos x="94" y="70"/>
                </a:cxn>
                <a:cxn ang="0">
                  <a:pos x="110" y="81"/>
                </a:cxn>
                <a:cxn ang="0">
                  <a:pos x="100" y="82"/>
                </a:cxn>
                <a:cxn ang="0">
                  <a:pos x="130" y="80"/>
                </a:cxn>
                <a:cxn ang="0">
                  <a:pos x="40" y="139"/>
                </a:cxn>
                <a:cxn ang="0">
                  <a:pos x="81" y="138"/>
                </a:cxn>
                <a:cxn ang="0">
                  <a:pos x="33" y="21"/>
                </a:cxn>
                <a:cxn ang="0">
                  <a:pos x="78" y="62"/>
                </a:cxn>
                <a:cxn ang="0">
                  <a:pos x="94" y="101"/>
                </a:cxn>
                <a:cxn ang="0">
                  <a:pos x="56" y="155"/>
                </a:cxn>
                <a:cxn ang="0">
                  <a:pos x="14" y="140"/>
                </a:cxn>
                <a:cxn ang="0">
                  <a:pos x="7" y="143"/>
                </a:cxn>
                <a:cxn ang="0">
                  <a:pos x="10" y="141"/>
                </a:cxn>
                <a:cxn ang="0">
                  <a:pos x="7" y="103"/>
                </a:cxn>
                <a:cxn ang="0">
                  <a:pos x="70" y="140"/>
                </a:cxn>
                <a:cxn ang="0">
                  <a:pos x="84" y="127"/>
                </a:cxn>
                <a:cxn ang="0">
                  <a:pos x="53" y="151"/>
                </a:cxn>
                <a:cxn ang="0">
                  <a:pos x="133" y="137"/>
                </a:cxn>
                <a:cxn ang="0">
                  <a:pos x="134" y="154"/>
                </a:cxn>
                <a:cxn ang="0">
                  <a:pos x="177" y="135"/>
                </a:cxn>
                <a:cxn ang="0">
                  <a:pos x="151" y="152"/>
                </a:cxn>
                <a:cxn ang="0">
                  <a:pos x="25" y="56"/>
                </a:cxn>
                <a:cxn ang="0">
                  <a:pos x="233" y="125"/>
                </a:cxn>
                <a:cxn ang="0">
                  <a:pos x="179" y="138"/>
                </a:cxn>
                <a:cxn ang="0">
                  <a:pos x="16" y="99"/>
                </a:cxn>
                <a:cxn ang="0">
                  <a:pos x="2" y="99"/>
                </a:cxn>
                <a:cxn ang="0">
                  <a:pos x="33" y="29"/>
                </a:cxn>
                <a:cxn ang="0">
                  <a:pos x="15" y="55"/>
                </a:cxn>
                <a:cxn ang="0">
                  <a:pos x="169" y="127"/>
                </a:cxn>
                <a:cxn ang="0">
                  <a:pos x="183" y="123"/>
                </a:cxn>
                <a:cxn ang="0">
                  <a:pos x="172" y="126"/>
                </a:cxn>
                <a:cxn ang="0">
                  <a:pos x="40" y="66"/>
                </a:cxn>
                <a:cxn ang="0">
                  <a:pos x="54" y="143"/>
                </a:cxn>
                <a:cxn ang="0">
                  <a:pos x="103" y="92"/>
                </a:cxn>
                <a:cxn ang="0">
                  <a:pos x="86" y="78"/>
                </a:cxn>
                <a:cxn ang="0">
                  <a:pos x="43" y="35"/>
                </a:cxn>
                <a:cxn ang="0">
                  <a:pos x="73" y="67"/>
                </a:cxn>
                <a:cxn ang="0">
                  <a:pos x="54" y="65"/>
                </a:cxn>
                <a:cxn ang="0">
                  <a:pos x="76" y="134"/>
                </a:cxn>
                <a:cxn ang="0">
                  <a:pos x="111" y="142"/>
                </a:cxn>
                <a:cxn ang="0">
                  <a:pos x="160" y="132"/>
                </a:cxn>
                <a:cxn ang="0">
                  <a:pos x="143" y="132"/>
                </a:cxn>
                <a:cxn ang="0">
                  <a:pos x="90" y="118"/>
                </a:cxn>
                <a:cxn ang="0">
                  <a:pos x="121" y="67"/>
                </a:cxn>
                <a:cxn ang="0">
                  <a:pos x="118" y="81"/>
                </a:cxn>
                <a:cxn ang="0">
                  <a:pos x="105" y="89"/>
                </a:cxn>
                <a:cxn ang="0">
                  <a:pos x="32" y="69"/>
                </a:cxn>
                <a:cxn ang="0">
                  <a:pos x="14" y="27"/>
                </a:cxn>
                <a:cxn ang="0">
                  <a:pos x="152" y="128"/>
                </a:cxn>
                <a:cxn ang="0">
                  <a:pos x="206" y="120"/>
                </a:cxn>
                <a:cxn ang="0">
                  <a:pos x="18" y="104"/>
                </a:cxn>
                <a:cxn ang="0">
                  <a:pos x="110" y="76"/>
                </a:cxn>
                <a:cxn ang="0">
                  <a:pos x="90" y="77"/>
                </a:cxn>
                <a:cxn ang="0">
                  <a:pos x="3" y="6"/>
                </a:cxn>
                <a:cxn ang="0">
                  <a:pos x="131" y="69"/>
                </a:cxn>
                <a:cxn ang="0">
                  <a:pos x="167" y="72"/>
                </a:cxn>
                <a:cxn ang="0">
                  <a:pos x="174" y="81"/>
                </a:cxn>
                <a:cxn ang="0">
                  <a:pos x="176" y="74"/>
                </a:cxn>
              </a:cxnLst>
              <a:rect l="0" t="0" r="r" b="b"/>
              <a:pathLst>
                <a:path w="235" h="172">
                  <a:moveTo>
                    <a:pt x="175" y="142"/>
                  </a:moveTo>
                  <a:cubicBezTo>
                    <a:pt x="175" y="138"/>
                    <a:pt x="171" y="135"/>
                    <a:pt x="167" y="135"/>
                  </a:cubicBezTo>
                  <a:cubicBezTo>
                    <a:pt x="163" y="135"/>
                    <a:pt x="160" y="138"/>
                    <a:pt x="160" y="142"/>
                  </a:cubicBezTo>
                  <a:cubicBezTo>
                    <a:pt x="160" y="146"/>
                    <a:pt x="163" y="149"/>
                    <a:pt x="167" y="149"/>
                  </a:cubicBezTo>
                  <a:cubicBezTo>
                    <a:pt x="171" y="149"/>
                    <a:pt x="174" y="146"/>
                    <a:pt x="175" y="142"/>
                  </a:cubicBezTo>
                  <a:close/>
                  <a:moveTo>
                    <a:pt x="113" y="121"/>
                  </a:moveTo>
                  <a:cubicBezTo>
                    <a:pt x="113" y="118"/>
                    <a:pt x="111" y="116"/>
                    <a:pt x="108" y="116"/>
                  </a:cubicBezTo>
                  <a:cubicBezTo>
                    <a:pt x="105" y="116"/>
                    <a:pt x="103" y="118"/>
                    <a:pt x="103" y="121"/>
                  </a:cubicBezTo>
                  <a:cubicBezTo>
                    <a:pt x="103" y="124"/>
                    <a:pt x="105" y="126"/>
                    <a:pt x="108" y="126"/>
                  </a:cubicBezTo>
                  <a:cubicBezTo>
                    <a:pt x="111" y="127"/>
                    <a:pt x="113" y="124"/>
                    <a:pt x="113" y="121"/>
                  </a:cubicBezTo>
                  <a:close/>
                  <a:moveTo>
                    <a:pt x="9" y="4"/>
                  </a:moveTo>
                  <a:cubicBezTo>
                    <a:pt x="9" y="3"/>
                    <a:pt x="8" y="2"/>
                    <a:pt x="7" y="2"/>
                  </a:cubicBezTo>
                  <a:cubicBezTo>
                    <a:pt x="6" y="2"/>
                    <a:pt x="5" y="3"/>
                    <a:pt x="5" y="4"/>
                  </a:cubicBezTo>
                  <a:cubicBezTo>
                    <a:pt x="5" y="5"/>
                    <a:pt x="6" y="6"/>
                    <a:pt x="7" y="6"/>
                  </a:cubicBezTo>
                  <a:cubicBezTo>
                    <a:pt x="8" y="6"/>
                    <a:pt x="9" y="5"/>
                    <a:pt x="9" y="4"/>
                  </a:cubicBezTo>
                  <a:close/>
                  <a:moveTo>
                    <a:pt x="17" y="108"/>
                  </a:moveTo>
                  <a:cubicBezTo>
                    <a:pt x="17" y="107"/>
                    <a:pt x="16" y="106"/>
                    <a:pt x="15" y="106"/>
                  </a:cubicBezTo>
                  <a:cubicBezTo>
                    <a:pt x="14" y="106"/>
                    <a:pt x="13" y="107"/>
                    <a:pt x="13" y="108"/>
                  </a:cubicBezTo>
                  <a:cubicBezTo>
                    <a:pt x="13" y="109"/>
                    <a:pt x="14" y="110"/>
                    <a:pt x="15" y="110"/>
                  </a:cubicBezTo>
                  <a:cubicBezTo>
                    <a:pt x="16" y="110"/>
                    <a:pt x="17" y="109"/>
                    <a:pt x="17" y="108"/>
                  </a:cubicBezTo>
                  <a:close/>
                  <a:moveTo>
                    <a:pt x="184" y="115"/>
                  </a:moveTo>
                  <a:cubicBezTo>
                    <a:pt x="184" y="114"/>
                    <a:pt x="183" y="113"/>
                    <a:pt x="182" y="113"/>
                  </a:cubicBezTo>
                  <a:cubicBezTo>
                    <a:pt x="181" y="113"/>
                    <a:pt x="180" y="113"/>
                    <a:pt x="180" y="115"/>
                  </a:cubicBezTo>
                  <a:cubicBezTo>
                    <a:pt x="180" y="116"/>
                    <a:pt x="181" y="116"/>
                    <a:pt x="182" y="116"/>
                  </a:cubicBezTo>
                  <a:cubicBezTo>
                    <a:pt x="183" y="116"/>
                    <a:pt x="184" y="116"/>
                    <a:pt x="184" y="115"/>
                  </a:cubicBezTo>
                  <a:close/>
                  <a:moveTo>
                    <a:pt x="153" y="170"/>
                  </a:moveTo>
                  <a:cubicBezTo>
                    <a:pt x="153" y="169"/>
                    <a:pt x="153" y="168"/>
                    <a:pt x="152" y="168"/>
                  </a:cubicBezTo>
                  <a:cubicBezTo>
                    <a:pt x="151" y="168"/>
                    <a:pt x="150" y="169"/>
                    <a:pt x="150" y="170"/>
                  </a:cubicBezTo>
                  <a:cubicBezTo>
                    <a:pt x="150" y="171"/>
                    <a:pt x="150" y="172"/>
                    <a:pt x="151" y="172"/>
                  </a:cubicBezTo>
                  <a:cubicBezTo>
                    <a:pt x="153" y="172"/>
                    <a:pt x="153" y="171"/>
                    <a:pt x="153" y="170"/>
                  </a:cubicBezTo>
                  <a:close/>
                  <a:moveTo>
                    <a:pt x="155" y="164"/>
                  </a:moveTo>
                  <a:cubicBezTo>
                    <a:pt x="155" y="162"/>
                    <a:pt x="153" y="161"/>
                    <a:pt x="151" y="161"/>
                  </a:cubicBezTo>
                  <a:cubicBezTo>
                    <a:pt x="149" y="161"/>
                    <a:pt x="148" y="162"/>
                    <a:pt x="148" y="164"/>
                  </a:cubicBezTo>
                  <a:cubicBezTo>
                    <a:pt x="148" y="166"/>
                    <a:pt x="149" y="167"/>
                    <a:pt x="151" y="168"/>
                  </a:cubicBezTo>
                  <a:cubicBezTo>
                    <a:pt x="153" y="168"/>
                    <a:pt x="154" y="166"/>
                    <a:pt x="155" y="164"/>
                  </a:cubicBezTo>
                  <a:close/>
                  <a:moveTo>
                    <a:pt x="148" y="159"/>
                  </a:moveTo>
                  <a:cubicBezTo>
                    <a:pt x="148" y="158"/>
                    <a:pt x="147" y="157"/>
                    <a:pt x="146" y="157"/>
                  </a:cubicBezTo>
                  <a:cubicBezTo>
                    <a:pt x="145" y="157"/>
                    <a:pt x="144" y="158"/>
                    <a:pt x="144" y="159"/>
                  </a:cubicBezTo>
                  <a:cubicBezTo>
                    <a:pt x="144" y="160"/>
                    <a:pt x="145" y="161"/>
                    <a:pt x="146" y="161"/>
                  </a:cubicBezTo>
                  <a:cubicBezTo>
                    <a:pt x="147" y="161"/>
                    <a:pt x="148" y="160"/>
                    <a:pt x="148" y="159"/>
                  </a:cubicBezTo>
                  <a:close/>
                  <a:moveTo>
                    <a:pt x="130" y="138"/>
                  </a:moveTo>
                  <a:cubicBezTo>
                    <a:pt x="130" y="137"/>
                    <a:pt x="128" y="135"/>
                    <a:pt x="127" y="135"/>
                  </a:cubicBezTo>
                  <a:cubicBezTo>
                    <a:pt x="125" y="135"/>
                    <a:pt x="123" y="136"/>
                    <a:pt x="123" y="138"/>
                  </a:cubicBezTo>
                  <a:cubicBezTo>
                    <a:pt x="123" y="140"/>
                    <a:pt x="124" y="142"/>
                    <a:pt x="126" y="142"/>
                  </a:cubicBezTo>
                  <a:cubicBezTo>
                    <a:pt x="128" y="142"/>
                    <a:pt x="130" y="140"/>
                    <a:pt x="130" y="138"/>
                  </a:cubicBezTo>
                  <a:close/>
                  <a:moveTo>
                    <a:pt x="121" y="148"/>
                  </a:moveTo>
                  <a:cubicBezTo>
                    <a:pt x="121" y="147"/>
                    <a:pt x="120" y="146"/>
                    <a:pt x="119" y="146"/>
                  </a:cubicBezTo>
                  <a:cubicBezTo>
                    <a:pt x="118" y="146"/>
                    <a:pt x="118" y="147"/>
                    <a:pt x="117" y="148"/>
                  </a:cubicBezTo>
                  <a:cubicBezTo>
                    <a:pt x="117" y="149"/>
                    <a:pt x="118" y="150"/>
                    <a:pt x="119" y="150"/>
                  </a:cubicBezTo>
                  <a:cubicBezTo>
                    <a:pt x="120" y="150"/>
                    <a:pt x="121" y="149"/>
                    <a:pt x="121" y="148"/>
                  </a:cubicBezTo>
                  <a:close/>
                  <a:moveTo>
                    <a:pt x="28" y="23"/>
                  </a:moveTo>
                  <a:cubicBezTo>
                    <a:pt x="28" y="22"/>
                    <a:pt x="27" y="21"/>
                    <a:pt x="26" y="21"/>
                  </a:cubicBezTo>
                  <a:cubicBezTo>
                    <a:pt x="25" y="21"/>
                    <a:pt x="24" y="22"/>
                    <a:pt x="24" y="23"/>
                  </a:cubicBezTo>
                  <a:cubicBezTo>
                    <a:pt x="24" y="24"/>
                    <a:pt x="25" y="25"/>
                    <a:pt x="26" y="25"/>
                  </a:cubicBezTo>
                  <a:cubicBezTo>
                    <a:pt x="27" y="25"/>
                    <a:pt x="28" y="24"/>
                    <a:pt x="28" y="23"/>
                  </a:cubicBezTo>
                  <a:close/>
                  <a:moveTo>
                    <a:pt x="25" y="27"/>
                  </a:moveTo>
                  <a:cubicBezTo>
                    <a:pt x="25" y="26"/>
                    <a:pt x="24" y="25"/>
                    <a:pt x="23" y="25"/>
                  </a:cubicBezTo>
                  <a:cubicBezTo>
                    <a:pt x="22" y="25"/>
                    <a:pt x="21" y="26"/>
                    <a:pt x="21" y="27"/>
                  </a:cubicBezTo>
                  <a:cubicBezTo>
                    <a:pt x="21" y="28"/>
                    <a:pt x="22" y="29"/>
                    <a:pt x="23" y="29"/>
                  </a:cubicBezTo>
                  <a:cubicBezTo>
                    <a:pt x="24" y="29"/>
                    <a:pt x="25" y="28"/>
                    <a:pt x="25" y="27"/>
                  </a:cubicBezTo>
                  <a:close/>
                  <a:moveTo>
                    <a:pt x="76" y="52"/>
                  </a:moveTo>
                  <a:cubicBezTo>
                    <a:pt x="76" y="51"/>
                    <a:pt x="75" y="50"/>
                    <a:pt x="74" y="50"/>
                  </a:cubicBezTo>
                  <a:cubicBezTo>
                    <a:pt x="73" y="50"/>
                    <a:pt x="73" y="51"/>
                    <a:pt x="72" y="52"/>
                  </a:cubicBezTo>
                  <a:cubicBezTo>
                    <a:pt x="72" y="53"/>
                    <a:pt x="73" y="54"/>
                    <a:pt x="74" y="54"/>
                  </a:cubicBezTo>
                  <a:cubicBezTo>
                    <a:pt x="75" y="54"/>
                    <a:pt x="76" y="53"/>
                    <a:pt x="76" y="52"/>
                  </a:cubicBezTo>
                  <a:close/>
                  <a:moveTo>
                    <a:pt x="85" y="61"/>
                  </a:moveTo>
                  <a:cubicBezTo>
                    <a:pt x="85" y="60"/>
                    <a:pt x="85" y="59"/>
                    <a:pt x="84" y="59"/>
                  </a:cubicBezTo>
                  <a:cubicBezTo>
                    <a:pt x="83" y="59"/>
                    <a:pt x="82" y="60"/>
                    <a:pt x="82" y="61"/>
                  </a:cubicBezTo>
                  <a:cubicBezTo>
                    <a:pt x="82" y="62"/>
                    <a:pt x="83" y="63"/>
                    <a:pt x="84" y="63"/>
                  </a:cubicBezTo>
                  <a:cubicBezTo>
                    <a:pt x="85" y="63"/>
                    <a:pt x="85" y="62"/>
                    <a:pt x="85" y="61"/>
                  </a:cubicBezTo>
                  <a:close/>
                  <a:moveTo>
                    <a:pt x="92" y="66"/>
                  </a:moveTo>
                  <a:cubicBezTo>
                    <a:pt x="92" y="65"/>
                    <a:pt x="91" y="64"/>
                    <a:pt x="90" y="64"/>
                  </a:cubicBezTo>
                  <a:cubicBezTo>
                    <a:pt x="89" y="64"/>
                    <a:pt x="88" y="65"/>
                    <a:pt x="88" y="66"/>
                  </a:cubicBezTo>
                  <a:cubicBezTo>
                    <a:pt x="88" y="67"/>
                    <a:pt x="89" y="68"/>
                    <a:pt x="90" y="68"/>
                  </a:cubicBezTo>
                  <a:cubicBezTo>
                    <a:pt x="91" y="68"/>
                    <a:pt x="92" y="67"/>
                    <a:pt x="92" y="66"/>
                  </a:cubicBezTo>
                  <a:close/>
                  <a:moveTo>
                    <a:pt x="97" y="70"/>
                  </a:moveTo>
                  <a:cubicBezTo>
                    <a:pt x="97" y="69"/>
                    <a:pt x="97" y="68"/>
                    <a:pt x="96" y="68"/>
                  </a:cubicBezTo>
                  <a:cubicBezTo>
                    <a:pt x="94" y="68"/>
                    <a:pt x="94" y="69"/>
                    <a:pt x="94" y="70"/>
                  </a:cubicBezTo>
                  <a:cubicBezTo>
                    <a:pt x="94" y="71"/>
                    <a:pt x="94" y="72"/>
                    <a:pt x="95" y="72"/>
                  </a:cubicBezTo>
                  <a:cubicBezTo>
                    <a:pt x="96" y="72"/>
                    <a:pt x="97" y="71"/>
                    <a:pt x="97" y="70"/>
                  </a:cubicBezTo>
                  <a:close/>
                  <a:moveTo>
                    <a:pt x="95" y="80"/>
                  </a:moveTo>
                  <a:cubicBezTo>
                    <a:pt x="95" y="79"/>
                    <a:pt x="94" y="78"/>
                    <a:pt x="93" y="78"/>
                  </a:cubicBezTo>
                  <a:cubicBezTo>
                    <a:pt x="92" y="78"/>
                    <a:pt x="91" y="79"/>
                    <a:pt x="91" y="80"/>
                  </a:cubicBezTo>
                  <a:cubicBezTo>
                    <a:pt x="91" y="81"/>
                    <a:pt x="92" y="82"/>
                    <a:pt x="93" y="82"/>
                  </a:cubicBezTo>
                  <a:cubicBezTo>
                    <a:pt x="94" y="82"/>
                    <a:pt x="95" y="81"/>
                    <a:pt x="95" y="80"/>
                  </a:cubicBezTo>
                  <a:close/>
                  <a:moveTo>
                    <a:pt x="104" y="85"/>
                  </a:moveTo>
                  <a:cubicBezTo>
                    <a:pt x="104" y="84"/>
                    <a:pt x="104" y="83"/>
                    <a:pt x="103" y="83"/>
                  </a:cubicBezTo>
                  <a:cubicBezTo>
                    <a:pt x="102" y="83"/>
                    <a:pt x="101" y="84"/>
                    <a:pt x="101" y="85"/>
                  </a:cubicBezTo>
                  <a:cubicBezTo>
                    <a:pt x="101" y="86"/>
                    <a:pt x="101" y="87"/>
                    <a:pt x="102" y="87"/>
                  </a:cubicBezTo>
                  <a:cubicBezTo>
                    <a:pt x="104" y="87"/>
                    <a:pt x="104" y="86"/>
                    <a:pt x="104" y="85"/>
                  </a:cubicBezTo>
                  <a:close/>
                  <a:moveTo>
                    <a:pt x="110" y="81"/>
                  </a:moveTo>
                  <a:cubicBezTo>
                    <a:pt x="110" y="80"/>
                    <a:pt x="109" y="79"/>
                    <a:pt x="108" y="79"/>
                  </a:cubicBezTo>
                  <a:cubicBezTo>
                    <a:pt x="107" y="79"/>
                    <a:pt x="106" y="80"/>
                    <a:pt x="106" y="81"/>
                  </a:cubicBezTo>
                  <a:cubicBezTo>
                    <a:pt x="106" y="82"/>
                    <a:pt x="107" y="83"/>
                    <a:pt x="108" y="83"/>
                  </a:cubicBezTo>
                  <a:cubicBezTo>
                    <a:pt x="109" y="83"/>
                    <a:pt x="110" y="82"/>
                    <a:pt x="110" y="81"/>
                  </a:cubicBezTo>
                  <a:close/>
                  <a:moveTo>
                    <a:pt x="116" y="75"/>
                  </a:moveTo>
                  <a:cubicBezTo>
                    <a:pt x="116" y="74"/>
                    <a:pt x="115" y="74"/>
                    <a:pt x="114" y="73"/>
                  </a:cubicBezTo>
                  <a:cubicBezTo>
                    <a:pt x="113" y="73"/>
                    <a:pt x="112" y="74"/>
                    <a:pt x="112" y="75"/>
                  </a:cubicBezTo>
                  <a:cubicBezTo>
                    <a:pt x="112" y="76"/>
                    <a:pt x="113" y="77"/>
                    <a:pt x="114" y="77"/>
                  </a:cubicBezTo>
                  <a:cubicBezTo>
                    <a:pt x="115" y="77"/>
                    <a:pt x="116" y="76"/>
                    <a:pt x="116" y="75"/>
                  </a:cubicBezTo>
                  <a:close/>
                  <a:moveTo>
                    <a:pt x="105" y="77"/>
                  </a:moveTo>
                  <a:cubicBezTo>
                    <a:pt x="106" y="74"/>
                    <a:pt x="103" y="72"/>
                    <a:pt x="100" y="71"/>
                  </a:cubicBezTo>
                  <a:cubicBezTo>
                    <a:pt x="97" y="71"/>
                    <a:pt x="95" y="74"/>
                    <a:pt x="95" y="77"/>
                  </a:cubicBezTo>
                  <a:cubicBezTo>
                    <a:pt x="95" y="80"/>
                    <a:pt x="97" y="82"/>
                    <a:pt x="100" y="82"/>
                  </a:cubicBezTo>
                  <a:cubicBezTo>
                    <a:pt x="103" y="82"/>
                    <a:pt x="105" y="80"/>
                    <a:pt x="105" y="77"/>
                  </a:cubicBezTo>
                  <a:close/>
                  <a:moveTo>
                    <a:pt x="153" y="77"/>
                  </a:moveTo>
                  <a:cubicBezTo>
                    <a:pt x="153" y="76"/>
                    <a:pt x="153" y="75"/>
                    <a:pt x="151" y="75"/>
                  </a:cubicBezTo>
                  <a:cubicBezTo>
                    <a:pt x="150" y="75"/>
                    <a:pt x="150" y="76"/>
                    <a:pt x="150" y="77"/>
                  </a:cubicBezTo>
                  <a:cubicBezTo>
                    <a:pt x="150" y="78"/>
                    <a:pt x="150" y="79"/>
                    <a:pt x="151" y="79"/>
                  </a:cubicBezTo>
                  <a:cubicBezTo>
                    <a:pt x="152" y="79"/>
                    <a:pt x="153" y="78"/>
                    <a:pt x="153" y="77"/>
                  </a:cubicBezTo>
                  <a:close/>
                  <a:moveTo>
                    <a:pt x="138" y="71"/>
                  </a:moveTo>
                  <a:cubicBezTo>
                    <a:pt x="138" y="70"/>
                    <a:pt x="137" y="69"/>
                    <a:pt x="136" y="69"/>
                  </a:cubicBezTo>
                  <a:cubicBezTo>
                    <a:pt x="135" y="69"/>
                    <a:pt x="134" y="70"/>
                    <a:pt x="134" y="71"/>
                  </a:cubicBezTo>
                  <a:cubicBezTo>
                    <a:pt x="134" y="72"/>
                    <a:pt x="135" y="73"/>
                    <a:pt x="136" y="73"/>
                  </a:cubicBezTo>
                  <a:cubicBezTo>
                    <a:pt x="137" y="73"/>
                    <a:pt x="138" y="72"/>
                    <a:pt x="138" y="71"/>
                  </a:cubicBezTo>
                  <a:close/>
                  <a:moveTo>
                    <a:pt x="132" y="82"/>
                  </a:moveTo>
                  <a:cubicBezTo>
                    <a:pt x="132" y="81"/>
                    <a:pt x="131" y="80"/>
                    <a:pt x="130" y="80"/>
                  </a:cubicBezTo>
                  <a:cubicBezTo>
                    <a:pt x="129" y="80"/>
                    <a:pt x="128" y="81"/>
                    <a:pt x="128" y="82"/>
                  </a:cubicBezTo>
                  <a:cubicBezTo>
                    <a:pt x="128" y="83"/>
                    <a:pt x="129" y="84"/>
                    <a:pt x="130" y="84"/>
                  </a:cubicBezTo>
                  <a:cubicBezTo>
                    <a:pt x="131" y="84"/>
                    <a:pt x="132" y="83"/>
                    <a:pt x="132" y="82"/>
                  </a:cubicBezTo>
                  <a:close/>
                  <a:moveTo>
                    <a:pt x="17" y="116"/>
                  </a:moveTo>
                  <a:cubicBezTo>
                    <a:pt x="17" y="115"/>
                    <a:pt x="17" y="114"/>
                    <a:pt x="16" y="114"/>
                  </a:cubicBezTo>
                  <a:cubicBezTo>
                    <a:pt x="15" y="114"/>
                    <a:pt x="14" y="114"/>
                    <a:pt x="14" y="115"/>
                  </a:cubicBezTo>
                  <a:cubicBezTo>
                    <a:pt x="14" y="117"/>
                    <a:pt x="14" y="117"/>
                    <a:pt x="15" y="117"/>
                  </a:cubicBezTo>
                  <a:cubicBezTo>
                    <a:pt x="16" y="117"/>
                    <a:pt x="17" y="117"/>
                    <a:pt x="17" y="116"/>
                  </a:cubicBezTo>
                  <a:close/>
                  <a:moveTo>
                    <a:pt x="40" y="139"/>
                  </a:moveTo>
                  <a:cubicBezTo>
                    <a:pt x="40" y="138"/>
                    <a:pt x="39" y="137"/>
                    <a:pt x="38" y="137"/>
                  </a:cubicBezTo>
                  <a:cubicBezTo>
                    <a:pt x="37" y="137"/>
                    <a:pt x="36" y="138"/>
                    <a:pt x="36" y="139"/>
                  </a:cubicBezTo>
                  <a:cubicBezTo>
                    <a:pt x="36" y="140"/>
                    <a:pt x="37" y="141"/>
                    <a:pt x="38" y="141"/>
                  </a:cubicBezTo>
                  <a:cubicBezTo>
                    <a:pt x="39" y="141"/>
                    <a:pt x="40" y="140"/>
                    <a:pt x="40" y="139"/>
                  </a:cubicBezTo>
                  <a:close/>
                  <a:moveTo>
                    <a:pt x="33" y="134"/>
                  </a:moveTo>
                  <a:cubicBezTo>
                    <a:pt x="33" y="133"/>
                    <a:pt x="32" y="132"/>
                    <a:pt x="31" y="132"/>
                  </a:cubicBezTo>
                  <a:cubicBezTo>
                    <a:pt x="30" y="132"/>
                    <a:pt x="29" y="133"/>
                    <a:pt x="29" y="134"/>
                  </a:cubicBezTo>
                  <a:cubicBezTo>
                    <a:pt x="29" y="135"/>
                    <a:pt x="30" y="136"/>
                    <a:pt x="31" y="136"/>
                  </a:cubicBezTo>
                  <a:cubicBezTo>
                    <a:pt x="32" y="136"/>
                    <a:pt x="33" y="135"/>
                    <a:pt x="33" y="134"/>
                  </a:cubicBezTo>
                  <a:close/>
                  <a:moveTo>
                    <a:pt x="92" y="136"/>
                  </a:moveTo>
                  <a:cubicBezTo>
                    <a:pt x="92" y="135"/>
                    <a:pt x="91" y="134"/>
                    <a:pt x="90" y="134"/>
                  </a:cubicBezTo>
                  <a:cubicBezTo>
                    <a:pt x="89" y="134"/>
                    <a:pt x="89" y="135"/>
                    <a:pt x="89" y="136"/>
                  </a:cubicBezTo>
                  <a:cubicBezTo>
                    <a:pt x="88" y="137"/>
                    <a:pt x="89" y="138"/>
                    <a:pt x="90" y="138"/>
                  </a:cubicBezTo>
                  <a:cubicBezTo>
                    <a:pt x="91" y="138"/>
                    <a:pt x="92" y="137"/>
                    <a:pt x="92" y="136"/>
                  </a:cubicBezTo>
                  <a:close/>
                  <a:moveTo>
                    <a:pt x="88" y="138"/>
                  </a:moveTo>
                  <a:cubicBezTo>
                    <a:pt x="88" y="137"/>
                    <a:pt x="86" y="135"/>
                    <a:pt x="84" y="135"/>
                  </a:cubicBezTo>
                  <a:cubicBezTo>
                    <a:pt x="82" y="135"/>
                    <a:pt x="81" y="136"/>
                    <a:pt x="81" y="138"/>
                  </a:cubicBezTo>
                  <a:cubicBezTo>
                    <a:pt x="81" y="140"/>
                    <a:pt x="82" y="142"/>
                    <a:pt x="84" y="142"/>
                  </a:cubicBezTo>
                  <a:cubicBezTo>
                    <a:pt x="86" y="142"/>
                    <a:pt x="88" y="140"/>
                    <a:pt x="88" y="138"/>
                  </a:cubicBezTo>
                  <a:close/>
                  <a:moveTo>
                    <a:pt x="187" y="109"/>
                  </a:moveTo>
                  <a:cubicBezTo>
                    <a:pt x="187" y="108"/>
                    <a:pt x="187" y="107"/>
                    <a:pt x="186" y="107"/>
                  </a:cubicBezTo>
                  <a:cubicBezTo>
                    <a:pt x="185" y="107"/>
                    <a:pt x="184" y="108"/>
                    <a:pt x="184" y="109"/>
                  </a:cubicBezTo>
                  <a:cubicBezTo>
                    <a:pt x="184" y="110"/>
                    <a:pt x="184" y="111"/>
                    <a:pt x="185" y="111"/>
                  </a:cubicBezTo>
                  <a:cubicBezTo>
                    <a:pt x="186" y="111"/>
                    <a:pt x="187" y="110"/>
                    <a:pt x="187" y="109"/>
                  </a:cubicBezTo>
                  <a:close/>
                  <a:moveTo>
                    <a:pt x="204" y="108"/>
                  </a:moveTo>
                  <a:cubicBezTo>
                    <a:pt x="204" y="107"/>
                    <a:pt x="203" y="106"/>
                    <a:pt x="202" y="106"/>
                  </a:cubicBezTo>
                  <a:cubicBezTo>
                    <a:pt x="201" y="106"/>
                    <a:pt x="200" y="106"/>
                    <a:pt x="200" y="107"/>
                  </a:cubicBezTo>
                  <a:cubicBezTo>
                    <a:pt x="200" y="109"/>
                    <a:pt x="201" y="109"/>
                    <a:pt x="202" y="109"/>
                  </a:cubicBezTo>
                  <a:cubicBezTo>
                    <a:pt x="203" y="109"/>
                    <a:pt x="204" y="109"/>
                    <a:pt x="204" y="108"/>
                  </a:cubicBezTo>
                  <a:close/>
                  <a:moveTo>
                    <a:pt x="33" y="21"/>
                  </a:moveTo>
                  <a:cubicBezTo>
                    <a:pt x="33" y="20"/>
                    <a:pt x="32" y="19"/>
                    <a:pt x="31" y="19"/>
                  </a:cubicBezTo>
                  <a:cubicBezTo>
                    <a:pt x="30" y="19"/>
                    <a:pt x="29" y="20"/>
                    <a:pt x="29" y="21"/>
                  </a:cubicBezTo>
                  <a:cubicBezTo>
                    <a:pt x="29" y="22"/>
                    <a:pt x="30" y="23"/>
                    <a:pt x="31" y="23"/>
                  </a:cubicBezTo>
                  <a:cubicBezTo>
                    <a:pt x="32" y="23"/>
                    <a:pt x="33" y="22"/>
                    <a:pt x="33" y="21"/>
                  </a:cubicBezTo>
                  <a:close/>
                  <a:moveTo>
                    <a:pt x="54" y="47"/>
                  </a:moveTo>
                  <a:cubicBezTo>
                    <a:pt x="54" y="45"/>
                    <a:pt x="52" y="44"/>
                    <a:pt x="50" y="44"/>
                  </a:cubicBezTo>
                  <a:cubicBezTo>
                    <a:pt x="48" y="44"/>
                    <a:pt x="47" y="45"/>
                    <a:pt x="47" y="47"/>
                  </a:cubicBezTo>
                  <a:cubicBezTo>
                    <a:pt x="47" y="49"/>
                    <a:pt x="48" y="50"/>
                    <a:pt x="50" y="51"/>
                  </a:cubicBezTo>
                  <a:cubicBezTo>
                    <a:pt x="52" y="51"/>
                    <a:pt x="54" y="49"/>
                    <a:pt x="54" y="47"/>
                  </a:cubicBezTo>
                  <a:close/>
                  <a:moveTo>
                    <a:pt x="81" y="59"/>
                  </a:moveTo>
                  <a:cubicBezTo>
                    <a:pt x="81" y="57"/>
                    <a:pt x="80" y="55"/>
                    <a:pt x="78" y="55"/>
                  </a:cubicBezTo>
                  <a:cubicBezTo>
                    <a:pt x="76" y="55"/>
                    <a:pt x="75" y="57"/>
                    <a:pt x="75" y="58"/>
                  </a:cubicBezTo>
                  <a:cubicBezTo>
                    <a:pt x="74" y="60"/>
                    <a:pt x="76" y="62"/>
                    <a:pt x="78" y="62"/>
                  </a:cubicBezTo>
                  <a:cubicBezTo>
                    <a:pt x="80" y="62"/>
                    <a:pt x="81" y="61"/>
                    <a:pt x="81" y="59"/>
                  </a:cubicBezTo>
                  <a:close/>
                  <a:moveTo>
                    <a:pt x="133" y="108"/>
                  </a:moveTo>
                  <a:cubicBezTo>
                    <a:pt x="133" y="106"/>
                    <a:pt x="131" y="105"/>
                    <a:pt x="130" y="105"/>
                  </a:cubicBezTo>
                  <a:cubicBezTo>
                    <a:pt x="128" y="105"/>
                    <a:pt x="126" y="106"/>
                    <a:pt x="126" y="108"/>
                  </a:cubicBezTo>
                  <a:cubicBezTo>
                    <a:pt x="126" y="110"/>
                    <a:pt x="127" y="111"/>
                    <a:pt x="129" y="111"/>
                  </a:cubicBezTo>
                  <a:cubicBezTo>
                    <a:pt x="131" y="112"/>
                    <a:pt x="133" y="110"/>
                    <a:pt x="133" y="108"/>
                  </a:cubicBezTo>
                  <a:close/>
                  <a:moveTo>
                    <a:pt x="94" y="111"/>
                  </a:moveTo>
                  <a:cubicBezTo>
                    <a:pt x="94" y="110"/>
                    <a:pt x="93" y="110"/>
                    <a:pt x="92" y="110"/>
                  </a:cubicBezTo>
                  <a:cubicBezTo>
                    <a:pt x="91" y="110"/>
                    <a:pt x="90" y="110"/>
                    <a:pt x="90" y="111"/>
                  </a:cubicBezTo>
                  <a:cubicBezTo>
                    <a:pt x="90" y="112"/>
                    <a:pt x="91" y="113"/>
                    <a:pt x="92" y="113"/>
                  </a:cubicBezTo>
                  <a:cubicBezTo>
                    <a:pt x="93" y="113"/>
                    <a:pt x="94" y="112"/>
                    <a:pt x="94" y="111"/>
                  </a:cubicBezTo>
                  <a:close/>
                  <a:moveTo>
                    <a:pt x="96" y="103"/>
                  </a:moveTo>
                  <a:cubicBezTo>
                    <a:pt x="96" y="102"/>
                    <a:pt x="95" y="101"/>
                    <a:pt x="94" y="101"/>
                  </a:cubicBezTo>
                  <a:cubicBezTo>
                    <a:pt x="93" y="101"/>
                    <a:pt x="92" y="101"/>
                    <a:pt x="92" y="102"/>
                  </a:cubicBezTo>
                  <a:cubicBezTo>
                    <a:pt x="92" y="103"/>
                    <a:pt x="93" y="104"/>
                    <a:pt x="94" y="104"/>
                  </a:cubicBezTo>
                  <a:cubicBezTo>
                    <a:pt x="95" y="104"/>
                    <a:pt x="96" y="104"/>
                    <a:pt x="96" y="103"/>
                  </a:cubicBezTo>
                  <a:close/>
                  <a:moveTo>
                    <a:pt x="105" y="110"/>
                  </a:moveTo>
                  <a:cubicBezTo>
                    <a:pt x="105" y="107"/>
                    <a:pt x="103" y="104"/>
                    <a:pt x="100" y="104"/>
                  </a:cubicBezTo>
                  <a:cubicBezTo>
                    <a:pt x="97" y="104"/>
                    <a:pt x="95" y="107"/>
                    <a:pt x="95" y="109"/>
                  </a:cubicBezTo>
                  <a:cubicBezTo>
                    <a:pt x="95" y="112"/>
                    <a:pt x="97" y="115"/>
                    <a:pt x="100" y="115"/>
                  </a:cubicBezTo>
                  <a:cubicBezTo>
                    <a:pt x="103" y="115"/>
                    <a:pt x="105" y="113"/>
                    <a:pt x="105" y="110"/>
                  </a:cubicBezTo>
                  <a:close/>
                  <a:moveTo>
                    <a:pt x="56" y="155"/>
                  </a:moveTo>
                  <a:cubicBezTo>
                    <a:pt x="56" y="154"/>
                    <a:pt x="55" y="154"/>
                    <a:pt x="54" y="154"/>
                  </a:cubicBezTo>
                  <a:cubicBezTo>
                    <a:pt x="53" y="154"/>
                    <a:pt x="52" y="154"/>
                    <a:pt x="52" y="155"/>
                  </a:cubicBezTo>
                  <a:cubicBezTo>
                    <a:pt x="52" y="156"/>
                    <a:pt x="53" y="157"/>
                    <a:pt x="54" y="157"/>
                  </a:cubicBezTo>
                  <a:cubicBezTo>
                    <a:pt x="55" y="157"/>
                    <a:pt x="56" y="157"/>
                    <a:pt x="56" y="155"/>
                  </a:cubicBezTo>
                  <a:close/>
                  <a:moveTo>
                    <a:pt x="29" y="139"/>
                  </a:moveTo>
                  <a:cubicBezTo>
                    <a:pt x="29" y="138"/>
                    <a:pt x="29" y="137"/>
                    <a:pt x="27" y="137"/>
                  </a:cubicBezTo>
                  <a:cubicBezTo>
                    <a:pt x="26" y="137"/>
                    <a:pt x="26" y="138"/>
                    <a:pt x="26" y="139"/>
                  </a:cubicBezTo>
                  <a:cubicBezTo>
                    <a:pt x="26" y="140"/>
                    <a:pt x="26" y="140"/>
                    <a:pt x="27" y="140"/>
                  </a:cubicBezTo>
                  <a:cubicBezTo>
                    <a:pt x="28" y="140"/>
                    <a:pt x="29" y="140"/>
                    <a:pt x="29" y="139"/>
                  </a:cubicBezTo>
                  <a:close/>
                  <a:moveTo>
                    <a:pt x="5" y="135"/>
                  </a:moveTo>
                  <a:cubicBezTo>
                    <a:pt x="5" y="134"/>
                    <a:pt x="4" y="133"/>
                    <a:pt x="3" y="133"/>
                  </a:cubicBezTo>
                  <a:cubicBezTo>
                    <a:pt x="2" y="133"/>
                    <a:pt x="1" y="134"/>
                    <a:pt x="1" y="135"/>
                  </a:cubicBezTo>
                  <a:cubicBezTo>
                    <a:pt x="1" y="136"/>
                    <a:pt x="2" y="137"/>
                    <a:pt x="3" y="137"/>
                  </a:cubicBezTo>
                  <a:cubicBezTo>
                    <a:pt x="4" y="137"/>
                    <a:pt x="5" y="136"/>
                    <a:pt x="5" y="135"/>
                  </a:cubicBezTo>
                  <a:close/>
                  <a:moveTo>
                    <a:pt x="18" y="140"/>
                  </a:moveTo>
                  <a:cubicBezTo>
                    <a:pt x="18" y="139"/>
                    <a:pt x="17" y="138"/>
                    <a:pt x="16" y="138"/>
                  </a:cubicBezTo>
                  <a:cubicBezTo>
                    <a:pt x="15" y="138"/>
                    <a:pt x="14" y="139"/>
                    <a:pt x="14" y="140"/>
                  </a:cubicBezTo>
                  <a:cubicBezTo>
                    <a:pt x="14" y="141"/>
                    <a:pt x="15" y="142"/>
                    <a:pt x="16" y="142"/>
                  </a:cubicBezTo>
                  <a:cubicBezTo>
                    <a:pt x="17" y="142"/>
                    <a:pt x="17" y="141"/>
                    <a:pt x="18" y="140"/>
                  </a:cubicBezTo>
                  <a:close/>
                  <a:moveTo>
                    <a:pt x="5" y="116"/>
                  </a:moveTo>
                  <a:cubicBezTo>
                    <a:pt x="5" y="115"/>
                    <a:pt x="4" y="115"/>
                    <a:pt x="3" y="115"/>
                  </a:cubicBezTo>
                  <a:cubicBezTo>
                    <a:pt x="2" y="115"/>
                    <a:pt x="2" y="115"/>
                    <a:pt x="2" y="116"/>
                  </a:cubicBezTo>
                  <a:cubicBezTo>
                    <a:pt x="2" y="117"/>
                    <a:pt x="2" y="118"/>
                    <a:pt x="3" y="118"/>
                  </a:cubicBezTo>
                  <a:cubicBezTo>
                    <a:pt x="4" y="118"/>
                    <a:pt x="5" y="118"/>
                    <a:pt x="5" y="116"/>
                  </a:cubicBezTo>
                  <a:close/>
                  <a:moveTo>
                    <a:pt x="23" y="123"/>
                  </a:moveTo>
                  <a:cubicBezTo>
                    <a:pt x="23" y="122"/>
                    <a:pt x="22" y="122"/>
                    <a:pt x="21" y="122"/>
                  </a:cubicBezTo>
                  <a:cubicBezTo>
                    <a:pt x="20" y="121"/>
                    <a:pt x="19" y="122"/>
                    <a:pt x="19" y="123"/>
                  </a:cubicBezTo>
                  <a:cubicBezTo>
                    <a:pt x="19" y="124"/>
                    <a:pt x="20" y="125"/>
                    <a:pt x="21" y="125"/>
                  </a:cubicBezTo>
                  <a:cubicBezTo>
                    <a:pt x="22" y="125"/>
                    <a:pt x="23" y="124"/>
                    <a:pt x="23" y="123"/>
                  </a:cubicBezTo>
                  <a:close/>
                  <a:moveTo>
                    <a:pt x="7" y="143"/>
                  </a:moveTo>
                  <a:cubicBezTo>
                    <a:pt x="7" y="141"/>
                    <a:pt x="6" y="140"/>
                    <a:pt x="4" y="140"/>
                  </a:cubicBezTo>
                  <a:cubicBezTo>
                    <a:pt x="2" y="140"/>
                    <a:pt x="0" y="141"/>
                    <a:pt x="0" y="143"/>
                  </a:cubicBezTo>
                  <a:cubicBezTo>
                    <a:pt x="0" y="145"/>
                    <a:pt x="2" y="146"/>
                    <a:pt x="4" y="146"/>
                  </a:cubicBezTo>
                  <a:cubicBezTo>
                    <a:pt x="6" y="146"/>
                    <a:pt x="7" y="145"/>
                    <a:pt x="7" y="143"/>
                  </a:cubicBezTo>
                  <a:close/>
                  <a:moveTo>
                    <a:pt x="25" y="143"/>
                  </a:moveTo>
                  <a:cubicBezTo>
                    <a:pt x="25" y="141"/>
                    <a:pt x="23" y="140"/>
                    <a:pt x="21" y="140"/>
                  </a:cubicBezTo>
                  <a:cubicBezTo>
                    <a:pt x="20" y="139"/>
                    <a:pt x="18" y="141"/>
                    <a:pt x="18" y="143"/>
                  </a:cubicBezTo>
                  <a:cubicBezTo>
                    <a:pt x="18" y="145"/>
                    <a:pt x="19" y="146"/>
                    <a:pt x="21" y="146"/>
                  </a:cubicBezTo>
                  <a:cubicBezTo>
                    <a:pt x="23" y="146"/>
                    <a:pt x="25" y="145"/>
                    <a:pt x="25" y="143"/>
                  </a:cubicBezTo>
                  <a:close/>
                  <a:moveTo>
                    <a:pt x="13" y="138"/>
                  </a:moveTo>
                  <a:cubicBezTo>
                    <a:pt x="13" y="136"/>
                    <a:pt x="12" y="134"/>
                    <a:pt x="10" y="134"/>
                  </a:cubicBezTo>
                  <a:cubicBezTo>
                    <a:pt x="8" y="134"/>
                    <a:pt x="6" y="136"/>
                    <a:pt x="6" y="138"/>
                  </a:cubicBezTo>
                  <a:cubicBezTo>
                    <a:pt x="6" y="139"/>
                    <a:pt x="8" y="141"/>
                    <a:pt x="10" y="141"/>
                  </a:cubicBezTo>
                  <a:cubicBezTo>
                    <a:pt x="12" y="141"/>
                    <a:pt x="13" y="140"/>
                    <a:pt x="13" y="138"/>
                  </a:cubicBezTo>
                  <a:close/>
                  <a:moveTo>
                    <a:pt x="27" y="132"/>
                  </a:moveTo>
                  <a:cubicBezTo>
                    <a:pt x="27" y="129"/>
                    <a:pt x="25" y="127"/>
                    <a:pt x="22" y="127"/>
                  </a:cubicBezTo>
                  <a:cubicBezTo>
                    <a:pt x="19" y="127"/>
                    <a:pt x="16" y="129"/>
                    <a:pt x="16" y="132"/>
                  </a:cubicBezTo>
                  <a:cubicBezTo>
                    <a:pt x="16" y="135"/>
                    <a:pt x="18" y="137"/>
                    <a:pt x="21" y="137"/>
                  </a:cubicBezTo>
                  <a:cubicBezTo>
                    <a:pt x="24" y="138"/>
                    <a:pt x="27" y="135"/>
                    <a:pt x="27" y="132"/>
                  </a:cubicBezTo>
                  <a:close/>
                  <a:moveTo>
                    <a:pt x="17" y="126"/>
                  </a:moveTo>
                  <a:cubicBezTo>
                    <a:pt x="17" y="122"/>
                    <a:pt x="13" y="118"/>
                    <a:pt x="9" y="118"/>
                  </a:cubicBezTo>
                  <a:cubicBezTo>
                    <a:pt x="5" y="118"/>
                    <a:pt x="2" y="121"/>
                    <a:pt x="2" y="125"/>
                  </a:cubicBezTo>
                  <a:cubicBezTo>
                    <a:pt x="2" y="129"/>
                    <a:pt x="5" y="133"/>
                    <a:pt x="9" y="133"/>
                  </a:cubicBezTo>
                  <a:cubicBezTo>
                    <a:pt x="13" y="133"/>
                    <a:pt x="16" y="130"/>
                    <a:pt x="17" y="126"/>
                  </a:cubicBezTo>
                  <a:close/>
                  <a:moveTo>
                    <a:pt x="12" y="109"/>
                  </a:moveTo>
                  <a:cubicBezTo>
                    <a:pt x="12" y="106"/>
                    <a:pt x="10" y="103"/>
                    <a:pt x="7" y="103"/>
                  </a:cubicBezTo>
                  <a:cubicBezTo>
                    <a:pt x="4" y="103"/>
                    <a:pt x="2" y="106"/>
                    <a:pt x="1" y="109"/>
                  </a:cubicBezTo>
                  <a:cubicBezTo>
                    <a:pt x="1" y="112"/>
                    <a:pt x="4" y="114"/>
                    <a:pt x="7" y="114"/>
                  </a:cubicBezTo>
                  <a:cubicBezTo>
                    <a:pt x="10" y="114"/>
                    <a:pt x="12" y="112"/>
                    <a:pt x="12" y="109"/>
                  </a:cubicBezTo>
                  <a:close/>
                  <a:moveTo>
                    <a:pt x="51" y="145"/>
                  </a:moveTo>
                  <a:cubicBezTo>
                    <a:pt x="51" y="142"/>
                    <a:pt x="48" y="140"/>
                    <a:pt x="45" y="140"/>
                  </a:cubicBezTo>
                  <a:cubicBezTo>
                    <a:pt x="43" y="140"/>
                    <a:pt x="40" y="142"/>
                    <a:pt x="40" y="145"/>
                  </a:cubicBezTo>
                  <a:cubicBezTo>
                    <a:pt x="40" y="148"/>
                    <a:pt x="42" y="151"/>
                    <a:pt x="45" y="151"/>
                  </a:cubicBezTo>
                  <a:cubicBezTo>
                    <a:pt x="48" y="151"/>
                    <a:pt x="51" y="148"/>
                    <a:pt x="51" y="145"/>
                  </a:cubicBezTo>
                  <a:close/>
                  <a:moveTo>
                    <a:pt x="70" y="140"/>
                  </a:moveTo>
                  <a:cubicBezTo>
                    <a:pt x="70" y="139"/>
                    <a:pt x="70" y="138"/>
                    <a:pt x="69" y="138"/>
                  </a:cubicBezTo>
                  <a:cubicBezTo>
                    <a:pt x="68" y="138"/>
                    <a:pt x="67" y="138"/>
                    <a:pt x="67" y="140"/>
                  </a:cubicBezTo>
                  <a:cubicBezTo>
                    <a:pt x="67" y="141"/>
                    <a:pt x="67" y="141"/>
                    <a:pt x="68" y="141"/>
                  </a:cubicBezTo>
                  <a:cubicBezTo>
                    <a:pt x="69" y="141"/>
                    <a:pt x="70" y="141"/>
                    <a:pt x="70" y="140"/>
                  </a:cubicBezTo>
                  <a:close/>
                  <a:moveTo>
                    <a:pt x="70" y="149"/>
                  </a:moveTo>
                  <a:cubicBezTo>
                    <a:pt x="70" y="145"/>
                    <a:pt x="67" y="142"/>
                    <a:pt x="62" y="142"/>
                  </a:cubicBezTo>
                  <a:cubicBezTo>
                    <a:pt x="58" y="141"/>
                    <a:pt x="55" y="145"/>
                    <a:pt x="55" y="149"/>
                  </a:cubicBezTo>
                  <a:cubicBezTo>
                    <a:pt x="55" y="153"/>
                    <a:pt x="58" y="156"/>
                    <a:pt x="62" y="156"/>
                  </a:cubicBezTo>
                  <a:cubicBezTo>
                    <a:pt x="66" y="156"/>
                    <a:pt x="70" y="153"/>
                    <a:pt x="70" y="149"/>
                  </a:cubicBezTo>
                  <a:close/>
                  <a:moveTo>
                    <a:pt x="96" y="97"/>
                  </a:moveTo>
                  <a:cubicBezTo>
                    <a:pt x="96" y="96"/>
                    <a:pt x="95" y="95"/>
                    <a:pt x="94" y="95"/>
                  </a:cubicBezTo>
                  <a:cubicBezTo>
                    <a:pt x="93" y="95"/>
                    <a:pt x="92" y="96"/>
                    <a:pt x="92" y="97"/>
                  </a:cubicBezTo>
                  <a:cubicBezTo>
                    <a:pt x="92" y="98"/>
                    <a:pt x="93" y="99"/>
                    <a:pt x="94" y="99"/>
                  </a:cubicBezTo>
                  <a:cubicBezTo>
                    <a:pt x="95" y="99"/>
                    <a:pt x="95" y="98"/>
                    <a:pt x="96" y="97"/>
                  </a:cubicBezTo>
                  <a:close/>
                  <a:moveTo>
                    <a:pt x="90" y="127"/>
                  </a:moveTo>
                  <a:cubicBezTo>
                    <a:pt x="90" y="126"/>
                    <a:pt x="89" y="124"/>
                    <a:pt x="87" y="124"/>
                  </a:cubicBezTo>
                  <a:cubicBezTo>
                    <a:pt x="85" y="124"/>
                    <a:pt x="84" y="125"/>
                    <a:pt x="84" y="127"/>
                  </a:cubicBezTo>
                  <a:cubicBezTo>
                    <a:pt x="83" y="129"/>
                    <a:pt x="85" y="131"/>
                    <a:pt x="87" y="131"/>
                  </a:cubicBezTo>
                  <a:cubicBezTo>
                    <a:pt x="89" y="131"/>
                    <a:pt x="90" y="129"/>
                    <a:pt x="90" y="127"/>
                  </a:cubicBezTo>
                  <a:close/>
                  <a:moveTo>
                    <a:pt x="83" y="131"/>
                  </a:moveTo>
                  <a:cubicBezTo>
                    <a:pt x="83" y="130"/>
                    <a:pt x="82" y="130"/>
                    <a:pt x="81" y="130"/>
                  </a:cubicBezTo>
                  <a:cubicBezTo>
                    <a:pt x="80" y="129"/>
                    <a:pt x="79" y="130"/>
                    <a:pt x="79" y="131"/>
                  </a:cubicBezTo>
                  <a:cubicBezTo>
                    <a:pt x="79" y="132"/>
                    <a:pt x="80" y="133"/>
                    <a:pt x="81" y="133"/>
                  </a:cubicBezTo>
                  <a:cubicBezTo>
                    <a:pt x="82" y="133"/>
                    <a:pt x="83" y="132"/>
                    <a:pt x="83" y="131"/>
                  </a:cubicBezTo>
                  <a:close/>
                  <a:moveTo>
                    <a:pt x="97" y="122"/>
                  </a:moveTo>
                  <a:cubicBezTo>
                    <a:pt x="97" y="120"/>
                    <a:pt x="95" y="118"/>
                    <a:pt x="94" y="118"/>
                  </a:cubicBezTo>
                  <a:cubicBezTo>
                    <a:pt x="92" y="118"/>
                    <a:pt x="90" y="120"/>
                    <a:pt x="90" y="122"/>
                  </a:cubicBezTo>
                  <a:cubicBezTo>
                    <a:pt x="90" y="124"/>
                    <a:pt x="91" y="125"/>
                    <a:pt x="93" y="125"/>
                  </a:cubicBezTo>
                  <a:cubicBezTo>
                    <a:pt x="95" y="125"/>
                    <a:pt x="97" y="124"/>
                    <a:pt x="97" y="122"/>
                  </a:cubicBezTo>
                  <a:close/>
                  <a:moveTo>
                    <a:pt x="53" y="151"/>
                  </a:moveTo>
                  <a:cubicBezTo>
                    <a:pt x="53" y="150"/>
                    <a:pt x="52" y="149"/>
                    <a:pt x="51" y="149"/>
                  </a:cubicBezTo>
                  <a:cubicBezTo>
                    <a:pt x="50" y="149"/>
                    <a:pt x="49" y="150"/>
                    <a:pt x="49" y="151"/>
                  </a:cubicBezTo>
                  <a:cubicBezTo>
                    <a:pt x="49" y="152"/>
                    <a:pt x="50" y="153"/>
                    <a:pt x="51" y="153"/>
                  </a:cubicBezTo>
                  <a:cubicBezTo>
                    <a:pt x="52" y="153"/>
                    <a:pt x="53" y="152"/>
                    <a:pt x="53" y="151"/>
                  </a:cubicBezTo>
                  <a:close/>
                  <a:moveTo>
                    <a:pt x="124" y="144"/>
                  </a:moveTo>
                  <a:cubicBezTo>
                    <a:pt x="124" y="143"/>
                    <a:pt x="123" y="142"/>
                    <a:pt x="122" y="142"/>
                  </a:cubicBezTo>
                  <a:cubicBezTo>
                    <a:pt x="121" y="142"/>
                    <a:pt x="120" y="143"/>
                    <a:pt x="120" y="144"/>
                  </a:cubicBezTo>
                  <a:cubicBezTo>
                    <a:pt x="120" y="145"/>
                    <a:pt x="121" y="146"/>
                    <a:pt x="122" y="146"/>
                  </a:cubicBezTo>
                  <a:cubicBezTo>
                    <a:pt x="123" y="146"/>
                    <a:pt x="124" y="145"/>
                    <a:pt x="124" y="144"/>
                  </a:cubicBezTo>
                  <a:close/>
                  <a:moveTo>
                    <a:pt x="135" y="135"/>
                  </a:moveTo>
                  <a:cubicBezTo>
                    <a:pt x="135" y="134"/>
                    <a:pt x="134" y="133"/>
                    <a:pt x="133" y="133"/>
                  </a:cubicBezTo>
                  <a:cubicBezTo>
                    <a:pt x="132" y="133"/>
                    <a:pt x="131" y="134"/>
                    <a:pt x="131" y="135"/>
                  </a:cubicBezTo>
                  <a:cubicBezTo>
                    <a:pt x="131" y="136"/>
                    <a:pt x="132" y="137"/>
                    <a:pt x="133" y="137"/>
                  </a:cubicBezTo>
                  <a:cubicBezTo>
                    <a:pt x="134" y="137"/>
                    <a:pt x="135" y="136"/>
                    <a:pt x="135" y="135"/>
                  </a:cubicBezTo>
                  <a:close/>
                  <a:moveTo>
                    <a:pt x="143" y="138"/>
                  </a:moveTo>
                  <a:cubicBezTo>
                    <a:pt x="143" y="137"/>
                    <a:pt x="142" y="137"/>
                    <a:pt x="141" y="137"/>
                  </a:cubicBezTo>
                  <a:cubicBezTo>
                    <a:pt x="140" y="136"/>
                    <a:pt x="139" y="137"/>
                    <a:pt x="139" y="138"/>
                  </a:cubicBezTo>
                  <a:cubicBezTo>
                    <a:pt x="139" y="139"/>
                    <a:pt x="140" y="140"/>
                    <a:pt x="141" y="140"/>
                  </a:cubicBezTo>
                  <a:cubicBezTo>
                    <a:pt x="142" y="140"/>
                    <a:pt x="143" y="139"/>
                    <a:pt x="143" y="138"/>
                  </a:cubicBezTo>
                  <a:close/>
                  <a:moveTo>
                    <a:pt x="137" y="142"/>
                  </a:moveTo>
                  <a:cubicBezTo>
                    <a:pt x="137" y="140"/>
                    <a:pt x="135" y="139"/>
                    <a:pt x="134" y="139"/>
                  </a:cubicBezTo>
                  <a:cubicBezTo>
                    <a:pt x="132" y="138"/>
                    <a:pt x="130" y="140"/>
                    <a:pt x="130" y="142"/>
                  </a:cubicBezTo>
                  <a:cubicBezTo>
                    <a:pt x="130" y="144"/>
                    <a:pt x="132" y="145"/>
                    <a:pt x="133" y="145"/>
                  </a:cubicBezTo>
                  <a:cubicBezTo>
                    <a:pt x="135" y="145"/>
                    <a:pt x="137" y="144"/>
                    <a:pt x="137" y="142"/>
                  </a:cubicBezTo>
                  <a:close/>
                  <a:moveTo>
                    <a:pt x="136" y="156"/>
                  </a:moveTo>
                  <a:cubicBezTo>
                    <a:pt x="136" y="155"/>
                    <a:pt x="135" y="154"/>
                    <a:pt x="134" y="154"/>
                  </a:cubicBezTo>
                  <a:cubicBezTo>
                    <a:pt x="133" y="154"/>
                    <a:pt x="133" y="154"/>
                    <a:pt x="133" y="156"/>
                  </a:cubicBezTo>
                  <a:cubicBezTo>
                    <a:pt x="132" y="157"/>
                    <a:pt x="133" y="157"/>
                    <a:pt x="134" y="157"/>
                  </a:cubicBezTo>
                  <a:cubicBezTo>
                    <a:pt x="135" y="157"/>
                    <a:pt x="136" y="157"/>
                    <a:pt x="136" y="156"/>
                  </a:cubicBezTo>
                  <a:close/>
                  <a:moveTo>
                    <a:pt x="133" y="150"/>
                  </a:moveTo>
                  <a:cubicBezTo>
                    <a:pt x="133" y="147"/>
                    <a:pt x="130" y="145"/>
                    <a:pt x="128" y="145"/>
                  </a:cubicBezTo>
                  <a:cubicBezTo>
                    <a:pt x="125" y="145"/>
                    <a:pt x="122" y="147"/>
                    <a:pt x="122" y="150"/>
                  </a:cubicBezTo>
                  <a:cubicBezTo>
                    <a:pt x="122" y="153"/>
                    <a:pt x="124" y="155"/>
                    <a:pt x="127" y="155"/>
                  </a:cubicBezTo>
                  <a:cubicBezTo>
                    <a:pt x="130" y="155"/>
                    <a:pt x="133" y="153"/>
                    <a:pt x="133" y="150"/>
                  </a:cubicBezTo>
                  <a:close/>
                  <a:moveTo>
                    <a:pt x="177" y="135"/>
                  </a:moveTo>
                  <a:cubicBezTo>
                    <a:pt x="177" y="134"/>
                    <a:pt x="176" y="133"/>
                    <a:pt x="175" y="133"/>
                  </a:cubicBezTo>
                  <a:cubicBezTo>
                    <a:pt x="174" y="133"/>
                    <a:pt x="173" y="134"/>
                    <a:pt x="173" y="135"/>
                  </a:cubicBezTo>
                  <a:cubicBezTo>
                    <a:pt x="173" y="136"/>
                    <a:pt x="174" y="136"/>
                    <a:pt x="175" y="136"/>
                  </a:cubicBezTo>
                  <a:cubicBezTo>
                    <a:pt x="176" y="136"/>
                    <a:pt x="177" y="136"/>
                    <a:pt x="177" y="135"/>
                  </a:cubicBezTo>
                  <a:close/>
                  <a:moveTo>
                    <a:pt x="209" y="128"/>
                  </a:moveTo>
                  <a:cubicBezTo>
                    <a:pt x="209" y="127"/>
                    <a:pt x="208" y="126"/>
                    <a:pt x="207" y="126"/>
                  </a:cubicBezTo>
                  <a:cubicBezTo>
                    <a:pt x="206" y="126"/>
                    <a:pt x="205" y="127"/>
                    <a:pt x="205" y="128"/>
                  </a:cubicBezTo>
                  <a:cubicBezTo>
                    <a:pt x="205" y="129"/>
                    <a:pt x="206" y="130"/>
                    <a:pt x="207" y="130"/>
                  </a:cubicBezTo>
                  <a:cubicBezTo>
                    <a:pt x="208" y="130"/>
                    <a:pt x="209" y="129"/>
                    <a:pt x="209" y="128"/>
                  </a:cubicBezTo>
                  <a:close/>
                  <a:moveTo>
                    <a:pt x="159" y="145"/>
                  </a:moveTo>
                  <a:cubicBezTo>
                    <a:pt x="159" y="144"/>
                    <a:pt x="158" y="143"/>
                    <a:pt x="157" y="143"/>
                  </a:cubicBezTo>
                  <a:cubicBezTo>
                    <a:pt x="156" y="143"/>
                    <a:pt x="155" y="144"/>
                    <a:pt x="155" y="145"/>
                  </a:cubicBezTo>
                  <a:cubicBezTo>
                    <a:pt x="155" y="146"/>
                    <a:pt x="156" y="147"/>
                    <a:pt x="157" y="147"/>
                  </a:cubicBezTo>
                  <a:cubicBezTo>
                    <a:pt x="158" y="147"/>
                    <a:pt x="159" y="146"/>
                    <a:pt x="159" y="145"/>
                  </a:cubicBezTo>
                  <a:close/>
                  <a:moveTo>
                    <a:pt x="155" y="152"/>
                  </a:moveTo>
                  <a:cubicBezTo>
                    <a:pt x="155" y="151"/>
                    <a:pt x="154" y="150"/>
                    <a:pt x="153" y="150"/>
                  </a:cubicBezTo>
                  <a:cubicBezTo>
                    <a:pt x="152" y="150"/>
                    <a:pt x="151" y="151"/>
                    <a:pt x="151" y="152"/>
                  </a:cubicBezTo>
                  <a:cubicBezTo>
                    <a:pt x="151" y="153"/>
                    <a:pt x="152" y="154"/>
                    <a:pt x="153" y="154"/>
                  </a:cubicBezTo>
                  <a:cubicBezTo>
                    <a:pt x="154" y="154"/>
                    <a:pt x="155" y="153"/>
                    <a:pt x="155" y="152"/>
                  </a:cubicBezTo>
                  <a:close/>
                  <a:moveTo>
                    <a:pt x="150" y="150"/>
                  </a:moveTo>
                  <a:cubicBezTo>
                    <a:pt x="150" y="146"/>
                    <a:pt x="147" y="142"/>
                    <a:pt x="143" y="142"/>
                  </a:cubicBezTo>
                  <a:cubicBezTo>
                    <a:pt x="139" y="142"/>
                    <a:pt x="135" y="145"/>
                    <a:pt x="135" y="149"/>
                  </a:cubicBezTo>
                  <a:cubicBezTo>
                    <a:pt x="135" y="153"/>
                    <a:pt x="138" y="157"/>
                    <a:pt x="142" y="157"/>
                  </a:cubicBezTo>
                  <a:cubicBezTo>
                    <a:pt x="146" y="157"/>
                    <a:pt x="150" y="154"/>
                    <a:pt x="150" y="150"/>
                  </a:cubicBezTo>
                  <a:close/>
                  <a:moveTo>
                    <a:pt x="230" y="121"/>
                  </a:moveTo>
                  <a:cubicBezTo>
                    <a:pt x="230" y="119"/>
                    <a:pt x="229" y="118"/>
                    <a:pt x="227" y="118"/>
                  </a:cubicBezTo>
                  <a:cubicBezTo>
                    <a:pt x="225" y="118"/>
                    <a:pt x="224" y="119"/>
                    <a:pt x="224" y="121"/>
                  </a:cubicBezTo>
                  <a:cubicBezTo>
                    <a:pt x="224" y="123"/>
                    <a:pt x="225" y="125"/>
                    <a:pt x="227" y="125"/>
                  </a:cubicBezTo>
                  <a:cubicBezTo>
                    <a:pt x="229" y="125"/>
                    <a:pt x="230" y="123"/>
                    <a:pt x="230" y="121"/>
                  </a:cubicBezTo>
                  <a:close/>
                  <a:moveTo>
                    <a:pt x="25" y="56"/>
                  </a:moveTo>
                  <a:cubicBezTo>
                    <a:pt x="25" y="55"/>
                    <a:pt x="25" y="55"/>
                    <a:pt x="24" y="55"/>
                  </a:cubicBezTo>
                  <a:cubicBezTo>
                    <a:pt x="23" y="55"/>
                    <a:pt x="22" y="55"/>
                    <a:pt x="22" y="56"/>
                  </a:cubicBezTo>
                  <a:cubicBezTo>
                    <a:pt x="22" y="57"/>
                    <a:pt x="23" y="58"/>
                    <a:pt x="24" y="58"/>
                  </a:cubicBezTo>
                  <a:cubicBezTo>
                    <a:pt x="25" y="58"/>
                    <a:pt x="25" y="57"/>
                    <a:pt x="25" y="56"/>
                  </a:cubicBezTo>
                  <a:close/>
                  <a:moveTo>
                    <a:pt x="21" y="83"/>
                  </a:moveTo>
                  <a:cubicBezTo>
                    <a:pt x="21" y="82"/>
                    <a:pt x="21" y="81"/>
                    <a:pt x="19" y="81"/>
                  </a:cubicBezTo>
                  <a:cubicBezTo>
                    <a:pt x="18" y="81"/>
                    <a:pt x="18" y="81"/>
                    <a:pt x="18" y="82"/>
                  </a:cubicBezTo>
                  <a:cubicBezTo>
                    <a:pt x="18" y="83"/>
                    <a:pt x="18" y="84"/>
                    <a:pt x="19" y="84"/>
                  </a:cubicBezTo>
                  <a:cubicBezTo>
                    <a:pt x="20" y="84"/>
                    <a:pt x="21" y="84"/>
                    <a:pt x="21" y="83"/>
                  </a:cubicBezTo>
                  <a:close/>
                  <a:moveTo>
                    <a:pt x="235" y="124"/>
                  </a:moveTo>
                  <a:cubicBezTo>
                    <a:pt x="235" y="123"/>
                    <a:pt x="234" y="122"/>
                    <a:pt x="233" y="122"/>
                  </a:cubicBezTo>
                  <a:cubicBezTo>
                    <a:pt x="232" y="122"/>
                    <a:pt x="231" y="122"/>
                    <a:pt x="231" y="124"/>
                  </a:cubicBezTo>
                  <a:cubicBezTo>
                    <a:pt x="231" y="125"/>
                    <a:pt x="232" y="125"/>
                    <a:pt x="233" y="125"/>
                  </a:cubicBezTo>
                  <a:cubicBezTo>
                    <a:pt x="234" y="125"/>
                    <a:pt x="235" y="125"/>
                    <a:pt x="235" y="124"/>
                  </a:cubicBezTo>
                  <a:close/>
                  <a:moveTo>
                    <a:pt x="198" y="105"/>
                  </a:moveTo>
                  <a:cubicBezTo>
                    <a:pt x="198" y="104"/>
                    <a:pt x="198" y="103"/>
                    <a:pt x="196" y="103"/>
                  </a:cubicBezTo>
                  <a:cubicBezTo>
                    <a:pt x="195" y="103"/>
                    <a:pt x="195" y="104"/>
                    <a:pt x="195" y="105"/>
                  </a:cubicBezTo>
                  <a:cubicBezTo>
                    <a:pt x="195" y="106"/>
                    <a:pt x="195" y="107"/>
                    <a:pt x="196" y="107"/>
                  </a:cubicBezTo>
                  <a:cubicBezTo>
                    <a:pt x="197" y="107"/>
                    <a:pt x="198" y="106"/>
                    <a:pt x="198" y="105"/>
                  </a:cubicBezTo>
                  <a:close/>
                  <a:moveTo>
                    <a:pt x="226" y="127"/>
                  </a:moveTo>
                  <a:cubicBezTo>
                    <a:pt x="226" y="126"/>
                    <a:pt x="225" y="125"/>
                    <a:pt x="224" y="125"/>
                  </a:cubicBezTo>
                  <a:cubicBezTo>
                    <a:pt x="223" y="125"/>
                    <a:pt x="222" y="126"/>
                    <a:pt x="222" y="127"/>
                  </a:cubicBezTo>
                  <a:cubicBezTo>
                    <a:pt x="222" y="128"/>
                    <a:pt x="223" y="129"/>
                    <a:pt x="224" y="129"/>
                  </a:cubicBezTo>
                  <a:cubicBezTo>
                    <a:pt x="225" y="129"/>
                    <a:pt x="226" y="128"/>
                    <a:pt x="226" y="127"/>
                  </a:cubicBezTo>
                  <a:close/>
                  <a:moveTo>
                    <a:pt x="182" y="142"/>
                  </a:moveTo>
                  <a:cubicBezTo>
                    <a:pt x="182" y="140"/>
                    <a:pt x="181" y="138"/>
                    <a:pt x="179" y="138"/>
                  </a:cubicBezTo>
                  <a:cubicBezTo>
                    <a:pt x="177" y="138"/>
                    <a:pt x="175" y="140"/>
                    <a:pt x="175" y="142"/>
                  </a:cubicBezTo>
                  <a:cubicBezTo>
                    <a:pt x="175" y="143"/>
                    <a:pt x="177" y="145"/>
                    <a:pt x="179" y="145"/>
                  </a:cubicBezTo>
                  <a:cubicBezTo>
                    <a:pt x="180" y="145"/>
                    <a:pt x="182" y="144"/>
                    <a:pt x="182" y="142"/>
                  </a:cubicBezTo>
                  <a:close/>
                  <a:moveTo>
                    <a:pt x="162" y="151"/>
                  </a:moveTo>
                  <a:cubicBezTo>
                    <a:pt x="162" y="149"/>
                    <a:pt x="161" y="148"/>
                    <a:pt x="159" y="148"/>
                  </a:cubicBezTo>
                  <a:cubicBezTo>
                    <a:pt x="157" y="148"/>
                    <a:pt x="156" y="149"/>
                    <a:pt x="155" y="151"/>
                  </a:cubicBezTo>
                  <a:cubicBezTo>
                    <a:pt x="155" y="153"/>
                    <a:pt x="157" y="154"/>
                    <a:pt x="159" y="154"/>
                  </a:cubicBezTo>
                  <a:cubicBezTo>
                    <a:pt x="161" y="154"/>
                    <a:pt x="162" y="153"/>
                    <a:pt x="162" y="151"/>
                  </a:cubicBezTo>
                  <a:close/>
                  <a:moveTo>
                    <a:pt x="16" y="99"/>
                  </a:moveTo>
                  <a:cubicBezTo>
                    <a:pt x="16" y="98"/>
                    <a:pt x="15" y="97"/>
                    <a:pt x="14" y="97"/>
                  </a:cubicBezTo>
                  <a:cubicBezTo>
                    <a:pt x="13" y="97"/>
                    <a:pt x="12" y="98"/>
                    <a:pt x="12" y="99"/>
                  </a:cubicBezTo>
                  <a:cubicBezTo>
                    <a:pt x="12" y="100"/>
                    <a:pt x="13" y="101"/>
                    <a:pt x="14" y="101"/>
                  </a:cubicBezTo>
                  <a:cubicBezTo>
                    <a:pt x="15" y="101"/>
                    <a:pt x="15" y="100"/>
                    <a:pt x="16" y="99"/>
                  </a:cubicBezTo>
                  <a:close/>
                  <a:moveTo>
                    <a:pt x="6" y="55"/>
                  </a:moveTo>
                  <a:cubicBezTo>
                    <a:pt x="6" y="54"/>
                    <a:pt x="6" y="53"/>
                    <a:pt x="5" y="53"/>
                  </a:cubicBezTo>
                  <a:cubicBezTo>
                    <a:pt x="4" y="53"/>
                    <a:pt x="3" y="54"/>
                    <a:pt x="3" y="55"/>
                  </a:cubicBezTo>
                  <a:cubicBezTo>
                    <a:pt x="3" y="56"/>
                    <a:pt x="4" y="57"/>
                    <a:pt x="5" y="57"/>
                  </a:cubicBezTo>
                  <a:cubicBezTo>
                    <a:pt x="6" y="57"/>
                    <a:pt x="6" y="56"/>
                    <a:pt x="6" y="55"/>
                  </a:cubicBezTo>
                  <a:close/>
                  <a:moveTo>
                    <a:pt x="6" y="79"/>
                  </a:moveTo>
                  <a:cubicBezTo>
                    <a:pt x="6" y="78"/>
                    <a:pt x="5" y="77"/>
                    <a:pt x="4" y="77"/>
                  </a:cubicBezTo>
                  <a:cubicBezTo>
                    <a:pt x="3" y="77"/>
                    <a:pt x="2" y="78"/>
                    <a:pt x="2" y="79"/>
                  </a:cubicBezTo>
                  <a:cubicBezTo>
                    <a:pt x="2" y="80"/>
                    <a:pt x="3" y="80"/>
                    <a:pt x="4" y="80"/>
                  </a:cubicBezTo>
                  <a:cubicBezTo>
                    <a:pt x="5" y="80"/>
                    <a:pt x="6" y="80"/>
                    <a:pt x="6" y="79"/>
                  </a:cubicBezTo>
                  <a:close/>
                  <a:moveTo>
                    <a:pt x="9" y="99"/>
                  </a:moveTo>
                  <a:cubicBezTo>
                    <a:pt x="9" y="97"/>
                    <a:pt x="7" y="96"/>
                    <a:pt x="5" y="96"/>
                  </a:cubicBezTo>
                  <a:cubicBezTo>
                    <a:pt x="4" y="96"/>
                    <a:pt x="2" y="97"/>
                    <a:pt x="2" y="99"/>
                  </a:cubicBezTo>
                  <a:cubicBezTo>
                    <a:pt x="2" y="101"/>
                    <a:pt x="3" y="102"/>
                    <a:pt x="5" y="102"/>
                  </a:cubicBezTo>
                  <a:cubicBezTo>
                    <a:pt x="7" y="102"/>
                    <a:pt x="9" y="101"/>
                    <a:pt x="9" y="99"/>
                  </a:cubicBezTo>
                  <a:close/>
                  <a:moveTo>
                    <a:pt x="8" y="28"/>
                  </a:moveTo>
                  <a:cubicBezTo>
                    <a:pt x="8" y="26"/>
                    <a:pt x="7" y="24"/>
                    <a:pt x="5" y="24"/>
                  </a:cubicBezTo>
                  <a:cubicBezTo>
                    <a:pt x="3" y="24"/>
                    <a:pt x="1" y="26"/>
                    <a:pt x="1" y="28"/>
                  </a:cubicBezTo>
                  <a:cubicBezTo>
                    <a:pt x="1" y="29"/>
                    <a:pt x="3" y="31"/>
                    <a:pt x="5" y="31"/>
                  </a:cubicBezTo>
                  <a:cubicBezTo>
                    <a:pt x="6" y="31"/>
                    <a:pt x="8" y="30"/>
                    <a:pt x="8" y="28"/>
                  </a:cubicBezTo>
                  <a:close/>
                  <a:moveTo>
                    <a:pt x="34" y="36"/>
                  </a:moveTo>
                  <a:cubicBezTo>
                    <a:pt x="34" y="35"/>
                    <a:pt x="33" y="34"/>
                    <a:pt x="32" y="34"/>
                  </a:cubicBezTo>
                  <a:cubicBezTo>
                    <a:pt x="31" y="34"/>
                    <a:pt x="30" y="35"/>
                    <a:pt x="30" y="36"/>
                  </a:cubicBezTo>
                  <a:cubicBezTo>
                    <a:pt x="30" y="37"/>
                    <a:pt x="31" y="38"/>
                    <a:pt x="32" y="38"/>
                  </a:cubicBezTo>
                  <a:cubicBezTo>
                    <a:pt x="33" y="38"/>
                    <a:pt x="34" y="37"/>
                    <a:pt x="34" y="36"/>
                  </a:cubicBezTo>
                  <a:close/>
                  <a:moveTo>
                    <a:pt x="33" y="29"/>
                  </a:moveTo>
                  <a:cubicBezTo>
                    <a:pt x="33" y="27"/>
                    <a:pt x="32" y="25"/>
                    <a:pt x="30" y="25"/>
                  </a:cubicBezTo>
                  <a:cubicBezTo>
                    <a:pt x="28" y="25"/>
                    <a:pt x="27" y="27"/>
                    <a:pt x="27" y="29"/>
                  </a:cubicBezTo>
                  <a:cubicBezTo>
                    <a:pt x="27" y="30"/>
                    <a:pt x="28" y="32"/>
                    <a:pt x="30" y="32"/>
                  </a:cubicBezTo>
                  <a:cubicBezTo>
                    <a:pt x="32" y="32"/>
                    <a:pt x="33" y="31"/>
                    <a:pt x="33" y="29"/>
                  </a:cubicBezTo>
                  <a:close/>
                  <a:moveTo>
                    <a:pt x="17" y="88"/>
                  </a:moveTo>
                  <a:cubicBezTo>
                    <a:pt x="17" y="84"/>
                    <a:pt x="14" y="81"/>
                    <a:pt x="10" y="81"/>
                  </a:cubicBezTo>
                  <a:cubicBezTo>
                    <a:pt x="6" y="81"/>
                    <a:pt x="3" y="84"/>
                    <a:pt x="2" y="88"/>
                  </a:cubicBezTo>
                  <a:cubicBezTo>
                    <a:pt x="2" y="92"/>
                    <a:pt x="6" y="95"/>
                    <a:pt x="10" y="95"/>
                  </a:cubicBezTo>
                  <a:cubicBezTo>
                    <a:pt x="14" y="95"/>
                    <a:pt x="17" y="92"/>
                    <a:pt x="17" y="88"/>
                  </a:cubicBezTo>
                  <a:close/>
                  <a:moveTo>
                    <a:pt x="29" y="42"/>
                  </a:moveTo>
                  <a:cubicBezTo>
                    <a:pt x="29" y="35"/>
                    <a:pt x="23" y="29"/>
                    <a:pt x="16" y="28"/>
                  </a:cubicBezTo>
                  <a:cubicBezTo>
                    <a:pt x="9" y="28"/>
                    <a:pt x="3" y="34"/>
                    <a:pt x="2" y="41"/>
                  </a:cubicBezTo>
                  <a:cubicBezTo>
                    <a:pt x="2" y="48"/>
                    <a:pt x="8" y="54"/>
                    <a:pt x="15" y="55"/>
                  </a:cubicBezTo>
                  <a:cubicBezTo>
                    <a:pt x="23" y="55"/>
                    <a:pt x="29" y="49"/>
                    <a:pt x="29" y="42"/>
                  </a:cubicBezTo>
                  <a:close/>
                  <a:moveTo>
                    <a:pt x="24" y="68"/>
                  </a:moveTo>
                  <a:cubicBezTo>
                    <a:pt x="24" y="62"/>
                    <a:pt x="19" y="57"/>
                    <a:pt x="13" y="56"/>
                  </a:cubicBezTo>
                  <a:cubicBezTo>
                    <a:pt x="7" y="56"/>
                    <a:pt x="2" y="61"/>
                    <a:pt x="2" y="67"/>
                  </a:cubicBezTo>
                  <a:cubicBezTo>
                    <a:pt x="2" y="73"/>
                    <a:pt x="7" y="78"/>
                    <a:pt x="13" y="78"/>
                  </a:cubicBezTo>
                  <a:cubicBezTo>
                    <a:pt x="19" y="78"/>
                    <a:pt x="24" y="74"/>
                    <a:pt x="24" y="68"/>
                  </a:cubicBezTo>
                  <a:close/>
                  <a:moveTo>
                    <a:pt x="210" y="112"/>
                  </a:moveTo>
                  <a:cubicBezTo>
                    <a:pt x="210" y="111"/>
                    <a:pt x="209" y="110"/>
                    <a:pt x="208" y="110"/>
                  </a:cubicBezTo>
                  <a:cubicBezTo>
                    <a:pt x="207" y="110"/>
                    <a:pt x="206" y="111"/>
                    <a:pt x="206" y="112"/>
                  </a:cubicBezTo>
                  <a:cubicBezTo>
                    <a:pt x="206" y="113"/>
                    <a:pt x="207" y="114"/>
                    <a:pt x="208" y="114"/>
                  </a:cubicBezTo>
                  <a:cubicBezTo>
                    <a:pt x="209" y="114"/>
                    <a:pt x="210" y="113"/>
                    <a:pt x="210" y="112"/>
                  </a:cubicBezTo>
                  <a:close/>
                  <a:moveTo>
                    <a:pt x="172" y="130"/>
                  </a:moveTo>
                  <a:cubicBezTo>
                    <a:pt x="173" y="128"/>
                    <a:pt x="171" y="127"/>
                    <a:pt x="169" y="127"/>
                  </a:cubicBezTo>
                  <a:cubicBezTo>
                    <a:pt x="167" y="127"/>
                    <a:pt x="166" y="128"/>
                    <a:pt x="166" y="130"/>
                  </a:cubicBezTo>
                  <a:cubicBezTo>
                    <a:pt x="166" y="132"/>
                    <a:pt x="167" y="134"/>
                    <a:pt x="169" y="134"/>
                  </a:cubicBezTo>
                  <a:cubicBezTo>
                    <a:pt x="171" y="134"/>
                    <a:pt x="172" y="132"/>
                    <a:pt x="172" y="130"/>
                  </a:cubicBezTo>
                  <a:close/>
                  <a:moveTo>
                    <a:pt x="193" y="103"/>
                  </a:moveTo>
                  <a:cubicBezTo>
                    <a:pt x="193" y="101"/>
                    <a:pt x="191" y="99"/>
                    <a:pt x="189" y="99"/>
                  </a:cubicBezTo>
                  <a:cubicBezTo>
                    <a:pt x="187" y="99"/>
                    <a:pt x="186" y="101"/>
                    <a:pt x="186" y="102"/>
                  </a:cubicBezTo>
                  <a:cubicBezTo>
                    <a:pt x="186" y="104"/>
                    <a:pt x="187" y="106"/>
                    <a:pt x="189" y="106"/>
                  </a:cubicBezTo>
                  <a:cubicBezTo>
                    <a:pt x="191" y="106"/>
                    <a:pt x="193" y="104"/>
                    <a:pt x="193" y="103"/>
                  </a:cubicBezTo>
                  <a:close/>
                  <a:moveTo>
                    <a:pt x="183" y="123"/>
                  </a:moveTo>
                  <a:cubicBezTo>
                    <a:pt x="183" y="121"/>
                    <a:pt x="182" y="119"/>
                    <a:pt x="180" y="119"/>
                  </a:cubicBezTo>
                  <a:cubicBezTo>
                    <a:pt x="178" y="119"/>
                    <a:pt x="176" y="121"/>
                    <a:pt x="176" y="123"/>
                  </a:cubicBezTo>
                  <a:cubicBezTo>
                    <a:pt x="176" y="124"/>
                    <a:pt x="178" y="126"/>
                    <a:pt x="180" y="126"/>
                  </a:cubicBezTo>
                  <a:cubicBezTo>
                    <a:pt x="181" y="126"/>
                    <a:pt x="183" y="125"/>
                    <a:pt x="183" y="123"/>
                  </a:cubicBezTo>
                  <a:close/>
                  <a:moveTo>
                    <a:pt x="189" y="133"/>
                  </a:moveTo>
                  <a:cubicBezTo>
                    <a:pt x="189" y="130"/>
                    <a:pt x="187" y="128"/>
                    <a:pt x="184" y="128"/>
                  </a:cubicBezTo>
                  <a:cubicBezTo>
                    <a:pt x="181" y="128"/>
                    <a:pt x="178" y="130"/>
                    <a:pt x="178" y="133"/>
                  </a:cubicBezTo>
                  <a:cubicBezTo>
                    <a:pt x="178" y="136"/>
                    <a:pt x="180" y="138"/>
                    <a:pt x="183" y="139"/>
                  </a:cubicBezTo>
                  <a:cubicBezTo>
                    <a:pt x="186" y="139"/>
                    <a:pt x="189" y="136"/>
                    <a:pt x="189" y="133"/>
                  </a:cubicBezTo>
                  <a:close/>
                  <a:moveTo>
                    <a:pt x="222" y="121"/>
                  </a:moveTo>
                  <a:cubicBezTo>
                    <a:pt x="222" y="117"/>
                    <a:pt x="219" y="113"/>
                    <a:pt x="215" y="113"/>
                  </a:cubicBezTo>
                  <a:cubicBezTo>
                    <a:pt x="210" y="113"/>
                    <a:pt x="207" y="116"/>
                    <a:pt x="207" y="120"/>
                  </a:cubicBezTo>
                  <a:cubicBezTo>
                    <a:pt x="207" y="124"/>
                    <a:pt x="210" y="128"/>
                    <a:pt x="214" y="128"/>
                  </a:cubicBezTo>
                  <a:cubicBezTo>
                    <a:pt x="218" y="128"/>
                    <a:pt x="222" y="125"/>
                    <a:pt x="222" y="121"/>
                  </a:cubicBezTo>
                  <a:close/>
                  <a:moveTo>
                    <a:pt x="176" y="126"/>
                  </a:moveTo>
                  <a:cubicBezTo>
                    <a:pt x="176" y="125"/>
                    <a:pt x="175" y="124"/>
                    <a:pt x="174" y="124"/>
                  </a:cubicBezTo>
                  <a:cubicBezTo>
                    <a:pt x="173" y="124"/>
                    <a:pt x="172" y="125"/>
                    <a:pt x="172" y="126"/>
                  </a:cubicBezTo>
                  <a:cubicBezTo>
                    <a:pt x="172" y="127"/>
                    <a:pt x="173" y="128"/>
                    <a:pt x="174" y="128"/>
                  </a:cubicBezTo>
                  <a:cubicBezTo>
                    <a:pt x="175" y="128"/>
                    <a:pt x="176" y="127"/>
                    <a:pt x="176" y="126"/>
                  </a:cubicBezTo>
                  <a:close/>
                  <a:moveTo>
                    <a:pt x="29" y="62"/>
                  </a:moveTo>
                  <a:cubicBezTo>
                    <a:pt x="29" y="61"/>
                    <a:pt x="29" y="60"/>
                    <a:pt x="28" y="60"/>
                  </a:cubicBezTo>
                  <a:cubicBezTo>
                    <a:pt x="26" y="60"/>
                    <a:pt x="26" y="61"/>
                    <a:pt x="26" y="62"/>
                  </a:cubicBezTo>
                  <a:cubicBezTo>
                    <a:pt x="26" y="63"/>
                    <a:pt x="26" y="64"/>
                    <a:pt x="27" y="64"/>
                  </a:cubicBezTo>
                  <a:cubicBezTo>
                    <a:pt x="28" y="64"/>
                    <a:pt x="29" y="63"/>
                    <a:pt x="29" y="62"/>
                  </a:cubicBezTo>
                  <a:close/>
                  <a:moveTo>
                    <a:pt x="27" y="76"/>
                  </a:moveTo>
                  <a:cubicBezTo>
                    <a:pt x="27" y="75"/>
                    <a:pt x="26" y="74"/>
                    <a:pt x="25" y="74"/>
                  </a:cubicBezTo>
                  <a:cubicBezTo>
                    <a:pt x="24" y="74"/>
                    <a:pt x="23" y="75"/>
                    <a:pt x="23" y="76"/>
                  </a:cubicBezTo>
                  <a:cubicBezTo>
                    <a:pt x="23" y="77"/>
                    <a:pt x="24" y="78"/>
                    <a:pt x="25" y="78"/>
                  </a:cubicBezTo>
                  <a:cubicBezTo>
                    <a:pt x="26" y="78"/>
                    <a:pt x="27" y="77"/>
                    <a:pt x="27" y="76"/>
                  </a:cubicBezTo>
                  <a:close/>
                  <a:moveTo>
                    <a:pt x="40" y="66"/>
                  </a:moveTo>
                  <a:cubicBezTo>
                    <a:pt x="40" y="65"/>
                    <a:pt x="39" y="64"/>
                    <a:pt x="38" y="64"/>
                  </a:cubicBezTo>
                  <a:cubicBezTo>
                    <a:pt x="37" y="64"/>
                    <a:pt x="36" y="65"/>
                    <a:pt x="36" y="66"/>
                  </a:cubicBezTo>
                  <a:cubicBezTo>
                    <a:pt x="36" y="67"/>
                    <a:pt x="37" y="68"/>
                    <a:pt x="38" y="68"/>
                  </a:cubicBezTo>
                  <a:cubicBezTo>
                    <a:pt x="39" y="68"/>
                    <a:pt x="40" y="67"/>
                    <a:pt x="40" y="66"/>
                  </a:cubicBezTo>
                  <a:close/>
                  <a:moveTo>
                    <a:pt x="60" y="159"/>
                  </a:moveTo>
                  <a:cubicBezTo>
                    <a:pt x="60" y="158"/>
                    <a:pt x="59" y="157"/>
                    <a:pt x="58" y="157"/>
                  </a:cubicBezTo>
                  <a:cubicBezTo>
                    <a:pt x="57" y="157"/>
                    <a:pt x="56" y="158"/>
                    <a:pt x="56" y="159"/>
                  </a:cubicBezTo>
                  <a:cubicBezTo>
                    <a:pt x="56" y="160"/>
                    <a:pt x="57" y="161"/>
                    <a:pt x="58" y="161"/>
                  </a:cubicBezTo>
                  <a:cubicBezTo>
                    <a:pt x="59" y="161"/>
                    <a:pt x="60" y="160"/>
                    <a:pt x="60" y="159"/>
                  </a:cubicBezTo>
                  <a:close/>
                  <a:moveTo>
                    <a:pt x="56" y="141"/>
                  </a:moveTo>
                  <a:cubicBezTo>
                    <a:pt x="56" y="140"/>
                    <a:pt x="55" y="139"/>
                    <a:pt x="54" y="139"/>
                  </a:cubicBezTo>
                  <a:cubicBezTo>
                    <a:pt x="53" y="139"/>
                    <a:pt x="52" y="140"/>
                    <a:pt x="52" y="141"/>
                  </a:cubicBezTo>
                  <a:cubicBezTo>
                    <a:pt x="52" y="142"/>
                    <a:pt x="53" y="143"/>
                    <a:pt x="54" y="143"/>
                  </a:cubicBezTo>
                  <a:cubicBezTo>
                    <a:pt x="55" y="143"/>
                    <a:pt x="56" y="142"/>
                    <a:pt x="56" y="141"/>
                  </a:cubicBezTo>
                  <a:close/>
                  <a:moveTo>
                    <a:pt x="74" y="145"/>
                  </a:moveTo>
                  <a:cubicBezTo>
                    <a:pt x="74" y="144"/>
                    <a:pt x="73" y="143"/>
                    <a:pt x="72" y="143"/>
                  </a:cubicBezTo>
                  <a:cubicBezTo>
                    <a:pt x="71" y="143"/>
                    <a:pt x="70" y="144"/>
                    <a:pt x="70" y="145"/>
                  </a:cubicBezTo>
                  <a:cubicBezTo>
                    <a:pt x="70" y="146"/>
                    <a:pt x="71" y="147"/>
                    <a:pt x="72" y="147"/>
                  </a:cubicBezTo>
                  <a:cubicBezTo>
                    <a:pt x="73" y="147"/>
                    <a:pt x="74" y="146"/>
                    <a:pt x="74" y="145"/>
                  </a:cubicBezTo>
                  <a:close/>
                  <a:moveTo>
                    <a:pt x="100" y="118"/>
                  </a:moveTo>
                  <a:cubicBezTo>
                    <a:pt x="100" y="117"/>
                    <a:pt x="100" y="116"/>
                    <a:pt x="99" y="116"/>
                  </a:cubicBezTo>
                  <a:cubicBezTo>
                    <a:pt x="98" y="116"/>
                    <a:pt x="97" y="117"/>
                    <a:pt x="97" y="118"/>
                  </a:cubicBezTo>
                  <a:cubicBezTo>
                    <a:pt x="97" y="119"/>
                    <a:pt x="97" y="120"/>
                    <a:pt x="98" y="120"/>
                  </a:cubicBezTo>
                  <a:cubicBezTo>
                    <a:pt x="99" y="120"/>
                    <a:pt x="100" y="119"/>
                    <a:pt x="100" y="118"/>
                  </a:cubicBezTo>
                  <a:close/>
                  <a:moveTo>
                    <a:pt x="108" y="98"/>
                  </a:moveTo>
                  <a:cubicBezTo>
                    <a:pt x="108" y="95"/>
                    <a:pt x="106" y="92"/>
                    <a:pt x="103" y="92"/>
                  </a:cubicBezTo>
                  <a:cubicBezTo>
                    <a:pt x="100" y="92"/>
                    <a:pt x="97" y="94"/>
                    <a:pt x="97" y="97"/>
                  </a:cubicBezTo>
                  <a:cubicBezTo>
                    <a:pt x="97" y="100"/>
                    <a:pt x="100" y="103"/>
                    <a:pt x="103" y="103"/>
                  </a:cubicBezTo>
                  <a:cubicBezTo>
                    <a:pt x="105" y="103"/>
                    <a:pt x="108" y="101"/>
                    <a:pt x="108" y="98"/>
                  </a:cubicBezTo>
                  <a:close/>
                  <a:moveTo>
                    <a:pt x="100" y="88"/>
                  </a:moveTo>
                  <a:cubicBezTo>
                    <a:pt x="100" y="85"/>
                    <a:pt x="98" y="83"/>
                    <a:pt x="95" y="83"/>
                  </a:cubicBezTo>
                  <a:cubicBezTo>
                    <a:pt x="92" y="83"/>
                    <a:pt x="89" y="85"/>
                    <a:pt x="89" y="88"/>
                  </a:cubicBezTo>
                  <a:cubicBezTo>
                    <a:pt x="89" y="91"/>
                    <a:pt x="91" y="93"/>
                    <a:pt x="94" y="93"/>
                  </a:cubicBezTo>
                  <a:cubicBezTo>
                    <a:pt x="97" y="93"/>
                    <a:pt x="100" y="91"/>
                    <a:pt x="100" y="88"/>
                  </a:cubicBezTo>
                  <a:close/>
                  <a:moveTo>
                    <a:pt x="86" y="78"/>
                  </a:moveTo>
                  <a:cubicBezTo>
                    <a:pt x="86" y="77"/>
                    <a:pt x="85" y="76"/>
                    <a:pt x="84" y="76"/>
                  </a:cubicBezTo>
                  <a:cubicBezTo>
                    <a:pt x="83" y="76"/>
                    <a:pt x="82" y="76"/>
                    <a:pt x="82" y="78"/>
                  </a:cubicBezTo>
                  <a:cubicBezTo>
                    <a:pt x="82" y="79"/>
                    <a:pt x="83" y="79"/>
                    <a:pt x="84" y="79"/>
                  </a:cubicBezTo>
                  <a:cubicBezTo>
                    <a:pt x="85" y="79"/>
                    <a:pt x="86" y="79"/>
                    <a:pt x="86" y="78"/>
                  </a:cubicBezTo>
                  <a:close/>
                  <a:moveTo>
                    <a:pt x="71" y="49"/>
                  </a:moveTo>
                  <a:cubicBezTo>
                    <a:pt x="71" y="48"/>
                    <a:pt x="71" y="47"/>
                    <a:pt x="70" y="47"/>
                  </a:cubicBezTo>
                  <a:cubicBezTo>
                    <a:pt x="69" y="47"/>
                    <a:pt x="68" y="48"/>
                    <a:pt x="68" y="49"/>
                  </a:cubicBezTo>
                  <a:cubicBezTo>
                    <a:pt x="68" y="50"/>
                    <a:pt x="68" y="51"/>
                    <a:pt x="70" y="51"/>
                  </a:cubicBezTo>
                  <a:cubicBezTo>
                    <a:pt x="71" y="51"/>
                    <a:pt x="71" y="50"/>
                    <a:pt x="71" y="49"/>
                  </a:cubicBezTo>
                  <a:close/>
                  <a:moveTo>
                    <a:pt x="65" y="45"/>
                  </a:moveTo>
                  <a:cubicBezTo>
                    <a:pt x="65" y="42"/>
                    <a:pt x="63" y="40"/>
                    <a:pt x="60" y="40"/>
                  </a:cubicBezTo>
                  <a:cubicBezTo>
                    <a:pt x="57" y="40"/>
                    <a:pt x="55" y="42"/>
                    <a:pt x="55" y="45"/>
                  </a:cubicBezTo>
                  <a:cubicBezTo>
                    <a:pt x="55" y="48"/>
                    <a:pt x="57" y="50"/>
                    <a:pt x="60" y="51"/>
                  </a:cubicBezTo>
                  <a:cubicBezTo>
                    <a:pt x="63" y="51"/>
                    <a:pt x="65" y="48"/>
                    <a:pt x="65" y="45"/>
                  </a:cubicBezTo>
                  <a:close/>
                  <a:moveTo>
                    <a:pt x="58" y="35"/>
                  </a:moveTo>
                  <a:cubicBezTo>
                    <a:pt x="58" y="31"/>
                    <a:pt x="55" y="28"/>
                    <a:pt x="51" y="27"/>
                  </a:cubicBezTo>
                  <a:cubicBezTo>
                    <a:pt x="47" y="27"/>
                    <a:pt x="43" y="31"/>
                    <a:pt x="43" y="35"/>
                  </a:cubicBezTo>
                  <a:cubicBezTo>
                    <a:pt x="43" y="39"/>
                    <a:pt x="46" y="42"/>
                    <a:pt x="51" y="42"/>
                  </a:cubicBezTo>
                  <a:cubicBezTo>
                    <a:pt x="55" y="42"/>
                    <a:pt x="58" y="39"/>
                    <a:pt x="58" y="35"/>
                  </a:cubicBezTo>
                  <a:close/>
                  <a:moveTo>
                    <a:pt x="86" y="69"/>
                  </a:moveTo>
                  <a:cubicBezTo>
                    <a:pt x="86" y="66"/>
                    <a:pt x="83" y="64"/>
                    <a:pt x="81" y="64"/>
                  </a:cubicBezTo>
                  <a:cubicBezTo>
                    <a:pt x="78" y="63"/>
                    <a:pt x="75" y="66"/>
                    <a:pt x="75" y="69"/>
                  </a:cubicBezTo>
                  <a:cubicBezTo>
                    <a:pt x="75" y="72"/>
                    <a:pt x="77" y="74"/>
                    <a:pt x="80" y="74"/>
                  </a:cubicBezTo>
                  <a:cubicBezTo>
                    <a:pt x="83" y="74"/>
                    <a:pt x="86" y="72"/>
                    <a:pt x="86" y="69"/>
                  </a:cubicBezTo>
                  <a:close/>
                  <a:moveTo>
                    <a:pt x="57" y="53"/>
                  </a:moveTo>
                  <a:cubicBezTo>
                    <a:pt x="57" y="52"/>
                    <a:pt x="56" y="51"/>
                    <a:pt x="55" y="51"/>
                  </a:cubicBezTo>
                  <a:cubicBezTo>
                    <a:pt x="54" y="51"/>
                    <a:pt x="53" y="52"/>
                    <a:pt x="53" y="53"/>
                  </a:cubicBezTo>
                  <a:cubicBezTo>
                    <a:pt x="53" y="54"/>
                    <a:pt x="54" y="55"/>
                    <a:pt x="55" y="55"/>
                  </a:cubicBezTo>
                  <a:cubicBezTo>
                    <a:pt x="56" y="55"/>
                    <a:pt x="57" y="54"/>
                    <a:pt x="57" y="53"/>
                  </a:cubicBezTo>
                  <a:close/>
                  <a:moveTo>
                    <a:pt x="73" y="67"/>
                  </a:moveTo>
                  <a:cubicBezTo>
                    <a:pt x="73" y="66"/>
                    <a:pt x="73" y="65"/>
                    <a:pt x="72" y="65"/>
                  </a:cubicBezTo>
                  <a:cubicBezTo>
                    <a:pt x="71" y="65"/>
                    <a:pt x="70" y="66"/>
                    <a:pt x="70" y="67"/>
                  </a:cubicBezTo>
                  <a:cubicBezTo>
                    <a:pt x="70" y="68"/>
                    <a:pt x="70" y="69"/>
                    <a:pt x="72" y="69"/>
                  </a:cubicBezTo>
                  <a:cubicBezTo>
                    <a:pt x="73" y="69"/>
                    <a:pt x="73" y="68"/>
                    <a:pt x="73" y="67"/>
                  </a:cubicBezTo>
                  <a:close/>
                  <a:moveTo>
                    <a:pt x="46" y="49"/>
                  </a:moveTo>
                  <a:cubicBezTo>
                    <a:pt x="46" y="48"/>
                    <a:pt x="45" y="47"/>
                    <a:pt x="44" y="47"/>
                  </a:cubicBezTo>
                  <a:cubicBezTo>
                    <a:pt x="43" y="47"/>
                    <a:pt x="42" y="47"/>
                    <a:pt x="42" y="48"/>
                  </a:cubicBezTo>
                  <a:cubicBezTo>
                    <a:pt x="42" y="50"/>
                    <a:pt x="43" y="50"/>
                    <a:pt x="44" y="50"/>
                  </a:cubicBezTo>
                  <a:cubicBezTo>
                    <a:pt x="45" y="50"/>
                    <a:pt x="46" y="50"/>
                    <a:pt x="46" y="49"/>
                  </a:cubicBezTo>
                  <a:close/>
                  <a:moveTo>
                    <a:pt x="57" y="62"/>
                  </a:moveTo>
                  <a:cubicBezTo>
                    <a:pt x="57" y="60"/>
                    <a:pt x="56" y="58"/>
                    <a:pt x="54" y="58"/>
                  </a:cubicBezTo>
                  <a:cubicBezTo>
                    <a:pt x="52" y="58"/>
                    <a:pt x="50" y="60"/>
                    <a:pt x="50" y="62"/>
                  </a:cubicBezTo>
                  <a:cubicBezTo>
                    <a:pt x="50" y="64"/>
                    <a:pt x="52" y="65"/>
                    <a:pt x="54" y="65"/>
                  </a:cubicBezTo>
                  <a:cubicBezTo>
                    <a:pt x="55" y="65"/>
                    <a:pt x="57" y="64"/>
                    <a:pt x="57" y="62"/>
                  </a:cubicBezTo>
                  <a:close/>
                  <a:moveTo>
                    <a:pt x="48" y="63"/>
                  </a:moveTo>
                  <a:cubicBezTo>
                    <a:pt x="48" y="61"/>
                    <a:pt x="47" y="59"/>
                    <a:pt x="45" y="59"/>
                  </a:cubicBezTo>
                  <a:cubicBezTo>
                    <a:pt x="43" y="59"/>
                    <a:pt x="42" y="61"/>
                    <a:pt x="42" y="62"/>
                  </a:cubicBezTo>
                  <a:cubicBezTo>
                    <a:pt x="42" y="64"/>
                    <a:pt x="43" y="66"/>
                    <a:pt x="45" y="66"/>
                  </a:cubicBezTo>
                  <a:cubicBezTo>
                    <a:pt x="47" y="66"/>
                    <a:pt x="48" y="64"/>
                    <a:pt x="48" y="63"/>
                  </a:cubicBezTo>
                  <a:close/>
                  <a:moveTo>
                    <a:pt x="36" y="144"/>
                  </a:moveTo>
                  <a:cubicBezTo>
                    <a:pt x="36" y="142"/>
                    <a:pt x="35" y="140"/>
                    <a:pt x="33" y="140"/>
                  </a:cubicBezTo>
                  <a:cubicBezTo>
                    <a:pt x="31" y="140"/>
                    <a:pt x="29" y="142"/>
                    <a:pt x="29" y="143"/>
                  </a:cubicBezTo>
                  <a:cubicBezTo>
                    <a:pt x="29" y="145"/>
                    <a:pt x="31" y="147"/>
                    <a:pt x="32" y="147"/>
                  </a:cubicBezTo>
                  <a:cubicBezTo>
                    <a:pt x="34" y="147"/>
                    <a:pt x="36" y="145"/>
                    <a:pt x="36" y="144"/>
                  </a:cubicBezTo>
                  <a:close/>
                  <a:moveTo>
                    <a:pt x="79" y="138"/>
                  </a:moveTo>
                  <a:cubicBezTo>
                    <a:pt x="79" y="136"/>
                    <a:pt x="78" y="134"/>
                    <a:pt x="76" y="134"/>
                  </a:cubicBezTo>
                  <a:cubicBezTo>
                    <a:pt x="74" y="134"/>
                    <a:pt x="72" y="136"/>
                    <a:pt x="72" y="138"/>
                  </a:cubicBezTo>
                  <a:cubicBezTo>
                    <a:pt x="72" y="139"/>
                    <a:pt x="74" y="141"/>
                    <a:pt x="76" y="141"/>
                  </a:cubicBezTo>
                  <a:cubicBezTo>
                    <a:pt x="77" y="141"/>
                    <a:pt x="79" y="140"/>
                    <a:pt x="79" y="138"/>
                  </a:cubicBezTo>
                  <a:close/>
                  <a:moveTo>
                    <a:pt x="81" y="144"/>
                  </a:moveTo>
                  <a:cubicBezTo>
                    <a:pt x="81" y="143"/>
                    <a:pt x="80" y="142"/>
                    <a:pt x="79" y="142"/>
                  </a:cubicBezTo>
                  <a:cubicBezTo>
                    <a:pt x="78" y="142"/>
                    <a:pt x="77" y="143"/>
                    <a:pt x="77" y="144"/>
                  </a:cubicBezTo>
                  <a:cubicBezTo>
                    <a:pt x="77" y="145"/>
                    <a:pt x="78" y="146"/>
                    <a:pt x="79" y="146"/>
                  </a:cubicBezTo>
                  <a:cubicBezTo>
                    <a:pt x="80" y="146"/>
                    <a:pt x="81" y="145"/>
                    <a:pt x="81" y="144"/>
                  </a:cubicBezTo>
                  <a:close/>
                  <a:moveTo>
                    <a:pt x="111" y="142"/>
                  </a:moveTo>
                  <a:cubicBezTo>
                    <a:pt x="111" y="141"/>
                    <a:pt x="110" y="140"/>
                    <a:pt x="109" y="140"/>
                  </a:cubicBezTo>
                  <a:cubicBezTo>
                    <a:pt x="108" y="140"/>
                    <a:pt x="108" y="141"/>
                    <a:pt x="108" y="142"/>
                  </a:cubicBezTo>
                  <a:cubicBezTo>
                    <a:pt x="108" y="143"/>
                    <a:pt x="108" y="144"/>
                    <a:pt x="109" y="144"/>
                  </a:cubicBezTo>
                  <a:cubicBezTo>
                    <a:pt x="110" y="144"/>
                    <a:pt x="111" y="143"/>
                    <a:pt x="111" y="142"/>
                  </a:cubicBezTo>
                  <a:close/>
                  <a:moveTo>
                    <a:pt x="108" y="139"/>
                  </a:moveTo>
                  <a:cubicBezTo>
                    <a:pt x="108" y="138"/>
                    <a:pt x="107" y="137"/>
                    <a:pt x="106" y="137"/>
                  </a:cubicBezTo>
                  <a:cubicBezTo>
                    <a:pt x="105" y="137"/>
                    <a:pt x="104" y="138"/>
                    <a:pt x="104" y="139"/>
                  </a:cubicBezTo>
                  <a:cubicBezTo>
                    <a:pt x="104" y="140"/>
                    <a:pt x="105" y="141"/>
                    <a:pt x="106" y="141"/>
                  </a:cubicBezTo>
                  <a:cubicBezTo>
                    <a:pt x="107" y="141"/>
                    <a:pt x="108" y="140"/>
                    <a:pt x="108" y="139"/>
                  </a:cubicBezTo>
                  <a:close/>
                  <a:moveTo>
                    <a:pt x="154" y="147"/>
                  </a:moveTo>
                  <a:cubicBezTo>
                    <a:pt x="154" y="146"/>
                    <a:pt x="153" y="145"/>
                    <a:pt x="152" y="145"/>
                  </a:cubicBezTo>
                  <a:cubicBezTo>
                    <a:pt x="151" y="145"/>
                    <a:pt x="150" y="145"/>
                    <a:pt x="150" y="146"/>
                  </a:cubicBezTo>
                  <a:cubicBezTo>
                    <a:pt x="150" y="148"/>
                    <a:pt x="151" y="148"/>
                    <a:pt x="152" y="148"/>
                  </a:cubicBezTo>
                  <a:cubicBezTo>
                    <a:pt x="153" y="148"/>
                    <a:pt x="154" y="148"/>
                    <a:pt x="154" y="147"/>
                  </a:cubicBezTo>
                  <a:close/>
                  <a:moveTo>
                    <a:pt x="164" y="132"/>
                  </a:moveTo>
                  <a:cubicBezTo>
                    <a:pt x="164" y="131"/>
                    <a:pt x="163" y="130"/>
                    <a:pt x="162" y="130"/>
                  </a:cubicBezTo>
                  <a:cubicBezTo>
                    <a:pt x="161" y="130"/>
                    <a:pt x="160" y="131"/>
                    <a:pt x="160" y="132"/>
                  </a:cubicBezTo>
                  <a:cubicBezTo>
                    <a:pt x="160" y="133"/>
                    <a:pt x="161" y="133"/>
                    <a:pt x="162" y="134"/>
                  </a:cubicBezTo>
                  <a:cubicBezTo>
                    <a:pt x="163" y="134"/>
                    <a:pt x="164" y="133"/>
                    <a:pt x="164" y="132"/>
                  </a:cubicBezTo>
                  <a:close/>
                  <a:moveTo>
                    <a:pt x="147" y="128"/>
                  </a:moveTo>
                  <a:cubicBezTo>
                    <a:pt x="147" y="127"/>
                    <a:pt x="146" y="126"/>
                    <a:pt x="145" y="126"/>
                  </a:cubicBezTo>
                  <a:cubicBezTo>
                    <a:pt x="144" y="126"/>
                    <a:pt x="143" y="127"/>
                    <a:pt x="143" y="128"/>
                  </a:cubicBezTo>
                  <a:cubicBezTo>
                    <a:pt x="143" y="129"/>
                    <a:pt x="144" y="130"/>
                    <a:pt x="145" y="130"/>
                  </a:cubicBezTo>
                  <a:cubicBezTo>
                    <a:pt x="146" y="130"/>
                    <a:pt x="147" y="129"/>
                    <a:pt x="147" y="128"/>
                  </a:cubicBezTo>
                  <a:close/>
                  <a:moveTo>
                    <a:pt x="142" y="124"/>
                  </a:moveTo>
                  <a:cubicBezTo>
                    <a:pt x="142" y="123"/>
                    <a:pt x="141" y="123"/>
                    <a:pt x="140" y="123"/>
                  </a:cubicBezTo>
                  <a:cubicBezTo>
                    <a:pt x="139" y="123"/>
                    <a:pt x="138" y="123"/>
                    <a:pt x="138" y="124"/>
                  </a:cubicBezTo>
                  <a:cubicBezTo>
                    <a:pt x="138" y="125"/>
                    <a:pt x="139" y="126"/>
                    <a:pt x="140" y="126"/>
                  </a:cubicBezTo>
                  <a:cubicBezTo>
                    <a:pt x="141" y="126"/>
                    <a:pt x="142" y="126"/>
                    <a:pt x="142" y="124"/>
                  </a:cubicBezTo>
                  <a:close/>
                  <a:moveTo>
                    <a:pt x="143" y="132"/>
                  </a:moveTo>
                  <a:cubicBezTo>
                    <a:pt x="143" y="130"/>
                    <a:pt x="142" y="128"/>
                    <a:pt x="140" y="128"/>
                  </a:cubicBezTo>
                  <a:cubicBezTo>
                    <a:pt x="138" y="128"/>
                    <a:pt x="137" y="130"/>
                    <a:pt x="136" y="132"/>
                  </a:cubicBezTo>
                  <a:cubicBezTo>
                    <a:pt x="136" y="134"/>
                    <a:pt x="138" y="135"/>
                    <a:pt x="140" y="135"/>
                  </a:cubicBezTo>
                  <a:cubicBezTo>
                    <a:pt x="142" y="135"/>
                    <a:pt x="143" y="134"/>
                    <a:pt x="143" y="132"/>
                  </a:cubicBezTo>
                  <a:close/>
                  <a:moveTo>
                    <a:pt x="123" y="136"/>
                  </a:moveTo>
                  <a:cubicBezTo>
                    <a:pt x="123" y="135"/>
                    <a:pt x="122" y="134"/>
                    <a:pt x="121" y="134"/>
                  </a:cubicBezTo>
                  <a:cubicBezTo>
                    <a:pt x="120" y="134"/>
                    <a:pt x="119" y="135"/>
                    <a:pt x="119" y="136"/>
                  </a:cubicBezTo>
                  <a:cubicBezTo>
                    <a:pt x="119" y="137"/>
                    <a:pt x="120" y="138"/>
                    <a:pt x="121" y="138"/>
                  </a:cubicBezTo>
                  <a:cubicBezTo>
                    <a:pt x="122" y="138"/>
                    <a:pt x="123" y="137"/>
                    <a:pt x="123" y="136"/>
                  </a:cubicBezTo>
                  <a:close/>
                  <a:moveTo>
                    <a:pt x="92" y="117"/>
                  </a:moveTo>
                  <a:cubicBezTo>
                    <a:pt x="92" y="116"/>
                    <a:pt x="91" y="115"/>
                    <a:pt x="90" y="115"/>
                  </a:cubicBezTo>
                  <a:cubicBezTo>
                    <a:pt x="89" y="115"/>
                    <a:pt x="88" y="115"/>
                    <a:pt x="88" y="116"/>
                  </a:cubicBezTo>
                  <a:cubicBezTo>
                    <a:pt x="88" y="117"/>
                    <a:pt x="89" y="118"/>
                    <a:pt x="90" y="118"/>
                  </a:cubicBezTo>
                  <a:cubicBezTo>
                    <a:pt x="91" y="118"/>
                    <a:pt x="92" y="118"/>
                    <a:pt x="92" y="117"/>
                  </a:cubicBezTo>
                  <a:close/>
                  <a:moveTo>
                    <a:pt x="122" y="109"/>
                  </a:moveTo>
                  <a:cubicBezTo>
                    <a:pt x="122" y="108"/>
                    <a:pt x="121" y="107"/>
                    <a:pt x="120" y="107"/>
                  </a:cubicBezTo>
                  <a:cubicBezTo>
                    <a:pt x="119" y="107"/>
                    <a:pt x="118" y="108"/>
                    <a:pt x="118" y="109"/>
                  </a:cubicBezTo>
                  <a:cubicBezTo>
                    <a:pt x="118" y="110"/>
                    <a:pt x="119" y="111"/>
                    <a:pt x="120" y="111"/>
                  </a:cubicBezTo>
                  <a:cubicBezTo>
                    <a:pt x="121" y="111"/>
                    <a:pt x="122" y="110"/>
                    <a:pt x="122" y="109"/>
                  </a:cubicBezTo>
                  <a:close/>
                  <a:moveTo>
                    <a:pt x="111" y="102"/>
                  </a:moveTo>
                  <a:cubicBezTo>
                    <a:pt x="111" y="101"/>
                    <a:pt x="111" y="100"/>
                    <a:pt x="110" y="100"/>
                  </a:cubicBezTo>
                  <a:cubicBezTo>
                    <a:pt x="108" y="100"/>
                    <a:pt x="108" y="101"/>
                    <a:pt x="108" y="102"/>
                  </a:cubicBezTo>
                  <a:cubicBezTo>
                    <a:pt x="108" y="103"/>
                    <a:pt x="108" y="104"/>
                    <a:pt x="109" y="104"/>
                  </a:cubicBezTo>
                  <a:cubicBezTo>
                    <a:pt x="110" y="104"/>
                    <a:pt x="111" y="103"/>
                    <a:pt x="111" y="102"/>
                  </a:cubicBezTo>
                  <a:close/>
                  <a:moveTo>
                    <a:pt x="127" y="72"/>
                  </a:moveTo>
                  <a:cubicBezTo>
                    <a:pt x="127" y="69"/>
                    <a:pt x="124" y="67"/>
                    <a:pt x="121" y="67"/>
                  </a:cubicBezTo>
                  <a:cubicBezTo>
                    <a:pt x="119" y="67"/>
                    <a:pt x="116" y="69"/>
                    <a:pt x="116" y="72"/>
                  </a:cubicBezTo>
                  <a:cubicBezTo>
                    <a:pt x="116" y="75"/>
                    <a:pt x="118" y="77"/>
                    <a:pt x="121" y="78"/>
                  </a:cubicBezTo>
                  <a:cubicBezTo>
                    <a:pt x="124" y="78"/>
                    <a:pt x="127" y="75"/>
                    <a:pt x="127" y="72"/>
                  </a:cubicBezTo>
                  <a:close/>
                  <a:moveTo>
                    <a:pt x="139" y="85"/>
                  </a:moveTo>
                  <a:cubicBezTo>
                    <a:pt x="139" y="84"/>
                    <a:pt x="138" y="82"/>
                    <a:pt x="136" y="82"/>
                  </a:cubicBezTo>
                  <a:cubicBezTo>
                    <a:pt x="134" y="82"/>
                    <a:pt x="132" y="83"/>
                    <a:pt x="132" y="85"/>
                  </a:cubicBezTo>
                  <a:cubicBezTo>
                    <a:pt x="132" y="87"/>
                    <a:pt x="134" y="89"/>
                    <a:pt x="136" y="89"/>
                  </a:cubicBezTo>
                  <a:cubicBezTo>
                    <a:pt x="137" y="89"/>
                    <a:pt x="139" y="87"/>
                    <a:pt x="139" y="85"/>
                  </a:cubicBezTo>
                  <a:close/>
                  <a:moveTo>
                    <a:pt x="118" y="81"/>
                  </a:moveTo>
                  <a:cubicBezTo>
                    <a:pt x="118" y="80"/>
                    <a:pt x="117" y="78"/>
                    <a:pt x="115" y="78"/>
                  </a:cubicBezTo>
                  <a:cubicBezTo>
                    <a:pt x="113" y="78"/>
                    <a:pt x="112" y="79"/>
                    <a:pt x="112" y="81"/>
                  </a:cubicBezTo>
                  <a:cubicBezTo>
                    <a:pt x="111" y="83"/>
                    <a:pt x="113" y="85"/>
                    <a:pt x="115" y="85"/>
                  </a:cubicBezTo>
                  <a:cubicBezTo>
                    <a:pt x="117" y="85"/>
                    <a:pt x="118" y="83"/>
                    <a:pt x="118" y="81"/>
                  </a:cubicBezTo>
                  <a:close/>
                  <a:moveTo>
                    <a:pt x="118" y="134"/>
                  </a:moveTo>
                  <a:cubicBezTo>
                    <a:pt x="118" y="131"/>
                    <a:pt x="116" y="129"/>
                    <a:pt x="113" y="129"/>
                  </a:cubicBezTo>
                  <a:cubicBezTo>
                    <a:pt x="110" y="129"/>
                    <a:pt x="107" y="131"/>
                    <a:pt x="107" y="134"/>
                  </a:cubicBezTo>
                  <a:cubicBezTo>
                    <a:pt x="107" y="137"/>
                    <a:pt x="110" y="140"/>
                    <a:pt x="113" y="140"/>
                  </a:cubicBezTo>
                  <a:cubicBezTo>
                    <a:pt x="115" y="140"/>
                    <a:pt x="118" y="137"/>
                    <a:pt x="118" y="134"/>
                  </a:cubicBezTo>
                  <a:close/>
                  <a:moveTo>
                    <a:pt x="117" y="110"/>
                  </a:moveTo>
                  <a:cubicBezTo>
                    <a:pt x="117" y="107"/>
                    <a:pt x="115" y="105"/>
                    <a:pt x="112" y="104"/>
                  </a:cubicBezTo>
                  <a:cubicBezTo>
                    <a:pt x="109" y="104"/>
                    <a:pt x="107" y="107"/>
                    <a:pt x="106" y="110"/>
                  </a:cubicBezTo>
                  <a:cubicBezTo>
                    <a:pt x="106" y="113"/>
                    <a:pt x="109" y="115"/>
                    <a:pt x="112" y="115"/>
                  </a:cubicBezTo>
                  <a:cubicBezTo>
                    <a:pt x="115" y="115"/>
                    <a:pt x="117" y="113"/>
                    <a:pt x="117" y="110"/>
                  </a:cubicBezTo>
                  <a:close/>
                  <a:moveTo>
                    <a:pt x="111" y="89"/>
                  </a:moveTo>
                  <a:cubicBezTo>
                    <a:pt x="112" y="87"/>
                    <a:pt x="110" y="85"/>
                    <a:pt x="108" y="85"/>
                  </a:cubicBezTo>
                  <a:cubicBezTo>
                    <a:pt x="106" y="85"/>
                    <a:pt x="105" y="87"/>
                    <a:pt x="105" y="89"/>
                  </a:cubicBezTo>
                  <a:cubicBezTo>
                    <a:pt x="105" y="91"/>
                    <a:pt x="106" y="92"/>
                    <a:pt x="108" y="92"/>
                  </a:cubicBezTo>
                  <a:cubicBezTo>
                    <a:pt x="110" y="92"/>
                    <a:pt x="111" y="91"/>
                    <a:pt x="111" y="89"/>
                  </a:cubicBezTo>
                  <a:close/>
                  <a:moveTo>
                    <a:pt x="106" y="145"/>
                  </a:moveTo>
                  <a:cubicBezTo>
                    <a:pt x="106" y="143"/>
                    <a:pt x="104" y="141"/>
                    <a:pt x="102" y="141"/>
                  </a:cubicBezTo>
                  <a:cubicBezTo>
                    <a:pt x="101" y="141"/>
                    <a:pt x="99" y="143"/>
                    <a:pt x="99" y="145"/>
                  </a:cubicBezTo>
                  <a:cubicBezTo>
                    <a:pt x="99" y="147"/>
                    <a:pt x="100" y="148"/>
                    <a:pt x="102" y="148"/>
                  </a:cubicBezTo>
                  <a:cubicBezTo>
                    <a:pt x="104" y="148"/>
                    <a:pt x="106" y="147"/>
                    <a:pt x="106" y="145"/>
                  </a:cubicBezTo>
                  <a:close/>
                  <a:moveTo>
                    <a:pt x="36" y="43"/>
                  </a:moveTo>
                  <a:cubicBezTo>
                    <a:pt x="36" y="41"/>
                    <a:pt x="35" y="40"/>
                    <a:pt x="33" y="40"/>
                  </a:cubicBezTo>
                  <a:cubicBezTo>
                    <a:pt x="31" y="40"/>
                    <a:pt x="30" y="41"/>
                    <a:pt x="30" y="43"/>
                  </a:cubicBezTo>
                  <a:cubicBezTo>
                    <a:pt x="30" y="45"/>
                    <a:pt x="31" y="46"/>
                    <a:pt x="33" y="47"/>
                  </a:cubicBezTo>
                  <a:cubicBezTo>
                    <a:pt x="35" y="47"/>
                    <a:pt x="36" y="45"/>
                    <a:pt x="36" y="43"/>
                  </a:cubicBezTo>
                  <a:close/>
                  <a:moveTo>
                    <a:pt x="32" y="69"/>
                  </a:moveTo>
                  <a:cubicBezTo>
                    <a:pt x="32" y="67"/>
                    <a:pt x="31" y="65"/>
                    <a:pt x="29" y="65"/>
                  </a:cubicBezTo>
                  <a:cubicBezTo>
                    <a:pt x="27" y="65"/>
                    <a:pt x="26" y="67"/>
                    <a:pt x="26" y="69"/>
                  </a:cubicBezTo>
                  <a:cubicBezTo>
                    <a:pt x="25" y="71"/>
                    <a:pt x="27" y="72"/>
                    <a:pt x="29" y="72"/>
                  </a:cubicBezTo>
                  <a:cubicBezTo>
                    <a:pt x="31" y="72"/>
                    <a:pt x="32" y="71"/>
                    <a:pt x="32" y="69"/>
                  </a:cubicBezTo>
                  <a:close/>
                  <a:moveTo>
                    <a:pt x="52" y="55"/>
                  </a:moveTo>
                  <a:cubicBezTo>
                    <a:pt x="52" y="53"/>
                    <a:pt x="51" y="52"/>
                    <a:pt x="49" y="52"/>
                  </a:cubicBezTo>
                  <a:cubicBezTo>
                    <a:pt x="47" y="52"/>
                    <a:pt x="46" y="53"/>
                    <a:pt x="46" y="55"/>
                  </a:cubicBezTo>
                  <a:cubicBezTo>
                    <a:pt x="45" y="57"/>
                    <a:pt x="47" y="58"/>
                    <a:pt x="49" y="58"/>
                  </a:cubicBezTo>
                  <a:cubicBezTo>
                    <a:pt x="51" y="58"/>
                    <a:pt x="52" y="57"/>
                    <a:pt x="52" y="55"/>
                  </a:cubicBezTo>
                  <a:close/>
                  <a:moveTo>
                    <a:pt x="25" y="16"/>
                  </a:moveTo>
                  <a:cubicBezTo>
                    <a:pt x="25" y="10"/>
                    <a:pt x="20" y="5"/>
                    <a:pt x="14" y="5"/>
                  </a:cubicBezTo>
                  <a:cubicBezTo>
                    <a:pt x="8" y="5"/>
                    <a:pt x="3" y="9"/>
                    <a:pt x="3" y="15"/>
                  </a:cubicBezTo>
                  <a:cubicBezTo>
                    <a:pt x="3" y="21"/>
                    <a:pt x="8" y="26"/>
                    <a:pt x="14" y="27"/>
                  </a:cubicBezTo>
                  <a:cubicBezTo>
                    <a:pt x="20" y="27"/>
                    <a:pt x="25" y="22"/>
                    <a:pt x="25" y="16"/>
                  </a:cubicBezTo>
                  <a:close/>
                  <a:moveTo>
                    <a:pt x="42" y="55"/>
                  </a:moveTo>
                  <a:cubicBezTo>
                    <a:pt x="43" y="51"/>
                    <a:pt x="39" y="48"/>
                    <a:pt x="35" y="48"/>
                  </a:cubicBezTo>
                  <a:cubicBezTo>
                    <a:pt x="31" y="48"/>
                    <a:pt x="28" y="51"/>
                    <a:pt x="28" y="55"/>
                  </a:cubicBezTo>
                  <a:cubicBezTo>
                    <a:pt x="28" y="59"/>
                    <a:pt x="31" y="63"/>
                    <a:pt x="35" y="63"/>
                  </a:cubicBezTo>
                  <a:cubicBezTo>
                    <a:pt x="39" y="63"/>
                    <a:pt x="42" y="60"/>
                    <a:pt x="42" y="55"/>
                  </a:cubicBezTo>
                  <a:close/>
                  <a:moveTo>
                    <a:pt x="73" y="59"/>
                  </a:moveTo>
                  <a:cubicBezTo>
                    <a:pt x="73" y="55"/>
                    <a:pt x="70" y="51"/>
                    <a:pt x="65" y="51"/>
                  </a:cubicBezTo>
                  <a:cubicBezTo>
                    <a:pt x="61" y="51"/>
                    <a:pt x="58" y="54"/>
                    <a:pt x="58" y="58"/>
                  </a:cubicBezTo>
                  <a:cubicBezTo>
                    <a:pt x="58" y="62"/>
                    <a:pt x="61" y="66"/>
                    <a:pt x="65" y="66"/>
                  </a:cubicBezTo>
                  <a:cubicBezTo>
                    <a:pt x="69" y="66"/>
                    <a:pt x="73" y="63"/>
                    <a:pt x="73" y="59"/>
                  </a:cubicBezTo>
                  <a:close/>
                  <a:moveTo>
                    <a:pt x="159" y="136"/>
                  </a:moveTo>
                  <a:cubicBezTo>
                    <a:pt x="160" y="132"/>
                    <a:pt x="156" y="129"/>
                    <a:pt x="152" y="128"/>
                  </a:cubicBezTo>
                  <a:cubicBezTo>
                    <a:pt x="148" y="128"/>
                    <a:pt x="145" y="132"/>
                    <a:pt x="145" y="136"/>
                  </a:cubicBezTo>
                  <a:cubicBezTo>
                    <a:pt x="145" y="140"/>
                    <a:pt x="148" y="143"/>
                    <a:pt x="152" y="143"/>
                  </a:cubicBezTo>
                  <a:cubicBezTo>
                    <a:pt x="156" y="143"/>
                    <a:pt x="159" y="140"/>
                    <a:pt x="159" y="136"/>
                  </a:cubicBezTo>
                  <a:close/>
                  <a:moveTo>
                    <a:pt x="41" y="34"/>
                  </a:moveTo>
                  <a:cubicBezTo>
                    <a:pt x="41" y="32"/>
                    <a:pt x="40" y="31"/>
                    <a:pt x="38" y="30"/>
                  </a:cubicBezTo>
                  <a:cubicBezTo>
                    <a:pt x="36" y="30"/>
                    <a:pt x="35" y="32"/>
                    <a:pt x="34" y="34"/>
                  </a:cubicBezTo>
                  <a:cubicBezTo>
                    <a:pt x="34" y="36"/>
                    <a:pt x="36" y="37"/>
                    <a:pt x="38" y="37"/>
                  </a:cubicBezTo>
                  <a:cubicBezTo>
                    <a:pt x="40" y="37"/>
                    <a:pt x="41" y="36"/>
                    <a:pt x="41" y="34"/>
                  </a:cubicBezTo>
                  <a:close/>
                  <a:moveTo>
                    <a:pt x="206" y="120"/>
                  </a:moveTo>
                  <a:cubicBezTo>
                    <a:pt x="206" y="114"/>
                    <a:pt x="202" y="109"/>
                    <a:pt x="196" y="109"/>
                  </a:cubicBezTo>
                  <a:cubicBezTo>
                    <a:pt x="190" y="108"/>
                    <a:pt x="185" y="113"/>
                    <a:pt x="184" y="119"/>
                  </a:cubicBezTo>
                  <a:cubicBezTo>
                    <a:pt x="184" y="125"/>
                    <a:pt x="189" y="130"/>
                    <a:pt x="195" y="130"/>
                  </a:cubicBezTo>
                  <a:cubicBezTo>
                    <a:pt x="201" y="131"/>
                    <a:pt x="206" y="126"/>
                    <a:pt x="206" y="120"/>
                  </a:cubicBezTo>
                  <a:close/>
                  <a:moveTo>
                    <a:pt x="133" y="95"/>
                  </a:moveTo>
                  <a:cubicBezTo>
                    <a:pt x="134" y="89"/>
                    <a:pt x="129" y="84"/>
                    <a:pt x="123" y="84"/>
                  </a:cubicBezTo>
                  <a:cubicBezTo>
                    <a:pt x="117" y="84"/>
                    <a:pt x="112" y="88"/>
                    <a:pt x="112" y="94"/>
                  </a:cubicBezTo>
                  <a:cubicBezTo>
                    <a:pt x="111" y="100"/>
                    <a:pt x="116" y="105"/>
                    <a:pt x="122" y="106"/>
                  </a:cubicBezTo>
                  <a:cubicBezTo>
                    <a:pt x="128" y="106"/>
                    <a:pt x="133" y="101"/>
                    <a:pt x="133" y="95"/>
                  </a:cubicBezTo>
                  <a:close/>
                  <a:moveTo>
                    <a:pt x="137" y="123"/>
                  </a:moveTo>
                  <a:cubicBezTo>
                    <a:pt x="137" y="117"/>
                    <a:pt x="132" y="112"/>
                    <a:pt x="126" y="112"/>
                  </a:cubicBezTo>
                  <a:cubicBezTo>
                    <a:pt x="120" y="112"/>
                    <a:pt x="115" y="116"/>
                    <a:pt x="115" y="122"/>
                  </a:cubicBezTo>
                  <a:cubicBezTo>
                    <a:pt x="115" y="128"/>
                    <a:pt x="119" y="133"/>
                    <a:pt x="125" y="134"/>
                  </a:cubicBezTo>
                  <a:cubicBezTo>
                    <a:pt x="131" y="134"/>
                    <a:pt x="136" y="129"/>
                    <a:pt x="137" y="123"/>
                  </a:cubicBezTo>
                  <a:close/>
                  <a:moveTo>
                    <a:pt x="90" y="101"/>
                  </a:moveTo>
                  <a:cubicBezTo>
                    <a:pt x="91" y="121"/>
                    <a:pt x="75" y="138"/>
                    <a:pt x="55" y="139"/>
                  </a:cubicBezTo>
                  <a:cubicBezTo>
                    <a:pt x="36" y="139"/>
                    <a:pt x="19" y="124"/>
                    <a:pt x="18" y="104"/>
                  </a:cubicBezTo>
                  <a:cubicBezTo>
                    <a:pt x="17" y="84"/>
                    <a:pt x="32" y="67"/>
                    <a:pt x="52" y="66"/>
                  </a:cubicBezTo>
                  <a:cubicBezTo>
                    <a:pt x="72" y="65"/>
                    <a:pt x="89" y="81"/>
                    <a:pt x="90" y="101"/>
                  </a:cubicBezTo>
                  <a:close/>
                  <a:moveTo>
                    <a:pt x="182" y="102"/>
                  </a:moveTo>
                  <a:cubicBezTo>
                    <a:pt x="182" y="116"/>
                    <a:pt x="172" y="127"/>
                    <a:pt x="159" y="128"/>
                  </a:cubicBezTo>
                  <a:cubicBezTo>
                    <a:pt x="145" y="128"/>
                    <a:pt x="134" y="118"/>
                    <a:pt x="133" y="105"/>
                  </a:cubicBezTo>
                  <a:cubicBezTo>
                    <a:pt x="133" y="91"/>
                    <a:pt x="143" y="80"/>
                    <a:pt x="157" y="79"/>
                  </a:cubicBezTo>
                  <a:cubicBezTo>
                    <a:pt x="170" y="79"/>
                    <a:pt x="181" y="89"/>
                    <a:pt x="182" y="102"/>
                  </a:cubicBezTo>
                  <a:close/>
                  <a:moveTo>
                    <a:pt x="127" y="80"/>
                  </a:moveTo>
                  <a:cubicBezTo>
                    <a:pt x="127" y="79"/>
                    <a:pt x="126" y="78"/>
                    <a:pt x="125" y="78"/>
                  </a:cubicBezTo>
                  <a:cubicBezTo>
                    <a:pt x="124" y="78"/>
                    <a:pt x="123" y="79"/>
                    <a:pt x="123" y="80"/>
                  </a:cubicBezTo>
                  <a:cubicBezTo>
                    <a:pt x="123" y="81"/>
                    <a:pt x="124" y="82"/>
                    <a:pt x="125" y="82"/>
                  </a:cubicBezTo>
                  <a:cubicBezTo>
                    <a:pt x="126" y="82"/>
                    <a:pt x="127" y="81"/>
                    <a:pt x="127" y="80"/>
                  </a:cubicBezTo>
                  <a:close/>
                  <a:moveTo>
                    <a:pt x="110" y="76"/>
                  </a:moveTo>
                  <a:cubicBezTo>
                    <a:pt x="110" y="75"/>
                    <a:pt x="110" y="74"/>
                    <a:pt x="108" y="74"/>
                  </a:cubicBezTo>
                  <a:cubicBezTo>
                    <a:pt x="107" y="74"/>
                    <a:pt x="107" y="75"/>
                    <a:pt x="107" y="76"/>
                  </a:cubicBezTo>
                  <a:cubicBezTo>
                    <a:pt x="107" y="77"/>
                    <a:pt x="107" y="78"/>
                    <a:pt x="108" y="78"/>
                  </a:cubicBezTo>
                  <a:cubicBezTo>
                    <a:pt x="109" y="78"/>
                    <a:pt x="110" y="77"/>
                    <a:pt x="110" y="76"/>
                  </a:cubicBezTo>
                  <a:close/>
                  <a:moveTo>
                    <a:pt x="90" y="82"/>
                  </a:moveTo>
                  <a:cubicBezTo>
                    <a:pt x="90" y="81"/>
                    <a:pt x="89" y="80"/>
                    <a:pt x="88" y="80"/>
                  </a:cubicBezTo>
                  <a:cubicBezTo>
                    <a:pt x="87" y="80"/>
                    <a:pt x="86" y="81"/>
                    <a:pt x="86" y="82"/>
                  </a:cubicBezTo>
                  <a:cubicBezTo>
                    <a:pt x="86" y="83"/>
                    <a:pt x="87" y="84"/>
                    <a:pt x="88" y="84"/>
                  </a:cubicBezTo>
                  <a:cubicBezTo>
                    <a:pt x="89" y="84"/>
                    <a:pt x="90" y="83"/>
                    <a:pt x="90" y="82"/>
                  </a:cubicBezTo>
                  <a:close/>
                  <a:moveTo>
                    <a:pt x="93" y="74"/>
                  </a:moveTo>
                  <a:cubicBezTo>
                    <a:pt x="93" y="72"/>
                    <a:pt x="92" y="70"/>
                    <a:pt x="90" y="70"/>
                  </a:cubicBezTo>
                  <a:cubicBezTo>
                    <a:pt x="88" y="70"/>
                    <a:pt x="87" y="72"/>
                    <a:pt x="87" y="74"/>
                  </a:cubicBezTo>
                  <a:cubicBezTo>
                    <a:pt x="86" y="75"/>
                    <a:pt x="88" y="77"/>
                    <a:pt x="90" y="77"/>
                  </a:cubicBezTo>
                  <a:cubicBezTo>
                    <a:pt x="92" y="77"/>
                    <a:pt x="93" y="76"/>
                    <a:pt x="93" y="74"/>
                  </a:cubicBezTo>
                  <a:close/>
                  <a:moveTo>
                    <a:pt x="135" y="76"/>
                  </a:moveTo>
                  <a:cubicBezTo>
                    <a:pt x="135" y="74"/>
                    <a:pt x="134" y="72"/>
                    <a:pt x="132" y="72"/>
                  </a:cubicBezTo>
                  <a:cubicBezTo>
                    <a:pt x="130" y="72"/>
                    <a:pt x="129" y="74"/>
                    <a:pt x="128" y="75"/>
                  </a:cubicBezTo>
                  <a:cubicBezTo>
                    <a:pt x="128" y="77"/>
                    <a:pt x="130" y="79"/>
                    <a:pt x="132" y="79"/>
                  </a:cubicBezTo>
                  <a:cubicBezTo>
                    <a:pt x="134" y="79"/>
                    <a:pt x="135" y="77"/>
                    <a:pt x="135" y="76"/>
                  </a:cubicBezTo>
                  <a:close/>
                  <a:moveTo>
                    <a:pt x="169" y="77"/>
                  </a:moveTo>
                  <a:cubicBezTo>
                    <a:pt x="169" y="76"/>
                    <a:pt x="168" y="75"/>
                    <a:pt x="167" y="75"/>
                  </a:cubicBezTo>
                  <a:cubicBezTo>
                    <a:pt x="166" y="75"/>
                    <a:pt x="165" y="76"/>
                    <a:pt x="165" y="77"/>
                  </a:cubicBezTo>
                  <a:cubicBezTo>
                    <a:pt x="165" y="78"/>
                    <a:pt x="166" y="79"/>
                    <a:pt x="167" y="79"/>
                  </a:cubicBezTo>
                  <a:cubicBezTo>
                    <a:pt x="168" y="79"/>
                    <a:pt x="169" y="78"/>
                    <a:pt x="169" y="77"/>
                  </a:cubicBezTo>
                  <a:close/>
                  <a:moveTo>
                    <a:pt x="5" y="8"/>
                  </a:moveTo>
                  <a:cubicBezTo>
                    <a:pt x="5" y="7"/>
                    <a:pt x="4" y="6"/>
                    <a:pt x="3" y="6"/>
                  </a:cubicBezTo>
                  <a:cubicBezTo>
                    <a:pt x="2" y="6"/>
                    <a:pt x="1" y="6"/>
                    <a:pt x="1" y="7"/>
                  </a:cubicBezTo>
                  <a:cubicBezTo>
                    <a:pt x="1" y="8"/>
                    <a:pt x="2" y="9"/>
                    <a:pt x="3" y="9"/>
                  </a:cubicBezTo>
                  <a:cubicBezTo>
                    <a:pt x="4" y="9"/>
                    <a:pt x="5" y="9"/>
                    <a:pt x="5" y="8"/>
                  </a:cubicBezTo>
                  <a:close/>
                  <a:moveTo>
                    <a:pt x="141" y="160"/>
                  </a:moveTo>
                  <a:cubicBezTo>
                    <a:pt x="141" y="159"/>
                    <a:pt x="140" y="158"/>
                    <a:pt x="139" y="158"/>
                  </a:cubicBezTo>
                  <a:cubicBezTo>
                    <a:pt x="138" y="158"/>
                    <a:pt x="137" y="158"/>
                    <a:pt x="137" y="159"/>
                  </a:cubicBezTo>
                  <a:cubicBezTo>
                    <a:pt x="137" y="160"/>
                    <a:pt x="138" y="161"/>
                    <a:pt x="139" y="161"/>
                  </a:cubicBezTo>
                  <a:cubicBezTo>
                    <a:pt x="140" y="161"/>
                    <a:pt x="141" y="161"/>
                    <a:pt x="141" y="160"/>
                  </a:cubicBezTo>
                  <a:close/>
                  <a:moveTo>
                    <a:pt x="131" y="69"/>
                  </a:moveTo>
                  <a:cubicBezTo>
                    <a:pt x="131" y="68"/>
                    <a:pt x="130" y="67"/>
                    <a:pt x="129" y="67"/>
                  </a:cubicBezTo>
                  <a:cubicBezTo>
                    <a:pt x="128" y="67"/>
                    <a:pt x="127" y="67"/>
                    <a:pt x="127" y="69"/>
                  </a:cubicBezTo>
                  <a:cubicBezTo>
                    <a:pt x="127" y="70"/>
                    <a:pt x="128" y="70"/>
                    <a:pt x="129" y="70"/>
                  </a:cubicBezTo>
                  <a:cubicBezTo>
                    <a:pt x="130" y="70"/>
                    <a:pt x="131" y="70"/>
                    <a:pt x="131" y="69"/>
                  </a:cubicBezTo>
                  <a:close/>
                  <a:moveTo>
                    <a:pt x="176" y="77"/>
                  </a:moveTo>
                  <a:cubicBezTo>
                    <a:pt x="176" y="76"/>
                    <a:pt x="175" y="75"/>
                    <a:pt x="174" y="75"/>
                  </a:cubicBezTo>
                  <a:cubicBezTo>
                    <a:pt x="173" y="75"/>
                    <a:pt x="172" y="75"/>
                    <a:pt x="172" y="76"/>
                  </a:cubicBezTo>
                  <a:cubicBezTo>
                    <a:pt x="172" y="77"/>
                    <a:pt x="173" y="78"/>
                    <a:pt x="174" y="78"/>
                  </a:cubicBezTo>
                  <a:cubicBezTo>
                    <a:pt x="175" y="78"/>
                    <a:pt x="175" y="78"/>
                    <a:pt x="176" y="77"/>
                  </a:cubicBezTo>
                  <a:close/>
                  <a:moveTo>
                    <a:pt x="45" y="43"/>
                  </a:moveTo>
                  <a:cubicBezTo>
                    <a:pt x="45" y="41"/>
                    <a:pt x="43" y="39"/>
                    <a:pt x="41" y="39"/>
                  </a:cubicBezTo>
                  <a:cubicBezTo>
                    <a:pt x="40" y="39"/>
                    <a:pt x="38" y="40"/>
                    <a:pt x="38" y="42"/>
                  </a:cubicBezTo>
                  <a:cubicBezTo>
                    <a:pt x="38" y="44"/>
                    <a:pt x="39" y="46"/>
                    <a:pt x="41" y="46"/>
                  </a:cubicBezTo>
                  <a:cubicBezTo>
                    <a:pt x="43" y="46"/>
                    <a:pt x="45" y="44"/>
                    <a:pt x="45" y="43"/>
                  </a:cubicBezTo>
                  <a:close/>
                  <a:moveTo>
                    <a:pt x="171" y="72"/>
                  </a:moveTo>
                  <a:cubicBezTo>
                    <a:pt x="171" y="71"/>
                    <a:pt x="170" y="70"/>
                    <a:pt x="169" y="70"/>
                  </a:cubicBezTo>
                  <a:cubicBezTo>
                    <a:pt x="168" y="70"/>
                    <a:pt x="167" y="71"/>
                    <a:pt x="167" y="72"/>
                  </a:cubicBezTo>
                  <a:cubicBezTo>
                    <a:pt x="167" y="73"/>
                    <a:pt x="168" y="74"/>
                    <a:pt x="169" y="74"/>
                  </a:cubicBezTo>
                  <a:cubicBezTo>
                    <a:pt x="170" y="74"/>
                    <a:pt x="171" y="73"/>
                    <a:pt x="171" y="72"/>
                  </a:cubicBezTo>
                  <a:close/>
                  <a:moveTo>
                    <a:pt x="184" y="73"/>
                  </a:moveTo>
                  <a:cubicBezTo>
                    <a:pt x="184" y="72"/>
                    <a:pt x="183" y="71"/>
                    <a:pt x="182" y="71"/>
                  </a:cubicBezTo>
                  <a:cubicBezTo>
                    <a:pt x="181" y="71"/>
                    <a:pt x="180" y="72"/>
                    <a:pt x="180" y="73"/>
                  </a:cubicBezTo>
                  <a:cubicBezTo>
                    <a:pt x="180" y="74"/>
                    <a:pt x="181" y="75"/>
                    <a:pt x="182" y="75"/>
                  </a:cubicBezTo>
                  <a:cubicBezTo>
                    <a:pt x="183" y="75"/>
                    <a:pt x="184" y="74"/>
                    <a:pt x="184" y="73"/>
                  </a:cubicBezTo>
                  <a:close/>
                  <a:moveTo>
                    <a:pt x="26" y="6"/>
                  </a:moveTo>
                  <a:cubicBezTo>
                    <a:pt x="26" y="5"/>
                    <a:pt x="25" y="4"/>
                    <a:pt x="24" y="4"/>
                  </a:cubicBezTo>
                  <a:cubicBezTo>
                    <a:pt x="23" y="4"/>
                    <a:pt x="22" y="5"/>
                    <a:pt x="22" y="6"/>
                  </a:cubicBezTo>
                  <a:cubicBezTo>
                    <a:pt x="22" y="7"/>
                    <a:pt x="23" y="8"/>
                    <a:pt x="24" y="8"/>
                  </a:cubicBezTo>
                  <a:cubicBezTo>
                    <a:pt x="25" y="8"/>
                    <a:pt x="26" y="7"/>
                    <a:pt x="26" y="6"/>
                  </a:cubicBezTo>
                  <a:close/>
                  <a:moveTo>
                    <a:pt x="174" y="81"/>
                  </a:moveTo>
                  <a:cubicBezTo>
                    <a:pt x="174" y="80"/>
                    <a:pt x="173" y="79"/>
                    <a:pt x="172" y="79"/>
                  </a:cubicBezTo>
                  <a:cubicBezTo>
                    <a:pt x="171" y="79"/>
                    <a:pt x="170" y="80"/>
                    <a:pt x="170" y="81"/>
                  </a:cubicBezTo>
                  <a:cubicBezTo>
                    <a:pt x="170" y="82"/>
                    <a:pt x="171" y="83"/>
                    <a:pt x="172" y="83"/>
                  </a:cubicBezTo>
                  <a:cubicBezTo>
                    <a:pt x="173" y="83"/>
                    <a:pt x="174" y="82"/>
                    <a:pt x="174" y="81"/>
                  </a:cubicBezTo>
                  <a:close/>
                  <a:moveTo>
                    <a:pt x="5" y="2"/>
                  </a:moveTo>
                  <a:cubicBezTo>
                    <a:pt x="5" y="1"/>
                    <a:pt x="4" y="0"/>
                    <a:pt x="3" y="0"/>
                  </a:cubicBezTo>
                  <a:cubicBezTo>
                    <a:pt x="2" y="0"/>
                    <a:pt x="1" y="1"/>
                    <a:pt x="1" y="2"/>
                  </a:cubicBezTo>
                  <a:cubicBezTo>
                    <a:pt x="1" y="3"/>
                    <a:pt x="2" y="4"/>
                    <a:pt x="3" y="4"/>
                  </a:cubicBezTo>
                  <a:cubicBezTo>
                    <a:pt x="4" y="4"/>
                    <a:pt x="5" y="3"/>
                    <a:pt x="5" y="2"/>
                  </a:cubicBezTo>
                  <a:close/>
                  <a:moveTo>
                    <a:pt x="179" y="71"/>
                  </a:moveTo>
                  <a:cubicBezTo>
                    <a:pt x="179" y="69"/>
                    <a:pt x="178" y="68"/>
                    <a:pt x="176" y="68"/>
                  </a:cubicBezTo>
                  <a:cubicBezTo>
                    <a:pt x="174" y="68"/>
                    <a:pt x="173" y="69"/>
                    <a:pt x="173" y="71"/>
                  </a:cubicBezTo>
                  <a:cubicBezTo>
                    <a:pt x="173" y="73"/>
                    <a:pt x="174" y="74"/>
                    <a:pt x="176" y="74"/>
                  </a:cubicBezTo>
                  <a:cubicBezTo>
                    <a:pt x="178" y="74"/>
                    <a:pt x="179" y="73"/>
                    <a:pt x="179" y="71"/>
                  </a:cubicBezTo>
                  <a:close/>
                  <a:moveTo>
                    <a:pt x="148" y="77"/>
                  </a:moveTo>
                  <a:cubicBezTo>
                    <a:pt x="148" y="74"/>
                    <a:pt x="146" y="71"/>
                    <a:pt x="143" y="71"/>
                  </a:cubicBezTo>
                  <a:cubicBezTo>
                    <a:pt x="140" y="71"/>
                    <a:pt x="137" y="74"/>
                    <a:pt x="137" y="76"/>
                  </a:cubicBezTo>
                  <a:cubicBezTo>
                    <a:pt x="137" y="79"/>
                    <a:pt x="140" y="82"/>
                    <a:pt x="143" y="82"/>
                  </a:cubicBezTo>
                  <a:cubicBezTo>
                    <a:pt x="145" y="82"/>
                    <a:pt x="148" y="80"/>
                    <a:pt x="148" y="77"/>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7" name="Freeform 11"/>
            <p:cNvSpPr>
              <a:spLocks noEditPoints="1"/>
            </p:cNvSpPr>
            <p:nvPr/>
          </p:nvSpPr>
          <p:spPr bwMode="auto">
            <a:xfrm>
              <a:off x="4648200" y="4624387"/>
              <a:ext cx="479425" cy="519113"/>
            </a:xfrm>
            <a:custGeom>
              <a:avLst/>
              <a:gdLst/>
              <a:ahLst/>
              <a:cxnLst>
                <a:cxn ang="0">
                  <a:pos x="36" y="66"/>
                </a:cxn>
                <a:cxn ang="0">
                  <a:pos x="29" y="24"/>
                </a:cxn>
                <a:cxn ang="0">
                  <a:pos x="21" y="26"/>
                </a:cxn>
                <a:cxn ang="0">
                  <a:pos x="23" y="32"/>
                </a:cxn>
                <a:cxn ang="0">
                  <a:pos x="33" y="33"/>
                </a:cxn>
                <a:cxn ang="0">
                  <a:pos x="40" y="43"/>
                </a:cxn>
                <a:cxn ang="0">
                  <a:pos x="45" y="44"/>
                </a:cxn>
                <a:cxn ang="0">
                  <a:pos x="71" y="47"/>
                </a:cxn>
                <a:cxn ang="0">
                  <a:pos x="97" y="86"/>
                </a:cxn>
                <a:cxn ang="0">
                  <a:pos x="100" y="73"/>
                </a:cxn>
                <a:cxn ang="0">
                  <a:pos x="95" y="133"/>
                </a:cxn>
                <a:cxn ang="0">
                  <a:pos x="90" y="124"/>
                </a:cxn>
                <a:cxn ang="0">
                  <a:pos x="79" y="128"/>
                </a:cxn>
                <a:cxn ang="0">
                  <a:pos x="62" y="133"/>
                </a:cxn>
                <a:cxn ang="0">
                  <a:pos x="68" y="133"/>
                </a:cxn>
                <a:cxn ang="0">
                  <a:pos x="83" y="107"/>
                </a:cxn>
                <a:cxn ang="0">
                  <a:pos x="55" y="96"/>
                </a:cxn>
                <a:cxn ang="0">
                  <a:pos x="44" y="109"/>
                </a:cxn>
                <a:cxn ang="0">
                  <a:pos x="39" y="92"/>
                </a:cxn>
                <a:cxn ang="0">
                  <a:pos x="42" y="95"/>
                </a:cxn>
                <a:cxn ang="0">
                  <a:pos x="126" y="22"/>
                </a:cxn>
                <a:cxn ang="0">
                  <a:pos x="121" y="5"/>
                </a:cxn>
                <a:cxn ang="0">
                  <a:pos x="116" y="10"/>
                </a:cxn>
                <a:cxn ang="0">
                  <a:pos x="122" y="13"/>
                </a:cxn>
                <a:cxn ang="0">
                  <a:pos x="124" y="26"/>
                </a:cxn>
                <a:cxn ang="0">
                  <a:pos x="128" y="46"/>
                </a:cxn>
                <a:cxn ang="0">
                  <a:pos x="121" y="37"/>
                </a:cxn>
                <a:cxn ang="0">
                  <a:pos x="75" y="48"/>
                </a:cxn>
                <a:cxn ang="0">
                  <a:pos x="107" y="51"/>
                </a:cxn>
                <a:cxn ang="0">
                  <a:pos x="110" y="57"/>
                </a:cxn>
                <a:cxn ang="0">
                  <a:pos x="96" y="78"/>
                </a:cxn>
                <a:cxn ang="0">
                  <a:pos x="47" y="95"/>
                </a:cxn>
                <a:cxn ang="0">
                  <a:pos x="78" y="135"/>
                </a:cxn>
                <a:cxn ang="0">
                  <a:pos x="83" y="126"/>
                </a:cxn>
                <a:cxn ang="0">
                  <a:pos x="129" y="16"/>
                </a:cxn>
                <a:cxn ang="0">
                  <a:pos x="120" y="82"/>
                </a:cxn>
                <a:cxn ang="0">
                  <a:pos x="122" y="84"/>
                </a:cxn>
                <a:cxn ang="0">
                  <a:pos x="94" y="68"/>
                </a:cxn>
                <a:cxn ang="0">
                  <a:pos x="122" y="81"/>
                </a:cxn>
                <a:cxn ang="0">
                  <a:pos x="102" y="78"/>
                </a:cxn>
                <a:cxn ang="0">
                  <a:pos x="99" y="120"/>
                </a:cxn>
                <a:cxn ang="0">
                  <a:pos x="103" y="81"/>
                </a:cxn>
                <a:cxn ang="0">
                  <a:pos x="105" y="91"/>
                </a:cxn>
                <a:cxn ang="0">
                  <a:pos x="62" y="125"/>
                </a:cxn>
                <a:cxn ang="0">
                  <a:pos x="123" y="70"/>
                </a:cxn>
                <a:cxn ang="0">
                  <a:pos x="125" y="51"/>
                </a:cxn>
                <a:cxn ang="0">
                  <a:pos x="5" y="7"/>
                </a:cxn>
                <a:cxn ang="0">
                  <a:pos x="0" y="3"/>
                </a:cxn>
                <a:cxn ang="0">
                  <a:pos x="74" y="101"/>
                </a:cxn>
                <a:cxn ang="0">
                  <a:pos x="104" y="54"/>
                </a:cxn>
                <a:cxn ang="0">
                  <a:pos x="112" y="109"/>
                </a:cxn>
                <a:cxn ang="0">
                  <a:pos x="127" y="26"/>
                </a:cxn>
                <a:cxn ang="0">
                  <a:pos x="79" y="95"/>
                </a:cxn>
                <a:cxn ang="0">
                  <a:pos x="59" y="48"/>
                </a:cxn>
                <a:cxn ang="0">
                  <a:pos x="96" y="111"/>
                </a:cxn>
              </a:cxnLst>
              <a:rect l="0" t="0" r="r" b="b"/>
              <a:pathLst>
                <a:path w="130" h="141">
                  <a:moveTo>
                    <a:pt x="90" y="67"/>
                  </a:moveTo>
                  <a:cubicBezTo>
                    <a:pt x="90" y="66"/>
                    <a:pt x="89" y="65"/>
                    <a:pt x="88" y="65"/>
                  </a:cubicBezTo>
                  <a:cubicBezTo>
                    <a:pt x="87" y="65"/>
                    <a:pt x="86" y="66"/>
                    <a:pt x="86" y="67"/>
                  </a:cubicBezTo>
                  <a:cubicBezTo>
                    <a:pt x="86" y="68"/>
                    <a:pt x="87" y="69"/>
                    <a:pt x="88" y="69"/>
                  </a:cubicBezTo>
                  <a:cubicBezTo>
                    <a:pt x="89" y="69"/>
                    <a:pt x="90" y="68"/>
                    <a:pt x="90" y="67"/>
                  </a:cubicBezTo>
                  <a:close/>
                  <a:moveTo>
                    <a:pt x="36" y="66"/>
                  </a:moveTo>
                  <a:cubicBezTo>
                    <a:pt x="36" y="64"/>
                    <a:pt x="34" y="62"/>
                    <a:pt x="33" y="62"/>
                  </a:cubicBezTo>
                  <a:cubicBezTo>
                    <a:pt x="31" y="62"/>
                    <a:pt x="29" y="63"/>
                    <a:pt x="29" y="65"/>
                  </a:cubicBezTo>
                  <a:cubicBezTo>
                    <a:pt x="29" y="67"/>
                    <a:pt x="31" y="69"/>
                    <a:pt x="32" y="69"/>
                  </a:cubicBezTo>
                  <a:cubicBezTo>
                    <a:pt x="34" y="69"/>
                    <a:pt x="36" y="67"/>
                    <a:pt x="36" y="66"/>
                  </a:cubicBezTo>
                  <a:close/>
                  <a:moveTo>
                    <a:pt x="31" y="26"/>
                  </a:moveTo>
                  <a:cubicBezTo>
                    <a:pt x="31" y="25"/>
                    <a:pt x="30" y="24"/>
                    <a:pt x="29" y="24"/>
                  </a:cubicBezTo>
                  <a:cubicBezTo>
                    <a:pt x="28" y="24"/>
                    <a:pt x="27" y="25"/>
                    <a:pt x="27" y="26"/>
                  </a:cubicBezTo>
                  <a:cubicBezTo>
                    <a:pt x="27" y="27"/>
                    <a:pt x="28" y="27"/>
                    <a:pt x="29" y="27"/>
                  </a:cubicBezTo>
                  <a:cubicBezTo>
                    <a:pt x="30" y="27"/>
                    <a:pt x="31" y="27"/>
                    <a:pt x="31" y="26"/>
                  </a:cubicBezTo>
                  <a:close/>
                  <a:moveTo>
                    <a:pt x="25" y="26"/>
                  </a:moveTo>
                  <a:cubicBezTo>
                    <a:pt x="25" y="25"/>
                    <a:pt x="24" y="24"/>
                    <a:pt x="23" y="24"/>
                  </a:cubicBezTo>
                  <a:cubicBezTo>
                    <a:pt x="22" y="24"/>
                    <a:pt x="21" y="25"/>
                    <a:pt x="21" y="26"/>
                  </a:cubicBezTo>
                  <a:cubicBezTo>
                    <a:pt x="21" y="27"/>
                    <a:pt x="22" y="28"/>
                    <a:pt x="23" y="28"/>
                  </a:cubicBezTo>
                  <a:cubicBezTo>
                    <a:pt x="24" y="28"/>
                    <a:pt x="25" y="27"/>
                    <a:pt x="25" y="26"/>
                  </a:cubicBezTo>
                  <a:close/>
                  <a:moveTo>
                    <a:pt x="25" y="30"/>
                  </a:moveTo>
                  <a:cubicBezTo>
                    <a:pt x="25" y="29"/>
                    <a:pt x="24" y="29"/>
                    <a:pt x="23" y="29"/>
                  </a:cubicBezTo>
                  <a:cubicBezTo>
                    <a:pt x="22" y="29"/>
                    <a:pt x="21" y="29"/>
                    <a:pt x="21" y="30"/>
                  </a:cubicBezTo>
                  <a:cubicBezTo>
                    <a:pt x="21" y="31"/>
                    <a:pt x="22" y="32"/>
                    <a:pt x="23" y="32"/>
                  </a:cubicBezTo>
                  <a:cubicBezTo>
                    <a:pt x="24" y="32"/>
                    <a:pt x="25" y="32"/>
                    <a:pt x="25" y="30"/>
                  </a:cubicBezTo>
                  <a:close/>
                  <a:moveTo>
                    <a:pt x="33" y="33"/>
                  </a:moveTo>
                  <a:cubicBezTo>
                    <a:pt x="33" y="32"/>
                    <a:pt x="32" y="31"/>
                    <a:pt x="31" y="31"/>
                  </a:cubicBezTo>
                  <a:cubicBezTo>
                    <a:pt x="30" y="31"/>
                    <a:pt x="29" y="32"/>
                    <a:pt x="29" y="33"/>
                  </a:cubicBezTo>
                  <a:cubicBezTo>
                    <a:pt x="29" y="34"/>
                    <a:pt x="30" y="35"/>
                    <a:pt x="31" y="35"/>
                  </a:cubicBezTo>
                  <a:cubicBezTo>
                    <a:pt x="32" y="35"/>
                    <a:pt x="33" y="34"/>
                    <a:pt x="33" y="33"/>
                  </a:cubicBezTo>
                  <a:close/>
                  <a:moveTo>
                    <a:pt x="44" y="52"/>
                  </a:moveTo>
                  <a:cubicBezTo>
                    <a:pt x="44" y="51"/>
                    <a:pt x="43" y="51"/>
                    <a:pt x="42" y="51"/>
                  </a:cubicBezTo>
                  <a:cubicBezTo>
                    <a:pt x="41" y="51"/>
                    <a:pt x="40" y="51"/>
                    <a:pt x="40" y="52"/>
                  </a:cubicBezTo>
                  <a:cubicBezTo>
                    <a:pt x="40" y="53"/>
                    <a:pt x="41" y="54"/>
                    <a:pt x="42" y="54"/>
                  </a:cubicBezTo>
                  <a:cubicBezTo>
                    <a:pt x="43" y="54"/>
                    <a:pt x="44" y="53"/>
                    <a:pt x="44" y="52"/>
                  </a:cubicBezTo>
                  <a:close/>
                  <a:moveTo>
                    <a:pt x="40" y="43"/>
                  </a:moveTo>
                  <a:cubicBezTo>
                    <a:pt x="40" y="42"/>
                    <a:pt x="39" y="40"/>
                    <a:pt x="37" y="40"/>
                  </a:cubicBezTo>
                  <a:cubicBezTo>
                    <a:pt x="35" y="40"/>
                    <a:pt x="34" y="41"/>
                    <a:pt x="34" y="43"/>
                  </a:cubicBezTo>
                  <a:cubicBezTo>
                    <a:pt x="34" y="45"/>
                    <a:pt x="35" y="47"/>
                    <a:pt x="37" y="47"/>
                  </a:cubicBezTo>
                  <a:cubicBezTo>
                    <a:pt x="39" y="47"/>
                    <a:pt x="40" y="45"/>
                    <a:pt x="40" y="43"/>
                  </a:cubicBezTo>
                  <a:close/>
                  <a:moveTo>
                    <a:pt x="48" y="47"/>
                  </a:moveTo>
                  <a:cubicBezTo>
                    <a:pt x="48" y="45"/>
                    <a:pt x="47" y="44"/>
                    <a:pt x="45" y="44"/>
                  </a:cubicBezTo>
                  <a:cubicBezTo>
                    <a:pt x="43" y="44"/>
                    <a:pt x="41" y="45"/>
                    <a:pt x="41" y="47"/>
                  </a:cubicBezTo>
                  <a:cubicBezTo>
                    <a:pt x="41" y="49"/>
                    <a:pt x="43" y="50"/>
                    <a:pt x="45" y="51"/>
                  </a:cubicBezTo>
                  <a:cubicBezTo>
                    <a:pt x="47" y="51"/>
                    <a:pt x="48" y="49"/>
                    <a:pt x="48" y="47"/>
                  </a:cubicBezTo>
                  <a:close/>
                  <a:moveTo>
                    <a:pt x="75" y="47"/>
                  </a:moveTo>
                  <a:cubicBezTo>
                    <a:pt x="75" y="46"/>
                    <a:pt x="74" y="46"/>
                    <a:pt x="73" y="46"/>
                  </a:cubicBezTo>
                  <a:cubicBezTo>
                    <a:pt x="72" y="46"/>
                    <a:pt x="71" y="46"/>
                    <a:pt x="71" y="47"/>
                  </a:cubicBezTo>
                  <a:cubicBezTo>
                    <a:pt x="71" y="48"/>
                    <a:pt x="72" y="49"/>
                    <a:pt x="73" y="49"/>
                  </a:cubicBezTo>
                  <a:cubicBezTo>
                    <a:pt x="74" y="49"/>
                    <a:pt x="75" y="48"/>
                    <a:pt x="75" y="47"/>
                  </a:cubicBezTo>
                  <a:close/>
                  <a:moveTo>
                    <a:pt x="99" y="84"/>
                  </a:moveTo>
                  <a:cubicBezTo>
                    <a:pt x="99" y="83"/>
                    <a:pt x="98" y="82"/>
                    <a:pt x="97" y="82"/>
                  </a:cubicBezTo>
                  <a:cubicBezTo>
                    <a:pt x="96" y="82"/>
                    <a:pt x="95" y="83"/>
                    <a:pt x="95" y="84"/>
                  </a:cubicBezTo>
                  <a:cubicBezTo>
                    <a:pt x="95" y="85"/>
                    <a:pt x="96" y="85"/>
                    <a:pt x="97" y="86"/>
                  </a:cubicBezTo>
                  <a:cubicBezTo>
                    <a:pt x="98" y="86"/>
                    <a:pt x="99" y="85"/>
                    <a:pt x="99" y="84"/>
                  </a:cubicBezTo>
                  <a:close/>
                  <a:moveTo>
                    <a:pt x="100" y="73"/>
                  </a:moveTo>
                  <a:cubicBezTo>
                    <a:pt x="100" y="72"/>
                    <a:pt x="99" y="71"/>
                    <a:pt x="98" y="71"/>
                  </a:cubicBezTo>
                  <a:cubicBezTo>
                    <a:pt x="97" y="71"/>
                    <a:pt x="96" y="72"/>
                    <a:pt x="96" y="73"/>
                  </a:cubicBezTo>
                  <a:cubicBezTo>
                    <a:pt x="96" y="74"/>
                    <a:pt x="97" y="75"/>
                    <a:pt x="98" y="75"/>
                  </a:cubicBezTo>
                  <a:cubicBezTo>
                    <a:pt x="99" y="75"/>
                    <a:pt x="100" y="74"/>
                    <a:pt x="100" y="73"/>
                  </a:cubicBezTo>
                  <a:close/>
                  <a:moveTo>
                    <a:pt x="99" y="137"/>
                  </a:moveTo>
                  <a:cubicBezTo>
                    <a:pt x="99" y="136"/>
                    <a:pt x="98" y="135"/>
                    <a:pt x="97" y="135"/>
                  </a:cubicBezTo>
                  <a:cubicBezTo>
                    <a:pt x="96" y="135"/>
                    <a:pt x="95" y="135"/>
                    <a:pt x="95" y="136"/>
                  </a:cubicBezTo>
                  <a:cubicBezTo>
                    <a:pt x="95" y="137"/>
                    <a:pt x="96" y="138"/>
                    <a:pt x="97" y="138"/>
                  </a:cubicBezTo>
                  <a:cubicBezTo>
                    <a:pt x="98" y="138"/>
                    <a:pt x="99" y="138"/>
                    <a:pt x="99" y="137"/>
                  </a:cubicBezTo>
                  <a:close/>
                  <a:moveTo>
                    <a:pt x="95" y="133"/>
                  </a:moveTo>
                  <a:cubicBezTo>
                    <a:pt x="95" y="132"/>
                    <a:pt x="94" y="131"/>
                    <a:pt x="93" y="131"/>
                  </a:cubicBezTo>
                  <a:cubicBezTo>
                    <a:pt x="92" y="131"/>
                    <a:pt x="92" y="131"/>
                    <a:pt x="92" y="132"/>
                  </a:cubicBezTo>
                  <a:cubicBezTo>
                    <a:pt x="92" y="133"/>
                    <a:pt x="92" y="134"/>
                    <a:pt x="93" y="134"/>
                  </a:cubicBezTo>
                  <a:cubicBezTo>
                    <a:pt x="94" y="134"/>
                    <a:pt x="95" y="134"/>
                    <a:pt x="95" y="133"/>
                  </a:cubicBezTo>
                  <a:close/>
                  <a:moveTo>
                    <a:pt x="93" y="128"/>
                  </a:moveTo>
                  <a:cubicBezTo>
                    <a:pt x="94" y="126"/>
                    <a:pt x="92" y="124"/>
                    <a:pt x="90" y="124"/>
                  </a:cubicBezTo>
                  <a:cubicBezTo>
                    <a:pt x="88" y="124"/>
                    <a:pt x="87" y="125"/>
                    <a:pt x="87" y="127"/>
                  </a:cubicBezTo>
                  <a:cubicBezTo>
                    <a:pt x="87" y="129"/>
                    <a:pt x="88" y="131"/>
                    <a:pt x="90" y="131"/>
                  </a:cubicBezTo>
                  <a:cubicBezTo>
                    <a:pt x="92" y="131"/>
                    <a:pt x="93" y="129"/>
                    <a:pt x="93" y="128"/>
                  </a:cubicBezTo>
                  <a:close/>
                  <a:moveTo>
                    <a:pt x="83" y="128"/>
                  </a:moveTo>
                  <a:cubicBezTo>
                    <a:pt x="83" y="127"/>
                    <a:pt x="82" y="126"/>
                    <a:pt x="81" y="126"/>
                  </a:cubicBezTo>
                  <a:cubicBezTo>
                    <a:pt x="80" y="126"/>
                    <a:pt x="79" y="127"/>
                    <a:pt x="79" y="128"/>
                  </a:cubicBezTo>
                  <a:cubicBezTo>
                    <a:pt x="79" y="129"/>
                    <a:pt x="80" y="130"/>
                    <a:pt x="81" y="130"/>
                  </a:cubicBezTo>
                  <a:cubicBezTo>
                    <a:pt x="82" y="130"/>
                    <a:pt x="83" y="129"/>
                    <a:pt x="83" y="128"/>
                  </a:cubicBezTo>
                  <a:close/>
                  <a:moveTo>
                    <a:pt x="64" y="132"/>
                  </a:moveTo>
                  <a:cubicBezTo>
                    <a:pt x="64" y="131"/>
                    <a:pt x="63" y="130"/>
                    <a:pt x="62" y="130"/>
                  </a:cubicBezTo>
                  <a:cubicBezTo>
                    <a:pt x="61" y="130"/>
                    <a:pt x="60" y="131"/>
                    <a:pt x="60" y="132"/>
                  </a:cubicBezTo>
                  <a:cubicBezTo>
                    <a:pt x="60" y="133"/>
                    <a:pt x="61" y="133"/>
                    <a:pt x="62" y="133"/>
                  </a:cubicBezTo>
                  <a:cubicBezTo>
                    <a:pt x="63" y="134"/>
                    <a:pt x="63" y="133"/>
                    <a:pt x="64" y="132"/>
                  </a:cubicBezTo>
                  <a:close/>
                  <a:moveTo>
                    <a:pt x="68" y="133"/>
                  </a:moveTo>
                  <a:cubicBezTo>
                    <a:pt x="68" y="132"/>
                    <a:pt x="67" y="131"/>
                    <a:pt x="66" y="131"/>
                  </a:cubicBezTo>
                  <a:cubicBezTo>
                    <a:pt x="65" y="131"/>
                    <a:pt x="64" y="132"/>
                    <a:pt x="64" y="133"/>
                  </a:cubicBezTo>
                  <a:cubicBezTo>
                    <a:pt x="64" y="134"/>
                    <a:pt x="65" y="135"/>
                    <a:pt x="66" y="135"/>
                  </a:cubicBezTo>
                  <a:cubicBezTo>
                    <a:pt x="67" y="135"/>
                    <a:pt x="68" y="134"/>
                    <a:pt x="68" y="133"/>
                  </a:cubicBezTo>
                  <a:close/>
                  <a:moveTo>
                    <a:pt x="89" y="109"/>
                  </a:moveTo>
                  <a:cubicBezTo>
                    <a:pt x="89" y="108"/>
                    <a:pt x="88" y="107"/>
                    <a:pt x="87" y="107"/>
                  </a:cubicBezTo>
                  <a:cubicBezTo>
                    <a:pt x="86" y="107"/>
                    <a:pt x="85" y="108"/>
                    <a:pt x="85" y="109"/>
                  </a:cubicBezTo>
                  <a:cubicBezTo>
                    <a:pt x="85" y="110"/>
                    <a:pt x="86" y="110"/>
                    <a:pt x="87" y="111"/>
                  </a:cubicBezTo>
                  <a:cubicBezTo>
                    <a:pt x="88" y="111"/>
                    <a:pt x="89" y="110"/>
                    <a:pt x="89" y="109"/>
                  </a:cubicBezTo>
                  <a:close/>
                  <a:moveTo>
                    <a:pt x="83" y="107"/>
                  </a:moveTo>
                  <a:cubicBezTo>
                    <a:pt x="83" y="106"/>
                    <a:pt x="82" y="104"/>
                    <a:pt x="80" y="104"/>
                  </a:cubicBezTo>
                  <a:cubicBezTo>
                    <a:pt x="78" y="104"/>
                    <a:pt x="77" y="105"/>
                    <a:pt x="76" y="107"/>
                  </a:cubicBezTo>
                  <a:cubicBezTo>
                    <a:pt x="76" y="109"/>
                    <a:pt x="78" y="111"/>
                    <a:pt x="80" y="111"/>
                  </a:cubicBezTo>
                  <a:cubicBezTo>
                    <a:pt x="82" y="111"/>
                    <a:pt x="83" y="109"/>
                    <a:pt x="83" y="107"/>
                  </a:cubicBezTo>
                  <a:close/>
                  <a:moveTo>
                    <a:pt x="56" y="98"/>
                  </a:moveTo>
                  <a:cubicBezTo>
                    <a:pt x="57" y="97"/>
                    <a:pt x="56" y="96"/>
                    <a:pt x="55" y="96"/>
                  </a:cubicBezTo>
                  <a:cubicBezTo>
                    <a:pt x="54" y="96"/>
                    <a:pt x="53" y="97"/>
                    <a:pt x="53" y="98"/>
                  </a:cubicBezTo>
                  <a:cubicBezTo>
                    <a:pt x="53" y="99"/>
                    <a:pt x="54" y="100"/>
                    <a:pt x="55" y="100"/>
                  </a:cubicBezTo>
                  <a:cubicBezTo>
                    <a:pt x="56" y="100"/>
                    <a:pt x="56" y="99"/>
                    <a:pt x="56" y="98"/>
                  </a:cubicBezTo>
                  <a:close/>
                  <a:moveTo>
                    <a:pt x="48" y="109"/>
                  </a:moveTo>
                  <a:cubicBezTo>
                    <a:pt x="48" y="108"/>
                    <a:pt x="47" y="107"/>
                    <a:pt x="46" y="107"/>
                  </a:cubicBezTo>
                  <a:cubicBezTo>
                    <a:pt x="45" y="107"/>
                    <a:pt x="44" y="108"/>
                    <a:pt x="44" y="109"/>
                  </a:cubicBezTo>
                  <a:cubicBezTo>
                    <a:pt x="44" y="110"/>
                    <a:pt x="45" y="111"/>
                    <a:pt x="46" y="111"/>
                  </a:cubicBezTo>
                  <a:cubicBezTo>
                    <a:pt x="47" y="111"/>
                    <a:pt x="48" y="110"/>
                    <a:pt x="48" y="109"/>
                  </a:cubicBezTo>
                  <a:close/>
                  <a:moveTo>
                    <a:pt x="40" y="90"/>
                  </a:moveTo>
                  <a:cubicBezTo>
                    <a:pt x="40" y="89"/>
                    <a:pt x="40" y="89"/>
                    <a:pt x="39" y="89"/>
                  </a:cubicBezTo>
                  <a:cubicBezTo>
                    <a:pt x="38" y="88"/>
                    <a:pt x="37" y="89"/>
                    <a:pt x="37" y="90"/>
                  </a:cubicBezTo>
                  <a:cubicBezTo>
                    <a:pt x="37" y="91"/>
                    <a:pt x="38" y="92"/>
                    <a:pt x="39" y="92"/>
                  </a:cubicBezTo>
                  <a:cubicBezTo>
                    <a:pt x="40" y="92"/>
                    <a:pt x="40" y="91"/>
                    <a:pt x="40" y="90"/>
                  </a:cubicBezTo>
                  <a:close/>
                  <a:moveTo>
                    <a:pt x="42" y="95"/>
                  </a:moveTo>
                  <a:cubicBezTo>
                    <a:pt x="42" y="94"/>
                    <a:pt x="42" y="93"/>
                    <a:pt x="40" y="93"/>
                  </a:cubicBezTo>
                  <a:cubicBezTo>
                    <a:pt x="39" y="93"/>
                    <a:pt x="39" y="94"/>
                    <a:pt x="39" y="95"/>
                  </a:cubicBezTo>
                  <a:cubicBezTo>
                    <a:pt x="39" y="96"/>
                    <a:pt x="39" y="97"/>
                    <a:pt x="40" y="97"/>
                  </a:cubicBezTo>
                  <a:cubicBezTo>
                    <a:pt x="41" y="97"/>
                    <a:pt x="42" y="96"/>
                    <a:pt x="42" y="95"/>
                  </a:cubicBezTo>
                  <a:close/>
                  <a:moveTo>
                    <a:pt x="114" y="43"/>
                  </a:moveTo>
                  <a:cubicBezTo>
                    <a:pt x="114" y="42"/>
                    <a:pt x="113" y="41"/>
                    <a:pt x="112" y="41"/>
                  </a:cubicBezTo>
                  <a:cubicBezTo>
                    <a:pt x="111" y="41"/>
                    <a:pt x="111" y="42"/>
                    <a:pt x="110" y="43"/>
                  </a:cubicBezTo>
                  <a:cubicBezTo>
                    <a:pt x="110" y="44"/>
                    <a:pt x="111" y="45"/>
                    <a:pt x="112" y="45"/>
                  </a:cubicBezTo>
                  <a:cubicBezTo>
                    <a:pt x="113" y="45"/>
                    <a:pt x="114" y="44"/>
                    <a:pt x="114" y="43"/>
                  </a:cubicBezTo>
                  <a:close/>
                  <a:moveTo>
                    <a:pt x="126" y="22"/>
                  </a:moveTo>
                  <a:cubicBezTo>
                    <a:pt x="126" y="21"/>
                    <a:pt x="125" y="20"/>
                    <a:pt x="124" y="20"/>
                  </a:cubicBezTo>
                  <a:cubicBezTo>
                    <a:pt x="123" y="20"/>
                    <a:pt x="122" y="21"/>
                    <a:pt x="122" y="22"/>
                  </a:cubicBezTo>
                  <a:cubicBezTo>
                    <a:pt x="122" y="23"/>
                    <a:pt x="123" y="24"/>
                    <a:pt x="124" y="24"/>
                  </a:cubicBezTo>
                  <a:cubicBezTo>
                    <a:pt x="125" y="24"/>
                    <a:pt x="126" y="23"/>
                    <a:pt x="126" y="22"/>
                  </a:cubicBezTo>
                  <a:close/>
                  <a:moveTo>
                    <a:pt x="122" y="7"/>
                  </a:moveTo>
                  <a:cubicBezTo>
                    <a:pt x="122" y="6"/>
                    <a:pt x="122" y="5"/>
                    <a:pt x="121" y="5"/>
                  </a:cubicBezTo>
                  <a:cubicBezTo>
                    <a:pt x="120" y="5"/>
                    <a:pt x="119" y="6"/>
                    <a:pt x="119" y="7"/>
                  </a:cubicBezTo>
                  <a:cubicBezTo>
                    <a:pt x="119" y="8"/>
                    <a:pt x="119" y="9"/>
                    <a:pt x="120" y="9"/>
                  </a:cubicBezTo>
                  <a:cubicBezTo>
                    <a:pt x="122" y="9"/>
                    <a:pt x="122" y="8"/>
                    <a:pt x="122" y="7"/>
                  </a:cubicBezTo>
                  <a:close/>
                  <a:moveTo>
                    <a:pt x="120" y="10"/>
                  </a:moveTo>
                  <a:cubicBezTo>
                    <a:pt x="120" y="9"/>
                    <a:pt x="119" y="8"/>
                    <a:pt x="118" y="8"/>
                  </a:cubicBezTo>
                  <a:cubicBezTo>
                    <a:pt x="117" y="8"/>
                    <a:pt x="116" y="9"/>
                    <a:pt x="116" y="10"/>
                  </a:cubicBezTo>
                  <a:cubicBezTo>
                    <a:pt x="116" y="11"/>
                    <a:pt x="117" y="12"/>
                    <a:pt x="118" y="12"/>
                  </a:cubicBezTo>
                  <a:cubicBezTo>
                    <a:pt x="119" y="12"/>
                    <a:pt x="120" y="11"/>
                    <a:pt x="120" y="10"/>
                  </a:cubicBezTo>
                  <a:close/>
                  <a:moveTo>
                    <a:pt x="124" y="11"/>
                  </a:moveTo>
                  <a:cubicBezTo>
                    <a:pt x="124" y="10"/>
                    <a:pt x="124" y="9"/>
                    <a:pt x="123" y="9"/>
                  </a:cubicBezTo>
                  <a:cubicBezTo>
                    <a:pt x="121" y="9"/>
                    <a:pt x="121" y="10"/>
                    <a:pt x="121" y="11"/>
                  </a:cubicBezTo>
                  <a:cubicBezTo>
                    <a:pt x="121" y="12"/>
                    <a:pt x="121" y="13"/>
                    <a:pt x="122" y="13"/>
                  </a:cubicBezTo>
                  <a:cubicBezTo>
                    <a:pt x="123" y="13"/>
                    <a:pt x="124" y="12"/>
                    <a:pt x="124" y="11"/>
                  </a:cubicBezTo>
                  <a:close/>
                  <a:moveTo>
                    <a:pt x="124" y="26"/>
                  </a:moveTo>
                  <a:cubicBezTo>
                    <a:pt x="124" y="25"/>
                    <a:pt x="123" y="24"/>
                    <a:pt x="122" y="24"/>
                  </a:cubicBezTo>
                  <a:cubicBezTo>
                    <a:pt x="121" y="24"/>
                    <a:pt x="120" y="25"/>
                    <a:pt x="120" y="26"/>
                  </a:cubicBezTo>
                  <a:cubicBezTo>
                    <a:pt x="120" y="27"/>
                    <a:pt x="121" y="28"/>
                    <a:pt x="122" y="28"/>
                  </a:cubicBezTo>
                  <a:cubicBezTo>
                    <a:pt x="123" y="28"/>
                    <a:pt x="123" y="27"/>
                    <a:pt x="124" y="26"/>
                  </a:cubicBezTo>
                  <a:close/>
                  <a:moveTo>
                    <a:pt x="126" y="42"/>
                  </a:moveTo>
                  <a:cubicBezTo>
                    <a:pt x="126" y="41"/>
                    <a:pt x="125" y="41"/>
                    <a:pt x="124" y="40"/>
                  </a:cubicBezTo>
                  <a:cubicBezTo>
                    <a:pt x="123" y="40"/>
                    <a:pt x="122" y="41"/>
                    <a:pt x="122" y="42"/>
                  </a:cubicBezTo>
                  <a:cubicBezTo>
                    <a:pt x="122" y="43"/>
                    <a:pt x="123" y="44"/>
                    <a:pt x="124" y="44"/>
                  </a:cubicBezTo>
                  <a:cubicBezTo>
                    <a:pt x="125" y="44"/>
                    <a:pt x="126" y="43"/>
                    <a:pt x="126" y="42"/>
                  </a:cubicBezTo>
                  <a:close/>
                  <a:moveTo>
                    <a:pt x="128" y="46"/>
                  </a:moveTo>
                  <a:cubicBezTo>
                    <a:pt x="128" y="45"/>
                    <a:pt x="127" y="44"/>
                    <a:pt x="126" y="44"/>
                  </a:cubicBezTo>
                  <a:cubicBezTo>
                    <a:pt x="125" y="44"/>
                    <a:pt x="125" y="45"/>
                    <a:pt x="125" y="46"/>
                  </a:cubicBezTo>
                  <a:cubicBezTo>
                    <a:pt x="124" y="47"/>
                    <a:pt x="125" y="48"/>
                    <a:pt x="126" y="48"/>
                  </a:cubicBezTo>
                  <a:cubicBezTo>
                    <a:pt x="127" y="48"/>
                    <a:pt x="128" y="47"/>
                    <a:pt x="128" y="46"/>
                  </a:cubicBezTo>
                  <a:close/>
                  <a:moveTo>
                    <a:pt x="123" y="39"/>
                  </a:moveTo>
                  <a:cubicBezTo>
                    <a:pt x="123" y="38"/>
                    <a:pt x="122" y="37"/>
                    <a:pt x="121" y="37"/>
                  </a:cubicBezTo>
                  <a:cubicBezTo>
                    <a:pt x="120" y="37"/>
                    <a:pt x="119" y="38"/>
                    <a:pt x="119" y="39"/>
                  </a:cubicBezTo>
                  <a:cubicBezTo>
                    <a:pt x="119" y="40"/>
                    <a:pt x="120" y="41"/>
                    <a:pt x="121" y="41"/>
                  </a:cubicBezTo>
                  <a:cubicBezTo>
                    <a:pt x="122" y="41"/>
                    <a:pt x="123" y="40"/>
                    <a:pt x="123" y="39"/>
                  </a:cubicBezTo>
                  <a:close/>
                  <a:moveTo>
                    <a:pt x="82" y="48"/>
                  </a:moveTo>
                  <a:cubicBezTo>
                    <a:pt x="82" y="46"/>
                    <a:pt x="81" y="44"/>
                    <a:pt x="79" y="44"/>
                  </a:cubicBezTo>
                  <a:cubicBezTo>
                    <a:pt x="77" y="44"/>
                    <a:pt x="76" y="46"/>
                    <a:pt x="75" y="48"/>
                  </a:cubicBezTo>
                  <a:cubicBezTo>
                    <a:pt x="75" y="50"/>
                    <a:pt x="77" y="51"/>
                    <a:pt x="79" y="51"/>
                  </a:cubicBezTo>
                  <a:cubicBezTo>
                    <a:pt x="81" y="51"/>
                    <a:pt x="82" y="50"/>
                    <a:pt x="82" y="48"/>
                  </a:cubicBezTo>
                  <a:close/>
                  <a:moveTo>
                    <a:pt x="108" y="50"/>
                  </a:moveTo>
                  <a:cubicBezTo>
                    <a:pt x="108" y="49"/>
                    <a:pt x="108" y="48"/>
                    <a:pt x="107" y="48"/>
                  </a:cubicBezTo>
                  <a:cubicBezTo>
                    <a:pt x="106" y="48"/>
                    <a:pt x="105" y="48"/>
                    <a:pt x="105" y="50"/>
                  </a:cubicBezTo>
                  <a:cubicBezTo>
                    <a:pt x="105" y="51"/>
                    <a:pt x="106" y="51"/>
                    <a:pt x="107" y="51"/>
                  </a:cubicBezTo>
                  <a:cubicBezTo>
                    <a:pt x="108" y="51"/>
                    <a:pt x="108" y="51"/>
                    <a:pt x="108" y="50"/>
                  </a:cubicBezTo>
                  <a:close/>
                  <a:moveTo>
                    <a:pt x="110" y="57"/>
                  </a:moveTo>
                  <a:cubicBezTo>
                    <a:pt x="110" y="56"/>
                    <a:pt x="109" y="55"/>
                    <a:pt x="108" y="55"/>
                  </a:cubicBezTo>
                  <a:cubicBezTo>
                    <a:pt x="107" y="55"/>
                    <a:pt x="106" y="56"/>
                    <a:pt x="106" y="57"/>
                  </a:cubicBezTo>
                  <a:cubicBezTo>
                    <a:pt x="106" y="58"/>
                    <a:pt x="107" y="58"/>
                    <a:pt x="108" y="58"/>
                  </a:cubicBezTo>
                  <a:cubicBezTo>
                    <a:pt x="109" y="58"/>
                    <a:pt x="110" y="58"/>
                    <a:pt x="110" y="57"/>
                  </a:cubicBezTo>
                  <a:close/>
                  <a:moveTo>
                    <a:pt x="110" y="42"/>
                  </a:moveTo>
                  <a:cubicBezTo>
                    <a:pt x="110" y="40"/>
                    <a:pt x="108" y="38"/>
                    <a:pt x="106" y="38"/>
                  </a:cubicBezTo>
                  <a:cubicBezTo>
                    <a:pt x="105" y="38"/>
                    <a:pt x="103" y="40"/>
                    <a:pt x="103" y="42"/>
                  </a:cubicBezTo>
                  <a:cubicBezTo>
                    <a:pt x="103" y="43"/>
                    <a:pt x="104" y="45"/>
                    <a:pt x="106" y="45"/>
                  </a:cubicBezTo>
                  <a:cubicBezTo>
                    <a:pt x="108" y="45"/>
                    <a:pt x="110" y="44"/>
                    <a:pt x="110" y="42"/>
                  </a:cubicBezTo>
                  <a:close/>
                  <a:moveTo>
                    <a:pt x="96" y="78"/>
                  </a:moveTo>
                  <a:cubicBezTo>
                    <a:pt x="96" y="75"/>
                    <a:pt x="94" y="73"/>
                    <a:pt x="91" y="73"/>
                  </a:cubicBezTo>
                  <a:cubicBezTo>
                    <a:pt x="88" y="72"/>
                    <a:pt x="86" y="75"/>
                    <a:pt x="86" y="78"/>
                  </a:cubicBezTo>
                  <a:cubicBezTo>
                    <a:pt x="85" y="81"/>
                    <a:pt x="88" y="83"/>
                    <a:pt x="91" y="83"/>
                  </a:cubicBezTo>
                  <a:cubicBezTo>
                    <a:pt x="94" y="83"/>
                    <a:pt x="96" y="81"/>
                    <a:pt x="96" y="78"/>
                  </a:cubicBezTo>
                  <a:close/>
                  <a:moveTo>
                    <a:pt x="52" y="100"/>
                  </a:moveTo>
                  <a:cubicBezTo>
                    <a:pt x="52" y="97"/>
                    <a:pt x="50" y="95"/>
                    <a:pt x="47" y="95"/>
                  </a:cubicBezTo>
                  <a:cubicBezTo>
                    <a:pt x="44" y="95"/>
                    <a:pt x="42" y="97"/>
                    <a:pt x="42" y="100"/>
                  </a:cubicBezTo>
                  <a:cubicBezTo>
                    <a:pt x="42" y="103"/>
                    <a:pt x="44" y="106"/>
                    <a:pt x="47" y="106"/>
                  </a:cubicBezTo>
                  <a:cubicBezTo>
                    <a:pt x="50" y="106"/>
                    <a:pt x="52" y="103"/>
                    <a:pt x="52" y="100"/>
                  </a:cubicBezTo>
                  <a:close/>
                  <a:moveTo>
                    <a:pt x="89" y="135"/>
                  </a:moveTo>
                  <a:cubicBezTo>
                    <a:pt x="89" y="132"/>
                    <a:pt x="86" y="130"/>
                    <a:pt x="84" y="130"/>
                  </a:cubicBezTo>
                  <a:cubicBezTo>
                    <a:pt x="81" y="130"/>
                    <a:pt x="78" y="132"/>
                    <a:pt x="78" y="135"/>
                  </a:cubicBezTo>
                  <a:cubicBezTo>
                    <a:pt x="78" y="138"/>
                    <a:pt x="80" y="140"/>
                    <a:pt x="83" y="140"/>
                  </a:cubicBezTo>
                  <a:cubicBezTo>
                    <a:pt x="86" y="141"/>
                    <a:pt x="89" y="138"/>
                    <a:pt x="89" y="135"/>
                  </a:cubicBezTo>
                  <a:close/>
                  <a:moveTo>
                    <a:pt x="91" y="118"/>
                  </a:moveTo>
                  <a:cubicBezTo>
                    <a:pt x="91" y="114"/>
                    <a:pt x="88" y="111"/>
                    <a:pt x="83" y="111"/>
                  </a:cubicBezTo>
                  <a:cubicBezTo>
                    <a:pt x="79" y="111"/>
                    <a:pt x="76" y="114"/>
                    <a:pt x="76" y="118"/>
                  </a:cubicBezTo>
                  <a:cubicBezTo>
                    <a:pt x="76" y="122"/>
                    <a:pt x="79" y="126"/>
                    <a:pt x="83" y="126"/>
                  </a:cubicBezTo>
                  <a:cubicBezTo>
                    <a:pt x="87" y="126"/>
                    <a:pt x="91" y="123"/>
                    <a:pt x="91" y="118"/>
                  </a:cubicBezTo>
                  <a:close/>
                  <a:moveTo>
                    <a:pt x="129" y="16"/>
                  </a:moveTo>
                  <a:cubicBezTo>
                    <a:pt x="129" y="14"/>
                    <a:pt x="128" y="13"/>
                    <a:pt x="126" y="13"/>
                  </a:cubicBezTo>
                  <a:cubicBezTo>
                    <a:pt x="124" y="12"/>
                    <a:pt x="122" y="14"/>
                    <a:pt x="122" y="16"/>
                  </a:cubicBezTo>
                  <a:cubicBezTo>
                    <a:pt x="122" y="18"/>
                    <a:pt x="124" y="19"/>
                    <a:pt x="126" y="19"/>
                  </a:cubicBezTo>
                  <a:cubicBezTo>
                    <a:pt x="127" y="19"/>
                    <a:pt x="129" y="18"/>
                    <a:pt x="129" y="16"/>
                  </a:cubicBezTo>
                  <a:close/>
                  <a:moveTo>
                    <a:pt x="123" y="60"/>
                  </a:moveTo>
                  <a:cubicBezTo>
                    <a:pt x="123" y="59"/>
                    <a:pt x="123" y="58"/>
                    <a:pt x="122" y="58"/>
                  </a:cubicBezTo>
                  <a:cubicBezTo>
                    <a:pt x="121" y="58"/>
                    <a:pt x="120" y="59"/>
                    <a:pt x="120" y="60"/>
                  </a:cubicBezTo>
                  <a:cubicBezTo>
                    <a:pt x="120" y="61"/>
                    <a:pt x="120" y="62"/>
                    <a:pt x="122" y="62"/>
                  </a:cubicBezTo>
                  <a:cubicBezTo>
                    <a:pt x="123" y="62"/>
                    <a:pt x="123" y="61"/>
                    <a:pt x="123" y="60"/>
                  </a:cubicBezTo>
                  <a:close/>
                  <a:moveTo>
                    <a:pt x="120" y="82"/>
                  </a:moveTo>
                  <a:cubicBezTo>
                    <a:pt x="120" y="81"/>
                    <a:pt x="119" y="80"/>
                    <a:pt x="118" y="80"/>
                  </a:cubicBezTo>
                  <a:cubicBezTo>
                    <a:pt x="117" y="80"/>
                    <a:pt x="116" y="81"/>
                    <a:pt x="116" y="82"/>
                  </a:cubicBezTo>
                  <a:cubicBezTo>
                    <a:pt x="116" y="83"/>
                    <a:pt x="117" y="84"/>
                    <a:pt x="118" y="84"/>
                  </a:cubicBezTo>
                  <a:cubicBezTo>
                    <a:pt x="119" y="84"/>
                    <a:pt x="120" y="83"/>
                    <a:pt x="120" y="82"/>
                  </a:cubicBezTo>
                  <a:close/>
                  <a:moveTo>
                    <a:pt x="123" y="86"/>
                  </a:moveTo>
                  <a:cubicBezTo>
                    <a:pt x="123" y="85"/>
                    <a:pt x="123" y="84"/>
                    <a:pt x="122" y="84"/>
                  </a:cubicBezTo>
                  <a:cubicBezTo>
                    <a:pt x="121" y="84"/>
                    <a:pt x="120" y="84"/>
                    <a:pt x="120" y="86"/>
                  </a:cubicBezTo>
                  <a:cubicBezTo>
                    <a:pt x="120" y="87"/>
                    <a:pt x="120" y="87"/>
                    <a:pt x="121" y="87"/>
                  </a:cubicBezTo>
                  <a:cubicBezTo>
                    <a:pt x="123" y="87"/>
                    <a:pt x="123" y="87"/>
                    <a:pt x="123" y="86"/>
                  </a:cubicBezTo>
                  <a:close/>
                  <a:moveTo>
                    <a:pt x="98" y="68"/>
                  </a:moveTo>
                  <a:cubicBezTo>
                    <a:pt x="98" y="67"/>
                    <a:pt x="97" y="66"/>
                    <a:pt x="96" y="66"/>
                  </a:cubicBezTo>
                  <a:cubicBezTo>
                    <a:pt x="95" y="66"/>
                    <a:pt x="94" y="66"/>
                    <a:pt x="94" y="68"/>
                  </a:cubicBezTo>
                  <a:cubicBezTo>
                    <a:pt x="94" y="69"/>
                    <a:pt x="95" y="69"/>
                    <a:pt x="96" y="69"/>
                  </a:cubicBezTo>
                  <a:cubicBezTo>
                    <a:pt x="97" y="69"/>
                    <a:pt x="98" y="69"/>
                    <a:pt x="98" y="68"/>
                  </a:cubicBezTo>
                  <a:close/>
                  <a:moveTo>
                    <a:pt x="124" y="79"/>
                  </a:moveTo>
                  <a:cubicBezTo>
                    <a:pt x="124" y="78"/>
                    <a:pt x="123" y="77"/>
                    <a:pt x="122" y="77"/>
                  </a:cubicBezTo>
                  <a:cubicBezTo>
                    <a:pt x="121" y="77"/>
                    <a:pt x="120" y="78"/>
                    <a:pt x="120" y="79"/>
                  </a:cubicBezTo>
                  <a:cubicBezTo>
                    <a:pt x="120" y="80"/>
                    <a:pt x="121" y="81"/>
                    <a:pt x="122" y="81"/>
                  </a:cubicBezTo>
                  <a:cubicBezTo>
                    <a:pt x="123" y="81"/>
                    <a:pt x="124" y="80"/>
                    <a:pt x="124" y="79"/>
                  </a:cubicBezTo>
                  <a:close/>
                  <a:moveTo>
                    <a:pt x="102" y="78"/>
                  </a:moveTo>
                  <a:cubicBezTo>
                    <a:pt x="102" y="77"/>
                    <a:pt x="101" y="76"/>
                    <a:pt x="100" y="76"/>
                  </a:cubicBezTo>
                  <a:cubicBezTo>
                    <a:pt x="99" y="76"/>
                    <a:pt x="99" y="77"/>
                    <a:pt x="98" y="78"/>
                  </a:cubicBezTo>
                  <a:cubicBezTo>
                    <a:pt x="98" y="79"/>
                    <a:pt x="99" y="80"/>
                    <a:pt x="100" y="80"/>
                  </a:cubicBezTo>
                  <a:cubicBezTo>
                    <a:pt x="101" y="80"/>
                    <a:pt x="102" y="79"/>
                    <a:pt x="102" y="78"/>
                  </a:cubicBezTo>
                  <a:close/>
                  <a:moveTo>
                    <a:pt x="78" y="129"/>
                  </a:moveTo>
                  <a:cubicBezTo>
                    <a:pt x="78" y="126"/>
                    <a:pt x="76" y="124"/>
                    <a:pt x="73" y="124"/>
                  </a:cubicBezTo>
                  <a:cubicBezTo>
                    <a:pt x="70" y="124"/>
                    <a:pt x="68" y="126"/>
                    <a:pt x="68" y="129"/>
                  </a:cubicBezTo>
                  <a:cubicBezTo>
                    <a:pt x="68" y="132"/>
                    <a:pt x="70" y="134"/>
                    <a:pt x="73" y="134"/>
                  </a:cubicBezTo>
                  <a:cubicBezTo>
                    <a:pt x="76" y="135"/>
                    <a:pt x="78" y="132"/>
                    <a:pt x="78" y="129"/>
                  </a:cubicBezTo>
                  <a:close/>
                  <a:moveTo>
                    <a:pt x="99" y="120"/>
                  </a:moveTo>
                  <a:cubicBezTo>
                    <a:pt x="99" y="118"/>
                    <a:pt x="98" y="116"/>
                    <a:pt x="96" y="116"/>
                  </a:cubicBezTo>
                  <a:cubicBezTo>
                    <a:pt x="94" y="116"/>
                    <a:pt x="92" y="118"/>
                    <a:pt x="92" y="120"/>
                  </a:cubicBezTo>
                  <a:cubicBezTo>
                    <a:pt x="92" y="122"/>
                    <a:pt x="94" y="123"/>
                    <a:pt x="95" y="123"/>
                  </a:cubicBezTo>
                  <a:cubicBezTo>
                    <a:pt x="97" y="123"/>
                    <a:pt x="99" y="122"/>
                    <a:pt x="99" y="120"/>
                  </a:cubicBezTo>
                  <a:close/>
                  <a:moveTo>
                    <a:pt x="106" y="84"/>
                  </a:moveTo>
                  <a:cubicBezTo>
                    <a:pt x="107" y="83"/>
                    <a:pt x="105" y="81"/>
                    <a:pt x="103" y="81"/>
                  </a:cubicBezTo>
                  <a:cubicBezTo>
                    <a:pt x="101" y="81"/>
                    <a:pt x="100" y="82"/>
                    <a:pt x="100" y="84"/>
                  </a:cubicBezTo>
                  <a:cubicBezTo>
                    <a:pt x="100" y="86"/>
                    <a:pt x="101" y="88"/>
                    <a:pt x="103" y="88"/>
                  </a:cubicBezTo>
                  <a:cubicBezTo>
                    <a:pt x="105" y="88"/>
                    <a:pt x="106" y="86"/>
                    <a:pt x="106" y="84"/>
                  </a:cubicBezTo>
                  <a:close/>
                  <a:moveTo>
                    <a:pt x="120" y="91"/>
                  </a:moveTo>
                  <a:cubicBezTo>
                    <a:pt x="120" y="87"/>
                    <a:pt x="117" y="84"/>
                    <a:pt x="113" y="84"/>
                  </a:cubicBezTo>
                  <a:cubicBezTo>
                    <a:pt x="109" y="84"/>
                    <a:pt x="105" y="87"/>
                    <a:pt x="105" y="91"/>
                  </a:cubicBezTo>
                  <a:cubicBezTo>
                    <a:pt x="105" y="95"/>
                    <a:pt x="108" y="98"/>
                    <a:pt x="112" y="99"/>
                  </a:cubicBezTo>
                  <a:cubicBezTo>
                    <a:pt x="117" y="99"/>
                    <a:pt x="120" y="95"/>
                    <a:pt x="120" y="91"/>
                  </a:cubicBezTo>
                  <a:close/>
                  <a:moveTo>
                    <a:pt x="76" y="113"/>
                  </a:moveTo>
                  <a:cubicBezTo>
                    <a:pt x="76" y="105"/>
                    <a:pt x="70" y="99"/>
                    <a:pt x="63" y="99"/>
                  </a:cubicBezTo>
                  <a:cubicBezTo>
                    <a:pt x="56" y="99"/>
                    <a:pt x="50" y="105"/>
                    <a:pt x="49" y="112"/>
                  </a:cubicBezTo>
                  <a:cubicBezTo>
                    <a:pt x="49" y="119"/>
                    <a:pt x="55" y="125"/>
                    <a:pt x="62" y="125"/>
                  </a:cubicBezTo>
                  <a:cubicBezTo>
                    <a:pt x="69" y="126"/>
                    <a:pt x="75" y="120"/>
                    <a:pt x="76" y="113"/>
                  </a:cubicBezTo>
                  <a:close/>
                  <a:moveTo>
                    <a:pt x="123" y="70"/>
                  </a:moveTo>
                  <a:cubicBezTo>
                    <a:pt x="123" y="64"/>
                    <a:pt x="118" y="59"/>
                    <a:pt x="112" y="59"/>
                  </a:cubicBezTo>
                  <a:cubicBezTo>
                    <a:pt x="106" y="59"/>
                    <a:pt x="101" y="64"/>
                    <a:pt x="101" y="70"/>
                  </a:cubicBezTo>
                  <a:cubicBezTo>
                    <a:pt x="101" y="76"/>
                    <a:pt x="105" y="81"/>
                    <a:pt x="111" y="81"/>
                  </a:cubicBezTo>
                  <a:cubicBezTo>
                    <a:pt x="118" y="81"/>
                    <a:pt x="123" y="76"/>
                    <a:pt x="123" y="70"/>
                  </a:cubicBezTo>
                  <a:close/>
                  <a:moveTo>
                    <a:pt x="33" y="41"/>
                  </a:moveTo>
                  <a:cubicBezTo>
                    <a:pt x="33" y="38"/>
                    <a:pt x="31" y="35"/>
                    <a:pt x="28" y="35"/>
                  </a:cubicBezTo>
                  <a:cubicBezTo>
                    <a:pt x="25" y="35"/>
                    <a:pt x="22" y="37"/>
                    <a:pt x="22" y="40"/>
                  </a:cubicBezTo>
                  <a:cubicBezTo>
                    <a:pt x="22" y="43"/>
                    <a:pt x="25" y="46"/>
                    <a:pt x="28" y="46"/>
                  </a:cubicBezTo>
                  <a:cubicBezTo>
                    <a:pt x="30" y="46"/>
                    <a:pt x="33" y="43"/>
                    <a:pt x="33" y="41"/>
                  </a:cubicBezTo>
                  <a:close/>
                  <a:moveTo>
                    <a:pt x="125" y="51"/>
                  </a:moveTo>
                  <a:cubicBezTo>
                    <a:pt x="125" y="47"/>
                    <a:pt x="122" y="44"/>
                    <a:pt x="118" y="44"/>
                  </a:cubicBezTo>
                  <a:cubicBezTo>
                    <a:pt x="114" y="44"/>
                    <a:pt x="110" y="47"/>
                    <a:pt x="110" y="51"/>
                  </a:cubicBezTo>
                  <a:cubicBezTo>
                    <a:pt x="110" y="55"/>
                    <a:pt x="113" y="58"/>
                    <a:pt x="117" y="59"/>
                  </a:cubicBezTo>
                  <a:cubicBezTo>
                    <a:pt x="121" y="59"/>
                    <a:pt x="125" y="55"/>
                    <a:pt x="125" y="51"/>
                  </a:cubicBezTo>
                  <a:close/>
                  <a:moveTo>
                    <a:pt x="10" y="13"/>
                  </a:moveTo>
                  <a:cubicBezTo>
                    <a:pt x="10" y="10"/>
                    <a:pt x="8" y="7"/>
                    <a:pt x="5" y="7"/>
                  </a:cubicBezTo>
                  <a:cubicBezTo>
                    <a:pt x="2" y="7"/>
                    <a:pt x="0" y="9"/>
                    <a:pt x="0" y="12"/>
                  </a:cubicBezTo>
                  <a:cubicBezTo>
                    <a:pt x="0" y="15"/>
                    <a:pt x="2" y="18"/>
                    <a:pt x="5" y="18"/>
                  </a:cubicBezTo>
                  <a:cubicBezTo>
                    <a:pt x="8" y="18"/>
                    <a:pt x="10" y="16"/>
                    <a:pt x="10" y="13"/>
                  </a:cubicBezTo>
                  <a:close/>
                  <a:moveTo>
                    <a:pt x="7" y="3"/>
                  </a:moveTo>
                  <a:cubicBezTo>
                    <a:pt x="7" y="1"/>
                    <a:pt x="6" y="0"/>
                    <a:pt x="4" y="0"/>
                  </a:cubicBezTo>
                  <a:cubicBezTo>
                    <a:pt x="2" y="0"/>
                    <a:pt x="0" y="1"/>
                    <a:pt x="0" y="3"/>
                  </a:cubicBezTo>
                  <a:cubicBezTo>
                    <a:pt x="0" y="5"/>
                    <a:pt x="2" y="6"/>
                    <a:pt x="4" y="7"/>
                  </a:cubicBezTo>
                  <a:cubicBezTo>
                    <a:pt x="5" y="7"/>
                    <a:pt x="7" y="5"/>
                    <a:pt x="7" y="3"/>
                  </a:cubicBezTo>
                  <a:close/>
                  <a:moveTo>
                    <a:pt x="77" y="98"/>
                  </a:moveTo>
                  <a:cubicBezTo>
                    <a:pt x="77" y="96"/>
                    <a:pt x="76" y="95"/>
                    <a:pt x="74" y="95"/>
                  </a:cubicBezTo>
                  <a:cubicBezTo>
                    <a:pt x="72" y="95"/>
                    <a:pt x="70" y="96"/>
                    <a:pt x="70" y="98"/>
                  </a:cubicBezTo>
                  <a:cubicBezTo>
                    <a:pt x="70" y="100"/>
                    <a:pt x="72" y="101"/>
                    <a:pt x="74" y="101"/>
                  </a:cubicBezTo>
                  <a:cubicBezTo>
                    <a:pt x="75" y="102"/>
                    <a:pt x="77" y="100"/>
                    <a:pt x="77" y="98"/>
                  </a:cubicBezTo>
                  <a:close/>
                  <a:moveTo>
                    <a:pt x="104" y="54"/>
                  </a:moveTo>
                  <a:cubicBezTo>
                    <a:pt x="104" y="48"/>
                    <a:pt x="100" y="43"/>
                    <a:pt x="94" y="43"/>
                  </a:cubicBezTo>
                  <a:cubicBezTo>
                    <a:pt x="88" y="43"/>
                    <a:pt x="83" y="47"/>
                    <a:pt x="82" y="53"/>
                  </a:cubicBezTo>
                  <a:cubicBezTo>
                    <a:pt x="82" y="59"/>
                    <a:pt x="87" y="64"/>
                    <a:pt x="93" y="65"/>
                  </a:cubicBezTo>
                  <a:cubicBezTo>
                    <a:pt x="99" y="65"/>
                    <a:pt x="104" y="60"/>
                    <a:pt x="104" y="54"/>
                  </a:cubicBezTo>
                  <a:close/>
                  <a:moveTo>
                    <a:pt x="39" y="54"/>
                  </a:moveTo>
                  <a:cubicBezTo>
                    <a:pt x="39" y="50"/>
                    <a:pt x="36" y="47"/>
                    <a:pt x="32" y="47"/>
                  </a:cubicBezTo>
                  <a:cubicBezTo>
                    <a:pt x="28" y="46"/>
                    <a:pt x="24" y="50"/>
                    <a:pt x="24" y="54"/>
                  </a:cubicBezTo>
                  <a:cubicBezTo>
                    <a:pt x="24" y="58"/>
                    <a:pt x="27" y="61"/>
                    <a:pt x="31" y="61"/>
                  </a:cubicBezTo>
                  <a:cubicBezTo>
                    <a:pt x="35" y="61"/>
                    <a:pt x="39" y="58"/>
                    <a:pt x="39" y="54"/>
                  </a:cubicBezTo>
                  <a:close/>
                  <a:moveTo>
                    <a:pt x="112" y="109"/>
                  </a:moveTo>
                  <a:cubicBezTo>
                    <a:pt x="113" y="105"/>
                    <a:pt x="109" y="101"/>
                    <a:pt x="105" y="101"/>
                  </a:cubicBezTo>
                  <a:cubicBezTo>
                    <a:pt x="101" y="101"/>
                    <a:pt x="98" y="104"/>
                    <a:pt x="98" y="108"/>
                  </a:cubicBezTo>
                  <a:cubicBezTo>
                    <a:pt x="98" y="112"/>
                    <a:pt x="101" y="116"/>
                    <a:pt x="105" y="116"/>
                  </a:cubicBezTo>
                  <a:cubicBezTo>
                    <a:pt x="109" y="116"/>
                    <a:pt x="112" y="113"/>
                    <a:pt x="112" y="109"/>
                  </a:cubicBezTo>
                  <a:close/>
                  <a:moveTo>
                    <a:pt x="130" y="29"/>
                  </a:moveTo>
                  <a:cubicBezTo>
                    <a:pt x="130" y="27"/>
                    <a:pt x="129" y="26"/>
                    <a:pt x="127" y="26"/>
                  </a:cubicBezTo>
                  <a:cubicBezTo>
                    <a:pt x="125" y="26"/>
                    <a:pt x="124" y="27"/>
                    <a:pt x="123" y="29"/>
                  </a:cubicBezTo>
                  <a:cubicBezTo>
                    <a:pt x="123" y="31"/>
                    <a:pt x="125" y="32"/>
                    <a:pt x="127" y="32"/>
                  </a:cubicBezTo>
                  <a:cubicBezTo>
                    <a:pt x="129" y="32"/>
                    <a:pt x="130" y="31"/>
                    <a:pt x="130" y="29"/>
                  </a:cubicBezTo>
                  <a:close/>
                  <a:moveTo>
                    <a:pt x="101" y="95"/>
                  </a:moveTo>
                  <a:cubicBezTo>
                    <a:pt x="101" y="89"/>
                    <a:pt x="96" y="84"/>
                    <a:pt x="90" y="84"/>
                  </a:cubicBezTo>
                  <a:cubicBezTo>
                    <a:pt x="84" y="84"/>
                    <a:pt x="79" y="89"/>
                    <a:pt x="79" y="95"/>
                  </a:cubicBezTo>
                  <a:cubicBezTo>
                    <a:pt x="79" y="101"/>
                    <a:pt x="84" y="106"/>
                    <a:pt x="90" y="106"/>
                  </a:cubicBezTo>
                  <a:cubicBezTo>
                    <a:pt x="96" y="106"/>
                    <a:pt x="101" y="102"/>
                    <a:pt x="101" y="95"/>
                  </a:cubicBezTo>
                  <a:close/>
                  <a:moveTo>
                    <a:pt x="85" y="71"/>
                  </a:moveTo>
                  <a:cubicBezTo>
                    <a:pt x="85" y="84"/>
                    <a:pt x="75" y="95"/>
                    <a:pt x="62" y="96"/>
                  </a:cubicBezTo>
                  <a:cubicBezTo>
                    <a:pt x="48" y="97"/>
                    <a:pt x="37" y="86"/>
                    <a:pt x="36" y="73"/>
                  </a:cubicBezTo>
                  <a:cubicBezTo>
                    <a:pt x="36" y="60"/>
                    <a:pt x="46" y="48"/>
                    <a:pt x="59" y="48"/>
                  </a:cubicBezTo>
                  <a:cubicBezTo>
                    <a:pt x="73" y="47"/>
                    <a:pt x="84" y="57"/>
                    <a:pt x="85" y="71"/>
                  </a:cubicBezTo>
                  <a:close/>
                  <a:moveTo>
                    <a:pt x="96" y="111"/>
                  </a:moveTo>
                  <a:cubicBezTo>
                    <a:pt x="96" y="109"/>
                    <a:pt x="95" y="108"/>
                    <a:pt x="93" y="108"/>
                  </a:cubicBezTo>
                  <a:cubicBezTo>
                    <a:pt x="91" y="108"/>
                    <a:pt x="90" y="109"/>
                    <a:pt x="90" y="111"/>
                  </a:cubicBezTo>
                  <a:cubicBezTo>
                    <a:pt x="90" y="113"/>
                    <a:pt x="91" y="114"/>
                    <a:pt x="93" y="114"/>
                  </a:cubicBezTo>
                  <a:cubicBezTo>
                    <a:pt x="95" y="114"/>
                    <a:pt x="96" y="113"/>
                    <a:pt x="96" y="111"/>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8" name="Freeform 12"/>
            <p:cNvSpPr>
              <a:spLocks/>
            </p:cNvSpPr>
            <p:nvPr/>
          </p:nvSpPr>
          <p:spPr bwMode="auto">
            <a:xfrm>
              <a:off x="2619375" y="3705225"/>
              <a:ext cx="11113" cy="15875"/>
            </a:xfrm>
            <a:custGeom>
              <a:avLst/>
              <a:gdLst/>
              <a:ahLst/>
              <a:cxnLst>
                <a:cxn ang="0">
                  <a:pos x="0" y="2"/>
                </a:cxn>
                <a:cxn ang="0">
                  <a:pos x="1" y="4"/>
                </a:cxn>
                <a:cxn ang="0">
                  <a:pos x="3" y="2"/>
                </a:cxn>
                <a:cxn ang="0">
                  <a:pos x="1" y="0"/>
                </a:cxn>
                <a:cxn ang="0">
                  <a:pos x="0" y="2"/>
                </a:cxn>
              </a:cxnLst>
              <a:rect l="0" t="0" r="r" b="b"/>
              <a:pathLst>
                <a:path w="3" h="4">
                  <a:moveTo>
                    <a:pt x="0" y="2"/>
                  </a:moveTo>
                  <a:cubicBezTo>
                    <a:pt x="0" y="3"/>
                    <a:pt x="0" y="4"/>
                    <a:pt x="1" y="4"/>
                  </a:cubicBezTo>
                  <a:cubicBezTo>
                    <a:pt x="2" y="4"/>
                    <a:pt x="3" y="3"/>
                    <a:pt x="3" y="2"/>
                  </a:cubicBezTo>
                  <a:cubicBezTo>
                    <a:pt x="3" y="1"/>
                    <a:pt x="3" y="0"/>
                    <a:pt x="1" y="0"/>
                  </a:cubicBezTo>
                  <a:cubicBezTo>
                    <a:pt x="0" y="0"/>
                    <a:pt x="0" y="1"/>
                    <a:pt x="0" y="2"/>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9" name="Oval 13"/>
            <p:cNvSpPr>
              <a:spLocks noChangeArrowheads="1"/>
            </p:cNvSpPr>
            <p:nvPr/>
          </p:nvSpPr>
          <p:spPr bwMode="auto">
            <a:xfrm>
              <a:off x="2622550" y="3765550"/>
              <a:ext cx="14288" cy="14288"/>
            </a:xfrm>
            <a:prstGeom prst="ellipse">
              <a:avLst/>
            </a:pr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0" name="Freeform 14"/>
            <p:cNvSpPr>
              <a:spLocks/>
            </p:cNvSpPr>
            <p:nvPr/>
          </p:nvSpPr>
          <p:spPr bwMode="auto">
            <a:xfrm>
              <a:off x="5175250" y="4129087"/>
              <a:ext cx="61913" cy="63500"/>
            </a:xfrm>
            <a:custGeom>
              <a:avLst/>
              <a:gdLst/>
              <a:ahLst/>
              <a:cxnLst>
                <a:cxn ang="0">
                  <a:pos x="17" y="8"/>
                </a:cxn>
                <a:cxn ang="0">
                  <a:pos x="17" y="8"/>
                </a:cxn>
                <a:cxn ang="0">
                  <a:pos x="14" y="2"/>
                </a:cxn>
                <a:cxn ang="0">
                  <a:pos x="9" y="0"/>
                </a:cxn>
                <a:cxn ang="0">
                  <a:pos x="8" y="0"/>
                </a:cxn>
                <a:cxn ang="0">
                  <a:pos x="2" y="2"/>
                </a:cxn>
                <a:cxn ang="0">
                  <a:pos x="0" y="8"/>
                </a:cxn>
                <a:cxn ang="0">
                  <a:pos x="1" y="12"/>
                </a:cxn>
                <a:cxn ang="0">
                  <a:pos x="4" y="16"/>
                </a:cxn>
                <a:cxn ang="0">
                  <a:pos x="4" y="16"/>
                </a:cxn>
                <a:cxn ang="0">
                  <a:pos x="4" y="16"/>
                </a:cxn>
                <a:cxn ang="0">
                  <a:pos x="4" y="16"/>
                </a:cxn>
                <a:cxn ang="0">
                  <a:pos x="4" y="16"/>
                </a:cxn>
                <a:cxn ang="0">
                  <a:pos x="6" y="17"/>
                </a:cxn>
                <a:cxn ang="0">
                  <a:pos x="8" y="17"/>
                </a:cxn>
                <a:cxn ang="0">
                  <a:pos x="8" y="17"/>
                </a:cxn>
                <a:cxn ang="0">
                  <a:pos x="14" y="14"/>
                </a:cxn>
                <a:cxn ang="0">
                  <a:pos x="17" y="8"/>
                </a:cxn>
              </a:cxnLst>
              <a:rect l="0" t="0" r="r" b="b"/>
              <a:pathLst>
                <a:path w="17" h="17">
                  <a:moveTo>
                    <a:pt x="17" y="8"/>
                  </a:moveTo>
                  <a:cubicBezTo>
                    <a:pt x="17" y="8"/>
                    <a:pt x="17" y="8"/>
                    <a:pt x="17" y="8"/>
                  </a:cubicBezTo>
                  <a:cubicBezTo>
                    <a:pt x="17" y="6"/>
                    <a:pt x="16" y="4"/>
                    <a:pt x="14" y="2"/>
                  </a:cubicBezTo>
                  <a:cubicBezTo>
                    <a:pt x="13" y="1"/>
                    <a:pt x="11" y="0"/>
                    <a:pt x="9" y="0"/>
                  </a:cubicBezTo>
                  <a:cubicBezTo>
                    <a:pt x="8" y="0"/>
                    <a:pt x="8" y="0"/>
                    <a:pt x="8" y="0"/>
                  </a:cubicBezTo>
                  <a:cubicBezTo>
                    <a:pt x="6" y="0"/>
                    <a:pt x="4" y="1"/>
                    <a:pt x="2" y="2"/>
                  </a:cubicBezTo>
                  <a:cubicBezTo>
                    <a:pt x="1" y="4"/>
                    <a:pt x="0" y="6"/>
                    <a:pt x="0" y="8"/>
                  </a:cubicBezTo>
                  <a:cubicBezTo>
                    <a:pt x="0" y="10"/>
                    <a:pt x="0" y="11"/>
                    <a:pt x="1" y="12"/>
                  </a:cubicBezTo>
                  <a:cubicBezTo>
                    <a:pt x="2" y="14"/>
                    <a:pt x="3" y="15"/>
                    <a:pt x="4" y="16"/>
                  </a:cubicBezTo>
                  <a:cubicBezTo>
                    <a:pt x="4" y="16"/>
                    <a:pt x="4" y="16"/>
                    <a:pt x="4" y="16"/>
                  </a:cubicBezTo>
                  <a:cubicBezTo>
                    <a:pt x="4" y="16"/>
                    <a:pt x="4" y="16"/>
                    <a:pt x="4" y="16"/>
                  </a:cubicBezTo>
                  <a:cubicBezTo>
                    <a:pt x="4" y="16"/>
                    <a:pt x="4" y="16"/>
                    <a:pt x="4" y="16"/>
                  </a:cubicBezTo>
                  <a:cubicBezTo>
                    <a:pt x="4" y="16"/>
                    <a:pt x="4" y="16"/>
                    <a:pt x="4" y="16"/>
                  </a:cubicBezTo>
                  <a:cubicBezTo>
                    <a:pt x="5" y="16"/>
                    <a:pt x="6" y="16"/>
                    <a:pt x="6" y="17"/>
                  </a:cubicBezTo>
                  <a:cubicBezTo>
                    <a:pt x="7" y="17"/>
                    <a:pt x="8" y="17"/>
                    <a:pt x="8" y="17"/>
                  </a:cubicBezTo>
                  <a:cubicBezTo>
                    <a:pt x="8" y="17"/>
                    <a:pt x="8" y="17"/>
                    <a:pt x="8" y="17"/>
                  </a:cubicBezTo>
                  <a:cubicBezTo>
                    <a:pt x="11" y="17"/>
                    <a:pt x="13" y="16"/>
                    <a:pt x="14" y="14"/>
                  </a:cubicBezTo>
                  <a:cubicBezTo>
                    <a:pt x="16" y="13"/>
                    <a:pt x="17" y="11"/>
                    <a:pt x="17" y="8"/>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1" name="Freeform 15"/>
            <p:cNvSpPr>
              <a:spLocks/>
            </p:cNvSpPr>
            <p:nvPr/>
          </p:nvSpPr>
          <p:spPr bwMode="auto">
            <a:xfrm>
              <a:off x="5192712" y="4148137"/>
              <a:ext cx="26988" cy="25400"/>
            </a:xfrm>
            <a:custGeom>
              <a:avLst/>
              <a:gdLst/>
              <a:ahLst/>
              <a:cxnLst>
                <a:cxn ang="0">
                  <a:pos x="7" y="3"/>
                </a:cxn>
                <a:cxn ang="0">
                  <a:pos x="7" y="3"/>
                </a:cxn>
                <a:cxn ang="0">
                  <a:pos x="6" y="1"/>
                </a:cxn>
                <a:cxn ang="0">
                  <a:pos x="3" y="0"/>
                </a:cxn>
                <a:cxn ang="0">
                  <a:pos x="3" y="0"/>
                </a:cxn>
                <a:cxn ang="0">
                  <a:pos x="1" y="1"/>
                </a:cxn>
                <a:cxn ang="0">
                  <a:pos x="0" y="3"/>
                </a:cxn>
                <a:cxn ang="0">
                  <a:pos x="0" y="5"/>
                </a:cxn>
                <a:cxn ang="0">
                  <a:pos x="1" y="6"/>
                </a:cxn>
                <a:cxn ang="0">
                  <a:pos x="2" y="7"/>
                </a:cxn>
                <a:cxn ang="0">
                  <a:pos x="2" y="7"/>
                </a:cxn>
                <a:cxn ang="0">
                  <a:pos x="2" y="7"/>
                </a:cxn>
                <a:cxn ang="0">
                  <a:pos x="2" y="7"/>
                </a:cxn>
                <a:cxn ang="0">
                  <a:pos x="2" y="7"/>
                </a:cxn>
                <a:cxn ang="0">
                  <a:pos x="3" y="7"/>
                </a:cxn>
                <a:cxn ang="0">
                  <a:pos x="3" y="7"/>
                </a:cxn>
                <a:cxn ang="0">
                  <a:pos x="6" y="6"/>
                </a:cxn>
                <a:cxn ang="0">
                  <a:pos x="7" y="3"/>
                </a:cxn>
              </a:cxnLst>
              <a:rect l="0" t="0" r="r" b="b"/>
              <a:pathLst>
                <a:path w="7" h="7">
                  <a:moveTo>
                    <a:pt x="7" y="3"/>
                  </a:moveTo>
                  <a:cubicBezTo>
                    <a:pt x="7" y="3"/>
                    <a:pt x="7" y="3"/>
                    <a:pt x="7" y="3"/>
                  </a:cubicBezTo>
                  <a:cubicBezTo>
                    <a:pt x="7" y="2"/>
                    <a:pt x="7" y="1"/>
                    <a:pt x="6" y="1"/>
                  </a:cubicBezTo>
                  <a:cubicBezTo>
                    <a:pt x="5" y="0"/>
                    <a:pt x="4" y="0"/>
                    <a:pt x="3" y="0"/>
                  </a:cubicBezTo>
                  <a:cubicBezTo>
                    <a:pt x="3" y="0"/>
                    <a:pt x="3" y="0"/>
                    <a:pt x="3" y="0"/>
                  </a:cubicBezTo>
                  <a:cubicBezTo>
                    <a:pt x="2" y="0"/>
                    <a:pt x="1" y="0"/>
                    <a:pt x="1" y="1"/>
                  </a:cubicBezTo>
                  <a:cubicBezTo>
                    <a:pt x="0" y="1"/>
                    <a:pt x="0" y="2"/>
                    <a:pt x="0" y="3"/>
                  </a:cubicBezTo>
                  <a:cubicBezTo>
                    <a:pt x="0" y="4"/>
                    <a:pt x="0" y="5"/>
                    <a:pt x="0" y="5"/>
                  </a:cubicBezTo>
                  <a:cubicBezTo>
                    <a:pt x="0" y="6"/>
                    <a:pt x="1" y="6"/>
                    <a:pt x="1" y="6"/>
                  </a:cubicBezTo>
                  <a:cubicBezTo>
                    <a:pt x="2" y="7"/>
                    <a:pt x="2" y="7"/>
                    <a:pt x="2" y="7"/>
                  </a:cubicBezTo>
                  <a:cubicBezTo>
                    <a:pt x="2" y="7"/>
                    <a:pt x="2" y="7"/>
                    <a:pt x="2" y="7"/>
                  </a:cubicBezTo>
                  <a:cubicBezTo>
                    <a:pt x="2" y="7"/>
                    <a:pt x="2" y="7"/>
                    <a:pt x="2" y="7"/>
                  </a:cubicBezTo>
                  <a:cubicBezTo>
                    <a:pt x="2" y="7"/>
                    <a:pt x="2" y="7"/>
                    <a:pt x="2" y="7"/>
                  </a:cubicBezTo>
                  <a:cubicBezTo>
                    <a:pt x="2" y="7"/>
                    <a:pt x="2" y="7"/>
                    <a:pt x="2" y="7"/>
                  </a:cubicBezTo>
                  <a:cubicBezTo>
                    <a:pt x="3" y="7"/>
                    <a:pt x="3" y="7"/>
                    <a:pt x="3" y="7"/>
                  </a:cubicBezTo>
                  <a:cubicBezTo>
                    <a:pt x="3" y="7"/>
                    <a:pt x="3" y="7"/>
                    <a:pt x="3" y="7"/>
                  </a:cubicBezTo>
                  <a:cubicBezTo>
                    <a:pt x="4" y="7"/>
                    <a:pt x="5" y="7"/>
                    <a:pt x="6" y="6"/>
                  </a:cubicBezTo>
                  <a:cubicBezTo>
                    <a:pt x="7" y="5"/>
                    <a:pt x="7" y="4"/>
                    <a:pt x="7" y="3"/>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2" name="Freeform 16"/>
            <p:cNvSpPr>
              <a:spLocks/>
            </p:cNvSpPr>
            <p:nvPr/>
          </p:nvSpPr>
          <p:spPr bwMode="auto">
            <a:xfrm>
              <a:off x="4138612" y="4081462"/>
              <a:ext cx="22225" cy="22225"/>
            </a:xfrm>
            <a:custGeom>
              <a:avLst/>
              <a:gdLst/>
              <a:ahLst/>
              <a:cxnLst>
                <a:cxn ang="0">
                  <a:pos x="6" y="3"/>
                </a:cxn>
                <a:cxn ang="0">
                  <a:pos x="6" y="3"/>
                </a:cxn>
                <a:cxn ang="0">
                  <a:pos x="6" y="1"/>
                </a:cxn>
                <a:cxn ang="0">
                  <a:pos x="3" y="0"/>
                </a:cxn>
                <a:cxn ang="0">
                  <a:pos x="3" y="0"/>
                </a:cxn>
                <a:cxn ang="0">
                  <a:pos x="1" y="1"/>
                </a:cxn>
                <a:cxn ang="0">
                  <a:pos x="0" y="3"/>
                </a:cxn>
                <a:cxn ang="0">
                  <a:pos x="1" y="5"/>
                </a:cxn>
                <a:cxn ang="0">
                  <a:pos x="2" y="6"/>
                </a:cxn>
                <a:cxn ang="0">
                  <a:pos x="2" y="6"/>
                </a:cxn>
                <a:cxn ang="0">
                  <a:pos x="2" y="6"/>
                </a:cxn>
                <a:cxn ang="0">
                  <a:pos x="2" y="6"/>
                </a:cxn>
                <a:cxn ang="0">
                  <a:pos x="2" y="6"/>
                </a:cxn>
                <a:cxn ang="0">
                  <a:pos x="3" y="6"/>
                </a:cxn>
                <a:cxn ang="0">
                  <a:pos x="3" y="6"/>
                </a:cxn>
                <a:cxn ang="0">
                  <a:pos x="3" y="6"/>
                </a:cxn>
                <a:cxn ang="0">
                  <a:pos x="5" y="5"/>
                </a:cxn>
                <a:cxn ang="0">
                  <a:pos x="6" y="3"/>
                </a:cxn>
              </a:cxnLst>
              <a:rect l="0" t="0" r="r" b="b"/>
              <a:pathLst>
                <a:path w="6" h="6">
                  <a:moveTo>
                    <a:pt x="6" y="3"/>
                  </a:moveTo>
                  <a:cubicBezTo>
                    <a:pt x="6" y="3"/>
                    <a:pt x="6" y="3"/>
                    <a:pt x="6" y="3"/>
                  </a:cubicBezTo>
                  <a:cubicBezTo>
                    <a:pt x="6" y="2"/>
                    <a:pt x="6" y="1"/>
                    <a:pt x="6" y="1"/>
                  </a:cubicBezTo>
                  <a:cubicBezTo>
                    <a:pt x="5" y="0"/>
                    <a:pt x="4" y="0"/>
                    <a:pt x="3" y="0"/>
                  </a:cubicBezTo>
                  <a:cubicBezTo>
                    <a:pt x="3" y="0"/>
                    <a:pt x="3" y="0"/>
                    <a:pt x="3" y="0"/>
                  </a:cubicBezTo>
                  <a:cubicBezTo>
                    <a:pt x="3" y="0"/>
                    <a:pt x="2" y="0"/>
                    <a:pt x="1" y="1"/>
                  </a:cubicBezTo>
                  <a:cubicBezTo>
                    <a:pt x="1" y="1"/>
                    <a:pt x="0" y="2"/>
                    <a:pt x="0" y="3"/>
                  </a:cubicBezTo>
                  <a:cubicBezTo>
                    <a:pt x="0" y="4"/>
                    <a:pt x="0" y="4"/>
                    <a:pt x="1" y="5"/>
                  </a:cubicBezTo>
                  <a:cubicBezTo>
                    <a:pt x="1" y="5"/>
                    <a:pt x="1" y="5"/>
                    <a:pt x="2" y="6"/>
                  </a:cubicBezTo>
                  <a:cubicBezTo>
                    <a:pt x="2" y="6"/>
                    <a:pt x="2" y="6"/>
                    <a:pt x="2" y="6"/>
                  </a:cubicBezTo>
                  <a:cubicBezTo>
                    <a:pt x="2" y="6"/>
                    <a:pt x="2" y="6"/>
                    <a:pt x="2" y="6"/>
                  </a:cubicBezTo>
                  <a:cubicBezTo>
                    <a:pt x="2" y="6"/>
                    <a:pt x="2" y="6"/>
                    <a:pt x="2" y="6"/>
                  </a:cubicBezTo>
                  <a:cubicBezTo>
                    <a:pt x="2" y="6"/>
                    <a:pt x="2" y="6"/>
                    <a:pt x="2" y="6"/>
                  </a:cubicBezTo>
                  <a:cubicBezTo>
                    <a:pt x="2" y="6"/>
                    <a:pt x="2" y="6"/>
                    <a:pt x="3" y="6"/>
                  </a:cubicBezTo>
                  <a:cubicBezTo>
                    <a:pt x="3" y="6"/>
                    <a:pt x="3" y="6"/>
                    <a:pt x="3" y="6"/>
                  </a:cubicBezTo>
                  <a:cubicBezTo>
                    <a:pt x="3" y="6"/>
                    <a:pt x="3" y="6"/>
                    <a:pt x="3" y="6"/>
                  </a:cubicBezTo>
                  <a:cubicBezTo>
                    <a:pt x="4" y="6"/>
                    <a:pt x="5" y="6"/>
                    <a:pt x="5" y="5"/>
                  </a:cubicBezTo>
                  <a:cubicBezTo>
                    <a:pt x="6" y="5"/>
                    <a:pt x="6" y="4"/>
                    <a:pt x="6" y="3"/>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3" name="Freeform 17"/>
            <p:cNvSpPr>
              <a:spLocks/>
            </p:cNvSpPr>
            <p:nvPr/>
          </p:nvSpPr>
          <p:spPr bwMode="auto">
            <a:xfrm>
              <a:off x="4146550" y="4089400"/>
              <a:ext cx="11113" cy="7938"/>
            </a:xfrm>
            <a:custGeom>
              <a:avLst/>
              <a:gdLst/>
              <a:ahLst/>
              <a:cxnLst>
                <a:cxn ang="0">
                  <a:pos x="3" y="1"/>
                </a:cxn>
                <a:cxn ang="0">
                  <a:pos x="3" y="1"/>
                </a:cxn>
                <a:cxn ang="0">
                  <a:pos x="2" y="0"/>
                </a:cxn>
                <a:cxn ang="0">
                  <a:pos x="1" y="0"/>
                </a:cxn>
                <a:cxn ang="0">
                  <a:pos x="1" y="0"/>
                </a:cxn>
                <a:cxn ang="0">
                  <a:pos x="0" y="0"/>
                </a:cxn>
                <a:cxn ang="0">
                  <a:pos x="0" y="1"/>
                </a:cxn>
                <a:cxn ang="0">
                  <a:pos x="0" y="2"/>
                </a:cxn>
                <a:cxn ang="0">
                  <a:pos x="1" y="2"/>
                </a:cxn>
                <a:cxn ang="0">
                  <a:pos x="1" y="2"/>
                </a:cxn>
                <a:cxn ang="0">
                  <a:pos x="1" y="2"/>
                </a:cxn>
                <a:cxn ang="0">
                  <a:pos x="1" y="2"/>
                </a:cxn>
                <a:cxn ang="0">
                  <a:pos x="1" y="2"/>
                </a:cxn>
                <a:cxn ang="0">
                  <a:pos x="1" y="2"/>
                </a:cxn>
                <a:cxn ang="0">
                  <a:pos x="1" y="2"/>
                </a:cxn>
                <a:cxn ang="0">
                  <a:pos x="1" y="2"/>
                </a:cxn>
                <a:cxn ang="0">
                  <a:pos x="2" y="2"/>
                </a:cxn>
                <a:cxn ang="0">
                  <a:pos x="3" y="1"/>
                </a:cxn>
              </a:cxnLst>
              <a:rect l="0" t="0" r="r" b="b"/>
              <a:pathLst>
                <a:path w="3" h="2">
                  <a:moveTo>
                    <a:pt x="3" y="1"/>
                  </a:moveTo>
                  <a:cubicBezTo>
                    <a:pt x="3" y="1"/>
                    <a:pt x="3" y="1"/>
                    <a:pt x="3" y="1"/>
                  </a:cubicBezTo>
                  <a:cubicBezTo>
                    <a:pt x="3" y="1"/>
                    <a:pt x="3" y="0"/>
                    <a:pt x="2" y="0"/>
                  </a:cubicBezTo>
                  <a:cubicBezTo>
                    <a:pt x="2" y="0"/>
                    <a:pt x="2" y="0"/>
                    <a:pt x="1" y="0"/>
                  </a:cubicBezTo>
                  <a:cubicBezTo>
                    <a:pt x="1" y="0"/>
                    <a:pt x="1" y="0"/>
                    <a:pt x="1" y="0"/>
                  </a:cubicBezTo>
                  <a:cubicBezTo>
                    <a:pt x="1" y="0"/>
                    <a:pt x="1" y="0"/>
                    <a:pt x="0" y="0"/>
                  </a:cubicBezTo>
                  <a:cubicBezTo>
                    <a:pt x="0" y="0"/>
                    <a:pt x="0" y="1"/>
                    <a:pt x="0" y="1"/>
                  </a:cubicBezTo>
                  <a:cubicBezTo>
                    <a:pt x="0" y="1"/>
                    <a:pt x="0" y="2"/>
                    <a:pt x="0" y="2"/>
                  </a:cubicBezTo>
                  <a:cubicBezTo>
                    <a:pt x="0" y="2"/>
                    <a:pt x="0"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2" y="2"/>
                    <a:pt x="2" y="2"/>
                    <a:pt x="2" y="2"/>
                  </a:cubicBezTo>
                  <a:cubicBezTo>
                    <a:pt x="3" y="2"/>
                    <a:pt x="3" y="1"/>
                    <a:pt x="3" y="1"/>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4" name="Freeform 18"/>
            <p:cNvSpPr>
              <a:spLocks/>
            </p:cNvSpPr>
            <p:nvPr/>
          </p:nvSpPr>
          <p:spPr bwMode="auto">
            <a:xfrm>
              <a:off x="4765675" y="4398962"/>
              <a:ext cx="22225" cy="22225"/>
            </a:xfrm>
            <a:custGeom>
              <a:avLst/>
              <a:gdLst/>
              <a:ahLst/>
              <a:cxnLst>
                <a:cxn ang="0">
                  <a:pos x="6" y="3"/>
                </a:cxn>
                <a:cxn ang="0">
                  <a:pos x="6" y="3"/>
                </a:cxn>
                <a:cxn ang="0">
                  <a:pos x="5" y="1"/>
                </a:cxn>
                <a:cxn ang="0">
                  <a:pos x="3" y="0"/>
                </a:cxn>
                <a:cxn ang="0">
                  <a:pos x="3" y="0"/>
                </a:cxn>
                <a:cxn ang="0">
                  <a:pos x="1" y="1"/>
                </a:cxn>
                <a:cxn ang="0">
                  <a:pos x="0" y="3"/>
                </a:cxn>
                <a:cxn ang="0">
                  <a:pos x="0" y="5"/>
                </a:cxn>
                <a:cxn ang="0">
                  <a:pos x="1" y="6"/>
                </a:cxn>
                <a:cxn ang="0">
                  <a:pos x="2" y="6"/>
                </a:cxn>
                <a:cxn ang="0">
                  <a:pos x="2" y="6"/>
                </a:cxn>
                <a:cxn ang="0">
                  <a:pos x="2" y="6"/>
                </a:cxn>
                <a:cxn ang="0">
                  <a:pos x="2" y="6"/>
                </a:cxn>
                <a:cxn ang="0">
                  <a:pos x="2" y="6"/>
                </a:cxn>
                <a:cxn ang="0">
                  <a:pos x="3" y="6"/>
                </a:cxn>
                <a:cxn ang="0">
                  <a:pos x="3" y="6"/>
                </a:cxn>
                <a:cxn ang="0">
                  <a:pos x="5" y="5"/>
                </a:cxn>
                <a:cxn ang="0">
                  <a:pos x="6" y="3"/>
                </a:cxn>
              </a:cxnLst>
              <a:rect l="0" t="0" r="r" b="b"/>
              <a:pathLst>
                <a:path w="6" h="6">
                  <a:moveTo>
                    <a:pt x="6" y="3"/>
                  </a:moveTo>
                  <a:cubicBezTo>
                    <a:pt x="6" y="3"/>
                    <a:pt x="6" y="3"/>
                    <a:pt x="6" y="3"/>
                  </a:cubicBezTo>
                  <a:cubicBezTo>
                    <a:pt x="6" y="2"/>
                    <a:pt x="6" y="1"/>
                    <a:pt x="5" y="1"/>
                  </a:cubicBezTo>
                  <a:cubicBezTo>
                    <a:pt x="5" y="0"/>
                    <a:pt x="4" y="0"/>
                    <a:pt x="3" y="0"/>
                  </a:cubicBezTo>
                  <a:cubicBezTo>
                    <a:pt x="3" y="0"/>
                    <a:pt x="3" y="0"/>
                    <a:pt x="3" y="0"/>
                  </a:cubicBezTo>
                  <a:cubicBezTo>
                    <a:pt x="2" y="0"/>
                    <a:pt x="1" y="0"/>
                    <a:pt x="1" y="1"/>
                  </a:cubicBezTo>
                  <a:cubicBezTo>
                    <a:pt x="0" y="1"/>
                    <a:pt x="0" y="2"/>
                    <a:pt x="0" y="3"/>
                  </a:cubicBezTo>
                  <a:cubicBezTo>
                    <a:pt x="0" y="4"/>
                    <a:pt x="0" y="4"/>
                    <a:pt x="0" y="5"/>
                  </a:cubicBezTo>
                  <a:cubicBezTo>
                    <a:pt x="1" y="5"/>
                    <a:pt x="1" y="5"/>
                    <a:pt x="1" y="6"/>
                  </a:cubicBezTo>
                  <a:cubicBezTo>
                    <a:pt x="2" y="6"/>
                    <a:pt x="2" y="6"/>
                    <a:pt x="2" y="6"/>
                  </a:cubicBezTo>
                  <a:cubicBezTo>
                    <a:pt x="2" y="6"/>
                    <a:pt x="2" y="6"/>
                    <a:pt x="2" y="6"/>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4" y="6"/>
                    <a:pt x="5" y="6"/>
                    <a:pt x="5" y="5"/>
                  </a:cubicBezTo>
                  <a:cubicBezTo>
                    <a:pt x="6" y="5"/>
                    <a:pt x="6" y="4"/>
                    <a:pt x="6" y="3"/>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5" name="Freeform 19"/>
            <p:cNvSpPr>
              <a:spLocks/>
            </p:cNvSpPr>
            <p:nvPr/>
          </p:nvSpPr>
          <p:spPr bwMode="auto">
            <a:xfrm>
              <a:off x="4773612" y="4406900"/>
              <a:ext cx="6350" cy="6350"/>
            </a:xfrm>
            <a:custGeom>
              <a:avLst/>
              <a:gdLst/>
              <a:ahLst/>
              <a:cxnLst>
                <a:cxn ang="0">
                  <a:pos x="2" y="1"/>
                </a:cxn>
                <a:cxn ang="0">
                  <a:pos x="2" y="1"/>
                </a:cxn>
                <a:cxn ang="0">
                  <a:pos x="2" y="0"/>
                </a:cxn>
                <a:cxn ang="0">
                  <a:pos x="1" y="0"/>
                </a:cxn>
                <a:cxn ang="0">
                  <a:pos x="1" y="0"/>
                </a:cxn>
                <a:cxn ang="0">
                  <a:pos x="0" y="0"/>
                </a:cxn>
                <a:cxn ang="0">
                  <a:pos x="0" y="1"/>
                </a:cxn>
                <a:cxn ang="0">
                  <a:pos x="0" y="2"/>
                </a:cxn>
                <a:cxn ang="0">
                  <a:pos x="0" y="2"/>
                </a:cxn>
                <a:cxn ang="0">
                  <a:pos x="0" y="2"/>
                </a:cxn>
                <a:cxn ang="0">
                  <a:pos x="0" y="2"/>
                </a:cxn>
                <a:cxn ang="0">
                  <a:pos x="0" y="2"/>
                </a:cxn>
                <a:cxn ang="0">
                  <a:pos x="0" y="2"/>
                </a:cxn>
                <a:cxn ang="0">
                  <a:pos x="1" y="2"/>
                </a:cxn>
                <a:cxn ang="0">
                  <a:pos x="1" y="2"/>
                </a:cxn>
                <a:cxn ang="0">
                  <a:pos x="1" y="2"/>
                </a:cxn>
                <a:cxn ang="0">
                  <a:pos x="2" y="2"/>
                </a:cxn>
                <a:cxn ang="0">
                  <a:pos x="2" y="1"/>
                </a:cxn>
              </a:cxnLst>
              <a:rect l="0" t="0" r="r" b="b"/>
              <a:pathLst>
                <a:path w="2" h="2">
                  <a:moveTo>
                    <a:pt x="2" y="1"/>
                  </a:moveTo>
                  <a:cubicBezTo>
                    <a:pt x="2" y="1"/>
                    <a:pt x="2" y="1"/>
                    <a:pt x="2" y="1"/>
                  </a:cubicBezTo>
                  <a:cubicBezTo>
                    <a:pt x="2" y="1"/>
                    <a:pt x="2" y="0"/>
                    <a:pt x="2" y="0"/>
                  </a:cubicBezTo>
                  <a:cubicBezTo>
                    <a:pt x="2" y="0"/>
                    <a:pt x="1" y="0"/>
                    <a:pt x="1" y="0"/>
                  </a:cubicBezTo>
                  <a:cubicBezTo>
                    <a:pt x="1" y="0"/>
                    <a:pt x="1" y="0"/>
                    <a:pt x="1" y="0"/>
                  </a:cubicBezTo>
                  <a:cubicBezTo>
                    <a:pt x="1" y="0"/>
                    <a:pt x="0" y="0"/>
                    <a:pt x="0" y="0"/>
                  </a:cubicBezTo>
                  <a:cubicBezTo>
                    <a:pt x="0" y="0"/>
                    <a:pt x="0" y="1"/>
                    <a:pt x="0" y="1"/>
                  </a:cubicBezTo>
                  <a:cubicBezTo>
                    <a:pt x="0" y="1"/>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1" y="2"/>
                    <a:pt x="1" y="2"/>
                    <a:pt x="1" y="2"/>
                  </a:cubicBezTo>
                  <a:cubicBezTo>
                    <a:pt x="1" y="2"/>
                    <a:pt x="1" y="2"/>
                    <a:pt x="1" y="2"/>
                  </a:cubicBezTo>
                  <a:cubicBezTo>
                    <a:pt x="1" y="2"/>
                    <a:pt x="1" y="2"/>
                    <a:pt x="1" y="2"/>
                  </a:cubicBezTo>
                  <a:cubicBezTo>
                    <a:pt x="1" y="2"/>
                    <a:pt x="2" y="2"/>
                    <a:pt x="2" y="2"/>
                  </a:cubicBezTo>
                  <a:cubicBezTo>
                    <a:pt x="2" y="2"/>
                    <a:pt x="2" y="1"/>
                    <a:pt x="2" y="1"/>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6" name="Freeform 20"/>
            <p:cNvSpPr>
              <a:spLocks/>
            </p:cNvSpPr>
            <p:nvPr/>
          </p:nvSpPr>
          <p:spPr bwMode="auto">
            <a:xfrm>
              <a:off x="5654675" y="3255962"/>
              <a:ext cx="33338" cy="33338"/>
            </a:xfrm>
            <a:custGeom>
              <a:avLst/>
              <a:gdLst/>
              <a:ahLst/>
              <a:cxnLst>
                <a:cxn ang="0">
                  <a:pos x="9" y="5"/>
                </a:cxn>
                <a:cxn ang="0">
                  <a:pos x="9" y="5"/>
                </a:cxn>
                <a:cxn ang="0">
                  <a:pos x="8" y="2"/>
                </a:cxn>
                <a:cxn ang="0">
                  <a:pos x="5" y="0"/>
                </a:cxn>
                <a:cxn ang="0">
                  <a:pos x="5" y="0"/>
                </a:cxn>
                <a:cxn ang="0">
                  <a:pos x="1" y="1"/>
                </a:cxn>
                <a:cxn ang="0">
                  <a:pos x="0" y="5"/>
                </a:cxn>
                <a:cxn ang="0">
                  <a:pos x="1" y="7"/>
                </a:cxn>
                <a:cxn ang="0">
                  <a:pos x="2" y="8"/>
                </a:cxn>
                <a:cxn ang="0">
                  <a:pos x="2" y="8"/>
                </a:cxn>
                <a:cxn ang="0">
                  <a:pos x="2" y="8"/>
                </a:cxn>
                <a:cxn ang="0">
                  <a:pos x="2" y="8"/>
                </a:cxn>
                <a:cxn ang="0">
                  <a:pos x="3" y="9"/>
                </a:cxn>
                <a:cxn ang="0">
                  <a:pos x="4" y="9"/>
                </a:cxn>
                <a:cxn ang="0">
                  <a:pos x="5" y="9"/>
                </a:cxn>
                <a:cxn ang="0">
                  <a:pos x="5" y="9"/>
                </a:cxn>
                <a:cxn ang="0">
                  <a:pos x="8" y="8"/>
                </a:cxn>
                <a:cxn ang="0">
                  <a:pos x="9" y="5"/>
                </a:cxn>
              </a:cxnLst>
              <a:rect l="0" t="0" r="r" b="b"/>
              <a:pathLst>
                <a:path w="9" h="9">
                  <a:moveTo>
                    <a:pt x="9" y="5"/>
                  </a:moveTo>
                  <a:cubicBezTo>
                    <a:pt x="9" y="5"/>
                    <a:pt x="9" y="5"/>
                    <a:pt x="9" y="5"/>
                  </a:cubicBezTo>
                  <a:cubicBezTo>
                    <a:pt x="9" y="3"/>
                    <a:pt x="9" y="2"/>
                    <a:pt x="8" y="2"/>
                  </a:cubicBezTo>
                  <a:cubicBezTo>
                    <a:pt x="7" y="1"/>
                    <a:pt x="6" y="0"/>
                    <a:pt x="5" y="0"/>
                  </a:cubicBezTo>
                  <a:cubicBezTo>
                    <a:pt x="5" y="0"/>
                    <a:pt x="5" y="0"/>
                    <a:pt x="5" y="0"/>
                  </a:cubicBezTo>
                  <a:cubicBezTo>
                    <a:pt x="3" y="0"/>
                    <a:pt x="2" y="1"/>
                    <a:pt x="1" y="1"/>
                  </a:cubicBezTo>
                  <a:cubicBezTo>
                    <a:pt x="1" y="2"/>
                    <a:pt x="0" y="3"/>
                    <a:pt x="0" y="5"/>
                  </a:cubicBezTo>
                  <a:cubicBezTo>
                    <a:pt x="0" y="5"/>
                    <a:pt x="0" y="6"/>
                    <a:pt x="1" y="7"/>
                  </a:cubicBezTo>
                  <a:cubicBezTo>
                    <a:pt x="1" y="7"/>
                    <a:pt x="2" y="8"/>
                    <a:pt x="2" y="8"/>
                  </a:cubicBezTo>
                  <a:cubicBezTo>
                    <a:pt x="2" y="8"/>
                    <a:pt x="2" y="8"/>
                    <a:pt x="2" y="8"/>
                  </a:cubicBezTo>
                  <a:cubicBezTo>
                    <a:pt x="2" y="8"/>
                    <a:pt x="2" y="8"/>
                    <a:pt x="2" y="8"/>
                  </a:cubicBezTo>
                  <a:cubicBezTo>
                    <a:pt x="2" y="8"/>
                    <a:pt x="2" y="8"/>
                    <a:pt x="2" y="8"/>
                  </a:cubicBezTo>
                  <a:cubicBezTo>
                    <a:pt x="3" y="9"/>
                    <a:pt x="3" y="9"/>
                    <a:pt x="3" y="9"/>
                  </a:cubicBezTo>
                  <a:cubicBezTo>
                    <a:pt x="3" y="9"/>
                    <a:pt x="3" y="9"/>
                    <a:pt x="4" y="9"/>
                  </a:cubicBezTo>
                  <a:cubicBezTo>
                    <a:pt x="4" y="9"/>
                    <a:pt x="4" y="9"/>
                    <a:pt x="5" y="9"/>
                  </a:cubicBezTo>
                  <a:cubicBezTo>
                    <a:pt x="5" y="9"/>
                    <a:pt x="5" y="9"/>
                    <a:pt x="5" y="9"/>
                  </a:cubicBezTo>
                  <a:cubicBezTo>
                    <a:pt x="6" y="9"/>
                    <a:pt x="7" y="9"/>
                    <a:pt x="8" y="8"/>
                  </a:cubicBezTo>
                  <a:cubicBezTo>
                    <a:pt x="8" y="7"/>
                    <a:pt x="9" y="6"/>
                    <a:pt x="9" y="5"/>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7" name="Freeform 21"/>
            <p:cNvSpPr>
              <a:spLocks/>
            </p:cNvSpPr>
            <p:nvPr/>
          </p:nvSpPr>
          <p:spPr bwMode="auto">
            <a:xfrm>
              <a:off x="5665787" y="3267075"/>
              <a:ext cx="14288" cy="14288"/>
            </a:xfrm>
            <a:custGeom>
              <a:avLst/>
              <a:gdLst/>
              <a:ahLst/>
              <a:cxnLst>
                <a:cxn ang="0">
                  <a:pos x="4" y="2"/>
                </a:cxn>
                <a:cxn ang="0">
                  <a:pos x="4" y="2"/>
                </a:cxn>
                <a:cxn ang="0">
                  <a:pos x="3" y="0"/>
                </a:cxn>
                <a:cxn ang="0">
                  <a:pos x="2" y="0"/>
                </a:cxn>
                <a:cxn ang="0">
                  <a:pos x="2" y="0"/>
                </a:cxn>
                <a:cxn ang="0">
                  <a:pos x="0" y="0"/>
                </a:cxn>
                <a:cxn ang="0">
                  <a:pos x="0" y="2"/>
                </a:cxn>
                <a:cxn ang="0">
                  <a:pos x="0" y="3"/>
                </a:cxn>
                <a:cxn ang="0">
                  <a:pos x="1" y="3"/>
                </a:cxn>
                <a:cxn ang="0">
                  <a:pos x="1" y="3"/>
                </a:cxn>
                <a:cxn ang="0">
                  <a:pos x="1" y="3"/>
                </a:cxn>
                <a:cxn ang="0">
                  <a:pos x="1" y="3"/>
                </a:cxn>
                <a:cxn ang="0">
                  <a:pos x="1" y="3"/>
                </a:cxn>
                <a:cxn ang="0">
                  <a:pos x="1" y="4"/>
                </a:cxn>
                <a:cxn ang="0">
                  <a:pos x="2" y="4"/>
                </a:cxn>
                <a:cxn ang="0">
                  <a:pos x="2" y="4"/>
                </a:cxn>
                <a:cxn ang="0">
                  <a:pos x="3" y="3"/>
                </a:cxn>
                <a:cxn ang="0">
                  <a:pos x="4" y="2"/>
                </a:cxn>
              </a:cxnLst>
              <a:rect l="0" t="0" r="r" b="b"/>
              <a:pathLst>
                <a:path w="4" h="4">
                  <a:moveTo>
                    <a:pt x="4" y="2"/>
                  </a:moveTo>
                  <a:cubicBezTo>
                    <a:pt x="4" y="2"/>
                    <a:pt x="4" y="2"/>
                    <a:pt x="4" y="2"/>
                  </a:cubicBezTo>
                  <a:cubicBezTo>
                    <a:pt x="4" y="1"/>
                    <a:pt x="3" y="1"/>
                    <a:pt x="3" y="0"/>
                  </a:cubicBezTo>
                  <a:cubicBezTo>
                    <a:pt x="3" y="0"/>
                    <a:pt x="2" y="0"/>
                    <a:pt x="2" y="0"/>
                  </a:cubicBezTo>
                  <a:cubicBezTo>
                    <a:pt x="2" y="0"/>
                    <a:pt x="2" y="0"/>
                    <a:pt x="2" y="0"/>
                  </a:cubicBezTo>
                  <a:cubicBezTo>
                    <a:pt x="1" y="0"/>
                    <a:pt x="1" y="0"/>
                    <a:pt x="0" y="0"/>
                  </a:cubicBezTo>
                  <a:cubicBezTo>
                    <a:pt x="0" y="1"/>
                    <a:pt x="0" y="1"/>
                    <a:pt x="0" y="2"/>
                  </a:cubicBezTo>
                  <a:cubicBezTo>
                    <a:pt x="0" y="2"/>
                    <a:pt x="0" y="2"/>
                    <a:pt x="0" y="3"/>
                  </a:cubicBezTo>
                  <a:cubicBezTo>
                    <a:pt x="0" y="3"/>
                    <a:pt x="0"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4"/>
                  </a:cubicBezTo>
                  <a:cubicBezTo>
                    <a:pt x="1" y="4"/>
                    <a:pt x="1" y="4"/>
                    <a:pt x="2" y="4"/>
                  </a:cubicBezTo>
                  <a:cubicBezTo>
                    <a:pt x="2" y="4"/>
                    <a:pt x="2" y="4"/>
                    <a:pt x="2" y="4"/>
                  </a:cubicBezTo>
                  <a:cubicBezTo>
                    <a:pt x="2" y="4"/>
                    <a:pt x="3" y="3"/>
                    <a:pt x="3" y="3"/>
                  </a:cubicBezTo>
                  <a:cubicBezTo>
                    <a:pt x="3" y="3"/>
                    <a:pt x="3" y="2"/>
                    <a:pt x="4" y="2"/>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22"/>
            <p:cNvSpPr>
              <a:spLocks/>
            </p:cNvSpPr>
            <p:nvPr/>
          </p:nvSpPr>
          <p:spPr bwMode="auto">
            <a:xfrm>
              <a:off x="1771650" y="3838575"/>
              <a:ext cx="53975" cy="55563"/>
            </a:xfrm>
            <a:custGeom>
              <a:avLst/>
              <a:gdLst/>
              <a:ahLst/>
              <a:cxnLst>
                <a:cxn ang="0">
                  <a:pos x="15" y="8"/>
                </a:cxn>
                <a:cxn ang="0">
                  <a:pos x="15" y="8"/>
                </a:cxn>
                <a:cxn ang="0">
                  <a:pos x="13" y="2"/>
                </a:cxn>
                <a:cxn ang="0">
                  <a:pos x="7" y="0"/>
                </a:cxn>
                <a:cxn ang="0">
                  <a:pos x="7" y="0"/>
                </a:cxn>
                <a:cxn ang="0">
                  <a:pos x="2" y="2"/>
                </a:cxn>
                <a:cxn ang="0">
                  <a:pos x="0" y="7"/>
                </a:cxn>
                <a:cxn ang="0">
                  <a:pos x="1" y="11"/>
                </a:cxn>
                <a:cxn ang="0">
                  <a:pos x="3" y="14"/>
                </a:cxn>
                <a:cxn ang="0">
                  <a:pos x="4" y="14"/>
                </a:cxn>
                <a:cxn ang="0">
                  <a:pos x="4" y="14"/>
                </a:cxn>
                <a:cxn ang="0">
                  <a:pos x="4" y="14"/>
                </a:cxn>
                <a:cxn ang="0">
                  <a:pos x="4" y="14"/>
                </a:cxn>
                <a:cxn ang="0">
                  <a:pos x="6" y="15"/>
                </a:cxn>
                <a:cxn ang="0">
                  <a:pos x="7" y="15"/>
                </a:cxn>
                <a:cxn ang="0">
                  <a:pos x="7" y="15"/>
                </a:cxn>
                <a:cxn ang="0">
                  <a:pos x="13" y="13"/>
                </a:cxn>
                <a:cxn ang="0">
                  <a:pos x="15" y="8"/>
                </a:cxn>
              </a:cxnLst>
              <a:rect l="0" t="0" r="r" b="b"/>
              <a:pathLst>
                <a:path w="15" h="15">
                  <a:moveTo>
                    <a:pt x="15" y="8"/>
                  </a:moveTo>
                  <a:cubicBezTo>
                    <a:pt x="15" y="8"/>
                    <a:pt x="15" y="8"/>
                    <a:pt x="15" y="8"/>
                  </a:cubicBezTo>
                  <a:cubicBezTo>
                    <a:pt x="15" y="6"/>
                    <a:pt x="14" y="4"/>
                    <a:pt x="13" y="2"/>
                  </a:cubicBezTo>
                  <a:cubicBezTo>
                    <a:pt x="11" y="1"/>
                    <a:pt x="9" y="0"/>
                    <a:pt x="7" y="0"/>
                  </a:cubicBezTo>
                  <a:cubicBezTo>
                    <a:pt x="7" y="0"/>
                    <a:pt x="7" y="0"/>
                    <a:pt x="7" y="0"/>
                  </a:cubicBezTo>
                  <a:cubicBezTo>
                    <a:pt x="5" y="0"/>
                    <a:pt x="4" y="1"/>
                    <a:pt x="2" y="2"/>
                  </a:cubicBezTo>
                  <a:cubicBezTo>
                    <a:pt x="1" y="4"/>
                    <a:pt x="0" y="5"/>
                    <a:pt x="0" y="7"/>
                  </a:cubicBezTo>
                  <a:cubicBezTo>
                    <a:pt x="0" y="9"/>
                    <a:pt x="0" y="10"/>
                    <a:pt x="1" y="11"/>
                  </a:cubicBezTo>
                  <a:cubicBezTo>
                    <a:pt x="1" y="12"/>
                    <a:pt x="2" y="13"/>
                    <a:pt x="3" y="14"/>
                  </a:cubicBezTo>
                  <a:cubicBezTo>
                    <a:pt x="4" y="14"/>
                    <a:pt x="4" y="14"/>
                    <a:pt x="4" y="14"/>
                  </a:cubicBezTo>
                  <a:cubicBezTo>
                    <a:pt x="4" y="14"/>
                    <a:pt x="4" y="14"/>
                    <a:pt x="4" y="14"/>
                  </a:cubicBezTo>
                  <a:cubicBezTo>
                    <a:pt x="4" y="14"/>
                    <a:pt x="4" y="14"/>
                    <a:pt x="4" y="14"/>
                  </a:cubicBezTo>
                  <a:cubicBezTo>
                    <a:pt x="4" y="14"/>
                    <a:pt x="4" y="14"/>
                    <a:pt x="4" y="14"/>
                  </a:cubicBezTo>
                  <a:cubicBezTo>
                    <a:pt x="4" y="14"/>
                    <a:pt x="5" y="15"/>
                    <a:pt x="6" y="15"/>
                  </a:cubicBezTo>
                  <a:cubicBezTo>
                    <a:pt x="6" y="15"/>
                    <a:pt x="7" y="15"/>
                    <a:pt x="7" y="15"/>
                  </a:cubicBezTo>
                  <a:cubicBezTo>
                    <a:pt x="7" y="15"/>
                    <a:pt x="7" y="15"/>
                    <a:pt x="7" y="15"/>
                  </a:cubicBezTo>
                  <a:cubicBezTo>
                    <a:pt x="9" y="15"/>
                    <a:pt x="11" y="14"/>
                    <a:pt x="13" y="13"/>
                  </a:cubicBezTo>
                  <a:cubicBezTo>
                    <a:pt x="14" y="11"/>
                    <a:pt x="15" y="10"/>
                    <a:pt x="15" y="8"/>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9" name="Freeform 23"/>
            <p:cNvSpPr>
              <a:spLocks/>
            </p:cNvSpPr>
            <p:nvPr/>
          </p:nvSpPr>
          <p:spPr bwMode="auto">
            <a:xfrm>
              <a:off x="1785937" y="3852862"/>
              <a:ext cx="25400" cy="26988"/>
            </a:xfrm>
            <a:custGeom>
              <a:avLst/>
              <a:gdLst/>
              <a:ahLst/>
              <a:cxnLst>
                <a:cxn ang="0">
                  <a:pos x="7" y="4"/>
                </a:cxn>
                <a:cxn ang="0">
                  <a:pos x="7" y="4"/>
                </a:cxn>
                <a:cxn ang="0">
                  <a:pos x="6" y="1"/>
                </a:cxn>
                <a:cxn ang="0">
                  <a:pos x="3" y="0"/>
                </a:cxn>
                <a:cxn ang="0">
                  <a:pos x="3" y="0"/>
                </a:cxn>
                <a:cxn ang="0">
                  <a:pos x="1" y="1"/>
                </a:cxn>
                <a:cxn ang="0">
                  <a:pos x="0" y="3"/>
                </a:cxn>
                <a:cxn ang="0">
                  <a:pos x="1" y="5"/>
                </a:cxn>
                <a:cxn ang="0">
                  <a:pos x="2" y="6"/>
                </a:cxn>
                <a:cxn ang="0">
                  <a:pos x="2" y="6"/>
                </a:cxn>
                <a:cxn ang="0">
                  <a:pos x="2" y="6"/>
                </a:cxn>
                <a:cxn ang="0">
                  <a:pos x="2" y="6"/>
                </a:cxn>
                <a:cxn ang="0">
                  <a:pos x="2" y="6"/>
                </a:cxn>
                <a:cxn ang="0">
                  <a:pos x="3" y="7"/>
                </a:cxn>
                <a:cxn ang="0">
                  <a:pos x="3" y="7"/>
                </a:cxn>
                <a:cxn ang="0">
                  <a:pos x="3" y="7"/>
                </a:cxn>
                <a:cxn ang="0">
                  <a:pos x="6" y="6"/>
                </a:cxn>
                <a:cxn ang="0">
                  <a:pos x="7" y="4"/>
                </a:cxn>
              </a:cxnLst>
              <a:rect l="0" t="0" r="r" b="b"/>
              <a:pathLst>
                <a:path w="7" h="7">
                  <a:moveTo>
                    <a:pt x="7" y="4"/>
                  </a:moveTo>
                  <a:cubicBezTo>
                    <a:pt x="7" y="4"/>
                    <a:pt x="7" y="4"/>
                    <a:pt x="7" y="4"/>
                  </a:cubicBezTo>
                  <a:cubicBezTo>
                    <a:pt x="7" y="3"/>
                    <a:pt x="6" y="2"/>
                    <a:pt x="6" y="1"/>
                  </a:cubicBezTo>
                  <a:cubicBezTo>
                    <a:pt x="5" y="1"/>
                    <a:pt x="4" y="0"/>
                    <a:pt x="3" y="0"/>
                  </a:cubicBezTo>
                  <a:cubicBezTo>
                    <a:pt x="3" y="0"/>
                    <a:pt x="3" y="0"/>
                    <a:pt x="3" y="0"/>
                  </a:cubicBezTo>
                  <a:cubicBezTo>
                    <a:pt x="2" y="0"/>
                    <a:pt x="2" y="1"/>
                    <a:pt x="1" y="1"/>
                  </a:cubicBezTo>
                  <a:cubicBezTo>
                    <a:pt x="0" y="2"/>
                    <a:pt x="0" y="3"/>
                    <a:pt x="0" y="3"/>
                  </a:cubicBezTo>
                  <a:cubicBezTo>
                    <a:pt x="0" y="4"/>
                    <a:pt x="0" y="5"/>
                    <a:pt x="1" y="5"/>
                  </a:cubicBezTo>
                  <a:cubicBezTo>
                    <a:pt x="1" y="6"/>
                    <a:pt x="1" y="6"/>
                    <a:pt x="2" y="6"/>
                  </a:cubicBezTo>
                  <a:cubicBezTo>
                    <a:pt x="2" y="6"/>
                    <a:pt x="2" y="6"/>
                    <a:pt x="2" y="6"/>
                  </a:cubicBezTo>
                  <a:cubicBezTo>
                    <a:pt x="2" y="6"/>
                    <a:pt x="2" y="6"/>
                    <a:pt x="2" y="6"/>
                  </a:cubicBezTo>
                  <a:cubicBezTo>
                    <a:pt x="2" y="6"/>
                    <a:pt x="2" y="6"/>
                    <a:pt x="2" y="6"/>
                  </a:cubicBezTo>
                  <a:cubicBezTo>
                    <a:pt x="2" y="6"/>
                    <a:pt x="2" y="6"/>
                    <a:pt x="2" y="6"/>
                  </a:cubicBezTo>
                  <a:cubicBezTo>
                    <a:pt x="2" y="6"/>
                    <a:pt x="2" y="7"/>
                    <a:pt x="3" y="7"/>
                  </a:cubicBezTo>
                  <a:cubicBezTo>
                    <a:pt x="3" y="7"/>
                    <a:pt x="3" y="7"/>
                    <a:pt x="3" y="7"/>
                  </a:cubicBezTo>
                  <a:cubicBezTo>
                    <a:pt x="3" y="7"/>
                    <a:pt x="3" y="7"/>
                    <a:pt x="3" y="7"/>
                  </a:cubicBezTo>
                  <a:cubicBezTo>
                    <a:pt x="4" y="7"/>
                    <a:pt x="5" y="6"/>
                    <a:pt x="6" y="6"/>
                  </a:cubicBezTo>
                  <a:cubicBezTo>
                    <a:pt x="6" y="5"/>
                    <a:pt x="7" y="4"/>
                    <a:pt x="7" y="4"/>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0" name="Freeform 24"/>
            <p:cNvSpPr>
              <a:spLocks/>
            </p:cNvSpPr>
            <p:nvPr/>
          </p:nvSpPr>
          <p:spPr bwMode="auto">
            <a:xfrm>
              <a:off x="3205162" y="1471612"/>
              <a:ext cx="33338" cy="33338"/>
            </a:xfrm>
            <a:custGeom>
              <a:avLst/>
              <a:gdLst/>
              <a:ahLst/>
              <a:cxnLst>
                <a:cxn ang="0">
                  <a:pos x="9" y="5"/>
                </a:cxn>
                <a:cxn ang="0">
                  <a:pos x="9" y="5"/>
                </a:cxn>
                <a:cxn ang="0">
                  <a:pos x="8" y="2"/>
                </a:cxn>
                <a:cxn ang="0">
                  <a:pos x="5" y="0"/>
                </a:cxn>
                <a:cxn ang="0">
                  <a:pos x="5" y="0"/>
                </a:cxn>
                <a:cxn ang="0">
                  <a:pos x="2" y="1"/>
                </a:cxn>
                <a:cxn ang="0">
                  <a:pos x="0" y="5"/>
                </a:cxn>
                <a:cxn ang="0">
                  <a:pos x="1" y="7"/>
                </a:cxn>
                <a:cxn ang="0">
                  <a:pos x="2" y="8"/>
                </a:cxn>
                <a:cxn ang="0">
                  <a:pos x="2" y="8"/>
                </a:cxn>
                <a:cxn ang="0">
                  <a:pos x="3" y="8"/>
                </a:cxn>
                <a:cxn ang="0">
                  <a:pos x="3" y="8"/>
                </a:cxn>
                <a:cxn ang="0">
                  <a:pos x="3" y="9"/>
                </a:cxn>
                <a:cxn ang="0">
                  <a:pos x="4" y="9"/>
                </a:cxn>
                <a:cxn ang="0">
                  <a:pos x="5" y="9"/>
                </a:cxn>
                <a:cxn ang="0">
                  <a:pos x="5" y="9"/>
                </a:cxn>
                <a:cxn ang="0">
                  <a:pos x="8" y="8"/>
                </a:cxn>
                <a:cxn ang="0">
                  <a:pos x="9" y="5"/>
                </a:cxn>
              </a:cxnLst>
              <a:rect l="0" t="0" r="r" b="b"/>
              <a:pathLst>
                <a:path w="9" h="9">
                  <a:moveTo>
                    <a:pt x="9" y="5"/>
                  </a:moveTo>
                  <a:cubicBezTo>
                    <a:pt x="9" y="5"/>
                    <a:pt x="9" y="5"/>
                    <a:pt x="9" y="5"/>
                  </a:cubicBezTo>
                  <a:cubicBezTo>
                    <a:pt x="9" y="3"/>
                    <a:pt x="9" y="2"/>
                    <a:pt x="8" y="2"/>
                  </a:cubicBezTo>
                  <a:cubicBezTo>
                    <a:pt x="7" y="1"/>
                    <a:pt x="6" y="0"/>
                    <a:pt x="5" y="0"/>
                  </a:cubicBezTo>
                  <a:cubicBezTo>
                    <a:pt x="5" y="0"/>
                    <a:pt x="5" y="0"/>
                    <a:pt x="5" y="0"/>
                  </a:cubicBezTo>
                  <a:cubicBezTo>
                    <a:pt x="4" y="0"/>
                    <a:pt x="2" y="1"/>
                    <a:pt x="2" y="1"/>
                  </a:cubicBezTo>
                  <a:cubicBezTo>
                    <a:pt x="1" y="2"/>
                    <a:pt x="0" y="3"/>
                    <a:pt x="0" y="5"/>
                  </a:cubicBezTo>
                  <a:cubicBezTo>
                    <a:pt x="0" y="5"/>
                    <a:pt x="0" y="6"/>
                    <a:pt x="1" y="7"/>
                  </a:cubicBezTo>
                  <a:cubicBezTo>
                    <a:pt x="1" y="7"/>
                    <a:pt x="2" y="8"/>
                    <a:pt x="2" y="8"/>
                  </a:cubicBezTo>
                  <a:cubicBezTo>
                    <a:pt x="2" y="8"/>
                    <a:pt x="2" y="8"/>
                    <a:pt x="2" y="8"/>
                  </a:cubicBezTo>
                  <a:cubicBezTo>
                    <a:pt x="3" y="8"/>
                    <a:pt x="3" y="8"/>
                    <a:pt x="3" y="8"/>
                  </a:cubicBezTo>
                  <a:cubicBezTo>
                    <a:pt x="3" y="8"/>
                    <a:pt x="3" y="8"/>
                    <a:pt x="3" y="8"/>
                  </a:cubicBezTo>
                  <a:cubicBezTo>
                    <a:pt x="3" y="9"/>
                    <a:pt x="3" y="9"/>
                    <a:pt x="3" y="9"/>
                  </a:cubicBezTo>
                  <a:cubicBezTo>
                    <a:pt x="3" y="9"/>
                    <a:pt x="3" y="9"/>
                    <a:pt x="4" y="9"/>
                  </a:cubicBezTo>
                  <a:cubicBezTo>
                    <a:pt x="4" y="9"/>
                    <a:pt x="4" y="9"/>
                    <a:pt x="5" y="9"/>
                  </a:cubicBezTo>
                  <a:cubicBezTo>
                    <a:pt x="5" y="9"/>
                    <a:pt x="5" y="9"/>
                    <a:pt x="5" y="9"/>
                  </a:cubicBezTo>
                  <a:cubicBezTo>
                    <a:pt x="6" y="9"/>
                    <a:pt x="7" y="9"/>
                    <a:pt x="8" y="8"/>
                  </a:cubicBezTo>
                  <a:cubicBezTo>
                    <a:pt x="9" y="7"/>
                    <a:pt x="9" y="6"/>
                    <a:pt x="9" y="5"/>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1" name="Freeform 25"/>
            <p:cNvSpPr>
              <a:spLocks/>
            </p:cNvSpPr>
            <p:nvPr/>
          </p:nvSpPr>
          <p:spPr bwMode="auto">
            <a:xfrm>
              <a:off x="3216275" y="1482724"/>
              <a:ext cx="15875" cy="14288"/>
            </a:xfrm>
            <a:custGeom>
              <a:avLst/>
              <a:gdLst/>
              <a:ahLst/>
              <a:cxnLst>
                <a:cxn ang="0">
                  <a:pos x="4" y="2"/>
                </a:cxn>
                <a:cxn ang="0">
                  <a:pos x="4" y="2"/>
                </a:cxn>
                <a:cxn ang="0">
                  <a:pos x="3" y="0"/>
                </a:cxn>
                <a:cxn ang="0">
                  <a:pos x="2" y="0"/>
                </a:cxn>
                <a:cxn ang="0">
                  <a:pos x="2" y="0"/>
                </a:cxn>
                <a:cxn ang="0">
                  <a:pos x="0" y="0"/>
                </a:cxn>
                <a:cxn ang="0">
                  <a:pos x="0" y="2"/>
                </a:cxn>
                <a:cxn ang="0">
                  <a:pos x="0" y="3"/>
                </a:cxn>
                <a:cxn ang="0">
                  <a:pos x="1" y="3"/>
                </a:cxn>
                <a:cxn ang="0">
                  <a:pos x="1" y="3"/>
                </a:cxn>
                <a:cxn ang="0">
                  <a:pos x="1" y="3"/>
                </a:cxn>
                <a:cxn ang="0">
                  <a:pos x="1" y="3"/>
                </a:cxn>
                <a:cxn ang="0">
                  <a:pos x="1" y="3"/>
                </a:cxn>
                <a:cxn ang="0">
                  <a:pos x="1" y="4"/>
                </a:cxn>
                <a:cxn ang="0">
                  <a:pos x="2" y="4"/>
                </a:cxn>
                <a:cxn ang="0">
                  <a:pos x="2" y="4"/>
                </a:cxn>
                <a:cxn ang="0">
                  <a:pos x="3" y="3"/>
                </a:cxn>
                <a:cxn ang="0">
                  <a:pos x="4" y="2"/>
                </a:cxn>
              </a:cxnLst>
              <a:rect l="0" t="0" r="r" b="b"/>
              <a:pathLst>
                <a:path w="4" h="4">
                  <a:moveTo>
                    <a:pt x="4" y="2"/>
                  </a:moveTo>
                  <a:cubicBezTo>
                    <a:pt x="4" y="2"/>
                    <a:pt x="4" y="2"/>
                    <a:pt x="4" y="2"/>
                  </a:cubicBezTo>
                  <a:cubicBezTo>
                    <a:pt x="4" y="1"/>
                    <a:pt x="3" y="1"/>
                    <a:pt x="3" y="0"/>
                  </a:cubicBezTo>
                  <a:cubicBezTo>
                    <a:pt x="3" y="0"/>
                    <a:pt x="2" y="0"/>
                    <a:pt x="2" y="0"/>
                  </a:cubicBezTo>
                  <a:cubicBezTo>
                    <a:pt x="2" y="0"/>
                    <a:pt x="2" y="0"/>
                    <a:pt x="2" y="0"/>
                  </a:cubicBezTo>
                  <a:cubicBezTo>
                    <a:pt x="1" y="0"/>
                    <a:pt x="1" y="0"/>
                    <a:pt x="0" y="0"/>
                  </a:cubicBezTo>
                  <a:cubicBezTo>
                    <a:pt x="0" y="1"/>
                    <a:pt x="0" y="1"/>
                    <a:pt x="0" y="2"/>
                  </a:cubicBezTo>
                  <a:cubicBezTo>
                    <a:pt x="0" y="2"/>
                    <a:pt x="0" y="2"/>
                    <a:pt x="0" y="3"/>
                  </a:cubicBezTo>
                  <a:cubicBezTo>
                    <a:pt x="0" y="3"/>
                    <a:pt x="0"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4"/>
                  </a:cubicBezTo>
                  <a:cubicBezTo>
                    <a:pt x="1" y="4"/>
                    <a:pt x="2" y="4"/>
                    <a:pt x="2" y="4"/>
                  </a:cubicBezTo>
                  <a:cubicBezTo>
                    <a:pt x="2" y="4"/>
                    <a:pt x="2" y="4"/>
                    <a:pt x="2" y="4"/>
                  </a:cubicBezTo>
                  <a:cubicBezTo>
                    <a:pt x="2" y="4"/>
                    <a:pt x="3" y="3"/>
                    <a:pt x="3" y="3"/>
                  </a:cubicBezTo>
                  <a:cubicBezTo>
                    <a:pt x="3" y="3"/>
                    <a:pt x="4" y="2"/>
                    <a:pt x="4" y="2"/>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 name="Freeform 26"/>
            <p:cNvSpPr>
              <a:spLocks/>
            </p:cNvSpPr>
            <p:nvPr/>
          </p:nvSpPr>
          <p:spPr bwMode="auto">
            <a:xfrm>
              <a:off x="4991100" y="5054600"/>
              <a:ext cx="17463" cy="19050"/>
            </a:xfrm>
            <a:custGeom>
              <a:avLst/>
              <a:gdLst/>
              <a:ahLst/>
              <a:cxnLst>
                <a:cxn ang="0">
                  <a:pos x="5" y="3"/>
                </a:cxn>
                <a:cxn ang="0">
                  <a:pos x="5" y="3"/>
                </a:cxn>
                <a:cxn ang="0">
                  <a:pos x="4" y="1"/>
                </a:cxn>
                <a:cxn ang="0">
                  <a:pos x="3" y="0"/>
                </a:cxn>
                <a:cxn ang="0">
                  <a:pos x="3" y="0"/>
                </a:cxn>
                <a:cxn ang="0">
                  <a:pos x="1" y="1"/>
                </a:cxn>
                <a:cxn ang="0">
                  <a:pos x="0" y="3"/>
                </a:cxn>
                <a:cxn ang="0">
                  <a:pos x="1" y="4"/>
                </a:cxn>
                <a:cxn ang="0">
                  <a:pos x="1" y="5"/>
                </a:cxn>
                <a:cxn ang="0">
                  <a:pos x="1" y="5"/>
                </a:cxn>
                <a:cxn ang="0">
                  <a:pos x="1" y="5"/>
                </a:cxn>
                <a:cxn ang="0">
                  <a:pos x="1" y="5"/>
                </a:cxn>
                <a:cxn ang="0">
                  <a:pos x="2" y="5"/>
                </a:cxn>
                <a:cxn ang="0">
                  <a:pos x="2" y="5"/>
                </a:cxn>
                <a:cxn ang="0">
                  <a:pos x="3" y="5"/>
                </a:cxn>
                <a:cxn ang="0">
                  <a:pos x="3" y="5"/>
                </a:cxn>
                <a:cxn ang="0">
                  <a:pos x="4" y="4"/>
                </a:cxn>
                <a:cxn ang="0">
                  <a:pos x="5" y="3"/>
                </a:cxn>
              </a:cxnLst>
              <a:rect l="0" t="0" r="r" b="b"/>
              <a:pathLst>
                <a:path w="5" h="5">
                  <a:moveTo>
                    <a:pt x="5" y="3"/>
                  </a:moveTo>
                  <a:cubicBezTo>
                    <a:pt x="5" y="3"/>
                    <a:pt x="5" y="3"/>
                    <a:pt x="5" y="3"/>
                  </a:cubicBezTo>
                  <a:cubicBezTo>
                    <a:pt x="5" y="2"/>
                    <a:pt x="5" y="2"/>
                    <a:pt x="4" y="1"/>
                  </a:cubicBezTo>
                  <a:cubicBezTo>
                    <a:pt x="4" y="1"/>
                    <a:pt x="3" y="0"/>
                    <a:pt x="3" y="0"/>
                  </a:cubicBezTo>
                  <a:cubicBezTo>
                    <a:pt x="3" y="0"/>
                    <a:pt x="3" y="0"/>
                    <a:pt x="3" y="0"/>
                  </a:cubicBezTo>
                  <a:cubicBezTo>
                    <a:pt x="2" y="0"/>
                    <a:pt x="1" y="1"/>
                    <a:pt x="1" y="1"/>
                  </a:cubicBezTo>
                  <a:cubicBezTo>
                    <a:pt x="1" y="2"/>
                    <a:pt x="0" y="2"/>
                    <a:pt x="0" y="3"/>
                  </a:cubicBezTo>
                  <a:cubicBezTo>
                    <a:pt x="0" y="3"/>
                    <a:pt x="0" y="4"/>
                    <a:pt x="1" y="4"/>
                  </a:cubicBezTo>
                  <a:cubicBezTo>
                    <a:pt x="1" y="4"/>
                    <a:pt x="1" y="5"/>
                    <a:pt x="1" y="5"/>
                  </a:cubicBezTo>
                  <a:cubicBezTo>
                    <a:pt x="1" y="5"/>
                    <a:pt x="1" y="5"/>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3" y="5"/>
                    <a:pt x="3" y="5"/>
                  </a:cubicBezTo>
                  <a:cubicBezTo>
                    <a:pt x="3" y="5"/>
                    <a:pt x="4" y="5"/>
                    <a:pt x="4" y="4"/>
                  </a:cubicBezTo>
                  <a:cubicBezTo>
                    <a:pt x="5" y="4"/>
                    <a:pt x="5" y="3"/>
                    <a:pt x="5" y="3"/>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 name="Freeform 27"/>
            <p:cNvSpPr>
              <a:spLocks/>
            </p:cNvSpPr>
            <p:nvPr/>
          </p:nvSpPr>
          <p:spPr bwMode="auto">
            <a:xfrm>
              <a:off x="4997450" y="5062537"/>
              <a:ext cx="7938" cy="7938"/>
            </a:xfrm>
            <a:custGeom>
              <a:avLst/>
              <a:gdLst/>
              <a:ahLst/>
              <a:cxnLst>
                <a:cxn ang="0">
                  <a:pos x="2" y="1"/>
                </a:cxn>
                <a:cxn ang="0">
                  <a:pos x="2" y="1"/>
                </a:cxn>
                <a:cxn ang="0">
                  <a:pos x="1" y="0"/>
                </a:cxn>
                <a:cxn ang="0">
                  <a:pos x="1" y="0"/>
                </a:cxn>
                <a:cxn ang="0">
                  <a:pos x="1" y="0"/>
                </a:cxn>
                <a:cxn ang="0">
                  <a:pos x="0" y="0"/>
                </a:cxn>
                <a:cxn ang="0">
                  <a:pos x="0" y="1"/>
                </a:cxn>
                <a:cxn ang="0">
                  <a:pos x="0" y="1"/>
                </a:cxn>
                <a:cxn ang="0">
                  <a:pos x="0" y="2"/>
                </a:cxn>
                <a:cxn ang="0">
                  <a:pos x="0" y="2"/>
                </a:cxn>
                <a:cxn ang="0">
                  <a:pos x="0" y="2"/>
                </a:cxn>
                <a:cxn ang="0">
                  <a:pos x="0" y="2"/>
                </a:cxn>
                <a:cxn ang="0">
                  <a:pos x="0" y="2"/>
                </a:cxn>
                <a:cxn ang="0">
                  <a:pos x="0" y="2"/>
                </a:cxn>
                <a:cxn ang="0">
                  <a:pos x="1" y="2"/>
                </a:cxn>
                <a:cxn ang="0">
                  <a:pos x="1" y="2"/>
                </a:cxn>
                <a:cxn ang="0">
                  <a:pos x="1" y="1"/>
                </a:cxn>
                <a:cxn ang="0">
                  <a:pos x="2" y="1"/>
                </a:cxn>
              </a:cxnLst>
              <a:rect l="0" t="0" r="r" b="b"/>
              <a:pathLst>
                <a:path w="2" h="2">
                  <a:moveTo>
                    <a:pt x="2" y="1"/>
                  </a:moveTo>
                  <a:cubicBezTo>
                    <a:pt x="2" y="1"/>
                    <a:pt x="2" y="1"/>
                    <a:pt x="2" y="1"/>
                  </a:cubicBezTo>
                  <a:cubicBezTo>
                    <a:pt x="2" y="0"/>
                    <a:pt x="2" y="0"/>
                    <a:pt x="1" y="0"/>
                  </a:cubicBezTo>
                  <a:cubicBezTo>
                    <a:pt x="1" y="0"/>
                    <a:pt x="1" y="0"/>
                    <a:pt x="1" y="0"/>
                  </a:cubicBezTo>
                  <a:cubicBezTo>
                    <a:pt x="1" y="0"/>
                    <a:pt x="1" y="0"/>
                    <a:pt x="1" y="0"/>
                  </a:cubicBezTo>
                  <a:cubicBezTo>
                    <a:pt x="0" y="0"/>
                    <a:pt x="0" y="0"/>
                    <a:pt x="0" y="0"/>
                  </a:cubicBezTo>
                  <a:cubicBezTo>
                    <a:pt x="0" y="0"/>
                    <a:pt x="0" y="0"/>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1" y="2"/>
                  </a:cubicBezTo>
                  <a:cubicBezTo>
                    <a:pt x="1" y="2"/>
                    <a:pt x="1" y="2"/>
                    <a:pt x="1" y="2"/>
                  </a:cubicBezTo>
                  <a:cubicBezTo>
                    <a:pt x="1" y="2"/>
                    <a:pt x="1" y="2"/>
                    <a:pt x="1" y="1"/>
                  </a:cubicBezTo>
                  <a:cubicBezTo>
                    <a:pt x="1" y="1"/>
                    <a:pt x="2" y="1"/>
                    <a:pt x="2" y="1"/>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4" name="Freeform 28"/>
            <p:cNvSpPr>
              <a:spLocks/>
            </p:cNvSpPr>
            <p:nvPr/>
          </p:nvSpPr>
          <p:spPr bwMode="auto">
            <a:xfrm>
              <a:off x="5421312" y="3978275"/>
              <a:ext cx="26988" cy="22225"/>
            </a:xfrm>
            <a:custGeom>
              <a:avLst/>
              <a:gdLst/>
              <a:ahLst/>
              <a:cxnLst>
                <a:cxn ang="0">
                  <a:pos x="7" y="3"/>
                </a:cxn>
                <a:cxn ang="0">
                  <a:pos x="7" y="3"/>
                </a:cxn>
                <a:cxn ang="0">
                  <a:pos x="6" y="0"/>
                </a:cxn>
                <a:cxn ang="0">
                  <a:pos x="4" y="0"/>
                </a:cxn>
                <a:cxn ang="0">
                  <a:pos x="4" y="0"/>
                </a:cxn>
                <a:cxn ang="0">
                  <a:pos x="1" y="0"/>
                </a:cxn>
                <a:cxn ang="0">
                  <a:pos x="0" y="3"/>
                </a:cxn>
                <a:cxn ang="0">
                  <a:pos x="1" y="4"/>
                </a:cxn>
                <a:cxn ang="0">
                  <a:pos x="2" y="5"/>
                </a:cxn>
                <a:cxn ang="0">
                  <a:pos x="2" y="5"/>
                </a:cxn>
                <a:cxn ang="0">
                  <a:pos x="2" y="5"/>
                </a:cxn>
                <a:cxn ang="0">
                  <a:pos x="2" y="5"/>
                </a:cxn>
                <a:cxn ang="0">
                  <a:pos x="2" y="5"/>
                </a:cxn>
                <a:cxn ang="0">
                  <a:pos x="3" y="6"/>
                </a:cxn>
                <a:cxn ang="0">
                  <a:pos x="4" y="6"/>
                </a:cxn>
                <a:cxn ang="0">
                  <a:pos x="4" y="6"/>
                </a:cxn>
                <a:cxn ang="0">
                  <a:pos x="6" y="5"/>
                </a:cxn>
                <a:cxn ang="0">
                  <a:pos x="7" y="3"/>
                </a:cxn>
              </a:cxnLst>
              <a:rect l="0" t="0" r="r" b="b"/>
              <a:pathLst>
                <a:path w="7" h="6">
                  <a:moveTo>
                    <a:pt x="7" y="3"/>
                  </a:moveTo>
                  <a:cubicBezTo>
                    <a:pt x="7" y="3"/>
                    <a:pt x="7" y="3"/>
                    <a:pt x="7" y="3"/>
                  </a:cubicBezTo>
                  <a:cubicBezTo>
                    <a:pt x="7" y="2"/>
                    <a:pt x="6" y="1"/>
                    <a:pt x="6" y="0"/>
                  </a:cubicBezTo>
                  <a:cubicBezTo>
                    <a:pt x="5" y="0"/>
                    <a:pt x="4" y="0"/>
                    <a:pt x="4" y="0"/>
                  </a:cubicBezTo>
                  <a:cubicBezTo>
                    <a:pt x="4" y="0"/>
                    <a:pt x="4" y="0"/>
                    <a:pt x="4" y="0"/>
                  </a:cubicBezTo>
                  <a:cubicBezTo>
                    <a:pt x="3" y="0"/>
                    <a:pt x="2" y="0"/>
                    <a:pt x="1" y="0"/>
                  </a:cubicBezTo>
                  <a:cubicBezTo>
                    <a:pt x="1" y="1"/>
                    <a:pt x="0" y="2"/>
                    <a:pt x="0" y="3"/>
                  </a:cubicBezTo>
                  <a:cubicBezTo>
                    <a:pt x="0" y="3"/>
                    <a:pt x="1" y="4"/>
                    <a:pt x="1" y="4"/>
                  </a:cubicBezTo>
                  <a:cubicBezTo>
                    <a:pt x="1" y="5"/>
                    <a:pt x="1" y="5"/>
                    <a:pt x="2" y="5"/>
                  </a:cubicBezTo>
                  <a:cubicBezTo>
                    <a:pt x="2" y="5"/>
                    <a:pt x="2" y="5"/>
                    <a:pt x="2" y="5"/>
                  </a:cubicBezTo>
                  <a:cubicBezTo>
                    <a:pt x="2" y="5"/>
                    <a:pt x="2" y="5"/>
                    <a:pt x="2" y="5"/>
                  </a:cubicBezTo>
                  <a:cubicBezTo>
                    <a:pt x="2" y="5"/>
                    <a:pt x="2" y="5"/>
                    <a:pt x="2" y="5"/>
                  </a:cubicBezTo>
                  <a:cubicBezTo>
                    <a:pt x="2" y="5"/>
                    <a:pt x="2" y="5"/>
                    <a:pt x="2" y="5"/>
                  </a:cubicBezTo>
                  <a:cubicBezTo>
                    <a:pt x="2" y="5"/>
                    <a:pt x="3" y="6"/>
                    <a:pt x="3" y="6"/>
                  </a:cubicBezTo>
                  <a:cubicBezTo>
                    <a:pt x="3" y="6"/>
                    <a:pt x="3" y="6"/>
                    <a:pt x="4" y="6"/>
                  </a:cubicBezTo>
                  <a:cubicBezTo>
                    <a:pt x="4" y="6"/>
                    <a:pt x="4" y="6"/>
                    <a:pt x="4" y="6"/>
                  </a:cubicBezTo>
                  <a:cubicBezTo>
                    <a:pt x="4" y="6"/>
                    <a:pt x="5" y="5"/>
                    <a:pt x="6" y="5"/>
                  </a:cubicBezTo>
                  <a:cubicBezTo>
                    <a:pt x="6" y="4"/>
                    <a:pt x="7" y="4"/>
                    <a:pt x="7" y="3"/>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5" name="Freeform 29"/>
            <p:cNvSpPr>
              <a:spLocks/>
            </p:cNvSpPr>
            <p:nvPr/>
          </p:nvSpPr>
          <p:spPr bwMode="auto">
            <a:xfrm>
              <a:off x="5429250" y="3983037"/>
              <a:ext cx="11113" cy="11113"/>
            </a:xfrm>
            <a:custGeom>
              <a:avLst/>
              <a:gdLst/>
              <a:ahLst/>
              <a:cxnLst>
                <a:cxn ang="0">
                  <a:pos x="3" y="2"/>
                </a:cxn>
                <a:cxn ang="0">
                  <a:pos x="3" y="2"/>
                </a:cxn>
                <a:cxn ang="0">
                  <a:pos x="3" y="1"/>
                </a:cxn>
                <a:cxn ang="0">
                  <a:pos x="2" y="0"/>
                </a:cxn>
                <a:cxn ang="0">
                  <a:pos x="2" y="0"/>
                </a:cxn>
                <a:cxn ang="0">
                  <a:pos x="1" y="1"/>
                </a:cxn>
                <a:cxn ang="0">
                  <a:pos x="0" y="2"/>
                </a:cxn>
                <a:cxn ang="0">
                  <a:pos x="0" y="2"/>
                </a:cxn>
                <a:cxn ang="0">
                  <a:pos x="1" y="3"/>
                </a:cxn>
                <a:cxn ang="0">
                  <a:pos x="1" y="3"/>
                </a:cxn>
                <a:cxn ang="0">
                  <a:pos x="1" y="3"/>
                </a:cxn>
                <a:cxn ang="0">
                  <a:pos x="1" y="3"/>
                </a:cxn>
                <a:cxn ang="0">
                  <a:pos x="1" y="3"/>
                </a:cxn>
                <a:cxn ang="0">
                  <a:pos x="1" y="3"/>
                </a:cxn>
                <a:cxn ang="0">
                  <a:pos x="2" y="3"/>
                </a:cxn>
                <a:cxn ang="0">
                  <a:pos x="2" y="3"/>
                </a:cxn>
                <a:cxn ang="0">
                  <a:pos x="3" y="3"/>
                </a:cxn>
                <a:cxn ang="0">
                  <a:pos x="3" y="2"/>
                </a:cxn>
              </a:cxnLst>
              <a:rect l="0" t="0" r="r" b="b"/>
              <a:pathLst>
                <a:path w="3" h="3">
                  <a:moveTo>
                    <a:pt x="3" y="2"/>
                  </a:moveTo>
                  <a:cubicBezTo>
                    <a:pt x="3" y="2"/>
                    <a:pt x="3" y="2"/>
                    <a:pt x="3" y="2"/>
                  </a:cubicBezTo>
                  <a:cubicBezTo>
                    <a:pt x="3" y="1"/>
                    <a:pt x="3" y="1"/>
                    <a:pt x="3" y="1"/>
                  </a:cubicBezTo>
                  <a:cubicBezTo>
                    <a:pt x="2" y="0"/>
                    <a:pt x="2" y="0"/>
                    <a:pt x="2" y="0"/>
                  </a:cubicBezTo>
                  <a:cubicBezTo>
                    <a:pt x="2" y="0"/>
                    <a:pt x="2" y="0"/>
                    <a:pt x="2" y="0"/>
                  </a:cubicBezTo>
                  <a:cubicBezTo>
                    <a:pt x="1" y="0"/>
                    <a:pt x="1" y="0"/>
                    <a:pt x="1" y="1"/>
                  </a:cubicBezTo>
                  <a:cubicBezTo>
                    <a:pt x="0" y="1"/>
                    <a:pt x="0" y="1"/>
                    <a:pt x="0" y="2"/>
                  </a:cubicBezTo>
                  <a:cubicBezTo>
                    <a:pt x="0" y="2"/>
                    <a:pt x="0" y="2"/>
                    <a:pt x="0" y="2"/>
                  </a:cubicBezTo>
                  <a:cubicBezTo>
                    <a:pt x="0" y="2"/>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2" y="3"/>
                  </a:cubicBezTo>
                  <a:cubicBezTo>
                    <a:pt x="2" y="3"/>
                    <a:pt x="2" y="3"/>
                    <a:pt x="2" y="3"/>
                  </a:cubicBezTo>
                  <a:cubicBezTo>
                    <a:pt x="2" y="3"/>
                    <a:pt x="2" y="3"/>
                    <a:pt x="3" y="3"/>
                  </a:cubicBezTo>
                  <a:cubicBezTo>
                    <a:pt x="3" y="2"/>
                    <a:pt x="3" y="2"/>
                    <a:pt x="3" y="2"/>
                  </a:cubicBezTo>
                  <a:close/>
                </a:path>
              </a:pathLst>
            </a:custGeom>
            <a:grpFill/>
            <a:ln w="952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73" name="TextBox 72"/>
          <p:cNvSpPr txBox="1"/>
          <p:nvPr/>
        </p:nvSpPr>
        <p:spPr>
          <a:xfrm>
            <a:off x="7075657" y="1071485"/>
            <a:ext cx="4348767" cy="1292662"/>
          </a:xfrm>
          <a:prstGeom prst="rect">
            <a:avLst/>
          </a:prstGeom>
          <a:noFill/>
        </p:spPr>
        <p:txBody>
          <a:bodyPr wrap="square" lIns="0" tIns="0" rIns="0" bIns="0" rtlCol="0">
            <a:spAutoFit/>
          </a:bodyPr>
          <a:lstStyle/>
          <a:p>
            <a:r>
              <a:rPr lang="en-US" sz="2800">
                <a:latin typeface="Lato Bold" panose="020F0502020204030203" pitchFamily="34" charset="0"/>
                <a:ea typeface="Lato Bold" panose="020F0502020204030203" pitchFamily="34" charset="0"/>
                <a:cs typeface="Lato Bold" panose="020F0502020204030203" pitchFamily="34" charset="0"/>
              </a:rPr>
              <a:t>AUSTRALIA ANALYTICS</a:t>
            </a:r>
          </a:p>
          <a:p>
            <a:r>
              <a:rPr lang="en-US" sz="2800">
                <a:latin typeface="Lato Bold" panose="020F0502020204030203" pitchFamily="34" charset="0"/>
                <a:ea typeface="Lato Bold" panose="020F0502020204030203" pitchFamily="34" charset="0"/>
                <a:cs typeface="Lato Bold" panose="020F0502020204030203" pitchFamily="34" charset="0"/>
              </a:rPr>
              <a:t>INFOGRAPHIC</a:t>
            </a:r>
          </a:p>
          <a:p>
            <a:r>
              <a:rPr lang="en-US" sz="2800">
                <a:latin typeface="Lato Bold" panose="020F0502020204030203" pitchFamily="34" charset="0"/>
                <a:ea typeface="Lato Bold" panose="020F0502020204030203" pitchFamily="34" charset="0"/>
                <a:cs typeface="Lato Bold" panose="020F0502020204030203" pitchFamily="34" charset="0"/>
              </a:rPr>
              <a:t>MAP SLIDE</a:t>
            </a:r>
          </a:p>
        </p:txBody>
      </p:sp>
      <p:graphicFrame>
        <p:nvGraphicFramePr>
          <p:cNvPr id="24" name="Chart 23"/>
          <p:cNvGraphicFramePr/>
          <p:nvPr>
            <p:extLst/>
          </p:nvPr>
        </p:nvGraphicFramePr>
        <p:xfrm>
          <a:off x="6810062" y="2693552"/>
          <a:ext cx="4381679" cy="32921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049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6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37A0CA7-260E-4347-9ABB-A0848AC12645}"/>
              </a:ext>
            </a:extLst>
          </p:cNvPr>
          <p:cNvSpPr>
            <a:spLocks noGrp="1"/>
          </p:cNvSpPr>
          <p:nvPr>
            <p:ph type="pic" sz="quarter" idx="10"/>
          </p:nvPr>
        </p:nvSpPr>
        <p:spPr>
          <a:solidFill>
            <a:schemeClr val="bg1">
              <a:lumMod val="90000"/>
            </a:schemeClr>
          </a:solidFill>
        </p:spPr>
      </p:sp>
      <p:sp>
        <p:nvSpPr>
          <p:cNvPr id="4" name="TextBox 3"/>
          <p:cNvSpPr txBox="1"/>
          <p:nvPr/>
        </p:nvSpPr>
        <p:spPr>
          <a:xfrm>
            <a:off x="1278348" y="2191659"/>
            <a:ext cx="1562928" cy="1077218"/>
          </a:xfrm>
          <a:prstGeom prst="rect">
            <a:avLst/>
          </a:prstGeom>
          <a:noFill/>
        </p:spPr>
        <p:txBody>
          <a:bodyPr wrap="none" lIns="0" tIns="0" rIns="0" bIns="0" rtlCol="0">
            <a:spAutoFit/>
          </a:bodyPr>
          <a:lstStyle/>
          <a:p>
            <a:r>
              <a:rPr lang="en-US" sz="7000" b="0" i="0" kern="1200">
                <a:solidFill>
                  <a:schemeClr val="accent1"/>
                </a:solidFill>
                <a:effectLst/>
                <a:latin typeface="Lato Bold" panose="020F0502020204030203" pitchFamily="34" charset="0"/>
                <a:ea typeface="Lato Bold" panose="020F0502020204030203" pitchFamily="34" charset="0"/>
                <a:cs typeface="Lato Bold" panose="020F0502020204030203" pitchFamily="34" charset="0"/>
              </a:rPr>
              <a:t>234</a:t>
            </a:r>
          </a:p>
        </p:txBody>
      </p:sp>
      <p:sp>
        <p:nvSpPr>
          <p:cNvPr id="5" name="TextBox 4"/>
          <p:cNvSpPr txBox="1"/>
          <p:nvPr/>
        </p:nvSpPr>
        <p:spPr>
          <a:xfrm>
            <a:off x="3986109" y="2191659"/>
            <a:ext cx="1562928" cy="1077218"/>
          </a:xfrm>
          <a:prstGeom prst="rect">
            <a:avLst/>
          </a:prstGeom>
          <a:noFill/>
        </p:spPr>
        <p:txBody>
          <a:bodyPr wrap="none" lIns="0" tIns="0" rIns="0" bIns="0" rtlCol="0">
            <a:spAutoFit/>
          </a:bodyPr>
          <a:lstStyle/>
          <a:p>
            <a:r>
              <a:rPr lang="en-US" sz="7000" b="0" i="0" kern="1200">
                <a:solidFill>
                  <a:schemeClr val="accent1"/>
                </a:solidFill>
                <a:effectLst/>
                <a:latin typeface="Lato Bold" panose="020F0502020204030203" pitchFamily="34" charset="0"/>
                <a:ea typeface="Lato Bold" panose="020F0502020204030203" pitchFamily="34" charset="0"/>
                <a:cs typeface="Lato Bold" panose="020F0502020204030203" pitchFamily="34" charset="0"/>
              </a:rPr>
              <a:t>543</a:t>
            </a:r>
          </a:p>
        </p:txBody>
      </p:sp>
      <p:sp>
        <p:nvSpPr>
          <p:cNvPr id="6" name="TextBox 5"/>
          <p:cNvSpPr txBox="1"/>
          <p:nvPr/>
        </p:nvSpPr>
        <p:spPr>
          <a:xfrm>
            <a:off x="6693870" y="2191659"/>
            <a:ext cx="1562928" cy="1077218"/>
          </a:xfrm>
          <a:prstGeom prst="rect">
            <a:avLst/>
          </a:prstGeom>
          <a:noFill/>
        </p:spPr>
        <p:txBody>
          <a:bodyPr wrap="none" lIns="0" tIns="0" rIns="0" bIns="0" rtlCol="0">
            <a:spAutoFit/>
          </a:bodyPr>
          <a:lstStyle/>
          <a:p>
            <a:r>
              <a:rPr lang="en-US" sz="7000" b="0" i="0" kern="1200">
                <a:solidFill>
                  <a:schemeClr val="accent1"/>
                </a:solidFill>
                <a:effectLst/>
                <a:latin typeface="Lato Bold" panose="020F0502020204030203" pitchFamily="34" charset="0"/>
                <a:ea typeface="Lato Bold" panose="020F0502020204030203" pitchFamily="34" charset="0"/>
                <a:cs typeface="Lato Bold" panose="020F0502020204030203" pitchFamily="34" charset="0"/>
              </a:rPr>
              <a:t>743</a:t>
            </a:r>
          </a:p>
        </p:txBody>
      </p:sp>
      <p:sp>
        <p:nvSpPr>
          <p:cNvPr id="7" name="TextBox 6"/>
          <p:cNvSpPr txBox="1"/>
          <p:nvPr/>
        </p:nvSpPr>
        <p:spPr>
          <a:xfrm>
            <a:off x="9400052" y="2191659"/>
            <a:ext cx="1562928" cy="1077218"/>
          </a:xfrm>
          <a:prstGeom prst="rect">
            <a:avLst/>
          </a:prstGeom>
          <a:noFill/>
        </p:spPr>
        <p:txBody>
          <a:bodyPr wrap="none" lIns="0" tIns="0" rIns="0" bIns="0" rtlCol="0">
            <a:spAutoFit/>
          </a:bodyPr>
          <a:lstStyle/>
          <a:p>
            <a:r>
              <a:rPr lang="en-US" sz="7000" b="0" i="0" kern="1200">
                <a:solidFill>
                  <a:schemeClr val="accent1"/>
                </a:solidFill>
                <a:effectLst/>
                <a:latin typeface="Lato Bold" panose="020F0502020204030203" pitchFamily="34" charset="0"/>
                <a:ea typeface="Lato Bold" panose="020F0502020204030203" pitchFamily="34" charset="0"/>
                <a:cs typeface="Lato Bold" panose="020F0502020204030203" pitchFamily="34" charset="0"/>
              </a:rPr>
              <a:t>201</a:t>
            </a:r>
          </a:p>
        </p:txBody>
      </p:sp>
      <p:sp>
        <p:nvSpPr>
          <p:cNvPr id="8" name="TextBox 7"/>
          <p:cNvSpPr txBox="1"/>
          <p:nvPr/>
        </p:nvSpPr>
        <p:spPr>
          <a:xfrm>
            <a:off x="1172549" y="3298339"/>
            <a:ext cx="1774525" cy="461665"/>
          </a:xfrm>
          <a:prstGeom prst="rect">
            <a:avLst/>
          </a:prstGeom>
          <a:noFill/>
        </p:spPr>
        <p:txBody>
          <a:bodyPr wrap="non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Marketing</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9" name="TextBox 8"/>
          <p:cNvSpPr txBox="1"/>
          <p:nvPr/>
        </p:nvSpPr>
        <p:spPr>
          <a:xfrm>
            <a:off x="3676729" y="3298338"/>
            <a:ext cx="2181687" cy="461665"/>
          </a:xfrm>
          <a:prstGeom prst="rect">
            <a:avLst/>
          </a:prstGeom>
          <a:noFill/>
        </p:spPr>
        <p:txBody>
          <a:bodyPr wrap="non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Social Media</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0" name="TextBox 9"/>
          <p:cNvSpPr txBox="1"/>
          <p:nvPr/>
        </p:nvSpPr>
        <p:spPr>
          <a:xfrm>
            <a:off x="6750776" y="3298338"/>
            <a:ext cx="1449115" cy="461665"/>
          </a:xfrm>
          <a:prstGeom prst="rect">
            <a:avLst/>
          </a:prstGeom>
          <a:noFill/>
        </p:spPr>
        <p:txBody>
          <a:bodyPr wrap="non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Creative</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1" name="TextBox 10"/>
          <p:cNvSpPr txBox="1"/>
          <p:nvPr/>
        </p:nvSpPr>
        <p:spPr>
          <a:xfrm>
            <a:off x="9522682" y="3298338"/>
            <a:ext cx="1317668" cy="461665"/>
          </a:xfrm>
          <a:prstGeom prst="rect">
            <a:avLst/>
          </a:prstGeom>
          <a:noFill/>
        </p:spPr>
        <p:txBody>
          <a:bodyPr wrap="non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Logistic</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2" name="TextBox 11"/>
          <p:cNvSpPr txBox="1"/>
          <p:nvPr/>
        </p:nvSpPr>
        <p:spPr>
          <a:xfrm flipH="1">
            <a:off x="1225173" y="3835343"/>
            <a:ext cx="1669276" cy="830997"/>
          </a:xfrm>
          <a:prstGeom prst="rect">
            <a:avLst/>
          </a:prstGeom>
          <a:noFill/>
        </p:spPr>
        <p:txBody>
          <a:bodyPr wrap="square" lIns="0" tIns="0" rIns="0" bIns="0" rtlCol="0">
            <a:spAutoFit/>
          </a:bodyPr>
          <a:lstStyle/>
          <a:p>
            <a:pPr algn="ctr">
              <a:lnSpc>
                <a:spcPct val="150000"/>
              </a:lnSpc>
            </a:pP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consectetur adipis</a:t>
            </a:r>
          </a:p>
          <a:p>
            <a:pPr algn="ctr">
              <a:lnSpc>
                <a:spcPct val="150000"/>
              </a:lnSpc>
            </a:pP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cing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do</a:t>
            </a:r>
            <a:endPar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3" name="TextBox 12"/>
          <p:cNvSpPr txBox="1"/>
          <p:nvPr/>
        </p:nvSpPr>
        <p:spPr>
          <a:xfrm flipH="1">
            <a:off x="3932934" y="3835343"/>
            <a:ext cx="1669276" cy="830997"/>
          </a:xfrm>
          <a:prstGeom prst="rect">
            <a:avLst/>
          </a:prstGeom>
          <a:noFill/>
        </p:spPr>
        <p:txBody>
          <a:bodyPr wrap="square" lIns="0" tIns="0" rIns="0" bIns="0" rtlCol="0">
            <a:spAutoFit/>
          </a:bodyPr>
          <a:lstStyle/>
          <a:p>
            <a:pPr algn="ctr">
              <a:lnSpc>
                <a:spcPct val="150000"/>
              </a:lnSpc>
            </a:pP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consectetur adipis</a:t>
            </a:r>
          </a:p>
          <a:p>
            <a:pPr algn="ctr">
              <a:lnSpc>
                <a:spcPct val="150000"/>
              </a:lnSpc>
            </a:pP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cing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do</a:t>
            </a:r>
            <a:endPar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TextBox 13"/>
          <p:cNvSpPr txBox="1"/>
          <p:nvPr/>
        </p:nvSpPr>
        <p:spPr>
          <a:xfrm flipH="1">
            <a:off x="6640695" y="3835343"/>
            <a:ext cx="1669276" cy="830997"/>
          </a:xfrm>
          <a:prstGeom prst="rect">
            <a:avLst/>
          </a:prstGeom>
          <a:noFill/>
        </p:spPr>
        <p:txBody>
          <a:bodyPr wrap="square" lIns="0" tIns="0" rIns="0" bIns="0" rtlCol="0">
            <a:spAutoFit/>
          </a:bodyPr>
          <a:lstStyle/>
          <a:p>
            <a:pPr algn="ctr">
              <a:lnSpc>
                <a:spcPct val="150000"/>
              </a:lnSpc>
            </a:pP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consectetur adipis</a:t>
            </a:r>
          </a:p>
          <a:p>
            <a:pPr algn="ctr">
              <a:lnSpc>
                <a:spcPct val="150000"/>
              </a:lnSpc>
            </a:pP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cing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do</a:t>
            </a:r>
            <a:endPar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5" name="TextBox 14"/>
          <p:cNvSpPr txBox="1"/>
          <p:nvPr/>
        </p:nvSpPr>
        <p:spPr>
          <a:xfrm flipH="1">
            <a:off x="9350172" y="3835343"/>
            <a:ext cx="1669276" cy="830997"/>
          </a:xfrm>
          <a:prstGeom prst="rect">
            <a:avLst/>
          </a:prstGeom>
          <a:noFill/>
        </p:spPr>
        <p:txBody>
          <a:bodyPr wrap="square" lIns="0" tIns="0" rIns="0" bIns="0" rtlCol="0">
            <a:spAutoFit/>
          </a:bodyPr>
          <a:lstStyle/>
          <a:p>
            <a:pPr algn="ctr">
              <a:lnSpc>
                <a:spcPct val="150000"/>
              </a:lnSpc>
            </a:pP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consectetur adipis</a:t>
            </a:r>
          </a:p>
          <a:p>
            <a:pPr algn="ctr">
              <a:lnSpc>
                <a:spcPct val="150000"/>
              </a:lnSpc>
            </a:pP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cing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do</a:t>
            </a:r>
            <a:endPar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7" name="TextBox 16"/>
          <p:cNvSpPr txBox="1"/>
          <p:nvPr/>
        </p:nvSpPr>
        <p:spPr>
          <a:xfrm>
            <a:off x="4606809" y="344759"/>
            <a:ext cx="2978379" cy="461665"/>
          </a:xfrm>
          <a:prstGeom prst="rect">
            <a:avLst/>
          </a:prstGeom>
          <a:noFill/>
        </p:spPr>
        <p:txBody>
          <a:bodyPr wrap="none" lIns="0" tIns="0" rIns="0" bIns="0" rtlCol="0">
            <a:spAutoFit/>
          </a:bodyPr>
          <a:lstStyle/>
          <a:p>
            <a:r>
              <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ABOUT SERVICE</a:t>
            </a:r>
          </a:p>
        </p:txBody>
      </p:sp>
      <p:sp>
        <p:nvSpPr>
          <p:cNvPr id="19" name="TextBox 18"/>
          <p:cNvSpPr txBox="1"/>
          <p:nvPr/>
        </p:nvSpPr>
        <p:spPr>
          <a:xfrm>
            <a:off x="5396368" y="92797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TextBox 19"/>
          <p:cNvSpPr txBox="1"/>
          <p:nvPr/>
        </p:nvSpPr>
        <p:spPr>
          <a:xfrm>
            <a:off x="5601552" y="92797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TextBox 20"/>
          <p:cNvSpPr txBox="1"/>
          <p:nvPr/>
        </p:nvSpPr>
        <p:spPr>
          <a:xfrm>
            <a:off x="5805615" y="92797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TextBox 21"/>
          <p:cNvSpPr txBox="1"/>
          <p:nvPr/>
        </p:nvSpPr>
        <p:spPr>
          <a:xfrm>
            <a:off x="6010799" y="92797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3" name="TextBox 22"/>
          <p:cNvSpPr txBox="1"/>
          <p:nvPr/>
        </p:nvSpPr>
        <p:spPr>
          <a:xfrm>
            <a:off x="6214862" y="92797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TextBox 23"/>
          <p:cNvSpPr txBox="1"/>
          <p:nvPr/>
        </p:nvSpPr>
        <p:spPr>
          <a:xfrm>
            <a:off x="6420046" y="92797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 name="TextBox 24"/>
          <p:cNvSpPr txBox="1"/>
          <p:nvPr/>
        </p:nvSpPr>
        <p:spPr>
          <a:xfrm>
            <a:off x="6624109" y="92797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25"/>
          <p:cNvSpPr txBox="1"/>
          <p:nvPr/>
        </p:nvSpPr>
        <p:spPr>
          <a:xfrm>
            <a:off x="4694849" y="6099177"/>
            <a:ext cx="2827697" cy="153888"/>
          </a:xfrm>
          <a:prstGeom prst="rect">
            <a:avLst/>
          </a:prstGeom>
          <a:noFill/>
        </p:spPr>
        <p:txBody>
          <a:bodyPr wrap="none" lIns="0" tIns="0" rIns="0" bIns="0" rtlCol="0">
            <a:spAutoFit/>
          </a:bodyPr>
          <a:lstStyle/>
          <a:p>
            <a:r>
              <a:rPr lang="en-US" sz="1000" b="0" i="0" kern="1200" spc="300">
                <a:solidFill>
                  <a:schemeClr val="tx1"/>
                </a:solidFill>
                <a:effectLst/>
                <a:latin typeface="Lato Medium" panose="020F0502020204030203" pitchFamily="34" charset="0"/>
                <a:ea typeface="Lato Medium" panose="020F0502020204030203" pitchFamily="34" charset="0"/>
                <a:cs typeface="Lato Medium" panose="020F0502020204030203" pitchFamily="34" charset="0"/>
              </a:rPr>
              <a:t>GARGANTUAN TEMPLATE 2017</a:t>
            </a:r>
            <a:endParaRPr lang="en-US" sz="1000" spc="30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1729467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337643" y="888558"/>
            <a:ext cx="4600969" cy="5805194"/>
            <a:chOff x="13051253" y="2529788"/>
            <a:chExt cx="9201937" cy="11610388"/>
          </a:xfrm>
          <a:solidFill>
            <a:schemeClr val="bg1">
              <a:lumMod val="75000"/>
            </a:schemeClr>
          </a:solidFill>
        </p:grpSpPr>
        <p:sp>
          <p:nvSpPr>
            <p:cNvPr id="43" name="Freeform 42"/>
            <p:cNvSpPr>
              <a:spLocks noChangeArrowheads="1"/>
            </p:cNvSpPr>
            <p:nvPr/>
          </p:nvSpPr>
          <p:spPr bwMode="auto">
            <a:xfrm>
              <a:off x="14221428" y="8532255"/>
              <a:ext cx="1306871" cy="2464781"/>
            </a:xfrm>
            <a:custGeom>
              <a:avLst/>
              <a:gdLst>
                <a:gd name="T0" fmla="*/ 577 w 2783"/>
                <a:gd name="T1" fmla="*/ 2595 h 5246"/>
                <a:gd name="T2" fmla="*/ 452 w 2783"/>
                <a:gd name="T3" fmla="*/ 2755 h 5246"/>
                <a:gd name="T4" fmla="*/ 542 w 2783"/>
                <a:gd name="T5" fmla="*/ 2977 h 5246"/>
                <a:gd name="T6" fmla="*/ 577 w 2783"/>
                <a:gd name="T7" fmla="*/ 2963 h 5246"/>
                <a:gd name="T8" fmla="*/ 681 w 2783"/>
                <a:gd name="T9" fmla="*/ 3179 h 5246"/>
                <a:gd name="T10" fmla="*/ 688 w 2783"/>
                <a:gd name="T11" fmla="*/ 3395 h 5246"/>
                <a:gd name="T12" fmla="*/ 591 w 2783"/>
                <a:gd name="T13" fmla="*/ 3374 h 5246"/>
                <a:gd name="T14" fmla="*/ 528 w 2783"/>
                <a:gd name="T15" fmla="*/ 3583 h 5246"/>
                <a:gd name="T16" fmla="*/ 431 w 2783"/>
                <a:gd name="T17" fmla="*/ 4069 h 5246"/>
                <a:gd name="T18" fmla="*/ 473 w 2783"/>
                <a:gd name="T19" fmla="*/ 4229 h 5246"/>
                <a:gd name="T20" fmla="*/ 452 w 2783"/>
                <a:gd name="T21" fmla="*/ 4598 h 5246"/>
                <a:gd name="T22" fmla="*/ 528 w 2783"/>
                <a:gd name="T23" fmla="*/ 4807 h 5246"/>
                <a:gd name="T24" fmla="*/ 389 w 2783"/>
                <a:gd name="T25" fmla="*/ 4897 h 5246"/>
                <a:gd name="T26" fmla="*/ 584 w 2783"/>
                <a:gd name="T27" fmla="*/ 4807 h 5246"/>
                <a:gd name="T28" fmla="*/ 619 w 2783"/>
                <a:gd name="T29" fmla="*/ 4800 h 5246"/>
                <a:gd name="T30" fmla="*/ 709 w 2783"/>
                <a:gd name="T31" fmla="*/ 4932 h 5246"/>
                <a:gd name="T32" fmla="*/ 779 w 2783"/>
                <a:gd name="T33" fmla="*/ 5182 h 5246"/>
                <a:gd name="T34" fmla="*/ 869 w 2783"/>
                <a:gd name="T35" fmla="*/ 5155 h 5246"/>
                <a:gd name="T36" fmla="*/ 1099 w 2783"/>
                <a:gd name="T37" fmla="*/ 5196 h 5246"/>
                <a:gd name="T38" fmla="*/ 1412 w 2783"/>
                <a:gd name="T39" fmla="*/ 4995 h 5246"/>
                <a:gd name="T40" fmla="*/ 1440 w 2783"/>
                <a:gd name="T41" fmla="*/ 4688 h 5246"/>
                <a:gd name="T42" fmla="*/ 1718 w 2783"/>
                <a:gd name="T43" fmla="*/ 4473 h 5246"/>
                <a:gd name="T44" fmla="*/ 2087 w 2783"/>
                <a:gd name="T45" fmla="*/ 4633 h 5246"/>
                <a:gd name="T46" fmla="*/ 2281 w 2783"/>
                <a:gd name="T47" fmla="*/ 4730 h 5246"/>
                <a:gd name="T48" fmla="*/ 2358 w 2783"/>
                <a:gd name="T49" fmla="*/ 4424 h 5246"/>
                <a:gd name="T50" fmla="*/ 2462 w 2783"/>
                <a:gd name="T51" fmla="*/ 3805 h 5246"/>
                <a:gd name="T52" fmla="*/ 2525 w 2783"/>
                <a:gd name="T53" fmla="*/ 3408 h 5246"/>
                <a:gd name="T54" fmla="*/ 2587 w 2783"/>
                <a:gd name="T55" fmla="*/ 2929 h 5246"/>
                <a:gd name="T56" fmla="*/ 2615 w 2783"/>
                <a:gd name="T57" fmla="*/ 2650 h 5246"/>
                <a:gd name="T58" fmla="*/ 2539 w 2783"/>
                <a:gd name="T59" fmla="*/ 2038 h 5246"/>
                <a:gd name="T60" fmla="*/ 2720 w 2783"/>
                <a:gd name="T61" fmla="*/ 1509 h 5246"/>
                <a:gd name="T62" fmla="*/ 2601 w 2783"/>
                <a:gd name="T63" fmla="*/ 1162 h 5246"/>
                <a:gd name="T64" fmla="*/ 2601 w 2783"/>
                <a:gd name="T65" fmla="*/ 925 h 5246"/>
                <a:gd name="T66" fmla="*/ 2490 w 2783"/>
                <a:gd name="T67" fmla="*/ 835 h 5246"/>
                <a:gd name="T68" fmla="*/ 2351 w 2783"/>
                <a:gd name="T69" fmla="*/ 737 h 5246"/>
                <a:gd name="T70" fmla="*/ 2323 w 2783"/>
                <a:gd name="T71" fmla="*/ 723 h 5246"/>
                <a:gd name="T72" fmla="*/ 2414 w 2783"/>
                <a:gd name="T73" fmla="*/ 584 h 5246"/>
                <a:gd name="T74" fmla="*/ 2406 w 2783"/>
                <a:gd name="T75" fmla="*/ 522 h 5246"/>
                <a:gd name="T76" fmla="*/ 2316 w 2783"/>
                <a:gd name="T77" fmla="*/ 501 h 5246"/>
                <a:gd name="T78" fmla="*/ 2309 w 2783"/>
                <a:gd name="T79" fmla="*/ 424 h 5246"/>
                <a:gd name="T80" fmla="*/ 2316 w 2783"/>
                <a:gd name="T81" fmla="*/ 271 h 5246"/>
                <a:gd name="T82" fmla="*/ 2219 w 2783"/>
                <a:gd name="T83" fmla="*/ 257 h 5246"/>
                <a:gd name="T84" fmla="*/ 2135 w 2783"/>
                <a:gd name="T85" fmla="*/ 243 h 5246"/>
                <a:gd name="T86" fmla="*/ 2045 w 2783"/>
                <a:gd name="T87" fmla="*/ 167 h 5246"/>
                <a:gd name="T88" fmla="*/ 1899 w 2783"/>
                <a:gd name="T89" fmla="*/ 139 h 5246"/>
                <a:gd name="T90" fmla="*/ 1822 w 2783"/>
                <a:gd name="T91" fmla="*/ 28 h 5246"/>
                <a:gd name="T92" fmla="*/ 1662 w 2783"/>
                <a:gd name="T93" fmla="*/ 35 h 5246"/>
                <a:gd name="T94" fmla="*/ 1634 w 2783"/>
                <a:gd name="T95" fmla="*/ 229 h 5246"/>
                <a:gd name="T96" fmla="*/ 1328 w 2783"/>
                <a:gd name="T97" fmla="*/ 452 h 5246"/>
                <a:gd name="T98" fmla="*/ 1050 w 2783"/>
                <a:gd name="T99" fmla="*/ 751 h 5246"/>
                <a:gd name="T100" fmla="*/ 473 w 2783"/>
                <a:gd name="T101" fmla="*/ 918 h 5246"/>
                <a:gd name="T102" fmla="*/ 69 w 2783"/>
                <a:gd name="T103" fmla="*/ 716 h 5246"/>
                <a:gd name="T104" fmla="*/ 34 w 2783"/>
                <a:gd name="T105" fmla="*/ 1092 h 5246"/>
                <a:gd name="T106" fmla="*/ 13 w 2783"/>
                <a:gd name="T107" fmla="*/ 1391 h 5246"/>
                <a:gd name="T108" fmla="*/ 125 w 2783"/>
                <a:gd name="T109" fmla="*/ 1454 h 5246"/>
                <a:gd name="T110" fmla="*/ 285 w 2783"/>
                <a:gd name="T111" fmla="*/ 1523 h 5246"/>
                <a:gd name="T112" fmla="*/ 410 w 2783"/>
                <a:gd name="T113" fmla="*/ 2003 h 5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83" h="5246">
                  <a:moveTo>
                    <a:pt x="556" y="2198"/>
                  </a:moveTo>
                  <a:lnTo>
                    <a:pt x="542" y="2240"/>
                  </a:lnTo>
                  <a:lnTo>
                    <a:pt x="542" y="2303"/>
                  </a:lnTo>
                  <a:lnTo>
                    <a:pt x="528" y="2372"/>
                  </a:lnTo>
                  <a:lnTo>
                    <a:pt x="528" y="2400"/>
                  </a:lnTo>
                  <a:lnTo>
                    <a:pt x="556" y="2476"/>
                  </a:lnTo>
                  <a:lnTo>
                    <a:pt x="584" y="2553"/>
                  </a:lnTo>
                  <a:lnTo>
                    <a:pt x="577" y="2595"/>
                  </a:lnTo>
                  <a:lnTo>
                    <a:pt x="549" y="2622"/>
                  </a:lnTo>
                  <a:lnTo>
                    <a:pt x="507" y="2650"/>
                  </a:lnTo>
                  <a:lnTo>
                    <a:pt x="445" y="2657"/>
                  </a:lnTo>
                  <a:lnTo>
                    <a:pt x="431" y="2650"/>
                  </a:lnTo>
                  <a:lnTo>
                    <a:pt x="396" y="2685"/>
                  </a:lnTo>
                  <a:lnTo>
                    <a:pt x="445" y="2692"/>
                  </a:lnTo>
                  <a:lnTo>
                    <a:pt x="452" y="2734"/>
                  </a:lnTo>
                  <a:lnTo>
                    <a:pt x="452" y="2755"/>
                  </a:lnTo>
                  <a:lnTo>
                    <a:pt x="424" y="2817"/>
                  </a:lnTo>
                  <a:lnTo>
                    <a:pt x="431" y="2935"/>
                  </a:lnTo>
                  <a:lnTo>
                    <a:pt x="445" y="2984"/>
                  </a:lnTo>
                  <a:lnTo>
                    <a:pt x="486" y="3012"/>
                  </a:lnTo>
                  <a:lnTo>
                    <a:pt x="486" y="3054"/>
                  </a:lnTo>
                  <a:lnTo>
                    <a:pt x="494" y="3061"/>
                  </a:lnTo>
                  <a:lnTo>
                    <a:pt x="521" y="2998"/>
                  </a:lnTo>
                  <a:lnTo>
                    <a:pt x="542" y="2977"/>
                  </a:lnTo>
                  <a:lnTo>
                    <a:pt x="514" y="2991"/>
                  </a:lnTo>
                  <a:lnTo>
                    <a:pt x="514" y="2984"/>
                  </a:lnTo>
                  <a:lnTo>
                    <a:pt x="494" y="2991"/>
                  </a:lnTo>
                  <a:lnTo>
                    <a:pt x="514" y="2963"/>
                  </a:lnTo>
                  <a:lnTo>
                    <a:pt x="556" y="2949"/>
                  </a:lnTo>
                  <a:lnTo>
                    <a:pt x="605" y="2949"/>
                  </a:lnTo>
                  <a:lnTo>
                    <a:pt x="612" y="2949"/>
                  </a:lnTo>
                  <a:lnTo>
                    <a:pt x="577" y="2963"/>
                  </a:lnTo>
                  <a:lnTo>
                    <a:pt x="640" y="2963"/>
                  </a:lnTo>
                  <a:lnTo>
                    <a:pt x="661" y="3012"/>
                  </a:lnTo>
                  <a:lnTo>
                    <a:pt x="674" y="3026"/>
                  </a:lnTo>
                  <a:lnTo>
                    <a:pt x="688" y="3130"/>
                  </a:lnTo>
                  <a:lnTo>
                    <a:pt x="723" y="3144"/>
                  </a:lnTo>
                  <a:lnTo>
                    <a:pt x="702" y="3158"/>
                  </a:lnTo>
                  <a:lnTo>
                    <a:pt x="688" y="3130"/>
                  </a:lnTo>
                  <a:lnTo>
                    <a:pt x="681" y="3179"/>
                  </a:lnTo>
                  <a:lnTo>
                    <a:pt x="619" y="3297"/>
                  </a:lnTo>
                  <a:lnTo>
                    <a:pt x="681" y="3221"/>
                  </a:lnTo>
                  <a:lnTo>
                    <a:pt x="605" y="3353"/>
                  </a:lnTo>
                  <a:lnTo>
                    <a:pt x="619" y="3374"/>
                  </a:lnTo>
                  <a:lnTo>
                    <a:pt x="626" y="3374"/>
                  </a:lnTo>
                  <a:lnTo>
                    <a:pt x="646" y="3388"/>
                  </a:lnTo>
                  <a:lnTo>
                    <a:pt x="653" y="3408"/>
                  </a:lnTo>
                  <a:lnTo>
                    <a:pt x="688" y="3395"/>
                  </a:lnTo>
                  <a:lnTo>
                    <a:pt x="702" y="3416"/>
                  </a:lnTo>
                  <a:lnTo>
                    <a:pt x="709" y="3443"/>
                  </a:lnTo>
                  <a:lnTo>
                    <a:pt x="674" y="3422"/>
                  </a:lnTo>
                  <a:lnTo>
                    <a:pt x="626" y="3429"/>
                  </a:lnTo>
                  <a:lnTo>
                    <a:pt x="626" y="3416"/>
                  </a:lnTo>
                  <a:lnTo>
                    <a:pt x="605" y="3388"/>
                  </a:lnTo>
                  <a:lnTo>
                    <a:pt x="577" y="3381"/>
                  </a:lnTo>
                  <a:lnTo>
                    <a:pt x="591" y="3374"/>
                  </a:lnTo>
                  <a:lnTo>
                    <a:pt x="521" y="3256"/>
                  </a:lnTo>
                  <a:lnTo>
                    <a:pt x="514" y="3283"/>
                  </a:lnTo>
                  <a:lnTo>
                    <a:pt x="514" y="3381"/>
                  </a:lnTo>
                  <a:lnTo>
                    <a:pt x="514" y="3443"/>
                  </a:lnTo>
                  <a:lnTo>
                    <a:pt x="514" y="3471"/>
                  </a:lnTo>
                  <a:lnTo>
                    <a:pt x="521" y="3492"/>
                  </a:lnTo>
                  <a:lnTo>
                    <a:pt x="521" y="3548"/>
                  </a:lnTo>
                  <a:lnTo>
                    <a:pt x="528" y="3583"/>
                  </a:lnTo>
                  <a:lnTo>
                    <a:pt x="542" y="3617"/>
                  </a:lnTo>
                  <a:lnTo>
                    <a:pt x="521" y="3742"/>
                  </a:lnTo>
                  <a:lnTo>
                    <a:pt x="424" y="3889"/>
                  </a:lnTo>
                  <a:lnTo>
                    <a:pt x="410" y="3937"/>
                  </a:lnTo>
                  <a:lnTo>
                    <a:pt x="417" y="3951"/>
                  </a:lnTo>
                  <a:lnTo>
                    <a:pt x="431" y="3972"/>
                  </a:lnTo>
                  <a:lnTo>
                    <a:pt x="452" y="3979"/>
                  </a:lnTo>
                  <a:lnTo>
                    <a:pt x="431" y="4069"/>
                  </a:lnTo>
                  <a:lnTo>
                    <a:pt x="396" y="4104"/>
                  </a:lnTo>
                  <a:lnTo>
                    <a:pt x="396" y="4132"/>
                  </a:lnTo>
                  <a:lnTo>
                    <a:pt x="396" y="4118"/>
                  </a:lnTo>
                  <a:lnTo>
                    <a:pt x="410" y="4139"/>
                  </a:lnTo>
                  <a:lnTo>
                    <a:pt x="417" y="4174"/>
                  </a:lnTo>
                  <a:lnTo>
                    <a:pt x="417" y="4195"/>
                  </a:lnTo>
                  <a:lnTo>
                    <a:pt x="431" y="4202"/>
                  </a:lnTo>
                  <a:lnTo>
                    <a:pt x="473" y="4229"/>
                  </a:lnTo>
                  <a:lnTo>
                    <a:pt x="486" y="4271"/>
                  </a:lnTo>
                  <a:lnTo>
                    <a:pt x="486" y="4327"/>
                  </a:lnTo>
                  <a:lnTo>
                    <a:pt x="424" y="4403"/>
                  </a:lnTo>
                  <a:lnTo>
                    <a:pt x="389" y="4438"/>
                  </a:lnTo>
                  <a:lnTo>
                    <a:pt x="389" y="4494"/>
                  </a:lnTo>
                  <a:lnTo>
                    <a:pt x="396" y="4501"/>
                  </a:lnTo>
                  <a:lnTo>
                    <a:pt x="424" y="4508"/>
                  </a:lnTo>
                  <a:lnTo>
                    <a:pt x="452" y="4598"/>
                  </a:lnTo>
                  <a:lnTo>
                    <a:pt x="445" y="4556"/>
                  </a:lnTo>
                  <a:lnTo>
                    <a:pt x="486" y="4598"/>
                  </a:lnTo>
                  <a:lnTo>
                    <a:pt x="486" y="4661"/>
                  </a:lnTo>
                  <a:lnTo>
                    <a:pt x="494" y="4696"/>
                  </a:lnTo>
                  <a:lnTo>
                    <a:pt x="542" y="4688"/>
                  </a:lnTo>
                  <a:lnTo>
                    <a:pt x="577" y="4758"/>
                  </a:lnTo>
                  <a:lnTo>
                    <a:pt x="549" y="4821"/>
                  </a:lnTo>
                  <a:lnTo>
                    <a:pt x="528" y="4807"/>
                  </a:lnTo>
                  <a:lnTo>
                    <a:pt x="507" y="4751"/>
                  </a:lnTo>
                  <a:lnTo>
                    <a:pt x="480" y="4716"/>
                  </a:lnTo>
                  <a:lnTo>
                    <a:pt x="410" y="4730"/>
                  </a:lnTo>
                  <a:lnTo>
                    <a:pt x="382" y="4702"/>
                  </a:lnTo>
                  <a:lnTo>
                    <a:pt x="361" y="4737"/>
                  </a:lnTo>
                  <a:lnTo>
                    <a:pt x="361" y="4758"/>
                  </a:lnTo>
                  <a:lnTo>
                    <a:pt x="354" y="4765"/>
                  </a:lnTo>
                  <a:lnTo>
                    <a:pt x="389" y="4897"/>
                  </a:lnTo>
                  <a:lnTo>
                    <a:pt x="410" y="4925"/>
                  </a:lnTo>
                  <a:lnTo>
                    <a:pt x="452" y="5036"/>
                  </a:lnTo>
                  <a:lnTo>
                    <a:pt x="480" y="5036"/>
                  </a:lnTo>
                  <a:lnTo>
                    <a:pt x="507" y="5015"/>
                  </a:lnTo>
                  <a:lnTo>
                    <a:pt x="521" y="4960"/>
                  </a:lnTo>
                  <a:lnTo>
                    <a:pt x="528" y="4855"/>
                  </a:lnTo>
                  <a:lnTo>
                    <a:pt x="528" y="4848"/>
                  </a:lnTo>
                  <a:lnTo>
                    <a:pt x="584" y="4807"/>
                  </a:lnTo>
                  <a:lnTo>
                    <a:pt x="563" y="4807"/>
                  </a:lnTo>
                  <a:lnTo>
                    <a:pt x="563" y="4793"/>
                  </a:lnTo>
                  <a:lnTo>
                    <a:pt x="584" y="4758"/>
                  </a:lnTo>
                  <a:lnTo>
                    <a:pt x="591" y="4765"/>
                  </a:lnTo>
                  <a:lnTo>
                    <a:pt x="612" y="4758"/>
                  </a:lnTo>
                  <a:lnTo>
                    <a:pt x="619" y="4765"/>
                  </a:lnTo>
                  <a:lnTo>
                    <a:pt x="626" y="4786"/>
                  </a:lnTo>
                  <a:lnTo>
                    <a:pt x="619" y="4800"/>
                  </a:lnTo>
                  <a:lnTo>
                    <a:pt x="619" y="4807"/>
                  </a:lnTo>
                  <a:lnTo>
                    <a:pt x="640" y="4807"/>
                  </a:lnTo>
                  <a:lnTo>
                    <a:pt x="640" y="4793"/>
                  </a:lnTo>
                  <a:lnTo>
                    <a:pt x="681" y="4848"/>
                  </a:lnTo>
                  <a:lnTo>
                    <a:pt x="681" y="4835"/>
                  </a:lnTo>
                  <a:lnTo>
                    <a:pt x="688" y="4848"/>
                  </a:lnTo>
                  <a:lnTo>
                    <a:pt x="723" y="4890"/>
                  </a:lnTo>
                  <a:lnTo>
                    <a:pt x="709" y="4932"/>
                  </a:lnTo>
                  <a:lnTo>
                    <a:pt x="723" y="5002"/>
                  </a:lnTo>
                  <a:lnTo>
                    <a:pt x="751" y="5036"/>
                  </a:lnTo>
                  <a:lnTo>
                    <a:pt x="779" y="5029"/>
                  </a:lnTo>
                  <a:lnTo>
                    <a:pt x="779" y="5036"/>
                  </a:lnTo>
                  <a:lnTo>
                    <a:pt x="786" y="5050"/>
                  </a:lnTo>
                  <a:lnTo>
                    <a:pt x="793" y="5113"/>
                  </a:lnTo>
                  <a:lnTo>
                    <a:pt x="786" y="5134"/>
                  </a:lnTo>
                  <a:lnTo>
                    <a:pt x="779" y="5182"/>
                  </a:lnTo>
                  <a:lnTo>
                    <a:pt x="834" y="5182"/>
                  </a:lnTo>
                  <a:lnTo>
                    <a:pt x="834" y="5217"/>
                  </a:lnTo>
                  <a:lnTo>
                    <a:pt x="820" y="5231"/>
                  </a:lnTo>
                  <a:lnTo>
                    <a:pt x="848" y="5245"/>
                  </a:lnTo>
                  <a:lnTo>
                    <a:pt x="855" y="5210"/>
                  </a:lnTo>
                  <a:lnTo>
                    <a:pt x="848" y="5182"/>
                  </a:lnTo>
                  <a:lnTo>
                    <a:pt x="876" y="5182"/>
                  </a:lnTo>
                  <a:lnTo>
                    <a:pt x="869" y="5155"/>
                  </a:lnTo>
                  <a:lnTo>
                    <a:pt x="876" y="5148"/>
                  </a:lnTo>
                  <a:lnTo>
                    <a:pt x="918" y="5127"/>
                  </a:lnTo>
                  <a:lnTo>
                    <a:pt x="953" y="5113"/>
                  </a:lnTo>
                  <a:lnTo>
                    <a:pt x="967" y="5092"/>
                  </a:lnTo>
                  <a:lnTo>
                    <a:pt x="973" y="5085"/>
                  </a:lnTo>
                  <a:lnTo>
                    <a:pt x="1050" y="5134"/>
                  </a:lnTo>
                  <a:lnTo>
                    <a:pt x="1071" y="5175"/>
                  </a:lnTo>
                  <a:lnTo>
                    <a:pt x="1099" y="5196"/>
                  </a:lnTo>
                  <a:lnTo>
                    <a:pt x="1106" y="5161"/>
                  </a:lnTo>
                  <a:lnTo>
                    <a:pt x="1113" y="5182"/>
                  </a:lnTo>
                  <a:lnTo>
                    <a:pt x="1140" y="5196"/>
                  </a:lnTo>
                  <a:lnTo>
                    <a:pt x="1147" y="5217"/>
                  </a:lnTo>
                  <a:lnTo>
                    <a:pt x="1196" y="5217"/>
                  </a:lnTo>
                  <a:lnTo>
                    <a:pt x="1273" y="5134"/>
                  </a:lnTo>
                  <a:lnTo>
                    <a:pt x="1280" y="5120"/>
                  </a:lnTo>
                  <a:lnTo>
                    <a:pt x="1412" y="4995"/>
                  </a:lnTo>
                  <a:lnTo>
                    <a:pt x="1433" y="4981"/>
                  </a:lnTo>
                  <a:lnTo>
                    <a:pt x="1440" y="4967"/>
                  </a:lnTo>
                  <a:lnTo>
                    <a:pt x="1447" y="4981"/>
                  </a:lnTo>
                  <a:lnTo>
                    <a:pt x="1467" y="4953"/>
                  </a:lnTo>
                  <a:lnTo>
                    <a:pt x="1467" y="4897"/>
                  </a:lnTo>
                  <a:lnTo>
                    <a:pt x="1495" y="4821"/>
                  </a:lnTo>
                  <a:lnTo>
                    <a:pt x="1447" y="4737"/>
                  </a:lnTo>
                  <a:lnTo>
                    <a:pt x="1440" y="4688"/>
                  </a:lnTo>
                  <a:lnTo>
                    <a:pt x="1467" y="4598"/>
                  </a:lnTo>
                  <a:lnTo>
                    <a:pt x="1530" y="4521"/>
                  </a:lnTo>
                  <a:lnTo>
                    <a:pt x="1599" y="4487"/>
                  </a:lnTo>
                  <a:lnTo>
                    <a:pt x="1669" y="4542"/>
                  </a:lnTo>
                  <a:lnTo>
                    <a:pt x="1697" y="4542"/>
                  </a:lnTo>
                  <a:lnTo>
                    <a:pt x="1697" y="4529"/>
                  </a:lnTo>
                  <a:lnTo>
                    <a:pt x="1697" y="4501"/>
                  </a:lnTo>
                  <a:lnTo>
                    <a:pt x="1718" y="4473"/>
                  </a:lnTo>
                  <a:lnTo>
                    <a:pt x="1801" y="4445"/>
                  </a:lnTo>
                  <a:lnTo>
                    <a:pt x="1850" y="4473"/>
                  </a:lnTo>
                  <a:lnTo>
                    <a:pt x="1920" y="4494"/>
                  </a:lnTo>
                  <a:lnTo>
                    <a:pt x="1954" y="4508"/>
                  </a:lnTo>
                  <a:lnTo>
                    <a:pt x="1989" y="4542"/>
                  </a:lnTo>
                  <a:lnTo>
                    <a:pt x="2059" y="4591"/>
                  </a:lnTo>
                  <a:lnTo>
                    <a:pt x="2066" y="4619"/>
                  </a:lnTo>
                  <a:lnTo>
                    <a:pt x="2087" y="4633"/>
                  </a:lnTo>
                  <a:lnTo>
                    <a:pt x="2087" y="4626"/>
                  </a:lnTo>
                  <a:lnTo>
                    <a:pt x="2121" y="4654"/>
                  </a:lnTo>
                  <a:lnTo>
                    <a:pt x="2149" y="4668"/>
                  </a:lnTo>
                  <a:lnTo>
                    <a:pt x="2198" y="4661"/>
                  </a:lnTo>
                  <a:lnTo>
                    <a:pt x="2247" y="4661"/>
                  </a:lnTo>
                  <a:lnTo>
                    <a:pt x="2260" y="4688"/>
                  </a:lnTo>
                  <a:lnTo>
                    <a:pt x="2260" y="4716"/>
                  </a:lnTo>
                  <a:lnTo>
                    <a:pt x="2281" y="4730"/>
                  </a:lnTo>
                  <a:lnTo>
                    <a:pt x="2288" y="4675"/>
                  </a:lnTo>
                  <a:lnTo>
                    <a:pt x="2323" y="4661"/>
                  </a:lnTo>
                  <a:lnTo>
                    <a:pt x="2344" y="4654"/>
                  </a:lnTo>
                  <a:lnTo>
                    <a:pt x="2358" y="4619"/>
                  </a:lnTo>
                  <a:lnTo>
                    <a:pt x="2358" y="4598"/>
                  </a:lnTo>
                  <a:lnTo>
                    <a:pt x="2379" y="4563"/>
                  </a:lnTo>
                  <a:lnTo>
                    <a:pt x="2358" y="4535"/>
                  </a:lnTo>
                  <a:lnTo>
                    <a:pt x="2358" y="4424"/>
                  </a:lnTo>
                  <a:lnTo>
                    <a:pt x="2420" y="4299"/>
                  </a:lnTo>
                  <a:lnTo>
                    <a:pt x="2462" y="4292"/>
                  </a:lnTo>
                  <a:lnTo>
                    <a:pt x="2414" y="4236"/>
                  </a:lnTo>
                  <a:lnTo>
                    <a:pt x="2427" y="4083"/>
                  </a:lnTo>
                  <a:lnTo>
                    <a:pt x="2448" y="4035"/>
                  </a:lnTo>
                  <a:lnTo>
                    <a:pt x="2483" y="3937"/>
                  </a:lnTo>
                  <a:lnTo>
                    <a:pt x="2476" y="3868"/>
                  </a:lnTo>
                  <a:lnTo>
                    <a:pt x="2462" y="3805"/>
                  </a:lnTo>
                  <a:lnTo>
                    <a:pt x="2483" y="3749"/>
                  </a:lnTo>
                  <a:lnTo>
                    <a:pt x="2490" y="3742"/>
                  </a:lnTo>
                  <a:lnTo>
                    <a:pt x="2504" y="3603"/>
                  </a:lnTo>
                  <a:lnTo>
                    <a:pt x="2490" y="3568"/>
                  </a:lnTo>
                  <a:lnTo>
                    <a:pt x="2490" y="3520"/>
                  </a:lnTo>
                  <a:lnTo>
                    <a:pt x="2504" y="3485"/>
                  </a:lnTo>
                  <a:lnTo>
                    <a:pt x="2511" y="3429"/>
                  </a:lnTo>
                  <a:lnTo>
                    <a:pt x="2525" y="3408"/>
                  </a:lnTo>
                  <a:lnTo>
                    <a:pt x="2539" y="3374"/>
                  </a:lnTo>
                  <a:lnTo>
                    <a:pt x="2539" y="3353"/>
                  </a:lnTo>
                  <a:lnTo>
                    <a:pt x="2525" y="3214"/>
                  </a:lnTo>
                  <a:lnTo>
                    <a:pt x="2539" y="3186"/>
                  </a:lnTo>
                  <a:lnTo>
                    <a:pt x="2560" y="3082"/>
                  </a:lnTo>
                  <a:lnTo>
                    <a:pt x="2546" y="3047"/>
                  </a:lnTo>
                  <a:lnTo>
                    <a:pt x="2553" y="2935"/>
                  </a:lnTo>
                  <a:lnTo>
                    <a:pt x="2587" y="2929"/>
                  </a:lnTo>
                  <a:lnTo>
                    <a:pt x="2608" y="2915"/>
                  </a:lnTo>
                  <a:lnTo>
                    <a:pt x="2587" y="2894"/>
                  </a:lnTo>
                  <a:lnTo>
                    <a:pt x="2573" y="2894"/>
                  </a:lnTo>
                  <a:lnTo>
                    <a:pt x="2553" y="2866"/>
                  </a:lnTo>
                  <a:lnTo>
                    <a:pt x="2553" y="2789"/>
                  </a:lnTo>
                  <a:lnTo>
                    <a:pt x="2560" y="2768"/>
                  </a:lnTo>
                  <a:lnTo>
                    <a:pt x="2587" y="2692"/>
                  </a:lnTo>
                  <a:lnTo>
                    <a:pt x="2615" y="2650"/>
                  </a:lnTo>
                  <a:lnTo>
                    <a:pt x="2622" y="2567"/>
                  </a:lnTo>
                  <a:lnTo>
                    <a:pt x="2580" y="2532"/>
                  </a:lnTo>
                  <a:lnTo>
                    <a:pt x="2539" y="2490"/>
                  </a:lnTo>
                  <a:lnTo>
                    <a:pt x="2504" y="2428"/>
                  </a:lnTo>
                  <a:lnTo>
                    <a:pt x="2476" y="2365"/>
                  </a:lnTo>
                  <a:lnTo>
                    <a:pt x="2455" y="2268"/>
                  </a:lnTo>
                  <a:lnTo>
                    <a:pt x="2462" y="2149"/>
                  </a:lnTo>
                  <a:lnTo>
                    <a:pt x="2539" y="2038"/>
                  </a:lnTo>
                  <a:lnTo>
                    <a:pt x="2643" y="1920"/>
                  </a:lnTo>
                  <a:lnTo>
                    <a:pt x="2678" y="1906"/>
                  </a:lnTo>
                  <a:lnTo>
                    <a:pt x="2713" y="1788"/>
                  </a:lnTo>
                  <a:lnTo>
                    <a:pt x="2733" y="1781"/>
                  </a:lnTo>
                  <a:lnTo>
                    <a:pt x="2754" y="1718"/>
                  </a:lnTo>
                  <a:lnTo>
                    <a:pt x="2782" y="1607"/>
                  </a:lnTo>
                  <a:lnTo>
                    <a:pt x="2740" y="1572"/>
                  </a:lnTo>
                  <a:lnTo>
                    <a:pt x="2720" y="1509"/>
                  </a:lnTo>
                  <a:lnTo>
                    <a:pt x="2685" y="1475"/>
                  </a:lnTo>
                  <a:lnTo>
                    <a:pt x="2657" y="1419"/>
                  </a:lnTo>
                  <a:lnTo>
                    <a:pt x="2643" y="1329"/>
                  </a:lnTo>
                  <a:lnTo>
                    <a:pt x="2650" y="1315"/>
                  </a:lnTo>
                  <a:lnTo>
                    <a:pt x="2650" y="1308"/>
                  </a:lnTo>
                  <a:lnTo>
                    <a:pt x="2650" y="1252"/>
                  </a:lnTo>
                  <a:lnTo>
                    <a:pt x="2615" y="1224"/>
                  </a:lnTo>
                  <a:lnTo>
                    <a:pt x="2601" y="1162"/>
                  </a:lnTo>
                  <a:lnTo>
                    <a:pt x="2601" y="1099"/>
                  </a:lnTo>
                  <a:lnTo>
                    <a:pt x="2560" y="1085"/>
                  </a:lnTo>
                  <a:lnTo>
                    <a:pt x="2525" y="1023"/>
                  </a:lnTo>
                  <a:lnTo>
                    <a:pt x="2546" y="988"/>
                  </a:lnTo>
                  <a:lnTo>
                    <a:pt x="2560" y="981"/>
                  </a:lnTo>
                  <a:lnTo>
                    <a:pt x="2546" y="946"/>
                  </a:lnTo>
                  <a:lnTo>
                    <a:pt x="2573" y="918"/>
                  </a:lnTo>
                  <a:lnTo>
                    <a:pt x="2601" y="925"/>
                  </a:lnTo>
                  <a:lnTo>
                    <a:pt x="2615" y="911"/>
                  </a:lnTo>
                  <a:lnTo>
                    <a:pt x="2573" y="897"/>
                  </a:lnTo>
                  <a:lnTo>
                    <a:pt x="2553" y="883"/>
                  </a:lnTo>
                  <a:lnTo>
                    <a:pt x="2525" y="869"/>
                  </a:lnTo>
                  <a:lnTo>
                    <a:pt x="2511" y="883"/>
                  </a:lnTo>
                  <a:lnTo>
                    <a:pt x="2504" y="856"/>
                  </a:lnTo>
                  <a:lnTo>
                    <a:pt x="2504" y="835"/>
                  </a:lnTo>
                  <a:lnTo>
                    <a:pt x="2490" y="835"/>
                  </a:lnTo>
                  <a:lnTo>
                    <a:pt x="2476" y="828"/>
                  </a:lnTo>
                  <a:lnTo>
                    <a:pt x="2462" y="821"/>
                  </a:lnTo>
                  <a:lnTo>
                    <a:pt x="2441" y="793"/>
                  </a:lnTo>
                  <a:lnTo>
                    <a:pt x="2483" y="751"/>
                  </a:lnTo>
                  <a:lnTo>
                    <a:pt x="2441" y="737"/>
                  </a:lnTo>
                  <a:lnTo>
                    <a:pt x="2386" y="786"/>
                  </a:lnTo>
                  <a:lnTo>
                    <a:pt x="2365" y="758"/>
                  </a:lnTo>
                  <a:lnTo>
                    <a:pt x="2351" y="737"/>
                  </a:lnTo>
                  <a:lnTo>
                    <a:pt x="2330" y="751"/>
                  </a:lnTo>
                  <a:lnTo>
                    <a:pt x="2323" y="737"/>
                  </a:lnTo>
                  <a:lnTo>
                    <a:pt x="2254" y="751"/>
                  </a:lnTo>
                  <a:lnTo>
                    <a:pt x="2247" y="737"/>
                  </a:lnTo>
                  <a:lnTo>
                    <a:pt x="2281" y="730"/>
                  </a:lnTo>
                  <a:lnTo>
                    <a:pt x="2254" y="723"/>
                  </a:lnTo>
                  <a:lnTo>
                    <a:pt x="2309" y="716"/>
                  </a:lnTo>
                  <a:lnTo>
                    <a:pt x="2323" y="723"/>
                  </a:lnTo>
                  <a:lnTo>
                    <a:pt x="2365" y="723"/>
                  </a:lnTo>
                  <a:lnTo>
                    <a:pt x="2365" y="689"/>
                  </a:lnTo>
                  <a:lnTo>
                    <a:pt x="2365" y="682"/>
                  </a:lnTo>
                  <a:lnTo>
                    <a:pt x="2379" y="661"/>
                  </a:lnTo>
                  <a:lnTo>
                    <a:pt x="2393" y="640"/>
                  </a:lnTo>
                  <a:lnTo>
                    <a:pt x="2386" y="626"/>
                  </a:lnTo>
                  <a:lnTo>
                    <a:pt x="2393" y="591"/>
                  </a:lnTo>
                  <a:lnTo>
                    <a:pt x="2414" y="584"/>
                  </a:lnTo>
                  <a:lnTo>
                    <a:pt x="2441" y="563"/>
                  </a:lnTo>
                  <a:lnTo>
                    <a:pt x="2455" y="570"/>
                  </a:lnTo>
                  <a:lnTo>
                    <a:pt x="2483" y="591"/>
                  </a:lnTo>
                  <a:lnTo>
                    <a:pt x="2504" y="591"/>
                  </a:lnTo>
                  <a:lnTo>
                    <a:pt x="2518" y="570"/>
                  </a:lnTo>
                  <a:lnTo>
                    <a:pt x="2483" y="563"/>
                  </a:lnTo>
                  <a:lnTo>
                    <a:pt x="2448" y="550"/>
                  </a:lnTo>
                  <a:lnTo>
                    <a:pt x="2406" y="522"/>
                  </a:lnTo>
                  <a:lnTo>
                    <a:pt x="2379" y="535"/>
                  </a:lnTo>
                  <a:lnTo>
                    <a:pt x="2365" y="556"/>
                  </a:lnTo>
                  <a:lnTo>
                    <a:pt x="2351" y="550"/>
                  </a:lnTo>
                  <a:lnTo>
                    <a:pt x="2344" y="556"/>
                  </a:lnTo>
                  <a:lnTo>
                    <a:pt x="2351" y="522"/>
                  </a:lnTo>
                  <a:lnTo>
                    <a:pt x="2351" y="501"/>
                  </a:lnTo>
                  <a:lnTo>
                    <a:pt x="2344" y="487"/>
                  </a:lnTo>
                  <a:lnTo>
                    <a:pt x="2316" y="501"/>
                  </a:lnTo>
                  <a:lnTo>
                    <a:pt x="2288" y="508"/>
                  </a:lnTo>
                  <a:lnTo>
                    <a:pt x="2288" y="522"/>
                  </a:lnTo>
                  <a:lnTo>
                    <a:pt x="2281" y="550"/>
                  </a:lnTo>
                  <a:lnTo>
                    <a:pt x="2260" y="535"/>
                  </a:lnTo>
                  <a:lnTo>
                    <a:pt x="2274" y="508"/>
                  </a:lnTo>
                  <a:lnTo>
                    <a:pt x="2288" y="452"/>
                  </a:lnTo>
                  <a:lnTo>
                    <a:pt x="2295" y="438"/>
                  </a:lnTo>
                  <a:lnTo>
                    <a:pt x="2309" y="424"/>
                  </a:lnTo>
                  <a:lnTo>
                    <a:pt x="2295" y="403"/>
                  </a:lnTo>
                  <a:lnTo>
                    <a:pt x="2323" y="375"/>
                  </a:lnTo>
                  <a:lnTo>
                    <a:pt x="2330" y="389"/>
                  </a:lnTo>
                  <a:lnTo>
                    <a:pt x="2358" y="355"/>
                  </a:lnTo>
                  <a:lnTo>
                    <a:pt x="2358" y="341"/>
                  </a:lnTo>
                  <a:lnTo>
                    <a:pt x="2351" y="306"/>
                  </a:lnTo>
                  <a:lnTo>
                    <a:pt x="2316" y="306"/>
                  </a:lnTo>
                  <a:lnTo>
                    <a:pt x="2316" y="271"/>
                  </a:lnTo>
                  <a:lnTo>
                    <a:pt x="2295" y="264"/>
                  </a:lnTo>
                  <a:lnTo>
                    <a:pt x="2309" y="257"/>
                  </a:lnTo>
                  <a:lnTo>
                    <a:pt x="2295" y="236"/>
                  </a:lnTo>
                  <a:lnTo>
                    <a:pt x="2281" y="223"/>
                  </a:lnTo>
                  <a:lnTo>
                    <a:pt x="2274" y="236"/>
                  </a:lnTo>
                  <a:lnTo>
                    <a:pt x="2274" y="257"/>
                  </a:lnTo>
                  <a:lnTo>
                    <a:pt x="2233" y="257"/>
                  </a:lnTo>
                  <a:lnTo>
                    <a:pt x="2219" y="257"/>
                  </a:lnTo>
                  <a:lnTo>
                    <a:pt x="2191" y="264"/>
                  </a:lnTo>
                  <a:lnTo>
                    <a:pt x="2198" y="278"/>
                  </a:lnTo>
                  <a:lnTo>
                    <a:pt x="2191" y="292"/>
                  </a:lnTo>
                  <a:lnTo>
                    <a:pt x="2163" y="341"/>
                  </a:lnTo>
                  <a:lnTo>
                    <a:pt x="2149" y="355"/>
                  </a:lnTo>
                  <a:lnTo>
                    <a:pt x="2135" y="271"/>
                  </a:lnTo>
                  <a:lnTo>
                    <a:pt x="2149" y="271"/>
                  </a:lnTo>
                  <a:lnTo>
                    <a:pt x="2135" y="243"/>
                  </a:lnTo>
                  <a:lnTo>
                    <a:pt x="2121" y="229"/>
                  </a:lnTo>
                  <a:lnTo>
                    <a:pt x="2087" y="223"/>
                  </a:lnTo>
                  <a:lnTo>
                    <a:pt x="2100" y="208"/>
                  </a:lnTo>
                  <a:lnTo>
                    <a:pt x="2121" y="181"/>
                  </a:lnTo>
                  <a:lnTo>
                    <a:pt x="2093" y="174"/>
                  </a:lnTo>
                  <a:lnTo>
                    <a:pt x="2066" y="174"/>
                  </a:lnTo>
                  <a:lnTo>
                    <a:pt x="2059" y="160"/>
                  </a:lnTo>
                  <a:lnTo>
                    <a:pt x="2045" y="167"/>
                  </a:lnTo>
                  <a:lnTo>
                    <a:pt x="2024" y="125"/>
                  </a:lnTo>
                  <a:lnTo>
                    <a:pt x="1996" y="111"/>
                  </a:lnTo>
                  <a:lnTo>
                    <a:pt x="1968" y="132"/>
                  </a:lnTo>
                  <a:lnTo>
                    <a:pt x="1982" y="146"/>
                  </a:lnTo>
                  <a:lnTo>
                    <a:pt x="1968" y="160"/>
                  </a:lnTo>
                  <a:lnTo>
                    <a:pt x="1947" y="132"/>
                  </a:lnTo>
                  <a:lnTo>
                    <a:pt x="1926" y="146"/>
                  </a:lnTo>
                  <a:lnTo>
                    <a:pt x="1899" y="139"/>
                  </a:lnTo>
                  <a:lnTo>
                    <a:pt x="1906" y="125"/>
                  </a:lnTo>
                  <a:lnTo>
                    <a:pt x="1899" y="97"/>
                  </a:lnTo>
                  <a:lnTo>
                    <a:pt x="1885" y="125"/>
                  </a:lnTo>
                  <a:lnTo>
                    <a:pt x="1899" y="160"/>
                  </a:lnTo>
                  <a:lnTo>
                    <a:pt x="1864" y="139"/>
                  </a:lnTo>
                  <a:lnTo>
                    <a:pt x="1885" y="97"/>
                  </a:lnTo>
                  <a:lnTo>
                    <a:pt x="1871" y="49"/>
                  </a:lnTo>
                  <a:lnTo>
                    <a:pt x="1822" y="28"/>
                  </a:lnTo>
                  <a:lnTo>
                    <a:pt x="1815" y="0"/>
                  </a:lnTo>
                  <a:lnTo>
                    <a:pt x="1766" y="14"/>
                  </a:lnTo>
                  <a:lnTo>
                    <a:pt x="1739" y="42"/>
                  </a:lnTo>
                  <a:lnTo>
                    <a:pt x="1739" y="35"/>
                  </a:lnTo>
                  <a:lnTo>
                    <a:pt x="1725" y="28"/>
                  </a:lnTo>
                  <a:lnTo>
                    <a:pt x="1697" y="42"/>
                  </a:lnTo>
                  <a:lnTo>
                    <a:pt x="1676" y="42"/>
                  </a:lnTo>
                  <a:lnTo>
                    <a:pt x="1662" y="35"/>
                  </a:lnTo>
                  <a:lnTo>
                    <a:pt x="1655" y="42"/>
                  </a:lnTo>
                  <a:lnTo>
                    <a:pt x="1669" y="49"/>
                  </a:lnTo>
                  <a:lnTo>
                    <a:pt x="1697" y="62"/>
                  </a:lnTo>
                  <a:lnTo>
                    <a:pt x="1676" y="125"/>
                  </a:lnTo>
                  <a:lnTo>
                    <a:pt x="1690" y="160"/>
                  </a:lnTo>
                  <a:lnTo>
                    <a:pt x="1704" y="174"/>
                  </a:lnTo>
                  <a:lnTo>
                    <a:pt x="1690" y="208"/>
                  </a:lnTo>
                  <a:lnTo>
                    <a:pt x="1634" y="229"/>
                  </a:lnTo>
                  <a:lnTo>
                    <a:pt x="1620" y="236"/>
                  </a:lnTo>
                  <a:lnTo>
                    <a:pt x="1607" y="264"/>
                  </a:lnTo>
                  <a:lnTo>
                    <a:pt x="1530" y="292"/>
                  </a:lnTo>
                  <a:lnTo>
                    <a:pt x="1509" y="264"/>
                  </a:lnTo>
                  <a:lnTo>
                    <a:pt x="1460" y="292"/>
                  </a:lnTo>
                  <a:lnTo>
                    <a:pt x="1426" y="334"/>
                  </a:lnTo>
                  <a:lnTo>
                    <a:pt x="1391" y="369"/>
                  </a:lnTo>
                  <a:lnTo>
                    <a:pt x="1328" y="452"/>
                  </a:lnTo>
                  <a:lnTo>
                    <a:pt x="1293" y="487"/>
                  </a:lnTo>
                  <a:lnTo>
                    <a:pt x="1238" y="501"/>
                  </a:lnTo>
                  <a:lnTo>
                    <a:pt x="1238" y="508"/>
                  </a:lnTo>
                  <a:lnTo>
                    <a:pt x="1231" y="529"/>
                  </a:lnTo>
                  <a:lnTo>
                    <a:pt x="1217" y="535"/>
                  </a:lnTo>
                  <a:lnTo>
                    <a:pt x="1203" y="591"/>
                  </a:lnTo>
                  <a:lnTo>
                    <a:pt x="1099" y="716"/>
                  </a:lnTo>
                  <a:lnTo>
                    <a:pt x="1050" y="751"/>
                  </a:lnTo>
                  <a:lnTo>
                    <a:pt x="946" y="751"/>
                  </a:lnTo>
                  <a:lnTo>
                    <a:pt x="939" y="751"/>
                  </a:lnTo>
                  <a:lnTo>
                    <a:pt x="813" y="828"/>
                  </a:lnTo>
                  <a:lnTo>
                    <a:pt x="807" y="856"/>
                  </a:lnTo>
                  <a:lnTo>
                    <a:pt x="716" y="925"/>
                  </a:lnTo>
                  <a:lnTo>
                    <a:pt x="549" y="960"/>
                  </a:lnTo>
                  <a:lnTo>
                    <a:pt x="528" y="960"/>
                  </a:lnTo>
                  <a:lnTo>
                    <a:pt x="473" y="918"/>
                  </a:lnTo>
                  <a:lnTo>
                    <a:pt x="424" y="918"/>
                  </a:lnTo>
                  <a:lnTo>
                    <a:pt x="292" y="911"/>
                  </a:lnTo>
                  <a:lnTo>
                    <a:pt x="167" y="779"/>
                  </a:lnTo>
                  <a:lnTo>
                    <a:pt x="153" y="702"/>
                  </a:lnTo>
                  <a:lnTo>
                    <a:pt x="167" y="668"/>
                  </a:lnTo>
                  <a:lnTo>
                    <a:pt x="118" y="633"/>
                  </a:lnTo>
                  <a:lnTo>
                    <a:pt x="104" y="633"/>
                  </a:lnTo>
                  <a:lnTo>
                    <a:pt x="69" y="716"/>
                  </a:lnTo>
                  <a:lnTo>
                    <a:pt x="90" y="737"/>
                  </a:lnTo>
                  <a:lnTo>
                    <a:pt x="132" y="793"/>
                  </a:lnTo>
                  <a:lnTo>
                    <a:pt x="132" y="828"/>
                  </a:lnTo>
                  <a:lnTo>
                    <a:pt x="97" y="925"/>
                  </a:lnTo>
                  <a:lnTo>
                    <a:pt x="69" y="981"/>
                  </a:lnTo>
                  <a:lnTo>
                    <a:pt x="69" y="988"/>
                  </a:lnTo>
                  <a:lnTo>
                    <a:pt x="48" y="1023"/>
                  </a:lnTo>
                  <a:lnTo>
                    <a:pt x="34" y="1092"/>
                  </a:lnTo>
                  <a:lnTo>
                    <a:pt x="20" y="1120"/>
                  </a:lnTo>
                  <a:lnTo>
                    <a:pt x="0" y="1155"/>
                  </a:lnTo>
                  <a:lnTo>
                    <a:pt x="62" y="1224"/>
                  </a:lnTo>
                  <a:lnTo>
                    <a:pt x="118" y="1259"/>
                  </a:lnTo>
                  <a:lnTo>
                    <a:pt x="104" y="1280"/>
                  </a:lnTo>
                  <a:lnTo>
                    <a:pt x="69" y="1356"/>
                  </a:lnTo>
                  <a:lnTo>
                    <a:pt x="48" y="1377"/>
                  </a:lnTo>
                  <a:lnTo>
                    <a:pt x="13" y="1391"/>
                  </a:lnTo>
                  <a:lnTo>
                    <a:pt x="34" y="1488"/>
                  </a:lnTo>
                  <a:lnTo>
                    <a:pt x="48" y="1516"/>
                  </a:lnTo>
                  <a:lnTo>
                    <a:pt x="55" y="1475"/>
                  </a:lnTo>
                  <a:lnTo>
                    <a:pt x="62" y="1454"/>
                  </a:lnTo>
                  <a:lnTo>
                    <a:pt x="90" y="1419"/>
                  </a:lnTo>
                  <a:lnTo>
                    <a:pt x="97" y="1405"/>
                  </a:lnTo>
                  <a:lnTo>
                    <a:pt x="132" y="1440"/>
                  </a:lnTo>
                  <a:lnTo>
                    <a:pt x="125" y="1454"/>
                  </a:lnTo>
                  <a:lnTo>
                    <a:pt x="118" y="1461"/>
                  </a:lnTo>
                  <a:lnTo>
                    <a:pt x="104" y="1509"/>
                  </a:lnTo>
                  <a:lnTo>
                    <a:pt x="180" y="1502"/>
                  </a:lnTo>
                  <a:lnTo>
                    <a:pt x="194" y="1475"/>
                  </a:lnTo>
                  <a:lnTo>
                    <a:pt x="215" y="1475"/>
                  </a:lnTo>
                  <a:lnTo>
                    <a:pt x="243" y="1454"/>
                  </a:lnTo>
                  <a:lnTo>
                    <a:pt x="278" y="1461"/>
                  </a:lnTo>
                  <a:lnTo>
                    <a:pt x="285" y="1523"/>
                  </a:lnTo>
                  <a:lnTo>
                    <a:pt x="299" y="1544"/>
                  </a:lnTo>
                  <a:lnTo>
                    <a:pt x="333" y="1655"/>
                  </a:lnTo>
                  <a:lnTo>
                    <a:pt x="361" y="1655"/>
                  </a:lnTo>
                  <a:lnTo>
                    <a:pt x="382" y="1676"/>
                  </a:lnTo>
                  <a:lnTo>
                    <a:pt x="410" y="1732"/>
                  </a:lnTo>
                  <a:lnTo>
                    <a:pt x="431" y="1864"/>
                  </a:lnTo>
                  <a:lnTo>
                    <a:pt x="396" y="1969"/>
                  </a:lnTo>
                  <a:lnTo>
                    <a:pt x="410" y="2003"/>
                  </a:lnTo>
                  <a:lnTo>
                    <a:pt x="473" y="2010"/>
                  </a:lnTo>
                  <a:lnTo>
                    <a:pt x="494" y="2045"/>
                  </a:lnTo>
                  <a:lnTo>
                    <a:pt x="521" y="2059"/>
                  </a:lnTo>
                  <a:lnTo>
                    <a:pt x="556" y="2128"/>
                  </a:lnTo>
                  <a:lnTo>
                    <a:pt x="563" y="2163"/>
                  </a:lnTo>
                  <a:lnTo>
                    <a:pt x="556" y="2198"/>
                  </a:lnTo>
                </a:path>
              </a:pathLst>
            </a:custGeom>
            <a:grpFill/>
            <a:ln w="19050" cap="flat" cmpd="sng">
              <a:solidFill>
                <a:schemeClr val="bg1"/>
              </a:solidFill>
              <a:bevel/>
              <a:headEnd/>
              <a:tailEnd/>
            </a:ln>
            <a:effectLst/>
          </p:spPr>
          <p:txBody>
            <a:bodyPr wrap="none" anchor="ctr"/>
            <a:lstStyle/>
            <a:p>
              <a:endParaRPr lang="en-US" sz="900">
                <a:latin typeface="Source Sans Pro Light" charset="0"/>
              </a:endParaRPr>
            </a:p>
          </p:txBody>
        </p:sp>
        <p:sp>
          <p:nvSpPr>
            <p:cNvPr id="44" name="Freeform 43"/>
            <p:cNvSpPr>
              <a:spLocks noChangeArrowheads="1"/>
            </p:cNvSpPr>
            <p:nvPr/>
          </p:nvSpPr>
          <p:spPr bwMode="auto">
            <a:xfrm>
              <a:off x="14279419" y="8675169"/>
              <a:ext cx="107698" cy="134632"/>
            </a:xfrm>
            <a:custGeom>
              <a:avLst/>
              <a:gdLst>
                <a:gd name="T0" fmla="*/ 160 w 230"/>
                <a:gd name="T1" fmla="*/ 21 h 286"/>
                <a:gd name="T2" fmla="*/ 174 w 230"/>
                <a:gd name="T3" fmla="*/ 0 h 286"/>
                <a:gd name="T4" fmla="*/ 188 w 230"/>
                <a:gd name="T5" fmla="*/ 21 h 286"/>
                <a:gd name="T6" fmla="*/ 202 w 230"/>
                <a:gd name="T7" fmla="*/ 35 h 286"/>
                <a:gd name="T8" fmla="*/ 222 w 230"/>
                <a:gd name="T9" fmla="*/ 63 h 286"/>
                <a:gd name="T10" fmla="*/ 229 w 230"/>
                <a:gd name="T11" fmla="*/ 63 h 286"/>
                <a:gd name="T12" fmla="*/ 202 w 230"/>
                <a:gd name="T13" fmla="*/ 90 h 286"/>
                <a:gd name="T14" fmla="*/ 202 w 230"/>
                <a:gd name="T15" fmla="*/ 125 h 286"/>
                <a:gd name="T16" fmla="*/ 194 w 230"/>
                <a:gd name="T17" fmla="*/ 146 h 286"/>
                <a:gd name="T18" fmla="*/ 118 w 230"/>
                <a:gd name="T19" fmla="*/ 118 h 286"/>
                <a:gd name="T20" fmla="*/ 90 w 230"/>
                <a:gd name="T21" fmla="*/ 132 h 286"/>
                <a:gd name="T22" fmla="*/ 76 w 230"/>
                <a:gd name="T23" fmla="*/ 146 h 286"/>
                <a:gd name="T24" fmla="*/ 90 w 230"/>
                <a:gd name="T25" fmla="*/ 160 h 286"/>
                <a:gd name="T26" fmla="*/ 42 w 230"/>
                <a:gd name="T27" fmla="*/ 202 h 286"/>
                <a:gd name="T28" fmla="*/ 62 w 230"/>
                <a:gd name="T29" fmla="*/ 202 h 286"/>
                <a:gd name="T30" fmla="*/ 69 w 230"/>
                <a:gd name="T31" fmla="*/ 244 h 286"/>
                <a:gd name="T32" fmla="*/ 76 w 230"/>
                <a:gd name="T33" fmla="*/ 278 h 286"/>
                <a:gd name="T34" fmla="*/ 55 w 230"/>
                <a:gd name="T35" fmla="*/ 285 h 286"/>
                <a:gd name="T36" fmla="*/ 0 w 230"/>
                <a:gd name="T37" fmla="*/ 278 h 286"/>
                <a:gd name="T38" fmla="*/ 0 w 230"/>
                <a:gd name="T39" fmla="*/ 257 h 286"/>
                <a:gd name="T40" fmla="*/ 7 w 230"/>
                <a:gd name="T41" fmla="*/ 229 h 286"/>
                <a:gd name="T42" fmla="*/ 21 w 230"/>
                <a:gd name="T43" fmla="*/ 202 h 286"/>
                <a:gd name="T44" fmla="*/ 7 w 230"/>
                <a:gd name="T45" fmla="*/ 195 h 286"/>
                <a:gd name="T46" fmla="*/ 21 w 230"/>
                <a:gd name="T47" fmla="*/ 160 h 286"/>
                <a:gd name="T48" fmla="*/ 62 w 230"/>
                <a:gd name="T49" fmla="*/ 146 h 286"/>
                <a:gd name="T50" fmla="*/ 97 w 230"/>
                <a:gd name="T51" fmla="*/ 97 h 286"/>
                <a:gd name="T52" fmla="*/ 118 w 230"/>
                <a:gd name="T53" fmla="*/ 83 h 286"/>
                <a:gd name="T54" fmla="*/ 104 w 230"/>
                <a:gd name="T55" fmla="*/ 28 h 286"/>
                <a:gd name="T56" fmla="*/ 160 w 230"/>
                <a:gd name="T57" fmla="*/ 2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0" h="286">
                  <a:moveTo>
                    <a:pt x="160" y="21"/>
                  </a:moveTo>
                  <a:lnTo>
                    <a:pt x="174" y="0"/>
                  </a:lnTo>
                  <a:lnTo>
                    <a:pt x="188" y="21"/>
                  </a:lnTo>
                  <a:lnTo>
                    <a:pt x="202" y="35"/>
                  </a:lnTo>
                  <a:lnTo>
                    <a:pt x="222" y="63"/>
                  </a:lnTo>
                  <a:lnTo>
                    <a:pt x="229" y="63"/>
                  </a:lnTo>
                  <a:lnTo>
                    <a:pt x="202" y="90"/>
                  </a:lnTo>
                  <a:lnTo>
                    <a:pt x="202" y="125"/>
                  </a:lnTo>
                  <a:lnTo>
                    <a:pt x="194" y="146"/>
                  </a:lnTo>
                  <a:lnTo>
                    <a:pt x="118" y="118"/>
                  </a:lnTo>
                  <a:lnTo>
                    <a:pt x="90" y="132"/>
                  </a:lnTo>
                  <a:lnTo>
                    <a:pt x="76" y="146"/>
                  </a:lnTo>
                  <a:lnTo>
                    <a:pt x="90" y="160"/>
                  </a:lnTo>
                  <a:lnTo>
                    <a:pt x="42" y="202"/>
                  </a:lnTo>
                  <a:lnTo>
                    <a:pt x="62" y="202"/>
                  </a:lnTo>
                  <a:lnTo>
                    <a:pt x="69" y="244"/>
                  </a:lnTo>
                  <a:lnTo>
                    <a:pt x="76" y="278"/>
                  </a:lnTo>
                  <a:lnTo>
                    <a:pt x="55" y="285"/>
                  </a:lnTo>
                  <a:lnTo>
                    <a:pt x="0" y="278"/>
                  </a:lnTo>
                  <a:lnTo>
                    <a:pt x="0" y="257"/>
                  </a:lnTo>
                  <a:lnTo>
                    <a:pt x="7" y="229"/>
                  </a:lnTo>
                  <a:lnTo>
                    <a:pt x="21" y="202"/>
                  </a:lnTo>
                  <a:lnTo>
                    <a:pt x="7" y="195"/>
                  </a:lnTo>
                  <a:lnTo>
                    <a:pt x="21" y="160"/>
                  </a:lnTo>
                  <a:lnTo>
                    <a:pt x="62" y="146"/>
                  </a:lnTo>
                  <a:lnTo>
                    <a:pt x="97" y="97"/>
                  </a:lnTo>
                  <a:lnTo>
                    <a:pt x="118" y="83"/>
                  </a:lnTo>
                  <a:lnTo>
                    <a:pt x="104" y="28"/>
                  </a:lnTo>
                  <a:lnTo>
                    <a:pt x="160"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45" name="Freeform 44"/>
            <p:cNvSpPr>
              <a:spLocks noChangeArrowheads="1"/>
            </p:cNvSpPr>
            <p:nvPr/>
          </p:nvSpPr>
          <p:spPr bwMode="auto">
            <a:xfrm>
              <a:off x="14289776" y="10661494"/>
              <a:ext cx="68346" cy="95277"/>
            </a:xfrm>
            <a:custGeom>
              <a:avLst/>
              <a:gdLst>
                <a:gd name="T0" fmla="*/ 14 w 147"/>
                <a:gd name="T1" fmla="*/ 56 h 203"/>
                <a:gd name="T2" fmla="*/ 34 w 147"/>
                <a:gd name="T3" fmla="*/ 42 h 203"/>
                <a:gd name="T4" fmla="*/ 69 w 147"/>
                <a:gd name="T5" fmla="*/ 21 h 203"/>
                <a:gd name="T6" fmla="*/ 132 w 147"/>
                <a:gd name="T7" fmla="*/ 7 h 203"/>
                <a:gd name="T8" fmla="*/ 139 w 147"/>
                <a:gd name="T9" fmla="*/ 0 h 203"/>
                <a:gd name="T10" fmla="*/ 146 w 147"/>
                <a:gd name="T11" fmla="*/ 105 h 203"/>
                <a:gd name="T12" fmla="*/ 132 w 147"/>
                <a:gd name="T13" fmla="*/ 195 h 203"/>
                <a:gd name="T14" fmla="*/ 104 w 147"/>
                <a:gd name="T15" fmla="*/ 202 h 203"/>
                <a:gd name="T16" fmla="*/ 83 w 147"/>
                <a:gd name="T17" fmla="*/ 195 h 203"/>
                <a:gd name="T18" fmla="*/ 41 w 147"/>
                <a:gd name="T19" fmla="*/ 167 h 203"/>
                <a:gd name="T20" fmla="*/ 48 w 147"/>
                <a:gd name="T21" fmla="*/ 153 h 203"/>
                <a:gd name="T22" fmla="*/ 41 w 147"/>
                <a:gd name="T23" fmla="*/ 140 h 203"/>
                <a:gd name="T24" fmla="*/ 41 w 147"/>
                <a:gd name="T25" fmla="*/ 119 h 203"/>
                <a:gd name="T26" fmla="*/ 7 w 147"/>
                <a:gd name="T27" fmla="*/ 105 h 203"/>
                <a:gd name="T28" fmla="*/ 0 w 147"/>
                <a:gd name="T29" fmla="*/ 84 h 203"/>
                <a:gd name="T30" fmla="*/ 14 w 147"/>
                <a:gd name="T31" fmla="*/ 5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03">
                  <a:moveTo>
                    <a:pt x="14" y="56"/>
                  </a:moveTo>
                  <a:lnTo>
                    <a:pt x="34" y="42"/>
                  </a:lnTo>
                  <a:lnTo>
                    <a:pt x="69" y="21"/>
                  </a:lnTo>
                  <a:lnTo>
                    <a:pt x="132" y="7"/>
                  </a:lnTo>
                  <a:lnTo>
                    <a:pt x="139" y="0"/>
                  </a:lnTo>
                  <a:lnTo>
                    <a:pt x="146" y="105"/>
                  </a:lnTo>
                  <a:lnTo>
                    <a:pt x="132" y="195"/>
                  </a:lnTo>
                  <a:lnTo>
                    <a:pt x="104" y="202"/>
                  </a:lnTo>
                  <a:lnTo>
                    <a:pt x="83" y="195"/>
                  </a:lnTo>
                  <a:lnTo>
                    <a:pt x="41" y="167"/>
                  </a:lnTo>
                  <a:lnTo>
                    <a:pt x="48" y="153"/>
                  </a:lnTo>
                  <a:lnTo>
                    <a:pt x="41" y="140"/>
                  </a:lnTo>
                  <a:lnTo>
                    <a:pt x="41" y="119"/>
                  </a:lnTo>
                  <a:lnTo>
                    <a:pt x="7" y="105"/>
                  </a:lnTo>
                  <a:lnTo>
                    <a:pt x="0" y="84"/>
                  </a:lnTo>
                  <a:lnTo>
                    <a:pt x="14"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46" name="Freeform 45"/>
            <p:cNvSpPr>
              <a:spLocks noChangeArrowheads="1"/>
            </p:cNvSpPr>
            <p:nvPr/>
          </p:nvSpPr>
          <p:spPr bwMode="auto">
            <a:xfrm>
              <a:off x="15182423" y="8521897"/>
              <a:ext cx="84916" cy="101492"/>
            </a:xfrm>
            <a:custGeom>
              <a:avLst/>
              <a:gdLst>
                <a:gd name="T0" fmla="*/ 90 w 182"/>
                <a:gd name="T1" fmla="*/ 188 h 217"/>
                <a:gd name="T2" fmla="*/ 104 w 182"/>
                <a:gd name="T3" fmla="*/ 167 h 217"/>
                <a:gd name="T4" fmla="*/ 118 w 182"/>
                <a:gd name="T5" fmla="*/ 146 h 217"/>
                <a:gd name="T6" fmla="*/ 132 w 182"/>
                <a:gd name="T7" fmla="*/ 146 h 217"/>
                <a:gd name="T8" fmla="*/ 104 w 182"/>
                <a:gd name="T9" fmla="*/ 118 h 217"/>
                <a:gd name="T10" fmla="*/ 14 w 182"/>
                <a:gd name="T11" fmla="*/ 118 h 217"/>
                <a:gd name="T12" fmla="*/ 0 w 182"/>
                <a:gd name="T13" fmla="*/ 90 h 217"/>
                <a:gd name="T14" fmla="*/ 7 w 182"/>
                <a:gd name="T15" fmla="*/ 70 h 217"/>
                <a:gd name="T16" fmla="*/ 21 w 182"/>
                <a:gd name="T17" fmla="*/ 63 h 217"/>
                <a:gd name="T18" fmla="*/ 42 w 182"/>
                <a:gd name="T19" fmla="*/ 28 h 217"/>
                <a:gd name="T20" fmla="*/ 42 w 182"/>
                <a:gd name="T21" fmla="*/ 14 h 217"/>
                <a:gd name="T22" fmla="*/ 55 w 182"/>
                <a:gd name="T23" fmla="*/ 28 h 217"/>
                <a:gd name="T24" fmla="*/ 69 w 182"/>
                <a:gd name="T25" fmla="*/ 0 h 217"/>
                <a:gd name="T26" fmla="*/ 83 w 182"/>
                <a:gd name="T27" fmla="*/ 21 h 217"/>
                <a:gd name="T28" fmla="*/ 90 w 182"/>
                <a:gd name="T29" fmla="*/ 35 h 217"/>
                <a:gd name="T30" fmla="*/ 90 w 182"/>
                <a:gd name="T31" fmla="*/ 90 h 217"/>
                <a:gd name="T32" fmla="*/ 111 w 182"/>
                <a:gd name="T33" fmla="*/ 70 h 217"/>
                <a:gd name="T34" fmla="*/ 104 w 182"/>
                <a:gd name="T35" fmla="*/ 111 h 217"/>
                <a:gd name="T36" fmla="*/ 118 w 182"/>
                <a:gd name="T37" fmla="*/ 97 h 217"/>
                <a:gd name="T38" fmla="*/ 132 w 182"/>
                <a:gd name="T39" fmla="*/ 97 h 217"/>
                <a:gd name="T40" fmla="*/ 146 w 182"/>
                <a:gd name="T41" fmla="*/ 56 h 217"/>
                <a:gd name="T42" fmla="*/ 174 w 182"/>
                <a:gd name="T43" fmla="*/ 70 h 217"/>
                <a:gd name="T44" fmla="*/ 181 w 182"/>
                <a:gd name="T45" fmla="*/ 97 h 217"/>
                <a:gd name="T46" fmla="*/ 167 w 182"/>
                <a:gd name="T47" fmla="*/ 132 h 217"/>
                <a:gd name="T48" fmla="*/ 153 w 182"/>
                <a:gd name="T49" fmla="*/ 181 h 217"/>
                <a:gd name="T50" fmla="*/ 174 w 182"/>
                <a:gd name="T51" fmla="*/ 188 h 217"/>
                <a:gd name="T52" fmla="*/ 153 w 182"/>
                <a:gd name="T53" fmla="*/ 216 h 217"/>
                <a:gd name="T54" fmla="*/ 139 w 182"/>
                <a:gd name="T55" fmla="*/ 188 h 217"/>
                <a:gd name="T56" fmla="*/ 132 w 182"/>
                <a:gd name="T57" fmla="*/ 181 h 217"/>
                <a:gd name="T58" fmla="*/ 118 w 182"/>
                <a:gd name="T59" fmla="*/ 167 h 217"/>
                <a:gd name="T60" fmla="*/ 90 w 182"/>
                <a:gd name="T61" fmla="*/ 1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2" h="217">
                  <a:moveTo>
                    <a:pt x="90" y="188"/>
                  </a:moveTo>
                  <a:lnTo>
                    <a:pt x="104" y="167"/>
                  </a:lnTo>
                  <a:lnTo>
                    <a:pt x="118" y="146"/>
                  </a:lnTo>
                  <a:lnTo>
                    <a:pt x="132" y="146"/>
                  </a:lnTo>
                  <a:lnTo>
                    <a:pt x="104" y="118"/>
                  </a:lnTo>
                  <a:lnTo>
                    <a:pt x="14" y="118"/>
                  </a:lnTo>
                  <a:lnTo>
                    <a:pt x="0" y="90"/>
                  </a:lnTo>
                  <a:lnTo>
                    <a:pt x="7" y="70"/>
                  </a:lnTo>
                  <a:lnTo>
                    <a:pt x="21" y="63"/>
                  </a:lnTo>
                  <a:lnTo>
                    <a:pt x="42" y="28"/>
                  </a:lnTo>
                  <a:lnTo>
                    <a:pt x="42" y="14"/>
                  </a:lnTo>
                  <a:lnTo>
                    <a:pt x="55" y="28"/>
                  </a:lnTo>
                  <a:lnTo>
                    <a:pt x="69" y="0"/>
                  </a:lnTo>
                  <a:lnTo>
                    <a:pt x="83" y="21"/>
                  </a:lnTo>
                  <a:lnTo>
                    <a:pt x="90" y="35"/>
                  </a:lnTo>
                  <a:lnTo>
                    <a:pt x="90" y="90"/>
                  </a:lnTo>
                  <a:lnTo>
                    <a:pt x="111" y="70"/>
                  </a:lnTo>
                  <a:lnTo>
                    <a:pt x="104" y="111"/>
                  </a:lnTo>
                  <a:lnTo>
                    <a:pt x="118" y="97"/>
                  </a:lnTo>
                  <a:lnTo>
                    <a:pt x="132" y="97"/>
                  </a:lnTo>
                  <a:lnTo>
                    <a:pt x="146" y="56"/>
                  </a:lnTo>
                  <a:lnTo>
                    <a:pt x="174" y="70"/>
                  </a:lnTo>
                  <a:lnTo>
                    <a:pt x="181" y="97"/>
                  </a:lnTo>
                  <a:lnTo>
                    <a:pt x="167" y="132"/>
                  </a:lnTo>
                  <a:lnTo>
                    <a:pt x="153" y="181"/>
                  </a:lnTo>
                  <a:lnTo>
                    <a:pt x="174" y="188"/>
                  </a:lnTo>
                  <a:lnTo>
                    <a:pt x="153" y="216"/>
                  </a:lnTo>
                  <a:lnTo>
                    <a:pt x="139" y="188"/>
                  </a:lnTo>
                  <a:lnTo>
                    <a:pt x="132" y="181"/>
                  </a:lnTo>
                  <a:lnTo>
                    <a:pt x="118" y="167"/>
                  </a:lnTo>
                  <a:lnTo>
                    <a:pt x="90" y="18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47" name="Freeform 46"/>
            <p:cNvSpPr>
              <a:spLocks noChangeArrowheads="1"/>
            </p:cNvSpPr>
            <p:nvPr/>
          </p:nvSpPr>
          <p:spPr bwMode="auto">
            <a:xfrm>
              <a:off x="15414387" y="8874010"/>
              <a:ext cx="49707" cy="39354"/>
            </a:xfrm>
            <a:custGeom>
              <a:avLst/>
              <a:gdLst>
                <a:gd name="T0" fmla="*/ 21 w 105"/>
                <a:gd name="T1" fmla="*/ 84 h 85"/>
                <a:gd name="T2" fmla="*/ 104 w 105"/>
                <a:gd name="T3" fmla="*/ 28 h 85"/>
                <a:gd name="T4" fmla="*/ 97 w 105"/>
                <a:gd name="T5" fmla="*/ 21 h 85"/>
                <a:gd name="T6" fmla="*/ 97 w 105"/>
                <a:gd name="T7" fmla="*/ 0 h 85"/>
                <a:gd name="T8" fmla="*/ 0 w 105"/>
                <a:gd name="T9" fmla="*/ 70 h 85"/>
                <a:gd name="T10" fmla="*/ 21 w 105"/>
                <a:gd name="T11" fmla="*/ 84 h 85"/>
              </a:gdLst>
              <a:ahLst/>
              <a:cxnLst>
                <a:cxn ang="0">
                  <a:pos x="T0" y="T1"/>
                </a:cxn>
                <a:cxn ang="0">
                  <a:pos x="T2" y="T3"/>
                </a:cxn>
                <a:cxn ang="0">
                  <a:pos x="T4" y="T5"/>
                </a:cxn>
                <a:cxn ang="0">
                  <a:pos x="T6" y="T7"/>
                </a:cxn>
                <a:cxn ang="0">
                  <a:pos x="T8" y="T9"/>
                </a:cxn>
                <a:cxn ang="0">
                  <a:pos x="T10" y="T11"/>
                </a:cxn>
              </a:cxnLst>
              <a:rect l="0" t="0" r="r" b="b"/>
              <a:pathLst>
                <a:path w="105" h="85">
                  <a:moveTo>
                    <a:pt x="21" y="84"/>
                  </a:moveTo>
                  <a:lnTo>
                    <a:pt x="104" y="28"/>
                  </a:lnTo>
                  <a:lnTo>
                    <a:pt x="97" y="21"/>
                  </a:lnTo>
                  <a:lnTo>
                    <a:pt x="97" y="0"/>
                  </a:lnTo>
                  <a:lnTo>
                    <a:pt x="0" y="70"/>
                  </a:lnTo>
                  <a:lnTo>
                    <a:pt x="21" y="8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48" name="Freeform 47"/>
            <p:cNvSpPr>
              <a:spLocks noChangeArrowheads="1"/>
            </p:cNvSpPr>
            <p:nvPr/>
          </p:nvSpPr>
          <p:spPr bwMode="auto">
            <a:xfrm>
              <a:off x="15151358" y="8538468"/>
              <a:ext cx="10354" cy="22784"/>
            </a:xfrm>
            <a:custGeom>
              <a:avLst/>
              <a:gdLst>
                <a:gd name="T0" fmla="*/ 0 w 22"/>
                <a:gd name="T1" fmla="*/ 0 h 49"/>
                <a:gd name="T2" fmla="*/ 21 w 22"/>
                <a:gd name="T3" fmla="*/ 14 h 49"/>
                <a:gd name="T4" fmla="*/ 14 w 22"/>
                <a:gd name="T5" fmla="*/ 48 h 49"/>
                <a:gd name="T6" fmla="*/ 0 w 22"/>
                <a:gd name="T7" fmla="*/ 35 h 49"/>
                <a:gd name="T8" fmla="*/ 0 w 22"/>
                <a:gd name="T9" fmla="*/ 0 h 49"/>
              </a:gdLst>
              <a:ahLst/>
              <a:cxnLst>
                <a:cxn ang="0">
                  <a:pos x="T0" y="T1"/>
                </a:cxn>
                <a:cxn ang="0">
                  <a:pos x="T2" y="T3"/>
                </a:cxn>
                <a:cxn ang="0">
                  <a:pos x="T4" y="T5"/>
                </a:cxn>
                <a:cxn ang="0">
                  <a:pos x="T6" y="T7"/>
                </a:cxn>
                <a:cxn ang="0">
                  <a:pos x="T8" y="T9"/>
                </a:cxn>
              </a:cxnLst>
              <a:rect l="0" t="0" r="r" b="b"/>
              <a:pathLst>
                <a:path w="22" h="49">
                  <a:moveTo>
                    <a:pt x="0" y="0"/>
                  </a:moveTo>
                  <a:lnTo>
                    <a:pt x="21" y="14"/>
                  </a:lnTo>
                  <a:lnTo>
                    <a:pt x="14" y="48"/>
                  </a:lnTo>
                  <a:lnTo>
                    <a:pt x="0" y="35"/>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49" name="Freeform 48"/>
            <p:cNvSpPr>
              <a:spLocks noChangeArrowheads="1"/>
            </p:cNvSpPr>
            <p:nvPr/>
          </p:nvSpPr>
          <p:spPr bwMode="auto">
            <a:xfrm>
              <a:off x="15443384" y="8923719"/>
              <a:ext cx="20711" cy="16570"/>
            </a:xfrm>
            <a:custGeom>
              <a:avLst/>
              <a:gdLst>
                <a:gd name="T0" fmla="*/ 35 w 43"/>
                <a:gd name="T1" fmla="*/ 34 h 35"/>
                <a:gd name="T2" fmla="*/ 42 w 43"/>
                <a:gd name="T3" fmla="*/ 28 h 35"/>
                <a:gd name="T4" fmla="*/ 35 w 43"/>
                <a:gd name="T5" fmla="*/ 0 h 35"/>
                <a:gd name="T6" fmla="*/ 0 w 43"/>
                <a:gd name="T7" fmla="*/ 13 h 35"/>
                <a:gd name="T8" fmla="*/ 35 w 43"/>
                <a:gd name="T9" fmla="*/ 34 h 35"/>
              </a:gdLst>
              <a:ahLst/>
              <a:cxnLst>
                <a:cxn ang="0">
                  <a:pos x="T0" y="T1"/>
                </a:cxn>
                <a:cxn ang="0">
                  <a:pos x="T2" y="T3"/>
                </a:cxn>
                <a:cxn ang="0">
                  <a:pos x="T4" y="T5"/>
                </a:cxn>
                <a:cxn ang="0">
                  <a:pos x="T6" y="T7"/>
                </a:cxn>
                <a:cxn ang="0">
                  <a:pos x="T8" y="T9"/>
                </a:cxn>
              </a:cxnLst>
              <a:rect l="0" t="0" r="r" b="b"/>
              <a:pathLst>
                <a:path w="43" h="35">
                  <a:moveTo>
                    <a:pt x="35" y="34"/>
                  </a:moveTo>
                  <a:lnTo>
                    <a:pt x="42" y="28"/>
                  </a:lnTo>
                  <a:lnTo>
                    <a:pt x="35" y="0"/>
                  </a:lnTo>
                  <a:lnTo>
                    <a:pt x="0" y="13"/>
                  </a:lnTo>
                  <a:lnTo>
                    <a:pt x="35" y="3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0" name="Freeform 49"/>
            <p:cNvSpPr>
              <a:spLocks noChangeArrowheads="1"/>
            </p:cNvSpPr>
            <p:nvPr/>
          </p:nvSpPr>
          <p:spPr bwMode="auto">
            <a:xfrm>
              <a:off x="15198992" y="8584034"/>
              <a:ext cx="16569" cy="16570"/>
            </a:xfrm>
            <a:custGeom>
              <a:avLst/>
              <a:gdLst>
                <a:gd name="T0" fmla="*/ 20 w 35"/>
                <a:gd name="T1" fmla="*/ 35 h 36"/>
                <a:gd name="T2" fmla="*/ 34 w 35"/>
                <a:gd name="T3" fmla="*/ 0 h 36"/>
                <a:gd name="T4" fmla="*/ 0 w 35"/>
                <a:gd name="T5" fmla="*/ 28 h 36"/>
                <a:gd name="T6" fmla="*/ 13 w 35"/>
                <a:gd name="T7" fmla="*/ 35 h 36"/>
                <a:gd name="T8" fmla="*/ 20 w 35"/>
                <a:gd name="T9" fmla="*/ 35 h 36"/>
              </a:gdLst>
              <a:ahLst/>
              <a:cxnLst>
                <a:cxn ang="0">
                  <a:pos x="T0" y="T1"/>
                </a:cxn>
                <a:cxn ang="0">
                  <a:pos x="T2" y="T3"/>
                </a:cxn>
                <a:cxn ang="0">
                  <a:pos x="T4" y="T5"/>
                </a:cxn>
                <a:cxn ang="0">
                  <a:pos x="T6" y="T7"/>
                </a:cxn>
                <a:cxn ang="0">
                  <a:pos x="T8" y="T9"/>
                </a:cxn>
              </a:cxnLst>
              <a:rect l="0" t="0" r="r" b="b"/>
              <a:pathLst>
                <a:path w="35" h="36">
                  <a:moveTo>
                    <a:pt x="20" y="35"/>
                  </a:moveTo>
                  <a:lnTo>
                    <a:pt x="34" y="0"/>
                  </a:lnTo>
                  <a:lnTo>
                    <a:pt x="0" y="28"/>
                  </a:lnTo>
                  <a:lnTo>
                    <a:pt x="13" y="35"/>
                  </a:lnTo>
                  <a:lnTo>
                    <a:pt x="20"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1" name="Freeform 50"/>
            <p:cNvSpPr>
              <a:spLocks noChangeArrowheads="1"/>
            </p:cNvSpPr>
            <p:nvPr/>
          </p:nvSpPr>
          <p:spPr bwMode="auto">
            <a:xfrm>
              <a:off x="15167926" y="8486688"/>
              <a:ext cx="16569" cy="12427"/>
            </a:xfrm>
            <a:custGeom>
              <a:avLst/>
              <a:gdLst>
                <a:gd name="T0" fmla="*/ 0 w 36"/>
                <a:gd name="T1" fmla="*/ 14 h 28"/>
                <a:gd name="T2" fmla="*/ 35 w 36"/>
                <a:gd name="T3" fmla="*/ 0 h 28"/>
                <a:gd name="T4" fmla="*/ 28 w 36"/>
                <a:gd name="T5" fmla="*/ 14 h 28"/>
                <a:gd name="T6" fmla="*/ 7 w 36"/>
                <a:gd name="T7" fmla="*/ 27 h 28"/>
                <a:gd name="T8" fmla="*/ 0 w 36"/>
                <a:gd name="T9" fmla="*/ 14 h 28"/>
              </a:gdLst>
              <a:ahLst/>
              <a:cxnLst>
                <a:cxn ang="0">
                  <a:pos x="T0" y="T1"/>
                </a:cxn>
                <a:cxn ang="0">
                  <a:pos x="T2" y="T3"/>
                </a:cxn>
                <a:cxn ang="0">
                  <a:pos x="T4" y="T5"/>
                </a:cxn>
                <a:cxn ang="0">
                  <a:pos x="T6" y="T7"/>
                </a:cxn>
                <a:cxn ang="0">
                  <a:pos x="T8" y="T9"/>
                </a:cxn>
              </a:cxnLst>
              <a:rect l="0" t="0" r="r" b="b"/>
              <a:pathLst>
                <a:path w="36" h="28">
                  <a:moveTo>
                    <a:pt x="0" y="14"/>
                  </a:moveTo>
                  <a:lnTo>
                    <a:pt x="35" y="0"/>
                  </a:lnTo>
                  <a:lnTo>
                    <a:pt x="28" y="14"/>
                  </a:lnTo>
                  <a:lnTo>
                    <a:pt x="7" y="27"/>
                  </a:lnTo>
                  <a:lnTo>
                    <a:pt x="0"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2" name="Freeform 51"/>
            <p:cNvSpPr>
              <a:spLocks noChangeArrowheads="1"/>
            </p:cNvSpPr>
            <p:nvPr/>
          </p:nvSpPr>
          <p:spPr bwMode="auto">
            <a:xfrm>
              <a:off x="15145143" y="8482545"/>
              <a:ext cx="16569" cy="10356"/>
            </a:xfrm>
            <a:custGeom>
              <a:avLst/>
              <a:gdLst>
                <a:gd name="T0" fmla="*/ 0 w 36"/>
                <a:gd name="T1" fmla="*/ 6 h 21"/>
                <a:gd name="T2" fmla="*/ 21 w 36"/>
                <a:gd name="T3" fmla="*/ 0 h 21"/>
                <a:gd name="T4" fmla="*/ 35 w 36"/>
                <a:gd name="T5" fmla="*/ 20 h 21"/>
                <a:gd name="T6" fmla="*/ 21 w 36"/>
                <a:gd name="T7" fmla="*/ 14 h 21"/>
                <a:gd name="T8" fmla="*/ 0 w 36"/>
                <a:gd name="T9" fmla="*/ 6 h 21"/>
              </a:gdLst>
              <a:ahLst/>
              <a:cxnLst>
                <a:cxn ang="0">
                  <a:pos x="T0" y="T1"/>
                </a:cxn>
                <a:cxn ang="0">
                  <a:pos x="T2" y="T3"/>
                </a:cxn>
                <a:cxn ang="0">
                  <a:pos x="T4" y="T5"/>
                </a:cxn>
                <a:cxn ang="0">
                  <a:pos x="T6" y="T7"/>
                </a:cxn>
                <a:cxn ang="0">
                  <a:pos x="T8" y="T9"/>
                </a:cxn>
              </a:cxnLst>
              <a:rect l="0" t="0" r="r" b="b"/>
              <a:pathLst>
                <a:path w="36" h="21">
                  <a:moveTo>
                    <a:pt x="0" y="6"/>
                  </a:moveTo>
                  <a:lnTo>
                    <a:pt x="21" y="0"/>
                  </a:lnTo>
                  <a:lnTo>
                    <a:pt x="35" y="20"/>
                  </a:lnTo>
                  <a:lnTo>
                    <a:pt x="21" y="14"/>
                  </a:lnTo>
                  <a:lnTo>
                    <a:pt x="0" y="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3" name="Freeform 52"/>
            <p:cNvSpPr>
              <a:spLocks noChangeArrowheads="1"/>
            </p:cNvSpPr>
            <p:nvPr/>
          </p:nvSpPr>
          <p:spPr bwMode="auto">
            <a:xfrm>
              <a:off x="14476176" y="9915845"/>
              <a:ext cx="20711" cy="6213"/>
            </a:xfrm>
            <a:custGeom>
              <a:avLst/>
              <a:gdLst>
                <a:gd name="T0" fmla="*/ 14 w 43"/>
                <a:gd name="T1" fmla="*/ 7 h 15"/>
                <a:gd name="T2" fmla="*/ 35 w 43"/>
                <a:gd name="T3" fmla="*/ 0 h 15"/>
                <a:gd name="T4" fmla="*/ 42 w 43"/>
                <a:gd name="T5" fmla="*/ 7 h 15"/>
                <a:gd name="T6" fmla="*/ 21 w 43"/>
                <a:gd name="T7" fmla="*/ 14 h 15"/>
                <a:gd name="T8" fmla="*/ 0 w 43"/>
                <a:gd name="T9" fmla="*/ 14 h 15"/>
                <a:gd name="T10" fmla="*/ 14 w 43"/>
                <a:gd name="T11" fmla="*/ 7 h 15"/>
              </a:gdLst>
              <a:ahLst/>
              <a:cxnLst>
                <a:cxn ang="0">
                  <a:pos x="T0" y="T1"/>
                </a:cxn>
                <a:cxn ang="0">
                  <a:pos x="T2" y="T3"/>
                </a:cxn>
                <a:cxn ang="0">
                  <a:pos x="T4" y="T5"/>
                </a:cxn>
                <a:cxn ang="0">
                  <a:pos x="T6" y="T7"/>
                </a:cxn>
                <a:cxn ang="0">
                  <a:pos x="T8" y="T9"/>
                </a:cxn>
                <a:cxn ang="0">
                  <a:pos x="T10" y="T11"/>
                </a:cxn>
              </a:cxnLst>
              <a:rect l="0" t="0" r="r" b="b"/>
              <a:pathLst>
                <a:path w="43" h="15">
                  <a:moveTo>
                    <a:pt x="14" y="7"/>
                  </a:moveTo>
                  <a:lnTo>
                    <a:pt x="35" y="0"/>
                  </a:lnTo>
                  <a:lnTo>
                    <a:pt x="42" y="7"/>
                  </a:lnTo>
                  <a:lnTo>
                    <a:pt x="21" y="14"/>
                  </a:lnTo>
                  <a:lnTo>
                    <a:pt x="0" y="14"/>
                  </a:lnTo>
                  <a:lnTo>
                    <a:pt x="14"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4" name="Freeform 53"/>
            <p:cNvSpPr>
              <a:spLocks noChangeArrowheads="1"/>
            </p:cNvSpPr>
            <p:nvPr/>
          </p:nvSpPr>
          <p:spPr bwMode="auto">
            <a:xfrm>
              <a:off x="15151358" y="8501186"/>
              <a:ext cx="10354" cy="6214"/>
            </a:xfrm>
            <a:custGeom>
              <a:avLst/>
              <a:gdLst>
                <a:gd name="T0" fmla="*/ 0 w 22"/>
                <a:gd name="T1" fmla="*/ 7 h 15"/>
                <a:gd name="T2" fmla="*/ 21 w 22"/>
                <a:gd name="T3" fmla="*/ 0 h 15"/>
                <a:gd name="T4" fmla="*/ 14 w 22"/>
                <a:gd name="T5" fmla="*/ 14 h 15"/>
                <a:gd name="T6" fmla="*/ 0 w 22"/>
                <a:gd name="T7" fmla="*/ 7 h 15"/>
              </a:gdLst>
              <a:ahLst/>
              <a:cxnLst>
                <a:cxn ang="0">
                  <a:pos x="T0" y="T1"/>
                </a:cxn>
                <a:cxn ang="0">
                  <a:pos x="T2" y="T3"/>
                </a:cxn>
                <a:cxn ang="0">
                  <a:pos x="T4" y="T5"/>
                </a:cxn>
                <a:cxn ang="0">
                  <a:pos x="T6" y="T7"/>
                </a:cxn>
              </a:cxnLst>
              <a:rect l="0" t="0" r="r" b="b"/>
              <a:pathLst>
                <a:path w="22" h="15">
                  <a:moveTo>
                    <a:pt x="0" y="7"/>
                  </a:moveTo>
                  <a:lnTo>
                    <a:pt x="21" y="0"/>
                  </a:lnTo>
                  <a:lnTo>
                    <a:pt x="14" y="14"/>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5" name="Freeform 54"/>
            <p:cNvSpPr>
              <a:spLocks noChangeArrowheads="1"/>
            </p:cNvSpPr>
            <p:nvPr/>
          </p:nvSpPr>
          <p:spPr bwMode="auto">
            <a:xfrm>
              <a:off x="14351908" y="9828853"/>
              <a:ext cx="6213" cy="16570"/>
            </a:xfrm>
            <a:custGeom>
              <a:avLst/>
              <a:gdLst>
                <a:gd name="T0" fmla="*/ 0 w 15"/>
                <a:gd name="T1" fmla="*/ 20 h 35"/>
                <a:gd name="T2" fmla="*/ 14 w 15"/>
                <a:gd name="T3" fmla="*/ 0 h 35"/>
                <a:gd name="T4" fmla="*/ 0 w 15"/>
                <a:gd name="T5" fmla="*/ 34 h 35"/>
                <a:gd name="T6" fmla="*/ 0 w 15"/>
                <a:gd name="T7" fmla="*/ 20 h 35"/>
              </a:gdLst>
              <a:ahLst/>
              <a:cxnLst>
                <a:cxn ang="0">
                  <a:pos x="T0" y="T1"/>
                </a:cxn>
                <a:cxn ang="0">
                  <a:pos x="T2" y="T3"/>
                </a:cxn>
                <a:cxn ang="0">
                  <a:pos x="T4" y="T5"/>
                </a:cxn>
                <a:cxn ang="0">
                  <a:pos x="T6" y="T7"/>
                </a:cxn>
              </a:cxnLst>
              <a:rect l="0" t="0" r="r" b="b"/>
              <a:pathLst>
                <a:path w="15" h="35">
                  <a:moveTo>
                    <a:pt x="0" y="20"/>
                  </a:moveTo>
                  <a:lnTo>
                    <a:pt x="14" y="0"/>
                  </a:lnTo>
                  <a:lnTo>
                    <a:pt x="0" y="34"/>
                  </a:lnTo>
                  <a:lnTo>
                    <a:pt x="0" y="2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6" name="Freeform 55"/>
            <p:cNvSpPr>
              <a:spLocks noChangeArrowheads="1"/>
            </p:cNvSpPr>
            <p:nvPr/>
          </p:nvSpPr>
          <p:spPr bwMode="auto">
            <a:xfrm>
              <a:off x="15296336" y="10762985"/>
              <a:ext cx="10354" cy="6214"/>
            </a:xfrm>
            <a:custGeom>
              <a:avLst/>
              <a:gdLst>
                <a:gd name="T0" fmla="*/ 7 w 22"/>
                <a:gd name="T1" fmla="*/ 0 h 15"/>
                <a:gd name="T2" fmla="*/ 0 w 22"/>
                <a:gd name="T3" fmla="*/ 7 h 15"/>
                <a:gd name="T4" fmla="*/ 7 w 22"/>
                <a:gd name="T5" fmla="*/ 14 h 15"/>
                <a:gd name="T6" fmla="*/ 21 w 22"/>
                <a:gd name="T7" fmla="*/ 7 h 15"/>
                <a:gd name="T8" fmla="*/ 7 w 22"/>
                <a:gd name="T9" fmla="*/ 0 h 15"/>
              </a:gdLst>
              <a:ahLst/>
              <a:cxnLst>
                <a:cxn ang="0">
                  <a:pos x="T0" y="T1"/>
                </a:cxn>
                <a:cxn ang="0">
                  <a:pos x="T2" y="T3"/>
                </a:cxn>
                <a:cxn ang="0">
                  <a:pos x="T4" y="T5"/>
                </a:cxn>
                <a:cxn ang="0">
                  <a:pos x="T6" y="T7"/>
                </a:cxn>
                <a:cxn ang="0">
                  <a:pos x="T8" y="T9"/>
                </a:cxn>
              </a:cxnLst>
              <a:rect l="0" t="0" r="r" b="b"/>
              <a:pathLst>
                <a:path w="22" h="15">
                  <a:moveTo>
                    <a:pt x="7" y="0"/>
                  </a:moveTo>
                  <a:lnTo>
                    <a:pt x="0" y="7"/>
                  </a:lnTo>
                  <a:lnTo>
                    <a:pt x="7" y="14"/>
                  </a:lnTo>
                  <a:lnTo>
                    <a:pt x="21" y="7"/>
                  </a:lnTo>
                  <a:lnTo>
                    <a:pt x="7"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7" name="Freeform 56"/>
            <p:cNvSpPr>
              <a:spLocks noChangeArrowheads="1"/>
            </p:cNvSpPr>
            <p:nvPr/>
          </p:nvSpPr>
          <p:spPr bwMode="auto">
            <a:xfrm>
              <a:off x="14498958" y="10769199"/>
              <a:ext cx="6214" cy="10356"/>
            </a:xfrm>
            <a:custGeom>
              <a:avLst/>
              <a:gdLst>
                <a:gd name="T0" fmla="*/ 0 w 15"/>
                <a:gd name="T1" fmla="*/ 21 h 22"/>
                <a:gd name="T2" fmla="*/ 14 w 15"/>
                <a:gd name="T3" fmla="*/ 0 h 22"/>
                <a:gd name="T4" fmla="*/ 14 w 15"/>
                <a:gd name="T5" fmla="*/ 21 h 22"/>
                <a:gd name="T6" fmla="*/ 0 w 15"/>
                <a:gd name="T7" fmla="*/ 21 h 22"/>
              </a:gdLst>
              <a:ahLst/>
              <a:cxnLst>
                <a:cxn ang="0">
                  <a:pos x="T0" y="T1"/>
                </a:cxn>
                <a:cxn ang="0">
                  <a:pos x="T2" y="T3"/>
                </a:cxn>
                <a:cxn ang="0">
                  <a:pos x="T4" y="T5"/>
                </a:cxn>
                <a:cxn ang="0">
                  <a:pos x="T6" y="T7"/>
                </a:cxn>
              </a:cxnLst>
              <a:rect l="0" t="0" r="r" b="b"/>
              <a:pathLst>
                <a:path w="15" h="22">
                  <a:moveTo>
                    <a:pt x="0" y="21"/>
                  </a:moveTo>
                  <a:lnTo>
                    <a:pt x="14" y="0"/>
                  </a:lnTo>
                  <a:lnTo>
                    <a:pt x="14" y="21"/>
                  </a:lnTo>
                  <a:lnTo>
                    <a:pt x="0"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8" name="Freeform 57"/>
            <p:cNvSpPr>
              <a:spLocks noChangeArrowheads="1"/>
            </p:cNvSpPr>
            <p:nvPr/>
          </p:nvSpPr>
          <p:spPr bwMode="auto">
            <a:xfrm>
              <a:off x="15358469" y="10707062"/>
              <a:ext cx="4142" cy="10356"/>
            </a:xfrm>
            <a:custGeom>
              <a:avLst/>
              <a:gdLst>
                <a:gd name="T0" fmla="*/ 0 w 8"/>
                <a:gd name="T1" fmla="*/ 0 h 22"/>
                <a:gd name="T2" fmla="*/ 7 w 8"/>
                <a:gd name="T3" fmla="*/ 0 h 22"/>
                <a:gd name="T4" fmla="*/ 0 w 8"/>
                <a:gd name="T5" fmla="*/ 21 h 22"/>
                <a:gd name="T6" fmla="*/ 0 w 8"/>
                <a:gd name="T7" fmla="*/ 0 h 22"/>
              </a:gdLst>
              <a:ahLst/>
              <a:cxnLst>
                <a:cxn ang="0">
                  <a:pos x="T0" y="T1"/>
                </a:cxn>
                <a:cxn ang="0">
                  <a:pos x="T2" y="T3"/>
                </a:cxn>
                <a:cxn ang="0">
                  <a:pos x="T4" y="T5"/>
                </a:cxn>
                <a:cxn ang="0">
                  <a:pos x="T6" y="T7"/>
                </a:cxn>
              </a:cxnLst>
              <a:rect l="0" t="0" r="r" b="b"/>
              <a:pathLst>
                <a:path w="8" h="22">
                  <a:moveTo>
                    <a:pt x="0" y="0"/>
                  </a:moveTo>
                  <a:lnTo>
                    <a:pt x="7" y="0"/>
                  </a:lnTo>
                  <a:lnTo>
                    <a:pt x="0" y="21"/>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9" name="Freeform 58"/>
            <p:cNvSpPr>
              <a:spLocks noChangeArrowheads="1"/>
            </p:cNvSpPr>
            <p:nvPr/>
          </p:nvSpPr>
          <p:spPr bwMode="auto">
            <a:xfrm>
              <a:off x="14283562" y="8811871"/>
              <a:ext cx="6214" cy="16570"/>
            </a:xfrm>
            <a:custGeom>
              <a:avLst/>
              <a:gdLst>
                <a:gd name="T0" fmla="*/ 14 w 15"/>
                <a:gd name="T1" fmla="*/ 35 h 36"/>
                <a:gd name="T2" fmla="*/ 14 w 15"/>
                <a:gd name="T3" fmla="*/ 21 h 36"/>
                <a:gd name="T4" fmla="*/ 0 w 15"/>
                <a:gd name="T5" fmla="*/ 0 h 36"/>
                <a:gd name="T6" fmla="*/ 14 w 15"/>
                <a:gd name="T7" fmla="*/ 35 h 36"/>
              </a:gdLst>
              <a:ahLst/>
              <a:cxnLst>
                <a:cxn ang="0">
                  <a:pos x="T0" y="T1"/>
                </a:cxn>
                <a:cxn ang="0">
                  <a:pos x="T2" y="T3"/>
                </a:cxn>
                <a:cxn ang="0">
                  <a:pos x="T4" y="T5"/>
                </a:cxn>
                <a:cxn ang="0">
                  <a:pos x="T6" y="T7"/>
                </a:cxn>
              </a:cxnLst>
              <a:rect l="0" t="0" r="r" b="b"/>
              <a:pathLst>
                <a:path w="15" h="36">
                  <a:moveTo>
                    <a:pt x="14" y="35"/>
                  </a:moveTo>
                  <a:lnTo>
                    <a:pt x="14" y="21"/>
                  </a:lnTo>
                  <a:lnTo>
                    <a:pt x="0" y="0"/>
                  </a:lnTo>
                  <a:lnTo>
                    <a:pt x="14"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0" name="Freeform 59"/>
            <p:cNvSpPr>
              <a:spLocks noChangeArrowheads="1"/>
            </p:cNvSpPr>
            <p:nvPr/>
          </p:nvSpPr>
          <p:spPr bwMode="auto">
            <a:xfrm>
              <a:off x="15329473" y="8724879"/>
              <a:ext cx="4142" cy="10357"/>
            </a:xfrm>
            <a:custGeom>
              <a:avLst/>
              <a:gdLst>
                <a:gd name="T0" fmla="*/ 7 w 8"/>
                <a:gd name="T1" fmla="*/ 0 h 22"/>
                <a:gd name="T2" fmla="*/ 7 w 8"/>
                <a:gd name="T3" fmla="*/ 21 h 22"/>
                <a:gd name="T4" fmla="*/ 0 w 8"/>
                <a:gd name="T5" fmla="*/ 14 h 22"/>
                <a:gd name="T6" fmla="*/ 7 w 8"/>
                <a:gd name="T7" fmla="*/ 0 h 22"/>
              </a:gdLst>
              <a:ahLst/>
              <a:cxnLst>
                <a:cxn ang="0">
                  <a:pos x="T0" y="T1"/>
                </a:cxn>
                <a:cxn ang="0">
                  <a:pos x="T2" y="T3"/>
                </a:cxn>
                <a:cxn ang="0">
                  <a:pos x="T4" y="T5"/>
                </a:cxn>
                <a:cxn ang="0">
                  <a:pos x="T6" y="T7"/>
                </a:cxn>
              </a:cxnLst>
              <a:rect l="0" t="0" r="r" b="b"/>
              <a:pathLst>
                <a:path w="8" h="22">
                  <a:moveTo>
                    <a:pt x="7" y="0"/>
                  </a:moveTo>
                  <a:lnTo>
                    <a:pt x="7" y="21"/>
                  </a:lnTo>
                  <a:lnTo>
                    <a:pt x="0" y="14"/>
                  </a:lnTo>
                  <a:lnTo>
                    <a:pt x="7"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1" name="Freeform 60"/>
            <p:cNvSpPr>
              <a:spLocks noChangeArrowheads="1"/>
            </p:cNvSpPr>
            <p:nvPr/>
          </p:nvSpPr>
          <p:spPr bwMode="auto">
            <a:xfrm>
              <a:off x="15354326" y="8714523"/>
              <a:ext cx="4142" cy="6213"/>
            </a:xfrm>
            <a:custGeom>
              <a:avLst/>
              <a:gdLst>
                <a:gd name="T0" fmla="*/ 6 w 7"/>
                <a:gd name="T1" fmla="*/ 14 h 15"/>
                <a:gd name="T2" fmla="*/ 6 w 7"/>
                <a:gd name="T3" fmla="*/ 0 h 15"/>
                <a:gd name="T4" fmla="*/ 0 w 7"/>
                <a:gd name="T5" fmla="*/ 14 h 15"/>
                <a:gd name="T6" fmla="*/ 6 w 7"/>
                <a:gd name="T7" fmla="*/ 14 h 15"/>
              </a:gdLst>
              <a:ahLst/>
              <a:cxnLst>
                <a:cxn ang="0">
                  <a:pos x="T0" y="T1"/>
                </a:cxn>
                <a:cxn ang="0">
                  <a:pos x="T2" y="T3"/>
                </a:cxn>
                <a:cxn ang="0">
                  <a:pos x="T4" y="T5"/>
                </a:cxn>
                <a:cxn ang="0">
                  <a:pos x="T6" y="T7"/>
                </a:cxn>
              </a:cxnLst>
              <a:rect l="0" t="0" r="r" b="b"/>
              <a:pathLst>
                <a:path w="7" h="15">
                  <a:moveTo>
                    <a:pt x="6" y="14"/>
                  </a:moveTo>
                  <a:lnTo>
                    <a:pt x="6" y="0"/>
                  </a:lnTo>
                  <a:lnTo>
                    <a:pt x="0" y="14"/>
                  </a:lnTo>
                  <a:lnTo>
                    <a:pt x="6"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2" name="Freeform 61"/>
            <p:cNvSpPr>
              <a:spLocks noChangeArrowheads="1"/>
            </p:cNvSpPr>
            <p:nvPr/>
          </p:nvSpPr>
          <p:spPr bwMode="auto">
            <a:xfrm>
              <a:off x="14494816" y="10781627"/>
              <a:ext cx="4142" cy="4142"/>
            </a:xfrm>
            <a:custGeom>
              <a:avLst/>
              <a:gdLst>
                <a:gd name="T0" fmla="*/ 0 w 8"/>
                <a:gd name="T1" fmla="*/ 7 h 8"/>
                <a:gd name="T2" fmla="*/ 7 w 8"/>
                <a:gd name="T3" fmla="*/ 7 h 8"/>
                <a:gd name="T4" fmla="*/ 0 w 8"/>
                <a:gd name="T5" fmla="*/ 0 h 8"/>
                <a:gd name="T6" fmla="*/ 0 w 8"/>
                <a:gd name="T7" fmla="*/ 7 h 8"/>
              </a:gdLst>
              <a:ahLst/>
              <a:cxnLst>
                <a:cxn ang="0">
                  <a:pos x="T0" y="T1"/>
                </a:cxn>
                <a:cxn ang="0">
                  <a:pos x="T2" y="T3"/>
                </a:cxn>
                <a:cxn ang="0">
                  <a:pos x="T4" y="T5"/>
                </a:cxn>
                <a:cxn ang="0">
                  <a:pos x="T6" y="T7"/>
                </a:cxn>
              </a:cxnLst>
              <a:rect l="0" t="0" r="r" b="b"/>
              <a:pathLst>
                <a:path w="8" h="8">
                  <a:moveTo>
                    <a:pt x="0" y="7"/>
                  </a:moveTo>
                  <a:lnTo>
                    <a:pt x="7" y="7"/>
                  </a:lnTo>
                  <a:lnTo>
                    <a:pt x="0"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3" name="Freeform 62"/>
            <p:cNvSpPr>
              <a:spLocks noChangeArrowheads="1"/>
            </p:cNvSpPr>
            <p:nvPr/>
          </p:nvSpPr>
          <p:spPr bwMode="auto">
            <a:xfrm>
              <a:off x="14486531" y="10781627"/>
              <a:ext cx="6214" cy="4142"/>
            </a:xfrm>
            <a:custGeom>
              <a:avLst/>
              <a:gdLst>
                <a:gd name="T0" fmla="*/ 14 w 15"/>
                <a:gd name="T1" fmla="*/ 0 h 8"/>
                <a:gd name="T2" fmla="*/ 14 w 15"/>
                <a:gd name="T3" fmla="*/ 7 h 8"/>
                <a:gd name="T4" fmla="*/ 0 w 15"/>
                <a:gd name="T5" fmla="*/ 7 h 8"/>
                <a:gd name="T6" fmla="*/ 14 w 15"/>
                <a:gd name="T7" fmla="*/ 0 h 8"/>
              </a:gdLst>
              <a:ahLst/>
              <a:cxnLst>
                <a:cxn ang="0">
                  <a:pos x="T0" y="T1"/>
                </a:cxn>
                <a:cxn ang="0">
                  <a:pos x="T2" y="T3"/>
                </a:cxn>
                <a:cxn ang="0">
                  <a:pos x="T4" y="T5"/>
                </a:cxn>
                <a:cxn ang="0">
                  <a:pos x="T6" y="T7"/>
                </a:cxn>
              </a:cxnLst>
              <a:rect l="0" t="0" r="r" b="b"/>
              <a:pathLst>
                <a:path w="15" h="8">
                  <a:moveTo>
                    <a:pt x="14" y="0"/>
                  </a:moveTo>
                  <a:lnTo>
                    <a:pt x="14" y="7"/>
                  </a:lnTo>
                  <a:lnTo>
                    <a:pt x="0" y="7"/>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4" name="Freeform 63"/>
            <p:cNvSpPr>
              <a:spLocks noChangeArrowheads="1"/>
            </p:cNvSpPr>
            <p:nvPr/>
          </p:nvSpPr>
          <p:spPr bwMode="auto">
            <a:xfrm>
              <a:off x="14509314" y="10767127"/>
              <a:ext cx="2071" cy="6214"/>
            </a:xfrm>
            <a:custGeom>
              <a:avLst/>
              <a:gdLst>
                <a:gd name="T0" fmla="*/ 0 w 1"/>
                <a:gd name="T1" fmla="*/ 0 h 15"/>
                <a:gd name="T2" fmla="*/ 0 w 1"/>
                <a:gd name="T3" fmla="*/ 7 h 15"/>
                <a:gd name="T4" fmla="*/ 0 w 1"/>
                <a:gd name="T5" fmla="*/ 14 h 15"/>
                <a:gd name="T6" fmla="*/ 0 w 1"/>
                <a:gd name="T7" fmla="*/ 7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lnTo>
                    <a:pt x="0" y="7"/>
                  </a:lnTo>
                  <a:lnTo>
                    <a:pt x="0" y="14"/>
                  </a:lnTo>
                  <a:lnTo>
                    <a:pt x="0" y="7"/>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5" name="Freeform 64"/>
            <p:cNvSpPr>
              <a:spLocks noChangeArrowheads="1"/>
            </p:cNvSpPr>
            <p:nvPr/>
          </p:nvSpPr>
          <p:spPr bwMode="auto">
            <a:xfrm>
              <a:off x="14498957" y="10789912"/>
              <a:ext cx="10356" cy="2071"/>
            </a:xfrm>
            <a:custGeom>
              <a:avLst/>
              <a:gdLst>
                <a:gd name="T0" fmla="*/ 14 w 22"/>
                <a:gd name="T1" fmla="*/ 0 h 1"/>
                <a:gd name="T2" fmla="*/ 21 w 22"/>
                <a:gd name="T3" fmla="*/ 0 h 1"/>
                <a:gd name="T4" fmla="*/ 0 w 22"/>
                <a:gd name="T5" fmla="*/ 0 h 1"/>
                <a:gd name="T6" fmla="*/ 14 w 22"/>
                <a:gd name="T7" fmla="*/ 0 h 1"/>
              </a:gdLst>
              <a:ahLst/>
              <a:cxnLst>
                <a:cxn ang="0">
                  <a:pos x="T0" y="T1"/>
                </a:cxn>
                <a:cxn ang="0">
                  <a:pos x="T2" y="T3"/>
                </a:cxn>
                <a:cxn ang="0">
                  <a:pos x="T4" y="T5"/>
                </a:cxn>
                <a:cxn ang="0">
                  <a:pos x="T6" y="T7"/>
                </a:cxn>
              </a:cxnLst>
              <a:rect l="0" t="0" r="r" b="b"/>
              <a:pathLst>
                <a:path w="22" h="1">
                  <a:moveTo>
                    <a:pt x="14" y="0"/>
                  </a:moveTo>
                  <a:lnTo>
                    <a:pt x="21" y="0"/>
                  </a:lnTo>
                  <a:lnTo>
                    <a:pt x="0" y="0"/>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6" name="Freeform 65"/>
            <p:cNvSpPr>
              <a:spLocks noChangeArrowheads="1"/>
            </p:cNvSpPr>
            <p:nvPr/>
          </p:nvSpPr>
          <p:spPr bwMode="auto">
            <a:xfrm>
              <a:off x="15292193" y="8625461"/>
              <a:ext cx="4142" cy="4142"/>
            </a:xfrm>
            <a:custGeom>
              <a:avLst/>
              <a:gdLst>
                <a:gd name="T0" fmla="*/ 0 w 8"/>
                <a:gd name="T1" fmla="*/ 0 h 7"/>
                <a:gd name="T2" fmla="*/ 7 w 8"/>
                <a:gd name="T3" fmla="*/ 0 h 7"/>
                <a:gd name="T4" fmla="*/ 0 w 8"/>
                <a:gd name="T5" fmla="*/ 6 h 7"/>
                <a:gd name="T6" fmla="*/ 0 w 8"/>
                <a:gd name="T7" fmla="*/ 0 h 7"/>
              </a:gdLst>
              <a:ahLst/>
              <a:cxnLst>
                <a:cxn ang="0">
                  <a:pos x="T0" y="T1"/>
                </a:cxn>
                <a:cxn ang="0">
                  <a:pos x="T2" y="T3"/>
                </a:cxn>
                <a:cxn ang="0">
                  <a:pos x="T4" y="T5"/>
                </a:cxn>
                <a:cxn ang="0">
                  <a:pos x="T6" y="T7"/>
                </a:cxn>
              </a:cxnLst>
              <a:rect l="0" t="0" r="r" b="b"/>
              <a:pathLst>
                <a:path w="8" h="7">
                  <a:moveTo>
                    <a:pt x="0" y="0"/>
                  </a:moveTo>
                  <a:lnTo>
                    <a:pt x="7" y="0"/>
                  </a:lnTo>
                  <a:lnTo>
                    <a:pt x="0" y="6"/>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7" name="Freeform 66"/>
            <p:cNvSpPr>
              <a:spLocks noChangeArrowheads="1"/>
            </p:cNvSpPr>
            <p:nvPr/>
          </p:nvSpPr>
          <p:spPr bwMode="auto">
            <a:xfrm>
              <a:off x="17539346" y="11572842"/>
              <a:ext cx="2495687" cy="1702563"/>
            </a:xfrm>
            <a:custGeom>
              <a:avLst/>
              <a:gdLst>
                <a:gd name="T0" fmla="*/ 3464 w 5315"/>
                <a:gd name="T1" fmla="*/ 3332 h 3626"/>
                <a:gd name="T2" fmla="*/ 3846 w 5315"/>
                <a:gd name="T3" fmla="*/ 3492 h 3626"/>
                <a:gd name="T4" fmla="*/ 4222 w 5315"/>
                <a:gd name="T5" fmla="*/ 3513 h 3626"/>
                <a:gd name="T6" fmla="*/ 4445 w 5315"/>
                <a:gd name="T7" fmla="*/ 3562 h 3626"/>
                <a:gd name="T8" fmla="*/ 4396 w 5315"/>
                <a:gd name="T9" fmla="*/ 3367 h 3626"/>
                <a:gd name="T10" fmla="*/ 4493 w 5315"/>
                <a:gd name="T11" fmla="*/ 3040 h 3626"/>
                <a:gd name="T12" fmla="*/ 4646 w 5315"/>
                <a:gd name="T13" fmla="*/ 2915 h 3626"/>
                <a:gd name="T14" fmla="*/ 4674 w 5315"/>
                <a:gd name="T15" fmla="*/ 2852 h 3626"/>
                <a:gd name="T16" fmla="*/ 4695 w 5315"/>
                <a:gd name="T17" fmla="*/ 2783 h 3626"/>
                <a:gd name="T18" fmla="*/ 4716 w 5315"/>
                <a:gd name="T19" fmla="*/ 2616 h 3626"/>
                <a:gd name="T20" fmla="*/ 4626 w 5315"/>
                <a:gd name="T21" fmla="*/ 2512 h 3626"/>
                <a:gd name="T22" fmla="*/ 4542 w 5315"/>
                <a:gd name="T23" fmla="*/ 2379 h 3626"/>
                <a:gd name="T24" fmla="*/ 4598 w 5315"/>
                <a:gd name="T25" fmla="*/ 2345 h 3626"/>
                <a:gd name="T26" fmla="*/ 4563 w 5315"/>
                <a:gd name="T27" fmla="*/ 2212 h 3626"/>
                <a:gd name="T28" fmla="*/ 4389 w 5315"/>
                <a:gd name="T29" fmla="*/ 2101 h 3626"/>
                <a:gd name="T30" fmla="*/ 4445 w 5315"/>
                <a:gd name="T31" fmla="*/ 1677 h 3626"/>
                <a:gd name="T32" fmla="*/ 4563 w 5315"/>
                <a:gd name="T33" fmla="*/ 1378 h 3626"/>
                <a:gd name="T34" fmla="*/ 4688 w 5315"/>
                <a:gd name="T35" fmla="*/ 1051 h 3626"/>
                <a:gd name="T36" fmla="*/ 4730 w 5315"/>
                <a:gd name="T37" fmla="*/ 939 h 3626"/>
                <a:gd name="T38" fmla="*/ 4904 w 5315"/>
                <a:gd name="T39" fmla="*/ 703 h 3626"/>
                <a:gd name="T40" fmla="*/ 5168 w 5315"/>
                <a:gd name="T41" fmla="*/ 265 h 3626"/>
                <a:gd name="T42" fmla="*/ 5238 w 5315"/>
                <a:gd name="T43" fmla="*/ 98 h 3626"/>
                <a:gd name="T44" fmla="*/ 4973 w 5315"/>
                <a:gd name="T45" fmla="*/ 119 h 3626"/>
                <a:gd name="T46" fmla="*/ 4820 w 5315"/>
                <a:gd name="T47" fmla="*/ 188 h 3626"/>
                <a:gd name="T48" fmla="*/ 4632 w 5315"/>
                <a:gd name="T49" fmla="*/ 188 h 3626"/>
                <a:gd name="T50" fmla="*/ 4584 w 5315"/>
                <a:gd name="T51" fmla="*/ 258 h 3626"/>
                <a:gd name="T52" fmla="*/ 4319 w 5315"/>
                <a:gd name="T53" fmla="*/ 341 h 3626"/>
                <a:gd name="T54" fmla="*/ 4055 w 5315"/>
                <a:gd name="T55" fmla="*/ 286 h 3626"/>
                <a:gd name="T56" fmla="*/ 3756 w 5315"/>
                <a:gd name="T57" fmla="*/ 383 h 3626"/>
                <a:gd name="T58" fmla="*/ 3506 w 5315"/>
                <a:gd name="T59" fmla="*/ 529 h 3626"/>
                <a:gd name="T60" fmla="*/ 3144 w 5315"/>
                <a:gd name="T61" fmla="*/ 619 h 3626"/>
                <a:gd name="T62" fmla="*/ 2887 w 5315"/>
                <a:gd name="T63" fmla="*/ 613 h 3626"/>
                <a:gd name="T64" fmla="*/ 2622 w 5315"/>
                <a:gd name="T65" fmla="*/ 578 h 3626"/>
                <a:gd name="T66" fmla="*/ 2226 w 5315"/>
                <a:gd name="T67" fmla="*/ 724 h 3626"/>
                <a:gd name="T68" fmla="*/ 1940 w 5315"/>
                <a:gd name="T69" fmla="*/ 613 h 3626"/>
                <a:gd name="T70" fmla="*/ 1815 w 5315"/>
                <a:gd name="T71" fmla="*/ 418 h 3626"/>
                <a:gd name="T72" fmla="*/ 1683 w 5315"/>
                <a:gd name="T73" fmla="*/ 453 h 3626"/>
                <a:gd name="T74" fmla="*/ 1544 w 5315"/>
                <a:gd name="T75" fmla="*/ 383 h 3626"/>
                <a:gd name="T76" fmla="*/ 1565 w 5315"/>
                <a:gd name="T77" fmla="*/ 327 h 3626"/>
                <a:gd name="T78" fmla="*/ 1481 w 5315"/>
                <a:gd name="T79" fmla="*/ 223 h 3626"/>
                <a:gd name="T80" fmla="*/ 1398 w 5315"/>
                <a:gd name="T81" fmla="*/ 230 h 3626"/>
                <a:gd name="T82" fmla="*/ 1307 w 5315"/>
                <a:gd name="T83" fmla="*/ 286 h 3626"/>
                <a:gd name="T84" fmla="*/ 1078 w 5315"/>
                <a:gd name="T85" fmla="*/ 320 h 3626"/>
                <a:gd name="T86" fmla="*/ 911 w 5315"/>
                <a:gd name="T87" fmla="*/ 578 h 3626"/>
                <a:gd name="T88" fmla="*/ 633 w 5315"/>
                <a:gd name="T89" fmla="*/ 480 h 3626"/>
                <a:gd name="T90" fmla="*/ 514 w 5315"/>
                <a:gd name="T91" fmla="*/ 279 h 3626"/>
                <a:gd name="T92" fmla="*/ 417 w 5315"/>
                <a:gd name="T93" fmla="*/ 418 h 3626"/>
                <a:gd name="T94" fmla="*/ 237 w 5315"/>
                <a:gd name="T95" fmla="*/ 508 h 3626"/>
                <a:gd name="T96" fmla="*/ 161 w 5315"/>
                <a:gd name="T97" fmla="*/ 626 h 3626"/>
                <a:gd name="T98" fmla="*/ 105 w 5315"/>
                <a:gd name="T99" fmla="*/ 780 h 3626"/>
                <a:gd name="T100" fmla="*/ 63 w 5315"/>
                <a:gd name="T101" fmla="*/ 988 h 3626"/>
                <a:gd name="T102" fmla="*/ 7 w 5315"/>
                <a:gd name="T103" fmla="*/ 1127 h 3626"/>
                <a:gd name="T104" fmla="*/ 230 w 5315"/>
                <a:gd name="T105" fmla="*/ 1405 h 3626"/>
                <a:gd name="T106" fmla="*/ 751 w 5315"/>
                <a:gd name="T107" fmla="*/ 1586 h 3626"/>
                <a:gd name="T108" fmla="*/ 987 w 5315"/>
                <a:gd name="T109" fmla="*/ 1767 h 3626"/>
                <a:gd name="T110" fmla="*/ 1314 w 5315"/>
                <a:gd name="T111" fmla="*/ 1872 h 3626"/>
                <a:gd name="T112" fmla="*/ 1488 w 5315"/>
                <a:gd name="T113" fmla="*/ 2059 h 3626"/>
                <a:gd name="T114" fmla="*/ 1794 w 5315"/>
                <a:gd name="T115" fmla="*/ 2219 h 3626"/>
                <a:gd name="T116" fmla="*/ 2024 w 5315"/>
                <a:gd name="T117" fmla="*/ 2393 h 3626"/>
                <a:gd name="T118" fmla="*/ 2358 w 5315"/>
                <a:gd name="T119" fmla="*/ 2595 h 3626"/>
                <a:gd name="T120" fmla="*/ 2747 w 5315"/>
                <a:gd name="T121" fmla="*/ 2616 h 3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15" h="3626">
                  <a:moveTo>
                    <a:pt x="3144" y="2846"/>
                  </a:moveTo>
                  <a:lnTo>
                    <a:pt x="3234" y="2964"/>
                  </a:lnTo>
                  <a:lnTo>
                    <a:pt x="3311" y="3131"/>
                  </a:lnTo>
                  <a:lnTo>
                    <a:pt x="3352" y="3263"/>
                  </a:lnTo>
                  <a:lnTo>
                    <a:pt x="3415" y="3325"/>
                  </a:lnTo>
                  <a:lnTo>
                    <a:pt x="3464" y="3332"/>
                  </a:lnTo>
                  <a:lnTo>
                    <a:pt x="3568" y="3360"/>
                  </a:lnTo>
                  <a:lnTo>
                    <a:pt x="3645" y="3374"/>
                  </a:lnTo>
                  <a:lnTo>
                    <a:pt x="3714" y="3465"/>
                  </a:lnTo>
                  <a:lnTo>
                    <a:pt x="3763" y="3471"/>
                  </a:lnTo>
                  <a:lnTo>
                    <a:pt x="3833" y="3479"/>
                  </a:lnTo>
                  <a:lnTo>
                    <a:pt x="3846" y="3492"/>
                  </a:lnTo>
                  <a:lnTo>
                    <a:pt x="3874" y="3499"/>
                  </a:lnTo>
                  <a:lnTo>
                    <a:pt x="3944" y="3471"/>
                  </a:lnTo>
                  <a:lnTo>
                    <a:pt x="3992" y="3444"/>
                  </a:lnTo>
                  <a:lnTo>
                    <a:pt x="4062" y="3444"/>
                  </a:lnTo>
                  <a:lnTo>
                    <a:pt x="4167" y="3527"/>
                  </a:lnTo>
                  <a:lnTo>
                    <a:pt x="4222" y="3513"/>
                  </a:lnTo>
                  <a:lnTo>
                    <a:pt x="4236" y="3499"/>
                  </a:lnTo>
                  <a:lnTo>
                    <a:pt x="4306" y="3534"/>
                  </a:lnTo>
                  <a:lnTo>
                    <a:pt x="4333" y="3597"/>
                  </a:lnTo>
                  <a:lnTo>
                    <a:pt x="4354" y="3604"/>
                  </a:lnTo>
                  <a:lnTo>
                    <a:pt x="4368" y="3625"/>
                  </a:lnTo>
                  <a:lnTo>
                    <a:pt x="4445" y="3562"/>
                  </a:lnTo>
                  <a:lnTo>
                    <a:pt x="4459" y="3576"/>
                  </a:lnTo>
                  <a:lnTo>
                    <a:pt x="4465" y="3541"/>
                  </a:lnTo>
                  <a:lnTo>
                    <a:pt x="4459" y="3534"/>
                  </a:lnTo>
                  <a:lnTo>
                    <a:pt x="4445" y="3513"/>
                  </a:lnTo>
                  <a:lnTo>
                    <a:pt x="4431" y="3409"/>
                  </a:lnTo>
                  <a:lnTo>
                    <a:pt x="4396" y="3367"/>
                  </a:lnTo>
                  <a:lnTo>
                    <a:pt x="4396" y="3325"/>
                  </a:lnTo>
                  <a:lnTo>
                    <a:pt x="4396" y="3284"/>
                  </a:lnTo>
                  <a:lnTo>
                    <a:pt x="4417" y="3270"/>
                  </a:lnTo>
                  <a:lnTo>
                    <a:pt x="4424" y="3173"/>
                  </a:lnTo>
                  <a:lnTo>
                    <a:pt x="4465" y="3131"/>
                  </a:lnTo>
                  <a:lnTo>
                    <a:pt x="4493" y="3040"/>
                  </a:lnTo>
                  <a:lnTo>
                    <a:pt x="4521" y="3012"/>
                  </a:lnTo>
                  <a:lnTo>
                    <a:pt x="4549" y="2971"/>
                  </a:lnTo>
                  <a:lnTo>
                    <a:pt x="4584" y="2950"/>
                  </a:lnTo>
                  <a:lnTo>
                    <a:pt x="4577" y="2936"/>
                  </a:lnTo>
                  <a:lnTo>
                    <a:pt x="4612" y="2922"/>
                  </a:lnTo>
                  <a:lnTo>
                    <a:pt x="4646" y="2915"/>
                  </a:lnTo>
                  <a:lnTo>
                    <a:pt x="4674" y="2908"/>
                  </a:lnTo>
                  <a:lnTo>
                    <a:pt x="4660" y="2887"/>
                  </a:lnTo>
                  <a:lnTo>
                    <a:pt x="4681" y="2880"/>
                  </a:lnTo>
                  <a:lnTo>
                    <a:pt x="4674" y="2873"/>
                  </a:lnTo>
                  <a:lnTo>
                    <a:pt x="4681" y="2873"/>
                  </a:lnTo>
                  <a:lnTo>
                    <a:pt x="4674" y="2852"/>
                  </a:lnTo>
                  <a:lnTo>
                    <a:pt x="4730" y="2818"/>
                  </a:lnTo>
                  <a:lnTo>
                    <a:pt x="4758" y="2846"/>
                  </a:lnTo>
                  <a:lnTo>
                    <a:pt x="4793" y="2846"/>
                  </a:lnTo>
                  <a:lnTo>
                    <a:pt x="4744" y="2769"/>
                  </a:lnTo>
                  <a:lnTo>
                    <a:pt x="4716" y="2776"/>
                  </a:lnTo>
                  <a:lnTo>
                    <a:pt x="4695" y="2783"/>
                  </a:lnTo>
                  <a:lnTo>
                    <a:pt x="4681" y="2727"/>
                  </a:lnTo>
                  <a:lnTo>
                    <a:pt x="4709" y="2713"/>
                  </a:lnTo>
                  <a:lnTo>
                    <a:pt x="4723" y="2741"/>
                  </a:lnTo>
                  <a:lnTo>
                    <a:pt x="4723" y="2713"/>
                  </a:lnTo>
                  <a:lnTo>
                    <a:pt x="4730" y="2658"/>
                  </a:lnTo>
                  <a:lnTo>
                    <a:pt x="4716" y="2616"/>
                  </a:lnTo>
                  <a:lnTo>
                    <a:pt x="4653" y="2616"/>
                  </a:lnTo>
                  <a:lnTo>
                    <a:pt x="4626" y="2609"/>
                  </a:lnTo>
                  <a:lnTo>
                    <a:pt x="4598" y="2574"/>
                  </a:lnTo>
                  <a:lnTo>
                    <a:pt x="4612" y="2525"/>
                  </a:lnTo>
                  <a:lnTo>
                    <a:pt x="4632" y="2539"/>
                  </a:lnTo>
                  <a:lnTo>
                    <a:pt x="4626" y="2512"/>
                  </a:lnTo>
                  <a:lnTo>
                    <a:pt x="4612" y="2519"/>
                  </a:lnTo>
                  <a:lnTo>
                    <a:pt x="4577" y="2519"/>
                  </a:lnTo>
                  <a:lnTo>
                    <a:pt x="4563" y="2463"/>
                  </a:lnTo>
                  <a:lnTo>
                    <a:pt x="4549" y="2442"/>
                  </a:lnTo>
                  <a:lnTo>
                    <a:pt x="4542" y="2386"/>
                  </a:lnTo>
                  <a:lnTo>
                    <a:pt x="4542" y="2379"/>
                  </a:lnTo>
                  <a:lnTo>
                    <a:pt x="4556" y="2366"/>
                  </a:lnTo>
                  <a:lnTo>
                    <a:pt x="4549" y="2331"/>
                  </a:lnTo>
                  <a:lnTo>
                    <a:pt x="4591" y="2317"/>
                  </a:lnTo>
                  <a:lnTo>
                    <a:pt x="4598" y="2331"/>
                  </a:lnTo>
                  <a:lnTo>
                    <a:pt x="4612" y="2379"/>
                  </a:lnTo>
                  <a:lnTo>
                    <a:pt x="4598" y="2345"/>
                  </a:lnTo>
                  <a:lnTo>
                    <a:pt x="4619" y="2317"/>
                  </a:lnTo>
                  <a:lnTo>
                    <a:pt x="4646" y="2345"/>
                  </a:lnTo>
                  <a:lnTo>
                    <a:pt x="4660" y="2317"/>
                  </a:lnTo>
                  <a:lnTo>
                    <a:pt x="4626" y="2282"/>
                  </a:lnTo>
                  <a:lnTo>
                    <a:pt x="4584" y="2219"/>
                  </a:lnTo>
                  <a:lnTo>
                    <a:pt x="4563" y="2212"/>
                  </a:lnTo>
                  <a:lnTo>
                    <a:pt x="4556" y="2226"/>
                  </a:lnTo>
                  <a:lnTo>
                    <a:pt x="4528" y="2219"/>
                  </a:lnTo>
                  <a:lnTo>
                    <a:pt x="4514" y="2219"/>
                  </a:lnTo>
                  <a:lnTo>
                    <a:pt x="4480" y="2192"/>
                  </a:lnTo>
                  <a:lnTo>
                    <a:pt x="4417" y="2178"/>
                  </a:lnTo>
                  <a:lnTo>
                    <a:pt x="4389" y="2101"/>
                  </a:lnTo>
                  <a:lnTo>
                    <a:pt x="4389" y="2066"/>
                  </a:lnTo>
                  <a:lnTo>
                    <a:pt x="4382" y="1865"/>
                  </a:lnTo>
                  <a:lnTo>
                    <a:pt x="4389" y="1774"/>
                  </a:lnTo>
                  <a:lnTo>
                    <a:pt x="4389" y="1760"/>
                  </a:lnTo>
                  <a:lnTo>
                    <a:pt x="4431" y="1698"/>
                  </a:lnTo>
                  <a:lnTo>
                    <a:pt x="4445" y="1677"/>
                  </a:lnTo>
                  <a:lnTo>
                    <a:pt x="4486" y="1642"/>
                  </a:lnTo>
                  <a:lnTo>
                    <a:pt x="4521" y="1593"/>
                  </a:lnTo>
                  <a:lnTo>
                    <a:pt x="4528" y="1572"/>
                  </a:lnTo>
                  <a:lnTo>
                    <a:pt x="4528" y="1461"/>
                  </a:lnTo>
                  <a:lnTo>
                    <a:pt x="4563" y="1412"/>
                  </a:lnTo>
                  <a:lnTo>
                    <a:pt x="4563" y="1378"/>
                  </a:lnTo>
                  <a:lnTo>
                    <a:pt x="4598" y="1301"/>
                  </a:lnTo>
                  <a:lnTo>
                    <a:pt x="4577" y="1239"/>
                  </a:lnTo>
                  <a:lnTo>
                    <a:pt x="4612" y="1169"/>
                  </a:lnTo>
                  <a:lnTo>
                    <a:pt x="4626" y="1127"/>
                  </a:lnTo>
                  <a:lnTo>
                    <a:pt x="4660" y="1086"/>
                  </a:lnTo>
                  <a:lnTo>
                    <a:pt x="4688" y="1051"/>
                  </a:lnTo>
                  <a:lnTo>
                    <a:pt x="4695" y="1016"/>
                  </a:lnTo>
                  <a:lnTo>
                    <a:pt x="4695" y="1009"/>
                  </a:lnTo>
                  <a:lnTo>
                    <a:pt x="4723" y="1002"/>
                  </a:lnTo>
                  <a:lnTo>
                    <a:pt x="4730" y="981"/>
                  </a:lnTo>
                  <a:lnTo>
                    <a:pt x="4723" y="953"/>
                  </a:lnTo>
                  <a:lnTo>
                    <a:pt x="4730" y="939"/>
                  </a:lnTo>
                  <a:lnTo>
                    <a:pt x="4786" y="877"/>
                  </a:lnTo>
                  <a:lnTo>
                    <a:pt x="4807" y="856"/>
                  </a:lnTo>
                  <a:lnTo>
                    <a:pt x="4827" y="814"/>
                  </a:lnTo>
                  <a:lnTo>
                    <a:pt x="4862" y="759"/>
                  </a:lnTo>
                  <a:lnTo>
                    <a:pt x="4876" y="745"/>
                  </a:lnTo>
                  <a:lnTo>
                    <a:pt x="4904" y="703"/>
                  </a:lnTo>
                  <a:lnTo>
                    <a:pt x="4925" y="675"/>
                  </a:lnTo>
                  <a:lnTo>
                    <a:pt x="4959" y="605"/>
                  </a:lnTo>
                  <a:lnTo>
                    <a:pt x="4987" y="578"/>
                  </a:lnTo>
                  <a:lnTo>
                    <a:pt x="5015" y="550"/>
                  </a:lnTo>
                  <a:lnTo>
                    <a:pt x="5085" y="411"/>
                  </a:lnTo>
                  <a:lnTo>
                    <a:pt x="5168" y="265"/>
                  </a:lnTo>
                  <a:lnTo>
                    <a:pt x="5182" y="230"/>
                  </a:lnTo>
                  <a:lnTo>
                    <a:pt x="5168" y="230"/>
                  </a:lnTo>
                  <a:lnTo>
                    <a:pt x="5168" y="251"/>
                  </a:lnTo>
                  <a:lnTo>
                    <a:pt x="5154" y="244"/>
                  </a:lnTo>
                  <a:lnTo>
                    <a:pt x="5182" y="146"/>
                  </a:lnTo>
                  <a:lnTo>
                    <a:pt x="5238" y="98"/>
                  </a:lnTo>
                  <a:lnTo>
                    <a:pt x="5314" y="70"/>
                  </a:lnTo>
                  <a:lnTo>
                    <a:pt x="5272" y="63"/>
                  </a:lnTo>
                  <a:lnTo>
                    <a:pt x="5217" y="49"/>
                  </a:lnTo>
                  <a:lnTo>
                    <a:pt x="5133" y="0"/>
                  </a:lnTo>
                  <a:lnTo>
                    <a:pt x="5085" y="14"/>
                  </a:lnTo>
                  <a:lnTo>
                    <a:pt x="4973" y="119"/>
                  </a:lnTo>
                  <a:lnTo>
                    <a:pt x="4939" y="132"/>
                  </a:lnTo>
                  <a:lnTo>
                    <a:pt x="4925" y="132"/>
                  </a:lnTo>
                  <a:lnTo>
                    <a:pt x="4883" y="160"/>
                  </a:lnTo>
                  <a:lnTo>
                    <a:pt x="4848" y="167"/>
                  </a:lnTo>
                  <a:lnTo>
                    <a:pt x="4820" y="181"/>
                  </a:lnTo>
                  <a:lnTo>
                    <a:pt x="4820" y="188"/>
                  </a:lnTo>
                  <a:lnTo>
                    <a:pt x="4793" y="188"/>
                  </a:lnTo>
                  <a:lnTo>
                    <a:pt x="4786" y="188"/>
                  </a:lnTo>
                  <a:lnTo>
                    <a:pt x="4758" y="195"/>
                  </a:lnTo>
                  <a:lnTo>
                    <a:pt x="4723" y="209"/>
                  </a:lnTo>
                  <a:lnTo>
                    <a:pt x="4688" y="209"/>
                  </a:lnTo>
                  <a:lnTo>
                    <a:pt x="4632" y="188"/>
                  </a:lnTo>
                  <a:lnTo>
                    <a:pt x="4653" y="112"/>
                  </a:lnTo>
                  <a:lnTo>
                    <a:pt x="4632" y="70"/>
                  </a:lnTo>
                  <a:lnTo>
                    <a:pt x="4612" y="84"/>
                  </a:lnTo>
                  <a:lnTo>
                    <a:pt x="4626" y="98"/>
                  </a:lnTo>
                  <a:lnTo>
                    <a:pt x="4632" y="125"/>
                  </a:lnTo>
                  <a:lnTo>
                    <a:pt x="4584" y="258"/>
                  </a:lnTo>
                  <a:lnTo>
                    <a:pt x="4521" y="327"/>
                  </a:lnTo>
                  <a:lnTo>
                    <a:pt x="4431" y="376"/>
                  </a:lnTo>
                  <a:lnTo>
                    <a:pt x="4382" y="397"/>
                  </a:lnTo>
                  <a:lnTo>
                    <a:pt x="4354" y="383"/>
                  </a:lnTo>
                  <a:lnTo>
                    <a:pt x="4326" y="376"/>
                  </a:lnTo>
                  <a:lnTo>
                    <a:pt x="4319" y="341"/>
                  </a:lnTo>
                  <a:lnTo>
                    <a:pt x="4326" y="348"/>
                  </a:lnTo>
                  <a:lnTo>
                    <a:pt x="4319" y="341"/>
                  </a:lnTo>
                  <a:lnTo>
                    <a:pt x="4215" y="327"/>
                  </a:lnTo>
                  <a:lnTo>
                    <a:pt x="4173" y="313"/>
                  </a:lnTo>
                  <a:lnTo>
                    <a:pt x="4104" y="251"/>
                  </a:lnTo>
                  <a:lnTo>
                    <a:pt x="4055" y="286"/>
                  </a:lnTo>
                  <a:lnTo>
                    <a:pt x="3965" y="299"/>
                  </a:lnTo>
                  <a:lnTo>
                    <a:pt x="3930" y="313"/>
                  </a:lnTo>
                  <a:lnTo>
                    <a:pt x="3895" y="327"/>
                  </a:lnTo>
                  <a:lnTo>
                    <a:pt x="3860" y="327"/>
                  </a:lnTo>
                  <a:lnTo>
                    <a:pt x="3825" y="299"/>
                  </a:lnTo>
                  <a:lnTo>
                    <a:pt x="3756" y="383"/>
                  </a:lnTo>
                  <a:lnTo>
                    <a:pt x="3728" y="418"/>
                  </a:lnTo>
                  <a:lnTo>
                    <a:pt x="3673" y="473"/>
                  </a:lnTo>
                  <a:lnTo>
                    <a:pt x="3638" y="508"/>
                  </a:lnTo>
                  <a:lnTo>
                    <a:pt x="3596" y="508"/>
                  </a:lnTo>
                  <a:lnTo>
                    <a:pt x="3575" y="522"/>
                  </a:lnTo>
                  <a:lnTo>
                    <a:pt x="3506" y="529"/>
                  </a:lnTo>
                  <a:lnTo>
                    <a:pt x="3471" y="557"/>
                  </a:lnTo>
                  <a:lnTo>
                    <a:pt x="3346" y="592"/>
                  </a:lnTo>
                  <a:lnTo>
                    <a:pt x="3311" y="578"/>
                  </a:lnTo>
                  <a:lnTo>
                    <a:pt x="3220" y="613"/>
                  </a:lnTo>
                  <a:lnTo>
                    <a:pt x="3213" y="619"/>
                  </a:lnTo>
                  <a:lnTo>
                    <a:pt x="3144" y="619"/>
                  </a:lnTo>
                  <a:lnTo>
                    <a:pt x="3123" y="640"/>
                  </a:lnTo>
                  <a:lnTo>
                    <a:pt x="3109" y="640"/>
                  </a:lnTo>
                  <a:lnTo>
                    <a:pt x="3039" y="626"/>
                  </a:lnTo>
                  <a:lnTo>
                    <a:pt x="3026" y="640"/>
                  </a:lnTo>
                  <a:lnTo>
                    <a:pt x="2887" y="619"/>
                  </a:lnTo>
                  <a:lnTo>
                    <a:pt x="2887" y="613"/>
                  </a:lnTo>
                  <a:lnTo>
                    <a:pt x="2879" y="619"/>
                  </a:lnTo>
                  <a:lnTo>
                    <a:pt x="2831" y="605"/>
                  </a:lnTo>
                  <a:lnTo>
                    <a:pt x="2761" y="626"/>
                  </a:lnTo>
                  <a:lnTo>
                    <a:pt x="2699" y="619"/>
                  </a:lnTo>
                  <a:lnTo>
                    <a:pt x="2650" y="578"/>
                  </a:lnTo>
                  <a:lnTo>
                    <a:pt x="2622" y="578"/>
                  </a:lnTo>
                  <a:lnTo>
                    <a:pt x="2553" y="592"/>
                  </a:lnTo>
                  <a:lnTo>
                    <a:pt x="2518" y="592"/>
                  </a:lnTo>
                  <a:lnTo>
                    <a:pt x="2483" y="613"/>
                  </a:lnTo>
                  <a:lnTo>
                    <a:pt x="2448" y="640"/>
                  </a:lnTo>
                  <a:lnTo>
                    <a:pt x="2302" y="703"/>
                  </a:lnTo>
                  <a:lnTo>
                    <a:pt x="2226" y="724"/>
                  </a:lnTo>
                  <a:lnTo>
                    <a:pt x="2128" y="717"/>
                  </a:lnTo>
                  <a:lnTo>
                    <a:pt x="2100" y="703"/>
                  </a:lnTo>
                  <a:lnTo>
                    <a:pt x="2121" y="689"/>
                  </a:lnTo>
                  <a:lnTo>
                    <a:pt x="2059" y="675"/>
                  </a:lnTo>
                  <a:lnTo>
                    <a:pt x="2038" y="675"/>
                  </a:lnTo>
                  <a:lnTo>
                    <a:pt x="1940" y="613"/>
                  </a:lnTo>
                  <a:lnTo>
                    <a:pt x="1933" y="605"/>
                  </a:lnTo>
                  <a:lnTo>
                    <a:pt x="1857" y="550"/>
                  </a:lnTo>
                  <a:lnTo>
                    <a:pt x="1829" y="522"/>
                  </a:lnTo>
                  <a:lnTo>
                    <a:pt x="1836" y="508"/>
                  </a:lnTo>
                  <a:lnTo>
                    <a:pt x="1829" y="438"/>
                  </a:lnTo>
                  <a:lnTo>
                    <a:pt x="1815" y="418"/>
                  </a:lnTo>
                  <a:lnTo>
                    <a:pt x="1780" y="411"/>
                  </a:lnTo>
                  <a:lnTo>
                    <a:pt x="1773" y="418"/>
                  </a:lnTo>
                  <a:lnTo>
                    <a:pt x="1739" y="446"/>
                  </a:lnTo>
                  <a:lnTo>
                    <a:pt x="1704" y="453"/>
                  </a:lnTo>
                  <a:lnTo>
                    <a:pt x="1683" y="473"/>
                  </a:lnTo>
                  <a:lnTo>
                    <a:pt x="1683" y="453"/>
                  </a:lnTo>
                  <a:lnTo>
                    <a:pt x="1613" y="446"/>
                  </a:lnTo>
                  <a:lnTo>
                    <a:pt x="1579" y="425"/>
                  </a:lnTo>
                  <a:lnTo>
                    <a:pt x="1565" y="411"/>
                  </a:lnTo>
                  <a:lnTo>
                    <a:pt x="1551" y="397"/>
                  </a:lnTo>
                  <a:lnTo>
                    <a:pt x="1544" y="390"/>
                  </a:lnTo>
                  <a:lnTo>
                    <a:pt x="1544" y="383"/>
                  </a:lnTo>
                  <a:lnTo>
                    <a:pt x="1537" y="383"/>
                  </a:lnTo>
                  <a:lnTo>
                    <a:pt x="1544" y="376"/>
                  </a:lnTo>
                  <a:lnTo>
                    <a:pt x="1551" y="383"/>
                  </a:lnTo>
                  <a:lnTo>
                    <a:pt x="1551" y="362"/>
                  </a:lnTo>
                  <a:lnTo>
                    <a:pt x="1551" y="348"/>
                  </a:lnTo>
                  <a:lnTo>
                    <a:pt x="1565" y="327"/>
                  </a:lnTo>
                  <a:lnTo>
                    <a:pt x="1544" y="286"/>
                  </a:lnTo>
                  <a:lnTo>
                    <a:pt x="1537" y="258"/>
                  </a:lnTo>
                  <a:lnTo>
                    <a:pt x="1537" y="244"/>
                  </a:lnTo>
                  <a:lnTo>
                    <a:pt x="1516" y="251"/>
                  </a:lnTo>
                  <a:lnTo>
                    <a:pt x="1488" y="230"/>
                  </a:lnTo>
                  <a:lnTo>
                    <a:pt x="1481" y="223"/>
                  </a:lnTo>
                  <a:lnTo>
                    <a:pt x="1488" y="209"/>
                  </a:lnTo>
                  <a:lnTo>
                    <a:pt x="1481" y="195"/>
                  </a:lnTo>
                  <a:lnTo>
                    <a:pt x="1467" y="167"/>
                  </a:lnTo>
                  <a:lnTo>
                    <a:pt x="1440" y="188"/>
                  </a:lnTo>
                  <a:lnTo>
                    <a:pt x="1412" y="209"/>
                  </a:lnTo>
                  <a:lnTo>
                    <a:pt x="1398" y="230"/>
                  </a:lnTo>
                  <a:lnTo>
                    <a:pt x="1384" y="223"/>
                  </a:lnTo>
                  <a:lnTo>
                    <a:pt x="1370" y="230"/>
                  </a:lnTo>
                  <a:lnTo>
                    <a:pt x="1349" y="223"/>
                  </a:lnTo>
                  <a:lnTo>
                    <a:pt x="1335" y="258"/>
                  </a:lnTo>
                  <a:lnTo>
                    <a:pt x="1314" y="279"/>
                  </a:lnTo>
                  <a:lnTo>
                    <a:pt x="1307" y="286"/>
                  </a:lnTo>
                  <a:lnTo>
                    <a:pt x="1217" y="292"/>
                  </a:lnTo>
                  <a:lnTo>
                    <a:pt x="1210" y="265"/>
                  </a:lnTo>
                  <a:lnTo>
                    <a:pt x="1182" y="265"/>
                  </a:lnTo>
                  <a:lnTo>
                    <a:pt x="1140" y="251"/>
                  </a:lnTo>
                  <a:lnTo>
                    <a:pt x="1078" y="286"/>
                  </a:lnTo>
                  <a:lnTo>
                    <a:pt x="1078" y="320"/>
                  </a:lnTo>
                  <a:lnTo>
                    <a:pt x="1057" y="348"/>
                  </a:lnTo>
                  <a:lnTo>
                    <a:pt x="1029" y="355"/>
                  </a:lnTo>
                  <a:lnTo>
                    <a:pt x="1071" y="446"/>
                  </a:lnTo>
                  <a:lnTo>
                    <a:pt x="1071" y="480"/>
                  </a:lnTo>
                  <a:lnTo>
                    <a:pt x="987" y="529"/>
                  </a:lnTo>
                  <a:lnTo>
                    <a:pt x="911" y="578"/>
                  </a:lnTo>
                  <a:lnTo>
                    <a:pt x="792" y="605"/>
                  </a:lnTo>
                  <a:lnTo>
                    <a:pt x="751" y="592"/>
                  </a:lnTo>
                  <a:lnTo>
                    <a:pt x="730" y="550"/>
                  </a:lnTo>
                  <a:lnTo>
                    <a:pt x="716" y="557"/>
                  </a:lnTo>
                  <a:lnTo>
                    <a:pt x="695" y="543"/>
                  </a:lnTo>
                  <a:lnTo>
                    <a:pt x="633" y="480"/>
                  </a:lnTo>
                  <a:lnTo>
                    <a:pt x="612" y="446"/>
                  </a:lnTo>
                  <a:lnTo>
                    <a:pt x="591" y="383"/>
                  </a:lnTo>
                  <a:lnTo>
                    <a:pt x="591" y="348"/>
                  </a:lnTo>
                  <a:lnTo>
                    <a:pt x="570" y="327"/>
                  </a:lnTo>
                  <a:lnTo>
                    <a:pt x="563" y="279"/>
                  </a:lnTo>
                  <a:lnTo>
                    <a:pt x="514" y="279"/>
                  </a:lnTo>
                  <a:lnTo>
                    <a:pt x="500" y="251"/>
                  </a:lnTo>
                  <a:lnTo>
                    <a:pt x="473" y="279"/>
                  </a:lnTo>
                  <a:lnTo>
                    <a:pt x="514" y="348"/>
                  </a:lnTo>
                  <a:lnTo>
                    <a:pt x="466" y="425"/>
                  </a:lnTo>
                  <a:lnTo>
                    <a:pt x="452" y="438"/>
                  </a:lnTo>
                  <a:lnTo>
                    <a:pt x="417" y="418"/>
                  </a:lnTo>
                  <a:lnTo>
                    <a:pt x="382" y="418"/>
                  </a:lnTo>
                  <a:lnTo>
                    <a:pt x="389" y="446"/>
                  </a:lnTo>
                  <a:lnTo>
                    <a:pt x="361" y="487"/>
                  </a:lnTo>
                  <a:lnTo>
                    <a:pt x="340" y="494"/>
                  </a:lnTo>
                  <a:lnTo>
                    <a:pt x="264" y="515"/>
                  </a:lnTo>
                  <a:lnTo>
                    <a:pt x="237" y="508"/>
                  </a:lnTo>
                  <a:lnTo>
                    <a:pt x="174" y="585"/>
                  </a:lnTo>
                  <a:lnTo>
                    <a:pt x="167" y="605"/>
                  </a:lnTo>
                  <a:lnTo>
                    <a:pt x="161" y="613"/>
                  </a:lnTo>
                  <a:lnTo>
                    <a:pt x="112" y="619"/>
                  </a:lnTo>
                  <a:lnTo>
                    <a:pt x="112" y="626"/>
                  </a:lnTo>
                  <a:lnTo>
                    <a:pt x="161" y="626"/>
                  </a:lnTo>
                  <a:lnTo>
                    <a:pt x="133" y="640"/>
                  </a:lnTo>
                  <a:lnTo>
                    <a:pt x="133" y="668"/>
                  </a:lnTo>
                  <a:lnTo>
                    <a:pt x="133" y="675"/>
                  </a:lnTo>
                  <a:lnTo>
                    <a:pt x="112" y="703"/>
                  </a:lnTo>
                  <a:lnTo>
                    <a:pt x="112" y="717"/>
                  </a:lnTo>
                  <a:lnTo>
                    <a:pt x="105" y="780"/>
                  </a:lnTo>
                  <a:lnTo>
                    <a:pt x="91" y="814"/>
                  </a:lnTo>
                  <a:lnTo>
                    <a:pt x="56" y="856"/>
                  </a:lnTo>
                  <a:lnTo>
                    <a:pt x="70" y="877"/>
                  </a:lnTo>
                  <a:lnTo>
                    <a:pt x="63" y="884"/>
                  </a:lnTo>
                  <a:lnTo>
                    <a:pt x="98" y="939"/>
                  </a:lnTo>
                  <a:lnTo>
                    <a:pt x="63" y="988"/>
                  </a:lnTo>
                  <a:lnTo>
                    <a:pt x="63" y="1037"/>
                  </a:lnTo>
                  <a:lnTo>
                    <a:pt x="14" y="1086"/>
                  </a:lnTo>
                  <a:lnTo>
                    <a:pt x="28" y="1065"/>
                  </a:lnTo>
                  <a:lnTo>
                    <a:pt x="0" y="1099"/>
                  </a:lnTo>
                  <a:lnTo>
                    <a:pt x="7" y="1134"/>
                  </a:lnTo>
                  <a:lnTo>
                    <a:pt x="7" y="1127"/>
                  </a:lnTo>
                  <a:lnTo>
                    <a:pt x="28" y="1134"/>
                  </a:lnTo>
                  <a:lnTo>
                    <a:pt x="63" y="1204"/>
                  </a:lnTo>
                  <a:lnTo>
                    <a:pt x="63" y="1259"/>
                  </a:lnTo>
                  <a:lnTo>
                    <a:pt x="63" y="1294"/>
                  </a:lnTo>
                  <a:lnTo>
                    <a:pt x="161" y="1405"/>
                  </a:lnTo>
                  <a:lnTo>
                    <a:pt x="230" y="1405"/>
                  </a:lnTo>
                  <a:lnTo>
                    <a:pt x="306" y="1461"/>
                  </a:lnTo>
                  <a:lnTo>
                    <a:pt x="361" y="1572"/>
                  </a:lnTo>
                  <a:lnTo>
                    <a:pt x="368" y="1593"/>
                  </a:lnTo>
                  <a:lnTo>
                    <a:pt x="417" y="1628"/>
                  </a:lnTo>
                  <a:lnTo>
                    <a:pt x="556" y="1586"/>
                  </a:lnTo>
                  <a:lnTo>
                    <a:pt x="751" y="1586"/>
                  </a:lnTo>
                  <a:lnTo>
                    <a:pt x="779" y="1593"/>
                  </a:lnTo>
                  <a:lnTo>
                    <a:pt x="792" y="1593"/>
                  </a:lnTo>
                  <a:lnTo>
                    <a:pt x="883" y="1628"/>
                  </a:lnTo>
                  <a:lnTo>
                    <a:pt x="925" y="1670"/>
                  </a:lnTo>
                  <a:lnTo>
                    <a:pt x="959" y="1760"/>
                  </a:lnTo>
                  <a:lnTo>
                    <a:pt x="987" y="1767"/>
                  </a:lnTo>
                  <a:lnTo>
                    <a:pt x="1022" y="1760"/>
                  </a:lnTo>
                  <a:lnTo>
                    <a:pt x="1113" y="1760"/>
                  </a:lnTo>
                  <a:lnTo>
                    <a:pt x="1175" y="1767"/>
                  </a:lnTo>
                  <a:lnTo>
                    <a:pt x="1238" y="1788"/>
                  </a:lnTo>
                  <a:lnTo>
                    <a:pt x="1273" y="1837"/>
                  </a:lnTo>
                  <a:lnTo>
                    <a:pt x="1314" y="1872"/>
                  </a:lnTo>
                  <a:lnTo>
                    <a:pt x="1384" y="1969"/>
                  </a:lnTo>
                  <a:lnTo>
                    <a:pt x="1384" y="1990"/>
                  </a:lnTo>
                  <a:lnTo>
                    <a:pt x="1405" y="1997"/>
                  </a:lnTo>
                  <a:lnTo>
                    <a:pt x="1419" y="1997"/>
                  </a:lnTo>
                  <a:lnTo>
                    <a:pt x="1453" y="2025"/>
                  </a:lnTo>
                  <a:lnTo>
                    <a:pt x="1488" y="2059"/>
                  </a:lnTo>
                  <a:lnTo>
                    <a:pt x="1537" y="2087"/>
                  </a:lnTo>
                  <a:lnTo>
                    <a:pt x="1627" y="2150"/>
                  </a:lnTo>
                  <a:lnTo>
                    <a:pt x="1662" y="2192"/>
                  </a:lnTo>
                  <a:lnTo>
                    <a:pt x="1704" y="2212"/>
                  </a:lnTo>
                  <a:lnTo>
                    <a:pt x="1746" y="2219"/>
                  </a:lnTo>
                  <a:lnTo>
                    <a:pt x="1794" y="2219"/>
                  </a:lnTo>
                  <a:lnTo>
                    <a:pt x="1815" y="2233"/>
                  </a:lnTo>
                  <a:lnTo>
                    <a:pt x="1836" y="2219"/>
                  </a:lnTo>
                  <a:lnTo>
                    <a:pt x="1857" y="2226"/>
                  </a:lnTo>
                  <a:lnTo>
                    <a:pt x="1913" y="2282"/>
                  </a:lnTo>
                  <a:lnTo>
                    <a:pt x="1968" y="2345"/>
                  </a:lnTo>
                  <a:lnTo>
                    <a:pt x="2024" y="2393"/>
                  </a:lnTo>
                  <a:lnTo>
                    <a:pt x="2038" y="2428"/>
                  </a:lnTo>
                  <a:lnTo>
                    <a:pt x="2156" y="2498"/>
                  </a:lnTo>
                  <a:lnTo>
                    <a:pt x="2198" y="2539"/>
                  </a:lnTo>
                  <a:lnTo>
                    <a:pt x="2302" y="2546"/>
                  </a:lnTo>
                  <a:lnTo>
                    <a:pt x="2316" y="2553"/>
                  </a:lnTo>
                  <a:lnTo>
                    <a:pt x="2358" y="2595"/>
                  </a:lnTo>
                  <a:lnTo>
                    <a:pt x="2393" y="2637"/>
                  </a:lnTo>
                  <a:lnTo>
                    <a:pt x="2490" y="2651"/>
                  </a:lnTo>
                  <a:lnTo>
                    <a:pt x="2504" y="2651"/>
                  </a:lnTo>
                  <a:lnTo>
                    <a:pt x="2532" y="2616"/>
                  </a:lnTo>
                  <a:lnTo>
                    <a:pt x="2650" y="2623"/>
                  </a:lnTo>
                  <a:lnTo>
                    <a:pt x="2747" y="2616"/>
                  </a:lnTo>
                  <a:lnTo>
                    <a:pt x="2782" y="2623"/>
                  </a:lnTo>
                  <a:lnTo>
                    <a:pt x="2928" y="2679"/>
                  </a:lnTo>
                  <a:lnTo>
                    <a:pt x="3053" y="2755"/>
                  </a:lnTo>
                  <a:lnTo>
                    <a:pt x="3144" y="284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8" name="Freeform 67"/>
            <p:cNvSpPr>
              <a:spLocks noChangeArrowheads="1"/>
            </p:cNvSpPr>
            <p:nvPr/>
          </p:nvSpPr>
          <p:spPr bwMode="auto">
            <a:xfrm>
              <a:off x="19523469" y="12138291"/>
              <a:ext cx="6214" cy="4142"/>
            </a:xfrm>
            <a:custGeom>
              <a:avLst/>
              <a:gdLst>
                <a:gd name="T0" fmla="*/ 0 w 15"/>
                <a:gd name="T1" fmla="*/ 0 h 8"/>
                <a:gd name="T2" fmla="*/ 7 w 15"/>
                <a:gd name="T3" fmla="*/ 0 h 8"/>
                <a:gd name="T4" fmla="*/ 14 w 15"/>
                <a:gd name="T5" fmla="*/ 0 h 8"/>
                <a:gd name="T6" fmla="*/ 14 w 15"/>
                <a:gd name="T7" fmla="*/ 7 h 8"/>
                <a:gd name="T8" fmla="*/ 7 w 15"/>
                <a:gd name="T9" fmla="*/ 7 h 8"/>
                <a:gd name="T10" fmla="*/ 0 w 15"/>
                <a:gd name="T11" fmla="*/ 7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7" y="0"/>
                  </a:lnTo>
                  <a:lnTo>
                    <a:pt x="14" y="0"/>
                  </a:lnTo>
                  <a:lnTo>
                    <a:pt x="14" y="7"/>
                  </a:lnTo>
                  <a:lnTo>
                    <a:pt x="7" y="7"/>
                  </a:lnTo>
                  <a:lnTo>
                    <a:pt x="0" y="7"/>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9" name="Freeform 68"/>
            <p:cNvSpPr>
              <a:spLocks noChangeArrowheads="1"/>
            </p:cNvSpPr>
            <p:nvPr/>
          </p:nvSpPr>
          <p:spPr bwMode="auto">
            <a:xfrm>
              <a:off x="17154120" y="13078636"/>
              <a:ext cx="95271" cy="105634"/>
            </a:xfrm>
            <a:custGeom>
              <a:avLst/>
              <a:gdLst>
                <a:gd name="T0" fmla="*/ 0 w 203"/>
                <a:gd name="T1" fmla="*/ 77 h 224"/>
                <a:gd name="T2" fmla="*/ 42 w 203"/>
                <a:gd name="T3" fmla="*/ 139 h 224"/>
                <a:gd name="T4" fmla="*/ 77 w 203"/>
                <a:gd name="T5" fmla="*/ 188 h 224"/>
                <a:gd name="T6" fmla="*/ 98 w 203"/>
                <a:gd name="T7" fmla="*/ 209 h 224"/>
                <a:gd name="T8" fmla="*/ 167 w 203"/>
                <a:gd name="T9" fmla="*/ 223 h 224"/>
                <a:gd name="T10" fmla="*/ 202 w 203"/>
                <a:gd name="T11" fmla="*/ 188 h 224"/>
                <a:gd name="T12" fmla="*/ 202 w 203"/>
                <a:gd name="T13" fmla="*/ 98 h 224"/>
                <a:gd name="T14" fmla="*/ 195 w 203"/>
                <a:gd name="T15" fmla="*/ 77 h 224"/>
                <a:gd name="T16" fmla="*/ 126 w 203"/>
                <a:gd name="T17" fmla="*/ 28 h 224"/>
                <a:gd name="T18" fmla="*/ 112 w 203"/>
                <a:gd name="T19" fmla="*/ 35 h 224"/>
                <a:gd name="T20" fmla="*/ 77 w 203"/>
                <a:gd name="T21" fmla="*/ 21 h 224"/>
                <a:gd name="T22" fmla="*/ 35 w 203"/>
                <a:gd name="T23" fmla="*/ 0 h 224"/>
                <a:gd name="T24" fmla="*/ 15 w 203"/>
                <a:gd name="T25" fmla="*/ 7 h 224"/>
                <a:gd name="T26" fmla="*/ 0 w 203"/>
                <a:gd name="T27"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24">
                  <a:moveTo>
                    <a:pt x="0" y="77"/>
                  </a:moveTo>
                  <a:lnTo>
                    <a:pt x="42" y="139"/>
                  </a:lnTo>
                  <a:lnTo>
                    <a:pt x="77" y="188"/>
                  </a:lnTo>
                  <a:lnTo>
                    <a:pt x="98" y="209"/>
                  </a:lnTo>
                  <a:lnTo>
                    <a:pt x="167" y="223"/>
                  </a:lnTo>
                  <a:lnTo>
                    <a:pt x="202" y="188"/>
                  </a:lnTo>
                  <a:lnTo>
                    <a:pt x="202" y="98"/>
                  </a:lnTo>
                  <a:lnTo>
                    <a:pt x="195" y="77"/>
                  </a:lnTo>
                  <a:lnTo>
                    <a:pt x="126" y="28"/>
                  </a:lnTo>
                  <a:lnTo>
                    <a:pt x="112" y="35"/>
                  </a:lnTo>
                  <a:lnTo>
                    <a:pt x="77" y="21"/>
                  </a:lnTo>
                  <a:lnTo>
                    <a:pt x="35" y="0"/>
                  </a:lnTo>
                  <a:lnTo>
                    <a:pt x="15" y="7"/>
                  </a:lnTo>
                  <a:lnTo>
                    <a:pt x="0" y="7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0" name="Freeform 69"/>
            <p:cNvSpPr>
              <a:spLocks noChangeArrowheads="1"/>
            </p:cNvSpPr>
            <p:nvPr/>
          </p:nvSpPr>
          <p:spPr bwMode="auto">
            <a:xfrm>
              <a:off x="19450980" y="11347074"/>
              <a:ext cx="62133" cy="82850"/>
            </a:xfrm>
            <a:custGeom>
              <a:avLst/>
              <a:gdLst>
                <a:gd name="T0" fmla="*/ 56 w 133"/>
                <a:gd name="T1" fmla="*/ 139 h 175"/>
                <a:gd name="T2" fmla="*/ 84 w 133"/>
                <a:gd name="T3" fmla="*/ 174 h 175"/>
                <a:gd name="T4" fmla="*/ 104 w 133"/>
                <a:gd name="T5" fmla="*/ 153 h 175"/>
                <a:gd name="T6" fmla="*/ 98 w 133"/>
                <a:gd name="T7" fmla="*/ 105 h 175"/>
                <a:gd name="T8" fmla="*/ 132 w 133"/>
                <a:gd name="T9" fmla="*/ 84 h 175"/>
                <a:gd name="T10" fmla="*/ 104 w 133"/>
                <a:gd name="T11" fmla="*/ 77 h 175"/>
                <a:gd name="T12" fmla="*/ 98 w 133"/>
                <a:gd name="T13" fmla="*/ 0 h 175"/>
                <a:gd name="T14" fmla="*/ 28 w 133"/>
                <a:gd name="T15" fmla="*/ 7 h 175"/>
                <a:gd name="T16" fmla="*/ 0 w 133"/>
                <a:gd name="T17" fmla="*/ 70 h 175"/>
                <a:gd name="T18" fmla="*/ 21 w 133"/>
                <a:gd name="T19" fmla="*/ 119 h 175"/>
                <a:gd name="T20" fmla="*/ 35 w 133"/>
                <a:gd name="T21" fmla="*/ 132 h 175"/>
                <a:gd name="T22" fmla="*/ 56 w 133"/>
                <a:gd name="T23" fmla="*/ 13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75">
                  <a:moveTo>
                    <a:pt x="56" y="139"/>
                  </a:moveTo>
                  <a:lnTo>
                    <a:pt x="84" y="174"/>
                  </a:lnTo>
                  <a:lnTo>
                    <a:pt x="104" y="153"/>
                  </a:lnTo>
                  <a:lnTo>
                    <a:pt x="98" y="105"/>
                  </a:lnTo>
                  <a:lnTo>
                    <a:pt x="132" y="84"/>
                  </a:lnTo>
                  <a:lnTo>
                    <a:pt x="104" y="77"/>
                  </a:lnTo>
                  <a:lnTo>
                    <a:pt x="98" y="0"/>
                  </a:lnTo>
                  <a:lnTo>
                    <a:pt x="28" y="7"/>
                  </a:lnTo>
                  <a:lnTo>
                    <a:pt x="0" y="70"/>
                  </a:lnTo>
                  <a:lnTo>
                    <a:pt x="21" y="119"/>
                  </a:lnTo>
                  <a:lnTo>
                    <a:pt x="35" y="132"/>
                  </a:lnTo>
                  <a:lnTo>
                    <a:pt x="56" y="139"/>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1" name="Freeform 70"/>
            <p:cNvSpPr>
              <a:spLocks noChangeArrowheads="1"/>
            </p:cNvSpPr>
            <p:nvPr/>
          </p:nvSpPr>
          <p:spPr bwMode="auto">
            <a:xfrm>
              <a:off x="19372278" y="11284937"/>
              <a:ext cx="60062" cy="49710"/>
            </a:xfrm>
            <a:custGeom>
              <a:avLst/>
              <a:gdLst>
                <a:gd name="T0" fmla="*/ 84 w 126"/>
                <a:gd name="T1" fmla="*/ 91 h 105"/>
                <a:gd name="T2" fmla="*/ 0 w 126"/>
                <a:gd name="T3" fmla="*/ 42 h 105"/>
                <a:gd name="T4" fmla="*/ 0 w 126"/>
                <a:gd name="T5" fmla="*/ 35 h 105"/>
                <a:gd name="T6" fmla="*/ 21 w 126"/>
                <a:gd name="T7" fmla="*/ 0 h 105"/>
                <a:gd name="T8" fmla="*/ 125 w 126"/>
                <a:gd name="T9" fmla="*/ 7 h 105"/>
                <a:gd name="T10" fmla="*/ 125 w 126"/>
                <a:gd name="T11" fmla="*/ 49 h 105"/>
                <a:gd name="T12" fmla="*/ 125 w 126"/>
                <a:gd name="T13" fmla="*/ 104 h 105"/>
                <a:gd name="T14" fmla="*/ 84 w 126"/>
                <a:gd name="T15" fmla="*/ 91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05">
                  <a:moveTo>
                    <a:pt x="84" y="91"/>
                  </a:moveTo>
                  <a:lnTo>
                    <a:pt x="0" y="42"/>
                  </a:lnTo>
                  <a:lnTo>
                    <a:pt x="0" y="35"/>
                  </a:lnTo>
                  <a:lnTo>
                    <a:pt x="21" y="0"/>
                  </a:lnTo>
                  <a:lnTo>
                    <a:pt x="125" y="7"/>
                  </a:lnTo>
                  <a:lnTo>
                    <a:pt x="125" y="49"/>
                  </a:lnTo>
                  <a:lnTo>
                    <a:pt x="125" y="104"/>
                  </a:lnTo>
                  <a:lnTo>
                    <a:pt x="84" y="9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2" name="Freeform 71"/>
            <p:cNvSpPr>
              <a:spLocks noChangeArrowheads="1"/>
            </p:cNvSpPr>
            <p:nvPr/>
          </p:nvSpPr>
          <p:spPr bwMode="auto">
            <a:xfrm>
              <a:off x="19482045" y="11442353"/>
              <a:ext cx="49707" cy="62137"/>
            </a:xfrm>
            <a:custGeom>
              <a:avLst/>
              <a:gdLst>
                <a:gd name="T0" fmla="*/ 83 w 105"/>
                <a:gd name="T1" fmla="*/ 42 h 133"/>
                <a:gd name="T2" fmla="*/ 104 w 105"/>
                <a:gd name="T3" fmla="*/ 97 h 133"/>
                <a:gd name="T4" fmla="*/ 104 w 105"/>
                <a:gd name="T5" fmla="*/ 132 h 133"/>
                <a:gd name="T6" fmla="*/ 62 w 105"/>
                <a:gd name="T7" fmla="*/ 132 h 133"/>
                <a:gd name="T8" fmla="*/ 27 w 105"/>
                <a:gd name="T9" fmla="*/ 97 h 133"/>
                <a:gd name="T10" fmla="*/ 0 w 105"/>
                <a:gd name="T11" fmla="*/ 63 h 133"/>
                <a:gd name="T12" fmla="*/ 21 w 105"/>
                <a:gd name="T13" fmla="*/ 28 h 133"/>
                <a:gd name="T14" fmla="*/ 27 w 105"/>
                <a:gd name="T15" fmla="*/ 14 h 133"/>
                <a:gd name="T16" fmla="*/ 35 w 105"/>
                <a:gd name="T17" fmla="*/ 0 h 133"/>
                <a:gd name="T18" fmla="*/ 55 w 105"/>
                <a:gd name="T19" fmla="*/ 14 h 133"/>
                <a:gd name="T20" fmla="*/ 35 w 105"/>
                <a:gd name="T21" fmla="*/ 28 h 133"/>
                <a:gd name="T22" fmla="*/ 69 w 105"/>
                <a:gd name="T23" fmla="*/ 49 h 133"/>
                <a:gd name="T24" fmla="*/ 83 w 105"/>
                <a:gd name="T25" fmla="*/ 4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3">
                  <a:moveTo>
                    <a:pt x="83" y="42"/>
                  </a:moveTo>
                  <a:lnTo>
                    <a:pt x="104" y="97"/>
                  </a:lnTo>
                  <a:lnTo>
                    <a:pt x="104" y="132"/>
                  </a:lnTo>
                  <a:lnTo>
                    <a:pt x="62" y="132"/>
                  </a:lnTo>
                  <a:lnTo>
                    <a:pt x="27" y="97"/>
                  </a:lnTo>
                  <a:lnTo>
                    <a:pt x="0" y="63"/>
                  </a:lnTo>
                  <a:lnTo>
                    <a:pt x="21" y="28"/>
                  </a:lnTo>
                  <a:lnTo>
                    <a:pt x="27" y="14"/>
                  </a:lnTo>
                  <a:lnTo>
                    <a:pt x="35" y="0"/>
                  </a:lnTo>
                  <a:lnTo>
                    <a:pt x="55" y="14"/>
                  </a:lnTo>
                  <a:lnTo>
                    <a:pt x="35" y="28"/>
                  </a:lnTo>
                  <a:lnTo>
                    <a:pt x="69" y="49"/>
                  </a:lnTo>
                  <a:lnTo>
                    <a:pt x="83" y="42"/>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3" name="Freeform 72"/>
            <p:cNvSpPr>
              <a:spLocks noChangeArrowheads="1"/>
            </p:cNvSpPr>
            <p:nvPr/>
          </p:nvSpPr>
          <p:spPr bwMode="auto">
            <a:xfrm>
              <a:off x="17423364" y="11935308"/>
              <a:ext cx="72489" cy="49710"/>
            </a:xfrm>
            <a:custGeom>
              <a:avLst/>
              <a:gdLst>
                <a:gd name="T0" fmla="*/ 146 w 154"/>
                <a:gd name="T1" fmla="*/ 98 h 106"/>
                <a:gd name="T2" fmla="*/ 153 w 154"/>
                <a:gd name="T3" fmla="*/ 49 h 106"/>
                <a:gd name="T4" fmla="*/ 125 w 154"/>
                <a:gd name="T5" fmla="*/ 42 h 106"/>
                <a:gd name="T6" fmla="*/ 97 w 154"/>
                <a:gd name="T7" fmla="*/ 35 h 106"/>
                <a:gd name="T8" fmla="*/ 84 w 154"/>
                <a:gd name="T9" fmla="*/ 42 h 106"/>
                <a:gd name="T10" fmla="*/ 49 w 154"/>
                <a:gd name="T11" fmla="*/ 0 h 106"/>
                <a:gd name="T12" fmla="*/ 21 w 154"/>
                <a:gd name="T13" fmla="*/ 8 h 106"/>
                <a:gd name="T14" fmla="*/ 0 w 154"/>
                <a:gd name="T15" fmla="*/ 28 h 106"/>
                <a:gd name="T16" fmla="*/ 0 w 154"/>
                <a:gd name="T17" fmla="*/ 35 h 106"/>
                <a:gd name="T18" fmla="*/ 21 w 154"/>
                <a:gd name="T19" fmla="*/ 77 h 106"/>
                <a:gd name="T20" fmla="*/ 77 w 154"/>
                <a:gd name="T21" fmla="*/ 70 h 106"/>
                <a:gd name="T22" fmla="*/ 77 w 154"/>
                <a:gd name="T23" fmla="*/ 77 h 106"/>
                <a:gd name="T24" fmla="*/ 97 w 154"/>
                <a:gd name="T25" fmla="*/ 70 h 106"/>
                <a:gd name="T26" fmla="*/ 132 w 154"/>
                <a:gd name="T27" fmla="*/ 105 h 106"/>
                <a:gd name="T28" fmla="*/ 146 w 154"/>
                <a:gd name="T29" fmla="*/ 9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106">
                  <a:moveTo>
                    <a:pt x="146" y="98"/>
                  </a:moveTo>
                  <a:lnTo>
                    <a:pt x="153" y="49"/>
                  </a:lnTo>
                  <a:lnTo>
                    <a:pt x="125" y="42"/>
                  </a:lnTo>
                  <a:lnTo>
                    <a:pt x="97" y="35"/>
                  </a:lnTo>
                  <a:lnTo>
                    <a:pt x="84" y="42"/>
                  </a:lnTo>
                  <a:lnTo>
                    <a:pt x="49" y="0"/>
                  </a:lnTo>
                  <a:lnTo>
                    <a:pt x="21" y="8"/>
                  </a:lnTo>
                  <a:lnTo>
                    <a:pt x="0" y="28"/>
                  </a:lnTo>
                  <a:lnTo>
                    <a:pt x="0" y="35"/>
                  </a:lnTo>
                  <a:lnTo>
                    <a:pt x="21" y="77"/>
                  </a:lnTo>
                  <a:lnTo>
                    <a:pt x="77" y="70"/>
                  </a:lnTo>
                  <a:lnTo>
                    <a:pt x="77" y="77"/>
                  </a:lnTo>
                  <a:lnTo>
                    <a:pt x="97" y="70"/>
                  </a:lnTo>
                  <a:lnTo>
                    <a:pt x="132" y="105"/>
                  </a:lnTo>
                  <a:lnTo>
                    <a:pt x="146" y="9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4" name="Freeform 33"/>
            <p:cNvSpPr>
              <a:spLocks noChangeArrowheads="1"/>
            </p:cNvSpPr>
            <p:nvPr/>
          </p:nvSpPr>
          <p:spPr bwMode="auto">
            <a:xfrm>
              <a:off x="17236964" y="11889742"/>
              <a:ext cx="45565" cy="45567"/>
            </a:xfrm>
            <a:custGeom>
              <a:avLst/>
              <a:gdLst>
                <a:gd name="T0" fmla="*/ 55 w 98"/>
                <a:gd name="T1" fmla="*/ 0 h 98"/>
                <a:gd name="T2" fmla="*/ 62 w 98"/>
                <a:gd name="T3" fmla="*/ 42 h 98"/>
                <a:gd name="T4" fmla="*/ 90 w 98"/>
                <a:gd name="T5" fmla="*/ 84 h 98"/>
                <a:gd name="T6" fmla="*/ 97 w 98"/>
                <a:gd name="T7" fmla="*/ 97 h 98"/>
                <a:gd name="T8" fmla="*/ 20 w 98"/>
                <a:gd name="T9" fmla="*/ 70 h 98"/>
                <a:gd name="T10" fmla="*/ 13 w 98"/>
                <a:gd name="T11" fmla="*/ 14 h 98"/>
                <a:gd name="T12" fmla="*/ 0 w 98"/>
                <a:gd name="T13" fmla="*/ 0 h 98"/>
                <a:gd name="T14" fmla="*/ 55 w 98"/>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8">
                  <a:moveTo>
                    <a:pt x="55" y="0"/>
                  </a:moveTo>
                  <a:lnTo>
                    <a:pt x="62" y="42"/>
                  </a:lnTo>
                  <a:lnTo>
                    <a:pt x="90" y="84"/>
                  </a:lnTo>
                  <a:lnTo>
                    <a:pt x="97" y="97"/>
                  </a:lnTo>
                  <a:lnTo>
                    <a:pt x="20" y="70"/>
                  </a:lnTo>
                  <a:lnTo>
                    <a:pt x="13" y="14"/>
                  </a:lnTo>
                  <a:lnTo>
                    <a:pt x="0" y="0"/>
                  </a:lnTo>
                  <a:lnTo>
                    <a:pt x="55"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5" name="Freeform 34"/>
            <p:cNvSpPr>
              <a:spLocks noChangeArrowheads="1"/>
            </p:cNvSpPr>
            <p:nvPr/>
          </p:nvSpPr>
          <p:spPr bwMode="auto">
            <a:xfrm>
              <a:off x="19676731" y="11050887"/>
              <a:ext cx="39352" cy="39353"/>
            </a:xfrm>
            <a:custGeom>
              <a:avLst/>
              <a:gdLst>
                <a:gd name="T0" fmla="*/ 42 w 84"/>
                <a:gd name="T1" fmla="*/ 84 h 85"/>
                <a:gd name="T2" fmla="*/ 70 w 84"/>
                <a:gd name="T3" fmla="*/ 49 h 85"/>
                <a:gd name="T4" fmla="*/ 83 w 84"/>
                <a:gd name="T5" fmla="*/ 14 h 85"/>
                <a:gd name="T6" fmla="*/ 35 w 84"/>
                <a:gd name="T7" fmla="*/ 0 h 85"/>
                <a:gd name="T8" fmla="*/ 0 w 84"/>
                <a:gd name="T9" fmla="*/ 49 h 85"/>
                <a:gd name="T10" fmla="*/ 42 w 84"/>
                <a:gd name="T11" fmla="*/ 84 h 85"/>
              </a:gdLst>
              <a:ahLst/>
              <a:cxnLst>
                <a:cxn ang="0">
                  <a:pos x="T0" y="T1"/>
                </a:cxn>
                <a:cxn ang="0">
                  <a:pos x="T2" y="T3"/>
                </a:cxn>
                <a:cxn ang="0">
                  <a:pos x="T4" y="T5"/>
                </a:cxn>
                <a:cxn ang="0">
                  <a:pos x="T6" y="T7"/>
                </a:cxn>
                <a:cxn ang="0">
                  <a:pos x="T8" y="T9"/>
                </a:cxn>
                <a:cxn ang="0">
                  <a:pos x="T10" y="T11"/>
                </a:cxn>
              </a:cxnLst>
              <a:rect l="0" t="0" r="r" b="b"/>
              <a:pathLst>
                <a:path w="84" h="85">
                  <a:moveTo>
                    <a:pt x="42" y="84"/>
                  </a:moveTo>
                  <a:lnTo>
                    <a:pt x="70" y="49"/>
                  </a:lnTo>
                  <a:lnTo>
                    <a:pt x="83" y="14"/>
                  </a:lnTo>
                  <a:lnTo>
                    <a:pt x="35" y="0"/>
                  </a:lnTo>
                  <a:lnTo>
                    <a:pt x="0" y="49"/>
                  </a:lnTo>
                  <a:lnTo>
                    <a:pt x="42" y="8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6" name="Freeform 35"/>
            <p:cNvSpPr>
              <a:spLocks noChangeArrowheads="1"/>
            </p:cNvSpPr>
            <p:nvPr/>
          </p:nvSpPr>
          <p:spPr bwMode="auto">
            <a:xfrm>
              <a:off x="18104759" y="11142022"/>
              <a:ext cx="33137" cy="31068"/>
            </a:xfrm>
            <a:custGeom>
              <a:avLst/>
              <a:gdLst>
                <a:gd name="T0" fmla="*/ 0 w 71"/>
                <a:gd name="T1" fmla="*/ 63 h 64"/>
                <a:gd name="T2" fmla="*/ 49 w 71"/>
                <a:gd name="T3" fmla="*/ 56 h 64"/>
                <a:gd name="T4" fmla="*/ 70 w 71"/>
                <a:gd name="T5" fmla="*/ 21 h 64"/>
                <a:gd name="T6" fmla="*/ 35 w 71"/>
                <a:gd name="T7" fmla="*/ 0 h 64"/>
                <a:gd name="T8" fmla="*/ 0 w 71"/>
                <a:gd name="T9" fmla="*/ 21 h 64"/>
                <a:gd name="T10" fmla="*/ 0 w 71"/>
                <a:gd name="T11" fmla="*/ 56 h 64"/>
                <a:gd name="T12" fmla="*/ 0 w 71"/>
                <a:gd name="T13" fmla="*/ 63 h 64"/>
              </a:gdLst>
              <a:ahLst/>
              <a:cxnLst>
                <a:cxn ang="0">
                  <a:pos x="T0" y="T1"/>
                </a:cxn>
                <a:cxn ang="0">
                  <a:pos x="T2" y="T3"/>
                </a:cxn>
                <a:cxn ang="0">
                  <a:pos x="T4" y="T5"/>
                </a:cxn>
                <a:cxn ang="0">
                  <a:pos x="T6" y="T7"/>
                </a:cxn>
                <a:cxn ang="0">
                  <a:pos x="T8" y="T9"/>
                </a:cxn>
                <a:cxn ang="0">
                  <a:pos x="T10" y="T11"/>
                </a:cxn>
                <a:cxn ang="0">
                  <a:pos x="T12" y="T13"/>
                </a:cxn>
              </a:cxnLst>
              <a:rect l="0" t="0" r="r" b="b"/>
              <a:pathLst>
                <a:path w="71" h="64">
                  <a:moveTo>
                    <a:pt x="0" y="63"/>
                  </a:moveTo>
                  <a:lnTo>
                    <a:pt x="49" y="56"/>
                  </a:lnTo>
                  <a:lnTo>
                    <a:pt x="70" y="21"/>
                  </a:lnTo>
                  <a:lnTo>
                    <a:pt x="35" y="0"/>
                  </a:lnTo>
                  <a:lnTo>
                    <a:pt x="0" y="21"/>
                  </a:lnTo>
                  <a:lnTo>
                    <a:pt x="0" y="56"/>
                  </a:lnTo>
                  <a:lnTo>
                    <a:pt x="0" y="63"/>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7" name="Freeform 36"/>
            <p:cNvSpPr>
              <a:spLocks noChangeArrowheads="1"/>
            </p:cNvSpPr>
            <p:nvPr/>
          </p:nvSpPr>
          <p:spPr bwMode="auto">
            <a:xfrm>
              <a:off x="19173452" y="11284937"/>
              <a:ext cx="39350" cy="26927"/>
            </a:xfrm>
            <a:custGeom>
              <a:avLst/>
              <a:gdLst>
                <a:gd name="T0" fmla="*/ 69 w 84"/>
                <a:gd name="T1" fmla="*/ 21 h 57"/>
                <a:gd name="T2" fmla="*/ 83 w 84"/>
                <a:gd name="T3" fmla="*/ 49 h 57"/>
                <a:gd name="T4" fmla="*/ 83 w 84"/>
                <a:gd name="T5" fmla="*/ 56 h 57"/>
                <a:gd name="T6" fmla="*/ 49 w 84"/>
                <a:gd name="T7" fmla="*/ 49 h 57"/>
                <a:gd name="T8" fmla="*/ 7 w 84"/>
                <a:gd name="T9" fmla="*/ 35 h 57"/>
                <a:gd name="T10" fmla="*/ 0 w 84"/>
                <a:gd name="T11" fmla="*/ 0 h 57"/>
                <a:gd name="T12" fmla="*/ 55 w 84"/>
                <a:gd name="T13" fmla="*/ 0 h 57"/>
                <a:gd name="T14" fmla="*/ 69 w 84"/>
                <a:gd name="T15" fmla="*/ 2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7">
                  <a:moveTo>
                    <a:pt x="69" y="21"/>
                  </a:moveTo>
                  <a:lnTo>
                    <a:pt x="83" y="49"/>
                  </a:lnTo>
                  <a:lnTo>
                    <a:pt x="83" y="56"/>
                  </a:lnTo>
                  <a:lnTo>
                    <a:pt x="49" y="49"/>
                  </a:lnTo>
                  <a:lnTo>
                    <a:pt x="7" y="35"/>
                  </a:lnTo>
                  <a:lnTo>
                    <a:pt x="0" y="0"/>
                  </a:lnTo>
                  <a:lnTo>
                    <a:pt x="55" y="0"/>
                  </a:lnTo>
                  <a:lnTo>
                    <a:pt x="69"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8" name="Freeform 37"/>
            <p:cNvSpPr>
              <a:spLocks noChangeArrowheads="1"/>
            </p:cNvSpPr>
            <p:nvPr/>
          </p:nvSpPr>
          <p:spPr bwMode="auto">
            <a:xfrm>
              <a:off x="17539346" y="11980875"/>
              <a:ext cx="20711" cy="62137"/>
            </a:xfrm>
            <a:custGeom>
              <a:avLst/>
              <a:gdLst>
                <a:gd name="T0" fmla="*/ 28 w 43"/>
                <a:gd name="T1" fmla="*/ 28 h 133"/>
                <a:gd name="T2" fmla="*/ 42 w 43"/>
                <a:gd name="T3" fmla="*/ 14 h 133"/>
                <a:gd name="T4" fmla="*/ 42 w 43"/>
                <a:gd name="T5" fmla="*/ 0 h 133"/>
                <a:gd name="T6" fmla="*/ 0 w 43"/>
                <a:gd name="T7" fmla="*/ 35 h 133"/>
                <a:gd name="T8" fmla="*/ 35 w 43"/>
                <a:gd name="T9" fmla="*/ 132 h 133"/>
                <a:gd name="T10" fmla="*/ 35 w 43"/>
                <a:gd name="T11" fmla="*/ 62 h 133"/>
                <a:gd name="T12" fmla="*/ 28 w 43"/>
                <a:gd name="T13" fmla="*/ 28 h 133"/>
              </a:gdLst>
              <a:ahLst/>
              <a:cxnLst>
                <a:cxn ang="0">
                  <a:pos x="T0" y="T1"/>
                </a:cxn>
                <a:cxn ang="0">
                  <a:pos x="T2" y="T3"/>
                </a:cxn>
                <a:cxn ang="0">
                  <a:pos x="T4" y="T5"/>
                </a:cxn>
                <a:cxn ang="0">
                  <a:pos x="T6" y="T7"/>
                </a:cxn>
                <a:cxn ang="0">
                  <a:pos x="T8" y="T9"/>
                </a:cxn>
                <a:cxn ang="0">
                  <a:pos x="T10" y="T11"/>
                </a:cxn>
                <a:cxn ang="0">
                  <a:pos x="T12" y="T13"/>
                </a:cxn>
              </a:cxnLst>
              <a:rect l="0" t="0" r="r" b="b"/>
              <a:pathLst>
                <a:path w="43" h="133">
                  <a:moveTo>
                    <a:pt x="28" y="28"/>
                  </a:moveTo>
                  <a:lnTo>
                    <a:pt x="42" y="14"/>
                  </a:lnTo>
                  <a:lnTo>
                    <a:pt x="42" y="0"/>
                  </a:lnTo>
                  <a:lnTo>
                    <a:pt x="0" y="35"/>
                  </a:lnTo>
                  <a:lnTo>
                    <a:pt x="35" y="132"/>
                  </a:lnTo>
                  <a:lnTo>
                    <a:pt x="35" y="62"/>
                  </a:lnTo>
                  <a:lnTo>
                    <a:pt x="28" y="2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9" name="Freeform 38"/>
            <p:cNvSpPr>
              <a:spLocks noChangeArrowheads="1"/>
            </p:cNvSpPr>
            <p:nvPr/>
          </p:nvSpPr>
          <p:spPr bwMode="auto">
            <a:xfrm>
              <a:off x="17462716" y="11860743"/>
              <a:ext cx="20711" cy="35212"/>
            </a:xfrm>
            <a:custGeom>
              <a:avLst/>
              <a:gdLst>
                <a:gd name="T0" fmla="*/ 6 w 42"/>
                <a:gd name="T1" fmla="*/ 76 h 77"/>
                <a:gd name="T2" fmla="*/ 41 w 42"/>
                <a:gd name="T3" fmla="*/ 69 h 77"/>
                <a:gd name="T4" fmla="*/ 13 w 42"/>
                <a:gd name="T5" fmla="*/ 0 h 77"/>
                <a:gd name="T6" fmla="*/ 0 w 42"/>
                <a:gd name="T7" fmla="*/ 27 h 77"/>
                <a:gd name="T8" fmla="*/ 6 w 42"/>
                <a:gd name="T9" fmla="*/ 76 h 77"/>
              </a:gdLst>
              <a:ahLst/>
              <a:cxnLst>
                <a:cxn ang="0">
                  <a:pos x="T0" y="T1"/>
                </a:cxn>
                <a:cxn ang="0">
                  <a:pos x="T2" y="T3"/>
                </a:cxn>
                <a:cxn ang="0">
                  <a:pos x="T4" y="T5"/>
                </a:cxn>
                <a:cxn ang="0">
                  <a:pos x="T6" y="T7"/>
                </a:cxn>
                <a:cxn ang="0">
                  <a:pos x="T8" y="T9"/>
                </a:cxn>
              </a:cxnLst>
              <a:rect l="0" t="0" r="r" b="b"/>
              <a:pathLst>
                <a:path w="42" h="77">
                  <a:moveTo>
                    <a:pt x="6" y="76"/>
                  </a:moveTo>
                  <a:lnTo>
                    <a:pt x="41" y="69"/>
                  </a:lnTo>
                  <a:lnTo>
                    <a:pt x="13" y="0"/>
                  </a:lnTo>
                  <a:lnTo>
                    <a:pt x="0" y="27"/>
                  </a:lnTo>
                  <a:lnTo>
                    <a:pt x="6" y="7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0" name="Freeform 39"/>
            <p:cNvSpPr>
              <a:spLocks noChangeArrowheads="1"/>
            </p:cNvSpPr>
            <p:nvPr/>
          </p:nvSpPr>
          <p:spPr bwMode="auto">
            <a:xfrm>
              <a:off x="16569126" y="14113249"/>
              <a:ext cx="31065" cy="26927"/>
            </a:xfrm>
            <a:custGeom>
              <a:avLst/>
              <a:gdLst>
                <a:gd name="T0" fmla="*/ 21 w 64"/>
                <a:gd name="T1" fmla="*/ 56 h 57"/>
                <a:gd name="T2" fmla="*/ 63 w 64"/>
                <a:gd name="T3" fmla="*/ 35 h 57"/>
                <a:gd name="T4" fmla="*/ 42 w 64"/>
                <a:gd name="T5" fmla="*/ 0 h 57"/>
                <a:gd name="T6" fmla="*/ 0 w 64"/>
                <a:gd name="T7" fmla="*/ 14 h 57"/>
                <a:gd name="T8" fmla="*/ 21 w 64"/>
                <a:gd name="T9" fmla="*/ 56 h 57"/>
              </a:gdLst>
              <a:ahLst/>
              <a:cxnLst>
                <a:cxn ang="0">
                  <a:pos x="T0" y="T1"/>
                </a:cxn>
                <a:cxn ang="0">
                  <a:pos x="T2" y="T3"/>
                </a:cxn>
                <a:cxn ang="0">
                  <a:pos x="T4" y="T5"/>
                </a:cxn>
                <a:cxn ang="0">
                  <a:pos x="T6" y="T7"/>
                </a:cxn>
                <a:cxn ang="0">
                  <a:pos x="T8" y="T9"/>
                </a:cxn>
              </a:cxnLst>
              <a:rect l="0" t="0" r="r" b="b"/>
              <a:pathLst>
                <a:path w="64" h="57">
                  <a:moveTo>
                    <a:pt x="21" y="56"/>
                  </a:moveTo>
                  <a:lnTo>
                    <a:pt x="63" y="35"/>
                  </a:lnTo>
                  <a:lnTo>
                    <a:pt x="42" y="0"/>
                  </a:lnTo>
                  <a:lnTo>
                    <a:pt x="0" y="14"/>
                  </a:lnTo>
                  <a:lnTo>
                    <a:pt x="21"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1" name="Freeform 40"/>
            <p:cNvSpPr>
              <a:spLocks noChangeArrowheads="1"/>
            </p:cNvSpPr>
            <p:nvPr/>
          </p:nvSpPr>
          <p:spPr bwMode="auto">
            <a:xfrm>
              <a:off x="19020190" y="11311865"/>
              <a:ext cx="16569" cy="26926"/>
            </a:xfrm>
            <a:custGeom>
              <a:avLst/>
              <a:gdLst>
                <a:gd name="T0" fmla="*/ 28 w 35"/>
                <a:gd name="T1" fmla="*/ 56 h 57"/>
                <a:gd name="T2" fmla="*/ 34 w 35"/>
                <a:gd name="T3" fmla="*/ 0 h 57"/>
                <a:gd name="T4" fmla="*/ 0 w 35"/>
                <a:gd name="T5" fmla="*/ 21 h 57"/>
                <a:gd name="T6" fmla="*/ 7 w 35"/>
                <a:gd name="T7" fmla="*/ 56 h 57"/>
                <a:gd name="T8" fmla="*/ 28 w 35"/>
                <a:gd name="T9" fmla="*/ 56 h 57"/>
              </a:gdLst>
              <a:ahLst/>
              <a:cxnLst>
                <a:cxn ang="0">
                  <a:pos x="T0" y="T1"/>
                </a:cxn>
                <a:cxn ang="0">
                  <a:pos x="T2" y="T3"/>
                </a:cxn>
                <a:cxn ang="0">
                  <a:pos x="T4" y="T5"/>
                </a:cxn>
                <a:cxn ang="0">
                  <a:pos x="T6" y="T7"/>
                </a:cxn>
                <a:cxn ang="0">
                  <a:pos x="T8" y="T9"/>
                </a:cxn>
              </a:cxnLst>
              <a:rect l="0" t="0" r="r" b="b"/>
              <a:pathLst>
                <a:path w="35" h="57">
                  <a:moveTo>
                    <a:pt x="28" y="56"/>
                  </a:moveTo>
                  <a:lnTo>
                    <a:pt x="34" y="0"/>
                  </a:lnTo>
                  <a:lnTo>
                    <a:pt x="0" y="21"/>
                  </a:lnTo>
                  <a:lnTo>
                    <a:pt x="7" y="56"/>
                  </a:lnTo>
                  <a:lnTo>
                    <a:pt x="28"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2" name="Freeform 41"/>
            <p:cNvSpPr>
              <a:spLocks noChangeArrowheads="1"/>
            </p:cNvSpPr>
            <p:nvPr/>
          </p:nvSpPr>
          <p:spPr bwMode="auto">
            <a:xfrm>
              <a:off x="19575247" y="11220729"/>
              <a:ext cx="14497" cy="22783"/>
            </a:xfrm>
            <a:custGeom>
              <a:avLst/>
              <a:gdLst>
                <a:gd name="T0" fmla="*/ 0 w 29"/>
                <a:gd name="T1" fmla="*/ 0 h 50"/>
                <a:gd name="T2" fmla="*/ 28 w 29"/>
                <a:gd name="T3" fmla="*/ 0 h 50"/>
                <a:gd name="T4" fmla="*/ 21 w 29"/>
                <a:gd name="T5" fmla="*/ 28 h 50"/>
                <a:gd name="T6" fmla="*/ 0 w 29"/>
                <a:gd name="T7" fmla="*/ 49 h 50"/>
                <a:gd name="T8" fmla="*/ 0 w 29"/>
                <a:gd name="T9" fmla="*/ 0 h 50"/>
              </a:gdLst>
              <a:ahLst/>
              <a:cxnLst>
                <a:cxn ang="0">
                  <a:pos x="T0" y="T1"/>
                </a:cxn>
                <a:cxn ang="0">
                  <a:pos x="T2" y="T3"/>
                </a:cxn>
                <a:cxn ang="0">
                  <a:pos x="T4" y="T5"/>
                </a:cxn>
                <a:cxn ang="0">
                  <a:pos x="T6" y="T7"/>
                </a:cxn>
                <a:cxn ang="0">
                  <a:pos x="T8" y="T9"/>
                </a:cxn>
              </a:cxnLst>
              <a:rect l="0" t="0" r="r" b="b"/>
              <a:pathLst>
                <a:path w="29" h="50">
                  <a:moveTo>
                    <a:pt x="0" y="0"/>
                  </a:moveTo>
                  <a:lnTo>
                    <a:pt x="28" y="0"/>
                  </a:lnTo>
                  <a:lnTo>
                    <a:pt x="21" y="28"/>
                  </a:lnTo>
                  <a:lnTo>
                    <a:pt x="0" y="49"/>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3" name="Freeform 42"/>
            <p:cNvSpPr>
              <a:spLocks noChangeArrowheads="1"/>
            </p:cNvSpPr>
            <p:nvPr/>
          </p:nvSpPr>
          <p:spPr bwMode="auto">
            <a:xfrm>
              <a:off x="17570413" y="12018159"/>
              <a:ext cx="4142" cy="4142"/>
            </a:xfrm>
            <a:custGeom>
              <a:avLst/>
              <a:gdLst>
                <a:gd name="T0" fmla="*/ 0 w 8"/>
                <a:gd name="T1" fmla="*/ 0 h 8"/>
                <a:gd name="T2" fmla="*/ 7 w 8"/>
                <a:gd name="T3" fmla="*/ 7 h 8"/>
                <a:gd name="T4" fmla="*/ 0 w 8"/>
                <a:gd name="T5" fmla="*/ 7 h 8"/>
                <a:gd name="T6" fmla="*/ 0 w 8"/>
                <a:gd name="T7" fmla="*/ 0 h 8"/>
              </a:gdLst>
              <a:ahLst/>
              <a:cxnLst>
                <a:cxn ang="0">
                  <a:pos x="T0" y="T1"/>
                </a:cxn>
                <a:cxn ang="0">
                  <a:pos x="T2" y="T3"/>
                </a:cxn>
                <a:cxn ang="0">
                  <a:pos x="T4" y="T5"/>
                </a:cxn>
                <a:cxn ang="0">
                  <a:pos x="T6" y="T7"/>
                </a:cxn>
              </a:cxnLst>
              <a:rect l="0" t="0" r="r" b="b"/>
              <a:pathLst>
                <a:path w="8" h="8">
                  <a:moveTo>
                    <a:pt x="0" y="0"/>
                  </a:moveTo>
                  <a:lnTo>
                    <a:pt x="7" y="7"/>
                  </a:lnTo>
                  <a:lnTo>
                    <a:pt x="0" y="7"/>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4" name="Freeform 43"/>
            <p:cNvSpPr>
              <a:spLocks noChangeArrowheads="1"/>
            </p:cNvSpPr>
            <p:nvPr/>
          </p:nvSpPr>
          <p:spPr bwMode="auto">
            <a:xfrm>
              <a:off x="17560057" y="12001589"/>
              <a:ext cx="10356" cy="4142"/>
            </a:xfrm>
            <a:custGeom>
              <a:avLst/>
              <a:gdLst>
                <a:gd name="T0" fmla="*/ 0 w 22"/>
                <a:gd name="T1" fmla="*/ 0 h 8"/>
                <a:gd name="T2" fmla="*/ 21 w 22"/>
                <a:gd name="T3" fmla="*/ 7 h 8"/>
                <a:gd name="T4" fmla="*/ 0 w 22"/>
                <a:gd name="T5" fmla="*/ 0 h 8"/>
              </a:gdLst>
              <a:ahLst/>
              <a:cxnLst>
                <a:cxn ang="0">
                  <a:pos x="T0" y="T1"/>
                </a:cxn>
                <a:cxn ang="0">
                  <a:pos x="T2" y="T3"/>
                </a:cxn>
                <a:cxn ang="0">
                  <a:pos x="T4" y="T5"/>
                </a:cxn>
              </a:cxnLst>
              <a:rect l="0" t="0" r="r" b="b"/>
              <a:pathLst>
                <a:path w="22" h="8">
                  <a:moveTo>
                    <a:pt x="0" y="0"/>
                  </a:moveTo>
                  <a:lnTo>
                    <a:pt x="21" y="7"/>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5" name="Freeform 44"/>
            <p:cNvSpPr>
              <a:spLocks noChangeArrowheads="1"/>
            </p:cNvSpPr>
            <p:nvPr/>
          </p:nvSpPr>
          <p:spPr bwMode="auto">
            <a:xfrm>
              <a:off x="19643593" y="13233980"/>
              <a:ext cx="4142" cy="4142"/>
            </a:xfrm>
            <a:custGeom>
              <a:avLst/>
              <a:gdLst>
                <a:gd name="T0" fmla="*/ 0 w 7"/>
                <a:gd name="T1" fmla="*/ 7 h 8"/>
                <a:gd name="T2" fmla="*/ 6 w 7"/>
                <a:gd name="T3" fmla="*/ 7 h 8"/>
                <a:gd name="T4" fmla="*/ 0 w 7"/>
                <a:gd name="T5" fmla="*/ 0 h 8"/>
                <a:gd name="T6" fmla="*/ 0 w 7"/>
                <a:gd name="T7" fmla="*/ 7 h 8"/>
              </a:gdLst>
              <a:ahLst/>
              <a:cxnLst>
                <a:cxn ang="0">
                  <a:pos x="T0" y="T1"/>
                </a:cxn>
                <a:cxn ang="0">
                  <a:pos x="T2" y="T3"/>
                </a:cxn>
                <a:cxn ang="0">
                  <a:pos x="T4" y="T5"/>
                </a:cxn>
                <a:cxn ang="0">
                  <a:pos x="T6" y="T7"/>
                </a:cxn>
              </a:cxnLst>
              <a:rect l="0" t="0" r="r" b="b"/>
              <a:pathLst>
                <a:path w="7" h="8">
                  <a:moveTo>
                    <a:pt x="0" y="7"/>
                  </a:moveTo>
                  <a:lnTo>
                    <a:pt x="6" y="7"/>
                  </a:lnTo>
                  <a:lnTo>
                    <a:pt x="0"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6" name="Freeform 45"/>
            <p:cNvSpPr>
              <a:spLocks noChangeArrowheads="1"/>
            </p:cNvSpPr>
            <p:nvPr/>
          </p:nvSpPr>
          <p:spPr bwMode="auto">
            <a:xfrm>
              <a:off x="19618740" y="11197946"/>
              <a:ext cx="4142" cy="4142"/>
            </a:xfrm>
            <a:custGeom>
              <a:avLst/>
              <a:gdLst>
                <a:gd name="T0" fmla="*/ 0 w 8"/>
                <a:gd name="T1" fmla="*/ 7 h 8"/>
                <a:gd name="T2" fmla="*/ 7 w 8"/>
                <a:gd name="T3" fmla="*/ 0 h 8"/>
                <a:gd name="T4" fmla="*/ 0 w 8"/>
                <a:gd name="T5" fmla="*/ 0 h 8"/>
                <a:gd name="T6" fmla="*/ 0 w 8"/>
                <a:gd name="T7" fmla="*/ 7 h 8"/>
              </a:gdLst>
              <a:ahLst/>
              <a:cxnLst>
                <a:cxn ang="0">
                  <a:pos x="T0" y="T1"/>
                </a:cxn>
                <a:cxn ang="0">
                  <a:pos x="T2" y="T3"/>
                </a:cxn>
                <a:cxn ang="0">
                  <a:pos x="T4" y="T5"/>
                </a:cxn>
                <a:cxn ang="0">
                  <a:pos x="T6" y="T7"/>
                </a:cxn>
              </a:cxnLst>
              <a:rect l="0" t="0" r="r" b="b"/>
              <a:pathLst>
                <a:path w="8" h="8">
                  <a:moveTo>
                    <a:pt x="0" y="7"/>
                  </a:moveTo>
                  <a:lnTo>
                    <a:pt x="7" y="0"/>
                  </a:lnTo>
                  <a:lnTo>
                    <a:pt x="0"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7" name="Freeform 46"/>
            <p:cNvSpPr>
              <a:spLocks noChangeArrowheads="1"/>
            </p:cNvSpPr>
            <p:nvPr/>
          </p:nvSpPr>
          <p:spPr bwMode="auto">
            <a:xfrm>
              <a:off x="20016392" y="9677651"/>
              <a:ext cx="1219884" cy="2294939"/>
            </a:xfrm>
            <a:custGeom>
              <a:avLst/>
              <a:gdLst>
                <a:gd name="T0" fmla="*/ 2519 w 2596"/>
                <a:gd name="T1" fmla="*/ 1627 h 4884"/>
                <a:gd name="T2" fmla="*/ 2435 w 2596"/>
                <a:gd name="T3" fmla="*/ 1961 h 4884"/>
                <a:gd name="T4" fmla="*/ 2456 w 2596"/>
                <a:gd name="T5" fmla="*/ 2309 h 4884"/>
                <a:gd name="T6" fmla="*/ 2568 w 2596"/>
                <a:gd name="T7" fmla="*/ 2441 h 4884"/>
                <a:gd name="T8" fmla="*/ 2526 w 2596"/>
                <a:gd name="T9" fmla="*/ 2539 h 4884"/>
                <a:gd name="T10" fmla="*/ 2408 w 2596"/>
                <a:gd name="T11" fmla="*/ 2713 h 4884"/>
                <a:gd name="T12" fmla="*/ 2234 w 2596"/>
                <a:gd name="T13" fmla="*/ 2643 h 4884"/>
                <a:gd name="T14" fmla="*/ 1969 w 2596"/>
                <a:gd name="T15" fmla="*/ 2706 h 4884"/>
                <a:gd name="T16" fmla="*/ 1614 w 2596"/>
                <a:gd name="T17" fmla="*/ 2907 h 4884"/>
                <a:gd name="T18" fmla="*/ 1531 w 2596"/>
                <a:gd name="T19" fmla="*/ 3074 h 4884"/>
                <a:gd name="T20" fmla="*/ 1531 w 2596"/>
                <a:gd name="T21" fmla="*/ 3207 h 4884"/>
                <a:gd name="T22" fmla="*/ 1538 w 2596"/>
                <a:gd name="T23" fmla="*/ 3367 h 4884"/>
                <a:gd name="T24" fmla="*/ 1573 w 2596"/>
                <a:gd name="T25" fmla="*/ 3666 h 4884"/>
                <a:gd name="T26" fmla="*/ 1468 w 2596"/>
                <a:gd name="T27" fmla="*/ 3867 h 4884"/>
                <a:gd name="T28" fmla="*/ 1148 w 2596"/>
                <a:gd name="T29" fmla="*/ 4055 h 4884"/>
                <a:gd name="T30" fmla="*/ 995 w 2596"/>
                <a:gd name="T31" fmla="*/ 4264 h 4884"/>
                <a:gd name="T32" fmla="*/ 877 w 2596"/>
                <a:gd name="T33" fmla="*/ 4445 h 4884"/>
                <a:gd name="T34" fmla="*/ 724 w 2596"/>
                <a:gd name="T35" fmla="*/ 4855 h 4884"/>
                <a:gd name="T36" fmla="*/ 439 w 2596"/>
                <a:gd name="T37" fmla="*/ 4855 h 4884"/>
                <a:gd name="T38" fmla="*/ 188 w 2596"/>
                <a:gd name="T39" fmla="*/ 4855 h 4884"/>
                <a:gd name="T40" fmla="*/ 28 w 2596"/>
                <a:gd name="T41" fmla="*/ 4716 h 4884"/>
                <a:gd name="T42" fmla="*/ 28 w 2596"/>
                <a:gd name="T43" fmla="*/ 4542 h 4884"/>
                <a:gd name="T44" fmla="*/ 28 w 2596"/>
                <a:gd name="T45" fmla="*/ 4333 h 4884"/>
                <a:gd name="T46" fmla="*/ 147 w 2596"/>
                <a:gd name="T47" fmla="*/ 4146 h 4884"/>
                <a:gd name="T48" fmla="*/ 327 w 2596"/>
                <a:gd name="T49" fmla="*/ 4013 h 4884"/>
                <a:gd name="T50" fmla="*/ 404 w 2596"/>
                <a:gd name="T51" fmla="*/ 3784 h 4884"/>
                <a:gd name="T52" fmla="*/ 453 w 2596"/>
                <a:gd name="T53" fmla="*/ 3457 h 4884"/>
                <a:gd name="T54" fmla="*/ 397 w 2596"/>
                <a:gd name="T55" fmla="*/ 3227 h 4884"/>
                <a:gd name="T56" fmla="*/ 599 w 2596"/>
                <a:gd name="T57" fmla="*/ 3109 h 4884"/>
                <a:gd name="T58" fmla="*/ 821 w 2596"/>
                <a:gd name="T59" fmla="*/ 3116 h 4884"/>
                <a:gd name="T60" fmla="*/ 961 w 2596"/>
                <a:gd name="T61" fmla="*/ 2921 h 4884"/>
                <a:gd name="T62" fmla="*/ 947 w 2596"/>
                <a:gd name="T63" fmla="*/ 2643 h 4884"/>
                <a:gd name="T64" fmla="*/ 856 w 2596"/>
                <a:gd name="T65" fmla="*/ 2573 h 4884"/>
                <a:gd name="T66" fmla="*/ 717 w 2596"/>
                <a:gd name="T67" fmla="*/ 2177 h 4884"/>
                <a:gd name="T68" fmla="*/ 696 w 2596"/>
                <a:gd name="T69" fmla="*/ 1892 h 4884"/>
                <a:gd name="T70" fmla="*/ 564 w 2596"/>
                <a:gd name="T71" fmla="*/ 1488 h 4884"/>
                <a:gd name="T72" fmla="*/ 432 w 2596"/>
                <a:gd name="T73" fmla="*/ 1314 h 4884"/>
                <a:gd name="T74" fmla="*/ 321 w 2596"/>
                <a:gd name="T75" fmla="*/ 1029 h 4884"/>
                <a:gd name="T76" fmla="*/ 286 w 2596"/>
                <a:gd name="T77" fmla="*/ 841 h 4884"/>
                <a:gd name="T78" fmla="*/ 265 w 2596"/>
                <a:gd name="T79" fmla="*/ 626 h 4884"/>
                <a:gd name="T80" fmla="*/ 237 w 2596"/>
                <a:gd name="T81" fmla="*/ 438 h 4884"/>
                <a:gd name="T82" fmla="*/ 369 w 2596"/>
                <a:gd name="T83" fmla="*/ 313 h 4884"/>
                <a:gd name="T84" fmla="*/ 494 w 2596"/>
                <a:gd name="T85" fmla="*/ 313 h 4884"/>
                <a:gd name="T86" fmla="*/ 634 w 2596"/>
                <a:gd name="T87" fmla="*/ 320 h 4884"/>
                <a:gd name="T88" fmla="*/ 634 w 2596"/>
                <a:gd name="T89" fmla="*/ 389 h 4884"/>
                <a:gd name="T90" fmla="*/ 689 w 2596"/>
                <a:gd name="T91" fmla="*/ 549 h 4884"/>
                <a:gd name="T92" fmla="*/ 849 w 2596"/>
                <a:gd name="T93" fmla="*/ 521 h 4884"/>
                <a:gd name="T94" fmla="*/ 961 w 2596"/>
                <a:gd name="T95" fmla="*/ 542 h 4884"/>
                <a:gd name="T96" fmla="*/ 1128 w 2596"/>
                <a:gd name="T97" fmla="*/ 473 h 4884"/>
                <a:gd name="T98" fmla="*/ 1211 w 2596"/>
                <a:gd name="T99" fmla="*/ 487 h 4884"/>
                <a:gd name="T100" fmla="*/ 1239 w 2596"/>
                <a:gd name="T101" fmla="*/ 320 h 4884"/>
                <a:gd name="T102" fmla="*/ 1274 w 2596"/>
                <a:gd name="T103" fmla="*/ 187 h 4884"/>
                <a:gd name="T104" fmla="*/ 1336 w 2596"/>
                <a:gd name="T105" fmla="*/ 27 h 4884"/>
                <a:gd name="T106" fmla="*/ 1454 w 2596"/>
                <a:gd name="T107" fmla="*/ 34 h 4884"/>
                <a:gd name="T108" fmla="*/ 1649 w 2596"/>
                <a:gd name="T109" fmla="*/ 34 h 4884"/>
                <a:gd name="T110" fmla="*/ 1607 w 2596"/>
                <a:gd name="T111" fmla="*/ 208 h 4884"/>
                <a:gd name="T112" fmla="*/ 1566 w 2596"/>
                <a:gd name="T113" fmla="*/ 514 h 4884"/>
                <a:gd name="T114" fmla="*/ 1413 w 2596"/>
                <a:gd name="T115" fmla="*/ 786 h 4884"/>
                <a:gd name="T116" fmla="*/ 1566 w 2596"/>
                <a:gd name="T117" fmla="*/ 1106 h 4884"/>
                <a:gd name="T118" fmla="*/ 1962 w 2596"/>
                <a:gd name="T119" fmla="*/ 1210 h 4884"/>
                <a:gd name="T120" fmla="*/ 2143 w 2596"/>
                <a:gd name="T121" fmla="*/ 1391 h 4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6" h="4884">
                  <a:moveTo>
                    <a:pt x="2303" y="1447"/>
                  </a:moveTo>
                  <a:lnTo>
                    <a:pt x="2352" y="1544"/>
                  </a:lnTo>
                  <a:lnTo>
                    <a:pt x="2421" y="1593"/>
                  </a:lnTo>
                  <a:lnTo>
                    <a:pt x="2519" y="1627"/>
                  </a:lnTo>
                  <a:lnTo>
                    <a:pt x="2505" y="1655"/>
                  </a:lnTo>
                  <a:lnTo>
                    <a:pt x="2449" y="1801"/>
                  </a:lnTo>
                  <a:lnTo>
                    <a:pt x="2435" y="1864"/>
                  </a:lnTo>
                  <a:lnTo>
                    <a:pt x="2435" y="1961"/>
                  </a:lnTo>
                  <a:lnTo>
                    <a:pt x="2491" y="2031"/>
                  </a:lnTo>
                  <a:lnTo>
                    <a:pt x="2498" y="2079"/>
                  </a:lnTo>
                  <a:lnTo>
                    <a:pt x="2449" y="2233"/>
                  </a:lnTo>
                  <a:lnTo>
                    <a:pt x="2456" y="2309"/>
                  </a:lnTo>
                  <a:lnTo>
                    <a:pt x="2484" y="2323"/>
                  </a:lnTo>
                  <a:lnTo>
                    <a:pt x="2484" y="2330"/>
                  </a:lnTo>
                  <a:lnTo>
                    <a:pt x="2491" y="2386"/>
                  </a:lnTo>
                  <a:lnTo>
                    <a:pt x="2568" y="2441"/>
                  </a:lnTo>
                  <a:lnTo>
                    <a:pt x="2595" y="2448"/>
                  </a:lnTo>
                  <a:lnTo>
                    <a:pt x="2547" y="2490"/>
                  </a:lnTo>
                  <a:lnTo>
                    <a:pt x="2533" y="2511"/>
                  </a:lnTo>
                  <a:lnTo>
                    <a:pt x="2526" y="2539"/>
                  </a:lnTo>
                  <a:lnTo>
                    <a:pt x="2533" y="2594"/>
                  </a:lnTo>
                  <a:lnTo>
                    <a:pt x="2519" y="2622"/>
                  </a:lnTo>
                  <a:lnTo>
                    <a:pt x="2421" y="2740"/>
                  </a:lnTo>
                  <a:lnTo>
                    <a:pt x="2408" y="2713"/>
                  </a:lnTo>
                  <a:lnTo>
                    <a:pt x="2331" y="2678"/>
                  </a:lnTo>
                  <a:lnTo>
                    <a:pt x="2303" y="2706"/>
                  </a:lnTo>
                  <a:lnTo>
                    <a:pt x="2268" y="2685"/>
                  </a:lnTo>
                  <a:lnTo>
                    <a:pt x="2234" y="2643"/>
                  </a:lnTo>
                  <a:lnTo>
                    <a:pt x="2227" y="2643"/>
                  </a:lnTo>
                  <a:lnTo>
                    <a:pt x="2087" y="2657"/>
                  </a:lnTo>
                  <a:lnTo>
                    <a:pt x="2060" y="2671"/>
                  </a:lnTo>
                  <a:lnTo>
                    <a:pt x="1969" y="2706"/>
                  </a:lnTo>
                  <a:lnTo>
                    <a:pt x="1928" y="2719"/>
                  </a:lnTo>
                  <a:lnTo>
                    <a:pt x="1781" y="2803"/>
                  </a:lnTo>
                  <a:lnTo>
                    <a:pt x="1740" y="2838"/>
                  </a:lnTo>
                  <a:lnTo>
                    <a:pt x="1614" y="2907"/>
                  </a:lnTo>
                  <a:lnTo>
                    <a:pt x="1580" y="2970"/>
                  </a:lnTo>
                  <a:lnTo>
                    <a:pt x="1552" y="3012"/>
                  </a:lnTo>
                  <a:lnTo>
                    <a:pt x="1552" y="3019"/>
                  </a:lnTo>
                  <a:lnTo>
                    <a:pt x="1531" y="3074"/>
                  </a:lnTo>
                  <a:lnTo>
                    <a:pt x="1510" y="3102"/>
                  </a:lnTo>
                  <a:lnTo>
                    <a:pt x="1489" y="3137"/>
                  </a:lnTo>
                  <a:lnTo>
                    <a:pt x="1517" y="3179"/>
                  </a:lnTo>
                  <a:lnTo>
                    <a:pt x="1531" y="3207"/>
                  </a:lnTo>
                  <a:lnTo>
                    <a:pt x="1531" y="3234"/>
                  </a:lnTo>
                  <a:lnTo>
                    <a:pt x="1531" y="3262"/>
                  </a:lnTo>
                  <a:lnTo>
                    <a:pt x="1531" y="3297"/>
                  </a:lnTo>
                  <a:lnTo>
                    <a:pt x="1538" y="3367"/>
                  </a:lnTo>
                  <a:lnTo>
                    <a:pt x="1545" y="3401"/>
                  </a:lnTo>
                  <a:lnTo>
                    <a:pt x="1552" y="3471"/>
                  </a:lnTo>
                  <a:lnTo>
                    <a:pt x="1566" y="3596"/>
                  </a:lnTo>
                  <a:lnTo>
                    <a:pt x="1573" y="3666"/>
                  </a:lnTo>
                  <a:lnTo>
                    <a:pt x="1552" y="3763"/>
                  </a:lnTo>
                  <a:lnTo>
                    <a:pt x="1545" y="3770"/>
                  </a:lnTo>
                  <a:lnTo>
                    <a:pt x="1510" y="3819"/>
                  </a:lnTo>
                  <a:lnTo>
                    <a:pt x="1468" y="3867"/>
                  </a:lnTo>
                  <a:lnTo>
                    <a:pt x="1413" y="3923"/>
                  </a:lnTo>
                  <a:lnTo>
                    <a:pt x="1343" y="3965"/>
                  </a:lnTo>
                  <a:lnTo>
                    <a:pt x="1190" y="4027"/>
                  </a:lnTo>
                  <a:lnTo>
                    <a:pt x="1148" y="4055"/>
                  </a:lnTo>
                  <a:lnTo>
                    <a:pt x="1141" y="4062"/>
                  </a:lnTo>
                  <a:lnTo>
                    <a:pt x="1079" y="4153"/>
                  </a:lnTo>
                  <a:lnTo>
                    <a:pt x="1009" y="4250"/>
                  </a:lnTo>
                  <a:lnTo>
                    <a:pt x="995" y="4264"/>
                  </a:lnTo>
                  <a:lnTo>
                    <a:pt x="982" y="4285"/>
                  </a:lnTo>
                  <a:lnTo>
                    <a:pt x="926" y="4347"/>
                  </a:lnTo>
                  <a:lnTo>
                    <a:pt x="884" y="4417"/>
                  </a:lnTo>
                  <a:lnTo>
                    <a:pt x="877" y="4445"/>
                  </a:lnTo>
                  <a:lnTo>
                    <a:pt x="835" y="4653"/>
                  </a:lnTo>
                  <a:lnTo>
                    <a:pt x="821" y="4702"/>
                  </a:lnTo>
                  <a:lnTo>
                    <a:pt x="801" y="4744"/>
                  </a:lnTo>
                  <a:lnTo>
                    <a:pt x="724" y="4855"/>
                  </a:lnTo>
                  <a:lnTo>
                    <a:pt x="620" y="4876"/>
                  </a:lnTo>
                  <a:lnTo>
                    <a:pt x="571" y="4876"/>
                  </a:lnTo>
                  <a:lnTo>
                    <a:pt x="529" y="4869"/>
                  </a:lnTo>
                  <a:lnTo>
                    <a:pt x="439" y="4855"/>
                  </a:lnTo>
                  <a:lnTo>
                    <a:pt x="342" y="4876"/>
                  </a:lnTo>
                  <a:lnTo>
                    <a:pt x="293" y="4876"/>
                  </a:lnTo>
                  <a:lnTo>
                    <a:pt x="237" y="4883"/>
                  </a:lnTo>
                  <a:lnTo>
                    <a:pt x="188" y="4855"/>
                  </a:lnTo>
                  <a:lnTo>
                    <a:pt x="167" y="4855"/>
                  </a:lnTo>
                  <a:lnTo>
                    <a:pt x="105" y="4806"/>
                  </a:lnTo>
                  <a:lnTo>
                    <a:pt x="91" y="4806"/>
                  </a:lnTo>
                  <a:lnTo>
                    <a:pt x="28" y="4716"/>
                  </a:lnTo>
                  <a:lnTo>
                    <a:pt x="8" y="4660"/>
                  </a:lnTo>
                  <a:lnTo>
                    <a:pt x="42" y="4626"/>
                  </a:lnTo>
                  <a:lnTo>
                    <a:pt x="35" y="4563"/>
                  </a:lnTo>
                  <a:lnTo>
                    <a:pt x="28" y="4542"/>
                  </a:lnTo>
                  <a:lnTo>
                    <a:pt x="0" y="4493"/>
                  </a:lnTo>
                  <a:lnTo>
                    <a:pt x="35" y="4424"/>
                  </a:lnTo>
                  <a:lnTo>
                    <a:pt x="35" y="4382"/>
                  </a:lnTo>
                  <a:lnTo>
                    <a:pt x="28" y="4333"/>
                  </a:lnTo>
                  <a:lnTo>
                    <a:pt x="8" y="4250"/>
                  </a:lnTo>
                  <a:lnTo>
                    <a:pt x="14" y="4187"/>
                  </a:lnTo>
                  <a:lnTo>
                    <a:pt x="98" y="4153"/>
                  </a:lnTo>
                  <a:lnTo>
                    <a:pt x="147" y="4146"/>
                  </a:lnTo>
                  <a:lnTo>
                    <a:pt x="202" y="4125"/>
                  </a:lnTo>
                  <a:lnTo>
                    <a:pt x="230" y="4104"/>
                  </a:lnTo>
                  <a:lnTo>
                    <a:pt x="307" y="4034"/>
                  </a:lnTo>
                  <a:lnTo>
                    <a:pt x="327" y="4013"/>
                  </a:lnTo>
                  <a:lnTo>
                    <a:pt x="334" y="3951"/>
                  </a:lnTo>
                  <a:lnTo>
                    <a:pt x="355" y="3895"/>
                  </a:lnTo>
                  <a:lnTo>
                    <a:pt x="390" y="3832"/>
                  </a:lnTo>
                  <a:lnTo>
                    <a:pt x="404" y="3784"/>
                  </a:lnTo>
                  <a:lnTo>
                    <a:pt x="467" y="3666"/>
                  </a:lnTo>
                  <a:lnTo>
                    <a:pt x="474" y="3589"/>
                  </a:lnTo>
                  <a:lnTo>
                    <a:pt x="501" y="3506"/>
                  </a:lnTo>
                  <a:lnTo>
                    <a:pt x="453" y="3457"/>
                  </a:lnTo>
                  <a:lnTo>
                    <a:pt x="376" y="3373"/>
                  </a:lnTo>
                  <a:lnTo>
                    <a:pt x="327" y="3332"/>
                  </a:lnTo>
                  <a:lnTo>
                    <a:pt x="369" y="3241"/>
                  </a:lnTo>
                  <a:lnTo>
                    <a:pt x="397" y="3227"/>
                  </a:lnTo>
                  <a:lnTo>
                    <a:pt x="460" y="3207"/>
                  </a:lnTo>
                  <a:lnTo>
                    <a:pt x="550" y="3165"/>
                  </a:lnTo>
                  <a:lnTo>
                    <a:pt x="550" y="3151"/>
                  </a:lnTo>
                  <a:lnTo>
                    <a:pt x="599" y="3109"/>
                  </a:lnTo>
                  <a:lnTo>
                    <a:pt x="682" y="3102"/>
                  </a:lnTo>
                  <a:lnTo>
                    <a:pt x="731" y="3116"/>
                  </a:lnTo>
                  <a:lnTo>
                    <a:pt x="801" y="3130"/>
                  </a:lnTo>
                  <a:lnTo>
                    <a:pt x="821" y="3116"/>
                  </a:lnTo>
                  <a:lnTo>
                    <a:pt x="821" y="3130"/>
                  </a:lnTo>
                  <a:lnTo>
                    <a:pt x="856" y="3109"/>
                  </a:lnTo>
                  <a:lnTo>
                    <a:pt x="919" y="3040"/>
                  </a:lnTo>
                  <a:lnTo>
                    <a:pt x="961" y="2921"/>
                  </a:lnTo>
                  <a:lnTo>
                    <a:pt x="982" y="2838"/>
                  </a:lnTo>
                  <a:lnTo>
                    <a:pt x="974" y="2671"/>
                  </a:lnTo>
                  <a:lnTo>
                    <a:pt x="954" y="2650"/>
                  </a:lnTo>
                  <a:lnTo>
                    <a:pt x="947" y="2643"/>
                  </a:lnTo>
                  <a:lnTo>
                    <a:pt x="947" y="2650"/>
                  </a:lnTo>
                  <a:lnTo>
                    <a:pt x="926" y="2650"/>
                  </a:lnTo>
                  <a:lnTo>
                    <a:pt x="877" y="2622"/>
                  </a:lnTo>
                  <a:lnTo>
                    <a:pt x="856" y="2573"/>
                  </a:lnTo>
                  <a:lnTo>
                    <a:pt x="821" y="2504"/>
                  </a:lnTo>
                  <a:lnTo>
                    <a:pt x="787" y="2462"/>
                  </a:lnTo>
                  <a:lnTo>
                    <a:pt x="766" y="2406"/>
                  </a:lnTo>
                  <a:lnTo>
                    <a:pt x="717" y="2177"/>
                  </a:lnTo>
                  <a:lnTo>
                    <a:pt x="717" y="2093"/>
                  </a:lnTo>
                  <a:lnTo>
                    <a:pt x="703" y="2024"/>
                  </a:lnTo>
                  <a:lnTo>
                    <a:pt x="703" y="1947"/>
                  </a:lnTo>
                  <a:lnTo>
                    <a:pt x="696" y="1892"/>
                  </a:lnTo>
                  <a:lnTo>
                    <a:pt x="682" y="1794"/>
                  </a:lnTo>
                  <a:lnTo>
                    <a:pt x="648" y="1662"/>
                  </a:lnTo>
                  <a:lnTo>
                    <a:pt x="599" y="1530"/>
                  </a:lnTo>
                  <a:lnTo>
                    <a:pt x="564" y="1488"/>
                  </a:lnTo>
                  <a:lnTo>
                    <a:pt x="529" y="1412"/>
                  </a:lnTo>
                  <a:lnTo>
                    <a:pt x="460" y="1328"/>
                  </a:lnTo>
                  <a:lnTo>
                    <a:pt x="432" y="1328"/>
                  </a:lnTo>
                  <a:lnTo>
                    <a:pt x="432" y="1314"/>
                  </a:lnTo>
                  <a:lnTo>
                    <a:pt x="390" y="1238"/>
                  </a:lnTo>
                  <a:lnTo>
                    <a:pt x="376" y="1203"/>
                  </a:lnTo>
                  <a:lnTo>
                    <a:pt x="334" y="1043"/>
                  </a:lnTo>
                  <a:lnTo>
                    <a:pt x="321" y="1029"/>
                  </a:lnTo>
                  <a:lnTo>
                    <a:pt x="300" y="974"/>
                  </a:lnTo>
                  <a:lnTo>
                    <a:pt x="300" y="904"/>
                  </a:lnTo>
                  <a:lnTo>
                    <a:pt x="293" y="876"/>
                  </a:lnTo>
                  <a:lnTo>
                    <a:pt x="286" y="841"/>
                  </a:lnTo>
                  <a:lnTo>
                    <a:pt x="258" y="709"/>
                  </a:lnTo>
                  <a:lnTo>
                    <a:pt x="244" y="681"/>
                  </a:lnTo>
                  <a:lnTo>
                    <a:pt x="237" y="667"/>
                  </a:lnTo>
                  <a:lnTo>
                    <a:pt x="265" y="626"/>
                  </a:lnTo>
                  <a:lnTo>
                    <a:pt x="265" y="605"/>
                  </a:lnTo>
                  <a:lnTo>
                    <a:pt x="230" y="514"/>
                  </a:lnTo>
                  <a:lnTo>
                    <a:pt x="209" y="480"/>
                  </a:lnTo>
                  <a:lnTo>
                    <a:pt x="237" y="438"/>
                  </a:lnTo>
                  <a:lnTo>
                    <a:pt x="244" y="389"/>
                  </a:lnTo>
                  <a:lnTo>
                    <a:pt x="265" y="382"/>
                  </a:lnTo>
                  <a:lnTo>
                    <a:pt x="321" y="313"/>
                  </a:lnTo>
                  <a:lnTo>
                    <a:pt x="369" y="313"/>
                  </a:lnTo>
                  <a:lnTo>
                    <a:pt x="397" y="340"/>
                  </a:lnTo>
                  <a:lnTo>
                    <a:pt x="425" y="326"/>
                  </a:lnTo>
                  <a:lnTo>
                    <a:pt x="439" y="354"/>
                  </a:lnTo>
                  <a:lnTo>
                    <a:pt x="494" y="313"/>
                  </a:lnTo>
                  <a:lnTo>
                    <a:pt x="557" y="340"/>
                  </a:lnTo>
                  <a:lnTo>
                    <a:pt x="585" y="347"/>
                  </a:lnTo>
                  <a:lnTo>
                    <a:pt x="620" y="340"/>
                  </a:lnTo>
                  <a:lnTo>
                    <a:pt x="634" y="320"/>
                  </a:lnTo>
                  <a:lnTo>
                    <a:pt x="661" y="326"/>
                  </a:lnTo>
                  <a:lnTo>
                    <a:pt x="668" y="347"/>
                  </a:lnTo>
                  <a:lnTo>
                    <a:pt x="654" y="361"/>
                  </a:lnTo>
                  <a:lnTo>
                    <a:pt x="634" y="389"/>
                  </a:lnTo>
                  <a:lnTo>
                    <a:pt x="634" y="445"/>
                  </a:lnTo>
                  <a:lnTo>
                    <a:pt x="648" y="473"/>
                  </a:lnTo>
                  <a:lnTo>
                    <a:pt x="689" y="521"/>
                  </a:lnTo>
                  <a:lnTo>
                    <a:pt x="689" y="549"/>
                  </a:lnTo>
                  <a:lnTo>
                    <a:pt x="717" y="542"/>
                  </a:lnTo>
                  <a:lnTo>
                    <a:pt x="766" y="521"/>
                  </a:lnTo>
                  <a:lnTo>
                    <a:pt x="801" y="521"/>
                  </a:lnTo>
                  <a:lnTo>
                    <a:pt x="849" y="521"/>
                  </a:lnTo>
                  <a:lnTo>
                    <a:pt x="877" y="493"/>
                  </a:lnTo>
                  <a:lnTo>
                    <a:pt x="898" y="507"/>
                  </a:lnTo>
                  <a:lnTo>
                    <a:pt x="919" y="514"/>
                  </a:lnTo>
                  <a:lnTo>
                    <a:pt x="961" y="542"/>
                  </a:lnTo>
                  <a:lnTo>
                    <a:pt x="961" y="473"/>
                  </a:lnTo>
                  <a:lnTo>
                    <a:pt x="1009" y="480"/>
                  </a:lnTo>
                  <a:lnTo>
                    <a:pt x="1072" y="459"/>
                  </a:lnTo>
                  <a:lnTo>
                    <a:pt x="1128" y="473"/>
                  </a:lnTo>
                  <a:lnTo>
                    <a:pt x="1176" y="521"/>
                  </a:lnTo>
                  <a:lnTo>
                    <a:pt x="1204" y="535"/>
                  </a:lnTo>
                  <a:lnTo>
                    <a:pt x="1204" y="493"/>
                  </a:lnTo>
                  <a:lnTo>
                    <a:pt x="1211" y="487"/>
                  </a:lnTo>
                  <a:lnTo>
                    <a:pt x="1162" y="452"/>
                  </a:lnTo>
                  <a:lnTo>
                    <a:pt x="1211" y="389"/>
                  </a:lnTo>
                  <a:lnTo>
                    <a:pt x="1218" y="375"/>
                  </a:lnTo>
                  <a:lnTo>
                    <a:pt x="1239" y="320"/>
                  </a:lnTo>
                  <a:lnTo>
                    <a:pt x="1246" y="320"/>
                  </a:lnTo>
                  <a:lnTo>
                    <a:pt x="1260" y="257"/>
                  </a:lnTo>
                  <a:lnTo>
                    <a:pt x="1274" y="194"/>
                  </a:lnTo>
                  <a:lnTo>
                    <a:pt x="1274" y="187"/>
                  </a:lnTo>
                  <a:lnTo>
                    <a:pt x="1288" y="118"/>
                  </a:lnTo>
                  <a:lnTo>
                    <a:pt x="1288" y="34"/>
                  </a:lnTo>
                  <a:lnTo>
                    <a:pt x="1308" y="0"/>
                  </a:lnTo>
                  <a:lnTo>
                    <a:pt x="1336" y="27"/>
                  </a:lnTo>
                  <a:lnTo>
                    <a:pt x="1392" y="27"/>
                  </a:lnTo>
                  <a:lnTo>
                    <a:pt x="1434" y="34"/>
                  </a:lnTo>
                  <a:lnTo>
                    <a:pt x="1441" y="27"/>
                  </a:lnTo>
                  <a:lnTo>
                    <a:pt x="1454" y="34"/>
                  </a:lnTo>
                  <a:lnTo>
                    <a:pt x="1482" y="55"/>
                  </a:lnTo>
                  <a:lnTo>
                    <a:pt x="1545" y="34"/>
                  </a:lnTo>
                  <a:lnTo>
                    <a:pt x="1601" y="27"/>
                  </a:lnTo>
                  <a:lnTo>
                    <a:pt x="1649" y="34"/>
                  </a:lnTo>
                  <a:lnTo>
                    <a:pt x="1677" y="55"/>
                  </a:lnTo>
                  <a:lnTo>
                    <a:pt x="1607" y="153"/>
                  </a:lnTo>
                  <a:lnTo>
                    <a:pt x="1607" y="194"/>
                  </a:lnTo>
                  <a:lnTo>
                    <a:pt x="1607" y="208"/>
                  </a:lnTo>
                  <a:lnTo>
                    <a:pt x="1607" y="257"/>
                  </a:lnTo>
                  <a:lnTo>
                    <a:pt x="1642" y="382"/>
                  </a:lnTo>
                  <a:lnTo>
                    <a:pt x="1649" y="389"/>
                  </a:lnTo>
                  <a:lnTo>
                    <a:pt x="1566" y="514"/>
                  </a:lnTo>
                  <a:lnTo>
                    <a:pt x="1566" y="521"/>
                  </a:lnTo>
                  <a:lnTo>
                    <a:pt x="1468" y="653"/>
                  </a:lnTo>
                  <a:lnTo>
                    <a:pt x="1420" y="765"/>
                  </a:lnTo>
                  <a:lnTo>
                    <a:pt x="1413" y="786"/>
                  </a:lnTo>
                  <a:lnTo>
                    <a:pt x="1420" y="855"/>
                  </a:lnTo>
                  <a:lnTo>
                    <a:pt x="1482" y="918"/>
                  </a:lnTo>
                  <a:lnTo>
                    <a:pt x="1482" y="1043"/>
                  </a:lnTo>
                  <a:lnTo>
                    <a:pt x="1566" y="1106"/>
                  </a:lnTo>
                  <a:lnTo>
                    <a:pt x="1670" y="1147"/>
                  </a:lnTo>
                  <a:lnTo>
                    <a:pt x="1837" y="1147"/>
                  </a:lnTo>
                  <a:lnTo>
                    <a:pt x="1879" y="1141"/>
                  </a:lnTo>
                  <a:lnTo>
                    <a:pt x="1962" y="1210"/>
                  </a:lnTo>
                  <a:lnTo>
                    <a:pt x="1990" y="1273"/>
                  </a:lnTo>
                  <a:lnTo>
                    <a:pt x="2032" y="1314"/>
                  </a:lnTo>
                  <a:lnTo>
                    <a:pt x="2095" y="1356"/>
                  </a:lnTo>
                  <a:lnTo>
                    <a:pt x="2143" y="1391"/>
                  </a:lnTo>
                  <a:lnTo>
                    <a:pt x="2234" y="1433"/>
                  </a:lnTo>
                  <a:lnTo>
                    <a:pt x="2303" y="144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8" name="Freeform 47"/>
            <p:cNvSpPr>
              <a:spLocks noChangeArrowheads="1"/>
            </p:cNvSpPr>
            <p:nvPr/>
          </p:nvSpPr>
          <p:spPr bwMode="auto">
            <a:xfrm>
              <a:off x="20790987" y="9043851"/>
              <a:ext cx="10356" cy="10357"/>
            </a:xfrm>
            <a:custGeom>
              <a:avLst/>
              <a:gdLst>
                <a:gd name="T0" fmla="*/ 14 w 22"/>
                <a:gd name="T1" fmla="*/ 0 h 22"/>
                <a:gd name="T2" fmla="*/ 21 w 22"/>
                <a:gd name="T3" fmla="*/ 21 h 22"/>
                <a:gd name="T4" fmla="*/ 0 w 22"/>
                <a:gd name="T5" fmla="*/ 7 h 22"/>
                <a:gd name="T6" fmla="*/ 14 w 22"/>
                <a:gd name="T7" fmla="*/ 0 h 22"/>
              </a:gdLst>
              <a:ahLst/>
              <a:cxnLst>
                <a:cxn ang="0">
                  <a:pos x="T0" y="T1"/>
                </a:cxn>
                <a:cxn ang="0">
                  <a:pos x="T2" y="T3"/>
                </a:cxn>
                <a:cxn ang="0">
                  <a:pos x="T4" y="T5"/>
                </a:cxn>
                <a:cxn ang="0">
                  <a:pos x="T6" y="T7"/>
                </a:cxn>
              </a:cxnLst>
              <a:rect l="0" t="0" r="r" b="b"/>
              <a:pathLst>
                <a:path w="22" h="22">
                  <a:moveTo>
                    <a:pt x="14" y="0"/>
                  </a:moveTo>
                  <a:lnTo>
                    <a:pt x="21" y="21"/>
                  </a:lnTo>
                  <a:lnTo>
                    <a:pt x="0" y="7"/>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9" name="Freeform 48"/>
            <p:cNvSpPr>
              <a:spLocks noChangeArrowheads="1"/>
            </p:cNvSpPr>
            <p:nvPr/>
          </p:nvSpPr>
          <p:spPr bwMode="auto">
            <a:xfrm>
              <a:off x="19788570" y="8654458"/>
              <a:ext cx="1186747" cy="1282101"/>
            </a:xfrm>
            <a:custGeom>
              <a:avLst/>
              <a:gdLst>
                <a:gd name="T0" fmla="*/ 1822 w 2526"/>
                <a:gd name="T1" fmla="*/ 2205 h 2728"/>
                <a:gd name="T2" fmla="*/ 1968 w 2526"/>
                <a:gd name="T3" fmla="*/ 2233 h 2728"/>
                <a:gd name="T4" fmla="*/ 2191 w 2526"/>
                <a:gd name="T5" fmla="*/ 2205 h 2728"/>
                <a:gd name="T6" fmla="*/ 2434 w 2526"/>
                <a:gd name="T7" fmla="*/ 1781 h 2728"/>
                <a:gd name="T8" fmla="*/ 2476 w 2526"/>
                <a:gd name="T9" fmla="*/ 1586 h 2728"/>
                <a:gd name="T10" fmla="*/ 2358 w 2526"/>
                <a:gd name="T11" fmla="*/ 1454 h 2728"/>
                <a:gd name="T12" fmla="*/ 2288 w 2526"/>
                <a:gd name="T13" fmla="*/ 1322 h 2728"/>
                <a:gd name="T14" fmla="*/ 2267 w 2526"/>
                <a:gd name="T15" fmla="*/ 1113 h 2728"/>
                <a:gd name="T16" fmla="*/ 2288 w 2526"/>
                <a:gd name="T17" fmla="*/ 926 h 2728"/>
                <a:gd name="T18" fmla="*/ 2163 w 2526"/>
                <a:gd name="T19" fmla="*/ 863 h 2728"/>
                <a:gd name="T20" fmla="*/ 2066 w 2526"/>
                <a:gd name="T21" fmla="*/ 821 h 2728"/>
                <a:gd name="T22" fmla="*/ 2031 w 2526"/>
                <a:gd name="T23" fmla="*/ 884 h 2728"/>
                <a:gd name="T24" fmla="*/ 1989 w 2526"/>
                <a:gd name="T25" fmla="*/ 884 h 2728"/>
                <a:gd name="T26" fmla="*/ 1927 w 2526"/>
                <a:gd name="T27" fmla="*/ 821 h 2728"/>
                <a:gd name="T28" fmla="*/ 1739 w 2526"/>
                <a:gd name="T29" fmla="*/ 898 h 2728"/>
                <a:gd name="T30" fmla="*/ 1495 w 2526"/>
                <a:gd name="T31" fmla="*/ 661 h 2728"/>
                <a:gd name="T32" fmla="*/ 1301 w 2526"/>
                <a:gd name="T33" fmla="*/ 529 h 2728"/>
                <a:gd name="T34" fmla="*/ 1113 w 2526"/>
                <a:gd name="T35" fmla="*/ 362 h 2728"/>
                <a:gd name="T36" fmla="*/ 1113 w 2526"/>
                <a:gd name="T37" fmla="*/ 167 h 2728"/>
                <a:gd name="T38" fmla="*/ 1022 w 2526"/>
                <a:gd name="T39" fmla="*/ 70 h 2728"/>
                <a:gd name="T40" fmla="*/ 904 w 2526"/>
                <a:gd name="T41" fmla="*/ 0 h 2728"/>
                <a:gd name="T42" fmla="*/ 820 w 2526"/>
                <a:gd name="T43" fmla="*/ 14 h 2728"/>
                <a:gd name="T44" fmla="*/ 716 w 2526"/>
                <a:gd name="T45" fmla="*/ 111 h 2728"/>
                <a:gd name="T46" fmla="*/ 549 w 2526"/>
                <a:gd name="T47" fmla="*/ 105 h 2728"/>
                <a:gd name="T48" fmla="*/ 347 w 2526"/>
                <a:gd name="T49" fmla="*/ 174 h 2728"/>
                <a:gd name="T50" fmla="*/ 382 w 2526"/>
                <a:gd name="T51" fmla="*/ 376 h 2728"/>
                <a:gd name="T52" fmla="*/ 229 w 2526"/>
                <a:gd name="T53" fmla="*/ 536 h 2728"/>
                <a:gd name="T54" fmla="*/ 118 w 2526"/>
                <a:gd name="T55" fmla="*/ 571 h 2728"/>
                <a:gd name="T56" fmla="*/ 62 w 2526"/>
                <a:gd name="T57" fmla="*/ 661 h 2728"/>
                <a:gd name="T58" fmla="*/ 69 w 2526"/>
                <a:gd name="T59" fmla="*/ 717 h 2728"/>
                <a:gd name="T60" fmla="*/ 90 w 2526"/>
                <a:gd name="T61" fmla="*/ 814 h 2728"/>
                <a:gd name="T62" fmla="*/ 201 w 2526"/>
                <a:gd name="T63" fmla="*/ 1009 h 2728"/>
                <a:gd name="T64" fmla="*/ 222 w 2526"/>
                <a:gd name="T65" fmla="*/ 1106 h 2728"/>
                <a:gd name="T66" fmla="*/ 320 w 2526"/>
                <a:gd name="T67" fmla="*/ 1245 h 2728"/>
                <a:gd name="T68" fmla="*/ 334 w 2526"/>
                <a:gd name="T69" fmla="*/ 1350 h 2728"/>
                <a:gd name="T70" fmla="*/ 417 w 2526"/>
                <a:gd name="T71" fmla="*/ 1517 h 2728"/>
                <a:gd name="T72" fmla="*/ 619 w 2526"/>
                <a:gd name="T73" fmla="*/ 1677 h 2728"/>
                <a:gd name="T74" fmla="*/ 647 w 2526"/>
                <a:gd name="T75" fmla="*/ 1802 h 2728"/>
                <a:gd name="T76" fmla="*/ 779 w 2526"/>
                <a:gd name="T77" fmla="*/ 1885 h 2728"/>
                <a:gd name="T78" fmla="*/ 751 w 2526"/>
                <a:gd name="T79" fmla="*/ 2011 h 2728"/>
                <a:gd name="T80" fmla="*/ 626 w 2526"/>
                <a:gd name="T81" fmla="*/ 2129 h 2728"/>
                <a:gd name="T82" fmla="*/ 521 w 2526"/>
                <a:gd name="T83" fmla="*/ 2324 h 2728"/>
                <a:gd name="T84" fmla="*/ 563 w 2526"/>
                <a:gd name="T85" fmla="*/ 2456 h 2728"/>
                <a:gd name="T86" fmla="*/ 695 w 2526"/>
                <a:gd name="T87" fmla="*/ 2658 h 2728"/>
                <a:gd name="T88" fmla="*/ 855 w 2526"/>
                <a:gd name="T89" fmla="*/ 2491 h 2728"/>
                <a:gd name="T90" fmla="*/ 1043 w 2526"/>
                <a:gd name="T91" fmla="*/ 2518 h 2728"/>
                <a:gd name="T92" fmla="*/ 1154 w 2526"/>
                <a:gd name="T93" fmla="*/ 2525 h 2728"/>
                <a:gd name="T94" fmla="*/ 1175 w 2526"/>
                <a:gd name="T95" fmla="*/ 2699 h 2728"/>
                <a:gd name="T96" fmla="*/ 1335 w 2526"/>
                <a:gd name="T97" fmla="*/ 2699 h 2728"/>
                <a:gd name="T98" fmla="*/ 1447 w 2526"/>
                <a:gd name="T99" fmla="*/ 2651 h 2728"/>
                <a:gd name="T100" fmla="*/ 1690 w 2526"/>
                <a:gd name="T101" fmla="*/ 2713 h 2728"/>
                <a:gd name="T102" fmla="*/ 1704 w 2526"/>
                <a:gd name="T103" fmla="*/ 2553 h 2728"/>
                <a:gd name="T104" fmla="*/ 1760 w 2526"/>
                <a:gd name="T105" fmla="*/ 2365 h 2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6" h="2728">
                  <a:moveTo>
                    <a:pt x="1760" y="2365"/>
                  </a:moveTo>
                  <a:lnTo>
                    <a:pt x="1774" y="2296"/>
                  </a:lnTo>
                  <a:lnTo>
                    <a:pt x="1774" y="2212"/>
                  </a:lnTo>
                  <a:lnTo>
                    <a:pt x="1794" y="2178"/>
                  </a:lnTo>
                  <a:lnTo>
                    <a:pt x="1822" y="2205"/>
                  </a:lnTo>
                  <a:lnTo>
                    <a:pt x="1878" y="2205"/>
                  </a:lnTo>
                  <a:lnTo>
                    <a:pt x="1920" y="2212"/>
                  </a:lnTo>
                  <a:lnTo>
                    <a:pt x="1927" y="2205"/>
                  </a:lnTo>
                  <a:lnTo>
                    <a:pt x="1940" y="2212"/>
                  </a:lnTo>
                  <a:lnTo>
                    <a:pt x="1968" y="2233"/>
                  </a:lnTo>
                  <a:lnTo>
                    <a:pt x="2031" y="2212"/>
                  </a:lnTo>
                  <a:lnTo>
                    <a:pt x="2087" y="2205"/>
                  </a:lnTo>
                  <a:lnTo>
                    <a:pt x="2135" y="2212"/>
                  </a:lnTo>
                  <a:lnTo>
                    <a:pt x="2163" y="2233"/>
                  </a:lnTo>
                  <a:lnTo>
                    <a:pt x="2191" y="2205"/>
                  </a:lnTo>
                  <a:lnTo>
                    <a:pt x="2226" y="2178"/>
                  </a:lnTo>
                  <a:lnTo>
                    <a:pt x="2316" y="2031"/>
                  </a:lnTo>
                  <a:lnTo>
                    <a:pt x="2365" y="1899"/>
                  </a:lnTo>
                  <a:lnTo>
                    <a:pt x="2379" y="1878"/>
                  </a:lnTo>
                  <a:lnTo>
                    <a:pt x="2434" y="1781"/>
                  </a:lnTo>
                  <a:lnTo>
                    <a:pt x="2455" y="1746"/>
                  </a:lnTo>
                  <a:lnTo>
                    <a:pt x="2525" y="1614"/>
                  </a:lnTo>
                  <a:lnTo>
                    <a:pt x="2511" y="1607"/>
                  </a:lnTo>
                  <a:lnTo>
                    <a:pt x="2490" y="1600"/>
                  </a:lnTo>
                  <a:lnTo>
                    <a:pt x="2476" y="1586"/>
                  </a:lnTo>
                  <a:lnTo>
                    <a:pt x="2448" y="1551"/>
                  </a:lnTo>
                  <a:lnTo>
                    <a:pt x="2427" y="1524"/>
                  </a:lnTo>
                  <a:lnTo>
                    <a:pt x="2400" y="1475"/>
                  </a:lnTo>
                  <a:lnTo>
                    <a:pt x="2365" y="1454"/>
                  </a:lnTo>
                  <a:lnTo>
                    <a:pt x="2358" y="1454"/>
                  </a:lnTo>
                  <a:lnTo>
                    <a:pt x="2323" y="1475"/>
                  </a:lnTo>
                  <a:lnTo>
                    <a:pt x="2288" y="1447"/>
                  </a:lnTo>
                  <a:lnTo>
                    <a:pt x="2316" y="1385"/>
                  </a:lnTo>
                  <a:lnTo>
                    <a:pt x="2288" y="1350"/>
                  </a:lnTo>
                  <a:lnTo>
                    <a:pt x="2288" y="1322"/>
                  </a:lnTo>
                  <a:lnTo>
                    <a:pt x="2260" y="1287"/>
                  </a:lnTo>
                  <a:lnTo>
                    <a:pt x="2281" y="1218"/>
                  </a:lnTo>
                  <a:lnTo>
                    <a:pt x="2267" y="1190"/>
                  </a:lnTo>
                  <a:lnTo>
                    <a:pt x="2295" y="1176"/>
                  </a:lnTo>
                  <a:lnTo>
                    <a:pt x="2267" y="1113"/>
                  </a:lnTo>
                  <a:lnTo>
                    <a:pt x="2295" y="981"/>
                  </a:lnTo>
                  <a:lnTo>
                    <a:pt x="2267" y="967"/>
                  </a:lnTo>
                  <a:lnTo>
                    <a:pt x="2246" y="953"/>
                  </a:lnTo>
                  <a:lnTo>
                    <a:pt x="2260" y="946"/>
                  </a:lnTo>
                  <a:lnTo>
                    <a:pt x="2288" y="926"/>
                  </a:lnTo>
                  <a:lnTo>
                    <a:pt x="2191" y="849"/>
                  </a:lnTo>
                  <a:lnTo>
                    <a:pt x="2191" y="877"/>
                  </a:lnTo>
                  <a:lnTo>
                    <a:pt x="2170" y="884"/>
                  </a:lnTo>
                  <a:lnTo>
                    <a:pt x="2170" y="863"/>
                  </a:lnTo>
                  <a:lnTo>
                    <a:pt x="2163" y="863"/>
                  </a:lnTo>
                  <a:lnTo>
                    <a:pt x="2149" y="863"/>
                  </a:lnTo>
                  <a:lnTo>
                    <a:pt x="2149" y="856"/>
                  </a:lnTo>
                  <a:lnTo>
                    <a:pt x="2128" y="849"/>
                  </a:lnTo>
                  <a:lnTo>
                    <a:pt x="2073" y="849"/>
                  </a:lnTo>
                  <a:lnTo>
                    <a:pt x="2066" y="821"/>
                  </a:lnTo>
                  <a:lnTo>
                    <a:pt x="2038" y="828"/>
                  </a:lnTo>
                  <a:lnTo>
                    <a:pt x="2038" y="856"/>
                  </a:lnTo>
                  <a:lnTo>
                    <a:pt x="2038" y="884"/>
                  </a:lnTo>
                  <a:lnTo>
                    <a:pt x="2038" y="863"/>
                  </a:lnTo>
                  <a:lnTo>
                    <a:pt x="2031" y="884"/>
                  </a:lnTo>
                  <a:lnTo>
                    <a:pt x="2017" y="835"/>
                  </a:lnTo>
                  <a:lnTo>
                    <a:pt x="1996" y="835"/>
                  </a:lnTo>
                  <a:lnTo>
                    <a:pt x="1989" y="849"/>
                  </a:lnTo>
                  <a:lnTo>
                    <a:pt x="1975" y="863"/>
                  </a:lnTo>
                  <a:lnTo>
                    <a:pt x="1989" y="884"/>
                  </a:lnTo>
                  <a:lnTo>
                    <a:pt x="1989" y="898"/>
                  </a:lnTo>
                  <a:lnTo>
                    <a:pt x="1954" y="884"/>
                  </a:lnTo>
                  <a:lnTo>
                    <a:pt x="1954" y="877"/>
                  </a:lnTo>
                  <a:lnTo>
                    <a:pt x="1954" y="856"/>
                  </a:lnTo>
                  <a:lnTo>
                    <a:pt x="1927" y="821"/>
                  </a:lnTo>
                  <a:lnTo>
                    <a:pt x="1906" y="856"/>
                  </a:lnTo>
                  <a:lnTo>
                    <a:pt x="1801" y="953"/>
                  </a:lnTo>
                  <a:lnTo>
                    <a:pt x="1774" y="953"/>
                  </a:lnTo>
                  <a:lnTo>
                    <a:pt x="1760" y="946"/>
                  </a:lnTo>
                  <a:lnTo>
                    <a:pt x="1739" y="898"/>
                  </a:lnTo>
                  <a:lnTo>
                    <a:pt x="1676" y="849"/>
                  </a:lnTo>
                  <a:lnTo>
                    <a:pt x="1634" y="793"/>
                  </a:lnTo>
                  <a:lnTo>
                    <a:pt x="1558" y="745"/>
                  </a:lnTo>
                  <a:lnTo>
                    <a:pt x="1516" y="668"/>
                  </a:lnTo>
                  <a:lnTo>
                    <a:pt x="1495" y="661"/>
                  </a:lnTo>
                  <a:lnTo>
                    <a:pt x="1468" y="564"/>
                  </a:lnTo>
                  <a:lnTo>
                    <a:pt x="1433" y="487"/>
                  </a:lnTo>
                  <a:lnTo>
                    <a:pt x="1384" y="459"/>
                  </a:lnTo>
                  <a:lnTo>
                    <a:pt x="1342" y="466"/>
                  </a:lnTo>
                  <a:lnTo>
                    <a:pt x="1301" y="529"/>
                  </a:lnTo>
                  <a:lnTo>
                    <a:pt x="1273" y="494"/>
                  </a:lnTo>
                  <a:lnTo>
                    <a:pt x="1134" y="425"/>
                  </a:lnTo>
                  <a:lnTo>
                    <a:pt x="1057" y="390"/>
                  </a:lnTo>
                  <a:lnTo>
                    <a:pt x="1050" y="362"/>
                  </a:lnTo>
                  <a:lnTo>
                    <a:pt x="1113" y="362"/>
                  </a:lnTo>
                  <a:lnTo>
                    <a:pt x="1147" y="292"/>
                  </a:lnTo>
                  <a:lnTo>
                    <a:pt x="1147" y="244"/>
                  </a:lnTo>
                  <a:lnTo>
                    <a:pt x="1168" y="237"/>
                  </a:lnTo>
                  <a:lnTo>
                    <a:pt x="1154" y="209"/>
                  </a:lnTo>
                  <a:lnTo>
                    <a:pt x="1113" y="167"/>
                  </a:lnTo>
                  <a:lnTo>
                    <a:pt x="1092" y="188"/>
                  </a:lnTo>
                  <a:lnTo>
                    <a:pt x="1071" y="139"/>
                  </a:lnTo>
                  <a:lnTo>
                    <a:pt x="1071" y="105"/>
                  </a:lnTo>
                  <a:lnTo>
                    <a:pt x="1022" y="98"/>
                  </a:lnTo>
                  <a:lnTo>
                    <a:pt x="1022" y="70"/>
                  </a:lnTo>
                  <a:lnTo>
                    <a:pt x="1001" y="56"/>
                  </a:lnTo>
                  <a:lnTo>
                    <a:pt x="980" y="63"/>
                  </a:lnTo>
                  <a:lnTo>
                    <a:pt x="939" y="28"/>
                  </a:lnTo>
                  <a:lnTo>
                    <a:pt x="918" y="35"/>
                  </a:lnTo>
                  <a:lnTo>
                    <a:pt x="904" y="0"/>
                  </a:lnTo>
                  <a:lnTo>
                    <a:pt x="883" y="0"/>
                  </a:lnTo>
                  <a:lnTo>
                    <a:pt x="876" y="7"/>
                  </a:lnTo>
                  <a:lnTo>
                    <a:pt x="855" y="7"/>
                  </a:lnTo>
                  <a:lnTo>
                    <a:pt x="848" y="28"/>
                  </a:lnTo>
                  <a:lnTo>
                    <a:pt x="820" y="14"/>
                  </a:lnTo>
                  <a:lnTo>
                    <a:pt x="813" y="42"/>
                  </a:lnTo>
                  <a:lnTo>
                    <a:pt x="779" y="56"/>
                  </a:lnTo>
                  <a:lnTo>
                    <a:pt x="779" y="63"/>
                  </a:lnTo>
                  <a:lnTo>
                    <a:pt x="772" y="98"/>
                  </a:lnTo>
                  <a:lnTo>
                    <a:pt x="716" y="111"/>
                  </a:lnTo>
                  <a:lnTo>
                    <a:pt x="688" y="98"/>
                  </a:lnTo>
                  <a:lnTo>
                    <a:pt x="661" y="91"/>
                  </a:lnTo>
                  <a:lnTo>
                    <a:pt x="653" y="105"/>
                  </a:lnTo>
                  <a:lnTo>
                    <a:pt x="577" y="111"/>
                  </a:lnTo>
                  <a:lnTo>
                    <a:pt x="549" y="105"/>
                  </a:lnTo>
                  <a:lnTo>
                    <a:pt x="528" y="105"/>
                  </a:lnTo>
                  <a:lnTo>
                    <a:pt x="494" y="91"/>
                  </a:lnTo>
                  <a:lnTo>
                    <a:pt x="396" y="98"/>
                  </a:lnTo>
                  <a:lnTo>
                    <a:pt x="347" y="139"/>
                  </a:lnTo>
                  <a:lnTo>
                    <a:pt x="347" y="174"/>
                  </a:lnTo>
                  <a:lnTo>
                    <a:pt x="354" y="188"/>
                  </a:lnTo>
                  <a:lnTo>
                    <a:pt x="368" y="244"/>
                  </a:lnTo>
                  <a:lnTo>
                    <a:pt x="396" y="320"/>
                  </a:lnTo>
                  <a:lnTo>
                    <a:pt x="382" y="369"/>
                  </a:lnTo>
                  <a:lnTo>
                    <a:pt x="382" y="376"/>
                  </a:lnTo>
                  <a:lnTo>
                    <a:pt x="334" y="452"/>
                  </a:lnTo>
                  <a:lnTo>
                    <a:pt x="334" y="473"/>
                  </a:lnTo>
                  <a:lnTo>
                    <a:pt x="320" y="494"/>
                  </a:lnTo>
                  <a:lnTo>
                    <a:pt x="264" y="522"/>
                  </a:lnTo>
                  <a:lnTo>
                    <a:pt x="229" y="536"/>
                  </a:lnTo>
                  <a:lnTo>
                    <a:pt x="229" y="584"/>
                  </a:lnTo>
                  <a:lnTo>
                    <a:pt x="215" y="592"/>
                  </a:lnTo>
                  <a:lnTo>
                    <a:pt x="187" y="571"/>
                  </a:lnTo>
                  <a:lnTo>
                    <a:pt x="118" y="564"/>
                  </a:lnTo>
                  <a:lnTo>
                    <a:pt x="118" y="571"/>
                  </a:lnTo>
                  <a:lnTo>
                    <a:pt x="69" y="564"/>
                  </a:lnTo>
                  <a:lnTo>
                    <a:pt x="41" y="557"/>
                  </a:lnTo>
                  <a:lnTo>
                    <a:pt x="41" y="584"/>
                  </a:lnTo>
                  <a:lnTo>
                    <a:pt x="69" y="599"/>
                  </a:lnTo>
                  <a:lnTo>
                    <a:pt x="62" y="661"/>
                  </a:lnTo>
                  <a:lnTo>
                    <a:pt x="34" y="661"/>
                  </a:lnTo>
                  <a:lnTo>
                    <a:pt x="0" y="661"/>
                  </a:lnTo>
                  <a:lnTo>
                    <a:pt x="34" y="689"/>
                  </a:lnTo>
                  <a:lnTo>
                    <a:pt x="41" y="703"/>
                  </a:lnTo>
                  <a:lnTo>
                    <a:pt x="69" y="717"/>
                  </a:lnTo>
                  <a:lnTo>
                    <a:pt x="55" y="745"/>
                  </a:lnTo>
                  <a:lnTo>
                    <a:pt x="90" y="751"/>
                  </a:lnTo>
                  <a:lnTo>
                    <a:pt x="90" y="800"/>
                  </a:lnTo>
                  <a:lnTo>
                    <a:pt x="97" y="814"/>
                  </a:lnTo>
                  <a:lnTo>
                    <a:pt x="90" y="814"/>
                  </a:lnTo>
                  <a:lnTo>
                    <a:pt x="76" y="877"/>
                  </a:lnTo>
                  <a:lnTo>
                    <a:pt x="90" y="911"/>
                  </a:lnTo>
                  <a:lnTo>
                    <a:pt x="132" y="932"/>
                  </a:lnTo>
                  <a:lnTo>
                    <a:pt x="173" y="981"/>
                  </a:lnTo>
                  <a:lnTo>
                    <a:pt x="201" y="1009"/>
                  </a:lnTo>
                  <a:lnTo>
                    <a:pt x="257" y="1016"/>
                  </a:lnTo>
                  <a:lnTo>
                    <a:pt x="264" y="1030"/>
                  </a:lnTo>
                  <a:lnTo>
                    <a:pt x="285" y="1051"/>
                  </a:lnTo>
                  <a:lnTo>
                    <a:pt x="236" y="1085"/>
                  </a:lnTo>
                  <a:lnTo>
                    <a:pt x="222" y="1106"/>
                  </a:lnTo>
                  <a:lnTo>
                    <a:pt x="215" y="1113"/>
                  </a:lnTo>
                  <a:lnTo>
                    <a:pt x="194" y="1155"/>
                  </a:lnTo>
                  <a:lnTo>
                    <a:pt x="236" y="1190"/>
                  </a:lnTo>
                  <a:lnTo>
                    <a:pt x="299" y="1224"/>
                  </a:lnTo>
                  <a:lnTo>
                    <a:pt x="320" y="1245"/>
                  </a:lnTo>
                  <a:lnTo>
                    <a:pt x="327" y="1238"/>
                  </a:lnTo>
                  <a:lnTo>
                    <a:pt x="334" y="1245"/>
                  </a:lnTo>
                  <a:lnTo>
                    <a:pt x="327" y="1259"/>
                  </a:lnTo>
                  <a:lnTo>
                    <a:pt x="347" y="1322"/>
                  </a:lnTo>
                  <a:lnTo>
                    <a:pt x="334" y="1350"/>
                  </a:lnTo>
                  <a:lnTo>
                    <a:pt x="354" y="1378"/>
                  </a:lnTo>
                  <a:lnTo>
                    <a:pt x="334" y="1405"/>
                  </a:lnTo>
                  <a:lnTo>
                    <a:pt x="334" y="1419"/>
                  </a:lnTo>
                  <a:lnTo>
                    <a:pt x="403" y="1468"/>
                  </a:lnTo>
                  <a:lnTo>
                    <a:pt x="417" y="1517"/>
                  </a:lnTo>
                  <a:lnTo>
                    <a:pt x="521" y="1586"/>
                  </a:lnTo>
                  <a:lnTo>
                    <a:pt x="542" y="1635"/>
                  </a:lnTo>
                  <a:lnTo>
                    <a:pt x="563" y="1621"/>
                  </a:lnTo>
                  <a:lnTo>
                    <a:pt x="577" y="1635"/>
                  </a:lnTo>
                  <a:lnTo>
                    <a:pt x="619" y="1677"/>
                  </a:lnTo>
                  <a:lnTo>
                    <a:pt x="612" y="1746"/>
                  </a:lnTo>
                  <a:lnTo>
                    <a:pt x="633" y="1774"/>
                  </a:lnTo>
                  <a:lnTo>
                    <a:pt x="633" y="1781"/>
                  </a:lnTo>
                  <a:lnTo>
                    <a:pt x="647" y="1781"/>
                  </a:lnTo>
                  <a:lnTo>
                    <a:pt x="647" y="1802"/>
                  </a:lnTo>
                  <a:lnTo>
                    <a:pt x="661" y="1816"/>
                  </a:lnTo>
                  <a:lnTo>
                    <a:pt x="716" y="1844"/>
                  </a:lnTo>
                  <a:lnTo>
                    <a:pt x="744" y="1851"/>
                  </a:lnTo>
                  <a:lnTo>
                    <a:pt x="779" y="1878"/>
                  </a:lnTo>
                  <a:lnTo>
                    <a:pt x="779" y="1885"/>
                  </a:lnTo>
                  <a:lnTo>
                    <a:pt x="772" y="1906"/>
                  </a:lnTo>
                  <a:lnTo>
                    <a:pt x="779" y="1941"/>
                  </a:lnTo>
                  <a:lnTo>
                    <a:pt x="751" y="1962"/>
                  </a:lnTo>
                  <a:lnTo>
                    <a:pt x="758" y="1997"/>
                  </a:lnTo>
                  <a:lnTo>
                    <a:pt x="751" y="2011"/>
                  </a:lnTo>
                  <a:lnTo>
                    <a:pt x="716" y="2031"/>
                  </a:lnTo>
                  <a:lnTo>
                    <a:pt x="653" y="2059"/>
                  </a:lnTo>
                  <a:lnTo>
                    <a:pt x="653" y="2073"/>
                  </a:lnTo>
                  <a:lnTo>
                    <a:pt x="626" y="2101"/>
                  </a:lnTo>
                  <a:lnTo>
                    <a:pt x="626" y="2129"/>
                  </a:lnTo>
                  <a:lnTo>
                    <a:pt x="612" y="2157"/>
                  </a:lnTo>
                  <a:lnTo>
                    <a:pt x="612" y="2212"/>
                  </a:lnTo>
                  <a:lnTo>
                    <a:pt x="612" y="2233"/>
                  </a:lnTo>
                  <a:lnTo>
                    <a:pt x="577" y="2296"/>
                  </a:lnTo>
                  <a:lnTo>
                    <a:pt x="521" y="2324"/>
                  </a:lnTo>
                  <a:lnTo>
                    <a:pt x="563" y="2358"/>
                  </a:lnTo>
                  <a:lnTo>
                    <a:pt x="563" y="2372"/>
                  </a:lnTo>
                  <a:lnTo>
                    <a:pt x="514" y="2400"/>
                  </a:lnTo>
                  <a:lnTo>
                    <a:pt x="556" y="2421"/>
                  </a:lnTo>
                  <a:lnTo>
                    <a:pt x="563" y="2456"/>
                  </a:lnTo>
                  <a:lnTo>
                    <a:pt x="584" y="2491"/>
                  </a:lnTo>
                  <a:lnTo>
                    <a:pt x="626" y="2532"/>
                  </a:lnTo>
                  <a:lnTo>
                    <a:pt x="661" y="2602"/>
                  </a:lnTo>
                  <a:lnTo>
                    <a:pt x="681" y="2637"/>
                  </a:lnTo>
                  <a:lnTo>
                    <a:pt x="695" y="2658"/>
                  </a:lnTo>
                  <a:lnTo>
                    <a:pt x="723" y="2616"/>
                  </a:lnTo>
                  <a:lnTo>
                    <a:pt x="730" y="2567"/>
                  </a:lnTo>
                  <a:lnTo>
                    <a:pt x="751" y="2560"/>
                  </a:lnTo>
                  <a:lnTo>
                    <a:pt x="807" y="2491"/>
                  </a:lnTo>
                  <a:lnTo>
                    <a:pt x="855" y="2491"/>
                  </a:lnTo>
                  <a:lnTo>
                    <a:pt x="883" y="2518"/>
                  </a:lnTo>
                  <a:lnTo>
                    <a:pt x="911" y="2504"/>
                  </a:lnTo>
                  <a:lnTo>
                    <a:pt x="925" y="2532"/>
                  </a:lnTo>
                  <a:lnTo>
                    <a:pt x="980" y="2491"/>
                  </a:lnTo>
                  <a:lnTo>
                    <a:pt x="1043" y="2518"/>
                  </a:lnTo>
                  <a:lnTo>
                    <a:pt x="1071" y="2525"/>
                  </a:lnTo>
                  <a:lnTo>
                    <a:pt x="1106" y="2518"/>
                  </a:lnTo>
                  <a:lnTo>
                    <a:pt x="1120" y="2498"/>
                  </a:lnTo>
                  <a:lnTo>
                    <a:pt x="1147" y="2504"/>
                  </a:lnTo>
                  <a:lnTo>
                    <a:pt x="1154" y="2525"/>
                  </a:lnTo>
                  <a:lnTo>
                    <a:pt x="1140" y="2539"/>
                  </a:lnTo>
                  <a:lnTo>
                    <a:pt x="1120" y="2567"/>
                  </a:lnTo>
                  <a:lnTo>
                    <a:pt x="1120" y="2623"/>
                  </a:lnTo>
                  <a:lnTo>
                    <a:pt x="1134" y="2651"/>
                  </a:lnTo>
                  <a:lnTo>
                    <a:pt x="1175" y="2699"/>
                  </a:lnTo>
                  <a:lnTo>
                    <a:pt x="1175" y="2727"/>
                  </a:lnTo>
                  <a:lnTo>
                    <a:pt x="1203" y="2720"/>
                  </a:lnTo>
                  <a:lnTo>
                    <a:pt x="1252" y="2699"/>
                  </a:lnTo>
                  <a:lnTo>
                    <a:pt x="1287" y="2699"/>
                  </a:lnTo>
                  <a:lnTo>
                    <a:pt x="1335" y="2699"/>
                  </a:lnTo>
                  <a:lnTo>
                    <a:pt x="1363" y="2671"/>
                  </a:lnTo>
                  <a:lnTo>
                    <a:pt x="1384" y="2685"/>
                  </a:lnTo>
                  <a:lnTo>
                    <a:pt x="1405" y="2692"/>
                  </a:lnTo>
                  <a:lnTo>
                    <a:pt x="1447" y="2720"/>
                  </a:lnTo>
                  <a:lnTo>
                    <a:pt x="1447" y="2651"/>
                  </a:lnTo>
                  <a:lnTo>
                    <a:pt x="1495" y="2658"/>
                  </a:lnTo>
                  <a:lnTo>
                    <a:pt x="1558" y="2637"/>
                  </a:lnTo>
                  <a:lnTo>
                    <a:pt x="1614" y="2651"/>
                  </a:lnTo>
                  <a:lnTo>
                    <a:pt x="1662" y="2699"/>
                  </a:lnTo>
                  <a:lnTo>
                    <a:pt x="1690" y="2713"/>
                  </a:lnTo>
                  <a:lnTo>
                    <a:pt x="1690" y="2671"/>
                  </a:lnTo>
                  <a:lnTo>
                    <a:pt x="1697" y="2665"/>
                  </a:lnTo>
                  <a:lnTo>
                    <a:pt x="1648" y="2630"/>
                  </a:lnTo>
                  <a:lnTo>
                    <a:pt x="1697" y="2567"/>
                  </a:lnTo>
                  <a:lnTo>
                    <a:pt x="1704" y="2553"/>
                  </a:lnTo>
                  <a:lnTo>
                    <a:pt x="1725" y="2498"/>
                  </a:lnTo>
                  <a:lnTo>
                    <a:pt x="1732" y="2498"/>
                  </a:lnTo>
                  <a:lnTo>
                    <a:pt x="1746" y="2435"/>
                  </a:lnTo>
                  <a:lnTo>
                    <a:pt x="1760" y="2372"/>
                  </a:lnTo>
                  <a:lnTo>
                    <a:pt x="1760" y="236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0" name="Freeform 49"/>
            <p:cNvSpPr>
              <a:spLocks noChangeArrowheads="1"/>
            </p:cNvSpPr>
            <p:nvPr/>
          </p:nvSpPr>
          <p:spPr bwMode="auto">
            <a:xfrm>
              <a:off x="19477904" y="7821818"/>
              <a:ext cx="2775286" cy="2218303"/>
            </a:xfrm>
            <a:custGeom>
              <a:avLst/>
              <a:gdLst>
                <a:gd name="T0" fmla="*/ 5565 w 5907"/>
                <a:gd name="T1" fmla="*/ 3429 h 4724"/>
                <a:gd name="T2" fmla="*/ 5822 w 5907"/>
                <a:gd name="T3" fmla="*/ 3784 h 4724"/>
                <a:gd name="T4" fmla="*/ 5843 w 5907"/>
                <a:gd name="T5" fmla="*/ 4097 h 4724"/>
                <a:gd name="T6" fmla="*/ 5711 w 5907"/>
                <a:gd name="T7" fmla="*/ 4347 h 4724"/>
                <a:gd name="T8" fmla="*/ 5669 w 5907"/>
                <a:gd name="T9" fmla="*/ 4716 h 4724"/>
                <a:gd name="T10" fmla="*/ 5481 w 5907"/>
                <a:gd name="T11" fmla="*/ 4625 h 4724"/>
                <a:gd name="T12" fmla="*/ 5085 w 5907"/>
                <a:gd name="T13" fmla="*/ 4340 h 4724"/>
                <a:gd name="T14" fmla="*/ 5008 w 5907"/>
                <a:gd name="T15" fmla="*/ 4145 h 4724"/>
                <a:gd name="T16" fmla="*/ 4995 w 5907"/>
                <a:gd name="T17" fmla="*/ 3944 h 4724"/>
                <a:gd name="T18" fmla="*/ 4883 w 5907"/>
                <a:gd name="T19" fmla="*/ 3700 h 4724"/>
                <a:gd name="T20" fmla="*/ 4417 w 5907"/>
                <a:gd name="T21" fmla="*/ 3610 h 4724"/>
                <a:gd name="T22" fmla="*/ 4090 w 5907"/>
                <a:gd name="T23" fmla="*/ 3540 h 4724"/>
                <a:gd name="T24" fmla="*/ 3874 w 5907"/>
                <a:gd name="T25" fmla="*/ 3429 h 4724"/>
                <a:gd name="T26" fmla="*/ 3826 w 5907"/>
                <a:gd name="T27" fmla="*/ 3283 h 4724"/>
                <a:gd name="T28" fmla="*/ 3388 w 5907"/>
                <a:gd name="T29" fmla="*/ 3185 h 4724"/>
                <a:gd name="T30" fmla="*/ 3109 w 5907"/>
                <a:gd name="T31" fmla="*/ 3324 h 4724"/>
                <a:gd name="T32" fmla="*/ 2949 w 5907"/>
                <a:gd name="T33" fmla="*/ 3220 h 4724"/>
                <a:gd name="T34" fmla="*/ 2928 w 5907"/>
                <a:gd name="T35" fmla="*/ 2963 h 4724"/>
                <a:gd name="T36" fmla="*/ 2921 w 5907"/>
                <a:gd name="T37" fmla="*/ 2719 h 4724"/>
                <a:gd name="T38" fmla="*/ 2824 w 5907"/>
                <a:gd name="T39" fmla="*/ 2636 h 4724"/>
                <a:gd name="T40" fmla="*/ 2699 w 5907"/>
                <a:gd name="T41" fmla="*/ 2601 h 4724"/>
                <a:gd name="T42" fmla="*/ 2657 w 5907"/>
                <a:gd name="T43" fmla="*/ 2608 h 4724"/>
                <a:gd name="T44" fmla="*/ 2615 w 5907"/>
                <a:gd name="T45" fmla="*/ 2650 h 4724"/>
                <a:gd name="T46" fmla="*/ 2421 w 5907"/>
                <a:gd name="T47" fmla="*/ 2719 h 4724"/>
                <a:gd name="T48" fmla="*/ 2156 w 5907"/>
                <a:gd name="T49" fmla="*/ 2434 h 4724"/>
                <a:gd name="T50" fmla="*/ 1934 w 5907"/>
                <a:gd name="T51" fmla="*/ 2267 h 4724"/>
                <a:gd name="T52" fmla="*/ 1808 w 5907"/>
                <a:gd name="T53" fmla="*/ 2017 h 4724"/>
                <a:gd name="T54" fmla="*/ 1732 w 5907"/>
                <a:gd name="T55" fmla="*/ 1878 h 4724"/>
                <a:gd name="T56" fmla="*/ 1579 w 5907"/>
                <a:gd name="T57" fmla="*/ 1808 h 4724"/>
                <a:gd name="T58" fmla="*/ 1481 w 5907"/>
                <a:gd name="T59" fmla="*/ 1787 h 4724"/>
                <a:gd name="T60" fmla="*/ 1349 w 5907"/>
                <a:gd name="T61" fmla="*/ 1871 h 4724"/>
                <a:gd name="T62" fmla="*/ 1155 w 5907"/>
                <a:gd name="T63" fmla="*/ 1864 h 4724"/>
                <a:gd name="T64" fmla="*/ 862 w 5907"/>
                <a:gd name="T65" fmla="*/ 1905 h 4724"/>
                <a:gd name="T66" fmla="*/ 598 w 5907"/>
                <a:gd name="T67" fmla="*/ 1871 h 4724"/>
                <a:gd name="T68" fmla="*/ 473 w 5907"/>
                <a:gd name="T69" fmla="*/ 1766 h 4724"/>
                <a:gd name="T70" fmla="*/ 570 w 5907"/>
                <a:gd name="T71" fmla="*/ 1544 h 4724"/>
                <a:gd name="T72" fmla="*/ 361 w 5907"/>
                <a:gd name="T73" fmla="*/ 1460 h 4724"/>
                <a:gd name="T74" fmla="*/ 222 w 5907"/>
                <a:gd name="T75" fmla="*/ 1308 h 4724"/>
                <a:gd name="T76" fmla="*/ 271 w 5907"/>
                <a:gd name="T77" fmla="*/ 1127 h 4724"/>
                <a:gd name="T78" fmla="*/ 125 w 5907"/>
                <a:gd name="T79" fmla="*/ 1002 h 4724"/>
                <a:gd name="T80" fmla="*/ 28 w 5907"/>
                <a:gd name="T81" fmla="*/ 793 h 4724"/>
                <a:gd name="T82" fmla="*/ 104 w 5907"/>
                <a:gd name="T83" fmla="*/ 696 h 4724"/>
                <a:gd name="T84" fmla="*/ 264 w 5907"/>
                <a:gd name="T85" fmla="*/ 605 h 4724"/>
                <a:gd name="T86" fmla="*/ 368 w 5907"/>
                <a:gd name="T87" fmla="*/ 522 h 4724"/>
                <a:gd name="T88" fmla="*/ 292 w 5907"/>
                <a:gd name="T89" fmla="*/ 355 h 4724"/>
                <a:gd name="T90" fmla="*/ 334 w 5907"/>
                <a:gd name="T91" fmla="*/ 63 h 4724"/>
                <a:gd name="T92" fmla="*/ 716 w 5907"/>
                <a:gd name="T93" fmla="*/ 98 h 4724"/>
                <a:gd name="T94" fmla="*/ 1468 w 5907"/>
                <a:gd name="T95" fmla="*/ 49 h 4724"/>
                <a:gd name="T96" fmla="*/ 1941 w 5907"/>
                <a:gd name="T97" fmla="*/ 42 h 4724"/>
                <a:gd name="T98" fmla="*/ 2045 w 5907"/>
                <a:gd name="T99" fmla="*/ 202 h 4724"/>
                <a:gd name="T100" fmla="*/ 2038 w 5907"/>
                <a:gd name="T101" fmla="*/ 397 h 4724"/>
                <a:gd name="T102" fmla="*/ 1829 w 5907"/>
                <a:gd name="T103" fmla="*/ 585 h 4724"/>
                <a:gd name="T104" fmla="*/ 1718 w 5907"/>
                <a:gd name="T105" fmla="*/ 1093 h 4724"/>
                <a:gd name="T106" fmla="*/ 2462 w 5907"/>
                <a:gd name="T107" fmla="*/ 1474 h 4724"/>
                <a:gd name="T108" fmla="*/ 2748 w 5907"/>
                <a:gd name="T109" fmla="*/ 1620 h 4724"/>
                <a:gd name="T110" fmla="*/ 3151 w 5907"/>
                <a:gd name="T111" fmla="*/ 1773 h 4724"/>
                <a:gd name="T112" fmla="*/ 3596 w 5907"/>
                <a:gd name="T113" fmla="*/ 1961 h 4724"/>
                <a:gd name="T114" fmla="*/ 3909 w 5907"/>
                <a:gd name="T115" fmla="*/ 2191 h 4724"/>
                <a:gd name="T116" fmla="*/ 4522 w 5907"/>
                <a:gd name="T117" fmla="*/ 2587 h 4724"/>
                <a:gd name="T118" fmla="*/ 4946 w 5907"/>
                <a:gd name="T119" fmla="*/ 2768 h 4724"/>
                <a:gd name="T120" fmla="*/ 4946 w 5907"/>
                <a:gd name="T121" fmla="*/ 2865 h 4724"/>
                <a:gd name="T122" fmla="*/ 5071 w 5907"/>
                <a:gd name="T123" fmla="*/ 2858 h 4724"/>
                <a:gd name="T124" fmla="*/ 5175 w 5907"/>
                <a:gd name="T125" fmla="*/ 3081 h 4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07" h="4724">
                  <a:moveTo>
                    <a:pt x="5217" y="3130"/>
                  </a:moveTo>
                  <a:lnTo>
                    <a:pt x="5287" y="3199"/>
                  </a:lnTo>
                  <a:lnTo>
                    <a:pt x="5412" y="3262"/>
                  </a:lnTo>
                  <a:lnTo>
                    <a:pt x="5502" y="3359"/>
                  </a:lnTo>
                  <a:lnTo>
                    <a:pt x="5551" y="3415"/>
                  </a:lnTo>
                  <a:lnTo>
                    <a:pt x="5565" y="3429"/>
                  </a:lnTo>
                  <a:lnTo>
                    <a:pt x="5669" y="3547"/>
                  </a:lnTo>
                  <a:lnTo>
                    <a:pt x="5739" y="3617"/>
                  </a:lnTo>
                  <a:lnTo>
                    <a:pt x="5767" y="3651"/>
                  </a:lnTo>
                  <a:lnTo>
                    <a:pt x="5774" y="3672"/>
                  </a:lnTo>
                  <a:lnTo>
                    <a:pt x="5781" y="3707"/>
                  </a:lnTo>
                  <a:lnTo>
                    <a:pt x="5822" y="3784"/>
                  </a:lnTo>
                  <a:lnTo>
                    <a:pt x="5808" y="3839"/>
                  </a:lnTo>
                  <a:lnTo>
                    <a:pt x="5857" y="3937"/>
                  </a:lnTo>
                  <a:lnTo>
                    <a:pt x="5906" y="3971"/>
                  </a:lnTo>
                  <a:lnTo>
                    <a:pt x="5892" y="3999"/>
                  </a:lnTo>
                  <a:lnTo>
                    <a:pt x="5906" y="4041"/>
                  </a:lnTo>
                  <a:lnTo>
                    <a:pt x="5843" y="4097"/>
                  </a:lnTo>
                  <a:lnTo>
                    <a:pt x="5836" y="4173"/>
                  </a:lnTo>
                  <a:lnTo>
                    <a:pt x="5774" y="4208"/>
                  </a:lnTo>
                  <a:lnTo>
                    <a:pt x="5767" y="4264"/>
                  </a:lnTo>
                  <a:lnTo>
                    <a:pt x="5746" y="4264"/>
                  </a:lnTo>
                  <a:lnTo>
                    <a:pt x="5725" y="4326"/>
                  </a:lnTo>
                  <a:lnTo>
                    <a:pt x="5711" y="4347"/>
                  </a:lnTo>
                  <a:lnTo>
                    <a:pt x="5697" y="4472"/>
                  </a:lnTo>
                  <a:lnTo>
                    <a:pt x="5704" y="4493"/>
                  </a:lnTo>
                  <a:lnTo>
                    <a:pt x="5704" y="4563"/>
                  </a:lnTo>
                  <a:lnTo>
                    <a:pt x="5697" y="4570"/>
                  </a:lnTo>
                  <a:lnTo>
                    <a:pt x="5697" y="4653"/>
                  </a:lnTo>
                  <a:lnTo>
                    <a:pt x="5669" y="4716"/>
                  </a:lnTo>
                  <a:lnTo>
                    <a:pt x="5662" y="4723"/>
                  </a:lnTo>
                  <a:lnTo>
                    <a:pt x="5648" y="4716"/>
                  </a:lnTo>
                  <a:lnTo>
                    <a:pt x="5628" y="4723"/>
                  </a:lnTo>
                  <a:lnTo>
                    <a:pt x="5579" y="4688"/>
                  </a:lnTo>
                  <a:lnTo>
                    <a:pt x="5530" y="4653"/>
                  </a:lnTo>
                  <a:lnTo>
                    <a:pt x="5481" y="4625"/>
                  </a:lnTo>
                  <a:lnTo>
                    <a:pt x="5433" y="4625"/>
                  </a:lnTo>
                  <a:lnTo>
                    <a:pt x="5370" y="4598"/>
                  </a:lnTo>
                  <a:lnTo>
                    <a:pt x="5287" y="4563"/>
                  </a:lnTo>
                  <a:lnTo>
                    <a:pt x="5189" y="4486"/>
                  </a:lnTo>
                  <a:lnTo>
                    <a:pt x="5127" y="4403"/>
                  </a:lnTo>
                  <a:lnTo>
                    <a:pt x="5085" y="4340"/>
                  </a:lnTo>
                  <a:lnTo>
                    <a:pt x="5078" y="4333"/>
                  </a:lnTo>
                  <a:lnTo>
                    <a:pt x="5043" y="4271"/>
                  </a:lnTo>
                  <a:lnTo>
                    <a:pt x="5057" y="4271"/>
                  </a:lnTo>
                  <a:lnTo>
                    <a:pt x="5085" y="4215"/>
                  </a:lnTo>
                  <a:lnTo>
                    <a:pt x="5050" y="4159"/>
                  </a:lnTo>
                  <a:lnTo>
                    <a:pt x="5008" y="4145"/>
                  </a:lnTo>
                  <a:lnTo>
                    <a:pt x="5022" y="4131"/>
                  </a:lnTo>
                  <a:lnTo>
                    <a:pt x="5071" y="4069"/>
                  </a:lnTo>
                  <a:lnTo>
                    <a:pt x="5057" y="4013"/>
                  </a:lnTo>
                  <a:lnTo>
                    <a:pt x="5050" y="4006"/>
                  </a:lnTo>
                  <a:lnTo>
                    <a:pt x="5029" y="3971"/>
                  </a:lnTo>
                  <a:lnTo>
                    <a:pt x="4995" y="3944"/>
                  </a:lnTo>
                  <a:lnTo>
                    <a:pt x="4960" y="3888"/>
                  </a:lnTo>
                  <a:lnTo>
                    <a:pt x="4918" y="3832"/>
                  </a:lnTo>
                  <a:lnTo>
                    <a:pt x="4925" y="3770"/>
                  </a:lnTo>
                  <a:lnTo>
                    <a:pt x="4890" y="3721"/>
                  </a:lnTo>
                  <a:lnTo>
                    <a:pt x="4911" y="3735"/>
                  </a:lnTo>
                  <a:lnTo>
                    <a:pt x="4883" y="3700"/>
                  </a:lnTo>
                  <a:lnTo>
                    <a:pt x="4848" y="3672"/>
                  </a:lnTo>
                  <a:lnTo>
                    <a:pt x="4828" y="3651"/>
                  </a:lnTo>
                  <a:lnTo>
                    <a:pt x="4786" y="3645"/>
                  </a:lnTo>
                  <a:lnTo>
                    <a:pt x="4661" y="3617"/>
                  </a:lnTo>
                  <a:lnTo>
                    <a:pt x="4598" y="3610"/>
                  </a:lnTo>
                  <a:lnTo>
                    <a:pt x="4417" y="3610"/>
                  </a:lnTo>
                  <a:lnTo>
                    <a:pt x="4236" y="3617"/>
                  </a:lnTo>
                  <a:lnTo>
                    <a:pt x="4236" y="3603"/>
                  </a:lnTo>
                  <a:lnTo>
                    <a:pt x="4174" y="3575"/>
                  </a:lnTo>
                  <a:lnTo>
                    <a:pt x="4160" y="3568"/>
                  </a:lnTo>
                  <a:lnTo>
                    <a:pt x="4111" y="3540"/>
                  </a:lnTo>
                  <a:lnTo>
                    <a:pt x="4090" y="3540"/>
                  </a:lnTo>
                  <a:lnTo>
                    <a:pt x="4041" y="3526"/>
                  </a:lnTo>
                  <a:lnTo>
                    <a:pt x="4035" y="3512"/>
                  </a:lnTo>
                  <a:lnTo>
                    <a:pt x="3965" y="3478"/>
                  </a:lnTo>
                  <a:lnTo>
                    <a:pt x="3944" y="3478"/>
                  </a:lnTo>
                  <a:lnTo>
                    <a:pt x="3909" y="3450"/>
                  </a:lnTo>
                  <a:lnTo>
                    <a:pt x="3874" y="3429"/>
                  </a:lnTo>
                  <a:lnTo>
                    <a:pt x="3868" y="3429"/>
                  </a:lnTo>
                  <a:lnTo>
                    <a:pt x="3791" y="3380"/>
                  </a:lnTo>
                  <a:lnTo>
                    <a:pt x="3749" y="3373"/>
                  </a:lnTo>
                  <a:lnTo>
                    <a:pt x="3742" y="3352"/>
                  </a:lnTo>
                  <a:lnTo>
                    <a:pt x="3798" y="3338"/>
                  </a:lnTo>
                  <a:lnTo>
                    <a:pt x="3826" y="3283"/>
                  </a:lnTo>
                  <a:lnTo>
                    <a:pt x="3777" y="3220"/>
                  </a:lnTo>
                  <a:lnTo>
                    <a:pt x="3707" y="3220"/>
                  </a:lnTo>
                  <a:lnTo>
                    <a:pt x="3701" y="3178"/>
                  </a:lnTo>
                  <a:lnTo>
                    <a:pt x="3617" y="3130"/>
                  </a:lnTo>
                  <a:lnTo>
                    <a:pt x="3506" y="3130"/>
                  </a:lnTo>
                  <a:lnTo>
                    <a:pt x="3388" y="3185"/>
                  </a:lnTo>
                  <a:lnTo>
                    <a:pt x="3255" y="3297"/>
                  </a:lnTo>
                  <a:lnTo>
                    <a:pt x="3186" y="3387"/>
                  </a:lnTo>
                  <a:lnTo>
                    <a:pt x="3172" y="3380"/>
                  </a:lnTo>
                  <a:lnTo>
                    <a:pt x="3151" y="3373"/>
                  </a:lnTo>
                  <a:lnTo>
                    <a:pt x="3137" y="3359"/>
                  </a:lnTo>
                  <a:lnTo>
                    <a:pt x="3109" y="3324"/>
                  </a:lnTo>
                  <a:lnTo>
                    <a:pt x="3088" y="3297"/>
                  </a:lnTo>
                  <a:lnTo>
                    <a:pt x="3061" y="3248"/>
                  </a:lnTo>
                  <a:lnTo>
                    <a:pt x="3026" y="3227"/>
                  </a:lnTo>
                  <a:lnTo>
                    <a:pt x="3019" y="3227"/>
                  </a:lnTo>
                  <a:lnTo>
                    <a:pt x="2984" y="3248"/>
                  </a:lnTo>
                  <a:lnTo>
                    <a:pt x="2949" y="3220"/>
                  </a:lnTo>
                  <a:lnTo>
                    <a:pt x="2977" y="3158"/>
                  </a:lnTo>
                  <a:lnTo>
                    <a:pt x="2949" y="3123"/>
                  </a:lnTo>
                  <a:lnTo>
                    <a:pt x="2949" y="3095"/>
                  </a:lnTo>
                  <a:lnTo>
                    <a:pt x="2921" y="3060"/>
                  </a:lnTo>
                  <a:lnTo>
                    <a:pt x="2942" y="2991"/>
                  </a:lnTo>
                  <a:lnTo>
                    <a:pt x="2928" y="2963"/>
                  </a:lnTo>
                  <a:lnTo>
                    <a:pt x="2956" y="2949"/>
                  </a:lnTo>
                  <a:lnTo>
                    <a:pt x="2928" y="2886"/>
                  </a:lnTo>
                  <a:lnTo>
                    <a:pt x="2956" y="2754"/>
                  </a:lnTo>
                  <a:lnTo>
                    <a:pt x="2928" y="2740"/>
                  </a:lnTo>
                  <a:lnTo>
                    <a:pt x="2907" y="2726"/>
                  </a:lnTo>
                  <a:lnTo>
                    <a:pt x="2921" y="2719"/>
                  </a:lnTo>
                  <a:lnTo>
                    <a:pt x="2949" y="2699"/>
                  </a:lnTo>
                  <a:lnTo>
                    <a:pt x="2852" y="2622"/>
                  </a:lnTo>
                  <a:lnTo>
                    <a:pt x="2852" y="2650"/>
                  </a:lnTo>
                  <a:lnTo>
                    <a:pt x="2831" y="2657"/>
                  </a:lnTo>
                  <a:lnTo>
                    <a:pt x="2831" y="2636"/>
                  </a:lnTo>
                  <a:lnTo>
                    <a:pt x="2824" y="2636"/>
                  </a:lnTo>
                  <a:lnTo>
                    <a:pt x="2810" y="2636"/>
                  </a:lnTo>
                  <a:lnTo>
                    <a:pt x="2810" y="2629"/>
                  </a:lnTo>
                  <a:lnTo>
                    <a:pt x="2789" y="2622"/>
                  </a:lnTo>
                  <a:lnTo>
                    <a:pt x="2734" y="2622"/>
                  </a:lnTo>
                  <a:lnTo>
                    <a:pt x="2727" y="2594"/>
                  </a:lnTo>
                  <a:lnTo>
                    <a:pt x="2699" y="2601"/>
                  </a:lnTo>
                  <a:lnTo>
                    <a:pt x="2699" y="2629"/>
                  </a:lnTo>
                  <a:lnTo>
                    <a:pt x="2699" y="2657"/>
                  </a:lnTo>
                  <a:lnTo>
                    <a:pt x="2699" y="2636"/>
                  </a:lnTo>
                  <a:lnTo>
                    <a:pt x="2692" y="2657"/>
                  </a:lnTo>
                  <a:lnTo>
                    <a:pt x="2678" y="2608"/>
                  </a:lnTo>
                  <a:lnTo>
                    <a:pt x="2657" y="2608"/>
                  </a:lnTo>
                  <a:lnTo>
                    <a:pt x="2650" y="2622"/>
                  </a:lnTo>
                  <a:lnTo>
                    <a:pt x="2636" y="2636"/>
                  </a:lnTo>
                  <a:lnTo>
                    <a:pt x="2650" y="2657"/>
                  </a:lnTo>
                  <a:lnTo>
                    <a:pt x="2650" y="2671"/>
                  </a:lnTo>
                  <a:lnTo>
                    <a:pt x="2615" y="2657"/>
                  </a:lnTo>
                  <a:lnTo>
                    <a:pt x="2615" y="2650"/>
                  </a:lnTo>
                  <a:lnTo>
                    <a:pt x="2615" y="2629"/>
                  </a:lnTo>
                  <a:lnTo>
                    <a:pt x="2588" y="2594"/>
                  </a:lnTo>
                  <a:lnTo>
                    <a:pt x="2567" y="2629"/>
                  </a:lnTo>
                  <a:lnTo>
                    <a:pt x="2462" y="2726"/>
                  </a:lnTo>
                  <a:lnTo>
                    <a:pt x="2435" y="2726"/>
                  </a:lnTo>
                  <a:lnTo>
                    <a:pt x="2421" y="2719"/>
                  </a:lnTo>
                  <a:lnTo>
                    <a:pt x="2400" y="2671"/>
                  </a:lnTo>
                  <a:lnTo>
                    <a:pt x="2337" y="2622"/>
                  </a:lnTo>
                  <a:lnTo>
                    <a:pt x="2295" y="2566"/>
                  </a:lnTo>
                  <a:lnTo>
                    <a:pt x="2219" y="2518"/>
                  </a:lnTo>
                  <a:lnTo>
                    <a:pt x="2177" y="2441"/>
                  </a:lnTo>
                  <a:lnTo>
                    <a:pt x="2156" y="2434"/>
                  </a:lnTo>
                  <a:lnTo>
                    <a:pt x="2129" y="2337"/>
                  </a:lnTo>
                  <a:lnTo>
                    <a:pt x="2094" y="2260"/>
                  </a:lnTo>
                  <a:lnTo>
                    <a:pt x="2045" y="2232"/>
                  </a:lnTo>
                  <a:lnTo>
                    <a:pt x="2003" y="2239"/>
                  </a:lnTo>
                  <a:lnTo>
                    <a:pt x="1962" y="2302"/>
                  </a:lnTo>
                  <a:lnTo>
                    <a:pt x="1934" y="2267"/>
                  </a:lnTo>
                  <a:lnTo>
                    <a:pt x="1795" y="2198"/>
                  </a:lnTo>
                  <a:lnTo>
                    <a:pt x="1718" y="2163"/>
                  </a:lnTo>
                  <a:lnTo>
                    <a:pt x="1711" y="2135"/>
                  </a:lnTo>
                  <a:lnTo>
                    <a:pt x="1774" y="2135"/>
                  </a:lnTo>
                  <a:lnTo>
                    <a:pt x="1808" y="2065"/>
                  </a:lnTo>
                  <a:lnTo>
                    <a:pt x="1808" y="2017"/>
                  </a:lnTo>
                  <a:lnTo>
                    <a:pt x="1829" y="2010"/>
                  </a:lnTo>
                  <a:lnTo>
                    <a:pt x="1815" y="1982"/>
                  </a:lnTo>
                  <a:lnTo>
                    <a:pt x="1774" y="1940"/>
                  </a:lnTo>
                  <a:lnTo>
                    <a:pt x="1753" y="1961"/>
                  </a:lnTo>
                  <a:lnTo>
                    <a:pt x="1732" y="1912"/>
                  </a:lnTo>
                  <a:lnTo>
                    <a:pt x="1732" y="1878"/>
                  </a:lnTo>
                  <a:lnTo>
                    <a:pt x="1683" y="1871"/>
                  </a:lnTo>
                  <a:lnTo>
                    <a:pt x="1683" y="1843"/>
                  </a:lnTo>
                  <a:lnTo>
                    <a:pt x="1662" y="1829"/>
                  </a:lnTo>
                  <a:lnTo>
                    <a:pt x="1641" y="1836"/>
                  </a:lnTo>
                  <a:lnTo>
                    <a:pt x="1600" y="1801"/>
                  </a:lnTo>
                  <a:lnTo>
                    <a:pt x="1579" y="1808"/>
                  </a:lnTo>
                  <a:lnTo>
                    <a:pt x="1565" y="1773"/>
                  </a:lnTo>
                  <a:lnTo>
                    <a:pt x="1544" y="1773"/>
                  </a:lnTo>
                  <a:lnTo>
                    <a:pt x="1537" y="1780"/>
                  </a:lnTo>
                  <a:lnTo>
                    <a:pt x="1516" y="1780"/>
                  </a:lnTo>
                  <a:lnTo>
                    <a:pt x="1509" y="1801"/>
                  </a:lnTo>
                  <a:lnTo>
                    <a:pt x="1481" y="1787"/>
                  </a:lnTo>
                  <a:lnTo>
                    <a:pt x="1474" y="1815"/>
                  </a:lnTo>
                  <a:lnTo>
                    <a:pt x="1440" y="1829"/>
                  </a:lnTo>
                  <a:lnTo>
                    <a:pt x="1440" y="1836"/>
                  </a:lnTo>
                  <a:lnTo>
                    <a:pt x="1433" y="1871"/>
                  </a:lnTo>
                  <a:lnTo>
                    <a:pt x="1377" y="1884"/>
                  </a:lnTo>
                  <a:lnTo>
                    <a:pt x="1349" y="1871"/>
                  </a:lnTo>
                  <a:lnTo>
                    <a:pt x="1322" y="1864"/>
                  </a:lnTo>
                  <a:lnTo>
                    <a:pt x="1314" y="1878"/>
                  </a:lnTo>
                  <a:lnTo>
                    <a:pt x="1238" y="1884"/>
                  </a:lnTo>
                  <a:lnTo>
                    <a:pt x="1210" y="1878"/>
                  </a:lnTo>
                  <a:lnTo>
                    <a:pt x="1189" y="1878"/>
                  </a:lnTo>
                  <a:lnTo>
                    <a:pt x="1155" y="1864"/>
                  </a:lnTo>
                  <a:lnTo>
                    <a:pt x="1057" y="1871"/>
                  </a:lnTo>
                  <a:lnTo>
                    <a:pt x="1008" y="1912"/>
                  </a:lnTo>
                  <a:lnTo>
                    <a:pt x="1008" y="1947"/>
                  </a:lnTo>
                  <a:lnTo>
                    <a:pt x="995" y="1947"/>
                  </a:lnTo>
                  <a:lnTo>
                    <a:pt x="897" y="1905"/>
                  </a:lnTo>
                  <a:lnTo>
                    <a:pt x="862" y="1905"/>
                  </a:lnTo>
                  <a:lnTo>
                    <a:pt x="800" y="1864"/>
                  </a:lnTo>
                  <a:lnTo>
                    <a:pt x="765" y="1843"/>
                  </a:lnTo>
                  <a:lnTo>
                    <a:pt x="723" y="1884"/>
                  </a:lnTo>
                  <a:lnTo>
                    <a:pt x="695" y="1878"/>
                  </a:lnTo>
                  <a:lnTo>
                    <a:pt x="626" y="1843"/>
                  </a:lnTo>
                  <a:lnTo>
                    <a:pt x="598" y="1871"/>
                  </a:lnTo>
                  <a:lnTo>
                    <a:pt x="584" y="1864"/>
                  </a:lnTo>
                  <a:lnTo>
                    <a:pt x="549" y="1843"/>
                  </a:lnTo>
                  <a:lnTo>
                    <a:pt x="549" y="1829"/>
                  </a:lnTo>
                  <a:lnTo>
                    <a:pt x="501" y="1766"/>
                  </a:lnTo>
                  <a:lnTo>
                    <a:pt x="501" y="1773"/>
                  </a:lnTo>
                  <a:lnTo>
                    <a:pt x="473" y="1766"/>
                  </a:lnTo>
                  <a:lnTo>
                    <a:pt x="459" y="1732"/>
                  </a:lnTo>
                  <a:lnTo>
                    <a:pt x="487" y="1676"/>
                  </a:lnTo>
                  <a:lnTo>
                    <a:pt x="549" y="1641"/>
                  </a:lnTo>
                  <a:lnTo>
                    <a:pt x="521" y="1578"/>
                  </a:lnTo>
                  <a:lnTo>
                    <a:pt x="521" y="1558"/>
                  </a:lnTo>
                  <a:lnTo>
                    <a:pt x="570" y="1544"/>
                  </a:lnTo>
                  <a:lnTo>
                    <a:pt x="521" y="1481"/>
                  </a:lnTo>
                  <a:lnTo>
                    <a:pt x="473" y="1488"/>
                  </a:lnTo>
                  <a:lnTo>
                    <a:pt x="466" y="1474"/>
                  </a:lnTo>
                  <a:lnTo>
                    <a:pt x="452" y="1460"/>
                  </a:lnTo>
                  <a:lnTo>
                    <a:pt x="452" y="1446"/>
                  </a:lnTo>
                  <a:lnTo>
                    <a:pt x="361" y="1460"/>
                  </a:lnTo>
                  <a:lnTo>
                    <a:pt x="334" y="1446"/>
                  </a:lnTo>
                  <a:lnTo>
                    <a:pt x="340" y="1439"/>
                  </a:lnTo>
                  <a:lnTo>
                    <a:pt x="320" y="1406"/>
                  </a:lnTo>
                  <a:lnTo>
                    <a:pt x="327" y="1378"/>
                  </a:lnTo>
                  <a:lnTo>
                    <a:pt x="229" y="1350"/>
                  </a:lnTo>
                  <a:lnTo>
                    <a:pt x="222" y="1308"/>
                  </a:lnTo>
                  <a:lnTo>
                    <a:pt x="208" y="1259"/>
                  </a:lnTo>
                  <a:lnTo>
                    <a:pt x="236" y="1225"/>
                  </a:lnTo>
                  <a:lnTo>
                    <a:pt x="271" y="1218"/>
                  </a:lnTo>
                  <a:lnTo>
                    <a:pt x="257" y="1176"/>
                  </a:lnTo>
                  <a:lnTo>
                    <a:pt x="271" y="1155"/>
                  </a:lnTo>
                  <a:lnTo>
                    <a:pt x="271" y="1127"/>
                  </a:lnTo>
                  <a:lnTo>
                    <a:pt x="194" y="1099"/>
                  </a:lnTo>
                  <a:lnTo>
                    <a:pt x="181" y="1078"/>
                  </a:lnTo>
                  <a:lnTo>
                    <a:pt x="167" y="1086"/>
                  </a:lnTo>
                  <a:lnTo>
                    <a:pt x="167" y="1058"/>
                  </a:lnTo>
                  <a:lnTo>
                    <a:pt x="139" y="1023"/>
                  </a:lnTo>
                  <a:lnTo>
                    <a:pt x="125" y="1002"/>
                  </a:lnTo>
                  <a:lnTo>
                    <a:pt x="48" y="932"/>
                  </a:lnTo>
                  <a:lnTo>
                    <a:pt x="28" y="926"/>
                  </a:lnTo>
                  <a:lnTo>
                    <a:pt x="7" y="884"/>
                  </a:lnTo>
                  <a:lnTo>
                    <a:pt x="14" y="856"/>
                  </a:lnTo>
                  <a:lnTo>
                    <a:pt x="28" y="828"/>
                  </a:lnTo>
                  <a:lnTo>
                    <a:pt x="28" y="793"/>
                  </a:lnTo>
                  <a:lnTo>
                    <a:pt x="28" y="738"/>
                  </a:lnTo>
                  <a:lnTo>
                    <a:pt x="0" y="717"/>
                  </a:lnTo>
                  <a:lnTo>
                    <a:pt x="34" y="668"/>
                  </a:lnTo>
                  <a:lnTo>
                    <a:pt x="48" y="661"/>
                  </a:lnTo>
                  <a:lnTo>
                    <a:pt x="97" y="689"/>
                  </a:lnTo>
                  <a:lnTo>
                    <a:pt x="104" y="696"/>
                  </a:lnTo>
                  <a:lnTo>
                    <a:pt x="132" y="717"/>
                  </a:lnTo>
                  <a:lnTo>
                    <a:pt x="160" y="717"/>
                  </a:lnTo>
                  <a:lnTo>
                    <a:pt x="167" y="682"/>
                  </a:lnTo>
                  <a:lnTo>
                    <a:pt x="181" y="682"/>
                  </a:lnTo>
                  <a:lnTo>
                    <a:pt x="194" y="640"/>
                  </a:lnTo>
                  <a:lnTo>
                    <a:pt x="264" y="605"/>
                  </a:lnTo>
                  <a:lnTo>
                    <a:pt x="264" y="592"/>
                  </a:lnTo>
                  <a:lnTo>
                    <a:pt x="278" y="599"/>
                  </a:lnTo>
                  <a:lnTo>
                    <a:pt x="292" y="571"/>
                  </a:lnTo>
                  <a:lnTo>
                    <a:pt x="320" y="557"/>
                  </a:lnTo>
                  <a:lnTo>
                    <a:pt x="375" y="529"/>
                  </a:lnTo>
                  <a:lnTo>
                    <a:pt x="368" y="522"/>
                  </a:lnTo>
                  <a:lnTo>
                    <a:pt x="320" y="494"/>
                  </a:lnTo>
                  <a:lnTo>
                    <a:pt x="278" y="432"/>
                  </a:lnTo>
                  <a:lnTo>
                    <a:pt x="306" y="432"/>
                  </a:lnTo>
                  <a:lnTo>
                    <a:pt x="278" y="397"/>
                  </a:lnTo>
                  <a:lnTo>
                    <a:pt x="278" y="376"/>
                  </a:lnTo>
                  <a:lnTo>
                    <a:pt x="292" y="355"/>
                  </a:lnTo>
                  <a:lnTo>
                    <a:pt x="299" y="299"/>
                  </a:lnTo>
                  <a:lnTo>
                    <a:pt x="278" y="265"/>
                  </a:lnTo>
                  <a:lnTo>
                    <a:pt x="278" y="258"/>
                  </a:lnTo>
                  <a:lnTo>
                    <a:pt x="306" y="202"/>
                  </a:lnTo>
                  <a:lnTo>
                    <a:pt x="340" y="146"/>
                  </a:lnTo>
                  <a:lnTo>
                    <a:pt x="334" y="63"/>
                  </a:lnTo>
                  <a:lnTo>
                    <a:pt x="340" y="42"/>
                  </a:lnTo>
                  <a:lnTo>
                    <a:pt x="494" y="63"/>
                  </a:lnTo>
                  <a:lnTo>
                    <a:pt x="626" y="63"/>
                  </a:lnTo>
                  <a:lnTo>
                    <a:pt x="647" y="63"/>
                  </a:lnTo>
                  <a:lnTo>
                    <a:pt x="682" y="70"/>
                  </a:lnTo>
                  <a:lnTo>
                    <a:pt x="716" y="98"/>
                  </a:lnTo>
                  <a:lnTo>
                    <a:pt x="890" y="98"/>
                  </a:lnTo>
                  <a:lnTo>
                    <a:pt x="1120" y="42"/>
                  </a:lnTo>
                  <a:lnTo>
                    <a:pt x="1203" y="63"/>
                  </a:lnTo>
                  <a:lnTo>
                    <a:pt x="1273" y="70"/>
                  </a:lnTo>
                  <a:lnTo>
                    <a:pt x="1322" y="70"/>
                  </a:lnTo>
                  <a:lnTo>
                    <a:pt x="1468" y="49"/>
                  </a:lnTo>
                  <a:lnTo>
                    <a:pt x="1641" y="28"/>
                  </a:lnTo>
                  <a:lnTo>
                    <a:pt x="1739" y="0"/>
                  </a:lnTo>
                  <a:lnTo>
                    <a:pt x="1829" y="0"/>
                  </a:lnTo>
                  <a:lnTo>
                    <a:pt x="1899" y="14"/>
                  </a:lnTo>
                  <a:lnTo>
                    <a:pt x="1913" y="35"/>
                  </a:lnTo>
                  <a:lnTo>
                    <a:pt x="1941" y="42"/>
                  </a:lnTo>
                  <a:lnTo>
                    <a:pt x="1982" y="70"/>
                  </a:lnTo>
                  <a:lnTo>
                    <a:pt x="2010" y="98"/>
                  </a:lnTo>
                  <a:lnTo>
                    <a:pt x="2045" y="132"/>
                  </a:lnTo>
                  <a:lnTo>
                    <a:pt x="2059" y="132"/>
                  </a:lnTo>
                  <a:lnTo>
                    <a:pt x="2066" y="140"/>
                  </a:lnTo>
                  <a:lnTo>
                    <a:pt x="2045" y="202"/>
                  </a:lnTo>
                  <a:lnTo>
                    <a:pt x="2073" y="244"/>
                  </a:lnTo>
                  <a:lnTo>
                    <a:pt x="2080" y="265"/>
                  </a:lnTo>
                  <a:lnTo>
                    <a:pt x="2080" y="299"/>
                  </a:lnTo>
                  <a:lnTo>
                    <a:pt x="2073" y="355"/>
                  </a:lnTo>
                  <a:lnTo>
                    <a:pt x="2045" y="397"/>
                  </a:lnTo>
                  <a:lnTo>
                    <a:pt x="2038" y="397"/>
                  </a:lnTo>
                  <a:lnTo>
                    <a:pt x="2031" y="404"/>
                  </a:lnTo>
                  <a:lnTo>
                    <a:pt x="2031" y="411"/>
                  </a:lnTo>
                  <a:lnTo>
                    <a:pt x="1968" y="459"/>
                  </a:lnTo>
                  <a:lnTo>
                    <a:pt x="1899" y="508"/>
                  </a:lnTo>
                  <a:lnTo>
                    <a:pt x="1871" y="557"/>
                  </a:lnTo>
                  <a:lnTo>
                    <a:pt x="1829" y="585"/>
                  </a:lnTo>
                  <a:lnTo>
                    <a:pt x="1662" y="682"/>
                  </a:lnTo>
                  <a:lnTo>
                    <a:pt x="1586" y="738"/>
                  </a:lnTo>
                  <a:lnTo>
                    <a:pt x="1579" y="793"/>
                  </a:lnTo>
                  <a:lnTo>
                    <a:pt x="1607" y="926"/>
                  </a:lnTo>
                  <a:lnTo>
                    <a:pt x="1635" y="995"/>
                  </a:lnTo>
                  <a:lnTo>
                    <a:pt x="1718" y="1093"/>
                  </a:lnTo>
                  <a:lnTo>
                    <a:pt x="1801" y="1141"/>
                  </a:lnTo>
                  <a:lnTo>
                    <a:pt x="2080" y="1280"/>
                  </a:lnTo>
                  <a:lnTo>
                    <a:pt x="2101" y="1287"/>
                  </a:lnTo>
                  <a:lnTo>
                    <a:pt x="2198" y="1357"/>
                  </a:lnTo>
                  <a:lnTo>
                    <a:pt x="2351" y="1406"/>
                  </a:lnTo>
                  <a:lnTo>
                    <a:pt x="2462" y="1474"/>
                  </a:lnTo>
                  <a:lnTo>
                    <a:pt x="2497" y="1502"/>
                  </a:lnTo>
                  <a:lnTo>
                    <a:pt x="2525" y="1516"/>
                  </a:lnTo>
                  <a:lnTo>
                    <a:pt x="2594" y="1537"/>
                  </a:lnTo>
                  <a:lnTo>
                    <a:pt x="2650" y="1571"/>
                  </a:lnTo>
                  <a:lnTo>
                    <a:pt x="2657" y="1571"/>
                  </a:lnTo>
                  <a:lnTo>
                    <a:pt x="2748" y="1620"/>
                  </a:lnTo>
                  <a:lnTo>
                    <a:pt x="2817" y="1648"/>
                  </a:lnTo>
                  <a:lnTo>
                    <a:pt x="2880" y="1669"/>
                  </a:lnTo>
                  <a:lnTo>
                    <a:pt x="2963" y="1704"/>
                  </a:lnTo>
                  <a:lnTo>
                    <a:pt x="3061" y="1745"/>
                  </a:lnTo>
                  <a:lnTo>
                    <a:pt x="3137" y="1780"/>
                  </a:lnTo>
                  <a:lnTo>
                    <a:pt x="3151" y="1773"/>
                  </a:lnTo>
                  <a:lnTo>
                    <a:pt x="3179" y="1787"/>
                  </a:lnTo>
                  <a:lnTo>
                    <a:pt x="3193" y="1773"/>
                  </a:lnTo>
                  <a:lnTo>
                    <a:pt x="3207" y="1808"/>
                  </a:lnTo>
                  <a:lnTo>
                    <a:pt x="3339" y="1864"/>
                  </a:lnTo>
                  <a:lnTo>
                    <a:pt x="3464" y="1898"/>
                  </a:lnTo>
                  <a:lnTo>
                    <a:pt x="3596" y="1961"/>
                  </a:lnTo>
                  <a:lnTo>
                    <a:pt x="3645" y="1996"/>
                  </a:lnTo>
                  <a:lnTo>
                    <a:pt x="3707" y="2031"/>
                  </a:lnTo>
                  <a:lnTo>
                    <a:pt x="3735" y="2065"/>
                  </a:lnTo>
                  <a:lnTo>
                    <a:pt x="3826" y="2107"/>
                  </a:lnTo>
                  <a:lnTo>
                    <a:pt x="3833" y="2114"/>
                  </a:lnTo>
                  <a:lnTo>
                    <a:pt x="3909" y="2191"/>
                  </a:lnTo>
                  <a:lnTo>
                    <a:pt x="3972" y="2267"/>
                  </a:lnTo>
                  <a:lnTo>
                    <a:pt x="4041" y="2309"/>
                  </a:lnTo>
                  <a:lnTo>
                    <a:pt x="4139" y="2392"/>
                  </a:lnTo>
                  <a:lnTo>
                    <a:pt x="4174" y="2427"/>
                  </a:lnTo>
                  <a:lnTo>
                    <a:pt x="4257" y="2476"/>
                  </a:lnTo>
                  <a:lnTo>
                    <a:pt x="4522" y="2587"/>
                  </a:lnTo>
                  <a:lnTo>
                    <a:pt x="4626" y="2650"/>
                  </a:lnTo>
                  <a:lnTo>
                    <a:pt x="4709" y="2691"/>
                  </a:lnTo>
                  <a:lnTo>
                    <a:pt x="4723" y="2699"/>
                  </a:lnTo>
                  <a:lnTo>
                    <a:pt x="4723" y="2719"/>
                  </a:lnTo>
                  <a:lnTo>
                    <a:pt x="4821" y="2761"/>
                  </a:lnTo>
                  <a:lnTo>
                    <a:pt x="4946" y="2768"/>
                  </a:lnTo>
                  <a:lnTo>
                    <a:pt x="4988" y="2817"/>
                  </a:lnTo>
                  <a:lnTo>
                    <a:pt x="5008" y="2817"/>
                  </a:lnTo>
                  <a:lnTo>
                    <a:pt x="4995" y="2824"/>
                  </a:lnTo>
                  <a:lnTo>
                    <a:pt x="4988" y="2824"/>
                  </a:lnTo>
                  <a:lnTo>
                    <a:pt x="4960" y="2851"/>
                  </a:lnTo>
                  <a:lnTo>
                    <a:pt x="4946" y="2865"/>
                  </a:lnTo>
                  <a:lnTo>
                    <a:pt x="4974" y="2858"/>
                  </a:lnTo>
                  <a:lnTo>
                    <a:pt x="4974" y="2865"/>
                  </a:lnTo>
                  <a:lnTo>
                    <a:pt x="4988" y="2851"/>
                  </a:lnTo>
                  <a:lnTo>
                    <a:pt x="5050" y="2838"/>
                  </a:lnTo>
                  <a:lnTo>
                    <a:pt x="5057" y="2831"/>
                  </a:lnTo>
                  <a:lnTo>
                    <a:pt x="5071" y="2858"/>
                  </a:lnTo>
                  <a:lnTo>
                    <a:pt x="5085" y="2858"/>
                  </a:lnTo>
                  <a:lnTo>
                    <a:pt x="5085" y="2900"/>
                  </a:lnTo>
                  <a:lnTo>
                    <a:pt x="5120" y="2963"/>
                  </a:lnTo>
                  <a:lnTo>
                    <a:pt x="5113" y="3025"/>
                  </a:lnTo>
                  <a:lnTo>
                    <a:pt x="5127" y="3046"/>
                  </a:lnTo>
                  <a:lnTo>
                    <a:pt x="5175" y="3081"/>
                  </a:lnTo>
                  <a:lnTo>
                    <a:pt x="5217" y="313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1" name="Freeform 50"/>
            <p:cNvSpPr>
              <a:spLocks noChangeArrowheads="1"/>
            </p:cNvSpPr>
            <p:nvPr/>
          </p:nvSpPr>
          <p:spPr bwMode="auto">
            <a:xfrm>
              <a:off x="19906625" y="7639548"/>
              <a:ext cx="10354" cy="20712"/>
            </a:xfrm>
            <a:custGeom>
              <a:avLst/>
              <a:gdLst>
                <a:gd name="T0" fmla="*/ 0 w 22"/>
                <a:gd name="T1" fmla="*/ 35 h 42"/>
                <a:gd name="T2" fmla="*/ 14 w 22"/>
                <a:gd name="T3" fmla="*/ 0 h 42"/>
                <a:gd name="T4" fmla="*/ 21 w 22"/>
                <a:gd name="T5" fmla="*/ 7 h 42"/>
                <a:gd name="T6" fmla="*/ 0 w 22"/>
                <a:gd name="T7" fmla="*/ 41 h 42"/>
                <a:gd name="T8" fmla="*/ 0 w 22"/>
                <a:gd name="T9" fmla="*/ 35 h 42"/>
              </a:gdLst>
              <a:ahLst/>
              <a:cxnLst>
                <a:cxn ang="0">
                  <a:pos x="T0" y="T1"/>
                </a:cxn>
                <a:cxn ang="0">
                  <a:pos x="T2" y="T3"/>
                </a:cxn>
                <a:cxn ang="0">
                  <a:pos x="T4" y="T5"/>
                </a:cxn>
                <a:cxn ang="0">
                  <a:pos x="T6" y="T7"/>
                </a:cxn>
                <a:cxn ang="0">
                  <a:pos x="T8" y="T9"/>
                </a:cxn>
              </a:cxnLst>
              <a:rect l="0" t="0" r="r" b="b"/>
              <a:pathLst>
                <a:path w="22" h="42">
                  <a:moveTo>
                    <a:pt x="0" y="35"/>
                  </a:moveTo>
                  <a:lnTo>
                    <a:pt x="14" y="0"/>
                  </a:lnTo>
                  <a:lnTo>
                    <a:pt x="21" y="7"/>
                  </a:lnTo>
                  <a:lnTo>
                    <a:pt x="0" y="41"/>
                  </a:lnTo>
                  <a:lnTo>
                    <a:pt x="0"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2" name="Freeform 51"/>
            <p:cNvSpPr>
              <a:spLocks noChangeArrowheads="1"/>
            </p:cNvSpPr>
            <p:nvPr/>
          </p:nvSpPr>
          <p:spPr bwMode="auto">
            <a:xfrm>
              <a:off x="19921122" y="7629191"/>
              <a:ext cx="10356" cy="14498"/>
            </a:xfrm>
            <a:custGeom>
              <a:avLst/>
              <a:gdLst>
                <a:gd name="T0" fmla="*/ 0 w 22"/>
                <a:gd name="T1" fmla="*/ 28 h 29"/>
                <a:gd name="T2" fmla="*/ 21 w 22"/>
                <a:gd name="T3" fmla="*/ 0 h 29"/>
                <a:gd name="T4" fmla="*/ 14 w 22"/>
                <a:gd name="T5" fmla="*/ 0 h 29"/>
                <a:gd name="T6" fmla="*/ 0 w 22"/>
                <a:gd name="T7" fmla="*/ 28 h 29"/>
              </a:gdLst>
              <a:ahLst/>
              <a:cxnLst>
                <a:cxn ang="0">
                  <a:pos x="T0" y="T1"/>
                </a:cxn>
                <a:cxn ang="0">
                  <a:pos x="T2" y="T3"/>
                </a:cxn>
                <a:cxn ang="0">
                  <a:pos x="T4" y="T5"/>
                </a:cxn>
                <a:cxn ang="0">
                  <a:pos x="T6" y="T7"/>
                </a:cxn>
              </a:cxnLst>
              <a:rect l="0" t="0" r="r" b="b"/>
              <a:pathLst>
                <a:path w="22" h="29">
                  <a:moveTo>
                    <a:pt x="0" y="28"/>
                  </a:moveTo>
                  <a:lnTo>
                    <a:pt x="21" y="0"/>
                  </a:lnTo>
                  <a:lnTo>
                    <a:pt x="14" y="0"/>
                  </a:lnTo>
                  <a:lnTo>
                    <a:pt x="0" y="2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3" name="Freeform 52"/>
            <p:cNvSpPr>
              <a:spLocks noChangeArrowheads="1"/>
            </p:cNvSpPr>
            <p:nvPr/>
          </p:nvSpPr>
          <p:spPr bwMode="auto">
            <a:xfrm>
              <a:off x="19925264" y="7620908"/>
              <a:ext cx="6214" cy="10356"/>
            </a:xfrm>
            <a:custGeom>
              <a:avLst/>
              <a:gdLst>
                <a:gd name="T0" fmla="*/ 0 w 15"/>
                <a:gd name="T1" fmla="*/ 14 h 22"/>
                <a:gd name="T2" fmla="*/ 14 w 15"/>
                <a:gd name="T3" fmla="*/ 0 h 22"/>
                <a:gd name="T4" fmla="*/ 0 w 15"/>
                <a:gd name="T5" fmla="*/ 21 h 22"/>
                <a:gd name="T6" fmla="*/ 0 w 15"/>
                <a:gd name="T7" fmla="*/ 14 h 22"/>
              </a:gdLst>
              <a:ahLst/>
              <a:cxnLst>
                <a:cxn ang="0">
                  <a:pos x="T0" y="T1"/>
                </a:cxn>
                <a:cxn ang="0">
                  <a:pos x="T2" y="T3"/>
                </a:cxn>
                <a:cxn ang="0">
                  <a:pos x="T4" y="T5"/>
                </a:cxn>
                <a:cxn ang="0">
                  <a:pos x="T6" y="T7"/>
                </a:cxn>
              </a:cxnLst>
              <a:rect l="0" t="0" r="r" b="b"/>
              <a:pathLst>
                <a:path w="15" h="22">
                  <a:moveTo>
                    <a:pt x="0" y="14"/>
                  </a:moveTo>
                  <a:lnTo>
                    <a:pt x="14" y="0"/>
                  </a:lnTo>
                  <a:lnTo>
                    <a:pt x="0" y="21"/>
                  </a:lnTo>
                  <a:lnTo>
                    <a:pt x="0"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4" name="Freeform 53"/>
            <p:cNvSpPr>
              <a:spLocks noChangeArrowheads="1"/>
            </p:cNvSpPr>
            <p:nvPr/>
          </p:nvSpPr>
          <p:spPr bwMode="auto">
            <a:xfrm>
              <a:off x="20122020" y="7521487"/>
              <a:ext cx="4142" cy="6213"/>
            </a:xfrm>
            <a:custGeom>
              <a:avLst/>
              <a:gdLst>
                <a:gd name="T0" fmla="*/ 0 w 8"/>
                <a:gd name="T1" fmla="*/ 0 h 15"/>
                <a:gd name="T2" fmla="*/ 7 w 8"/>
                <a:gd name="T3" fmla="*/ 0 h 15"/>
                <a:gd name="T4" fmla="*/ 0 w 8"/>
                <a:gd name="T5" fmla="*/ 14 h 15"/>
                <a:gd name="T6" fmla="*/ 0 w 8"/>
                <a:gd name="T7" fmla="*/ 0 h 15"/>
              </a:gdLst>
              <a:ahLst/>
              <a:cxnLst>
                <a:cxn ang="0">
                  <a:pos x="T0" y="T1"/>
                </a:cxn>
                <a:cxn ang="0">
                  <a:pos x="T2" y="T3"/>
                </a:cxn>
                <a:cxn ang="0">
                  <a:pos x="T4" y="T5"/>
                </a:cxn>
                <a:cxn ang="0">
                  <a:pos x="T6" y="T7"/>
                </a:cxn>
              </a:cxnLst>
              <a:rect l="0" t="0" r="r" b="b"/>
              <a:pathLst>
                <a:path w="8" h="15">
                  <a:moveTo>
                    <a:pt x="0" y="0"/>
                  </a:moveTo>
                  <a:lnTo>
                    <a:pt x="7" y="0"/>
                  </a:lnTo>
                  <a:lnTo>
                    <a:pt x="0" y="14"/>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5" name="Freeform 54"/>
            <p:cNvSpPr>
              <a:spLocks noChangeArrowheads="1"/>
            </p:cNvSpPr>
            <p:nvPr/>
          </p:nvSpPr>
          <p:spPr bwMode="auto">
            <a:xfrm>
              <a:off x="21807903" y="9775002"/>
              <a:ext cx="10354" cy="4142"/>
            </a:xfrm>
            <a:custGeom>
              <a:avLst/>
              <a:gdLst>
                <a:gd name="T0" fmla="*/ 0 w 22"/>
                <a:gd name="T1" fmla="*/ 7 h 8"/>
                <a:gd name="T2" fmla="*/ 21 w 22"/>
                <a:gd name="T3" fmla="*/ 0 h 8"/>
                <a:gd name="T4" fmla="*/ 0 w 22"/>
                <a:gd name="T5" fmla="*/ 7 h 8"/>
              </a:gdLst>
              <a:ahLst/>
              <a:cxnLst>
                <a:cxn ang="0">
                  <a:pos x="T0" y="T1"/>
                </a:cxn>
                <a:cxn ang="0">
                  <a:pos x="T2" y="T3"/>
                </a:cxn>
                <a:cxn ang="0">
                  <a:pos x="T4" y="T5"/>
                </a:cxn>
              </a:cxnLst>
              <a:rect l="0" t="0" r="r" b="b"/>
              <a:pathLst>
                <a:path w="22" h="8">
                  <a:moveTo>
                    <a:pt x="0" y="7"/>
                  </a:moveTo>
                  <a:lnTo>
                    <a:pt x="21"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6" name="Freeform 55"/>
            <p:cNvSpPr>
              <a:spLocks noChangeArrowheads="1"/>
            </p:cNvSpPr>
            <p:nvPr/>
          </p:nvSpPr>
          <p:spPr bwMode="auto">
            <a:xfrm>
              <a:off x="21188641" y="9354539"/>
              <a:ext cx="14498" cy="14499"/>
            </a:xfrm>
            <a:custGeom>
              <a:avLst/>
              <a:gdLst>
                <a:gd name="T0" fmla="*/ 28 w 29"/>
                <a:gd name="T1" fmla="*/ 0 h 29"/>
                <a:gd name="T2" fmla="*/ 28 w 29"/>
                <a:gd name="T3" fmla="*/ 28 h 29"/>
                <a:gd name="T4" fmla="*/ 0 w 29"/>
                <a:gd name="T5" fmla="*/ 21 h 29"/>
                <a:gd name="T6" fmla="*/ 28 w 29"/>
                <a:gd name="T7" fmla="*/ 0 h 29"/>
              </a:gdLst>
              <a:ahLst/>
              <a:cxnLst>
                <a:cxn ang="0">
                  <a:pos x="T0" y="T1"/>
                </a:cxn>
                <a:cxn ang="0">
                  <a:pos x="T2" y="T3"/>
                </a:cxn>
                <a:cxn ang="0">
                  <a:pos x="T4" y="T5"/>
                </a:cxn>
                <a:cxn ang="0">
                  <a:pos x="T6" y="T7"/>
                </a:cxn>
              </a:cxnLst>
              <a:rect l="0" t="0" r="r" b="b"/>
              <a:pathLst>
                <a:path w="29" h="29">
                  <a:moveTo>
                    <a:pt x="28" y="0"/>
                  </a:moveTo>
                  <a:lnTo>
                    <a:pt x="28" y="28"/>
                  </a:lnTo>
                  <a:lnTo>
                    <a:pt x="0" y="21"/>
                  </a:lnTo>
                  <a:lnTo>
                    <a:pt x="28"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7" name="Freeform 56"/>
            <p:cNvSpPr>
              <a:spLocks noChangeArrowheads="1"/>
            </p:cNvSpPr>
            <p:nvPr/>
          </p:nvSpPr>
          <p:spPr bwMode="auto">
            <a:xfrm>
              <a:off x="18297372" y="9004499"/>
              <a:ext cx="22783" cy="10356"/>
            </a:xfrm>
            <a:custGeom>
              <a:avLst/>
              <a:gdLst>
                <a:gd name="T0" fmla="*/ 49 w 50"/>
                <a:gd name="T1" fmla="*/ 0 h 21"/>
                <a:gd name="T2" fmla="*/ 49 w 50"/>
                <a:gd name="T3" fmla="*/ 6 h 21"/>
                <a:gd name="T4" fmla="*/ 0 w 50"/>
                <a:gd name="T5" fmla="*/ 20 h 21"/>
                <a:gd name="T6" fmla="*/ 28 w 50"/>
                <a:gd name="T7" fmla="*/ 6 h 21"/>
                <a:gd name="T8" fmla="*/ 49 w 50"/>
                <a:gd name="T9" fmla="*/ 0 h 21"/>
              </a:gdLst>
              <a:ahLst/>
              <a:cxnLst>
                <a:cxn ang="0">
                  <a:pos x="T0" y="T1"/>
                </a:cxn>
                <a:cxn ang="0">
                  <a:pos x="T2" y="T3"/>
                </a:cxn>
                <a:cxn ang="0">
                  <a:pos x="T4" y="T5"/>
                </a:cxn>
                <a:cxn ang="0">
                  <a:pos x="T6" y="T7"/>
                </a:cxn>
                <a:cxn ang="0">
                  <a:pos x="T8" y="T9"/>
                </a:cxn>
              </a:cxnLst>
              <a:rect l="0" t="0" r="r" b="b"/>
              <a:pathLst>
                <a:path w="50" h="21">
                  <a:moveTo>
                    <a:pt x="49" y="0"/>
                  </a:moveTo>
                  <a:lnTo>
                    <a:pt x="49" y="6"/>
                  </a:lnTo>
                  <a:lnTo>
                    <a:pt x="0" y="20"/>
                  </a:lnTo>
                  <a:lnTo>
                    <a:pt x="28" y="6"/>
                  </a:lnTo>
                  <a:lnTo>
                    <a:pt x="49"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8" name="Freeform 57"/>
            <p:cNvSpPr>
              <a:spLocks noChangeArrowheads="1"/>
            </p:cNvSpPr>
            <p:nvPr/>
          </p:nvSpPr>
          <p:spPr bwMode="auto">
            <a:xfrm>
              <a:off x="18330509" y="9012784"/>
              <a:ext cx="10356" cy="4142"/>
            </a:xfrm>
            <a:custGeom>
              <a:avLst/>
              <a:gdLst>
                <a:gd name="T0" fmla="*/ 14 w 22"/>
                <a:gd name="T1" fmla="*/ 0 h 7"/>
                <a:gd name="T2" fmla="*/ 21 w 22"/>
                <a:gd name="T3" fmla="*/ 6 h 7"/>
                <a:gd name="T4" fmla="*/ 0 w 22"/>
                <a:gd name="T5" fmla="*/ 6 h 7"/>
                <a:gd name="T6" fmla="*/ 14 w 22"/>
                <a:gd name="T7" fmla="*/ 0 h 7"/>
              </a:gdLst>
              <a:ahLst/>
              <a:cxnLst>
                <a:cxn ang="0">
                  <a:pos x="T0" y="T1"/>
                </a:cxn>
                <a:cxn ang="0">
                  <a:pos x="T2" y="T3"/>
                </a:cxn>
                <a:cxn ang="0">
                  <a:pos x="T4" y="T5"/>
                </a:cxn>
                <a:cxn ang="0">
                  <a:pos x="T6" y="T7"/>
                </a:cxn>
              </a:cxnLst>
              <a:rect l="0" t="0" r="r" b="b"/>
              <a:pathLst>
                <a:path w="22" h="7">
                  <a:moveTo>
                    <a:pt x="14" y="0"/>
                  </a:moveTo>
                  <a:lnTo>
                    <a:pt x="21" y="6"/>
                  </a:lnTo>
                  <a:lnTo>
                    <a:pt x="0" y="6"/>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9" name="Freeform 58"/>
            <p:cNvSpPr>
              <a:spLocks noChangeArrowheads="1"/>
            </p:cNvSpPr>
            <p:nvPr/>
          </p:nvSpPr>
          <p:spPr bwMode="auto">
            <a:xfrm>
              <a:off x="18572830" y="8273348"/>
              <a:ext cx="1582327" cy="1557576"/>
            </a:xfrm>
            <a:custGeom>
              <a:avLst/>
              <a:gdLst>
                <a:gd name="T0" fmla="*/ 2448 w 3368"/>
                <a:gd name="T1" fmla="*/ 521 h 3318"/>
                <a:gd name="T2" fmla="*/ 2386 w 3368"/>
                <a:gd name="T3" fmla="*/ 772 h 3318"/>
                <a:gd name="T4" fmla="*/ 2511 w 3368"/>
                <a:gd name="T5" fmla="*/ 904 h 3318"/>
                <a:gd name="T6" fmla="*/ 2727 w 3368"/>
                <a:gd name="T7" fmla="*/ 904 h 3318"/>
                <a:gd name="T8" fmla="*/ 2956 w 3368"/>
                <a:gd name="T9" fmla="*/ 1057 h 3318"/>
                <a:gd name="T10" fmla="*/ 2908 w 3368"/>
                <a:gd name="T11" fmla="*/ 1307 h 3318"/>
                <a:gd name="T12" fmla="*/ 2706 w 3368"/>
                <a:gd name="T13" fmla="*/ 1377 h 3318"/>
                <a:gd name="T14" fmla="*/ 2650 w 3368"/>
                <a:gd name="T15" fmla="*/ 1474 h 3318"/>
                <a:gd name="T16" fmla="*/ 2643 w 3368"/>
                <a:gd name="T17" fmla="*/ 1558 h 3318"/>
                <a:gd name="T18" fmla="*/ 2678 w 3368"/>
                <a:gd name="T19" fmla="*/ 1724 h 3318"/>
                <a:gd name="T20" fmla="*/ 2873 w 3368"/>
                <a:gd name="T21" fmla="*/ 1864 h 3318"/>
                <a:gd name="T22" fmla="*/ 2887 w 3368"/>
                <a:gd name="T23" fmla="*/ 2037 h 3318"/>
                <a:gd name="T24" fmla="*/ 2922 w 3368"/>
                <a:gd name="T25" fmla="*/ 2163 h 3318"/>
                <a:gd name="T26" fmla="*/ 3109 w 3368"/>
                <a:gd name="T27" fmla="*/ 2399 h 3318"/>
                <a:gd name="T28" fmla="*/ 3221 w 3368"/>
                <a:gd name="T29" fmla="*/ 2587 h 3318"/>
                <a:gd name="T30" fmla="*/ 3332 w 3368"/>
                <a:gd name="T31" fmla="*/ 2664 h 3318"/>
                <a:gd name="T32" fmla="*/ 3346 w 3368"/>
                <a:gd name="T33" fmla="*/ 2810 h 3318"/>
                <a:gd name="T34" fmla="*/ 3214 w 3368"/>
                <a:gd name="T35" fmla="*/ 2942 h 3318"/>
                <a:gd name="T36" fmla="*/ 3151 w 3368"/>
                <a:gd name="T37" fmla="*/ 3171 h 3318"/>
                <a:gd name="T38" fmla="*/ 2984 w 3368"/>
                <a:gd name="T39" fmla="*/ 3137 h 3318"/>
                <a:gd name="T40" fmla="*/ 2741 w 3368"/>
                <a:gd name="T41" fmla="*/ 3311 h 3318"/>
                <a:gd name="T42" fmla="*/ 2490 w 3368"/>
                <a:gd name="T43" fmla="*/ 3241 h 3318"/>
                <a:gd name="T44" fmla="*/ 2351 w 3368"/>
                <a:gd name="T45" fmla="*/ 3025 h 3318"/>
                <a:gd name="T46" fmla="*/ 2066 w 3368"/>
                <a:gd name="T47" fmla="*/ 2886 h 3318"/>
                <a:gd name="T48" fmla="*/ 1941 w 3368"/>
                <a:gd name="T49" fmla="*/ 2698 h 3318"/>
                <a:gd name="T50" fmla="*/ 1934 w 3368"/>
                <a:gd name="T51" fmla="*/ 2239 h 3318"/>
                <a:gd name="T52" fmla="*/ 1600 w 3368"/>
                <a:gd name="T53" fmla="*/ 1836 h 3318"/>
                <a:gd name="T54" fmla="*/ 1405 w 3368"/>
                <a:gd name="T55" fmla="*/ 1905 h 3318"/>
                <a:gd name="T56" fmla="*/ 1238 w 3368"/>
                <a:gd name="T57" fmla="*/ 1954 h 3318"/>
                <a:gd name="T58" fmla="*/ 1043 w 3368"/>
                <a:gd name="T59" fmla="*/ 2003 h 3318"/>
                <a:gd name="T60" fmla="*/ 960 w 3368"/>
                <a:gd name="T61" fmla="*/ 1933 h 3318"/>
                <a:gd name="T62" fmla="*/ 1057 w 3368"/>
                <a:gd name="T63" fmla="*/ 1878 h 3318"/>
                <a:gd name="T64" fmla="*/ 1134 w 3368"/>
                <a:gd name="T65" fmla="*/ 1662 h 3318"/>
                <a:gd name="T66" fmla="*/ 925 w 3368"/>
                <a:gd name="T67" fmla="*/ 1502 h 3318"/>
                <a:gd name="T68" fmla="*/ 848 w 3368"/>
                <a:gd name="T69" fmla="*/ 1467 h 3318"/>
                <a:gd name="T70" fmla="*/ 821 w 3368"/>
                <a:gd name="T71" fmla="*/ 1467 h 3318"/>
                <a:gd name="T72" fmla="*/ 751 w 3368"/>
                <a:gd name="T73" fmla="*/ 1502 h 3318"/>
                <a:gd name="T74" fmla="*/ 661 w 3368"/>
                <a:gd name="T75" fmla="*/ 1558 h 3318"/>
                <a:gd name="T76" fmla="*/ 522 w 3368"/>
                <a:gd name="T77" fmla="*/ 1495 h 3318"/>
                <a:gd name="T78" fmla="*/ 487 w 3368"/>
                <a:gd name="T79" fmla="*/ 1578 h 3318"/>
                <a:gd name="T80" fmla="*/ 368 w 3368"/>
                <a:gd name="T81" fmla="*/ 1189 h 3318"/>
                <a:gd name="T82" fmla="*/ 0 w 3368"/>
                <a:gd name="T83" fmla="*/ 625 h 3318"/>
                <a:gd name="T84" fmla="*/ 132 w 3368"/>
                <a:gd name="T85" fmla="*/ 542 h 3318"/>
                <a:gd name="T86" fmla="*/ 215 w 3368"/>
                <a:gd name="T87" fmla="*/ 418 h 3318"/>
                <a:gd name="T88" fmla="*/ 174 w 3368"/>
                <a:gd name="T89" fmla="*/ 230 h 3318"/>
                <a:gd name="T90" fmla="*/ 271 w 3368"/>
                <a:gd name="T91" fmla="*/ 153 h 3318"/>
                <a:gd name="T92" fmla="*/ 445 w 3368"/>
                <a:gd name="T93" fmla="*/ 216 h 3318"/>
                <a:gd name="T94" fmla="*/ 577 w 3368"/>
                <a:gd name="T95" fmla="*/ 251 h 3318"/>
                <a:gd name="T96" fmla="*/ 584 w 3368"/>
                <a:gd name="T97" fmla="*/ 21 h 3318"/>
                <a:gd name="T98" fmla="*/ 786 w 3368"/>
                <a:gd name="T99" fmla="*/ 35 h 3318"/>
                <a:gd name="T100" fmla="*/ 974 w 3368"/>
                <a:gd name="T101" fmla="*/ 133 h 3318"/>
                <a:gd name="T102" fmla="*/ 1141 w 3368"/>
                <a:gd name="T103" fmla="*/ 181 h 3318"/>
                <a:gd name="T104" fmla="*/ 1301 w 3368"/>
                <a:gd name="T105" fmla="*/ 285 h 3318"/>
                <a:gd name="T106" fmla="*/ 1475 w 3368"/>
                <a:gd name="T107" fmla="*/ 251 h 3318"/>
                <a:gd name="T108" fmla="*/ 1648 w 3368"/>
                <a:gd name="T109" fmla="*/ 202 h 3318"/>
                <a:gd name="T110" fmla="*/ 1864 w 3368"/>
                <a:gd name="T111" fmla="*/ 133 h 3318"/>
                <a:gd name="T112" fmla="*/ 2094 w 3368"/>
                <a:gd name="T113" fmla="*/ 98 h 3318"/>
                <a:gd name="T114" fmla="*/ 2184 w 3368"/>
                <a:gd name="T115" fmla="*/ 216 h 3318"/>
                <a:gd name="T116" fmla="*/ 2254 w 3368"/>
                <a:gd name="T117" fmla="*/ 4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68" h="3318">
                  <a:moveTo>
                    <a:pt x="2288" y="500"/>
                  </a:moveTo>
                  <a:lnTo>
                    <a:pt x="2379" y="486"/>
                  </a:lnTo>
                  <a:lnTo>
                    <a:pt x="2379" y="500"/>
                  </a:lnTo>
                  <a:lnTo>
                    <a:pt x="2393" y="514"/>
                  </a:lnTo>
                  <a:lnTo>
                    <a:pt x="2400" y="528"/>
                  </a:lnTo>
                  <a:lnTo>
                    <a:pt x="2448" y="521"/>
                  </a:lnTo>
                  <a:lnTo>
                    <a:pt x="2497" y="584"/>
                  </a:lnTo>
                  <a:lnTo>
                    <a:pt x="2448" y="598"/>
                  </a:lnTo>
                  <a:lnTo>
                    <a:pt x="2448" y="618"/>
                  </a:lnTo>
                  <a:lnTo>
                    <a:pt x="2476" y="681"/>
                  </a:lnTo>
                  <a:lnTo>
                    <a:pt x="2414" y="716"/>
                  </a:lnTo>
                  <a:lnTo>
                    <a:pt x="2386" y="772"/>
                  </a:lnTo>
                  <a:lnTo>
                    <a:pt x="2400" y="806"/>
                  </a:lnTo>
                  <a:lnTo>
                    <a:pt x="2428" y="813"/>
                  </a:lnTo>
                  <a:lnTo>
                    <a:pt x="2428" y="806"/>
                  </a:lnTo>
                  <a:lnTo>
                    <a:pt x="2476" y="869"/>
                  </a:lnTo>
                  <a:lnTo>
                    <a:pt x="2476" y="883"/>
                  </a:lnTo>
                  <a:lnTo>
                    <a:pt x="2511" y="904"/>
                  </a:lnTo>
                  <a:lnTo>
                    <a:pt x="2525" y="911"/>
                  </a:lnTo>
                  <a:lnTo>
                    <a:pt x="2553" y="883"/>
                  </a:lnTo>
                  <a:lnTo>
                    <a:pt x="2622" y="918"/>
                  </a:lnTo>
                  <a:lnTo>
                    <a:pt x="2650" y="924"/>
                  </a:lnTo>
                  <a:lnTo>
                    <a:pt x="2692" y="883"/>
                  </a:lnTo>
                  <a:lnTo>
                    <a:pt x="2727" y="904"/>
                  </a:lnTo>
                  <a:lnTo>
                    <a:pt x="2789" y="945"/>
                  </a:lnTo>
                  <a:lnTo>
                    <a:pt x="2824" y="945"/>
                  </a:lnTo>
                  <a:lnTo>
                    <a:pt x="2922" y="987"/>
                  </a:lnTo>
                  <a:lnTo>
                    <a:pt x="2935" y="987"/>
                  </a:lnTo>
                  <a:lnTo>
                    <a:pt x="2942" y="1001"/>
                  </a:lnTo>
                  <a:lnTo>
                    <a:pt x="2956" y="1057"/>
                  </a:lnTo>
                  <a:lnTo>
                    <a:pt x="2984" y="1133"/>
                  </a:lnTo>
                  <a:lnTo>
                    <a:pt x="2970" y="1182"/>
                  </a:lnTo>
                  <a:lnTo>
                    <a:pt x="2970" y="1189"/>
                  </a:lnTo>
                  <a:lnTo>
                    <a:pt x="2922" y="1265"/>
                  </a:lnTo>
                  <a:lnTo>
                    <a:pt x="2922" y="1286"/>
                  </a:lnTo>
                  <a:lnTo>
                    <a:pt x="2908" y="1307"/>
                  </a:lnTo>
                  <a:lnTo>
                    <a:pt x="2852" y="1335"/>
                  </a:lnTo>
                  <a:lnTo>
                    <a:pt x="2817" y="1349"/>
                  </a:lnTo>
                  <a:lnTo>
                    <a:pt x="2817" y="1397"/>
                  </a:lnTo>
                  <a:lnTo>
                    <a:pt x="2803" y="1405"/>
                  </a:lnTo>
                  <a:lnTo>
                    <a:pt x="2775" y="1384"/>
                  </a:lnTo>
                  <a:lnTo>
                    <a:pt x="2706" y="1377"/>
                  </a:lnTo>
                  <a:lnTo>
                    <a:pt x="2706" y="1384"/>
                  </a:lnTo>
                  <a:lnTo>
                    <a:pt x="2657" y="1377"/>
                  </a:lnTo>
                  <a:lnTo>
                    <a:pt x="2629" y="1370"/>
                  </a:lnTo>
                  <a:lnTo>
                    <a:pt x="2629" y="1397"/>
                  </a:lnTo>
                  <a:lnTo>
                    <a:pt x="2657" y="1412"/>
                  </a:lnTo>
                  <a:lnTo>
                    <a:pt x="2650" y="1474"/>
                  </a:lnTo>
                  <a:lnTo>
                    <a:pt x="2622" y="1474"/>
                  </a:lnTo>
                  <a:lnTo>
                    <a:pt x="2588" y="1474"/>
                  </a:lnTo>
                  <a:lnTo>
                    <a:pt x="2622" y="1502"/>
                  </a:lnTo>
                  <a:lnTo>
                    <a:pt x="2629" y="1516"/>
                  </a:lnTo>
                  <a:lnTo>
                    <a:pt x="2657" y="1530"/>
                  </a:lnTo>
                  <a:lnTo>
                    <a:pt x="2643" y="1558"/>
                  </a:lnTo>
                  <a:lnTo>
                    <a:pt x="2678" y="1564"/>
                  </a:lnTo>
                  <a:lnTo>
                    <a:pt x="2678" y="1613"/>
                  </a:lnTo>
                  <a:lnTo>
                    <a:pt x="2685" y="1627"/>
                  </a:lnTo>
                  <a:lnTo>
                    <a:pt x="2678" y="1627"/>
                  </a:lnTo>
                  <a:lnTo>
                    <a:pt x="2664" y="1690"/>
                  </a:lnTo>
                  <a:lnTo>
                    <a:pt x="2678" y="1724"/>
                  </a:lnTo>
                  <a:lnTo>
                    <a:pt x="2720" y="1745"/>
                  </a:lnTo>
                  <a:lnTo>
                    <a:pt x="2761" y="1794"/>
                  </a:lnTo>
                  <a:lnTo>
                    <a:pt x="2789" y="1822"/>
                  </a:lnTo>
                  <a:lnTo>
                    <a:pt x="2845" y="1829"/>
                  </a:lnTo>
                  <a:lnTo>
                    <a:pt x="2852" y="1843"/>
                  </a:lnTo>
                  <a:lnTo>
                    <a:pt x="2873" y="1864"/>
                  </a:lnTo>
                  <a:lnTo>
                    <a:pt x="2824" y="1898"/>
                  </a:lnTo>
                  <a:lnTo>
                    <a:pt x="2810" y="1919"/>
                  </a:lnTo>
                  <a:lnTo>
                    <a:pt x="2803" y="1926"/>
                  </a:lnTo>
                  <a:lnTo>
                    <a:pt x="2782" y="1968"/>
                  </a:lnTo>
                  <a:lnTo>
                    <a:pt x="2824" y="2003"/>
                  </a:lnTo>
                  <a:lnTo>
                    <a:pt x="2887" y="2037"/>
                  </a:lnTo>
                  <a:lnTo>
                    <a:pt x="2908" y="2058"/>
                  </a:lnTo>
                  <a:lnTo>
                    <a:pt x="2915" y="2051"/>
                  </a:lnTo>
                  <a:lnTo>
                    <a:pt x="2922" y="2058"/>
                  </a:lnTo>
                  <a:lnTo>
                    <a:pt x="2915" y="2072"/>
                  </a:lnTo>
                  <a:lnTo>
                    <a:pt x="2935" y="2135"/>
                  </a:lnTo>
                  <a:lnTo>
                    <a:pt x="2922" y="2163"/>
                  </a:lnTo>
                  <a:lnTo>
                    <a:pt x="2942" y="2191"/>
                  </a:lnTo>
                  <a:lnTo>
                    <a:pt x="2922" y="2218"/>
                  </a:lnTo>
                  <a:lnTo>
                    <a:pt x="2922" y="2232"/>
                  </a:lnTo>
                  <a:lnTo>
                    <a:pt x="2991" y="2281"/>
                  </a:lnTo>
                  <a:lnTo>
                    <a:pt x="3005" y="2330"/>
                  </a:lnTo>
                  <a:lnTo>
                    <a:pt x="3109" y="2399"/>
                  </a:lnTo>
                  <a:lnTo>
                    <a:pt x="3130" y="2448"/>
                  </a:lnTo>
                  <a:lnTo>
                    <a:pt x="3151" y="2434"/>
                  </a:lnTo>
                  <a:lnTo>
                    <a:pt x="3165" y="2448"/>
                  </a:lnTo>
                  <a:lnTo>
                    <a:pt x="3207" y="2490"/>
                  </a:lnTo>
                  <a:lnTo>
                    <a:pt x="3200" y="2559"/>
                  </a:lnTo>
                  <a:lnTo>
                    <a:pt x="3221" y="2587"/>
                  </a:lnTo>
                  <a:lnTo>
                    <a:pt x="3221" y="2594"/>
                  </a:lnTo>
                  <a:lnTo>
                    <a:pt x="3235" y="2594"/>
                  </a:lnTo>
                  <a:lnTo>
                    <a:pt x="3235" y="2615"/>
                  </a:lnTo>
                  <a:lnTo>
                    <a:pt x="3249" y="2629"/>
                  </a:lnTo>
                  <a:lnTo>
                    <a:pt x="3304" y="2657"/>
                  </a:lnTo>
                  <a:lnTo>
                    <a:pt x="3332" y="2664"/>
                  </a:lnTo>
                  <a:lnTo>
                    <a:pt x="3367" y="2691"/>
                  </a:lnTo>
                  <a:lnTo>
                    <a:pt x="3367" y="2698"/>
                  </a:lnTo>
                  <a:lnTo>
                    <a:pt x="3360" y="2719"/>
                  </a:lnTo>
                  <a:lnTo>
                    <a:pt x="3367" y="2754"/>
                  </a:lnTo>
                  <a:lnTo>
                    <a:pt x="3339" y="2775"/>
                  </a:lnTo>
                  <a:lnTo>
                    <a:pt x="3346" y="2810"/>
                  </a:lnTo>
                  <a:lnTo>
                    <a:pt x="3339" y="2824"/>
                  </a:lnTo>
                  <a:lnTo>
                    <a:pt x="3304" y="2844"/>
                  </a:lnTo>
                  <a:lnTo>
                    <a:pt x="3241" y="2872"/>
                  </a:lnTo>
                  <a:lnTo>
                    <a:pt x="3241" y="2886"/>
                  </a:lnTo>
                  <a:lnTo>
                    <a:pt x="3214" y="2914"/>
                  </a:lnTo>
                  <a:lnTo>
                    <a:pt x="3214" y="2942"/>
                  </a:lnTo>
                  <a:lnTo>
                    <a:pt x="3200" y="2970"/>
                  </a:lnTo>
                  <a:lnTo>
                    <a:pt x="3200" y="3025"/>
                  </a:lnTo>
                  <a:lnTo>
                    <a:pt x="3200" y="3046"/>
                  </a:lnTo>
                  <a:lnTo>
                    <a:pt x="3165" y="3109"/>
                  </a:lnTo>
                  <a:lnTo>
                    <a:pt x="3109" y="3137"/>
                  </a:lnTo>
                  <a:lnTo>
                    <a:pt x="3151" y="3171"/>
                  </a:lnTo>
                  <a:lnTo>
                    <a:pt x="3151" y="3185"/>
                  </a:lnTo>
                  <a:lnTo>
                    <a:pt x="3102" y="3213"/>
                  </a:lnTo>
                  <a:lnTo>
                    <a:pt x="3074" y="3185"/>
                  </a:lnTo>
                  <a:lnTo>
                    <a:pt x="3074" y="3150"/>
                  </a:lnTo>
                  <a:lnTo>
                    <a:pt x="3054" y="3158"/>
                  </a:lnTo>
                  <a:lnTo>
                    <a:pt x="2984" y="3137"/>
                  </a:lnTo>
                  <a:lnTo>
                    <a:pt x="2915" y="3144"/>
                  </a:lnTo>
                  <a:lnTo>
                    <a:pt x="2859" y="3178"/>
                  </a:lnTo>
                  <a:lnTo>
                    <a:pt x="2845" y="3206"/>
                  </a:lnTo>
                  <a:lnTo>
                    <a:pt x="2824" y="3220"/>
                  </a:lnTo>
                  <a:lnTo>
                    <a:pt x="2775" y="3269"/>
                  </a:lnTo>
                  <a:lnTo>
                    <a:pt x="2741" y="3311"/>
                  </a:lnTo>
                  <a:lnTo>
                    <a:pt x="2720" y="3317"/>
                  </a:lnTo>
                  <a:lnTo>
                    <a:pt x="2678" y="3311"/>
                  </a:lnTo>
                  <a:lnTo>
                    <a:pt x="2629" y="3311"/>
                  </a:lnTo>
                  <a:lnTo>
                    <a:pt x="2553" y="3241"/>
                  </a:lnTo>
                  <a:lnTo>
                    <a:pt x="2483" y="3255"/>
                  </a:lnTo>
                  <a:lnTo>
                    <a:pt x="2490" y="3241"/>
                  </a:lnTo>
                  <a:lnTo>
                    <a:pt x="2511" y="3234"/>
                  </a:lnTo>
                  <a:lnTo>
                    <a:pt x="2490" y="3158"/>
                  </a:lnTo>
                  <a:lnTo>
                    <a:pt x="2455" y="3116"/>
                  </a:lnTo>
                  <a:lnTo>
                    <a:pt x="2393" y="3053"/>
                  </a:lnTo>
                  <a:lnTo>
                    <a:pt x="2358" y="3025"/>
                  </a:lnTo>
                  <a:lnTo>
                    <a:pt x="2351" y="3025"/>
                  </a:lnTo>
                  <a:lnTo>
                    <a:pt x="2282" y="2956"/>
                  </a:lnTo>
                  <a:lnTo>
                    <a:pt x="2254" y="2921"/>
                  </a:lnTo>
                  <a:lnTo>
                    <a:pt x="2191" y="2921"/>
                  </a:lnTo>
                  <a:lnTo>
                    <a:pt x="2156" y="2942"/>
                  </a:lnTo>
                  <a:lnTo>
                    <a:pt x="2094" y="2921"/>
                  </a:lnTo>
                  <a:lnTo>
                    <a:pt x="2066" y="2886"/>
                  </a:lnTo>
                  <a:lnTo>
                    <a:pt x="2052" y="2852"/>
                  </a:lnTo>
                  <a:lnTo>
                    <a:pt x="2017" y="2824"/>
                  </a:lnTo>
                  <a:lnTo>
                    <a:pt x="1961" y="2796"/>
                  </a:lnTo>
                  <a:lnTo>
                    <a:pt x="1934" y="2796"/>
                  </a:lnTo>
                  <a:lnTo>
                    <a:pt x="1878" y="2754"/>
                  </a:lnTo>
                  <a:lnTo>
                    <a:pt x="1941" y="2698"/>
                  </a:lnTo>
                  <a:lnTo>
                    <a:pt x="1941" y="2615"/>
                  </a:lnTo>
                  <a:lnTo>
                    <a:pt x="1961" y="2559"/>
                  </a:lnTo>
                  <a:lnTo>
                    <a:pt x="2024" y="2525"/>
                  </a:lnTo>
                  <a:lnTo>
                    <a:pt x="2038" y="2469"/>
                  </a:lnTo>
                  <a:lnTo>
                    <a:pt x="2031" y="2434"/>
                  </a:lnTo>
                  <a:lnTo>
                    <a:pt x="1934" y="2239"/>
                  </a:lnTo>
                  <a:lnTo>
                    <a:pt x="1892" y="2107"/>
                  </a:lnTo>
                  <a:lnTo>
                    <a:pt x="1843" y="2037"/>
                  </a:lnTo>
                  <a:lnTo>
                    <a:pt x="1774" y="1933"/>
                  </a:lnTo>
                  <a:lnTo>
                    <a:pt x="1739" y="1898"/>
                  </a:lnTo>
                  <a:lnTo>
                    <a:pt x="1642" y="1822"/>
                  </a:lnTo>
                  <a:lnTo>
                    <a:pt x="1600" y="1836"/>
                  </a:lnTo>
                  <a:lnTo>
                    <a:pt x="1565" y="1864"/>
                  </a:lnTo>
                  <a:lnTo>
                    <a:pt x="1544" y="1891"/>
                  </a:lnTo>
                  <a:lnTo>
                    <a:pt x="1530" y="1919"/>
                  </a:lnTo>
                  <a:lnTo>
                    <a:pt x="1440" y="1878"/>
                  </a:lnTo>
                  <a:lnTo>
                    <a:pt x="1419" y="1878"/>
                  </a:lnTo>
                  <a:lnTo>
                    <a:pt x="1405" y="1905"/>
                  </a:lnTo>
                  <a:lnTo>
                    <a:pt x="1398" y="1919"/>
                  </a:lnTo>
                  <a:lnTo>
                    <a:pt x="1342" y="1954"/>
                  </a:lnTo>
                  <a:lnTo>
                    <a:pt x="1308" y="1961"/>
                  </a:lnTo>
                  <a:lnTo>
                    <a:pt x="1280" y="1961"/>
                  </a:lnTo>
                  <a:lnTo>
                    <a:pt x="1273" y="1968"/>
                  </a:lnTo>
                  <a:lnTo>
                    <a:pt x="1238" y="1954"/>
                  </a:lnTo>
                  <a:lnTo>
                    <a:pt x="1210" y="1933"/>
                  </a:lnTo>
                  <a:lnTo>
                    <a:pt x="1168" y="1940"/>
                  </a:lnTo>
                  <a:lnTo>
                    <a:pt x="1134" y="1954"/>
                  </a:lnTo>
                  <a:lnTo>
                    <a:pt x="1085" y="1968"/>
                  </a:lnTo>
                  <a:lnTo>
                    <a:pt x="1057" y="1996"/>
                  </a:lnTo>
                  <a:lnTo>
                    <a:pt x="1043" y="2003"/>
                  </a:lnTo>
                  <a:lnTo>
                    <a:pt x="960" y="2037"/>
                  </a:lnTo>
                  <a:lnTo>
                    <a:pt x="946" y="2051"/>
                  </a:lnTo>
                  <a:lnTo>
                    <a:pt x="939" y="2058"/>
                  </a:lnTo>
                  <a:lnTo>
                    <a:pt x="925" y="2024"/>
                  </a:lnTo>
                  <a:lnTo>
                    <a:pt x="953" y="1940"/>
                  </a:lnTo>
                  <a:lnTo>
                    <a:pt x="960" y="1933"/>
                  </a:lnTo>
                  <a:lnTo>
                    <a:pt x="974" y="1919"/>
                  </a:lnTo>
                  <a:lnTo>
                    <a:pt x="1015" y="1926"/>
                  </a:lnTo>
                  <a:lnTo>
                    <a:pt x="1036" y="1919"/>
                  </a:lnTo>
                  <a:lnTo>
                    <a:pt x="1050" y="1905"/>
                  </a:lnTo>
                  <a:lnTo>
                    <a:pt x="1057" y="1898"/>
                  </a:lnTo>
                  <a:lnTo>
                    <a:pt x="1057" y="1878"/>
                  </a:lnTo>
                  <a:lnTo>
                    <a:pt x="1057" y="1871"/>
                  </a:lnTo>
                  <a:lnTo>
                    <a:pt x="1078" y="1857"/>
                  </a:lnTo>
                  <a:lnTo>
                    <a:pt x="1120" y="1808"/>
                  </a:lnTo>
                  <a:lnTo>
                    <a:pt x="1175" y="1780"/>
                  </a:lnTo>
                  <a:lnTo>
                    <a:pt x="1168" y="1704"/>
                  </a:lnTo>
                  <a:lnTo>
                    <a:pt x="1134" y="1662"/>
                  </a:lnTo>
                  <a:lnTo>
                    <a:pt x="1120" y="1662"/>
                  </a:lnTo>
                  <a:lnTo>
                    <a:pt x="1092" y="1662"/>
                  </a:lnTo>
                  <a:lnTo>
                    <a:pt x="1071" y="1648"/>
                  </a:lnTo>
                  <a:lnTo>
                    <a:pt x="981" y="1572"/>
                  </a:lnTo>
                  <a:lnTo>
                    <a:pt x="953" y="1544"/>
                  </a:lnTo>
                  <a:lnTo>
                    <a:pt x="925" y="1502"/>
                  </a:lnTo>
                  <a:lnTo>
                    <a:pt x="918" y="1509"/>
                  </a:lnTo>
                  <a:lnTo>
                    <a:pt x="876" y="1474"/>
                  </a:lnTo>
                  <a:lnTo>
                    <a:pt x="862" y="1474"/>
                  </a:lnTo>
                  <a:lnTo>
                    <a:pt x="862" y="1467"/>
                  </a:lnTo>
                  <a:lnTo>
                    <a:pt x="855" y="1467"/>
                  </a:lnTo>
                  <a:lnTo>
                    <a:pt x="848" y="1467"/>
                  </a:lnTo>
                  <a:lnTo>
                    <a:pt x="848" y="1460"/>
                  </a:lnTo>
                  <a:lnTo>
                    <a:pt x="841" y="1467"/>
                  </a:lnTo>
                  <a:lnTo>
                    <a:pt x="841" y="1460"/>
                  </a:lnTo>
                  <a:lnTo>
                    <a:pt x="841" y="1467"/>
                  </a:lnTo>
                  <a:lnTo>
                    <a:pt x="828" y="1460"/>
                  </a:lnTo>
                  <a:lnTo>
                    <a:pt x="821" y="1467"/>
                  </a:lnTo>
                  <a:lnTo>
                    <a:pt x="814" y="1474"/>
                  </a:lnTo>
                  <a:lnTo>
                    <a:pt x="807" y="1481"/>
                  </a:lnTo>
                  <a:lnTo>
                    <a:pt x="807" y="1495"/>
                  </a:lnTo>
                  <a:lnTo>
                    <a:pt x="807" y="1481"/>
                  </a:lnTo>
                  <a:lnTo>
                    <a:pt x="779" y="1481"/>
                  </a:lnTo>
                  <a:lnTo>
                    <a:pt x="751" y="1502"/>
                  </a:lnTo>
                  <a:lnTo>
                    <a:pt x="730" y="1516"/>
                  </a:lnTo>
                  <a:lnTo>
                    <a:pt x="730" y="1544"/>
                  </a:lnTo>
                  <a:lnTo>
                    <a:pt x="695" y="1564"/>
                  </a:lnTo>
                  <a:lnTo>
                    <a:pt x="689" y="1558"/>
                  </a:lnTo>
                  <a:lnTo>
                    <a:pt x="681" y="1558"/>
                  </a:lnTo>
                  <a:lnTo>
                    <a:pt x="661" y="1558"/>
                  </a:lnTo>
                  <a:lnTo>
                    <a:pt x="674" y="1544"/>
                  </a:lnTo>
                  <a:lnTo>
                    <a:pt x="661" y="1516"/>
                  </a:lnTo>
                  <a:lnTo>
                    <a:pt x="654" y="1509"/>
                  </a:lnTo>
                  <a:lnTo>
                    <a:pt x="584" y="1502"/>
                  </a:lnTo>
                  <a:lnTo>
                    <a:pt x="584" y="1495"/>
                  </a:lnTo>
                  <a:lnTo>
                    <a:pt x="522" y="1495"/>
                  </a:lnTo>
                  <a:lnTo>
                    <a:pt x="522" y="1516"/>
                  </a:lnTo>
                  <a:lnTo>
                    <a:pt x="528" y="1572"/>
                  </a:lnTo>
                  <a:lnTo>
                    <a:pt x="522" y="1578"/>
                  </a:lnTo>
                  <a:lnTo>
                    <a:pt x="542" y="1599"/>
                  </a:lnTo>
                  <a:lnTo>
                    <a:pt x="494" y="1572"/>
                  </a:lnTo>
                  <a:lnTo>
                    <a:pt x="487" y="1578"/>
                  </a:lnTo>
                  <a:lnTo>
                    <a:pt x="459" y="1558"/>
                  </a:lnTo>
                  <a:lnTo>
                    <a:pt x="466" y="1530"/>
                  </a:lnTo>
                  <a:lnTo>
                    <a:pt x="466" y="1460"/>
                  </a:lnTo>
                  <a:lnTo>
                    <a:pt x="459" y="1377"/>
                  </a:lnTo>
                  <a:lnTo>
                    <a:pt x="445" y="1335"/>
                  </a:lnTo>
                  <a:lnTo>
                    <a:pt x="368" y="1189"/>
                  </a:lnTo>
                  <a:lnTo>
                    <a:pt x="271" y="1078"/>
                  </a:lnTo>
                  <a:lnTo>
                    <a:pt x="229" y="952"/>
                  </a:lnTo>
                  <a:lnTo>
                    <a:pt x="153" y="813"/>
                  </a:lnTo>
                  <a:lnTo>
                    <a:pt x="132" y="772"/>
                  </a:lnTo>
                  <a:lnTo>
                    <a:pt x="90" y="716"/>
                  </a:lnTo>
                  <a:lnTo>
                    <a:pt x="0" y="625"/>
                  </a:lnTo>
                  <a:lnTo>
                    <a:pt x="21" y="584"/>
                  </a:lnTo>
                  <a:lnTo>
                    <a:pt x="69" y="577"/>
                  </a:lnTo>
                  <a:lnTo>
                    <a:pt x="97" y="577"/>
                  </a:lnTo>
                  <a:lnTo>
                    <a:pt x="118" y="556"/>
                  </a:lnTo>
                  <a:lnTo>
                    <a:pt x="118" y="542"/>
                  </a:lnTo>
                  <a:lnTo>
                    <a:pt x="132" y="542"/>
                  </a:lnTo>
                  <a:lnTo>
                    <a:pt x="104" y="521"/>
                  </a:lnTo>
                  <a:lnTo>
                    <a:pt x="104" y="493"/>
                  </a:lnTo>
                  <a:lnTo>
                    <a:pt x="153" y="479"/>
                  </a:lnTo>
                  <a:lnTo>
                    <a:pt x="167" y="479"/>
                  </a:lnTo>
                  <a:lnTo>
                    <a:pt x="215" y="460"/>
                  </a:lnTo>
                  <a:lnTo>
                    <a:pt x="215" y="418"/>
                  </a:lnTo>
                  <a:lnTo>
                    <a:pt x="188" y="369"/>
                  </a:lnTo>
                  <a:lnTo>
                    <a:pt x="188" y="327"/>
                  </a:lnTo>
                  <a:lnTo>
                    <a:pt x="188" y="293"/>
                  </a:lnTo>
                  <a:lnTo>
                    <a:pt x="201" y="265"/>
                  </a:lnTo>
                  <a:lnTo>
                    <a:pt x="188" y="251"/>
                  </a:lnTo>
                  <a:lnTo>
                    <a:pt x="174" y="230"/>
                  </a:lnTo>
                  <a:lnTo>
                    <a:pt x="167" y="216"/>
                  </a:lnTo>
                  <a:lnTo>
                    <a:pt x="167" y="202"/>
                  </a:lnTo>
                  <a:lnTo>
                    <a:pt x="215" y="181"/>
                  </a:lnTo>
                  <a:lnTo>
                    <a:pt x="229" y="181"/>
                  </a:lnTo>
                  <a:lnTo>
                    <a:pt x="236" y="181"/>
                  </a:lnTo>
                  <a:lnTo>
                    <a:pt x="271" y="153"/>
                  </a:lnTo>
                  <a:lnTo>
                    <a:pt x="334" y="98"/>
                  </a:lnTo>
                  <a:lnTo>
                    <a:pt x="355" y="98"/>
                  </a:lnTo>
                  <a:lnTo>
                    <a:pt x="403" y="133"/>
                  </a:lnTo>
                  <a:lnTo>
                    <a:pt x="403" y="153"/>
                  </a:lnTo>
                  <a:lnTo>
                    <a:pt x="389" y="167"/>
                  </a:lnTo>
                  <a:lnTo>
                    <a:pt x="445" y="216"/>
                  </a:lnTo>
                  <a:lnTo>
                    <a:pt x="452" y="230"/>
                  </a:lnTo>
                  <a:lnTo>
                    <a:pt x="459" y="258"/>
                  </a:lnTo>
                  <a:lnTo>
                    <a:pt x="542" y="237"/>
                  </a:lnTo>
                  <a:lnTo>
                    <a:pt x="577" y="265"/>
                  </a:lnTo>
                  <a:lnTo>
                    <a:pt x="584" y="265"/>
                  </a:lnTo>
                  <a:lnTo>
                    <a:pt x="577" y="251"/>
                  </a:lnTo>
                  <a:lnTo>
                    <a:pt x="563" y="195"/>
                  </a:lnTo>
                  <a:lnTo>
                    <a:pt x="522" y="133"/>
                  </a:lnTo>
                  <a:lnTo>
                    <a:pt x="542" y="105"/>
                  </a:lnTo>
                  <a:lnTo>
                    <a:pt x="528" y="105"/>
                  </a:lnTo>
                  <a:lnTo>
                    <a:pt x="563" y="56"/>
                  </a:lnTo>
                  <a:lnTo>
                    <a:pt x="584" y="21"/>
                  </a:lnTo>
                  <a:lnTo>
                    <a:pt x="598" y="0"/>
                  </a:lnTo>
                  <a:lnTo>
                    <a:pt x="661" y="63"/>
                  </a:lnTo>
                  <a:lnTo>
                    <a:pt x="681" y="21"/>
                  </a:lnTo>
                  <a:lnTo>
                    <a:pt x="716" y="21"/>
                  </a:lnTo>
                  <a:lnTo>
                    <a:pt x="751" y="28"/>
                  </a:lnTo>
                  <a:lnTo>
                    <a:pt x="786" y="35"/>
                  </a:lnTo>
                  <a:lnTo>
                    <a:pt x="814" y="56"/>
                  </a:lnTo>
                  <a:lnTo>
                    <a:pt x="848" y="56"/>
                  </a:lnTo>
                  <a:lnTo>
                    <a:pt x="862" y="63"/>
                  </a:lnTo>
                  <a:lnTo>
                    <a:pt x="855" y="84"/>
                  </a:lnTo>
                  <a:lnTo>
                    <a:pt x="946" y="126"/>
                  </a:lnTo>
                  <a:lnTo>
                    <a:pt x="974" y="133"/>
                  </a:lnTo>
                  <a:lnTo>
                    <a:pt x="1015" y="139"/>
                  </a:lnTo>
                  <a:lnTo>
                    <a:pt x="1050" y="160"/>
                  </a:lnTo>
                  <a:lnTo>
                    <a:pt x="1071" y="153"/>
                  </a:lnTo>
                  <a:lnTo>
                    <a:pt x="1078" y="160"/>
                  </a:lnTo>
                  <a:lnTo>
                    <a:pt x="1092" y="167"/>
                  </a:lnTo>
                  <a:lnTo>
                    <a:pt x="1141" y="181"/>
                  </a:lnTo>
                  <a:lnTo>
                    <a:pt x="1175" y="195"/>
                  </a:lnTo>
                  <a:lnTo>
                    <a:pt x="1175" y="223"/>
                  </a:lnTo>
                  <a:lnTo>
                    <a:pt x="1182" y="230"/>
                  </a:lnTo>
                  <a:lnTo>
                    <a:pt x="1217" y="272"/>
                  </a:lnTo>
                  <a:lnTo>
                    <a:pt x="1266" y="272"/>
                  </a:lnTo>
                  <a:lnTo>
                    <a:pt x="1301" y="285"/>
                  </a:lnTo>
                  <a:lnTo>
                    <a:pt x="1329" y="258"/>
                  </a:lnTo>
                  <a:lnTo>
                    <a:pt x="1363" y="293"/>
                  </a:lnTo>
                  <a:lnTo>
                    <a:pt x="1363" y="299"/>
                  </a:lnTo>
                  <a:lnTo>
                    <a:pt x="1384" y="320"/>
                  </a:lnTo>
                  <a:lnTo>
                    <a:pt x="1405" y="313"/>
                  </a:lnTo>
                  <a:lnTo>
                    <a:pt x="1475" y="251"/>
                  </a:lnTo>
                  <a:lnTo>
                    <a:pt x="1481" y="258"/>
                  </a:lnTo>
                  <a:lnTo>
                    <a:pt x="1495" y="223"/>
                  </a:lnTo>
                  <a:lnTo>
                    <a:pt x="1544" y="216"/>
                  </a:lnTo>
                  <a:lnTo>
                    <a:pt x="1565" y="237"/>
                  </a:lnTo>
                  <a:lnTo>
                    <a:pt x="1642" y="202"/>
                  </a:lnTo>
                  <a:lnTo>
                    <a:pt x="1648" y="202"/>
                  </a:lnTo>
                  <a:lnTo>
                    <a:pt x="1669" y="139"/>
                  </a:lnTo>
                  <a:lnTo>
                    <a:pt x="1697" y="126"/>
                  </a:lnTo>
                  <a:lnTo>
                    <a:pt x="1802" y="188"/>
                  </a:lnTo>
                  <a:lnTo>
                    <a:pt x="1808" y="181"/>
                  </a:lnTo>
                  <a:lnTo>
                    <a:pt x="1829" y="167"/>
                  </a:lnTo>
                  <a:lnTo>
                    <a:pt x="1864" y="133"/>
                  </a:lnTo>
                  <a:lnTo>
                    <a:pt x="1961" y="105"/>
                  </a:lnTo>
                  <a:lnTo>
                    <a:pt x="2003" y="91"/>
                  </a:lnTo>
                  <a:lnTo>
                    <a:pt x="2017" y="63"/>
                  </a:lnTo>
                  <a:lnTo>
                    <a:pt x="2052" y="42"/>
                  </a:lnTo>
                  <a:lnTo>
                    <a:pt x="2066" y="63"/>
                  </a:lnTo>
                  <a:lnTo>
                    <a:pt x="2094" y="98"/>
                  </a:lnTo>
                  <a:lnTo>
                    <a:pt x="2094" y="126"/>
                  </a:lnTo>
                  <a:lnTo>
                    <a:pt x="2108" y="118"/>
                  </a:lnTo>
                  <a:lnTo>
                    <a:pt x="2121" y="139"/>
                  </a:lnTo>
                  <a:lnTo>
                    <a:pt x="2198" y="167"/>
                  </a:lnTo>
                  <a:lnTo>
                    <a:pt x="2198" y="195"/>
                  </a:lnTo>
                  <a:lnTo>
                    <a:pt x="2184" y="216"/>
                  </a:lnTo>
                  <a:lnTo>
                    <a:pt x="2198" y="258"/>
                  </a:lnTo>
                  <a:lnTo>
                    <a:pt x="2163" y="265"/>
                  </a:lnTo>
                  <a:lnTo>
                    <a:pt x="2135" y="299"/>
                  </a:lnTo>
                  <a:lnTo>
                    <a:pt x="2149" y="348"/>
                  </a:lnTo>
                  <a:lnTo>
                    <a:pt x="2156" y="390"/>
                  </a:lnTo>
                  <a:lnTo>
                    <a:pt x="2254" y="418"/>
                  </a:lnTo>
                  <a:lnTo>
                    <a:pt x="2247" y="446"/>
                  </a:lnTo>
                  <a:lnTo>
                    <a:pt x="2267" y="479"/>
                  </a:lnTo>
                  <a:lnTo>
                    <a:pt x="2261" y="486"/>
                  </a:lnTo>
                  <a:lnTo>
                    <a:pt x="2288" y="500"/>
                  </a:lnTo>
                </a:path>
              </a:pathLst>
            </a:custGeom>
            <a:grpFill/>
            <a:ln w="19050" cap="flat" cmpd="sng">
              <a:solidFill>
                <a:schemeClr val="bg1"/>
              </a:solidFill>
              <a:bevel/>
              <a:headEnd/>
              <a:tailEnd/>
            </a:ln>
            <a:effectLst/>
          </p:spPr>
          <p:txBody>
            <a:bodyPr wrap="none" anchor="ctr"/>
            <a:lstStyle/>
            <a:p>
              <a:endParaRPr lang="en-US" sz="900">
                <a:latin typeface="Source Sans Pro Light" charset="0"/>
              </a:endParaRPr>
            </a:p>
          </p:txBody>
        </p:sp>
        <p:sp>
          <p:nvSpPr>
            <p:cNvPr id="100" name="Freeform 59"/>
            <p:cNvSpPr>
              <a:spLocks noChangeArrowheads="1"/>
            </p:cNvSpPr>
            <p:nvPr/>
          </p:nvSpPr>
          <p:spPr bwMode="auto">
            <a:xfrm>
              <a:off x="18645318" y="9043851"/>
              <a:ext cx="84916" cy="66280"/>
            </a:xfrm>
            <a:custGeom>
              <a:avLst/>
              <a:gdLst>
                <a:gd name="T0" fmla="*/ 76 w 182"/>
                <a:gd name="T1" fmla="*/ 125 h 140"/>
                <a:gd name="T2" fmla="*/ 118 w 182"/>
                <a:gd name="T3" fmla="*/ 132 h 140"/>
                <a:gd name="T4" fmla="*/ 153 w 182"/>
                <a:gd name="T5" fmla="*/ 118 h 140"/>
                <a:gd name="T6" fmla="*/ 167 w 182"/>
                <a:gd name="T7" fmla="*/ 125 h 140"/>
                <a:gd name="T8" fmla="*/ 167 w 182"/>
                <a:gd name="T9" fmla="*/ 118 h 140"/>
                <a:gd name="T10" fmla="*/ 181 w 182"/>
                <a:gd name="T11" fmla="*/ 90 h 140"/>
                <a:gd name="T12" fmla="*/ 181 w 182"/>
                <a:gd name="T13" fmla="*/ 63 h 140"/>
                <a:gd name="T14" fmla="*/ 139 w 182"/>
                <a:gd name="T15" fmla="*/ 28 h 140"/>
                <a:gd name="T16" fmla="*/ 132 w 182"/>
                <a:gd name="T17" fmla="*/ 28 h 140"/>
                <a:gd name="T18" fmla="*/ 69 w 182"/>
                <a:gd name="T19" fmla="*/ 7 h 140"/>
                <a:gd name="T20" fmla="*/ 48 w 182"/>
                <a:gd name="T21" fmla="*/ 0 h 140"/>
                <a:gd name="T22" fmla="*/ 42 w 182"/>
                <a:gd name="T23" fmla="*/ 0 h 140"/>
                <a:gd name="T24" fmla="*/ 14 w 182"/>
                <a:gd name="T25" fmla="*/ 0 h 140"/>
                <a:gd name="T26" fmla="*/ 7 w 182"/>
                <a:gd name="T27" fmla="*/ 49 h 140"/>
                <a:gd name="T28" fmla="*/ 0 w 182"/>
                <a:gd name="T29" fmla="*/ 98 h 140"/>
                <a:gd name="T30" fmla="*/ 14 w 182"/>
                <a:gd name="T31" fmla="*/ 125 h 140"/>
                <a:gd name="T32" fmla="*/ 42 w 182"/>
                <a:gd name="T33" fmla="*/ 132 h 140"/>
                <a:gd name="T34" fmla="*/ 62 w 182"/>
                <a:gd name="T35" fmla="*/ 139 h 140"/>
                <a:gd name="T36" fmla="*/ 76 w 182"/>
                <a:gd name="T37" fmla="*/ 12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140">
                  <a:moveTo>
                    <a:pt x="76" y="125"/>
                  </a:moveTo>
                  <a:lnTo>
                    <a:pt x="118" y="132"/>
                  </a:lnTo>
                  <a:lnTo>
                    <a:pt x="153" y="118"/>
                  </a:lnTo>
                  <a:lnTo>
                    <a:pt x="167" y="125"/>
                  </a:lnTo>
                  <a:lnTo>
                    <a:pt x="167" y="118"/>
                  </a:lnTo>
                  <a:lnTo>
                    <a:pt x="181" y="90"/>
                  </a:lnTo>
                  <a:lnTo>
                    <a:pt x="181" y="63"/>
                  </a:lnTo>
                  <a:lnTo>
                    <a:pt x="139" y="28"/>
                  </a:lnTo>
                  <a:lnTo>
                    <a:pt x="132" y="28"/>
                  </a:lnTo>
                  <a:lnTo>
                    <a:pt x="69" y="7"/>
                  </a:lnTo>
                  <a:lnTo>
                    <a:pt x="48" y="0"/>
                  </a:lnTo>
                  <a:lnTo>
                    <a:pt x="42" y="0"/>
                  </a:lnTo>
                  <a:lnTo>
                    <a:pt x="14" y="0"/>
                  </a:lnTo>
                  <a:lnTo>
                    <a:pt x="7" y="49"/>
                  </a:lnTo>
                  <a:lnTo>
                    <a:pt x="0" y="98"/>
                  </a:lnTo>
                  <a:lnTo>
                    <a:pt x="14" y="125"/>
                  </a:lnTo>
                  <a:lnTo>
                    <a:pt x="42" y="132"/>
                  </a:lnTo>
                  <a:lnTo>
                    <a:pt x="62" y="139"/>
                  </a:lnTo>
                  <a:lnTo>
                    <a:pt x="76" y="12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1" name="Freeform 60"/>
            <p:cNvSpPr>
              <a:spLocks noChangeArrowheads="1"/>
            </p:cNvSpPr>
            <p:nvPr/>
          </p:nvSpPr>
          <p:spPr bwMode="auto">
            <a:xfrm>
              <a:off x="18908351" y="9246833"/>
              <a:ext cx="53848" cy="26927"/>
            </a:xfrm>
            <a:custGeom>
              <a:avLst/>
              <a:gdLst>
                <a:gd name="T0" fmla="*/ 35 w 113"/>
                <a:gd name="T1" fmla="*/ 0 h 57"/>
                <a:gd name="T2" fmla="*/ 0 w 113"/>
                <a:gd name="T3" fmla="*/ 14 h 57"/>
                <a:gd name="T4" fmla="*/ 7 w 113"/>
                <a:gd name="T5" fmla="*/ 56 h 57"/>
                <a:gd name="T6" fmla="*/ 56 w 113"/>
                <a:gd name="T7" fmla="*/ 49 h 57"/>
                <a:gd name="T8" fmla="*/ 98 w 113"/>
                <a:gd name="T9" fmla="*/ 49 h 57"/>
                <a:gd name="T10" fmla="*/ 112 w 113"/>
                <a:gd name="T11" fmla="*/ 0 h 57"/>
                <a:gd name="T12" fmla="*/ 56 w 113"/>
                <a:gd name="T13" fmla="*/ 14 h 57"/>
                <a:gd name="T14" fmla="*/ 35 w 113"/>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7">
                  <a:moveTo>
                    <a:pt x="35" y="0"/>
                  </a:moveTo>
                  <a:lnTo>
                    <a:pt x="0" y="14"/>
                  </a:lnTo>
                  <a:lnTo>
                    <a:pt x="7" y="56"/>
                  </a:lnTo>
                  <a:lnTo>
                    <a:pt x="56" y="49"/>
                  </a:lnTo>
                  <a:lnTo>
                    <a:pt x="98" y="49"/>
                  </a:lnTo>
                  <a:lnTo>
                    <a:pt x="112" y="0"/>
                  </a:lnTo>
                  <a:lnTo>
                    <a:pt x="56" y="14"/>
                  </a:lnTo>
                  <a:lnTo>
                    <a:pt x="35"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2" name="Freeform 61"/>
            <p:cNvSpPr>
              <a:spLocks noChangeArrowheads="1"/>
            </p:cNvSpPr>
            <p:nvPr/>
          </p:nvSpPr>
          <p:spPr bwMode="auto">
            <a:xfrm>
              <a:off x="18753016" y="9037638"/>
              <a:ext cx="33137" cy="22783"/>
            </a:xfrm>
            <a:custGeom>
              <a:avLst/>
              <a:gdLst>
                <a:gd name="T0" fmla="*/ 35 w 71"/>
                <a:gd name="T1" fmla="*/ 42 h 50"/>
                <a:gd name="T2" fmla="*/ 35 w 71"/>
                <a:gd name="T3" fmla="*/ 49 h 50"/>
                <a:gd name="T4" fmla="*/ 21 w 71"/>
                <a:gd name="T5" fmla="*/ 49 h 50"/>
                <a:gd name="T6" fmla="*/ 7 w 71"/>
                <a:gd name="T7" fmla="*/ 42 h 50"/>
                <a:gd name="T8" fmla="*/ 0 w 71"/>
                <a:gd name="T9" fmla="*/ 49 h 50"/>
                <a:gd name="T10" fmla="*/ 7 w 71"/>
                <a:gd name="T11" fmla="*/ 35 h 50"/>
                <a:gd name="T12" fmla="*/ 21 w 71"/>
                <a:gd name="T13" fmla="*/ 0 h 50"/>
                <a:gd name="T14" fmla="*/ 70 w 71"/>
                <a:gd name="T15" fmla="*/ 0 h 50"/>
                <a:gd name="T16" fmla="*/ 70 w 71"/>
                <a:gd name="T17" fmla="*/ 14 h 50"/>
                <a:gd name="T18" fmla="*/ 42 w 71"/>
                <a:gd name="T19" fmla="*/ 21 h 50"/>
                <a:gd name="T20" fmla="*/ 35 w 71"/>
                <a:gd name="T21"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0">
                  <a:moveTo>
                    <a:pt x="35" y="42"/>
                  </a:moveTo>
                  <a:lnTo>
                    <a:pt x="35" y="49"/>
                  </a:lnTo>
                  <a:lnTo>
                    <a:pt x="21" y="49"/>
                  </a:lnTo>
                  <a:lnTo>
                    <a:pt x="7" y="42"/>
                  </a:lnTo>
                  <a:lnTo>
                    <a:pt x="0" y="49"/>
                  </a:lnTo>
                  <a:lnTo>
                    <a:pt x="7" y="35"/>
                  </a:lnTo>
                  <a:lnTo>
                    <a:pt x="21" y="0"/>
                  </a:lnTo>
                  <a:lnTo>
                    <a:pt x="70" y="0"/>
                  </a:lnTo>
                  <a:lnTo>
                    <a:pt x="70" y="14"/>
                  </a:lnTo>
                  <a:lnTo>
                    <a:pt x="42" y="21"/>
                  </a:lnTo>
                  <a:lnTo>
                    <a:pt x="35" y="42"/>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3" name="Freeform 62"/>
            <p:cNvSpPr>
              <a:spLocks noChangeArrowheads="1"/>
            </p:cNvSpPr>
            <p:nvPr/>
          </p:nvSpPr>
          <p:spPr bwMode="auto">
            <a:xfrm>
              <a:off x="18709523" y="7691330"/>
              <a:ext cx="944426" cy="733220"/>
            </a:xfrm>
            <a:custGeom>
              <a:avLst/>
              <a:gdLst>
                <a:gd name="T0" fmla="*/ 974 w 2011"/>
                <a:gd name="T1" fmla="*/ 605 h 1559"/>
                <a:gd name="T2" fmla="*/ 1078 w 2011"/>
                <a:gd name="T3" fmla="*/ 501 h 1559"/>
                <a:gd name="T4" fmla="*/ 1120 w 2011"/>
                <a:gd name="T5" fmla="*/ 404 h 1559"/>
                <a:gd name="T6" fmla="*/ 1189 w 2011"/>
                <a:gd name="T7" fmla="*/ 327 h 1559"/>
                <a:gd name="T8" fmla="*/ 1273 w 2011"/>
                <a:gd name="T9" fmla="*/ 181 h 1559"/>
                <a:gd name="T10" fmla="*/ 1377 w 2011"/>
                <a:gd name="T11" fmla="*/ 77 h 1559"/>
                <a:gd name="T12" fmla="*/ 1579 w 2011"/>
                <a:gd name="T13" fmla="*/ 118 h 1559"/>
                <a:gd name="T14" fmla="*/ 1878 w 2011"/>
                <a:gd name="T15" fmla="*/ 292 h 1559"/>
                <a:gd name="T16" fmla="*/ 1941 w 2011"/>
                <a:gd name="T17" fmla="*/ 480 h 1559"/>
                <a:gd name="T18" fmla="*/ 1927 w 2011"/>
                <a:gd name="T19" fmla="*/ 633 h 1559"/>
                <a:gd name="T20" fmla="*/ 1913 w 2011"/>
                <a:gd name="T21" fmla="*/ 710 h 1559"/>
                <a:gd name="T22" fmla="*/ 1955 w 2011"/>
                <a:gd name="T23" fmla="*/ 835 h 1559"/>
                <a:gd name="T24" fmla="*/ 1899 w 2011"/>
                <a:gd name="T25" fmla="*/ 883 h 1559"/>
                <a:gd name="T26" fmla="*/ 1795 w 2011"/>
                <a:gd name="T27" fmla="*/ 995 h 1559"/>
                <a:gd name="T28" fmla="*/ 1683 w 2011"/>
                <a:gd name="T29" fmla="*/ 939 h 1559"/>
                <a:gd name="T30" fmla="*/ 1663 w 2011"/>
                <a:gd name="T31" fmla="*/ 1071 h 1559"/>
                <a:gd name="T32" fmla="*/ 1663 w 2011"/>
                <a:gd name="T33" fmla="*/ 1204 h 1559"/>
                <a:gd name="T34" fmla="*/ 1711 w 2011"/>
                <a:gd name="T35" fmla="*/ 1329 h 1559"/>
                <a:gd name="T36" fmla="*/ 1516 w 2011"/>
                <a:gd name="T37" fmla="*/ 1419 h 1559"/>
                <a:gd name="T38" fmla="*/ 1356 w 2011"/>
                <a:gd name="T39" fmla="*/ 1440 h 1559"/>
                <a:gd name="T40" fmla="*/ 1203 w 2011"/>
                <a:gd name="T41" fmla="*/ 1461 h 1559"/>
                <a:gd name="T42" fmla="*/ 1092 w 2011"/>
                <a:gd name="T43" fmla="*/ 1558 h 1559"/>
                <a:gd name="T44" fmla="*/ 1009 w 2011"/>
                <a:gd name="T45" fmla="*/ 1523 h 1559"/>
                <a:gd name="T46" fmla="*/ 883 w 2011"/>
                <a:gd name="T47" fmla="*/ 1461 h 1559"/>
                <a:gd name="T48" fmla="*/ 786 w 2011"/>
                <a:gd name="T49" fmla="*/ 1398 h 1559"/>
                <a:gd name="T50" fmla="*/ 682 w 2011"/>
                <a:gd name="T51" fmla="*/ 1371 h 1559"/>
                <a:gd name="T52" fmla="*/ 556 w 2011"/>
                <a:gd name="T53" fmla="*/ 1294 h 1559"/>
                <a:gd name="T54" fmla="*/ 424 w 2011"/>
                <a:gd name="T55" fmla="*/ 1259 h 1559"/>
                <a:gd name="T56" fmla="*/ 292 w 2011"/>
                <a:gd name="T57" fmla="*/ 1259 h 1559"/>
                <a:gd name="T58" fmla="*/ 230 w 2011"/>
                <a:gd name="T59" fmla="*/ 1371 h 1559"/>
                <a:gd name="T60" fmla="*/ 285 w 2011"/>
                <a:gd name="T61" fmla="*/ 1503 h 1559"/>
                <a:gd name="T62" fmla="*/ 153 w 2011"/>
                <a:gd name="T63" fmla="*/ 1454 h 1559"/>
                <a:gd name="T64" fmla="*/ 63 w 2011"/>
                <a:gd name="T65" fmla="*/ 1336 h 1559"/>
                <a:gd name="T66" fmla="*/ 90 w 2011"/>
                <a:gd name="T67" fmla="*/ 1231 h 1559"/>
                <a:gd name="T68" fmla="*/ 132 w 2011"/>
                <a:gd name="T69" fmla="*/ 1162 h 1559"/>
                <a:gd name="T70" fmla="*/ 111 w 2011"/>
                <a:gd name="T71" fmla="*/ 1064 h 1559"/>
                <a:gd name="T72" fmla="*/ 76 w 2011"/>
                <a:gd name="T73" fmla="*/ 918 h 1559"/>
                <a:gd name="T74" fmla="*/ 132 w 2011"/>
                <a:gd name="T75" fmla="*/ 863 h 1559"/>
                <a:gd name="T76" fmla="*/ 209 w 2011"/>
                <a:gd name="T77" fmla="*/ 737 h 1559"/>
                <a:gd name="T78" fmla="*/ 292 w 2011"/>
                <a:gd name="T79" fmla="*/ 744 h 1559"/>
                <a:gd name="T80" fmla="*/ 382 w 2011"/>
                <a:gd name="T81" fmla="*/ 675 h 1559"/>
                <a:gd name="T82" fmla="*/ 424 w 2011"/>
                <a:gd name="T83" fmla="*/ 654 h 1559"/>
                <a:gd name="T84" fmla="*/ 355 w 2011"/>
                <a:gd name="T85" fmla="*/ 515 h 1559"/>
                <a:gd name="T86" fmla="*/ 431 w 2011"/>
                <a:gd name="T87" fmla="*/ 487 h 1559"/>
                <a:gd name="T88" fmla="*/ 515 w 2011"/>
                <a:gd name="T89" fmla="*/ 404 h 1559"/>
                <a:gd name="T90" fmla="*/ 598 w 2011"/>
                <a:gd name="T91" fmla="*/ 404 h 1559"/>
                <a:gd name="T92" fmla="*/ 695 w 2011"/>
                <a:gd name="T93" fmla="*/ 438 h 1559"/>
                <a:gd name="T94" fmla="*/ 800 w 2011"/>
                <a:gd name="T95" fmla="*/ 480 h 1559"/>
                <a:gd name="T96" fmla="*/ 849 w 2011"/>
                <a:gd name="T97" fmla="*/ 557 h 1559"/>
                <a:gd name="T98" fmla="*/ 883 w 2011"/>
                <a:gd name="T99" fmla="*/ 682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1" h="1559">
                  <a:moveTo>
                    <a:pt x="897" y="689"/>
                  </a:moveTo>
                  <a:lnTo>
                    <a:pt x="939" y="654"/>
                  </a:lnTo>
                  <a:lnTo>
                    <a:pt x="974" y="633"/>
                  </a:lnTo>
                  <a:lnTo>
                    <a:pt x="974" y="605"/>
                  </a:lnTo>
                  <a:lnTo>
                    <a:pt x="995" y="577"/>
                  </a:lnTo>
                  <a:lnTo>
                    <a:pt x="1043" y="557"/>
                  </a:lnTo>
                  <a:lnTo>
                    <a:pt x="1043" y="550"/>
                  </a:lnTo>
                  <a:lnTo>
                    <a:pt x="1078" y="501"/>
                  </a:lnTo>
                  <a:lnTo>
                    <a:pt x="1092" y="445"/>
                  </a:lnTo>
                  <a:lnTo>
                    <a:pt x="1113" y="418"/>
                  </a:lnTo>
                  <a:lnTo>
                    <a:pt x="1113" y="410"/>
                  </a:lnTo>
                  <a:lnTo>
                    <a:pt x="1120" y="404"/>
                  </a:lnTo>
                  <a:lnTo>
                    <a:pt x="1155" y="362"/>
                  </a:lnTo>
                  <a:lnTo>
                    <a:pt x="1176" y="376"/>
                  </a:lnTo>
                  <a:lnTo>
                    <a:pt x="1189" y="348"/>
                  </a:lnTo>
                  <a:lnTo>
                    <a:pt x="1189" y="327"/>
                  </a:lnTo>
                  <a:lnTo>
                    <a:pt x="1189" y="320"/>
                  </a:lnTo>
                  <a:lnTo>
                    <a:pt x="1210" y="271"/>
                  </a:lnTo>
                  <a:lnTo>
                    <a:pt x="1252" y="209"/>
                  </a:lnTo>
                  <a:lnTo>
                    <a:pt x="1273" y="181"/>
                  </a:lnTo>
                  <a:lnTo>
                    <a:pt x="1301" y="160"/>
                  </a:lnTo>
                  <a:lnTo>
                    <a:pt x="1343" y="125"/>
                  </a:lnTo>
                  <a:lnTo>
                    <a:pt x="1384" y="97"/>
                  </a:lnTo>
                  <a:lnTo>
                    <a:pt x="1377" y="77"/>
                  </a:lnTo>
                  <a:lnTo>
                    <a:pt x="1356" y="63"/>
                  </a:lnTo>
                  <a:lnTo>
                    <a:pt x="1384" y="0"/>
                  </a:lnTo>
                  <a:lnTo>
                    <a:pt x="1468" y="56"/>
                  </a:lnTo>
                  <a:lnTo>
                    <a:pt x="1579" y="118"/>
                  </a:lnTo>
                  <a:lnTo>
                    <a:pt x="1746" y="160"/>
                  </a:lnTo>
                  <a:lnTo>
                    <a:pt x="1746" y="181"/>
                  </a:lnTo>
                  <a:lnTo>
                    <a:pt x="1795" y="209"/>
                  </a:lnTo>
                  <a:lnTo>
                    <a:pt x="1878" y="292"/>
                  </a:lnTo>
                  <a:lnTo>
                    <a:pt x="1975" y="320"/>
                  </a:lnTo>
                  <a:lnTo>
                    <a:pt x="1969" y="341"/>
                  </a:lnTo>
                  <a:lnTo>
                    <a:pt x="1975" y="424"/>
                  </a:lnTo>
                  <a:lnTo>
                    <a:pt x="1941" y="480"/>
                  </a:lnTo>
                  <a:lnTo>
                    <a:pt x="1913" y="536"/>
                  </a:lnTo>
                  <a:lnTo>
                    <a:pt x="1913" y="543"/>
                  </a:lnTo>
                  <a:lnTo>
                    <a:pt x="1934" y="577"/>
                  </a:lnTo>
                  <a:lnTo>
                    <a:pt x="1927" y="633"/>
                  </a:lnTo>
                  <a:lnTo>
                    <a:pt x="1913" y="654"/>
                  </a:lnTo>
                  <a:lnTo>
                    <a:pt x="1913" y="675"/>
                  </a:lnTo>
                  <a:lnTo>
                    <a:pt x="1941" y="710"/>
                  </a:lnTo>
                  <a:lnTo>
                    <a:pt x="1913" y="710"/>
                  </a:lnTo>
                  <a:lnTo>
                    <a:pt x="1955" y="772"/>
                  </a:lnTo>
                  <a:lnTo>
                    <a:pt x="2003" y="800"/>
                  </a:lnTo>
                  <a:lnTo>
                    <a:pt x="2010" y="807"/>
                  </a:lnTo>
                  <a:lnTo>
                    <a:pt x="1955" y="835"/>
                  </a:lnTo>
                  <a:lnTo>
                    <a:pt x="1927" y="849"/>
                  </a:lnTo>
                  <a:lnTo>
                    <a:pt x="1913" y="877"/>
                  </a:lnTo>
                  <a:lnTo>
                    <a:pt x="1899" y="870"/>
                  </a:lnTo>
                  <a:lnTo>
                    <a:pt x="1899" y="883"/>
                  </a:lnTo>
                  <a:lnTo>
                    <a:pt x="1829" y="918"/>
                  </a:lnTo>
                  <a:lnTo>
                    <a:pt x="1816" y="960"/>
                  </a:lnTo>
                  <a:lnTo>
                    <a:pt x="1802" y="960"/>
                  </a:lnTo>
                  <a:lnTo>
                    <a:pt x="1795" y="995"/>
                  </a:lnTo>
                  <a:lnTo>
                    <a:pt x="1767" y="995"/>
                  </a:lnTo>
                  <a:lnTo>
                    <a:pt x="1739" y="974"/>
                  </a:lnTo>
                  <a:lnTo>
                    <a:pt x="1732" y="967"/>
                  </a:lnTo>
                  <a:lnTo>
                    <a:pt x="1683" y="939"/>
                  </a:lnTo>
                  <a:lnTo>
                    <a:pt x="1669" y="946"/>
                  </a:lnTo>
                  <a:lnTo>
                    <a:pt x="1635" y="995"/>
                  </a:lnTo>
                  <a:lnTo>
                    <a:pt x="1663" y="1016"/>
                  </a:lnTo>
                  <a:lnTo>
                    <a:pt x="1663" y="1071"/>
                  </a:lnTo>
                  <a:lnTo>
                    <a:pt x="1663" y="1106"/>
                  </a:lnTo>
                  <a:lnTo>
                    <a:pt x="1649" y="1134"/>
                  </a:lnTo>
                  <a:lnTo>
                    <a:pt x="1642" y="1162"/>
                  </a:lnTo>
                  <a:lnTo>
                    <a:pt x="1663" y="1204"/>
                  </a:lnTo>
                  <a:lnTo>
                    <a:pt x="1683" y="1210"/>
                  </a:lnTo>
                  <a:lnTo>
                    <a:pt x="1760" y="1280"/>
                  </a:lnTo>
                  <a:lnTo>
                    <a:pt x="1725" y="1301"/>
                  </a:lnTo>
                  <a:lnTo>
                    <a:pt x="1711" y="1329"/>
                  </a:lnTo>
                  <a:lnTo>
                    <a:pt x="1669" y="1343"/>
                  </a:lnTo>
                  <a:lnTo>
                    <a:pt x="1572" y="1371"/>
                  </a:lnTo>
                  <a:lnTo>
                    <a:pt x="1537" y="1405"/>
                  </a:lnTo>
                  <a:lnTo>
                    <a:pt x="1516" y="1419"/>
                  </a:lnTo>
                  <a:lnTo>
                    <a:pt x="1510" y="1426"/>
                  </a:lnTo>
                  <a:lnTo>
                    <a:pt x="1405" y="1364"/>
                  </a:lnTo>
                  <a:lnTo>
                    <a:pt x="1377" y="1377"/>
                  </a:lnTo>
                  <a:lnTo>
                    <a:pt x="1356" y="1440"/>
                  </a:lnTo>
                  <a:lnTo>
                    <a:pt x="1350" y="1440"/>
                  </a:lnTo>
                  <a:lnTo>
                    <a:pt x="1273" y="1475"/>
                  </a:lnTo>
                  <a:lnTo>
                    <a:pt x="1252" y="1454"/>
                  </a:lnTo>
                  <a:lnTo>
                    <a:pt x="1203" y="1461"/>
                  </a:lnTo>
                  <a:lnTo>
                    <a:pt x="1189" y="1496"/>
                  </a:lnTo>
                  <a:lnTo>
                    <a:pt x="1183" y="1489"/>
                  </a:lnTo>
                  <a:lnTo>
                    <a:pt x="1113" y="1551"/>
                  </a:lnTo>
                  <a:lnTo>
                    <a:pt x="1092" y="1558"/>
                  </a:lnTo>
                  <a:lnTo>
                    <a:pt x="1071" y="1537"/>
                  </a:lnTo>
                  <a:lnTo>
                    <a:pt x="1071" y="1531"/>
                  </a:lnTo>
                  <a:lnTo>
                    <a:pt x="1037" y="1496"/>
                  </a:lnTo>
                  <a:lnTo>
                    <a:pt x="1009" y="1523"/>
                  </a:lnTo>
                  <a:lnTo>
                    <a:pt x="974" y="1510"/>
                  </a:lnTo>
                  <a:lnTo>
                    <a:pt x="925" y="1510"/>
                  </a:lnTo>
                  <a:lnTo>
                    <a:pt x="890" y="1468"/>
                  </a:lnTo>
                  <a:lnTo>
                    <a:pt x="883" y="1461"/>
                  </a:lnTo>
                  <a:lnTo>
                    <a:pt x="883" y="1433"/>
                  </a:lnTo>
                  <a:lnTo>
                    <a:pt x="849" y="1419"/>
                  </a:lnTo>
                  <a:lnTo>
                    <a:pt x="800" y="1405"/>
                  </a:lnTo>
                  <a:lnTo>
                    <a:pt x="786" y="1398"/>
                  </a:lnTo>
                  <a:lnTo>
                    <a:pt x="779" y="1391"/>
                  </a:lnTo>
                  <a:lnTo>
                    <a:pt x="758" y="1398"/>
                  </a:lnTo>
                  <a:lnTo>
                    <a:pt x="723" y="1377"/>
                  </a:lnTo>
                  <a:lnTo>
                    <a:pt x="682" y="1371"/>
                  </a:lnTo>
                  <a:lnTo>
                    <a:pt x="654" y="1364"/>
                  </a:lnTo>
                  <a:lnTo>
                    <a:pt x="563" y="1322"/>
                  </a:lnTo>
                  <a:lnTo>
                    <a:pt x="570" y="1301"/>
                  </a:lnTo>
                  <a:lnTo>
                    <a:pt x="556" y="1294"/>
                  </a:lnTo>
                  <a:lnTo>
                    <a:pt x="522" y="1294"/>
                  </a:lnTo>
                  <a:lnTo>
                    <a:pt x="494" y="1273"/>
                  </a:lnTo>
                  <a:lnTo>
                    <a:pt x="459" y="1266"/>
                  </a:lnTo>
                  <a:lnTo>
                    <a:pt x="424" y="1259"/>
                  </a:lnTo>
                  <a:lnTo>
                    <a:pt x="389" y="1259"/>
                  </a:lnTo>
                  <a:lnTo>
                    <a:pt x="369" y="1301"/>
                  </a:lnTo>
                  <a:lnTo>
                    <a:pt x="306" y="1238"/>
                  </a:lnTo>
                  <a:lnTo>
                    <a:pt x="292" y="1259"/>
                  </a:lnTo>
                  <a:lnTo>
                    <a:pt x="271" y="1294"/>
                  </a:lnTo>
                  <a:lnTo>
                    <a:pt x="236" y="1343"/>
                  </a:lnTo>
                  <a:lnTo>
                    <a:pt x="250" y="1343"/>
                  </a:lnTo>
                  <a:lnTo>
                    <a:pt x="230" y="1371"/>
                  </a:lnTo>
                  <a:lnTo>
                    <a:pt x="271" y="1433"/>
                  </a:lnTo>
                  <a:lnTo>
                    <a:pt x="285" y="1489"/>
                  </a:lnTo>
                  <a:lnTo>
                    <a:pt x="292" y="1503"/>
                  </a:lnTo>
                  <a:lnTo>
                    <a:pt x="285" y="1503"/>
                  </a:lnTo>
                  <a:lnTo>
                    <a:pt x="250" y="1475"/>
                  </a:lnTo>
                  <a:lnTo>
                    <a:pt x="167" y="1496"/>
                  </a:lnTo>
                  <a:lnTo>
                    <a:pt x="160" y="1468"/>
                  </a:lnTo>
                  <a:lnTo>
                    <a:pt x="153" y="1454"/>
                  </a:lnTo>
                  <a:lnTo>
                    <a:pt x="97" y="1405"/>
                  </a:lnTo>
                  <a:lnTo>
                    <a:pt x="111" y="1391"/>
                  </a:lnTo>
                  <a:lnTo>
                    <a:pt x="111" y="1371"/>
                  </a:lnTo>
                  <a:lnTo>
                    <a:pt x="63" y="1336"/>
                  </a:lnTo>
                  <a:lnTo>
                    <a:pt x="90" y="1294"/>
                  </a:lnTo>
                  <a:lnTo>
                    <a:pt x="55" y="1273"/>
                  </a:lnTo>
                  <a:lnTo>
                    <a:pt x="63" y="1266"/>
                  </a:lnTo>
                  <a:lnTo>
                    <a:pt x="90" y="1231"/>
                  </a:lnTo>
                  <a:lnTo>
                    <a:pt x="132" y="1210"/>
                  </a:lnTo>
                  <a:lnTo>
                    <a:pt x="139" y="1204"/>
                  </a:lnTo>
                  <a:lnTo>
                    <a:pt x="104" y="1169"/>
                  </a:lnTo>
                  <a:lnTo>
                    <a:pt x="132" y="1162"/>
                  </a:lnTo>
                  <a:lnTo>
                    <a:pt x="139" y="1134"/>
                  </a:lnTo>
                  <a:lnTo>
                    <a:pt x="104" y="1106"/>
                  </a:lnTo>
                  <a:lnTo>
                    <a:pt x="97" y="1078"/>
                  </a:lnTo>
                  <a:lnTo>
                    <a:pt x="111" y="1064"/>
                  </a:lnTo>
                  <a:lnTo>
                    <a:pt x="104" y="1002"/>
                  </a:lnTo>
                  <a:lnTo>
                    <a:pt x="97" y="995"/>
                  </a:lnTo>
                  <a:lnTo>
                    <a:pt x="90" y="960"/>
                  </a:lnTo>
                  <a:lnTo>
                    <a:pt x="76" y="918"/>
                  </a:lnTo>
                  <a:lnTo>
                    <a:pt x="63" y="897"/>
                  </a:lnTo>
                  <a:lnTo>
                    <a:pt x="0" y="842"/>
                  </a:lnTo>
                  <a:lnTo>
                    <a:pt x="63" y="835"/>
                  </a:lnTo>
                  <a:lnTo>
                    <a:pt x="132" y="863"/>
                  </a:lnTo>
                  <a:lnTo>
                    <a:pt x="139" y="814"/>
                  </a:lnTo>
                  <a:lnTo>
                    <a:pt x="188" y="814"/>
                  </a:lnTo>
                  <a:lnTo>
                    <a:pt x="188" y="779"/>
                  </a:lnTo>
                  <a:lnTo>
                    <a:pt x="209" y="737"/>
                  </a:lnTo>
                  <a:lnTo>
                    <a:pt x="257" y="737"/>
                  </a:lnTo>
                  <a:lnTo>
                    <a:pt x="285" y="807"/>
                  </a:lnTo>
                  <a:lnTo>
                    <a:pt x="299" y="751"/>
                  </a:lnTo>
                  <a:lnTo>
                    <a:pt x="292" y="744"/>
                  </a:lnTo>
                  <a:lnTo>
                    <a:pt x="299" y="717"/>
                  </a:lnTo>
                  <a:lnTo>
                    <a:pt x="327" y="731"/>
                  </a:lnTo>
                  <a:lnTo>
                    <a:pt x="369" y="710"/>
                  </a:lnTo>
                  <a:lnTo>
                    <a:pt x="382" y="675"/>
                  </a:lnTo>
                  <a:lnTo>
                    <a:pt x="397" y="710"/>
                  </a:lnTo>
                  <a:lnTo>
                    <a:pt x="417" y="717"/>
                  </a:lnTo>
                  <a:lnTo>
                    <a:pt x="431" y="682"/>
                  </a:lnTo>
                  <a:lnTo>
                    <a:pt x="424" y="654"/>
                  </a:lnTo>
                  <a:lnTo>
                    <a:pt x="397" y="654"/>
                  </a:lnTo>
                  <a:lnTo>
                    <a:pt x="382" y="619"/>
                  </a:lnTo>
                  <a:lnTo>
                    <a:pt x="341" y="543"/>
                  </a:lnTo>
                  <a:lnTo>
                    <a:pt x="355" y="515"/>
                  </a:lnTo>
                  <a:lnTo>
                    <a:pt x="369" y="508"/>
                  </a:lnTo>
                  <a:lnTo>
                    <a:pt x="403" y="501"/>
                  </a:lnTo>
                  <a:lnTo>
                    <a:pt x="424" y="508"/>
                  </a:lnTo>
                  <a:lnTo>
                    <a:pt x="431" y="487"/>
                  </a:lnTo>
                  <a:lnTo>
                    <a:pt x="459" y="487"/>
                  </a:lnTo>
                  <a:lnTo>
                    <a:pt x="480" y="452"/>
                  </a:lnTo>
                  <a:lnTo>
                    <a:pt x="480" y="438"/>
                  </a:lnTo>
                  <a:lnTo>
                    <a:pt x="515" y="404"/>
                  </a:lnTo>
                  <a:lnTo>
                    <a:pt x="563" y="362"/>
                  </a:lnTo>
                  <a:lnTo>
                    <a:pt x="570" y="355"/>
                  </a:lnTo>
                  <a:lnTo>
                    <a:pt x="598" y="383"/>
                  </a:lnTo>
                  <a:lnTo>
                    <a:pt x="598" y="404"/>
                  </a:lnTo>
                  <a:lnTo>
                    <a:pt x="633" y="390"/>
                  </a:lnTo>
                  <a:lnTo>
                    <a:pt x="661" y="459"/>
                  </a:lnTo>
                  <a:lnTo>
                    <a:pt x="689" y="473"/>
                  </a:lnTo>
                  <a:lnTo>
                    <a:pt x="695" y="438"/>
                  </a:lnTo>
                  <a:lnTo>
                    <a:pt x="723" y="424"/>
                  </a:lnTo>
                  <a:lnTo>
                    <a:pt x="723" y="452"/>
                  </a:lnTo>
                  <a:lnTo>
                    <a:pt x="751" y="445"/>
                  </a:lnTo>
                  <a:lnTo>
                    <a:pt x="800" y="480"/>
                  </a:lnTo>
                  <a:lnTo>
                    <a:pt x="814" y="515"/>
                  </a:lnTo>
                  <a:lnTo>
                    <a:pt x="828" y="508"/>
                  </a:lnTo>
                  <a:lnTo>
                    <a:pt x="842" y="536"/>
                  </a:lnTo>
                  <a:lnTo>
                    <a:pt x="849" y="557"/>
                  </a:lnTo>
                  <a:lnTo>
                    <a:pt x="856" y="612"/>
                  </a:lnTo>
                  <a:lnTo>
                    <a:pt x="876" y="654"/>
                  </a:lnTo>
                  <a:lnTo>
                    <a:pt x="856" y="682"/>
                  </a:lnTo>
                  <a:lnTo>
                    <a:pt x="883" y="682"/>
                  </a:lnTo>
                  <a:lnTo>
                    <a:pt x="897" y="689"/>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4" name="Freeform 63"/>
            <p:cNvSpPr>
              <a:spLocks noChangeArrowheads="1"/>
            </p:cNvSpPr>
            <p:nvPr/>
          </p:nvSpPr>
          <p:spPr bwMode="auto">
            <a:xfrm>
              <a:off x="18001204" y="6848333"/>
              <a:ext cx="1360718" cy="1248961"/>
            </a:xfrm>
            <a:custGeom>
              <a:avLst/>
              <a:gdLst>
                <a:gd name="T0" fmla="*/ 585 w 2895"/>
                <a:gd name="T1" fmla="*/ 529 h 2659"/>
                <a:gd name="T2" fmla="*/ 557 w 2895"/>
                <a:gd name="T3" fmla="*/ 432 h 2659"/>
                <a:gd name="T4" fmla="*/ 731 w 2895"/>
                <a:gd name="T5" fmla="*/ 348 h 2659"/>
                <a:gd name="T6" fmla="*/ 849 w 2895"/>
                <a:gd name="T7" fmla="*/ 167 h 2659"/>
                <a:gd name="T8" fmla="*/ 1009 w 2895"/>
                <a:gd name="T9" fmla="*/ 202 h 2659"/>
                <a:gd name="T10" fmla="*/ 1127 w 2895"/>
                <a:gd name="T11" fmla="*/ 98 h 2659"/>
                <a:gd name="T12" fmla="*/ 1301 w 2895"/>
                <a:gd name="T13" fmla="*/ 42 h 2659"/>
                <a:gd name="T14" fmla="*/ 1489 w 2895"/>
                <a:gd name="T15" fmla="*/ 118 h 2659"/>
                <a:gd name="T16" fmla="*/ 1677 w 2895"/>
                <a:gd name="T17" fmla="*/ 529 h 2659"/>
                <a:gd name="T18" fmla="*/ 1976 w 2895"/>
                <a:gd name="T19" fmla="*/ 933 h 2659"/>
                <a:gd name="T20" fmla="*/ 2289 w 2895"/>
                <a:gd name="T21" fmla="*/ 1169 h 2659"/>
                <a:gd name="T22" fmla="*/ 2393 w 2895"/>
                <a:gd name="T23" fmla="*/ 1322 h 2659"/>
                <a:gd name="T24" fmla="*/ 2616 w 2895"/>
                <a:gd name="T25" fmla="*/ 1510 h 2659"/>
                <a:gd name="T26" fmla="*/ 2853 w 2895"/>
                <a:gd name="T27" fmla="*/ 1781 h 2659"/>
                <a:gd name="T28" fmla="*/ 2853 w 2895"/>
                <a:gd name="T29" fmla="*/ 1920 h 2659"/>
                <a:gd name="T30" fmla="*/ 2699 w 2895"/>
                <a:gd name="T31" fmla="*/ 2115 h 2659"/>
                <a:gd name="T32" fmla="*/ 2630 w 2895"/>
                <a:gd name="T33" fmla="*/ 2199 h 2659"/>
                <a:gd name="T34" fmla="*/ 2553 w 2895"/>
                <a:gd name="T35" fmla="*/ 2345 h 2659"/>
                <a:gd name="T36" fmla="*/ 2449 w 2895"/>
                <a:gd name="T37" fmla="*/ 2449 h 2659"/>
                <a:gd name="T38" fmla="*/ 2366 w 2895"/>
                <a:gd name="T39" fmla="*/ 2407 h 2659"/>
                <a:gd name="T40" fmla="*/ 2310 w 2895"/>
                <a:gd name="T41" fmla="*/ 2275 h 2659"/>
                <a:gd name="T42" fmla="*/ 2199 w 2895"/>
                <a:gd name="T43" fmla="*/ 2268 h 2659"/>
                <a:gd name="T44" fmla="*/ 2080 w 2895"/>
                <a:gd name="T45" fmla="*/ 2150 h 2659"/>
                <a:gd name="T46" fmla="*/ 1969 w 2895"/>
                <a:gd name="T47" fmla="*/ 2282 h 2659"/>
                <a:gd name="T48" fmla="*/ 1865 w 2895"/>
                <a:gd name="T49" fmla="*/ 2310 h 2659"/>
                <a:gd name="T50" fmla="*/ 1941 w 2895"/>
                <a:gd name="T51" fmla="*/ 2477 h 2659"/>
                <a:gd name="T52" fmla="*/ 1837 w 2895"/>
                <a:gd name="T53" fmla="*/ 2526 h 2659"/>
                <a:gd name="T54" fmla="*/ 1767 w 2895"/>
                <a:gd name="T55" fmla="*/ 2532 h 2659"/>
                <a:gd name="T56" fmla="*/ 1642 w 2895"/>
                <a:gd name="T57" fmla="*/ 2658 h 2659"/>
                <a:gd name="T58" fmla="*/ 1454 w 2895"/>
                <a:gd name="T59" fmla="*/ 2574 h 2659"/>
                <a:gd name="T60" fmla="*/ 1378 w 2895"/>
                <a:gd name="T61" fmla="*/ 2546 h 2659"/>
                <a:gd name="T62" fmla="*/ 1218 w 2895"/>
                <a:gd name="T63" fmla="*/ 2484 h 2659"/>
                <a:gd name="T64" fmla="*/ 1092 w 2895"/>
                <a:gd name="T65" fmla="*/ 2407 h 2659"/>
                <a:gd name="T66" fmla="*/ 925 w 2895"/>
                <a:gd name="T67" fmla="*/ 2470 h 2659"/>
                <a:gd name="T68" fmla="*/ 779 w 2895"/>
                <a:gd name="T69" fmla="*/ 2386 h 2659"/>
                <a:gd name="T70" fmla="*/ 619 w 2895"/>
                <a:gd name="T71" fmla="*/ 2317 h 2659"/>
                <a:gd name="T72" fmla="*/ 564 w 2895"/>
                <a:gd name="T73" fmla="*/ 2254 h 2659"/>
                <a:gd name="T74" fmla="*/ 536 w 2895"/>
                <a:gd name="T75" fmla="*/ 2122 h 2659"/>
                <a:gd name="T76" fmla="*/ 355 w 2895"/>
                <a:gd name="T77" fmla="*/ 2011 h 2659"/>
                <a:gd name="T78" fmla="*/ 98 w 2895"/>
                <a:gd name="T79" fmla="*/ 1941 h 2659"/>
                <a:gd name="T80" fmla="*/ 0 w 2895"/>
                <a:gd name="T81" fmla="*/ 1781 h 2659"/>
                <a:gd name="T82" fmla="*/ 35 w 2895"/>
                <a:gd name="T83" fmla="*/ 1698 h 2659"/>
                <a:gd name="T84" fmla="*/ 244 w 2895"/>
                <a:gd name="T85" fmla="*/ 1628 h 2659"/>
                <a:gd name="T86" fmla="*/ 418 w 2895"/>
                <a:gd name="T87" fmla="*/ 1656 h 2659"/>
                <a:gd name="T88" fmla="*/ 550 w 2895"/>
                <a:gd name="T89" fmla="*/ 1593 h 2659"/>
                <a:gd name="T90" fmla="*/ 522 w 2895"/>
                <a:gd name="T91" fmla="*/ 1482 h 2659"/>
                <a:gd name="T92" fmla="*/ 355 w 2895"/>
                <a:gd name="T93" fmla="*/ 1350 h 2659"/>
                <a:gd name="T94" fmla="*/ 209 w 2895"/>
                <a:gd name="T95" fmla="*/ 1169 h 2659"/>
                <a:gd name="T96" fmla="*/ 160 w 2895"/>
                <a:gd name="T97" fmla="*/ 988 h 2659"/>
                <a:gd name="T98" fmla="*/ 258 w 2895"/>
                <a:gd name="T99" fmla="*/ 842 h 2659"/>
                <a:gd name="T100" fmla="*/ 244 w 2895"/>
                <a:gd name="T101" fmla="*/ 766 h 2659"/>
                <a:gd name="T102" fmla="*/ 376 w 2895"/>
                <a:gd name="T103" fmla="*/ 696 h 2659"/>
                <a:gd name="T104" fmla="*/ 599 w 2895"/>
                <a:gd name="T105" fmla="*/ 668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95" h="2659">
                  <a:moveTo>
                    <a:pt x="606" y="661"/>
                  </a:moveTo>
                  <a:lnTo>
                    <a:pt x="619" y="599"/>
                  </a:lnTo>
                  <a:lnTo>
                    <a:pt x="633" y="557"/>
                  </a:lnTo>
                  <a:lnTo>
                    <a:pt x="633" y="543"/>
                  </a:lnTo>
                  <a:lnTo>
                    <a:pt x="585" y="529"/>
                  </a:lnTo>
                  <a:lnTo>
                    <a:pt x="585" y="536"/>
                  </a:lnTo>
                  <a:lnTo>
                    <a:pt x="536" y="494"/>
                  </a:lnTo>
                  <a:lnTo>
                    <a:pt x="536" y="466"/>
                  </a:lnTo>
                  <a:lnTo>
                    <a:pt x="550" y="439"/>
                  </a:lnTo>
                  <a:lnTo>
                    <a:pt x="557" y="432"/>
                  </a:lnTo>
                  <a:lnTo>
                    <a:pt x="599" y="445"/>
                  </a:lnTo>
                  <a:lnTo>
                    <a:pt x="668" y="404"/>
                  </a:lnTo>
                  <a:lnTo>
                    <a:pt x="682" y="418"/>
                  </a:lnTo>
                  <a:lnTo>
                    <a:pt x="689" y="362"/>
                  </a:lnTo>
                  <a:lnTo>
                    <a:pt x="731" y="348"/>
                  </a:lnTo>
                  <a:lnTo>
                    <a:pt x="779" y="341"/>
                  </a:lnTo>
                  <a:lnTo>
                    <a:pt x="793" y="306"/>
                  </a:lnTo>
                  <a:lnTo>
                    <a:pt x="793" y="265"/>
                  </a:lnTo>
                  <a:lnTo>
                    <a:pt x="849" y="188"/>
                  </a:lnTo>
                  <a:lnTo>
                    <a:pt x="849" y="167"/>
                  </a:lnTo>
                  <a:lnTo>
                    <a:pt x="891" y="202"/>
                  </a:lnTo>
                  <a:lnTo>
                    <a:pt x="912" y="202"/>
                  </a:lnTo>
                  <a:lnTo>
                    <a:pt x="981" y="174"/>
                  </a:lnTo>
                  <a:lnTo>
                    <a:pt x="995" y="174"/>
                  </a:lnTo>
                  <a:lnTo>
                    <a:pt x="1009" y="202"/>
                  </a:lnTo>
                  <a:lnTo>
                    <a:pt x="1051" y="188"/>
                  </a:lnTo>
                  <a:lnTo>
                    <a:pt x="1092" y="167"/>
                  </a:lnTo>
                  <a:lnTo>
                    <a:pt x="1120" y="167"/>
                  </a:lnTo>
                  <a:lnTo>
                    <a:pt x="1127" y="133"/>
                  </a:lnTo>
                  <a:lnTo>
                    <a:pt x="1127" y="98"/>
                  </a:lnTo>
                  <a:lnTo>
                    <a:pt x="1155" y="84"/>
                  </a:lnTo>
                  <a:lnTo>
                    <a:pt x="1190" y="84"/>
                  </a:lnTo>
                  <a:lnTo>
                    <a:pt x="1218" y="77"/>
                  </a:lnTo>
                  <a:lnTo>
                    <a:pt x="1225" y="77"/>
                  </a:lnTo>
                  <a:lnTo>
                    <a:pt x="1301" y="42"/>
                  </a:lnTo>
                  <a:lnTo>
                    <a:pt x="1336" y="21"/>
                  </a:lnTo>
                  <a:lnTo>
                    <a:pt x="1413" y="7"/>
                  </a:lnTo>
                  <a:lnTo>
                    <a:pt x="1433" y="7"/>
                  </a:lnTo>
                  <a:lnTo>
                    <a:pt x="1475" y="0"/>
                  </a:lnTo>
                  <a:lnTo>
                    <a:pt x="1489" y="118"/>
                  </a:lnTo>
                  <a:lnTo>
                    <a:pt x="1510" y="174"/>
                  </a:lnTo>
                  <a:lnTo>
                    <a:pt x="1538" y="244"/>
                  </a:lnTo>
                  <a:lnTo>
                    <a:pt x="1565" y="299"/>
                  </a:lnTo>
                  <a:lnTo>
                    <a:pt x="1580" y="334"/>
                  </a:lnTo>
                  <a:lnTo>
                    <a:pt x="1677" y="529"/>
                  </a:lnTo>
                  <a:lnTo>
                    <a:pt x="1767" y="689"/>
                  </a:lnTo>
                  <a:lnTo>
                    <a:pt x="1851" y="793"/>
                  </a:lnTo>
                  <a:lnTo>
                    <a:pt x="1865" y="800"/>
                  </a:lnTo>
                  <a:lnTo>
                    <a:pt x="1913" y="870"/>
                  </a:lnTo>
                  <a:lnTo>
                    <a:pt x="1976" y="933"/>
                  </a:lnTo>
                  <a:lnTo>
                    <a:pt x="1990" y="933"/>
                  </a:lnTo>
                  <a:lnTo>
                    <a:pt x="2032" y="988"/>
                  </a:lnTo>
                  <a:lnTo>
                    <a:pt x="2136" y="1072"/>
                  </a:lnTo>
                  <a:lnTo>
                    <a:pt x="2303" y="1190"/>
                  </a:lnTo>
                  <a:lnTo>
                    <a:pt x="2289" y="1169"/>
                  </a:lnTo>
                  <a:lnTo>
                    <a:pt x="2275" y="1190"/>
                  </a:lnTo>
                  <a:lnTo>
                    <a:pt x="2303" y="1197"/>
                  </a:lnTo>
                  <a:lnTo>
                    <a:pt x="2289" y="1197"/>
                  </a:lnTo>
                  <a:lnTo>
                    <a:pt x="2338" y="1266"/>
                  </a:lnTo>
                  <a:lnTo>
                    <a:pt x="2393" y="1322"/>
                  </a:lnTo>
                  <a:lnTo>
                    <a:pt x="2435" y="1364"/>
                  </a:lnTo>
                  <a:lnTo>
                    <a:pt x="2435" y="1378"/>
                  </a:lnTo>
                  <a:lnTo>
                    <a:pt x="2470" y="1426"/>
                  </a:lnTo>
                  <a:lnTo>
                    <a:pt x="2505" y="1433"/>
                  </a:lnTo>
                  <a:lnTo>
                    <a:pt x="2616" y="1510"/>
                  </a:lnTo>
                  <a:lnTo>
                    <a:pt x="2679" y="1531"/>
                  </a:lnTo>
                  <a:lnTo>
                    <a:pt x="2783" y="1579"/>
                  </a:lnTo>
                  <a:lnTo>
                    <a:pt x="2797" y="1698"/>
                  </a:lnTo>
                  <a:lnTo>
                    <a:pt x="2790" y="1719"/>
                  </a:lnTo>
                  <a:lnTo>
                    <a:pt x="2853" y="1781"/>
                  </a:lnTo>
                  <a:lnTo>
                    <a:pt x="2894" y="1795"/>
                  </a:lnTo>
                  <a:lnTo>
                    <a:pt x="2866" y="1858"/>
                  </a:lnTo>
                  <a:lnTo>
                    <a:pt x="2887" y="1872"/>
                  </a:lnTo>
                  <a:lnTo>
                    <a:pt x="2894" y="1892"/>
                  </a:lnTo>
                  <a:lnTo>
                    <a:pt x="2853" y="1920"/>
                  </a:lnTo>
                  <a:lnTo>
                    <a:pt x="2811" y="1955"/>
                  </a:lnTo>
                  <a:lnTo>
                    <a:pt x="2783" y="1976"/>
                  </a:lnTo>
                  <a:lnTo>
                    <a:pt x="2762" y="2004"/>
                  </a:lnTo>
                  <a:lnTo>
                    <a:pt x="2720" y="2066"/>
                  </a:lnTo>
                  <a:lnTo>
                    <a:pt x="2699" y="2115"/>
                  </a:lnTo>
                  <a:lnTo>
                    <a:pt x="2699" y="2122"/>
                  </a:lnTo>
                  <a:lnTo>
                    <a:pt x="2699" y="2143"/>
                  </a:lnTo>
                  <a:lnTo>
                    <a:pt x="2686" y="2171"/>
                  </a:lnTo>
                  <a:lnTo>
                    <a:pt x="2665" y="2157"/>
                  </a:lnTo>
                  <a:lnTo>
                    <a:pt x="2630" y="2199"/>
                  </a:lnTo>
                  <a:lnTo>
                    <a:pt x="2623" y="2205"/>
                  </a:lnTo>
                  <a:lnTo>
                    <a:pt x="2623" y="2213"/>
                  </a:lnTo>
                  <a:lnTo>
                    <a:pt x="2602" y="2240"/>
                  </a:lnTo>
                  <a:lnTo>
                    <a:pt x="2588" y="2296"/>
                  </a:lnTo>
                  <a:lnTo>
                    <a:pt x="2553" y="2345"/>
                  </a:lnTo>
                  <a:lnTo>
                    <a:pt x="2553" y="2352"/>
                  </a:lnTo>
                  <a:lnTo>
                    <a:pt x="2505" y="2372"/>
                  </a:lnTo>
                  <a:lnTo>
                    <a:pt x="2484" y="2400"/>
                  </a:lnTo>
                  <a:lnTo>
                    <a:pt x="2484" y="2428"/>
                  </a:lnTo>
                  <a:lnTo>
                    <a:pt x="2449" y="2449"/>
                  </a:lnTo>
                  <a:lnTo>
                    <a:pt x="2407" y="2484"/>
                  </a:lnTo>
                  <a:lnTo>
                    <a:pt x="2393" y="2477"/>
                  </a:lnTo>
                  <a:lnTo>
                    <a:pt x="2366" y="2477"/>
                  </a:lnTo>
                  <a:lnTo>
                    <a:pt x="2386" y="2449"/>
                  </a:lnTo>
                  <a:lnTo>
                    <a:pt x="2366" y="2407"/>
                  </a:lnTo>
                  <a:lnTo>
                    <a:pt x="2359" y="2352"/>
                  </a:lnTo>
                  <a:lnTo>
                    <a:pt x="2352" y="2331"/>
                  </a:lnTo>
                  <a:lnTo>
                    <a:pt x="2338" y="2303"/>
                  </a:lnTo>
                  <a:lnTo>
                    <a:pt x="2324" y="2310"/>
                  </a:lnTo>
                  <a:lnTo>
                    <a:pt x="2310" y="2275"/>
                  </a:lnTo>
                  <a:lnTo>
                    <a:pt x="2261" y="2240"/>
                  </a:lnTo>
                  <a:lnTo>
                    <a:pt x="2233" y="2247"/>
                  </a:lnTo>
                  <a:lnTo>
                    <a:pt x="2233" y="2219"/>
                  </a:lnTo>
                  <a:lnTo>
                    <a:pt x="2205" y="2233"/>
                  </a:lnTo>
                  <a:lnTo>
                    <a:pt x="2199" y="2268"/>
                  </a:lnTo>
                  <a:lnTo>
                    <a:pt x="2171" y="2254"/>
                  </a:lnTo>
                  <a:lnTo>
                    <a:pt x="2143" y="2185"/>
                  </a:lnTo>
                  <a:lnTo>
                    <a:pt x="2108" y="2199"/>
                  </a:lnTo>
                  <a:lnTo>
                    <a:pt x="2108" y="2178"/>
                  </a:lnTo>
                  <a:lnTo>
                    <a:pt x="2080" y="2150"/>
                  </a:lnTo>
                  <a:lnTo>
                    <a:pt x="2073" y="2157"/>
                  </a:lnTo>
                  <a:lnTo>
                    <a:pt x="2025" y="2199"/>
                  </a:lnTo>
                  <a:lnTo>
                    <a:pt x="1990" y="2233"/>
                  </a:lnTo>
                  <a:lnTo>
                    <a:pt x="1990" y="2247"/>
                  </a:lnTo>
                  <a:lnTo>
                    <a:pt x="1969" y="2282"/>
                  </a:lnTo>
                  <a:lnTo>
                    <a:pt x="1941" y="2282"/>
                  </a:lnTo>
                  <a:lnTo>
                    <a:pt x="1934" y="2303"/>
                  </a:lnTo>
                  <a:lnTo>
                    <a:pt x="1913" y="2296"/>
                  </a:lnTo>
                  <a:lnTo>
                    <a:pt x="1879" y="2303"/>
                  </a:lnTo>
                  <a:lnTo>
                    <a:pt x="1865" y="2310"/>
                  </a:lnTo>
                  <a:lnTo>
                    <a:pt x="1851" y="2338"/>
                  </a:lnTo>
                  <a:lnTo>
                    <a:pt x="1892" y="2414"/>
                  </a:lnTo>
                  <a:lnTo>
                    <a:pt x="1907" y="2449"/>
                  </a:lnTo>
                  <a:lnTo>
                    <a:pt x="1934" y="2449"/>
                  </a:lnTo>
                  <a:lnTo>
                    <a:pt x="1941" y="2477"/>
                  </a:lnTo>
                  <a:lnTo>
                    <a:pt x="1927" y="2512"/>
                  </a:lnTo>
                  <a:lnTo>
                    <a:pt x="1907" y="2505"/>
                  </a:lnTo>
                  <a:lnTo>
                    <a:pt x="1892" y="2470"/>
                  </a:lnTo>
                  <a:lnTo>
                    <a:pt x="1879" y="2505"/>
                  </a:lnTo>
                  <a:lnTo>
                    <a:pt x="1837" y="2526"/>
                  </a:lnTo>
                  <a:lnTo>
                    <a:pt x="1809" y="2512"/>
                  </a:lnTo>
                  <a:lnTo>
                    <a:pt x="1802" y="2539"/>
                  </a:lnTo>
                  <a:lnTo>
                    <a:pt x="1809" y="2546"/>
                  </a:lnTo>
                  <a:lnTo>
                    <a:pt x="1795" y="2602"/>
                  </a:lnTo>
                  <a:lnTo>
                    <a:pt x="1767" y="2532"/>
                  </a:lnTo>
                  <a:lnTo>
                    <a:pt x="1719" y="2532"/>
                  </a:lnTo>
                  <a:lnTo>
                    <a:pt x="1698" y="2574"/>
                  </a:lnTo>
                  <a:lnTo>
                    <a:pt x="1698" y="2609"/>
                  </a:lnTo>
                  <a:lnTo>
                    <a:pt x="1649" y="2609"/>
                  </a:lnTo>
                  <a:lnTo>
                    <a:pt x="1642" y="2658"/>
                  </a:lnTo>
                  <a:lnTo>
                    <a:pt x="1573" y="2630"/>
                  </a:lnTo>
                  <a:lnTo>
                    <a:pt x="1510" y="2637"/>
                  </a:lnTo>
                  <a:lnTo>
                    <a:pt x="1489" y="2602"/>
                  </a:lnTo>
                  <a:lnTo>
                    <a:pt x="1482" y="2581"/>
                  </a:lnTo>
                  <a:lnTo>
                    <a:pt x="1454" y="2574"/>
                  </a:lnTo>
                  <a:lnTo>
                    <a:pt x="1440" y="2560"/>
                  </a:lnTo>
                  <a:lnTo>
                    <a:pt x="1440" y="2539"/>
                  </a:lnTo>
                  <a:lnTo>
                    <a:pt x="1433" y="2532"/>
                  </a:lnTo>
                  <a:lnTo>
                    <a:pt x="1419" y="2539"/>
                  </a:lnTo>
                  <a:lnTo>
                    <a:pt x="1378" y="2546"/>
                  </a:lnTo>
                  <a:lnTo>
                    <a:pt x="1315" y="2526"/>
                  </a:lnTo>
                  <a:lnTo>
                    <a:pt x="1308" y="2498"/>
                  </a:lnTo>
                  <a:lnTo>
                    <a:pt x="1259" y="2526"/>
                  </a:lnTo>
                  <a:lnTo>
                    <a:pt x="1239" y="2505"/>
                  </a:lnTo>
                  <a:lnTo>
                    <a:pt x="1218" y="2484"/>
                  </a:lnTo>
                  <a:lnTo>
                    <a:pt x="1204" y="2477"/>
                  </a:lnTo>
                  <a:lnTo>
                    <a:pt x="1190" y="2449"/>
                  </a:lnTo>
                  <a:lnTo>
                    <a:pt x="1162" y="2400"/>
                  </a:lnTo>
                  <a:lnTo>
                    <a:pt x="1127" y="2428"/>
                  </a:lnTo>
                  <a:lnTo>
                    <a:pt x="1092" y="2407"/>
                  </a:lnTo>
                  <a:lnTo>
                    <a:pt x="1051" y="2372"/>
                  </a:lnTo>
                  <a:lnTo>
                    <a:pt x="1016" y="2386"/>
                  </a:lnTo>
                  <a:lnTo>
                    <a:pt x="1023" y="2414"/>
                  </a:lnTo>
                  <a:lnTo>
                    <a:pt x="974" y="2442"/>
                  </a:lnTo>
                  <a:lnTo>
                    <a:pt x="925" y="2470"/>
                  </a:lnTo>
                  <a:lnTo>
                    <a:pt x="912" y="2498"/>
                  </a:lnTo>
                  <a:lnTo>
                    <a:pt x="821" y="2449"/>
                  </a:lnTo>
                  <a:lnTo>
                    <a:pt x="821" y="2442"/>
                  </a:lnTo>
                  <a:lnTo>
                    <a:pt x="793" y="2400"/>
                  </a:lnTo>
                  <a:lnTo>
                    <a:pt x="779" y="2386"/>
                  </a:lnTo>
                  <a:lnTo>
                    <a:pt x="766" y="2386"/>
                  </a:lnTo>
                  <a:lnTo>
                    <a:pt x="759" y="2386"/>
                  </a:lnTo>
                  <a:lnTo>
                    <a:pt x="703" y="2345"/>
                  </a:lnTo>
                  <a:lnTo>
                    <a:pt x="647" y="2317"/>
                  </a:lnTo>
                  <a:lnTo>
                    <a:pt x="619" y="2317"/>
                  </a:lnTo>
                  <a:lnTo>
                    <a:pt x="606" y="2352"/>
                  </a:lnTo>
                  <a:lnTo>
                    <a:pt x="592" y="2352"/>
                  </a:lnTo>
                  <a:lnTo>
                    <a:pt x="571" y="2338"/>
                  </a:lnTo>
                  <a:lnTo>
                    <a:pt x="564" y="2310"/>
                  </a:lnTo>
                  <a:lnTo>
                    <a:pt x="564" y="2254"/>
                  </a:lnTo>
                  <a:lnTo>
                    <a:pt x="557" y="2240"/>
                  </a:lnTo>
                  <a:lnTo>
                    <a:pt x="592" y="2171"/>
                  </a:lnTo>
                  <a:lnTo>
                    <a:pt x="585" y="2150"/>
                  </a:lnTo>
                  <a:lnTo>
                    <a:pt x="550" y="2115"/>
                  </a:lnTo>
                  <a:lnTo>
                    <a:pt x="536" y="2122"/>
                  </a:lnTo>
                  <a:lnTo>
                    <a:pt x="494" y="2080"/>
                  </a:lnTo>
                  <a:lnTo>
                    <a:pt x="460" y="2066"/>
                  </a:lnTo>
                  <a:lnTo>
                    <a:pt x="452" y="2073"/>
                  </a:lnTo>
                  <a:lnTo>
                    <a:pt x="432" y="2052"/>
                  </a:lnTo>
                  <a:lnTo>
                    <a:pt x="355" y="2011"/>
                  </a:lnTo>
                  <a:lnTo>
                    <a:pt x="293" y="1983"/>
                  </a:lnTo>
                  <a:lnTo>
                    <a:pt x="133" y="1892"/>
                  </a:lnTo>
                  <a:lnTo>
                    <a:pt x="133" y="1927"/>
                  </a:lnTo>
                  <a:lnTo>
                    <a:pt x="112" y="1941"/>
                  </a:lnTo>
                  <a:lnTo>
                    <a:pt x="98" y="1941"/>
                  </a:lnTo>
                  <a:lnTo>
                    <a:pt x="42" y="1906"/>
                  </a:lnTo>
                  <a:lnTo>
                    <a:pt x="42" y="1892"/>
                  </a:lnTo>
                  <a:lnTo>
                    <a:pt x="7" y="1851"/>
                  </a:lnTo>
                  <a:lnTo>
                    <a:pt x="0" y="1816"/>
                  </a:lnTo>
                  <a:lnTo>
                    <a:pt x="0" y="1781"/>
                  </a:lnTo>
                  <a:lnTo>
                    <a:pt x="0" y="1753"/>
                  </a:lnTo>
                  <a:lnTo>
                    <a:pt x="7" y="1746"/>
                  </a:lnTo>
                  <a:lnTo>
                    <a:pt x="14" y="1698"/>
                  </a:lnTo>
                  <a:lnTo>
                    <a:pt x="14" y="1691"/>
                  </a:lnTo>
                  <a:lnTo>
                    <a:pt x="35" y="1698"/>
                  </a:lnTo>
                  <a:lnTo>
                    <a:pt x="91" y="1656"/>
                  </a:lnTo>
                  <a:lnTo>
                    <a:pt x="112" y="1593"/>
                  </a:lnTo>
                  <a:lnTo>
                    <a:pt x="105" y="1565"/>
                  </a:lnTo>
                  <a:lnTo>
                    <a:pt x="174" y="1579"/>
                  </a:lnTo>
                  <a:lnTo>
                    <a:pt x="244" y="1628"/>
                  </a:lnTo>
                  <a:lnTo>
                    <a:pt x="265" y="1614"/>
                  </a:lnTo>
                  <a:lnTo>
                    <a:pt x="334" y="1656"/>
                  </a:lnTo>
                  <a:lnTo>
                    <a:pt x="355" y="1677"/>
                  </a:lnTo>
                  <a:lnTo>
                    <a:pt x="369" y="1684"/>
                  </a:lnTo>
                  <a:lnTo>
                    <a:pt x="418" y="1656"/>
                  </a:lnTo>
                  <a:lnTo>
                    <a:pt x="432" y="1677"/>
                  </a:lnTo>
                  <a:lnTo>
                    <a:pt x="460" y="1677"/>
                  </a:lnTo>
                  <a:lnTo>
                    <a:pt x="501" y="1621"/>
                  </a:lnTo>
                  <a:lnTo>
                    <a:pt x="494" y="1607"/>
                  </a:lnTo>
                  <a:lnTo>
                    <a:pt x="550" y="1593"/>
                  </a:lnTo>
                  <a:lnTo>
                    <a:pt x="529" y="1579"/>
                  </a:lnTo>
                  <a:lnTo>
                    <a:pt x="585" y="1565"/>
                  </a:lnTo>
                  <a:lnTo>
                    <a:pt x="564" y="1552"/>
                  </a:lnTo>
                  <a:lnTo>
                    <a:pt x="508" y="1496"/>
                  </a:lnTo>
                  <a:lnTo>
                    <a:pt x="522" y="1482"/>
                  </a:lnTo>
                  <a:lnTo>
                    <a:pt x="508" y="1468"/>
                  </a:lnTo>
                  <a:lnTo>
                    <a:pt x="460" y="1454"/>
                  </a:lnTo>
                  <a:lnTo>
                    <a:pt x="418" y="1412"/>
                  </a:lnTo>
                  <a:lnTo>
                    <a:pt x="362" y="1364"/>
                  </a:lnTo>
                  <a:lnTo>
                    <a:pt x="355" y="1350"/>
                  </a:lnTo>
                  <a:lnTo>
                    <a:pt x="341" y="1252"/>
                  </a:lnTo>
                  <a:lnTo>
                    <a:pt x="293" y="1225"/>
                  </a:lnTo>
                  <a:lnTo>
                    <a:pt x="258" y="1204"/>
                  </a:lnTo>
                  <a:lnTo>
                    <a:pt x="244" y="1197"/>
                  </a:lnTo>
                  <a:lnTo>
                    <a:pt x="209" y="1169"/>
                  </a:lnTo>
                  <a:lnTo>
                    <a:pt x="265" y="1127"/>
                  </a:lnTo>
                  <a:lnTo>
                    <a:pt x="279" y="1092"/>
                  </a:lnTo>
                  <a:lnTo>
                    <a:pt x="272" y="1072"/>
                  </a:lnTo>
                  <a:lnTo>
                    <a:pt x="237" y="1065"/>
                  </a:lnTo>
                  <a:lnTo>
                    <a:pt x="160" y="988"/>
                  </a:lnTo>
                  <a:lnTo>
                    <a:pt x="195" y="939"/>
                  </a:lnTo>
                  <a:lnTo>
                    <a:pt x="223" y="939"/>
                  </a:lnTo>
                  <a:lnTo>
                    <a:pt x="258" y="905"/>
                  </a:lnTo>
                  <a:lnTo>
                    <a:pt x="244" y="898"/>
                  </a:lnTo>
                  <a:lnTo>
                    <a:pt x="258" y="842"/>
                  </a:lnTo>
                  <a:lnTo>
                    <a:pt x="237" y="828"/>
                  </a:lnTo>
                  <a:lnTo>
                    <a:pt x="230" y="800"/>
                  </a:lnTo>
                  <a:lnTo>
                    <a:pt x="223" y="773"/>
                  </a:lnTo>
                  <a:lnTo>
                    <a:pt x="237" y="786"/>
                  </a:lnTo>
                  <a:lnTo>
                    <a:pt x="244" y="766"/>
                  </a:lnTo>
                  <a:lnTo>
                    <a:pt x="258" y="710"/>
                  </a:lnTo>
                  <a:lnTo>
                    <a:pt x="279" y="696"/>
                  </a:lnTo>
                  <a:lnTo>
                    <a:pt x="279" y="668"/>
                  </a:lnTo>
                  <a:lnTo>
                    <a:pt x="341" y="689"/>
                  </a:lnTo>
                  <a:lnTo>
                    <a:pt x="376" y="696"/>
                  </a:lnTo>
                  <a:lnTo>
                    <a:pt x="425" y="675"/>
                  </a:lnTo>
                  <a:lnTo>
                    <a:pt x="452" y="703"/>
                  </a:lnTo>
                  <a:lnTo>
                    <a:pt x="508" y="689"/>
                  </a:lnTo>
                  <a:lnTo>
                    <a:pt x="550" y="696"/>
                  </a:lnTo>
                  <a:lnTo>
                    <a:pt x="599" y="668"/>
                  </a:lnTo>
                  <a:lnTo>
                    <a:pt x="606" y="661"/>
                  </a:lnTo>
                </a:path>
              </a:pathLst>
            </a:custGeom>
            <a:grpFill/>
            <a:ln w="19050" cap="flat" cmpd="sng">
              <a:solidFill>
                <a:schemeClr val="bg1"/>
              </a:solidFill>
              <a:bevel/>
              <a:headEnd/>
              <a:tailEnd/>
            </a:ln>
            <a:effectLst/>
          </p:spPr>
          <p:txBody>
            <a:bodyPr wrap="none" anchor="ctr"/>
            <a:lstStyle/>
            <a:p>
              <a:endParaRPr lang="en-US" sz="900">
                <a:latin typeface="Source Sans Pro Light" charset="0"/>
              </a:endParaRPr>
            </a:p>
          </p:txBody>
        </p:sp>
        <p:sp>
          <p:nvSpPr>
            <p:cNvPr id="105" name="Freeform 64"/>
            <p:cNvSpPr>
              <a:spLocks noChangeArrowheads="1"/>
            </p:cNvSpPr>
            <p:nvPr/>
          </p:nvSpPr>
          <p:spPr bwMode="auto">
            <a:xfrm>
              <a:off x="16785462" y="6904256"/>
              <a:ext cx="1990337" cy="1679778"/>
            </a:xfrm>
            <a:custGeom>
              <a:avLst/>
              <a:gdLst>
                <a:gd name="T0" fmla="*/ 3972 w 4237"/>
                <a:gd name="T1" fmla="*/ 3131 h 3576"/>
                <a:gd name="T2" fmla="*/ 4160 w 4237"/>
                <a:gd name="T3" fmla="*/ 3013 h 3576"/>
                <a:gd name="T4" fmla="*/ 4201 w 4237"/>
                <a:gd name="T5" fmla="*/ 2846 h 3576"/>
                <a:gd name="T6" fmla="*/ 4194 w 4237"/>
                <a:gd name="T7" fmla="*/ 2672 h 3576"/>
                <a:gd name="T8" fmla="*/ 4041 w 4237"/>
                <a:gd name="T9" fmla="*/ 2456 h 3576"/>
                <a:gd name="T10" fmla="*/ 3895 w 4237"/>
                <a:gd name="T11" fmla="*/ 2380 h 3576"/>
                <a:gd name="T12" fmla="*/ 3714 w 4237"/>
                <a:gd name="T13" fmla="*/ 2310 h 3576"/>
                <a:gd name="T14" fmla="*/ 3499 w 4237"/>
                <a:gd name="T15" fmla="*/ 2380 h 3576"/>
                <a:gd name="T16" fmla="*/ 3290 w 4237"/>
                <a:gd name="T17" fmla="*/ 2227 h 3576"/>
                <a:gd name="T18" fmla="*/ 3151 w 4237"/>
                <a:gd name="T19" fmla="*/ 2136 h 3576"/>
                <a:gd name="T20" fmla="*/ 3047 w 4237"/>
                <a:gd name="T21" fmla="*/ 1948 h 3576"/>
                <a:gd name="T22" fmla="*/ 2699 w 4237"/>
                <a:gd name="T23" fmla="*/ 1823 h 3576"/>
                <a:gd name="T24" fmla="*/ 2587 w 4237"/>
                <a:gd name="T25" fmla="*/ 1635 h 3576"/>
                <a:gd name="T26" fmla="*/ 2692 w 4237"/>
                <a:gd name="T27" fmla="*/ 1447 h 3576"/>
                <a:gd name="T28" fmla="*/ 3005 w 4237"/>
                <a:gd name="T29" fmla="*/ 1538 h 3576"/>
                <a:gd name="T30" fmla="*/ 3172 w 4237"/>
                <a:gd name="T31" fmla="*/ 1447 h 3576"/>
                <a:gd name="T32" fmla="*/ 2949 w 4237"/>
                <a:gd name="T33" fmla="*/ 1246 h 3576"/>
                <a:gd name="T34" fmla="*/ 2852 w 4237"/>
                <a:gd name="T35" fmla="*/ 1009 h 3576"/>
                <a:gd name="T36" fmla="*/ 2845 w 4237"/>
                <a:gd name="T37" fmla="*/ 787 h 3576"/>
                <a:gd name="T38" fmla="*/ 2831 w 4237"/>
                <a:gd name="T39" fmla="*/ 648 h 3576"/>
                <a:gd name="T40" fmla="*/ 3039 w 4237"/>
                <a:gd name="T41" fmla="*/ 585 h 3576"/>
                <a:gd name="T42" fmla="*/ 3220 w 4237"/>
                <a:gd name="T43" fmla="*/ 425 h 3576"/>
                <a:gd name="T44" fmla="*/ 3039 w 4237"/>
                <a:gd name="T45" fmla="*/ 244 h 3576"/>
                <a:gd name="T46" fmla="*/ 2852 w 4237"/>
                <a:gd name="T47" fmla="*/ 348 h 3576"/>
                <a:gd name="T48" fmla="*/ 2601 w 4237"/>
                <a:gd name="T49" fmla="*/ 446 h 3576"/>
                <a:gd name="T50" fmla="*/ 2372 w 4237"/>
                <a:gd name="T51" fmla="*/ 606 h 3576"/>
                <a:gd name="T52" fmla="*/ 2135 w 4237"/>
                <a:gd name="T53" fmla="*/ 724 h 3576"/>
                <a:gd name="T54" fmla="*/ 1996 w 4237"/>
                <a:gd name="T55" fmla="*/ 877 h 3576"/>
                <a:gd name="T56" fmla="*/ 1906 w 4237"/>
                <a:gd name="T57" fmla="*/ 954 h 3576"/>
                <a:gd name="T58" fmla="*/ 1747 w 4237"/>
                <a:gd name="T59" fmla="*/ 954 h 3576"/>
                <a:gd name="T60" fmla="*/ 1670 w 4237"/>
                <a:gd name="T61" fmla="*/ 905 h 3576"/>
                <a:gd name="T62" fmla="*/ 1601 w 4237"/>
                <a:gd name="T63" fmla="*/ 780 h 3576"/>
                <a:gd name="T64" fmla="*/ 1406 w 4237"/>
                <a:gd name="T65" fmla="*/ 773 h 3576"/>
                <a:gd name="T66" fmla="*/ 1378 w 4237"/>
                <a:gd name="T67" fmla="*/ 710 h 3576"/>
                <a:gd name="T68" fmla="*/ 1287 w 4237"/>
                <a:gd name="T69" fmla="*/ 557 h 3576"/>
                <a:gd name="T70" fmla="*/ 1253 w 4237"/>
                <a:gd name="T71" fmla="*/ 411 h 3576"/>
                <a:gd name="T72" fmla="*/ 1065 w 4237"/>
                <a:gd name="T73" fmla="*/ 390 h 3576"/>
                <a:gd name="T74" fmla="*/ 780 w 4237"/>
                <a:gd name="T75" fmla="*/ 293 h 3576"/>
                <a:gd name="T76" fmla="*/ 752 w 4237"/>
                <a:gd name="T77" fmla="*/ 21 h 3576"/>
                <a:gd name="T78" fmla="*/ 522 w 4237"/>
                <a:gd name="T79" fmla="*/ 49 h 3576"/>
                <a:gd name="T80" fmla="*/ 571 w 4237"/>
                <a:gd name="T81" fmla="*/ 286 h 3576"/>
                <a:gd name="T82" fmla="*/ 501 w 4237"/>
                <a:gd name="T83" fmla="*/ 439 h 3576"/>
                <a:gd name="T84" fmla="*/ 327 w 4237"/>
                <a:gd name="T85" fmla="*/ 592 h 3576"/>
                <a:gd name="T86" fmla="*/ 188 w 4237"/>
                <a:gd name="T87" fmla="*/ 703 h 3576"/>
                <a:gd name="T88" fmla="*/ 63 w 4237"/>
                <a:gd name="T89" fmla="*/ 877 h 3576"/>
                <a:gd name="T90" fmla="*/ 432 w 4237"/>
                <a:gd name="T91" fmla="*/ 1399 h 3576"/>
                <a:gd name="T92" fmla="*/ 766 w 4237"/>
                <a:gd name="T93" fmla="*/ 1754 h 3576"/>
                <a:gd name="T94" fmla="*/ 1114 w 4237"/>
                <a:gd name="T95" fmla="*/ 2004 h 3576"/>
                <a:gd name="T96" fmla="*/ 1280 w 4237"/>
                <a:gd name="T97" fmla="*/ 2394 h 3576"/>
                <a:gd name="T98" fmla="*/ 1587 w 4237"/>
                <a:gd name="T99" fmla="*/ 2588 h 3576"/>
                <a:gd name="T100" fmla="*/ 2163 w 4237"/>
                <a:gd name="T101" fmla="*/ 3138 h 3576"/>
                <a:gd name="T102" fmla="*/ 2699 w 4237"/>
                <a:gd name="T103" fmla="*/ 3540 h 3576"/>
                <a:gd name="T104" fmla="*/ 3325 w 4237"/>
                <a:gd name="T105" fmla="*/ 3506 h 3576"/>
                <a:gd name="T106" fmla="*/ 3485 w 4237"/>
                <a:gd name="T107" fmla="*/ 3533 h 3576"/>
                <a:gd name="T108" fmla="*/ 3874 w 4237"/>
                <a:gd name="T109" fmla="*/ 3492 h 3576"/>
                <a:gd name="T110" fmla="*/ 3958 w 4237"/>
                <a:gd name="T111" fmla="*/ 3394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37" h="3576">
                  <a:moveTo>
                    <a:pt x="3993" y="3284"/>
                  </a:moveTo>
                  <a:lnTo>
                    <a:pt x="3993" y="3242"/>
                  </a:lnTo>
                  <a:lnTo>
                    <a:pt x="3993" y="3208"/>
                  </a:lnTo>
                  <a:lnTo>
                    <a:pt x="4006" y="3180"/>
                  </a:lnTo>
                  <a:lnTo>
                    <a:pt x="3993" y="3166"/>
                  </a:lnTo>
                  <a:lnTo>
                    <a:pt x="3979" y="3145"/>
                  </a:lnTo>
                  <a:lnTo>
                    <a:pt x="3972" y="3131"/>
                  </a:lnTo>
                  <a:lnTo>
                    <a:pt x="3972" y="3117"/>
                  </a:lnTo>
                  <a:lnTo>
                    <a:pt x="4020" y="3096"/>
                  </a:lnTo>
                  <a:lnTo>
                    <a:pt x="4034" y="3096"/>
                  </a:lnTo>
                  <a:lnTo>
                    <a:pt x="4041" y="3096"/>
                  </a:lnTo>
                  <a:lnTo>
                    <a:pt x="4076" y="3068"/>
                  </a:lnTo>
                  <a:lnTo>
                    <a:pt x="4139" y="3013"/>
                  </a:lnTo>
                  <a:lnTo>
                    <a:pt x="4160" y="3013"/>
                  </a:lnTo>
                  <a:lnTo>
                    <a:pt x="4187" y="2971"/>
                  </a:lnTo>
                  <a:lnTo>
                    <a:pt x="4152" y="2950"/>
                  </a:lnTo>
                  <a:lnTo>
                    <a:pt x="4160" y="2943"/>
                  </a:lnTo>
                  <a:lnTo>
                    <a:pt x="4187" y="2908"/>
                  </a:lnTo>
                  <a:lnTo>
                    <a:pt x="4229" y="2887"/>
                  </a:lnTo>
                  <a:lnTo>
                    <a:pt x="4236" y="2881"/>
                  </a:lnTo>
                  <a:lnTo>
                    <a:pt x="4201" y="2846"/>
                  </a:lnTo>
                  <a:lnTo>
                    <a:pt x="4229" y="2839"/>
                  </a:lnTo>
                  <a:lnTo>
                    <a:pt x="4236" y="2811"/>
                  </a:lnTo>
                  <a:lnTo>
                    <a:pt x="4201" y="2783"/>
                  </a:lnTo>
                  <a:lnTo>
                    <a:pt x="4194" y="2755"/>
                  </a:lnTo>
                  <a:lnTo>
                    <a:pt x="4208" y="2741"/>
                  </a:lnTo>
                  <a:lnTo>
                    <a:pt x="4201" y="2679"/>
                  </a:lnTo>
                  <a:lnTo>
                    <a:pt x="4194" y="2672"/>
                  </a:lnTo>
                  <a:lnTo>
                    <a:pt x="4187" y="2637"/>
                  </a:lnTo>
                  <a:lnTo>
                    <a:pt x="4173" y="2595"/>
                  </a:lnTo>
                  <a:lnTo>
                    <a:pt x="4160" y="2574"/>
                  </a:lnTo>
                  <a:lnTo>
                    <a:pt x="4097" y="2519"/>
                  </a:lnTo>
                  <a:lnTo>
                    <a:pt x="4076" y="2484"/>
                  </a:lnTo>
                  <a:lnTo>
                    <a:pt x="4069" y="2463"/>
                  </a:lnTo>
                  <a:lnTo>
                    <a:pt x="4041" y="2456"/>
                  </a:lnTo>
                  <a:lnTo>
                    <a:pt x="4027" y="2442"/>
                  </a:lnTo>
                  <a:lnTo>
                    <a:pt x="4027" y="2421"/>
                  </a:lnTo>
                  <a:lnTo>
                    <a:pt x="4020" y="2414"/>
                  </a:lnTo>
                  <a:lnTo>
                    <a:pt x="4006" y="2421"/>
                  </a:lnTo>
                  <a:lnTo>
                    <a:pt x="3965" y="2428"/>
                  </a:lnTo>
                  <a:lnTo>
                    <a:pt x="3902" y="2408"/>
                  </a:lnTo>
                  <a:lnTo>
                    <a:pt x="3895" y="2380"/>
                  </a:lnTo>
                  <a:lnTo>
                    <a:pt x="3846" y="2408"/>
                  </a:lnTo>
                  <a:lnTo>
                    <a:pt x="3826" y="2387"/>
                  </a:lnTo>
                  <a:lnTo>
                    <a:pt x="3805" y="2366"/>
                  </a:lnTo>
                  <a:lnTo>
                    <a:pt x="3791" y="2359"/>
                  </a:lnTo>
                  <a:lnTo>
                    <a:pt x="3777" y="2331"/>
                  </a:lnTo>
                  <a:lnTo>
                    <a:pt x="3749" y="2282"/>
                  </a:lnTo>
                  <a:lnTo>
                    <a:pt x="3714" y="2310"/>
                  </a:lnTo>
                  <a:lnTo>
                    <a:pt x="3679" y="2289"/>
                  </a:lnTo>
                  <a:lnTo>
                    <a:pt x="3638" y="2254"/>
                  </a:lnTo>
                  <a:lnTo>
                    <a:pt x="3603" y="2268"/>
                  </a:lnTo>
                  <a:lnTo>
                    <a:pt x="3610" y="2296"/>
                  </a:lnTo>
                  <a:lnTo>
                    <a:pt x="3561" y="2324"/>
                  </a:lnTo>
                  <a:lnTo>
                    <a:pt x="3512" y="2352"/>
                  </a:lnTo>
                  <a:lnTo>
                    <a:pt x="3499" y="2380"/>
                  </a:lnTo>
                  <a:lnTo>
                    <a:pt x="3408" y="2331"/>
                  </a:lnTo>
                  <a:lnTo>
                    <a:pt x="3408" y="2324"/>
                  </a:lnTo>
                  <a:lnTo>
                    <a:pt x="3380" y="2282"/>
                  </a:lnTo>
                  <a:lnTo>
                    <a:pt x="3366" y="2268"/>
                  </a:lnTo>
                  <a:lnTo>
                    <a:pt x="3353" y="2268"/>
                  </a:lnTo>
                  <a:lnTo>
                    <a:pt x="3346" y="2268"/>
                  </a:lnTo>
                  <a:lnTo>
                    <a:pt x="3290" y="2227"/>
                  </a:lnTo>
                  <a:lnTo>
                    <a:pt x="3234" y="2199"/>
                  </a:lnTo>
                  <a:lnTo>
                    <a:pt x="3206" y="2199"/>
                  </a:lnTo>
                  <a:lnTo>
                    <a:pt x="3193" y="2234"/>
                  </a:lnTo>
                  <a:lnTo>
                    <a:pt x="3179" y="2234"/>
                  </a:lnTo>
                  <a:lnTo>
                    <a:pt x="3158" y="2220"/>
                  </a:lnTo>
                  <a:lnTo>
                    <a:pt x="3151" y="2192"/>
                  </a:lnTo>
                  <a:lnTo>
                    <a:pt x="3151" y="2136"/>
                  </a:lnTo>
                  <a:lnTo>
                    <a:pt x="3144" y="2122"/>
                  </a:lnTo>
                  <a:lnTo>
                    <a:pt x="3179" y="2053"/>
                  </a:lnTo>
                  <a:lnTo>
                    <a:pt x="3172" y="2032"/>
                  </a:lnTo>
                  <a:lnTo>
                    <a:pt x="3137" y="1997"/>
                  </a:lnTo>
                  <a:lnTo>
                    <a:pt x="3123" y="2004"/>
                  </a:lnTo>
                  <a:lnTo>
                    <a:pt x="3081" y="1962"/>
                  </a:lnTo>
                  <a:lnTo>
                    <a:pt x="3047" y="1948"/>
                  </a:lnTo>
                  <a:lnTo>
                    <a:pt x="3039" y="1955"/>
                  </a:lnTo>
                  <a:lnTo>
                    <a:pt x="3019" y="1934"/>
                  </a:lnTo>
                  <a:lnTo>
                    <a:pt x="2942" y="1893"/>
                  </a:lnTo>
                  <a:lnTo>
                    <a:pt x="2880" y="1865"/>
                  </a:lnTo>
                  <a:lnTo>
                    <a:pt x="2720" y="1774"/>
                  </a:lnTo>
                  <a:lnTo>
                    <a:pt x="2720" y="1809"/>
                  </a:lnTo>
                  <a:lnTo>
                    <a:pt x="2699" y="1823"/>
                  </a:lnTo>
                  <a:lnTo>
                    <a:pt x="2685" y="1823"/>
                  </a:lnTo>
                  <a:lnTo>
                    <a:pt x="2629" y="1788"/>
                  </a:lnTo>
                  <a:lnTo>
                    <a:pt x="2629" y="1774"/>
                  </a:lnTo>
                  <a:lnTo>
                    <a:pt x="2594" y="1733"/>
                  </a:lnTo>
                  <a:lnTo>
                    <a:pt x="2587" y="1698"/>
                  </a:lnTo>
                  <a:lnTo>
                    <a:pt x="2587" y="1663"/>
                  </a:lnTo>
                  <a:lnTo>
                    <a:pt x="2587" y="1635"/>
                  </a:lnTo>
                  <a:lnTo>
                    <a:pt x="2594" y="1628"/>
                  </a:lnTo>
                  <a:lnTo>
                    <a:pt x="2601" y="1580"/>
                  </a:lnTo>
                  <a:lnTo>
                    <a:pt x="2601" y="1573"/>
                  </a:lnTo>
                  <a:lnTo>
                    <a:pt x="2622" y="1580"/>
                  </a:lnTo>
                  <a:lnTo>
                    <a:pt x="2678" y="1538"/>
                  </a:lnTo>
                  <a:lnTo>
                    <a:pt x="2699" y="1475"/>
                  </a:lnTo>
                  <a:lnTo>
                    <a:pt x="2692" y="1447"/>
                  </a:lnTo>
                  <a:lnTo>
                    <a:pt x="2761" y="1461"/>
                  </a:lnTo>
                  <a:lnTo>
                    <a:pt x="2831" y="1510"/>
                  </a:lnTo>
                  <a:lnTo>
                    <a:pt x="2852" y="1496"/>
                  </a:lnTo>
                  <a:lnTo>
                    <a:pt x="2921" y="1538"/>
                  </a:lnTo>
                  <a:lnTo>
                    <a:pt x="2942" y="1559"/>
                  </a:lnTo>
                  <a:lnTo>
                    <a:pt x="2956" y="1566"/>
                  </a:lnTo>
                  <a:lnTo>
                    <a:pt x="3005" y="1538"/>
                  </a:lnTo>
                  <a:lnTo>
                    <a:pt x="3019" y="1559"/>
                  </a:lnTo>
                  <a:lnTo>
                    <a:pt x="3047" y="1559"/>
                  </a:lnTo>
                  <a:lnTo>
                    <a:pt x="3088" y="1503"/>
                  </a:lnTo>
                  <a:lnTo>
                    <a:pt x="3081" y="1489"/>
                  </a:lnTo>
                  <a:lnTo>
                    <a:pt x="3137" y="1475"/>
                  </a:lnTo>
                  <a:lnTo>
                    <a:pt x="3116" y="1461"/>
                  </a:lnTo>
                  <a:lnTo>
                    <a:pt x="3172" y="1447"/>
                  </a:lnTo>
                  <a:lnTo>
                    <a:pt x="3151" y="1434"/>
                  </a:lnTo>
                  <a:lnTo>
                    <a:pt x="3095" y="1378"/>
                  </a:lnTo>
                  <a:lnTo>
                    <a:pt x="3109" y="1364"/>
                  </a:lnTo>
                  <a:lnTo>
                    <a:pt x="3095" y="1350"/>
                  </a:lnTo>
                  <a:lnTo>
                    <a:pt x="3047" y="1336"/>
                  </a:lnTo>
                  <a:lnTo>
                    <a:pt x="3005" y="1294"/>
                  </a:lnTo>
                  <a:lnTo>
                    <a:pt x="2949" y="1246"/>
                  </a:lnTo>
                  <a:lnTo>
                    <a:pt x="2942" y="1232"/>
                  </a:lnTo>
                  <a:lnTo>
                    <a:pt x="2928" y="1134"/>
                  </a:lnTo>
                  <a:lnTo>
                    <a:pt x="2880" y="1107"/>
                  </a:lnTo>
                  <a:lnTo>
                    <a:pt x="2845" y="1086"/>
                  </a:lnTo>
                  <a:lnTo>
                    <a:pt x="2831" y="1079"/>
                  </a:lnTo>
                  <a:lnTo>
                    <a:pt x="2796" y="1051"/>
                  </a:lnTo>
                  <a:lnTo>
                    <a:pt x="2852" y="1009"/>
                  </a:lnTo>
                  <a:lnTo>
                    <a:pt x="2866" y="974"/>
                  </a:lnTo>
                  <a:lnTo>
                    <a:pt x="2859" y="954"/>
                  </a:lnTo>
                  <a:lnTo>
                    <a:pt x="2824" y="947"/>
                  </a:lnTo>
                  <a:lnTo>
                    <a:pt x="2747" y="870"/>
                  </a:lnTo>
                  <a:lnTo>
                    <a:pt x="2782" y="821"/>
                  </a:lnTo>
                  <a:lnTo>
                    <a:pt x="2810" y="821"/>
                  </a:lnTo>
                  <a:lnTo>
                    <a:pt x="2845" y="787"/>
                  </a:lnTo>
                  <a:lnTo>
                    <a:pt x="2831" y="780"/>
                  </a:lnTo>
                  <a:lnTo>
                    <a:pt x="2845" y="724"/>
                  </a:lnTo>
                  <a:lnTo>
                    <a:pt x="2824" y="710"/>
                  </a:lnTo>
                  <a:lnTo>
                    <a:pt x="2817" y="682"/>
                  </a:lnTo>
                  <a:lnTo>
                    <a:pt x="2810" y="655"/>
                  </a:lnTo>
                  <a:lnTo>
                    <a:pt x="2824" y="668"/>
                  </a:lnTo>
                  <a:lnTo>
                    <a:pt x="2831" y="648"/>
                  </a:lnTo>
                  <a:lnTo>
                    <a:pt x="2845" y="592"/>
                  </a:lnTo>
                  <a:lnTo>
                    <a:pt x="2866" y="578"/>
                  </a:lnTo>
                  <a:lnTo>
                    <a:pt x="2866" y="550"/>
                  </a:lnTo>
                  <a:lnTo>
                    <a:pt x="2928" y="571"/>
                  </a:lnTo>
                  <a:lnTo>
                    <a:pt x="2963" y="578"/>
                  </a:lnTo>
                  <a:lnTo>
                    <a:pt x="3012" y="557"/>
                  </a:lnTo>
                  <a:lnTo>
                    <a:pt x="3039" y="585"/>
                  </a:lnTo>
                  <a:lnTo>
                    <a:pt x="3095" y="571"/>
                  </a:lnTo>
                  <a:lnTo>
                    <a:pt x="3137" y="578"/>
                  </a:lnTo>
                  <a:lnTo>
                    <a:pt x="3186" y="550"/>
                  </a:lnTo>
                  <a:lnTo>
                    <a:pt x="3193" y="543"/>
                  </a:lnTo>
                  <a:lnTo>
                    <a:pt x="3206" y="481"/>
                  </a:lnTo>
                  <a:lnTo>
                    <a:pt x="3220" y="439"/>
                  </a:lnTo>
                  <a:lnTo>
                    <a:pt x="3220" y="425"/>
                  </a:lnTo>
                  <a:lnTo>
                    <a:pt x="3172" y="411"/>
                  </a:lnTo>
                  <a:lnTo>
                    <a:pt x="3172" y="418"/>
                  </a:lnTo>
                  <a:lnTo>
                    <a:pt x="3123" y="376"/>
                  </a:lnTo>
                  <a:lnTo>
                    <a:pt x="3123" y="348"/>
                  </a:lnTo>
                  <a:lnTo>
                    <a:pt x="3137" y="321"/>
                  </a:lnTo>
                  <a:lnTo>
                    <a:pt x="3095" y="286"/>
                  </a:lnTo>
                  <a:lnTo>
                    <a:pt x="3039" y="244"/>
                  </a:lnTo>
                  <a:lnTo>
                    <a:pt x="3019" y="216"/>
                  </a:lnTo>
                  <a:lnTo>
                    <a:pt x="2991" y="216"/>
                  </a:lnTo>
                  <a:lnTo>
                    <a:pt x="2963" y="258"/>
                  </a:lnTo>
                  <a:lnTo>
                    <a:pt x="2859" y="230"/>
                  </a:lnTo>
                  <a:lnTo>
                    <a:pt x="2866" y="279"/>
                  </a:lnTo>
                  <a:lnTo>
                    <a:pt x="2831" y="327"/>
                  </a:lnTo>
                  <a:lnTo>
                    <a:pt x="2852" y="348"/>
                  </a:lnTo>
                  <a:lnTo>
                    <a:pt x="2817" y="397"/>
                  </a:lnTo>
                  <a:lnTo>
                    <a:pt x="2789" y="418"/>
                  </a:lnTo>
                  <a:lnTo>
                    <a:pt x="2761" y="390"/>
                  </a:lnTo>
                  <a:lnTo>
                    <a:pt x="2720" y="446"/>
                  </a:lnTo>
                  <a:lnTo>
                    <a:pt x="2650" y="474"/>
                  </a:lnTo>
                  <a:lnTo>
                    <a:pt x="2615" y="460"/>
                  </a:lnTo>
                  <a:lnTo>
                    <a:pt x="2601" y="446"/>
                  </a:lnTo>
                  <a:lnTo>
                    <a:pt x="2587" y="446"/>
                  </a:lnTo>
                  <a:lnTo>
                    <a:pt x="2580" y="481"/>
                  </a:lnTo>
                  <a:lnTo>
                    <a:pt x="2469" y="481"/>
                  </a:lnTo>
                  <a:lnTo>
                    <a:pt x="2427" y="515"/>
                  </a:lnTo>
                  <a:lnTo>
                    <a:pt x="2372" y="488"/>
                  </a:lnTo>
                  <a:lnTo>
                    <a:pt x="2351" y="508"/>
                  </a:lnTo>
                  <a:lnTo>
                    <a:pt x="2372" y="606"/>
                  </a:lnTo>
                  <a:lnTo>
                    <a:pt x="2337" y="613"/>
                  </a:lnTo>
                  <a:lnTo>
                    <a:pt x="2323" y="620"/>
                  </a:lnTo>
                  <a:lnTo>
                    <a:pt x="2253" y="675"/>
                  </a:lnTo>
                  <a:lnTo>
                    <a:pt x="2198" y="675"/>
                  </a:lnTo>
                  <a:lnTo>
                    <a:pt x="2177" y="675"/>
                  </a:lnTo>
                  <a:lnTo>
                    <a:pt x="2177" y="717"/>
                  </a:lnTo>
                  <a:lnTo>
                    <a:pt x="2135" y="724"/>
                  </a:lnTo>
                  <a:lnTo>
                    <a:pt x="2128" y="724"/>
                  </a:lnTo>
                  <a:lnTo>
                    <a:pt x="2073" y="745"/>
                  </a:lnTo>
                  <a:lnTo>
                    <a:pt x="2128" y="807"/>
                  </a:lnTo>
                  <a:lnTo>
                    <a:pt x="2100" y="835"/>
                  </a:lnTo>
                  <a:lnTo>
                    <a:pt x="2073" y="821"/>
                  </a:lnTo>
                  <a:lnTo>
                    <a:pt x="2059" y="842"/>
                  </a:lnTo>
                  <a:lnTo>
                    <a:pt x="1996" y="877"/>
                  </a:lnTo>
                  <a:lnTo>
                    <a:pt x="1975" y="856"/>
                  </a:lnTo>
                  <a:lnTo>
                    <a:pt x="1961" y="815"/>
                  </a:lnTo>
                  <a:lnTo>
                    <a:pt x="1913" y="821"/>
                  </a:lnTo>
                  <a:lnTo>
                    <a:pt x="1926" y="849"/>
                  </a:lnTo>
                  <a:lnTo>
                    <a:pt x="1906" y="905"/>
                  </a:lnTo>
                  <a:lnTo>
                    <a:pt x="1913" y="933"/>
                  </a:lnTo>
                  <a:lnTo>
                    <a:pt x="1906" y="954"/>
                  </a:lnTo>
                  <a:lnTo>
                    <a:pt x="1899" y="954"/>
                  </a:lnTo>
                  <a:lnTo>
                    <a:pt x="1850" y="982"/>
                  </a:lnTo>
                  <a:lnTo>
                    <a:pt x="1809" y="1002"/>
                  </a:lnTo>
                  <a:lnTo>
                    <a:pt x="1768" y="1044"/>
                  </a:lnTo>
                  <a:lnTo>
                    <a:pt x="1760" y="1037"/>
                  </a:lnTo>
                  <a:lnTo>
                    <a:pt x="1747" y="982"/>
                  </a:lnTo>
                  <a:lnTo>
                    <a:pt x="1747" y="954"/>
                  </a:lnTo>
                  <a:lnTo>
                    <a:pt x="1712" y="967"/>
                  </a:lnTo>
                  <a:lnTo>
                    <a:pt x="1698" y="954"/>
                  </a:lnTo>
                  <a:lnTo>
                    <a:pt x="1670" y="974"/>
                  </a:lnTo>
                  <a:lnTo>
                    <a:pt x="1670" y="967"/>
                  </a:lnTo>
                  <a:lnTo>
                    <a:pt x="1635" y="967"/>
                  </a:lnTo>
                  <a:lnTo>
                    <a:pt x="1663" y="947"/>
                  </a:lnTo>
                  <a:lnTo>
                    <a:pt x="1670" y="905"/>
                  </a:lnTo>
                  <a:lnTo>
                    <a:pt x="1649" y="905"/>
                  </a:lnTo>
                  <a:lnTo>
                    <a:pt x="1587" y="912"/>
                  </a:lnTo>
                  <a:lnTo>
                    <a:pt x="1580" y="842"/>
                  </a:lnTo>
                  <a:lnTo>
                    <a:pt x="1607" y="835"/>
                  </a:lnTo>
                  <a:lnTo>
                    <a:pt x="1601" y="815"/>
                  </a:lnTo>
                  <a:lnTo>
                    <a:pt x="1580" y="807"/>
                  </a:lnTo>
                  <a:lnTo>
                    <a:pt x="1601" y="780"/>
                  </a:lnTo>
                  <a:lnTo>
                    <a:pt x="1587" y="759"/>
                  </a:lnTo>
                  <a:lnTo>
                    <a:pt x="1545" y="745"/>
                  </a:lnTo>
                  <a:lnTo>
                    <a:pt x="1545" y="759"/>
                  </a:lnTo>
                  <a:lnTo>
                    <a:pt x="1482" y="801"/>
                  </a:lnTo>
                  <a:lnTo>
                    <a:pt x="1454" y="759"/>
                  </a:lnTo>
                  <a:lnTo>
                    <a:pt x="1447" y="759"/>
                  </a:lnTo>
                  <a:lnTo>
                    <a:pt x="1406" y="773"/>
                  </a:lnTo>
                  <a:lnTo>
                    <a:pt x="1392" y="773"/>
                  </a:lnTo>
                  <a:lnTo>
                    <a:pt x="1378" y="752"/>
                  </a:lnTo>
                  <a:lnTo>
                    <a:pt x="1413" y="752"/>
                  </a:lnTo>
                  <a:lnTo>
                    <a:pt x="1392" y="738"/>
                  </a:lnTo>
                  <a:lnTo>
                    <a:pt x="1378" y="724"/>
                  </a:lnTo>
                  <a:lnTo>
                    <a:pt x="1357" y="717"/>
                  </a:lnTo>
                  <a:lnTo>
                    <a:pt x="1378" y="710"/>
                  </a:lnTo>
                  <a:lnTo>
                    <a:pt x="1357" y="689"/>
                  </a:lnTo>
                  <a:lnTo>
                    <a:pt x="1343" y="668"/>
                  </a:lnTo>
                  <a:lnTo>
                    <a:pt x="1357" y="648"/>
                  </a:lnTo>
                  <a:lnTo>
                    <a:pt x="1357" y="613"/>
                  </a:lnTo>
                  <a:lnTo>
                    <a:pt x="1343" y="613"/>
                  </a:lnTo>
                  <a:lnTo>
                    <a:pt x="1308" y="592"/>
                  </a:lnTo>
                  <a:lnTo>
                    <a:pt x="1287" y="557"/>
                  </a:lnTo>
                  <a:lnTo>
                    <a:pt x="1308" y="529"/>
                  </a:lnTo>
                  <a:lnTo>
                    <a:pt x="1294" y="508"/>
                  </a:lnTo>
                  <a:lnTo>
                    <a:pt x="1287" y="488"/>
                  </a:lnTo>
                  <a:lnTo>
                    <a:pt x="1294" y="474"/>
                  </a:lnTo>
                  <a:lnTo>
                    <a:pt x="1308" y="460"/>
                  </a:lnTo>
                  <a:lnTo>
                    <a:pt x="1274" y="446"/>
                  </a:lnTo>
                  <a:lnTo>
                    <a:pt x="1253" y="411"/>
                  </a:lnTo>
                  <a:lnTo>
                    <a:pt x="1225" y="383"/>
                  </a:lnTo>
                  <a:lnTo>
                    <a:pt x="1162" y="355"/>
                  </a:lnTo>
                  <a:lnTo>
                    <a:pt x="1141" y="397"/>
                  </a:lnTo>
                  <a:lnTo>
                    <a:pt x="1120" y="390"/>
                  </a:lnTo>
                  <a:lnTo>
                    <a:pt x="1114" y="411"/>
                  </a:lnTo>
                  <a:lnTo>
                    <a:pt x="1079" y="383"/>
                  </a:lnTo>
                  <a:lnTo>
                    <a:pt x="1065" y="390"/>
                  </a:lnTo>
                  <a:lnTo>
                    <a:pt x="1030" y="397"/>
                  </a:lnTo>
                  <a:lnTo>
                    <a:pt x="988" y="418"/>
                  </a:lnTo>
                  <a:lnTo>
                    <a:pt x="953" y="425"/>
                  </a:lnTo>
                  <a:lnTo>
                    <a:pt x="919" y="383"/>
                  </a:lnTo>
                  <a:lnTo>
                    <a:pt x="814" y="342"/>
                  </a:lnTo>
                  <a:lnTo>
                    <a:pt x="821" y="314"/>
                  </a:lnTo>
                  <a:lnTo>
                    <a:pt x="780" y="293"/>
                  </a:lnTo>
                  <a:lnTo>
                    <a:pt x="814" y="251"/>
                  </a:lnTo>
                  <a:lnTo>
                    <a:pt x="835" y="244"/>
                  </a:lnTo>
                  <a:lnTo>
                    <a:pt x="856" y="223"/>
                  </a:lnTo>
                  <a:lnTo>
                    <a:pt x="877" y="181"/>
                  </a:lnTo>
                  <a:lnTo>
                    <a:pt x="877" y="167"/>
                  </a:lnTo>
                  <a:lnTo>
                    <a:pt x="793" y="133"/>
                  </a:lnTo>
                  <a:lnTo>
                    <a:pt x="752" y="21"/>
                  </a:lnTo>
                  <a:lnTo>
                    <a:pt x="731" y="15"/>
                  </a:lnTo>
                  <a:lnTo>
                    <a:pt x="661" y="0"/>
                  </a:lnTo>
                  <a:lnTo>
                    <a:pt x="606" y="28"/>
                  </a:lnTo>
                  <a:lnTo>
                    <a:pt x="592" y="70"/>
                  </a:lnTo>
                  <a:lnTo>
                    <a:pt x="585" y="98"/>
                  </a:lnTo>
                  <a:lnTo>
                    <a:pt x="536" y="35"/>
                  </a:lnTo>
                  <a:lnTo>
                    <a:pt x="522" y="49"/>
                  </a:lnTo>
                  <a:lnTo>
                    <a:pt x="487" y="119"/>
                  </a:lnTo>
                  <a:lnTo>
                    <a:pt x="515" y="133"/>
                  </a:lnTo>
                  <a:lnTo>
                    <a:pt x="550" y="161"/>
                  </a:lnTo>
                  <a:lnTo>
                    <a:pt x="550" y="181"/>
                  </a:lnTo>
                  <a:lnTo>
                    <a:pt x="606" y="209"/>
                  </a:lnTo>
                  <a:lnTo>
                    <a:pt x="592" y="230"/>
                  </a:lnTo>
                  <a:lnTo>
                    <a:pt x="571" y="286"/>
                  </a:lnTo>
                  <a:lnTo>
                    <a:pt x="536" y="286"/>
                  </a:lnTo>
                  <a:lnTo>
                    <a:pt x="550" y="355"/>
                  </a:lnTo>
                  <a:lnTo>
                    <a:pt x="585" y="376"/>
                  </a:lnTo>
                  <a:lnTo>
                    <a:pt x="585" y="425"/>
                  </a:lnTo>
                  <a:lnTo>
                    <a:pt x="571" y="439"/>
                  </a:lnTo>
                  <a:lnTo>
                    <a:pt x="550" y="453"/>
                  </a:lnTo>
                  <a:lnTo>
                    <a:pt x="501" y="439"/>
                  </a:lnTo>
                  <a:lnTo>
                    <a:pt x="494" y="453"/>
                  </a:lnTo>
                  <a:lnTo>
                    <a:pt x="467" y="508"/>
                  </a:lnTo>
                  <a:lnTo>
                    <a:pt x="432" y="508"/>
                  </a:lnTo>
                  <a:lnTo>
                    <a:pt x="376" y="529"/>
                  </a:lnTo>
                  <a:lnTo>
                    <a:pt x="390" y="550"/>
                  </a:lnTo>
                  <a:lnTo>
                    <a:pt x="355" y="578"/>
                  </a:lnTo>
                  <a:lnTo>
                    <a:pt x="327" y="592"/>
                  </a:lnTo>
                  <a:lnTo>
                    <a:pt x="300" y="592"/>
                  </a:lnTo>
                  <a:lnTo>
                    <a:pt x="272" y="613"/>
                  </a:lnTo>
                  <a:lnTo>
                    <a:pt x="244" y="592"/>
                  </a:lnTo>
                  <a:lnTo>
                    <a:pt x="209" y="606"/>
                  </a:lnTo>
                  <a:lnTo>
                    <a:pt x="223" y="640"/>
                  </a:lnTo>
                  <a:lnTo>
                    <a:pt x="223" y="648"/>
                  </a:lnTo>
                  <a:lnTo>
                    <a:pt x="188" y="703"/>
                  </a:lnTo>
                  <a:lnTo>
                    <a:pt x="202" y="717"/>
                  </a:lnTo>
                  <a:lnTo>
                    <a:pt x="223" y="745"/>
                  </a:lnTo>
                  <a:lnTo>
                    <a:pt x="272" y="773"/>
                  </a:lnTo>
                  <a:lnTo>
                    <a:pt x="272" y="884"/>
                  </a:lnTo>
                  <a:lnTo>
                    <a:pt x="161" y="877"/>
                  </a:lnTo>
                  <a:lnTo>
                    <a:pt x="112" y="884"/>
                  </a:lnTo>
                  <a:lnTo>
                    <a:pt x="63" y="877"/>
                  </a:lnTo>
                  <a:lnTo>
                    <a:pt x="49" y="912"/>
                  </a:lnTo>
                  <a:lnTo>
                    <a:pt x="7" y="954"/>
                  </a:lnTo>
                  <a:lnTo>
                    <a:pt x="0" y="1009"/>
                  </a:lnTo>
                  <a:lnTo>
                    <a:pt x="202" y="1128"/>
                  </a:lnTo>
                  <a:lnTo>
                    <a:pt x="300" y="1197"/>
                  </a:lnTo>
                  <a:lnTo>
                    <a:pt x="397" y="1315"/>
                  </a:lnTo>
                  <a:lnTo>
                    <a:pt x="432" y="1399"/>
                  </a:lnTo>
                  <a:lnTo>
                    <a:pt x="473" y="1461"/>
                  </a:lnTo>
                  <a:lnTo>
                    <a:pt x="467" y="1496"/>
                  </a:lnTo>
                  <a:lnTo>
                    <a:pt x="536" y="1607"/>
                  </a:lnTo>
                  <a:lnTo>
                    <a:pt x="599" y="1705"/>
                  </a:lnTo>
                  <a:lnTo>
                    <a:pt x="599" y="1719"/>
                  </a:lnTo>
                  <a:lnTo>
                    <a:pt x="647" y="1774"/>
                  </a:lnTo>
                  <a:lnTo>
                    <a:pt x="766" y="1754"/>
                  </a:lnTo>
                  <a:lnTo>
                    <a:pt x="849" y="1809"/>
                  </a:lnTo>
                  <a:lnTo>
                    <a:pt x="877" y="1851"/>
                  </a:lnTo>
                  <a:lnTo>
                    <a:pt x="919" y="1858"/>
                  </a:lnTo>
                  <a:lnTo>
                    <a:pt x="961" y="1893"/>
                  </a:lnTo>
                  <a:lnTo>
                    <a:pt x="981" y="1934"/>
                  </a:lnTo>
                  <a:lnTo>
                    <a:pt x="1009" y="1948"/>
                  </a:lnTo>
                  <a:lnTo>
                    <a:pt x="1114" y="2004"/>
                  </a:lnTo>
                  <a:lnTo>
                    <a:pt x="1141" y="2025"/>
                  </a:lnTo>
                  <a:lnTo>
                    <a:pt x="1162" y="2067"/>
                  </a:lnTo>
                  <a:lnTo>
                    <a:pt x="1204" y="2122"/>
                  </a:lnTo>
                  <a:lnTo>
                    <a:pt x="1246" y="2227"/>
                  </a:lnTo>
                  <a:lnTo>
                    <a:pt x="1274" y="2317"/>
                  </a:lnTo>
                  <a:lnTo>
                    <a:pt x="1260" y="2345"/>
                  </a:lnTo>
                  <a:lnTo>
                    <a:pt x="1280" y="2394"/>
                  </a:lnTo>
                  <a:lnTo>
                    <a:pt x="1274" y="2394"/>
                  </a:lnTo>
                  <a:lnTo>
                    <a:pt x="1287" y="2408"/>
                  </a:lnTo>
                  <a:lnTo>
                    <a:pt x="1308" y="2414"/>
                  </a:lnTo>
                  <a:lnTo>
                    <a:pt x="1378" y="2442"/>
                  </a:lnTo>
                  <a:lnTo>
                    <a:pt x="1441" y="2477"/>
                  </a:lnTo>
                  <a:lnTo>
                    <a:pt x="1510" y="2519"/>
                  </a:lnTo>
                  <a:lnTo>
                    <a:pt x="1587" y="2588"/>
                  </a:lnTo>
                  <a:lnTo>
                    <a:pt x="1705" y="2721"/>
                  </a:lnTo>
                  <a:lnTo>
                    <a:pt x="1809" y="2867"/>
                  </a:lnTo>
                  <a:lnTo>
                    <a:pt x="1933" y="3054"/>
                  </a:lnTo>
                  <a:lnTo>
                    <a:pt x="1940" y="3054"/>
                  </a:lnTo>
                  <a:lnTo>
                    <a:pt x="1947" y="3041"/>
                  </a:lnTo>
                  <a:lnTo>
                    <a:pt x="2010" y="3033"/>
                  </a:lnTo>
                  <a:lnTo>
                    <a:pt x="2163" y="3138"/>
                  </a:lnTo>
                  <a:lnTo>
                    <a:pt x="2177" y="3117"/>
                  </a:lnTo>
                  <a:lnTo>
                    <a:pt x="2309" y="3131"/>
                  </a:lnTo>
                  <a:lnTo>
                    <a:pt x="2407" y="3187"/>
                  </a:lnTo>
                  <a:lnTo>
                    <a:pt x="2518" y="3298"/>
                  </a:lnTo>
                  <a:lnTo>
                    <a:pt x="2601" y="3492"/>
                  </a:lnTo>
                  <a:lnTo>
                    <a:pt x="2629" y="3533"/>
                  </a:lnTo>
                  <a:lnTo>
                    <a:pt x="2699" y="3540"/>
                  </a:lnTo>
                  <a:lnTo>
                    <a:pt x="2775" y="3464"/>
                  </a:lnTo>
                  <a:lnTo>
                    <a:pt x="2886" y="3408"/>
                  </a:lnTo>
                  <a:lnTo>
                    <a:pt x="2977" y="3401"/>
                  </a:lnTo>
                  <a:lnTo>
                    <a:pt x="3012" y="3375"/>
                  </a:lnTo>
                  <a:lnTo>
                    <a:pt x="3172" y="3408"/>
                  </a:lnTo>
                  <a:lnTo>
                    <a:pt x="3214" y="3436"/>
                  </a:lnTo>
                  <a:lnTo>
                    <a:pt x="3325" y="3506"/>
                  </a:lnTo>
                  <a:lnTo>
                    <a:pt x="3346" y="3506"/>
                  </a:lnTo>
                  <a:lnTo>
                    <a:pt x="3380" y="3533"/>
                  </a:lnTo>
                  <a:lnTo>
                    <a:pt x="3387" y="3540"/>
                  </a:lnTo>
                  <a:lnTo>
                    <a:pt x="3443" y="3561"/>
                  </a:lnTo>
                  <a:lnTo>
                    <a:pt x="3485" y="3575"/>
                  </a:lnTo>
                  <a:lnTo>
                    <a:pt x="3520" y="3575"/>
                  </a:lnTo>
                  <a:lnTo>
                    <a:pt x="3485" y="3533"/>
                  </a:lnTo>
                  <a:lnTo>
                    <a:pt x="3506" y="3492"/>
                  </a:lnTo>
                  <a:lnTo>
                    <a:pt x="3582" y="3457"/>
                  </a:lnTo>
                  <a:lnTo>
                    <a:pt x="3679" y="3492"/>
                  </a:lnTo>
                  <a:lnTo>
                    <a:pt x="3714" y="3471"/>
                  </a:lnTo>
                  <a:lnTo>
                    <a:pt x="3805" y="3540"/>
                  </a:lnTo>
                  <a:lnTo>
                    <a:pt x="3826" y="3499"/>
                  </a:lnTo>
                  <a:lnTo>
                    <a:pt x="3874" y="3492"/>
                  </a:lnTo>
                  <a:lnTo>
                    <a:pt x="3902" y="3492"/>
                  </a:lnTo>
                  <a:lnTo>
                    <a:pt x="3923" y="3471"/>
                  </a:lnTo>
                  <a:lnTo>
                    <a:pt x="3923" y="3457"/>
                  </a:lnTo>
                  <a:lnTo>
                    <a:pt x="3937" y="3457"/>
                  </a:lnTo>
                  <a:lnTo>
                    <a:pt x="3909" y="3436"/>
                  </a:lnTo>
                  <a:lnTo>
                    <a:pt x="3909" y="3408"/>
                  </a:lnTo>
                  <a:lnTo>
                    <a:pt x="3958" y="3394"/>
                  </a:lnTo>
                  <a:lnTo>
                    <a:pt x="3972" y="3394"/>
                  </a:lnTo>
                  <a:lnTo>
                    <a:pt x="4020" y="3375"/>
                  </a:lnTo>
                  <a:lnTo>
                    <a:pt x="4020" y="3333"/>
                  </a:lnTo>
                  <a:lnTo>
                    <a:pt x="3993" y="328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6" name="Freeform 65"/>
            <p:cNvSpPr>
              <a:spLocks noChangeArrowheads="1"/>
            </p:cNvSpPr>
            <p:nvPr/>
          </p:nvSpPr>
          <p:spPr bwMode="auto">
            <a:xfrm>
              <a:off x="17553844" y="7869456"/>
              <a:ext cx="14497" cy="6213"/>
            </a:xfrm>
            <a:custGeom>
              <a:avLst/>
              <a:gdLst>
                <a:gd name="T0" fmla="*/ 28 w 29"/>
                <a:gd name="T1" fmla="*/ 14 h 15"/>
                <a:gd name="T2" fmla="*/ 0 w 29"/>
                <a:gd name="T3" fmla="*/ 7 h 15"/>
                <a:gd name="T4" fmla="*/ 14 w 29"/>
                <a:gd name="T5" fmla="*/ 0 h 15"/>
                <a:gd name="T6" fmla="*/ 28 w 29"/>
                <a:gd name="T7" fmla="*/ 0 h 15"/>
                <a:gd name="T8" fmla="*/ 28 w 29"/>
                <a:gd name="T9" fmla="*/ 14 h 15"/>
              </a:gdLst>
              <a:ahLst/>
              <a:cxnLst>
                <a:cxn ang="0">
                  <a:pos x="T0" y="T1"/>
                </a:cxn>
                <a:cxn ang="0">
                  <a:pos x="T2" y="T3"/>
                </a:cxn>
                <a:cxn ang="0">
                  <a:pos x="T4" y="T5"/>
                </a:cxn>
                <a:cxn ang="0">
                  <a:pos x="T6" y="T7"/>
                </a:cxn>
                <a:cxn ang="0">
                  <a:pos x="T8" y="T9"/>
                </a:cxn>
              </a:cxnLst>
              <a:rect l="0" t="0" r="r" b="b"/>
              <a:pathLst>
                <a:path w="29" h="15">
                  <a:moveTo>
                    <a:pt x="28" y="14"/>
                  </a:moveTo>
                  <a:lnTo>
                    <a:pt x="0" y="7"/>
                  </a:lnTo>
                  <a:lnTo>
                    <a:pt x="14" y="0"/>
                  </a:lnTo>
                  <a:lnTo>
                    <a:pt x="28" y="0"/>
                  </a:lnTo>
                  <a:lnTo>
                    <a:pt x="28"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7" name="Freeform 66"/>
            <p:cNvSpPr>
              <a:spLocks noChangeArrowheads="1"/>
            </p:cNvSpPr>
            <p:nvPr/>
          </p:nvSpPr>
          <p:spPr bwMode="auto">
            <a:xfrm>
              <a:off x="17713319" y="8024798"/>
              <a:ext cx="10356" cy="16570"/>
            </a:xfrm>
            <a:custGeom>
              <a:avLst/>
              <a:gdLst>
                <a:gd name="T0" fmla="*/ 14 w 22"/>
                <a:gd name="T1" fmla="*/ 27 h 35"/>
                <a:gd name="T2" fmla="*/ 14 w 22"/>
                <a:gd name="T3" fmla="*/ 34 h 35"/>
                <a:gd name="T4" fmla="*/ 21 w 22"/>
                <a:gd name="T5" fmla="*/ 34 h 35"/>
                <a:gd name="T6" fmla="*/ 21 w 22"/>
                <a:gd name="T7" fmla="*/ 27 h 35"/>
                <a:gd name="T8" fmla="*/ 14 w 22"/>
                <a:gd name="T9" fmla="*/ 27 h 35"/>
                <a:gd name="T10" fmla="*/ 0 w 22"/>
                <a:gd name="T11" fmla="*/ 21 h 35"/>
                <a:gd name="T12" fmla="*/ 0 w 22"/>
                <a:gd name="T13" fmla="*/ 7 h 35"/>
                <a:gd name="T14" fmla="*/ 0 w 22"/>
                <a:gd name="T15" fmla="*/ 0 h 35"/>
                <a:gd name="T16" fmla="*/ 0 w 22"/>
                <a:gd name="T17" fmla="*/ 7 h 35"/>
                <a:gd name="T18" fmla="*/ 0 w 22"/>
                <a:gd name="T19" fmla="*/ 21 h 35"/>
                <a:gd name="T20" fmla="*/ 0 w 22"/>
                <a:gd name="T21" fmla="*/ 27 h 35"/>
                <a:gd name="T22" fmla="*/ 14 w 22"/>
                <a:gd name="T23"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14" y="27"/>
                  </a:moveTo>
                  <a:lnTo>
                    <a:pt x="14" y="34"/>
                  </a:lnTo>
                  <a:lnTo>
                    <a:pt x="21" y="34"/>
                  </a:lnTo>
                  <a:lnTo>
                    <a:pt x="21" y="27"/>
                  </a:lnTo>
                  <a:lnTo>
                    <a:pt x="14" y="27"/>
                  </a:lnTo>
                  <a:lnTo>
                    <a:pt x="0" y="21"/>
                  </a:lnTo>
                  <a:lnTo>
                    <a:pt x="0" y="7"/>
                  </a:lnTo>
                  <a:lnTo>
                    <a:pt x="0" y="0"/>
                  </a:lnTo>
                  <a:lnTo>
                    <a:pt x="0" y="7"/>
                  </a:lnTo>
                  <a:lnTo>
                    <a:pt x="0" y="21"/>
                  </a:lnTo>
                  <a:lnTo>
                    <a:pt x="0" y="27"/>
                  </a:lnTo>
                  <a:lnTo>
                    <a:pt x="14" y="2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8" name="Freeform 67"/>
            <p:cNvSpPr>
              <a:spLocks noChangeArrowheads="1"/>
            </p:cNvSpPr>
            <p:nvPr/>
          </p:nvSpPr>
          <p:spPr bwMode="auto">
            <a:xfrm>
              <a:off x="17941141" y="8861581"/>
              <a:ext cx="39352" cy="60067"/>
            </a:xfrm>
            <a:custGeom>
              <a:avLst/>
              <a:gdLst>
                <a:gd name="T0" fmla="*/ 28 w 85"/>
                <a:gd name="T1" fmla="*/ 91 h 127"/>
                <a:gd name="T2" fmla="*/ 35 w 85"/>
                <a:gd name="T3" fmla="*/ 91 h 127"/>
                <a:gd name="T4" fmla="*/ 7 w 85"/>
                <a:gd name="T5" fmla="*/ 126 h 127"/>
                <a:gd name="T6" fmla="*/ 7 w 85"/>
                <a:gd name="T7" fmla="*/ 112 h 127"/>
                <a:gd name="T8" fmla="*/ 7 w 85"/>
                <a:gd name="T9" fmla="*/ 91 h 127"/>
                <a:gd name="T10" fmla="*/ 0 w 85"/>
                <a:gd name="T11" fmla="*/ 77 h 127"/>
                <a:gd name="T12" fmla="*/ 7 w 85"/>
                <a:gd name="T13" fmla="*/ 35 h 127"/>
                <a:gd name="T14" fmla="*/ 35 w 85"/>
                <a:gd name="T15" fmla="*/ 28 h 127"/>
                <a:gd name="T16" fmla="*/ 35 w 85"/>
                <a:gd name="T17" fmla="*/ 14 h 127"/>
                <a:gd name="T18" fmla="*/ 70 w 85"/>
                <a:gd name="T19" fmla="*/ 0 h 127"/>
                <a:gd name="T20" fmla="*/ 84 w 85"/>
                <a:gd name="T21" fmla="*/ 14 h 127"/>
                <a:gd name="T22" fmla="*/ 35 w 85"/>
                <a:gd name="T23" fmla="*/ 35 h 127"/>
                <a:gd name="T24" fmla="*/ 28 w 85"/>
                <a:gd name="T25" fmla="*/ 9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27">
                  <a:moveTo>
                    <a:pt x="28" y="91"/>
                  </a:moveTo>
                  <a:lnTo>
                    <a:pt x="35" y="91"/>
                  </a:lnTo>
                  <a:lnTo>
                    <a:pt x="7" y="126"/>
                  </a:lnTo>
                  <a:lnTo>
                    <a:pt x="7" y="112"/>
                  </a:lnTo>
                  <a:lnTo>
                    <a:pt x="7" y="91"/>
                  </a:lnTo>
                  <a:lnTo>
                    <a:pt x="0" y="77"/>
                  </a:lnTo>
                  <a:lnTo>
                    <a:pt x="7" y="35"/>
                  </a:lnTo>
                  <a:lnTo>
                    <a:pt x="35" y="28"/>
                  </a:lnTo>
                  <a:lnTo>
                    <a:pt x="35" y="14"/>
                  </a:lnTo>
                  <a:lnTo>
                    <a:pt x="70" y="0"/>
                  </a:lnTo>
                  <a:lnTo>
                    <a:pt x="84" y="14"/>
                  </a:lnTo>
                  <a:lnTo>
                    <a:pt x="35" y="35"/>
                  </a:lnTo>
                  <a:lnTo>
                    <a:pt x="28" y="9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9" name="Freeform 68"/>
            <p:cNvSpPr>
              <a:spLocks noChangeArrowheads="1"/>
            </p:cNvSpPr>
            <p:nvPr/>
          </p:nvSpPr>
          <p:spPr bwMode="auto">
            <a:xfrm>
              <a:off x="17866581" y="8851227"/>
              <a:ext cx="10356" cy="20712"/>
            </a:xfrm>
            <a:custGeom>
              <a:avLst/>
              <a:gdLst>
                <a:gd name="T0" fmla="*/ 21 w 22"/>
                <a:gd name="T1" fmla="*/ 0 h 42"/>
                <a:gd name="T2" fmla="*/ 21 w 22"/>
                <a:gd name="T3" fmla="*/ 7 h 42"/>
                <a:gd name="T4" fmla="*/ 7 w 22"/>
                <a:gd name="T5" fmla="*/ 41 h 42"/>
                <a:gd name="T6" fmla="*/ 0 w 22"/>
                <a:gd name="T7" fmla="*/ 34 h 42"/>
                <a:gd name="T8" fmla="*/ 21 w 22"/>
                <a:gd name="T9" fmla="*/ 0 h 42"/>
              </a:gdLst>
              <a:ahLst/>
              <a:cxnLst>
                <a:cxn ang="0">
                  <a:pos x="T0" y="T1"/>
                </a:cxn>
                <a:cxn ang="0">
                  <a:pos x="T2" y="T3"/>
                </a:cxn>
                <a:cxn ang="0">
                  <a:pos x="T4" y="T5"/>
                </a:cxn>
                <a:cxn ang="0">
                  <a:pos x="T6" y="T7"/>
                </a:cxn>
                <a:cxn ang="0">
                  <a:pos x="T8" y="T9"/>
                </a:cxn>
              </a:cxnLst>
              <a:rect l="0" t="0" r="r" b="b"/>
              <a:pathLst>
                <a:path w="22" h="42">
                  <a:moveTo>
                    <a:pt x="21" y="0"/>
                  </a:moveTo>
                  <a:lnTo>
                    <a:pt x="21" y="7"/>
                  </a:lnTo>
                  <a:lnTo>
                    <a:pt x="7" y="41"/>
                  </a:lnTo>
                  <a:lnTo>
                    <a:pt x="0" y="34"/>
                  </a:lnTo>
                  <a:lnTo>
                    <a:pt x="21"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0" name="Freeform 69"/>
            <p:cNvSpPr>
              <a:spLocks noChangeArrowheads="1"/>
            </p:cNvSpPr>
            <p:nvPr/>
          </p:nvSpPr>
          <p:spPr bwMode="auto">
            <a:xfrm>
              <a:off x="18019844" y="8826371"/>
              <a:ext cx="14498" cy="6213"/>
            </a:xfrm>
            <a:custGeom>
              <a:avLst/>
              <a:gdLst>
                <a:gd name="T0" fmla="*/ 21 w 29"/>
                <a:gd name="T1" fmla="*/ 14 h 15"/>
                <a:gd name="T2" fmla="*/ 28 w 29"/>
                <a:gd name="T3" fmla="*/ 0 h 15"/>
                <a:gd name="T4" fmla="*/ 0 w 29"/>
                <a:gd name="T5" fmla="*/ 0 h 15"/>
                <a:gd name="T6" fmla="*/ 21 w 29"/>
                <a:gd name="T7" fmla="*/ 14 h 15"/>
              </a:gdLst>
              <a:ahLst/>
              <a:cxnLst>
                <a:cxn ang="0">
                  <a:pos x="T0" y="T1"/>
                </a:cxn>
                <a:cxn ang="0">
                  <a:pos x="T2" y="T3"/>
                </a:cxn>
                <a:cxn ang="0">
                  <a:pos x="T4" y="T5"/>
                </a:cxn>
                <a:cxn ang="0">
                  <a:pos x="T6" y="T7"/>
                </a:cxn>
              </a:cxnLst>
              <a:rect l="0" t="0" r="r" b="b"/>
              <a:pathLst>
                <a:path w="29" h="15">
                  <a:moveTo>
                    <a:pt x="21" y="14"/>
                  </a:moveTo>
                  <a:lnTo>
                    <a:pt x="28" y="0"/>
                  </a:lnTo>
                  <a:lnTo>
                    <a:pt x="0" y="0"/>
                  </a:lnTo>
                  <a:lnTo>
                    <a:pt x="21"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1" name="Freeform 70"/>
            <p:cNvSpPr>
              <a:spLocks noChangeArrowheads="1"/>
            </p:cNvSpPr>
            <p:nvPr/>
          </p:nvSpPr>
          <p:spPr bwMode="auto">
            <a:xfrm>
              <a:off x="17984636" y="8861581"/>
              <a:ext cx="4142" cy="2072"/>
            </a:xfrm>
            <a:custGeom>
              <a:avLst/>
              <a:gdLst>
                <a:gd name="T0" fmla="*/ 0 w 7"/>
                <a:gd name="T1" fmla="*/ 0 h 1"/>
                <a:gd name="T2" fmla="*/ 6 w 7"/>
                <a:gd name="T3" fmla="*/ 0 h 1"/>
                <a:gd name="T4" fmla="*/ 0 w 7"/>
                <a:gd name="T5" fmla="*/ 0 h 1"/>
              </a:gdLst>
              <a:ahLst/>
              <a:cxnLst>
                <a:cxn ang="0">
                  <a:pos x="T0" y="T1"/>
                </a:cxn>
                <a:cxn ang="0">
                  <a:pos x="T2" y="T3"/>
                </a:cxn>
                <a:cxn ang="0">
                  <a:pos x="T4" y="T5"/>
                </a:cxn>
              </a:cxnLst>
              <a:rect l="0" t="0" r="r" b="b"/>
              <a:pathLst>
                <a:path w="7" h="1">
                  <a:moveTo>
                    <a:pt x="0" y="0"/>
                  </a:moveTo>
                  <a:lnTo>
                    <a:pt x="6" y="0"/>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2" name="Freeform 71"/>
            <p:cNvSpPr>
              <a:spLocks noChangeArrowheads="1"/>
            </p:cNvSpPr>
            <p:nvPr/>
          </p:nvSpPr>
          <p:spPr bwMode="auto">
            <a:xfrm>
              <a:off x="17125123" y="6104756"/>
              <a:ext cx="1062480" cy="1290385"/>
            </a:xfrm>
            <a:custGeom>
              <a:avLst/>
              <a:gdLst>
                <a:gd name="T0" fmla="*/ 0 w 2261"/>
                <a:gd name="T1" fmla="*/ 1698 h 2749"/>
                <a:gd name="T2" fmla="*/ 153 w 2261"/>
                <a:gd name="T3" fmla="*/ 1885 h 2749"/>
                <a:gd name="T4" fmla="*/ 97 w 2261"/>
                <a:gd name="T5" fmla="*/ 2018 h 2749"/>
                <a:gd name="T6" fmla="*/ 306 w 2261"/>
                <a:gd name="T7" fmla="*/ 2101 h 2749"/>
                <a:gd name="T8" fmla="*/ 417 w 2261"/>
                <a:gd name="T9" fmla="*/ 2101 h 2749"/>
                <a:gd name="T10" fmla="*/ 584 w 2261"/>
                <a:gd name="T11" fmla="*/ 2164 h 2749"/>
                <a:gd name="T12" fmla="*/ 563 w 2261"/>
                <a:gd name="T13" fmla="*/ 2261 h 2749"/>
                <a:gd name="T14" fmla="*/ 619 w 2261"/>
                <a:gd name="T15" fmla="*/ 2372 h 2749"/>
                <a:gd name="T16" fmla="*/ 668 w 2261"/>
                <a:gd name="T17" fmla="*/ 2442 h 2749"/>
                <a:gd name="T18" fmla="*/ 723 w 2261"/>
                <a:gd name="T19" fmla="*/ 2463 h 2749"/>
                <a:gd name="T20" fmla="*/ 863 w 2261"/>
                <a:gd name="T21" fmla="*/ 2463 h 2749"/>
                <a:gd name="T22" fmla="*/ 856 w 2261"/>
                <a:gd name="T23" fmla="*/ 2546 h 2749"/>
                <a:gd name="T24" fmla="*/ 911 w 2261"/>
                <a:gd name="T25" fmla="*/ 2671 h 2749"/>
                <a:gd name="T26" fmla="*/ 1023 w 2261"/>
                <a:gd name="T27" fmla="*/ 2658 h 2749"/>
                <a:gd name="T28" fmla="*/ 1126 w 2261"/>
                <a:gd name="T29" fmla="*/ 2686 h 2749"/>
                <a:gd name="T30" fmla="*/ 1202 w 2261"/>
                <a:gd name="T31" fmla="*/ 2553 h 2749"/>
                <a:gd name="T32" fmla="*/ 1335 w 2261"/>
                <a:gd name="T33" fmla="*/ 2546 h 2749"/>
                <a:gd name="T34" fmla="*/ 1404 w 2261"/>
                <a:gd name="T35" fmla="*/ 2428 h 2749"/>
                <a:gd name="T36" fmla="*/ 1529 w 2261"/>
                <a:gd name="T37" fmla="*/ 2379 h 2749"/>
                <a:gd name="T38" fmla="*/ 1648 w 2261"/>
                <a:gd name="T39" fmla="*/ 2192 h 2749"/>
                <a:gd name="T40" fmla="*/ 1877 w 2261"/>
                <a:gd name="T41" fmla="*/ 2150 h 2749"/>
                <a:gd name="T42" fmla="*/ 2065 w 2261"/>
                <a:gd name="T43" fmla="*/ 2122 h 2749"/>
                <a:gd name="T44" fmla="*/ 2135 w 2261"/>
                <a:gd name="T45" fmla="*/ 1934 h 2749"/>
                <a:gd name="T46" fmla="*/ 2218 w 2261"/>
                <a:gd name="T47" fmla="*/ 1871 h 2749"/>
                <a:gd name="T48" fmla="*/ 2260 w 2261"/>
                <a:gd name="T49" fmla="*/ 1760 h 2749"/>
                <a:gd name="T50" fmla="*/ 2093 w 2261"/>
                <a:gd name="T51" fmla="*/ 1725 h 2749"/>
                <a:gd name="T52" fmla="*/ 1912 w 2261"/>
                <a:gd name="T53" fmla="*/ 1531 h 2749"/>
                <a:gd name="T54" fmla="*/ 1829 w 2261"/>
                <a:gd name="T55" fmla="*/ 1572 h 2749"/>
                <a:gd name="T56" fmla="*/ 1794 w 2261"/>
                <a:gd name="T57" fmla="*/ 1510 h 2749"/>
                <a:gd name="T58" fmla="*/ 1648 w 2261"/>
                <a:gd name="T59" fmla="*/ 1433 h 2749"/>
                <a:gd name="T60" fmla="*/ 1662 w 2261"/>
                <a:gd name="T61" fmla="*/ 1259 h 2749"/>
                <a:gd name="T62" fmla="*/ 1599 w 2261"/>
                <a:gd name="T63" fmla="*/ 1079 h 2749"/>
                <a:gd name="T64" fmla="*/ 1606 w 2261"/>
                <a:gd name="T65" fmla="*/ 884 h 2749"/>
                <a:gd name="T66" fmla="*/ 1536 w 2261"/>
                <a:gd name="T67" fmla="*/ 766 h 2749"/>
                <a:gd name="T68" fmla="*/ 1467 w 2261"/>
                <a:gd name="T69" fmla="*/ 605 h 2749"/>
                <a:gd name="T70" fmla="*/ 1418 w 2261"/>
                <a:gd name="T71" fmla="*/ 508 h 2749"/>
                <a:gd name="T72" fmla="*/ 1453 w 2261"/>
                <a:gd name="T73" fmla="*/ 397 h 2749"/>
                <a:gd name="T74" fmla="*/ 1369 w 2261"/>
                <a:gd name="T75" fmla="*/ 355 h 2749"/>
                <a:gd name="T76" fmla="*/ 1202 w 2261"/>
                <a:gd name="T77" fmla="*/ 439 h 2749"/>
                <a:gd name="T78" fmla="*/ 1009 w 2261"/>
                <a:gd name="T79" fmla="*/ 216 h 2749"/>
                <a:gd name="T80" fmla="*/ 883 w 2261"/>
                <a:gd name="T81" fmla="*/ 181 h 2749"/>
                <a:gd name="T82" fmla="*/ 786 w 2261"/>
                <a:gd name="T83" fmla="*/ 181 h 2749"/>
                <a:gd name="T84" fmla="*/ 751 w 2261"/>
                <a:gd name="T85" fmla="*/ 146 h 2749"/>
                <a:gd name="T86" fmla="*/ 758 w 2261"/>
                <a:gd name="T87" fmla="*/ 21 h 2749"/>
                <a:gd name="T88" fmla="*/ 661 w 2261"/>
                <a:gd name="T89" fmla="*/ 77 h 2749"/>
                <a:gd name="T90" fmla="*/ 459 w 2261"/>
                <a:gd name="T91" fmla="*/ 112 h 2749"/>
                <a:gd name="T92" fmla="*/ 396 w 2261"/>
                <a:gd name="T93" fmla="*/ 285 h 2749"/>
                <a:gd name="T94" fmla="*/ 327 w 2261"/>
                <a:gd name="T95" fmla="*/ 390 h 2749"/>
                <a:gd name="T96" fmla="*/ 299 w 2261"/>
                <a:gd name="T97" fmla="*/ 473 h 2749"/>
                <a:gd name="T98" fmla="*/ 404 w 2261"/>
                <a:gd name="T99" fmla="*/ 710 h 2749"/>
                <a:gd name="T100" fmla="*/ 522 w 2261"/>
                <a:gd name="T101" fmla="*/ 738 h 2749"/>
                <a:gd name="T102" fmla="*/ 271 w 2261"/>
                <a:gd name="T103" fmla="*/ 807 h 2749"/>
                <a:gd name="T104" fmla="*/ 111 w 2261"/>
                <a:gd name="T105" fmla="*/ 981 h 2749"/>
                <a:gd name="T106" fmla="*/ 77 w 2261"/>
                <a:gd name="T107" fmla="*/ 1231 h 2749"/>
                <a:gd name="T108" fmla="*/ 97 w 2261"/>
                <a:gd name="T109" fmla="*/ 1398 h 2749"/>
                <a:gd name="T110" fmla="*/ 111 w 2261"/>
                <a:gd name="T111" fmla="*/ 1628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61" h="2749">
                  <a:moveTo>
                    <a:pt x="111" y="1628"/>
                  </a:moveTo>
                  <a:lnTo>
                    <a:pt x="111" y="1642"/>
                  </a:lnTo>
                  <a:lnTo>
                    <a:pt x="69" y="1635"/>
                  </a:lnTo>
                  <a:lnTo>
                    <a:pt x="21" y="1691"/>
                  </a:lnTo>
                  <a:lnTo>
                    <a:pt x="0" y="1698"/>
                  </a:lnTo>
                  <a:lnTo>
                    <a:pt x="7" y="1719"/>
                  </a:lnTo>
                  <a:lnTo>
                    <a:pt x="28" y="1725"/>
                  </a:lnTo>
                  <a:lnTo>
                    <a:pt x="69" y="1837"/>
                  </a:lnTo>
                  <a:lnTo>
                    <a:pt x="153" y="1871"/>
                  </a:lnTo>
                  <a:lnTo>
                    <a:pt x="153" y="1885"/>
                  </a:lnTo>
                  <a:lnTo>
                    <a:pt x="132" y="1927"/>
                  </a:lnTo>
                  <a:lnTo>
                    <a:pt x="111" y="1948"/>
                  </a:lnTo>
                  <a:lnTo>
                    <a:pt x="90" y="1955"/>
                  </a:lnTo>
                  <a:lnTo>
                    <a:pt x="56" y="1997"/>
                  </a:lnTo>
                  <a:lnTo>
                    <a:pt x="97" y="2018"/>
                  </a:lnTo>
                  <a:lnTo>
                    <a:pt x="90" y="2046"/>
                  </a:lnTo>
                  <a:lnTo>
                    <a:pt x="195" y="2087"/>
                  </a:lnTo>
                  <a:lnTo>
                    <a:pt x="229" y="2129"/>
                  </a:lnTo>
                  <a:lnTo>
                    <a:pt x="264" y="2122"/>
                  </a:lnTo>
                  <a:lnTo>
                    <a:pt x="306" y="2101"/>
                  </a:lnTo>
                  <a:lnTo>
                    <a:pt x="341" y="2094"/>
                  </a:lnTo>
                  <a:lnTo>
                    <a:pt x="355" y="2087"/>
                  </a:lnTo>
                  <a:lnTo>
                    <a:pt x="390" y="2115"/>
                  </a:lnTo>
                  <a:lnTo>
                    <a:pt x="396" y="2094"/>
                  </a:lnTo>
                  <a:lnTo>
                    <a:pt x="417" y="2101"/>
                  </a:lnTo>
                  <a:lnTo>
                    <a:pt x="438" y="2059"/>
                  </a:lnTo>
                  <a:lnTo>
                    <a:pt x="501" y="2087"/>
                  </a:lnTo>
                  <a:lnTo>
                    <a:pt x="529" y="2115"/>
                  </a:lnTo>
                  <a:lnTo>
                    <a:pt x="550" y="2150"/>
                  </a:lnTo>
                  <a:lnTo>
                    <a:pt x="584" y="2164"/>
                  </a:lnTo>
                  <a:lnTo>
                    <a:pt x="570" y="2178"/>
                  </a:lnTo>
                  <a:lnTo>
                    <a:pt x="563" y="2192"/>
                  </a:lnTo>
                  <a:lnTo>
                    <a:pt x="570" y="2212"/>
                  </a:lnTo>
                  <a:lnTo>
                    <a:pt x="584" y="2233"/>
                  </a:lnTo>
                  <a:lnTo>
                    <a:pt x="563" y="2261"/>
                  </a:lnTo>
                  <a:lnTo>
                    <a:pt x="584" y="2296"/>
                  </a:lnTo>
                  <a:lnTo>
                    <a:pt x="619" y="2317"/>
                  </a:lnTo>
                  <a:lnTo>
                    <a:pt x="633" y="2317"/>
                  </a:lnTo>
                  <a:lnTo>
                    <a:pt x="633" y="2352"/>
                  </a:lnTo>
                  <a:lnTo>
                    <a:pt x="619" y="2372"/>
                  </a:lnTo>
                  <a:lnTo>
                    <a:pt x="633" y="2393"/>
                  </a:lnTo>
                  <a:lnTo>
                    <a:pt x="654" y="2414"/>
                  </a:lnTo>
                  <a:lnTo>
                    <a:pt x="633" y="2421"/>
                  </a:lnTo>
                  <a:lnTo>
                    <a:pt x="654" y="2428"/>
                  </a:lnTo>
                  <a:lnTo>
                    <a:pt x="668" y="2442"/>
                  </a:lnTo>
                  <a:lnTo>
                    <a:pt x="689" y="2456"/>
                  </a:lnTo>
                  <a:lnTo>
                    <a:pt x="654" y="2456"/>
                  </a:lnTo>
                  <a:lnTo>
                    <a:pt x="668" y="2477"/>
                  </a:lnTo>
                  <a:lnTo>
                    <a:pt x="682" y="2477"/>
                  </a:lnTo>
                  <a:lnTo>
                    <a:pt x="723" y="2463"/>
                  </a:lnTo>
                  <a:lnTo>
                    <a:pt x="730" y="2463"/>
                  </a:lnTo>
                  <a:lnTo>
                    <a:pt x="758" y="2505"/>
                  </a:lnTo>
                  <a:lnTo>
                    <a:pt x="821" y="2463"/>
                  </a:lnTo>
                  <a:lnTo>
                    <a:pt x="821" y="2449"/>
                  </a:lnTo>
                  <a:lnTo>
                    <a:pt x="863" y="2463"/>
                  </a:lnTo>
                  <a:lnTo>
                    <a:pt x="877" y="2484"/>
                  </a:lnTo>
                  <a:lnTo>
                    <a:pt x="856" y="2511"/>
                  </a:lnTo>
                  <a:lnTo>
                    <a:pt x="877" y="2519"/>
                  </a:lnTo>
                  <a:lnTo>
                    <a:pt x="883" y="2539"/>
                  </a:lnTo>
                  <a:lnTo>
                    <a:pt x="856" y="2546"/>
                  </a:lnTo>
                  <a:lnTo>
                    <a:pt x="863" y="2616"/>
                  </a:lnTo>
                  <a:lnTo>
                    <a:pt x="925" y="2609"/>
                  </a:lnTo>
                  <a:lnTo>
                    <a:pt x="946" y="2609"/>
                  </a:lnTo>
                  <a:lnTo>
                    <a:pt x="939" y="2651"/>
                  </a:lnTo>
                  <a:lnTo>
                    <a:pt x="911" y="2671"/>
                  </a:lnTo>
                  <a:lnTo>
                    <a:pt x="946" y="2671"/>
                  </a:lnTo>
                  <a:lnTo>
                    <a:pt x="946" y="2678"/>
                  </a:lnTo>
                  <a:lnTo>
                    <a:pt x="974" y="2658"/>
                  </a:lnTo>
                  <a:lnTo>
                    <a:pt x="988" y="2671"/>
                  </a:lnTo>
                  <a:lnTo>
                    <a:pt x="1023" y="2658"/>
                  </a:lnTo>
                  <a:lnTo>
                    <a:pt x="1023" y="2686"/>
                  </a:lnTo>
                  <a:lnTo>
                    <a:pt x="1036" y="2741"/>
                  </a:lnTo>
                  <a:lnTo>
                    <a:pt x="1044" y="2748"/>
                  </a:lnTo>
                  <a:lnTo>
                    <a:pt x="1085" y="2706"/>
                  </a:lnTo>
                  <a:lnTo>
                    <a:pt x="1126" y="2686"/>
                  </a:lnTo>
                  <a:lnTo>
                    <a:pt x="1175" y="2658"/>
                  </a:lnTo>
                  <a:lnTo>
                    <a:pt x="1182" y="2658"/>
                  </a:lnTo>
                  <a:lnTo>
                    <a:pt x="1189" y="2637"/>
                  </a:lnTo>
                  <a:lnTo>
                    <a:pt x="1182" y="2609"/>
                  </a:lnTo>
                  <a:lnTo>
                    <a:pt x="1202" y="2553"/>
                  </a:lnTo>
                  <a:lnTo>
                    <a:pt x="1189" y="2525"/>
                  </a:lnTo>
                  <a:lnTo>
                    <a:pt x="1237" y="2519"/>
                  </a:lnTo>
                  <a:lnTo>
                    <a:pt x="1251" y="2560"/>
                  </a:lnTo>
                  <a:lnTo>
                    <a:pt x="1272" y="2581"/>
                  </a:lnTo>
                  <a:lnTo>
                    <a:pt x="1335" y="2546"/>
                  </a:lnTo>
                  <a:lnTo>
                    <a:pt x="1349" y="2525"/>
                  </a:lnTo>
                  <a:lnTo>
                    <a:pt x="1376" y="2539"/>
                  </a:lnTo>
                  <a:lnTo>
                    <a:pt x="1404" y="2511"/>
                  </a:lnTo>
                  <a:lnTo>
                    <a:pt x="1349" y="2449"/>
                  </a:lnTo>
                  <a:lnTo>
                    <a:pt x="1404" y="2428"/>
                  </a:lnTo>
                  <a:lnTo>
                    <a:pt x="1411" y="2428"/>
                  </a:lnTo>
                  <a:lnTo>
                    <a:pt x="1453" y="2421"/>
                  </a:lnTo>
                  <a:lnTo>
                    <a:pt x="1453" y="2379"/>
                  </a:lnTo>
                  <a:lnTo>
                    <a:pt x="1474" y="2379"/>
                  </a:lnTo>
                  <a:lnTo>
                    <a:pt x="1529" y="2379"/>
                  </a:lnTo>
                  <a:lnTo>
                    <a:pt x="1599" y="2324"/>
                  </a:lnTo>
                  <a:lnTo>
                    <a:pt x="1613" y="2317"/>
                  </a:lnTo>
                  <a:lnTo>
                    <a:pt x="1648" y="2310"/>
                  </a:lnTo>
                  <a:lnTo>
                    <a:pt x="1627" y="2212"/>
                  </a:lnTo>
                  <a:lnTo>
                    <a:pt x="1648" y="2192"/>
                  </a:lnTo>
                  <a:lnTo>
                    <a:pt x="1703" y="2219"/>
                  </a:lnTo>
                  <a:lnTo>
                    <a:pt x="1745" y="2185"/>
                  </a:lnTo>
                  <a:lnTo>
                    <a:pt x="1856" y="2185"/>
                  </a:lnTo>
                  <a:lnTo>
                    <a:pt x="1863" y="2150"/>
                  </a:lnTo>
                  <a:lnTo>
                    <a:pt x="1877" y="2150"/>
                  </a:lnTo>
                  <a:lnTo>
                    <a:pt x="1891" y="2164"/>
                  </a:lnTo>
                  <a:lnTo>
                    <a:pt x="1926" y="2178"/>
                  </a:lnTo>
                  <a:lnTo>
                    <a:pt x="1996" y="2150"/>
                  </a:lnTo>
                  <a:lnTo>
                    <a:pt x="2037" y="2094"/>
                  </a:lnTo>
                  <a:lnTo>
                    <a:pt x="2065" y="2122"/>
                  </a:lnTo>
                  <a:lnTo>
                    <a:pt x="2093" y="2101"/>
                  </a:lnTo>
                  <a:lnTo>
                    <a:pt x="2128" y="2052"/>
                  </a:lnTo>
                  <a:lnTo>
                    <a:pt x="2107" y="2031"/>
                  </a:lnTo>
                  <a:lnTo>
                    <a:pt x="2142" y="1983"/>
                  </a:lnTo>
                  <a:lnTo>
                    <a:pt x="2135" y="1934"/>
                  </a:lnTo>
                  <a:lnTo>
                    <a:pt x="2156" y="1892"/>
                  </a:lnTo>
                  <a:lnTo>
                    <a:pt x="2142" y="1871"/>
                  </a:lnTo>
                  <a:lnTo>
                    <a:pt x="2197" y="1858"/>
                  </a:lnTo>
                  <a:lnTo>
                    <a:pt x="2218" y="1858"/>
                  </a:lnTo>
                  <a:lnTo>
                    <a:pt x="2218" y="1871"/>
                  </a:lnTo>
                  <a:lnTo>
                    <a:pt x="2239" y="1816"/>
                  </a:lnTo>
                  <a:lnTo>
                    <a:pt x="2253" y="1816"/>
                  </a:lnTo>
                  <a:lnTo>
                    <a:pt x="2239" y="1802"/>
                  </a:lnTo>
                  <a:lnTo>
                    <a:pt x="2260" y="1774"/>
                  </a:lnTo>
                  <a:lnTo>
                    <a:pt x="2260" y="1760"/>
                  </a:lnTo>
                  <a:lnTo>
                    <a:pt x="2218" y="1642"/>
                  </a:lnTo>
                  <a:lnTo>
                    <a:pt x="2190" y="1691"/>
                  </a:lnTo>
                  <a:lnTo>
                    <a:pt x="2142" y="1704"/>
                  </a:lnTo>
                  <a:lnTo>
                    <a:pt x="2128" y="1704"/>
                  </a:lnTo>
                  <a:lnTo>
                    <a:pt x="2093" y="1725"/>
                  </a:lnTo>
                  <a:lnTo>
                    <a:pt x="2009" y="1600"/>
                  </a:lnTo>
                  <a:lnTo>
                    <a:pt x="1975" y="1586"/>
                  </a:lnTo>
                  <a:lnTo>
                    <a:pt x="1968" y="1565"/>
                  </a:lnTo>
                  <a:lnTo>
                    <a:pt x="1961" y="1572"/>
                  </a:lnTo>
                  <a:lnTo>
                    <a:pt x="1912" y="1531"/>
                  </a:lnTo>
                  <a:lnTo>
                    <a:pt x="1891" y="1558"/>
                  </a:lnTo>
                  <a:lnTo>
                    <a:pt x="1842" y="1565"/>
                  </a:lnTo>
                  <a:lnTo>
                    <a:pt x="1835" y="1538"/>
                  </a:lnTo>
                  <a:lnTo>
                    <a:pt x="1808" y="1572"/>
                  </a:lnTo>
                  <a:lnTo>
                    <a:pt x="1829" y="1572"/>
                  </a:lnTo>
                  <a:lnTo>
                    <a:pt x="1808" y="1635"/>
                  </a:lnTo>
                  <a:lnTo>
                    <a:pt x="1794" y="1635"/>
                  </a:lnTo>
                  <a:lnTo>
                    <a:pt x="1780" y="1635"/>
                  </a:lnTo>
                  <a:lnTo>
                    <a:pt x="1773" y="1586"/>
                  </a:lnTo>
                  <a:lnTo>
                    <a:pt x="1794" y="1510"/>
                  </a:lnTo>
                  <a:lnTo>
                    <a:pt x="1738" y="1503"/>
                  </a:lnTo>
                  <a:lnTo>
                    <a:pt x="1738" y="1489"/>
                  </a:lnTo>
                  <a:lnTo>
                    <a:pt x="1738" y="1475"/>
                  </a:lnTo>
                  <a:lnTo>
                    <a:pt x="1696" y="1454"/>
                  </a:lnTo>
                  <a:lnTo>
                    <a:pt x="1648" y="1433"/>
                  </a:lnTo>
                  <a:lnTo>
                    <a:pt x="1669" y="1398"/>
                  </a:lnTo>
                  <a:lnTo>
                    <a:pt x="1641" y="1329"/>
                  </a:lnTo>
                  <a:lnTo>
                    <a:pt x="1662" y="1301"/>
                  </a:lnTo>
                  <a:lnTo>
                    <a:pt x="1669" y="1308"/>
                  </a:lnTo>
                  <a:lnTo>
                    <a:pt x="1662" y="1259"/>
                  </a:lnTo>
                  <a:lnTo>
                    <a:pt x="1641" y="1225"/>
                  </a:lnTo>
                  <a:lnTo>
                    <a:pt x="1662" y="1141"/>
                  </a:lnTo>
                  <a:lnTo>
                    <a:pt x="1648" y="1148"/>
                  </a:lnTo>
                  <a:lnTo>
                    <a:pt x="1634" y="1085"/>
                  </a:lnTo>
                  <a:lnTo>
                    <a:pt x="1599" y="1079"/>
                  </a:lnTo>
                  <a:lnTo>
                    <a:pt x="1571" y="1085"/>
                  </a:lnTo>
                  <a:lnTo>
                    <a:pt x="1543" y="1037"/>
                  </a:lnTo>
                  <a:lnTo>
                    <a:pt x="1585" y="1009"/>
                  </a:lnTo>
                  <a:lnTo>
                    <a:pt x="1606" y="967"/>
                  </a:lnTo>
                  <a:lnTo>
                    <a:pt x="1606" y="884"/>
                  </a:lnTo>
                  <a:lnTo>
                    <a:pt x="1599" y="898"/>
                  </a:lnTo>
                  <a:lnTo>
                    <a:pt x="1550" y="877"/>
                  </a:lnTo>
                  <a:lnTo>
                    <a:pt x="1536" y="807"/>
                  </a:lnTo>
                  <a:lnTo>
                    <a:pt x="1550" y="779"/>
                  </a:lnTo>
                  <a:lnTo>
                    <a:pt x="1536" y="766"/>
                  </a:lnTo>
                  <a:lnTo>
                    <a:pt x="1502" y="766"/>
                  </a:lnTo>
                  <a:lnTo>
                    <a:pt x="1481" y="738"/>
                  </a:lnTo>
                  <a:lnTo>
                    <a:pt x="1502" y="717"/>
                  </a:lnTo>
                  <a:lnTo>
                    <a:pt x="1481" y="619"/>
                  </a:lnTo>
                  <a:lnTo>
                    <a:pt x="1467" y="605"/>
                  </a:lnTo>
                  <a:lnTo>
                    <a:pt x="1453" y="585"/>
                  </a:lnTo>
                  <a:lnTo>
                    <a:pt x="1446" y="557"/>
                  </a:lnTo>
                  <a:lnTo>
                    <a:pt x="1432" y="550"/>
                  </a:lnTo>
                  <a:lnTo>
                    <a:pt x="1411" y="515"/>
                  </a:lnTo>
                  <a:lnTo>
                    <a:pt x="1418" y="508"/>
                  </a:lnTo>
                  <a:lnTo>
                    <a:pt x="1411" y="494"/>
                  </a:lnTo>
                  <a:lnTo>
                    <a:pt x="1446" y="473"/>
                  </a:lnTo>
                  <a:lnTo>
                    <a:pt x="1467" y="439"/>
                  </a:lnTo>
                  <a:lnTo>
                    <a:pt x="1439" y="397"/>
                  </a:lnTo>
                  <a:lnTo>
                    <a:pt x="1453" y="397"/>
                  </a:lnTo>
                  <a:lnTo>
                    <a:pt x="1439" y="376"/>
                  </a:lnTo>
                  <a:lnTo>
                    <a:pt x="1453" y="362"/>
                  </a:lnTo>
                  <a:lnTo>
                    <a:pt x="1439" y="341"/>
                  </a:lnTo>
                  <a:lnTo>
                    <a:pt x="1383" y="327"/>
                  </a:lnTo>
                  <a:lnTo>
                    <a:pt x="1369" y="355"/>
                  </a:lnTo>
                  <a:lnTo>
                    <a:pt x="1356" y="376"/>
                  </a:lnTo>
                  <a:lnTo>
                    <a:pt x="1341" y="418"/>
                  </a:lnTo>
                  <a:lnTo>
                    <a:pt x="1300" y="397"/>
                  </a:lnTo>
                  <a:lnTo>
                    <a:pt x="1244" y="397"/>
                  </a:lnTo>
                  <a:lnTo>
                    <a:pt x="1202" y="439"/>
                  </a:lnTo>
                  <a:lnTo>
                    <a:pt x="1209" y="425"/>
                  </a:lnTo>
                  <a:lnTo>
                    <a:pt x="1140" y="376"/>
                  </a:lnTo>
                  <a:lnTo>
                    <a:pt x="1078" y="306"/>
                  </a:lnTo>
                  <a:lnTo>
                    <a:pt x="1044" y="251"/>
                  </a:lnTo>
                  <a:lnTo>
                    <a:pt x="1009" y="216"/>
                  </a:lnTo>
                  <a:lnTo>
                    <a:pt x="974" y="195"/>
                  </a:lnTo>
                  <a:lnTo>
                    <a:pt x="960" y="223"/>
                  </a:lnTo>
                  <a:lnTo>
                    <a:pt x="939" y="223"/>
                  </a:lnTo>
                  <a:lnTo>
                    <a:pt x="890" y="174"/>
                  </a:lnTo>
                  <a:lnTo>
                    <a:pt x="883" y="181"/>
                  </a:lnTo>
                  <a:lnTo>
                    <a:pt x="877" y="174"/>
                  </a:lnTo>
                  <a:lnTo>
                    <a:pt x="842" y="230"/>
                  </a:lnTo>
                  <a:lnTo>
                    <a:pt x="814" y="230"/>
                  </a:lnTo>
                  <a:lnTo>
                    <a:pt x="821" y="209"/>
                  </a:lnTo>
                  <a:lnTo>
                    <a:pt x="786" y="181"/>
                  </a:lnTo>
                  <a:lnTo>
                    <a:pt x="758" y="209"/>
                  </a:lnTo>
                  <a:lnTo>
                    <a:pt x="723" y="195"/>
                  </a:lnTo>
                  <a:lnTo>
                    <a:pt x="696" y="160"/>
                  </a:lnTo>
                  <a:lnTo>
                    <a:pt x="710" y="132"/>
                  </a:lnTo>
                  <a:lnTo>
                    <a:pt x="751" y="146"/>
                  </a:lnTo>
                  <a:lnTo>
                    <a:pt x="793" y="77"/>
                  </a:lnTo>
                  <a:lnTo>
                    <a:pt x="779" y="28"/>
                  </a:lnTo>
                  <a:lnTo>
                    <a:pt x="793" y="14"/>
                  </a:lnTo>
                  <a:lnTo>
                    <a:pt x="765" y="0"/>
                  </a:lnTo>
                  <a:lnTo>
                    <a:pt x="758" y="21"/>
                  </a:lnTo>
                  <a:lnTo>
                    <a:pt x="730" y="14"/>
                  </a:lnTo>
                  <a:lnTo>
                    <a:pt x="717" y="35"/>
                  </a:lnTo>
                  <a:lnTo>
                    <a:pt x="696" y="28"/>
                  </a:lnTo>
                  <a:lnTo>
                    <a:pt x="689" y="56"/>
                  </a:lnTo>
                  <a:lnTo>
                    <a:pt x="661" y="77"/>
                  </a:lnTo>
                  <a:lnTo>
                    <a:pt x="668" y="56"/>
                  </a:lnTo>
                  <a:lnTo>
                    <a:pt x="598" y="56"/>
                  </a:lnTo>
                  <a:lnTo>
                    <a:pt x="550" y="56"/>
                  </a:lnTo>
                  <a:lnTo>
                    <a:pt x="529" y="14"/>
                  </a:lnTo>
                  <a:lnTo>
                    <a:pt x="459" y="112"/>
                  </a:lnTo>
                  <a:lnTo>
                    <a:pt x="431" y="195"/>
                  </a:lnTo>
                  <a:lnTo>
                    <a:pt x="417" y="188"/>
                  </a:lnTo>
                  <a:lnTo>
                    <a:pt x="355" y="188"/>
                  </a:lnTo>
                  <a:lnTo>
                    <a:pt x="327" y="244"/>
                  </a:lnTo>
                  <a:lnTo>
                    <a:pt x="396" y="285"/>
                  </a:lnTo>
                  <a:lnTo>
                    <a:pt x="417" y="306"/>
                  </a:lnTo>
                  <a:lnTo>
                    <a:pt x="417" y="320"/>
                  </a:lnTo>
                  <a:lnTo>
                    <a:pt x="396" y="320"/>
                  </a:lnTo>
                  <a:lnTo>
                    <a:pt x="341" y="362"/>
                  </a:lnTo>
                  <a:lnTo>
                    <a:pt x="327" y="390"/>
                  </a:lnTo>
                  <a:lnTo>
                    <a:pt x="271" y="397"/>
                  </a:lnTo>
                  <a:lnTo>
                    <a:pt x="223" y="445"/>
                  </a:lnTo>
                  <a:lnTo>
                    <a:pt x="229" y="473"/>
                  </a:lnTo>
                  <a:lnTo>
                    <a:pt x="285" y="473"/>
                  </a:lnTo>
                  <a:lnTo>
                    <a:pt x="299" y="473"/>
                  </a:lnTo>
                  <a:lnTo>
                    <a:pt x="306" y="550"/>
                  </a:lnTo>
                  <a:lnTo>
                    <a:pt x="355" y="543"/>
                  </a:lnTo>
                  <a:lnTo>
                    <a:pt x="404" y="605"/>
                  </a:lnTo>
                  <a:lnTo>
                    <a:pt x="390" y="675"/>
                  </a:lnTo>
                  <a:lnTo>
                    <a:pt x="404" y="710"/>
                  </a:lnTo>
                  <a:lnTo>
                    <a:pt x="466" y="738"/>
                  </a:lnTo>
                  <a:lnTo>
                    <a:pt x="487" y="689"/>
                  </a:lnTo>
                  <a:lnTo>
                    <a:pt x="501" y="668"/>
                  </a:lnTo>
                  <a:lnTo>
                    <a:pt x="550" y="710"/>
                  </a:lnTo>
                  <a:lnTo>
                    <a:pt x="522" y="738"/>
                  </a:lnTo>
                  <a:lnTo>
                    <a:pt x="515" y="738"/>
                  </a:lnTo>
                  <a:lnTo>
                    <a:pt x="431" y="786"/>
                  </a:lnTo>
                  <a:lnTo>
                    <a:pt x="390" y="800"/>
                  </a:lnTo>
                  <a:lnTo>
                    <a:pt x="334" y="835"/>
                  </a:lnTo>
                  <a:lnTo>
                    <a:pt x="271" y="807"/>
                  </a:lnTo>
                  <a:lnTo>
                    <a:pt x="250" y="807"/>
                  </a:lnTo>
                  <a:lnTo>
                    <a:pt x="250" y="842"/>
                  </a:lnTo>
                  <a:lnTo>
                    <a:pt x="209" y="946"/>
                  </a:lnTo>
                  <a:lnTo>
                    <a:pt x="174" y="953"/>
                  </a:lnTo>
                  <a:lnTo>
                    <a:pt x="111" y="981"/>
                  </a:lnTo>
                  <a:lnTo>
                    <a:pt x="56" y="1037"/>
                  </a:lnTo>
                  <a:lnTo>
                    <a:pt x="42" y="1079"/>
                  </a:lnTo>
                  <a:lnTo>
                    <a:pt x="62" y="1162"/>
                  </a:lnTo>
                  <a:lnTo>
                    <a:pt x="56" y="1183"/>
                  </a:lnTo>
                  <a:lnTo>
                    <a:pt x="77" y="1231"/>
                  </a:lnTo>
                  <a:lnTo>
                    <a:pt x="104" y="1204"/>
                  </a:lnTo>
                  <a:lnTo>
                    <a:pt x="153" y="1231"/>
                  </a:lnTo>
                  <a:lnTo>
                    <a:pt x="132" y="1308"/>
                  </a:lnTo>
                  <a:lnTo>
                    <a:pt x="125" y="1315"/>
                  </a:lnTo>
                  <a:lnTo>
                    <a:pt x="97" y="1398"/>
                  </a:lnTo>
                  <a:lnTo>
                    <a:pt x="97" y="1475"/>
                  </a:lnTo>
                  <a:lnTo>
                    <a:pt x="69" y="1558"/>
                  </a:lnTo>
                  <a:lnTo>
                    <a:pt x="97" y="1565"/>
                  </a:lnTo>
                  <a:lnTo>
                    <a:pt x="111" y="1593"/>
                  </a:lnTo>
                  <a:lnTo>
                    <a:pt x="111" y="162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3" name="Freeform 72"/>
            <p:cNvSpPr>
              <a:spLocks noChangeArrowheads="1"/>
            </p:cNvSpPr>
            <p:nvPr/>
          </p:nvSpPr>
          <p:spPr bwMode="auto">
            <a:xfrm>
              <a:off x="17282528" y="5742287"/>
              <a:ext cx="1410427" cy="1317311"/>
            </a:xfrm>
            <a:custGeom>
              <a:avLst/>
              <a:gdLst>
                <a:gd name="T0" fmla="*/ 2552 w 3005"/>
                <a:gd name="T1" fmla="*/ 1085 h 2804"/>
                <a:gd name="T2" fmla="*/ 2462 w 3005"/>
                <a:gd name="T3" fmla="*/ 890 h 2804"/>
                <a:gd name="T4" fmla="*/ 2308 w 3005"/>
                <a:gd name="T5" fmla="*/ 751 h 2804"/>
                <a:gd name="T6" fmla="*/ 2295 w 3005"/>
                <a:gd name="T7" fmla="*/ 793 h 2804"/>
                <a:gd name="T8" fmla="*/ 2065 w 3005"/>
                <a:gd name="T9" fmla="*/ 689 h 2804"/>
                <a:gd name="T10" fmla="*/ 1508 w 3005"/>
                <a:gd name="T11" fmla="*/ 264 h 2804"/>
                <a:gd name="T12" fmla="*/ 1084 w 3005"/>
                <a:gd name="T13" fmla="*/ 0 h 2804"/>
                <a:gd name="T14" fmla="*/ 1063 w 3005"/>
                <a:gd name="T15" fmla="*/ 167 h 2804"/>
                <a:gd name="T16" fmla="*/ 1001 w 3005"/>
                <a:gd name="T17" fmla="*/ 258 h 2804"/>
                <a:gd name="T18" fmla="*/ 855 w 3005"/>
                <a:gd name="T19" fmla="*/ 306 h 2804"/>
                <a:gd name="T20" fmla="*/ 813 w 3005"/>
                <a:gd name="T21" fmla="*/ 230 h 2804"/>
                <a:gd name="T22" fmla="*/ 737 w 3005"/>
                <a:gd name="T23" fmla="*/ 230 h 2804"/>
                <a:gd name="T24" fmla="*/ 716 w 3005"/>
                <a:gd name="T25" fmla="*/ 160 h 2804"/>
                <a:gd name="T26" fmla="*/ 577 w 3005"/>
                <a:gd name="T27" fmla="*/ 139 h 2804"/>
                <a:gd name="T28" fmla="*/ 529 w 3005"/>
                <a:gd name="T29" fmla="*/ 83 h 2804"/>
                <a:gd name="T30" fmla="*/ 424 w 3005"/>
                <a:gd name="T31" fmla="*/ 42 h 2804"/>
                <a:gd name="T32" fmla="*/ 292 w 3005"/>
                <a:gd name="T33" fmla="*/ 83 h 2804"/>
                <a:gd name="T34" fmla="*/ 216 w 3005"/>
                <a:gd name="T35" fmla="*/ 132 h 2804"/>
                <a:gd name="T36" fmla="*/ 104 w 3005"/>
                <a:gd name="T37" fmla="*/ 139 h 2804"/>
                <a:gd name="T38" fmla="*/ 90 w 3005"/>
                <a:gd name="T39" fmla="*/ 299 h 2804"/>
                <a:gd name="T40" fmla="*/ 21 w 3005"/>
                <a:gd name="T41" fmla="*/ 473 h 2804"/>
                <a:gd name="T42" fmla="*/ 202 w 3005"/>
                <a:gd name="T43" fmla="*/ 466 h 2804"/>
                <a:gd name="T44" fmla="*/ 389 w 3005"/>
                <a:gd name="T45" fmla="*/ 494 h 2804"/>
                <a:gd name="T46" fmla="*/ 396 w 3005"/>
                <a:gd name="T47" fmla="*/ 633 h 2804"/>
                <a:gd name="T48" fmla="*/ 320 w 3005"/>
                <a:gd name="T49" fmla="*/ 633 h 2804"/>
                <a:gd name="T50" fmla="*/ 153 w 3005"/>
                <a:gd name="T51" fmla="*/ 723 h 2804"/>
                <a:gd name="T52" fmla="*/ 327 w 3005"/>
                <a:gd name="T53" fmla="*/ 849 h 2804"/>
                <a:gd name="T54" fmla="*/ 424 w 3005"/>
                <a:gd name="T55" fmla="*/ 793 h 2804"/>
                <a:gd name="T56" fmla="*/ 417 w 3005"/>
                <a:gd name="T57" fmla="*/ 918 h 2804"/>
                <a:gd name="T58" fmla="*/ 452 w 3005"/>
                <a:gd name="T59" fmla="*/ 953 h 2804"/>
                <a:gd name="T60" fmla="*/ 549 w 3005"/>
                <a:gd name="T61" fmla="*/ 953 h 2804"/>
                <a:gd name="T62" fmla="*/ 675 w 3005"/>
                <a:gd name="T63" fmla="*/ 988 h 2804"/>
                <a:gd name="T64" fmla="*/ 868 w 3005"/>
                <a:gd name="T65" fmla="*/ 1211 h 2804"/>
                <a:gd name="T66" fmla="*/ 1035 w 3005"/>
                <a:gd name="T67" fmla="*/ 1127 h 2804"/>
                <a:gd name="T68" fmla="*/ 1119 w 3005"/>
                <a:gd name="T69" fmla="*/ 1169 h 2804"/>
                <a:gd name="T70" fmla="*/ 1084 w 3005"/>
                <a:gd name="T71" fmla="*/ 1280 h 2804"/>
                <a:gd name="T72" fmla="*/ 1133 w 3005"/>
                <a:gd name="T73" fmla="*/ 1377 h 2804"/>
                <a:gd name="T74" fmla="*/ 1202 w 3005"/>
                <a:gd name="T75" fmla="*/ 1538 h 2804"/>
                <a:gd name="T76" fmla="*/ 1272 w 3005"/>
                <a:gd name="T77" fmla="*/ 1656 h 2804"/>
                <a:gd name="T78" fmla="*/ 1265 w 3005"/>
                <a:gd name="T79" fmla="*/ 1851 h 2804"/>
                <a:gd name="T80" fmla="*/ 1328 w 3005"/>
                <a:gd name="T81" fmla="*/ 2031 h 2804"/>
                <a:gd name="T82" fmla="*/ 1314 w 3005"/>
                <a:gd name="T83" fmla="*/ 2205 h 2804"/>
                <a:gd name="T84" fmla="*/ 1460 w 3005"/>
                <a:gd name="T85" fmla="*/ 2282 h 2804"/>
                <a:gd name="T86" fmla="*/ 1495 w 3005"/>
                <a:gd name="T87" fmla="*/ 2344 h 2804"/>
                <a:gd name="T88" fmla="*/ 1578 w 3005"/>
                <a:gd name="T89" fmla="*/ 2303 h 2804"/>
                <a:gd name="T90" fmla="*/ 1759 w 3005"/>
                <a:gd name="T91" fmla="*/ 2497 h 2804"/>
                <a:gd name="T92" fmla="*/ 1926 w 3005"/>
                <a:gd name="T93" fmla="*/ 2532 h 2804"/>
                <a:gd name="T94" fmla="*/ 1884 w 3005"/>
                <a:gd name="T95" fmla="*/ 2643 h 2804"/>
                <a:gd name="T96" fmla="*/ 1801 w 3005"/>
                <a:gd name="T97" fmla="*/ 2706 h 2804"/>
                <a:gd name="T98" fmla="*/ 2037 w 3005"/>
                <a:gd name="T99" fmla="*/ 2762 h 2804"/>
                <a:gd name="T100" fmla="*/ 2211 w 3005"/>
                <a:gd name="T101" fmla="*/ 2776 h 2804"/>
                <a:gd name="T102" fmla="*/ 2322 w 3005"/>
                <a:gd name="T103" fmla="*/ 2623 h 2804"/>
                <a:gd name="T104" fmla="*/ 2510 w 3005"/>
                <a:gd name="T105" fmla="*/ 2532 h 2804"/>
                <a:gd name="T106" fmla="*/ 2649 w 3005"/>
                <a:gd name="T107" fmla="*/ 2525 h 2804"/>
                <a:gd name="T108" fmla="*/ 2747 w 3005"/>
                <a:gd name="T109" fmla="*/ 2435 h 2804"/>
                <a:gd name="T110" fmla="*/ 2962 w 3005"/>
                <a:gd name="T111" fmla="*/ 2365 h 2804"/>
                <a:gd name="T112" fmla="*/ 2948 w 3005"/>
                <a:gd name="T113" fmla="*/ 2212 h 2804"/>
                <a:gd name="T114" fmla="*/ 2886 w 3005"/>
                <a:gd name="T115" fmla="*/ 1948 h 2804"/>
                <a:gd name="T116" fmla="*/ 2775 w 3005"/>
                <a:gd name="T117" fmla="*/ 1614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5" h="2804">
                  <a:moveTo>
                    <a:pt x="2719" y="1475"/>
                  </a:moveTo>
                  <a:lnTo>
                    <a:pt x="2705" y="1447"/>
                  </a:lnTo>
                  <a:lnTo>
                    <a:pt x="2649" y="1357"/>
                  </a:lnTo>
                  <a:lnTo>
                    <a:pt x="2615" y="1231"/>
                  </a:lnTo>
                  <a:lnTo>
                    <a:pt x="2552" y="1085"/>
                  </a:lnTo>
                  <a:lnTo>
                    <a:pt x="2517" y="1016"/>
                  </a:lnTo>
                  <a:lnTo>
                    <a:pt x="2517" y="988"/>
                  </a:lnTo>
                  <a:lnTo>
                    <a:pt x="2524" y="918"/>
                  </a:lnTo>
                  <a:lnTo>
                    <a:pt x="2503" y="898"/>
                  </a:lnTo>
                  <a:lnTo>
                    <a:pt x="2462" y="890"/>
                  </a:lnTo>
                  <a:lnTo>
                    <a:pt x="2427" y="849"/>
                  </a:lnTo>
                  <a:lnTo>
                    <a:pt x="2441" y="856"/>
                  </a:lnTo>
                  <a:lnTo>
                    <a:pt x="2406" y="800"/>
                  </a:lnTo>
                  <a:lnTo>
                    <a:pt x="2329" y="751"/>
                  </a:lnTo>
                  <a:lnTo>
                    <a:pt x="2308" y="751"/>
                  </a:lnTo>
                  <a:lnTo>
                    <a:pt x="2322" y="751"/>
                  </a:lnTo>
                  <a:lnTo>
                    <a:pt x="2322" y="772"/>
                  </a:lnTo>
                  <a:lnTo>
                    <a:pt x="2315" y="758"/>
                  </a:lnTo>
                  <a:lnTo>
                    <a:pt x="2322" y="772"/>
                  </a:lnTo>
                  <a:lnTo>
                    <a:pt x="2295" y="793"/>
                  </a:lnTo>
                  <a:lnTo>
                    <a:pt x="2190" y="765"/>
                  </a:lnTo>
                  <a:lnTo>
                    <a:pt x="2128" y="723"/>
                  </a:lnTo>
                  <a:lnTo>
                    <a:pt x="2135" y="703"/>
                  </a:lnTo>
                  <a:lnTo>
                    <a:pt x="2121" y="723"/>
                  </a:lnTo>
                  <a:lnTo>
                    <a:pt x="2065" y="689"/>
                  </a:lnTo>
                  <a:lnTo>
                    <a:pt x="1995" y="640"/>
                  </a:lnTo>
                  <a:lnTo>
                    <a:pt x="1787" y="473"/>
                  </a:lnTo>
                  <a:lnTo>
                    <a:pt x="1717" y="431"/>
                  </a:lnTo>
                  <a:lnTo>
                    <a:pt x="1578" y="306"/>
                  </a:lnTo>
                  <a:lnTo>
                    <a:pt x="1508" y="264"/>
                  </a:lnTo>
                  <a:lnTo>
                    <a:pt x="1432" y="195"/>
                  </a:lnTo>
                  <a:lnTo>
                    <a:pt x="1335" y="104"/>
                  </a:lnTo>
                  <a:lnTo>
                    <a:pt x="1161" y="7"/>
                  </a:lnTo>
                  <a:lnTo>
                    <a:pt x="1140" y="7"/>
                  </a:lnTo>
                  <a:lnTo>
                    <a:pt x="1084" y="0"/>
                  </a:lnTo>
                  <a:lnTo>
                    <a:pt x="1077" y="35"/>
                  </a:lnTo>
                  <a:lnTo>
                    <a:pt x="1070" y="63"/>
                  </a:lnTo>
                  <a:lnTo>
                    <a:pt x="1049" y="83"/>
                  </a:lnTo>
                  <a:lnTo>
                    <a:pt x="1049" y="118"/>
                  </a:lnTo>
                  <a:lnTo>
                    <a:pt x="1063" y="167"/>
                  </a:lnTo>
                  <a:lnTo>
                    <a:pt x="1035" y="195"/>
                  </a:lnTo>
                  <a:lnTo>
                    <a:pt x="1063" y="209"/>
                  </a:lnTo>
                  <a:lnTo>
                    <a:pt x="1049" y="216"/>
                  </a:lnTo>
                  <a:lnTo>
                    <a:pt x="1035" y="237"/>
                  </a:lnTo>
                  <a:lnTo>
                    <a:pt x="1001" y="258"/>
                  </a:lnTo>
                  <a:lnTo>
                    <a:pt x="973" y="258"/>
                  </a:lnTo>
                  <a:lnTo>
                    <a:pt x="973" y="313"/>
                  </a:lnTo>
                  <a:lnTo>
                    <a:pt x="903" y="313"/>
                  </a:lnTo>
                  <a:lnTo>
                    <a:pt x="868" y="313"/>
                  </a:lnTo>
                  <a:lnTo>
                    <a:pt x="855" y="306"/>
                  </a:lnTo>
                  <a:lnTo>
                    <a:pt x="868" y="271"/>
                  </a:lnTo>
                  <a:lnTo>
                    <a:pt x="855" y="271"/>
                  </a:lnTo>
                  <a:lnTo>
                    <a:pt x="841" y="271"/>
                  </a:lnTo>
                  <a:lnTo>
                    <a:pt x="841" y="230"/>
                  </a:lnTo>
                  <a:lnTo>
                    <a:pt x="813" y="230"/>
                  </a:lnTo>
                  <a:lnTo>
                    <a:pt x="813" y="174"/>
                  </a:lnTo>
                  <a:lnTo>
                    <a:pt x="786" y="181"/>
                  </a:lnTo>
                  <a:lnTo>
                    <a:pt x="772" y="216"/>
                  </a:lnTo>
                  <a:lnTo>
                    <a:pt x="751" y="230"/>
                  </a:lnTo>
                  <a:lnTo>
                    <a:pt x="737" y="230"/>
                  </a:lnTo>
                  <a:lnTo>
                    <a:pt x="723" y="216"/>
                  </a:lnTo>
                  <a:lnTo>
                    <a:pt x="716" y="202"/>
                  </a:lnTo>
                  <a:lnTo>
                    <a:pt x="723" y="195"/>
                  </a:lnTo>
                  <a:lnTo>
                    <a:pt x="723" y="160"/>
                  </a:lnTo>
                  <a:lnTo>
                    <a:pt x="716" y="160"/>
                  </a:lnTo>
                  <a:lnTo>
                    <a:pt x="654" y="111"/>
                  </a:lnTo>
                  <a:lnTo>
                    <a:pt x="647" y="160"/>
                  </a:lnTo>
                  <a:lnTo>
                    <a:pt x="619" y="160"/>
                  </a:lnTo>
                  <a:lnTo>
                    <a:pt x="584" y="160"/>
                  </a:lnTo>
                  <a:lnTo>
                    <a:pt x="577" y="139"/>
                  </a:lnTo>
                  <a:lnTo>
                    <a:pt x="529" y="160"/>
                  </a:lnTo>
                  <a:lnTo>
                    <a:pt x="508" y="174"/>
                  </a:lnTo>
                  <a:lnTo>
                    <a:pt x="487" y="146"/>
                  </a:lnTo>
                  <a:lnTo>
                    <a:pt x="515" y="139"/>
                  </a:lnTo>
                  <a:lnTo>
                    <a:pt x="529" y="83"/>
                  </a:lnTo>
                  <a:lnTo>
                    <a:pt x="515" y="35"/>
                  </a:lnTo>
                  <a:lnTo>
                    <a:pt x="508" y="14"/>
                  </a:lnTo>
                  <a:lnTo>
                    <a:pt x="487" y="14"/>
                  </a:lnTo>
                  <a:lnTo>
                    <a:pt x="459" y="14"/>
                  </a:lnTo>
                  <a:lnTo>
                    <a:pt x="424" y="42"/>
                  </a:lnTo>
                  <a:lnTo>
                    <a:pt x="417" y="35"/>
                  </a:lnTo>
                  <a:lnTo>
                    <a:pt x="383" y="14"/>
                  </a:lnTo>
                  <a:lnTo>
                    <a:pt x="362" y="49"/>
                  </a:lnTo>
                  <a:lnTo>
                    <a:pt x="327" y="83"/>
                  </a:lnTo>
                  <a:lnTo>
                    <a:pt x="292" y="83"/>
                  </a:lnTo>
                  <a:lnTo>
                    <a:pt x="264" y="104"/>
                  </a:lnTo>
                  <a:lnTo>
                    <a:pt x="264" y="118"/>
                  </a:lnTo>
                  <a:lnTo>
                    <a:pt x="229" y="111"/>
                  </a:lnTo>
                  <a:lnTo>
                    <a:pt x="216" y="111"/>
                  </a:lnTo>
                  <a:lnTo>
                    <a:pt x="216" y="132"/>
                  </a:lnTo>
                  <a:lnTo>
                    <a:pt x="181" y="118"/>
                  </a:lnTo>
                  <a:lnTo>
                    <a:pt x="167" y="111"/>
                  </a:lnTo>
                  <a:lnTo>
                    <a:pt x="125" y="98"/>
                  </a:lnTo>
                  <a:lnTo>
                    <a:pt x="118" y="98"/>
                  </a:lnTo>
                  <a:lnTo>
                    <a:pt x="104" y="139"/>
                  </a:lnTo>
                  <a:lnTo>
                    <a:pt x="125" y="160"/>
                  </a:lnTo>
                  <a:lnTo>
                    <a:pt x="104" y="202"/>
                  </a:lnTo>
                  <a:lnTo>
                    <a:pt x="83" y="237"/>
                  </a:lnTo>
                  <a:lnTo>
                    <a:pt x="70" y="264"/>
                  </a:lnTo>
                  <a:lnTo>
                    <a:pt x="90" y="299"/>
                  </a:lnTo>
                  <a:lnTo>
                    <a:pt x="35" y="341"/>
                  </a:lnTo>
                  <a:lnTo>
                    <a:pt x="35" y="376"/>
                  </a:lnTo>
                  <a:lnTo>
                    <a:pt x="7" y="397"/>
                  </a:lnTo>
                  <a:lnTo>
                    <a:pt x="0" y="445"/>
                  </a:lnTo>
                  <a:lnTo>
                    <a:pt x="21" y="473"/>
                  </a:lnTo>
                  <a:lnTo>
                    <a:pt x="70" y="473"/>
                  </a:lnTo>
                  <a:lnTo>
                    <a:pt x="118" y="459"/>
                  </a:lnTo>
                  <a:lnTo>
                    <a:pt x="160" y="522"/>
                  </a:lnTo>
                  <a:lnTo>
                    <a:pt x="167" y="494"/>
                  </a:lnTo>
                  <a:lnTo>
                    <a:pt x="202" y="466"/>
                  </a:lnTo>
                  <a:lnTo>
                    <a:pt x="264" y="473"/>
                  </a:lnTo>
                  <a:lnTo>
                    <a:pt x="264" y="459"/>
                  </a:lnTo>
                  <a:lnTo>
                    <a:pt x="313" y="445"/>
                  </a:lnTo>
                  <a:lnTo>
                    <a:pt x="348" y="466"/>
                  </a:lnTo>
                  <a:lnTo>
                    <a:pt x="389" y="494"/>
                  </a:lnTo>
                  <a:lnTo>
                    <a:pt x="396" y="508"/>
                  </a:lnTo>
                  <a:lnTo>
                    <a:pt x="459" y="571"/>
                  </a:lnTo>
                  <a:lnTo>
                    <a:pt x="424" y="577"/>
                  </a:lnTo>
                  <a:lnTo>
                    <a:pt x="396" y="571"/>
                  </a:lnTo>
                  <a:lnTo>
                    <a:pt x="396" y="633"/>
                  </a:lnTo>
                  <a:lnTo>
                    <a:pt x="362" y="633"/>
                  </a:lnTo>
                  <a:lnTo>
                    <a:pt x="362" y="591"/>
                  </a:lnTo>
                  <a:lnTo>
                    <a:pt x="355" y="529"/>
                  </a:lnTo>
                  <a:lnTo>
                    <a:pt x="348" y="591"/>
                  </a:lnTo>
                  <a:lnTo>
                    <a:pt x="320" y="633"/>
                  </a:lnTo>
                  <a:lnTo>
                    <a:pt x="250" y="626"/>
                  </a:lnTo>
                  <a:lnTo>
                    <a:pt x="250" y="668"/>
                  </a:lnTo>
                  <a:lnTo>
                    <a:pt x="195" y="703"/>
                  </a:lnTo>
                  <a:lnTo>
                    <a:pt x="167" y="717"/>
                  </a:lnTo>
                  <a:lnTo>
                    <a:pt x="153" y="723"/>
                  </a:lnTo>
                  <a:lnTo>
                    <a:pt x="195" y="786"/>
                  </a:lnTo>
                  <a:lnTo>
                    <a:pt x="216" y="828"/>
                  </a:lnTo>
                  <a:lnTo>
                    <a:pt x="264" y="828"/>
                  </a:lnTo>
                  <a:lnTo>
                    <a:pt x="334" y="828"/>
                  </a:lnTo>
                  <a:lnTo>
                    <a:pt x="327" y="849"/>
                  </a:lnTo>
                  <a:lnTo>
                    <a:pt x="355" y="828"/>
                  </a:lnTo>
                  <a:lnTo>
                    <a:pt x="362" y="800"/>
                  </a:lnTo>
                  <a:lnTo>
                    <a:pt x="383" y="807"/>
                  </a:lnTo>
                  <a:lnTo>
                    <a:pt x="396" y="786"/>
                  </a:lnTo>
                  <a:lnTo>
                    <a:pt x="424" y="793"/>
                  </a:lnTo>
                  <a:lnTo>
                    <a:pt x="431" y="772"/>
                  </a:lnTo>
                  <a:lnTo>
                    <a:pt x="459" y="786"/>
                  </a:lnTo>
                  <a:lnTo>
                    <a:pt x="445" y="800"/>
                  </a:lnTo>
                  <a:lnTo>
                    <a:pt x="459" y="849"/>
                  </a:lnTo>
                  <a:lnTo>
                    <a:pt x="417" y="918"/>
                  </a:lnTo>
                  <a:lnTo>
                    <a:pt x="376" y="904"/>
                  </a:lnTo>
                  <a:lnTo>
                    <a:pt x="362" y="932"/>
                  </a:lnTo>
                  <a:lnTo>
                    <a:pt x="389" y="967"/>
                  </a:lnTo>
                  <a:lnTo>
                    <a:pt x="424" y="981"/>
                  </a:lnTo>
                  <a:lnTo>
                    <a:pt x="452" y="953"/>
                  </a:lnTo>
                  <a:lnTo>
                    <a:pt x="487" y="981"/>
                  </a:lnTo>
                  <a:lnTo>
                    <a:pt x="480" y="1002"/>
                  </a:lnTo>
                  <a:lnTo>
                    <a:pt x="508" y="1002"/>
                  </a:lnTo>
                  <a:lnTo>
                    <a:pt x="543" y="946"/>
                  </a:lnTo>
                  <a:lnTo>
                    <a:pt x="549" y="953"/>
                  </a:lnTo>
                  <a:lnTo>
                    <a:pt x="556" y="946"/>
                  </a:lnTo>
                  <a:lnTo>
                    <a:pt x="605" y="995"/>
                  </a:lnTo>
                  <a:lnTo>
                    <a:pt x="626" y="995"/>
                  </a:lnTo>
                  <a:lnTo>
                    <a:pt x="640" y="967"/>
                  </a:lnTo>
                  <a:lnTo>
                    <a:pt x="675" y="988"/>
                  </a:lnTo>
                  <a:lnTo>
                    <a:pt x="710" y="1023"/>
                  </a:lnTo>
                  <a:lnTo>
                    <a:pt x="744" y="1078"/>
                  </a:lnTo>
                  <a:lnTo>
                    <a:pt x="806" y="1148"/>
                  </a:lnTo>
                  <a:lnTo>
                    <a:pt x="875" y="1197"/>
                  </a:lnTo>
                  <a:lnTo>
                    <a:pt x="868" y="1211"/>
                  </a:lnTo>
                  <a:lnTo>
                    <a:pt x="910" y="1169"/>
                  </a:lnTo>
                  <a:lnTo>
                    <a:pt x="966" y="1169"/>
                  </a:lnTo>
                  <a:lnTo>
                    <a:pt x="1007" y="1190"/>
                  </a:lnTo>
                  <a:lnTo>
                    <a:pt x="1022" y="1148"/>
                  </a:lnTo>
                  <a:lnTo>
                    <a:pt x="1035" y="1127"/>
                  </a:lnTo>
                  <a:lnTo>
                    <a:pt x="1049" y="1099"/>
                  </a:lnTo>
                  <a:lnTo>
                    <a:pt x="1105" y="1113"/>
                  </a:lnTo>
                  <a:lnTo>
                    <a:pt x="1119" y="1134"/>
                  </a:lnTo>
                  <a:lnTo>
                    <a:pt x="1105" y="1148"/>
                  </a:lnTo>
                  <a:lnTo>
                    <a:pt x="1119" y="1169"/>
                  </a:lnTo>
                  <a:lnTo>
                    <a:pt x="1105" y="1169"/>
                  </a:lnTo>
                  <a:lnTo>
                    <a:pt x="1133" y="1211"/>
                  </a:lnTo>
                  <a:lnTo>
                    <a:pt x="1112" y="1245"/>
                  </a:lnTo>
                  <a:lnTo>
                    <a:pt x="1077" y="1266"/>
                  </a:lnTo>
                  <a:lnTo>
                    <a:pt x="1084" y="1280"/>
                  </a:lnTo>
                  <a:lnTo>
                    <a:pt x="1077" y="1287"/>
                  </a:lnTo>
                  <a:lnTo>
                    <a:pt x="1098" y="1322"/>
                  </a:lnTo>
                  <a:lnTo>
                    <a:pt x="1112" y="1329"/>
                  </a:lnTo>
                  <a:lnTo>
                    <a:pt x="1119" y="1357"/>
                  </a:lnTo>
                  <a:lnTo>
                    <a:pt x="1133" y="1377"/>
                  </a:lnTo>
                  <a:lnTo>
                    <a:pt x="1147" y="1391"/>
                  </a:lnTo>
                  <a:lnTo>
                    <a:pt x="1168" y="1489"/>
                  </a:lnTo>
                  <a:lnTo>
                    <a:pt x="1147" y="1510"/>
                  </a:lnTo>
                  <a:lnTo>
                    <a:pt x="1168" y="1538"/>
                  </a:lnTo>
                  <a:lnTo>
                    <a:pt x="1202" y="1538"/>
                  </a:lnTo>
                  <a:lnTo>
                    <a:pt x="1216" y="1551"/>
                  </a:lnTo>
                  <a:lnTo>
                    <a:pt x="1202" y="1579"/>
                  </a:lnTo>
                  <a:lnTo>
                    <a:pt x="1216" y="1649"/>
                  </a:lnTo>
                  <a:lnTo>
                    <a:pt x="1265" y="1670"/>
                  </a:lnTo>
                  <a:lnTo>
                    <a:pt x="1272" y="1656"/>
                  </a:lnTo>
                  <a:lnTo>
                    <a:pt x="1272" y="1739"/>
                  </a:lnTo>
                  <a:lnTo>
                    <a:pt x="1251" y="1781"/>
                  </a:lnTo>
                  <a:lnTo>
                    <a:pt x="1209" y="1809"/>
                  </a:lnTo>
                  <a:lnTo>
                    <a:pt x="1237" y="1857"/>
                  </a:lnTo>
                  <a:lnTo>
                    <a:pt x="1265" y="1851"/>
                  </a:lnTo>
                  <a:lnTo>
                    <a:pt x="1300" y="1857"/>
                  </a:lnTo>
                  <a:lnTo>
                    <a:pt x="1314" y="1920"/>
                  </a:lnTo>
                  <a:lnTo>
                    <a:pt x="1328" y="1913"/>
                  </a:lnTo>
                  <a:lnTo>
                    <a:pt x="1307" y="1997"/>
                  </a:lnTo>
                  <a:lnTo>
                    <a:pt x="1328" y="2031"/>
                  </a:lnTo>
                  <a:lnTo>
                    <a:pt x="1335" y="2080"/>
                  </a:lnTo>
                  <a:lnTo>
                    <a:pt x="1328" y="2073"/>
                  </a:lnTo>
                  <a:lnTo>
                    <a:pt x="1307" y="2101"/>
                  </a:lnTo>
                  <a:lnTo>
                    <a:pt x="1335" y="2170"/>
                  </a:lnTo>
                  <a:lnTo>
                    <a:pt x="1314" y="2205"/>
                  </a:lnTo>
                  <a:lnTo>
                    <a:pt x="1362" y="2226"/>
                  </a:lnTo>
                  <a:lnTo>
                    <a:pt x="1404" y="2247"/>
                  </a:lnTo>
                  <a:lnTo>
                    <a:pt x="1404" y="2261"/>
                  </a:lnTo>
                  <a:lnTo>
                    <a:pt x="1404" y="2275"/>
                  </a:lnTo>
                  <a:lnTo>
                    <a:pt x="1460" y="2282"/>
                  </a:lnTo>
                  <a:lnTo>
                    <a:pt x="1439" y="2358"/>
                  </a:lnTo>
                  <a:lnTo>
                    <a:pt x="1446" y="2407"/>
                  </a:lnTo>
                  <a:lnTo>
                    <a:pt x="1460" y="2407"/>
                  </a:lnTo>
                  <a:lnTo>
                    <a:pt x="1474" y="2407"/>
                  </a:lnTo>
                  <a:lnTo>
                    <a:pt x="1495" y="2344"/>
                  </a:lnTo>
                  <a:lnTo>
                    <a:pt x="1474" y="2344"/>
                  </a:lnTo>
                  <a:lnTo>
                    <a:pt x="1501" y="2310"/>
                  </a:lnTo>
                  <a:lnTo>
                    <a:pt x="1508" y="2337"/>
                  </a:lnTo>
                  <a:lnTo>
                    <a:pt x="1557" y="2330"/>
                  </a:lnTo>
                  <a:lnTo>
                    <a:pt x="1578" y="2303"/>
                  </a:lnTo>
                  <a:lnTo>
                    <a:pt x="1627" y="2344"/>
                  </a:lnTo>
                  <a:lnTo>
                    <a:pt x="1634" y="2337"/>
                  </a:lnTo>
                  <a:lnTo>
                    <a:pt x="1641" y="2358"/>
                  </a:lnTo>
                  <a:lnTo>
                    <a:pt x="1675" y="2372"/>
                  </a:lnTo>
                  <a:lnTo>
                    <a:pt x="1759" y="2497"/>
                  </a:lnTo>
                  <a:lnTo>
                    <a:pt x="1794" y="2476"/>
                  </a:lnTo>
                  <a:lnTo>
                    <a:pt x="1808" y="2476"/>
                  </a:lnTo>
                  <a:lnTo>
                    <a:pt x="1856" y="2463"/>
                  </a:lnTo>
                  <a:lnTo>
                    <a:pt x="1884" y="2414"/>
                  </a:lnTo>
                  <a:lnTo>
                    <a:pt x="1926" y="2532"/>
                  </a:lnTo>
                  <a:lnTo>
                    <a:pt x="1926" y="2546"/>
                  </a:lnTo>
                  <a:lnTo>
                    <a:pt x="1905" y="2574"/>
                  </a:lnTo>
                  <a:lnTo>
                    <a:pt x="1919" y="2588"/>
                  </a:lnTo>
                  <a:lnTo>
                    <a:pt x="1905" y="2588"/>
                  </a:lnTo>
                  <a:lnTo>
                    <a:pt x="1884" y="2643"/>
                  </a:lnTo>
                  <a:lnTo>
                    <a:pt x="1884" y="2630"/>
                  </a:lnTo>
                  <a:lnTo>
                    <a:pt x="1863" y="2630"/>
                  </a:lnTo>
                  <a:lnTo>
                    <a:pt x="1808" y="2643"/>
                  </a:lnTo>
                  <a:lnTo>
                    <a:pt x="1822" y="2664"/>
                  </a:lnTo>
                  <a:lnTo>
                    <a:pt x="1801" y="2706"/>
                  </a:lnTo>
                  <a:lnTo>
                    <a:pt x="1905" y="2734"/>
                  </a:lnTo>
                  <a:lnTo>
                    <a:pt x="1933" y="2692"/>
                  </a:lnTo>
                  <a:lnTo>
                    <a:pt x="1961" y="2692"/>
                  </a:lnTo>
                  <a:lnTo>
                    <a:pt x="1981" y="2720"/>
                  </a:lnTo>
                  <a:lnTo>
                    <a:pt x="2037" y="2762"/>
                  </a:lnTo>
                  <a:lnTo>
                    <a:pt x="2079" y="2797"/>
                  </a:lnTo>
                  <a:lnTo>
                    <a:pt x="2086" y="2790"/>
                  </a:lnTo>
                  <a:lnTo>
                    <a:pt x="2128" y="2803"/>
                  </a:lnTo>
                  <a:lnTo>
                    <a:pt x="2197" y="2762"/>
                  </a:lnTo>
                  <a:lnTo>
                    <a:pt x="2211" y="2776"/>
                  </a:lnTo>
                  <a:lnTo>
                    <a:pt x="2218" y="2720"/>
                  </a:lnTo>
                  <a:lnTo>
                    <a:pt x="2260" y="2706"/>
                  </a:lnTo>
                  <a:lnTo>
                    <a:pt x="2308" y="2699"/>
                  </a:lnTo>
                  <a:lnTo>
                    <a:pt x="2322" y="2664"/>
                  </a:lnTo>
                  <a:lnTo>
                    <a:pt x="2322" y="2623"/>
                  </a:lnTo>
                  <a:lnTo>
                    <a:pt x="2378" y="2546"/>
                  </a:lnTo>
                  <a:lnTo>
                    <a:pt x="2378" y="2525"/>
                  </a:lnTo>
                  <a:lnTo>
                    <a:pt x="2420" y="2560"/>
                  </a:lnTo>
                  <a:lnTo>
                    <a:pt x="2441" y="2560"/>
                  </a:lnTo>
                  <a:lnTo>
                    <a:pt x="2510" y="2532"/>
                  </a:lnTo>
                  <a:lnTo>
                    <a:pt x="2524" y="2532"/>
                  </a:lnTo>
                  <a:lnTo>
                    <a:pt x="2538" y="2560"/>
                  </a:lnTo>
                  <a:lnTo>
                    <a:pt x="2580" y="2546"/>
                  </a:lnTo>
                  <a:lnTo>
                    <a:pt x="2621" y="2525"/>
                  </a:lnTo>
                  <a:lnTo>
                    <a:pt x="2649" y="2525"/>
                  </a:lnTo>
                  <a:lnTo>
                    <a:pt x="2656" y="2491"/>
                  </a:lnTo>
                  <a:lnTo>
                    <a:pt x="2656" y="2456"/>
                  </a:lnTo>
                  <a:lnTo>
                    <a:pt x="2684" y="2442"/>
                  </a:lnTo>
                  <a:lnTo>
                    <a:pt x="2719" y="2442"/>
                  </a:lnTo>
                  <a:lnTo>
                    <a:pt x="2747" y="2435"/>
                  </a:lnTo>
                  <a:lnTo>
                    <a:pt x="2754" y="2435"/>
                  </a:lnTo>
                  <a:lnTo>
                    <a:pt x="2830" y="2400"/>
                  </a:lnTo>
                  <a:lnTo>
                    <a:pt x="2865" y="2379"/>
                  </a:lnTo>
                  <a:lnTo>
                    <a:pt x="2942" y="2365"/>
                  </a:lnTo>
                  <a:lnTo>
                    <a:pt x="2962" y="2365"/>
                  </a:lnTo>
                  <a:lnTo>
                    <a:pt x="3004" y="2358"/>
                  </a:lnTo>
                  <a:lnTo>
                    <a:pt x="2976" y="2282"/>
                  </a:lnTo>
                  <a:lnTo>
                    <a:pt x="2962" y="2226"/>
                  </a:lnTo>
                  <a:lnTo>
                    <a:pt x="2962" y="2233"/>
                  </a:lnTo>
                  <a:lnTo>
                    <a:pt x="2948" y="2212"/>
                  </a:lnTo>
                  <a:lnTo>
                    <a:pt x="2942" y="2205"/>
                  </a:lnTo>
                  <a:lnTo>
                    <a:pt x="2914" y="2101"/>
                  </a:lnTo>
                  <a:lnTo>
                    <a:pt x="2900" y="2003"/>
                  </a:lnTo>
                  <a:lnTo>
                    <a:pt x="2886" y="1976"/>
                  </a:lnTo>
                  <a:lnTo>
                    <a:pt x="2886" y="1948"/>
                  </a:lnTo>
                  <a:lnTo>
                    <a:pt x="2879" y="1899"/>
                  </a:lnTo>
                  <a:lnTo>
                    <a:pt x="2851" y="1844"/>
                  </a:lnTo>
                  <a:lnTo>
                    <a:pt x="2830" y="1767"/>
                  </a:lnTo>
                  <a:lnTo>
                    <a:pt x="2788" y="1684"/>
                  </a:lnTo>
                  <a:lnTo>
                    <a:pt x="2775" y="1614"/>
                  </a:lnTo>
                  <a:lnTo>
                    <a:pt x="2719" y="147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4" name="Freeform 73"/>
            <p:cNvSpPr>
              <a:spLocks noChangeArrowheads="1"/>
            </p:cNvSpPr>
            <p:nvPr/>
          </p:nvSpPr>
          <p:spPr bwMode="auto">
            <a:xfrm>
              <a:off x="17344662" y="5903844"/>
              <a:ext cx="55920" cy="43497"/>
            </a:xfrm>
            <a:custGeom>
              <a:avLst/>
              <a:gdLst>
                <a:gd name="T0" fmla="*/ 0 w 119"/>
                <a:gd name="T1" fmla="*/ 0 h 91"/>
                <a:gd name="T2" fmla="*/ 0 w 119"/>
                <a:gd name="T3" fmla="*/ 28 h 91"/>
                <a:gd name="T4" fmla="*/ 14 w 119"/>
                <a:gd name="T5" fmla="*/ 62 h 91"/>
                <a:gd name="T6" fmla="*/ 35 w 119"/>
                <a:gd name="T7" fmla="*/ 90 h 91"/>
                <a:gd name="T8" fmla="*/ 90 w 119"/>
                <a:gd name="T9" fmla="*/ 56 h 91"/>
                <a:gd name="T10" fmla="*/ 118 w 119"/>
                <a:gd name="T11" fmla="*/ 49 h 91"/>
                <a:gd name="T12" fmla="*/ 84 w 119"/>
                <a:gd name="T13" fmla="*/ 0 h 91"/>
                <a:gd name="T14" fmla="*/ 70 w 119"/>
                <a:gd name="T15" fmla="*/ 14 h 91"/>
                <a:gd name="T16" fmla="*/ 0 w 11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91">
                  <a:moveTo>
                    <a:pt x="0" y="0"/>
                  </a:moveTo>
                  <a:lnTo>
                    <a:pt x="0" y="28"/>
                  </a:lnTo>
                  <a:lnTo>
                    <a:pt x="14" y="62"/>
                  </a:lnTo>
                  <a:lnTo>
                    <a:pt x="35" y="90"/>
                  </a:lnTo>
                  <a:lnTo>
                    <a:pt x="90" y="56"/>
                  </a:lnTo>
                  <a:lnTo>
                    <a:pt x="118" y="49"/>
                  </a:lnTo>
                  <a:lnTo>
                    <a:pt x="84" y="0"/>
                  </a:lnTo>
                  <a:lnTo>
                    <a:pt x="70" y="14"/>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5" name="Freeform 74"/>
            <p:cNvSpPr>
              <a:spLocks noChangeArrowheads="1"/>
            </p:cNvSpPr>
            <p:nvPr/>
          </p:nvSpPr>
          <p:spPr bwMode="auto">
            <a:xfrm>
              <a:off x="15420601" y="5222407"/>
              <a:ext cx="2077322" cy="2172735"/>
            </a:xfrm>
            <a:custGeom>
              <a:avLst/>
              <a:gdLst>
                <a:gd name="T0" fmla="*/ 2247 w 4425"/>
                <a:gd name="T1" fmla="*/ 842 h 4627"/>
                <a:gd name="T2" fmla="*/ 2031 w 4425"/>
                <a:gd name="T3" fmla="*/ 904 h 4627"/>
                <a:gd name="T4" fmla="*/ 1899 w 4425"/>
                <a:gd name="T5" fmla="*/ 793 h 4627"/>
                <a:gd name="T6" fmla="*/ 1579 w 4425"/>
                <a:gd name="T7" fmla="*/ 696 h 4627"/>
                <a:gd name="T8" fmla="*/ 1474 w 4425"/>
                <a:gd name="T9" fmla="*/ 758 h 4627"/>
                <a:gd name="T10" fmla="*/ 1335 w 4425"/>
                <a:gd name="T11" fmla="*/ 564 h 4627"/>
                <a:gd name="T12" fmla="*/ 1099 w 4425"/>
                <a:gd name="T13" fmla="*/ 445 h 4627"/>
                <a:gd name="T14" fmla="*/ 841 w 4425"/>
                <a:gd name="T15" fmla="*/ 348 h 4627"/>
                <a:gd name="T16" fmla="*/ 598 w 4425"/>
                <a:gd name="T17" fmla="*/ 223 h 4627"/>
                <a:gd name="T18" fmla="*/ 466 w 4425"/>
                <a:gd name="T19" fmla="*/ 28 h 4627"/>
                <a:gd name="T20" fmla="*/ 118 w 4425"/>
                <a:gd name="T21" fmla="*/ 188 h 4627"/>
                <a:gd name="T22" fmla="*/ 69 w 4425"/>
                <a:gd name="T23" fmla="*/ 320 h 4627"/>
                <a:gd name="T24" fmla="*/ 278 w 4425"/>
                <a:gd name="T25" fmla="*/ 452 h 4627"/>
                <a:gd name="T26" fmla="*/ 333 w 4425"/>
                <a:gd name="T27" fmla="*/ 584 h 4627"/>
                <a:gd name="T28" fmla="*/ 347 w 4425"/>
                <a:gd name="T29" fmla="*/ 682 h 4627"/>
                <a:gd name="T30" fmla="*/ 487 w 4425"/>
                <a:gd name="T31" fmla="*/ 828 h 4627"/>
                <a:gd name="T32" fmla="*/ 563 w 4425"/>
                <a:gd name="T33" fmla="*/ 904 h 4627"/>
                <a:gd name="T34" fmla="*/ 814 w 4425"/>
                <a:gd name="T35" fmla="*/ 1169 h 4627"/>
                <a:gd name="T36" fmla="*/ 966 w 4425"/>
                <a:gd name="T37" fmla="*/ 1579 h 4627"/>
                <a:gd name="T38" fmla="*/ 1043 w 4425"/>
                <a:gd name="T39" fmla="*/ 2136 h 4627"/>
                <a:gd name="T40" fmla="*/ 1217 w 4425"/>
                <a:gd name="T41" fmla="*/ 2365 h 4627"/>
                <a:gd name="T42" fmla="*/ 1405 w 4425"/>
                <a:gd name="T43" fmla="*/ 2984 h 4627"/>
                <a:gd name="T44" fmla="*/ 1342 w 4425"/>
                <a:gd name="T45" fmla="*/ 3381 h 4627"/>
                <a:gd name="T46" fmla="*/ 1739 w 4425"/>
                <a:gd name="T47" fmla="*/ 3388 h 4627"/>
                <a:gd name="T48" fmla="*/ 1739 w 4425"/>
                <a:gd name="T49" fmla="*/ 3652 h 4627"/>
                <a:gd name="T50" fmla="*/ 2184 w 4425"/>
                <a:gd name="T51" fmla="*/ 3993 h 4627"/>
                <a:gd name="T52" fmla="*/ 2421 w 4425"/>
                <a:gd name="T53" fmla="*/ 4188 h 4627"/>
                <a:gd name="T54" fmla="*/ 2316 w 4425"/>
                <a:gd name="T55" fmla="*/ 4487 h 4627"/>
                <a:gd name="T56" fmla="*/ 2476 w 4425"/>
                <a:gd name="T57" fmla="*/ 4626 h 4627"/>
                <a:gd name="T58" fmla="*/ 2615 w 4425"/>
                <a:gd name="T59" fmla="*/ 4501 h 4627"/>
                <a:gd name="T60" fmla="*/ 2970 w 4425"/>
                <a:gd name="T61" fmla="*/ 4459 h 4627"/>
                <a:gd name="T62" fmla="*/ 3109 w 4425"/>
                <a:gd name="T63" fmla="*/ 4299 h 4627"/>
                <a:gd name="T64" fmla="*/ 3179 w 4425"/>
                <a:gd name="T65" fmla="*/ 4195 h 4627"/>
                <a:gd name="T66" fmla="*/ 3339 w 4425"/>
                <a:gd name="T67" fmla="*/ 4090 h 4627"/>
                <a:gd name="T68" fmla="*/ 3492 w 4425"/>
                <a:gd name="T69" fmla="*/ 4007 h 4627"/>
                <a:gd name="T70" fmla="*/ 3513 w 4425"/>
                <a:gd name="T71" fmla="*/ 3791 h 4627"/>
                <a:gd name="T72" fmla="*/ 3443 w 4425"/>
                <a:gd name="T73" fmla="*/ 3617 h 4627"/>
                <a:gd name="T74" fmla="*/ 3631 w 4425"/>
                <a:gd name="T75" fmla="*/ 3576 h 4627"/>
                <a:gd name="T76" fmla="*/ 3728 w 4425"/>
                <a:gd name="T77" fmla="*/ 3443 h 4627"/>
                <a:gd name="T78" fmla="*/ 3784 w 4425"/>
                <a:gd name="T79" fmla="*/ 3109 h 4627"/>
                <a:gd name="T80" fmla="*/ 3687 w 4425"/>
                <a:gd name="T81" fmla="*/ 2915 h 4627"/>
                <a:gd name="T82" fmla="*/ 3902 w 4425"/>
                <a:gd name="T83" fmla="*/ 2685 h 4627"/>
                <a:gd name="T84" fmla="*/ 4181 w 4425"/>
                <a:gd name="T85" fmla="*/ 2588 h 4627"/>
                <a:gd name="T86" fmla="*/ 4035 w 4425"/>
                <a:gd name="T87" fmla="*/ 2483 h 4627"/>
                <a:gd name="T88" fmla="*/ 3854 w 4425"/>
                <a:gd name="T89" fmla="*/ 2323 h 4627"/>
                <a:gd name="T90" fmla="*/ 4048 w 4425"/>
                <a:gd name="T91" fmla="*/ 2184 h 4627"/>
                <a:gd name="T92" fmla="*/ 4090 w 4425"/>
                <a:gd name="T93" fmla="*/ 1990 h 4627"/>
                <a:gd name="T94" fmla="*/ 4215 w 4425"/>
                <a:gd name="T95" fmla="*/ 1732 h 4627"/>
                <a:gd name="T96" fmla="*/ 4361 w 4425"/>
                <a:gd name="T97" fmla="*/ 1677 h 4627"/>
                <a:gd name="T98" fmla="*/ 4278 w 4425"/>
                <a:gd name="T99" fmla="*/ 1551 h 4627"/>
                <a:gd name="T100" fmla="*/ 4083 w 4425"/>
                <a:gd name="T101" fmla="*/ 1565 h 4627"/>
                <a:gd name="T102" fmla="*/ 3833 w 4425"/>
                <a:gd name="T103" fmla="*/ 1565 h 4627"/>
                <a:gd name="T104" fmla="*/ 3603 w 4425"/>
                <a:gd name="T105" fmla="*/ 1447 h 4627"/>
                <a:gd name="T106" fmla="*/ 3339 w 4425"/>
                <a:gd name="T107" fmla="*/ 1308 h 4627"/>
                <a:gd name="T108" fmla="*/ 3228 w 4425"/>
                <a:gd name="T109" fmla="*/ 1050 h 4627"/>
                <a:gd name="T110" fmla="*/ 3367 w 4425"/>
                <a:gd name="T111" fmla="*/ 856 h 4627"/>
                <a:gd name="T112" fmla="*/ 3248 w 4425"/>
                <a:gd name="T113" fmla="*/ 807 h 4627"/>
                <a:gd name="T114" fmla="*/ 3179 w 4425"/>
                <a:gd name="T115" fmla="*/ 724 h 4627"/>
                <a:gd name="T116" fmla="*/ 3019 w 4425"/>
                <a:gd name="T117" fmla="*/ 696 h 4627"/>
                <a:gd name="T118" fmla="*/ 2866 w 4425"/>
                <a:gd name="T119" fmla="*/ 522 h 4627"/>
                <a:gd name="T120" fmla="*/ 2650 w 4425"/>
                <a:gd name="T121" fmla="*/ 661 h 4627"/>
                <a:gd name="T122" fmla="*/ 2594 w 4425"/>
                <a:gd name="T123" fmla="*/ 814 h 4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25" h="4627">
                  <a:moveTo>
                    <a:pt x="2490" y="821"/>
                  </a:moveTo>
                  <a:lnTo>
                    <a:pt x="2483" y="814"/>
                  </a:lnTo>
                  <a:lnTo>
                    <a:pt x="2379" y="793"/>
                  </a:lnTo>
                  <a:lnTo>
                    <a:pt x="2323" y="828"/>
                  </a:lnTo>
                  <a:lnTo>
                    <a:pt x="2316" y="842"/>
                  </a:lnTo>
                  <a:lnTo>
                    <a:pt x="2247" y="842"/>
                  </a:lnTo>
                  <a:lnTo>
                    <a:pt x="2219" y="828"/>
                  </a:lnTo>
                  <a:lnTo>
                    <a:pt x="2170" y="807"/>
                  </a:lnTo>
                  <a:lnTo>
                    <a:pt x="2191" y="751"/>
                  </a:lnTo>
                  <a:lnTo>
                    <a:pt x="2170" y="730"/>
                  </a:lnTo>
                  <a:lnTo>
                    <a:pt x="2115" y="807"/>
                  </a:lnTo>
                  <a:lnTo>
                    <a:pt x="2031" y="904"/>
                  </a:lnTo>
                  <a:lnTo>
                    <a:pt x="2003" y="904"/>
                  </a:lnTo>
                  <a:lnTo>
                    <a:pt x="2003" y="863"/>
                  </a:lnTo>
                  <a:lnTo>
                    <a:pt x="1968" y="821"/>
                  </a:lnTo>
                  <a:lnTo>
                    <a:pt x="1940" y="821"/>
                  </a:lnTo>
                  <a:lnTo>
                    <a:pt x="1927" y="821"/>
                  </a:lnTo>
                  <a:lnTo>
                    <a:pt x="1899" y="793"/>
                  </a:lnTo>
                  <a:lnTo>
                    <a:pt x="1864" y="786"/>
                  </a:lnTo>
                  <a:lnTo>
                    <a:pt x="1801" y="751"/>
                  </a:lnTo>
                  <a:lnTo>
                    <a:pt x="1767" y="710"/>
                  </a:lnTo>
                  <a:lnTo>
                    <a:pt x="1690" y="696"/>
                  </a:lnTo>
                  <a:lnTo>
                    <a:pt x="1634" y="696"/>
                  </a:lnTo>
                  <a:lnTo>
                    <a:pt x="1579" y="696"/>
                  </a:lnTo>
                  <a:lnTo>
                    <a:pt x="1544" y="724"/>
                  </a:lnTo>
                  <a:lnTo>
                    <a:pt x="1544" y="765"/>
                  </a:lnTo>
                  <a:lnTo>
                    <a:pt x="1544" y="779"/>
                  </a:lnTo>
                  <a:lnTo>
                    <a:pt x="1523" y="779"/>
                  </a:lnTo>
                  <a:lnTo>
                    <a:pt x="1474" y="779"/>
                  </a:lnTo>
                  <a:lnTo>
                    <a:pt x="1474" y="758"/>
                  </a:lnTo>
                  <a:lnTo>
                    <a:pt x="1384" y="696"/>
                  </a:lnTo>
                  <a:lnTo>
                    <a:pt x="1377" y="682"/>
                  </a:lnTo>
                  <a:lnTo>
                    <a:pt x="1377" y="654"/>
                  </a:lnTo>
                  <a:lnTo>
                    <a:pt x="1349" y="626"/>
                  </a:lnTo>
                  <a:lnTo>
                    <a:pt x="1328" y="612"/>
                  </a:lnTo>
                  <a:lnTo>
                    <a:pt x="1335" y="564"/>
                  </a:lnTo>
                  <a:lnTo>
                    <a:pt x="1294" y="536"/>
                  </a:lnTo>
                  <a:lnTo>
                    <a:pt x="1238" y="536"/>
                  </a:lnTo>
                  <a:lnTo>
                    <a:pt x="1203" y="522"/>
                  </a:lnTo>
                  <a:lnTo>
                    <a:pt x="1182" y="494"/>
                  </a:lnTo>
                  <a:lnTo>
                    <a:pt x="1141" y="459"/>
                  </a:lnTo>
                  <a:lnTo>
                    <a:pt x="1099" y="445"/>
                  </a:lnTo>
                  <a:lnTo>
                    <a:pt x="1008" y="403"/>
                  </a:lnTo>
                  <a:lnTo>
                    <a:pt x="939" y="452"/>
                  </a:lnTo>
                  <a:lnTo>
                    <a:pt x="904" y="397"/>
                  </a:lnTo>
                  <a:lnTo>
                    <a:pt x="876" y="369"/>
                  </a:lnTo>
                  <a:lnTo>
                    <a:pt x="848" y="355"/>
                  </a:lnTo>
                  <a:lnTo>
                    <a:pt x="841" y="348"/>
                  </a:lnTo>
                  <a:lnTo>
                    <a:pt x="834" y="334"/>
                  </a:lnTo>
                  <a:lnTo>
                    <a:pt x="786" y="299"/>
                  </a:lnTo>
                  <a:lnTo>
                    <a:pt x="751" y="264"/>
                  </a:lnTo>
                  <a:lnTo>
                    <a:pt x="681" y="271"/>
                  </a:lnTo>
                  <a:lnTo>
                    <a:pt x="647" y="257"/>
                  </a:lnTo>
                  <a:lnTo>
                    <a:pt x="598" y="223"/>
                  </a:lnTo>
                  <a:lnTo>
                    <a:pt x="542" y="195"/>
                  </a:lnTo>
                  <a:lnTo>
                    <a:pt x="493" y="153"/>
                  </a:lnTo>
                  <a:lnTo>
                    <a:pt x="521" y="76"/>
                  </a:lnTo>
                  <a:lnTo>
                    <a:pt x="493" y="63"/>
                  </a:lnTo>
                  <a:lnTo>
                    <a:pt x="466" y="42"/>
                  </a:lnTo>
                  <a:lnTo>
                    <a:pt x="466" y="28"/>
                  </a:lnTo>
                  <a:lnTo>
                    <a:pt x="382" y="0"/>
                  </a:lnTo>
                  <a:lnTo>
                    <a:pt x="347" y="0"/>
                  </a:lnTo>
                  <a:lnTo>
                    <a:pt x="222" y="7"/>
                  </a:lnTo>
                  <a:lnTo>
                    <a:pt x="215" y="42"/>
                  </a:lnTo>
                  <a:lnTo>
                    <a:pt x="118" y="153"/>
                  </a:lnTo>
                  <a:lnTo>
                    <a:pt x="118" y="188"/>
                  </a:lnTo>
                  <a:lnTo>
                    <a:pt x="97" y="188"/>
                  </a:lnTo>
                  <a:lnTo>
                    <a:pt x="90" y="202"/>
                  </a:lnTo>
                  <a:lnTo>
                    <a:pt x="62" y="202"/>
                  </a:lnTo>
                  <a:lnTo>
                    <a:pt x="0" y="230"/>
                  </a:lnTo>
                  <a:lnTo>
                    <a:pt x="34" y="237"/>
                  </a:lnTo>
                  <a:lnTo>
                    <a:pt x="69" y="320"/>
                  </a:lnTo>
                  <a:lnTo>
                    <a:pt x="118" y="348"/>
                  </a:lnTo>
                  <a:lnTo>
                    <a:pt x="160" y="390"/>
                  </a:lnTo>
                  <a:lnTo>
                    <a:pt x="201" y="417"/>
                  </a:lnTo>
                  <a:lnTo>
                    <a:pt x="215" y="417"/>
                  </a:lnTo>
                  <a:lnTo>
                    <a:pt x="222" y="424"/>
                  </a:lnTo>
                  <a:lnTo>
                    <a:pt x="278" y="452"/>
                  </a:lnTo>
                  <a:lnTo>
                    <a:pt x="292" y="536"/>
                  </a:lnTo>
                  <a:lnTo>
                    <a:pt x="313" y="549"/>
                  </a:lnTo>
                  <a:lnTo>
                    <a:pt x="285" y="612"/>
                  </a:lnTo>
                  <a:lnTo>
                    <a:pt x="292" y="647"/>
                  </a:lnTo>
                  <a:lnTo>
                    <a:pt x="326" y="591"/>
                  </a:lnTo>
                  <a:lnTo>
                    <a:pt x="333" y="584"/>
                  </a:lnTo>
                  <a:lnTo>
                    <a:pt x="361" y="577"/>
                  </a:lnTo>
                  <a:lnTo>
                    <a:pt x="389" y="598"/>
                  </a:lnTo>
                  <a:lnTo>
                    <a:pt x="410" y="612"/>
                  </a:lnTo>
                  <a:lnTo>
                    <a:pt x="396" y="612"/>
                  </a:lnTo>
                  <a:lnTo>
                    <a:pt x="347" y="661"/>
                  </a:lnTo>
                  <a:lnTo>
                    <a:pt x="347" y="682"/>
                  </a:lnTo>
                  <a:lnTo>
                    <a:pt x="396" y="675"/>
                  </a:lnTo>
                  <a:lnTo>
                    <a:pt x="452" y="675"/>
                  </a:lnTo>
                  <a:lnTo>
                    <a:pt x="480" y="689"/>
                  </a:lnTo>
                  <a:lnTo>
                    <a:pt x="487" y="765"/>
                  </a:lnTo>
                  <a:lnTo>
                    <a:pt x="507" y="793"/>
                  </a:lnTo>
                  <a:lnTo>
                    <a:pt x="487" y="828"/>
                  </a:lnTo>
                  <a:lnTo>
                    <a:pt x="507" y="842"/>
                  </a:lnTo>
                  <a:lnTo>
                    <a:pt x="542" y="779"/>
                  </a:lnTo>
                  <a:lnTo>
                    <a:pt x="591" y="786"/>
                  </a:lnTo>
                  <a:lnTo>
                    <a:pt x="626" y="821"/>
                  </a:lnTo>
                  <a:lnTo>
                    <a:pt x="626" y="849"/>
                  </a:lnTo>
                  <a:lnTo>
                    <a:pt x="563" y="904"/>
                  </a:lnTo>
                  <a:lnTo>
                    <a:pt x="549" y="939"/>
                  </a:lnTo>
                  <a:lnTo>
                    <a:pt x="549" y="946"/>
                  </a:lnTo>
                  <a:lnTo>
                    <a:pt x="619" y="974"/>
                  </a:lnTo>
                  <a:lnTo>
                    <a:pt x="744" y="1078"/>
                  </a:lnTo>
                  <a:lnTo>
                    <a:pt x="751" y="1092"/>
                  </a:lnTo>
                  <a:lnTo>
                    <a:pt x="814" y="1169"/>
                  </a:lnTo>
                  <a:lnTo>
                    <a:pt x="869" y="1238"/>
                  </a:lnTo>
                  <a:lnTo>
                    <a:pt x="890" y="1287"/>
                  </a:lnTo>
                  <a:lnTo>
                    <a:pt x="918" y="1343"/>
                  </a:lnTo>
                  <a:lnTo>
                    <a:pt x="946" y="1447"/>
                  </a:lnTo>
                  <a:lnTo>
                    <a:pt x="953" y="1516"/>
                  </a:lnTo>
                  <a:lnTo>
                    <a:pt x="966" y="1579"/>
                  </a:lnTo>
                  <a:lnTo>
                    <a:pt x="981" y="1725"/>
                  </a:lnTo>
                  <a:lnTo>
                    <a:pt x="966" y="1739"/>
                  </a:lnTo>
                  <a:lnTo>
                    <a:pt x="1008" y="1962"/>
                  </a:lnTo>
                  <a:lnTo>
                    <a:pt x="1008" y="2010"/>
                  </a:lnTo>
                  <a:lnTo>
                    <a:pt x="1015" y="2066"/>
                  </a:lnTo>
                  <a:lnTo>
                    <a:pt x="1043" y="2136"/>
                  </a:lnTo>
                  <a:lnTo>
                    <a:pt x="1064" y="2191"/>
                  </a:lnTo>
                  <a:lnTo>
                    <a:pt x="1099" y="2219"/>
                  </a:lnTo>
                  <a:lnTo>
                    <a:pt x="1141" y="2254"/>
                  </a:lnTo>
                  <a:lnTo>
                    <a:pt x="1182" y="2337"/>
                  </a:lnTo>
                  <a:lnTo>
                    <a:pt x="1196" y="2351"/>
                  </a:lnTo>
                  <a:lnTo>
                    <a:pt x="1217" y="2365"/>
                  </a:lnTo>
                  <a:lnTo>
                    <a:pt x="1273" y="2497"/>
                  </a:lnTo>
                  <a:lnTo>
                    <a:pt x="1280" y="2532"/>
                  </a:lnTo>
                  <a:lnTo>
                    <a:pt x="1335" y="2588"/>
                  </a:lnTo>
                  <a:lnTo>
                    <a:pt x="1363" y="2630"/>
                  </a:lnTo>
                  <a:lnTo>
                    <a:pt x="1384" y="2720"/>
                  </a:lnTo>
                  <a:lnTo>
                    <a:pt x="1405" y="2984"/>
                  </a:lnTo>
                  <a:lnTo>
                    <a:pt x="1370" y="3193"/>
                  </a:lnTo>
                  <a:lnTo>
                    <a:pt x="1363" y="3193"/>
                  </a:lnTo>
                  <a:lnTo>
                    <a:pt x="1363" y="3235"/>
                  </a:lnTo>
                  <a:lnTo>
                    <a:pt x="1328" y="3249"/>
                  </a:lnTo>
                  <a:lnTo>
                    <a:pt x="1314" y="3290"/>
                  </a:lnTo>
                  <a:lnTo>
                    <a:pt x="1342" y="3381"/>
                  </a:lnTo>
                  <a:lnTo>
                    <a:pt x="1370" y="3388"/>
                  </a:lnTo>
                  <a:lnTo>
                    <a:pt x="1405" y="3409"/>
                  </a:lnTo>
                  <a:lnTo>
                    <a:pt x="1405" y="3367"/>
                  </a:lnTo>
                  <a:lnTo>
                    <a:pt x="1447" y="3339"/>
                  </a:lnTo>
                  <a:lnTo>
                    <a:pt x="1600" y="3339"/>
                  </a:lnTo>
                  <a:lnTo>
                    <a:pt x="1739" y="3388"/>
                  </a:lnTo>
                  <a:lnTo>
                    <a:pt x="1787" y="3423"/>
                  </a:lnTo>
                  <a:lnTo>
                    <a:pt x="1801" y="3485"/>
                  </a:lnTo>
                  <a:lnTo>
                    <a:pt x="1787" y="3541"/>
                  </a:lnTo>
                  <a:lnTo>
                    <a:pt x="1794" y="3576"/>
                  </a:lnTo>
                  <a:lnTo>
                    <a:pt x="1773" y="3638"/>
                  </a:lnTo>
                  <a:lnTo>
                    <a:pt x="1739" y="3652"/>
                  </a:lnTo>
                  <a:lnTo>
                    <a:pt x="1711" y="3666"/>
                  </a:lnTo>
                  <a:lnTo>
                    <a:pt x="1822" y="3729"/>
                  </a:lnTo>
                  <a:lnTo>
                    <a:pt x="1989" y="3763"/>
                  </a:lnTo>
                  <a:lnTo>
                    <a:pt x="2121" y="3833"/>
                  </a:lnTo>
                  <a:lnTo>
                    <a:pt x="2163" y="3930"/>
                  </a:lnTo>
                  <a:lnTo>
                    <a:pt x="2184" y="3993"/>
                  </a:lnTo>
                  <a:lnTo>
                    <a:pt x="2309" y="4042"/>
                  </a:lnTo>
                  <a:lnTo>
                    <a:pt x="2295" y="4070"/>
                  </a:lnTo>
                  <a:lnTo>
                    <a:pt x="2330" y="4111"/>
                  </a:lnTo>
                  <a:lnTo>
                    <a:pt x="2358" y="4188"/>
                  </a:lnTo>
                  <a:lnTo>
                    <a:pt x="2386" y="4202"/>
                  </a:lnTo>
                  <a:lnTo>
                    <a:pt x="2421" y="4188"/>
                  </a:lnTo>
                  <a:lnTo>
                    <a:pt x="2476" y="4292"/>
                  </a:lnTo>
                  <a:lnTo>
                    <a:pt x="2462" y="4424"/>
                  </a:lnTo>
                  <a:lnTo>
                    <a:pt x="2421" y="4466"/>
                  </a:lnTo>
                  <a:lnTo>
                    <a:pt x="2379" y="4459"/>
                  </a:lnTo>
                  <a:lnTo>
                    <a:pt x="2330" y="4438"/>
                  </a:lnTo>
                  <a:lnTo>
                    <a:pt x="2316" y="4487"/>
                  </a:lnTo>
                  <a:lnTo>
                    <a:pt x="2316" y="4515"/>
                  </a:lnTo>
                  <a:lnTo>
                    <a:pt x="2323" y="4556"/>
                  </a:lnTo>
                  <a:lnTo>
                    <a:pt x="2393" y="4591"/>
                  </a:lnTo>
                  <a:lnTo>
                    <a:pt x="2413" y="4626"/>
                  </a:lnTo>
                  <a:lnTo>
                    <a:pt x="2427" y="4619"/>
                  </a:lnTo>
                  <a:lnTo>
                    <a:pt x="2476" y="4626"/>
                  </a:lnTo>
                  <a:lnTo>
                    <a:pt x="2476" y="4612"/>
                  </a:lnTo>
                  <a:lnTo>
                    <a:pt x="2511" y="4570"/>
                  </a:lnTo>
                  <a:lnTo>
                    <a:pt x="2497" y="4556"/>
                  </a:lnTo>
                  <a:lnTo>
                    <a:pt x="2497" y="4536"/>
                  </a:lnTo>
                  <a:lnTo>
                    <a:pt x="2518" y="4522"/>
                  </a:lnTo>
                  <a:lnTo>
                    <a:pt x="2615" y="4501"/>
                  </a:lnTo>
                  <a:lnTo>
                    <a:pt x="2643" y="4536"/>
                  </a:lnTo>
                  <a:lnTo>
                    <a:pt x="2685" y="4529"/>
                  </a:lnTo>
                  <a:lnTo>
                    <a:pt x="2907" y="4591"/>
                  </a:lnTo>
                  <a:lnTo>
                    <a:pt x="2914" y="4536"/>
                  </a:lnTo>
                  <a:lnTo>
                    <a:pt x="2956" y="4494"/>
                  </a:lnTo>
                  <a:lnTo>
                    <a:pt x="2970" y="4459"/>
                  </a:lnTo>
                  <a:lnTo>
                    <a:pt x="3019" y="4466"/>
                  </a:lnTo>
                  <a:lnTo>
                    <a:pt x="3068" y="4459"/>
                  </a:lnTo>
                  <a:lnTo>
                    <a:pt x="3179" y="4466"/>
                  </a:lnTo>
                  <a:lnTo>
                    <a:pt x="3179" y="4355"/>
                  </a:lnTo>
                  <a:lnTo>
                    <a:pt x="3130" y="4327"/>
                  </a:lnTo>
                  <a:lnTo>
                    <a:pt x="3109" y="4299"/>
                  </a:lnTo>
                  <a:lnTo>
                    <a:pt x="3095" y="4285"/>
                  </a:lnTo>
                  <a:lnTo>
                    <a:pt x="3130" y="4230"/>
                  </a:lnTo>
                  <a:lnTo>
                    <a:pt x="3130" y="4222"/>
                  </a:lnTo>
                  <a:lnTo>
                    <a:pt x="3116" y="4188"/>
                  </a:lnTo>
                  <a:lnTo>
                    <a:pt x="3151" y="4174"/>
                  </a:lnTo>
                  <a:lnTo>
                    <a:pt x="3179" y="4195"/>
                  </a:lnTo>
                  <a:lnTo>
                    <a:pt x="3207" y="4174"/>
                  </a:lnTo>
                  <a:lnTo>
                    <a:pt x="3234" y="4174"/>
                  </a:lnTo>
                  <a:lnTo>
                    <a:pt x="3262" y="4160"/>
                  </a:lnTo>
                  <a:lnTo>
                    <a:pt x="3297" y="4132"/>
                  </a:lnTo>
                  <a:lnTo>
                    <a:pt x="3283" y="4111"/>
                  </a:lnTo>
                  <a:lnTo>
                    <a:pt x="3339" y="4090"/>
                  </a:lnTo>
                  <a:lnTo>
                    <a:pt x="3374" y="4090"/>
                  </a:lnTo>
                  <a:lnTo>
                    <a:pt x="3401" y="4035"/>
                  </a:lnTo>
                  <a:lnTo>
                    <a:pt x="3408" y="4021"/>
                  </a:lnTo>
                  <a:lnTo>
                    <a:pt x="3457" y="4035"/>
                  </a:lnTo>
                  <a:lnTo>
                    <a:pt x="3478" y="4021"/>
                  </a:lnTo>
                  <a:lnTo>
                    <a:pt x="3492" y="4007"/>
                  </a:lnTo>
                  <a:lnTo>
                    <a:pt x="3492" y="3958"/>
                  </a:lnTo>
                  <a:lnTo>
                    <a:pt x="3457" y="3937"/>
                  </a:lnTo>
                  <a:lnTo>
                    <a:pt x="3443" y="3868"/>
                  </a:lnTo>
                  <a:lnTo>
                    <a:pt x="3478" y="3868"/>
                  </a:lnTo>
                  <a:lnTo>
                    <a:pt x="3499" y="3812"/>
                  </a:lnTo>
                  <a:lnTo>
                    <a:pt x="3513" y="3791"/>
                  </a:lnTo>
                  <a:lnTo>
                    <a:pt x="3457" y="3763"/>
                  </a:lnTo>
                  <a:lnTo>
                    <a:pt x="3457" y="3743"/>
                  </a:lnTo>
                  <a:lnTo>
                    <a:pt x="3422" y="3715"/>
                  </a:lnTo>
                  <a:lnTo>
                    <a:pt x="3394" y="3701"/>
                  </a:lnTo>
                  <a:lnTo>
                    <a:pt x="3429" y="3631"/>
                  </a:lnTo>
                  <a:lnTo>
                    <a:pt x="3443" y="3617"/>
                  </a:lnTo>
                  <a:lnTo>
                    <a:pt x="3492" y="3680"/>
                  </a:lnTo>
                  <a:lnTo>
                    <a:pt x="3499" y="3652"/>
                  </a:lnTo>
                  <a:lnTo>
                    <a:pt x="3513" y="3610"/>
                  </a:lnTo>
                  <a:lnTo>
                    <a:pt x="3568" y="3582"/>
                  </a:lnTo>
                  <a:lnTo>
                    <a:pt x="3638" y="3597"/>
                  </a:lnTo>
                  <a:lnTo>
                    <a:pt x="3631" y="3576"/>
                  </a:lnTo>
                  <a:lnTo>
                    <a:pt x="3652" y="3569"/>
                  </a:lnTo>
                  <a:lnTo>
                    <a:pt x="3700" y="3513"/>
                  </a:lnTo>
                  <a:lnTo>
                    <a:pt x="3742" y="3520"/>
                  </a:lnTo>
                  <a:lnTo>
                    <a:pt x="3742" y="3506"/>
                  </a:lnTo>
                  <a:lnTo>
                    <a:pt x="3742" y="3471"/>
                  </a:lnTo>
                  <a:lnTo>
                    <a:pt x="3728" y="3443"/>
                  </a:lnTo>
                  <a:lnTo>
                    <a:pt x="3700" y="3436"/>
                  </a:lnTo>
                  <a:lnTo>
                    <a:pt x="3728" y="3353"/>
                  </a:lnTo>
                  <a:lnTo>
                    <a:pt x="3728" y="3276"/>
                  </a:lnTo>
                  <a:lnTo>
                    <a:pt x="3756" y="3193"/>
                  </a:lnTo>
                  <a:lnTo>
                    <a:pt x="3763" y="3186"/>
                  </a:lnTo>
                  <a:lnTo>
                    <a:pt x="3784" y="3109"/>
                  </a:lnTo>
                  <a:lnTo>
                    <a:pt x="3735" y="3082"/>
                  </a:lnTo>
                  <a:lnTo>
                    <a:pt x="3708" y="3109"/>
                  </a:lnTo>
                  <a:lnTo>
                    <a:pt x="3687" y="3061"/>
                  </a:lnTo>
                  <a:lnTo>
                    <a:pt x="3693" y="3040"/>
                  </a:lnTo>
                  <a:lnTo>
                    <a:pt x="3673" y="2957"/>
                  </a:lnTo>
                  <a:lnTo>
                    <a:pt x="3687" y="2915"/>
                  </a:lnTo>
                  <a:lnTo>
                    <a:pt x="3742" y="2859"/>
                  </a:lnTo>
                  <a:lnTo>
                    <a:pt x="3805" y="2831"/>
                  </a:lnTo>
                  <a:lnTo>
                    <a:pt x="3840" y="2824"/>
                  </a:lnTo>
                  <a:lnTo>
                    <a:pt x="3881" y="2720"/>
                  </a:lnTo>
                  <a:lnTo>
                    <a:pt x="3881" y="2685"/>
                  </a:lnTo>
                  <a:lnTo>
                    <a:pt x="3902" y="2685"/>
                  </a:lnTo>
                  <a:lnTo>
                    <a:pt x="3965" y="2713"/>
                  </a:lnTo>
                  <a:lnTo>
                    <a:pt x="4021" y="2678"/>
                  </a:lnTo>
                  <a:lnTo>
                    <a:pt x="4062" y="2664"/>
                  </a:lnTo>
                  <a:lnTo>
                    <a:pt x="4146" y="2616"/>
                  </a:lnTo>
                  <a:lnTo>
                    <a:pt x="4153" y="2616"/>
                  </a:lnTo>
                  <a:lnTo>
                    <a:pt x="4181" y="2588"/>
                  </a:lnTo>
                  <a:lnTo>
                    <a:pt x="4132" y="2546"/>
                  </a:lnTo>
                  <a:lnTo>
                    <a:pt x="4118" y="2567"/>
                  </a:lnTo>
                  <a:lnTo>
                    <a:pt x="4097" y="2616"/>
                  </a:lnTo>
                  <a:lnTo>
                    <a:pt x="4035" y="2588"/>
                  </a:lnTo>
                  <a:lnTo>
                    <a:pt x="4021" y="2553"/>
                  </a:lnTo>
                  <a:lnTo>
                    <a:pt x="4035" y="2483"/>
                  </a:lnTo>
                  <a:lnTo>
                    <a:pt x="3986" y="2421"/>
                  </a:lnTo>
                  <a:lnTo>
                    <a:pt x="3937" y="2428"/>
                  </a:lnTo>
                  <a:lnTo>
                    <a:pt x="3930" y="2351"/>
                  </a:lnTo>
                  <a:lnTo>
                    <a:pt x="3916" y="2351"/>
                  </a:lnTo>
                  <a:lnTo>
                    <a:pt x="3860" y="2351"/>
                  </a:lnTo>
                  <a:lnTo>
                    <a:pt x="3854" y="2323"/>
                  </a:lnTo>
                  <a:lnTo>
                    <a:pt x="3902" y="2275"/>
                  </a:lnTo>
                  <a:lnTo>
                    <a:pt x="3958" y="2268"/>
                  </a:lnTo>
                  <a:lnTo>
                    <a:pt x="3972" y="2240"/>
                  </a:lnTo>
                  <a:lnTo>
                    <a:pt x="4027" y="2198"/>
                  </a:lnTo>
                  <a:lnTo>
                    <a:pt x="4048" y="2198"/>
                  </a:lnTo>
                  <a:lnTo>
                    <a:pt x="4048" y="2184"/>
                  </a:lnTo>
                  <a:lnTo>
                    <a:pt x="4027" y="2163"/>
                  </a:lnTo>
                  <a:lnTo>
                    <a:pt x="3958" y="2122"/>
                  </a:lnTo>
                  <a:lnTo>
                    <a:pt x="3986" y="2066"/>
                  </a:lnTo>
                  <a:lnTo>
                    <a:pt x="4048" y="2066"/>
                  </a:lnTo>
                  <a:lnTo>
                    <a:pt x="4062" y="2073"/>
                  </a:lnTo>
                  <a:lnTo>
                    <a:pt x="4090" y="1990"/>
                  </a:lnTo>
                  <a:lnTo>
                    <a:pt x="4160" y="1892"/>
                  </a:lnTo>
                  <a:lnTo>
                    <a:pt x="4118" y="1829"/>
                  </a:lnTo>
                  <a:lnTo>
                    <a:pt x="4132" y="1823"/>
                  </a:lnTo>
                  <a:lnTo>
                    <a:pt x="4160" y="1809"/>
                  </a:lnTo>
                  <a:lnTo>
                    <a:pt x="4215" y="1774"/>
                  </a:lnTo>
                  <a:lnTo>
                    <a:pt x="4215" y="1732"/>
                  </a:lnTo>
                  <a:lnTo>
                    <a:pt x="4285" y="1739"/>
                  </a:lnTo>
                  <a:lnTo>
                    <a:pt x="4313" y="1697"/>
                  </a:lnTo>
                  <a:lnTo>
                    <a:pt x="4327" y="1697"/>
                  </a:lnTo>
                  <a:lnTo>
                    <a:pt x="4327" y="1739"/>
                  </a:lnTo>
                  <a:lnTo>
                    <a:pt x="4361" y="1739"/>
                  </a:lnTo>
                  <a:lnTo>
                    <a:pt x="4361" y="1677"/>
                  </a:lnTo>
                  <a:lnTo>
                    <a:pt x="4389" y="1683"/>
                  </a:lnTo>
                  <a:lnTo>
                    <a:pt x="4424" y="1677"/>
                  </a:lnTo>
                  <a:lnTo>
                    <a:pt x="4361" y="1614"/>
                  </a:lnTo>
                  <a:lnTo>
                    <a:pt x="4354" y="1600"/>
                  </a:lnTo>
                  <a:lnTo>
                    <a:pt x="4313" y="1572"/>
                  </a:lnTo>
                  <a:lnTo>
                    <a:pt x="4278" y="1551"/>
                  </a:lnTo>
                  <a:lnTo>
                    <a:pt x="4229" y="1565"/>
                  </a:lnTo>
                  <a:lnTo>
                    <a:pt x="4229" y="1579"/>
                  </a:lnTo>
                  <a:lnTo>
                    <a:pt x="4167" y="1572"/>
                  </a:lnTo>
                  <a:lnTo>
                    <a:pt x="4132" y="1600"/>
                  </a:lnTo>
                  <a:lnTo>
                    <a:pt x="4125" y="1628"/>
                  </a:lnTo>
                  <a:lnTo>
                    <a:pt x="4083" y="1565"/>
                  </a:lnTo>
                  <a:lnTo>
                    <a:pt x="4035" y="1579"/>
                  </a:lnTo>
                  <a:lnTo>
                    <a:pt x="3986" y="1579"/>
                  </a:lnTo>
                  <a:lnTo>
                    <a:pt x="3930" y="1607"/>
                  </a:lnTo>
                  <a:lnTo>
                    <a:pt x="3916" y="1593"/>
                  </a:lnTo>
                  <a:lnTo>
                    <a:pt x="3881" y="1572"/>
                  </a:lnTo>
                  <a:lnTo>
                    <a:pt x="3833" y="1565"/>
                  </a:lnTo>
                  <a:lnTo>
                    <a:pt x="3791" y="1565"/>
                  </a:lnTo>
                  <a:lnTo>
                    <a:pt x="3728" y="1510"/>
                  </a:lnTo>
                  <a:lnTo>
                    <a:pt x="3673" y="1482"/>
                  </a:lnTo>
                  <a:lnTo>
                    <a:pt x="3673" y="1454"/>
                  </a:lnTo>
                  <a:lnTo>
                    <a:pt x="3652" y="1454"/>
                  </a:lnTo>
                  <a:lnTo>
                    <a:pt x="3603" y="1447"/>
                  </a:lnTo>
                  <a:lnTo>
                    <a:pt x="3561" y="1454"/>
                  </a:lnTo>
                  <a:lnTo>
                    <a:pt x="3554" y="1454"/>
                  </a:lnTo>
                  <a:lnTo>
                    <a:pt x="3499" y="1412"/>
                  </a:lnTo>
                  <a:lnTo>
                    <a:pt x="3464" y="1377"/>
                  </a:lnTo>
                  <a:lnTo>
                    <a:pt x="3422" y="1364"/>
                  </a:lnTo>
                  <a:lnTo>
                    <a:pt x="3339" y="1308"/>
                  </a:lnTo>
                  <a:lnTo>
                    <a:pt x="3339" y="1252"/>
                  </a:lnTo>
                  <a:lnTo>
                    <a:pt x="3339" y="1210"/>
                  </a:lnTo>
                  <a:lnTo>
                    <a:pt x="3283" y="1176"/>
                  </a:lnTo>
                  <a:lnTo>
                    <a:pt x="3304" y="1141"/>
                  </a:lnTo>
                  <a:lnTo>
                    <a:pt x="3248" y="1092"/>
                  </a:lnTo>
                  <a:lnTo>
                    <a:pt x="3228" y="1050"/>
                  </a:lnTo>
                  <a:lnTo>
                    <a:pt x="3234" y="1037"/>
                  </a:lnTo>
                  <a:lnTo>
                    <a:pt x="3248" y="1037"/>
                  </a:lnTo>
                  <a:lnTo>
                    <a:pt x="3241" y="995"/>
                  </a:lnTo>
                  <a:lnTo>
                    <a:pt x="3283" y="988"/>
                  </a:lnTo>
                  <a:lnTo>
                    <a:pt x="3311" y="939"/>
                  </a:lnTo>
                  <a:lnTo>
                    <a:pt x="3367" y="856"/>
                  </a:lnTo>
                  <a:lnTo>
                    <a:pt x="3401" y="786"/>
                  </a:lnTo>
                  <a:lnTo>
                    <a:pt x="3401" y="779"/>
                  </a:lnTo>
                  <a:lnTo>
                    <a:pt x="3394" y="765"/>
                  </a:lnTo>
                  <a:lnTo>
                    <a:pt x="3339" y="765"/>
                  </a:lnTo>
                  <a:lnTo>
                    <a:pt x="3297" y="765"/>
                  </a:lnTo>
                  <a:lnTo>
                    <a:pt x="3248" y="807"/>
                  </a:lnTo>
                  <a:lnTo>
                    <a:pt x="3228" y="814"/>
                  </a:lnTo>
                  <a:lnTo>
                    <a:pt x="3179" y="779"/>
                  </a:lnTo>
                  <a:lnTo>
                    <a:pt x="3130" y="793"/>
                  </a:lnTo>
                  <a:lnTo>
                    <a:pt x="3130" y="786"/>
                  </a:lnTo>
                  <a:lnTo>
                    <a:pt x="3151" y="751"/>
                  </a:lnTo>
                  <a:lnTo>
                    <a:pt x="3179" y="724"/>
                  </a:lnTo>
                  <a:lnTo>
                    <a:pt x="3172" y="696"/>
                  </a:lnTo>
                  <a:lnTo>
                    <a:pt x="3165" y="689"/>
                  </a:lnTo>
                  <a:lnTo>
                    <a:pt x="3081" y="675"/>
                  </a:lnTo>
                  <a:lnTo>
                    <a:pt x="3068" y="696"/>
                  </a:lnTo>
                  <a:lnTo>
                    <a:pt x="3033" y="689"/>
                  </a:lnTo>
                  <a:lnTo>
                    <a:pt x="3019" y="696"/>
                  </a:lnTo>
                  <a:lnTo>
                    <a:pt x="3005" y="682"/>
                  </a:lnTo>
                  <a:lnTo>
                    <a:pt x="2970" y="647"/>
                  </a:lnTo>
                  <a:lnTo>
                    <a:pt x="2921" y="619"/>
                  </a:lnTo>
                  <a:lnTo>
                    <a:pt x="2907" y="612"/>
                  </a:lnTo>
                  <a:lnTo>
                    <a:pt x="2914" y="577"/>
                  </a:lnTo>
                  <a:lnTo>
                    <a:pt x="2866" y="522"/>
                  </a:lnTo>
                  <a:lnTo>
                    <a:pt x="2803" y="577"/>
                  </a:lnTo>
                  <a:lnTo>
                    <a:pt x="2803" y="591"/>
                  </a:lnTo>
                  <a:lnTo>
                    <a:pt x="2768" y="591"/>
                  </a:lnTo>
                  <a:lnTo>
                    <a:pt x="2713" y="598"/>
                  </a:lnTo>
                  <a:lnTo>
                    <a:pt x="2692" y="633"/>
                  </a:lnTo>
                  <a:lnTo>
                    <a:pt x="2650" y="661"/>
                  </a:lnTo>
                  <a:lnTo>
                    <a:pt x="2629" y="689"/>
                  </a:lnTo>
                  <a:lnTo>
                    <a:pt x="2615" y="689"/>
                  </a:lnTo>
                  <a:lnTo>
                    <a:pt x="2490" y="710"/>
                  </a:lnTo>
                  <a:lnTo>
                    <a:pt x="2518" y="751"/>
                  </a:lnTo>
                  <a:lnTo>
                    <a:pt x="2594" y="793"/>
                  </a:lnTo>
                  <a:lnTo>
                    <a:pt x="2594" y="814"/>
                  </a:lnTo>
                  <a:lnTo>
                    <a:pt x="2574" y="821"/>
                  </a:lnTo>
                  <a:lnTo>
                    <a:pt x="2490" y="821"/>
                  </a:lnTo>
                </a:path>
              </a:pathLst>
            </a:custGeom>
            <a:solidFill>
              <a:schemeClr val="accent2"/>
            </a:solidFill>
            <a:ln w="19050" cap="flat" cmpd="sng">
              <a:solidFill>
                <a:schemeClr val="bg1"/>
              </a:solidFill>
              <a:bevel/>
              <a:headEnd/>
              <a:tailEnd/>
            </a:ln>
            <a:effectLst/>
          </p:spPr>
          <p:txBody>
            <a:bodyPr wrap="none" anchor="ctr"/>
            <a:lstStyle/>
            <a:p>
              <a:endParaRPr lang="en-US" sz="900">
                <a:latin typeface="Source Sans Pro Light" charset="0"/>
              </a:endParaRPr>
            </a:p>
          </p:txBody>
        </p:sp>
        <p:sp>
          <p:nvSpPr>
            <p:cNvPr id="116" name="Freeform 75"/>
            <p:cNvSpPr>
              <a:spLocks noChangeArrowheads="1"/>
            </p:cNvSpPr>
            <p:nvPr/>
          </p:nvSpPr>
          <p:spPr bwMode="auto">
            <a:xfrm>
              <a:off x="15743696" y="6871116"/>
              <a:ext cx="258888" cy="163628"/>
            </a:xfrm>
            <a:custGeom>
              <a:avLst/>
              <a:gdLst>
                <a:gd name="T0" fmla="*/ 425 w 551"/>
                <a:gd name="T1" fmla="*/ 132 h 349"/>
                <a:gd name="T2" fmla="*/ 411 w 551"/>
                <a:gd name="T3" fmla="*/ 160 h 349"/>
                <a:gd name="T4" fmla="*/ 348 w 551"/>
                <a:gd name="T5" fmla="*/ 132 h 349"/>
                <a:gd name="T6" fmla="*/ 376 w 551"/>
                <a:gd name="T7" fmla="*/ 118 h 349"/>
                <a:gd name="T8" fmla="*/ 265 w 551"/>
                <a:gd name="T9" fmla="*/ 97 h 349"/>
                <a:gd name="T10" fmla="*/ 258 w 551"/>
                <a:gd name="T11" fmla="*/ 97 h 349"/>
                <a:gd name="T12" fmla="*/ 278 w 551"/>
                <a:gd name="T13" fmla="*/ 118 h 349"/>
                <a:gd name="T14" fmla="*/ 265 w 551"/>
                <a:gd name="T15" fmla="*/ 139 h 349"/>
                <a:gd name="T16" fmla="*/ 265 w 551"/>
                <a:gd name="T17" fmla="*/ 153 h 349"/>
                <a:gd name="T18" fmla="*/ 258 w 551"/>
                <a:gd name="T19" fmla="*/ 160 h 349"/>
                <a:gd name="T20" fmla="*/ 237 w 551"/>
                <a:gd name="T21" fmla="*/ 160 h 349"/>
                <a:gd name="T22" fmla="*/ 237 w 551"/>
                <a:gd name="T23" fmla="*/ 181 h 349"/>
                <a:gd name="T24" fmla="*/ 202 w 551"/>
                <a:gd name="T25" fmla="*/ 181 h 349"/>
                <a:gd name="T26" fmla="*/ 153 w 551"/>
                <a:gd name="T27" fmla="*/ 132 h 349"/>
                <a:gd name="T28" fmla="*/ 105 w 551"/>
                <a:gd name="T29" fmla="*/ 139 h 349"/>
                <a:gd name="T30" fmla="*/ 63 w 551"/>
                <a:gd name="T31" fmla="*/ 139 h 349"/>
                <a:gd name="T32" fmla="*/ 21 w 551"/>
                <a:gd name="T33" fmla="*/ 167 h 349"/>
                <a:gd name="T34" fmla="*/ 0 w 551"/>
                <a:gd name="T35" fmla="*/ 216 h 349"/>
                <a:gd name="T36" fmla="*/ 28 w 551"/>
                <a:gd name="T37" fmla="*/ 278 h 349"/>
                <a:gd name="T38" fmla="*/ 28 w 551"/>
                <a:gd name="T39" fmla="*/ 285 h 349"/>
                <a:gd name="T40" fmla="*/ 91 w 551"/>
                <a:gd name="T41" fmla="*/ 320 h 349"/>
                <a:gd name="T42" fmla="*/ 91 w 551"/>
                <a:gd name="T43" fmla="*/ 313 h 349"/>
                <a:gd name="T44" fmla="*/ 132 w 551"/>
                <a:gd name="T45" fmla="*/ 292 h 349"/>
                <a:gd name="T46" fmla="*/ 223 w 551"/>
                <a:gd name="T47" fmla="*/ 320 h 349"/>
                <a:gd name="T48" fmla="*/ 216 w 551"/>
                <a:gd name="T49" fmla="*/ 278 h 349"/>
                <a:gd name="T50" fmla="*/ 265 w 551"/>
                <a:gd name="T51" fmla="*/ 278 h 349"/>
                <a:gd name="T52" fmla="*/ 286 w 551"/>
                <a:gd name="T53" fmla="*/ 292 h 349"/>
                <a:gd name="T54" fmla="*/ 299 w 551"/>
                <a:gd name="T55" fmla="*/ 285 h 349"/>
                <a:gd name="T56" fmla="*/ 320 w 551"/>
                <a:gd name="T57" fmla="*/ 250 h 349"/>
                <a:gd name="T58" fmla="*/ 348 w 551"/>
                <a:gd name="T59" fmla="*/ 257 h 349"/>
                <a:gd name="T60" fmla="*/ 355 w 551"/>
                <a:gd name="T61" fmla="*/ 292 h 349"/>
                <a:gd name="T62" fmla="*/ 362 w 551"/>
                <a:gd name="T63" fmla="*/ 236 h 349"/>
                <a:gd name="T64" fmla="*/ 418 w 551"/>
                <a:gd name="T65" fmla="*/ 250 h 349"/>
                <a:gd name="T66" fmla="*/ 432 w 551"/>
                <a:gd name="T67" fmla="*/ 313 h 349"/>
                <a:gd name="T68" fmla="*/ 466 w 551"/>
                <a:gd name="T69" fmla="*/ 348 h 349"/>
                <a:gd name="T70" fmla="*/ 487 w 551"/>
                <a:gd name="T71" fmla="*/ 348 h 349"/>
                <a:gd name="T72" fmla="*/ 515 w 551"/>
                <a:gd name="T73" fmla="*/ 348 h 349"/>
                <a:gd name="T74" fmla="*/ 529 w 551"/>
                <a:gd name="T75" fmla="*/ 348 h 349"/>
                <a:gd name="T76" fmla="*/ 543 w 551"/>
                <a:gd name="T77" fmla="*/ 299 h 349"/>
                <a:gd name="T78" fmla="*/ 494 w 551"/>
                <a:gd name="T79" fmla="*/ 264 h 349"/>
                <a:gd name="T80" fmla="*/ 494 w 551"/>
                <a:gd name="T81" fmla="*/ 250 h 349"/>
                <a:gd name="T82" fmla="*/ 466 w 551"/>
                <a:gd name="T83" fmla="*/ 236 h 349"/>
                <a:gd name="T84" fmla="*/ 494 w 551"/>
                <a:gd name="T85" fmla="*/ 230 h 349"/>
                <a:gd name="T86" fmla="*/ 522 w 551"/>
                <a:gd name="T87" fmla="*/ 216 h 349"/>
                <a:gd name="T88" fmla="*/ 550 w 551"/>
                <a:gd name="T89" fmla="*/ 195 h 349"/>
                <a:gd name="T90" fmla="*/ 550 w 551"/>
                <a:gd name="T91" fmla="*/ 160 h 349"/>
                <a:gd name="T92" fmla="*/ 543 w 551"/>
                <a:gd name="T93" fmla="*/ 97 h 349"/>
                <a:gd name="T94" fmla="*/ 550 w 551"/>
                <a:gd name="T95" fmla="*/ 49 h 349"/>
                <a:gd name="T96" fmla="*/ 522 w 551"/>
                <a:gd name="T97" fmla="*/ 7 h 349"/>
                <a:gd name="T98" fmla="*/ 494 w 551"/>
                <a:gd name="T99" fmla="*/ 0 h 349"/>
                <a:gd name="T100" fmla="*/ 466 w 551"/>
                <a:gd name="T101" fmla="*/ 56 h 349"/>
                <a:gd name="T102" fmla="*/ 459 w 551"/>
                <a:gd name="T103" fmla="*/ 84 h 349"/>
                <a:gd name="T104" fmla="*/ 425 w 551"/>
                <a:gd name="T105" fmla="*/ 118 h 349"/>
                <a:gd name="T106" fmla="*/ 425 w 551"/>
                <a:gd name="T107" fmla="*/ 13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 h="349">
                  <a:moveTo>
                    <a:pt x="425" y="132"/>
                  </a:moveTo>
                  <a:lnTo>
                    <a:pt x="411" y="160"/>
                  </a:lnTo>
                  <a:lnTo>
                    <a:pt x="348" y="132"/>
                  </a:lnTo>
                  <a:lnTo>
                    <a:pt x="376" y="118"/>
                  </a:lnTo>
                  <a:lnTo>
                    <a:pt x="265" y="97"/>
                  </a:lnTo>
                  <a:lnTo>
                    <a:pt x="258" y="97"/>
                  </a:lnTo>
                  <a:lnTo>
                    <a:pt x="278" y="118"/>
                  </a:lnTo>
                  <a:lnTo>
                    <a:pt x="265" y="139"/>
                  </a:lnTo>
                  <a:lnTo>
                    <a:pt x="265" y="153"/>
                  </a:lnTo>
                  <a:lnTo>
                    <a:pt x="258" y="160"/>
                  </a:lnTo>
                  <a:lnTo>
                    <a:pt x="237" y="160"/>
                  </a:lnTo>
                  <a:lnTo>
                    <a:pt x="237" y="181"/>
                  </a:lnTo>
                  <a:lnTo>
                    <a:pt x="202" y="181"/>
                  </a:lnTo>
                  <a:lnTo>
                    <a:pt x="153" y="132"/>
                  </a:lnTo>
                  <a:lnTo>
                    <a:pt x="105" y="139"/>
                  </a:lnTo>
                  <a:lnTo>
                    <a:pt x="63" y="139"/>
                  </a:lnTo>
                  <a:lnTo>
                    <a:pt x="21" y="167"/>
                  </a:lnTo>
                  <a:lnTo>
                    <a:pt x="0" y="216"/>
                  </a:lnTo>
                  <a:lnTo>
                    <a:pt x="28" y="278"/>
                  </a:lnTo>
                  <a:lnTo>
                    <a:pt x="28" y="285"/>
                  </a:lnTo>
                  <a:lnTo>
                    <a:pt x="91" y="320"/>
                  </a:lnTo>
                  <a:lnTo>
                    <a:pt x="91" y="313"/>
                  </a:lnTo>
                  <a:lnTo>
                    <a:pt x="132" y="292"/>
                  </a:lnTo>
                  <a:lnTo>
                    <a:pt x="223" y="320"/>
                  </a:lnTo>
                  <a:lnTo>
                    <a:pt x="216" y="278"/>
                  </a:lnTo>
                  <a:lnTo>
                    <a:pt x="265" y="278"/>
                  </a:lnTo>
                  <a:lnTo>
                    <a:pt x="286" y="292"/>
                  </a:lnTo>
                  <a:lnTo>
                    <a:pt x="299" y="285"/>
                  </a:lnTo>
                  <a:lnTo>
                    <a:pt x="320" y="250"/>
                  </a:lnTo>
                  <a:lnTo>
                    <a:pt x="348" y="257"/>
                  </a:lnTo>
                  <a:lnTo>
                    <a:pt x="355" y="292"/>
                  </a:lnTo>
                  <a:lnTo>
                    <a:pt x="362" y="236"/>
                  </a:lnTo>
                  <a:lnTo>
                    <a:pt x="418" y="250"/>
                  </a:lnTo>
                  <a:lnTo>
                    <a:pt x="432" y="313"/>
                  </a:lnTo>
                  <a:lnTo>
                    <a:pt x="466" y="348"/>
                  </a:lnTo>
                  <a:lnTo>
                    <a:pt x="487" y="348"/>
                  </a:lnTo>
                  <a:lnTo>
                    <a:pt x="515" y="348"/>
                  </a:lnTo>
                  <a:lnTo>
                    <a:pt x="529" y="348"/>
                  </a:lnTo>
                  <a:lnTo>
                    <a:pt x="543" y="299"/>
                  </a:lnTo>
                  <a:lnTo>
                    <a:pt x="494" y="264"/>
                  </a:lnTo>
                  <a:lnTo>
                    <a:pt x="494" y="250"/>
                  </a:lnTo>
                  <a:lnTo>
                    <a:pt x="466" y="236"/>
                  </a:lnTo>
                  <a:lnTo>
                    <a:pt x="494" y="230"/>
                  </a:lnTo>
                  <a:lnTo>
                    <a:pt x="522" y="216"/>
                  </a:lnTo>
                  <a:lnTo>
                    <a:pt x="550" y="195"/>
                  </a:lnTo>
                  <a:lnTo>
                    <a:pt x="550" y="160"/>
                  </a:lnTo>
                  <a:lnTo>
                    <a:pt x="543" y="97"/>
                  </a:lnTo>
                  <a:lnTo>
                    <a:pt x="550" y="49"/>
                  </a:lnTo>
                  <a:lnTo>
                    <a:pt x="522" y="7"/>
                  </a:lnTo>
                  <a:lnTo>
                    <a:pt x="494" y="0"/>
                  </a:lnTo>
                  <a:lnTo>
                    <a:pt x="466" y="56"/>
                  </a:lnTo>
                  <a:lnTo>
                    <a:pt x="459" y="84"/>
                  </a:lnTo>
                  <a:lnTo>
                    <a:pt x="425" y="118"/>
                  </a:lnTo>
                  <a:lnTo>
                    <a:pt x="425" y="132"/>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7" name="Freeform 76"/>
            <p:cNvSpPr>
              <a:spLocks noChangeArrowheads="1"/>
            </p:cNvSpPr>
            <p:nvPr/>
          </p:nvSpPr>
          <p:spPr bwMode="auto">
            <a:xfrm>
              <a:off x="16331890" y="7368215"/>
              <a:ext cx="53848" cy="72493"/>
            </a:xfrm>
            <a:custGeom>
              <a:avLst/>
              <a:gdLst>
                <a:gd name="T0" fmla="*/ 56 w 113"/>
                <a:gd name="T1" fmla="*/ 14 h 154"/>
                <a:gd name="T2" fmla="*/ 84 w 113"/>
                <a:gd name="T3" fmla="*/ 42 h 154"/>
                <a:gd name="T4" fmla="*/ 98 w 113"/>
                <a:gd name="T5" fmla="*/ 77 h 154"/>
                <a:gd name="T6" fmla="*/ 112 w 113"/>
                <a:gd name="T7" fmla="*/ 112 h 154"/>
                <a:gd name="T8" fmla="*/ 91 w 113"/>
                <a:gd name="T9" fmla="*/ 153 h 154"/>
                <a:gd name="T10" fmla="*/ 77 w 113"/>
                <a:gd name="T11" fmla="*/ 146 h 154"/>
                <a:gd name="T12" fmla="*/ 28 w 113"/>
                <a:gd name="T13" fmla="*/ 91 h 154"/>
                <a:gd name="T14" fmla="*/ 14 w 113"/>
                <a:gd name="T15" fmla="*/ 77 h 154"/>
                <a:gd name="T16" fmla="*/ 0 w 113"/>
                <a:gd name="T17" fmla="*/ 49 h 154"/>
                <a:gd name="T18" fmla="*/ 21 w 113"/>
                <a:gd name="T19" fmla="*/ 49 h 154"/>
                <a:gd name="T20" fmla="*/ 28 w 113"/>
                <a:gd name="T21" fmla="*/ 0 h 154"/>
                <a:gd name="T22" fmla="*/ 56 w 113"/>
                <a:gd name="T23" fmla="*/ 1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54">
                  <a:moveTo>
                    <a:pt x="56" y="14"/>
                  </a:moveTo>
                  <a:lnTo>
                    <a:pt x="84" y="42"/>
                  </a:lnTo>
                  <a:lnTo>
                    <a:pt x="98" y="77"/>
                  </a:lnTo>
                  <a:lnTo>
                    <a:pt x="112" y="112"/>
                  </a:lnTo>
                  <a:lnTo>
                    <a:pt x="91" y="153"/>
                  </a:lnTo>
                  <a:lnTo>
                    <a:pt x="77" y="146"/>
                  </a:lnTo>
                  <a:lnTo>
                    <a:pt x="28" y="91"/>
                  </a:lnTo>
                  <a:lnTo>
                    <a:pt x="14" y="77"/>
                  </a:lnTo>
                  <a:lnTo>
                    <a:pt x="0" y="49"/>
                  </a:lnTo>
                  <a:lnTo>
                    <a:pt x="21" y="49"/>
                  </a:lnTo>
                  <a:lnTo>
                    <a:pt x="28" y="0"/>
                  </a:lnTo>
                  <a:lnTo>
                    <a:pt x="56"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8" name="Freeform 77"/>
            <p:cNvSpPr>
              <a:spLocks noChangeArrowheads="1"/>
            </p:cNvSpPr>
            <p:nvPr/>
          </p:nvSpPr>
          <p:spPr bwMode="auto">
            <a:xfrm>
              <a:off x="15505518" y="6670205"/>
              <a:ext cx="37280" cy="66280"/>
            </a:xfrm>
            <a:custGeom>
              <a:avLst/>
              <a:gdLst>
                <a:gd name="T0" fmla="*/ 56 w 78"/>
                <a:gd name="T1" fmla="*/ 0 h 140"/>
                <a:gd name="T2" fmla="*/ 77 w 78"/>
                <a:gd name="T3" fmla="*/ 41 h 140"/>
                <a:gd name="T4" fmla="*/ 77 w 78"/>
                <a:gd name="T5" fmla="*/ 69 h 140"/>
                <a:gd name="T6" fmla="*/ 70 w 78"/>
                <a:gd name="T7" fmla="*/ 90 h 140"/>
                <a:gd name="T8" fmla="*/ 21 w 78"/>
                <a:gd name="T9" fmla="*/ 139 h 140"/>
                <a:gd name="T10" fmla="*/ 0 w 78"/>
                <a:gd name="T11" fmla="*/ 90 h 140"/>
                <a:gd name="T12" fmla="*/ 21 w 78"/>
                <a:gd name="T13" fmla="*/ 7 h 140"/>
                <a:gd name="T14" fmla="*/ 42 w 78"/>
                <a:gd name="T15" fmla="*/ 0 h 140"/>
                <a:gd name="T16" fmla="*/ 56 w 7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40">
                  <a:moveTo>
                    <a:pt x="56" y="0"/>
                  </a:moveTo>
                  <a:lnTo>
                    <a:pt x="77" y="41"/>
                  </a:lnTo>
                  <a:lnTo>
                    <a:pt x="77" y="69"/>
                  </a:lnTo>
                  <a:lnTo>
                    <a:pt x="70" y="90"/>
                  </a:lnTo>
                  <a:lnTo>
                    <a:pt x="21" y="139"/>
                  </a:lnTo>
                  <a:lnTo>
                    <a:pt x="0" y="90"/>
                  </a:lnTo>
                  <a:lnTo>
                    <a:pt x="21" y="7"/>
                  </a:lnTo>
                  <a:lnTo>
                    <a:pt x="42" y="0"/>
                  </a:lnTo>
                  <a:lnTo>
                    <a:pt x="56"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9" name="Freeform 78"/>
            <p:cNvSpPr>
              <a:spLocks noChangeArrowheads="1"/>
            </p:cNvSpPr>
            <p:nvPr/>
          </p:nvSpPr>
          <p:spPr bwMode="auto">
            <a:xfrm>
              <a:off x="15698131" y="7134165"/>
              <a:ext cx="43493" cy="45567"/>
            </a:xfrm>
            <a:custGeom>
              <a:avLst/>
              <a:gdLst>
                <a:gd name="T0" fmla="*/ 21 w 91"/>
                <a:gd name="T1" fmla="*/ 62 h 98"/>
                <a:gd name="T2" fmla="*/ 56 w 91"/>
                <a:gd name="T3" fmla="*/ 41 h 98"/>
                <a:gd name="T4" fmla="*/ 63 w 91"/>
                <a:gd name="T5" fmla="*/ 0 h 98"/>
                <a:gd name="T6" fmla="*/ 69 w 91"/>
                <a:gd name="T7" fmla="*/ 34 h 98"/>
                <a:gd name="T8" fmla="*/ 90 w 91"/>
                <a:gd name="T9" fmla="*/ 69 h 98"/>
                <a:gd name="T10" fmla="*/ 90 w 91"/>
                <a:gd name="T11" fmla="*/ 90 h 98"/>
                <a:gd name="T12" fmla="*/ 63 w 91"/>
                <a:gd name="T13" fmla="*/ 97 h 98"/>
                <a:gd name="T14" fmla="*/ 0 w 91"/>
                <a:gd name="T15" fmla="*/ 83 h 98"/>
                <a:gd name="T16" fmla="*/ 21 w 91"/>
                <a:gd name="T17"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8">
                  <a:moveTo>
                    <a:pt x="21" y="62"/>
                  </a:moveTo>
                  <a:lnTo>
                    <a:pt x="56" y="41"/>
                  </a:lnTo>
                  <a:lnTo>
                    <a:pt x="63" y="0"/>
                  </a:lnTo>
                  <a:lnTo>
                    <a:pt x="69" y="34"/>
                  </a:lnTo>
                  <a:lnTo>
                    <a:pt x="90" y="69"/>
                  </a:lnTo>
                  <a:lnTo>
                    <a:pt x="90" y="90"/>
                  </a:lnTo>
                  <a:lnTo>
                    <a:pt x="63" y="97"/>
                  </a:lnTo>
                  <a:lnTo>
                    <a:pt x="0" y="83"/>
                  </a:lnTo>
                  <a:lnTo>
                    <a:pt x="21" y="62"/>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0" name="Freeform 79"/>
            <p:cNvSpPr>
              <a:spLocks noChangeArrowheads="1"/>
            </p:cNvSpPr>
            <p:nvPr/>
          </p:nvSpPr>
          <p:spPr bwMode="auto">
            <a:xfrm>
              <a:off x="15890743" y="7407568"/>
              <a:ext cx="22783" cy="33140"/>
            </a:xfrm>
            <a:custGeom>
              <a:avLst/>
              <a:gdLst>
                <a:gd name="T0" fmla="*/ 42 w 50"/>
                <a:gd name="T1" fmla="*/ 69 h 70"/>
                <a:gd name="T2" fmla="*/ 49 w 50"/>
                <a:gd name="T3" fmla="*/ 69 h 70"/>
                <a:gd name="T4" fmla="*/ 49 w 50"/>
                <a:gd name="T5" fmla="*/ 28 h 70"/>
                <a:gd name="T6" fmla="*/ 35 w 50"/>
                <a:gd name="T7" fmla="*/ 0 h 70"/>
                <a:gd name="T8" fmla="*/ 7 w 50"/>
                <a:gd name="T9" fmla="*/ 7 h 70"/>
                <a:gd name="T10" fmla="*/ 0 w 50"/>
                <a:gd name="T11" fmla="*/ 69 h 70"/>
                <a:gd name="T12" fmla="*/ 42 w 50"/>
                <a:gd name="T13" fmla="*/ 69 h 70"/>
              </a:gdLst>
              <a:ahLst/>
              <a:cxnLst>
                <a:cxn ang="0">
                  <a:pos x="T0" y="T1"/>
                </a:cxn>
                <a:cxn ang="0">
                  <a:pos x="T2" y="T3"/>
                </a:cxn>
                <a:cxn ang="0">
                  <a:pos x="T4" y="T5"/>
                </a:cxn>
                <a:cxn ang="0">
                  <a:pos x="T6" y="T7"/>
                </a:cxn>
                <a:cxn ang="0">
                  <a:pos x="T8" y="T9"/>
                </a:cxn>
                <a:cxn ang="0">
                  <a:pos x="T10" y="T11"/>
                </a:cxn>
                <a:cxn ang="0">
                  <a:pos x="T12" y="T13"/>
                </a:cxn>
              </a:cxnLst>
              <a:rect l="0" t="0" r="r" b="b"/>
              <a:pathLst>
                <a:path w="50" h="70">
                  <a:moveTo>
                    <a:pt x="42" y="69"/>
                  </a:moveTo>
                  <a:lnTo>
                    <a:pt x="49" y="69"/>
                  </a:lnTo>
                  <a:lnTo>
                    <a:pt x="49" y="28"/>
                  </a:lnTo>
                  <a:lnTo>
                    <a:pt x="35" y="0"/>
                  </a:lnTo>
                  <a:lnTo>
                    <a:pt x="7" y="7"/>
                  </a:lnTo>
                  <a:lnTo>
                    <a:pt x="0" y="69"/>
                  </a:lnTo>
                  <a:lnTo>
                    <a:pt x="42" y="69"/>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1" name="Freeform 80"/>
            <p:cNvSpPr>
              <a:spLocks noChangeArrowheads="1"/>
            </p:cNvSpPr>
            <p:nvPr/>
          </p:nvSpPr>
          <p:spPr bwMode="auto">
            <a:xfrm>
              <a:off x="16512076" y="7498704"/>
              <a:ext cx="14498" cy="22784"/>
            </a:xfrm>
            <a:custGeom>
              <a:avLst/>
              <a:gdLst>
                <a:gd name="T0" fmla="*/ 21 w 29"/>
                <a:gd name="T1" fmla="*/ 0 h 49"/>
                <a:gd name="T2" fmla="*/ 28 w 29"/>
                <a:gd name="T3" fmla="*/ 7 h 49"/>
                <a:gd name="T4" fmla="*/ 7 w 29"/>
                <a:gd name="T5" fmla="*/ 27 h 49"/>
                <a:gd name="T6" fmla="*/ 21 w 29"/>
                <a:gd name="T7" fmla="*/ 34 h 49"/>
                <a:gd name="T8" fmla="*/ 7 w 29"/>
                <a:gd name="T9" fmla="*/ 48 h 49"/>
                <a:gd name="T10" fmla="*/ 0 w 29"/>
                <a:gd name="T11" fmla="*/ 27 h 49"/>
                <a:gd name="T12" fmla="*/ 21 w 2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9" h="49">
                  <a:moveTo>
                    <a:pt x="21" y="0"/>
                  </a:moveTo>
                  <a:lnTo>
                    <a:pt x="28" y="7"/>
                  </a:lnTo>
                  <a:lnTo>
                    <a:pt x="7" y="27"/>
                  </a:lnTo>
                  <a:lnTo>
                    <a:pt x="21" y="34"/>
                  </a:lnTo>
                  <a:lnTo>
                    <a:pt x="7" y="48"/>
                  </a:lnTo>
                  <a:lnTo>
                    <a:pt x="0" y="27"/>
                  </a:lnTo>
                  <a:lnTo>
                    <a:pt x="21"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2" name="Freeform 81"/>
            <p:cNvSpPr>
              <a:spLocks noChangeArrowheads="1"/>
            </p:cNvSpPr>
            <p:nvPr/>
          </p:nvSpPr>
          <p:spPr bwMode="auto">
            <a:xfrm>
              <a:off x="15575935" y="6287025"/>
              <a:ext cx="14498" cy="16570"/>
            </a:xfrm>
            <a:custGeom>
              <a:avLst/>
              <a:gdLst>
                <a:gd name="T0" fmla="*/ 0 w 29"/>
                <a:gd name="T1" fmla="*/ 21 h 36"/>
                <a:gd name="T2" fmla="*/ 14 w 29"/>
                <a:gd name="T3" fmla="*/ 35 h 36"/>
                <a:gd name="T4" fmla="*/ 28 w 29"/>
                <a:gd name="T5" fmla="*/ 7 h 36"/>
                <a:gd name="T6" fmla="*/ 14 w 29"/>
                <a:gd name="T7" fmla="*/ 0 h 36"/>
                <a:gd name="T8" fmla="*/ 0 w 29"/>
                <a:gd name="T9" fmla="*/ 21 h 36"/>
              </a:gdLst>
              <a:ahLst/>
              <a:cxnLst>
                <a:cxn ang="0">
                  <a:pos x="T0" y="T1"/>
                </a:cxn>
                <a:cxn ang="0">
                  <a:pos x="T2" y="T3"/>
                </a:cxn>
                <a:cxn ang="0">
                  <a:pos x="T4" y="T5"/>
                </a:cxn>
                <a:cxn ang="0">
                  <a:pos x="T6" y="T7"/>
                </a:cxn>
                <a:cxn ang="0">
                  <a:pos x="T8" y="T9"/>
                </a:cxn>
              </a:cxnLst>
              <a:rect l="0" t="0" r="r" b="b"/>
              <a:pathLst>
                <a:path w="29" h="36">
                  <a:moveTo>
                    <a:pt x="0" y="21"/>
                  </a:moveTo>
                  <a:lnTo>
                    <a:pt x="14" y="35"/>
                  </a:lnTo>
                  <a:lnTo>
                    <a:pt x="28" y="7"/>
                  </a:lnTo>
                  <a:lnTo>
                    <a:pt x="14" y="0"/>
                  </a:lnTo>
                  <a:lnTo>
                    <a:pt x="0"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3" name="Freeform 82"/>
            <p:cNvSpPr>
              <a:spLocks noChangeArrowheads="1"/>
            </p:cNvSpPr>
            <p:nvPr/>
          </p:nvSpPr>
          <p:spPr bwMode="auto">
            <a:xfrm>
              <a:off x="16083356" y="6881473"/>
              <a:ext cx="6213" cy="6214"/>
            </a:xfrm>
            <a:custGeom>
              <a:avLst/>
              <a:gdLst>
                <a:gd name="T0" fmla="*/ 0 w 15"/>
                <a:gd name="T1" fmla="*/ 7 h 15"/>
                <a:gd name="T2" fmla="*/ 0 w 15"/>
                <a:gd name="T3" fmla="*/ 14 h 15"/>
                <a:gd name="T4" fmla="*/ 14 w 15"/>
                <a:gd name="T5" fmla="*/ 0 h 15"/>
                <a:gd name="T6" fmla="*/ 0 w 15"/>
                <a:gd name="T7" fmla="*/ 0 h 15"/>
                <a:gd name="T8" fmla="*/ 0 w 15"/>
                <a:gd name="T9" fmla="*/ 7 h 15"/>
              </a:gdLst>
              <a:ahLst/>
              <a:cxnLst>
                <a:cxn ang="0">
                  <a:pos x="T0" y="T1"/>
                </a:cxn>
                <a:cxn ang="0">
                  <a:pos x="T2" y="T3"/>
                </a:cxn>
                <a:cxn ang="0">
                  <a:pos x="T4" y="T5"/>
                </a:cxn>
                <a:cxn ang="0">
                  <a:pos x="T6" y="T7"/>
                </a:cxn>
                <a:cxn ang="0">
                  <a:pos x="T8" y="T9"/>
                </a:cxn>
              </a:cxnLst>
              <a:rect l="0" t="0" r="r" b="b"/>
              <a:pathLst>
                <a:path w="15" h="15">
                  <a:moveTo>
                    <a:pt x="0" y="7"/>
                  </a:moveTo>
                  <a:lnTo>
                    <a:pt x="0" y="14"/>
                  </a:lnTo>
                  <a:lnTo>
                    <a:pt x="14" y="0"/>
                  </a:lnTo>
                  <a:lnTo>
                    <a:pt x="0"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4" name="Freeform 83"/>
            <p:cNvSpPr>
              <a:spLocks noChangeArrowheads="1"/>
            </p:cNvSpPr>
            <p:nvPr/>
          </p:nvSpPr>
          <p:spPr bwMode="auto">
            <a:xfrm>
              <a:off x="15538655" y="5655295"/>
              <a:ext cx="14498" cy="16570"/>
            </a:xfrm>
            <a:custGeom>
              <a:avLst/>
              <a:gdLst>
                <a:gd name="T0" fmla="*/ 14 w 29"/>
                <a:gd name="T1" fmla="*/ 0 h 36"/>
                <a:gd name="T2" fmla="*/ 28 w 29"/>
                <a:gd name="T3" fmla="*/ 14 h 36"/>
                <a:gd name="T4" fmla="*/ 7 w 29"/>
                <a:gd name="T5" fmla="*/ 35 h 36"/>
                <a:gd name="T6" fmla="*/ 0 w 29"/>
                <a:gd name="T7" fmla="*/ 14 h 36"/>
                <a:gd name="T8" fmla="*/ 14 w 29"/>
                <a:gd name="T9" fmla="*/ 0 h 36"/>
              </a:gdLst>
              <a:ahLst/>
              <a:cxnLst>
                <a:cxn ang="0">
                  <a:pos x="T0" y="T1"/>
                </a:cxn>
                <a:cxn ang="0">
                  <a:pos x="T2" y="T3"/>
                </a:cxn>
                <a:cxn ang="0">
                  <a:pos x="T4" y="T5"/>
                </a:cxn>
                <a:cxn ang="0">
                  <a:pos x="T6" y="T7"/>
                </a:cxn>
                <a:cxn ang="0">
                  <a:pos x="T8" y="T9"/>
                </a:cxn>
              </a:cxnLst>
              <a:rect l="0" t="0" r="r" b="b"/>
              <a:pathLst>
                <a:path w="29" h="36">
                  <a:moveTo>
                    <a:pt x="14" y="0"/>
                  </a:moveTo>
                  <a:lnTo>
                    <a:pt x="28" y="14"/>
                  </a:lnTo>
                  <a:lnTo>
                    <a:pt x="7" y="35"/>
                  </a:lnTo>
                  <a:lnTo>
                    <a:pt x="0" y="14"/>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5" name="Freeform 84"/>
            <p:cNvSpPr>
              <a:spLocks noChangeArrowheads="1"/>
            </p:cNvSpPr>
            <p:nvPr/>
          </p:nvSpPr>
          <p:spPr bwMode="auto">
            <a:xfrm>
              <a:off x="17344662" y="5903844"/>
              <a:ext cx="55920" cy="43497"/>
            </a:xfrm>
            <a:custGeom>
              <a:avLst/>
              <a:gdLst>
                <a:gd name="T0" fmla="*/ 35 w 119"/>
                <a:gd name="T1" fmla="*/ 90 h 91"/>
                <a:gd name="T2" fmla="*/ 90 w 119"/>
                <a:gd name="T3" fmla="*/ 56 h 91"/>
                <a:gd name="T4" fmla="*/ 118 w 119"/>
                <a:gd name="T5" fmla="*/ 49 h 91"/>
                <a:gd name="T6" fmla="*/ 84 w 119"/>
                <a:gd name="T7" fmla="*/ 0 h 91"/>
                <a:gd name="T8" fmla="*/ 70 w 119"/>
                <a:gd name="T9" fmla="*/ 14 h 91"/>
                <a:gd name="T10" fmla="*/ 0 w 119"/>
                <a:gd name="T11" fmla="*/ 0 h 91"/>
                <a:gd name="T12" fmla="*/ 0 w 119"/>
                <a:gd name="T13" fmla="*/ 28 h 91"/>
                <a:gd name="T14" fmla="*/ 14 w 119"/>
                <a:gd name="T15" fmla="*/ 62 h 91"/>
                <a:gd name="T16" fmla="*/ 35 w 119"/>
                <a:gd name="T17" fmla="*/ 9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91">
                  <a:moveTo>
                    <a:pt x="35" y="90"/>
                  </a:moveTo>
                  <a:lnTo>
                    <a:pt x="90" y="56"/>
                  </a:lnTo>
                  <a:lnTo>
                    <a:pt x="118" y="49"/>
                  </a:lnTo>
                  <a:lnTo>
                    <a:pt x="84" y="0"/>
                  </a:lnTo>
                  <a:lnTo>
                    <a:pt x="70" y="14"/>
                  </a:lnTo>
                  <a:lnTo>
                    <a:pt x="0" y="0"/>
                  </a:lnTo>
                  <a:lnTo>
                    <a:pt x="0" y="28"/>
                  </a:lnTo>
                  <a:lnTo>
                    <a:pt x="14" y="62"/>
                  </a:lnTo>
                  <a:lnTo>
                    <a:pt x="35" y="9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6" name="Freeform 85"/>
            <p:cNvSpPr>
              <a:spLocks noChangeArrowheads="1"/>
            </p:cNvSpPr>
            <p:nvPr/>
          </p:nvSpPr>
          <p:spPr bwMode="auto">
            <a:xfrm>
              <a:off x="17526919" y="6110970"/>
              <a:ext cx="16569" cy="20712"/>
            </a:xfrm>
            <a:custGeom>
              <a:avLst/>
              <a:gdLst>
                <a:gd name="T0" fmla="*/ 34 w 35"/>
                <a:gd name="T1" fmla="*/ 7 h 43"/>
                <a:gd name="T2" fmla="*/ 34 w 35"/>
                <a:gd name="T3" fmla="*/ 42 h 43"/>
                <a:gd name="T4" fmla="*/ 0 w 35"/>
                <a:gd name="T5" fmla="*/ 14 h 43"/>
                <a:gd name="T6" fmla="*/ 21 w 35"/>
                <a:gd name="T7" fmla="*/ 0 h 43"/>
                <a:gd name="T8" fmla="*/ 34 w 35"/>
                <a:gd name="T9" fmla="*/ 7 h 43"/>
              </a:gdLst>
              <a:ahLst/>
              <a:cxnLst>
                <a:cxn ang="0">
                  <a:pos x="T0" y="T1"/>
                </a:cxn>
                <a:cxn ang="0">
                  <a:pos x="T2" y="T3"/>
                </a:cxn>
                <a:cxn ang="0">
                  <a:pos x="T4" y="T5"/>
                </a:cxn>
                <a:cxn ang="0">
                  <a:pos x="T6" y="T7"/>
                </a:cxn>
                <a:cxn ang="0">
                  <a:pos x="T8" y="T9"/>
                </a:cxn>
              </a:cxnLst>
              <a:rect l="0" t="0" r="r" b="b"/>
              <a:pathLst>
                <a:path w="35" h="43">
                  <a:moveTo>
                    <a:pt x="34" y="7"/>
                  </a:moveTo>
                  <a:lnTo>
                    <a:pt x="34" y="42"/>
                  </a:lnTo>
                  <a:lnTo>
                    <a:pt x="0" y="14"/>
                  </a:lnTo>
                  <a:lnTo>
                    <a:pt x="21" y="0"/>
                  </a:lnTo>
                  <a:lnTo>
                    <a:pt x="34"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7" name="Freeform 86"/>
            <p:cNvSpPr>
              <a:spLocks noChangeArrowheads="1"/>
            </p:cNvSpPr>
            <p:nvPr/>
          </p:nvSpPr>
          <p:spPr bwMode="auto">
            <a:xfrm>
              <a:off x="15114078" y="4986285"/>
              <a:ext cx="12426" cy="4142"/>
            </a:xfrm>
            <a:custGeom>
              <a:avLst/>
              <a:gdLst>
                <a:gd name="T0" fmla="*/ 0 w 28"/>
                <a:gd name="T1" fmla="*/ 7 h 8"/>
                <a:gd name="T2" fmla="*/ 27 w 28"/>
                <a:gd name="T3" fmla="*/ 0 h 8"/>
                <a:gd name="T4" fmla="*/ 7 w 28"/>
                <a:gd name="T5" fmla="*/ 0 h 8"/>
                <a:gd name="T6" fmla="*/ 0 w 28"/>
                <a:gd name="T7" fmla="*/ 7 h 8"/>
              </a:gdLst>
              <a:ahLst/>
              <a:cxnLst>
                <a:cxn ang="0">
                  <a:pos x="T0" y="T1"/>
                </a:cxn>
                <a:cxn ang="0">
                  <a:pos x="T2" y="T3"/>
                </a:cxn>
                <a:cxn ang="0">
                  <a:pos x="T4" y="T5"/>
                </a:cxn>
                <a:cxn ang="0">
                  <a:pos x="T6" y="T7"/>
                </a:cxn>
              </a:cxnLst>
              <a:rect l="0" t="0" r="r" b="b"/>
              <a:pathLst>
                <a:path w="28" h="8">
                  <a:moveTo>
                    <a:pt x="0" y="7"/>
                  </a:moveTo>
                  <a:lnTo>
                    <a:pt x="27" y="0"/>
                  </a:lnTo>
                  <a:lnTo>
                    <a:pt x="7"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8" name="Freeform 87"/>
            <p:cNvSpPr>
              <a:spLocks noChangeArrowheads="1"/>
            </p:cNvSpPr>
            <p:nvPr/>
          </p:nvSpPr>
          <p:spPr bwMode="auto">
            <a:xfrm>
              <a:off x="15122363" y="4992498"/>
              <a:ext cx="4142" cy="6214"/>
            </a:xfrm>
            <a:custGeom>
              <a:avLst/>
              <a:gdLst>
                <a:gd name="T0" fmla="*/ 0 w 7"/>
                <a:gd name="T1" fmla="*/ 14 h 15"/>
                <a:gd name="T2" fmla="*/ 6 w 7"/>
                <a:gd name="T3" fmla="*/ 14 h 15"/>
                <a:gd name="T4" fmla="*/ 6 w 7"/>
                <a:gd name="T5" fmla="*/ 0 h 15"/>
                <a:gd name="T6" fmla="*/ 0 w 7"/>
                <a:gd name="T7" fmla="*/ 14 h 15"/>
              </a:gdLst>
              <a:ahLst/>
              <a:cxnLst>
                <a:cxn ang="0">
                  <a:pos x="T0" y="T1"/>
                </a:cxn>
                <a:cxn ang="0">
                  <a:pos x="T2" y="T3"/>
                </a:cxn>
                <a:cxn ang="0">
                  <a:pos x="T4" y="T5"/>
                </a:cxn>
                <a:cxn ang="0">
                  <a:pos x="T6" y="T7"/>
                </a:cxn>
              </a:cxnLst>
              <a:rect l="0" t="0" r="r" b="b"/>
              <a:pathLst>
                <a:path w="7" h="15">
                  <a:moveTo>
                    <a:pt x="0" y="14"/>
                  </a:moveTo>
                  <a:lnTo>
                    <a:pt x="6" y="14"/>
                  </a:lnTo>
                  <a:lnTo>
                    <a:pt x="6" y="0"/>
                  </a:lnTo>
                  <a:lnTo>
                    <a:pt x="0"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9" name="Freeform 88"/>
            <p:cNvSpPr>
              <a:spLocks noChangeArrowheads="1"/>
            </p:cNvSpPr>
            <p:nvPr/>
          </p:nvSpPr>
          <p:spPr bwMode="auto">
            <a:xfrm>
              <a:off x="15114078" y="4986285"/>
              <a:ext cx="12426" cy="4142"/>
            </a:xfrm>
            <a:custGeom>
              <a:avLst/>
              <a:gdLst>
                <a:gd name="T0" fmla="*/ 0 w 28"/>
                <a:gd name="T1" fmla="*/ 7 h 8"/>
                <a:gd name="T2" fmla="*/ 27 w 28"/>
                <a:gd name="T3" fmla="*/ 0 h 8"/>
                <a:gd name="T4" fmla="*/ 7 w 28"/>
                <a:gd name="T5" fmla="*/ 0 h 8"/>
                <a:gd name="T6" fmla="*/ 0 w 28"/>
                <a:gd name="T7" fmla="*/ 7 h 8"/>
              </a:gdLst>
              <a:ahLst/>
              <a:cxnLst>
                <a:cxn ang="0">
                  <a:pos x="T0" y="T1"/>
                </a:cxn>
                <a:cxn ang="0">
                  <a:pos x="T2" y="T3"/>
                </a:cxn>
                <a:cxn ang="0">
                  <a:pos x="T4" y="T5"/>
                </a:cxn>
                <a:cxn ang="0">
                  <a:pos x="T6" y="T7"/>
                </a:cxn>
              </a:cxnLst>
              <a:rect l="0" t="0" r="r" b="b"/>
              <a:pathLst>
                <a:path w="28" h="8">
                  <a:moveTo>
                    <a:pt x="0" y="7"/>
                  </a:moveTo>
                  <a:lnTo>
                    <a:pt x="27" y="0"/>
                  </a:lnTo>
                  <a:lnTo>
                    <a:pt x="7"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0" name="Freeform 89"/>
            <p:cNvSpPr>
              <a:spLocks noChangeArrowheads="1"/>
            </p:cNvSpPr>
            <p:nvPr/>
          </p:nvSpPr>
          <p:spPr bwMode="auto">
            <a:xfrm>
              <a:off x="15122363" y="4992498"/>
              <a:ext cx="4142" cy="6214"/>
            </a:xfrm>
            <a:custGeom>
              <a:avLst/>
              <a:gdLst>
                <a:gd name="T0" fmla="*/ 0 w 7"/>
                <a:gd name="T1" fmla="*/ 14 h 15"/>
                <a:gd name="T2" fmla="*/ 6 w 7"/>
                <a:gd name="T3" fmla="*/ 14 h 15"/>
                <a:gd name="T4" fmla="*/ 6 w 7"/>
                <a:gd name="T5" fmla="*/ 0 h 15"/>
                <a:gd name="T6" fmla="*/ 0 w 7"/>
                <a:gd name="T7" fmla="*/ 14 h 15"/>
              </a:gdLst>
              <a:ahLst/>
              <a:cxnLst>
                <a:cxn ang="0">
                  <a:pos x="T0" y="T1"/>
                </a:cxn>
                <a:cxn ang="0">
                  <a:pos x="T2" y="T3"/>
                </a:cxn>
                <a:cxn ang="0">
                  <a:pos x="T4" y="T5"/>
                </a:cxn>
                <a:cxn ang="0">
                  <a:pos x="T6" y="T7"/>
                </a:cxn>
              </a:cxnLst>
              <a:rect l="0" t="0" r="r" b="b"/>
              <a:pathLst>
                <a:path w="7" h="15">
                  <a:moveTo>
                    <a:pt x="0" y="14"/>
                  </a:moveTo>
                  <a:lnTo>
                    <a:pt x="6" y="14"/>
                  </a:lnTo>
                  <a:lnTo>
                    <a:pt x="6" y="0"/>
                  </a:lnTo>
                  <a:lnTo>
                    <a:pt x="0"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1" name="Freeform 90"/>
            <p:cNvSpPr>
              <a:spLocks noChangeArrowheads="1"/>
            </p:cNvSpPr>
            <p:nvPr/>
          </p:nvSpPr>
          <p:spPr bwMode="auto">
            <a:xfrm>
              <a:off x="15043659" y="4538896"/>
              <a:ext cx="2748362" cy="1437444"/>
            </a:xfrm>
            <a:custGeom>
              <a:avLst/>
              <a:gdLst>
                <a:gd name="T0" fmla="*/ 3081 w 5850"/>
                <a:gd name="T1" fmla="*/ 390 h 3062"/>
                <a:gd name="T2" fmla="*/ 2782 w 5850"/>
                <a:gd name="T3" fmla="*/ 494 h 3062"/>
                <a:gd name="T4" fmla="*/ 2650 w 5850"/>
                <a:gd name="T5" fmla="*/ 445 h 3062"/>
                <a:gd name="T6" fmla="*/ 2462 w 5850"/>
                <a:gd name="T7" fmla="*/ 390 h 3062"/>
                <a:gd name="T8" fmla="*/ 2184 w 5850"/>
                <a:gd name="T9" fmla="*/ 494 h 3062"/>
                <a:gd name="T10" fmla="*/ 1843 w 5850"/>
                <a:gd name="T11" fmla="*/ 334 h 3062"/>
                <a:gd name="T12" fmla="*/ 1593 w 5850"/>
                <a:gd name="T13" fmla="*/ 209 h 3062"/>
                <a:gd name="T14" fmla="*/ 1384 w 5850"/>
                <a:gd name="T15" fmla="*/ 160 h 3062"/>
                <a:gd name="T16" fmla="*/ 1182 w 5850"/>
                <a:gd name="T17" fmla="*/ 84 h 3062"/>
                <a:gd name="T18" fmla="*/ 1064 w 5850"/>
                <a:gd name="T19" fmla="*/ 84 h 3062"/>
                <a:gd name="T20" fmla="*/ 904 w 5850"/>
                <a:gd name="T21" fmla="*/ 63 h 3062"/>
                <a:gd name="T22" fmla="*/ 709 w 5850"/>
                <a:gd name="T23" fmla="*/ 14 h 3062"/>
                <a:gd name="T24" fmla="*/ 577 w 5850"/>
                <a:gd name="T25" fmla="*/ 98 h 3062"/>
                <a:gd name="T26" fmla="*/ 306 w 5850"/>
                <a:gd name="T27" fmla="*/ 160 h 3062"/>
                <a:gd name="T28" fmla="*/ 208 w 5850"/>
                <a:gd name="T29" fmla="*/ 397 h 3062"/>
                <a:gd name="T30" fmla="*/ 132 w 5850"/>
                <a:gd name="T31" fmla="*/ 529 h 3062"/>
                <a:gd name="T32" fmla="*/ 271 w 5850"/>
                <a:gd name="T33" fmla="*/ 696 h 3062"/>
                <a:gd name="T34" fmla="*/ 180 w 5850"/>
                <a:gd name="T35" fmla="*/ 960 h 3062"/>
                <a:gd name="T36" fmla="*/ 7 w 5850"/>
                <a:gd name="T37" fmla="*/ 988 h 3062"/>
                <a:gd name="T38" fmla="*/ 139 w 5850"/>
                <a:gd name="T39" fmla="*/ 1155 h 3062"/>
                <a:gd name="T40" fmla="*/ 334 w 5850"/>
                <a:gd name="T41" fmla="*/ 1183 h 3062"/>
                <a:gd name="T42" fmla="*/ 473 w 5850"/>
                <a:gd name="T43" fmla="*/ 1294 h 3062"/>
                <a:gd name="T44" fmla="*/ 396 w 5850"/>
                <a:gd name="T45" fmla="*/ 1579 h 3062"/>
                <a:gd name="T46" fmla="*/ 667 w 5850"/>
                <a:gd name="T47" fmla="*/ 1530 h 3062"/>
                <a:gd name="T48" fmla="*/ 918 w 5850"/>
                <a:gd name="T49" fmla="*/ 1642 h 3062"/>
                <a:gd name="T50" fmla="*/ 1293 w 5850"/>
                <a:gd name="T51" fmla="*/ 1517 h 3062"/>
                <a:gd name="T52" fmla="*/ 1586 w 5850"/>
                <a:gd name="T53" fmla="*/ 1753 h 3062"/>
                <a:gd name="T54" fmla="*/ 1899 w 5850"/>
                <a:gd name="T55" fmla="*/ 1899 h 3062"/>
                <a:gd name="T56" fmla="*/ 2149 w 5850"/>
                <a:gd name="T57" fmla="*/ 2080 h 3062"/>
                <a:gd name="T58" fmla="*/ 2344 w 5850"/>
                <a:gd name="T59" fmla="*/ 2219 h 3062"/>
                <a:gd name="T60" fmla="*/ 2699 w 5850"/>
                <a:gd name="T61" fmla="*/ 2247 h 3062"/>
                <a:gd name="T62" fmla="*/ 2970 w 5850"/>
                <a:gd name="T63" fmla="*/ 2184 h 3062"/>
                <a:gd name="T64" fmla="*/ 3283 w 5850"/>
                <a:gd name="T65" fmla="*/ 2268 h 3062"/>
                <a:gd name="T66" fmla="*/ 3429 w 5850"/>
                <a:gd name="T67" fmla="*/ 2143 h 3062"/>
                <a:gd name="T68" fmla="*/ 3714 w 5850"/>
                <a:gd name="T69" fmla="*/ 2031 h 3062"/>
                <a:gd name="T70" fmla="*/ 3881 w 5850"/>
                <a:gd name="T71" fmla="*/ 2129 h 3062"/>
                <a:gd name="T72" fmla="*/ 4028 w 5850"/>
                <a:gd name="T73" fmla="*/ 2268 h 3062"/>
                <a:gd name="T74" fmla="*/ 4111 w 5850"/>
                <a:gd name="T75" fmla="*/ 2393 h 3062"/>
                <a:gd name="T76" fmla="*/ 4083 w 5850"/>
                <a:gd name="T77" fmla="*/ 2630 h 3062"/>
                <a:gd name="T78" fmla="*/ 4361 w 5850"/>
                <a:gd name="T79" fmla="*/ 2908 h 3062"/>
                <a:gd name="T80" fmla="*/ 4681 w 5850"/>
                <a:gd name="T81" fmla="*/ 3026 h 3062"/>
                <a:gd name="T82" fmla="*/ 4855 w 5850"/>
                <a:gd name="T83" fmla="*/ 2859 h 3062"/>
                <a:gd name="T84" fmla="*/ 4932 w 5850"/>
                <a:gd name="T85" fmla="*/ 2671 h 3062"/>
                <a:gd name="T86" fmla="*/ 5092 w 5850"/>
                <a:gd name="T87" fmla="*/ 2643 h 3062"/>
                <a:gd name="T88" fmla="*/ 5280 w 5850"/>
                <a:gd name="T89" fmla="*/ 2595 h 3062"/>
                <a:gd name="T90" fmla="*/ 5467 w 5850"/>
                <a:gd name="T91" fmla="*/ 2623 h 3062"/>
                <a:gd name="T92" fmla="*/ 5502 w 5850"/>
                <a:gd name="T93" fmla="*/ 2790 h 3062"/>
                <a:gd name="T94" fmla="*/ 5620 w 5850"/>
                <a:gd name="T95" fmla="*/ 2831 h 3062"/>
                <a:gd name="T96" fmla="*/ 5800 w 5850"/>
                <a:gd name="T97" fmla="*/ 2797 h 3062"/>
                <a:gd name="T98" fmla="*/ 5842 w 5850"/>
                <a:gd name="T99" fmla="*/ 2595 h 3062"/>
                <a:gd name="T100" fmla="*/ 5440 w 5850"/>
                <a:gd name="T101" fmla="*/ 2240 h 3062"/>
                <a:gd name="T102" fmla="*/ 5141 w 5850"/>
                <a:gd name="T103" fmla="*/ 1607 h 3062"/>
                <a:gd name="T104" fmla="*/ 5022 w 5850"/>
                <a:gd name="T105" fmla="*/ 828 h 3062"/>
                <a:gd name="T106" fmla="*/ 5182 w 5850"/>
                <a:gd name="T107" fmla="*/ 696 h 3062"/>
                <a:gd name="T108" fmla="*/ 5085 w 5850"/>
                <a:gd name="T109" fmla="*/ 536 h 3062"/>
                <a:gd name="T110" fmla="*/ 4987 w 5850"/>
                <a:gd name="T111" fmla="*/ 466 h 3062"/>
                <a:gd name="T112" fmla="*/ 4772 w 5850"/>
                <a:gd name="T113" fmla="*/ 362 h 3062"/>
                <a:gd name="T114" fmla="*/ 4493 w 5850"/>
                <a:gd name="T115" fmla="*/ 348 h 3062"/>
                <a:gd name="T116" fmla="*/ 4160 w 5850"/>
                <a:gd name="T117" fmla="*/ 459 h 3062"/>
                <a:gd name="T118" fmla="*/ 3721 w 5850"/>
                <a:gd name="T119" fmla="*/ 438 h 3062"/>
                <a:gd name="T120" fmla="*/ 3471 w 5850"/>
                <a:gd name="T121" fmla="*/ 390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50" h="3062">
                  <a:moveTo>
                    <a:pt x="3374" y="411"/>
                  </a:moveTo>
                  <a:lnTo>
                    <a:pt x="3318" y="431"/>
                  </a:lnTo>
                  <a:lnTo>
                    <a:pt x="3297" y="431"/>
                  </a:lnTo>
                  <a:lnTo>
                    <a:pt x="3227" y="431"/>
                  </a:lnTo>
                  <a:lnTo>
                    <a:pt x="3213" y="445"/>
                  </a:lnTo>
                  <a:lnTo>
                    <a:pt x="3165" y="411"/>
                  </a:lnTo>
                  <a:lnTo>
                    <a:pt x="3116" y="390"/>
                  </a:lnTo>
                  <a:lnTo>
                    <a:pt x="3081" y="390"/>
                  </a:lnTo>
                  <a:lnTo>
                    <a:pt x="3061" y="411"/>
                  </a:lnTo>
                  <a:lnTo>
                    <a:pt x="3012" y="404"/>
                  </a:lnTo>
                  <a:lnTo>
                    <a:pt x="2970" y="397"/>
                  </a:lnTo>
                  <a:lnTo>
                    <a:pt x="2928" y="431"/>
                  </a:lnTo>
                  <a:lnTo>
                    <a:pt x="2887" y="445"/>
                  </a:lnTo>
                  <a:lnTo>
                    <a:pt x="2880" y="466"/>
                  </a:lnTo>
                  <a:lnTo>
                    <a:pt x="2824" y="466"/>
                  </a:lnTo>
                  <a:lnTo>
                    <a:pt x="2782" y="494"/>
                  </a:lnTo>
                  <a:lnTo>
                    <a:pt x="2796" y="473"/>
                  </a:lnTo>
                  <a:lnTo>
                    <a:pt x="2761" y="480"/>
                  </a:lnTo>
                  <a:lnTo>
                    <a:pt x="2761" y="473"/>
                  </a:lnTo>
                  <a:lnTo>
                    <a:pt x="2754" y="473"/>
                  </a:lnTo>
                  <a:lnTo>
                    <a:pt x="2740" y="459"/>
                  </a:lnTo>
                  <a:lnTo>
                    <a:pt x="2706" y="459"/>
                  </a:lnTo>
                  <a:lnTo>
                    <a:pt x="2671" y="438"/>
                  </a:lnTo>
                  <a:lnTo>
                    <a:pt x="2650" y="445"/>
                  </a:lnTo>
                  <a:lnTo>
                    <a:pt x="2636" y="438"/>
                  </a:lnTo>
                  <a:lnTo>
                    <a:pt x="2587" y="431"/>
                  </a:lnTo>
                  <a:lnTo>
                    <a:pt x="2539" y="404"/>
                  </a:lnTo>
                  <a:lnTo>
                    <a:pt x="2553" y="390"/>
                  </a:lnTo>
                  <a:lnTo>
                    <a:pt x="2525" y="327"/>
                  </a:lnTo>
                  <a:lnTo>
                    <a:pt x="2504" y="327"/>
                  </a:lnTo>
                  <a:lnTo>
                    <a:pt x="2490" y="348"/>
                  </a:lnTo>
                  <a:lnTo>
                    <a:pt x="2462" y="390"/>
                  </a:lnTo>
                  <a:lnTo>
                    <a:pt x="2462" y="369"/>
                  </a:lnTo>
                  <a:lnTo>
                    <a:pt x="2441" y="334"/>
                  </a:lnTo>
                  <a:lnTo>
                    <a:pt x="2379" y="411"/>
                  </a:lnTo>
                  <a:lnTo>
                    <a:pt x="2358" y="459"/>
                  </a:lnTo>
                  <a:lnTo>
                    <a:pt x="2330" y="473"/>
                  </a:lnTo>
                  <a:lnTo>
                    <a:pt x="2295" y="494"/>
                  </a:lnTo>
                  <a:lnTo>
                    <a:pt x="2274" y="494"/>
                  </a:lnTo>
                  <a:lnTo>
                    <a:pt x="2184" y="494"/>
                  </a:lnTo>
                  <a:lnTo>
                    <a:pt x="2149" y="473"/>
                  </a:lnTo>
                  <a:lnTo>
                    <a:pt x="2080" y="438"/>
                  </a:lnTo>
                  <a:lnTo>
                    <a:pt x="2045" y="431"/>
                  </a:lnTo>
                  <a:lnTo>
                    <a:pt x="2017" y="390"/>
                  </a:lnTo>
                  <a:lnTo>
                    <a:pt x="2003" y="348"/>
                  </a:lnTo>
                  <a:lnTo>
                    <a:pt x="1968" y="334"/>
                  </a:lnTo>
                  <a:lnTo>
                    <a:pt x="1906" y="376"/>
                  </a:lnTo>
                  <a:lnTo>
                    <a:pt x="1843" y="334"/>
                  </a:lnTo>
                  <a:lnTo>
                    <a:pt x="1822" y="334"/>
                  </a:lnTo>
                  <a:lnTo>
                    <a:pt x="1815" y="313"/>
                  </a:lnTo>
                  <a:lnTo>
                    <a:pt x="1766" y="299"/>
                  </a:lnTo>
                  <a:lnTo>
                    <a:pt x="1753" y="292"/>
                  </a:lnTo>
                  <a:lnTo>
                    <a:pt x="1718" y="250"/>
                  </a:lnTo>
                  <a:lnTo>
                    <a:pt x="1669" y="230"/>
                  </a:lnTo>
                  <a:lnTo>
                    <a:pt x="1614" y="237"/>
                  </a:lnTo>
                  <a:lnTo>
                    <a:pt x="1593" y="209"/>
                  </a:lnTo>
                  <a:lnTo>
                    <a:pt x="1572" y="209"/>
                  </a:lnTo>
                  <a:lnTo>
                    <a:pt x="1537" y="237"/>
                  </a:lnTo>
                  <a:lnTo>
                    <a:pt x="1516" y="244"/>
                  </a:lnTo>
                  <a:lnTo>
                    <a:pt x="1474" y="244"/>
                  </a:lnTo>
                  <a:lnTo>
                    <a:pt x="1454" y="202"/>
                  </a:lnTo>
                  <a:lnTo>
                    <a:pt x="1398" y="209"/>
                  </a:lnTo>
                  <a:lnTo>
                    <a:pt x="1398" y="195"/>
                  </a:lnTo>
                  <a:lnTo>
                    <a:pt x="1384" y="160"/>
                  </a:lnTo>
                  <a:lnTo>
                    <a:pt x="1356" y="146"/>
                  </a:lnTo>
                  <a:lnTo>
                    <a:pt x="1363" y="111"/>
                  </a:lnTo>
                  <a:lnTo>
                    <a:pt x="1349" y="70"/>
                  </a:lnTo>
                  <a:lnTo>
                    <a:pt x="1293" y="14"/>
                  </a:lnTo>
                  <a:lnTo>
                    <a:pt x="1266" y="14"/>
                  </a:lnTo>
                  <a:lnTo>
                    <a:pt x="1266" y="21"/>
                  </a:lnTo>
                  <a:lnTo>
                    <a:pt x="1224" y="63"/>
                  </a:lnTo>
                  <a:lnTo>
                    <a:pt x="1182" y="84"/>
                  </a:lnTo>
                  <a:lnTo>
                    <a:pt x="1189" y="63"/>
                  </a:lnTo>
                  <a:lnTo>
                    <a:pt x="1196" y="14"/>
                  </a:lnTo>
                  <a:lnTo>
                    <a:pt x="1161" y="0"/>
                  </a:lnTo>
                  <a:lnTo>
                    <a:pt x="1133" y="14"/>
                  </a:lnTo>
                  <a:lnTo>
                    <a:pt x="1113" y="42"/>
                  </a:lnTo>
                  <a:lnTo>
                    <a:pt x="1154" y="104"/>
                  </a:lnTo>
                  <a:lnTo>
                    <a:pt x="1126" y="139"/>
                  </a:lnTo>
                  <a:lnTo>
                    <a:pt x="1064" y="84"/>
                  </a:lnTo>
                  <a:lnTo>
                    <a:pt x="1057" y="84"/>
                  </a:lnTo>
                  <a:lnTo>
                    <a:pt x="1036" y="132"/>
                  </a:lnTo>
                  <a:lnTo>
                    <a:pt x="1029" y="174"/>
                  </a:lnTo>
                  <a:lnTo>
                    <a:pt x="1022" y="139"/>
                  </a:lnTo>
                  <a:lnTo>
                    <a:pt x="960" y="104"/>
                  </a:lnTo>
                  <a:lnTo>
                    <a:pt x="925" y="63"/>
                  </a:lnTo>
                  <a:lnTo>
                    <a:pt x="918" y="49"/>
                  </a:lnTo>
                  <a:lnTo>
                    <a:pt x="904" y="63"/>
                  </a:lnTo>
                  <a:lnTo>
                    <a:pt x="897" y="70"/>
                  </a:lnTo>
                  <a:lnTo>
                    <a:pt x="925" y="104"/>
                  </a:lnTo>
                  <a:lnTo>
                    <a:pt x="855" y="167"/>
                  </a:lnTo>
                  <a:lnTo>
                    <a:pt x="772" y="132"/>
                  </a:lnTo>
                  <a:lnTo>
                    <a:pt x="709" y="111"/>
                  </a:lnTo>
                  <a:lnTo>
                    <a:pt x="723" y="70"/>
                  </a:lnTo>
                  <a:lnTo>
                    <a:pt x="723" y="21"/>
                  </a:lnTo>
                  <a:lnTo>
                    <a:pt x="709" y="14"/>
                  </a:lnTo>
                  <a:lnTo>
                    <a:pt x="688" y="7"/>
                  </a:lnTo>
                  <a:lnTo>
                    <a:pt x="674" y="63"/>
                  </a:lnTo>
                  <a:lnTo>
                    <a:pt x="612" y="77"/>
                  </a:lnTo>
                  <a:lnTo>
                    <a:pt x="577" y="14"/>
                  </a:lnTo>
                  <a:lnTo>
                    <a:pt x="563" y="14"/>
                  </a:lnTo>
                  <a:lnTo>
                    <a:pt x="556" y="21"/>
                  </a:lnTo>
                  <a:lnTo>
                    <a:pt x="556" y="35"/>
                  </a:lnTo>
                  <a:lnTo>
                    <a:pt x="577" y="98"/>
                  </a:lnTo>
                  <a:lnTo>
                    <a:pt x="542" y="132"/>
                  </a:lnTo>
                  <a:lnTo>
                    <a:pt x="535" y="132"/>
                  </a:lnTo>
                  <a:lnTo>
                    <a:pt x="501" y="77"/>
                  </a:lnTo>
                  <a:lnTo>
                    <a:pt x="466" y="84"/>
                  </a:lnTo>
                  <a:lnTo>
                    <a:pt x="396" y="98"/>
                  </a:lnTo>
                  <a:lnTo>
                    <a:pt x="382" y="111"/>
                  </a:lnTo>
                  <a:lnTo>
                    <a:pt x="347" y="132"/>
                  </a:lnTo>
                  <a:lnTo>
                    <a:pt x="306" y="160"/>
                  </a:lnTo>
                  <a:lnTo>
                    <a:pt x="278" y="202"/>
                  </a:lnTo>
                  <a:lnTo>
                    <a:pt x="292" y="202"/>
                  </a:lnTo>
                  <a:lnTo>
                    <a:pt x="278" y="244"/>
                  </a:lnTo>
                  <a:lnTo>
                    <a:pt x="292" y="250"/>
                  </a:lnTo>
                  <a:lnTo>
                    <a:pt x="278" y="271"/>
                  </a:lnTo>
                  <a:lnTo>
                    <a:pt x="243" y="306"/>
                  </a:lnTo>
                  <a:lnTo>
                    <a:pt x="229" y="376"/>
                  </a:lnTo>
                  <a:lnTo>
                    <a:pt x="208" y="397"/>
                  </a:lnTo>
                  <a:lnTo>
                    <a:pt x="201" y="411"/>
                  </a:lnTo>
                  <a:lnTo>
                    <a:pt x="180" y="438"/>
                  </a:lnTo>
                  <a:lnTo>
                    <a:pt x="173" y="445"/>
                  </a:lnTo>
                  <a:lnTo>
                    <a:pt x="146" y="445"/>
                  </a:lnTo>
                  <a:lnTo>
                    <a:pt x="146" y="466"/>
                  </a:lnTo>
                  <a:lnTo>
                    <a:pt x="153" y="473"/>
                  </a:lnTo>
                  <a:lnTo>
                    <a:pt x="146" y="501"/>
                  </a:lnTo>
                  <a:lnTo>
                    <a:pt x="132" y="529"/>
                  </a:lnTo>
                  <a:lnTo>
                    <a:pt x="132" y="536"/>
                  </a:lnTo>
                  <a:lnTo>
                    <a:pt x="153" y="543"/>
                  </a:lnTo>
                  <a:lnTo>
                    <a:pt x="153" y="571"/>
                  </a:lnTo>
                  <a:lnTo>
                    <a:pt x="194" y="563"/>
                  </a:lnTo>
                  <a:lnTo>
                    <a:pt x="208" y="577"/>
                  </a:lnTo>
                  <a:lnTo>
                    <a:pt x="236" y="591"/>
                  </a:lnTo>
                  <a:lnTo>
                    <a:pt x="264" y="689"/>
                  </a:lnTo>
                  <a:lnTo>
                    <a:pt x="271" y="696"/>
                  </a:lnTo>
                  <a:lnTo>
                    <a:pt x="250" y="710"/>
                  </a:lnTo>
                  <a:lnTo>
                    <a:pt x="201" y="738"/>
                  </a:lnTo>
                  <a:lnTo>
                    <a:pt x="194" y="765"/>
                  </a:lnTo>
                  <a:lnTo>
                    <a:pt x="146" y="800"/>
                  </a:lnTo>
                  <a:lnTo>
                    <a:pt x="146" y="828"/>
                  </a:lnTo>
                  <a:lnTo>
                    <a:pt x="201" y="863"/>
                  </a:lnTo>
                  <a:lnTo>
                    <a:pt x="208" y="890"/>
                  </a:lnTo>
                  <a:lnTo>
                    <a:pt x="180" y="960"/>
                  </a:lnTo>
                  <a:lnTo>
                    <a:pt x="201" y="981"/>
                  </a:lnTo>
                  <a:lnTo>
                    <a:pt x="167" y="988"/>
                  </a:lnTo>
                  <a:lnTo>
                    <a:pt x="167" y="1002"/>
                  </a:lnTo>
                  <a:lnTo>
                    <a:pt x="104" y="1002"/>
                  </a:lnTo>
                  <a:lnTo>
                    <a:pt x="97" y="981"/>
                  </a:lnTo>
                  <a:lnTo>
                    <a:pt x="62" y="925"/>
                  </a:lnTo>
                  <a:lnTo>
                    <a:pt x="69" y="995"/>
                  </a:lnTo>
                  <a:lnTo>
                    <a:pt x="7" y="988"/>
                  </a:lnTo>
                  <a:lnTo>
                    <a:pt x="13" y="1023"/>
                  </a:lnTo>
                  <a:lnTo>
                    <a:pt x="0" y="1065"/>
                  </a:lnTo>
                  <a:lnTo>
                    <a:pt x="7" y="1148"/>
                  </a:lnTo>
                  <a:lnTo>
                    <a:pt x="76" y="1127"/>
                  </a:lnTo>
                  <a:lnTo>
                    <a:pt x="97" y="1155"/>
                  </a:lnTo>
                  <a:lnTo>
                    <a:pt x="69" y="1183"/>
                  </a:lnTo>
                  <a:lnTo>
                    <a:pt x="139" y="1183"/>
                  </a:lnTo>
                  <a:lnTo>
                    <a:pt x="139" y="1155"/>
                  </a:lnTo>
                  <a:lnTo>
                    <a:pt x="167" y="1162"/>
                  </a:lnTo>
                  <a:lnTo>
                    <a:pt x="180" y="1183"/>
                  </a:lnTo>
                  <a:lnTo>
                    <a:pt x="250" y="1231"/>
                  </a:lnTo>
                  <a:lnTo>
                    <a:pt x="278" y="1217"/>
                  </a:lnTo>
                  <a:lnTo>
                    <a:pt x="299" y="1224"/>
                  </a:lnTo>
                  <a:lnTo>
                    <a:pt x="313" y="1197"/>
                  </a:lnTo>
                  <a:lnTo>
                    <a:pt x="327" y="1211"/>
                  </a:lnTo>
                  <a:lnTo>
                    <a:pt x="334" y="1183"/>
                  </a:lnTo>
                  <a:lnTo>
                    <a:pt x="361" y="1197"/>
                  </a:lnTo>
                  <a:lnTo>
                    <a:pt x="361" y="1231"/>
                  </a:lnTo>
                  <a:lnTo>
                    <a:pt x="396" y="1245"/>
                  </a:lnTo>
                  <a:lnTo>
                    <a:pt x="410" y="1231"/>
                  </a:lnTo>
                  <a:lnTo>
                    <a:pt x="424" y="1259"/>
                  </a:lnTo>
                  <a:lnTo>
                    <a:pt x="480" y="1266"/>
                  </a:lnTo>
                  <a:lnTo>
                    <a:pt x="480" y="1280"/>
                  </a:lnTo>
                  <a:lnTo>
                    <a:pt x="473" y="1294"/>
                  </a:lnTo>
                  <a:lnTo>
                    <a:pt x="501" y="1329"/>
                  </a:lnTo>
                  <a:lnTo>
                    <a:pt x="480" y="1391"/>
                  </a:lnTo>
                  <a:lnTo>
                    <a:pt x="480" y="1440"/>
                  </a:lnTo>
                  <a:lnTo>
                    <a:pt x="445" y="1440"/>
                  </a:lnTo>
                  <a:lnTo>
                    <a:pt x="445" y="1447"/>
                  </a:lnTo>
                  <a:lnTo>
                    <a:pt x="410" y="1524"/>
                  </a:lnTo>
                  <a:lnTo>
                    <a:pt x="382" y="1579"/>
                  </a:lnTo>
                  <a:lnTo>
                    <a:pt x="396" y="1579"/>
                  </a:lnTo>
                  <a:lnTo>
                    <a:pt x="445" y="1558"/>
                  </a:lnTo>
                  <a:lnTo>
                    <a:pt x="459" y="1593"/>
                  </a:lnTo>
                  <a:lnTo>
                    <a:pt x="494" y="1558"/>
                  </a:lnTo>
                  <a:lnTo>
                    <a:pt x="577" y="1551"/>
                  </a:lnTo>
                  <a:lnTo>
                    <a:pt x="591" y="1530"/>
                  </a:lnTo>
                  <a:lnTo>
                    <a:pt x="626" y="1544"/>
                  </a:lnTo>
                  <a:lnTo>
                    <a:pt x="626" y="1551"/>
                  </a:lnTo>
                  <a:lnTo>
                    <a:pt x="667" y="1530"/>
                  </a:lnTo>
                  <a:lnTo>
                    <a:pt x="695" y="1572"/>
                  </a:lnTo>
                  <a:lnTo>
                    <a:pt x="751" y="1586"/>
                  </a:lnTo>
                  <a:lnTo>
                    <a:pt x="786" y="1684"/>
                  </a:lnTo>
                  <a:lnTo>
                    <a:pt x="800" y="1684"/>
                  </a:lnTo>
                  <a:lnTo>
                    <a:pt x="862" y="1656"/>
                  </a:lnTo>
                  <a:lnTo>
                    <a:pt x="890" y="1656"/>
                  </a:lnTo>
                  <a:lnTo>
                    <a:pt x="897" y="1642"/>
                  </a:lnTo>
                  <a:lnTo>
                    <a:pt x="918" y="1642"/>
                  </a:lnTo>
                  <a:lnTo>
                    <a:pt x="918" y="1607"/>
                  </a:lnTo>
                  <a:lnTo>
                    <a:pt x="1015" y="1496"/>
                  </a:lnTo>
                  <a:lnTo>
                    <a:pt x="1022" y="1461"/>
                  </a:lnTo>
                  <a:lnTo>
                    <a:pt x="1147" y="1454"/>
                  </a:lnTo>
                  <a:lnTo>
                    <a:pt x="1182" y="1454"/>
                  </a:lnTo>
                  <a:lnTo>
                    <a:pt x="1266" y="1482"/>
                  </a:lnTo>
                  <a:lnTo>
                    <a:pt x="1266" y="1496"/>
                  </a:lnTo>
                  <a:lnTo>
                    <a:pt x="1293" y="1517"/>
                  </a:lnTo>
                  <a:lnTo>
                    <a:pt x="1321" y="1530"/>
                  </a:lnTo>
                  <a:lnTo>
                    <a:pt x="1293" y="1607"/>
                  </a:lnTo>
                  <a:lnTo>
                    <a:pt x="1342" y="1649"/>
                  </a:lnTo>
                  <a:lnTo>
                    <a:pt x="1398" y="1677"/>
                  </a:lnTo>
                  <a:lnTo>
                    <a:pt x="1447" y="1711"/>
                  </a:lnTo>
                  <a:lnTo>
                    <a:pt x="1481" y="1725"/>
                  </a:lnTo>
                  <a:lnTo>
                    <a:pt x="1551" y="1718"/>
                  </a:lnTo>
                  <a:lnTo>
                    <a:pt x="1586" y="1753"/>
                  </a:lnTo>
                  <a:lnTo>
                    <a:pt x="1634" y="1788"/>
                  </a:lnTo>
                  <a:lnTo>
                    <a:pt x="1641" y="1802"/>
                  </a:lnTo>
                  <a:lnTo>
                    <a:pt x="1648" y="1809"/>
                  </a:lnTo>
                  <a:lnTo>
                    <a:pt x="1676" y="1823"/>
                  </a:lnTo>
                  <a:lnTo>
                    <a:pt x="1704" y="1851"/>
                  </a:lnTo>
                  <a:lnTo>
                    <a:pt x="1739" y="1906"/>
                  </a:lnTo>
                  <a:lnTo>
                    <a:pt x="1808" y="1857"/>
                  </a:lnTo>
                  <a:lnTo>
                    <a:pt x="1899" y="1899"/>
                  </a:lnTo>
                  <a:lnTo>
                    <a:pt x="1941" y="1913"/>
                  </a:lnTo>
                  <a:lnTo>
                    <a:pt x="1982" y="1948"/>
                  </a:lnTo>
                  <a:lnTo>
                    <a:pt x="2003" y="1976"/>
                  </a:lnTo>
                  <a:lnTo>
                    <a:pt x="2038" y="1990"/>
                  </a:lnTo>
                  <a:lnTo>
                    <a:pt x="2094" y="1990"/>
                  </a:lnTo>
                  <a:lnTo>
                    <a:pt x="2135" y="2018"/>
                  </a:lnTo>
                  <a:lnTo>
                    <a:pt x="2128" y="2066"/>
                  </a:lnTo>
                  <a:lnTo>
                    <a:pt x="2149" y="2080"/>
                  </a:lnTo>
                  <a:lnTo>
                    <a:pt x="2177" y="2108"/>
                  </a:lnTo>
                  <a:lnTo>
                    <a:pt x="2177" y="2136"/>
                  </a:lnTo>
                  <a:lnTo>
                    <a:pt x="2184" y="2150"/>
                  </a:lnTo>
                  <a:lnTo>
                    <a:pt x="2274" y="2212"/>
                  </a:lnTo>
                  <a:lnTo>
                    <a:pt x="2274" y="2233"/>
                  </a:lnTo>
                  <a:lnTo>
                    <a:pt x="2323" y="2233"/>
                  </a:lnTo>
                  <a:lnTo>
                    <a:pt x="2344" y="2233"/>
                  </a:lnTo>
                  <a:lnTo>
                    <a:pt x="2344" y="2219"/>
                  </a:lnTo>
                  <a:lnTo>
                    <a:pt x="2344" y="2178"/>
                  </a:lnTo>
                  <a:lnTo>
                    <a:pt x="2379" y="2150"/>
                  </a:lnTo>
                  <a:lnTo>
                    <a:pt x="2434" y="2150"/>
                  </a:lnTo>
                  <a:lnTo>
                    <a:pt x="2490" y="2150"/>
                  </a:lnTo>
                  <a:lnTo>
                    <a:pt x="2567" y="2164"/>
                  </a:lnTo>
                  <a:lnTo>
                    <a:pt x="2601" y="2205"/>
                  </a:lnTo>
                  <a:lnTo>
                    <a:pt x="2664" y="2240"/>
                  </a:lnTo>
                  <a:lnTo>
                    <a:pt x="2699" y="2247"/>
                  </a:lnTo>
                  <a:lnTo>
                    <a:pt x="2727" y="2275"/>
                  </a:lnTo>
                  <a:lnTo>
                    <a:pt x="2740" y="2275"/>
                  </a:lnTo>
                  <a:lnTo>
                    <a:pt x="2768" y="2275"/>
                  </a:lnTo>
                  <a:lnTo>
                    <a:pt x="2803" y="2317"/>
                  </a:lnTo>
                  <a:lnTo>
                    <a:pt x="2803" y="2358"/>
                  </a:lnTo>
                  <a:lnTo>
                    <a:pt x="2831" y="2358"/>
                  </a:lnTo>
                  <a:lnTo>
                    <a:pt x="2915" y="2261"/>
                  </a:lnTo>
                  <a:lnTo>
                    <a:pt x="2970" y="2184"/>
                  </a:lnTo>
                  <a:lnTo>
                    <a:pt x="2991" y="2205"/>
                  </a:lnTo>
                  <a:lnTo>
                    <a:pt x="2970" y="2261"/>
                  </a:lnTo>
                  <a:lnTo>
                    <a:pt x="3019" y="2282"/>
                  </a:lnTo>
                  <a:lnTo>
                    <a:pt x="3047" y="2296"/>
                  </a:lnTo>
                  <a:lnTo>
                    <a:pt x="3116" y="2296"/>
                  </a:lnTo>
                  <a:lnTo>
                    <a:pt x="3123" y="2282"/>
                  </a:lnTo>
                  <a:lnTo>
                    <a:pt x="3179" y="2247"/>
                  </a:lnTo>
                  <a:lnTo>
                    <a:pt x="3283" y="2268"/>
                  </a:lnTo>
                  <a:lnTo>
                    <a:pt x="3290" y="2275"/>
                  </a:lnTo>
                  <a:lnTo>
                    <a:pt x="3374" y="2275"/>
                  </a:lnTo>
                  <a:lnTo>
                    <a:pt x="3394" y="2268"/>
                  </a:lnTo>
                  <a:lnTo>
                    <a:pt x="3394" y="2247"/>
                  </a:lnTo>
                  <a:lnTo>
                    <a:pt x="3318" y="2205"/>
                  </a:lnTo>
                  <a:lnTo>
                    <a:pt x="3290" y="2164"/>
                  </a:lnTo>
                  <a:lnTo>
                    <a:pt x="3415" y="2143"/>
                  </a:lnTo>
                  <a:lnTo>
                    <a:pt x="3429" y="2143"/>
                  </a:lnTo>
                  <a:lnTo>
                    <a:pt x="3450" y="2115"/>
                  </a:lnTo>
                  <a:lnTo>
                    <a:pt x="3492" y="2087"/>
                  </a:lnTo>
                  <a:lnTo>
                    <a:pt x="3513" y="2052"/>
                  </a:lnTo>
                  <a:lnTo>
                    <a:pt x="3568" y="2045"/>
                  </a:lnTo>
                  <a:lnTo>
                    <a:pt x="3603" y="2045"/>
                  </a:lnTo>
                  <a:lnTo>
                    <a:pt x="3603" y="2031"/>
                  </a:lnTo>
                  <a:lnTo>
                    <a:pt x="3666" y="1976"/>
                  </a:lnTo>
                  <a:lnTo>
                    <a:pt x="3714" y="2031"/>
                  </a:lnTo>
                  <a:lnTo>
                    <a:pt x="3707" y="2066"/>
                  </a:lnTo>
                  <a:lnTo>
                    <a:pt x="3721" y="2073"/>
                  </a:lnTo>
                  <a:lnTo>
                    <a:pt x="3770" y="2101"/>
                  </a:lnTo>
                  <a:lnTo>
                    <a:pt x="3805" y="2136"/>
                  </a:lnTo>
                  <a:lnTo>
                    <a:pt x="3819" y="2150"/>
                  </a:lnTo>
                  <a:lnTo>
                    <a:pt x="3833" y="2143"/>
                  </a:lnTo>
                  <a:lnTo>
                    <a:pt x="3868" y="2150"/>
                  </a:lnTo>
                  <a:lnTo>
                    <a:pt x="3881" y="2129"/>
                  </a:lnTo>
                  <a:lnTo>
                    <a:pt x="3965" y="2143"/>
                  </a:lnTo>
                  <a:lnTo>
                    <a:pt x="3972" y="2150"/>
                  </a:lnTo>
                  <a:lnTo>
                    <a:pt x="3979" y="2178"/>
                  </a:lnTo>
                  <a:lnTo>
                    <a:pt x="3951" y="2205"/>
                  </a:lnTo>
                  <a:lnTo>
                    <a:pt x="3930" y="2240"/>
                  </a:lnTo>
                  <a:lnTo>
                    <a:pt x="3930" y="2247"/>
                  </a:lnTo>
                  <a:lnTo>
                    <a:pt x="3979" y="2233"/>
                  </a:lnTo>
                  <a:lnTo>
                    <a:pt x="4028" y="2268"/>
                  </a:lnTo>
                  <a:lnTo>
                    <a:pt x="4048" y="2261"/>
                  </a:lnTo>
                  <a:lnTo>
                    <a:pt x="4097" y="2219"/>
                  </a:lnTo>
                  <a:lnTo>
                    <a:pt x="4139" y="2219"/>
                  </a:lnTo>
                  <a:lnTo>
                    <a:pt x="4194" y="2219"/>
                  </a:lnTo>
                  <a:lnTo>
                    <a:pt x="4201" y="2233"/>
                  </a:lnTo>
                  <a:lnTo>
                    <a:pt x="4201" y="2240"/>
                  </a:lnTo>
                  <a:lnTo>
                    <a:pt x="4167" y="2310"/>
                  </a:lnTo>
                  <a:lnTo>
                    <a:pt x="4111" y="2393"/>
                  </a:lnTo>
                  <a:lnTo>
                    <a:pt x="4083" y="2442"/>
                  </a:lnTo>
                  <a:lnTo>
                    <a:pt x="4041" y="2449"/>
                  </a:lnTo>
                  <a:lnTo>
                    <a:pt x="4048" y="2491"/>
                  </a:lnTo>
                  <a:lnTo>
                    <a:pt x="4034" y="2491"/>
                  </a:lnTo>
                  <a:lnTo>
                    <a:pt x="4028" y="2504"/>
                  </a:lnTo>
                  <a:lnTo>
                    <a:pt x="4048" y="2546"/>
                  </a:lnTo>
                  <a:lnTo>
                    <a:pt x="4104" y="2595"/>
                  </a:lnTo>
                  <a:lnTo>
                    <a:pt x="4083" y="2630"/>
                  </a:lnTo>
                  <a:lnTo>
                    <a:pt x="4139" y="2664"/>
                  </a:lnTo>
                  <a:lnTo>
                    <a:pt x="4139" y="2706"/>
                  </a:lnTo>
                  <a:lnTo>
                    <a:pt x="4139" y="2762"/>
                  </a:lnTo>
                  <a:lnTo>
                    <a:pt x="4222" y="2818"/>
                  </a:lnTo>
                  <a:lnTo>
                    <a:pt x="4264" y="2831"/>
                  </a:lnTo>
                  <a:lnTo>
                    <a:pt x="4299" y="2866"/>
                  </a:lnTo>
                  <a:lnTo>
                    <a:pt x="4354" y="2908"/>
                  </a:lnTo>
                  <a:lnTo>
                    <a:pt x="4361" y="2908"/>
                  </a:lnTo>
                  <a:lnTo>
                    <a:pt x="4403" y="2901"/>
                  </a:lnTo>
                  <a:lnTo>
                    <a:pt x="4452" y="2908"/>
                  </a:lnTo>
                  <a:lnTo>
                    <a:pt x="4473" y="2908"/>
                  </a:lnTo>
                  <a:lnTo>
                    <a:pt x="4473" y="2936"/>
                  </a:lnTo>
                  <a:lnTo>
                    <a:pt x="4528" y="2964"/>
                  </a:lnTo>
                  <a:lnTo>
                    <a:pt x="4591" y="3019"/>
                  </a:lnTo>
                  <a:lnTo>
                    <a:pt x="4633" y="3019"/>
                  </a:lnTo>
                  <a:lnTo>
                    <a:pt x="4681" y="3026"/>
                  </a:lnTo>
                  <a:lnTo>
                    <a:pt x="4716" y="3047"/>
                  </a:lnTo>
                  <a:lnTo>
                    <a:pt x="4730" y="3061"/>
                  </a:lnTo>
                  <a:lnTo>
                    <a:pt x="4786" y="3033"/>
                  </a:lnTo>
                  <a:lnTo>
                    <a:pt x="4765" y="3005"/>
                  </a:lnTo>
                  <a:lnTo>
                    <a:pt x="4772" y="2957"/>
                  </a:lnTo>
                  <a:lnTo>
                    <a:pt x="4800" y="2936"/>
                  </a:lnTo>
                  <a:lnTo>
                    <a:pt x="4800" y="2901"/>
                  </a:lnTo>
                  <a:lnTo>
                    <a:pt x="4855" y="2859"/>
                  </a:lnTo>
                  <a:lnTo>
                    <a:pt x="4835" y="2824"/>
                  </a:lnTo>
                  <a:lnTo>
                    <a:pt x="4848" y="2797"/>
                  </a:lnTo>
                  <a:lnTo>
                    <a:pt x="4869" y="2762"/>
                  </a:lnTo>
                  <a:lnTo>
                    <a:pt x="4890" y="2720"/>
                  </a:lnTo>
                  <a:lnTo>
                    <a:pt x="4869" y="2699"/>
                  </a:lnTo>
                  <a:lnTo>
                    <a:pt x="4883" y="2658"/>
                  </a:lnTo>
                  <a:lnTo>
                    <a:pt x="4890" y="2658"/>
                  </a:lnTo>
                  <a:lnTo>
                    <a:pt x="4932" y="2671"/>
                  </a:lnTo>
                  <a:lnTo>
                    <a:pt x="4946" y="2678"/>
                  </a:lnTo>
                  <a:lnTo>
                    <a:pt x="4981" y="2692"/>
                  </a:lnTo>
                  <a:lnTo>
                    <a:pt x="4981" y="2671"/>
                  </a:lnTo>
                  <a:lnTo>
                    <a:pt x="4994" y="2671"/>
                  </a:lnTo>
                  <a:lnTo>
                    <a:pt x="5029" y="2678"/>
                  </a:lnTo>
                  <a:lnTo>
                    <a:pt x="5029" y="2664"/>
                  </a:lnTo>
                  <a:lnTo>
                    <a:pt x="5057" y="2643"/>
                  </a:lnTo>
                  <a:lnTo>
                    <a:pt x="5092" y="2643"/>
                  </a:lnTo>
                  <a:lnTo>
                    <a:pt x="5127" y="2609"/>
                  </a:lnTo>
                  <a:lnTo>
                    <a:pt x="5148" y="2574"/>
                  </a:lnTo>
                  <a:lnTo>
                    <a:pt x="5182" y="2595"/>
                  </a:lnTo>
                  <a:lnTo>
                    <a:pt x="5189" y="2602"/>
                  </a:lnTo>
                  <a:lnTo>
                    <a:pt x="5224" y="2574"/>
                  </a:lnTo>
                  <a:lnTo>
                    <a:pt x="5252" y="2574"/>
                  </a:lnTo>
                  <a:lnTo>
                    <a:pt x="5273" y="2574"/>
                  </a:lnTo>
                  <a:lnTo>
                    <a:pt x="5280" y="2595"/>
                  </a:lnTo>
                  <a:lnTo>
                    <a:pt x="5294" y="2595"/>
                  </a:lnTo>
                  <a:lnTo>
                    <a:pt x="5308" y="2574"/>
                  </a:lnTo>
                  <a:lnTo>
                    <a:pt x="5328" y="2588"/>
                  </a:lnTo>
                  <a:lnTo>
                    <a:pt x="5356" y="2560"/>
                  </a:lnTo>
                  <a:lnTo>
                    <a:pt x="5454" y="2511"/>
                  </a:lnTo>
                  <a:lnTo>
                    <a:pt x="5454" y="2546"/>
                  </a:lnTo>
                  <a:lnTo>
                    <a:pt x="5447" y="2588"/>
                  </a:lnTo>
                  <a:lnTo>
                    <a:pt x="5467" y="2623"/>
                  </a:lnTo>
                  <a:lnTo>
                    <a:pt x="5440" y="2664"/>
                  </a:lnTo>
                  <a:lnTo>
                    <a:pt x="5419" y="2671"/>
                  </a:lnTo>
                  <a:lnTo>
                    <a:pt x="5481" y="2720"/>
                  </a:lnTo>
                  <a:lnTo>
                    <a:pt x="5488" y="2720"/>
                  </a:lnTo>
                  <a:lnTo>
                    <a:pt x="5488" y="2755"/>
                  </a:lnTo>
                  <a:lnTo>
                    <a:pt x="5481" y="2762"/>
                  </a:lnTo>
                  <a:lnTo>
                    <a:pt x="5488" y="2776"/>
                  </a:lnTo>
                  <a:lnTo>
                    <a:pt x="5502" y="2790"/>
                  </a:lnTo>
                  <a:lnTo>
                    <a:pt x="5516" y="2790"/>
                  </a:lnTo>
                  <a:lnTo>
                    <a:pt x="5537" y="2776"/>
                  </a:lnTo>
                  <a:lnTo>
                    <a:pt x="5551" y="2741"/>
                  </a:lnTo>
                  <a:lnTo>
                    <a:pt x="5578" y="2734"/>
                  </a:lnTo>
                  <a:lnTo>
                    <a:pt x="5578" y="2790"/>
                  </a:lnTo>
                  <a:lnTo>
                    <a:pt x="5606" y="2790"/>
                  </a:lnTo>
                  <a:lnTo>
                    <a:pt x="5606" y="2831"/>
                  </a:lnTo>
                  <a:lnTo>
                    <a:pt x="5620" y="2831"/>
                  </a:lnTo>
                  <a:lnTo>
                    <a:pt x="5633" y="2831"/>
                  </a:lnTo>
                  <a:lnTo>
                    <a:pt x="5620" y="2866"/>
                  </a:lnTo>
                  <a:lnTo>
                    <a:pt x="5633" y="2873"/>
                  </a:lnTo>
                  <a:lnTo>
                    <a:pt x="5668" y="2873"/>
                  </a:lnTo>
                  <a:lnTo>
                    <a:pt x="5738" y="2873"/>
                  </a:lnTo>
                  <a:lnTo>
                    <a:pt x="5738" y="2818"/>
                  </a:lnTo>
                  <a:lnTo>
                    <a:pt x="5766" y="2818"/>
                  </a:lnTo>
                  <a:lnTo>
                    <a:pt x="5800" y="2797"/>
                  </a:lnTo>
                  <a:lnTo>
                    <a:pt x="5814" y="2776"/>
                  </a:lnTo>
                  <a:lnTo>
                    <a:pt x="5828" y="2769"/>
                  </a:lnTo>
                  <a:lnTo>
                    <a:pt x="5800" y="2755"/>
                  </a:lnTo>
                  <a:lnTo>
                    <a:pt x="5828" y="2727"/>
                  </a:lnTo>
                  <a:lnTo>
                    <a:pt x="5814" y="2678"/>
                  </a:lnTo>
                  <a:lnTo>
                    <a:pt x="5814" y="2643"/>
                  </a:lnTo>
                  <a:lnTo>
                    <a:pt x="5835" y="2623"/>
                  </a:lnTo>
                  <a:lnTo>
                    <a:pt x="5842" y="2595"/>
                  </a:lnTo>
                  <a:lnTo>
                    <a:pt x="5849" y="2560"/>
                  </a:lnTo>
                  <a:lnTo>
                    <a:pt x="5842" y="2560"/>
                  </a:lnTo>
                  <a:lnTo>
                    <a:pt x="5800" y="2546"/>
                  </a:lnTo>
                  <a:lnTo>
                    <a:pt x="5745" y="2525"/>
                  </a:lnTo>
                  <a:lnTo>
                    <a:pt x="5647" y="2435"/>
                  </a:lnTo>
                  <a:lnTo>
                    <a:pt x="5557" y="2317"/>
                  </a:lnTo>
                  <a:lnTo>
                    <a:pt x="5537" y="2330"/>
                  </a:lnTo>
                  <a:lnTo>
                    <a:pt x="5440" y="2240"/>
                  </a:lnTo>
                  <a:lnTo>
                    <a:pt x="5349" y="2136"/>
                  </a:lnTo>
                  <a:lnTo>
                    <a:pt x="5342" y="2129"/>
                  </a:lnTo>
                  <a:lnTo>
                    <a:pt x="5342" y="2115"/>
                  </a:lnTo>
                  <a:lnTo>
                    <a:pt x="5321" y="2108"/>
                  </a:lnTo>
                  <a:lnTo>
                    <a:pt x="5245" y="2003"/>
                  </a:lnTo>
                  <a:lnTo>
                    <a:pt x="5189" y="1837"/>
                  </a:lnTo>
                  <a:lnTo>
                    <a:pt x="5148" y="1705"/>
                  </a:lnTo>
                  <a:lnTo>
                    <a:pt x="5141" y="1607"/>
                  </a:lnTo>
                  <a:lnTo>
                    <a:pt x="5113" y="1530"/>
                  </a:lnTo>
                  <a:lnTo>
                    <a:pt x="5078" y="1412"/>
                  </a:lnTo>
                  <a:lnTo>
                    <a:pt x="5085" y="1155"/>
                  </a:lnTo>
                  <a:lnTo>
                    <a:pt x="5064" y="1113"/>
                  </a:lnTo>
                  <a:lnTo>
                    <a:pt x="5057" y="1127"/>
                  </a:lnTo>
                  <a:lnTo>
                    <a:pt x="5050" y="1120"/>
                  </a:lnTo>
                  <a:lnTo>
                    <a:pt x="5015" y="1002"/>
                  </a:lnTo>
                  <a:lnTo>
                    <a:pt x="5022" y="828"/>
                  </a:lnTo>
                  <a:lnTo>
                    <a:pt x="5078" y="696"/>
                  </a:lnTo>
                  <a:lnTo>
                    <a:pt x="5078" y="689"/>
                  </a:lnTo>
                  <a:lnTo>
                    <a:pt x="5029" y="703"/>
                  </a:lnTo>
                  <a:lnTo>
                    <a:pt x="5078" y="668"/>
                  </a:lnTo>
                  <a:lnTo>
                    <a:pt x="5078" y="640"/>
                  </a:lnTo>
                  <a:lnTo>
                    <a:pt x="5113" y="626"/>
                  </a:lnTo>
                  <a:lnTo>
                    <a:pt x="5161" y="640"/>
                  </a:lnTo>
                  <a:lnTo>
                    <a:pt x="5182" y="696"/>
                  </a:lnTo>
                  <a:lnTo>
                    <a:pt x="5210" y="731"/>
                  </a:lnTo>
                  <a:lnTo>
                    <a:pt x="5189" y="731"/>
                  </a:lnTo>
                  <a:lnTo>
                    <a:pt x="5259" y="758"/>
                  </a:lnTo>
                  <a:lnTo>
                    <a:pt x="5182" y="689"/>
                  </a:lnTo>
                  <a:lnTo>
                    <a:pt x="5175" y="626"/>
                  </a:lnTo>
                  <a:lnTo>
                    <a:pt x="5099" y="612"/>
                  </a:lnTo>
                  <a:lnTo>
                    <a:pt x="5078" y="577"/>
                  </a:lnTo>
                  <a:lnTo>
                    <a:pt x="5085" y="536"/>
                  </a:lnTo>
                  <a:lnTo>
                    <a:pt x="5078" y="501"/>
                  </a:lnTo>
                  <a:lnTo>
                    <a:pt x="5092" y="459"/>
                  </a:lnTo>
                  <a:lnTo>
                    <a:pt x="5064" y="425"/>
                  </a:lnTo>
                  <a:lnTo>
                    <a:pt x="5043" y="438"/>
                  </a:lnTo>
                  <a:lnTo>
                    <a:pt x="5043" y="425"/>
                  </a:lnTo>
                  <a:lnTo>
                    <a:pt x="5029" y="431"/>
                  </a:lnTo>
                  <a:lnTo>
                    <a:pt x="5015" y="438"/>
                  </a:lnTo>
                  <a:lnTo>
                    <a:pt x="4987" y="466"/>
                  </a:lnTo>
                  <a:lnTo>
                    <a:pt x="4925" y="466"/>
                  </a:lnTo>
                  <a:lnTo>
                    <a:pt x="4890" y="431"/>
                  </a:lnTo>
                  <a:lnTo>
                    <a:pt x="4869" y="445"/>
                  </a:lnTo>
                  <a:lnTo>
                    <a:pt x="4848" y="459"/>
                  </a:lnTo>
                  <a:lnTo>
                    <a:pt x="4800" y="425"/>
                  </a:lnTo>
                  <a:lnTo>
                    <a:pt x="4800" y="397"/>
                  </a:lnTo>
                  <a:lnTo>
                    <a:pt x="4772" y="390"/>
                  </a:lnTo>
                  <a:lnTo>
                    <a:pt x="4772" y="362"/>
                  </a:lnTo>
                  <a:lnTo>
                    <a:pt x="4751" y="369"/>
                  </a:lnTo>
                  <a:lnTo>
                    <a:pt x="4737" y="362"/>
                  </a:lnTo>
                  <a:lnTo>
                    <a:pt x="4716" y="369"/>
                  </a:lnTo>
                  <a:lnTo>
                    <a:pt x="4695" y="348"/>
                  </a:lnTo>
                  <a:lnTo>
                    <a:pt x="4633" y="348"/>
                  </a:lnTo>
                  <a:lnTo>
                    <a:pt x="4591" y="334"/>
                  </a:lnTo>
                  <a:lnTo>
                    <a:pt x="4556" y="327"/>
                  </a:lnTo>
                  <a:lnTo>
                    <a:pt x="4493" y="348"/>
                  </a:lnTo>
                  <a:lnTo>
                    <a:pt x="4361" y="362"/>
                  </a:lnTo>
                  <a:lnTo>
                    <a:pt x="4341" y="362"/>
                  </a:lnTo>
                  <a:lnTo>
                    <a:pt x="4278" y="348"/>
                  </a:lnTo>
                  <a:lnTo>
                    <a:pt x="4236" y="390"/>
                  </a:lnTo>
                  <a:lnTo>
                    <a:pt x="4194" y="397"/>
                  </a:lnTo>
                  <a:lnTo>
                    <a:pt x="4180" y="411"/>
                  </a:lnTo>
                  <a:lnTo>
                    <a:pt x="4180" y="445"/>
                  </a:lnTo>
                  <a:lnTo>
                    <a:pt x="4160" y="459"/>
                  </a:lnTo>
                  <a:lnTo>
                    <a:pt x="4041" y="501"/>
                  </a:lnTo>
                  <a:lnTo>
                    <a:pt x="4000" y="536"/>
                  </a:lnTo>
                  <a:lnTo>
                    <a:pt x="3937" y="536"/>
                  </a:lnTo>
                  <a:lnTo>
                    <a:pt x="3930" y="494"/>
                  </a:lnTo>
                  <a:lnTo>
                    <a:pt x="3868" y="459"/>
                  </a:lnTo>
                  <a:lnTo>
                    <a:pt x="3833" y="438"/>
                  </a:lnTo>
                  <a:lnTo>
                    <a:pt x="3735" y="438"/>
                  </a:lnTo>
                  <a:lnTo>
                    <a:pt x="3721" y="438"/>
                  </a:lnTo>
                  <a:lnTo>
                    <a:pt x="3666" y="459"/>
                  </a:lnTo>
                  <a:lnTo>
                    <a:pt x="3666" y="411"/>
                  </a:lnTo>
                  <a:lnTo>
                    <a:pt x="3617" y="404"/>
                  </a:lnTo>
                  <a:lnTo>
                    <a:pt x="3582" y="397"/>
                  </a:lnTo>
                  <a:lnTo>
                    <a:pt x="3555" y="411"/>
                  </a:lnTo>
                  <a:lnTo>
                    <a:pt x="3506" y="390"/>
                  </a:lnTo>
                  <a:lnTo>
                    <a:pt x="3478" y="397"/>
                  </a:lnTo>
                  <a:lnTo>
                    <a:pt x="3471" y="390"/>
                  </a:lnTo>
                  <a:lnTo>
                    <a:pt x="3471" y="397"/>
                  </a:lnTo>
                  <a:lnTo>
                    <a:pt x="3429" y="397"/>
                  </a:lnTo>
                  <a:lnTo>
                    <a:pt x="3415" y="431"/>
                  </a:lnTo>
                  <a:lnTo>
                    <a:pt x="3374" y="411"/>
                  </a:lnTo>
                </a:path>
              </a:pathLst>
            </a:custGeom>
            <a:solidFill>
              <a:schemeClr val="accent2"/>
            </a:solid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2" name="Freeform 91"/>
            <p:cNvSpPr>
              <a:spLocks noChangeArrowheads="1"/>
            </p:cNvSpPr>
            <p:nvPr/>
          </p:nvSpPr>
          <p:spPr bwMode="auto">
            <a:xfrm>
              <a:off x="13724362" y="5015281"/>
              <a:ext cx="1990337" cy="917561"/>
            </a:xfrm>
            <a:custGeom>
              <a:avLst/>
              <a:gdLst>
                <a:gd name="T0" fmla="*/ 877 w 4238"/>
                <a:gd name="T1" fmla="*/ 1134 h 1955"/>
                <a:gd name="T2" fmla="*/ 953 w 4238"/>
                <a:gd name="T3" fmla="*/ 1015 h 1955"/>
                <a:gd name="T4" fmla="*/ 932 w 4238"/>
                <a:gd name="T5" fmla="*/ 807 h 1955"/>
                <a:gd name="T6" fmla="*/ 1078 w 4238"/>
                <a:gd name="T7" fmla="*/ 695 h 1955"/>
                <a:gd name="T8" fmla="*/ 1141 w 4238"/>
                <a:gd name="T9" fmla="*/ 605 h 1955"/>
                <a:gd name="T10" fmla="*/ 1204 w 4238"/>
                <a:gd name="T11" fmla="*/ 410 h 1955"/>
                <a:gd name="T12" fmla="*/ 1343 w 4238"/>
                <a:gd name="T13" fmla="*/ 382 h 1955"/>
                <a:gd name="T14" fmla="*/ 1447 w 4238"/>
                <a:gd name="T15" fmla="*/ 438 h 1955"/>
                <a:gd name="T16" fmla="*/ 1572 w 4238"/>
                <a:gd name="T17" fmla="*/ 382 h 1955"/>
                <a:gd name="T18" fmla="*/ 1802 w 4238"/>
                <a:gd name="T19" fmla="*/ 313 h 1955"/>
                <a:gd name="T20" fmla="*/ 1865 w 4238"/>
                <a:gd name="T21" fmla="*/ 195 h 1955"/>
                <a:gd name="T22" fmla="*/ 2045 w 4238"/>
                <a:gd name="T23" fmla="*/ 271 h 1955"/>
                <a:gd name="T24" fmla="*/ 2143 w 4238"/>
                <a:gd name="T25" fmla="*/ 368 h 1955"/>
                <a:gd name="T26" fmla="*/ 2351 w 4238"/>
                <a:gd name="T27" fmla="*/ 236 h 1955"/>
                <a:gd name="T28" fmla="*/ 2338 w 4238"/>
                <a:gd name="T29" fmla="*/ 41 h 1955"/>
                <a:gd name="T30" fmla="*/ 2532 w 4238"/>
                <a:gd name="T31" fmla="*/ 69 h 1955"/>
                <a:gd name="T32" fmla="*/ 2811 w 4238"/>
                <a:gd name="T33" fmla="*/ 174 h 1955"/>
                <a:gd name="T34" fmla="*/ 2950 w 4238"/>
                <a:gd name="T35" fmla="*/ 139 h 1955"/>
                <a:gd name="T36" fmla="*/ 3138 w 4238"/>
                <a:gd name="T37" fmla="*/ 195 h 1955"/>
                <a:gd name="T38" fmla="*/ 3291 w 4238"/>
                <a:gd name="T39" fmla="*/ 250 h 1955"/>
                <a:gd name="T40" fmla="*/ 3256 w 4238"/>
                <a:gd name="T41" fmla="*/ 431 h 1955"/>
                <a:gd name="T42" fmla="*/ 3388 w 4238"/>
                <a:gd name="T43" fmla="*/ 535 h 1955"/>
                <a:gd name="T44" fmla="*/ 3597 w 4238"/>
                <a:gd name="T45" fmla="*/ 668 h 1955"/>
                <a:gd name="T46" fmla="*/ 3826 w 4238"/>
                <a:gd name="T47" fmla="*/ 855 h 1955"/>
                <a:gd name="T48" fmla="*/ 3937 w 4238"/>
                <a:gd name="T49" fmla="*/ 1029 h 1955"/>
                <a:gd name="T50" fmla="*/ 3958 w 4238"/>
                <a:gd name="T51" fmla="*/ 1120 h 1955"/>
                <a:gd name="T52" fmla="*/ 4118 w 4238"/>
                <a:gd name="T53" fmla="*/ 1280 h 1955"/>
                <a:gd name="T54" fmla="*/ 4160 w 4238"/>
                <a:gd name="T55" fmla="*/ 1377 h 1955"/>
                <a:gd name="T56" fmla="*/ 3972 w 4238"/>
                <a:gd name="T57" fmla="*/ 1301 h 1955"/>
                <a:gd name="T58" fmla="*/ 3833 w 4238"/>
                <a:gd name="T59" fmla="*/ 1280 h 1955"/>
                <a:gd name="T60" fmla="*/ 3847 w 4238"/>
                <a:gd name="T61" fmla="*/ 1363 h 1955"/>
                <a:gd name="T62" fmla="*/ 3576 w 4238"/>
                <a:gd name="T63" fmla="*/ 1162 h 1955"/>
                <a:gd name="T64" fmla="*/ 3402 w 4238"/>
                <a:gd name="T65" fmla="*/ 1050 h 1955"/>
                <a:gd name="T66" fmla="*/ 3151 w 4238"/>
                <a:gd name="T67" fmla="*/ 925 h 1955"/>
                <a:gd name="T68" fmla="*/ 2880 w 4238"/>
                <a:gd name="T69" fmla="*/ 723 h 1955"/>
                <a:gd name="T70" fmla="*/ 2720 w 4238"/>
                <a:gd name="T71" fmla="*/ 765 h 1955"/>
                <a:gd name="T72" fmla="*/ 2518 w 4238"/>
                <a:gd name="T73" fmla="*/ 640 h 1955"/>
                <a:gd name="T74" fmla="*/ 2386 w 4238"/>
                <a:gd name="T75" fmla="*/ 605 h 1955"/>
                <a:gd name="T76" fmla="*/ 2338 w 4238"/>
                <a:gd name="T77" fmla="*/ 570 h 1955"/>
                <a:gd name="T78" fmla="*/ 2331 w 4238"/>
                <a:gd name="T79" fmla="*/ 598 h 1955"/>
                <a:gd name="T80" fmla="*/ 2296 w 4238"/>
                <a:gd name="T81" fmla="*/ 591 h 1955"/>
                <a:gd name="T82" fmla="*/ 2275 w 4238"/>
                <a:gd name="T83" fmla="*/ 570 h 1955"/>
                <a:gd name="T84" fmla="*/ 2219 w 4238"/>
                <a:gd name="T85" fmla="*/ 542 h 1955"/>
                <a:gd name="T86" fmla="*/ 2143 w 4238"/>
                <a:gd name="T87" fmla="*/ 542 h 1955"/>
                <a:gd name="T88" fmla="*/ 1871 w 4238"/>
                <a:gd name="T89" fmla="*/ 640 h 1955"/>
                <a:gd name="T90" fmla="*/ 1635 w 4238"/>
                <a:gd name="T91" fmla="*/ 793 h 1955"/>
                <a:gd name="T92" fmla="*/ 1531 w 4238"/>
                <a:gd name="T93" fmla="*/ 1036 h 1955"/>
                <a:gd name="T94" fmla="*/ 1225 w 4238"/>
                <a:gd name="T95" fmla="*/ 1252 h 1955"/>
                <a:gd name="T96" fmla="*/ 1120 w 4238"/>
                <a:gd name="T97" fmla="*/ 1572 h 1955"/>
                <a:gd name="T98" fmla="*/ 912 w 4238"/>
                <a:gd name="T99" fmla="*/ 1725 h 1955"/>
                <a:gd name="T100" fmla="*/ 605 w 4238"/>
                <a:gd name="T101" fmla="*/ 1836 h 1955"/>
                <a:gd name="T102" fmla="*/ 258 w 4238"/>
                <a:gd name="T103" fmla="*/ 1954 h 1955"/>
                <a:gd name="T104" fmla="*/ 42 w 4238"/>
                <a:gd name="T105" fmla="*/ 1718 h 1955"/>
                <a:gd name="T106" fmla="*/ 237 w 4238"/>
                <a:gd name="T107" fmla="*/ 1544 h 1955"/>
                <a:gd name="T108" fmla="*/ 418 w 4238"/>
                <a:gd name="T109" fmla="*/ 1301 h 1955"/>
                <a:gd name="T110" fmla="*/ 564 w 4238"/>
                <a:gd name="T111" fmla="*/ 1217 h 1955"/>
                <a:gd name="T112" fmla="*/ 779 w 4238"/>
                <a:gd name="T113" fmla="*/ 1231 h 1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38" h="1955">
                  <a:moveTo>
                    <a:pt x="856" y="1231"/>
                  </a:moveTo>
                  <a:lnTo>
                    <a:pt x="856" y="1217"/>
                  </a:lnTo>
                  <a:lnTo>
                    <a:pt x="821" y="1196"/>
                  </a:lnTo>
                  <a:lnTo>
                    <a:pt x="821" y="1189"/>
                  </a:lnTo>
                  <a:lnTo>
                    <a:pt x="800" y="1182"/>
                  </a:lnTo>
                  <a:lnTo>
                    <a:pt x="828" y="1148"/>
                  </a:lnTo>
                  <a:lnTo>
                    <a:pt x="877" y="1134"/>
                  </a:lnTo>
                  <a:lnTo>
                    <a:pt x="912" y="1162"/>
                  </a:lnTo>
                  <a:lnTo>
                    <a:pt x="953" y="1148"/>
                  </a:lnTo>
                  <a:lnTo>
                    <a:pt x="974" y="1113"/>
                  </a:lnTo>
                  <a:lnTo>
                    <a:pt x="988" y="1099"/>
                  </a:lnTo>
                  <a:lnTo>
                    <a:pt x="988" y="1057"/>
                  </a:lnTo>
                  <a:lnTo>
                    <a:pt x="981" y="1029"/>
                  </a:lnTo>
                  <a:lnTo>
                    <a:pt x="953" y="1015"/>
                  </a:lnTo>
                  <a:lnTo>
                    <a:pt x="946" y="987"/>
                  </a:lnTo>
                  <a:lnTo>
                    <a:pt x="946" y="974"/>
                  </a:lnTo>
                  <a:lnTo>
                    <a:pt x="960" y="960"/>
                  </a:lnTo>
                  <a:lnTo>
                    <a:pt x="932" y="925"/>
                  </a:lnTo>
                  <a:lnTo>
                    <a:pt x="981" y="869"/>
                  </a:lnTo>
                  <a:lnTo>
                    <a:pt x="932" y="841"/>
                  </a:lnTo>
                  <a:lnTo>
                    <a:pt x="932" y="807"/>
                  </a:lnTo>
                  <a:lnTo>
                    <a:pt x="974" y="793"/>
                  </a:lnTo>
                  <a:lnTo>
                    <a:pt x="1009" y="821"/>
                  </a:lnTo>
                  <a:lnTo>
                    <a:pt x="1009" y="765"/>
                  </a:lnTo>
                  <a:lnTo>
                    <a:pt x="1023" y="744"/>
                  </a:lnTo>
                  <a:lnTo>
                    <a:pt x="1030" y="744"/>
                  </a:lnTo>
                  <a:lnTo>
                    <a:pt x="1058" y="744"/>
                  </a:lnTo>
                  <a:lnTo>
                    <a:pt x="1078" y="695"/>
                  </a:lnTo>
                  <a:lnTo>
                    <a:pt x="1071" y="668"/>
                  </a:lnTo>
                  <a:lnTo>
                    <a:pt x="1078" y="661"/>
                  </a:lnTo>
                  <a:lnTo>
                    <a:pt x="1078" y="640"/>
                  </a:lnTo>
                  <a:lnTo>
                    <a:pt x="1078" y="633"/>
                  </a:lnTo>
                  <a:lnTo>
                    <a:pt x="1085" y="633"/>
                  </a:lnTo>
                  <a:lnTo>
                    <a:pt x="1113" y="612"/>
                  </a:lnTo>
                  <a:lnTo>
                    <a:pt x="1141" y="605"/>
                  </a:lnTo>
                  <a:lnTo>
                    <a:pt x="1176" y="577"/>
                  </a:lnTo>
                  <a:lnTo>
                    <a:pt x="1190" y="542"/>
                  </a:lnTo>
                  <a:lnTo>
                    <a:pt x="1176" y="494"/>
                  </a:lnTo>
                  <a:lnTo>
                    <a:pt x="1176" y="480"/>
                  </a:lnTo>
                  <a:lnTo>
                    <a:pt x="1155" y="459"/>
                  </a:lnTo>
                  <a:lnTo>
                    <a:pt x="1162" y="431"/>
                  </a:lnTo>
                  <a:lnTo>
                    <a:pt x="1204" y="410"/>
                  </a:lnTo>
                  <a:lnTo>
                    <a:pt x="1211" y="396"/>
                  </a:lnTo>
                  <a:lnTo>
                    <a:pt x="1190" y="396"/>
                  </a:lnTo>
                  <a:lnTo>
                    <a:pt x="1218" y="341"/>
                  </a:lnTo>
                  <a:lnTo>
                    <a:pt x="1252" y="313"/>
                  </a:lnTo>
                  <a:lnTo>
                    <a:pt x="1259" y="341"/>
                  </a:lnTo>
                  <a:lnTo>
                    <a:pt x="1287" y="368"/>
                  </a:lnTo>
                  <a:lnTo>
                    <a:pt x="1343" y="382"/>
                  </a:lnTo>
                  <a:lnTo>
                    <a:pt x="1350" y="382"/>
                  </a:lnTo>
                  <a:lnTo>
                    <a:pt x="1357" y="403"/>
                  </a:lnTo>
                  <a:lnTo>
                    <a:pt x="1385" y="410"/>
                  </a:lnTo>
                  <a:lnTo>
                    <a:pt x="1412" y="431"/>
                  </a:lnTo>
                  <a:lnTo>
                    <a:pt x="1433" y="445"/>
                  </a:lnTo>
                  <a:lnTo>
                    <a:pt x="1440" y="445"/>
                  </a:lnTo>
                  <a:lnTo>
                    <a:pt x="1447" y="438"/>
                  </a:lnTo>
                  <a:lnTo>
                    <a:pt x="1475" y="431"/>
                  </a:lnTo>
                  <a:lnTo>
                    <a:pt x="1489" y="403"/>
                  </a:lnTo>
                  <a:lnTo>
                    <a:pt x="1503" y="362"/>
                  </a:lnTo>
                  <a:lnTo>
                    <a:pt x="1531" y="362"/>
                  </a:lnTo>
                  <a:lnTo>
                    <a:pt x="1544" y="375"/>
                  </a:lnTo>
                  <a:lnTo>
                    <a:pt x="1565" y="375"/>
                  </a:lnTo>
                  <a:lnTo>
                    <a:pt x="1572" y="382"/>
                  </a:lnTo>
                  <a:lnTo>
                    <a:pt x="1607" y="334"/>
                  </a:lnTo>
                  <a:lnTo>
                    <a:pt x="1621" y="362"/>
                  </a:lnTo>
                  <a:lnTo>
                    <a:pt x="1732" y="362"/>
                  </a:lnTo>
                  <a:lnTo>
                    <a:pt x="1760" y="368"/>
                  </a:lnTo>
                  <a:lnTo>
                    <a:pt x="1781" y="368"/>
                  </a:lnTo>
                  <a:lnTo>
                    <a:pt x="1774" y="334"/>
                  </a:lnTo>
                  <a:lnTo>
                    <a:pt x="1802" y="313"/>
                  </a:lnTo>
                  <a:lnTo>
                    <a:pt x="1830" y="299"/>
                  </a:lnTo>
                  <a:lnTo>
                    <a:pt x="1837" y="271"/>
                  </a:lnTo>
                  <a:lnTo>
                    <a:pt x="1816" y="243"/>
                  </a:lnTo>
                  <a:lnTo>
                    <a:pt x="1837" y="229"/>
                  </a:lnTo>
                  <a:lnTo>
                    <a:pt x="1837" y="215"/>
                  </a:lnTo>
                  <a:lnTo>
                    <a:pt x="1851" y="201"/>
                  </a:lnTo>
                  <a:lnTo>
                    <a:pt x="1865" y="195"/>
                  </a:lnTo>
                  <a:lnTo>
                    <a:pt x="1865" y="201"/>
                  </a:lnTo>
                  <a:lnTo>
                    <a:pt x="1927" y="201"/>
                  </a:lnTo>
                  <a:lnTo>
                    <a:pt x="1969" y="208"/>
                  </a:lnTo>
                  <a:lnTo>
                    <a:pt x="1969" y="201"/>
                  </a:lnTo>
                  <a:lnTo>
                    <a:pt x="2031" y="215"/>
                  </a:lnTo>
                  <a:lnTo>
                    <a:pt x="2038" y="229"/>
                  </a:lnTo>
                  <a:lnTo>
                    <a:pt x="2045" y="271"/>
                  </a:lnTo>
                  <a:lnTo>
                    <a:pt x="2066" y="285"/>
                  </a:lnTo>
                  <a:lnTo>
                    <a:pt x="2066" y="327"/>
                  </a:lnTo>
                  <a:lnTo>
                    <a:pt x="2094" y="327"/>
                  </a:lnTo>
                  <a:lnTo>
                    <a:pt x="2101" y="382"/>
                  </a:lnTo>
                  <a:lnTo>
                    <a:pt x="2108" y="396"/>
                  </a:lnTo>
                  <a:lnTo>
                    <a:pt x="2136" y="382"/>
                  </a:lnTo>
                  <a:lnTo>
                    <a:pt x="2143" y="368"/>
                  </a:lnTo>
                  <a:lnTo>
                    <a:pt x="2143" y="313"/>
                  </a:lnTo>
                  <a:lnTo>
                    <a:pt x="2192" y="285"/>
                  </a:lnTo>
                  <a:lnTo>
                    <a:pt x="2192" y="243"/>
                  </a:lnTo>
                  <a:lnTo>
                    <a:pt x="2254" y="243"/>
                  </a:lnTo>
                  <a:lnTo>
                    <a:pt x="2296" y="271"/>
                  </a:lnTo>
                  <a:lnTo>
                    <a:pt x="2331" y="250"/>
                  </a:lnTo>
                  <a:lnTo>
                    <a:pt x="2351" y="236"/>
                  </a:lnTo>
                  <a:lnTo>
                    <a:pt x="2338" y="215"/>
                  </a:lnTo>
                  <a:lnTo>
                    <a:pt x="2324" y="132"/>
                  </a:lnTo>
                  <a:lnTo>
                    <a:pt x="2303" y="104"/>
                  </a:lnTo>
                  <a:lnTo>
                    <a:pt x="2296" y="104"/>
                  </a:lnTo>
                  <a:lnTo>
                    <a:pt x="2289" y="76"/>
                  </a:lnTo>
                  <a:lnTo>
                    <a:pt x="2296" y="69"/>
                  </a:lnTo>
                  <a:lnTo>
                    <a:pt x="2338" y="41"/>
                  </a:lnTo>
                  <a:lnTo>
                    <a:pt x="2359" y="0"/>
                  </a:lnTo>
                  <a:lnTo>
                    <a:pt x="2428" y="7"/>
                  </a:lnTo>
                  <a:lnTo>
                    <a:pt x="2435" y="21"/>
                  </a:lnTo>
                  <a:lnTo>
                    <a:pt x="2456" y="21"/>
                  </a:lnTo>
                  <a:lnTo>
                    <a:pt x="2498" y="14"/>
                  </a:lnTo>
                  <a:lnTo>
                    <a:pt x="2532" y="55"/>
                  </a:lnTo>
                  <a:lnTo>
                    <a:pt x="2532" y="69"/>
                  </a:lnTo>
                  <a:lnTo>
                    <a:pt x="2553" y="111"/>
                  </a:lnTo>
                  <a:lnTo>
                    <a:pt x="2553" y="132"/>
                  </a:lnTo>
                  <a:lnTo>
                    <a:pt x="2602" y="111"/>
                  </a:lnTo>
                  <a:lnTo>
                    <a:pt x="2651" y="139"/>
                  </a:lnTo>
                  <a:lnTo>
                    <a:pt x="2665" y="201"/>
                  </a:lnTo>
                  <a:lnTo>
                    <a:pt x="2727" y="215"/>
                  </a:lnTo>
                  <a:lnTo>
                    <a:pt x="2811" y="174"/>
                  </a:lnTo>
                  <a:lnTo>
                    <a:pt x="2818" y="174"/>
                  </a:lnTo>
                  <a:lnTo>
                    <a:pt x="2818" y="132"/>
                  </a:lnTo>
                  <a:lnTo>
                    <a:pt x="2887" y="111"/>
                  </a:lnTo>
                  <a:lnTo>
                    <a:pt x="2908" y="139"/>
                  </a:lnTo>
                  <a:lnTo>
                    <a:pt x="2880" y="167"/>
                  </a:lnTo>
                  <a:lnTo>
                    <a:pt x="2950" y="167"/>
                  </a:lnTo>
                  <a:lnTo>
                    <a:pt x="2950" y="139"/>
                  </a:lnTo>
                  <a:lnTo>
                    <a:pt x="2978" y="146"/>
                  </a:lnTo>
                  <a:lnTo>
                    <a:pt x="2991" y="167"/>
                  </a:lnTo>
                  <a:lnTo>
                    <a:pt x="3061" y="215"/>
                  </a:lnTo>
                  <a:lnTo>
                    <a:pt x="3089" y="201"/>
                  </a:lnTo>
                  <a:lnTo>
                    <a:pt x="3110" y="208"/>
                  </a:lnTo>
                  <a:lnTo>
                    <a:pt x="3124" y="181"/>
                  </a:lnTo>
                  <a:lnTo>
                    <a:pt x="3138" y="195"/>
                  </a:lnTo>
                  <a:lnTo>
                    <a:pt x="3145" y="167"/>
                  </a:lnTo>
                  <a:lnTo>
                    <a:pt x="3172" y="181"/>
                  </a:lnTo>
                  <a:lnTo>
                    <a:pt x="3172" y="215"/>
                  </a:lnTo>
                  <a:lnTo>
                    <a:pt x="3207" y="229"/>
                  </a:lnTo>
                  <a:lnTo>
                    <a:pt x="3221" y="215"/>
                  </a:lnTo>
                  <a:lnTo>
                    <a:pt x="3235" y="243"/>
                  </a:lnTo>
                  <a:lnTo>
                    <a:pt x="3291" y="250"/>
                  </a:lnTo>
                  <a:lnTo>
                    <a:pt x="3291" y="264"/>
                  </a:lnTo>
                  <a:lnTo>
                    <a:pt x="3284" y="278"/>
                  </a:lnTo>
                  <a:lnTo>
                    <a:pt x="3312" y="313"/>
                  </a:lnTo>
                  <a:lnTo>
                    <a:pt x="3291" y="375"/>
                  </a:lnTo>
                  <a:lnTo>
                    <a:pt x="3291" y="424"/>
                  </a:lnTo>
                  <a:lnTo>
                    <a:pt x="3256" y="424"/>
                  </a:lnTo>
                  <a:lnTo>
                    <a:pt x="3256" y="431"/>
                  </a:lnTo>
                  <a:lnTo>
                    <a:pt x="3221" y="508"/>
                  </a:lnTo>
                  <a:lnTo>
                    <a:pt x="3193" y="563"/>
                  </a:lnTo>
                  <a:lnTo>
                    <a:pt x="3207" y="563"/>
                  </a:lnTo>
                  <a:lnTo>
                    <a:pt x="3256" y="542"/>
                  </a:lnTo>
                  <a:lnTo>
                    <a:pt x="3270" y="577"/>
                  </a:lnTo>
                  <a:lnTo>
                    <a:pt x="3305" y="542"/>
                  </a:lnTo>
                  <a:lnTo>
                    <a:pt x="3388" y="535"/>
                  </a:lnTo>
                  <a:lnTo>
                    <a:pt x="3402" y="514"/>
                  </a:lnTo>
                  <a:lnTo>
                    <a:pt x="3437" y="528"/>
                  </a:lnTo>
                  <a:lnTo>
                    <a:pt x="3437" y="535"/>
                  </a:lnTo>
                  <a:lnTo>
                    <a:pt x="3478" y="514"/>
                  </a:lnTo>
                  <a:lnTo>
                    <a:pt x="3506" y="556"/>
                  </a:lnTo>
                  <a:lnTo>
                    <a:pt x="3562" y="570"/>
                  </a:lnTo>
                  <a:lnTo>
                    <a:pt x="3597" y="668"/>
                  </a:lnTo>
                  <a:lnTo>
                    <a:pt x="3611" y="668"/>
                  </a:lnTo>
                  <a:lnTo>
                    <a:pt x="3645" y="675"/>
                  </a:lnTo>
                  <a:lnTo>
                    <a:pt x="3680" y="758"/>
                  </a:lnTo>
                  <a:lnTo>
                    <a:pt x="3729" y="786"/>
                  </a:lnTo>
                  <a:lnTo>
                    <a:pt x="3771" y="828"/>
                  </a:lnTo>
                  <a:lnTo>
                    <a:pt x="3812" y="855"/>
                  </a:lnTo>
                  <a:lnTo>
                    <a:pt x="3826" y="855"/>
                  </a:lnTo>
                  <a:lnTo>
                    <a:pt x="3833" y="862"/>
                  </a:lnTo>
                  <a:lnTo>
                    <a:pt x="3889" y="890"/>
                  </a:lnTo>
                  <a:lnTo>
                    <a:pt x="3903" y="974"/>
                  </a:lnTo>
                  <a:lnTo>
                    <a:pt x="3924" y="987"/>
                  </a:lnTo>
                  <a:lnTo>
                    <a:pt x="3896" y="1050"/>
                  </a:lnTo>
                  <a:lnTo>
                    <a:pt x="3903" y="1085"/>
                  </a:lnTo>
                  <a:lnTo>
                    <a:pt x="3937" y="1029"/>
                  </a:lnTo>
                  <a:lnTo>
                    <a:pt x="3944" y="1022"/>
                  </a:lnTo>
                  <a:lnTo>
                    <a:pt x="3972" y="1015"/>
                  </a:lnTo>
                  <a:lnTo>
                    <a:pt x="4000" y="1036"/>
                  </a:lnTo>
                  <a:lnTo>
                    <a:pt x="4021" y="1050"/>
                  </a:lnTo>
                  <a:lnTo>
                    <a:pt x="4007" y="1050"/>
                  </a:lnTo>
                  <a:lnTo>
                    <a:pt x="3958" y="1099"/>
                  </a:lnTo>
                  <a:lnTo>
                    <a:pt x="3958" y="1120"/>
                  </a:lnTo>
                  <a:lnTo>
                    <a:pt x="4007" y="1113"/>
                  </a:lnTo>
                  <a:lnTo>
                    <a:pt x="4063" y="1113"/>
                  </a:lnTo>
                  <a:lnTo>
                    <a:pt x="4091" y="1127"/>
                  </a:lnTo>
                  <a:lnTo>
                    <a:pt x="4098" y="1203"/>
                  </a:lnTo>
                  <a:lnTo>
                    <a:pt x="4118" y="1231"/>
                  </a:lnTo>
                  <a:lnTo>
                    <a:pt x="4098" y="1266"/>
                  </a:lnTo>
                  <a:lnTo>
                    <a:pt x="4118" y="1280"/>
                  </a:lnTo>
                  <a:lnTo>
                    <a:pt x="4153" y="1217"/>
                  </a:lnTo>
                  <a:lnTo>
                    <a:pt x="4202" y="1224"/>
                  </a:lnTo>
                  <a:lnTo>
                    <a:pt x="4237" y="1259"/>
                  </a:lnTo>
                  <a:lnTo>
                    <a:pt x="4237" y="1287"/>
                  </a:lnTo>
                  <a:lnTo>
                    <a:pt x="4174" y="1342"/>
                  </a:lnTo>
                  <a:lnTo>
                    <a:pt x="4167" y="1349"/>
                  </a:lnTo>
                  <a:lnTo>
                    <a:pt x="4160" y="1377"/>
                  </a:lnTo>
                  <a:lnTo>
                    <a:pt x="4160" y="1384"/>
                  </a:lnTo>
                  <a:lnTo>
                    <a:pt x="4132" y="1363"/>
                  </a:lnTo>
                  <a:lnTo>
                    <a:pt x="4125" y="1363"/>
                  </a:lnTo>
                  <a:lnTo>
                    <a:pt x="4091" y="1398"/>
                  </a:lnTo>
                  <a:lnTo>
                    <a:pt x="4042" y="1377"/>
                  </a:lnTo>
                  <a:lnTo>
                    <a:pt x="3972" y="1321"/>
                  </a:lnTo>
                  <a:lnTo>
                    <a:pt x="3972" y="1301"/>
                  </a:lnTo>
                  <a:lnTo>
                    <a:pt x="3944" y="1294"/>
                  </a:lnTo>
                  <a:lnTo>
                    <a:pt x="3924" y="1287"/>
                  </a:lnTo>
                  <a:lnTo>
                    <a:pt x="3903" y="1266"/>
                  </a:lnTo>
                  <a:lnTo>
                    <a:pt x="3875" y="1231"/>
                  </a:lnTo>
                  <a:lnTo>
                    <a:pt x="3861" y="1245"/>
                  </a:lnTo>
                  <a:lnTo>
                    <a:pt x="3847" y="1245"/>
                  </a:lnTo>
                  <a:lnTo>
                    <a:pt x="3833" y="1280"/>
                  </a:lnTo>
                  <a:lnTo>
                    <a:pt x="3833" y="1294"/>
                  </a:lnTo>
                  <a:lnTo>
                    <a:pt x="3861" y="1314"/>
                  </a:lnTo>
                  <a:lnTo>
                    <a:pt x="3861" y="1329"/>
                  </a:lnTo>
                  <a:lnTo>
                    <a:pt x="3868" y="1329"/>
                  </a:lnTo>
                  <a:lnTo>
                    <a:pt x="3875" y="1342"/>
                  </a:lnTo>
                  <a:lnTo>
                    <a:pt x="3875" y="1349"/>
                  </a:lnTo>
                  <a:lnTo>
                    <a:pt x="3847" y="1363"/>
                  </a:lnTo>
                  <a:lnTo>
                    <a:pt x="3805" y="1342"/>
                  </a:lnTo>
                  <a:lnTo>
                    <a:pt x="3736" y="1294"/>
                  </a:lnTo>
                  <a:lnTo>
                    <a:pt x="3736" y="1287"/>
                  </a:lnTo>
                  <a:lnTo>
                    <a:pt x="3708" y="1280"/>
                  </a:lnTo>
                  <a:lnTo>
                    <a:pt x="3659" y="1217"/>
                  </a:lnTo>
                  <a:lnTo>
                    <a:pt x="3638" y="1217"/>
                  </a:lnTo>
                  <a:lnTo>
                    <a:pt x="3576" y="1162"/>
                  </a:lnTo>
                  <a:lnTo>
                    <a:pt x="3548" y="1162"/>
                  </a:lnTo>
                  <a:lnTo>
                    <a:pt x="3520" y="1182"/>
                  </a:lnTo>
                  <a:lnTo>
                    <a:pt x="3478" y="1120"/>
                  </a:lnTo>
                  <a:lnTo>
                    <a:pt x="3472" y="1099"/>
                  </a:lnTo>
                  <a:lnTo>
                    <a:pt x="3444" y="1092"/>
                  </a:lnTo>
                  <a:lnTo>
                    <a:pt x="3423" y="1085"/>
                  </a:lnTo>
                  <a:lnTo>
                    <a:pt x="3402" y="1050"/>
                  </a:lnTo>
                  <a:lnTo>
                    <a:pt x="3388" y="1036"/>
                  </a:lnTo>
                  <a:lnTo>
                    <a:pt x="3332" y="1002"/>
                  </a:lnTo>
                  <a:lnTo>
                    <a:pt x="3284" y="960"/>
                  </a:lnTo>
                  <a:lnTo>
                    <a:pt x="3270" y="960"/>
                  </a:lnTo>
                  <a:lnTo>
                    <a:pt x="3221" y="953"/>
                  </a:lnTo>
                  <a:lnTo>
                    <a:pt x="3179" y="918"/>
                  </a:lnTo>
                  <a:lnTo>
                    <a:pt x="3151" y="925"/>
                  </a:lnTo>
                  <a:lnTo>
                    <a:pt x="3138" y="904"/>
                  </a:lnTo>
                  <a:lnTo>
                    <a:pt x="3117" y="890"/>
                  </a:lnTo>
                  <a:lnTo>
                    <a:pt x="3117" y="883"/>
                  </a:lnTo>
                  <a:lnTo>
                    <a:pt x="3117" y="855"/>
                  </a:lnTo>
                  <a:lnTo>
                    <a:pt x="3026" y="793"/>
                  </a:lnTo>
                  <a:lnTo>
                    <a:pt x="2943" y="758"/>
                  </a:lnTo>
                  <a:lnTo>
                    <a:pt x="2880" y="723"/>
                  </a:lnTo>
                  <a:lnTo>
                    <a:pt x="2873" y="709"/>
                  </a:lnTo>
                  <a:lnTo>
                    <a:pt x="2845" y="737"/>
                  </a:lnTo>
                  <a:lnTo>
                    <a:pt x="2824" y="800"/>
                  </a:lnTo>
                  <a:lnTo>
                    <a:pt x="2824" y="821"/>
                  </a:lnTo>
                  <a:lnTo>
                    <a:pt x="2790" y="800"/>
                  </a:lnTo>
                  <a:lnTo>
                    <a:pt x="2755" y="793"/>
                  </a:lnTo>
                  <a:lnTo>
                    <a:pt x="2720" y="765"/>
                  </a:lnTo>
                  <a:lnTo>
                    <a:pt x="2734" y="709"/>
                  </a:lnTo>
                  <a:lnTo>
                    <a:pt x="2720" y="695"/>
                  </a:lnTo>
                  <a:lnTo>
                    <a:pt x="2685" y="675"/>
                  </a:lnTo>
                  <a:lnTo>
                    <a:pt x="2644" y="661"/>
                  </a:lnTo>
                  <a:lnTo>
                    <a:pt x="2602" y="654"/>
                  </a:lnTo>
                  <a:lnTo>
                    <a:pt x="2581" y="654"/>
                  </a:lnTo>
                  <a:lnTo>
                    <a:pt x="2518" y="640"/>
                  </a:lnTo>
                  <a:lnTo>
                    <a:pt x="2491" y="633"/>
                  </a:lnTo>
                  <a:lnTo>
                    <a:pt x="2470" y="626"/>
                  </a:lnTo>
                  <a:lnTo>
                    <a:pt x="2449" y="626"/>
                  </a:lnTo>
                  <a:lnTo>
                    <a:pt x="2428" y="626"/>
                  </a:lnTo>
                  <a:lnTo>
                    <a:pt x="2400" y="612"/>
                  </a:lnTo>
                  <a:lnTo>
                    <a:pt x="2393" y="612"/>
                  </a:lnTo>
                  <a:lnTo>
                    <a:pt x="2386" y="605"/>
                  </a:lnTo>
                  <a:lnTo>
                    <a:pt x="2359" y="605"/>
                  </a:lnTo>
                  <a:lnTo>
                    <a:pt x="2359" y="598"/>
                  </a:lnTo>
                  <a:lnTo>
                    <a:pt x="2338" y="577"/>
                  </a:lnTo>
                  <a:lnTo>
                    <a:pt x="2359" y="577"/>
                  </a:lnTo>
                  <a:lnTo>
                    <a:pt x="2359" y="570"/>
                  </a:lnTo>
                  <a:lnTo>
                    <a:pt x="2351" y="570"/>
                  </a:lnTo>
                  <a:lnTo>
                    <a:pt x="2338" y="570"/>
                  </a:lnTo>
                  <a:lnTo>
                    <a:pt x="2331" y="577"/>
                  </a:lnTo>
                  <a:lnTo>
                    <a:pt x="2324" y="577"/>
                  </a:lnTo>
                  <a:lnTo>
                    <a:pt x="2331" y="591"/>
                  </a:lnTo>
                  <a:lnTo>
                    <a:pt x="2338" y="591"/>
                  </a:lnTo>
                  <a:lnTo>
                    <a:pt x="2338" y="605"/>
                  </a:lnTo>
                  <a:lnTo>
                    <a:pt x="2331" y="591"/>
                  </a:lnTo>
                  <a:lnTo>
                    <a:pt x="2331" y="598"/>
                  </a:lnTo>
                  <a:lnTo>
                    <a:pt x="2324" y="591"/>
                  </a:lnTo>
                  <a:lnTo>
                    <a:pt x="2324" y="598"/>
                  </a:lnTo>
                  <a:lnTo>
                    <a:pt x="2317" y="598"/>
                  </a:lnTo>
                  <a:lnTo>
                    <a:pt x="2317" y="591"/>
                  </a:lnTo>
                  <a:lnTo>
                    <a:pt x="2317" y="598"/>
                  </a:lnTo>
                  <a:lnTo>
                    <a:pt x="2303" y="591"/>
                  </a:lnTo>
                  <a:lnTo>
                    <a:pt x="2296" y="591"/>
                  </a:lnTo>
                  <a:lnTo>
                    <a:pt x="2296" y="577"/>
                  </a:lnTo>
                  <a:lnTo>
                    <a:pt x="2289" y="591"/>
                  </a:lnTo>
                  <a:lnTo>
                    <a:pt x="2289" y="577"/>
                  </a:lnTo>
                  <a:lnTo>
                    <a:pt x="2289" y="591"/>
                  </a:lnTo>
                  <a:lnTo>
                    <a:pt x="2275" y="577"/>
                  </a:lnTo>
                  <a:lnTo>
                    <a:pt x="2275" y="591"/>
                  </a:lnTo>
                  <a:lnTo>
                    <a:pt x="2275" y="570"/>
                  </a:lnTo>
                  <a:lnTo>
                    <a:pt x="2261" y="591"/>
                  </a:lnTo>
                  <a:lnTo>
                    <a:pt x="2198" y="570"/>
                  </a:lnTo>
                  <a:lnTo>
                    <a:pt x="2198" y="563"/>
                  </a:lnTo>
                  <a:lnTo>
                    <a:pt x="2226" y="563"/>
                  </a:lnTo>
                  <a:lnTo>
                    <a:pt x="2233" y="556"/>
                  </a:lnTo>
                  <a:lnTo>
                    <a:pt x="2219" y="556"/>
                  </a:lnTo>
                  <a:lnTo>
                    <a:pt x="2219" y="542"/>
                  </a:lnTo>
                  <a:lnTo>
                    <a:pt x="2219" y="556"/>
                  </a:lnTo>
                  <a:lnTo>
                    <a:pt x="2205" y="542"/>
                  </a:lnTo>
                  <a:lnTo>
                    <a:pt x="2205" y="556"/>
                  </a:lnTo>
                  <a:lnTo>
                    <a:pt x="2198" y="556"/>
                  </a:lnTo>
                  <a:lnTo>
                    <a:pt x="2198" y="542"/>
                  </a:lnTo>
                  <a:lnTo>
                    <a:pt x="2171" y="542"/>
                  </a:lnTo>
                  <a:lnTo>
                    <a:pt x="2143" y="542"/>
                  </a:lnTo>
                  <a:lnTo>
                    <a:pt x="2087" y="542"/>
                  </a:lnTo>
                  <a:lnTo>
                    <a:pt x="2045" y="542"/>
                  </a:lnTo>
                  <a:lnTo>
                    <a:pt x="2025" y="563"/>
                  </a:lnTo>
                  <a:lnTo>
                    <a:pt x="1997" y="563"/>
                  </a:lnTo>
                  <a:lnTo>
                    <a:pt x="1948" y="612"/>
                  </a:lnTo>
                  <a:lnTo>
                    <a:pt x="1927" y="626"/>
                  </a:lnTo>
                  <a:lnTo>
                    <a:pt x="1871" y="640"/>
                  </a:lnTo>
                  <a:lnTo>
                    <a:pt x="1871" y="654"/>
                  </a:lnTo>
                  <a:lnTo>
                    <a:pt x="1781" y="689"/>
                  </a:lnTo>
                  <a:lnTo>
                    <a:pt x="1767" y="709"/>
                  </a:lnTo>
                  <a:lnTo>
                    <a:pt x="1704" y="744"/>
                  </a:lnTo>
                  <a:lnTo>
                    <a:pt x="1677" y="758"/>
                  </a:lnTo>
                  <a:lnTo>
                    <a:pt x="1649" y="772"/>
                  </a:lnTo>
                  <a:lnTo>
                    <a:pt x="1635" y="793"/>
                  </a:lnTo>
                  <a:lnTo>
                    <a:pt x="1642" y="793"/>
                  </a:lnTo>
                  <a:lnTo>
                    <a:pt x="1572" y="862"/>
                  </a:lnTo>
                  <a:lnTo>
                    <a:pt x="1572" y="897"/>
                  </a:lnTo>
                  <a:lnTo>
                    <a:pt x="1579" y="918"/>
                  </a:lnTo>
                  <a:lnTo>
                    <a:pt x="1552" y="960"/>
                  </a:lnTo>
                  <a:lnTo>
                    <a:pt x="1517" y="995"/>
                  </a:lnTo>
                  <a:lnTo>
                    <a:pt x="1531" y="1036"/>
                  </a:lnTo>
                  <a:lnTo>
                    <a:pt x="1517" y="1057"/>
                  </a:lnTo>
                  <a:lnTo>
                    <a:pt x="1489" y="1085"/>
                  </a:lnTo>
                  <a:lnTo>
                    <a:pt x="1371" y="1127"/>
                  </a:lnTo>
                  <a:lnTo>
                    <a:pt x="1336" y="1134"/>
                  </a:lnTo>
                  <a:lnTo>
                    <a:pt x="1280" y="1168"/>
                  </a:lnTo>
                  <a:lnTo>
                    <a:pt x="1245" y="1224"/>
                  </a:lnTo>
                  <a:lnTo>
                    <a:pt x="1225" y="1252"/>
                  </a:lnTo>
                  <a:lnTo>
                    <a:pt x="1211" y="1321"/>
                  </a:lnTo>
                  <a:lnTo>
                    <a:pt x="1211" y="1377"/>
                  </a:lnTo>
                  <a:lnTo>
                    <a:pt x="1183" y="1398"/>
                  </a:lnTo>
                  <a:lnTo>
                    <a:pt x="1148" y="1447"/>
                  </a:lnTo>
                  <a:lnTo>
                    <a:pt x="1106" y="1495"/>
                  </a:lnTo>
                  <a:lnTo>
                    <a:pt x="1113" y="1558"/>
                  </a:lnTo>
                  <a:lnTo>
                    <a:pt x="1120" y="1572"/>
                  </a:lnTo>
                  <a:lnTo>
                    <a:pt x="1092" y="1579"/>
                  </a:lnTo>
                  <a:lnTo>
                    <a:pt x="1058" y="1614"/>
                  </a:lnTo>
                  <a:lnTo>
                    <a:pt x="1051" y="1621"/>
                  </a:lnTo>
                  <a:lnTo>
                    <a:pt x="1009" y="1648"/>
                  </a:lnTo>
                  <a:lnTo>
                    <a:pt x="988" y="1655"/>
                  </a:lnTo>
                  <a:lnTo>
                    <a:pt x="953" y="1718"/>
                  </a:lnTo>
                  <a:lnTo>
                    <a:pt x="912" y="1725"/>
                  </a:lnTo>
                  <a:lnTo>
                    <a:pt x="863" y="1753"/>
                  </a:lnTo>
                  <a:lnTo>
                    <a:pt x="786" y="1781"/>
                  </a:lnTo>
                  <a:lnTo>
                    <a:pt x="779" y="1802"/>
                  </a:lnTo>
                  <a:lnTo>
                    <a:pt x="751" y="1808"/>
                  </a:lnTo>
                  <a:lnTo>
                    <a:pt x="689" y="1822"/>
                  </a:lnTo>
                  <a:lnTo>
                    <a:pt x="647" y="1836"/>
                  </a:lnTo>
                  <a:lnTo>
                    <a:pt x="605" y="1836"/>
                  </a:lnTo>
                  <a:lnTo>
                    <a:pt x="585" y="1850"/>
                  </a:lnTo>
                  <a:lnTo>
                    <a:pt x="564" y="1871"/>
                  </a:lnTo>
                  <a:lnTo>
                    <a:pt x="515" y="1857"/>
                  </a:lnTo>
                  <a:lnTo>
                    <a:pt x="397" y="1920"/>
                  </a:lnTo>
                  <a:lnTo>
                    <a:pt x="341" y="1913"/>
                  </a:lnTo>
                  <a:lnTo>
                    <a:pt x="292" y="1954"/>
                  </a:lnTo>
                  <a:lnTo>
                    <a:pt x="258" y="1954"/>
                  </a:lnTo>
                  <a:lnTo>
                    <a:pt x="230" y="1948"/>
                  </a:lnTo>
                  <a:lnTo>
                    <a:pt x="139" y="1934"/>
                  </a:lnTo>
                  <a:lnTo>
                    <a:pt x="105" y="1948"/>
                  </a:lnTo>
                  <a:lnTo>
                    <a:pt x="70" y="1948"/>
                  </a:lnTo>
                  <a:lnTo>
                    <a:pt x="7" y="1815"/>
                  </a:lnTo>
                  <a:lnTo>
                    <a:pt x="0" y="1788"/>
                  </a:lnTo>
                  <a:lnTo>
                    <a:pt x="42" y="1718"/>
                  </a:lnTo>
                  <a:lnTo>
                    <a:pt x="97" y="1711"/>
                  </a:lnTo>
                  <a:lnTo>
                    <a:pt x="105" y="1704"/>
                  </a:lnTo>
                  <a:lnTo>
                    <a:pt x="125" y="1648"/>
                  </a:lnTo>
                  <a:lnTo>
                    <a:pt x="125" y="1607"/>
                  </a:lnTo>
                  <a:lnTo>
                    <a:pt x="139" y="1586"/>
                  </a:lnTo>
                  <a:lnTo>
                    <a:pt x="174" y="1572"/>
                  </a:lnTo>
                  <a:lnTo>
                    <a:pt x="237" y="1544"/>
                  </a:lnTo>
                  <a:lnTo>
                    <a:pt x="264" y="1516"/>
                  </a:lnTo>
                  <a:lnTo>
                    <a:pt x="292" y="1481"/>
                  </a:lnTo>
                  <a:lnTo>
                    <a:pt x="285" y="1412"/>
                  </a:lnTo>
                  <a:lnTo>
                    <a:pt x="341" y="1384"/>
                  </a:lnTo>
                  <a:lnTo>
                    <a:pt x="362" y="1342"/>
                  </a:lnTo>
                  <a:lnTo>
                    <a:pt x="390" y="1329"/>
                  </a:lnTo>
                  <a:lnTo>
                    <a:pt x="418" y="1301"/>
                  </a:lnTo>
                  <a:lnTo>
                    <a:pt x="431" y="1287"/>
                  </a:lnTo>
                  <a:lnTo>
                    <a:pt x="397" y="1294"/>
                  </a:lnTo>
                  <a:lnTo>
                    <a:pt x="362" y="1245"/>
                  </a:lnTo>
                  <a:lnTo>
                    <a:pt x="376" y="1203"/>
                  </a:lnTo>
                  <a:lnTo>
                    <a:pt x="418" y="1182"/>
                  </a:lnTo>
                  <a:lnTo>
                    <a:pt x="459" y="1168"/>
                  </a:lnTo>
                  <a:lnTo>
                    <a:pt x="564" y="1217"/>
                  </a:lnTo>
                  <a:lnTo>
                    <a:pt x="570" y="1217"/>
                  </a:lnTo>
                  <a:lnTo>
                    <a:pt x="633" y="1231"/>
                  </a:lnTo>
                  <a:lnTo>
                    <a:pt x="647" y="1252"/>
                  </a:lnTo>
                  <a:lnTo>
                    <a:pt x="703" y="1231"/>
                  </a:lnTo>
                  <a:lnTo>
                    <a:pt x="724" y="1252"/>
                  </a:lnTo>
                  <a:lnTo>
                    <a:pt x="731" y="1252"/>
                  </a:lnTo>
                  <a:lnTo>
                    <a:pt x="779" y="1231"/>
                  </a:lnTo>
                  <a:lnTo>
                    <a:pt x="786" y="1231"/>
                  </a:lnTo>
                  <a:lnTo>
                    <a:pt x="849" y="1252"/>
                  </a:lnTo>
                  <a:lnTo>
                    <a:pt x="856" y="123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3" name="Freeform 92"/>
            <p:cNvSpPr>
              <a:spLocks noChangeArrowheads="1"/>
            </p:cNvSpPr>
            <p:nvPr/>
          </p:nvSpPr>
          <p:spPr bwMode="auto">
            <a:xfrm>
              <a:off x="17458574" y="2987532"/>
              <a:ext cx="1234381" cy="1095689"/>
            </a:xfrm>
            <a:custGeom>
              <a:avLst/>
              <a:gdLst>
                <a:gd name="T0" fmla="*/ 1112 w 2629"/>
                <a:gd name="T1" fmla="*/ 1829 h 2331"/>
                <a:gd name="T2" fmla="*/ 1070 w 2629"/>
                <a:gd name="T3" fmla="*/ 1878 h 2331"/>
                <a:gd name="T4" fmla="*/ 1132 w 2629"/>
                <a:gd name="T5" fmla="*/ 2003 h 2331"/>
                <a:gd name="T6" fmla="*/ 1202 w 2629"/>
                <a:gd name="T7" fmla="*/ 2094 h 2331"/>
                <a:gd name="T8" fmla="*/ 1258 w 2629"/>
                <a:gd name="T9" fmla="*/ 2177 h 2331"/>
                <a:gd name="T10" fmla="*/ 1279 w 2629"/>
                <a:gd name="T11" fmla="*/ 2094 h 2331"/>
                <a:gd name="T12" fmla="*/ 1265 w 2629"/>
                <a:gd name="T13" fmla="*/ 2003 h 2331"/>
                <a:gd name="T14" fmla="*/ 1299 w 2629"/>
                <a:gd name="T15" fmla="*/ 1941 h 2331"/>
                <a:gd name="T16" fmla="*/ 1376 w 2629"/>
                <a:gd name="T17" fmla="*/ 1962 h 2331"/>
                <a:gd name="T18" fmla="*/ 1480 w 2629"/>
                <a:gd name="T19" fmla="*/ 1913 h 2331"/>
                <a:gd name="T20" fmla="*/ 1654 w 2629"/>
                <a:gd name="T21" fmla="*/ 1976 h 2331"/>
                <a:gd name="T22" fmla="*/ 1738 w 2629"/>
                <a:gd name="T23" fmla="*/ 2122 h 2331"/>
                <a:gd name="T24" fmla="*/ 2016 w 2629"/>
                <a:gd name="T25" fmla="*/ 2024 h 2331"/>
                <a:gd name="T26" fmla="*/ 2009 w 2629"/>
                <a:gd name="T27" fmla="*/ 1878 h 2331"/>
                <a:gd name="T28" fmla="*/ 2072 w 2629"/>
                <a:gd name="T29" fmla="*/ 1899 h 2331"/>
                <a:gd name="T30" fmla="*/ 2378 w 2629"/>
                <a:gd name="T31" fmla="*/ 2163 h 2331"/>
                <a:gd name="T32" fmla="*/ 2405 w 2629"/>
                <a:gd name="T33" fmla="*/ 2261 h 2331"/>
                <a:gd name="T34" fmla="*/ 2301 w 2629"/>
                <a:gd name="T35" fmla="*/ 2289 h 2331"/>
                <a:gd name="T36" fmla="*/ 2524 w 2629"/>
                <a:gd name="T37" fmla="*/ 2316 h 2331"/>
                <a:gd name="T38" fmla="*/ 2489 w 2629"/>
                <a:gd name="T39" fmla="*/ 2094 h 2331"/>
                <a:gd name="T40" fmla="*/ 2218 w 2629"/>
                <a:gd name="T41" fmla="*/ 1864 h 2331"/>
                <a:gd name="T42" fmla="*/ 2078 w 2629"/>
                <a:gd name="T43" fmla="*/ 1704 h 2331"/>
                <a:gd name="T44" fmla="*/ 2086 w 2629"/>
                <a:gd name="T45" fmla="*/ 1440 h 2331"/>
                <a:gd name="T46" fmla="*/ 1953 w 2629"/>
                <a:gd name="T47" fmla="*/ 1454 h 2331"/>
                <a:gd name="T48" fmla="*/ 1967 w 2629"/>
                <a:gd name="T49" fmla="*/ 1315 h 2331"/>
                <a:gd name="T50" fmla="*/ 2197 w 2629"/>
                <a:gd name="T51" fmla="*/ 1092 h 2331"/>
                <a:gd name="T52" fmla="*/ 2099 w 2629"/>
                <a:gd name="T53" fmla="*/ 1009 h 2331"/>
                <a:gd name="T54" fmla="*/ 1939 w 2629"/>
                <a:gd name="T55" fmla="*/ 939 h 2331"/>
                <a:gd name="T56" fmla="*/ 1800 w 2629"/>
                <a:gd name="T57" fmla="*/ 953 h 2331"/>
                <a:gd name="T58" fmla="*/ 1738 w 2629"/>
                <a:gd name="T59" fmla="*/ 765 h 2331"/>
                <a:gd name="T60" fmla="*/ 1849 w 2629"/>
                <a:gd name="T61" fmla="*/ 688 h 2331"/>
                <a:gd name="T62" fmla="*/ 1974 w 2629"/>
                <a:gd name="T63" fmla="*/ 577 h 2331"/>
                <a:gd name="T64" fmla="*/ 2245 w 2629"/>
                <a:gd name="T65" fmla="*/ 452 h 2331"/>
                <a:gd name="T66" fmla="*/ 2294 w 2629"/>
                <a:gd name="T67" fmla="*/ 271 h 2331"/>
                <a:gd name="T68" fmla="*/ 1974 w 2629"/>
                <a:gd name="T69" fmla="*/ 223 h 2331"/>
                <a:gd name="T70" fmla="*/ 1745 w 2629"/>
                <a:gd name="T71" fmla="*/ 153 h 2331"/>
                <a:gd name="T72" fmla="*/ 1578 w 2629"/>
                <a:gd name="T73" fmla="*/ 195 h 2331"/>
                <a:gd name="T74" fmla="*/ 1265 w 2629"/>
                <a:gd name="T75" fmla="*/ 104 h 2331"/>
                <a:gd name="T76" fmla="*/ 840 w 2629"/>
                <a:gd name="T77" fmla="*/ 76 h 2331"/>
                <a:gd name="T78" fmla="*/ 673 w 2629"/>
                <a:gd name="T79" fmla="*/ 21 h 2331"/>
                <a:gd name="T80" fmla="*/ 701 w 2629"/>
                <a:gd name="T81" fmla="*/ 223 h 2331"/>
                <a:gd name="T82" fmla="*/ 499 w 2629"/>
                <a:gd name="T83" fmla="*/ 320 h 2331"/>
                <a:gd name="T84" fmla="*/ 410 w 2629"/>
                <a:gd name="T85" fmla="*/ 369 h 2331"/>
                <a:gd name="T86" fmla="*/ 285 w 2629"/>
                <a:gd name="T87" fmla="*/ 480 h 2331"/>
                <a:gd name="T88" fmla="*/ 215 w 2629"/>
                <a:gd name="T89" fmla="*/ 591 h 2331"/>
                <a:gd name="T90" fmla="*/ 90 w 2629"/>
                <a:gd name="T91" fmla="*/ 688 h 2331"/>
                <a:gd name="T92" fmla="*/ 20 w 2629"/>
                <a:gd name="T93" fmla="*/ 786 h 2331"/>
                <a:gd name="T94" fmla="*/ 132 w 2629"/>
                <a:gd name="T95" fmla="*/ 918 h 2331"/>
                <a:gd name="T96" fmla="*/ 285 w 2629"/>
                <a:gd name="T97" fmla="*/ 1092 h 2331"/>
                <a:gd name="T98" fmla="*/ 215 w 2629"/>
                <a:gd name="T99" fmla="*/ 1217 h 2331"/>
                <a:gd name="T100" fmla="*/ 132 w 2629"/>
                <a:gd name="T101" fmla="*/ 1336 h 2331"/>
                <a:gd name="T102" fmla="*/ 236 w 2629"/>
                <a:gd name="T103" fmla="*/ 1551 h 2331"/>
                <a:gd name="T104" fmla="*/ 313 w 2629"/>
                <a:gd name="T105" fmla="*/ 1642 h 2331"/>
                <a:gd name="T106" fmla="*/ 375 w 2629"/>
                <a:gd name="T107" fmla="*/ 1767 h 2331"/>
                <a:gd name="T108" fmla="*/ 430 w 2629"/>
                <a:gd name="T109" fmla="*/ 1801 h 2331"/>
                <a:gd name="T110" fmla="*/ 506 w 2629"/>
                <a:gd name="T111" fmla="*/ 1801 h 2331"/>
                <a:gd name="T112" fmla="*/ 562 w 2629"/>
                <a:gd name="T113" fmla="*/ 1871 h 2331"/>
                <a:gd name="T114" fmla="*/ 694 w 2629"/>
                <a:gd name="T115" fmla="*/ 1795 h 2331"/>
                <a:gd name="T116" fmla="*/ 826 w 2629"/>
                <a:gd name="T117" fmla="*/ 1774 h 2331"/>
                <a:gd name="T118" fmla="*/ 896 w 2629"/>
                <a:gd name="T119" fmla="*/ 1781 h 2331"/>
                <a:gd name="T120" fmla="*/ 1000 w 2629"/>
                <a:gd name="T121" fmla="*/ 1815 h 2331"/>
                <a:gd name="T122" fmla="*/ 1084 w 2629"/>
                <a:gd name="T123" fmla="*/ 1781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9" h="2331">
                  <a:moveTo>
                    <a:pt x="1084" y="1781"/>
                  </a:moveTo>
                  <a:lnTo>
                    <a:pt x="1070" y="1801"/>
                  </a:lnTo>
                  <a:lnTo>
                    <a:pt x="1091" y="1795"/>
                  </a:lnTo>
                  <a:lnTo>
                    <a:pt x="1084" y="1801"/>
                  </a:lnTo>
                  <a:lnTo>
                    <a:pt x="1112" y="1829"/>
                  </a:lnTo>
                  <a:lnTo>
                    <a:pt x="1084" y="1829"/>
                  </a:lnTo>
                  <a:lnTo>
                    <a:pt x="1084" y="1857"/>
                  </a:lnTo>
                  <a:lnTo>
                    <a:pt x="1098" y="1857"/>
                  </a:lnTo>
                  <a:lnTo>
                    <a:pt x="1098" y="1864"/>
                  </a:lnTo>
                  <a:lnTo>
                    <a:pt x="1070" y="1878"/>
                  </a:lnTo>
                  <a:lnTo>
                    <a:pt x="1091" y="1899"/>
                  </a:lnTo>
                  <a:lnTo>
                    <a:pt x="1125" y="1941"/>
                  </a:lnTo>
                  <a:lnTo>
                    <a:pt x="1125" y="1948"/>
                  </a:lnTo>
                  <a:lnTo>
                    <a:pt x="1132" y="1976"/>
                  </a:lnTo>
                  <a:lnTo>
                    <a:pt x="1132" y="2003"/>
                  </a:lnTo>
                  <a:lnTo>
                    <a:pt x="1132" y="2024"/>
                  </a:lnTo>
                  <a:lnTo>
                    <a:pt x="1160" y="2003"/>
                  </a:lnTo>
                  <a:lnTo>
                    <a:pt x="1188" y="2066"/>
                  </a:lnTo>
                  <a:lnTo>
                    <a:pt x="1181" y="2073"/>
                  </a:lnTo>
                  <a:lnTo>
                    <a:pt x="1202" y="2094"/>
                  </a:lnTo>
                  <a:lnTo>
                    <a:pt x="1188" y="2101"/>
                  </a:lnTo>
                  <a:lnTo>
                    <a:pt x="1223" y="2135"/>
                  </a:lnTo>
                  <a:lnTo>
                    <a:pt x="1223" y="2170"/>
                  </a:lnTo>
                  <a:lnTo>
                    <a:pt x="1258" y="2163"/>
                  </a:lnTo>
                  <a:lnTo>
                    <a:pt x="1258" y="2177"/>
                  </a:lnTo>
                  <a:lnTo>
                    <a:pt x="1286" y="2198"/>
                  </a:lnTo>
                  <a:lnTo>
                    <a:pt x="1292" y="2163"/>
                  </a:lnTo>
                  <a:lnTo>
                    <a:pt x="1362" y="2073"/>
                  </a:lnTo>
                  <a:lnTo>
                    <a:pt x="1320" y="2094"/>
                  </a:lnTo>
                  <a:lnTo>
                    <a:pt x="1279" y="2094"/>
                  </a:lnTo>
                  <a:lnTo>
                    <a:pt x="1258" y="2094"/>
                  </a:lnTo>
                  <a:lnTo>
                    <a:pt x="1230" y="2038"/>
                  </a:lnTo>
                  <a:lnTo>
                    <a:pt x="1251" y="2038"/>
                  </a:lnTo>
                  <a:lnTo>
                    <a:pt x="1251" y="2031"/>
                  </a:lnTo>
                  <a:lnTo>
                    <a:pt x="1265" y="2003"/>
                  </a:lnTo>
                  <a:lnTo>
                    <a:pt x="1299" y="2003"/>
                  </a:lnTo>
                  <a:lnTo>
                    <a:pt x="1320" y="2003"/>
                  </a:lnTo>
                  <a:lnTo>
                    <a:pt x="1313" y="1989"/>
                  </a:lnTo>
                  <a:lnTo>
                    <a:pt x="1299" y="1976"/>
                  </a:lnTo>
                  <a:lnTo>
                    <a:pt x="1299" y="1941"/>
                  </a:lnTo>
                  <a:lnTo>
                    <a:pt x="1320" y="1934"/>
                  </a:lnTo>
                  <a:lnTo>
                    <a:pt x="1341" y="1934"/>
                  </a:lnTo>
                  <a:lnTo>
                    <a:pt x="1355" y="1968"/>
                  </a:lnTo>
                  <a:lnTo>
                    <a:pt x="1376" y="1934"/>
                  </a:lnTo>
                  <a:lnTo>
                    <a:pt x="1376" y="1962"/>
                  </a:lnTo>
                  <a:lnTo>
                    <a:pt x="1390" y="1941"/>
                  </a:lnTo>
                  <a:lnTo>
                    <a:pt x="1418" y="1934"/>
                  </a:lnTo>
                  <a:lnTo>
                    <a:pt x="1425" y="1913"/>
                  </a:lnTo>
                  <a:lnTo>
                    <a:pt x="1459" y="1927"/>
                  </a:lnTo>
                  <a:lnTo>
                    <a:pt x="1480" y="1913"/>
                  </a:lnTo>
                  <a:lnTo>
                    <a:pt x="1487" y="1934"/>
                  </a:lnTo>
                  <a:lnTo>
                    <a:pt x="1508" y="1948"/>
                  </a:lnTo>
                  <a:lnTo>
                    <a:pt x="1529" y="1962"/>
                  </a:lnTo>
                  <a:lnTo>
                    <a:pt x="1557" y="1962"/>
                  </a:lnTo>
                  <a:lnTo>
                    <a:pt x="1654" y="1976"/>
                  </a:lnTo>
                  <a:lnTo>
                    <a:pt x="1703" y="1996"/>
                  </a:lnTo>
                  <a:lnTo>
                    <a:pt x="1717" y="2003"/>
                  </a:lnTo>
                  <a:lnTo>
                    <a:pt x="1752" y="2010"/>
                  </a:lnTo>
                  <a:lnTo>
                    <a:pt x="1752" y="2108"/>
                  </a:lnTo>
                  <a:lnTo>
                    <a:pt x="1738" y="2122"/>
                  </a:lnTo>
                  <a:lnTo>
                    <a:pt x="1759" y="2128"/>
                  </a:lnTo>
                  <a:lnTo>
                    <a:pt x="1821" y="2108"/>
                  </a:lnTo>
                  <a:lnTo>
                    <a:pt x="1877" y="2073"/>
                  </a:lnTo>
                  <a:lnTo>
                    <a:pt x="1967" y="2038"/>
                  </a:lnTo>
                  <a:lnTo>
                    <a:pt x="2016" y="2024"/>
                  </a:lnTo>
                  <a:lnTo>
                    <a:pt x="2030" y="2010"/>
                  </a:lnTo>
                  <a:lnTo>
                    <a:pt x="1967" y="1962"/>
                  </a:lnTo>
                  <a:lnTo>
                    <a:pt x="1981" y="1968"/>
                  </a:lnTo>
                  <a:lnTo>
                    <a:pt x="1981" y="1913"/>
                  </a:lnTo>
                  <a:lnTo>
                    <a:pt x="2009" y="1878"/>
                  </a:lnTo>
                  <a:lnTo>
                    <a:pt x="1988" y="1892"/>
                  </a:lnTo>
                  <a:lnTo>
                    <a:pt x="2009" y="1871"/>
                  </a:lnTo>
                  <a:lnTo>
                    <a:pt x="2016" y="1864"/>
                  </a:lnTo>
                  <a:lnTo>
                    <a:pt x="2037" y="1892"/>
                  </a:lnTo>
                  <a:lnTo>
                    <a:pt x="2072" y="1899"/>
                  </a:lnTo>
                  <a:lnTo>
                    <a:pt x="2148" y="1927"/>
                  </a:lnTo>
                  <a:lnTo>
                    <a:pt x="2218" y="1976"/>
                  </a:lnTo>
                  <a:lnTo>
                    <a:pt x="2294" y="2059"/>
                  </a:lnTo>
                  <a:lnTo>
                    <a:pt x="2329" y="2073"/>
                  </a:lnTo>
                  <a:lnTo>
                    <a:pt x="2378" y="2163"/>
                  </a:lnTo>
                  <a:lnTo>
                    <a:pt x="2364" y="2191"/>
                  </a:lnTo>
                  <a:lnTo>
                    <a:pt x="2336" y="2198"/>
                  </a:lnTo>
                  <a:lnTo>
                    <a:pt x="2392" y="2219"/>
                  </a:lnTo>
                  <a:lnTo>
                    <a:pt x="2392" y="2233"/>
                  </a:lnTo>
                  <a:lnTo>
                    <a:pt x="2405" y="2261"/>
                  </a:lnTo>
                  <a:lnTo>
                    <a:pt x="2454" y="2261"/>
                  </a:lnTo>
                  <a:lnTo>
                    <a:pt x="2433" y="2274"/>
                  </a:lnTo>
                  <a:lnTo>
                    <a:pt x="2399" y="2289"/>
                  </a:lnTo>
                  <a:lnTo>
                    <a:pt x="2329" y="2268"/>
                  </a:lnTo>
                  <a:lnTo>
                    <a:pt x="2301" y="2289"/>
                  </a:lnTo>
                  <a:lnTo>
                    <a:pt x="2315" y="2302"/>
                  </a:lnTo>
                  <a:lnTo>
                    <a:pt x="2371" y="2316"/>
                  </a:lnTo>
                  <a:lnTo>
                    <a:pt x="2461" y="2330"/>
                  </a:lnTo>
                  <a:lnTo>
                    <a:pt x="2468" y="2330"/>
                  </a:lnTo>
                  <a:lnTo>
                    <a:pt x="2524" y="2316"/>
                  </a:lnTo>
                  <a:lnTo>
                    <a:pt x="2559" y="2268"/>
                  </a:lnTo>
                  <a:lnTo>
                    <a:pt x="2628" y="2219"/>
                  </a:lnTo>
                  <a:lnTo>
                    <a:pt x="2593" y="2191"/>
                  </a:lnTo>
                  <a:lnTo>
                    <a:pt x="2586" y="2191"/>
                  </a:lnTo>
                  <a:lnTo>
                    <a:pt x="2489" y="2094"/>
                  </a:lnTo>
                  <a:lnTo>
                    <a:pt x="2489" y="2066"/>
                  </a:lnTo>
                  <a:lnTo>
                    <a:pt x="2412" y="1968"/>
                  </a:lnTo>
                  <a:lnTo>
                    <a:pt x="2357" y="1948"/>
                  </a:lnTo>
                  <a:lnTo>
                    <a:pt x="2308" y="1927"/>
                  </a:lnTo>
                  <a:lnTo>
                    <a:pt x="2218" y="1864"/>
                  </a:lnTo>
                  <a:lnTo>
                    <a:pt x="2148" y="1857"/>
                  </a:lnTo>
                  <a:lnTo>
                    <a:pt x="2099" y="1836"/>
                  </a:lnTo>
                  <a:lnTo>
                    <a:pt x="2072" y="1774"/>
                  </a:lnTo>
                  <a:lnTo>
                    <a:pt x="2072" y="1739"/>
                  </a:lnTo>
                  <a:lnTo>
                    <a:pt x="2078" y="1704"/>
                  </a:lnTo>
                  <a:lnTo>
                    <a:pt x="2134" y="1614"/>
                  </a:lnTo>
                  <a:lnTo>
                    <a:pt x="2162" y="1544"/>
                  </a:lnTo>
                  <a:lnTo>
                    <a:pt x="2148" y="1440"/>
                  </a:lnTo>
                  <a:lnTo>
                    <a:pt x="2113" y="1447"/>
                  </a:lnTo>
                  <a:lnTo>
                    <a:pt x="2086" y="1440"/>
                  </a:lnTo>
                  <a:lnTo>
                    <a:pt x="2065" y="1475"/>
                  </a:lnTo>
                  <a:lnTo>
                    <a:pt x="2009" y="1482"/>
                  </a:lnTo>
                  <a:lnTo>
                    <a:pt x="1981" y="1482"/>
                  </a:lnTo>
                  <a:lnTo>
                    <a:pt x="1981" y="1468"/>
                  </a:lnTo>
                  <a:lnTo>
                    <a:pt x="1953" y="1454"/>
                  </a:lnTo>
                  <a:lnTo>
                    <a:pt x="1932" y="1447"/>
                  </a:lnTo>
                  <a:lnTo>
                    <a:pt x="1912" y="1412"/>
                  </a:lnTo>
                  <a:lnTo>
                    <a:pt x="1891" y="1405"/>
                  </a:lnTo>
                  <a:lnTo>
                    <a:pt x="1919" y="1384"/>
                  </a:lnTo>
                  <a:lnTo>
                    <a:pt x="1967" y="1315"/>
                  </a:lnTo>
                  <a:lnTo>
                    <a:pt x="1939" y="1301"/>
                  </a:lnTo>
                  <a:lnTo>
                    <a:pt x="1953" y="1280"/>
                  </a:lnTo>
                  <a:lnTo>
                    <a:pt x="2037" y="1224"/>
                  </a:lnTo>
                  <a:lnTo>
                    <a:pt x="2106" y="1169"/>
                  </a:lnTo>
                  <a:lnTo>
                    <a:pt x="2197" y="1092"/>
                  </a:lnTo>
                  <a:lnTo>
                    <a:pt x="2197" y="1071"/>
                  </a:lnTo>
                  <a:lnTo>
                    <a:pt x="2218" y="1036"/>
                  </a:lnTo>
                  <a:lnTo>
                    <a:pt x="2162" y="1009"/>
                  </a:lnTo>
                  <a:lnTo>
                    <a:pt x="2134" y="1015"/>
                  </a:lnTo>
                  <a:lnTo>
                    <a:pt x="2099" y="1009"/>
                  </a:lnTo>
                  <a:lnTo>
                    <a:pt x="2051" y="1009"/>
                  </a:lnTo>
                  <a:lnTo>
                    <a:pt x="2044" y="974"/>
                  </a:lnTo>
                  <a:lnTo>
                    <a:pt x="1988" y="953"/>
                  </a:lnTo>
                  <a:lnTo>
                    <a:pt x="1988" y="946"/>
                  </a:lnTo>
                  <a:lnTo>
                    <a:pt x="1939" y="939"/>
                  </a:lnTo>
                  <a:lnTo>
                    <a:pt x="1856" y="918"/>
                  </a:lnTo>
                  <a:lnTo>
                    <a:pt x="1877" y="953"/>
                  </a:lnTo>
                  <a:lnTo>
                    <a:pt x="1856" y="953"/>
                  </a:lnTo>
                  <a:lnTo>
                    <a:pt x="1814" y="960"/>
                  </a:lnTo>
                  <a:lnTo>
                    <a:pt x="1800" y="953"/>
                  </a:lnTo>
                  <a:lnTo>
                    <a:pt x="1800" y="918"/>
                  </a:lnTo>
                  <a:lnTo>
                    <a:pt x="1814" y="911"/>
                  </a:lnTo>
                  <a:lnTo>
                    <a:pt x="1800" y="890"/>
                  </a:lnTo>
                  <a:lnTo>
                    <a:pt x="1759" y="814"/>
                  </a:lnTo>
                  <a:lnTo>
                    <a:pt x="1738" y="765"/>
                  </a:lnTo>
                  <a:lnTo>
                    <a:pt x="1738" y="758"/>
                  </a:lnTo>
                  <a:lnTo>
                    <a:pt x="1752" y="758"/>
                  </a:lnTo>
                  <a:lnTo>
                    <a:pt x="1807" y="730"/>
                  </a:lnTo>
                  <a:lnTo>
                    <a:pt x="1821" y="709"/>
                  </a:lnTo>
                  <a:lnTo>
                    <a:pt x="1849" y="688"/>
                  </a:lnTo>
                  <a:lnTo>
                    <a:pt x="1835" y="626"/>
                  </a:lnTo>
                  <a:lnTo>
                    <a:pt x="1877" y="619"/>
                  </a:lnTo>
                  <a:lnTo>
                    <a:pt x="1912" y="612"/>
                  </a:lnTo>
                  <a:lnTo>
                    <a:pt x="1967" y="584"/>
                  </a:lnTo>
                  <a:lnTo>
                    <a:pt x="1974" y="577"/>
                  </a:lnTo>
                  <a:lnTo>
                    <a:pt x="2030" y="549"/>
                  </a:lnTo>
                  <a:lnTo>
                    <a:pt x="2065" y="515"/>
                  </a:lnTo>
                  <a:lnTo>
                    <a:pt x="2086" y="459"/>
                  </a:lnTo>
                  <a:lnTo>
                    <a:pt x="2197" y="438"/>
                  </a:lnTo>
                  <a:lnTo>
                    <a:pt x="2245" y="452"/>
                  </a:lnTo>
                  <a:lnTo>
                    <a:pt x="2266" y="403"/>
                  </a:lnTo>
                  <a:lnTo>
                    <a:pt x="2273" y="369"/>
                  </a:lnTo>
                  <a:lnTo>
                    <a:pt x="2273" y="348"/>
                  </a:lnTo>
                  <a:lnTo>
                    <a:pt x="2280" y="306"/>
                  </a:lnTo>
                  <a:lnTo>
                    <a:pt x="2294" y="271"/>
                  </a:lnTo>
                  <a:lnTo>
                    <a:pt x="2218" y="264"/>
                  </a:lnTo>
                  <a:lnTo>
                    <a:pt x="2106" y="223"/>
                  </a:lnTo>
                  <a:lnTo>
                    <a:pt x="2065" y="236"/>
                  </a:lnTo>
                  <a:lnTo>
                    <a:pt x="2044" y="208"/>
                  </a:lnTo>
                  <a:lnTo>
                    <a:pt x="1974" y="223"/>
                  </a:lnTo>
                  <a:lnTo>
                    <a:pt x="1946" y="174"/>
                  </a:lnTo>
                  <a:lnTo>
                    <a:pt x="1912" y="188"/>
                  </a:lnTo>
                  <a:lnTo>
                    <a:pt x="1800" y="188"/>
                  </a:lnTo>
                  <a:lnTo>
                    <a:pt x="1786" y="167"/>
                  </a:lnTo>
                  <a:lnTo>
                    <a:pt x="1745" y="153"/>
                  </a:lnTo>
                  <a:lnTo>
                    <a:pt x="1724" y="167"/>
                  </a:lnTo>
                  <a:lnTo>
                    <a:pt x="1717" y="167"/>
                  </a:lnTo>
                  <a:lnTo>
                    <a:pt x="1689" y="167"/>
                  </a:lnTo>
                  <a:lnTo>
                    <a:pt x="1647" y="202"/>
                  </a:lnTo>
                  <a:lnTo>
                    <a:pt x="1578" y="195"/>
                  </a:lnTo>
                  <a:lnTo>
                    <a:pt x="1494" y="202"/>
                  </a:lnTo>
                  <a:lnTo>
                    <a:pt x="1494" y="188"/>
                  </a:lnTo>
                  <a:lnTo>
                    <a:pt x="1452" y="167"/>
                  </a:lnTo>
                  <a:lnTo>
                    <a:pt x="1383" y="125"/>
                  </a:lnTo>
                  <a:lnTo>
                    <a:pt x="1265" y="104"/>
                  </a:lnTo>
                  <a:lnTo>
                    <a:pt x="1202" y="104"/>
                  </a:lnTo>
                  <a:lnTo>
                    <a:pt x="1014" y="90"/>
                  </a:lnTo>
                  <a:lnTo>
                    <a:pt x="931" y="76"/>
                  </a:lnTo>
                  <a:lnTo>
                    <a:pt x="889" y="90"/>
                  </a:lnTo>
                  <a:lnTo>
                    <a:pt x="840" y="76"/>
                  </a:lnTo>
                  <a:lnTo>
                    <a:pt x="840" y="42"/>
                  </a:lnTo>
                  <a:lnTo>
                    <a:pt x="826" y="35"/>
                  </a:lnTo>
                  <a:lnTo>
                    <a:pt x="785" y="21"/>
                  </a:lnTo>
                  <a:lnTo>
                    <a:pt x="729" y="0"/>
                  </a:lnTo>
                  <a:lnTo>
                    <a:pt x="673" y="21"/>
                  </a:lnTo>
                  <a:lnTo>
                    <a:pt x="666" y="35"/>
                  </a:lnTo>
                  <a:lnTo>
                    <a:pt x="673" y="90"/>
                  </a:lnTo>
                  <a:lnTo>
                    <a:pt x="694" y="125"/>
                  </a:lnTo>
                  <a:lnTo>
                    <a:pt x="673" y="195"/>
                  </a:lnTo>
                  <a:lnTo>
                    <a:pt x="701" y="223"/>
                  </a:lnTo>
                  <a:lnTo>
                    <a:pt x="673" y="229"/>
                  </a:lnTo>
                  <a:lnTo>
                    <a:pt x="646" y="223"/>
                  </a:lnTo>
                  <a:lnTo>
                    <a:pt x="590" y="257"/>
                  </a:lnTo>
                  <a:lnTo>
                    <a:pt x="506" y="292"/>
                  </a:lnTo>
                  <a:lnTo>
                    <a:pt x="499" y="320"/>
                  </a:lnTo>
                  <a:lnTo>
                    <a:pt x="541" y="355"/>
                  </a:lnTo>
                  <a:lnTo>
                    <a:pt x="555" y="396"/>
                  </a:lnTo>
                  <a:lnTo>
                    <a:pt x="492" y="369"/>
                  </a:lnTo>
                  <a:lnTo>
                    <a:pt x="465" y="396"/>
                  </a:lnTo>
                  <a:lnTo>
                    <a:pt x="410" y="369"/>
                  </a:lnTo>
                  <a:lnTo>
                    <a:pt x="368" y="403"/>
                  </a:lnTo>
                  <a:lnTo>
                    <a:pt x="347" y="396"/>
                  </a:lnTo>
                  <a:lnTo>
                    <a:pt x="340" y="417"/>
                  </a:lnTo>
                  <a:lnTo>
                    <a:pt x="326" y="431"/>
                  </a:lnTo>
                  <a:lnTo>
                    <a:pt x="285" y="480"/>
                  </a:lnTo>
                  <a:lnTo>
                    <a:pt x="285" y="501"/>
                  </a:lnTo>
                  <a:lnTo>
                    <a:pt x="250" y="549"/>
                  </a:lnTo>
                  <a:lnTo>
                    <a:pt x="229" y="556"/>
                  </a:lnTo>
                  <a:lnTo>
                    <a:pt x="236" y="598"/>
                  </a:lnTo>
                  <a:lnTo>
                    <a:pt x="215" y="591"/>
                  </a:lnTo>
                  <a:lnTo>
                    <a:pt x="215" y="619"/>
                  </a:lnTo>
                  <a:lnTo>
                    <a:pt x="153" y="633"/>
                  </a:lnTo>
                  <a:lnTo>
                    <a:pt x="153" y="688"/>
                  </a:lnTo>
                  <a:lnTo>
                    <a:pt x="139" y="688"/>
                  </a:lnTo>
                  <a:lnTo>
                    <a:pt x="90" y="688"/>
                  </a:lnTo>
                  <a:lnTo>
                    <a:pt x="83" y="696"/>
                  </a:lnTo>
                  <a:lnTo>
                    <a:pt x="55" y="709"/>
                  </a:lnTo>
                  <a:lnTo>
                    <a:pt x="48" y="765"/>
                  </a:lnTo>
                  <a:lnTo>
                    <a:pt x="41" y="779"/>
                  </a:lnTo>
                  <a:lnTo>
                    <a:pt x="20" y="786"/>
                  </a:lnTo>
                  <a:lnTo>
                    <a:pt x="0" y="828"/>
                  </a:lnTo>
                  <a:lnTo>
                    <a:pt x="34" y="890"/>
                  </a:lnTo>
                  <a:lnTo>
                    <a:pt x="83" y="925"/>
                  </a:lnTo>
                  <a:lnTo>
                    <a:pt x="111" y="918"/>
                  </a:lnTo>
                  <a:lnTo>
                    <a:pt x="132" y="918"/>
                  </a:lnTo>
                  <a:lnTo>
                    <a:pt x="139" y="918"/>
                  </a:lnTo>
                  <a:lnTo>
                    <a:pt x="132" y="953"/>
                  </a:lnTo>
                  <a:lnTo>
                    <a:pt x="208" y="960"/>
                  </a:lnTo>
                  <a:lnTo>
                    <a:pt x="215" y="1036"/>
                  </a:lnTo>
                  <a:lnTo>
                    <a:pt x="285" y="1092"/>
                  </a:lnTo>
                  <a:lnTo>
                    <a:pt x="285" y="1120"/>
                  </a:lnTo>
                  <a:lnTo>
                    <a:pt x="285" y="1127"/>
                  </a:lnTo>
                  <a:lnTo>
                    <a:pt x="278" y="1169"/>
                  </a:lnTo>
                  <a:lnTo>
                    <a:pt x="271" y="1175"/>
                  </a:lnTo>
                  <a:lnTo>
                    <a:pt x="215" y="1217"/>
                  </a:lnTo>
                  <a:lnTo>
                    <a:pt x="208" y="1224"/>
                  </a:lnTo>
                  <a:lnTo>
                    <a:pt x="146" y="1280"/>
                  </a:lnTo>
                  <a:lnTo>
                    <a:pt x="146" y="1287"/>
                  </a:lnTo>
                  <a:lnTo>
                    <a:pt x="132" y="1322"/>
                  </a:lnTo>
                  <a:lnTo>
                    <a:pt x="132" y="1336"/>
                  </a:lnTo>
                  <a:lnTo>
                    <a:pt x="153" y="1370"/>
                  </a:lnTo>
                  <a:lnTo>
                    <a:pt x="173" y="1447"/>
                  </a:lnTo>
                  <a:lnTo>
                    <a:pt x="173" y="1530"/>
                  </a:lnTo>
                  <a:lnTo>
                    <a:pt x="229" y="1537"/>
                  </a:lnTo>
                  <a:lnTo>
                    <a:pt x="236" y="1551"/>
                  </a:lnTo>
                  <a:lnTo>
                    <a:pt x="271" y="1579"/>
                  </a:lnTo>
                  <a:lnTo>
                    <a:pt x="306" y="1586"/>
                  </a:lnTo>
                  <a:lnTo>
                    <a:pt x="326" y="1628"/>
                  </a:lnTo>
                  <a:lnTo>
                    <a:pt x="334" y="1628"/>
                  </a:lnTo>
                  <a:lnTo>
                    <a:pt x="313" y="1642"/>
                  </a:lnTo>
                  <a:lnTo>
                    <a:pt x="340" y="1669"/>
                  </a:lnTo>
                  <a:lnTo>
                    <a:pt x="347" y="1711"/>
                  </a:lnTo>
                  <a:lnTo>
                    <a:pt x="375" y="1718"/>
                  </a:lnTo>
                  <a:lnTo>
                    <a:pt x="382" y="1760"/>
                  </a:lnTo>
                  <a:lnTo>
                    <a:pt x="375" y="1767"/>
                  </a:lnTo>
                  <a:lnTo>
                    <a:pt x="396" y="1795"/>
                  </a:lnTo>
                  <a:lnTo>
                    <a:pt x="403" y="1795"/>
                  </a:lnTo>
                  <a:lnTo>
                    <a:pt x="410" y="1795"/>
                  </a:lnTo>
                  <a:lnTo>
                    <a:pt x="410" y="1801"/>
                  </a:lnTo>
                  <a:lnTo>
                    <a:pt x="430" y="1801"/>
                  </a:lnTo>
                  <a:lnTo>
                    <a:pt x="458" y="1815"/>
                  </a:lnTo>
                  <a:lnTo>
                    <a:pt x="458" y="1809"/>
                  </a:lnTo>
                  <a:lnTo>
                    <a:pt x="465" y="1767"/>
                  </a:lnTo>
                  <a:lnTo>
                    <a:pt x="492" y="1795"/>
                  </a:lnTo>
                  <a:lnTo>
                    <a:pt x="506" y="1801"/>
                  </a:lnTo>
                  <a:lnTo>
                    <a:pt x="513" y="1809"/>
                  </a:lnTo>
                  <a:lnTo>
                    <a:pt x="534" y="1815"/>
                  </a:lnTo>
                  <a:lnTo>
                    <a:pt x="541" y="1836"/>
                  </a:lnTo>
                  <a:lnTo>
                    <a:pt x="541" y="1843"/>
                  </a:lnTo>
                  <a:lnTo>
                    <a:pt x="562" y="1871"/>
                  </a:lnTo>
                  <a:lnTo>
                    <a:pt x="597" y="1843"/>
                  </a:lnTo>
                  <a:lnTo>
                    <a:pt x="611" y="1836"/>
                  </a:lnTo>
                  <a:lnTo>
                    <a:pt x="646" y="1795"/>
                  </a:lnTo>
                  <a:lnTo>
                    <a:pt x="673" y="1774"/>
                  </a:lnTo>
                  <a:lnTo>
                    <a:pt x="694" y="1795"/>
                  </a:lnTo>
                  <a:lnTo>
                    <a:pt x="757" y="1732"/>
                  </a:lnTo>
                  <a:lnTo>
                    <a:pt x="785" y="1760"/>
                  </a:lnTo>
                  <a:lnTo>
                    <a:pt x="792" y="1801"/>
                  </a:lnTo>
                  <a:lnTo>
                    <a:pt x="819" y="1801"/>
                  </a:lnTo>
                  <a:lnTo>
                    <a:pt x="826" y="1774"/>
                  </a:lnTo>
                  <a:lnTo>
                    <a:pt x="854" y="1760"/>
                  </a:lnTo>
                  <a:lnTo>
                    <a:pt x="889" y="1746"/>
                  </a:lnTo>
                  <a:lnTo>
                    <a:pt x="917" y="1746"/>
                  </a:lnTo>
                  <a:lnTo>
                    <a:pt x="917" y="1760"/>
                  </a:lnTo>
                  <a:lnTo>
                    <a:pt x="896" y="1781"/>
                  </a:lnTo>
                  <a:lnTo>
                    <a:pt x="924" y="1795"/>
                  </a:lnTo>
                  <a:lnTo>
                    <a:pt x="952" y="1801"/>
                  </a:lnTo>
                  <a:lnTo>
                    <a:pt x="965" y="1795"/>
                  </a:lnTo>
                  <a:lnTo>
                    <a:pt x="986" y="1781"/>
                  </a:lnTo>
                  <a:lnTo>
                    <a:pt x="1000" y="1815"/>
                  </a:lnTo>
                  <a:lnTo>
                    <a:pt x="1021" y="1809"/>
                  </a:lnTo>
                  <a:lnTo>
                    <a:pt x="1049" y="1801"/>
                  </a:lnTo>
                  <a:lnTo>
                    <a:pt x="1049" y="1760"/>
                  </a:lnTo>
                  <a:lnTo>
                    <a:pt x="1063" y="1767"/>
                  </a:lnTo>
                  <a:lnTo>
                    <a:pt x="1084" y="178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4" name="Freeform 93"/>
            <p:cNvSpPr>
              <a:spLocks noChangeArrowheads="1"/>
            </p:cNvSpPr>
            <p:nvPr/>
          </p:nvSpPr>
          <p:spPr bwMode="auto">
            <a:xfrm>
              <a:off x="18197959" y="3921665"/>
              <a:ext cx="35209" cy="37282"/>
            </a:xfrm>
            <a:custGeom>
              <a:avLst/>
              <a:gdLst>
                <a:gd name="T0" fmla="*/ 42 w 77"/>
                <a:gd name="T1" fmla="*/ 56 h 78"/>
                <a:gd name="T2" fmla="*/ 69 w 77"/>
                <a:gd name="T3" fmla="*/ 49 h 78"/>
                <a:gd name="T4" fmla="*/ 76 w 77"/>
                <a:gd name="T5" fmla="*/ 77 h 78"/>
                <a:gd name="T6" fmla="*/ 0 w 77"/>
                <a:gd name="T7" fmla="*/ 49 h 78"/>
                <a:gd name="T8" fmla="*/ 7 w 77"/>
                <a:gd name="T9" fmla="*/ 35 h 78"/>
                <a:gd name="T10" fmla="*/ 14 w 77"/>
                <a:gd name="T11" fmla="*/ 14 h 78"/>
                <a:gd name="T12" fmla="*/ 34 w 77"/>
                <a:gd name="T13" fmla="*/ 14 h 78"/>
                <a:gd name="T14" fmla="*/ 55 w 77"/>
                <a:gd name="T15" fmla="*/ 0 h 78"/>
                <a:gd name="T16" fmla="*/ 48 w 77"/>
                <a:gd name="T17" fmla="*/ 21 h 78"/>
                <a:gd name="T18" fmla="*/ 76 w 77"/>
                <a:gd name="T19" fmla="*/ 35 h 78"/>
                <a:gd name="T20" fmla="*/ 69 w 77"/>
                <a:gd name="T21" fmla="*/ 42 h 78"/>
                <a:gd name="T22" fmla="*/ 34 w 77"/>
                <a:gd name="T23" fmla="*/ 42 h 78"/>
                <a:gd name="T24" fmla="*/ 42 w 77"/>
                <a:gd name="T2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42" y="56"/>
                  </a:moveTo>
                  <a:lnTo>
                    <a:pt x="69" y="49"/>
                  </a:lnTo>
                  <a:lnTo>
                    <a:pt x="76" y="77"/>
                  </a:lnTo>
                  <a:lnTo>
                    <a:pt x="0" y="49"/>
                  </a:lnTo>
                  <a:lnTo>
                    <a:pt x="7" y="35"/>
                  </a:lnTo>
                  <a:lnTo>
                    <a:pt x="14" y="14"/>
                  </a:lnTo>
                  <a:lnTo>
                    <a:pt x="34" y="14"/>
                  </a:lnTo>
                  <a:lnTo>
                    <a:pt x="55" y="0"/>
                  </a:lnTo>
                  <a:lnTo>
                    <a:pt x="48" y="21"/>
                  </a:lnTo>
                  <a:lnTo>
                    <a:pt x="76" y="35"/>
                  </a:lnTo>
                  <a:lnTo>
                    <a:pt x="69" y="42"/>
                  </a:lnTo>
                  <a:lnTo>
                    <a:pt x="34" y="42"/>
                  </a:lnTo>
                  <a:lnTo>
                    <a:pt x="42"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5" name="Freeform 94"/>
            <p:cNvSpPr>
              <a:spLocks noChangeArrowheads="1"/>
            </p:cNvSpPr>
            <p:nvPr/>
          </p:nvSpPr>
          <p:spPr bwMode="auto">
            <a:xfrm>
              <a:off x="18104759" y="3932020"/>
              <a:ext cx="16569" cy="26927"/>
            </a:xfrm>
            <a:custGeom>
              <a:avLst/>
              <a:gdLst>
                <a:gd name="T0" fmla="*/ 14 w 36"/>
                <a:gd name="T1" fmla="*/ 35 h 57"/>
                <a:gd name="T2" fmla="*/ 21 w 36"/>
                <a:gd name="T3" fmla="*/ 49 h 57"/>
                <a:gd name="T4" fmla="*/ 7 w 36"/>
                <a:gd name="T5" fmla="*/ 56 h 57"/>
                <a:gd name="T6" fmla="*/ 21 w 36"/>
                <a:gd name="T7" fmla="*/ 56 h 57"/>
                <a:gd name="T8" fmla="*/ 35 w 36"/>
                <a:gd name="T9" fmla="*/ 14 h 57"/>
                <a:gd name="T10" fmla="*/ 14 w 36"/>
                <a:gd name="T11" fmla="*/ 0 h 57"/>
                <a:gd name="T12" fmla="*/ 0 w 36"/>
                <a:gd name="T13" fmla="*/ 28 h 57"/>
                <a:gd name="T14" fmla="*/ 0 w 36"/>
                <a:gd name="T15" fmla="*/ 35 h 57"/>
                <a:gd name="T16" fmla="*/ 14 w 36"/>
                <a:gd name="T17"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7">
                  <a:moveTo>
                    <a:pt x="14" y="35"/>
                  </a:moveTo>
                  <a:lnTo>
                    <a:pt x="21" y="49"/>
                  </a:lnTo>
                  <a:lnTo>
                    <a:pt x="7" y="56"/>
                  </a:lnTo>
                  <a:lnTo>
                    <a:pt x="21" y="56"/>
                  </a:lnTo>
                  <a:lnTo>
                    <a:pt x="35" y="14"/>
                  </a:lnTo>
                  <a:lnTo>
                    <a:pt x="14" y="0"/>
                  </a:lnTo>
                  <a:lnTo>
                    <a:pt x="0" y="28"/>
                  </a:lnTo>
                  <a:lnTo>
                    <a:pt x="0" y="35"/>
                  </a:lnTo>
                  <a:lnTo>
                    <a:pt x="14"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6" name="Freeform 95"/>
            <p:cNvSpPr>
              <a:spLocks noChangeArrowheads="1"/>
            </p:cNvSpPr>
            <p:nvPr/>
          </p:nvSpPr>
          <p:spPr bwMode="auto">
            <a:xfrm>
              <a:off x="18262163" y="3944447"/>
              <a:ext cx="16569" cy="26927"/>
            </a:xfrm>
            <a:custGeom>
              <a:avLst/>
              <a:gdLst>
                <a:gd name="T0" fmla="*/ 0 w 36"/>
                <a:gd name="T1" fmla="*/ 56 h 57"/>
                <a:gd name="T2" fmla="*/ 28 w 36"/>
                <a:gd name="T3" fmla="*/ 21 h 57"/>
                <a:gd name="T4" fmla="*/ 35 w 36"/>
                <a:gd name="T5" fmla="*/ 7 h 57"/>
                <a:gd name="T6" fmla="*/ 28 w 36"/>
                <a:gd name="T7" fmla="*/ 0 h 57"/>
                <a:gd name="T8" fmla="*/ 14 w 36"/>
                <a:gd name="T9" fmla="*/ 21 h 57"/>
                <a:gd name="T10" fmla="*/ 0 w 36"/>
                <a:gd name="T11" fmla="*/ 28 h 57"/>
                <a:gd name="T12" fmla="*/ 0 w 36"/>
                <a:gd name="T13" fmla="*/ 56 h 57"/>
              </a:gdLst>
              <a:ahLst/>
              <a:cxnLst>
                <a:cxn ang="0">
                  <a:pos x="T0" y="T1"/>
                </a:cxn>
                <a:cxn ang="0">
                  <a:pos x="T2" y="T3"/>
                </a:cxn>
                <a:cxn ang="0">
                  <a:pos x="T4" y="T5"/>
                </a:cxn>
                <a:cxn ang="0">
                  <a:pos x="T6" y="T7"/>
                </a:cxn>
                <a:cxn ang="0">
                  <a:pos x="T8" y="T9"/>
                </a:cxn>
                <a:cxn ang="0">
                  <a:pos x="T10" y="T11"/>
                </a:cxn>
                <a:cxn ang="0">
                  <a:pos x="T12" y="T13"/>
                </a:cxn>
              </a:cxnLst>
              <a:rect l="0" t="0" r="r" b="b"/>
              <a:pathLst>
                <a:path w="36" h="57">
                  <a:moveTo>
                    <a:pt x="0" y="56"/>
                  </a:moveTo>
                  <a:lnTo>
                    <a:pt x="28" y="21"/>
                  </a:lnTo>
                  <a:lnTo>
                    <a:pt x="35" y="7"/>
                  </a:lnTo>
                  <a:lnTo>
                    <a:pt x="28" y="0"/>
                  </a:lnTo>
                  <a:lnTo>
                    <a:pt x="14" y="21"/>
                  </a:lnTo>
                  <a:lnTo>
                    <a:pt x="0" y="28"/>
                  </a:lnTo>
                  <a:lnTo>
                    <a:pt x="0"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7" name="Freeform 96"/>
            <p:cNvSpPr>
              <a:spLocks noChangeArrowheads="1"/>
            </p:cNvSpPr>
            <p:nvPr/>
          </p:nvSpPr>
          <p:spPr bwMode="auto">
            <a:xfrm>
              <a:off x="18125471" y="3938235"/>
              <a:ext cx="45565" cy="10356"/>
            </a:xfrm>
            <a:custGeom>
              <a:avLst/>
              <a:gdLst>
                <a:gd name="T0" fmla="*/ 76 w 98"/>
                <a:gd name="T1" fmla="*/ 14 h 22"/>
                <a:gd name="T2" fmla="*/ 97 w 98"/>
                <a:gd name="T3" fmla="*/ 0 h 22"/>
                <a:gd name="T4" fmla="*/ 0 w 98"/>
                <a:gd name="T5" fmla="*/ 21 h 22"/>
                <a:gd name="T6" fmla="*/ 41 w 98"/>
                <a:gd name="T7" fmla="*/ 14 h 22"/>
                <a:gd name="T8" fmla="*/ 76 w 98"/>
                <a:gd name="T9" fmla="*/ 14 h 22"/>
              </a:gdLst>
              <a:ahLst/>
              <a:cxnLst>
                <a:cxn ang="0">
                  <a:pos x="T0" y="T1"/>
                </a:cxn>
                <a:cxn ang="0">
                  <a:pos x="T2" y="T3"/>
                </a:cxn>
                <a:cxn ang="0">
                  <a:pos x="T4" y="T5"/>
                </a:cxn>
                <a:cxn ang="0">
                  <a:pos x="T6" y="T7"/>
                </a:cxn>
                <a:cxn ang="0">
                  <a:pos x="T8" y="T9"/>
                </a:cxn>
              </a:cxnLst>
              <a:rect l="0" t="0" r="r" b="b"/>
              <a:pathLst>
                <a:path w="98" h="22">
                  <a:moveTo>
                    <a:pt x="76" y="14"/>
                  </a:moveTo>
                  <a:lnTo>
                    <a:pt x="97" y="0"/>
                  </a:lnTo>
                  <a:lnTo>
                    <a:pt x="0" y="21"/>
                  </a:lnTo>
                  <a:lnTo>
                    <a:pt x="41" y="14"/>
                  </a:lnTo>
                  <a:lnTo>
                    <a:pt x="76"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8" name="Freeform 97"/>
            <p:cNvSpPr>
              <a:spLocks noChangeArrowheads="1"/>
            </p:cNvSpPr>
            <p:nvPr/>
          </p:nvSpPr>
          <p:spPr bwMode="auto">
            <a:xfrm>
              <a:off x="18104759" y="3921664"/>
              <a:ext cx="16569" cy="6213"/>
            </a:xfrm>
            <a:custGeom>
              <a:avLst/>
              <a:gdLst>
                <a:gd name="T0" fmla="*/ 14 w 36"/>
                <a:gd name="T1" fmla="*/ 14 h 15"/>
                <a:gd name="T2" fmla="*/ 35 w 36"/>
                <a:gd name="T3" fmla="*/ 0 h 15"/>
                <a:gd name="T4" fmla="*/ 0 w 36"/>
                <a:gd name="T5" fmla="*/ 7 h 15"/>
                <a:gd name="T6" fmla="*/ 14 w 36"/>
                <a:gd name="T7" fmla="*/ 14 h 15"/>
              </a:gdLst>
              <a:ahLst/>
              <a:cxnLst>
                <a:cxn ang="0">
                  <a:pos x="T0" y="T1"/>
                </a:cxn>
                <a:cxn ang="0">
                  <a:pos x="T2" y="T3"/>
                </a:cxn>
                <a:cxn ang="0">
                  <a:pos x="T4" y="T5"/>
                </a:cxn>
                <a:cxn ang="0">
                  <a:pos x="T6" y="T7"/>
                </a:cxn>
              </a:cxnLst>
              <a:rect l="0" t="0" r="r" b="b"/>
              <a:pathLst>
                <a:path w="36" h="15">
                  <a:moveTo>
                    <a:pt x="14" y="14"/>
                  </a:moveTo>
                  <a:lnTo>
                    <a:pt x="35" y="0"/>
                  </a:lnTo>
                  <a:lnTo>
                    <a:pt x="0" y="7"/>
                  </a:lnTo>
                  <a:lnTo>
                    <a:pt x="14"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9" name="Freeform 98"/>
            <p:cNvSpPr>
              <a:spLocks noChangeArrowheads="1"/>
            </p:cNvSpPr>
            <p:nvPr/>
          </p:nvSpPr>
          <p:spPr bwMode="auto">
            <a:xfrm>
              <a:off x="18262164" y="3932020"/>
              <a:ext cx="4142" cy="10357"/>
            </a:xfrm>
            <a:custGeom>
              <a:avLst/>
              <a:gdLst>
                <a:gd name="T0" fmla="*/ 0 w 8"/>
                <a:gd name="T1" fmla="*/ 0 h 22"/>
                <a:gd name="T2" fmla="*/ 7 w 8"/>
                <a:gd name="T3" fmla="*/ 0 h 22"/>
                <a:gd name="T4" fmla="*/ 0 w 8"/>
                <a:gd name="T5" fmla="*/ 21 h 22"/>
                <a:gd name="T6" fmla="*/ 0 w 8"/>
                <a:gd name="T7" fmla="*/ 0 h 22"/>
              </a:gdLst>
              <a:ahLst/>
              <a:cxnLst>
                <a:cxn ang="0">
                  <a:pos x="T0" y="T1"/>
                </a:cxn>
                <a:cxn ang="0">
                  <a:pos x="T2" y="T3"/>
                </a:cxn>
                <a:cxn ang="0">
                  <a:pos x="T4" y="T5"/>
                </a:cxn>
                <a:cxn ang="0">
                  <a:pos x="T6" y="T7"/>
                </a:cxn>
              </a:cxnLst>
              <a:rect l="0" t="0" r="r" b="b"/>
              <a:pathLst>
                <a:path w="8" h="22">
                  <a:moveTo>
                    <a:pt x="0" y="0"/>
                  </a:moveTo>
                  <a:lnTo>
                    <a:pt x="7" y="0"/>
                  </a:lnTo>
                  <a:lnTo>
                    <a:pt x="0" y="21"/>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40" name="Freeform 99"/>
            <p:cNvSpPr>
              <a:spLocks noChangeArrowheads="1"/>
            </p:cNvSpPr>
            <p:nvPr/>
          </p:nvSpPr>
          <p:spPr bwMode="auto">
            <a:xfrm>
              <a:off x="18125470" y="3932021"/>
              <a:ext cx="6213" cy="6214"/>
            </a:xfrm>
            <a:custGeom>
              <a:avLst/>
              <a:gdLst>
                <a:gd name="T0" fmla="*/ 0 w 15"/>
                <a:gd name="T1" fmla="*/ 0 h 15"/>
                <a:gd name="T2" fmla="*/ 14 w 15"/>
                <a:gd name="T3" fmla="*/ 0 h 15"/>
                <a:gd name="T4" fmla="*/ 7 w 15"/>
                <a:gd name="T5" fmla="*/ 14 h 15"/>
                <a:gd name="T6" fmla="*/ 0 w 15"/>
                <a:gd name="T7" fmla="*/ 0 h 15"/>
              </a:gdLst>
              <a:ahLst/>
              <a:cxnLst>
                <a:cxn ang="0">
                  <a:pos x="T0" y="T1"/>
                </a:cxn>
                <a:cxn ang="0">
                  <a:pos x="T2" y="T3"/>
                </a:cxn>
                <a:cxn ang="0">
                  <a:pos x="T4" y="T5"/>
                </a:cxn>
                <a:cxn ang="0">
                  <a:pos x="T6" y="T7"/>
                </a:cxn>
              </a:cxnLst>
              <a:rect l="0" t="0" r="r" b="b"/>
              <a:pathLst>
                <a:path w="15" h="15">
                  <a:moveTo>
                    <a:pt x="0" y="0"/>
                  </a:moveTo>
                  <a:lnTo>
                    <a:pt x="14" y="0"/>
                  </a:lnTo>
                  <a:lnTo>
                    <a:pt x="7" y="14"/>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41" name="Freeform 100"/>
            <p:cNvSpPr>
              <a:spLocks noChangeArrowheads="1"/>
            </p:cNvSpPr>
            <p:nvPr/>
          </p:nvSpPr>
          <p:spPr bwMode="auto">
            <a:xfrm>
              <a:off x="18235239" y="3927879"/>
              <a:ext cx="4142" cy="4142"/>
            </a:xfrm>
            <a:custGeom>
              <a:avLst/>
              <a:gdLst>
                <a:gd name="T0" fmla="*/ 0 w 8"/>
                <a:gd name="T1" fmla="*/ 7 h 8"/>
                <a:gd name="T2" fmla="*/ 7 w 8"/>
                <a:gd name="T3" fmla="*/ 0 h 8"/>
                <a:gd name="T4" fmla="*/ 0 w 8"/>
                <a:gd name="T5" fmla="*/ 7 h 8"/>
              </a:gdLst>
              <a:ahLst/>
              <a:cxnLst>
                <a:cxn ang="0">
                  <a:pos x="T0" y="T1"/>
                </a:cxn>
                <a:cxn ang="0">
                  <a:pos x="T2" y="T3"/>
                </a:cxn>
                <a:cxn ang="0">
                  <a:pos x="T4" y="T5"/>
                </a:cxn>
              </a:cxnLst>
              <a:rect l="0" t="0" r="r" b="b"/>
              <a:pathLst>
                <a:path w="8" h="8">
                  <a:moveTo>
                    <a:pt x="0" y="7"/>
                  </a:moveTo>
                  <a:lnTo>
                    <a:pt x="7"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42" name="Freeform 101"/>
            <p:cNvSpPr>
              <a:spLocks noChangeArrowheads="1"/>
            </p:cNvSpPr>
            <p:nvPr/>
          </p:nvSpPr>
          <p:spPr bwMode="auto">
            <a:xfrm>
              <a:off x="17905932" y="3961018"/>
              <a:ext cx="6213" cy="39354"/>
            </a:xfrm>
            <a:custGeom>
              <a:avLst/>
              <a:gdLst>
                <a:gd name="T0" fmla="*/ 0 w 14"/>
                <a:gd name="T1" fmla="*/ 21 h 84"/>
                <a:gd name="T2" fmla="*/ 0 w 14"/>
                <a:gd name="T3" fmla="*/ 35 h 84"/>
                <a:gd name="T4" fmla="*/ 7 w 14"/>
                <a:gd name="T5" fmla="*/ 83 h 84"/>
                <a:gd name="T6" fmla="*/ 13 w 14"/>
                <a:gd name="T7" fmla="*/ 49 h 84"/>
                <a:gd name="T8" fmla="*/ 7 w 14"/>
                <a:gd name="T9" fmla="*/ 21 h 84"/>
                <a:gd name="T10" fmla="*/ 7 w 14"/>
                <a:gd name="T11" fmla="*/ 0 h 84"/>
                <a:gd name="T12" fmla="*/ 0 w 14"/>
                <a:gd name="T13" fmla="*/ 21 h 84"/>
              </a:gdLst>
              <a:ahLst/>
              <a:cxnLst>
                <a:cxn ang="0">
                  <a:pos x="T0" y="T1"/>
                </a:cxn>
                <a:cxn ang="0">
                  <a:pos x="T2" y="T3"/>
                </a:cxn>
                <a:cxn ang="0">
                  <a:pos x="T4" y="T5"/>
                </a:cxn>
                <a:cxn ang="0">
                  <a:pos x="T6" y="T7"/>
                </a:cxn>
                <a:cxn ang="0">
                  <a:pos x="T8" y="T9"/>
                </a:cxn>
                <a:cxn ang="0">
                  <a:pos x="T10" y="T11"/>
                </a:cxn>
                <a:cxn ang="0">
                  <a:pos x="T12" y="T13"/>
                </a:cxn>
              </a:cxnLst>
              <a:rect l="0" t="0" r="r" b="b"/>
              <a:pathLst>
                <a:path w="14" h="84">
                  <a:moveTo>
                    <a:pt x="0" y="21"/>
                  </a:moveTo>
                  <a:lnTo>
                    <a:pt x="0" y="35"/>
                  </a:lnTo>
                  <a:lnTo>
                    <a:pt x="7" y="83"/>
                  </a:lnTo>
                  <a:lnTo>
                    <a:pt x="13" y="49"/>
                  </a:lnTo>
                  <a:lnTo>
                    <a:pt x="7" y="21"/>
                  </a:lnTo>
                  <a:lnTo>
                    <a:pt x="7" y="0"/>
                  </a:lnTo>
                  <a:lnTo>
                    <a:pt x="0"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43" name="Freeform 102"/>
            <p:cNvSpPr>
              <a:spLocks noChangeArrowheads="1"/>
            </p:cNvSpPr>
            <p:nvPr/>
          </p:nvSpPr>
          <p:spPr bwMode="auto">
            <a:xfrm>
              <a:off x="17433719" y="4234423"/>
              <a:ext cx="89058" cy="202982"/>
            </a:xfrm>
            <a:custGeom>
              <a:avLst/>
              <a:gdLst>
                <a:gd name="T0" fmla="*/ 90 w 189"/>
                <a:gd name="T1" fmla="*/ 118 h 433"/>
                <a:gd name="T2" fmla="*/ 139 w 189"/>
                <a:gd name="T3" fmla="*/ 35 h 433"/>
                <a:gd name="T4" fmla="*/ 167 w 189"/>
                <a:gd name="T5" fmla="*/ 0 h 433"/>
                <a:gd name="T6" fmla="*/ 188 w 189"/>
                <a:gd name="T7" fmla="*/ 7 h 433"/>
                <a:gd name="T8" fmla="*/ 111 w 189"/>
                <a:gd name="T9" fmla="*/ 91 h 433"/>
                <a:gd name="T10" fmla="*/ 97 w 189"/>
                <a:gd name="T11" fmla="*/ 125 h 433"/>
                <a:gd name="T12" fmla="*/ 69 w 189"/>
                <a:gd name="T13" fmla="*/ 167 h 433"/>
                <a:gd name="T14" fmla="*/ 69 w 189"/>
                <a:gd name="T15" fmla="*/ 195 h 433"/>
                <a:gd name="T16" fmla="*/ 63 w 189"/>
                <a:gd name="T17" fmla="*/ 223 h 433"/>
                <a:gd name="T18" fmla="*/ 28 w 189"/>
                <a:gd name="T19" fmla="*/ 355 h 433"/>
                <a:gd name="T20" fmla="*/ 14 w 189"/>
                <a:gd name="T21" fmla="*/ 404 h 433"/>
                <a:gd name="T22" fmla="*/ 7 w 189"/>
                <a:gd name="T23" fmla="*/ 424 h 433"/>
                <a:gd name="T24" fmla="*/ 7 w 189"/>
                <a:gd name="T25" fmla="*/ 432 h 433"/>
                <a:gd name="T26" fmla="*/ 0 w 189"/>
                <a:gd name="T27" fmla="*/ 432 h 433"/>
                <a:gd name="T28" fmla="*/ 0 w 189"/>
                <a:gd name="T29" fmla="*/ 424 h 433"/>
                <a:gd name="T30" fmla="*/ 14 w 189"/>
                <a:gd name="T31" fmla="*/ 397 h 433"/>
                <a:gd name="T32" fmla="*/ 14 w 189"/>
                <a:gd name="T33" fmla="*/ 327 h 433"/>
                <a:gd name="T34" fmla="*/ 42 w 189"/>
                <a:gd name="T35" fmla="*/ 230 h 433"/>
                <a:gd name="T36" fmla="*/ 56 w 189"/>
                <a:gd name="T37" fmla="*/ 223 h 433"/>
                <a:gd name="T38" fmla="*/ 42 w 189"/>
                <a:gd name="T39" fmla="*/ 223 h 433"/>
                <a:gd name="T40" fmla="*/ 56 w 189"/>
                <a:gd name="T41" fmla="*/ 202 h 433"/>
                <a:gd name="T42" fmla="*/ 35 w 189"/>
                <a:gd name="T43" fmla="*/ 202 h 433"/>
                <a:gd name="T44" fmla="*/ 42 w 189"/>
                <a:gd name="T45" fmla="*/ 188 h 433"/>
                <a:gd name="T46" fmla="*/ 69 w 189"/>
                <a:gd name="T47" fmla="*/ 160 h 433"/>
                <a:gd name="T48" fmla="*/ 90 w 189"/>
                <a:gd name="T49" fmla="*/ 11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433">
                  <a:moveTo>
                    <a:pt x="90" y="118"/>
                  </a:moveTo>
                  <a:lnTo>
                    <a:pt x="139" y="35"/>
                  </a:lnTo>
                  <a:lnTo>
                    <a:pt x="167" y="0"/>
                  </a:lnTo>
                  <a:lnTo>
                    <a:pt x="188" y="7"/>
                  </a:lnTo>
                  <a:lnTo>
                    <a:pt x="111" y="91"/>
                  </a:lnTo>
                  <a:lnTo>
                    <a:pt x="97" y="125"/>
                  </a:lnTo>
                  <a:lnTo>
                    <a:pt x="69" y="167"/>
                  </a:lnTo>
                  <a:lnTo>
                    <a:pt x="69" y="195"/>
                  </a:lnTo>
                  <a:lnTo>
                    <a:pt x="63" y="223"/>
                  </a:lnTo>
                  <a:lnTo>
                    <a:pt x="28" y="355"/>
                  </a:lnTo>
                  <a:lnTo>
                    <a:pt x="14" y="404"/>
                  </a:lnTo>
                  <a:lnTo>
                    <a:pt x="7" y="424"/>
                  </a:lnTo>
                  <a:lnTo>
                    <a:pt x="7" y="432"/>
                  </a:lnTo>
                  <a:lnTo>
                    <a:pt x="0" y="432"/>
                  </a:lnTo>
                  <a:lnTo>
                    <a:pt x="0" y="424"/>
                  </a:lnTo>
                  <a:lnTo>
                    <a:pt x="14" y="397"/>
                  </a:lnTo>
                  <a:lnTo>
                    <a:pt x="14" y="327"/>
                  </a:lnTo>
                  <a:lnTo>
                    <a:pt x="42" y="230"/>
                  </a:lnTo>
                  <a:lnTo>
                    <a:pt x="56" y="223"/>
                  </a:lnTo>
                  <a:lnTo>
                    <a:pt x="42" y="223"/>
                  </a:lnTo>
                  <a:lnTo>
                    <a:pt x="56" y="202"/>
                  </a:lnTo>
                  <a:lnTo>
                    <a:pt x="35" y="202"/>
                  </a:lnTo>
                  <a:lnTo>
                    <a:pt x="42" y="188"/>
                  </a:lnTo>
                  <a:lnTo>
                    <a:pt x="69" y="160"/>
                  </a:lnTo>
                  <a:lnTo>
                    <a:pt x="90" y="11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44" name="Freeform 103"/>
            <p:cNvSpPr>
              <a:spLocks noChangeArrowheads="1"/>
            </p:cNvSpPr>
            <p:nvPr/>
          </p:nvSpPr>
          <p:spPr bwMode="auto">
            <a:xfrm>
              <a:off x="17475142" y="4205424"/>
              <a:ext cx="16569" cy="10357"/>
            </a:xfrm>
            <a:custGeom>
              <a:avLst/>
              <a:gdLst>
                <a:gd name="T0" fmla="*/ 14 w 36"/>
                <a:gd name="T1" fmla="*/ 0 h 22"/>
                <a:gd name="T2" fmla="*/ 0 w 36"/>
                <a:gd name="T3" fmla="*/ 6 h 22"/>
                <a:gd name="T4" fmla="*/ 7 w 36"/>
                <a:gd name="T5" fmla="*/ 21 h 22"/>
                <a:gd name="T6" fmla="*/ 35 w 36"/>
                <a:gd name="T7" fmla="*/ 6 h 22"/>
                <a:gd name="T8" fmla="*/ 14 w 36"/>
                <a:gd name="T9" fmla="*/ 0 h 22"/>
              </a:gdLst>
              <a:ahLst/>
              <a:cxnLst>
                <a:cxn ang="0">
                  <a:pos x="T0" y="T1"/>
                </a:cxn>
                <a:cxn ang="0">
                  <a:pos x="T2" y="T3"/>
                </a:cxn>
                <a:cxn ang="0">
                  <a:pos x="T4" y="T5"/>
                </a:cxn>
                <a:cxn ang="0">
                  <a:pos x="T6" y="T7"/>
                </a:cxn>
                <a:cxn ang="0">
                  <a:pos x="T8" y="T9"/>
                </a:cxn>
              </a:cxnLst>
              <a:rect l="0" t="0" r="r" b="b"/>
              <a:pathLst>
                <a:path w="36" h="22">
                  <a:moveTo>
                    <a:pt x="14" y="0"/>
                  </a:moveTo>
                  <a:lnTo>
                    <a:pt x="0" y="6"/>
                  </a:lnTo>
                  <a:lnTo>
                    <a:pt x="7" y="21"/>
                  </a:lnTo>
                  <a:lnTo>
                    <a:pt x="35" y="6"/>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45" name="Freeform 104"/>
            <p:cNvSpPr>
              <a:spLocks noChangeArrowheads="1"/>
            </p:cNvSpPr>
            <p:nvPr/>
          </p:nvSpPr>
          <p:spPr bwMode="auto">
            <a:xfrm>
              <a:off x="17452359" y="4238565"/>
              <a:ext cx="16569" cy="6214"/>
            </a:xfrm>
            <a:custGeom>
              <a:avLst/>
              <a:gdLst>
                <a:gd name="T0" fmla="*/ 14 w 35"/>
                <a:gd name="T1" fmla="*/ 0 h 15"/>
                <a:gd name="T2" fmla="*/ 34 w 35"/>
                <a:gd name="T3" fmla="*/ 0 h 15"/>
                <a:gd name="T4" fmla="*/ 34 w 35"/>
                <a:gd name="T5" fmla="*/ 14 h 15"/>
                <a:gd name="T6" fmla="*/ 0 w 35"/>
                <a:gd name="T7" fmla="*/ 0 h 15"/>
                <a:gd name="T8" fmla="*/ 14 w 35"/>
                <a:gd name="T9" fmla="*/ 0 h 15"/>
              </a:gdLst>
              <a:ahLst/>
              <a:cxnLst>
                <a:cxn ang="0">
                  <a:pos x="T0" y="T1"/>
                </a:cxn>
                <a:cxn ang="0">
                  <a:pos x="T2" y="T3"/>
                </a:cxn>
                <a:cxn ang="0">
                  <a:pos x="T4" y="T5"/>
                </a:cxn>
                <a:cxn ang="0">
                  <a:pos x="T6" y="T7"/>
                </a:cxn>
                <a:cxn ang="0">
                  <a:pos x="T8" y="T9"/>
                </a:cxn>
              </a:cxnLst>
              <a:rect l="0" t="0" r="r" b="b"/>
              <a:pathLst>
                <a:path w="35" h="15">
                  <a:moveTo>
                    <a:pt x="14" y="0"/>
                  </a:moveTo>
                  <a:lnTo>
                    <a:pt x="34" y="0"/>
                  </a:lnTo>
                  <a:lnTo>
                    <a:pt x="34" y="14"/>
                  </a:lnTo>
                  <a:lnTo>
                    <a:pt x="0" y="0"/>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46" name="Freeform 105"/>
            <p:cNvSpPr>
              <a:spLocks noChangeArrowheads="1"/>
            </p:cNvSpPr>
            <p:nvPr/>
          </p:nvSpPr>
          <p:spPr bwMode="auto">
            <a:xfrm>
              <a:off x="17475142" y="4238564"/>
              <a:ext cx="4142" cy="2072"/>
            </a:xfrm>
            <a:custGeom>
              <a:avLst/>
              <a:gdLst>
                <a:gd name="T0" fmla="*/ 0 w 8"/>
                <a:gd name="T1" fmla="*/ 0 h 1"/>
                <a:gd name="T2" fmla="*/ 7 w 8"/>
                <a:gd name="T3" fmla="*/ 0 h 1"/>
                <a:gd name="T4" fmla="*/ 0 w 8"/>
                <a:gd name="T5" fmla="*/ 0 h 1"/>
              </a:gdLst>
              <a:ahLst/>
              <a:cxnLst>
                <a:cxn ang="0">
                  <a:pos x="T0" y="T1"/>
                </a:cxn>
                <a:cxn ang="0">
                  <a:pos x="T2" y="T3"/>
                </a:cxn>
                <a:cxn ang="0">
                  <a:pos x="T4" y="T5"/>
                </a:cxn>
              </a:cxnLst>
              <a:rect l="0" t="0" r="r" b="b"/>
              <a:pathLst>
                <a:path w="8" h="1">
                  <a:moveTo>
                    <a:pt x="0" y="0"/>
                  </a:moveTo>
                  <a:lnTo>
                    <a:pt x="7" y="0"/>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47" name="Freeform 106"/>
            <p:cNvSpPr>
              <a:spLocks noChangeArrowheads="1"/>
            </p:cNvSpPr>
            <p:nvPr/>
          </p:nvSpPr>
          <p:spPr bwMode="auto">
            <a:xfrm>
              <a:off x="16141347" y="2950251"/>
              <a:ext cx="1921989" cy="1944899"/>
            </a:xfrm>
            <a:custGeom>
              <a:avLst/>
              <a:gdLst>
                <a:gd name="T0" fmla="*/ 3262 w 4091"/>
                <a:gd name="T1" fmla="*/ 1886 h 4140"/>
                <a:gd name="T2" fmla="*/ 3415 w 4091"/>
                <a:gd name="T3" fmla="*/ 1913 h 4140"/>
                <a:gd name="T4" fmla="*/ 3693 w 4091"/>
                <a:gd name="T5" fmla="*/ 1823 h 4140"/>
                <a:gd name="T6" fmla="*/ 3853 w 4091"/>
                <a:gd name="T7" fmla="*/ 1878 h 4140"/>
                <a:gd name="T8" fmla="*/ 3902 w 4091"/>
                <a:gd name="T9" fmla="*/ 1934 h 4140"/>
                <a:gd name="T10" fmla="*/ 3992 w 4091"/>
                <a:gd name="T11" fmla="*/ 2143 h 4140"/>
                <a:gd name="T12" fmla="*/ 3902 w 4091"/>
                <a:gd name="T13" fmla="*/ 2310 h 4140"/>
                <a:gd name="T14" fmla="*/ 3763 w 4091"/>
                <a:gd name="T15" fmla="*/ 2171 h 4140"/>
                <a:gd name="T16" fmla="*/ 3763 w 4091"/>
                <a:gd name="T17" fmla="*/ 2338 h 4140"/>
                <a:gd name="T18" fmla="*/ 2984 w 4091"/>
                <a:gd name="T19" fmla="*/ 2741 h 4140"/>
                <a:gd name="T20" fmla="*/ 3117 w 4091"/>
                <a:gd name="T21" fmla="*/ 2595 h 4140"/>
                <a:gd name="T22" fmla="*/ 3179 w 4091"/>
                <a:gd name="T23" fmla="*/ 2428 h 4140"/>
                <a:gd name="T24" fmla="*/ 3033 w 4091"/>
                <a:gd name="T25" fmla="*/ 2567 h 4140"/>
                <a:gd name="T26" fmla="*/ 3040 w 4091"/>
                <a:gd name="T27" fmla="*/ 2637 h 4140"/>
                <a:gd name="T28" fmla="*/ 2880 w 4091"/>
                <a:gd name="T29" fmla="*/ 2567 h 4140"/>
                <a:gd name="T30" fmla="*/ 2817 w 4091"/>
                <a:gd name="T31" fmla="*/ 2699 h 4140"/>
                <a:gd name="T32" fmla="*/ 2824 w 4091"/>
                <a:gd name="T33" fmla="*/ 2741 h 4140"/>
                <a:gd name="T34" fmla="*/ 2727 w 4091"/>
                <a:gd name="T35" fmla="*/ 2665 h 4140"/>
                <a:gd name="T36" fmla="*/ 2644 w 4091"/>
                <a:gd name="T37" fmla="*/ 3006 h 4140"/>
                <a:gd name="T38" fmla="*/ 2657 w 4091"/>
                <a:gd name="T39" fmla="*/ 3158 h 4140"/>
                <a:gd name="T40" fmla="*/ 2720 w 4091"/>
                <a:gd name="T41" fmla="*/ 3228 h 4140"/>
                <a:gd name="T42" fmla="*/ 2817 w 4091"/>
                <a:gd name="T43" fmla="*/ 3485 h 4140"/>
                <a:gd name="T44" fmla="*/ 3054 w 4091"/>
                <a:gd name="T45" fmla="*/ 3694 h 4140"/>
                <a:gd name="T46" fmla="*/ 3089 w 4091"/>
                <a:gd name="T47" fmla="*/ 3826 h 4140"/>
                <a:gd name="T48" fmla="*/ 2991 w 4091"/>
                <a:gd name="T49" fmla="*/ 4035 h 4140"/>
                <a:gd name="T50" fmla="*/ 2922 w 4091"/>
                <a:gd name="T51" fmla="*/ 4042 h 4140"/>
                <a:gd name="T52" fmla="*/ 2741 w 4091"/>
                <a:gd name="T53" fmla="*/ 3958 h 4140"/>
                <a:gd name="T54" fmla="*/ 2588 w 4091"/>
                <a:gd name="T55" fmla="*/ 3847 h 4140"/>
                <a:gd name="T56" fmla="*/ 2379 w 4091"/>
                <a:gd name="T57" fmla="*/ 3750 h 4140"/>
                <a:gd name="T58" fmla="*/ 1857 w 4091"/>
                <a:gd name="T59" fmla="*/ 3778 h 4140"/>
                <a:gd name="T60" fmla="*/ 1398 w 4091"/>
                <a:gd name="T61" fmla="*/ 3819 h 4140"/>
                <a:gd name="T62" fmla="*/ 1057 w 4091"/>
                <a:gd name="T63" fmla="*/ 3618 h 4140"/>
                <a:gd name="T64" fmla="*/ 918 w 4091"/>
                <a:gd name="T65" fmla="*/ 3479 h 4140"/>
                <a:gd name="T66" fmla="*/ 682 w 4091"/>
                <a:gd name="T67" fmla="*/ 3416 h 4140"/>
                <a:gd name="T68" fmla="*/ 522 w 4091"/>
                <a:gd name="T69" fmla="*/ 3214 h 4140"/>
                <a:gd name="T70" fmla="*/ 216 w 4091"/>
                <a:gd name="T71" fmla="*/ 3040 h 4140"/>
                <a:gd name="T72" fmla="*/ 167 w 4091"/>
                <a:gd name="T73" fmla="*/ 2804 h 4140"/>
                <a:gd name="T74" fmla="*/ 35 w 4091"/>
                <a:gd name="T75" fmla="*/ 2630 h 4140"/>
                <a:gd name="T76" fmla="*/ 369 w 4091"/>
                <a:gd name="T77" fmla="*/ 1858 h 4140"/>
                <a:gd name="T78" fmla="*/ 529 w 4091"/>
                <a:gd name="T79" fmla="*/ 2205 h 4140"/>
                <a:gd name="T80" fmla="*/ 724 w 4091"/>
                <a:gd name="T81" fmla="*/ 2108 h 4140"/>
                <a:gd name="T82" fmla="*/ 953 w 4091"/>
                <a:gd name="T83" fmla="*/ 1941 h 4140"/>
                <a:gd name="T84" fmla="*/ 1057 w 4091"/>
                <a:gd name="T85" fmla="*/ 1677 h 4140"/>
                <a:gd name="T86" fmla="*/ 1203 w 4091"/>
                <a:gd name="T87" fmla="*/ 1656 h 4140"/>
                <a:gd name="T88" fmla="*/ 1531 w 4091"/>
                <a:gd name="T89" fmla="*/ 1461 h 4140"/>
                <a:gd name="T90" fmla="*/ 1725 w 4091"/>
                <a:gd name="T91" fmla="*/ 1413 h 4140"/>
                <a:gd name="T92" fmla="*/ 1969 w 4091"/>
                <a:gd name="T93" fmla="*/ 1259 h 4140"/>
                <a:gd name="T94" fmla="*/ 2184 w 4091"/>
                <a:gd name="T95" fmla="*/ 1058 h 4140"/>
                <a:gd name="T96" fmla="*/ 1997 w 4091"/>
                <a:gd name="T97" fmla="*/ 793 h 4140"/>
                <a:gd name="T98" fmla="*/ 2066 w 4091"/>
                <a:gd name="T99" fmla="*/ 515 h 4140"/>
                <a:gd name="T100" fmla="*/ 2261 w 4091"/>
                <a:gd name="T101" fmla="*/ 327 h 4140"/>
                <a:gd name="T102" fmla="*/ 2553 w 4091"/>
                <a:gd name="T103" fmla="*/ 105 h 4140"/>
                <a:gd name="T104" fmla="*/ 2838 w 4091"/>
                <a:gd name="T105" fmla="*/ 112 h 4140"/>
                <a:gd name="T106" fmla="*/ 3220 w 4091"/>
                <a:gd name="T107" fmla="*/ 49 h 4140"/>
                <a:gd name="T108" fmla="*/ 3505 w 4091"/>
                <a:gd name="T109" fmla="*/ 300 h 4140"/>
                <a:gd name="T110" fmla="*/ 3214 w 4091"/>
                <a:gd name="T111" fmla="*/ 446 h 4140"/>
                <a:gd name="T112" fmla="*/ 3019 w 4091"/>
                <a:gd name="T113" fmla="*/ 668 h 4140"/>
                <a:gd name="T114" fmla="*/ 2824 w 4091"/>
                <a:gd name="T115" fmla="*/ 863 h 4140"/>
                <a:gd name="T116" fmla="*/ 3089 w 4091"/>
                <a:gd name="T117" fmla="*/ 1169 h 4140"/>
                <a:gd name="T118" fmla="*/ 2936 w 4091"/>
                <a:gd name="T119" fmla="*/ 1413 h 4140"/>
                <a:gd name="T120" fmla="*/ 3117 w 4091"/>
                <a:gd name="T121" fmla="*/ 1719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1" h="4140">
                  <a:moveTo>
                    <a:pt x="3179" y="1795"/>
                  </a:moveTo>
                  <a:lnTo>
                    <a:pt x="3186" y="1837"/>
                  </a:lnTo>
                  <a:lnTo>
                    <a:pt x="3179" y="1844"/>
                  </a:lnTo>
                  <a:lnTo>
                    <a:pt x="3200" y="1872"/>
                  </a:lnTo>
                  <a:lnTo>
                    <a:pt x="3207" y="1872"/>
                  </a:lnTo>
                  <a:lnTo>
                    <a:pt x="3214" y="1872"/>
                  </a:lnTo>
                  <a:lnTo>
                    <a:pt x="3214" y="1878"/>
                  </a:lnTo>
                  <a:lnTo>
                    <a:pt x="3234" y="1878"/>
                  </a:lnTo>
                  <a:lnTo>
                    <a:pt x="3262" y="1892"/>
                  </a:lnTo>
                  <a:lnTo>
                    <a:pt x="3262" y="1886"/>
                  </a:lnTo>
                  <a:lnTo>
                    <a:pt x="3269" y="1844"/>
                  </a:lnTo>
                  <a:lnTo>
                    <a:pt x="3296" y="1872"/>
                  </a:lnTo>
                  <a:lnTo>
                    <a:pt x="3310" y="1878"/>
                  </a:lnTo>
                  <a:lnTo>
                    <a:pt x="3317" y="1886"/>
                  </a:lnTo>
                  <a:lnTo>
                    <a:pt x="3338" y="1892"/>
                  </a:lnTo>
                  <a:lnTo>
                    <a:pt x="3345" y="1913"/>
                  </a:lnTo>
                  <a:lnTo>
                    <a:pt x="3345" y="1920"/>
                  </a:lnTo>
                  <a:lnTo>
                    <a:pt x="3366" y="1948"/>
                  </a:lnTo>
                  <a:lnTo>
                    <a:pt x="3401" y="1920"/>
                  </a:lnTo>
                  <a:lnTo>
                    <a:pt x="3415" y="1913"/>
                  </a:lnTo>
                  <a:lnTo>
                    <a:pt x="3450" y="1872"/>
                  </a:lnTo>
                  <a:lnTo>
                    <a:pt x="3477" y="1851"/>
                  </a:lnTo>
                  <a:lnTo>
                    <a:pt x="3498" y="1872"/>
                  </a:lnTo>
                  <a:lnTo>
                    <a:pt x="3561" y="1809"/>
                  </a:lnTo>
                  <a:lnTo>
                    <a:pt x="3589" y="1837"/>
                  </a:lnTo>
                  <a:lnTo>
                    <a:pt x="3596" y="1878"/>
                  </a:lnTo>
                  <a:lnTo>
                    <a:pt x="3623" y="1878"/>
                  </a:lnTo>
                  <a:lnTo>
                    <a:pt x="3630" y="1851"/>
                  </a:lnTo>
                  <a:lnTo>
                    <a:pt x="3658" y="1837"/>
                  </a:lnTo>
                  <a:lnTo>
                    <a:pt x="3693" y="1823"/>
                  </a:lnTo>
                  <a:lnTo>
                    <a:pt x="3721" y="1823"/>
                  </a:lnTo>
                  <a:lnTo>
                    <a:pt x="3721" y="1837"/>
                  </a:lnTo>
                  <a:lnTo>
                    <a:pt x="3700" y="1858"/>
                  </a:lnTo>
                  <a:lnTo>
                    <a:pt x="3728" y="1872"/>
                  </a:lnTo>
                  <a:lnTo>
                    <a:pt x="3756" y="1878"/>
                  </a:lnTo>
                  <a:lnTo>
                    <a:pt x="3769" y="1872"/>
                  </a:lnTo>
                  <a:lnTo>
                    <a:pt x="3790" y="1858"/>
                  </a:lnTo>
                  <a:lnTo>
                    <a:pt x="3804" y="1892"/>
                  </a:lnTo>
                  <a:lnTo>
                    <a:pt x="3825" y="1886"/>
                  </a:lnTo>
                  <a:lnTo>
                    <a:pt x="3853" y="1878"/>
                  </a:lnTo>
                  <a:lnTo>
                    <a:pt x="3853" y="1837"/>
                  </a:lnTo>
                  <a:lnTo>
                    <a:pt x="3867" y="1844"/>
                  </a:lnTo>
                  <a:lnTo>
                    <a:pt x="3888" y="1858"/>
                  </a:lnTo>
                  <a:lnTo>
                    <a:pt x="3874" y="1878"/>
                  </a:lnTo>
                  <a:lnTo>
                    <a:pt x="3895" y="1872"/>
                  </a:lnTo>
                  <a:lnTo>
                    <a:pt x="3888" y="1878"/>
                  </a:lnTo>
                  <a:lnTo>
                    <a:pt x="3916" y="1906"/>
                  </a:lnTo>
                  <a:lnTo>
                    <a:pt x="3888" y="1906"/>
                  </a:lnTo>
                  <a:lnTo>
                    <a:pt x="3888" y="1934"/>
                  </a:lnTo>
                  <a:lnTo>
                    <a:pt x="3902" y="1934"/>
                  </a:lnTo>
                  <a:lnTo>
                    <a:pt x="3902" y="1941"/>
                  </a:lnTo>
                  <a:lnTo>
                    <a:pt x="3874" y="1955"/>
                  </a:lnTo>
                  <a:lnTo>
                    <a:pt x="3895" y="1976"/>
                  </a:lnTo>
                  <a:lnTo>
                    <a:pt x="3929" y="2018"/>
                  </a:lnTo>
                  <a:lnTo>
                    <a:pt x="3929" y="2025"/>
                  </a:lnTo>
                  <a:lnTo>
                    <a:pt x="3936" y="2053"/>
                  </a:lnTo>
                  <a:lnTo>
                    <a:pt x="3936" y="2080"/>
                  </a:lnTo>
                  <a:lnTo>
                    <a:pt x="3936" y="2101"/>
                  </a:lnTo>
                  <a:lnTo>
                    <a:pt x="3964" y="2080"/>
                  </a:lnTo>
                  <a:lnTo>
                    <a:pt x="3992" y="2143"/>
                  </a:lnTo>
                  <a:lnTo>
                    <a:pt x="3985" y="2150"/>
                  </a:lnTo>
                  <a:lnTo>
                    <a:pt x="4006" y="2171"/>
                  </a:lnTo>
                  <a:lnTo>
                    <a:pt x="3992" y="2178"/>
                  </a:lnTo>
                  <a:lnTo>
                    <a:pt x="4027" y="2212"/>
                  </a:lnTo>
                  <a:lnTo>
                    <a:pt x="4027" y="2247"/>
                  </a:lnTo>
                  <a:lnTo>
                    <a:pt x="4062" y="2240"/>
                  </a:lnTo>
                  <a:lnTo>
                    <a:pt x="4062" y="2254"/>
                  </a:lnTo>
                  <a:lnTo>
                    <a:pt x="4090" y="2275"/>
                  </a:lnTo>
                  <a:lnTo>
                    <a:pt x="4083" y="2296"/>
                  </a:lnTo>
                  <a:lnTo>
                    <a:pt x="3902" y="2310"/>
                  </a:lnTo>
                  <a:lnTo>
                    <a:pt x="3916" y="2296"/>
                  </a:lnTo>
                  <a:lnTo>
                    <a:pt x="3874" y="2268"/>
                  </a:lnTo>
                  <a:lnTo>
                    <a:pt x="3874" y="2310"/>
                  </a:lnTo>
                  <a:lnTo>
                    <a:pt x="3777" y="2331"/>
                  </a:lnTo>
                  <a:lnTo>
                    <a:pt x="3790" y="2310"/>
                  </a:lnTo>
                  <a:lnTo>
                    <a:pt x="3825" y="2296"/>
                  </a:lnTo>
                  <a:lnTo>
                    <a:pt x="3777" y="2233"/>
                  </a:lnTo>
                  <a:lnTo>
                    <a:pt x="3804" y="2212"/>
                  </a:lnTo>
                  <a:lnTo>
                    <a:pt x="3777" y="2199"/>
                  </a:lnTo>
                  <a:lnTo>
                    <a:pt x="3763" y="2171"/>
                  </a:lnTo>
                  <a:lnTo>
                    <a:pt x="3763" y="2150"/>
                  </a:lnTo>
                  <a:lnTo>
                    <a:pt x="3742" y="2164"/>
                  </a:lnTo>
                  <a:lnTo>
                    <a:pt x="3735" y="2164"/>
                  </a:lnTo>
                  <a:lnTo>
                    <a:pt x="3721" y="2171"/>
                  </a:lnTo>
                  <a:lnTo>
                    <a:pt x="3721" y="2199"/>
                  </a:lnTo>
                  <a:lnTo>
                    <a:pt x="3769" y="2240"/>
                  </a:lnTo>
                  <a:lnTo>
                    <a:pt x="3769" y="2254"/>
                  </a:lnTo>
                  <a:lnTo>
                    <a:pt x="3777" y="2275"/>
                  </a:lnTo>
                  <a:lnTo>
                    <a:pt x="3742" y="2310"/>
                  </a:lnTo>
                  <a:lnTo>
                    <a:pt x="3763" y="2338"/>
                  </a:lnTo>
                  <a:lnTo>
                    <a:pt x="3721" y="2379"/>
                  </a:lnTo>
                  <a:lnTo>
                    <a:pt x="3568" y="2463"/>
                  </a:lnTo>
                  <a:lnTo>
                    <a:pt x="3491" y="2505"/>
                  </a:lnTo>
                  <a:lnTo>
                    <a:pt x="3526" y="2498"/>
                  </a:lnTo>
                  <a:lnTo>
                    <a:pt x="3477" y="2512"/>
                  </a:lnTo>
                  <a:lnTo>
                    <a:pt x="3234" y="2623"/>
                  </a:lnTo>
                  <a:lnTo>
                    <a:pt x="3234" y="2630"/>
                  </a:lnTo>
                  <a:lnTo>
                    <a:pt x="3130" y="2678"/>
                  </a:lnTo>
                  <a:lnTo>
                    <a:pt x="3005" y="2713"/>
                  </a:lnTo>
                  <a:lnTo>
                    <a:pt x="2984" y="2741"/>
                  </a:lnTo>
                  <a:lnTo>
                    <a:pt x="2971" y="2713"/>
                  </a:lnTo>
                  <a:lnTo>
                    <a:pt x="2977" y="2693"/>
                  </a:lnTo>
                  <a:lnTo>
                    <a:pt x="3012" y="2644"/>
                  </a:lnTo>
                  <a:lnTo>
                    <a:pt x="3054" y="2637"/>
                  </a:lnTo>
                  <a:lnTo>
                    <a:pt x="3068" y="2623"/>
                  </a:lnTo>
                  <a:lnTo>
                    <a:pt x="3054" y="2602"/>
                  </a:lnTo>
                  <a:lnTo>
                    <a:pt x="3068" y="2602"/>
                  </a:lnTo>
                  <a:lnTo>
                    <a:pt x="3075" y="2581"/>
                  </a:lnTo>
                  <a:lnTo>
                    <a:pt x="3103" y="2595"/>
                  </a:lnTo>
                  <a:lnTo>
                    <a:pt x="3117" y="2595"/>
                  </a:lnTo>
                  <a:lnTo>
                    <a:pt x="3110" y="2602"/>
                  </a:lnTo>
                  <a:lnTo>
                    <a:pt x="3138" y="2595"/>
                  </a:lnTo>
                  <a:lnTo>
                    <a:pt x="3138" y="2581"/>
                  </a:lnTo>
                  <a:lnTo>
                    <a:pt x="3144" y="2574"/>
                  </a:lnTo>
                  <a:lnTo>
                    <a:pt x="3138" y="2560"/>
                  </a:lnTo>
                  <a:lnTo>
                    <a:pt x="3151" y="2560"/>
                  </a:lnTo>
                  <a:lnTo>
                    <a:pt x="3234" y="2505"/>
                  </a:lnTo>
                  <a:lnTo>
                    <a:pt x="3248" y="2484"/>
                  </a:lnTo>
                  <a:lnTo>
                    <a:pt x="3214" y="2470"/>
                  </a:lnTo>
                  <a:lnTo>
                    <a:pt x="3179" y="2428"/>
                  </a:lnTo>
                  <a:lnTo>
                    <a:pt x="3103" y="2435"/>
                  </a:lnTo>
                  <a:lnTo>
                    <a:pt x="3047" y="2449"/>
                  </a:lnTo>
                  <a:lnTo>
                    <a:pt x="3068" y="2470"/>
                  </a:lnTo>
                  <a:lnTo>
                    <a:pt x="3075" y="2477"/>
                  </a:lnTo>
                  <a:lnTo>
                    <a:pt x="3054" y="2477"/>
                  </a:lnTo>
                  <a:lnTo>
                    <a:pt x="3033" y="2505"/>
                  </a:lnTo>
                  <a:lnTo>
                    <a:pt x="3012" y="2526"/>
                  </a:lnTo>
                  <a:lnTo>
                    <a:pt x="2991" y="2532"/>
                  </a:lnTo>
                  <a:lnTo>
                    <a:pt x="3005" y="2539"/>
                  </a:lnTo>
                  <a:lnTo>
                    <a:pt x="3033" y="2567"/>
                  </a:lnTo>
                  <a:lnTo>
                    <a:pt x="3005" y="2567"/>
                  </a:lnTo>
                  <a:lnTo>
                    <a:pt x="2991" y="2595"/>
                  </a:lnTo>
                  <a:lnTo>
                    <a:pt x="2977" y="2595"/>
                  </a:lnTo>
                  <a:lnTo>
                    <a:pt x="3012" y="2630"/>
                  </a:lnTo>
                  <a:lnTo>
                    <a:pt x="3040" y="2609"/>
                  </a:lnTo>
                  <a:lnTo>
                    <a:pt x="3040" y="2630"/>
                  </a:lnTo>
                  <a:lnTo>
                    <a:pt x="3047" y="2623"/>
                  </a:lnTo>
                  <a:lnTo>
                    <a:pt x="3054" y="2602"/>
                  </a:lnTo>
                  <a:lnTo>
                    <a:pt x="3054" y="2623"/>
                  </a:lnTo>
                  <a:lnTo>
                    <a:pt x="3040" y="2637"/>
                  </a:lnTo>
                  <a:lnTo>
                    <a:pt x="3019" y="2637"/>
                  </a:lnTo>
                  <a:lnTo>
                    <a:pt x="2991" y="2644"/>
                  </a:lnTo>
                  <a:lnTo>
                    <a:pt x="2984" y="2609"/>
                  </a:lnTo>
                  <a:lnTo>
                    <a:pt x="2950" y="2623"/>
                  </a:lnTo>
                  <a:lnTo>
                    <a:pt x="2936" y="2623"/>
                  </a:lnTo>
                  <a:lnTo>
                    <a:pt x="2922" y="2609"/>
                  </a:lnTo>
                  <a:lnTo>
                    <a:pt x="2894" y="2602"/>
                  </a:lnTo>
                  <a:lnTo>
                    <a:pt x="2908" y="2595"/>
                  </a:lnTo>
                  <a:lnTo>
                    <a:pt x="2922" y="2602"/>
                  </a:lnTo>
                  <a:lnTo>
                    <a:pt x="2880" y="2567"/>
                  </a:lnTo>
                  <a:lnTo>
                    <a:pt x="2873" y="2574"/>
                  </a:lnTo>
                  <a:lnTo>
                    <a:pt x="2873" y="2560"/>
                  </a:lnTo>
                  <a:lnTo>
                    <a:pt x="2838" y="2609"/>
                  </a:lnTo>
                  <a:lnTo>
                    <a:pt x="2790" y="2630"/>
                  </a:lnTo>
                  <a:lnTo>
                    <a:pt x="2762" y="2644"/>
                  </a:lnTo>
                  <a:lnTo>
                    <a:pt x="2748" y="2637"/>
                  </a:lnTo>
                  <a:lnTo>
                    <a:pt x="2741" y="2644"/>
                  </a:lnTo>
                  <a:lnTo>
                    <a:pt x="2741" y="2665"/>
                  </a:lnTo>
                  <a:lnTo>
                    <a:pt x="2804" y="2699"/>
                  </a:lnTo>
                  <a:lnTo>
                    <a:pt x="2817" y="2699"/>
                  </a:lnTo>
                  <a:lnTo>
                    <a:pt x="2838" y="2713"/>
                  </a:lnTo>
                  <a:lnTo>
                    <a:pt x="2859" y="2713"/>
                  </a:lnTo>
                  <a:lnTo>
                    <a:pt x="2873" y="2713"/>
                  </a:lnTo>
                  <a:lnTo>
                    <a:pt x="2852" y="2734"/>
                  </a:lnTo>
                  <a:lnTo>
                    <a:pt x="2873" y="2734"/>
                  </a:lnTo>
                  <a:lnTo>
                    <a:pt x="2873" y="2755"/>
                  </a:lnTo>
                  <a:lnTo>
                    <a:pt x="2859" y="2741"/>
                  </a:lnTo>
                  <a:lnTo>
                    <a:pt x="2838" y="2734"/>
                  </a:lnTo>
                  <a:lnTo>
                    <a:pt x="2824" y="2734"/>
                  </a:lnTo>
                  <a:lnTo>
                    <a:pt x="2824" y="2741"/>
                  </a:lnTo>
                  <a:lnTo>
                    <a:pt x="2783" y="2734"/>
                  </a:lnTo>
                  <a:lnTo>
                    <a:pt x="2790" y="2727"/>
                  </a:lnTo>
                  <a:lnTo>
                    <a:pt x="2783" y="2734"/>
                  </a:lnTo>
                  <a:lnTo>
                    <a:pt x="2790" y="2727"/>
                  </a:lnTo>
                  <a:lnTo>
                    <a:pt x="2776" y="2734"/>
                  </a:lnTo>
                  <a:lnTo>
                    <a:pt x="2783" y="2713"/>
                  </a:lnTo>
                  <a:lnTo>
                    <a:pt x="2776" y="2727"/>
                  </a:lnTo>
                  <a:lnTo>
                    <a:pt x="2776" y="2706"/>
                  </a:lnTo>
                  <a:lnTo>
                    <a:pt x="2790" y="2713"/>
                  </a:lnTo>
                  <a:lnTo>
                    <a:pt x="2727" y="2665"/>
                  </a:lnTo>
                  <a:lnTo>
                    <a:pt x="2720" y="2665"/>
                  </a:lnTo>
                  <a:lnTo>
                    <a:pt x="2727" y="2672"/>
                  </a:lnTo>
                  <a:lnTo>
                    <a:pt x="2727" y="2699"/>
                  </a:lnTo>
                  <a:lnTo>
                    <a:pt x="2692" y="2699"/>
                  </a:lnTo>
                  <a:lnTo>
                    <a:pt x="2706" y="2769"/>
                  </a:lnTo>
                  <a:lnTo>
                    <a:pt x="2685" y="2811"/>
                  </a:lnTo>
                  <a:lnTo>
                    <a:pt x="2713" y="2811"/>
                  </a:lnTo>
                  <a:lnTo>
                    <a:pt x="2713" y="2894"/>
                  </a:lnTo>
                  <a:lnTo>
                    <a:pt x="2692" y="2929"/>
                  </a:lnTo>
                  <a:lnTo>
                    <a:pt x="2644" y="3006"/>
                  </a:lnTo>
                  <a:lnTo>
                    <a:pt x="2630" y="3026"/>
                  </a:lnTo>
                  <a:lnTo>
                    <a:pt x="2623" y="3033"/>
                  </a:lnTo>
                  <a:lnTo>
                    <a:pt x="2616" y="3040"/>
                  </a:lnTo>
                  <a:lnTo>
                    <a:pt x="2630" y="3061"/>
                  </a:lnTo>
                  <a:lnTo>
                    <a:pt x="2650" y="3061"/>
                  </a:lnTo>
                  <a:lnTo>
                    <a:pt x="2623" y="3103"/>
                  </a:lnTo>
                  <a:lnTo>
                    <a:pt x="2630" y="3096"/>
                  </a:lnTo>
                  <a:lnTo>
                    <a:pt x="2630" y="3124"/>
                  </a:lnTo>
                  <a:lnTo>
                    <a:pt x="2650" y="3124"/>
                  </a:lnTo>
                  <a:lnTo>
                    <a:pt x="2657" y="3158"/>
                  </a:lnTo>
                  <a:lnTo>
                    <a:pt x="2623" y="3158"/>
                  </a:lnTo>
                  <a:lnTo>
                    <a:pt x="2623" y="3186"/>
                  </a:lnTo>
                  <a:lnTo>
                    <a:pt x="2650" y="3193"/>
                  </a:lnTo>
                  <a:lnTo>
                    <a:pt x="2644" y="3221"/>
                  </a:lnTo>
                  <a:lnTo>
                    <a:pt x="2657" y="3228"/>
                  </a:lnTo>
                  <a:lnTo>
                    <a:pt x="2657" y="3263"/>
                  </a:lnTo>
                  <a:lnTo>
                    <a:pt x="2713" y="3270"/>
                  </a:lnTo>
                  <a:lnTo>
                    <a:pt x="2720" y="3263"/>
                  </a:lnTo>
                  <a:lnTo>
                    <a:pt x="2706" y="3221"/>
                  </a:lnTo>
                  <a:lnTo>
                    <a:pt x="2720" y="3228"/>
                  </a:lnTo>
                  <a:lnTo>
                    <a:pt x="2727" y="3186"/>
                  </a:lnTo>
                  <a:lnTo>
                    <a:pt x="2748" y="3193"/>
                  </a:lnTo>
                  <a:lnTo>
                    <a:pt x="2741" y="3235"/>
                  </a:lnTo>
                  <a:lnTo>
                    <a:pt x="2748" y="3172"/>
                  </a:lnTo>
                  <a:lnTo>
                    <a:pt x="2790" y="3186"/>
                  </a:lnTo>
                  <a:lnTo>
                    <a:pt x="2762" y="3186"/>
                  </a:lnTo>
                  <a:lnTo>
                    <a:pt x="2783" y="3284"/>
                  </a:lnTo>
                  <a:lnTo>
                    <a:pt x="2824" y="3318"/>
                  </a:lnTo>
                  <a:lnTo>
                    <a:pt x="2811" y="3423"/>
                  </a:lnTo>
                  <a:lnTo>
                    <a:pt x="2817" y="3485"/>
                  </a:lnTo>
                  <a:lnTo>
                    <a:pt x="2873" y="3541"/>
                  </a:lnTo>
                  <a:lnTo>
                    <a:pt x="2950" y="3590"/>
                  </a:lnTo>
                  <a:lnTo>
                    <a:pt x="2971" y="3611"/>
                  </a:lnTo>
                  <a:lnTo>
                    <a:pt x="2957" y="3611"/>
                  </a:lnTo>
                  <a:lnTo>
                    <a:pt x="2991" y="3645"/>
                  </a:lnTo>
                  <a:lnTo>
                    <a:pt x="2991" y="3631"/>
                  </a:lnTo>
                  <a:lnTo>
                    <a:pt x="2984" y="3611"/>
                  </a:lnTo>
                  <a:lnTo>
                    <a:pt x="3068" y="3722"/>
                  </a:lnTo>
                  <a:lnTo>
                    <a:pt x="3075" y="3708"/>
                  </a:lnTo>
                  <a:lnTo>
                    <a:pt x="3054" y="3694"/>
                  </a:lnTo>
                  <a:lnTo>
                    <a:pt x="3130" y="3708"/>
                  </a:lnTo>
                  <a:lnTo>
                    <a:pt x="3138" y="3722"/>
                  </a:lnTo>
                  <a:lnTo>
                    <a:pt x="3165" y="3750"/>
                  </a:lnTo>
                  <a:lnTo>
                    <a:pt x="3165" y="3778"/>
                  </a:lnTo>
                  <a:lnTo>
                    <a:pt x="3138" y="3792"/>
                  </a:lnTo>
                  <a:lnTo>
                    <a:pt x="3138" y="3812"/>
                  </a:lnTo>
                  <a:lnTo>
                    <a:pt x="3144" y="3812"/>
                  </a:lnTo>
                  <a:lnTo>
                    <a:pt x="3103" y="3875"/>
                  </a:lnTo>
                  <a:lnTo>
                    <a:pt x="3103" y="3854"/>
                  </a:lnTo>
                  <a:lnTo>
                    <a:pt x="3089" y="3826"/>
                  </a:lnTo>
                  <a:lnTo>
                    <a:pt x="3089" y="3882"/>
                  </a:lnTo>
                  <a:lnTo>
                    <a:pt x="3089" y="3861"/>
                  </a:lnTo>
                  <a:lnTo>
                    <a:pt x="3103" y="3903"/>
                  </a:lnTo>
                  <a:lnTo>
                    <a:pt x="3089" y="3903"/>
                  </a:lnTo>
                  <a:lnTo>
                    <a:pt x="3103" y="3917"/>
                  </a:lnTo>
                  <a:lnTo>
                    <a:pt x="3054" y="3993"/>
                  </a:lnTo>
                  <a:lnTo>
                    <a:pt x="3054" y="4007"/>
                  </a:lnTo>
                  <a:lnTo>
                    <a:pt x="3068" y="4007"/>
                  </a:lnTo>
                  <a:lnTo>
                    <a:pt x="3012" y="4070"/>
                  </a:lnTo>
                  <a:lnTo>
                    <a:pt x="2991" y="4035"/>
                  </a:lnTo>
                  <a:lnTo>
                    <a:pt x="2977" y="4014"/>
                  </a:lnTo>
                  <a:lnTo>
                    <a:pt x="3005" y="3952"/>
                  </a:lnTo>
                  <a:lnTo>
                    <a:pt x="2991" y="3910"/>
                  </a:lnTo>
                  <a:lnTo>
                    <a:pt x="2957" y="3910"/>
                  </a:lnTo>
                  <a:lnTo>
                    <a:pt x="2950" y="3917"/>
                  </a:lnTo>
                  <a:lnTo>
                    <a:pt x="2915" y="3979"/>
                  </a:lnTo>
                  <a:lnTo>
                    <a:pt x="2936" y="3993"/>
                  </a:lnTo>
                  <a:lnTo>
                    <a:pt x="2936" y="3986"/>
                  </a:lnTo>
                  <a:lnTo>
                    <a:pt x="2971" y="4035"/>
                  </a:lnTo>
                  <a:lnTo>
                    <a:pt x="2922" y="4042"/>
                  </a:lnTo>
                  <a:lnTo>
                    <a:pt x="2936" y="4070"/>
                  </a:lnTo>
                  <a:lnTo>
                    <a:pt x="2957" y="4070"/>
                  </a:lnTo>
                  <a:lnTo>
                    <a:pt x="2977" y="4084"/>
                  </a:lnTo>
                  <a:lnTo>
                    <a:pt x="2957" y="4112"/>
                  </a:lnTo>
                  <a:lnTo>
                    <a:pt x="2950" y="4119"/>
                  </a:lnTo>
                  <a:lnTo>
                    <a:pt x="2922" y="4139"/>
                  </a:lnTo>
                  <a:lnTo>
                    <a:pt x="2845" y="4070"/>
                  </a:lnTo>
                  <a:lnTo>
                    <a:pt x="2838" y="4007"/>
                  </a:lnTo>
                  <a:lnTo>
                    <a:pt x="2762" y="3993"/>
                  </a:lnTo>
                  <a:lnTo>
                    <a:pt x="2741" y="3958"/>
                  </a:lnTo>
                  <a:lnTo>
                    <a:pt x="2748" y="3917"/>
                  </a:lnTo>
                  <a:lnTo>
                    <a:pt x="2741" y="3882"/>
                  </a:lnTo>
                  <a:lnTo>
                    <a:pt x="2755" y="3840"/>
                  </a:lnTo>
                  <a:lnTo>
                    <a:pt x="2727" y="3806"/>
                  </a:lnTo>
                  <a:lnTo>
                    <a:pt x="2706" y="3819"/>
                  </a:lnTo>
                  <a:lnTo>
                    <a:pt x="2706" y="3806"/>
                  </a:lnTo>
                  <a:lnTo>
                    <a:pt x="2692" y="3812"/>
                  </a:lnTo>
                  <a:lnTo>
                    <a:pt x="2678" y="3819"/>
                  </a:lnTo>
                  <a:lnTo>
                    <a:pt x="2650" y="3847"/>
                  </a:lnTo>
                  <a:lnTo>
                    <a:pt x="2588" y="3847"/>
                  </a:lnTo>
                  <a:lnTo>
                    <a:pt x="2553" y="3812"/>
                  </a:lnTo>
                  <a:lnTo>
                    <a:pt x="2532" y="3826"/>
                  </a:lnTo>
                  <a:lnTo>
                    <a:pt x="2511" y="3840"/>
                  </a:lnTo>
                  <a:lnTo>
                    <a:pt x="2463" y="3806"/>
                  </a:lnTo>
                  <a:lnTo>
                    <a:pt x="2463" y="3778"/>
                  </a:lnTo>
                  <a:lnTo>
                    <a:pt x="2435" y="3771"/>
                  </a:lnTo>
                  <a:lnTo>
                    <a:pt x="2435" y="3743"/>
                  </a:lnTo>
                  <a:lnTo>
                    <a:pt x="2414" y="3750"/>
                  </a:lnTo>
                  <a:lnTo>
                    <a:pt x="2400" y="3743"/>
                  </a:lnTo>
                  <a:lnTo>
                    <a:pt x="2379" y="3750"/>
                  </a:lnTo>
                  <a:lnTo>
                    <a:pt x="2358" y="3729"/>
                  </a:lnTo>
                  <a:lnTo>
                    <a:pt x="2296" y="3729"/>
                  </a:lnTo>
                  <a:lnTo>
                    <a:pt x="2254" y="3715"/>
                  </a:lnTo>
                  <a:lnTo>
                    <a:pt x="2219" y="3708"/>
                  </a:lnTo>
                  <a:lnTo>
                    <a:pt x="2156" y="3729"/>
                  </a:lnTo>
                  <a:lnTo>
                    <a:pt x="2024" y="3743"/>
                  </a:lnTo>
                  <a:lnTo>
                    <a:pt x="2004" y="3743"/>
                  </a:lnTo>
                  <a:lnTo>
                    <a:pt x="1941" y="3729"/>
                  </a:lnTo>
                  <a:lnTo>
                    <a:pt x="1899" y="3771"/>
                  </a:lnTo>
                  <a:lnTo>
                    <a:pt x="1857" y="3778"/>
                  </a:lnTo>
                  <a:lnTo>
                    <a:pt x="1843" y="3792"/>
                  </a:lnTo>
                  <a:lnTo>
                    <a:pt x="1843" y="3826"/>
                  </a:lnTo>
                  <a:lnTo>
                    <a:pt x="1823" y="3840"/>
                  </a:lnTo>
                  <a:lnTo>
                    <a:pt x="1704" y="3882"/>
                  </a:lnTo>
                  <a:lnTo>
                    <a:pt x="1663" y="3917"/>
                  </a:lnTo>
                  <a:lnTo>
                    <a:pt x="1600" y="3917"/>
                  </a:lnTo>
                  <a:lnTo>
                    <a:pt x="1593" y="3875"/>
                  </a:lnTo>
                  <a:lnTo>
                    <a:pt x="1531" y="3840"/>
                  </a:lnTo>
                  <a:lnTo>
                    <a:pt x="1496" y="3819"/>
                  </a:lnTo>
                  <a:lnTo>
                    <a:pt x="1398" y="3819"/>
                  </a:lnTo>
                  <a:lnTo>
                    <a:pt x="1384" y="3819"/>
                  </a:lnTo>
                  <a:lnTo>
                    <a:pt x="1329" y="3840"/>
                  </a:lnTo>
                  <a:lnTo>
                    <a:pt x="1329" y="3792"/>
                  </a:lnTo>
                  <a:lnTo>
                    <a:pt x="1336" y="3778"/>
                  </a:lnTo>
                  <a:lnTo>
                    <a:pt x="1308" y="3750"/>
                  </a:lnTo>
                  <a:lnTo>
                    <a:pt x="1266" y="3743"/>
                  </a:lnTo>
                  <a:lnTo>
                    <a:pt x="1169" y="3687"/>
                  </a:lnTo>
                  <a:lnTo>
                    <a:pt x="1120" y="3652"/>
                  </a:lnTo>
                  <a:lnTo>
                    <a:pt x="1092" y="3652"/>
                  </a:lnTo>
                  <a:lnTo>
                    <a:pt x="1057" y="3618"/>
                  </a:lnTo>
                  <a:lnTo>
                    <a:pt x="1071" y="3590"/>
                  </a:lnTo>
                  <a:lnTo>
                    <a:pt x="1071" y="3562"/>
                  </a:lnTo>
                  <a:lnTo>
                    <a:pt x="1037" y="3583"/>
                  </a:lnTo>
                  <a:lnTo>
                    <a:pt x="1009" y="3583"/>
                  </a:lnTo>
                  <a:lnTo>
                    <a:pt x="1002" y="3576"/>
                  </a:lnTo>
                  <a:lnTo>
                    <a:pt x="960" y="3555"/>
                  </a:lnTo>
                  <a:lnTo>
                    <a:pt x="918" y="3555"/>
                  </a:lnTo>
                  <a:lnTo>
                    <a:pt x="911" y="3548"/>
                  </a:lnTo>
                  <a:lnTo>
                    <a:pt x="925" y="3499"/>
                  </a:lnTo>
                  <a:lnTo>
                    <a:pt x="918" y="3479"/>
                  </a:lnTo>
                  <a:lnTo>
                    <a:pt x="960" y="3444"/>
                  </a:lnTo>
                  <a:lnTo>
                    <a:pt x="953" y="3444"/>
                  </a:lnTo>
                  <a:lnTo>
                    <a:pt x="863" y="3402"/>
                  </a:lnTo>
                  <a:lnTo>
                    <a:pt x="856" y="3416"/>
                  </a:lnTo>
                  <a:lnTo>
                    <a:pt x="842" y="3458"/>
                  </a:lnTo>
                  <a:lnTo>
                    <a:pt x="793" y="3430"/>
                  </a:lnTo>
                  <a:lnTo>
                    <a:pt x="786" y="3479"/>
                  </a:lnTo>
                  <a:lnTo>
                    <a:pt x="751" y="3465"/>
                  </a:lnTo>
                  <a:lnTo>
                    <a:pt x="710" y="3444"/>
                  </a:lnTo>
                  <a:lnTo>
                    <a:pt x="682" y="3416"/>
                  </a:lnTo>
                  <a:lnTo>
                    <a:pt x="696" y="3388"/>
                  </a:lnTo>
                  <a:lnTo>
                    <a:pt x="710" y="3353"/>
                  </a:lnTo>
                  <a:lnTo>
                    <a:pt x="689" y="3353"/>
                  </a:lnTo>
                  <a:lnTo>
                    <a:pt x="682" y="3346"/>
                  </a:lnTo>
                  <a:lnTo>
                    <a:pt x="647" y="3353"/>
                  </a:lnTo>
                  <a:lnTo>
                    <a:pt x="619" y="3346"/>
                  </a:lnTo>
                  <a:lnTo>
                    <a:pt x="626" y="3270"/>
                  </a:lnTo>
                  <a:lnTo>
                    <a:pt x="591" y="3249"/>
                  </a:lnTo>
                  <a:lnTo>
                    <a:pt x="543" y="3228"/>
                  </a:lnTo>
                  <a:lnTo>
                    <a:pt x="522" y="3214"/>
                  </a:lnTo>
                  <a:lnTo>
                    <a:pt x="522" y="3172"/>
                  </a:lnTo>
                  <a:lnTo>
                    <a:pt x="466" y="3166"/>
                  </a:lnTo>
                  <a:lnTo>
                    <a:pt x="459" y="3138"/>
                  </a:lnTo>
                  <a:lnTo>
                    <a:pt x="445" y="3138"/>
                  </a:lnTo>
                  <a:lnTo>
                    <a:pt x="424" y="3138"/>
                  </a:lnTo>
                  <a:lnTo>
                    <a:pt x="369" y="3124"/>
                  </a:lnTo>
                  <a:lnTo>
                    <a:pt x="362" y="3089"/>
                  </a:lnTo>
                  <a:lnTo>
                    <a:pt x="355" y="3082"/>
                  </a:lnTo>
                  <a:lnTo>
                    <a:pt x="264" y="2991"/>
                  </a:lnTo>
                  <a:lnTo>
                    <a:pt x="216" y="3040"/>
                  </a:lnTo>
                  <a:lnTo>
                    <a:pt x="195" y="3054"/>
                  </a:lnTo>
                  <a:lnTo>
                    <a:pt x="174" y="3040"/>
                  </a:lnTo>
                  <a:lnTo>
                    <a:pt x="188" y="2991"/>
                  </a:lnTo>
                  <a:lnTo>
                    <a:pt x="139" y="2991"/>
                  </a:lnTo>
                  <a:lnTo>
                    <a:pt x="153" y="2943"/>
                  </a:lnTo>
                  <a:lnTo>
                    <a:pt x="104" y="2936"/>
                  </a:lnTo>
                  <a:lnTo>
                    <a:pt x="104" y="2908"/>
                  </a:lnTo>
                  <a:lnTo>
                    <a:pt x="153" y="2873"/>
                  </a:lnTo>
                  <a:lnTo>
                    <a:pt x="132" y="2852"/>
                  </a:lnTo>
                  <a:lnTo>
                    <a:pt x="167" y="2804"/>
                  </a:lnTo>
                  <a:lnTo>
                    <a:pt x="160" y="2804"/>
                  </a:lnTo>
                  <a:lnTo>
                    <a:pt x="153" y="2769"/>
                  </a:lnTo>
                  <a:lnTo>
                    <a:pt x="77" y="2755"/>
                  </a:lnTo>
                  <a:lnTo>
                    <a:pt x="63" y="2769"/>
                  </a:lnTo>
                  <a:lnTo>
                    <a:pt x="42" y="2769"/>
                  </a:lnTo>
                  <a:lnTo>
                    <a:pt x="56" y="2713"/>
                  </a:lnTo>
                  <a:lnTo>
                    <a:pt x="7" y="2727"/>
                  </a:lnTo>
                  <a:lnTo>
                    <a:pt x="0" y="2706"/>
                  </a:lnTo>
                  <a:lnTo>
                    <a:pt x="35" y="2706"/>
                  </a:lnTo>
                  <a:lnTo>
                    <a:pt x="35" y="2630"/>
                  </a:lnTo>
                  <a:lnTo>
                    <a:pt x="28" y="2560"/>
                  </a:lnTo>
                  <a:lnTo>
                    <a:pt x="28" y="2526"/>
                  </a:lnTo>
                  <a:lnTo>
                    <a:pt x="21" y="2449"/>
                  </a:lnTo>
                  <a:lnTo>
                    <a:pt x="21" y="2414"/>
                  </a:lnTo>
                  <a:lnTo>
                    <a:pt x="7" y="2351"/>
                  </a:lnTo>
                  <a:lnTo>
                    <a:pt x="118" y="2233"/>
                  </a:lnTo>
                  <a:lnTo>
                    <a:pt x="188" y="2136"/>
                  </a:lnTo>
                  <a:lnTo>
                    <a:pt x="236" y="2053"/>
                  </a:lnTo>
                  <a:lnTo>
                    <a:pt x="313" y="1948"/>
                  </a:lnTo>
                  <a:lnTo>
                    <a:pt x="369" y="1858"/>
                  </a:lnTo>
                  <a:lnTo>
                    <a:pt x="445" y="1906"/>
                  </a:lnTo>
                  <a:lnTo>
                    <a:pt x="431" y="1913"/>
                  </a:lnTo>
                  <a:lnTo>
                    <a:pt x="424" y="1941"/>
                  </a:lnTo>
                  <a:lnTo>
                    <a:pt x="445" y="1976"/>
                  </a:lnTo>
                  <a:lnTo>
                    <a:pt x="403" y="2025"/>
                  </a:lnTo>
                  <a:lnTo>
                    <a:pt x="369" y="2108"/>
                  </a:lnTo>
                  <a:lnTo>
                    <a:pt x="424" y="2108"/>
                  </a:lnTo>
                  <a:lnTo>
                    <a:pt x="501" y="2143"/>
                  </a:lnTo>
                  <a:lnTo>
                    <a:pt x="487" y="2171"/>
                  </a:lnTo>
                  <a:lnTo>
                    <a:pt x="529" y="2205"/>
                  </a:lnTo>
                  <a:lnTo>
                    <a:pt x="557" y="2178"/>
                  </a:lnTo>
                  <a:lnTo>
                    <a:pt x="563" y="2178"/>
                  </a:lnTo>
                  <a:lnTo>
                    <a:pt x="584" y="2150"/>
                  </a:lnTo>
                  <a:lnTo>
                    <a:pt x="578" y="2185"/>
                  </a:lnTo>
                  <a:lnTo>
                    <a:pt x="626" y="2143"/>
                  </a:lnTo>
                  <a:lnTo>
                    <a:pt x="626" y="2136"/>
                  </a:lnTo>
                  <a:lnTo>
                    <a:pt x="654" y="2108"/>
                  </a:lnTo>
                  <a:lnTo>
                    <a:pt x="654" y="2136"/>
                  </a:lnTo>
                  <a:lnTo>
                    <a:pt x="696" y="2136"/>
                  </a:lnTo>
                  <a:lnTo>
                    <a:pt x="724" y="2108"/>
                  </a:lnTo>
                  <a:lnTo>
                    <a:pt x="786" y="2164"/>
                  </a:lnTo>
                  <a:lnTo>
                    <a:pt x="807" y="2164"/>
                  </a:lnTo>
                  <a:lnTo>
                    <a:pt x="828" y="2164"/>
                  </a:lnTo>
                  <a:lnTo>
                    <a:pt x="856" y="2150"/>
                  </a:lnTo>
                  <a:lnTo>
                    <a:pt x="863" y="2115"/>
                  </a:lnTo>
                  <a:lnTo>
                    <a:pt x="911" y="2080"/>
                  </a:lnTo>
                  <a:lnTo>
                    <a:pt x="918" y="1983"/>
                  </a:lnTo>
                  <a:lnTo>
                    <a:pt x="918" y="1955"/>
                  </a:lnTo>
                  <a:lnTo>
                    <a:pt x="960" y="1969"/>
                  </a:lnTo>
                  <a:lnTo>
                    <a:pt x="953" y="1941"/>
                  </a:lnTo>
                  <a:lnTo>
                    <a:pt x="946" y="1892"/>
                  </a:lnTo>
                  <a:lnTo>
                    <a:pt x="953" y="1878"/>
                  </a:lnTo>
                  <a:lnTo>
                    <a:pt x="988" y="1858"/>
                  </a:lnTo>
                  <a:lnTo>
                    <a:pt x="988" y="1823"/>
                  </a:lnTo>
                  <a:lnTo>
                    <a:pt x="1023" y="1788"/>
                  </a:lnTo>
                  <a:lnTo>
                    <a:pt x="1023" y="1760"/>
                  </a:lnTo>
                  <a:lnTo>
                    <a:pt x="1016" y="1753"/>
                  </a:lnTo>
                  <a:lnTo>
                    <a:pt x="1043" y="1739"/>
                  </a:lnTo>
                  <a:lnTo>
                    <a:pt x="1043" y="1711"/>
                  </a:lnTo>
                  <a:lnTo>
                    <a:pt x="1057" y="1677"/>
                  </a:lnTo>
                  <a:lnTo>
                    <a:pt x="1051" y="1663"/>
                  </a:lnTo>
                  <a:lnTo>
                    <a:pt x="1071" y="1677"/>
                  </a:lnTo>
                  <a:lnTo>
                    <a:pt x="1120" y="1663"/>
                  </a:lnTo>
                  <a:lnTo>
                    <a:pt x="1120" y="1628"/>
                  </a:lnTo>
                  <a:lnTo>
                    <a:pt x="1134" y="1649"/>
                  </a:lnTo>
                  <a:lnTo>
                    <a:pt x="1141" y="1642"/>
                  </a:lnTo>
                  <a:lnTo>
                    <a:pt x="1169" y="1677"/>
                  </a:lnTo>
                  <a:lnTo>
                    <a:pt x="1190" y="1684"/>
                  </a:lnTo>
                  <a:lnTo>
                    <a:pt x="1203" y="1684"/>
                  </a:lnTo>
                  <a:lnTo>
                    <a:pt x="1203" y="1656"/>
                  </a:lnTo>
                  <a:lnTo>
                    <a:pt x="1218" y="1649"/>
                  </a:lnTo>
                  <a:lnTo>
                    <a:pt x="1218" y="1614"/>
                  </a:lnTo>
                  <a:lnTo>
                    <a:pt x="1266" y="1607"/>
                  </a:lnTo>
                  <a:lnTo>
                    <a:pt x="1266" y="1593"/>
                  </a:lnTo>
                  <a:lnTo>
                    <a:pt x="1245" y="1524"/>
                  </a:lnTo>
                  <a:lnTo>
                    <a:pt x="1370" y="1531"/>
                  </a:lnTo>
                  <a:lnTo>
                    <a:pt x="1412" y="1489"/>
                  </a:lnTo>
                  <a:lnTo>
                    <a:pt x="1440" y="1475"/>
                  </a:lnTo>
                  <a:lnTo>
                    <a:pt x="1468" y="1461"/>
                  </a:lnTo>
                  <a:lnTo>
                    <a:pt x="1531" y="1461"/>
                  </a:lnTo>
                  <a:lnTo>
                    <a:pt x="1579" y="1475"/>
                  </a:lnTo>
                  <a:lnTo>
                    <a:pt x="1593" y="1559"/>
                  </a:lnTo>
                  <a:lnTo>
                    <a:pt x="1663" y="1559"/>
                  </a:lnTo>
                  <a:lnTo>
                    <a:pt x="1663" y="1579"/>
                  </a:lnTo>
                  <a:lnTo>
                    <a:pt x="1760" y="1559"/>
                  </a:lnTo>
                  <a:lnTo>
                    <a:pt x="1746" y="1524"/>
                  </a:lnTo>
                  <a:lnTo>
                    <a:pt x="1760" y="1517"/>
                  </a:lnTo>
                  <a:lnTo>
                    <a:pt x="1732" y="1454"/>
                  </a:lnTo>
                  <a:lnTo>
                    <a:pt x="1746" y="1426"/>
                  </a:lnTo>
                  <a:lnTo>
                    <a:pt x="1725" y="1413"/>
                  </a:lnTo>
                  <a:lnTo>
                    <a:pt x="1767" y="1392"/>
                  </a:lnTo>
                  <a:lnTo>
                    <a:pt x="1795" y="1392"/>
                  </a:lnTo>
                  <a:lnTo>
                    <a:pt x="1774" y="1357"/>
                  </a:lnTo>
                  <a:lnTo>
                    <a:pt x="1746" y="1294"/>
                  </a:lnTo>
                  <a:lnTo>
                    <a:pt x="1774" y="1287"/>
                  </a:lnTo>
                  <a:lnTo>
                    <a:pt x="1843" y="1259"/>
                  </a:lnTo>
                  <a:lnTo>
                    <a:pt x="1864" y="1259"/>
                  </a:lnTo>
                  <a:lnTo>
                    <a:pt x="1885" y="1287"/>
                  </a:lnTo>
                  <a:lnTo>
                    <a:pt x="1899" y="1259"/>
                  </a:lnTo>
                  <a:lnTo>
                    <a:pt x="1969" y="1259"/>
                  </a:lnTo>
                  <a:lnTo>
                    <a:pt x="1990" y="1252"/>
                  </a:lnTo>
                  <a:lnTo>
                    <a:pt x="2017" y="1252"/>
                  </a:lnTo>
                  <a:lnTo>
                    <a:pt x="2094" y="1225"/>
                  </a:lnTo>
                  <a:lnTo>
                    <a:pt x="2122" y="1197"/>
                  </a:lnTo>
                  <a:lnTo>
                    <a:pt x="2115" y="1190"/>
                  </a:lnTo>
                  <a:lnTo>
                    <a:pt x="2136" y="1155"/>
                  </a:lnTo>
                  <a:lnTo>
                    <a:pt x="2156" y="1113"/>
                  </a:lnTo>
                  <a:lnTo>
                    <a:pt x="2191" y="1120"/>
                  </a:lnTo>
                  <a:lnTo>
                    <a:pt x="2205" y="1065"/>
                  </a:lnTo>
                  <a:lnTo>
                    <a:pt x="2184" y="1058"/>
                  </a:lnTo>
                  <a:lnTo>
                    <a:pt x="2129" y="1002"/>
                  </a:lnTo>
                  <a:lnTo>
                    <a:pt x="2156" y="939"/>
                  </a:lnTo>
                  <a:lnTo>
                    <a:pt x="2136" y="939"/>
                  </a:lnTo>
                  <a:lnTo>
                    <a:pt x="2101" y="939"/>
                  </a:lnTo>
                  <a:lnTo>
                    <a:pt x="2087" y="884"/>
                  </a:lnTo>
                  <a:lnTo>
                    <a:pt x="2052" y="898"/>
                  </a:lnTo>
                  <a:lnTo>
                    <a:pt x="2004" y="898"/>
                  </a:lnTo>
                  <a:lnTo>
                    <a:pt x="1997" y="870"/>
                  </a:lnTo>
                  <a:lnTo>
                    <a:pt x="2017" y="821"/>
                  </a:lnTo>
                  <a:lnTo>
                    <a:pt x="1997" y="793"/>
                  </a:lnTo>
                  <a:lnTo>
                    <a:pt x="1941" y="745"/>
                  </a:lnTo>
                  <a:lnTo>
                    <a:pt x="1899" y="703"/>
                  </a:lnTo>
                  <a:lnTo>
                    <a:pt x="1941" y="689"/>
                  </a:lnTo>
                  <a:lnTo>
                    <a:pt x="1969" y="668"/>
                  </a:lnTo>
                  <a:lnTo>
                    <a:pt x="1976" y="661"/>
                  </a:lnTo>
                  <a:lnTo>
                    <a:pt x="1997" y="675"/>
                  </a:lnTo>
                  <a:lnTo>
                    <a:pt x="2017" y="592"/>
                  </a:lnTo>
                  <a:lnTo>
                    <a:pt x="2004" y="578"/>
                  </a:lnTo>
                  <a:lnTo>
                    <a:pt x="2024" y="543"/>
                  </a:lnTo>
                  <a:lnTo>
                    <a:pt x="2066" y="515"/>
                  </a:lnTo>
                  <a:lnTo>
                    <a:pt x="2087" y="480"/>
                  </a:lnTo>
                  <a:lnTo>
                    <a:pt x="2031" y="459"/>
                  </a:lnTo>
                  <a:lnTo>
                    <a:pt x="1962" y="446"/>
                  </a:lnTo>
                  <a:lnTo>
                    <a:pt x="1969" y="397"/>
                  </a:lnTo>
                  <a:lnTo>
                    <a:pt x="1990" y="376"/>
                  </a:lnTo>
                  <a:lnTo>
                    <a:pt x="2136" y="327"/>
                  </a:lnTo>
                  <a:lnTo>
                    <a:pt x="2184" y="327"/>
                  </a:lnTo>
                  <a:lnTo>
                    <a:pt x="2205" y="300"/>
                  </a:lnTo>
                  <a:lnTo>
                    <a:pt x="2254" y="300"/>
                  </a:lnTo>
                  <a:lnTo>
                    <a:pt x="2261" y="327"/>
                  </a:lnTo>
                  <a:lnTo>
                    <a:pt x="2296" y="285"/>
                  </a:lnTo>
                  <a:lnTo>
                    <a:pt x="2351" y="181"/>
                  </a:lnTo>
                  <a:lnTo>
                    <a:pt x="2351" y="153"/>
                  </a:lnTo>
                  <a:lnTo>
                    <a:pt x="2379" y="105"/>
                  </a:lnTo>
                  <a:lnTo>
                    <a:pt x="2393" y="84"/>
                  </a:lnTo>
                  <a:lnTo>
                    <a:pt x="2386" y="42"/>
                  </a:lnTo>
                  <a:lnTo>
                    <a:pt x="2386" y="14"/>
                  </a:lnTo>
                  <a:lnTo>
                    <a:pt x="2498" y="98"/>
                  </a:lnTo>
                  <a:lnTo>
                    <a:pt x="2511" y="105"/>
                  </a:lnTo>
                  <a:lnTo>
                    <a:pt x="2553" y="105"/>
                  </a:lnTo>
                  <a:lnTo>
                    <a:pt x="2581" y="133"/>
                  </a:lnTo>
                  <a:lnTo>
                    <a:pt x="2595" y="153"/>
                  </a:lnTo>
                  <a:lnTo>
                    <a:pt x="2588" y="167"/>
                  </a:lnTo>
                  <a:lnTo>
                    <a:pt x="2588" y="195"/>
                  </a:lnTo>
                  <a:lnTo>
                    <a:pt x="2644" y="146"/>
                  </a:lnTo>
                  <a:lnTo>
                    <a:pt x="2664" y="139"/>
                  </a:lnTo>
                  <a:lnTo>
                    <a:pt x="2685" y="119"/>
                  </a:lnTo>
                  <a:lnTo>
                    <a:pt x="2762" y="133"/>
                  </a:lnTo>
                  <a:lnTo>
                    <a:pt x="2790" y="112"/>
                  </a:lnTo>
                  <a:lnTo>
                    <a:pt x="2838" y="112"/>
                  </a:lnTo>
                  <a:lnTo>
                    <a:pt x="2873" y="133"/>
                  </a:lnTo>
                  <a:lnTo>
                    <a:pt x="2915" y="112"/>
                  </a:lnTo>
                  <a:lnTo>
                    <a:pt x="2894" y="77"/>
                  </a:lnTo>
                  <a:lnTo>
                    <a:pt x="2950" y="70"/>
                  </a:lnTo>
                  <a:lnTo>
                    <a:pt x="3012" y="14"/>
                  </a:lnTo>
                  <a:lnTo>
                    <a:pt x="3068" y="0"/>
                  </a:lnTo>
                  <a:lnTo>
                    <a:pt x="3144" y="14"/>
                  </a:lnTo>
                  <a:lnTo>
                    <a:pt x="3172" y="42"/>
                  </a:lnTo>
                  <a:lnTo>
                    <a:pt x="3214" y="56"/>
                  </a:lnTo>
                  <a:lnTo>
                    <a:pt x="3220" y="49"/>
                  </a:lnTo>
                  <a:lnTo>
                    <a:pt x="3310" y="49"/>
                  </a:lnTo>
                  <a:lnTo>
                    <a:pt x="3345" y="56"/>
                  </a:lnTo>
                  <a:lnTo>
                    <a:pt x="3366" y="49"/>
                  </a:lnTo>
                  <a:lnTo>
                    <a:pt x="3450" y="70"/>
                  </a:lnTo>
                  <a:lnTo>
                    <a:pt x="3477" y="98"/>
                  </a:lnTo>
                  <a:lnTo>
                    <a:pt x="3470" y="112"/>
                  </a:lnTo>
                  <a:lnTo>
                    <a:pt x="3477" y="167"/>
                  </a:lnTo>
                  <a:lnTo>
                    <a:pt x="3498" y="202"/>
                  </a:lnTo>
                  <a:lnTo>
                    <a:pt x="3477" y="272"/>
                  </a:lnTo>
                  <a:lnTo>
                    <a:pt x="3505" y="300"/>
                  </a:lnTo>
                  <a:lnTo>
                    <a:pt x="3477" y="306"/>
                  </a:lnTo>
                  <a:lnTo>
                    <a:pt x="3450" y="300"/>
                  </a:lnTo>
                  <a:lnTo>
                    <a:pt x="3394" y="334"/>
                  </a:lnTo>
                  <a:lnTo>
                    <a:pt x="3310" y="369"/>
                  </a:lnTo>
                  <a:lnTo>
                    <a:pt x="3303" y="397"/>
                  </a:lnTo>
                  <a:lnTo>
                    <a:pt x="3345" y="432"/>
                  </a:lnTo>
                  <a:lnTo>
                    <a:pt x="3359" y="473"/>
                  </a:lnTo>
                  <a:lnTo>
                    <a:pt x="3296" y="446"/>
                  </a:lnTo>
                  <a:lnTo>
                    <a:pt x="3269" y="473"/>
                  </a:lnTo>
                  <a:lnTo>
                    <a:pt x="3214" y="446"/>
                  </a:lnTo>
                  <a:lnTo>
                    <a:pt x="3172" y="480"/>
                  </a:lnTo>
                  <a:lnTo>
                    <a:pt x="3151" y="473"/>
                  </a:lnTo>
                  <a:lnTo>
                    <a:pt x="3144" y="494"/>
                  </a:lnTo>
                  <a:lnTo>
                    <a:pt x="3130" y="508"/>
                  </a:lnTo>
                  <a:lnTo>
                    <a:pt x="3089" y="557"/>
                  </a:lnTo>
                  <a:lnTo>
                    <a:pt x="3089" y="578"/>
                  </a:lnTo>
                  <a:lnTo>
                    <a:pt x="3054" y="626"/>
                  </a:lnTo>
                  <a:lnTo>
                    <a:pt x="3033" y="633"/>
                  </a:lnTo>
                  <a:lnTo>
                    <a:pt x="3040" y="675"/>
                  </a:lnTo>
                  <a:lnTo>
                    <a:pt x="3019" y="668"/>
                  </a:lnTo>
                  <a:lnTo>
                    <a:pt x="3019" y="696"/>
                  </a:lnTo>
                  <a:lnTo>
                    <a:pt x="2957" y="710"/>
                  </a:lnTo>
                  <a:lnTo>
                    <a:pt x="2957" y="765"/>
                  </a:lnTo>
                  <a:lnTo>
                    <a:pt x="2943" y="765"/>
                  </a:lnTo>
                  <a:lnTo>
                    <a:pt x="2894" y="765"/>
                  </a:lnTo>
                  <a:lnTo>
                    <a:pt x="2887" y="773"/>
                  </a:lnTo>
                  <a:lnTo>
                    <a:pt x="2859" y="786"/>
                  </a:lnTo>
                  <a:lnTo>
                    <a:pt x="2852" y="842"/>
                  </a:lnTo>
                  <a:lnTo>
                    <a:pt x="2845" y="856"/>
                  </a:lnTo>
                  <a:lnTo>
                    <a:pt x="2824" y="863"/>
                  </a:lnTo>
                  <a:lnTo>
                    <a:pt x="2804" y="905"/>
                  </a:lnTo>
                  <a:lnTo>
                    <a:pt x="2838" y="967"/>
                  </a:lnTo>
                  <a:lnTo>
                    <a:pt x="2887" y="1002"/>
                  </a:lnTo>
                  <a:lnTo>
                    <a:pt x="2915" y="995"/>
                  </a:lnTo>
                  <a:lnTo>
                    <a:pt x="2936" y="995"/>
                  </a:lnTo>
                  <a:lnTo>
                    <a:pt x="2943" y="995"/>
                  </a:lnTo>
                  <a:lnTo>
                    <a:pt x="2936" y="1030"/>
                  </a:lnTo>
                  <a:lnTo>
                    <a:pt x="3012" y="1037"/>
                  </a:lnTo>
                  <a:lnTo>
                    <a:pt x="3019" y="1113"/>
                  </a:lnTo>
                  <a:lnTo>
                    <a:pt x="3089" y="1169"/>
                  </a:lnTo>
                  <a:lnTo>
                    <a:pt x="3089" y="1197"/>
                  </a:lnTo>
                  <a:lnTo>
                    <a:pt x="3089" y="1204"/>
                  </a:lnTo>
                  <a:lnTo>
                    <a:pt x="3082" y="1246"/>
                  </a:lnTo>
                  <a:lnTo>
                    <a:pt x="3075" y="1252"/>
                  </a:lnTo>
                  <a:lnTo>
                    <a:pt x="3019" y="1294"/>
                  </a:lnTo>
                  <a:lnTo>
                    <a:pt x="3012" y="1301"/>
                  </a:lnTo>
                  <a:lnTo>
                    <a:pt x="2950" y="1357"/>
                  </a:lnTo>
                  <a:lnTo>
                    <a:pt x="2950" y="1364"/>
                  </a:lnTo>
                  <a:lnTo>
                    <a:pt x="2936" y="1399"/>
                  </a:lnTo>
                  <a:lnTo>
                    <a:pt x="2936" y="1413"/>
                  </a:lnTo>
                  <a:lnTo>
                    <a:pt x="2957" y="1447"/>
                  </a:lnTo>
                  <a:lnTo>
                    <a:pt x="2977" y="1524"/>
                  </a:lnTo>
                  <a:lnTo>
                    <a:pt x="2977" y="1607"/>
                  </a:lnTo>
                  <a:lnTo>
                    <a:pt x="3033" y="1614"/>
                  </a:lnTo>
                  <a:lnTo>
                    <a:pt x="3040" y="1628"/>
                  </a:lnTo>
                  <a:lnTo>
                    <a:pt x="3075" y="1656"/>
                  </a:lnTo>
                  <a:lnTo>
                    <a:pt x="3110" y="1663"/>
                  </a:lnTo>
                  <a:lnTo>
                    <a:pt x="3130" y="1705"/>
                  </a:lnTo>
                  <a:lnTo>
                    <a:pt x="3138" y="1705"/>
                  </a:lnTo>
                  <a:lnTo>
                    <a:pt x="3117" y="1719"/>
                  </a:lnTo>
                  <a:lnTo>
                    <a:pt x="3144" y="1746"/>
                  </a:lnTo>
                  <a:lnTo>
                    <a:pt x="3151" y="1788"/>
                  </a:lnTo>
                  <a:lnTo>
                    <a:pt x="3179" y="1795"/>
                  </a:lnTo>
                </a:path>
              </a:pathLst>
            </a:custGeom>
            <a:grpFill/>
            <a:ln w="19050" cap="flat" cmpd="sng">
              <a:solidFill>
                <a:srgbClr val="01010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48" name="Freeform 107"/>
            <p:cNvSpPr>
              <a:spLocks noChangeArrowheads="1"/>
            </p:cNvSpPr>
            <p:nvPr/>
          </p:nvSpPr>
          <p:spPr bwMode="auto">
            <a:xfrm>
              <a:off x="16141347" y="2950251"/>
              <a:ext cx="1921989" cy="1944899"/>
            </a:xfrm>
            <a:custGeom>
              <a:avLst/>
              <a:gdLst>
                <a:gd name="T0" fmla="*/ 3262 w 4091"/>
                <a:gd name="T1" fmla="*/ 1886 h 4140"/>
                <a:gd name="T2" fmla="*/ 3415 w 4091"/>
                <a:gd name="T3" fmla="*/ 1913 h 4140"/>
                <a:gd name="T4" fmla="*/ 3693 w 4091"/>
                <a:gd name="T5" fmla="*/ 1823 h 4140"/>
                <a:gd name="T6" fmla="*/ 3853 w 4091"/>
                <a:gd name="T7" fmla="*/ 1878 h 4140"/>
                <a:gd name="T8" fmla="*/ 3902 w 4091"/>
                <a:gd name="T9" fmla="*/ 1934 h 4140"/>
                <a:gd name="T10" fmla="*/ 3992 w 4091"/>
                <a:gd name="T11" fmla="*/ 2143 h 4140"/>
                <a:gd name="T12" fmla="*/ 3902 w 4091"/>
                <a:gd name="T13" fmla="*/ 2310 h 4140"/>
                <a:gd name="T14" fmla="*/ 3763 w 4091"/>
                <a:gd name="T15" fmla="*/ 2171 h 4140"/>
                <a:gd name="T16" fmla="*/ 3763 w 4091"/>
                <a:gd name="T17" fmla="*/ 2338 h 4140"/>
                <a:gd name="T18" fmla="*/ 2984 w 4091"/>
                <a:gd name="T19" fmla="*/ 2741 h 4140"/>
                <a:gd name="T20" fmla="*/ 3117 w 4091"/>
                <a:gd name="T21" fmla="*/ 2595 h 4140"/>
                <a:gd name="T22" fmla="*/ 3179 w 4091"/>
                <a:gd name="T23" fmla="*/ 2428 h 4140"/>
                <a:gd name="T24" fmla="*/ 3033 w 4091"/>
                <a:gd name="T25" fmla="*/ 2567 h 4140"/>
                <a:gd name="T26" fmla="*/ 3040 w 4091"/>
                <a:gd name="T27" fmla="*/ 2637 h 4140"/>
                <a:gd name="T28" fmla="*/ 2880 w 4091"/>
                <a:gd name="T29" fmla="*/ 2567 h 4140"/>
                <a:gd name="T30" fmla="*/ 2817 w 4091"/>
                <a:gd name="T31" fmla="*/ 2699 h 4140"/>
                <a:gd name="T32" fmla="*/ 2824 w 4091"/>
                <a:gd name="T33" fmla="*/ 2741 h 4140"/>
                <a:gd name="T34" fmla="*/ 2727 w 4091"/>
                <a:gd name="T35" fmla="*/ 2665 h 4140"/>
                <a:gd name="T36" fmla="*/ 2644 w 4091"/>
                <a:gd name="T37" fmla="*/ 3006 h 4140"/>
                <a:gd name="T38" fmla="*/ 2657 w 4091"/>
                <a:gd name="T39" fmla="*/ 3158 h 4140"/>
                <a:gd name="T40" fmla="*/ 2720 w 4091"/>
                <a:gd name="T41" fmla="*/ 3228 h 4140"/>
                <a:gd name="T42" fmla="*/ 2817 w 4091"/>
                <a:gd name="T43" fmla="*/ 3485 h 4140"/>
                <a:gd name="T44" fmla="*/ 3054 w 4091"/>
                <a:gd name="T45" fmla="*/ 3694 h 4140"/>
                <a:gd name="T46" fmla="*/ 3089 w 4091"/>
                <a:gd name="T47" fmla="*/ 3826 h 4140"/>
                <a:gd name="T48" fmla="*/ 2991 w 4091"/>
                <a:gd name="T49" fmla="*/ 4035 h 4140"/>
                <a:gd name="T50" fmla="*/ 2922 w 4091"/>
                <a:gd name="T51" fmla="*/ 4042 h 4140"/>
                <a:gd name="T52" fmla="*/ 2741 w 4091"/>
                <a:gd name="T53" fmla="*/ 3958 h 4140"/>
                <a:gd name="T54" fmla="*/ 2588 w 4091"/>
                <a:gd name="T55" fmla="*/ 3847 h 4140"/>
                <a:gd name="T56" fmla="*/ 2379 w 4091"/>
                <a:gd name="T57" fmla="*/ 3750 h 4140"/>
                <a:gd name="T58" fmla="*/ 1857 w 4091"/>
                <a:gd name="T59" fmla="*/ 3778 h 4140"/>
                <a:gd name="T60" fmla="*/ 1398 w 4091"/>
                <a:gd name="T61" fmla="*/ 3819 h 4140"/>
                <a:gd name="T62" fmla="*/ 1057 w 4091"/>
                <a:gd name="T63" fmla="*/ 3618 h 4140"/>
                <a:gd name="T64" fmla="*/ 918 w 4091"/>
                <a:gd name="T65" fmla="*/ 3479 h 4140"/>
                <a:gd name="T66" fmla="*/ 682 w 4091"/>
                <a:gd name="T67" fmla="*/ 3416 h 4140"/>
                <a:gd name="T68" fmla="*/ 522 w 4091"/>
                <a:gd name="T69" fmla="*/ 3214 h 4140"/>
                <a:gd name="T70" fmla="*/ 216 w 4091"/>
                <a:gd name="T71" fmla="*/ 3040 h 4140"/>
                <a:gd name="T72" fmla="*/ 167 w 4091"/>
                <a:gd name="T73" fmla="*/ 2804 h 4140"/>
                <a:gd name="T74" fmla="*/ 35 w 4091"/>
                <a:gd name="T75" fmla="*/ 2630 h 4140"/>
                <a:gd name="T76" fmla="*/ 369 w 4091"/>
                <a:gd name="T77" fmla="*/ 1858 h 4140"/>
                <a:gd name="T78" fmla="*/ 529 w 4091"/>
                <a:gd name="T79" fmla="*/ 2205 h 4140"/>
                <a:gd name="T80" fmla="*/ 724 w 4091"/>
                <a:gd name="T81" fmla="*/ 2108 h 4140"/>
                <a:gd name="T82" fmla="*/ 953 w 4091"/>
                <a:gd name="T83" fmla="*/ 1941 h 4140"/>
                <a:gd name="T84" fmla="*/ 1057 w 4091"/>
                <a:gd name="T85" fmla="*/ 1677 h 4140"/>
                <a:gd name="T86" fmla="*/ 1203 w 4091"/>
                <a:gd name="T87" fmla="*/ 1656 h 4140"/>
                <a:gd name="T88" fmla="*/ 1531 w 4091"/>
                <a:gd name="T89" fmla="*/ 1461 h 4140"/>
                <a:gd name="T90" fmla="*/ 1725 w 4091"/>
                <a:gd name="T91" fmla="*/ 1413 h 4140"/>
                <a:gd name="T92" fmla="*/ 1969 w 4091"/>
                <a:gd name="T93" fmla="*/ 1259 h 4140"/>
                <a:gd name="T94" fmla="*/ 2184 w 4091"/>
                <a:gd name="T95" fmla="*/ 1058 h 4140"/>
                <a:gd name="T96" fmla="*/ 1997 w 4091"/>
                <a:gd name="T97" fmla="*/ 793 h 4140"/>
                <a:gd name="T98" fmla="*/ 2066 w 4091"/>
                <a:gd name="T99" fmla="*/ 515 h 4140"/>
                <a:gd name="T100" fmla="*/ 2261 w 4091"/>
                <a:gd name="T101" fmla="*/ 327 h 4140"/>
                <a:gd name="T102" fmla="*/ 2553 w 4091"/>
                <a:gd name="T103" fmla="*/ 105 h 4140"/>
                <a:gd name="T104" fmla="*/ 2838 w 4091"/>
                <a:gd name="T105" fmla="*/ 112 h 4140"/>
                <a:gd name="T106" fmla="*/ 3220 w 4091"/>
                <a:gd name="T107" fmla="*/ 49 h 4140"/>
                <a:gd name="T108" fmla="*/ 3505 w 4091"/>
                <a:gd name="T109" fmla="*/ 300 h 4140"/>
                <a:gd name="T110" fmla="*/ 3214 w 4091"/>
                <a:gd name="T111" fmla="*/ 446 h 4140"/>
                <a:gd name="T112" fmla="*/ 3019 w 4091"/>
                <a:gd name="T113" fmla="*/ 668 h 4140"/>
                <a:gd name="T114" fmla="*/ 2824 w 4091"/>
                <a:gd name="T115" fmla="*/ 863 h 4140"/>
                <a:gd name="T116" fmla="*/ 3089 w 4091"/>
                <a:gd name="T117" fmla="*/ 1169 h 4140"/>
                <a:gd name="T118" fmla="*/ 2936 w 4091"/>
                <a:gd name="T119" fmla="*/ 1413 h 4140"/>
                <a:gd name="T120" fmla="*/ 3117 w 4091"/>
                <a:gd name="T121" fmla="*/ 1719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1" h="4140">
                  <a:moveTo>
                    <a:pt x="3179" y="1795"/>
                  </a:moveTo>
                  <a:lnTo>
                    <a:pt x="3186" y="1837"/>
                  </a:lnTo>
                  <a:lnTo>
                    <a:pt x="3179" y="1844"/>
                  </a:lnTo>
                  <a:lnTo>
                    <a:pt x="3200" y="1872"/>
                  </a:lnTo>
                  <a:lnTo>
                    <a:pt x="3207" y="1872"/>
                  </a:lnTo>
                  <a:lnTo>
                    <a:pt x="3214" y="1872"/>
                  </a:lnTo>
                  <a:lnTo>
                    <a:pt x="3214" y="1878"/>
                  </a:lnTo>
                  <a:lnTo>
                    <a:pt x="3234" y="1878"/>
                  </a:lnTo>
                  <a:lnTo>
                    <a:pt x="3262" y="1892"/>
                  </a:lnTo>
                  <a:lnTo>
                    <a:pt x="3262" y="1886"/>
                  </a:lnTo>
                  <a:lnTo>
                    <a:pt x="3269" y="1844"/>
                  </a:lnTo>
                  <a:lnTo>
                    <a:pt x="3296" y="1872"/>
                  </a:lnTo>
                  <a:lnTo>
                    <a:pt x="3310" y="1878"/>
                  </a:lnTo>
                  <a:lnTo>
                    <a:pt x="3317" y="1886"/>
                  </a:lnTo>
                  <a:lnTo>
                    <a:pt x="3338" y="1892"/>
                  </a:lnTo>
                  <a:lnTo>
                    <a:pt x="3345" y="1913"/>
                  </a:lnTo>
                  <a:lnTo>
                    <a:pt x="3345" y="1920"/>
                  </a:lnTo>
                  <a:lnTo>
                    <a:pt x="3366" y="1948"/>
                  </a:lnTo>
                  <a:lnTo>
                    <a:pt x="3401" y="1920"/>
                  </a:lnTo>
                  <a:lnTo>
                    <a:pt x="3415" y="1913"/>
                  </a:lnTo>
                  <a:lnTo>
                    <a:pt x="3450" y="1872"/>
                  </a:lnTo>
                  <a:lnTo>
                    <a:pt x="3477" y="1851"/>
                  </a:lnTo>
                  <a:lnTo>
                    <a:pt x="3498" y="1872"/>
                  </a:lnTo>
                  <a:lnTo>
                    <a:pt x="3561" y="1809"/>
                  </a:lnTo>
                  <a:lnTo>
                    <a:pt x="3589" y="1837"/>
                  </a:lnTo>
                  <a:lnTo>
                    <a:pt x="3596" y="1878"/>
                  </a:lnTo>
                  <a:lnTo>
                    <a:pt x="3623" y="1878"/>
                  </a:lnTo>
                  <a:lnTo>
                    <a:pt x="3630" y="1851"/>
                  </a:lnTo>
                  <a:lnTo>
                    <a:pt x="3658" y="1837"/>
                  </a:lnTo>
                  <a:lnTo>
                    <a:pt x="3693" y="1823"/>
                  </a:lnTo>
                  <a:lnTo>
                    <a:pt x="3721" y="1823"/>
                  </a:lnTo>
                  <a:lnTo>
                    <a:pt x="3721" y="1837"/>
                  </a:lnTo>
                  <a:lnTo>
                    <a:pt x="3700" y="1858"/>
                  </a:lnTo>
                  <a:lnTo>
                    <a:pt x="3728" y="1872"/>
                  </a:lnTo>
                  <a:lnTo>
                    <a:pt x="3756" y="1878"/>
                  </a:lnTo>
                  <a:lnTo>
                    <a:pt x="3769" y="1872"/>
                  </a:lnTo>
                  <a:lnTo>
                    <a:pt x="3790" y="1858"/>
                  </a:lnTo>
                  <a:lnTo>
                    <a:pt x="3804" y="1892"/>
                  </a:lnTo>
                  <a:lnTo>
                    <a:pt x="3825" y="1886"/>
                  </a:lnTo>
                  <a:lnTo>
                    <a:pt x="3853" y="1878"/>
                  </a:lnTo>
                  <a:lnTo>
                    <a:pt x="3853" y="1837"/>
                  </a:lnTo>
                  <a:lnTo>
                    <a:pt x="3867" y="1844"/>
                  </a:lnTo>
                  <a:lnTo>
                    <a:pt x="3888" y="1858"/>
                  </a:lnTo>
                  <a:lnTo>
                    <a:pt x="3874" y="1878"/>
                  </a:lnTo>
                  <a:lnTo>
                    <a:pt x="3895" y="1872"/>
                  </a:lnTo>
                  <a:lnTo>
                    <a:pt x="3888" y="1878"/>
                  </a:lnTo>
                  <a:lnTo>
                    <a:pt x="3916" y="1906"/>
                  </a:lnTo>
                  <a:lnTo>
                    <a:pt x="3888" y="1906"/>
                  </a:lnTo>
                  <a:lnTo>
                    <a:pt x="3888" y="1934"/>
                  </a:lnTo>
                  <a:lnTo>
                    <a:pt x="3902" y="1934"/>
                  </a:lnTo>
                  <a:lnTo>
                    <a:pt x="3902" y="1941"/>
                  </a:lnTo>
                  <a:lnTo>
                    <a:pt x="3874" y="1955"/>
                  </a:lnTo>
                  <a:lnTo>
                    <a:pt x="3895" y="1976"/>
                  </a:lnTo>
                  <a:lnTo>
                    <a:pt x="3929" y="2018"/>
                  </a:lnTo>
                  <a:lnTo>
                    <a:pt x="3929" y="2025"/>
                  </a:lnTo>
                  <a:lnTo>
                    <a:pt x="3936" y="2053"/>
                  </a:lnTo>
                  <a:lnTo>
                    <a:pt x="3936" y="2080"/>
                  </a:lnTo>
                  <a:lnTo>
                    <a:pt x="3936" y="2101"/>
                  </a:lnTo>
                  <a:lnTo>
                    <a:pt x="3964" y="2080"/>
                  </a:lnTo>
                  <a:lnTo>
                    <a:pt x="3992" y="2143"/>
                  </a:lnTo>
                  <a:lnTo>
                    <a:pt x="3985" y="2150"/>
                  </a:lnTo>
                  <a:lnTo>
                    <a:pt x="4006" y="2171"/>
                  </a:lnTo>
                  <a:lnTo>
                    <a:pt x="3992" y="2178"/>
                  </a:lnTo>
                  <a:lnTo>
                    <a:pt x="4027" y="2212"/>
                  </a:lnTo>
                  <a:lnTo>
                    <a:pt x="4027" y="2247"/>
                  </a:lnTo>
                  <a:lnTo>
                    <a:pt x="4062" y="2240"/>
                  </a:lnTo>
                  <a:lnTo>
                    <a:pt x="4062" y="2254"/>
                  </a:lnTo>
                  <a:lnTo>
                    <a:pt x="4090" y="2275"/>
                  </a:lnTo>
                  <a:lnTo>
                    <a:pt x="4083" y="2296"/>
                  </a:lnTo>
                  <a:lnTo>
                    <a:pt x="3902" y="2310"/>
                  </a:lnTo>
                  <a:lnTo>
                    <a:pt x="3916" y="2296"/>
                  </a:lnTo>
                  <a:lnTo>
                    <a:pt x="3874" y="2268"/>
                  </a:lnTo>
                  <a:lnTo>
                    <a:pt x="3874" y="2310"/>
                  </a:lnTo>
                  <a:lnTo>
                    <a:pt x="3777" y="2331"/>
                  </a:lnTo>
                  <a:lnTo>
                    <a:pt x="3790" y="2310"/>
                  </a:lnTo>
                  <a:lnTo>
                    <a:pt x="3825" y="2296"/>
                  </a:lnTo>
                  <a:lnTo>
                    <a:pt x="3777" y="2233"/>
                  </a:lnTo>
                  <a:lnTo>
                    <a:pt x="3804" y="2212"/>
                  </a:lnTo>
                  <a:lnTo>
                    <a:pt x="3777" y="2199"/>
                  </a:lnTo>
                  <a:lnTo>
                    <a:pt x="3763" y="2171"/>
                  </a:lnTo>
                  <a:lnTo>
                    <a:pt x="3763" y="2150"/>
                  </a:lnTo>
                  <a:lnTo>
                    <a:pt x="3742" y="2164"/>
                  </a:lnTo>
                  <a:lnTo>
                    <a:pt x="3735" y="2164"/>
                  </a:lnTo>
                  <a:lnTo>
                    <a:pt x="3721" y="2171"/>
                  </a:lnTo>
                  <a:lnTo>
                    <a:pt x="3721" y="2199"/>
                  </a:lnTo>
                  <a:lnTo>
                    <a:pt x="3769" y="2240"/>
                  </a:lnTo>
                  <a:lnTo>
                    <a:pt x="3769" y="2254"/>
                  </a:lnTo>
                  <a:lnTo>
                    <a:pt x="3777" y="2275"/>
                  </a:lnTo>
                  <a:lnTo>
                    <a:pt x="3742" y="2310"/>
                  </a:lnTo>
                  <a:lnTo>
                    <a:pt x="3763" y="2338"/>
                  </a:lnTo>
                  <a:lnTo>
                    <a:pt x="3721" y="2379"/>
                  </a:lnTo>
                  <a:lnTo>
                    <a:pt x="3568" y="2463"/>
                  </a:lnTo>
                  <a:lnTo>
                    <a:pt x="3491" y="2505"/>
                  </a:lnTo>
                  <a:lnTo>
                    <a:pt x="3526" y="2498"/>
                  </a:lnTo>
                  <a:lnTo>
                    <a:pt x="3477" y="2512"/>
                  </a:lnTo>
                  <a:lnTo>
                    <a:pt x="3234" y="2623"/>
                  </a:lnTo>
                  <a:lnTo>
                    <a:pt x="3234" y="2630"/>
                  </a:lnTo>
                  <a:lnTo>
                    <a:pt x="3130" y="2678"/>
                  </a:lnTo>
                  <a:lnTo>
                    <a:pt x="3005" y="2713"/>
                  </a:lnTo>
                  <a:lnTo>
                    <a:pt x="2984" y="2741"/>
                  </a:lnTo>
                  <a:lnTo>
                    <a:pt x="2971" y="2713"/>
                  </a:lnTo>
                  <a:lnTo>
                    <a:pt x="2977" y="2693"/>
                  </a:lnTo>
                  <a:lnTo>
                    <a:pt x="3012" y="2644"/>
                  </a:lnTo>
                  <a:lnTo>
                    <a:pt x="3054" y="2637"/>
                  </a:lnTo>
                  <a:lnTo>
                    <a:pt x="3068" y="2623"/>
                  </a:lnTo>
                  <a:lnTo>
                    <a:pt x="3054" y="2602"/>
                  </a:lnTo>
                  <a:lnTo>
                    <a:pt x="3068" y="2602"/>
                  </a:lnTo>
                  <a:lnTo>
                    <a:pt x="3075" y="2581"/>
                  </a:lnTo>
                  <a:lnTo>
                    <a:pt x="3103" y="2595"/>
                  </a:lnTo>
                  <a:lnTo>
                    <a:pt x="3117" y="2595"/>
                  </a:lnTo>
                  <a:lnTo>
                    <a:pt x="3110" y="2602"/>
                  </a:lnTo>
                  <a:lnTo>
                    <a:pt x="3138" y="2595"/>
                  </a:lnTo>
                  <a:lnTo>
                    <a:pt x="3138" y="2581"/>
                  </a:lnTo>
                  <a:lnTo>
                    <a:pt x="3144" y="2574"/>
                  </a:lnTo>
                  <a:lnTo>
                    <a:pt x="3138" y="2560"/>
                  </a:lnTo>
                  <a:lnTo>
                    <a:pt x="3151" y="2560"/>
                  </a:lnTo>
                  <a:lnTo>
                    <a:pt x="3234" y="2505"/>
                  </a:lnTo>
                  <a:lnTo>
                    <a:pt x="3248" y="2484"/>
                  </a:lnTo>
                  <a:lnTo>
                    <a:pt x="3214" y="2470"/>
                  </a:lnTo>
                  <a:lnTo>
                    <a:pt x="3179" y="2428"/>
                  </a:lnTo>
                  <a:lnTo>
                    <a:pt x="3103" y="2435"/>
                  </a:lnTo>
                  <a:lnTo>
                    <a:pt x="3047" y="2449"/>
                  </a:lnTo>
                  <a:lnTo>
                    <a:pt x="3068" y="2470"/>
                  </a:lnTo>
                  <a:lnTo>
                    <a:pt x="3075" y="2477"/>
                  </a:lnTo>
                  <a:lnTo>
                    <a:pt x="3054" y="2477"/>
                  </a:lnTo>
                  <a:lnTo>
                    <a:pt x="3033" y="2505"/>
                  </a:lnTo>
                  <a:lnTo>
                    <a:pt x="3012" y="2526"/>
                  </a:lnTo>
                  <a:lnTo>
                    <a:pt x="2991" y="2532"/>
                  </a:lnTo>
                  <a:lnTo>
                    <a:pt x="3005" y="2539"/>
                  </a:lnTo>
                  <a:lnTo>
                    <a:pt x="3033" y="2567"/>
                  </a:lnTo>
                  <a:lnTo>
                    <a:pt x="3005" y="2567"/>
                  </a:lnTo>
                  <a:lnTo>
                    <a:pt x="2991" y="2595"/>
                  </a:lnTo>
                  <a:lnTo>
                    <a:pt x="2977" y="2595"/>
                  </a:lnTo>
                  <a:lnTo>
                    <a:pt x="3012" y="2630"/>
                  </a:lnTo>
                  <a:lnTo>
                    <a:pt x="3040" y="2609"/>
                  </a:lnTo>
                  <a:lnTo>
                    <a:pt x="3040" y="2630"/>
                  </a:lnTo>
                  <a:lnTo>
                    <a:pt x="3047" y="2623"/>
                  </a:lnTo>
                  <a:lnTo>
                    <a:pt x="3054" y="2602"/>
                  </a:lnTo>
                  <a:lnTo>
                    <a:pt x="3054" y="2623"/>
                  </a:lnTo>
                  <a:lnTo>
                    <a:pt x="3040" y="2637"/>
                  </a:lnTo>
                  <a:lnTo>
                    <a:pt x="3019" y="2637"/>
                  </a:lnTo>
                  <a:lnTo>
                    <a:pt x="2991" y="2644"/>
                  </a:lnTo>
                  <a:lnTo>
                    <a:pt x="2984" y="2609"/>
                  </a:lnTo>
                  <a:lnTo>
                    <a:pt x="2950" y="2623"/>
                  </a:lnTo>
                  <a:lnTo>
                    <a:pt x="2936" y="2623"/>
                  </a:lnTo>
                  <a:lnTo>
                    <a:pt x="2922" y="2609"/>
                  </a:lnTo>
                  <a:lnTo>
                    <a:pt x="2894" y="2602"/>
                  </a:lnTo>
                  <a:lnTo>
                    <a:pt x="2908" y="2595"/>
                  </a:lnTo>
                  <a:lnTo>
                    <a:pt x="2922" y="2602"/>
                  </a:lnTo>
                  <a:lnTo>
                    <a:pt x="2880" y="2567"/>
                  </a:lnTo>
                  <a:lnTo>
                    <a:pt x="2873" y="2574"/>
                  </a:lnTo>
                  <a:lnTo>
                    <a:pt x="2873" y="2560"/>
                  </a:lnTo>
                  <a:lnTo>
                    <a:pt x="2838" y="2609"/>
                  </a:lnTo>
                  <a:lnTo>
                    <a:pt x="2790" y="2630"/>
                  </a:lnTo>
                  <a:lnTo>
                    <a:pt x="2762" y="2644"/>
                  </a:lnTo>
                  <a:lnTo>
                    <a:pt x="2748" y="2637"/>
                  </a:lnTo>
                  <a:lnTo>
                    <a:pt x="2741" y="2644"/>
                  </a:lnTo>
                  <a:lnTo>
                    <a:pt x="2741" y="2665"/>
                  </a:lnTo>
                  <a:lnTo>
                    <a:pt x="2804" y="2699"/>
                  </a:lnTo>
                  <a:lnTo>
                    <a:pt x="2817" y="2699"/>
                  </a:lnTo>
                  <a:lnTo>
                    <a:pt x="2838" y="2713"/>
                  </a:lnTo>
                  <a:lnTo>
                    <a:pt x="2859" y="2713"/>
                  </a:lnTo>
                  <a:lnTo>
                    <a:pt x="2873" y="2713"/>
                  </a:lnTo>
                  <a:lnTo>
                    <a:pt x="2852" y="2734"/>
                  </a:lnTo>
                  <a:lnTo>
                    <a:pt x="2873" y="2734"/>
                  </a:lnTo>
                  <a:lnTo>
                    <a:pt x="2873" y="2755"/>
                  </a:lnTo>
                  <a:lnTo>
                    <a:pt x="2859" y="2741"/>
                  </a:lnTo>
                  <a:lnTo>
                    <a:pt x="2838" y="2734"/>
                  </a:lnTo>
                  <a:lnTo>
                    <a:pt x="2824" y="2734"/>
                  </a:lnTo>
                  <a:lnTo>
                    <a:pt x="2824" y="2741"/>
                  </a:lnTo>
                  <a:lnTo>
                    <a:pt x="2783" y="2734"/>
                  </a:lnTo>
                  <a:lnTo>
                    <a:pt x="2790" y="2727"/>
                  </a:lnTo>
                  <a:lnTo>
                    <a:pt x="2783" y="2734"/>
                  </a:lnTo>
                  <a:lnTo>
                    <a:pt x="2790" y="2727"/>
                  </a:lnTo>
                  <a:lnTo>
                    <a:pt x="2776" y="2734"/>
                  </a:lnTo>
                  <a:lnTo>
                    <a:pt x="2783" y="2713"/>
                  </a:lnTo>
                  <a:lnTo>
                    <a:pt x="2776" y="2727"/>
                  </a:lnTo>
                  <a:lnTo>
                    <a:pt x="2776" y="2706"/>
                  </a:lnTo>
                  <a:lnTo>
                    <a:pt x="2790" y="2713"/>
                  </a:lnTo>
                  <a:lnTo>
                    <a:pt x="2727" y="2665"/>
                  </a:lnTo>
                  <a:lnTo>
                    <a:pt x="2720" y="2665"/>
                  </a:lnTo>
                  <a:lnTo>
                    <a:pt x="2727" y="2672"/>
                  </a:lnTo>
                  <a:lnTo>
                    <a:pt x="2727" y="2699"/>
                  </a:lnTo>
                  <a:lnTo>
                    <a:pt x="2692" y="2699"/>
                  </a:lnTo>
                  <a:lnTo>
                    <a:pt x="2706" y="2769"/>
                  </a:lnTo>
                  <a:lnTo>
                    <a:pt x="2685" y="2811"/>
                  </a:lnTo>
                  <a:lnTo>
                    <a:pt x="2713" y="2811"/>
                  </a:lnTo>
                  <a:lnTo>
                    <a:pt x="2713" y="2894"/>
                  </a:lnTo>
                  <a:lnTo>
                    <a:pt x="2692" y="2929"/>
                  </a:lnTo>
                  <a:lnTo>
                    <a:pt x="2644" y="3006"/>
                  </a:lnTo>
                  <a:lnTo>
                    <a:pt x="2630" y="3026"/>
                  </a:lnTo>
                  <a:lnTo>
                    <a:pt x="2623" y="3033"/>
                  </a:lnTo>
                  <a:lnTo>
                    <a:pt x="2616" y="3040"/>
                  </a:lnTo>
                  <a:lnTo>
                    <a:pt x="2630" y="3061"/>
                  </a:lnTo>
                  <a:lnTo>
                    <a:pt x="2650" y="3061"/>
                  </a:lnTo>
                  <a:lnTo>
                    <a:pt x="2623" y="3103"/>
                  </a:lnTo>
                  <a:lnTo>
                    <a:pt x="2630" y="3096"/>
                  </a:lnTo>
                  <a:lnTo>
                    <a:pt x="2630" y="3124"/>
                  </a:lnTo>
                  <a:lnTo>
                    <a:pt x="2650" y="3124"/>
                  </a:lnTo>
                  <a:lnTo>
                    <a:pt x="2657" y="3158"/>
                  </a:lnTo>
                  <a:lnTo>
                    <a:pt x="2623" y="3158"/>
                  </a:lnTo>
                  <a:lnTo>
                    <a:pt x="2623" y="3186"/>
                  </a:lnTo>
                  <a:lnTo>
                    <a:pt x="2650" y="3193"/>
                  </a:lnTo>
                  <a:lnTo>
                    <a:pt x="2644" y="3221"/>
                  </a:lnTo>
                  <a:lnTo>
                    <a:pt x="2657" y="3228"/>
                  </a:lnTo>
                  <a:lnTo>
                    <a:pt x="2657" y="3263"/>
                  </a:lnTo>
                  <a:lnTo>
                    <a:pt x="2713" y="3270"/>
                  </a:lnTo>
                  <a:lnTo>
                    <a:pt x="2720" y="3263"/>
                  </a:lnTo>
                  <a:lnTo>
                    <a:pt x="2706" y="3221"/>
                  </a:lnTo>
                  <a:lnTo>
                    <a:pt x="2720" y="3228"/>
                  </a:lnTo>
                  <a:lnTo>
                    <a:pt x="2727" y="3186"/>
                  </a:lnTo>
                  <a:lnTo>
                    <a:pt x="2748" y="3193"/>
                  </a:lnTo>
                  <a:lnTo>
                    <a:pt x="2741" y="3235"/>
                  </a:lnTo>
                  <a:lnTo>
                    <a:pt x="2748" y="3172"/>
                  </a:lnTo>
                  <a:lnTo>
                    <a:pt x="2790" y="3186"/>
                  </a:lnTo>
                  <a:lnTo>
                    <a:pt x="2762" y="3186"/>
                  </a:lnTo>
                  <a:lnTo>
                    <a:pt x="2783" y="3284"/>
                  </a:lnTo>
                  <a:lnTo>
                    <a:pt x="2824" y="3318"/>
                  </a:lnTo>
                  <a:lnTo>
                    <a:pt x="2811" y="3423"/>
                  </a:lnTo>
                  <a:lnTo>
                    <a:pt x="2817" y="3485"/>
                  </a:lnTo>
                  <a:lnTo>
                    <a:pt x="2873" y="3541"/>
                  </a:lnTo>
                  <a:lnTo>
                    <a:pt x="2950" y="3590"/>
                  </a:lnTo>
                  <a:lnTo>
                    <a:pt x="2971" y="3611"/>
                  </a:lnTo>
                  <a:lnTo>
                    <a:pt x="2957" y="3611"/>
                  </a:lnTo>
                  <a:lnTo>
                    <a:pt x="2991" y="3645"/>
                  </a:lnTo>
                  <a:lnTo>
                    <a:pt x="2991" y="3631"/>
                  </a:lnTo>
                  <a:lnTo>
                    <a:pt x="2984" y="3611"/>
                  </a:lnTo>
                  <a:lnTo>
                    <a:pt x="3068" y="3722"/>
                  </a:lnTo>
                  <a:lnTo>
                    <a:pt x="3075" y="3708"/>
                  </a:lnTo>
                  <a:lnTo>
                    <a:pt x="3054" y="3694"/>
                  </a:lnTo>
                  <a:lnTo>
                    <a:pt x="3130" y="3708"/>
                  </a:lnTo>
                  <a:lnTo>
                    <a:pt x="3138" y="3722"/>
                  </a:lnTo>
                  <a:lnTo>
                    <a:pt x="3165" y="3750"/>
                  </a:lnTo>
                  <a:lnTo>
                    <a:pt x="3165" y="3778"/>
                  </a:lnTo>
                  <a:lnTo>
                    <a:pt x="3138" y="3792"/>
                  </a:lnTo>
                  <a:lnTo>
                    <a:pt x="3138" y="3812"/>
                  </a:lnTo>
                  <a:lnTo>
                    <a:pt x="3144" y="3812"/>
                  </a:lnTo>
                  <a:lnTo>
                    <a:pt x="3103" y="3875"/>
                  </a:lnTo>
                  <a:lnTo>
                    <a:pt x="3103" y="3854"/>
                  </a:lnTo>
                  <a:lnTo>
                    <a:pt x="3089" y="3826"/>
                  </a:lnTo>
                  <a:lnTo>
                    <a:pt x="3089" y="3882"/>
                  </a:lnTo>
                  <a:lnTo>
                    <a:pt x="3089" y="3861"/>
                  </a:lnTo>
                  <a:lnTo>
                    <a:pt x="3103" y="3903"/>
                  </a:lnTo>
                  <a:lnTo>
                    <a:pt x="3089" y="3903"/>
                  </a:lnTo>
                  <a:lnTo>
                    <a:pt x="3103" y="3917"/>
                  </a:lnTo>
                  <a:lnTo>
                    <a:pt x="3054" y="3993"/>
                  </a:lnTo>
                  <a:lnTo>
                    <a:pt x="3054" y="4007"/>
                  </a:lnTo>
                  <a:lnTo>
                    <a:pt x="3068" y="4007"/>
                  </a:lnTo>
                  <a:lnTo>
                    <a:pt x="3012" y="4070"/>
                  </a:lnTo>
                  <a:lnTo>
                    <a:pt x="2991" y="4035"/>
                  </a:lnTo>
                  <a:lnTo>
                    <a:pt x="2977" y="4014"/>
                  </a:lnTo>
                  <a:lnTo>
                    <a:pt x="3005" y="3952"/>
                  </a:lnTo>
                  <a:lnTo>
                    <a:pt x="2991" y="3910"/>
                  </a:lnTo>
                  <a:lnTo>
                    <a:pt x="2957" y="3910"/>
                  </a:lnTo>
                  <a:lnTo>
                    <a:pt x="2950" y="3917"/>
                  </a:lnTo>
                  <a:lnTo>
                    <a:pt x="2915" y="3979"/>
                  </a:lnTo>
                  <a:lnTo>
                    <a:pt x="2936" y="3993"/>
                  </a:lnTo>
                  <a:lnTo>
                    <a:pt x="2936" y="3986"/>
                  </a:lnTo>
                  <a:lnTo>
                    <a:pt x="2971" y="4035"/>
                  </a:lnTo>
                  <a:lnTo>
                    <a:pt x="2922" y="4042"/>
                  </a:lnTo>
                  <a:lnTo>
                    <a:pt x="2936" y="4070"/>
                  </a:lnTo>
                  <a:lnTo>
                    <a:pt x="2957" y="4070"/>
                  </a:lnTo>
                  <a:lnTo>
                    <a:pt x="2977" y="4084"/>
                  </a:lnTo>
                  <a:lnTo>
                    <a:pt x="2957" y="4112"/>
                  </a:lnTo>
                  <a:lnTo>
                    <a:pt x="2950" y="4119"/>
                  </a:lnTo>
                  <a:lnTo>
                    <a:pt x="2922" y="4139"/>
                  </a:lnTo>
                  <a:lnTo>
                    <a:pt x="2845" y="4070"/>
                  </a:lnTo>
                  <a:lnTo>
                    <a:pt x="2838" y="4007"/>
                  </a:lnTo>
                  <a:lnTo>
                    <a:pt x="2762" y="3993"/>
                  </a:lnTo>
                  <a:lnTo>
                    <a:pt x="2741" y="3958"/>
                  </a:lnTo>
                  <a:lnTo>
                    <a:pt x="2748" y="3917"/>
                  </a:lnTo>
                  <a:lnTo>
                    <a:pt x="2741" y="3882"/>
                  </a:lnTo>
                  <a:lnTo>
                    <a:pt x="2755" y="3840"/>
                  </a:lnTo>
                  <a:lnTo>
                    <a:pt x="2727" y="3806"/>
                  </a:lnTo>
                  <a:lnTo>
                    <a:pt x="2706" y="3819"/>
                  </a:lnTo>
                  <a:lnTo>
                    <a:pt x="2706" y="3806"/>
                  </a:lnTo>
                  <a:lnTo>
                    <a:pt x="2692" y="3812"/>
                  </a:lnTo>
                  <a:lnTo>
                    <a:pt x="2678" y="3819"/>
                  </a:lnTo>
                  <a:lnTo>
                    <a:pt x="2650" y="3847"/>
                  </a:lnTo>
                  <a:lnTo>
                    <a:pt x="2588" y="3847"/>
                  </a:lnTo>
                  <a:lnTo>
                    <a:pt x="2553" y="3812"/>
                  </a:lnTo>
                  <a:lnTo>
                    <a:pt x="2532" y="3826"/>
                  </a:lnTo>
                  <a:lnTo>
                    <a:pt x="2511" y="3840"/>
                  </a:lnTo>
                  <a:lnTo>
                    <a:pt x="2463" y="3806"/>
                  </a:lnTo>
                  <a:lnTo>
                    <a:pt x="2463" y="3778"/>
                  </a:lnTo>
                  <a:lnTo>
                    <a:pt x="2435" y="3771"/>
                  </a:lnTo>
                  <a:lnTo>
                    <a:pt x="2435" y="3743"/>
                  </a:lnTo>
                  <a:lnTo>
                    <a:pt x="2414" y="3750"/>
                  </a:lnTo>
                  <a:lnTo>
                    <a:pt x="2400" y="3743"/>
                  </a:lnTo>
                  <a:lnTo>
                    <a:pt x="2379" y="3750"/>
                  </a:lnTo>
                  <a:lnTo>
                    <a:pt x="2358" y="3729"/>
                  </a:lnTo>
                  <a:lnTo>
                    <a:pt x="2296" y="3729"/>
                  </a:lnTo>
                  <a:lnTo>
                    <a:pt x="2254" y="3715"/>
                  </a:lnTo>
                  <a:lnTo>
                    <a:pt x="2219" y="3708"/>
                  </a:lnTo>
                  <a:lnTo>
                    <a:pt x="2156" y="3729"/>
                  </a:lnTo>
                  <a:lnTo>
                    <a:pt x="2024" y="3743"/>
                  </a:lnTo>
                  <a:lnTo>
                    <a:pt x="2004" y="3743"/>
                  </a:lnTo>
                  <a:lnTo>
                    <a:pt x="1941" y="3729"/>
                  </a:lnTo>
                  <a:lnTo>
                    <a:pt x="1899" y="3771"/>
                  </a:lnTo>
                  <a:lnTo>
                    <a:pt x="1857" y="3778"/>
                  </a:lnTo>
                  <a:lnTo>
                    <a:pt x="1843" y="3792"/>
                  </a:lnTo>
                  <a:lnTo>
                    <a:pt x="1843" y="3826"/>
                  </a:lnTo>
                  <a:lnTo>
                    <a:pt x="1823" y="3840"/>
                  </a:lnTo>
                  <a:lnTo>
                    <a:pt x="1704" y="3882"/>
                  </a:lnTo>
                  <a:lnTo>
                    <a:pt x="1663" y="3917"/>
                  </a:lnTo>
                  <a:lnTo>
                    <a:pt x="1600" y="3917"/>
                  </a:lnTo>
                  <a:lnTo>
                    <a:pt x="1593" y="3875"/>
                  </a:lnTo>
                  <a:lnTo>
                    <a:pt x="1531" y="3840"/>
                  </a:lnTo>
                  <a:lnTo>
                    <a:pt x="1496" y="3819"/>
                  </a:lnTo>
                  <a:lnTo>
                    <a:pt x="1398" y="3819"/>
                  </a:lnTo>
                  <a:lnTo>
                    <a:pt x="1384" y="3819"/>
                  </a:lnTo>
                  <a:lnTo>
                    <a:pt x="1329" y="3840"/>
                  </a:lnTo>
                  <a:lnTo>
                    <a:pt x="1329" y="3792"/>
                  </a:lnTo>
                  <a:lnTo>
                    <a:pt x="1336" y="3778"/>
                  </a:lnTo>
                  <a:lnTo>
                    <a:pt x="1308" y="3750"/>
                  </a:lnTo>
                  <a:lnTo>
                    <a:pt x="1266" y="3743"/>
                  </a:lnTo>
                  <a:lnTo>
                    <a:pt x="1169" y="3687"/>
                  </a:lnTo>
                  <a:lnTo>
                    <a:pt x="1120" y="3652"/>
                  </a:lnTo>
                  <a:lnTo>
                    <a:pt x="1092" y="3652"/>
                  </a:lnTo>
                  <a:lnTo>
                    <a:pt x="1057" y="3618"/>
                  </a:lnTo>
                  <a:lnTo>
                    <a:pt x="1071" y="3590"/>
                  </a:lnTo>
                  <a:lnTo>
                    <a:pt x="1071" y="3562"/>
                  </a:lnTo>
                  <a:lnTo>
                    <a:pt x="1037" y="3583"/>
                  </a:lnTo>
                  <a:lnTo>
                    <a:pt x="1009" y="3583"/>
                  </a:lnTo>
                  <a:lnTo>
                    <a:pt x="1002" y="3576"/>
                  </a:lnTo>
                  <a:lnTo>
                    <a:pt x="960" y="3555"/>
                  </a:lnTo>
                  <a:lnTo>
                    <a:pt x="918" y="3555"/>
                  </a:lnTo>
                  <a:lnTo>
                    <a:pt x="911" y="3548"/>
                  </a:lnTo>
                  <a:lnTo>
                    <a:pt x="925" y="3499"/>
                  </a:lnTo>
                  <a:lnTo>
                    <a:pt x="918" y="3479"/>
                  </a:lnTo>
                  <a:lnTo>
                    <a:pt x="960" y="3444"/>
                  </a:lnTo>
                  <a:lnTo>
                    <a:pt x="953" y="3444"/>
                  </a:lnTo>
                  <a:lnTo>
                    <a:pt x="863" y="3402"/>
                  </a:lnTo>
                  <a:lnTo>
                    <a:pt x="856" y="3416"/>
                  </a:lnTo>
                  <a:lnTo>
                    <a:pt x="842" y="3458"/>
                  </a:lnTo>
                  <a:lnTo>
                    <a:pt x="793" y="3430"/>
                  </a:lnTo>
                  <a:lnTo>
                    <a:pt x="786" y="3479"/>
                  </a:lnTo>
                  <a:lnTo>
                    <a:pt x="751" y="3465"/>
                  </a:lnTo>
                  <a:lnTo>
                    <a:pt x="710" y="3444"/>
                  </a:lnTo>
                  <a:lnTo>
                    <a:pt x="682" y="3416"/>
                  </a:lnTo>
                  <a:lnTo>
                    <a:pt x="696" y="3388"/>
                  </a:lnTo>
                  <a:lnTo>
                    <a:pt x="710" y="3353"/>
                  </a:lnTo>
                  <a:lnTo>
                    <a:pt x="689" y="3353"/>
                  </a:lnTo>
                  <a:lnTo>
                    <a:pt x="682" y="3346"/>
                  </a:lnTo>
                  <a:lnTo>
                    <a:pt x="647" y="3353"/>
                  </a:lnTo>
                  <a:lnTo>
                    <a:pt x="619" y="3346"/>
                  </a:lnTo>
                  <a:lnTo>
                    <a:pt x="626" y="3270"/>
                  </a:lnTo>
                  <a:lnTo>
                    <a:pt x="591" y="3249"/>
                  </a:lnTo>
                  <a:lnTo>
                    <a:pt x="543" y="3228"/>
                  </a:lnTo>
                  <a:lnTo>
                    <a:pt x="522" y="3214"/>
                  </a:lnTo>
                  <a:lnTo>
                    <a:pt x="522" y="3172"/>
                  </a:lnTo>
                  <a:lnTo>
                    <a:pt x="466" y="3166"/>
                  </a:lnTo>
                  <a:lnTo>
                    <a:pt x="459" y="3138"/>
                  </a:lnTo>
                  <a:lnTo>
                    <a:pt x="445" y="3138"/>
                  </a:lnTo>
                  <a:lnTo>
                    <a:pt x="424" y="3138"/>
                  </a:lnTo>
                  <a:lnTo>
                    <a:pt x="369" y="3124"/>
                  </a:lnTo>
                  <a:lnTo>
                    <a:pt x="362" y="3089"/>
                  </a:lnTo>
                  <a:lnTo>
                    <a:pt x="355" y="3082"/>
                  </a:lnTo>
                  <a:lnTo>
                    <a:pt x="264" y="2991"/>
                  </a:lnTo>
                  <a:lnTo>
                    <a:pt x="216" y="3040"/>
                  </a:lnTo>
                  <a:lnTo>
                    <a:pt x="195" y="3054"/>
                  </a:lnTo>
                  <a:lnTo>
                    <a:pt x="174" y="3040"/>
                  </a:lnTo>
                  <a:lnTo>
                    <a:pt x="188" y="2991"/>
                  </a:lnTo>
                  <a:lnTo>
                    <a:pt x="139" y="2991"/>
                  </a:lnTo>
                  <a:lnTo>
                    <a:pt x="153" y="2943"/>
                  </a:lnTo>
                  <a:lnTo>
                    <a:pt x="104" y="2936"/>
                  </a:lnTo>
                  <a:lnTo>
                    <a:pt x="104" y="2908"/>
                  </a:lnTo>
                  <a:lnTo>
                    <a:pt x="153" y="2873"/>
                  </a:lnTo>
                  <a:lnTo>
                    <a:pt x="132" y="2852"/>
                  </a:lnTo>
                  <a:lnTo>
                    <a:pt x="167" y="2804"/>
                  </a:lnTo>
                  <a:lnTo>
                    <a:pt x="160" y="2804"/>
                  </a:lnTo>
                  <a:lnTo>
                    <a:pt x="153" y="2769"/>
                  </a:lnTo>
                  <a:lnTo>
                    <a:pt x="77" y="2755"/>
                  </a:lnTo>
                  <a:lnTo>
                    <a:pt x="63" y="2769"/>
                  </a:lnTo>
                  <a:lnTo>
                    <a:pt x="42" y="2769"/>
                  </a:lnTo>
                  <a:lnTo>
                    <a:pt x="56" y="2713"/>
                  </a:lnTo>
                  <a:lnTo>
                    <a:pt x="7" y="2727"/>
                  </a:lnTo>
                  <a:lnTo>
                    <a:pt x="0" y="2706"/>
                  </a:lnTo>
                  <a:lnTo>
                    <a:pt x="35" y="2706"/>
                  </a:lnTo>
                  <a:lnTo>
                    <a:pt x="35" y="2630"/>
                  </a:lnTo>
                  <a:lnTo>
                    <a:pt x="28" y="2560"/>
                  </a:lnTo>
                  <a:lnTo>
                    <a:pt x="28" y="2526"/>
                  </a:lnTo>
                  <a:lnTo>
                    <a:pt x="21" y="2449"/>
                  </a:lnTo>
                  <a:lnTo>
                    <a:pt x="21" y="2414"/>
                  </a:lnTo>
                  <a:lnTo>
                    <a:pt x="7" y="2351"/>
                  </a:lnTo>
                  <a:lnTo>
                    <a:pt x="118" y="2233"/>
                  </a:lnTo>
                  <a:lnTo>
                    <a:pt x="188" y="2136"/>
                  </a:lnTo>
                  <a:lnTo>
                    <a:pt x="236" y="2053"/>
                  </a:lnTo>
                  <a:lnTo>
                    <a:pt x="313" y="1948"/>
                  </a:lnTo>
                  <a:lnTo>
                    <a:pt x="369" y="1858"/>
                  </a:lnTo>
                  <a:lnTo>
                    <a:pt x="445" y="1906"/>
                  </a:lnTo>
                  <a:lnTo>
                    <a:pt x="431" y="1913"/>
                  </a:lnTo>
                  <a:lnTo>
                    <a:pt x="424" y="1941"/>
                  </a:lnTo>
                  <a:lnTo>
                    <a:pt x="445" y="1976"/>
                  </a:lnTo>
                  <a:lnTo>
                    <a:pt x="403" y="2025"/>
                  </a:lnTo>
                  <a:lnTo>
                    <a:pt x="369" y="2108"/>
                  </a:lnTo>
                  <a:lnTo>
                    <a:pt x="424" y="2108"/>
                  </a:lnTo>
                  <a:lnTo>
                    <a:pt x="501" y="2143"/>
                  </a:lnTo>
                  <a:lnTo>
                    <a:pt x="487" y="2171"/>
                  </a:lnTo>
                  <a:lnTo>
                    <a:pt x="529" y="2205"/>
                  </a:lnTo>
                  <a:lnTo>
                    <a:pt x="557" y="2178"/>
                  </a:lnTo>
                  <a:lnTo>
                    <a:pt x="563" y="2178"/>
                  </a:lnTo>
                  <a:lnTo>
                    <a:pt x="584" y="2150"/>
                  </a:lnTo>
                  <a:lnTo>
                    <a:pt x="578" y="2185"/>
                  </a:lnTo>
                  <a:lnTo>
                    <a:pt x="626" y="2143"/>
                  </a:lnTo>
                  <a:lnTo>
                    <a:pt x="626" y="2136"/>
                  </a:lnTo>
                  <a:lnTo>
                    <a:pt x="654" y="2108"/>
                  </a:lnTo>
                  <a:lnTo>
                    <a:pt x="654" y="2136"/>
                  </a:lnTo>
                  <a:lnTo>
                    <a:pt x="696" y="2136"/>
                  </a:lnTo>
                  <a:lnTo>
                    <a:pt x="724" y="2108"/>
                  </a:lnTo>
                  <a:lnTo>
                    <a:pt x="786" y="2164"/>
                  </a:lnTo>
                  <a:lnTo>
                    <a:pt x="807" y="2164"/>
                  </a:lnTo>
                  <a:lnTo>
                    <a:pt x="828" y="2164"/>
                  </a:lnTo>
                  <a:lnTo>
                    <a:pt x="856" y="2150"/>
                  </a:lnTo>
                  <a:lnTo>
                    <a:pt x="863" y="2115"/>
                  </a:lnTo>
                  <a:lnTo>
                    <a:pt x="911" y="2080"/>
                  </a:lnTo>
                  <a:lnTo>
                    <a:pt x="918" y="1983"/>
                  </a:lnTo>
                  <a:lnTo>
                    <a:pt x="918" y="1955"/>
                  </a:lnTo>
                  <a:lnTo>
                    <a:pt x="960" y="1969"/>
                  </a:lnTo>
                  <a:lnTo>
                    <a:pt x="953" y="1941"/>
                  </a:lnTo>
                  <a:lnTo>
                    <a:pt x="946" y="1892"/>
                  </a:lnTo>
                  <a:lnTo>
                    <a:pt x="953" y="1878"/>
                  </a:lnTo>
                  <a:lnTo>
                    <a:pt x="988" y="1858"/>
                  </a:lnTo>
                  <a:lnTo>
                    <a:pt x="988" y="1823"/>
                  </a:lnTo>
                  <a:lnTo>
                    <a:pt x="1023" y="1788"/>
                  </a:lnTo>
                  <a:lnTo>
                    <a:pt x="1023" y="1760"/>
                  </a:lnTo>
                  <a:lnTo>
                    <a:pt x="1016" y="1753"/>
                  </a:lnTo>
                  <a:lnTo>
                    <a:pt x="1043" y="1739"/>
                  </a:lnTo>
                  <a:lnTo>
                    <a:pt x="1043" y="1711"/>
                  </a:lnTo>
                  <a:lnTo>
                    <a:pt x="1057" y="1677"/>
                  </a:lnTo>
                  <a:lnTo>
                    <a:pt x="1051" y="1663"/>
                  </a:lnTo>
                  <a:lnTo>
                    <a:pt x="1071" y="1677"/>
                  </a:lnTo>
                  <a:lnTo>
                    <a:pt x="1120" y="1663"/>
                  </a:lnTo>
                  <a:lnTo>
                    <a:pt x="1120" y="1628"/>
                  </a:lnTo>
                  <a:lnTo>
                    <a:pt x="1134" y="1649"/>
                  </a:lnTo>
                  <a:lnTo>
                    <a:pt x="1141" y="1642"/>
                  </a:lnTo>
                  <a:lnTo>
                    <a:pt x="1169" y="1677"/>
                  </a:lnTo>
                  <a:lnTo>
                    <a:pt x="1190" y="1684"/>
                  </a:lnTo>
                  <a:lnTo>
                    <a:pt x="1203" y="1684"/>
                  </a:lnTo>
                  <a:lnTo>
                    <a:pt x="1203" y="1656"/>
                  </a:lnTo>
                  <a:lnTo>
                    <a:pt x="1218" y="1649"/>
                  </a:lnTo>
                  <a:lnTo>
                    <a:pt x="1218" y="1614"/>
                  </a:lnTo>
                  <a:lnTo>
                    <a:pt x="1266" y="1607"/>
                  </a:lnTo>
                  <a:lnTo>
                    <a:pt x="1266" y="1593"/>
                  </a:lnTo>
                  <a:lnTo>
                    <a:pt x="1245" y="1524"/>
                  </a:lnTo>
                  <a:lnTo>
                    <a:pt x="1370" y="1531"/>
                  </a:lnTo>
                  <a:lnTo>
                    <a:pt x="1412" y="1489"/>
                  </a:lnTo>
                  <a:lnTo>
                    <a:pt x="1440" y="1475"/>
                  </a:lnTo>
                  <a:lnTo>
                    <a:pt x="1468" y="1461"/>
                  </a:lnTo>
                  <a:lnTo>
                    <a:pt x="1531" y="1461"/>
                  </a:lnTo>
                  <a:lnTo>
                    <a:pt x="1579" y="1475"/>
                  </a:lnTo>
                  <a:lnTo>
                    <a:pt x="1593" y="1559"/>
                  </a:lnTo>
                  <a:lnTo>
                    <a:pt x="1663" y="1559"/>
                  </a:lnTo>
                  <a:lnTo>
                    <a:pt x="1663" y="1579"/>
                  </a:lnTo>
                  <a:lnTo>
                    <a:pt x="1760" y="1559"/>
                  </a:lnTo>
                  <a:lnTo>
                    <a:pt x="1746" y="1524"/>
                  </a:lnTo>
                  <a:lnTo>
                    <a:pt x="1760" y="1517"/>
                  </a:lnTo>
                  <a:lnTo>
                    <a:pt x="1732" y="1454"/>
                  </a:lnTo>
                  <a:lnTo>
                    <a:pt x="1746" y="1426"/>
                  </a:lnTo>
                  <a:lnTo>
                    <a:pt x="1725" y="1413"/>
                  </a:lnTo>
                  <a:lnTo>
                    <a:pt x="1767" y="1392"/>
                  </a:lnTo>
                  <a:lnTo>
                    <a:pt x="1795" y="1392"/>
                  </a:lnTo>
                  <a:lnTo>
                    <a:pt x="1774" y="1357"/>
                  </a:lnTo>
                  <a:lnTo>
                    <a:pt x="1746" y="1294"/>
                  </a:lnTo>
                  <a:lnTo>
                    <a:pt x="1774" y="1287"/>
                  </a:lnTo>
                  <a:lnTo>
                    <a:pt x="1843" y="1259"/>
                  </a:lnTo>
                  <a:lnTo>
                    <a:pt x="1864" y="1259"/>
                  </a:lnTo>
                  <a:lnTo>
                    <a:pt x="1885" y="1287"/>
                  </a:lnTo>
                  <a:lnTo>
                    <a:pt x="1899" y="1259"/>
                  </a:lnTo>
                  <a:lnTo>
                    <a:pt x="1969" y="1259"/>
                  </a:lnTo>
                  <a:lnTo>
                    <a:pt x="1990" y="1252"/>
                  </a:lnTo>
                  <a:lnTo>
                    <a:pt x="2017" y="1252"/>
                  </a:lnTo>
                  <a:lnTo>
                    <a:pt x="2094" y="1225"/>
                  </a:lnTo>
                  <a:lnTo>
                    <a:pt x="2122" y="1197"/>
                  </a:lnTo>
                  <a:lnTo>
                    <a:pt x="2115" y="1190"/>
                  </a:lnTo>
                  <a:lnTo>
                    <a:pt x="2136" y="1155"/>
                  </a:lnTo>
                  <a:lnTo>
                    <a:pt x="2156" y="1113"/>
                  </a:lnTo>
                  <a:lnTo>
                    <a:pt x="2191" y="1120"/>
                  </a:lnTo>
                  <a:lnTo>
                    <a:pt x="2205" y="1065"/>
                  </a:lnTo>
                  <a:lnTo>
                    <a:pt x="2184" y="1058"/>
                  </a:lnTo>
                  <a:lnTo>
                    <a:pt x="2129" y="1002"/>
                  </a:lnTo>
                  <a:lnTo>
                    <a:pt x="2156" y="939"/>
                  </a:lnTo>
                  <a:lnTo>
                    <a:pt x="2136" y="939"/>
                  </a:lnTo>
                  <a:lnTo>
                    <a:pt x="2101" y="939"/>
                  </a:lnTo>
                  <a:lnTo>
                    <a:pt x="2087" y="884"/>
                  </a:lnTo>
                  <a:lnTo>
                    <a:pt x="2052" y="898"/>
                  </a:lnTo>
                  <a:lnTo>
                    <a:pt x="2004" y="898"/>
                  </a:lnTo>
                  <a:lnTo>
                    <a:pt x="1997" y="870"/>
                  </a:lnTo>
                  <a:lnTo>
                    <a:pt x="2017" y="821"/>
                  </a:lnTo>
                  <a:lnTo>
                    <a:pt x="1997" y="793"/>
                  </a:lnTo>
                  <a:lnTo>
                    <a:pt x="1941" y="745"/>
                  </a:lnTo>
                  <a:lnTo>
                    <a:pt x="1899" y="703"/>
                  </a:lnTo>
                  <a:lnTo>
                    <a:pt x="1941" y="689"/>
                  </a:lnTo>
                  <a:lnTo>
                    <a:pt x="1969" y="668"/>
                  </a:lnTo>
                  <a:lnTo>
                    <a:pt x="1976" y="661"/>
                  </a:lnTo>
                  <a:lnTo>
                    <a:pt x="1997" y="675"/>
                  </a:lnTo>
                  <a:lnTo>
                    <a:pt x="2017" y="592"/>
                  </a:lnTo>
                  <a:lnTo>
                    <a:pt x="2004" y="578"/>
                  </a:lnTo>
                  <a:lnTo>
                    <a:pt x="2024" y="543"/>
                  </a:lnTo>
                  <a:lnTo>
                    <a:pt x="2066" y="515"/>
                  </a:lnTo>
                  <a:lnTo>
                    <a:pt x="2087" y="480"/>
                  </a:lnTo>
                  <a:lnTo>
                    <a:pt x="2031" y="459"/>
                  </a:lnTo>
                  <a:lnTo>
                    <a:pt x="1962" y="446"/>
                  </a:lnTo>
                  <a:lnTo>
                    <a:pt x="1969" y="397"/>
                  </a:lnTo>
                  <a:lnTo>
                    <a:pt x="1990" y="376"/>
                  </a:lnTo>
                  <a:lnTo>
                    <a:pt x="2136" y="327"/>
                  </a:lnTo>
                  <a:lnTo>
                    <a:pt x="2184" y="327"/>
                  </a:lnTo>
                  <a:lnTo>
                    <a:pt x="2205" y="300"/>
                  </a:lnTo>
                  <a:lnTo>
                    <a:pt x="2254" y="300"/>
                  </a:lnTo>
                  <a:lnTo>
                    <a:pt x="2261" y="327"/>
                  </a:lnTo>
                  <a:lnTo>
                    <a:pt x="2296" y="285"/>
                  </a:lnTo>
                  <a:lnTo>
                    <a:pt x="2351" y="181"/>
                  </a:lnTo>
                  <a:lnTo>
                    <a:pt x="2351" y="153"/>
                  </a:lnTo>
                  <a:lnTo>
                    <a:pt x="2379" y="105"/>
                  </a:lnTo>
                  <a:lnTo>
                    <a:pt x="2393" y="84"/>
                  </a:lnTo>
                  <a:lnTo>
                    <a:pt x="2386" y="42"/>
                  </a:lnTo>
                  <a:lnTo>
                    <a:pt x="2386" y="14"/>
                  </a:lnTo>
                  <a:lnTo>
                    <a:pt x="2498" y="98"/>
                  </a:lnTo>
                  <a:lnTo>
                    <a:pt x="2511" y="105"/>
                  </a:lnTo>
                  <a:lnTo>
                    <a:pt x="2553" y="105"/>
                  </a:lnTo>
                  <a:lnTo>
                    <a:pt x="2581" y="133"/>
                  </a:lnTo>
                  <a:lnTo>
                    <a:pt x="2595" y="153"/>
                  </a:lnTo>
                  <a:lnTo>
                    <a:pt x="2588" y="167"/>
                  </a:lnTo>
                  <a:lnTo>
                    <a:pt x="2588" y="195"/>
                  </a:lnTo>
                  <a:lnTo>
                    <a:pt x="2644" y="146"/>
                  </a:lnTo>
                  <a:lnTo>
                    <a:pt x="2664" y="139"/>
                  </a:lnTo>
                  <a:lnTo>
                    <a:pt x="2685" y="119"/>
                  </a:lnTo>
                  <a:lnTo>
                    <a:pt x="2762" y="133"/>
                  </a:lnTo>
                  <a:lnTo>
                    <a:pt x="2790" y="112"/>
                  </a:lnTo>
                  <a:lnTo>
                    <a:pt x="2838" y="112"/>
                  </a:lnTo>
                  <a:lnTo>
                    <a:pt x="2873" y="133"/>
                  </a:lnTo>
                  <a:lnTo>
                    <a:pt x="2915" y="112"/>
                  </a:lnTo>
                  <a:lnTo>
                    <a:pt x="2894" y="77"/>
                  </a:lnTo>
                  <a:lnTo>
                    <a:pt x="2950" y="70"/>
                  </a:lnTo>
                  <a:lnTo>
                    <a:pt x="3012" y="14"/>
                  </a:lnTo>
                  <a:lnTo>
                    <a:pt x="3068" y="0"/>
                  </a:lnTo>
                  <a:lnTo>
                    <a:pt x="3144" y="14"/>
                  </a:lnTo>
                  <a:lnTo>
                    <a:pt x="3172" y="42"/>
                  </a:lnTo>
                  <a:lnTo>
                    <a:pt x="3214" y="56"/>
                  </a:lnTo>
                  <a:lnTo>
                    <a:pt x="3220" y="49"/>
                  </a:lnTo>
                  <a:lnTo>
                    <a:pt x="3310" y="49"/>
                  </a:lnTo>
                  <a:lnTo>
                    <a:pt x="3345" y="56"/>
                  </a:lnTo>
                  <a:lnTo>
                    <a:pt x="3366" y="49"/>
                  </a:lnTo>
                  <a:lnTo>
                    <a:pt x="3450" y="70"/>
                  </a:lnTo>
                  <a:lnTo>
                    <a:pt x="3477" y="98"/>
                  </a:lnTo>
                  <a:lnTo>
                    <a:pt x="3470" y="112"/>
                  </a:lnTo>
                  <a:lnTo>
                    <a:pt x="3477" y="167"/>
                  </a:lnTo>
                  <a:lnTo>
                    <a:pt x="3498" y="202"/>
                  </a:lnTo>
                  <a:lnTo>
                    <a:pt x="3477" y="272"/>
                  </a:lnTo>
                  <a:lnTo>
                    <a:pt x="3505" y="300"/>
                  </a:lnTo>
                  <a:lnTo>
                    <a:pt x="3477" y="306"/>
                  </a:lnTo>
                  <a:lnTo>
                    <a:pt x="3450" y="300"/>
                  </a:lnTo>
                  <a:lnTo>
                    <a:pt x="3394" y="334"/>
                  </a:lnTo>
                  <a:lnTo>
                    <a:pt x="3310" y="369"/>
                  </a:lnTo>
                  <a:lnTo>
                    <a:pt x="3303" y="397"/>
                  </a:lnTo>
                  <a:lnTo>
                    <a:pt x="3345" y="432"/>
                  </a:lnTo>
                  <a:lnTo>
                    <a:pt x="3359" y="473"/>
                  </a:lnTo>
                  <a:lnTo>
                    <a:pt x="3296" y="446"/>
                  </a:lnTo>
                  <a:lnTo>
                    <a:pt x="3269" y="473"/>
                  </a:lnTo>
                  <a:lnTo>
                    <a:pt x="3214" y="446"/>
                  </a:lnTo>
                  <a:lnTo>
                    <a:pt x="3172" y="480"/>
                  </a:lnTo>
                  <a:lnTo>
                    <a:pt x="3151" y="473"/>
                  </a:lnTo>
                  <a:lnTo>
                    <a:pt x="3144" y="494"/>
                  </a:lnTo>
                  <a:lnTo>
                    <a:pt x="3130" y="508"/>
                  </a:lnTo>
                  <a:lnTo>
                    <a:pt x="3089" y="557"/>
                  </a:lnTo>
                  <a:lnTo>
                    <a:pt x="3089" y="578"/>
                  </a:lnTo>
                  <a:lnTo>
                    <a:pt x="3054" y="626"/>
                  </a:lnTo>
                  <a:lnTo>
                    <a:pt x="3033" y="633"/>
                  </a:lnTo>
                  <a:lnTo>
                    <a:pt x="3040" y="675"/>
                  </a:lnTo>
                  <a:lnTo>
                    <a:pt x="3019" y="668"/>
                  </a:lnTo>
                  <a:lnTo>
                    <a:pt x="3019" y="696"/>
                  </a:lnTo>
                  <a:lnTo>
                    <a:pt x="2957" y="710"/>
                  </a:lnTo>
                  <a:lnTo>
                    <a:pt x="2957" y="765"/>
                  </a:lnTo>
                  <a:lnTo>
                    <a:pt x="2943" y="765"/>
                  </a:lnTo>
                  <a:lnTo>
                    <a:pt x="2894" y="765"/>
                  </a:lnTo>
                  <a:lnTo>
                    <a:pt x="2887" y="773"/>
                  </a:lnTo>
                  <a:lnTo>
                    <a:pt x="2859" y="786"/>
                  </a:lnTo>
                  <a:lnTo>
                    <a:pt x="2852" y="842"/>
                  </a:lnTo>
                  <a:lnTo>
                    <a:pt x="2845" y="856"/>
                  </a:lnTo>
                  <a:lnTo>
                    <a:pt x="2824" y="863"/>
                  </a:lnTo>
                  <a:lnTo>
                    <a:pt x="2804" y="905"/>
                  </a:lnTo>
                  <a:lnTo>
                    <a:pt x="2838" y="967"/>
                  </a:lnTo>
                  <a:lnTo>
                    <a:pt x="2887" y="1002"/>
                  </a:lnTo>
                  <a:lnTo>
                    <a:pt x="2915" y="995"/>
                  </a:lnTo>
                  <a:lnTo>
                    <a:pt x="2936" y="995"/>
                  </a:lnTo>
                  <a:lnTo>
                    <a:pt x="2943" y="995"/>
                  </a:lnTo>
                  <a:lnTo>
                    <a:pt x="2936" y="1030"/>
                  </a:lnTo>
                  <a:lnTo>
                    <a:pt x="3012" y="1037"/>
                  </a:lnTo>
                  <a:lnTo>
                    <a:pt x="3019" y="1113"/>
                  </a:lnTo>
                  <a:lnTo>
                    <a:pt x="3089" y="1169"/>
                  </a:lnTo>
                  <a:lnTo>
                    <a:pt x="3089" y="1197"/>
                  </a:lnTo>
                  <a:lnTo>
                    <a:pt x="3089" y="1204"/>
                  </a:lnTo>
                  <a:lnTo>
                    <a:pt x="3082" y="1246"/>
                  </a:lnTo>
                  <a:lnTo>
                    <a:pt x="3075" y="1252"/>
                  </a:lnTo>
                  <a:lnTo>
                    <a:pt x="3019" y="1294"/>
                  </a:lnTo>
                  <a:lnTo>
                    <a:pt x="3012" y="1301"/>
                  </a:lnTo>
                  <a:lnTo>
                    <a:pt x="2950" y="1357"/>
                  </a:lnTo>
                  <a:lnTo>
                    <a:pt x="2950" y="1364"/>
                  </a:lnTo>
                  <a:lnTo>
                    <a:pt x="2936" y="1399"/>
                  </a:lnTo>
                  <a:lnTo>
                    <a:pt x="2936" y="1413"/>
                  </a:lnTo>
                  <a:lnTo>
                    <a:pt x="2957" y="1447"/>
                  </a:lnTo>
                  <a:lnTo>
                    <a:pt x="2977" y="1524"/>
                  </a:lnTo>
                  <a:lnTo>
                    <a:pt x="2977" y="1607"/>
                  </a:lnTo>
                  <a:lnTo>
                    <a:pt x="3033" y="1614"/>
                  </a:lnTo>
                  <a:lnTo>
                    <a:pt x="3040" y="1628"/>
                  </a:lnTo>
                  <a:lnTo>
                    <a:pt x="3075" y="1656"/>
                  </a:lnTo>
                  <a:lnTo>
                    <a:pt x="3110" y="1663"/>
                  </a:lnTo>
                  <a:lnTo>
                    <a:pt x="3130" y="1705"/>
                  </a:lnTo>
                  <a:lnTo>
                    <a:pt x="3138" y="1705"/>
                  </a:lnTo>
                  <a:lnTo>
                    <a:pt x="3117" y="1719"/>
                  </a:lnTo>
                  <a:lnTo>
                    <a:pt x="3144" y="1746"/>
                  </a:lnTo>
                  <a:lnTo>
                    <a:pt x="3151" y="1788"/>
                  </a:lnTo>
                  <a:lnTo>
                    <a:pt x="3179" y="1795"/>
                  </a:lnTo>
                </a:path>
              </a:pathLst>
            </a:custGeom>
            <a:grpFill/>
            <a:ln w="19050" cap="flat" cmpd="sng">
              <a:solidFill>
                <a:schemeClr val="bg1"/>
              </a:solidFill>
              <a:round/>
              <a:headEnd/>
              <a:tailEnd/>
            </a:ln>
            <a:effectLst/>
          </p:spPr>
          <p:txBody>
            <a:bodyPr wrap="none" anchor="ctr"/>
            <a:lstStyle/>
            <a:p>
              <a:endParaRPr lang="en-US" sz="900">
                <a:latin typeface="Source Sans Pro Light" charset="0"/>
              </a:endParaRPr>
            </a:p>
          </p:txBody>
        </p:sp>
        <p:sp>
          <p:nvSpPr>
            <p:cNvPr id="149" name="Freeform 108"/>
            <p:cNvSpPr>
              <a:spLocks noChangeArrowheads="1"/>
            </p:cNvSpPr>
            <p:nvPr/>
          </p:nvSpPr>
          <p:spPr bwMode="auto">
            <a:xfrm>
              <a:off x="15959089" y="2529788"/>
              <a:ext cx="1623750" cy="1458156"/>
            </a:xfrm>
            <a:custGeom>
              <a:avLst/>
              <a:gdLst>
                <a:gd name="T0" fmla="*/ 153 w 3459"/>
                <a:gd name="T1" fmla="*/ 1301 h 3103"/>
                <a:gd name="T2" fmla="*/ 98 w 3459"/>
                <a:gd name="T3" fmla="*/ 981 h 3103"/>
                <a:gd name="T4" fmla="*/ 56 w 3459"/>
                <a:gd name="T5" fmla="*/ 807 h 3103"/>
                <a:gd name="T6" fmla="*/ 63 w 3459"/>
                <a:gd name="T7" fmla="*/ 640 h 3103"/>
                <a:gd name="T8" fmla="*/ 279 w 3459"/>
                <a:gd name="T9" fmla="*/ 542 h 3103"/>
                <a:gd name="T10" fmla="*/ 550 w 3459"/>
                <a:gd name="T11" fmla="*/ 542 h 3103"/>
                <a:gd name="T12" fmla="*/ 661 w 3459"/>
                <a:gd name="T13" fmla="*/ 647 h 3103"/>
                <a:gd name="T14" fmla="*/ 1023 w 3459"/>
                <a:gd name="T15" fmla="*/ 703 h 3103"/>
                <a:gd name="T16" fmla="*/ 1134 w 3459"/>
                <a:gd name="T17" fmla="*/ 515 h 3103"/>
                <a:gd name="T18" fmla="*/ 1266 w 3459"/>
                <a:gd name="T19" fmla="*/ 341 h 3103"/>
                <a:gd name="T20" fmla="*/ 1413 w 3459"/>
                <a:gd name="T21" fmla="*/ 257 h 3103"/>
                <a:gd name="T22" fmla="*/ 1621 w 3459"/>
                <a:gd name="T23" fmla="*/ 223 h 3103"/>
                <a:gd name="T24" fmla="*/ 1788 w 3459"/>
                <a:gd name="T25" fmla="*/ 209 h 3103"/>
                <a:gd name="T26" fmla="*/ 2053 w 3459"/>
                <a:gd name="T27" fmla="*/ 174 h 3103"/>
                <a:gd name="T28" fmla="*/ 2282 w 3459"/>
                <a:gd name="T29" fmla="*/ 243 h 3103"/>
                <a:gd name="T30" fmla="*/ 2463 w 3459"/>
                <a:gd name="T31" fmla="*/ 174 h 3103"/>
                <a:gd name="T32" fmla="*/ 2755 w 3459"/>
                <a:gd name="T33" fmla="*/ 63 h 3103"/>
                <a:gd name="T34" fmla="*/ 2985 w 3459"/>
                <a:gd name="T35" fmla="*/ 0 h 3103"/>
                <a:gd name="T36" fmla="*/ 2922 w 3459"/>
                <a:gd name="T37" fmla="*/ 146 h 3103"/>
                <a:gd name="T38" fmla="*/ 2943 w 3459"/>
                <a:gd name="T39" fmla="*/ 341 h 3103"/>
                <a:gd name="T40" fmla="*/ 3103 w 3459"/>
                <a:gd name="T41" fmla="*/ 445 h 3103"/>
                <a:gd name="T42" fmla="*/ 3131 w 3459"/>
                <a:gd name="T43" fmla="*/ 654 h 3103"/>
                <a:gd name="T44" fmla="*/ 3409 w 3459"/>
                <a:gd name="T45" fmla="*/ 876 h 3103"/>
                <a:gd name="T46" fmla="*/ 3284 w 3459"/>
                <a:gd name="T47" fmla="*/ 974 h 3103"/>
                <a:gd name="T48" fmla="*/ 3152 w 3459"/>
                <a:gd name="T49" fmla="*/ 1030 h 3103"/>
                <a:gd name="T50" fmla="*/ 2978 w 3459"/>
                <a:gd name="T51" fmla="*/ 1064 h 3103"/>
                <a:gd name="T52" fmla="*/ 2888 w 3459"/>
                <a:gd name="T53" fmla="*/ 995 h 3103"/>
                <a:gd name="T54" fmla="*/ 2741 w 3459"/>
                <a:gd name="T55" fmla="*/ 1050 h 3103"/>
                <a:gd name="T56" fmla="*/ 2595 w 3459"/>
                <a:gd name="T57" fmla="*/ 1197 h 3103"/>
                <a:gd name="T58" fmla="*/ 2352 w 3459"/>
                <a:gd name="T59" fmla="*/ 1343 h 3103"/>
                <a:gd name="T60" fmla="*/ 2394 w 3459"/>
                <a:gd name="T61" fmla="*/ 1475 h 3103"/>
                <a:gd name="T62" fmla="*/ 2331 w 3459"/>
                <a:gd name="T63" fmla="*/ 1586 h 3103"/>
                <a:gd name="T64" fmla="*/ 2387 w 3459"/>
                <a:gd name="T65" fmla="*/ 1767 h 3103"/>
                <a:gd name="T66" fmla="*/ 2526 w 3459"/>
                <a:gd name="T67" fmla="*/ 1836 h 3103"/>
                <a:gd name="T68" fmla="*/ 2581 w 3459"/>
                <a:gd name="T69" fmla="*/ 2017 h 3103"/>
                <a:gd name="T70" fmla="*/ 2484 w 3459"/>
                <a:gd name="T71" fmla="*/ 2122 h 3103"/>
                <a:gd name="T72" fmla="*/ 2275 w 3459"/>
                <a:gd name="T73" fmla="*/ 2184 h 3103"/>
                <a:gd name="T74" fmla="*/ 2164 w 3459"/>
                <a:gd name="T75" fmla="*/ 2254 h 3103"/>
                <a:gd name="T76" fmla="*/ 2122 w 3459"/>
                <a:gd name="T77" fmla="*/ 2351 h 3103"/>
                <a:gd name="T78" fmla="*/ 2053 w 3459"/>
                <a:gd name="T79" fmla="*/ 2456 h 3103"/>
                <a:gd name="T80" fmla="*/ 1830 w 3459"/>
                <a:gd name="T81" fmla="*/ 2372 h 3103"/>
                <a:gd name="T82" fmla="*/ 1656 w 3459"/>
                <a:gd name="T83" fmla="*/ 2504 h 3103"/>
                <a:gd name="T84" fmla="*/ 1580 w 3459"/>
                <a:gd name="T85" fmla="*/ 2581 h 3103"/>
                <a:gd name="T86" fmla="*/ 1510 w 3459"/>
                <a:gd name="T87" fmla="*/ 2560 h 3103"/>
                <a:gd name="T88" fmla="*/ 1433 w 3459"/>
                <a:gd name="T89" fmla="*/ 2636 h 3103"/>
                <a:gd name="T90" fmla="*/ 1378 w 3459"/>
                <a:gd name="T91" fmla="*/ 2755 h 3103"/>
                <a:gd name="T92" fmla="*/ 1308 w 3459"/>
                <a:gd name="T93" fmla="*/ 2852 h 3103"/>
                <a:gd name="T94" fmla="*/ 1218 w 3459"/>
                <a:gd name="T95" fmla="*/ 3061 h 3103"/>
                <a:gd name="T96" fmla="*/ 1044 w 3459"/>
                <a:gd name="T97" fmla="*/ 3033 h 3103"/>
                <a:gd name="T98" fmla="*/ 974 w 3459"/>
                <a:gd name="T99" fmla="*/ 3047 h 3103"/>
                <a:gd name="T100" fmla="*/ 891 w 3459"/>
                <a:gd name="T101" fmla="*/ 3040 h 3103"/>
                <a:gd name="T102" fmla="*/ 814 w 3459"/>
                <a:gd name="T103" fmla="*/ 2838 h 3103"/>
                <a:gd name="T104" fmla="*/ 682 w 3459"/>
                <a:gd name="T105" fmla="*/ 2748 h 3103"/>
                <a:gd name="T106" fmla="*/ 522 w 3459"/>
                <a:gd name="T107" fmla="*/ 2741 h 3103"/>
                <a:gd name="T108" fmla="*/ 418 w 3459"/>
                <a:gd name="T109" fmla="*/ 2810 h 3103"/>
                <a:gd name="T110" fmla="*/ 237 w 3459"/>
                <a:gd name="T111" fmla="*/ 2810 h 3103"/>
                <a:gd name="T112" fmla="*/ 181 w 3459"/>
                <a:gd name="T113" fmla="*/ 2636 h 3103"/>
                <a:gd name="T114" fmla="*/ 181 w 3459"/>
                <a:gd name="T115" fmla="*/ 2518 h 3103"/>
                <a:gd name="T116" fmla="*/ 167 w 3459"/>
                <a:gd name="T117" fmla="*/ 2323 h 3103"/>
                <a:gd name="T118" fmla="*/ 293 w 3459"/>
                <a:gd name="T119" fmla="*/ 2031 h 3103"/>
                <a:gd name="T120" fmla="*/ 320 w 3459"/>
                <a:gd name="T121" fmla="*/ 1802 h 3103"/>
                <a:gd name="T122" fmla="*/ 237 w 3459"/>
                <a:gd name="T123" fmla="*/ 1607 h 3103"/>
                <a:gd name="T124" fmla="*/ 411 w 3459"/>
                <a:gd name="T125" fmla="*/ 1495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9" h="3103">
                  <a:moveTo>
                    <a:pt x="397" y="1405"/>
                  </a:moveTo>
                  <a:lnTo>
                    <a:pt x="355" y="1363"/>
                  </a:lnTo>
                  <a:lnTo>
                    <a:pt x="286" y="1329"/>
                  </a:lnTo>
                  <a:lnTo>
                    <a:pt x="237" y="1301"/>
                  </a:lnTo>
                  <a:lnTo>
                    <a:pt x="153" y="1301"/>
                  </a:lnTo>
                  <a:lnTo>
                    <a:pt x="119" y="1266"/>
                  </a:lnTo>
                  <a:lnTo>
                    <a:pt x="105" y="1224"/>
                  </a:lnTo>
                  <a:lnTo>
                    <a:pt x="153" y="1176"/>
                  </a:lnTo>
                  <a:lnTo>
                    <a:pt x="181" y="1043"/>
                  </a:lnTo>
                  <a:lnTo>
                    <a:pt x="98" y="981"/>
                  </a:lnTo>
                  <a:lnTo>
                    <a:pt x="35" y="995"/>
                  </a:lnTo>
                  <a:lnTo>
                    <a:pt x="21" y="918"/>
                  </a:lnTo>
                  <a:lnTo>
                    <a:pt x="0" y="876"/>
                  </a:lnTo>
                  <a:lnTo>
                    <a:pt x="49" y="842"/>
                  </a:lnTo>
                  <a:lnTo>
                    <a:pt x="56" y="807"/>
                  </a:lnTo>
                  <a:lnTo>
                    <a:pt x="28" y="772"/>
                  </a:lnTo>
                  <a:lnTo>
                    <a:pt x="91" y="737"/>
                  </a:lnTo>
                  <a:lnTo>
                    <a:pt x="98" y="737"/>
                  </a:lnTo>
                  <a:lnTo>
                    <a:pt x="70" y="668"/>
                  </a:lnTo>
                  <a:lnTo>
                    <a:pt x="63" y="640"/>
                  </a:lnTo>
                  <a:lnTo>
                    <a:pt x="105" y="619"/>
                  </a:lnTo>
                  <a:lnTo>
                    <a:pt x="147" y="508"/>
                  </a:lnTo>
                  <a:lnTo>
                    <a:pt x="223" y="536"/>
                  </a:lnTo>
                  <a:lnTo>
                    <a:pt x="279" y="522"/>
                  </a:lnTo>
                  <a:lnTo>
                    <a:pt x="279" y="542"/>
                  </a:lnTo>
                  <a:lnTo>
                    <a:pt x="397" y="487"/>
                  </a:lnTo>
                  <a:lnTo>
                    <a:pt x="453" y="473"/>
                  </a:lnTo>
                  <a:lnTo>
                    <a:pt x="515" y="494"/>
                  </a:lnTo>
                  <a:lnTo>
                    <a:pt x="522" y="522"/>
                  </a:lnTo>
                  <a:lnTo>
                    <a:pt x="550" y="542"/>
                  </a:lnTo>
                  <a:lnTo>
                    <a:pt x="626" y="584"/>
                  </a:lnTo>
                  <a:lnTo>
                    <a:pt x="564" y="640"/>
                  </a:lnTo>
                  <a:lnTo>
                    <a:pt x="564" y="654"/>
                  </a:lnTo>
                  <a:lnTo>
                    <a:pt x="640" y="654"/>
                  </a:lnTo>
                  <a:lnTo>
                    <a:pt x="661" y="647"/>
                  </a:lnTo>
                  <a:lnTo>
                    <a:pt x="724" y="689"/>
                  </a:lnTo>
                  <a:lnTo>
                    <a:pt x="752" y="682"/>
                  </a:lnTo>
                  <a:lnTo>
                    <a:pt x="835" y="716"/>
                  </a:lnTo>
                  <a:lnTo>
                    <a:pt x="912" y="689"/>
                  </a:lnTo>
                  <a:lnTo>
                    <a:pt x="1023" y="703"/>
                  </a:lnTo>
                  <a:lnTo>
                    <a:pt x="1037" y="703"/>
                  </a:lnTo>
                  <a:lnTo>
                    <a:pt x="1051" y="709"/>
                  </a:lnTo>
                  <a:lnTo>
                    <a:pt x="1100" y="619"/>
                  </a:lnTo>
                  <a:lnTo>
                    <a:pt x="1162" y="584"/>
                  </a:lnTo>
                  <a:lnTo>
                    <a:pt x="1134" y="515"/>
                  </a:lnTo>
                  <a:lnTo>
                    <a:pt x="1176" y="424"/>
                  </a:lnTo>
                  <a:lnTo>
                    <a:pt x="1183" y="382"/>
                  </a:lnTo>
                  <a:lnTo>
                    <a:pt x="1197" y="355"/>
                  </a:lnTo>
                  <a:lnTo>
                    <a:pt x="1218" y="348"/>
                  </a:lnTo>
                  <a:lnTo>
                    <a:pt x="1266" y="341"/>
                  </a:lnTo>
                  <a:lnTo>
                    <a:pt x="1294" y="313"/>
                  </a:lnTo>
                  <a:lnTo>
                    <a:pt x="1294" y="264"/>
                  </a:lnTo>
                  <a:lnTo>
                    <a:pt x="1350" y="257"/>
                  </a:lnTo>
                  <a:lnTo>
                    <a:pt x="1371" y="264"/>
                  </a:lnTo>
                  <a:lnTo>
                    <a:pt x="1413" y="257"/>
                  </a:lnTo>
                  <a:lnTo>
                    <a:pt x="1496" y="223"/>
                  </a:lnTo>
                  <a:lnTo>
                    <a:pt x="1531" y="223"/>
                  </a:lnTo>
                  <a:lnTo>
                    <a:pt x="1559" y="215"/>
                  </a:lnTo>
                  <a:lnTo>
                    <a:pt x="1580" y="215"/>
                  </a:lnTo>
                  <a:lnTo>
                    <a:pt x="1621" y="223"/>
                  </a:lnTo>
                  <a:lnTo>
                    <a:pt x="1656" y="257"/>
                  </a:lnTo>
                  <a:lnTo>
                    <a:pt x="1705" y="264"/>
                  </a:lnTo>
                  <a:lnTo>
                    <a:pt x="1754" y="243"/>
                  </a:lnTo>
                  <a:lnTo>
                    <a:pt x="1767" y="215"/>
                  </a:lnTo>
                  <a:lnTo>
                    <a:pt x="1788" y="209"/>
                  </a:lnTo>
                  <a:lnTo>
                    <a:pt x="1809" y="174"/>
                  </a:lnTo>
                  <a:lnTo>
                    <a:pt x="1872" y="195"/>
                  </a:lnTo>
                  <a:lnTo>
                    <a:pt x="1900" y="230"/>
                  </a:lnTo>
                  <a:lnTo>
                    <a:pt x="1983" y="188"/>
                  </a:lnTo>
                  <a:lnTo>
                    <a:pt x="2053" y="174"/>
                  </a:lnTo>
                  <a:lnTo>
                    <a:pt x="2115" y="215"/>
                  </a:lnTo>
                  <a:lnTo>
                    <a:pt x="2199" y="223"/>
                  </a:lnTo>
                  <a:lnTo>
                    <a:pt x="2227" y="257"/>
                  </a:lnTo>
                  <a:lnTo>
                    <a:pt x="2247" y="264"/>
                  </a:lnTo>
                  <a:lnTo>
                    <a:pt x="2282" y="243"/>
                  </a:lnTo>
                  <a:lnTo>
                    <a:pt x="2317" y="215"/>
                  </a:lnTo>
                  <a:lnTo>
                    <a:pt x="2352" y="215"/>
                  </a:lnTo>
                  <a:lnTo>
                    <a:pt x="2428" y="188"/>
                  </a:lnTo>
                  <a:lnTo>
                    <a:pt x="2449" y="160"/>
                  </a:lnTo>
                  <a:lnTo>
                    <a:pt x="2463" y="174"/>
                  </a:lnTo>
                  <a:lnTo>
                    <a:pt x="2561" y="111"/>
                  </a:lnTo>
                  <a:lnTo>
                    <a:pt x="2616" y="97"/>
                  </a:lnTo>
                  <a:lnTo>
                    <a:pt x="2672" y="90"/>
                  </a:lnTo>
                  <a:lnTo>
                    <a:pt x="2713" y="83"/>
                  </a:lnTo>
                  <a:lnTo>
                    <a:pt x="2755" y="63"/>
                  </a:lnTo>
                  <a:lnTo>
                    <a:pt x="2769" y="63"/>
                  </a:lnTo>
                  <a:lnTo>
                    <a:pt x="2790" y="63"/>
                  </a:lnTo>
                  <a:lnTo>
                    <a:pt x="2825" y="28"/>
                  </a:lnTo>
                  <a:lnTo>
                    <a:pt x="2874" y="28"/>
                  </a:lnTo>
                  <a:lnTo>
                    <a:pt x="2985" y="0"/>
                  </a:lnTo>
                  <a:lnTo>
                    <a:pt x="3040" y="21"/>
                  </a:lnTo>
                  <a:lnTo>
                    <a:pt x="3054" y="49"/>
                  </a:lnTo>
                  <a:lnTo>
                    <a:pt x="3013" y="76"/>
                  </a:lnTo>
                  <a:lnTo>
                    <a:pt x="3006" y="132"/>
                  </a:lnTo>
                  <a:lnTo>
                    <a:pt x="2922" y="146"/>
                  </a:lnTo>
                  <a:lnTo>
                    <a:pt x="2874" y="160"/>
                  </a:lnTo>
                  <a:lnTo>
                    <a:pt x="2867" y="181"/>
                  </a:lnTo>
                  <a:lnTo>
                    <a:pt x="2888" y="243"/>
                  </a:lnTo>
                  <a:lnTo>
                    <a:pt x="2888" y="292"/>
                  </a:lnTo>
                  <a:lnTo>
                    <a:pt x="2943" y="341"/>
                  </a:lnTo>
                  <a:lnTo>
                    <a:pt x="2908" y="382"/>
                  </a:lnTo>
                  <a:lnTo>
                    <a:pt x="2985" y="417"/>
                  </a:lnTo>
                  <a:lnTo>
                    <a:pt x="3020" y="480"/>
                  </a:lnTo>
                  <a:lnTo>
                    <a:pt x="3054" y="445"/>
                  </a:lnTo>
                  <a:lnTo>
                    <a:pt x="3103" y="445"/>
                  </a:lnTo>
                  <a:lnTo>
                    <a:pt x="3138" y="508"/>
                  </a:lnTo>
                  <a:lnTo>
                    <a:pt x="3166" y="542"/>
                  </a:lnTo>
                  <a:lnTo>
                    <a:pt x="3145" y="584"/>
                  </a:lnTo>
                  <a:lnTo>
                    <a:pt x="3138" y="619"/>
                  </a:lnTo>
                  <a:lnTo>
                    <a:pt x="3131" y="654"/>
                  </a:lnTo>
                  <a:lnTo>
                    <a:pt x="3145" y="675"/>
                  </a:lnTo>
                  <a:lnTo>
                    <a:pt x="3207" y="675"/>
                  </a:lnTo>
                  <a:lnTo>
                    <a:pt x="3249" y="703"/>
                  </a:lnTo>
                  <a:lnTo>
                    <a:pt x="3298" y="814"/>
                  </a:lnTo>
                  <a:lnTo>
                    <a:pt x="3409" y="876"/>
                  </a:lnTo>
                  <a:lnTo>
                    <a:pt x="3444" y="883"/>
                  </a:lnTo>
                  <a:lnTo>
                    <a:pt x="3458" y="897"/>
                  </a:lnTo>
                  <a:lnTo>
                    <a:pt x="3402" y="911"/>
                  </a:lnTo>
                  <a:lnTo>
                    <a:pt x="3340" y="967"/>
                  </a:lnTo>
                  <a:lnTo>
                    <a:pt x="3284" y="974"/>
                  </a:lnTo>
                  <a:lnTo>
                    <a:pt x="3305" y="1009"/>
                  </a:lnTo>
                  <a:lnTo>
                    <a:pt x="3263" y="1030"/>
                  </a:lnTo>
                  <a:lnTo>
                    <a:pt x="3228" y="1009"/>
                  </a:lnTo>
                  <a:lnTo>
                    <a:pt x="3180" y="1009"/>
                  </a:lnTo>
                  <a:lnTo>
                    <a:pt x="3152" y="1030"/>
                  </a:lnTo>
                  <a:lnTo>
                    <a:pt x="3075" y="1016"/>
                  </a:lnTo>
                  <a:lnTo>
                    <a:pt x="3054" y="1036"/>
                  </a:lnTo>
                  <a:lnTo>
                    <a:pt x="3034" y="1043"/>
                  </a:lnTo>
                  <a:lnTo>
                    <a:pt x="2978" y="1092"/>
                  </a:lnTo>
                  <a:lnTo>
                    <a:pt x="2978" y="1064"/>
                  </a:lnTo>
                  <a:lnTo>
                    <a:pt x="2985" y="1050"/>
                  </a:lnTo>
                  <a:lnTo>
                    <a:pt x="2971" y="1030"/>
                  </a:lnTo>
                  <a:lnTo>
                    <a:pt x="2943" y="1002"/>
                  </a:lnTo>
                  <a:lnTo>
                    <a:pt x="2901" y="1002"/>
                  </a:lnTo>
                  <a:lnTo>
                    <a:pt x="2888" y="995"/>
                  </a:lnTo>
                  <a:lnTo>
                    <a:pt x="2776" y="911"/>
                  </a:lnTo>
                  <a:lnTo>
                    <a:pt x="2776" y="939"/>
                  </a:lnTo>
                  <a:lnTo>
                    <a:pt x="2783" y="981"/>
                  </a:lnTo>
                  <a:lnTo>
                    <a:pt x="2769" y="1002"/>
                  </a:lnTo>
                  <a:lnTo>
                    <a:pt x="2741" y="1050"/>
                  </a:lnTo>
                  <a:lnTo>
                    <a:pt x="2741" y="1078"/>
                  </a:lnTo>
                  <a:lnTo>
                    <a:pt x="2686" y="1182"/>
                  </a:lnTo>
                  <a:lnTo>
                    <a:pt x="2651" y="1224"/>
                  </a:lnTo>
                  <a:lnTo>
                    <a:pt x="2644" y="1197"/>
                  </a:lnTo>
                  <a:lnTo>
                    <a:pt x="2595" y="1197"/>
                  </a:lnTo>
                  <a:lnTo>
                    <a:pt x="2574" y="1224"/>
                  </a:lnTo>
                  <a:lnTo>
                    <a:pt x="2526" y="1224"/>
                  </a:lnTo>
                  <a:lnTo>
                    <a:pt x="2380" y="1273"/>
                  </a:lnTo>
                  <a:lnTo>
                    <a:pt x="2359" y="1294"/>
                  </a:lnTo>
                  <a:lnTo>
                    <a:pt x="2352" y="1343"/>
                  </a:lnTo>
                  <a:lnTo>
                    <a:pt x="2421" y="1356"/>
                  </a:lnTo>
                  <a:lnTo>
                    <a:pt x="2477" y="1377"/>
                  </a:lnTo>
                  <a:lnTo>
                    <a:pt x="2456" y="1412"/>
                  </a:lnTo>
                  <a:lnTo>
                    <a:pt x="2414" y="1440"/>
                  </a:lnTo>
                  <a:lnTo>
                    <a:pt x="2394" y="1475"/>
                  </a:lnTo>
                  <a:lnTo>
                    <a:pt x="2407" y="1489"/>
                  </a:lnTo>
                  <a:lnTo>
                    <a:pt x="2387" y="1572"/>
                  </a:lnTo>
                  <a:lnTo>
                    <a:pt x="2366" y="1558"/>
                  </a:lnTo>
                  <a:lnTo>
                    <a:pt x="2359" y="1565"/>
                  </a:lnTo>
                  <a:lnTo>
                    <a:pt x="2331" y="1586"/>
                  </a:lnTo>
                  <a:lnTo>
                    <a:pt x="2289" y="1600"/>
                  </a:lnTo>
                  <a:lnTo>
                    <a:pt x="2331" y="1642"/>
                  </a:lnTo>
                  <a:lnTo>
                    <a:pt x="2387" y="1690"/>
                  </a:lnTo>
                  <a:lnTo>
                    <a:pt x="2407" y="1718"/>
                  </a:lnTo>
                  <a:lnTo>
                    <a:pt x="2387" y="1767"/>
                  </a:lnTo>
                  <a:lnTo>
                    <a:pt x="2394" y="1795"/>
                  </a:lnTo>
                  <a:lnTo>
                    <a:pt x="2442" y="1795"/>
                  </a:lnTo>
                  <a:lnTo>
                    <a:pt x="2477" y="1781"/>
                  </a:lnTo>
                  <a:lnTo>
                    <a:pt x="2491" y="1836"/>
                  </a:lnTo>
                  <a:lnTo>
                    <a:pt x="2526" y="1836"/>
                  </a:lnTo>
                  <a:lnTo>
                    <a:pt x="2546" y="1836"/>
                  </a:lnTo>
                  <a:lnTo>
                    <a:pt x="2519" y="1899"/>
                  </a:lnTo>
                  <a:lnTo>
                    <a:pt x="2574" y="1955"/>
                  </a:lnTo>
                  <a:lnTo>
                    <a:pt x="2595" y="1962"/>
                  </a:lnTo>
                  <a:lnTo>
                    <a:pt x="2581" y="2017"/>
                  </a:lnTo>
                  <a:lnTo>
                    <a:pt x="2546" y="2010"/>
                  </a:lnTo>
                  <a:lnTo>
                    <a:pt x="2526" y="2052"/>
                  </a:lnTo>
                  <a:lnTo>
                    <a:pt x="2505" y="2087"/>
                  </a:lnTo>
                  <a:lnTo>
                    <a:pt x="2512" y="2094"/>
                  </a:lnTo>
                  <a:lnTo>
                    <a:pt x="2484" y="2122"/>
                  </a:lnTo>
                  <a:lnTo>
                    <a:pt x="2407" y="2149"/>
                  </a:lnTo>
                  <a:lnTo>
                    <a:pt x="2380" y="2149"/>
                  </a:lnTo>
                  <a:lnTo>
                    <a:pt x="2359" y="2156"/>
                  </a:lnTo>
                  <a:lnTo>
                    <a:pt x="2289" y="2156"/>
                  </a:lnTo>
                  <a:lnTo>
                    <a:pt x="2275" y="2184"/>
                  </a:lnTo>
                  <a:lnTo>
                    <a:pt x="2254" y="2156"/>
                  </a:lnTo>
                  <a:lnTo>
                    <a:pt x="2233" y="2156"/>
                  </a:lnTo>
                  <a:lnTo>
                    <a:pt x="2164" y="2184"/>
                  </a:lnTo>
                  <a:lnTo>
                    <a:pt x="2136" y="2191"/>
                  </a:lnTo>
                  <a:lnTo>
                    <a:pt x="2164" y="2254"/>
                  </a:lnTo>
                  <a:lnTo>
                    <a:pt x="2185" y="2289"/>
                  </a:lnTo>
                  <a:lnTo>
                    <a:pt x="2157" y="2289"/>
                  </a:lnTo>
                  <a:lnTo>
                    <a:pt x="2115" y="2310"/>
                  </a:lnTo>
                  <a:lnTo>
                    <a:pt x="2136" y="2323"/>
                  </a:lnTo>
                  <a:lnTo>
                    <a:pt x="2122" y="2351"/>
                  </a:lnTo>
                  <a:lnTo>
                    <a:pt x="2150" y="2414"/>
                  </a:lnTo>
                  <a:lnTo>
                    <a:pt x="2136" y="2421"/>
                  </a:lnTo>
                  <a:lnTo>
                    <a:pt x="2150" y="2456"/>
                  </a:lnTo>
                  <a:lnTo>
                    <a:pt x="2053" y="2476"/>
                  </a:lnTo>
                  <a:lnTo>
                    <a:pt x="2053" y="2456"/>
                  </a:lnTo>
                  <a:lnTo>
                    <a:pt x="1983" y="2456"/>
                  </a:lnTo>
                  <a:lnTo>
                    <a:pt x="1969" y="2372"/>
                  </a:lnTo>
                  <a:lnTo>
                    <a:pt x="1921" y="2358"/>
                  </a:lnTo>
                  <a:lnTo>
                    <a:pt x="1858" y="2358"/>
                  </a:lnTo>
                  <a:lnTo>
                    <a:pt x="1830" y="2372"/>
                  </a:lnTo>
                  <a:lnTo>
                    <a:pt x="1802" y="2386"/>
                  </a:lnTo>
                  <a:lnTo>
                    <a:pt x="1760" y="2428"/>
                  </a:lnTo>
                  <a:lnTo>
                    <a:pt x="1635" y="2421"/>
                  </a:lnTo>
                  <a:lnTo>
                    <a:pt x="1656" y="2490"/>
                  </a:lnTo>
                  <a:lnTo>
                    <a:pt x="1656" y="2504"/>
                  </a:lnTo>
                  <a:lnTo>
                    <a:pt x="1608" y="2511"/>
                  </a:lnTo>
                  <a:lnTo>
                    <a:pt x="1608" y="2546"/>
                  </a:lnTo>
                  <a:lnTo>
                    <a:pt x="1593" y="2553"/>
                  </a:lnTo>
                  <a:lnTo>
                    <a:pt x="1593" y="2581"/>
                  </a:lnTo>
                  <a:lnTo>
                    <a:pt x="1580" y="2581"/>
                  </a:lnTo>
                  <a:lnTo>
                    <a:pt x="1559" y="2574"/>
                  </a:lnTo>
                  <a:lnTo>
                    <a:pt x="1531" y="2539"/>
                  </a:lnTo>
                  <a:lnTo>
                    <a:pt x="1524" y="2546"/>
                  </a:lnTo>
                  <a:lnTo>
                    <a:pt x="1510" y="2525"/>
                  </a:lnTo>
                  <a:lnTo>
                    <a:pt x="1510" y="2560"/>
                  </a:lnTo>
                  <a:lnTo>
                    <a:pt x="1461" y="2574"/>
                  </a:lnTo>
                  <a:lnTo>
                    <a:pt x="1441" y="2560"/>
                  </a:lnTo>
                  <a:lnTo>
                    <a:pt x="1447" y="2574"/>
                  </a:lnTo>
                  <a:lnTo>
                    <a:pt x="1433" y="2608"/>
                  </a:lnTo>
                  <a:lnTo>
                    <a:pt x="1433" y="2636"/>
                  </a:lnTo>
                  <a:lnTo>
                    <a:pt x="1406" y="2650"/>
                  </a:lnTo>
                  <a:lnTo>
                    <a:pt x="1413" y="2657"/>
                  </a:lnTo>
                  <a:lnTo>
                    <a:pt x="1413" y="2685"/>
                  </a:lnTo>
                  <a:lnTo>
                    <a:pt x="1378" y="2720"/>
                  </a:lnTo>
                  <a:lnTo>
                    <a:pt x="1378" y="2755"/>
                  </a:lnTo>
                  <a:lnTo>
                    <a:pt x="1343" y="2775"/>
                  </a:lnTo>
                  <a:lnTo>
                    <a:pt x="1336" y="2789"/>
                  </a:lnTo>
                  <a:lnTo>
                    <a:pt x="1343" y="2838"/>
                  </a:lnTo>
                  <a:lnTo>
                    <a:pt x="1350" y="2866"/>
                  </a:lnTo>
                  <a:lnTo>
                    <a:pt x="1308" y="2852"/>
                  </a:lnTo>
                  <a:lnTo>
                    <a:pt x="1308" y="2880"/>
                  </a:lnTo>
                  <a:lnTo>
                    <a:pt x="1301" y="2977"/>
                  </a:lnTo>
                  <a:lnTo>
                    <a:pt x="1253" y="3012"/>
                  </a:lnTo>
                  <a:lnTo>
                    <a:pt x="1246" y="3047"/>
                  </a:lnTo>
                  <a:lnTo>
                    <a:pt x="1218" y="3061"/>
                  </a:lnTo>
                  <a:lnTo>
                    <a:pt x="1197" y="3061"/>
                  </a:lnTo>
                  <a:lnTo>
                    <a:pt x="1176" y="3061"/>
                  </a:lnTo>
                  <a:lnTo>
                    <a:pt x="1114" y="3005"/>
                  </a:lnTo>
                  <a:lnTo>
                    <a:pt x="1086" y="3033"/>
                  </a:lnTo>
                  <a:lnTo>
                    <a:pt x="1044" y="3033"/>
                  </a:lnTo>
                  <a:lnTo>
                    <a:pt x="1044" y="3005"/>
                  </a:lnTo>
                  <a:lnTo>
                    <a:pt x="1016" y="3033"/>
                  </a:lnTo>
                  <a:lnTo>
                    <a:pt x="1016" y="3040"/>
                  </a:lnTo>
                  <a:lnTo>
                    <a:pt x="968" y="3082"/>
                  </a:lnTo>
                  <a:lnTo>
                    <a:pt x="974" y="3047"/>
                  </a:lnTo>
                  <a:lnTo>
                    <a:pt x="953" y="3075"/>
                  </a:lnTo>
                  <a:lnTo>
                    <a:pt x="947" y="3075"/>
                  </a:lnTo>
                  <a:lnTo>
                    <a:pt x="919" y="3102"/>
                  </a:lnTo>
                  <a:lnTo>
                    <a:pt x="877" y="3068"/>
                  </a:lnTo>
                  <a:lnTo>
                    <a:pt x="891" y="3040"/>
                  </a:lnTo>
                  <a:lnTo>
                    <a:pt x="814" y="3005"/>
                  </a:lnTo>
                  <a:lnTo>
                    <a:pt x="759" y="3005"/>
                  </a:lnTo>
                  <a:lnTo>
                    <a:pt x="793" y="2922"/>
                  </a:lnTo>
                  <a:lnTo>
                    <a:pt x="835" y="2873"/>
                  </a:lnTo>
                  <a:lnTo>
                    <a:pt x="814" y="2838"/>
                  </a:lnTo>
                  <a:lnTo>
                    <a:pt x="821" y="2810"/>
                  </a:lnTo>
                  <a:lnTo>
                    <a:pt x="835" y="2803"/>
                  </a:lnTo>
                  <a:lnTo>
                    <a:pt x="759" y="2755"/>
                  </a:lnTo>
                  <a:lnTo>
                    <a:pt x="724" y="2741"/>
                  </a:lnTo>
                  <a:lnTo>
                    <a:pt x="682" y="2748"/>
                  </a:lnTo>
                  <a:lnTo>
                    <a:pt x="640" y="2734"/>
                  </a:lnTo>
                  <a:lnTo>
                    <a:pt x="613" y="2755"/>
                  </a:lnTo>
                  <a:lnTo>
                    <a:pt x="606" y="2741"/>
                  </a:lnTo>
                  <a:lnTo>
                    <a:pt x="550" y="2741"/>
                  </a:lnTo>
                  <a:lnTo>
                    <a:pt x="522" y="2741"/>
                  </a:lnTo>
                  <a:lnTo>
                    <a:pt x="508" y="2748"/>
                  </a:lnTo>
                  <a:lnTo>
                    <a:pt x="460" y="2755"/>
                  </a:lnTo>
                  <a:lnTo>
                    <a:pt x="453" y="2769"/>
                  </a:lnTo>
                  <a:lnTo>
                    <a:pt x="425" y="2817"/>
                  </a:lnTo>
                  <a:lnTo>
                    <a:pt x="418" y="2810"/>
                  </a:lnTo>
                  <a:lnTo>
                    <a:pt x="355" y="2831"/>
                  </a:lnTo>
                  <a:lnTo>
                    <a:pt x="327" y="2845"/>
                  </a:lnTo>
                  <a:lnTo>
                    <a:pt x="265" y="2866"/>
                  </a:lnTo>
                  <a:lnTo>
                    <a:pt x="258" y="2852"/>
                  </a:lnTo>
                  <a:lnTo>
                    <a:pt x="237" y="2810"/>
                  </a:lnTo>
                  <a:lnTo>
                    <a:pt x="265" y="2789"/>
                  </a:lnTo>
                  <a:lnTo>
                    <a:pt x="230" y="2775"/>
                  </a:lnTo>
                  <a:lnTo>
                    <a:pt x="195" y="2769"/>
                  </a:lnTo>
                  <a:lnTo>
                    <a:pt x="195" y="2657"/>
                  </a:lnTo>
                  <a:lnTo>
                    <a:pt x="181" y="2636"/>
                  </a:lnTo>
                  <a:lnTo>
                    <a:pt x="195" y="2616"/>
                  </a:lnTo>
                  <a:lnTo>
                    <a:pt x="202" y="2602"/>
                  </a:lnTo>
                  <a:lnTo>
                    <a:pt x="195" y="2553"/>
                  </a:lnTo>
                  <a:lnTo>
                    <a:pt x="181" y="2539"/>
                  </a:lnTo>
                  <a:lnTo>
                    <a:pt x="181" y="2518"/>
                  </a:lnTo>
                  <a:lnTo>
                    <a:pt x="167" y="2456"/>
                  </a:lnTo>
                  <a:lnTo>
                    <a:pt x="105" y="2442"/>
                  </a:lnTo>
                  <a:lnTo>
                    <a:pt x="126" y="2393"/>
                  </a:lnTo>
                  <a:lnTo>
                    <a:pt x="153" y="2344"/>
                  </a:lnTo>
                  <a:lnTo>
                    <a:pt x="167" y="2323"/>
                  </a:lnTo>
                  <a:lnTo>
                    <a:pt x="167" y="2261"/>
                  </a:lnTo>
                  <a:lnTo>
                    <a:pt x="202" y="2226"/>
                  </a:lnTo>
                  <a:lnTo>
                    <a:pt x="258" y="2177"/>
                  </a:lnTo>
                  <a:lnTo>
                    <a:pt x="286" y="2066"/>
                  </a:lnTo>
                  <a:lnTo>
                    <a:pt x="293" y="2031"/>
                  </a:lnTo>
                  <a:lnTo>
                    <a:pt x="265" y="1983"/>
                  </a:lnTo>
                  <a:lnTo>
                    <a:pt x="313" y="1899"/>
                  </a:lnTo>
                  <a:lnTo>
                    <a:pt x="313" y="1892"/>
                  </a:lnTo>
                  <a:lnTo>
                    <a:pt x="327" y="1857"/>
                  </a:lnTo>
                  <a:lnTo>
                    <a:pt x="320" y="1802"/>
                  </a:lnTo>
                  <a:lnTo>
                    <a:pt x="293" y="1767"/>
                  </a:lnTo>
                  <a:lnTo>
                    <a:pt x="320" y="1732"/>
                  </a:lnTo>
                  <a:lnTo>
                    <a:pt x="300" y="1683"/>
                  </a:lnTo>
                  <a:lnTo>
                    <a:pt x="223" y="1635"/>
                  </a:lnTo>
                  <a:lnTo>
                    <a:pt x="237" y="1607"/>
                  </a:lnTo>
                  <a:lnTo>
                    <a:pt x="265" y="1600"/>
                  </a:lnTo>
                  <a:lnTo>
                    <a:pt x="265" y="1586"/>
                  </a:lnTo>
                  <a:lnTo>
                    <a:pt x="313" y="1565"/>
                  </a:lnTo>
                  <a:lnTo>
                    <a:pt x="376" y="1558"/>
                  </a:lnTo>
                  <a:lnTo>
                    <a:pt x="411" y="1495"/>
                  </a:lnTo>
                  <a:lnTo>
                    <a:pt x="390" y="1461"/>
                  </a:lnTo>
                  <a:lnTo>
                    <a:pt x="397" y="140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50" name="Freeform 109"/>
            <p:cNvSpPr>
              <a:spLocks noChangeArrowheads="1"/>
            </p:cNvSpPr>
            <p:nvPr/>
          </p:nvSpPr>
          <p:spPr bwMode="auto">
            <a:xfrm>
              <a:off x="14505171" y="2999961"/>
              <a:ext cx="2263722" cy="2009107"/>
            </a:xfrm>
            <a:custGeom>
              <a:avLst/>
              <a:gdLst>
                <a:gd name="T0" fmla="*/ 4619 w 4822"/>
                <a:gd name="T1" fmla="*/ 3666 h 4279"/>
                <a:gd name="T2" fmla="*/ 4229 w 4822"/>
                <a:gd name="T3" fmla="*/ 3666 h 4279"/>
                <a:gd name="T4" fmla="*/ 3909 w 4822"/>
                <a:gd name="T5" fmla="*/ 3749 h 4279"/>
                <a:gd name="T6" fmla="*/ 3652 w 4822"/>
                <a:gd name="T7" fmla="*/ 3603 h 4279"/>
                <a:gd name="T8" fmla="*/ 3297 w 4822"/>
                <a:gd name="T9" fmla="*/ 3749 h 4279"/>
                <a:gd name="T10" fmla="*/ 2901 w 4822"/>
                <a:gd name="T11" fmla="*/ 3568 h 4279"/>
                <a:gd name="T12" fmla="*/ 2546 w 4822"/>
                <a:gd name="T13" fmla="*/ 3471 h 4279"/>
                <a:gd name="T14" fmla="*/ 2344 w 4822"/>
                <a:gd name="T15" fmla="*/ 3290 h 4279"/>
                <a:gd name="T16" fmla="*/ 2108 w 4822"/>
                <a:gd name="T17" fmla="*/ 3380 h 4279"/>
                <a:gd name="T18" fmla="*/ 1857 w 4822"/>
                <a:gd name="T19" fmla="*/ 3290 h 4279"/>
                <a:gd name="T20" fmla="*/ 1649 w 4822"/>
                <a:gd name="T21" fmla="*/ 3353 h 4279"/>
                <a:gd name="T22" fmla="*/ 1391 w 4822"/>
                <a:gd name="T23" fmla="*/ 3582 h 4279"/>
                <a:gd name="T24" fmla="*/ 1280 w 4822"/>
                <a:gd name="T25" fmla="*/ 3812 h 4279"/>
                <a:gd name="T26" fmla="*/ 1294 w 4822"/>
                <a:gd name="T27" fmla="*/ 4076 h 4279"/>
                <a:gd name="T28" fmla="*/ 1217 w 4822"/>
                <a:gd name="T29" fmla="*/ 4271 h 4279"/>
                <a:gd name="T30" fmla="*/ 981 w 4822"/>
                <a:gd name="T31" fmla="*/ 3972 h 4279"/>
                <a:gd name="T32" fmla="*/ 807 w 4822"/>
                <a:gd name="T33" fmla="*/ 3756 h 4279"/>
                <a:gd name="T34" fmla="*/ 654 w 4822"/>
                <a:gd name="T35" fmla="*/ 3492 h 4279"/>
                <a:gd name="T36" fmla="*/ 515 w 4822"/>
                <a:gd name="T37" fmla="*/ 3478 h 4279"/>
                <a:gd name="T38" fmla="*/ 403 w 4822"/>
                <a:gd name="T39" fmla="*/ 3526 h 4279"/>
                <a:gd name="T40" fmla="*/ 215 w 4822"/>
                <a:gd name="T41" fmla="*/ 3387 h 4279"/>
                <a:gd name="T42" fmla="*/ 69 w 4822"/>
                <a:gd name="T43" fmla="*/ 3179 h 4279"/>
                <a:gd name="T44" fmla="*/ 48 w 4822"/>
                <a:gd name="T45" fmla="*/ 3053 h 4279"/>
                <a:gd name="T46" fmla="*/ 0 w 4822"/>
                <a:gd name="T47" fmla="*/ 2928 h 4279"/>
                <a:gd name="T48" fmla="*/ 250 w 4822"/>
                <a:gd name="T49" fmla="*/ 2866 h 4279"/>
                <a:gd name="T50" fmla="*/ 431 w 4822"/>
                <a:gd name="T51" fmla="*/ 2796 h 4279"/>
                <a:gd name="T52" fmla="*/ 556 w 4822"/>
                <a:gd name="T53" fmla="*/ 2699 h 4279"/>
                <a:gd name="T54" fmla="*/ 445 w 4822"/>
                <a:gd name="T55" fmla="*/ 2518 h 4279"/>
                <a:gd name="T56" fmla="*/ 313 w 4822"/>
                <a:gd name="T57" fmla="*/ 2240 h 4279"/>
                <a:gd name="T58" fmla="*/ 229 w 4822"/>
                <a:gd name="T59" fmla="*/ 2066 h 4279"/>
                <a:gd name="T60" fmla="*/ 146 w 4822"/>
                <a:gd name="T61" fmla="*/ 1732 h 4279"/>
                <a:gd name="T62" fmla="*/ 368 w 4822"/>
                <a:gd name="T63" fmla="*/ 1314 h 4279"/>
                <a:gd name="T64" fmla="*/ 570 w 4822"/>
                <a:gd name="T65" fmla="*/ 1217 h 4279"/>
                <a:gd name="T66" fmla="*/ 626 w 4822"/>
                <a:gd name="T67" fmla="*/ 1481 h 4279"/>
                <a:gd name="T68" fmla="*/ 744 w 4822"/>
                <a:gd name="T69" fmla="*/ 1732 h 4279"/>
                <a:gd name="T70" fmla="*/ 939 w 4822"/>
                <a:gd name="T71" fmla="*/ 1641 h 4279"/>
                <a:gd name="T72" fmla="*/ 862 w 4822"/>
                <a:gd name="T73" fmla="*/ 1405 h 4279"/>
                <a:gd name="T74" fmla="*/ 1148 w 4822"/>
                <a:gd name="T75" fmla="*/ 981 h 4279"/>
                <a:gd name="T76" fmla="*/ 1287 w 4822"/>
                <a:gd name="T77" fmla="*/ 535 h 4279"/>
                <a:gd name="T78" fmla="*/ 1488 w 4822"/>
                <a:gd name="T79" fmla="*/ 361 h 4279"/>
                <a:gd name="T80" fmla="*/ 1718 w 4822"/>
                <a:gd name="T81" fmla="*/ 723 h 4279"/>
                <a:gd name="T82" fmla="*/ 2170 w 4822"/>
                <a:gd name="T83" fmla="*/ 619 h 4279"/>
                <a:gd name="T84" fmla="*/ 2462 w 4822"/>
                <a:gd name="T85" fmla="*/ 765 h 4279"/>
                <a:gd name="T86" fmla="*/ 2692 w 4822"/>
                <a:gd name="T87" fmla="*/ 716 h 4279"/>
                <a:gd name="T88" fmla="*/ 2629 w 4822"/>
                <a:gd name="T89" fmla="*/ 466 h 4279"/>
                <a:gd name="T90" fmla="*/ 2629 w 4822"/>
                <a:gd name="T91" fmla="*/ 48 h 4279"/>
                <a:gd name="T92" fmla="*/ 3012 w 4822"/>
                <a:gd name="T93" fmla="*/ 180 h 4279"/>
                <a:gd name="T94" fmla="*/ 3450 w 4822"/>
                <a:gd name="T95" fmla="*/ 361 h 4279"/>
                <a:gd name="T96" fmla="*/ 3415 w 4822"/>
                <a:gd name="T97" fmla="*/ 730 h 4279"/>
                <a:gd name="T98" fmla="*/ 3262 w 4822"/>
                <a:gd name="T99" fmla="*/ 1259 h 4279"/>
                <a:gd name="T100" fmla="*/ 3276 w 4822"/>
                <a:gd name="T101" fmla="*/ 1634 h 4279"/>
                <a:gd name="T102" fmla="*/ 3520 w 4822"/>
                <a:gd name="T103" fmla="*/ 1815 h 4279"/>
                <a:gd name="T104" fmla="*/ 3854 w 4822"/>
                <a:gd name="T105" fmla="*/ 1753 h 4279"/>
                <a:gd name="T106" fmla="*/ 3520 w 4822"/>
                <a:gd name="T107" fmla="*/ 2601 h 4279"/>
                <a:gd name="T108" fmla="*/ 3638 w 4822"/>
                <a:gd name="T109" fmla="*/ 2768 h 4279"/>
                <a:gd name="T110" fmla="*/ 3847 w 4822"/>
                <a:gd name="T111" fmla="*/ 2984 h 4279"/>
                <a:gd name="T112" fmla="*/ 4104 w 4822"/>
                <a:gd name="T113" fmla="*/ 3241 h 4279"/>
                <a:gd name="T114" fmla="*/ 4327 w 4822"/>
                <a:gd name="T115" fmla="*/ 3353 h 4279"/>
                <a:gd name="T116" fmla="*/ 4494 w 4822"/>
                <a:gd name="T117" fmla="*/ 3478 h 4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22" h="4279">
                  <a:moveTo>
                    <a:pt x="4654" y="3582"/>
                  </a:moveTo>
                  <a:lnTo>
                    <a:pt x="4751" y="3638"/>
                  </a:lnTo>
                  <a:lnTo>
                    <a:pt x="4793" y="3645"/>
                  </a:lnTo>
                  <a:lnTo>
                    <a:pt x="4821" y="3673"/>
                  </a:lnTo>
                  <a:lnTo>
                    <a:pt x="4814" y="3687"/>
                  </a:lnTo>
                  <a:lnTo>
                    <a:pt x="4765" y="3680"/>
                  </a:lnTo>
                  <a:lnTo>
                    <a:pt x="4730" y="3673"/>
                  </a:lnTo>
                  <a:lnTo>
                    <a:pt x="4703" y="3687"/>
                  </a:lnTo>
                  <a:lnTo>
                    <a:pt x="4654" y="3666"/>
                  </a:lnTo>
                  <a:lnTo>
                    <a:pt x="4626" y="3673"/>
                  </a:lnTo>
                  <a:lnTo>
                    <a:pt x="4619" y="3666"/>
                  </a:lnTo>
                  <a:lnTo>
                    <a:pt x="4619" y="3673"/>
                  </a:lnTo>
                  <a:lnTo>
                    <a:pt x="4577" y="3673"/>
                  </a:lnTo>
                  <a:lnTo>
                    <a:pt x="4563" y="3707"/>
                  </a:lnTo>
                  <a:lnTo>
                    <a:pt x="4522" y="3687"/>
                  </a:lnTo>
                  <a:lnTo>
                    <a:pt x="4466" y="3707"/>
                  </a:lnTo>
                  <a:lnTo>
                    <a:pt x="4445" y="3707"/>
                  </a:lnTo>
                  <a:lnTo>
                    <a:pt x="4375" y="3707"/>
                  </a:lnTo>
                  <a:lnTo>
                    <a:pt x="4361" y="3721"/>
                  </a:lnTo>
                  <a:lnTo>
                    <a:pt x="4313" y="3687"/>
                  </a:lnTo>
                  <a:lnTo>
                    <a:pt x="4264" y="3666"/>
                  </a:lnTo>
                  <a:lnTo>
                    <a:pt x="4229" y="3666"/>
                  </a:lnTo>
                  <a:lnTo>
                    <a:pt x="4209" y="3687"/>
                  </a:lnTo>
                  <a:lnTo>
                    <a:pt x="4160" y="3680"/>
                  </a:lnTo>
                  <a:lnTo>
                    <a:pt x="4118" y="3673"/>
                  </a:lnTo>
                  <a:lnTo>
                    <a:pt x="4076" y="3707"/>
                  </a:lnTo>
                  <a:lnTo>
                    <a:pt x="4035" y="3721"/>
                  </a:lnTo>
                  <a:lnTo>
                    <a:pt x="4028" y="3742"/>
                  </a:lnTo>
                  <a:lnTo>
                    <a:pt x="3972" y="3742"/>
                  </a:lnTo>
                  <a:lnTo>
                    <a:pt x="3930" y="3770"/>
                  </a:lnTo>
                  <a:lnTo>
                    <a:pt x="3944" y="3749"/>
                  </a:lnTo>
                  <a:lnTo>
                    <a:pt x="3909" y="3756"/>
                  </a:lnTo>
                  <a:lnTo>
                    <a:pt x="3909" y="3749"/>
                  </a:lnTo>
                  <a:lnTo>
                    <a:pt x="3902" y="3749"/>
                  </a:lnTo>
                  <a:lnTo>
                    <a:pt x="3888" y="3735"/>
                  </a:lnTo>
                  <a:lnTo>
                    <a:pt x="3854" y="3735"/>
                  </a:lnTo>
                  <a:lnTo>
                    <a:pt x="3819" y="3714"/>
                  </a:lnTo>
                  <a:lnTo>
                    <a:pt x="3798" y="3721"/>
                  </a:lnTo>
                  <a:lnTo>
                    <a:pt x="3784" y="3714"/>
                  </a:lnTo>
                  <a:lnTo>
                    <a:pt x="3735" y="3707"/>
                  </a:lnTo>
                  <a:lnTo>
                    <a:pt x="3687" y="3680"/>
                  </a:lnTo>
                  <a:lnTo>
                    <a:pt x="3701" y="3666"/>
                  </a:lnTo>
                  <a:lnTo>
                    <a:pt x="3673" y="3603"/>
                  </a:lnTo>
                  <a:lnTo>
                    <a:pt x="3652" y="3603"/>
                  </a:lnTo>
                  <a:lnTo>
                    <a:pt x="3638" y="3624"/>
                  </a:lnTo>
                  <a:lnTo>
                    <a:pt x="3610" y="3666"/>
                  </a:lnTo>
                  <a:lnTo>
                    <a:pt x="3610" y="3645"/>
                  </a:lnTo>
                  <a:lnTo>
                    <a:pt x="3589" y="3610"/>
                  </a:lnTo>
                  <a:lnTo>
                    <a:pt x="3527" y="3687"/>
                  </a:lnTo>
                  <a:lnTo>
                    <a:pt x="3506" y="3735"/>
                  </a:lnTo>
                  <a:lnTo>
                    <a:pt x="3478" y="3749"/>
                  </a:lnTo>
                  <a:lnTo>
                    <a:pt x="3443" y="3770"/>
                  </a:lnTo>
                  <a:lnTo>
                    <a:pt x="3422" y="3770"/>
                  </a:lnTo>
                  <a:lnTo>
                    <a:pt x="3332" y="3770"/>
                  </a:lnTo>
                  <a:lnTo>
                    <a:pt x="3297" y="3749"/>
                  </a:lnTo>
                  <a:lnTo>
                    <a:pt x="3228" y="3714"/>
                  </a:lnTo>
                  <a:lnTo>
                    <a:pt x="3193" y="3707"/>
                  </a:lnTo>
                  <a:lnTo>
                    <a:pt x="3165" y="3666"/>
                  </a:lnTo>
                  <a:lnTo>
                    <a:pt x="3151" y="3624"/>
                  </a:lnTo>
                  <a:lnTo>
                    <a:pt x="3116" y="3610"/>
                  </a:lnTo>
                  <a:lnTo>
                    <a:pt x="3054" y="3652"/>
                  </a:lnTo>
                  <a:lnTo>
                    <a:pt x="2991" y="3610"/>
                  </a:lnTo>
                  <a:lnTo>
                    <a:pt x="2970" y="3610"/>
                  </a:lnTo>
                  <a:lnTo>
                    <a:pt x="2963" y="3589"/>
                  </a:lnTo>
                  <a:lnTo>
                    <a:pt x="2914" y="3575"/>
                  </a:lnTo>
                  <a:lnTo>
                    <a:pt x="2901" y="3568"/>
                  </a:lnTo>
                  <a:lnTo>
                    <a:pt x="2866" y="3526"/>
                  </a:lnTo>
                  <a:lnTo>
                    <a:pt x="2817" y="3506"/>
                  </a:lnTo>
                  <a:lnTo>
                    <a:pt x="2762" y="3513"/>
                  </a:lnTo>
                  <a:lnTo>
                    <a:pt x="2741" y="3485"/>
                  </a:lnTo>
                  <a:lnTo>
                    <a:pt x="2720" y="3485"/>
                  </a:lnTo>
                  <a:lnTo>
                    <a:pt x="2685" y="3513"/>
                  </a:lnTo>
                  <a:lnTo>
                    <a:pt x="2664" y="3520"/>
                  </a:lnTo>
                  <a:lnTo>
                    <a:pt x="2622" y="3520"/>
                  </a:lnTo>
                  <a:lnTo>
                    <a:pt x="2602" y="3478"/>
                  </a:lnTo>
                  <a:lnTo>
                    <a:pt x="2546" y="3485"/>
                  </a:lnTo>
                  <a:lnTo>
                    <a:pt x="2546" y="3471"/>
                  </a:lnTo>
                  <a:lnTo>
                    <a:pt x="2532" y="3436"/>
                  </a:lnTo>
                  <a:lnTo>
                    <a:pt x="2504" y="3422"/>
                  </a:lnTo>
                  <a:lnTo>
                    <a:pt x="2511" y="3387"/>
                  </a:lnTo>
                  <a:lnTo>
                    <a:pt x="2497" y="3346"/>
                  </a:lnTo>
                  <a:lnTo>
                    <a:pt x="2441" y="3290"/>
                  </a:lnTo>
                  <a:lnTo>
                    <a:pt x="2414" y="3290"/>
                  </a:lnTo>
                  <a:lnTo>
                    <a:pt x="2414" y="3297"/>
                  </a:lnTo>
                  <a:lnTo>
                    <a:pt x="2372" y="3339"/>
                  </a:lnTo>
                  <a:lnTo>
                    <a:pt x="2330" y="3360"/>
                  </a:lnTo>
                  <a:lnTo>
                    <a:pt x="2337" y="3339"/>
                  </a:lnTo>
                  <a:lnTo>
                    <a:pt x="2344" y="3290"/>
                  </a:lnTo>
                  <a:lnTo>
                    <a:pt x="2309" y="3276"/>
                  </a:lnTo>
                  <a:lnTo>
                    <a:pt x="2281" y="3290"/>
                  </a:lnTo>
                  <a:lnTo>
                    <a:pt x="2261" y="3318"/>
                  </a:lnTo>
                  <a:lnTo>
                    <a:pt x="2302" y="3380"/>
                  </a:lnTo>
                  <a:lnTo>
                    <a:pt x="2274" y="3415"/>
                  </a:lnTo>
                  <a:lnTo>
                    <a:pt x="2212" y="3360"/>
                  </a:lnTo>
                  <a:lnTo>
                    <a:pt x="2205" y="3360"/>
                  </a:lnTo>
                  <a:lnTo>
                    <a:pt x="2184" y="3408"/>
                  </a:lnTo>
                  <a:lnTo>
                    <a:pt x="2177" y="3450"/>
                  </a:lnTo>
                  <a:lnTo>
                    <a:pt x="2170" y="3415"/>
                  </a:lnTo>
                  <a:lnTo>
                    <a:pt x="2108" y="3380"/>
                  </a:lnTo>
                  <a:lnTo>
                    <a:pt x="2073" y="3339"/>
                  </a:lnTo>
                  <a:lnTo>
                    <a:pt x="2066" y="3325"/>
                  </a:lnTo>
                  <a:lnTo>
                    <a:pt x="2052" y="3339"/>
                  </a:lnTo>
                  <a:lnTo>
                    <a:pt x="2045" y="3346"/>
                  </a:lnTo>
                  <a:lnTo>
                    <a:pt x="2073" y="3380"/>
                  </a:lnTo>
                  <a:lnTo>
                    <a:pt x="2003" y="3443"/>
                  </a:lnTo>
                  <a:lnTo>
                    <a:pt x="1920" y="3408"/>
                  </a:lnTo>
                  <a:lnTo>
                    <a:pt x="1857" y="3387"/>
                  </a:lnTo>
                  <a:lnTo>
                    <a:pt x="1871" y="3346"/>
                  </a:lnTo>
                  <a:lnTo>
                    <a:pt x="1871" y="3297"/>
                  </a:lnTo>
                  <a:lnTo>
                    <a:pt x="1857" y="3290"/>
                  </a:lnTo>
                  <a:lnTo>
                    <a:pt x="1836" y="3283"/>
                  </a:lnTo>
                  <a:lnTo>
                    <a:pt x="1822" y="3339"/>
                  </a:lnTo>
                  <a:lnTo>
                    <a:pt x="1760" y="3353"/>
                  </a:lnTo>
                  <a:lnTo>
                    <a:pt x="1725" y="3290"/>
                  </a:lnTo>
                  <a:lnTo>
                    <a:pt x="1711" y="3290"/>
                  </a:lnTo>
                  <a:lnTo>
                    <a:pt x="1704" y="3297"/>
                  </a:lnTo>
                  <a:lnTo>
                    <a:pt x="1704" y="3311"/>
                  </a:lnTo>
                  <a:lnTo>
                    <a:pt x="1725" y="3374"/>
                  </a:lnTo>
                  <a:lnTo>
                    <a:pt x="1690" y="3408"/>
                  </a:lnTo>
                  <a:lnTo>
                    <a:pt x="1683" y="3408"/>
                  </a:lnTo>
                  <a:lnTo>
                    <a:pt x="1649" y="3353"/>
                  </a:lnTo>
                  <a:lnTo>
                    <a:pt x="1614" y="3360"/>
                  </a:lnTo>
                  <a:lnTo>
                    <a:pt x="1544" y="3374"/>
                  </a:lnTo>
                  <a:lnTo>
                    <a:pt x="1530" y="3387"/>
                  </a:lnTo>
                  <a:lnTo>
                    <a:pt x="1495" y="3408"/>
                  </a:lnTo>
                  <a:lnTo>
                    <a:pt x="1454" y="3436"/>
                  </a:lnTo>
                  <a:lnTo>
                    <a:pt x="1426" y="3478"/>
                  </a:lnTo>
                  <a:lnTo>
                    <a:pt x="1440" y="3478"/>
                  </a:lnTo>
                  <a:lnTo>
                    <a:pt x="1426" y="3520"/>
                  </a:lnTo>
                  <a:lnTo>
                    <a:pt x="1440" y="3526"/>
                  </a:lnTo>
                  <a:lnTo>
                    <a:pt x="1426" y="3547"/>
                  </a:lnTo>
                  <a:lnTo>
                    <a:pt x="1391" y="3582"/>
                  </a:lnTo>
                  <a:lnTo>
                    <a:pt x="1377" y="3652"/>
                  </a:lnTo>
                  <a:lnTo>
                    <a:pt x="1356" y="3673"/>
                  </a:lnTo>
                  <a:lnTo>
                    <a:pt x="1349" y="3687"/>
                  </a:lnTo>
                  <a:lnTo>
                    <a:pt x="1328" y="3714"/>
                  </a:lnTo>
                  <a:lnTo>
                    <a:pt x="1321" y="3721"/>
                  </a:lnTo>
                  <a:lnTo>
                    <a:pt x="1294" y="3721"/>
                  </a:lnTo>
                  <a:lnTo>
                    <a:pt x="1294" y="3742"/>
                  </a:lnTo>
                  <a:lnTo>
                    <a:pt x="1301" y="3749"/>
                  </a:lnTo>
                  <a:lnTo>
                    <a:pt x="1294" y="3777"/>
                  </a:lnTo>
                  <a:lnTo>
                    <a:pt x="1280" y="3805"/>
                  </a:lnTo>
                  <a:lnTo>
                    <a:pt x="1280" y="3812"/>
                  </a:lnTo>
                  <a:lnTo>
                    <a:pt x="1301" y="3819"/>
                  </a:lnTo>
                  <a:lnTo>
                    <a:pt x="1301" y="3847"/>
                  </a:lnTo>
                  <a:lnTo>
                    <a:pt x="1342" y="3839"/>
                  </a:lnTo>
                  <a:lnTo>
                    <a:pt x="1356" y="3853"/>
                  </a:lnTo>
                  <a:lnTo>
                    <a:pt x="1384" y="3867"/>
                  </a:lnTo>
                  <a:lnTo>
                    <a:pt x="1412" y="3965"/>
                  </a:lnTo>
                  <a:lnTo>
                    <a:pt x="1419" y="3972"/>
                  </a:lnTo>
                  <a:lnTo>
                    <a:pt x="1398" y="3986"/>
                  </a:lnTo>
                  <a:lnTo>
                    <a:pt x="1349" y="4014"/>
                  </a:lnTo>
                  <a:lnTo>
                    <a:pt x="1342" y="4041"/>
                  </a:lnTo>
                  <a:lnTo>
                    <a:pt x="1294" y="4076"/>
                  </a:lnTo>
                  <a:lnTo>
                    <a:pt x="1294" y="4104"/>
                  </a:lnTo>
                  <a:lnTo>
                    <a:pt x="1349" y="4139"/>
                  </a:lnTo>
                  <a:lnTo>
                    <a:pt x="1356" y="4166"/>
                  </a:lnTo>
                  <a:lnTo>
                    <a:pt x="1328" y="4236"/>
                  </a:lnTo>
                  <a:lnTo>
                    <a:pt x="1349" y="4257"/>
                  </a:lnTo>
                  <a:lnTo>
                    <a:pt x="1315" y="4264"/>
                  </a:lnTo>
                  <a:lnTo>
                    <a:pt x="1315" y="4278"/>
                  </a:lnTo>
                  <a:lnTo>
                    <a:pt x="1252" y="4278"/>
                  </a:lnTo>
                  <a:lnTo>
                    <a:pt x="1245" y="4257"/>
                  </a:lnTo>
                  <a:lnTo>
                    <a:pt x="1210" y="4201"/>
                  </a:lnTo>
                  <a:lnTo>
                    <a:pt x="1217" y="4271"/>
                  </a:lnTo>
                  <a:lnTo>
                    <a:pt x="1155" y="4264"/>
                  </a:lnTo>
                  <a:lnTo>
                    <a:pt x="1155" y="4257"/>
                  </a:lnTo>
                  <a:lnTo>
                    <a:pt x="1155" y="4201"/>
                  </a:lnTo>
                  <a:lnTo>
                    <a:pt x="1169" y="4111"/>
                  </a:lnTo>
                  <a:lnTo>
                    <a:pt x="1113" y="4083"/>
                  </a:lnTo>
                  <a:lnTo>
                    <a:pt x="1113" y="4034"/>
                  </a:lnTo>
                  <a:lnTo>
                    <a:pt x="1092" y="4014"/>
                  </a:lnTo>
                  <a:lnTo>
                    <a:pt x="1071" y="3979"/>
                  </a:lnTo>
                  <a:lnTo>
                    <a:pt x="1071" y="3986"/>
                  </a:lnTo>
                  <a:lnTo>
                    <a:pt x="1002" y="4000"/>
                  </a:lnTo>
                  <a:lnTo>
                    <a:pt x="981" y="3972"/>
                  </a:lnTo>
                  <a:lnTo>
                    <a:pt x="960" y="3979"/>
                  </a:lnTo>
                  <a:lnTo>
                    <a:pt x="932" y="3979"/>
                  </a:lnTo>
                  <a:lnTo>
                    <a:pt x="925" y="3944"/>
                  </a:lnTo>
                  <a:lnTo>
                    <a:pt x="897" y="3909"/>
                  </a:lnTo>
                  <a:lnTo>
                    <a:pt x="932" y="3874"/>
                  </a:lnTo>
                  <a:lnTo>
                    <a:pt x="918" y="3839"/>
                  </a:lnTo>
                  <a:lnTo>
                    <a:pt x="897" y="3833"/>
                  </a:lnTo>
                  <a:lnTo>
                    <a:pt x="862" y="3819"/>
                  </a:lnTo>
                  <a:lnTo>
                    <a:pt x="862" y="3805"/>
                  </a:lnTo>
                  <a:lnTo>
                    <a:pt x="855" y="3798"/>
                  </a:lnTo>
                  <a:lnTo>
                    <a:pt x="807" y="3756"/>
                  </a:lnTo>
                  <a:lnTo>
                    <a:pt x="800" y="3735"/>
                  </a:lnTo>
                  <a:lnTo>
                    <a:pt x="765" y="3701"/>
                  </a:lnTo>
                  <a:lnTo>
                    <a:pt x="772" y="3680"/>
                  </a:lnTo>
                  <a:lnTo>
                    <a:pt x="786" y="3673"/>
                  </a:lnTo>
                  <a:lnTo>
                    <a:pt x="786" y="3645"/>
                  </a:lnTo>
                  <a:lnTo>
                    <a:pt x="758" y="3610"/>
                  </a:lnTo>
                  <a:lnTo>
                    <a:pt x="723" y="3610"/>
                  </a:lnTo>
                  <a:lnTo>
                    <a:pt x="696" y="3617"/>
                  </a:lnTo>
                  <a:lnTo>
                    <a:pt x="675" y="3603"/>
                  </a:lnTo>
                  <a:lnTo>
                    <a:pt x="654" y="3547"/>
                  </a:lnTo>
                  <a:lnTo>
                    <a:pt x="654" y="3492"/>
                  </a:lnTo>
                  <a:lnTo>
                    <a:pt x="640" y="3485"/>
                  </a:lnTo>
                  <a:lnTo>
                    <a:pt x="654" y="3478"/>
                  </a:lnTo>
                  <a:lnTo>
                    <a:pt x="640" y="3471"/>
                  </a:lnTo>
                  <a:lnTo>
                    <a:pt x="633" y="3471"/>
                  </a:lnTo>
                  <a:lnTo>
                    <a:pt x="633" y="3450"/>
                  </a:lnTo>
                  <a:lnTo>
                    <a:pt x="605" y="3457"/>
                  </a:lnTo>
                  <a:lnTo>
                    <a:pt x="598" y="3478"/>
                  </a:lnTo>
                  <a:lnTo>
                    <a:pt x="591" y="3457"/>
                  </a:lnTo>
                  <a:lnTo>
                    <a:pt x="556" y="3478"/>
                  </a:lnTo>
                  <a:lnTo>
                    <a:pt x="529" y="3485"/>
                  </a:lnTo>
                  <a:lnTo>
                    <a:pt x="515" y="3478"/>
                  </a:lnTo>
                  <a:lnTo>
                    <a:pt x="515" y="3492"/>
                  </a:lnTo>
                  <a:lnTo>
                    <a:pt x="501" y="3492"/>
                  </a:lnTo>
                  <a:lnTo>
                    <a:pt x="508" y="3513"/>
                  </a:lnTo>
                  <a:lnTo>
                    <a:pt x="480" y="3506"/>
                  </a:lnTo>
                  <a:lnTo>
                    <a:pt x="494" y="3513"/>
                  </a:lnTo>
                  <a:lnTo>
                    <a:pt x="480" y="3526"/>
                  </a:lnTo>
                  <a:lnTo>
                    <a:pt x="445" y="3526"/>
                  </a:lnTo>
                  <a:lnTo>
                    <a:pt x="459" y="3547"/>
                  </a:lnTo>
                  <a:lnTo>
                    <a:pt x="431" y="3554"/>
                  </a:lnTo>
                  <a:lnTo>
                    <a:pt x="403" y="3554"/>
                  </a:lnTo>
                  <a:lnTo>
                    <a:pt x="403" y="3526"/>
                  </a:lnTo>
                  <a:lnTo>
                    <a:pt x="368" y="3526"/>
                  </a:lnTo>
                  <a:lnTo>
                    <a:pt x="334" y="3492"/>
                  </a:lnTo>
                  <a:lnTo>
                    <a:pt x="334" y="3513"/>
                  </a:lnTo>
                  <a:lnTo>
                    <a:pt x="306" y="3526"/>
                  </a:lnTo>
                  <a:lnTo>
                    <a:pt x="250" y="3506"/>
                  </a:lnTo>
                  <a:lnTo>
                    <a:pt x="229" y="3478"/>
                  </a:lnTo>
                  <a:lnTo>
                    <a:pt x="236" y="3443"/>
                  </a:lnTo>
                  <a:lnTo>
                    <a:pt x="229" y="3443"/>
                  </a:lnTo>
                  <a:lnTo>
                    <a:pt x="229" y="3422"/>
                  </a:lnTo>
                  <a:lnTo>
                    <a:pt x="236" y="3415"/>
                  </a:lnTo>
                  <a:lnTo>
                    <a:pt x="215" y="3387"/>
                  </a:lnTo>
                  <a:lnTo>
                    <a:pt x="188" y="3380"/>
                  </a:lnTo>
                  <a:lnTo>
                    <a:pt x="188" y="3374"/>
                  </a:lnTo>
                  <a:lnTo>
                    <a:pt x="181" y="3353"/>
                  </a:lnTo>
                  <a:lnTo>
                    <a:pt x="174" y="3346"/>
                  </a:lnTo>
                  <a:lnTo>
                    <a:pt x="181" y="3311"/>
                  </a:lnTo>
                  <a:lnTo>
                    <a:pt x="146" y="3290"/>
                  </a:lnTo>
                  <a:lnTo>
                    <a:pt x="139" y="3255"/>
                  </a:lnTo>
                  <a:lnTo>
                    <a:pt x="76" y="3228"/>
                  </a:lnTo>
                  <a:lnTo>
                    <a:pt x="83" y="3220"/>
                  </a:lnTo>
                  <a:lnTo>
                    <a:pt x="76" y="3207"/>
                  </a:lnTo>
                  <a:lnTo>
                    <a:pt x="69" y="3179"/>
                  </a:lnTo>
                  <a:lnTo>
                    <a:pt x="132" y="3130"/>
                  </a:lnTo>
                  <a:lnTo>
                    <a:pt x="118" y="3123"/>
                  </a:lnTo>
                  <a:lnTo>
                    <a:pt x="83" y="3123"/>
                  </a:lnTo>
                  <a:lnTo>
                    <a:pt x="76" y="3144"/>
                  </a:lnTo>
                  <a:lnTo>
                    <a:pt x="41" y="3151"/>
                  </a:lnTo>
                  <a:lnTo>
                    <a:pt x="35" y="3144"/>
                  </a:lnTo>
                  <a:lnTo>
                    <a:pt x="35" y="3130"/>
                  </a:lnTo>
                  <a:lnTo>
                    <a:pt x="69" y="3123"/>
                  </a:lnTo>
                  <a:lnTo>
                    <a:pt x="35" y="3081"/>
                  </a:lnTo>
                  <a:lnTo>
                    <a:pt x="56" y="3067"/>
                  </a:lnTo>
                  <a:lnTo>
                    <a:pt x="48" y="3053"/>
                  </a:lnTo>
                  <a:lnTo>
                    <a:pt x="41" y="3053"/>
                  </a:lnTo>
                  <a:lnTo>
                    <a:pt x="83" y="3047"/>
                  </a:lnTo>
                  <a:lnTo>
                    <a:pt x="41" y="3033"/>
                  </a:lnTo>
                  <a:lnTo>
                    <a:pt x="35" y="3019"/>
                  </a:lnTo>
                  <a:lnTo>
                    <a:pt x="48" y="3033"/>
                  </a:lnTo>
                  <a:lnTo>
                    <a:pt x="69" y="3019"/>
                  </a:lnTo>
                  <a:lnTo>
                    <a:pt x="48" y="2998"/>
                  </a:lnTo>
                  <a:lnTo>
                    <a:pt x="48" y="2963"/>
                  </a:lnTo>
                  <a:lnTo>
                    <a:pt x="14" y="2977"/>
                  </a:lnTo>
                  <a:lnTo>
                    <a:pt x="21" y="2949"/>
                  </a:lnTo>
                  <a:lnTo>
                    <a:pt x="0" y="2928"/>
                  </a:lnTo>
                  <a:lnTo>
                    <a:pt x="14" y="2894"/>
                  </a:lnTo>
                  <a:lnTo>
                    <a:pt x="56" y="2886"/>
                  </a:lnTo>
                  <a:lnTo>
                    <a:pt x="41" y="2824"/>
                  </a:lnTo>
                  <a:lnTo>
                    <a:pt x="83" y="2789"/>
                  </a:lnTo>
                  <a:lnTo>
                    <a:pt x="104" y="2817"/>
                  </a:lnTo>
                  <a:lnTo>
                    <a:pt x="146" y="2817"/>
                  </a:lnTo>
                  <a:lnTo>
                    <a:pt x="181" y="2796"/>
                  </a:lnTo>
                  <a:lnTo>
                    <a:pt x="202" y="2796"/>
                  </a:lnTo>
                  <a:lnTo>
                    <a:pt x="208" y="2824"/>
                  </a:lnTo>
                  <a:lnTo>
                    <a:pt x="208" y="2831"/>
                  </a:lnTo>
                  <a:lnTo>
                    <a:pt x="250" y="2866"/>
                  </a:lnTo>
                  <a:lnTo>
                    <a:pt x="250" y="2886"/>
                  </a:lnTo>
                  <a:lnTo>
                    <a:pt x="250" y="2914"/>
                  </a:lnTo>
                  <a:lnTo>
                    <a:pt x="264" y="2928"/>
                  </a:lnTo>
                  <a:lnTo>
                    <a:pt x="306" y="2935"/>
                  </a:lnTo>
                  <a:lnTo>
                    <a:pt x="334" y="2914"/>
                  </a:lnTo>
                  <a:lnTo>
                    <a:pt x="334" y="2921"/>
                  </a:lnTo>
                  <a:lnTo>
                    <a:pt x="348" y="2921"/>
                  </a:lnTo>
                  <a:lnTo>
                    <a:pt x="368" y="2838"/>
                  </a:lnTo>
                  <a:lnTo>
                    <a:pt x="396" y="2852"/>
                  </a:lnTo>
                  <a:lnTo>
                    <a:pt x="431" y="2803"/>
                  </a:lnTo>
                  <a:lnTo>
                    <a:pt x="431" y="2796"/>
                  </a:lnTo>
                  <a:lnTo>
                    <a:pt x="382" y="2789"/>
                  </a:lnTo>
                  <a:lnTo>
                    <a:pt x="362" y="2754"/>
                  </a:lnTo>
                  <a:lnTo>
                    <a:pt x="362" y="2747"/>
                  </a:lnTo>
                  <a:lnTo>
                    <a:pt x="375" y="2754"/>
                  </a:lnTo>
                  <a:lnTo>
                    <a:pt x="431" y="2754"/>
                  </a:lnTo>
                  <a:lnTo>
                    <a:pt x="438" y="2727"/>
                  </a:lnTo>
                  <a:lnTo>
                    <a:pt x="494" y="2747"/>
                  </a:lnTo>
                  <a:lnTo>
                    <a:pt x="529" y="2720"/>
                  </a:lnTo>
                  <a:lnTo>
                    <a:pt x="535" y="2727"/>
                  </a:lnTo>
                  <a:lnTo>
                    <a:pt x="563" y="2720"/>
                  </a:lnTo>
                  <a:lnTo>
                    <a:pt x="556" y="2699"/>
                  </a:lnTo>
                  <a:lnTo>
                    <a:pt x="529" y="2657"/>
                  </a:lnTo>
                  <a:lnTo>
                    <a:pt x="535" y="2629"/>
                  </a:lnTo>
                  <a:lnTo>
                    <a:pt x="515" y="2629"/>
                  </a:lnTo>
                  <a:lnTo>
                    <a:pt x="508" y="2636"/>
                  </a:lnTo>
                  <a:lnTo>
                    <a:pt x="494" y="2573"/>
                  </a:lnTo>
                  <a:lnTo>
                    <a:pt x="480" y="2567"/>
                  </a:lnTo>
                  <a:lnTo>
                    <a:pt x="473" y="2567"/>
                  </a:lnTo>
                  <a:lnTo>
                    <a:pt x="473" y="2560"/>
                  </a:lnTo>
                  <a:lnTo>
                    <a:pt x="473" y="2518"/>
                  </a:lnTo>
                  <a:lnTo>
                    <a:pt x="466" y="2518"/>
                  </a:lnTo>
                  <a:lnTo>
                    <a:pt x="445" y="2518"/>
                  </a:lnTo>
                  <a:lnTo>
                    <a:pt x="424" y="2490"/>
                  </a:lnTo>
                  <a:lnTo>
                    <a:pt x="362" y="2469"/>
                  </a:lnTo>
                  <a:lnTo>
                    <a:pt x="348" y="2434"/>
                  </a:lnTo>
                  <a:lnTo>
                    <a:pt x="362" y="2421"/>
                  </a:lnTo>
                  <a:lnTo>
                    <a:pt x="341" y="2393"/>
                  </a:lnTo>
                  <a:lnTo>
                    <a:pt x="334" y="2365"/>
                  </a:lnTo>
                  <a:lnTo>
                    <a:pt x="334" y="2358"/>
                  </a:lnTo>
                  <a:lnTo>
                    <a:pt x="334" y="2344"/>
                  </a:lnTo>
                  <a:lnTo>
                    <a:pt x="313" y="2309"/>
                  </a:lnTo>
                  <a:lnTo>
                    <a:pt x="334" y="2274"/>
                  </a:lnTo>
                  <a:lnTo>
                    <a:pt x="313" y="2240"/>
                  </a:lnTo>
                  <a:lnTo>
                    <a:pt x="299" y="2226"/>
                  </a:lnTo>
                  <a:lnTo>
                    <a:pt x="264" y="2212"/>
                  </a:lnTo>
                  <a:lnTo>
                    <a:pt x="264" y="2191"/>
                  </a:lnTo>
                  <a:lnTo>
                    <a:pt x="271" y="2170"/>
                  </a:lnTo>
                  <a:lnTo>
                    <a:pt x="299" y="2191"/>
                  </a:lnTo>
                  <a:lnTo>
                    <a:pt x="306" y="2177"/>
                  </a:lnTo>
                  <a:lnTo>
                    <a:pt x="278" y="2135"/>
                  </a:lnTo>
                  <a:lnTo>
                    <a:pt x="285" y="2100"/>
                  </a:lnTo>
                  <a:lnTo>
                    <a:pt x="243" y="2100"/>
                  </a:lnTo>
                  <a:lnTo>
                    <a:pt x="229" y="2080"/>
                  </a:lnTo>
                  <a:lnTo>
                    <a:pt x="229" y="2066"/>
                  </a:lnTo>
                  <a:lnTo>
                    <a:pt x="243" y="2010"/>
                  </a:lnTo>
                  <a:lnTo>
                    <a:pt x="229" y="1996"/>
                  </a:lnTo>
                  <a:lnTo>
                    <a:pt x="146" y="1975"/>
                  </a:lnTo>
                  <a:lnTo>
                    <a:pt x="132" y="1934"/>
                  </a:lnTo>
                  <a:lnTo>
                    <a:pt x="83" y="1878"/>
                  </a:lnTo>
                  <a:lnTo>
                    <a:pt x="76" y="1843"/>
                  </a:lnTo>
                  <a:lnTo>
                    <a:pt x="83" y="1829"/>
                  </a:lnTo>
                  <a:lnTo>
                    <a:pt x="118" y="1787"/>
                  </a:lnTo>
                  <a:lnTo>
                    <a:pt x="146" y="1746"/>
                  </a:lnTo>
                  <a:lnTo>
                    <a:pt x="146" y="1739"/>
                  </a:lnTo>
                  <a:lnTo>
                    <a:pt x="146" y="1732"/>
                  </a:lnTo>
                  <a:lnTo>
                    <a:pt x="146" y="1704"/>
                  </a:lnTo>
                  <a:lnTo>
                    <a:pt x="139" y="1690"/>
                  </a:lnTo>
                  <a:lnTo>
                    <a:pt x="104" y="1614"/>
                  </a:lnTo>
                  <a:lnTo>
                    <a:pt x="167" y="1537"/>
                  </a:lnTo>
                  <a:lnTo>
                    <a:pt x="250" y="1454"/>
                  </a:lnTo>
                  <a:lnTo>
                    <a:pt x="285" y="1419"/>
                  </a:lnTo>
                  <a:lnTo>
                    <a:pt x="313" y="1391"/>
                  </a:lnTo>
                  <a:lnTo>
                    <a:pt x="327" y="1384"/>
                  </a:lnTo>
                  <a:lnTo>
                    <a:pt x="341" y="1370"/>
                  </a:lnTo>
                  <a:lnTo>
                    <a:pt x="368" y="1321"/>
                  </a:lnTo>
                  <a:lnTo>
                    <a:pt x="368" y="1314"/>
                  </a:lnTo>
                  <a:lnTo>
                    <a:pt x="368" y="1308"/>
                  </a:lnTo>
                  <a:lnTo>
                    <a:pt x="362" y="1308"/>
                  </a:lnTo>
                  <a:lnTo>
                    <a:pt x="341" y="1231"/>
                  </a:lnTo>
                  <a:lnTo>
                    <a:pt x="341" y="1182"/>
                  </a:lnTo>
                  <a:lnTo>
                    <a:pt x="348" y="1175"/>
                  </a:lnTo>
                  <a:lnTo>
                    <a:pt x="396" y="1120"/>
                  </a:lnTo>
                  <a:lnTo>
                    <a:pt x="431" y="1161"/>
                  </a:lnTo>
                  <a:lnTo>
                    <a:pt x="466" y="1182"/>
                  </a:lnTo>
                  <a:lnTo>
                    <a:pt x="508" y="1175"/>
                  </a:lnTo>
                  <a:lnTo>
                    <a:pt x="563" y="1217"/>
                  </a:lnTo>
                  <a:lnTo>
                    <a:pt x="570" y="1217"/>
                  </a:lnTo>
                  <a:lnTo>
                    <a:pt x="563" y="1280"/>
                  </a:lnTo>
                  <a:lnTo>
                    <a:pt x="542" y="1273"/>
                  </a:lnTo>
                  <a:lnTo>
                    <a:pt x="535" y="1294"/>
                  </a:lnTo>
                  <a:lnTo>
                    <a:pt x="535" y="1314"/>
                  </a:lnTo>
                  <a:lnTo>
                    <a:pt x="501" y="1342"/>
                  </a:lnTo>
                  <a:lnTo>
                    <a:pt x="473" y="1384"/>
                  </a:lnTo>
                  <a:lnTo>
                    <a:pt x="459" y="1412"/>
                  </a:lnTo>
                  <a:lnTo>
                    <a:pt x="515" y="1412"/>
                  </a:lnTo>
                  <a:lnTo>
                    <a:pt x="556" y="1426"/>
                  </a:lnTo>
                  <a:lnTo>
                    <a:pt x="563" y="1440"/>
                  </a:lnTo>
                  <a:lnTo>
                    <a:pt x="626" y="1481"/>
                  </a:lnTo>
                  <a:lnTo>
                    <a:pt x="640" y="1474"/>
                  </a:lnTo>
                  <a:lnTo>
                    <a:pt x="654" y="1544"/>
                  </a:lnTo>
                  <a:lnTo>
                    <a:pt x="668" y="1558"/>
                  </a:lnTo>
                  <a:lnTo>
                    <a:pt x="696" y="1606"/>
                  </a:lnTo>
                  <a:lnTo>
                    <a:pt x="696" y="1614"/>
                  </a:lnTo>
                  <a:lnTo>
                    <a:pt x="709" y="1669"/>
                  </a:lnTo>
                  <a:lnTo>
                    <a:pt x="723" y="1669"/>
                  </a:lnTo>
                  <a:lnTo>
                    <a:pt x="675" y="1732"/>
                  </a:lnTo>
                  <a:lnTo>
                    <a:pt x="668" y="1753"/>
                  </a:lnTo>
                  <a:lnTo>
                    <a:pt x="696" y="1746"/>
                  </a:lnTo>
                  <a:lnTo>
                    <a:pt x="744" y="1732"/>
                  </a:lnTo>
                  <a:lnTo>
                    <a:pt x="758" y="1739"/>
                  </a:lnTo>
                  <a:lnTo>
                    <a:pt x="765" y="1753"/>
                  </a:lnTo>
                  <a:lnTo>
                    <a:pt x="807" y="1746"/>
                  </a:lnTo>
                  <a:lnTo>
                    <a:pt x="807" y="1767"/>
                  </a:lnTo>
                  <a:lnTo>
                    <a:pt x="835" y="1781"/>
                  </a:lnTo>
                  <a:lnTo>
                    <a:pt x="855" y="1773"/>
                  </a:lnTo>
                  <a:lnTo>
                    <a:pt x="869" y="1773"/>
                  </a:lnTo>
                  <a:lnTo>
                    <a:pt x="883" y="1732"/>
                  </a:lnTo>
                  <a:lnTo>
                    <a:pt x="897" y="1711"/>
                  </a:lnTo>
                  <a:lnTo>
                    <a:pt x="918" y="1655"/>
                  </a:lnTo>
                  <a:lnTo>
                    <a:pt x="939" y="1641"/>
                  </a:lnTo>
                  <a:lnTo>
                    <a:pt x="960" y="1606"/>
                  </a:lnTo>
                  <a:lnTo>
                    <a:pt x="939" y="1600"/>
                  </a:lnTo>
                  <a:lnTo>
                    <a:pt x="939" y="1586"/>
                  </a:lnTo>
                  <a:lnTo>
                    <a:pt x="897" y="1558"/>
                  </a:lnTo>
                  <a:lnTo>
                    <a:pt x="862" y="1544"/>
                  </a:lnTo>
                  <a:lnTo>
                    <a:pt x="855" y="1523"/>
                  </a:lnTo>
                  <a:lnTo>
                    <a:pt x="842" y="1502"/>
                  </a:lnTo>
                  <a:lnTo>
                    <a:pt x="842" y="1481"/>
                  </a:lnTo>
                  <a:lnTo>
                    <a:pt x="807" y="1454"/>
                  </a:lnTo>
                  <a:lnTo>
                    <a:pt x="807" y="1440"/>
                  </a:lnTo>
                  <a:lnTo>
                    <a:pt x="862" y="1405"/>
                  </a:lnTo>
                  <a:lnTo>
                    <a:pt x="835" y="1328"/>
                  </a:lnTo>
                  <a:lnTo>
                    <a:pt x="842" y="1280"/>
                  </a:lnTo>
                  <a:lnTo>
                    <a:pt x="939" y="1245"/>
                  </a:lnTo>
                  <a:lnTo>
                    <a:pt x="967" y="1196"/>
                  </a:lnTo>
                  <a:lnTo>
                    <a:pt x="953" y="1120"/>
                  </a:lnTo>
                  <a:lnTo>
                    <a:pt x="1002" y="1092"/>
                  </a:lnTo>
                  <a:lnTo>
                    <a:pt x="1015" y="1092"/>
                  </a:lnTo>
                  <a:lnTo>
                    <a:pt x="1057" y="1043"/>
                  </a:lnTo>
                  <a:lnTo>
                    <a:pt x="1099" y="1015"/>
                  </a:lnTo>
                  <a:lnTo>
                    <a:pt x="1120" y="1015"/>
                  </a:lnTo>
                  <a:lnTo>
                    <a:pt x="1148" y="981"/>
                  </a:lnTo>
                  <a:lnTo>
                    <a:pt x="1155" y="925"/>
                  </a:lnTo>
                  <a:lnTo>
                    <a:pt x="1182" y="911"/>
                  </a:lnTo>
                  <a:lnTo>
                    <a:pt x="1189" y="883"/>
                  </a:lnTo>
                  <a:lnTo>
                    <a:pt x="1224" y="869"/>
                  </a:lnTo>
                  <a:lnTo>
                    <a:pt x="1231" y="814"/>
                  </a:lnTo>
                  <a:lnTo>
                    <a:pt x="1287" y="730"/>
                  </a:lnTo>
                  <a:lnTo>
                    <a:pt x="1294" y="695"/>
                  </a:lnTo>
                  <a:lnTo>
                    <a:pt x="1301" y="668"/>
                  </a:lnTo>
                  <a:lnTo>
                    <a:pt x="1301" y="626"/>
                  </a:lnTo>
                  <a:lnTo>
                    <a:pt x="1280" y="591"/>
                  </a:lnTo>
                  <a:lnTo>
                    <a:pt x="1287" y="535"/>
                  </a:lnTo>
                  <a:lnTo>
                    <a:pt x="1280" y="521"/>
                  </a:lnTo>
                  <a:lnTo>
                    <a:pt x="1266" y="466"/>
                  </a:lnTo>
                  <a:lnTo>
                    <a:pt x="1231" y="452"/>
                  </a:lnTo>
                  <a:lnTo>
                    <a:pt x="1224" y="403"/>
                  </a:lnTo>
                  <a:lnTo>
                    <a:pt x="1259" y="389"/>
                  </a:lnTo>
                  <a:lnTo>
                    <a:pt x="1280" y="306"/>
                  </a:lnTo>
                  <a:lnTo>
                    <a:pt x="1315" y="292"/>
                  </a:lnTo>
                  <a:lnTo>
                    <a:pt x="1426" y="278"/>
                  </a:lnTo>
                  <a:lnTo>
                    <a:pt x="1419" y="299"/>
                  </a:lnTo>
                  <a:lnTo>
                    <a:pt x="1454" y="334"/>
                  </a:lnTo>
                  <a:lnTo>
                    <a:pt x="1488" y="361"/>
                  </a:lnTo>
                  <a:lnTo>
                    <a:pt x="1516" y="327"/>
                  </a:lnTo>
                  <a:lnTo>
                    <a:pt x="1544" y="292"/>
                  </a:lnTo>
                  <a:lnTo>
                    <a:pt x="1579" y="278"/>
                  </a:lnTo>
                  <a:lnTo>
                    <a:pt x="1586" y="361"/>
                  </a:lnTo>
                  <a:lnTo>
                    <a:pt x="1579" y="487"/>
                  </a:lnTo>
                  <a:lnTo>
                    <a:pt x="1586" y="549"/>
                  </a:lnTo>
                  <a:lnTo>
                    <a:pt x="1586" y="570"/>
                  </a:lnTo>
                  <a:lnTo>
                    <a:pt x="1621" y="584"/>
                  </a:lnTo>
                  <a:lnTo>
                    <a:pt x="1655" y="626"/>
                  </a:lnTo>
                  <a:lnTo>
                    <a:pt x="1704" y="702"/>
                  </a:lnTo>
                  <a:lnTo>
                    <a:pt x="1718" y="723"/>
                  </a:lnTo>
                  <a:lnTo>
                    <a:pt x="1746" y="723"/>
                  </a:lnTo>
                  <a:lnTo>
                    <a:pt x="1781" y="737"/>
                  </a:lnTo>
                  <a:lnTo>
                    <a:pt x="1878" y="751"/>
                  </a:lnTo>
                  <a:lnTo>
                    <a:pt x="1941" y="730"/>
                  </a:lnTo>
                  <a:lnTo>
                    <a:pt x="1996" y="737"/>
                  </a:lnTo>
                  <a:lnTo>
                    <a:pt x="2010" y="681"/>
                  </a:lnTo>
                  <a:lnTo>
                    <a:pt x="2010" y="660"/>
                  </a:lnTo>
                  <a:lnTo>
                    <a:pt x="2031" y="626"/>
                  </a:lnTo>
                  <a:lnTo>
                    <a:pt x="2045" y="626"/>
                  </a:lnTo>
                  <a:lnTo>
                    <a:pt x="2101" y="654"/>
                  </a:lnTo>
                  <a:lnTo>
                    <a:pt x="2170" y="619"/>
                  </a:lnTo>
                  <a:lnTo>
                    <a:pt x="2198" y="591"/>
                  </a:lnTo>
                  <a:lnTo>
                    <a:pt x="2268" y="584"/>
                  </a:lnTo>
                  <a:lnTo>
                    <a:pt x="2309" y="556"/>
                  </a:lnTo>
                  <a:lnTo>
                    <a:pt x="2337" y="584"/>
                  </a:lnTo>
                  <a:lnTo>
                    <a:pt x="2379" y="556"/>
                  </a:lnTo>
                  <a:lnTo>
                    <a:pt x="2435" y="619"/>
                  </a:lnTo>
                  <a:lnTo>
                    <a:pt x="2455" y="626"/>
                  </a:lnTo>
                  <a:lnTo>
                    <a:pt x="2441" y="688"/>
                  </a:lnTo>
                  <a:lnTo>
                    <a:pt x="2462" y="702"/>
                  </a:lnTo>
                  <a:lnTo>
                    <a:pt x="2455" y="758"/>
                  </a:lnTo>
                  <a:lnTo>
                    <a:pt x="2462" y="765"/>
                  </a:lnTo>
                  <a:lnTo>
                    <a:pt x="2546" y="814"/>
                  </a:lnTo>
                  <a:lnTo>
                    <a:pt x="2546" y="869"/>
                  </a:lnTo>
                  <a:lnTo>
                    <a:pt x="2539" y="890"/>
                  </a:lnTo>
                  <a:lnTo>
                    <a:pt x="2587" y="911"/>
                  </a:lnTo>
                  <a:lnTo>
                    <a:pt x="2622" y="883"/>
                  </a:lnTo>
                  <a:lnTo>
                    <a:pt x="2629" y="890"/>
                  </a:lnTo>
                  <a:lnTo>
                    <a:pt x="2685" y="890"/>
                  </a:lnTo>
                  <a:lnTo>
                    <a:pt x="2755" y="820"/>
                  </a:lnTo>
                  <a:lnTo>
                    <a:pt x="2734" y="786"/>
                  </a:lnTo>
                  <a:lnTo>
                    <a:pt x="2727" y="779"/>
                  </a:lnTo>
                  <a:lnTo>
                    <a:pt x="2692" y="716"/>
                  </a:lnTo>
                  <a:lnTo>
                    <a:pt x="2643" y="681"/>
                  </a:lnTo>
                  <a:lnTo>
                    <a:pt x="2636" y="640"/>
                  </a:lnTo>
                  <a:lnTo>
                    <a:pt x="2643" y="619"/>
                  </a:lnTo>
                  <a:lnTo>
                    <a:pt x="2671" y="591"/>
                  </a:lnTo>
                  <a:lnTo>
                    <a:pt x="2685" y="556"/>
                  </a:lnTo>
                  <a:lnTo>
                    <a:pt x="2727" y="535"/>
                  </a:lnTo>
                  <a:lnTo>
                    <a:pt x="2734" y="493"/>
                  </a:lnTo>
                  <a:lnTo>
                    <a:pt x="2720" y="473"/>
                  </a:lnTo>
                  <a:lnTo>
                    <a:pt x="2706" y="459"/>
                  </a:lnTo>
                  <a:lnTo>
                    <a:pt x="2685" y="438"/>
                  </a:lnTo>
                  <a:lnTo>
                    <a:pt x="2629" y="466"/>
                  </a:lnTo>
                  <a:lnTo>
                    <a:pt x="2574" y="459"/>
                  </a:lnTo>
                  <a:lnTo>
                    <a:pt x="2560" y="431"/>
                  </a:lnTo>
                  <a:lnTo>
                    <a:pt x="2532" y="424"/>
                  </a:lnTo>
                  <a:lnTo>
                    <a:pt x="2539" y="389"/>
                  </a:lnTo>
                  <a:lnTo>
                    <a:pt x="2539" y="292"/>
                  </a:lnTo>
                  <a:lnTo>
                    <a:pt x="2539" y="264"/>
                  </a:lnTo>
                  <a:lnTo>
                    <a:pt x="2532" y="208"/>
                  </a:lnTo>
                  <a:lnTo>
                    <a:pt x="2595" y="160"/>
                  </a:lnTo>
                  <a:lnTo>
                    <a:pt x="2595" y="132"/>
                  </a:lnTo>
                  <a:lnTo>
                    <a:pt x="2622" y="125"/>
                  </a:lnTo>
                  <a:lnTo>
                    <a:pt x="2629" y="48"/>
                  </a:lnTo>
                  <a:lnTo>
                    <a:pt x="2657" y="48"/>
                  </a:lnTo>
                  <a:lnTo>
                    <a:pt x="2762" y="14"/>
                  </a:lnTo>
                  <a:lnTo>
                    <a:pt x="2817" y="28"/>
                  </a:lnTo>
                  <a:lnTo>
                    <a:pt x="2852" y="0"/>
                  </a:lnTo>
                  <a:lnTo>
                    <a:pt x="2887" y="41"/>
                  </a:lnTo>
                  <a:lnTo>
                    <a:pt x="2859" y="90"/>
                  </a:lnTo>
                  <a:lnTo>
                    <a:pt x="2873" y="132"/>
                  </a:lnTo>
                  <a:lnTo>
                    <a:pt x="2914" y="132"/>
                  </a:lnTo>
                  <a:lnTo>
                    <a:pt x="2956" y="167"/>
                  </a:lnTo>
                  <a:lnTo>
                    <a:pt x="2963" y="180"/>
                  </a:lnTo>
                  <a:lnTo>
                    <a:pt x="3012" y="180"/>
                  </a:lnTo>
                  <a:lnTo>
                    <a:pt x="3026" y="195"/>
                  </a:lnTo>
                  <a:lnTo>
                    <a:pt x="3054" y="167"/>
                  </a:lnTo>
                  <a:lnTo>
                    <a:pt x="3130" y="195"/>
                  </a:lnTo>
                  <a:lnTo>
                    <a:pt x="3158" y="180"/>
                  </a:lnTo>
                  <a:lnTo>
                    <a:pt x="3179" y="201"/>
                  </a:lnTo>
                  <a:lnTo>
                    <a:pt x="3200" y="222"/>
                  </a:lnTo>
                  <a:lnTo>
                    <a:pt x="3214" y="264"/>
                  </a:lnTo>
                  <a:lnTo>
                    <a:pt x="3248" y="299"/>
                  </a:lnTo>
                  <a:lnTo>
                    <a:pt x="3332" y="299"/>
                  </a:lnTo>
                  <a:lnTo>
                    <a:pt x="3381" y="327"/>
                  </a:lnTo>
                  <a:lnTo>
                    <a:pt x="3450" y="361"/>
                  </a:lnTo>
                  <a:lnTo>
                    <a:pt x="3492" y="403"/>
                  </a:lnTo>
                  <a:lnTo>
                    <a:pt x="3485" y="459"/>
                  </a:lnTo>
                  <a:lnTo>
                    <a:pt x="3506" y="493"/>
                  </a:lnTo>
                  <a:lnTo>
                    <a:pt x="3471" y="556"/>
                  </a:lnTo>
                  <a:lnTo>
                    <a:pt x="3408" y="563"/>
                  </a:lnTo>
                  <a:lnTo>
                    <a:pt x="3360" y="584"/>
                  </a:lnTo>
                  <a:lnTo>
                    <a:pt x="3360" y="598"/>
                  </a:lnTo>
                  <a:lnTo>
                    <a:pt x="3332" y="605"/>
                  </a:lnTo>
                  <a:lnTo>
                    <a:pt x="3318" y="633"/>
                  </a:lnTo>
                  <a:lnTo>
                    <a:pt x="3395" y="681"/>
                  </a:lnTo>
                  <a:lnTo>
                    <a:pt x="3415" y="730"/>
                  </a:lnTo>
                  <a:lnTo>
                    <a:pt x="3388" y="765"/>
                  </a:lnTo>
                  <a:lnTo>
                    <a:pt x="3415" y="800"/>
                  </a:lnTo>
                  <a:lnTo>
                    <a:pt x="3422" y="855"/>
                  </a:lnTo>
                  <a:lnTo>
                    <a:pt x="3408" y="890"/>
                  </a:lnTo>
                  <a:lnTo>
                    <a:pt x="3408" y="897"/>
                  </a:lnTo>
                  <a:lnTo>
                    <a:pt x="3360" y="981"/>
                  </a:lnTo>
                  <a:lnTo>
                    <a:pt x="3388" y="1029"/>
                  </a:lnTo>
                  <a:lnTo>
                    <a:pt x="3381" y="1064"/>
                  </a:lnTo>
                  <a:lnTo>
                    <a:pt x="3353" y="1175"/>
                  </a:lnTo>
                  <a:lnTo>
                    <a:pt x="3297" y="1224"/>
                  </a:lnTo>
                  <a:lnTo>
                    <a:pt x="3262" y="1259"/>
                  </a:lnTo>
                  <a:lnTo>
                    <a:pt x="3262" y="1321"/>
                  </a:lnTo>
                  <a:lnTo>
                    <a:pt x="3248" y="1342"/>
                  </a:lnTo>
                  <a:lnTo>
                    <a:pt x="3221" y="1391"/>
                  </a:lnTo>
                  <a:lnTo>
                    <a:pt x="3200" y="1440"/>
                  </a:lnTo>
                  <a:lnTo>
                    <a:pt x="3262" y="1454"/>
                  </a:lnTo>
                  <a:lnTo>
                    <a:pt x="3276" y="1516"/>
                  </a:lnTo>
                  <a:lnTo>
                    <a:pt x="3276" y="1537"/>
                  </a:lnTo>
                  <a:lnTo>
                    <a:pt x="3290" y="1551"/>
                  </a:lnTo>
                  <a:lnTo>
                    <a:pt x="3297" y="1600"/>
                  </a:lnTo>
                  <a:lnTo>
                    <a:pt x="3290" y="1614"/>
                  </a:lnTo>
                  <a:lnTo>
                    <a:pt x="3276" y="1634"/>
                  </a:lnTo>
                  <a:lnTo>
                    <a:pt x="3290" y="1655"/>
                  </a:lnTo>
                  <a:lnTo>
                    <a:pt x="3290" y="1767"/>
                  </a:lnTo>
                  <a:lnTo>
                    <a:pt x="3325" y="1773"/>
                  </a:lnTo>
                  <a:lnTo>
                    <a:pt x="3360" y="1787"/>
                  </a:lnTo>
                  <a:lnTo>
                    <a:pt x="3332" y="1808"/>
                  </a:lnTo>
                  <a:lnTo>
                    <a:pt x="3353" y="1850"/>
                  </a:lnTo>
                  <a:lnTo>
                    <a:pt x="3360" y="1864"/>
                  </a:lnTo>
                  <a:lnTo>
                    <a:pt x="3422" y="1843"/>
                  </a:lnTo>
                  <a:lnTo>
                    <a:pt x="3450" y="1829"/>
                  </a:lnTo>
                  <a:lnTo>
                    <a:pt x="3513" y="1808"/>
                  </a:lnTo>
                  <a:lnTo>
                    <a:pt x="3520" y="1815"/>
                  </a:lnTo>
                  <a:lnTo>
                    <a:pt x="3548" y="1767"/>
                  </a:lnTo>
                  <a:lnTo>
                    <a:pt x="3555" y="1753"/>
                  </a:lnTo>
                  <a:lnTo>
                    <a:pt x="3603" y="1746"/>
                  </a:lnTo>
                  <a:lnTo>
                    <a:pt x="3617" y="1739"/>
                  </a:lnTo>
                  <a:lnTo>
                    <a:pt x="3645" y="1739"/>
                  </a:lnTo>
                  <a:lnTo>
                    <a:pt x="3701" y="1739"/>
                  </a:lnTo>
                  <a:lnTo>
                    <a:pt x="3708" y="1753"/>
                  </a:lnTo>
                  <a:lnTo>
                    <a:pt x="3735" y="1732"/>
                  </a:lnTo>
                  <a:lnTo>
                    <a:pt x="3777" y="1746"/>
                  </a:lnTo>
                  <a:lnTo>
                    <a:pt x="3819" y="1739"/>
                  </a:lnTo>
                  <a:lnTo>
                    <a:pt x="3854" y="1753"/>
                  </a:lnTo>
                  <a:lnTo>
                    <a:pt x="3798" y="1843"/>
                  </a:lnTo>
                  <a:lnTo>
                    <a:pt x="3721" y="1948"/>
                  </a:lnTo>
                  <a:lnTo>
                    <a:pt x="3673" y="2031"/>
                  </a:lnTo>
                  <a:lnTo>
                    <a:pt x="3603" y="2128"/>
                  </a:lnTo>
                  <a:lnTo>
                    <a:pt x="3492" y="2246"/>
                  </a:lnTo>
                  <a:lnTo>
                    <a:pt x="3506" y="2309"/>
                  </a:lnTo>
                  <a:lnTo>
                    <a:pt x="3506" y="2344"/>
                  </a:lnTo>
                  <a:lnTo>
                    <a:pt x="3513" y="2421"/>
                  </a:lnTo>
                  <a:lnTo>
                    <a:pt x="3513" y="2455"/>
                  </a:lnTo>
                  <a:lnTo>
                    <a:pt x="3520" y="2525"/>
                  </a:lnTo>
                  <a:lnTo>
                    <a:pt x="3520" y="2601"/>
                  </a:lnTo>
                  <a:lnTo>
                    <a:pt x="3485" y="2601"/>
                  </a:lnTo>
                  <a:lnTo>
                    <a:pt x="3492" y="2622"/>
                  </a:lnTo>
                  <a:lnTo>
                    <a:pt x="3541" y="2608"/>
                  </a:lnTo>
                  <a:lnTo>
                    <a:pt x="3527" y="2664"/>
                  </a:lnTo>
                  <a:lnTo>
                    <a:pt x="3548" y="2664"/>
                  </a:lnTo>
                  <a:lnTo>
                    <a:pt x="3562" y="2650"/>
                  </a:lnTo>
                  <a:lnTo>
                    <a:pt x="3638" y="2664"/>
                  </a:lnTo>
                  <a:lnTo>
                    <a:pt x="3645" y="2699"/>
                  </a:lnTo>
                  <a:lnTo>
                    <a:pt x="3652" y="2699"/>
                  </a:lnTo>
                  <a:lnTo>
                    <a:pt x="3617" y="2747"/>
                  </a:lnTo>
                  <a:lnTo>
                    <a:pt x="3638" y="2768"/>
                  </a:lnTo>
                  <a:lnTo>
                    <a:pt x="3589" y="2803"/>
                  </a:lnTo>
                  <a:lnTo>
                    <a:pt x="3589" y="2831"/>
                  </a:lnTo>
                  <a:lnTo>
                    <a:pt x="3638" y="2838"/>
                  </a:lnTo>
                  <a:lnTo>
                    <a:pt x="3624" y="2886"/>
                  </a:lnTo>
                  <a:lnTo>
                    <a:pt x="3673" y="2886"/>
                  </a:lnTo>
                  <a:lnTo>
                    <a:pt x="3659" y="2935"/>
                  </a:lnTo>
                  <a:lnTo>
                    <a:pt x="3680" y="2949"/>
                  </a:lnTo>
                  <a:lnTo>
                    <a:pt x="3701" y="2935"/>
                  </a:lnTo>
                  <a:lnTo>
                    <a:pt x="3749" y="2886"/>
                  </a:lnTo>
                  <a:lnTo>
                    <a:pt x="3840" y="2977"/>
                  </a:lnTo>
                  <a:lnTo>
                    <a:pt x="3847" y="2984"/>
                  </a:lnTo>
                  <a:lnTo>
                    <a:pt x="3854" y="3019"/>
                  </a:lnTo>
                  <a:lnTo>
                    <a:pt x="3909" y="3033"/>
                  </a:lnTo>
                  <a:lnTo>
                    <a:pt x="3930" y="3033"/>
                  </a:lnTo>
                  <a:lnTo>
                    <a:pt x="3944" y="3033"/>
                  </a:lnTo>
                  <a:lnTo>
                    <a:pt x="3951" y="3061"/>
                  </a:lnTo>
                  <a:lnTo>
                    <a:pt x="4007" y="3067"/>
                  </a:lnTo>
                  <a:lnTo>
                    <a:pt x="4007" y="3109"/>
                  </a:lnTo>
                  <a:lnTo>
                    <a:pt x="4028" y="3123"/>
                  </a:lnTo>
                  <a:lnTo>
                    <a:pt x="4076" y="3144"/>
                  </a:lnTo>
                  <a:lnTo>
                    <a:pt x="4111" y="3165"/>
                  </a:lnTo>
                  <a:lnTo>
                    <a:pt x="4104" y="3241"/>
                  </a:lnTo>
                  <a:lnTo>
                    <a:pt x="4132" y="3248"/>
                  </a:lnTo>
                  <a:lnTo>
                    <a:pt x="4167" y="3241"/>
                  </a:lnTo>
                  <a:lnTo>
                    <a:pt x="4174" y="3248"/>
                  </a:lnTo>
                  <a:lnTo>
                    <a:pt x="4195" y="3248"/>
                  </a:lnTo>
                  <a:lnTo>
                    <a:pt x="4181" y="3283"/>
                  </a:lnTo>
                  <a:lnTo>
                    <a:pt x="4167" y="3311"/>
                  </a:lnTo>
                  <a:lnTo>
                    <a:pt x="4195" y="3339"/>
                  </a:lnTo>
                  <a:lnTo>
                    <a:pt x="4236" y="3360"/>
                  </a:lnTo>
                  <a:lnTo>
                    <a:pt x="4271" y="3374"/>
                  </a:lnTo>
                  <a:lnTo>
                    <a:pt x="4278" y="3325"/>
                  </a:lnTo>
                  <a:lnTo>
                    <a:pt x="4327" y="3353"/>
                  </a:lnTo>
                  <a:lnTo>
                    <a:pt x="4341" y="3311"/>
                  </a:lnTo>
                  <a:lnTo>
                    <a:pt x="4348" y="3297"/>
                  </a:lnTo>
                  <a:lnTo>
                    <a:pt x="4438" y="3339"/>
                  </a:lnTo>
                  <a:lnTo>
                    <a:pt x="4445" y="3339"/>
                  </a:lnTo>
                  <a:lnTo>
                    <a:pt x="4403" y="3374"/>
                  </a:lnTo>
                  <a:lnTo>
                    <a:pt x="4410" y="3394"/>
                  </a:lnTo>
                  <a:lnTo>
                    <a:pt x="4396" y="3443"/>
                  </a:lnTo>
                  <a:lnTo>
                    <a:pt x="4403" y="3450"/>
                  </a:lnTo>
                  <a:lnTo>
                    <a:pt x="4445" y="3450"/>
                  </a:lnTo>
                  <a:lnTo>
                    <a:pt x="4487" y="3471"/>
                  </a:lnTo>
                  <a:lnTo>
                    <a:pt x="4494" y="3478"/>
                  </a:lnTo>
                  <a:lnTo>
                    <a:pt x="4522" y="3478"/>
                  </a:lnTo>
                  <a:lnTo>
                    <a:pt x="4556" y="3457"/>
                  </a:lnTo>
                  <a:lnTo>
                    <a:pt x="4556" y="3485"/>
                  </a:lnTo>
                  <a:lnTo>
                    <a:pt x="4542" y="3513"/>
                  </a:lnTo>
                  <a:lnTo>
                    <a:pt x="4577" y="3547"/>
                  </a:lnTo>
                  <a:lnTo>
                    <a:pt x="4605" y="3547"/>
                  </a:lnTo>
                  <a:lnTo>
                    <a:pt x="4654" y="3582"/>
                  </a:lnTo>
                </a:path>
              </a:pathLst>
            </a:custGeom>
            <a:grpFill/>
            <a:ln w="19050" cap="flat" cmpd="sng">
              <a:solidFill>
                <a:srgbClr val="01010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51" name="Freeform 110"/>
            <p:cNvSpPr>
              <a:spLocks noChangeArrowheads="1"/>
            </p:cNvSpPr>
            <p:nvPr/>
          </p:nvSpPr>
          <p:spPr bwMode="auto">
            <a:xfrm>
              <a:off x="14505171" y="2999961"/>
              <a:ext cx="2263722" cy="2009107"/>
            </a:xfrm>
            <a:custGeom>
              <a:avLst/>
              <a:gdLst>
                <a:gd name="T0" fmla="*/ 4619 w 4822"/>
                <a:gd name="T1" fmla="*/ 3666 h 4279"/>
                <a:gd name="T2" fmla="*/ 4229 w 4822"/>
                <a:gd name="T3" fmla="*/ 3666 h 4279"/>
                <a:gd name="T4" fmla="*/ 3909 w 4822"/>
                <a:gd name="T5" fmla="*/ 3749 h 4279"/>
                <a:gd name="T6" fmla="*/ 3652 w 4822"/>
                <a:gd name="T7" fmla="*/ 3603 h 4279"/>
                <a:gd name="T8" fmla="*/ 3297 w 4822"/>
                <a:gd name="T9" fmla="*/ 3749 h 4279"/>
                <a:gd name="T10" fmla="*/ 2901 w 4822"/>
                <a:gd name="T11" fmla="*/ 3568 h 4279"/>
                <a:gd name="T12" fmla="*/ 2546 w 4822"/>
                <a:gd name="T13" fmla="*/ 3471 h 4279"/>
                <a:gd name="T14" fmla="*/ 2344 w 4822"/>
                <a:gd name="T15" fmla="*/ 3290 h 4279"/>
                <a:gd name="T16" fmla="*/ 2108 w 4822"/>
                <a:gd name="T17" fmla="*/ 3380 h 4279"/>
                <a:gd name="T18" fmla="*/ 1857 w 4822"/>
                <a:gd name="T19" fmla="*/ 3290 h 4279"/>
                <a:gd name="T20" fmla="*/ 1649 w 4822"/>
                <a:gd name="T21" fmla="*/ 3353 h 4279"/>
                <a:gd name="T22" fmla="*/ 1391 w 4822"/>
                <a:gd name="T23" fmla="*/ 3582 h 4279"/>
                <a:gd name="T24" fmla="*/ 1280 w 4822"/>
                <a:gd name="T25" fmla="*/ 3812 h 4279"/>
                <a:gd name="T26" fmla="*/ 1294 w 4822"/>
                <a:gd name="T27" fmla="*/ 4076 h 4279"/>
                <a:gd name="T28" fmla="*/ 1217 w 4822"/>
                <a:gd name="T29" fmla="*/ 4271 h 4279"/>
                <a:gd name="T30" fmla="*/ 981 w 4822"/>
                <a:gd name="T31" fmla="*/ 3972 h 4279"/>
                <a:gd name="T32" fmla="*/ 807 w 4822"/>
                <a:gd name="T33" fmla="*/ 3756 h 4279"/>
                <a:gd name="T34" fmla="*/ 654 w 4822"/>
                <a:gd name="T35" fmla="*/ 3492 h 4279"/>
                <a:gd name="T36" fmla="*/ 515 w 4822"/>
                <a:gd name="T37" fmla="*/ 3478 h 4279"/>
                <a:gd name="T38" fmla="*/ 403 w 4822"/>
                <a:gd name="T39" fmla="*/ 3526 h 4279"/>
                <a:gd name="T40" fmla="*/ 215 w 4822"/>
                <a:gd name="T41" fmla="*/ 3387 h 4279"/>
                <a:gd name="T42" fmla="*/ 69 w 4822"/>
                <a:gd name="T43" fmla="*/ 3179 h 4279"/>
                <a:gd name="T44" fmla="*/ 48 w 4822"/>
                <a:gd name="T45" fmla="*/ 3053 h 4279"/>
                <a:gd name="T46" fmla="*/ 0 w 4822"/>
                <a:gd name="T47" fmla="*/ 2928 h 4279"/>
                <a:gd name="T48" fmla="*/ 250 w 4822"/>
                <a:gd name="T49" fmla="*/ 2866 h 4279"/>
                <a:gd name="T50" fmla="*/ 431 w 4822"/>
                <a:gd name="T51" fmla="*/ 2796 h 4279"/>
                <a:gd name="T52" fmla="*/ 556 w 4822"/>
                <a:gd name="T53" fmla="*/ 2699 h 4279"/>
                <a:gd name="T54" fmla="*/ 445 w 4822"/>
                <a:gd name="T55" fmla="*/ 2518 h 4279"/>
                <a:gd name="T56" fmla="*/ 313 w 4822"/>
                <a:gd name="T57" fmla="*/ 2240 h 4279"/>
                <a:gd name="T58" fmla="*/ 229 w 4822"/>
                <a:gd name="T59" fmla="*/ 2066 h 4279"/>
                <a:gd name="T60" fmla="*/ 146 w 4822"/>
                <a:gd name="T61" fmla="*/ 1732 h 4279"/>
                <a:gd name="T62" fmla="*/ 368 w 4822"/>
                <a:gd name="T63" fmla="*/ 1314 h 4279"/>
                <a:gd name="T64" fmla="*/ 570 w 4822"/>
                <a:gd name="T65" fmla="*/ 1217 h 4279"/>
                <a:gd name="T66" fmla="*/ 626 w 4822"/>
                <a:gd name="T67" fmla="*/ 1481 h 4279"/>
                <a:gd name="T68" fmla="*/ 744 w 4822"/>
                <a:gd name="T69" fmla="*/ 1732 h 4279"/>
                <a:gd name="T70" fmla="*/ 939 w 4822"/>
                <a:gd name="T71" fmla="*/ 1641 h 4279"/>
                <a:gd name="T72" fmla="*/ 862 w 4822"/>
                <a:gd name="T73" fmla="*/ 1405 h 4279"/>
                <a:gd name="T74" fmla="*/ 1148 w 4822"/>
                <a:gd name="T75" fmla="*/ 981 h 4279"/>
                <a:gd name="T76" fmla="*/ 1287 w 4822"/>
                <a:gd name="T77" fmla="*/ 535 h 4279"/>
                <a:gd name="T78" fmla="*/ 1488 w 4822"/>
                <a:gd name="T79" fmla="*/ 361 h 4279"/>
                <a:gd name="T80" fmla="*/ 1718 w 4822"/>
                <a:gd name="T81" fmla="*/ 723 h 4279"/>
                <a:gd name="T82" fmla="*/ 2170 w 4822"/>
                <a:gd name="T83" fmla="*/ 619 h 4279"/>
                <a:gd name="T84" fmla="*/ 2462 w 4822"/>
                <a:gd name="T85" fmla="*/ 765 h 4279"/>
                <a:gd name="T86" fmla="*/ 2692 w 4822"/>
                <a:gd name="T87" fmla="*/ 716 h 4279"/>
                <a:gd name="T88" fmla="*/ 2629 w 4822"/>
                <a:gd name="T89" fmla="*/ 466 h 4279"/>
                <a:gd name="T90" fmla="*/ 2629 w 4822"/>
                <a:gd name="T91" fmla="*/ 48 h 4279"/>
                <a:gd name="T92" fmla="*/ 3012 w 4822"/>
                <a:gd name="T93" fmla="*/ 180 h 4279"/>
                <a:gd name="T94" fmla="*/ 3450 w 4822"/>
                <a:gd name="T95" fmla="*/ 361 h 4279"/>
                <a:gd name="T96" fmla="*/ 3415 w 4822"/>
                <a:gd name="T97" fmla="*/ 730 h 4279"/>
                <a:gd name="T98" fmla="*/ 3262 w 4822"/>
                <a:gd name="T99" fmla="*/ 1259 h 4279"/>
                <a:gd name="T100" fmla="*/ 3276 w 4822"/>
                <a:gd name="T101" fmla="*/ 1634 h 4279"/>
                <a:gd name="T102" fmla="*/ 3520 w 4822"/>
                <a:gd name="T103" fmla="*/ 1815 h 4279"/>
                <a:gd name="T104" fmla="*/ 3854 w 4822"/>
                <a:gd name="T105" fmla="*/ 1753 h 4279"/>
                <a:gd name="T106" fmla="*/ 3520 w 4822"/>
                <a:gd name="T107" fmla="*/ 2601 h 4279"/>
                <a:gd name="T108" fmla="*/ 3638 w 4822"/>
                <a:gd name="T109" fmla="*/ 2768 h 4279"/>
                <a:gd name="T110" fmla="*/ 3847 w 4822"/>
                <a:gd name="T111" fmla="*/ 2984 h 4279"/>
                <a:gd name="T112" fmla="*/ 4104 w 4822"/>
                <a:gd name="T113" fmla="*/ 3241 h 4279"/>
                <a:gd name="T114" fmla="*/ 4327 w 4822"/>
                <a:gd name="T115" fmla="*/ 3353 h 4279"/>
                <a:gd name="T116" fmla="*/ 4494 w 4822"/>
                <a:gd name="T117" fmla="*/ 3478 h 4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22" h="4279">
                  <a:moveTo>
                    <a:pt x="4654" y="3582"/>
                  </a:moveTo>
                  <a:lnTo>
                    <a:pt x="4751" y="3638"/>
                  </a:lnTo>
                  <a:lnTo>
                    <a:pt x="4793" y="3645"/>
                  </a:lnTo>
                  <a:lnTo>
                    <a:pt x="4821" y="3673"/>
                  </a:lnTo>
                  <a:lnTo>
                    <a:pt x="4814" y="3687"/>
                  </a:lnTo>
                  <a:lnTo>
                    <a:pt x="4765" y="3680"/>
                  </a:lnTo>
                  <a:lnTo>
                    <a:pt x="4730" y="3673"/>
                  </a:lnTo>
                  <a:lnTo>
                    <a:pt x="4703" y="3687"/>
                  </a:lnTo>
                  <a:lnTo>
                    <a:pt x="4654" y="3666"/>
                  </a:lnTo>
                  <a:lnTo>
                    <a:pt x="4626" y="3673"/>
                  </a:lnTo>
                  <a:lnTo>
                    <a:pt x="4619" y="3666"/>
                  </a:lnTo>
                  <a:lnTo>
                    <a:pt x="4619" y="3673"/>
                  </a:lnTo>
                  <a:lnTo>
                    <a:pt x="4577" y="3673"/>
                  </a:lnTo>
                  <a:lnTo>
                    <a:pt x="4563" y="3707"/>
                  </a:lnTo>
                  <a:lnTo>
                    <a:pt x="4522" y="3687"/>
                  </a:lnTo>
                  <a:lnTo>
                    <a:pt x="4466" y="3707"/>
                  </a:lnTo>
                  <a:lnTo>
                    <a:pt x="4445" y="3707"/>
                  </a:lnTo>
                  <a:lnTo>
                    <a:pt x="4375" y="3707"/>
                  </a:lnTo>
                  <a:lnTo>
                    <a:pt x="4361" y="3721"/>
                  </a:lnTo>
                  <a:lnTo>
                    <a:pt x="4313" y="3687"/>
                  </a:lnTo>
                  <a:lnTo>
                    <a:pt x="4264" y="3666"/>
                  </a:lnTo>
                  <a:lnTo>
                    <a:pt x="4229" y="3666"/>
                  </a:lnTo>
                  <a:lnTo>
                    <a:pt x="4209" y="3687"/>
                  </a:lnTo>
                  <a:lnTo>
                    <a:pt x="4160" y="3680"/>
                  </a:lnTo>
                  <a:lnTo>
                    <a:pt x="4118" y="3673"/>
                  </a:lnTo>
                  <a:lnTo>
                    <a:pt x="4076" y="3707"/>
                  </a:lnTo>
                  <a:lnTo>
                    <a:pt x="4035" y="3721"/>
                  </a:lnTo>
                  <a:lnTo>
                    <a:pt x="4028" y="3742"/>
                  </a:lnTo>
                  <a:lnTo>
                    <a:pt x="3972" y="3742"/>
                  </a:lnTo>
                  <a:lnTo>
                    <a:pt x="3930" y="3770"/>
                  </a:lnTo>
                  <a:lnTo>
                    <a:pt x="3944" y="3749"/>
                  </a:lnTo>
                  <a:lnTo>
                    <a:pt x="3909" y="3756"/>
                  </a:lnTo>
                  <a:lnTo>
                    <a:pt x="3909" y="3749"/>
                  </a:lnTo>
                  <a:lnTo>
                    <a:pt x="3902" y="3749"/>
                  </a:lnTo>
                  <a:lnTo>
                    <a:pt x="3888" y="3735"/>
                  </a:lnTo>
                  <a:lnTo>
                    <a:pt x="3854" y="3735"/>
                  </a:lnTo>
                  <a:lnTo>
                    <a:pt x="3819" y="3714"/>
                  </a:lnTo>
                  <a:lnTo>
                    <a:pt x="3798" y="3721"/>
                  </a:lnTo>
                  <a:lnTo>
                    <a:pt x="3784" y="3714"/>
                  </a:lnTo>
                  <a:lnTo>
                    <a:pt x="3735" y="3707"/>
                  </a:lnTo>
                  <a:lnTo>
                    <a:pt x="3687" y="3680"/>
                  </a:lnTo>
                  <a:lnTo>
                    <a:pt x="3701" y="3666"/>
                  </a:lnTo>
                  <a:lnTo>
                    <a:pt x="3673" y="3603"/>
                  </a:lnTo>
                  <a:lnTo>
                    <a:pt x="3652" y="3603"/>
                  </a:lnTo>
                  <a:lnTo>
                    <a:pt x="3638" y="3624"/>
                  </a:lnTo>
                  <a:lnTo>
                    <a:pt x="3610" y="3666"/>
                  </a:lnTo>
                  <a:lnTo>
                    <a:pt x="3610" y="3645"/>
                  </a:lnTo>
                  <a:lnTo>
                    <a:pt x="3589" y="3610"/>
                  </a:lnTo>
                  <a:lnTo>
                    <a:pt x="3527" y="3687"/>
                  </a:lnTo>
                  <a:lnTo>
                    <a:pt x="3506" y="3735"/>
                  </a:lnTo>
                  <a:lnTo>
                    <a:pt x="3478" y="3749"/>
                  </a:lnTo>
                  <a:lnTo>
                    <a:pt x="3443" y="3770"/>
                  </a:lnTo>
                  <a:lnTo>
                    <a:pt x="3422" y="3770"/>
                  </a:lnTo>
                  <a:lnTo>
                    <a:pt x="3332" y="3770"/>
                  </a:lnTo>
                  <a:lnTo>
                    <a:pt x="3297" y="3749"/>
                  </a:lnTo>
                  <a:lnTo>
                    <a:pt x="3228" y="3714"/>
                  </a:lnTo>
                  <a:lnTo>
                    <a:pt x="3193" y="3707"/>
                  </a:lnTo>
                  <a:lnTo>
                    <a:pt x="3165" y="3666"/>
                  </a:lnTo>
                  <a:lnTo>
                    <a:pt x="3151" y="3624"/>
                  </a:lnTo>
                  <a:lnTo>
                    <a:pt x="3116" y="3610"/>
                  </a:lnTo>
                  <a:lnTo>
                    <a:pt x="3054" y="3652"/>
                  </a:lnTo>
                  <a:lnTo>
                    <a:pt x="2991" y="3610"/>
                  </a:lnTo>
                  <a:lnTo>
                    <a:pt x="2970" y="3610"/>
                  </a:lnTo>
                  <a:lnTo>
                    <a:pt x="2963" y="3589"/>
                  </a:lnTo>
                  <a:lnTo>
                    <a:pt x="2914" y="3575"/>
                  </a:lnTo>
                  <a:lnTo>
                    <a:pt x="2901" y="3568"/>
                  </a:lnTo>
                  <a:lnTo>
                    <a:pt x="2866" y="3526"/>
                  </a:lnTo>
                  <a:lnTo>
                    <a:pt x="2817" y="3506"/>
                  </a:lnTo>
                  <a:lnTo>
                    <a:pt x="2762" y="3513"/>
                  </a:lnTo>
                  <a:lnTo>
                    <a:pt x="2741" y="3485"/>
                  </a:lnTo>
                  <a:lnTo>
                    <a:pt x="2720" y="3485"/>
                  </a:lnTo>
                  <a:lnTo>
                    <a:pt x="2685" y="3513"/>
                  </a:lnTo>
                  <a:lnTo>
                    <a:pt x="2664" y="3520"/>
                  </a:lnTo>
                  <a:lnTo>
                    <a:pt x="2622" y="3520"/>
                  </a:lnTo>
                  <a:lnTo>
                    <a:pt x="2602" y="3478"/>
                  </a:lnTo>
                  <a:lnTo>
                    <a:pt x="2546" y="3485"/>
                  </a:lnTo>
                  <a:lnTo>
                    <a:pt x="2546" y="3471"/>
                  </a:lnTo>
                  <a:lnTo>
                    <a:pt x="2532" y="3436"/>
                  </a:lnTo>
                  <a:lnTo>
                    <a:pt x="2504" y="3422"/>
                  </a:lnTo>
                  <a:lnTo>
                    <a:pt x="2511" y="3387"/>
                  </a:lnTo>
                  <a:lnTo>
                    <a:pt x="2497" y="3346"/>
                  </a:lnTo>
                  <a:lnTo>
                    <a:pt x="2441" y="3290"/>
                  </a:lnTo>
                  <a:lnTo>
                    <a:pt x="2414" y="3290"/>
                  </a:lnTo>
                  <a:lnTo>
                    <a:pt x="2414" y="3297"/>
                  </a:lnTo>
                  <a:lnTo>
                    <a:pt x="2372" y="3339"/>
                  </a:lnTo>
                  <a:lnTo>
                    <a:pt x="2330" y="3360"/>
                  </a:lnTo>
                  <a:lnTo>
                    <a:pt x="2337" y="3339"/>
                  </a:lnTo>
                  <a:lnTo>
                    <a:pt x="2344" y="3290"/>
                  </a:lnTo>
                  <a:lnTo>
                    <a:pt x="2309" y="3276"/>
                  </a:lnTo>
                  <a:lnTo>
                    <a:pt x="2281" y="3290"/>
                  </a:lnTo>
                  <a:lnTo>
                    <a:pt x="2261" y="3318"/>
                  </a:lnTo>
                  <a:lnTo>
                    <a:pt x="2302" y="3380"/>
                  </a:lnTo>
                  <a:lnTo>
                    <a:pt x="2274" y="3415"/>
                  </a:lnTo>
                  <a:lnTo>
                    <a:pt x="2212" y="3360"/>
                  </a:lnTo>
                  <a:lnTo>
                    <a:pt x="2205" y="3360"/>
                  </a:lnTo>
                  <a:lnTo>
                    <a:pt x="2184" y="3408"/>
                  </a:lnTo>
                  <a:lnTo>
                    <a:pt x="2177" y="3450"/>
                  </a:lnTo>
                  <a:lnTo>
                    <a:pt x="2170" y="3415"/>
                  </a:lnTo>
                  <a:lnTo>
                    <a:pt x="2108" y="3380"/>
                  </a:lnTo>
                  <a:lnTo>
                    <a:pt x="2073" y="3339"/>
                  </a:lnTo>
                  <a:lnTo>
                    <a:pt x="2066" y="3325"/>
                  </a:lnTo>
                  <a:lnTo>
                    <a:pt x="2052" y="3339"/>
                  </a:lnTo>
                  <a:lnTo>
                    <a:pt x="2045" y="3346"/>
                  </a:lnTo>
                  <a:lnTo>
                    <a:pt x="2073" y="3380"/>
                  </a:lnTo>
                  <a:lnTo>
                    <a:pt x="2003" y="3443"/>
                  </a:lnTo>
                  <a:lnTo>
                    <a:pt x="1920" y="3408"/>
                  </a:lnTo>
                  <a:lnTo>
                    <a:pt x="1857" y="3387"/>
                  </a:lnTo>
                  <a:lnTo>
                    <a:pt x="1871" y="3346"/>
                  </a:lnTo>
                  <a:lnTo>
                    <a:pt x="1871" y="3297"/>
                  </a:lnTo>
                  <a:lnTo>
                    <a:pt x="1857" y="3290"/>
                  </a:lnTo>
                  <a:lnTo>
                    <a:pt x="1836" y="3283"/>
                  </a:lnTo>
                  <a:lnTo>
                    <a:pt x="1822" y="3339"/>
                  </a:lnTo>
                  <a:lnTo>
                    <a:pt x="1760" y="3353"/>
                  </a:lnTo>
                  <a:lnTo>
                    <a:pt x="1725" y="3290"/>
                  </a:lnTo>
                  <a:lnTo>
                    <a:pt x="1711" y="3290"/>
                  </a:lnTo>
                  <a:lnTo>
                    <a:pt x="1704" y="3297"/>
                  </a:lnTo>
                  <a:lnTo>
                    <a:pt x="1704" y="3311"/>
                  </a:lnTo>
                  <a:lnTo>
                    <a:pt x="1725" y="3374"/>
                  </a:lnTo>
                  <a:lnTo>
                    <a:pt x="1690" y="3408"/>
                  </a:lnTo>
                  <a:lnTo>
                    <a:pt x="1683" y="3408"/>
                  </a:lnTo>
                  <a:lnTo>
                    <a:pt x="1649" y="3353"/>
                  </a:lnTo>
                  <a:lnTo>
                    <a:pt x="1614" y="3360"/>
                  </a:lnTo>
                  <a:lnTo>
                    <a:pt x="1544" y="3374"/>
                  </a:lnTo>
                  <a:lnTo>
                    <a:pt x="1530" y="3387"/>
                  </a:lnTo>
                  <a:lnTo>
                    <a:pt x="1495" y="3408"/>
                  </a:lnTo>
                  <a:lnTo>
                    <a:pt x="1454" y="3436"/>
                  </a:lnTo>
                  <a:lnTo>
                    <a:pt x="1426" y="3478"/>
                  </a:lnTo>
                  <a:lnTo>
                    <a:pt x="1440" y="3478"/>
                  </a:lnTo>
                  <a:lnTo>
                    <a:pt x="1426" y="3520"/>
                  </a:lnTo>
                  <a:lnTo>
                    <a:pt x="1440" y="3526"/>
                  </a:lnTo>
                  <a:lnTo>
                    <a:pt x="1426" y="3547"/>
                  </a:lnTo>
                  <a:lnTo>
                    <a:pt x="1391" y="3582"/>
                  </a:lnTo>
                  <a:lnTo>
                    <a:pt x="1377" y="3652"/>
                  </a:lnTo>
                  <a:lnTo>
                    <a:pt x="1356" y="3673"/>
                  </a:lnTo>
                  <a:lnTo>
                    <a:pt x="1349" y="3687"/>
                  </a:lnTo>
                  <a:lnTo>
                    <a:pt x="1328" y="3714"/>
                  </a:lnTo>
                  <a:lnTo>
                    <a:pt x="1321" y="3721"/>
                  </a:lnTo>
                  <a:lnTo>
                    <a:pt x="1294" y="3721"/>
                  </a:lnTo>
                  <a:lnTo>
                    <a:pt x="1294" y="3742"/>
                  </a:lnTo>
                  <a:lnTo>
                    <a:pt x="1301" y="3749"/>
                  </a:lnTo>
                  <a:lnTo>
                    <a:pt x="1294" y="3777"/>
                  </a:lnTo>
                  <a:lnTo>
                    <a:pt x="1280" y="3805"/>
                  </a:lnTo>
                  <a:lnTo>
                    <a:pt x="1280" y="3812"/>
                  </a:lnTo>
                  <a:lnTo>
                    <a:pt x="1301" y="3819"/>
                  </a:lnTo>
                  <a:lnTo>
                    <a:pt x="1301" y="3847"/>
                  </a:lnTo>
                  <a:lnTo>
                    <a:pt x="1342" y="3839"/>
                  </a:lnTo>
                  <a:lnTo>
                    <a:pt x="1356" y="3853"/>
                  </a:lnTo>
                  <a:lnTo>
                    <a:pt x="1384" y="3867"/>
                  </a:lnTo>
                  <a:lnTo>
                    <a:pt x="1412" y="3965"/>
                  </a:lnTo>
                  <a:lnTo>
                    <a:pt x="1419" y="3972"/>
                  </a:lnTo>
                  <a:lnTo>
                    <a:pt x="1398" y="3986"/>
                  </a:lnTo>
                  <a:lnTo>
                    <a:pt x="1349" y="4014"/>
                  </a:lnTo>
                  <a:lnTo>
                    <a:pt x="1342" y="4041"/>
                  </a:lnTo>
                  <a:lnTo>
                    <a:pt x="1294" y="4076"/>
                  </a:lnTo>
                  <a:lnTo>
                    <a:pt x="1294" y="4104"/>
                  </a:lnTo>
                  <a:lnTo>
                    <a:pt x="1349" y="4139"/>
                  </a:lnTo>
                  <a:lnTo>
                    <a:pt x="1356" y="4166"/>
                  </a:lnTo>
                  <a:lnTo>
                    <a:pt x="1328" y="4236"/>
                  </a:lnTo>
                  <a:lnTo>
                    <a:pt x="1349" y="4257"/>
                  </a:lnTo>
                  <a:lnTo>
                    <a:pt x="1315" y="4264"/>
                  </a:lnTo>
                  <a:lnTo>
                    <a:pt x="1315" y="4278"/>
                  </a:lnTo>
                  <a:lnTo>
                    <a:pt x="1252" y="4278"/>
                  </a:lnTo>
                  <a:lnTo>
                    <a:pt x="1245" y="4257"/>
                  </a:lnTo>
                  <a:lnTo>
                    <a:pt x="1210" y="4201"/>
                  </a:lnTo>
                  <a:lnTo>
                    <a:pt x="1217" y="4271"/>
                  </a:lnTo>
                  <a:lnTo>
                    <a:pt x="1155" y="4264"/>
                  </a:lnTo>
                  <a:lnTo>
                    <a:pt x="1155" y="4257"/>
                  </a:lnTo>
                  <a:lnTo>
                    <a:pt x="1155" y="4201"/>
                  </a:lnTo>
                  <a:lnTo>
                    <a:pt x="1169" y="4111"/>
                  </a:lnTo>
                  <a:lnTo>
                    <a:pt x="1113" y="4083"/>
                  </a:lnTo>
                  <a:lnTo>
                    <a:pt x="1113" y="4034"/>
                  </a:lnTo>
                  <a:lnTo>
                    <a:pt x="1092" y="4014"/>
                  </a:lnTo>
                  <a:lnTo>
                    <a:pt x="1071" y="3979"/>
                  </a:lnTo>
                  <a:lnTo>
                    <a:pt x="1071" y="3986"/>
                  </a:lnTo>
                  <a:lnTo>
                    <a:pt x="1002" y="4000"/>
                  </a:lnTo>
                  <a:lnTo>
                    <a:pt x="981" y="3972"/>
                  </a:lnTo>
                  <a:lnTo>
                    <a:pt x="960" y="3979"/>
                  </a:lnTo>
                  <a:lnTo>
                    <a:pt x="932" y="3979"/>
                  </a:lnTo>
                  <a:lnTo>
                    <a:pt x="925" y="3944"/>
                  </a:lnTo>
                  <a:lnTo>
                    <a:pt x="897" y="3909"/>
                  </a:lnTo>
                  <a:lnTo>
                    <a:pt x="932" y="3874"/>
                  </a:lnTo>
                  <a:lnTo>
                    <a:pt x="918" y="3839"/>
                  </a:lnTo>
                  <a:lnTo>
                    <a:pt x="897" y="3833"/>
                  </a:lnTo>
                  <a:lnTo>
                    <a:pt x="862" y="3819"/>
                  </a:lnTo>
                  <a:lnTo>
                    <a:pt x="862" y="3805"/>
                  </a:lnTo>
                  <a:lnTo>
                    <a:pt x="855" y="3798"/>
                  </a:lnTo>
                  <a:lnTo>
                    <a:pt x="807" y="3756"/>
                  </a:lnTo>
                  <a:lnTo>
                    <a:pt x="800" y="3735"/>
                  </a:lnTo>
                  <a:lnTo>
                    <a:pt x="765" y="3701"/>
                  </a:lnTo>
                  <a:lnTo>
                    <a:pt x="772" y="3680"/>
                  </a:lnTo>
                  <a:lnTo>
                    <a:pt x="786" y="3673"/>
                  </a:lnTo>
                  <a:lnTo>
                    <a:pt x="786" y="3645"/>
                  </a:lnTo>
                  <a:lnTo>
                    <a:pt x="758" y="3610"/>
                  </a:lnTo>
                  <a:lnTo>
                    <a:pt x="723" y="3610"/>
                  </a:lnTo>
                  <a:lnTo>
                    <a:pt x="696" y="3617"/>
                  </a:lnTo>
                  <a:lnTo>
                    <a:pt x="675" y="3603"/>
                  </a:lnTo>
                  <a:lnTo>
                    <a:pt x="654" y="3547"/>
                  </a:lnTo>
                  <a:lnTo>
                    <a:pt x="654" y="3492"/>
                  </a:lnTo>
                  <a:lnTo>
                    <a:pt x="640" y="3485"/>
                  </a:lnTo>
                  <a:lnTo>
                    <a:pt x="654" y="3478"/>
                  </a:lnTo>
                  <a:lnTo>
                    <a:pt x="640" y="3471"/>
                  </a:lnTo>
                  <a:lnTo>
                    <a:pt x="633" y="3471"/>
                  </a:lnTo>
                  <a:lnTo>
                    <a:pt x="633" y="3450"/>
                  </a:lnTo>
                  <a:lnTo>
                    <a:pt x="605" y="3457"/>
                  </a:lnTo>
                  <a:lnTo>
                    <a:pt x="598" y="3478"/>
                  </a:lnTo>
                  <a:lnTo>
                    <a:pt x="591" y="3457"/>
                  </a:lnTo>
                  <a:lnTo>
                    <a:pt x="556" y="3478"/>
                  </a:lnTo>
                  <a:lnTo>
                    <a:pt x="529" y="3485"/>
                  </a:lnTo>
                  <a:lnTo>
                    <a:pt x="515" y="3478"/>
                  </a:lnTo>
                  <a:lnTo>
                    <a:pt x="515" y="3492"/>
                  </a:lnTo>
                  <a:lnTo>
                    <a:pt x="501" y="3492"/>
                  </a:lnTo>
                  <a:lnTo>
                    <a:pt x="508" y="3513"/>
                  </a:lnTo>
                  <a:lnTo>
                    <a:pt x="480" y="3506"/>
                  </a:lnTo>
                  <a:lnTo>
                    <a:pt x="494" y="3513"/>
                  </a:lnTo>
                  <a:lnTo>
                    <a:pt x="480" y="3526"/>
                  </a:lnTo>
                  <a:lnTo>
                    <a:pt x="445" y="3526"/>
                  </a:lnTo>
                  <a:lnTo>
                    <a:pt x="459" y="3547"/>
                  </a:lnTo>
                  <a:lnTo>
                    <a:pt x="431" y="3554"/>
                  </a:lnTo>
                  <a:lnTo>
                    <a:pt x="403" y="3554"/>
                  </a:lnTo>
                  <a:lnTo>
                    <a:pt x="403" y="3526"/>
                  </a:lnTo>
                  <a:lnTo>
                    <a:pt x="368" y="3526"/>
                  </a:lnTo>
                  <a:lnTo>
                    <a:pt x="334" y="3492"/>
                  </a:lnTo>
                  <a:lnTo>
                    <a:pt x="334" y="3513"/>
                  </a:lnTo>
                  <a:lnTo>
                    <a:pt x="306" y="3526"/>
                  </a:lnTo>
                  <a:lnTo>
                    <a:pt x="250" y="3506"/>
                  </a:lnTo>
                  <a:lnTo>
                    <a:pt x="229" y="3478"/>
                  </a:lnTo>
                  <a:lnTo>
                    <a:pt x="236" y="3443"/>
                  </a:lnTo>
                  <a:lnTo>
                    <a:pt x="229" y="3443"/>
                  </a:lnTo>
                  <a:lnTo>
                    <a:pt x="229" y="3422"/>
                  </a:lnTo>
                  <a:lnTo>
                    <a:pt x="236" y="3415"/>
                  </a:lnTo>
                  <a:lnTo>
                    <a:pt x="215" y="3387"/>
                  </a:lnTo>
                  <a:lnTo>
                    <a:pt x="188" y="3380"/>
                  </a:lnTo>
                  <a:lnTo>
                    <a:pt x="188" y="3374"/>
                  </a:lnTo>
                  <a:lnTo>
                    <a:pt x="181" y="3353"/>
                  </a:lnTo>
                  <a:lnTo>
                    <a:pt x="174" y="3346"/>
                  </a:lnTo>
                  <a:lnTo>
                    <a:pt x="181" y="3311"/>
                  </a:lnTo>
                  <a:lnTo>
                    <a:pt x="146" y="3290"/>
                  </a:lnTo>
                  <a:lnTo>
                    <a:pt x="139" y="3255"/>
                  </a:lnTo>
                  <a:lnTo>
                    <a:pt x="76" y="3228"/>
                  </a:lnTo>
                  <a:lnTo>
                    <a:pt x="83" y="3220"/>
                  </a:lnTo>
                  <a:lnTo>
                    <a:pt x="76" y="3207"/>
                  </a:lnTo>
                  <a:lnTo>
                    <a:pt x="69" y="3179"/>
                  </a:lnTo>
                  <a:lnTo>
                    <a:pt x="132" y="3130"/>
                  </a:lnTo>
                  <a:lnTo>
                    <a:pt x="118" y="3123"/>
                  </a:lnTo>
                  <a:lnTo>
                    <a:pt x="83" y="3123"/>
                  </a:lnTo>
                  <a:lnTo>
                    <a:pt x="76" y="3144"/>
                  </a:lnTo>
                  <a:lnTo>
                    <a:pt x="41" y="3151"/>
                  </a:lnTo>
                  <a:lnTo>
                    <a:pt x="35" y="3144"/>
                  </a:lnTo>
                  <a:lnTo>
                    <a:pt x="35" y="3130"/>
                  </a:lnTo>
                  <a:lnTo>
                    <a:pt x="69" y="3123"/>
                  </a:lnTo>
                  <a:lnTo>
                    <a:pt x="35" y="3081"/>
                  </a:lnTo>
                  <a:lnTo>
                    <a:pt x="56" y="3067"/>
                  </a:lnTo>
                  <a:lnTo>
                    <a:pt x="48" y="3053"/>
                  </a:lnTo>
                  <a:lnTo>
                    <a:pt x="41" y="3053"/>
                  </a:lnTo>
                  <a:lnTo>
                    <a:pt x="83" y="3047"/>
                  </a:lnTo>
                  <a:lnTo>
                    <a:pt x="41" y="3033"/>
                  </a:lnTo>
                  <a:lnTo>
                    <a:pt x="35" y="3019"/>
                  </a:lnTo>
                  <a:lnTo>
                    <a:pt x="48" y="3033"/>
                  </a:lnTo>
                  <a:lnTo>
                    <a:pt x="69" y="3019"/>
                  </a:lnTo>
                  <a:lnTo>
                    <a:pt x="48" y="2998"/>
                  </a:lnTo>
                  <a:lnTo>
                    <a:pt x="48" y="2963"/>
                  </a:lnTo>
                  <a:lnTo>
                    <a:pt x="14" y="2977"/>
                  </a:lnTo>
                  <a:lnTo>
                    <a:pt x="21" y="2949"/>
                  </a:lnTo>
                  <a:lnTo>
                    <a:pt x="0" y="2928"/>
                  </a:lnTo>
                  <a:lnTo>
                    <a:pt x="14" y="2894"/>
                  </a:lnTo>
                  <a:lnTo>
                    <a:pt x="56" y="2886"/>
                  </a:lnTo>
                  <a:lnTo>
                    <a:pt x="41" y="2824"/>
                  </a:lnTo>
                  <a:lnTo>
                    <a:pt x="83" y="2789"/>
                  </a:lnTo>
                  <a:lnTo>
                    <a:pt x="104" y="2817"/>
                  </a:lnTo>
                  <a:lnTo>
                    <a:pt x="146" y="2817"/>
                  </a:lnTo>
                  <a:lnTo>
                    <a:pt x="181" y="2796"/>
                  </a:lnTo>
                  <a:lnTo>
                    <a:pt x="202" y="2796"/>
                  </a:lnTo>
                  <a:lnTo>
                    <a:pt x="208" y="2824"/>
                  </a:lnTo>
                  <a:lnTo>
                    <a:pt x="208" y="2831"/>
                  </a:lnTo>
                  <a:lnTo>
                    <a:pt x="250" y="2866"/>
                  </a:lnTo>
                  <a:lnTo>
                    <a:pt x="250" y="2886"/>
                  </a:lnTo>
                  <a:lnTo>
                    <a:pt x="250" y="2914"/>
                  </a:lnTo>
                  <a:lnTo>
                    <a:pt x="264" y="2928"/>
                  </a:lnTo>
                  <a:lnTo>
                    <a:pt x="306" y="2935"/>
                  </a:lnTo>
                  <a:lnTo>
                    <a:pt x="334" y="2914"/>
                  </a:lnTo>
                  <a:lnTo>
                    <a:pt x="334" y="2921"/>
                  </a:lnTo>
                  <a:lnTo>
                    <a:pt x="348" y="2921"/>
                  </a:lnTo>
                  <a:lnTo>
                    <a:pt x="368" y="2838"/>
                  </a:lnTo>
                  <a:lnTo>
                    <a:pt x="396" y="2852"/>
                  </a:lnTo>
                  <a:lnTo>
                    <a:pt x="431" y="2803"/>
                  </a:lnTo>
                  <a:lnTo>
                    <a:pt x="431" y="2796"/>
                  </a:lnTo>
                  <a:lnTo>
                    <a:pt x="382" y="2789"/>
                  </a:lnTo>
                  <a:lnTo>
                    <a:pt x="362" y="2754"/>
                  </a:lnTo>
                  <a:lnTo>
                    <a:pt x="362" y="2747"/>
                  </a:lnTo>
                  <a:lnTo>
                    <a:pt x="375" y="2754"/>
                  </a:lnTo>
                  <a:lnTo>
                    <a:pt x="431" y="2754"/>
                  </a:lnTo>
                  <a:lnTo>
                    <a:pt x="438" y="2727"/>
                  </a:lnTo>
                  <a:lnTo>
                    <a:pt x="494" y="2747"/>
                  </a:lnTo>
                  <a:lnTo>
                    <a:pt x="529" y="2720"/>
                  </a:lnTo>
                  <a:lnTo>
                    <a:pt x="535" y="2727"/>
                  </a:lnTo>
                  <a:lnTo>
                    <a:pt x="563" y="2720"/>
                  </a:lnTo>
                  <a:lnTo>
                    <a:pt x="556" y="2699"/>
                  </a:lnTo>
                  <a:lnTo>
                    <a:pt x="529" y="2657"/>
                  </a:lnTo>
                  <a:lnTo>
                    <a:pt x="535" y="2629"/>
                  </a:lnTo>
                  <a:lnTo>
                    <a:pt x="515" y="2629"/>
                  </a:lnTo>
                  <a:lnTo>
                    <a:pt x="508" y="2636"/>
                  </a:lnTo>
                  <a:lnTo>
                    <a:pt x="494" y="2573"/>
                  </a:lnTo>
                  <a:lnTo>
                    <a:pt x="480" y="2567"/>
                  </a:lnTo>
                  <a:lnTo>
                    <a:pt x="473" y="2567"/>
                  </a:lnTo>
                  <a:lnTo>
                    <a:pt x="473" y="2560"/>
                  </a:lnTo>
                  <a:lnTo>
                    <a:pt x="473" y="2518"/>
                  </a:lnTo>
                  <a:lnTo>
                    <a:pt x="466" y="2518"/>
                  </a:lnTo>
                  <a:lnTo>
                    <a:pt x="445" y="2518"/>
                  </a:lnTo>
                  <a:lnTo>
                    <a:pt x="424" y="2490"/>
                  </a:lnTo>
                  <a:lnTo>
                    <a:pt x="362" y="2469"/>
                  </a:lnTo>
                  <a:lnTo>
                    <a:pt x="348" y="2434"/>
                  </a:lnTo>
                  <a:lnTo>
                    <a:pt x="362" y="2421"/>
                  </a:lnTo>
                  <a:lnTo>
                    <a:pt x="341" y="2393"/>
                  </a:lnTo>
                  <a:lnTo>
                    <a:pt x="334" y="2365"/>
                  </a:lnTo>
                  <a:lnTo>
                    <a:pt x="334" y="2358"/>
                  </a:lnTo>
                  <a:lnTo>
                    <a:pt x="334" y="2344"/>
                  </a:lnTo>
                  <a:lnTo>
                    <a:pt x="313" y="2309"/>
                  </a:lnTo>
                  <a:lnTo>
                    <a:pt x="334" y="2274"/>
                  </a:lnTo>
                  <a:lnTo>
                    <a:pt x="313" y="2240"/>
                  </a:lnTo>
                  <a:lnTo>
                    <a:pt x="299" y="2226"/>
                  </a:lnTo>
                  <a:lnTo>
                    <a:pt x="264" y="2212"/>
                  </a:lnTo>
                  <a:lnTo>
                    <a:pt x="264" y="2191"/>
                  </a:lnTo>
                  <a:lnTo>
                    <a:pt x="271" y="2170"/>
                  </a:lnTo>
                  <a:lnTo>
                    <a:pt x="299" y="2191"/>
                  </a:lnTo>
                  <a:lnTo>
                    <a:pt x="306" y="2177"/>
                  </a:lnTo>
                  <a:lnTo>
                    <a:pt x="278" y="2135"/>
                  </a:lnTo>
                  <a:lnTo>
                    <a:pt x="285" y="2100"/>
                  </a:lnTo>
                  <a:lnTo>
                    <a:pt x="243" y="2100"/>
                  </a:lnTo>
                  <a:lnTo>
                    <a:pt x="229" y="2080"/>
                  </a:lnTo>
                  <a:lnTo>
                    <a:pt x="229" y="2066"/>
                  </a:lnTo>
                  <a:lnTo>
                    <a:pt x="243" y="2010"/>
                  </a:lnTo>
                  <a:lnTo>
                    <a:pt x="229" y="1996"/>
                  </a:lnTo>
                  <a:lnTo>
                    <a:pt x="146" y="1975"/>
                  </a:lnTo>
                  <a:lnTo>
                    <a:pt x="132" y="1934"/>
                  </a:lnTo>
                  <a:lnTo>
                    <a:pt x="83" y="1878"/>
                  </a:lnTo>
                  <a:lnTo>
                    <a:pt x="76" y="1843"/>
                  </a:lnTo>
                  <a:lnTo>
                    <a:pt x="83" y="1829"/>
                  </a:lnTo>
                  <a:lnTo>
                    <a:pt x="118" y="1787"/>
                  </a:lnTo>
                  <a:lnTo>
                    <a:pt x="146" y="1746"/>
                  </a:lnTo>
                  <a:lnTo>
                    <a:pt x="146" y="1739"/>
                  </a:lnTo>
                  <a:lnTo>
                    <a:pt x="146" y="1732"/>
                  </a:lnTo>
                  <a:lnTo>
                    <a:pt x="146" y="1704"/>
                  </a:lnTo>
                  <a:lnTo>
                    <a:pt x="139" y="1690"/>
                  </a:lnTo>
                  <a:lnTo>
                    <a:pt x="104" y="1614"/>
                  </a:lnTo>
                  <a:lnTo>
                    <a:pt x="167" y="1537"/>
                  </a:lnTo>
                  <a:lnTo>
                    <a:pt x="250" y="1454"/>
                  </a:lnTo>
                  <a:lnTo>
                    <a:pt x="285" y="1419"/>
                  </a:lnTo>
                  <a:lnTo>
                    <a:pt x="313" y="1391"/>
                  </a:lnTo>
                  <a:lnTo>
                    <a:pt x="327" y="1384"/>
                  </a:lnTo>
                  <a:lnTo>
                    <a:pt x="341" y="1370"/>
                  </a:lnTo>
                  <a:lnTo>
                    <a:pt x="368" y="1321"/>
                  </a:lnTo>
                  <a:lnTo>
                    <a:pt x="368" y="1314"/>
                  </a:lnTo>
                  <a:lnTo>
                    <a:pt x="368" y="1308"/>
                  </a:lnTo>
                  <a:lnTo>
                    <a:pt x="362" y="1308"/>
                  </a:lnTo>
                  <a:lnTo>
                    <a:pt x="341" y="1231"/>
                  </a:lnTo>
                  <a:lnTo>
                    <a:pt x="341" y="1182"/>
                  </a:lnTo>
                  <a:lnTo>
                    <a:pt x="348" y="1175"/>
                  </a:lnTo>
                  <a:lnTo>
                    <a:pt x="396" y="1120"/>
                  </a:lnTo>
                  <a:lnTo>
                    <a:pt x="431" y="1161"/>
                  </a:lnTo>
                  <a:lnTo>
                    <a:pt x="466" y="1182"/>
                  </a:lnTo>
                  <a:lnTo>
                    <a:pt x="508" y="1175"/>
                  </a:lnTo>
                  <a:lnTo>
                    <a:pt x="563" y="1217"/>
                  </a:lnTo>
                  <a:lnTo>
                    <a:pt x="570" y="1217"/>
                  </a:lnTo>
                  <a:lnTo>
                    <a:pt x="563" y="1280"/>
                  </a:lnTo>
                  <a:lnTo>
                    <a:pt x="542" y="1273"/>
                  </a:lnTo>
                  <a:lnTo>
                    <a:pt x="535" y="1294"/>
                  </a:lnTo>
                  <a:lnTo>
                    <a:pt x="535" y="1314"/>
                  </a:lnTo>
                  <a:lnTo>
                    <a:pt x="501" y="1342"/>
                  </a:lnTo>
                  <a:lnTo>
                    <a:pt x="473" y="1384"/>
                  </a:lnTo>
                  <a:lnTo>
                    <a:pt x="459" y="1412"/>
                  </a:lnTo>
                  <a:lnTo>
                    <a:pt x="515" y="1412"/>
                  </a:lnTo>
                  <a:lnTo>
                    <a:pt x="556" y="1426"/>
                  </a:lnTo>
                  <a:lnTo>
                    <a:pt x="563" y="1440"/>
                  </a:lnTo>
                  <a:lnTo>
                    <a:pt x="626" y="1481"/>
                  </a:lnTo>
                  <a:lnTo>
                    <a:pt x="640" y="1474"/>
                  </a:lnTo>
                  <a:lnTo>
                    <a:pt x="654" y="1544"/>
                  </a:lnTo>
                  <a:lnTo>
                    <a:pt x="668" y="1558"/>
                  </a:lnTo>
                  <a:lnTo>
                    <a:pt x="696" y="1606"/>
                  </a:lnTo>
                  <a:lnTo>
                    <a:pt x="696" y="1614"/>
                  </a:lnTo>
                  <a:lnTo>
                    <a:pt x="709" y="1669"/>
                  </a:lnTo>
                  <a:lnTo>
                    <a:pt x="723" y="1669"/>
                  </a:lnTo>
                  <a:lnTo>
                    <a:pt x="675" y="1732"/>
                  </a:lnTo>
                  <a:lnTo>
                    <a:pt x="668" y="1753"/>
                  </a:lnTo>
                  <a:lnTo>
                    <a:pt x="696" y="1746"/>
                  </a:lnTo>
                  <a:lnTo>
                    <a:pt x="744" y="1732"/>
                  </a:lnTo>
                  <a:lnTo>
                    <a:pt x="758" y="1739"/>
                  </a:lnTo>
                  <a:lnTo>
                    <a:pt x="765" y="1753"/>
                  </a:lnTo>
                  <a:lnTo>
                    <a:pt x="807" y="1746"/>
                  </a:lnTo>
                  <a:lnTo>
                    <a:pt x="807" y="1767"/>
                  </a:lnTo>
                  <a:lnTo>
                    <a:pt x="835" y="1781"/>
                  </a:lnTo>
                  <a:lnTo>
                    <a:pt x="855" y="1773"/>
                  </a:lnTo>
                  <a:lnTo>
                    <a:pt x="869" y="1773"/>
                  </a:lnTo>
                  <a:lnTo>
                    <a:pt x="883" y="1732"/>
                  </a:lnTo>
                  <a:lnTo>
                    <a:pt x="897" y="1711"/>
                  </a:lnTo>
                  <a:lnTo>
                    <a:pt x="918" y="1655"/>
                  </a:lnTo>
                  <a:lnTo>
                    <a:pt x="939" y="1641"/>
                  </a:lnTo>
                  <a:lnTo>
                    <a:pt x="960" y="1606"/>
                  </a:lnTo>
                  <a:lnTo>
                    <a:pt x="939" y="1600"/>
                  </a:lnTo>
                  <a:lnTo>
                    <a:pt x="939" y="1586"/>
                  </a:lnTo>
                  <a:lnTo>
                    <a:pt x="897" y="1558"/>
                  </a:lnTo>
                  <a:lnTo>
                    <a:pt x="862" y="1544"/>
                  </a:lnTo>
                  <a:lnTo>
                    <a:pt x="855" y="1523"/>
                  </a:lnTo>
                  <a:lnTo>
                    <a:pt x="842" y="1502"/>
                  </a:lnTo>
                  <a:lnTo>
                    <a:pt x="842" y="1481"/>
                  </a:lnTo>
                  <a:lnTo>
                    <a:pt x="807" y="1454"/>
                  </a:lnTo>
                  <a:lnTo>
                    <a:pt x="807" y="1440"/>
                  </a:lnTo>
                  <a:lnTo>
                    <a:pt x="862" y="1405"/>
                  </a:lnTo>
                  <a:lnTo>
                    <a:pt x="835" y="1328"/>
                  </a:lnTo>
                  <a:lnTo>
                    <a:pt x="842" y="1280"/>
                  </a:lnTo>
                  <a:lnTo>
                    <a:pt x="939" y="1245"/>
                  </a:lnTo>
                  <a:lnTo>
                    <a:pt x="967" y="1196"/>
                  </a:lnTo>
                  <a:lnTo>
                    <a:pt x="953" y="1120"/>
                  </a:lnTo>
                  <a:lnTo>
                    <a:pt x="1002" y="1092"/>
                  </a:lnTo>
                  <a:lnTo>
                    <a:pt x="1015" y="1092"/>
                  </a:lnTo>
                  <a:lnTo>
                    <a:pt x="1057" y="1043"/>
                  </a:lnTo>
                  <a:lnTo>
                    <a:pt x="1099" y="1015"/>
                  </a:lnTo>
                  <a:lnTo>
                    <a:pt x="1120" y="1015"/>
                  </a:lnTo>
                  <a:lnTo>
                    <a:pt x="1148" y="981"/>
                  </a:lnTo>
                  <a:lnTo>
                    <a:pt x="1155" y="925"/>
                  </a:lnTo>
                  <a:lnTo>
                    <a:pt x="1182" y="911"/>
                  </a:lnTo>
                  <a:lnTo>
                    <a:pt x="1189" y="883"/>
                  </a:lnTo>
                  <a:lnTo>
                    <a:pt x="1224" y="869"/>
                  </a:lnTo>
                  <a:lnTo>
                    <a:pt x="1231" y="814"/>
                  </a:lnTo>
                  <a:lnTo>
                    <a:pt x="1287" y="730"/>
                  </a:lnTo>
                  <a:lnTo>
                    <a:pt x="1294" y="695"/>
                  </a:lnTo>
                  <a:lnTo>
                    <a:pt x="1301" y="668"/>
                  </a:lnTo>
                  <a:lnTo>
                    <a:pt x="1301" y="626"/>
                  </a:lnTo>
                  <a:lnTo>
                    <a:pt x="1280" y="591"/>
                  </a:lnTo>
                  <a:lnTo>
                    <a:pt x="1287" y="535"/>
                  </a:lnTo>
                  <a:lnTo>
                    <a:pt x="1280" y="521"/>
                  </a:lnTo>
                  <a:lnTo>
                    <a:pt x="1266" y="466"/>
                  </a:lnTo>
                  <a:lnTo>
                    <a:pt x="1231" y="452"/>
                  </a:lnTo>
                  <a:lnTo>
                    <a:pt x="1224" y="403"/>
                  </a:lnTo>
                  <a:lnTo>
                    <a:pt x="1259" y="389"/>
                  </a:lnTo>
                  <a:lnTo>
                    <a:pt x="1280" y="306"/>
                  </a:lnTo>
                  <a:lnTo>
                    <a:pt x="1315" y="292"/>
                  </a:lnTo>
                  <a:lnTo>
                    <a:pt x="1426" y="278"/>
                  </a:lnTo>
                  <a:lnTo>
                    <a:pt x="1419" y="299"/>
                  </a:lnTo>
                  <a:lnTo>
                    <a:pt x="1454" y="334"/>
                  </a:lnTo>
                  <a:lnTo>
                    <a:pt x="1488" y="361"/>
                  </a:lnTo>
                  <a:lnTo>
                    <a:pt x="1516" y="327"/>
                  </a:lnTo>
                  <a:lnTo>
                    <a:pt x="1544" y="292"/>
                  </a:lnTo>
                  <a:lnTo>
                    <a:pt x="1579" y="278"/>
                  </a:lnTo>
                  <a:lnTo>
                    <a:pt x="1586" y="361"/>
                  </a:lnTo>
                  <a:lnTo>
                    <a:pt x="1579" y="487"/>
                  </a:lnTo>
                  <a:lnTo>
                    <a:pt x="1586" y="549"/>
                  </a:lnTo>
                  <a:lnTo>
                    <a:pt x="1586" y="570"/>
                  </a:lnTo>
                  <a:lnTo>
                    <a:pt x="1621" y="584"/>
                  </a:lnTo>
                  <a:lnTo>
                    <a:pt x="1655" y="626"/>
                  </a:lnTo>
                  <a:lnTo>
                    <a:pt x="1704" y="702"/>
                  </a:lnTo>
                  <a:lnTo>
                    <a:pt x="1718" y="723"/>
                  </a:lnTo>
                  <a:lnTo>
                    <a:pt x="1746" y="723"/>
                  </a:lnTo>
                  <a:lnTo>
                    <a:pt x="1781" y="737"/>
                  </a:lnTo>
                  <a:lnTo>
                    <a:pt x="1878" y="751"/>
                  </a:lnTo>
                  <a:lnTo>
                    <a:pt x="1941" y="730"/>
                  </a:lnTo>
                  <a:lnTo>
                    <a:pt x="1996" y="737"/>
                  </a:lnTo>
                  <a:lnTo>
                    <a:pt x="2010" y="681"/>
                  </a:lnTo>
                  <a:lnTo>
                    <a:pt x="2010" y="660"/>
                  </a:lnTo>
                  <a:lnTo>
                    <a:pt x="2031" y="626"/>
                  </a:lnTo>
                  <a:lnTo>
                    <a:pt x="2045" y="626"/>
                  </a:lnTo>
                  <a:lnTo>
                    <a:pt x="2101" y="654"/>
                  </a:lnTo>
                  <a:lnTo>
                    <a:pt x="2170" y="619"/>
                  </a:lnTo>
                  <a:lnTo>
                    <a:pt x="2198" y="591"/>
                  </a:lnTo>
                  <a:lnTo>
                    <a:pt x="2268" y="584"/>
                  </a:lnTo>
                  <a:lnTo>
                    <a:pt x="2309" y="556"/>
                  </a:lnTo>
                  <a:lnTo>
                    <a:pt x="2337" y="584"/>
                  </a:lnTo>
                  <a:lnTo>
                    <a:pt x="2379" y="556"/>
                  </a:lnTo>
                  <a:lnTo>
                    <a:pt x="2435" y="619"/>
                  </a:lnTo>
                  <a:lnTo>
                    <a:pt x="2455" y="626"/>
                  </a:lnTo>
                  <a:lnTo>
                    <a:pt x="2441" y="688"/>
                  </a:lnTo>
                  <a:lnTo>
                    <a:pt x="2462" y="702"/>
                  </a:lnTo>
                  <a:lnTo>
                    <a:pt x="2455" y="758"/>
                  </a:lnTo>
                  <a:lnTo>
                    <a:pt x="2462" y="765"/>
                  </a:lnTo>
                  <a:lnTo>
                    <a:pt x="2546" y="814"/>
                  </a:lnTo>
                  <a:lnTo>
                    <a:pt x="2546" y="869"/>
                  </a:lnTo>
                  <a:lnTo>
                    <a:pt x="2539" y="890"/>
                  </a:lnTo>
                  <a:lnTo>
                    <a:pt x="2587" y="911"/>
                  </a:lnTo>
                  <a:lnTo>
                    <a:pt x="2622" y="883"/>
                  </a:lnTo>
                  <a:lnTo>
                    <a:pt x="2629" y="890"/>
                  </a:lnTo>
                  <a:lnTo>
                    <a:pt x="2685" y="890"/>
                  </a:lnTo>
                  <a:lnTo>
                    <a:pt x="2755" y="820"/>
                  </a:lnTo>
                  <a:lnTo>
                    <a:pt x="2734" y="786"/>
                  </a:lnTo>
                  <a:lnTo>
                    <a:pt x="2727" y="779"/>
                  </a:lnTo>
                  <a:lnTo>
                    <a:pt x="2692" y="716"/>
                  </a:lnTo>
                  <a:lnTo>
                    <a:pt x="2643" y="681"/>
                  </a:lnTo>
                  <a:lnTo>
                    <a:pt x="2636" y="640"/>
                  </a:lnTo>
                  <a:lnTo>
                    <a:pt x="2643" y="619"/>
                  </a:lnTo>
                  <a:lnTo>
                    <a:pt x="2671" y="591"/>
                  </a:lnTo>
                  <a:lnTo>
                    <a:pt x="2685" y="556"/>
                  </a:lnTo>
                  <a:lnTo>
                    <a:pt x="2727" y="535"/>
                  </a:lnTo>
                  <a:lnTo>
                    <a:pt x="2734" y="493"/>
                  </a:lnTo>
                  <a:lnTo>
                    <a:pt x="2720" y="473"/>
                  </a:lnTo>
                  <a:lnTo>
                    <a:pt x="2706" y="459"/>
                  </a:lnTo>
                  <a:lnTo>
                    <a:pt x="2685" y="438"/>
                  </a:lnTo>
                  <a:lnTo>
                    <a:pt x="2629" y="466"/>
                  </a:lnTo>
                  <a:lnTo>
                    <a:pt x="2574" y="459"/>
                  </a:lnTo>
                  <a:lnTo>
                    <a:pt x="2560" y="431"/>
                  </a:lnTo>
                  <a:lnTo>
                    <a:pt x="2532" y="424"/>
                  </a:lnTo>
                  <a:lnTo>
                    <a:pt x="2539" y="389"/>
                  </a:lnTo>
                  <a:lnTo>
                    <a:pt x="2539" y="292"/>
                  </a:lnTo>
                  <a:lnTo>
                    <a:pt x="2539" y="264"/>
                  </a:lnTo>
                  <a:lnTo>
                    <a:pt x="2532" y="208"/>
                  </a:lnTo>
                  <a:lnTo>
                    <a:pt x="2595" y="160"/>
                  </a:lnTo>
                  <a:lnTo>
                    <a:pt x="2595" y="132"/>
                  </a:lnTo>
                  <a:lnTo>
                    <a:pt x="2622" y="125"/>
                  </a:lnTo>
                  <a:lnTo>
                    <a:pt x="2629" y="48"/>
                  </a:lnTo>
                  <a:lnTo>
                    <a:pt x="2657" y="48"/>
                  </a:lnTo>
                  <a:lnTo>
                    <a:pt x="2762" y="14"/>
                  </a:lnTo>
                  <a:lnTo>
                    <a:pt x="2817" y="28"/>
                  </a:lnTo>
                  <a:lnTo>
                    <a:pt x="2852" y="0"/>
                  </a:lnTo>
                  <a:lnTo>
                    <a:pt x="2887" y="41"/>
                  </a:lnTo>
                  <a:lnTo>
                    <a:pt x="2859" y="90"/>
                  </a:lnTo>
                  <a:lnTo>
                    <a:pt x="2873" y="132"/>
                  </a:lnTo>
                  <a:lnTo>
                    <a:pt x="2914" y="132"/>
                  </a:lnTo>
                  <a:lnTo>
                    <a:pt x="2956" y="167"/>
                  </a:lnTo>
                  <a:lnTo>
                    <a:pt x="2963" y="180"/>
                  </a:lnTo>
                  <a:lnTo>
                    <a:pt x="3012" y="180"/>
                  </a:lnTo>
                  <a:lnTo>
                    <a:pt x="3026" y="195"/>
                  </a:lnTo>
                  <a:lnTo>
                    <a:pt x="3054" y="167"/>
                  </a:lnTo>
                  <a:lnTo>
                    <a:pt x="3130" y="195"/>
                  </a:lnTo>
                  <a:lnTo>
                    <a:pt x="3158" y="180"/>
                  </a:lnTo>
                  <a:lnTo>
                    <a:pt x="3179" y="201"/>
                  </a:lnTo>
                  <a:lnTo>
                    <a:pt x="3200" y="222"/>
                  </a:lnTo>
                  <a:lnTo>
                    <a:pt x="3214" y="264"/>
                  </a:lnTo>
                  <a:lnTo>
                    <a:pt x="3248" y="299"/>
                  </a:lnTo>
                  <a:lnTo>
                    <a:pt x="3332" y="299"/>
                  </a:lnTo>
                  <a:lnTo>
                    <a:pt x="3381" y="327"/>
                  </a:lnTo>
                  <a:lnTo>
                    <a:pt x="3450" y="361"/>
                  </a:lnTo>
                  <a:lnTo>
                    <a:pt x="3492" y="403"/>
                  </a:lnTo>
                  <a:lnTo>
                    <a:pt x="3485" y="459"/>
                  </a:lnTo>
                  <a:lnTo>
                    <a:pt x="3506" y="493"/>
                  </a:lnTo>
                  <a:lnTo>
                    <a:pt x="3471" y="556"/>
                  </a:lnTo>
                  <a:lnTo>
                    <a:pt x="3408" y="563"/>
                  </a:lnTo>
                  <a:lnTo>
                    <a:pt x="3360" y="584"/>
                  </a:lnTo>
                  <a:lnTo>
                    <a:pt x="3360" y="598"/>
                  </a:lnTo>
                  <a:lnTo>
                    <a:pt x="3332" y="605"/>
                  </a:lnTo>
                  <a:lnTo>
                    <a:pt x="3318" y="633"/>
                  </a:lnTo>
                  <a:lnTo>
                    <a:pt x="3395" y="681"/>
                  </a:lnTo>
                  <a:lnTo>
                    <a:pt x="3415" y="730"/>
                  </a:lnTo>
                  <a:lnTo>
                    <a:pt x="3388" y="765"/>
                  </a:lnTo>
                  <a:lnTo>
                    <a:pt x="3415" y="800"/>
                  </a:lnTo>
                  <a:lnTo>
                    <a:pt x="3422" y="855"/>
                  </a:lnTo>
                  <a:lnTo>
                    <a:pt x="3408" y="890"/>
                  </a:lnTo>
                  <a:lnTo>
                    <a:pt x="3408" y="897"/>
                  </a:lnTo>
                  <a:lnTo>
                    <a:pt x="3360" y="981"/>
                  </a:lnTo>
                  <a:lnTo>
                    <a:pt x="3388" y="1029"/>
                  </a:lnTo>
                  <a:lnTo>
                    <a:pt x="3381" y="1064"/>
                  </a:lnTo>
                  <a:lnTo>
                    <a:pt x="3353" y="1175"/>
                  </a:lnTo>
                  <a:lnTo>
                    <a:pt x="3297" y="1224"/>
                  </a:lnTo>
                  <a:lnTo>
                    <a:pt x="3262" y="1259"/>
                  </a:lnTo>
                  <a:lnTo>
                    <a:pt x="3262" y="1321"/>
                  </a:lnTo>
                  <a:lnTo>
                    <a:pt x="3248" y="1342"/>
                  </a:lnTo>
                  <a:lnTo>
                    <a:pt x="3221" y="1391"/>
                  </a:lnTo>
                  <a:lnTo>
                    <a:pt x="3200" y="1440"/>
                  </a:lnTo>
                  <a:lnTo>
                    <a:pt x="3262" y="1454"/>
                  </a:lnTo>
                  <a:lnTo>
                    <a:pt x="3276" y="1516"/>
                  </a:lnTo>
                  <a:lnTo>
                    <a:pt x="3276" y="1537"/>
                  </a:lnTo>
                  <a:lnTo>
                    <a:pt x="3290" y="1551"/>
                  </a:lnTo>
                  <a:lnTo>
                    <a:pt x="3297" y="1600"/>
                  </a:lnTo>
                  <a:lnTo>
                    <a:pt x="3290" y="1614"/>
                  </a:lnTo>
                  <a:lnTo>
                    <a:pt x="3276" y="1634"/>
                  </a:lnTo>
                  <a:lnTo>
                    <a:pt x="3290" y="1655"/>
                  </a:lnTo>
                  <a:lnTo>
                    <a:pt x="3290" y="1767"/>
                  </a:lnTo>
                  <a:lnTo>
                    <a:pt x="3325" y="1773"/>
                  </a:lnTo>
                  <a:lnTo>
                    <a:pt x="3360" y="1787"/>
                  </a:lnTo>
                  <a:lnTo>
                    <a:pt x="3332" y="1808"/>
                  </a:lnTo>
                  <a:lnTo>
                    <a:pt x="3353" y="1850"/>
                  </a:lnTo>
                  <a:lnTo>
                    <a:pt x="3360" y="1864"/>
                  </a:lnTo>
                  <a:lnTo>
                    <a:pt x="3422" y="1843"/>
                  </a:lnTo>
                  <a:lnTo>
                    <a:pt x="3450" y="1829"/>
                  </a:lnTo>
                  <a:lnTo>
                    <a:pt x="3513" y="1808"/>
                  </a:lnTo>
                  <a:lnTo>
                    <a:pt x="3520" y="1815"/>
                  </a:lnTo>
                  <a:lnTo>
                    <a:pt x="3548" y="1767"/>
                  </a:lnTo>
                  <a:lnTo>
                    <a:pt x="3555" y="1753"/>
                  </a:lnTo>
                  <a:lnTo>
                    <a:pt x="3603" y="1746"/>
                  </a:lnTo>
                  <a:lnTo>
                    <a:pt x="3617" y="1739"/>
                  </a:lnTo>
                  <a:lnTo>
                    <a:pt x="3645" y="1739"/>
                  </a:lnTo>
                  <a:lnTo>
                    <a:pt x="3701" y="1739"/>
                  </a:lnTo>
                  <a:lnTo>
                    <a:pt x="3708" y="1753"/>
                  </a:lnTo>
                  <a:lnTo>
                    <a:pt x="3735" y="1732"/>
                  </a:lnTo>
                  <a:lnTo>
                    <a:pt x="3777" y="1746"/>
                  </a:lnTo>
                  <a:lnTo>
                    <a:pt x="3819" y="1739"/>
                  </a:lnTo>
                  <a:lnTo>
                    <a:pt x="3854" y="1753"/>
                  </a:lnTo>
                  <a:lnTo>
                    <a:pt x="3798" y="1843"/>
                  </a:lnTo>
                  <a:lnTo>
                    <a:pt x="3721" y="1948"/>
                  </a:lnTo>
                  <a:lnTo>
                    <a:pt x="3673" y="2031"/>
                  </a:lnTo>
                  <a:lnTo>
                    <a:pt x="3603" y="2128"/>
                  </a:lnTo>
                  <a:lnTo>
                    <a:pt x="3492" y="2246"/>
                  </a:lnTo>
                  <a:lnTo>
                    <a:pt x="3506" y="2309"/>
                  </a:lnTo>
                  <a:lnTo>
                    <a:pt x="3506" y="2344"/>
                  </a:lnTo>
                  <a:lnTo>
                    <a:pt x="3513" y="2421"/>
                  </a:lnTo>
                  <a:lnTo>
                    <a:pt x="3513" y="2455"/>
                  </a:lnTo>
                  <a:lnTo>
                    <a:pt x="3520" y="2525"/>
                  </a:lnTo>
                  <a:lnTo>
                    <a:pt x="3520" y="2601"/>
                  </a:lnTo>
                  <a:lnTo>
                    <a:pt x="3485" y="2601"/>
                  </a:lnTo>
                  <a:lnTo>
                    <a:pt x="3492" y="2622"/>
                  </a:lnTo>
                  <a:lnTo>
                    <a:pt x="3541" y="2608"/>
                  </a:lnTo>
                  <a:lnTo>
                    <a:pt x="3527" y="2664"/>
                  </a:lnTo>
                  <a:lnTo>
                    <a:pt x="3548" y="2664"/>
                  </a:lnTo>
                  <a:lnTo>
                    <a:pt x="3562" y="2650"/>
                  </a:lnTo>
                  <a:lnTo>
                    <a:pt x="3638" y="2664"/>
                  </a:lnTo>
                  <a:lnTo>
                    <a:pt x="3645" y="2699"/>
                  </a:lnTo>
                  <a:lnTo>
                    <a:pt x="3652" y="2699"/>
                  </a:lnTo>
                  <a:lnTo>
                    <a:pt x="3617" y="2747"/>
                  </a:lnTo>
                  <a:lnTo>
                    <a:pt x="3638" y="2768"/>
                  </a:lnTo>
                  <a:lnTo>
                    <a:pt x="3589" y="2803"/>
                  </a:lnTo>
                  <a:lnTo>
                    <a:pt x="3589" y="2831"/>
                  </a:lnTo>
                  <a:lnTo>
                    <a:pt x="3638" y="2838"/>
                  </a:lnTo>
                  <a:lnTo>
                    <a:pt x="3624" y="2886"/>
                  </a:lnTo>
                  <a:lnTo>
                    <a:pt x="3673" y="2886"/>
                  </a:lnTo>
                  <a:lnTo>
                    <a:pt x="3659" y="2935"/>
                  </a:lnTo>
                  <a:lnTo>
                    <a:pt x="3680" y="2949"/>
                  </a:lnTo>
                  <a:lnTo>
                    <a:pt x="3701" y="2935"/>
                  </a:lnTo>
                  <a:lnTo>
                    <a:pt x="3749" y="2886"/>
                  </a:lnTo>
                  <a:lnTo>
                    <a:pt x="3840" y="2977"/>
                  </a:lnTo>
                  <a:lnTo>
                    <a:pt x="3847" y="2984"/>
                  </a:lnTo>
                  <a:lnTo>
                    <a:pt x="3854" y="3019"/>
                  </a:lnTo>
                  <a:lnTo>
                    <a:pt x="3909" y="3033"/>
                  </a:lnTo>
                  <a:lnTo>
                    <a:pt x="3930" y="3033"/>
                  </a:lnTo>
                  <a:lnTo>
                    <a:pt x="3944" y="3033"/>
                  </a:lnTo>
                  <a:lnTo>
                    <a:pt x="3951" y="3061"/>
                  </a:lnTo>
                  <a:lnTo>
                    <a:pt x="4007" y="3067"/>
                  </a:lnTo>
                  <a:lnTo>
                    <a:pt x="4007" y="3109"/>
                  </a:lnTo>
                  <a:lnTo>
                    <a:pt x="4028" y="3123"/>
                  </a:lnTo>
                  <a:lnTo>
                    <a:pt x="4076" y="3144"/>
                  </a:lnTo>
                  <a:lnTo>
                    <a:pt x="4111" y="3165"/>
                  </a:lnTo>
                  <a:lnTo>
                    <a:pt x="4104" y="3241"/>
                  </a:lnTo>
                  <a:lnTo>
                    <a:pt x="4132" y="3248"/>
                  </a:lnTo>
                  <a:lnTo>
                    <a:pt x="4167" y="3241"/>
                  </a:lnTo>
                  <a:lnTo>
                    <a:pt x="4174" y="3248"/>
                  </a:lnTo>
                  <a:lnTo>
                    <a:pt x="4195" y="3248"/>
                  </a:lnTo>
                  <a:lnTo>
                    <a:pt x="4181" y="3283"/>
                  </a:lnTo>
                  <a:lnTo>
                    <a:pt x="4167" y="3311"/>
                  </a:lnTo>
                  <a:lnTo>
                    <a:pt x="4195" y="3339"/>
                  </a:lnTo>
                  <a:lnTo>
                    <a:pt x="4236" y="3360"/>
                  </a:lnTo>
                  <a:lnTo>
                    <a:pt x="4271" y="3374"/>
                  </a:lnTo>
                  <a:lnTo>
                    <a:pt x="4278" y="3325"/>
                  </a:lnTo>
                  <a:lnTo>
                    <a:pt x="4327" y="3353"/>
                  </a:lnTo>
                  <a:lnTo>
                    <a:pt x="4341" y="3311"/>
                  </a:lnTo>
                  <a:lnTo>
                    <a:pt x="4348" y="3297"/>
                  </a:lnTo>
                  <a:lnTo>
                    <a:pt x="4438" y="3339"/>
                  </a:lnTo>
                  <a:lnTo>
                    <a:pt x="4445" y="3339"/>
                  </a:lnTo>
                  <a:lnTo>
                    <a:pt x="4403" y="3374"/>
                  </a:lnTo>
                  <a:lnTo>
                    <a:pt x="4410" y="3394"/>
                  </a:lnTo>
                  <a:lnTo>
                    <a:pt x="4396" y="3443"/>
                  </a:lnTo>
                  <a:lnTo>
                    <a:pt x="4403" y="3450"/>
                  </a:lnTo>
                  <a:lnTo>
                    <a:pt x="4445" y="3450"/>
                  </a:lnTo>
                  <a:lnTo>
                    <a:pt x="4487" y="3471"/>
                  </a:lnTo>
                  <a:lnTo>
                    <a:pt x="4494" y="3478"/>
                  </a:lnTo>
                  <a:lnTo>
                    <a:pt x="4522" y="3478"/>
                  </a:lnTo>
                  <a:lnTo>
                    <a:pt x="4556" y="3457"/>
                  </a:lnTo>
                  <a:lnTo>
                    <a:pt x="4556" y="3485"/>
                  </a:lnTo>
                  <a:lnTo>
                    <a:pt x="4542" y="3513"/>
                  </a:lnTo>
                  <a:lnTo>
                    <a:pt x="4577" y="3547"/>
                  </a:lnTo>
                  <a:lnTo>
                    <a:pt x="4605" y="3547"/>
                  </a:lnTo>
                  <a:lnTo>
                    <a:pt x="4654" y="3582"/>
                  </a:lnTo>
                </a:path>
              </a:pathLst>
            </a:custGeom>
            <a:grpFill/>
            <a:ln w="19050" cap="flat" cmpd="sng">
              <a:solidFill>
                <a:schemeClr val="bg1"/>
              </a:solidFill>
              <a:round/>
              <a:headEnd/>
              <a:tailEnd/>
            </a:ln>
            <a:effectLst/>
          </p:spPr>
          <p:txBody>
            <a:bodyPr wrap="none" anchor="ctr"/>
            <a:lstStyle/>
            <a:p>
              <a:endParaRPr lang="en-US" sz="900">
                <a:latin typeface="Source Sans Pro Light" charset="0"/>
              </a:endParaRPr>
            </a:p>
          </p:txBody>
        </p:sp>
        <p:sp>
          <p:nvSpPr>
            <p:cNvPr id="152" name="Freeform 111"/>
            <p:cNvSpPr>
              <a:spLocks noChangeArrowheads="1"/>
            </p:cNvSpPr>
            <p:nvPr/>
          </p:nvSpPr>
          <p:spPr bwMode="auto">
            <a:xfrm>
              <a:off x="14855189" y="3666902"/>
              <a:ext cx="20711" cy="20712"/>
            </a:xfrm>
            <a:custGeom>
              <a:avLst/>
              <a:gdLst>
                <a:gd name="T0" fmla="*/ 21 w 43"/>
                <a:gd name="T1" fmla="*/ 0 h 42"/>
                <a:gd name="T2" fmla="*/ 42 w 43"/>
                <a:gd name="T3" fmla="*/ 0 h 42"/>
                <a:gd name="T4" fmla="*/ 28 w 43"/>
                <a:gd name="T5" fmla="*/ 41 h 42"/>
                <a:gd name="T6" fmla="*/ 0 w 43"/>
                <a:gd name="T7" fmla="*/ 41 h 42"/>
                <a:gd name="T8" fmla="*/ 21 w 43"/>
                <a:gd name="T9" fmla="*/ 0 h 42"/>
              </a:gdLst>
              <a:ahLst/>
              <a:cxnLst>
                <a:cxn ang="0">
                  <a:pos x="T0" y="T1"/>
                </a:cxn>
                <a:cxn ang="0">
                  <a:pos x="T2" y="T3"/>
                </a:cxn>
                <a:cxn ang="0">
                  <a:pos x="T4" y="T5"/>
                </a:cxn>
                <a:cxn ang="0">
                  <a:pos x="T6" y="T7"/>
                </a:cxn>
                <a:cxn ang="0">
                  <a:pos x="T8" y="T9"/>
                </a:cxn>
              </a:cxnLst>
              <a:rect l="0" t="0" r="r" b="b"/>
              <a:pathLst>
                <a:path w="43" h="42">
                  <a:moveTo>
                    <a:pt x="21" y="0"/>
                  </a:moveTo>
                  <a:lnTo>
                    <a:pt x="42" y="0"/>
                  </a:lnTo>
                  <a:lnTo>
                    <a:pt x="28" y="41"/>
                  </a:lnTo>
                  <a:lnTo>
                    <a:pt x="0" y="41"/>
                  </a:lnTo>
                  <a:lnTo>
                    <a:pt x="21"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53" name="Freeform 112"/>
            <p:cNvSpPr>
              <a:spLocks noChangeArrowheads="1"/>
            </p:cNvSpPr>
            <p:nvPr/>
          </p:nvSpPr>
          <p:spPr bwMode="auto">
            <a:xfrm>
              <a:off x="14741277" y="4652814"/>
              <a:ext cx="6213" cy="4142"/>
            </a:xfrm>
            <a:custGeom>
              <a:avLst/>
              <a:gdLst>
                <a:gd name="T0" fmla="*/ 0 w 15"/>
                <a:gd name="T1" fmla="*/ 6 h 7"/>
                <a:gd name="T2" fmla="*/ 7 w 15"/>
                <a:gd name="T3" fmla="*/ 0 h 7"/>
                <a:gd name="T4" fmla="*/ 14 w 15"/>
                <a:gd name="T5" fmla="*/ 6 h 7"/>
                <a:gd name="T6" fmla="*/ 0 w 15"/>
                <a:gd name="T7" fmla="*/ 6 h 7"/>
              </a:gdLst>
              <a:ahLst/>
              <a:cxnLst>
                <a:cxn ang="0">
                  <a:pos x="T0" y="T1"/>
                </a:cxn>
                <a:cxn ang="0">
                  <a:pos x="T2" y="T3"/>
                </a:cxn>
                <a:cxn ang="0">
                  <a:pos x="T4" y="T5"/>
                </a:cxn>
                <a:cxn ang="0">
                  <a:pos x="T6" y="T7"/>
                </a:cxn>
              </a:cxnLst>
              <a:rect l="0" t="0" r="r" b="b"/>
              <a:pathLst>
                <a:path w="15" h="7">
                  <a:moveTo>
                    <a:pt x="0" y="6"/>
                  </a:moveTo>
                  <a:lnTo>
                    <a:pt x="7" y="0"/>
                  </a:lnTo>
                  <a:lnTo>
                    <a:pt x="14" y="6"/>
                  </a:lnTo>
                  <a:lnTo>
                    <a:pt x="0" y="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54" name="Freeform 113"/>
            <p:cNvSpPr>
              <a:spLocks noChangeArrowheads="1"/>
            </p:cNvSpPr>
            <p:nvPr/>
          </p:nvSpPr>
          <p:spPr bwMode="auto">
            <a:xfrm>
              <a:off x="14658434" y="4652814"/>
              <a:ext cx="4142" cy="12427"/>
            </a:xfrm>
            <a:custGeom>
              <a:avLst/>
              <a:gdLst>
                <a:gd name="T0" fmla="*/ 7 w 8"/>
                <a:gd name="T1" fmla="*/ 0 h 28"/>
                <a:gd name="T2" fmla="*/ 0 w 8"/>
                <a:gd name="T3" fmla="*/ 27 h 28"/>
                <a:gd name="T4" fmla="*/ 0 w 8"/>
                <a:gd name="T5" fmla="*/ 20 h 28"/>
                <a:gd name="T6" fmla="*/ 7 w 8"/>
                <a:gd name="T7" fmla="*/ 0 h 28"/>
              </a:gdLst>
              <a:ahLst/>
              <a:cxnLst>
                <a:cxn ang="0">
                  <a:pos x="T0" y="T1"/>
                </a:cxn>
                <a:cxn ang="0">
                  <a:pos x="T2" y="T3"/>
                </a:cxn>
                <a:cxn ang="0">
                  <a:pos x="T4" y="T5"/>
                </a:cxn>
                <a:cxn ang="0">
                  <a:pos x="T6" y="T7"/>
                </a:cxn>
              </a:cxnLst>
              <a:rect l="0" t="0" r="r" b="b"/>
              <a:pathLst>
                <a:path w="8" h="28">
                  <a:moveTo>
                    <a:pt x="7" y="0"/>
                  </a:moveTo>
                  <a:lnTo>
                    <a:pt x="0" y="27"/>
                  </a:lnTo>
                  <a:lnTo>
                    <a:pt x="0" y="20"/>
                  </a:lnTo>
                  <a:lnTo>
                    <a:pt x="7"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55" name="Freeform 114"/>
            <p:cNvSpPr>
              <a:spLocks noChangeArrowheads="1"/>
            </p:cNvSpPr>
            <p:nvPr/>
          </p:nvSpPr>
          <p:spPr bwMode="auto">
            <a:xfrm>
              <a:off x="14741277" y="4652814"/>
              <a:ext cx="6213" cy="4142"/>
            </a:xfrm>
            <a:custGeom>
              <a:avLst/>
              <a:gdLst>
                <a:gd name="T0" fmla="*/ 7 w 15"/>
                <a:gd name="T1" fmla="*/ 0 h 7"/>
                <a:gd name="T2" fmla="*/ 14 w 15"/>
                <a:gd name="T3" fmla="*/ 6 h 7"/>
                <a:gd name="T4" fmla="*/ 0 w 15"/>
                <a:gd name="T5" fmla="*/ 6 h 7"/>
                <a:gd name="T6" fmla="*/ 7 w 15"/>
                <a:gd name="T7" fmla="*/ 0 h 7"/>
              </a:gdLst>
              <a:ahLst/>
              <a:cxnLst>
                <a:cxn ang="0">
                  <a:pos x="T0" y="T1"/>
                </a:cxn>
                <a:cxn ang="0">
                  <a:pos x="T2" y="T3"/>
                </a:cxn>
                <a:cxn ang="0">
                  <a:pos x="T4" y="T5"/>
                </a:cxn>
                <a:cxn ang="0">
                  <a:pos x="T6" y="T7"/>
                </a:cxn>
              </a:cxnLst>
              <a:rect l="0" t="0" r="r" b="b"/>
              <a:pathLst>
                <a:path w="15" h="7">
                  <a:moveTo>
                    <a:pt x="7" y="0"/>
                  </a:moveTo>
                  <a:lnTo>
                    <a:pt x="14" y="6"/>
                  </a:lnTo>
                  <a:lnTo>
                    <a:pt x="0" y="6"/>
                  </a:lnTo>
                  <a:lnTo>
                    <a:pt x="7"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56" name="Freeform 115"/>
            <p:cNvSpPr>
              <a:spLocks noChangeArrowheads="1"/>
            </p:cNvSpPr>
            <p:nvPr/>
          </p:nvSpPr>
          <p:spPr bwMode="auto">
            <a:xfrm>
              <a:off x="14658434" y="4652814"/>
              <a:ext cx="4142" cy="12427"/>
            </a:xfrm>
            <a:custGeom>
              <a:avLst/>
              <a:gdLst>
                <a:gd name="T0" fmla="*/ 0 w 8"/>
                <a:gd name="T1" fmla="*/ 27 h 28"/>
                <a:gd name="T2" fmla="*/ 0 w 8"/>
                <a:gd name="T3" fmla="*/ 20 h 28"/>
                <a:gd name="T4" fmla="*/ 7 w 8"/>
                <a:gd name="T5" fmla="*/ 0 h 28"/>
                <a:gd name="T6" fmla="*/ 0 w 8"/>
                <a:gd name="T7" fmla="*/ 27 h 28"/>
              </a:gdLst>
              <a:ahLst/>
              <a:cxnLst>
                <a:cxn ang="0">
                  <a:pos x="T0" y="T1"/>
                </a:cxn>
                <a:cxn ang="0">
                  <a:pos x="T2" y="T3"/>
                </a:cxn>
                <a:cxn ang="0">
                  <a:pos x="T4" y="T5"/>
                </a:cxn>
                <a:cxn ang="0">
                  <a:pos x="T6" y="T7"/>
                </a:cxn>
              </a:cxnLst>
              <a:rect l="0" t="0" r="r" b="b"/>
              <a:pathLst>
                <a:path w="8" h="28">
                  <a:moveTo>
                    <a:pt x="0" y="27"/>
                  </a:moveTo>
                  <a:lnTo>
                    <a:pt x="0" y="20"/>
                  </a:lnTo>
                  <a:lnTo>
                    <a:pt x="7" y="0"/>
                  </a:lnTo>
                  <a:lnTo>
                    <a:pt x="0" y="2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57" name="Freeform 116"/>
            <p:cNvSpPr>
              <a:spLocks noChangeArrowheads="1"/>
            </p:cNvSpPr>
            <p:nvPr/>
          </p:nvSpPr>
          <p:spPr bwMode="auto">
            <a:xfrm>
              <a:off x="13051253" y="3173944"/>
              <a:ext cx="2002762" cy="2473066"/>
            </a:xfrm>
            <a:custGeom>
              <a:avLst/>
              <a:gdLst>
                <a:gd name="T0" fmla="*/ 2880 w 4266"/>
                <a:gd name="T1" fmla="*/ 4362 h 5267"/>
                <a:gd name="T2" fmla="*/ 3165 w 4266"/>
                <a:gd name="T3" fmla="*/ 4286 h 5267"/>
                <a:gd name="T4" fmla="*/ 3284 w 4266"/>
                <a:gd name="T5" fmla="*/ 4125 h 5267"/>
                <a:gd name="T6" fmla="*/ 3499 w 4266"/>
                <a:gd name="T7" fmla="*/ 4251 h 5267"/>
                <a:gd name="T8" fmla="*/ 3729 w 4266"/>
                <a:gd name="T9" fmla="*/ 4195 h 5267"/>
                <a:gd name="T10" fmla="*/ 3792 w 4266"/>
                <a:gd name="T11" fmla="*/ 3924 h 5267"/>
                <a:gd name="T12" fmla="*/ 4084 w 4266"/>
                <a:gd name="T13" fmla="*/ 4063 h 5267"/>
                <a:gd name="T14" fmla="*/ 4251 w 4266"/>
                <a:gd name="T15" fmla="*/ 3833 h 5267"/>
                <a:gd name="T16" fmla="*/ 4028 w 4266"/>
                <a:gd name="T17" fmla="*/ 3611 h 5267"/>
                <a:gd name="T18" fmla="*/ 3896 w 4266"/>
                <a:gd name="T19" fmla="*/ 3367 h 5267"/>
                <a:gd name="T20" fmla="*/ 3750 w 4266"/>
                <a:gd name="T21" fmla="*/ 3124 h 5267"/>
                <a:gd name="T22" fmla="*/ 3625 w 4266"/>
                <a:gd name="T23" fmla="*/ 3117 h 5267"/>
                <a:gd name="T24" fmla="*/ 3527 w 4266"/>
                <a:gd name="T25" fmla="*/ 3186 h 5267"/>
                <a:gd name="T26" fmla="*/ 3325 w 4266"/>
                <a:gd name="T27" fmla="*/ 3075 h 5267"/>
                <a:gd name="T28" fmla="*/ 3235 w 4266"/>
                <a:gd name="T29" fmla="*/ 2887 h 5267"/>
                <a:gd name="T30" fmla="*/ 3131 w 4266"/>
                <a:gd name="T31" fmla="*/ 2776 h 5267"/>
                <a:gd name="T32" fmla="*/ 3144 w 4266"/>
                <a:gd name="T33" fmla="*/ 2665 h 5267"/>
                <a:gd name="T34" fmla="*/ 3179 w 4266"/>
                <a:gd name="T35" fmla="*/ 2421 h 5267"/>
                <a:gd name="T36" fmla="*/ 3360 w 4266"/>
                <a:gd name="T37" fmla="*/ 2560 h 5267"/>
                <a:gd name="T38" fmla="*/ 3458 w 4266"/>
                <a:gd name="T39" fmla="*/ 2386 h 5267"/>
                <a:gd name="T40" fmla="*/ 3625 w 4266"/>
                <a:gd name="T41" fmla="*/ 2289 h 5267"/>
                <a:gd name="T42" fmla="*/ 3541 w 4266"/>
                <a:gd name="T43" fmla="*/ 2150 h 5267"/>
                <a:gd name="T44" fmla="*/ 3430 w 4266"/>
                <a:gd name="T45" fmla="*/ 1906 h 5267"/>
                <a:gd name="T46" fmla="*/ 3339 w 4266"/>
                <a:gd name="T47" fmla="*/ 1732 h 5267"/>
                <a:gd name="T48" fmla="*/ 3214 w 4266"/>
                <a:gd name="T49" fmla="*/ 1419 h 5267"/>
                <a:gd name="T50" fmla="*/ 3409 w 4266"/>
                <a:gd name="T51" fmla="*/ 1023 h 5267"/>
                <a:gd name="T52" fmla="*/ 3332 w 4266"/>
                <a:gd name="T53" fmla="*/ 752 h 5267"/>
                <a:gd name="T54" fmla="*/ 2998 w 4266"/>
                <a:gd name="T55" fmla="*/ 466 h 5267"/>
                <a:gd name="T56" fmla="*/ 3033 w 4266"/>
                <a:gd name="T57" fmla="*/ 56 h 5267"/>
                <a:gd name="T58" fmla="*/ 2706 w 4266"/>
                <a:gd name="T59" fmla="*/ 251 h 5267"/>
                <a:gd name="T60" fmla="*/ 2518 w 4266"/>
                <a:gd name="T61" fmla="*/ 647 h 5267"/>
                <a:gd name="T62" fmla="*/ 2282 w 4266"/>
                <a:gd name="T63" fmla="*/ 988 h 5267"/>
                <a:gd name="T64" fmla="*/ 2052 w 4266"/>
                <a:gd name="T65" fmla="*/ 1399 h 5267"/>
                <a:gd name="T66" fmla="*/ 2115 w 4266"/>
                <a:gd name="T67" fmla="*/ 1691 h 5267"/>
                <a:gd name="T68" fmla="*/ 2094 w 4266"/>
                <a:gd name="T69" fmla="*/ 1906 h 5267"/>
                <a:gd name="T70" fmla="*/ 1732 w 4266"/>
                <a:gd name="T71" fmla="*/ 1997 h 5267"/>
                <a:gd name="T72" fmla="*/ 1301 w 4266"/>
                <a:gd name="T73" fmla="*/ 2032 h 5267"/>
                <a:gd name="T74" fmla="*/ 842 w 4266"/>
                <a:gd name="T75" fmla="*/ 2087 h 5267"/>
                <a:gd name="T76" fmla="*/ 842 w 4266"/>
                <a:gd name="T77" fmla="*/ 2484 h 5267"/>
                <a:gd name="T78" fmla="*/ 661 w 4266"/>
                <a:gd name="T79" fmla="*/ 2727 h 5267"/>
                <a:gd name="T80" fmla="*/ 452 w 4266"/>
                <a:gd name="T81" fmla="*/ 2894 h 5267"/>
                <a:gd name="T82" fmla="*/ 0 w 4266"/>
                <a:gd name="T83" fmla="*/ 2978 h 5267"/>
                <a:gd name="T84" fmla="*/ 188 w 4266"/>
                <a:gd name="T85" fmla="*/ 3221 h 5267"/>
                <a:gd name="T86" fmla="*/ 480 w 4266"/>
                <a:gd name="T87" fmla="*/ 3541 h 5267"/>
                <a:gd name="T88" fmla="*/ 744 w 4266"/>
                <a:gd name="T89" fmla="*/ 3903 h 5267"/>
                <a:gd name="T90" fmla="*/ 487 w 4266"/>
                <a:gd name="T91" fmla="*/ 4153 h 5267"/>
                <a:gd name="T92" fmla="*/ 445 w 4266"/>
                <a:gd name="T93" fmla="*/ 4487 h 5267"/>
                <a:gd name="T94" fmla="*/ 626 w 4266"/>
                <a:gd name="T95" fmla="*/ 4884 h 5267"/>
                <a:gd name="T96" fmla="*/ 1016 w 4266"/>
                <a:gd name="T97" fmla="*/ 5023 h 5267"/>
                <a:gd name="T98" fmla="*/ 1447 w 4266"/>
                <a:gd name="T99" fmla="*/ 5086 h 5267"/>
                <a:gd name="T100" fmla="*/ 1718 w 4266"/>
                <a:gd name="T101" fmla="*/ 5113 h 5267"/>
                <a:gd name="T102" fmla="*/ 1892 w 4266"/>
                <a:gd name="T103" fmla="*/ 5092 h 5267"/>
                <a:gd name="T104" fmla="*/ 2282 w 4266"/>
                <a:gd name="T105" fmla="*/ 5176 h 5267"/>
                <a:gd name="T106" fmla="*/ 2407 w 4266"/>
                <a:gd name="T107" fmla="*/ 5037 h 5267"/>
                <a:gd name="T108" fmla="*/ 2365 w 4266"/>
                <a:gd name="T109" fmla="*/ 4765 h 5267"/>
                <a:gd name="T110" fmla="*/ 2511 w 4266"/>
                <a:gd name="T111" fmla="*/ 4585 h 5267"/>
                <a:gd name="T112" fmla="*/ 2588 w 4266"/>
                <a:gd name="T113" fmla="*/ 4383 h 5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66" h="5267">
                  <a:moveTo>
                    <a:pt x="2692" y="4265"/>
                  </a:moveTo>
                  <a:lnTo>
                    <a:pt x="2720" y="4292"/>
                  </a:lnTo>
                  <a:lnTo>
                    <a:pt x="2776" y="4306"/>
                  </a:lnTo>
                  <a:lnTo>
                    <a:pt x="2783" y="4306"/>
                  </a:lnTo>
                  <a:lnTo>
                    <a:pt x="2790" y="4327"/>
                  </a:lnTo>
                  <a:lnTo>
                    <a:pt x="2818" y="4334"/>
                  </a:lnTo>
                  <a:lnTo>
                    <a:pt x="2845" y="4355"/>
                  </a:lnTo>
                  <a:lnTo>
                    <a:pt x="2866" y="4369"/>
                  </a:lnTo>
                  <a:lnTo>
                    <a:pt x="2873" y="4369"/>
                  </a:lnTo>
                  <a:lnTo>
                    <a:pt x="2880" y="4362"/>
                  </a:lnTo>
                  <a:lnTo>
                    <a:pt x="2908" y="4355"/>
                  </a:lnTo>
                  <a:lnTo>
                    <a:pt x="2922" y="4327"/>
                  </a:lnTo>
                  <a:lnTo>
                    <a:pt x="2936" y="4286"/>
                  </a:lnTo>
                  <a:lnTo>
                    <a:pt x="2964" y="4286"/>
                  </a:lnTo>
                  <a:lnTo>
                    <a:pt x="2977" y="4299"/>
                  </a:lnTo>
                  <a:lnTo>
                    <a:pt x="2998" y="4299"/>
                  </a:lnTo>
                  <a:lnTo>
                    <a:pt x="3005" y="4306"/>
                  </a:lnTo>
                  <a:lnTo>
                    <a:pt x="3040" y="4258"/>
                  </a:lnTo>
                  <a:lnTo>
                    <a:pt x="3054" y="4286"/>
                  </a:lnTo>
                  <a:lnTo>
                    <a:pt x="3165" y="4286"/>
                  </a:lnTo>
                  <a:lnTo>
                    <a:pt x="3193" y="4292"/>
                  </a:lnTo>
                  <a:lnTo>
                    <a:pt x="3214" y="4292"/>
                  </a:lnTo>
                  <a:lnTo>
                    <a:pt x="3207" y="4258"/>
                  </a:lnTo>
                  <a:lnTo>
                    <a:pt x="3235" y="4237"/>
                  </a:lnTo>
                  <a:lnTo>
                    <a:pt x="3263" y="4223"/>
                  </a:lnTo>
                  <a:lnTo>
                    <a:pt x="3270" y="4195"/>
                  </a:lnTo>
                  <a:lnTo>
                    <a:pt x="3249" y="4167"/>
                  </a:lnTo>
                  <a:lnTo>
                    <a:pt x="3270" y="4153"/>
                  </a:lnTo>
                  <a:lnTo>
                    <a:pt x="3270" y="4139"/>
                  </a:lnTo>
                  <a:lnTo>
                    <a:pt x="3284" y="4125"/>
                  </a:lnTo>
                  <a:lnTo>
                    <a:pt x="3298" y="4119"/>
                  </a:lnTo>
                  <a:lnTo>
                    <a:pt x="3298" y="4125"/>
                  </a:lnTo>
                  <a:lnTo>
                    <a:pt x="3360" y="4125"/>
                  </a:lnTo>
                  <a:lnTo>
                    <a:pt x="3402" y="4132"/>
                  </a:lnTo>
                  <a:lnTo>
                    <a:pt x="3402" y="4125"/>
                  </a:lnTo>
                  <a:lnTo>
                    <a:pt x="3464" y="4139"/>
                  </a:lnTo>
                  <a:lnTo>
                    <a:pt x="3471" y="4153"/>
                  </a:lnTo>
                  <a:lnTo>
                    <a:pt x="3478" y="4195"/>
                  </a:lnTo>
                  <a:lnTo>
                    <a:pt x="3499" y="4209"/>
                  </a:lnTo>
                  <a:lnTo>
                    <a:pt x="3499" y="4251"/>
                  </a:lnTo>
                  <a:lnTo>
                    <a:pt x="3527" y="4251"/>
                  </a:lnTo>
                  <a:lnTo>
                    <a:pt x="3534" y="4306"/>
                  </a:lnTo>
                  <a:lnTo>
                    <a:pt x="3541" y="4320"/>
                  </a:lnTo>
                  <a:lnTo>
                    <a:pt x="3569" y="4306"/>
                  </a:lnTo>
                  <a:lnTo>
                    <a:pt x="3576" y="4292"/>
                  </a:lnTo>
                  <a:lnTo>
                    <a:pt x="3576" y="4237"/>
                  </a:lnTo>
                  <a:lnTo>
                    <a:pt x="3625" y="4209"/>
                  </a:lnTo>
                  <a:lnTo>
                    <a:pt x="3625" y="4167"/>
                  </a:lnTo>
                  <a:lnTo>
                    <a:pt x="3687" y="4167"/>
                  </a:lnTo>
                  <a:lnTo>
                    <a:pt x="3729" y="4195"/>
                  </a:lnTo>
                  <a:lnTo>
                    <a:pt x="3764" y="4174"/>
                  </a:lnTo>
                  <a:lnTo>
                    <a:pt x="3784" y="4160"/>
                  </a:lnTo>
                  <a:lnTo>
                    <a:pt x="3771" y="4139"/>
                  </a:lnTo>
                  <a:lnTo>
                    <a:pt x="3757" y="4056"/>
                  </a:lnTo>
                  <a:lnTo>
                    <a:pt x="3736" y="4028"/>
                  </a:lnTo>
                  <a:lnTo>
                    <a:pt x="3729" y="4028"/>
                  </a:lnTo>
                  <a:lnTo>
                    <a:pt x="3722" y="4000"/>
                  </a:lnTo>
                  <a:lnTo>
                    <a:pt x="3729" y="3993"/>
                  </a:lnTo>
                  <a:lnTo>
                    <a:pt x="3771" y="3965"/>
                  </a:lnTo>
                  <a:lnTo>
                    <a:pt x="3792" y="3924"/>
                  </a:lnTo>
                  <a:lnTo>
                    <a:pt x="3861" y="3931"/>
                  </a:lnTo>
                  <a:lnTo>
                    <a:pt x="3868" y="3945"/>
                  </a:lnTo>
                  <a:lnTo>
                    <a:pt x="3889" y="3945"/>
                  </a:lnTo>
                  <a:lnTo>
                    <a:pt x="3931" y="3938"/>
                  </a:lnTo>
                  <a:lnTo>
                    <a:pt x="3965" y="3979"/>
                  </a:lnTo>
                  <a:lnTo>
                    <a:pt x="3965" y="3993"/>
                  </a:lnTo>
                  <a:lnTo>
                    <a:pt x="3986" y="4035"/>
                  </a:lnTo>
                  <a:lnTo>
                    <a:pt x="3986" y="4056"/>
                  </a:lnTo>
                  <a:lnTo>
                    <a:pt x="4035" y="4035"/>
                  </a:lnTo>
                  <a:lnTo>
                    <a:pt x="4084" y="4063"/>
                  </a:lnTo>
                  <a:lnTo>
                    <a:pt x="4098" y="4125"/>
                  </a:lnTo>
                  <a:lnTo>
                    <a:pt x="4160" y="4139"/>
                  </a:lnTo>
                  <a:lnTo>
                    <a:pt x="4244" y="4098"/>
                  </a:lnTo>
                  <a:lnTo>
                    <a:pt x="4251" y="4098"/>
                  </a:lnTo>
                  <a:lnTo>
                    <a:pt x="4251" y="4056"/>
                  </a:lnTo>
                  <a:lnTo>
                    <a:pt x="4244" y="3973"/>
                  </a:lnTo>
                  <a:lnTo>
                    <a:pt x="4257" y="3931"/>
                  </a:lnTo>
                  <a:lnTo>
                    <a:pt x="4251" y="3896"/>
                  </a:lnTo>
                  <a:lnTo>
                    <a:pt x="4251" y="3889"/>
                  </a:lnTo>
                  <a:lnTo>
                    <a:pt x="4251" y="3833"/>
                  </a:lnTo>
                  <a:lnTo>
                    <a:pt x="4265" y="3743"/>
                  </a:lnTo>
                  <a:lnTo>
                    <a:pt x="4209" y="3715"/>
                  </a:lnTo>
                  <a:lnTo>
                    <a:pt x="4209" y="3666"/>
                  </a:lnTo>
                  <a:lnTo>
                    <a:pt x="4188" y="3646"/>
                  </a:lnTo>
                  <a:lnTo>
                    <a:pt x="4167" y="3611"/>
                  </a:lnTo>
                  <a:lnTo>
                    <a:pt x="4167" y="3618"/>
                  </a:lnTo>
                  <a:lnTo>
                    <a:pt x="4098" y="3632"/>
                  </a:lnTo>
                  <a:lnTo>
                    <a:pt x="4077" y="3604"/>
                  </a:lnTo>
                  <a:lnTo>
                    <a:pt x="4056" y="3611"/>
                  </a:lnTo>
                  <a:lnTo>
                    <a:pt x="4028" y="3611"/>
                  </a:lnTo>
                  <a:lnTo>
                    <a:pt x="4021" y="3576"/>
                  </a:lnTo>
                  <a:lnTo>
                    <a:pt x="3993" y="3541"/>
                  </a:lnTo>
                  <a:lnTo>
                    <a:pt x="4028" y="3506"/>
                  </a:lnTo>
                  <a:lnTo>
                    <a:pt x="4014" y="3471"/>
                  </a:lnTo>
                  <a:lnTo>
                    <a:pt x="3993" y="3465"/>
                  </a:lnTo>
                  <a:lnTo>
                    <a:pt x="3958" y="3451"/>
                  </a:lnTo>
                  <a:lnTo>
                    <a:pt x="3958" y="3437"/>
                  </a:lnTo>
                  <a:lnTo>
                    <a:pt x="3951" y="3430"/>
                  </a:lnTo>
                  <a:lnTo>
                    <a:pt x="3903" y="3388"/>
                  </a:lnTo>
                  <a:lnTo>
                    <a:pt x="3896" y="3367"/>
                  </a:lnTo>
                  <a:lnTo>
                    <a:pt x="3861" y="3333"/>
                  </a:lnTo>
                  <a:lnTo>
                    <a:pt x="3868" y="3312"/>
                  </a:lnTo>
                  <a:lnTo>
                    <a:pt x="3882" y="3305"/>
                  </a:lnTo>
                  <a:lnTo>
                    <a:pt x="3882" y="3277"/>
                  </a:lnTo>
                  <a:lnTo>
                    <a:pt x="3854" y="3242"/>
                  </a:lnTo>
                  <a:lnTo>
                    <a:pt x="3819" y="3242"/>
                  </a:lnTo>
                  <a:lnTo>
                    <a:pt x="3792" y="3249"/>
                  </a:lnTo>
                  <a:lnTo>
                    <a:pt x="3771" y="3235"/>
                  </a:lnTo>
                  <a:lnTo>
                    <a:pt x="3750" y="3179"/>
                  </a:lnTo>
                  <a:lnTo>
                    <a:pt x="3750" y="3124"/>
                  </a:lnTo>
                  <a:lnTo>
                    <a:pt x="3736" y="3117"/>
                  </a:lnTo>
                  <a:lnTo>
                    <a:pt x="3750" y="3110"/>
                  </a:lnTo>
                  <a:lnTo>
                    <a:pt x="3736" y="3103"/>
                  </a:lnTo>
                  <a:lnTo>
                    <a:pt x="3729" y="3103"/>
                  </a:lnTo>
                  <a:lnTo>
                    <a:pt x="3729" y="3082"/>
                  </a:lnTo>
                  <a:lnTo>
                    <a:pt x="3701" y="3089"/>
                  </a:lnTo>
                  <a:lnTo>
                    <a:pt x="3694" y="3110"/>
                  </a:lnTo>
                  <a:lnTo>
                    <a:pt x="3687" y="3089"/>
                  </a:lnTo>
                  <a:lnTo>
                    <a:pt x="3652" y="3110"/>
                  </a:lnTo>
                  <a:lnTo>
                    <a:pt x="3625" y="3117"/>
                  </a:lnTo>
                  <a:lnTo>
                    <a:pt x="3611" y="3110"/>
                  </a:lnTo>
                  <a:lnTo>
                    <a:pt x="3611" y="3124"/>
                  </a:lnTo>
                  <a:lnTo>
                    <a:pt x="3597" y="3124"/>
                  </a:lnTo>
                  <a:lnTo>
                    <a:pt x="3604" y="3145"/>
                  </a:lnTo>
                  <a:lnTo>
                    <a:pt x="3576" y="3138"/>
                  </a:lnTo>
                  <a:lnTo>
                    <a:pt x="3590" y="3145"/>
                  </a:lnTo>
                  <a:lnTo>
                    <a:pt x="3576" y="3158"/>
                  </a:lnTo>
                  <a:lnTo>
                    <a:pt x="3541" y="3158"/>
                  </a:lnTo>
                  <a:lnTo>
                    <a:pt x="3555" y="3179"/>
                  </a:lnTo>
                  <a:lnTo>
                    <a:pt x="3527" y="3186"/>
                  </a:lnTo>
                  <a:lnTo>
                    <a:pt x="3499" y="3186"/>
                  </a:lnTo>
                  <a:lnTo>
                    <a:pt x="3499" y="3158"/>
                  </a:lnTo>
                  <a:lnTo>
                    <a:pt x="3464" y="3158"/>
                  </a:lnTo>
                  <a:lnTo>
                    <a:pt x="3430" y="3124"/>
                  </a:lnTo>
                  <a:lnTo>
                    <a:pt x="3430" y="3145"/>
                  </a:lnTo>
                  <a:lnTo>
                    <a:pt x="3402" y="3158"/>
                  </a:lnTo>
                  <a:lnTo>
                    <a:pt x="3346" y="3138"/>
                  </a:lnTo>
                  <a:lnTo>
                    <a:pt x="3325" y="3110"/>
                  </a:lnTo>
                  <a:lnTo>
                    <a:pt x="3332" y="3075"/>
                  </a:lnTo>
                  <a:lnTo>
                    <a:pt x="3325" y="3075"/>
                  </a:lnTo>
                  <a:lnTo>
                    <a:pt x="3325" y="3054"/>
                  </a:lnTo>
                  <a:lnTo>
                    <a:pt x="3332" y="3047"/>
                  </a:lnTo>
                  <a:lnTo>
                    <a:pt x="3311" y="3019"/>
                  </a:lnTo>
                  <a:lnTo>
                    <a:pt x="3284" y="3012"/>
                  </a:lnTo>
                  <a:lnTo>
                    <a:pt x="3284" y="3006"/>
                  </a:lnTo>
                  <a:lnTo>
                    <a:pt x="3277" y="2985"/>
                  </a:lnTo>
                  <a:lnTo>
                    <a:pt x="3270" y="2978"/>
                  </a:lnTo>
                  <a:lnTo>
                    <a:pt x="3277" y="2943"/>
                  </a:lnTo>
                  <a:lnTo>
                    <a:pt x="3242" y="2922"/>
                  </a:lnTo>
                  <a:lnTo>
                    <a:pt x="3235" y="2887"/>
                  </a:lnTo>
                  <a:lnTo>
                    <a:pt x="3172" y="2860"/>
                  </a:lnTo>
                  <a:lnTo>
                    <a:pt x="3179" y="2852"/>
                  </a:lnTo>
                  <a:lnTo>
                    <a:pt x="3172" y="2839"/>
                  </a:lnTo>
                  <a:lnTo>
                    <a:pt x="3165" y="2811"/>
                  </a:lnTo>
                  <a:lnTo>
                    <a:pt x="3228" y="2762"/>
                  </a:lnTo>
                  <a:lnTo>
                    <a:pt x="3214" y="2755"/>
                  </a:lnTo>
                  <a:lnTo>
                    <a:pt x="3179" y="2755"/>
                  </a:lnTo>
                  <a:lnTo>
                    <a:pt x="3172" y="2776"/>
                  </a:lnTo>
                  <a:lnTo>
                    <a:pt x="3137" y="2783"/>
                  </a:lnTo>
                  <a:lnTo>
                    <a:pt x="3131" y="2776"/>
                  </a:lnTo>
                  <a:lnTo>
                    <a:pt x="3131" y="2762"/>
                  </a:lnTo>
                  <a:lnTo>
                    <a:pt x="3165" y="2755"/>
                  </a:lnTo>
                  <a:lnTo>
                    <a:pt x="3131" y="2713"/>
                  </a:lnTo>
                  <a:lnTo>
                    <a:pt x="3152" y="2699"/>
                  </a:lnTo>
                  <a:lnTo>
                    <a:pt x="3144" y="2685"/>
                  </a:lnTo>
                  <a:lnTo>
                    <a:pt x="3137" y="2685"/>
                  </a:lnTo>
                  <a:lnTo>
                    <a:pt x="3179" y="2679"/>
                  </a:lnTo>
                  <a:lnTo>
                    <a:pt x="3137" y="2665"/>
                  </a:lnTo>
                  <a:lnTo>
                    <a:pt x="3131" y="2651"/>
                  </a:lnTo>
                  <a:lnTo>
                    <a:pt x="3144" y="2665"/>
                  </a:lnTo>
                  <a:lnTo>
                    <a:pt x="3165" y="2651"/>
                  </a:lnTo>
                  <a:lnTo>
                    <a:pt x="3144" y="2630"/>
                  </a:lnTo>
                  <a:lnTo>
                    <a:pt x="3144" y="2595"/>
                  </a:lnTo>
                  <a:lnTo>
                    <a:pt x="3110" y="2609"/>
                  </a:lnTo>
                  <a:lnTo>
                    <a:pt x="3117" y="2581"/>
                  </a:lnTo>
                  <a:lnTo>
                    <a:pt x="3096" y="2560"/>
                  </a:lnTo>
                  <a:lnTo>
                    <a:pt x="3110" y="2526"/>
                  </a:lnTo>
                  <a:lnTo>
                    <a:pt x="3152" y="2518"/>
                  </a:lnTo>
                  <a:lnTo>
                    <a:pt x="3137" y="2456"/>
                  </a:lnTo>
                  <a:lnTo>
                    <a:pt x="3179" y="2421"/>
                  </a:lnTo>
                  <a:lnTo>
                    <a:pt x="3200" y="2449"/>
                  </a:lnTo>
                  <a:lnTo>
                    <a:pt x="3242" y="2449"/>
                  </a:lnTo>
                  <a:lnTo>
                    <a:pt x="3277" y="2428"/>
                  </a:lnTo>
                  <a:lnTo>
                    <a:pt x="3298" y="2428"/>
                  </a:lnTo>
                  <a:lnTo>
                    <a:pt x="3304" y="2456"/>
                  </a:lnTo>
                  <a:lnTo>
                    <a:pt x="3304" y="2463"/>
                  </a:lnTo>
                  <a:lnTo>
                    <a:pt x="3346" y="2498"/>
                  </a:lnTo>
                  <a:lnTo>
                    <a:pt x="3346" y="2518"/>
                  </a:lnTo>
                  <a:lnTo>
                    <a:pt x="3346" y="2546"/>
                  </a:lnTo>
                  <a:lnTo>
                    <a:pt x="3360" y="2560"/>
                  </a:lnTo>
                  <a:lnTo>
                    <a:pt x="3402" y="2567"/>
                  </a:lnTo>
                  <a:lnTo>
                    <a:pt x="3430" y="2546"/>
                  </a:lnTo>
                  <a:lnTo>
                    <a:pt x="3430" y="2553"/>
                  </a:lnTo>
                  <a:lnTo>
                    <a:pt x="3444" y="2553"/>
                  </a:lnTo>
                  <a:lnTo>
                    <a:pt x="3464" y="2470"/>
                  </a:lnTo>
                  <a:lnTo>
                    <a:pt x="3492" y="2484"/>
                  </a:lnTo>
                  <a:lnTo>
                    <a:pt x="3527" y="2435"/>
                  </a:lnTo>
                  <a:lnTo>
                    <a:pt x="3527" y="2428"/>
                  </a:lnTo>
                  <a:lnTo>
                    <a:pt x="3478" y="2421"/>
                  </a:lnTo>
                  <a:lnTo>
                    <a:pt x="3458" y="2386"/>
                  </a:lnTo>
                  <a:lnTo>
                    <a:pt x="3458" y="2379"/>
                  </a:lnTo>
                  <a:lnTo>
                    <a:pt x="3471" y="2386"/>
                  </a:lnTo>
                  <a:lnTo>
                    <a:pt x="3527" y="2386"/>
                  </a:lnTo>
                  <a:lnTo>
                    <a:pt x="3534" y="2359"/>
                  </a:lnTo>
                  <a:lnTo>
                    <a:pt x="3590" y="2379"/>
                  </a:lnTo>
                  <a:lnTo>
                    <a:pt x="3625" y="2352"/>
                  </a:lnTo>
                  <a:lnTo>
                    <a:pt x="3631" y="2359"/>
                  </a:lnTo>
                  <a:lnTo>
                    <a:pt x="3659" y="2352"/>
                  </a:lnTo>
                  <a:lnTo>
                    <a:pt x="3652" y="2331"/>
                  </a:lnTo>
                  <a:lnTo>
                    <a:pt x="3625" y="2289"/>
                  </a:lnTo>
                  <a:lnTo>
                    <a:pt x="3631" y="2261"/>
                  </a:lnTo>
                  <a:lnTo>
                    <a:pt x="3611" y="2261"/>
                  </a:lnTo>
                  <a:lnTo>
                    <a:pt x="3604" y="2268"/>
                  </a:lnTo>
                  <a:lnTo>
                    <a:pt x="3590" y="2205"/>
                  </a:lnTo>
                  <a:lnTo>
                    <a:pt x="3576" y="2199"/>
                  </a:lnTo>
                  <a:lnTo>
                    <a:pt x="3569" y="2199"/>
                  </a:lnTo>
                  <a:lnTo>
                    <a:pt x="3569" y="2192"/>
                  </a:lnTo>
                  <a:lnTo>
                    <a:pt x="3569" y="2150"/>
                  </a:lnTo>
                  <a:lnTo>
                    <a:pt x="3562" y="2150"/>
                  </a:lnTo>
                  <a:lnTo>
                    <a:pt x="3541" y="2150"/>
                  </a:lnTo>
                  <a:lnTo>
                    <a:pt x="3520" y="2122"/>
                  </a:lnTo>
                  <a:lnTo>
                    <a:pt x="3458" y="2101"/>
                  </a:lnTo>
                  <a:lnTo>
                    <a:pt x="3444" y="2066"/>
                  </a:lnTo>
                  <a:lnTo>
                    <a:pt x="3458" y="2053"/>
                  </a:lnTo>
                  <a:lnTo>
                    <a:pt x="3437" y="2025"/>
                  </a:lnTo>
                  <a:lnTo>
                    <a:pt x="3430" y="1997"/>
                  </a:lnTo>
                  <a:lnTo>
                    <a:pt x="3430" y="1990"/>
                  </a:lnTo>
                  <a:lnTo>
                    <a:pt x="3430" y="1976"/>
                  </a:lnTo>
                  <a:lnTo>
                    <a:pt x="3409" y="1941"/>
                  </a:lnTo>
                  <a:lnTo>
                    <a:pt x="3430" y="1906"/>
                  </a:lnTo>
                  <a:lnTo>
                    <a:pt x="3409" y="1872"/>
                  </a:lnTo>
                  <a:lnTo>
                    <a:pt x="3395" y="1858"/>
                  </a:lnTo>
                  <a:lnTo>
                    <a:pt x="3360" y="1844"/>
                  </a:lnTo>
                  <a:lnTo>
                    <a:pt x="3360" y="1823"/>
                  </a:lnTo>
                  <a:lnTo>
                    <a:pt x="3367" y="1802"/>
                  </a:lnTo>
                  <a:lnTo>
                    <a:pt x="3395" y="1823"/>
                  </a:lnTo>
                  <a:lnTo>
                    <a:pt x="3402" y="1809"/>
                  </a:lnTo>
                  <a:lnTo>
                    <a:pt x="3374" y="1767"/>
                  </a:lnTo>
                  <a:lnTo>
                    <a:pt x="3381" y="1732"/>
                  </a:lnTo>
                  <a:lnTo>
                    <a:pt x="3339" y="1732"/>
                  </a:lnTo>
                  <a:lnTo>
                    <a:pt x="3325" y="1712"/>
                  </a:lnTo>
                  <a:lnTo>
                    <a:pt x="3325" y="1698"/>
                  </a:lnTo>
                  <a:lnTo>
                    <a:pt x="3339" y="1642"/>
                  </a:lnTo>
                  <a:lnTo>
                    <a:pt x="3325" y="1628"/>
                  </a:lnTo>
                  <a:lnTo>
                    <a:pt x="3242" y="1607"/>
                  </a:lnTo>
                  <a:lnTo>
                    <a:pt x="3228" y="1566"/>
                  </a:lnTo>
                  <a:lnTo>
                    <a:pt x="3179" y="1510"/>
                  </a:lnTo>
                  <a:lnTo>
                    <a:pt x="3172" y="1475"/>
                  </a:lnTo>
                  <a:lnTo>
                    <a:pt x="3179" y="1461"/>
                  </a:lnTo>
                  <a:lnTo>
                    <a:pt x="3214" y="1419"/>
                  </a:lnTo>
                  <a:lnTo>
                    <a:pt x="3242" y="1378"/>
                  </a:lnTo>
                  <a:lnTo>
                    <a:pt x="3242" y="1371"/>
                  </a:lnTo>
                  <a:lnTo>
                    <a:pt x="3242" y="1364"/>
                  </a:lnTo>
                  <a:lnTo>
                    <a:pt x="3242" y="1336"/>
                  </a:lnTo>
                  <a:lnTo>
                    <a:pt x="3235" y="1322"/>
                  </a:lnTo>
                  <a:lnTo>
                    <a:pt x="3200" y="1246"/>
                  </a:lnTo>
                  <a:lnTo>
                    <a:pt x="3263" y="1169"/>
                  </a:lnTo>
                  <a:lnTo>
                    <a:pt x="3346" y="1086"/>
                  </a:lnTo>
                  <a:lnTo>
                    <a:pt x="3381" y="1051"/>
                  </a:lnTo>
                  <a:lnTo>
                    <a:pt x="3409" y="1023"/>
                  </a:lnTo>
                  <a:lnTo>
                    <a:pt x="3423" y="1016"/>
                  </a:lnTo>
                  <a:lnTo>
                    <a:pt x="3437" y="1002"/>
                  </a:lnTo>
                  <a:lnTo>
                    <a:pt x="3464" y="953"/>
                  </a:lnTo>
                  <a:lnTo>
                    <a:pt x="3464" y="946"/>
                  </a:lnTo>
                  <a:lnTo>
                    <a:pt x="3464" y="940"/>
                  </a:lnTo>
                  <a:lnTo>
                    <a:pt x="3458" y="940"/>
                  </a:lnTo>
                  <a:lnTo>
                    <a:pt x="3437" y="863"/>
                  </a:lnTo>
                  <a:lnTo>
                    <a:pt x="3437" y="814"/>
                  </a:lnTo>
                  <a:lnTo>
                    <a:pt x="3367" y="779"/>
                  </a:lnTo>
                  <a:lnTo>
                    <a:pt x="3332" y="752"/>
                  </a:lnTo>
                  <a:lnTo>
                    <a:pt x="3304" y="752"/>
                  </a:lnTo>
                  <a:lnTo>
                    <a:pt x="3277" y="752"/>
                  </a:lnTo>
                  <a:lnTo>
                    <a:pt x="3249" y="710"/>
                  </a:lnTo>
                  <a:lnTo>
                    <a:pt x="3249" y="682"/>
                  </a:lnTo>
                  <a:lnTo>
                    <a:pt x="3207" y="647"/>
                  </a:lnTo>
                  <a:lnTo>
                    <a:pt x="3165" y="585"/>
                  </a:lnTo>
                  <a:lnTo>
                    <a:pt x="3144" y="550"/>
                  </a:lnTo>
                  <a:lnTo>
                    <a:pt x="3033" y="501"/>
                  </a:lnTo>
                  <a:lnTo>
                    <a:pt x="3033" y="494"/>
                  </a:lnTo>
                  <a:lnTo>
                    <a:pt x="2998" y="466"/>
                  </a:lnTo>
                  <a:lnTo>
                    <a:pt x="3012" y="446"/>
                  </a:lnTo>
                  <a:lnTo>
                    <a:pt x="2971" y="362"/>
                  </a:lnTo>
                  <a:lnTo>
                    <a:pt x="2998" y="320"/>
                  </a:lnTo>
                  <a:lnTo>
                    <a:pt x="3019" y="300"/>
                  </a:lnTo>
                  <a:lnTo>
                    <a:pt x="3033" y="230"/>
                  </a:lnTo>
                  <a:lnTo>
                    <a:pt x="3033" y="167"/>
                  </a:lnTo>
                  <a:lnTo>
                    <a:pt x="3040" y="153"/>
                  </a:lnTo>
                  <a:lnTo>
                    <a:pt x="3040" y="119"/>
                  </a:lnTo>
                  <a:lnTo>
                    <a:pt x="3019" y="98"/>
                  </a:lnTo>
                  <a:lnTo>
                    <a:pt x="3033" y="56"/>
                  </a:lnTo>
                  <a:lnTo>
                    <a:pt x="3005" y="0"/>
                  </a:lnTo>
                  <a:lnTo>
                    <a:pt x="2880" y="28"/>
                  </a:lnTo>
                  <a:lnTo>
                    <a:pt x="2824" y="63"/>
                  </a:lnTo>
                  <a:lnTo>
                    <a:pt x="2776" y="91"/>
                  </a:lnTo>
                  <a:lnTo>
                    <a:pt x="2748" y="119"/>
                  </a:lnTo>
                  <a:lnTo>
                    <a:pt x="2776" y="133"/>
                  </a:lnTo>
                  <a:lnTo>
                    <a:pt x="2790" y="167"/>
                  </a:lnTo>
                  <a:lnTo>
                    <a:pt x="2748" y="202"/>
                  </a:lnTo>
                  <a:lnTo>
                    <a:pt x="2706" y="223"/>
                  </a:lnTo>
                  <a:lnTo>
                    <a:pt x="2706" y="251"/>
                  </a:lnTo>
                  <a:lnTo>
                    <a:pt x="2658" y="272"/>
                  </a:lnTo>
                  <a:lnTo>
                    <a:pt x="2588" y="355"/>
                  </a:lnTo>
                  <a:lnTo>
                    <a:pt x="2518" y="362"/>
                  </a:lnTo>
                  <a:lnTo>
                    <a:pt x="2484" y="362"/>
                  </a:lnTo>
                  <a:lnTo>
                    <a:pt x="2393" y="452"/>
                  </a:lnTo>
                  <a:lnTo>
                    <a:pt x="2449" y="480"/>
                  </a:lnTo>
                  <a:lnTo>
                    <a:pt x="2477" y="515"/>
                  </a:lnTo>
                  <a:lnTo>
                    <a:pt x="2491" y="522"/>
                  </a:lnTo>
                  <a:lnTo>
                    <a:pt x="2539" y="626"/>
                  </a:lnTo>
                  <a:lnTo>
                    <a:pt x="2518" y="647"/>
                  </a:lnTo>
                  <a:lnTo>
                    <a:pt x="2518" y="682"/>
                  </a:lnTo>
                  <a:lnTo>
                    <a:pt x="2504" y="717"/>
                  </a:lnTo>
                  <a:lnTo>
                    <a:pt x="2477" y="717"/>
                  </a:lnTo>
                  <a:lnTo>
                    <a:pt x="2442" y="773"/>
                  </a:lnTo>
                  <a:lnTo>
                    <a:pt x="2324" y="793"/>
                  </a:lnTo>
                  <a:lnTo>
                    <a:pt x="2310" y="849"/>
                  </a:lnTo>
                  <a:lnTo>
                    <a:pt x="2317" y="912"/>
                  </a:lnTo>
                  <a:lnTo>
                    <a:pt x="2296" y="940"/>
                  </a:lnTo>
                  <a:lnTo>
                    <a:pt x="2289" y="988"/>
                  </a:lnTo>
                  <a:lnTo>
                    <a:pt x="2282" y="988"/>
                  </a:lnTo>
                  <a:lnTo>
                    <a:pt x="2247" y="1023"/>
                  </a:lnTo>
                  <a:lnTo>
                    <a:pt x="2115" y="1037"/>
                  </a:lnTo>
                  <a:lnTo>
                    <a:pt x="2066" y="1072"/>
                  </a:lnTo>
                  <a:lnTo>
                    <a:pt x="2052" y="1134"/>
                  </a:lnTo>
                  <a:lnTo>
                    <a:pt x="2059" y="1176"/>
                  </a:lnTo>
                  <a:lnTo>
                    <a:pt x="2038" y="1204"/>
                  </a:lnTo>
                  <a:lnTo>
                    <a:pt x="2052" y="1308"/>
                  </a:lnTo>
                  <a:lnTo>
                    <a:pt x="2052" y="1343"/>
                  </a:lnTo>
                  <a:lnTo>
                    <a:pt x="2038" y="1371"/>
                  </a:lnTo>
                  <a:lnTo>
                    <a:pt x="2052" y="1399"/>
                  </a:lnTo>
                  <a:lnTo>
                    <a:pt x="2031" y="1413"/>
                  </a:lnTo>
                  <a:lnTo>
                    <a:pt x="2052" y="1496"/>
                  </a:lnTo>
                  <a:lnTo>
                    <a:pt x="2094" y="1566"/>
                  </a:lnTo>
                  <a:lnTo>
                    <a:pt x="2150" y="1580"/>
                  </a:lnTo>
                  <a:lnTo>
                    <a:pt x="2150" y="1600"/>
                  </a:lnTo>
                  <a:lnTo>
                    <a:pt x="2157" y="1614"/>
                  </a:lnTo>
                  <a:lnTo>
                    <a:pt x="2150" y="1642"/>
                  </a:lnTo>
                  <a:lnTo>
                    <a:pt x="2150" y="1649"/>
                  </a:lnTo>
                  <a:lnTo>
                    <a:pt x="2136" y="1670"/>
                  </a:lnTo>
                  <a:lnTo>
                    <a:pt x="2115" y="1691"/>
                  </a:lnTo>
                  <a:lnTo>
                    <a:pt x="2115" y="1712"/>
                  </a:lnTo>
                  <a:lnTo>
                    <a:pt x="2122" y="1739"/>
                  </a:lnTo>
                  <a:lnTo>
                    <a:pt x="2136" y="1746"/>
                  </a:lnTo>
                  <a:lnTo>
                    <a:pt x="2129" y="1767"/>
                  </a:lnTo>
                  <a:lnTo>
                    <a:pt x="2164" y="1802"/>
                  </a:lnTo>
                  <a:lnTo>
                    <a:pt x="2157" y="1823"/>
                  </a:lnTo>
                  <a:lnTo>
                    <a:pt x="2136" y="1823"/>
                  </a:lnTo>
                  <a:lnTo>
                    <a:pt x="2094" y="1872"/>
                  </a:lnTo>
                  <a:lnTo>
                    <a:pt x="2094" y="1878"/>
                  </a:lnTo>
                  <a:lnTo>
                    <a:pt x="2094" y="1906"/>
                  </a:lnTo>
                  <a:lnTo>
                    <a:pt x="2087" y="1899"/>
                  </a:lnTo>
                  <a:lnTo>
                    <a:pt x="2038" y="1899"/>
                  </a:lnTo>
                  <a:lnTo>
                    <a:pt x="2018" y="1893"/>
                  </a:lnTo>
                  <a:lnTo>
                    <a:pt x="1927" y="1934"/>
                  </a:lnTo>
                  <a:lnTo>
                    <a:pt x="1830" y="1997"/>
                  </a:lnTo>
                  <a:lnTo>
                    <a:pt x="1823" y="2004"/>
                  </a:lnTo>
                  <a:lnTo>
                    <a:pt x="1809" y="1997"/>
                  </a:lnTo>
                  <a:lnTo>
                    <a:pt x="1767" y="1990"/>
                  </a:lnTo>
                  <a:lnTo>
                    <a:pt x="1753" y="1990"/>
                  </a:lnTo>
                  <a:lnTo>
                    <a:pt x="1732" y="1997"/>
                  </a:lnTo>
                  <a:lnTo>
                    <a:pt x="1663" y="1962"/>
                  </a:lnTo>
                  <a:lnTo>
                    <a:pt x="1621" y="1976"/>
                  </a:lnTo>
                  <a:lnTo>
                    <a:pt x="1621" y="1962"/>
                  </a:lnTo>
                  <a:lnTo>
                    <a:pt x="1544" y="1906"/>
                  </a:lnTo>
                  <a:lnTo>
                    <a:pt x="1496" y="1941"/>
                  </a:lnTo>
                  <a:lnTo>
                    <a:pt x="1447" y="1934"/>
                  </a:lnTo>
                  <a:lnTo>
                    <a:pt x="1391" y="1941"/>
                  </a:lnTo>
                  <a:lnTo>
                    <a:pt x="1350" y="1997"/>
                  </a:lnTo>
                  <a:lnTo>
                    <a:pt x="1315" y="2011"/>
                  </a:lnTo>
                  <a:lnTo>
                    <a:pt x="1301" y="2032"/>
                  </a:lnTo>
                  <a:lnTo>
                    <a:pt x="1238" y="2087"/>
                  </a:lnTo>
                  <a:lnTo>
                    <a:pt x="1217" y="2059"/>
                  </a:lnTo>
                  <a:lnTo>
                    <a:pt x="1148" y="2087"/>
                  </a:lnTo>
                  <a:lnTo>
                    <a:pt x="1065" y="2087"/>
                  </a:lnTo>
                  <a:lnTo>
                    <a:pt x="1051" y="2108"/>
                  </a:lnTo>
                  <a:lnTo>
                    <a:pt x="981" y="2171"/>
                  </a:lnTo>
                  <a:lnTo>
                    <a:pt x="946" y="2157"/>
                  </a:lnTo>
                  <a:lnTo>
                    <a:pt x="884" y="2150"/>
                  </a:lnTo>
                  <a:lnTo>
                    <a:pt x="856" y="2164"/>
                  </a:lnTo>
                  <a:lnTo>
                    <a:pt x="842" y="2087"/>
                  </a:lnTo>
                  <a:lnTo>
                    <a:pt x="821" y="2094"/>
                  </a:lnTo>
                  <a:lnTo>
                    <a:pt x="807" y="2171"/>
                  </a:lnTo>
                  <a:lnTo>
                    <a:pt x="786" y="2185"/>
                  </a:lnTo>
                  <a:lnTo>
                    <a:pt x="807" y="2261"/>
                  </a:lnTo>
                  <a:lnTo>
                    <a:pt x="849" y="2282"/>
                  </a:lnTo>
                  <a:lnTo>
                    <a:pt x="918" y="2324"/>
                  </a:lnTo>
                  <a:lnTo>
                    <a:pt x="890" y="2366"/>
                  </a:lnTo>
                  <a:lnTo>
                    <a:pt x="884" y="2414"/>
                  </a:lnTo>
                  <a:lnTo>
                    <a:pt x="842" y="2435"/>
                  </a:lnTo>
                  <a:lnTo>
                    <a:pt x="842" y="2484"/>
                  </a:lnTo>
                  <a:lnTo>
                    <a:pt x="814" y="2484"/>
                  </a:lnTo>
                  <a:lnTo>
                    <a:pt x="793" y="2512"/>
                  </a:lnTo>
                  <a:lnTo>
                    <a:pt x="842" y="2595"/>
                  </a:lnTo>
                  <a:lnTo>
                    <a:pt x="842" y="2644"/>
                  </a:lnTo>
                  <a:lnTo>
                    <a:pt x="835" y="2665"/>
                  </a:lnTo>
                  <a:lnTo>
                    <a:pt x="807" y="2665"/>
                  </a:lnTo>
                  <a:lnTo>
                    <a:pt x="758" y="2727"/>
                  </a:lnTo>
                  <a:lnTo>
                    <a:pt x="723" y="2748"/>
                  </a:lnTo>
                  <a:lnTo>
                    <a:pt x="703" y="2713"/>
                  </a:lnTo>
                  <a:lnTo>
                    <a:pt x="661" y="2727"/>
                  </a:lnTo>
                  <a:lnTo>
                    <a:pt x="626" y="2727"/>
                  </a:lnTo>
                  <a:lnTo>
                    <a:pt x="619" y="2741"/>
                  </a:lnTo>
                  <a:lnTo>
                    <a:pt x="557" y="2762"/>
                  </a:lnTo>
                  <a:lnTo>
                    <a:pt x="564" y="2776"/>
                  </a:lnTo>
                  <a:lnTo>
                    <a:pt x="550" y="2797"/>
                  </a:lnTo>
                  <a:lnTo>
                    <a:pt x="522" y="2825"/>
                  </a:lnTo>
                  <a:lnTo>
                    <a:pt x="529" y="2839"/>
                  </a:lnTo>
                  <a:lnTo>
                    <a:pt x="452" y="2845"/>
                  </a:lnTo>
                  <a:lnTo>
                    <a:pt x="431" y="2860"/>
                  </a:lnTo>
                  <a:lnTo>
                    <a:pt x="452" y="2894"/>
                  </a:lnTo>
                  <a:lnTo>
                    <a:pt x="383" y="2929"/>
                  </a:lnTo>
                  <a:lnTo>
                    <a:pt x="376" y="2915"/>
                  </a:lnTo>
                  <a:lnTo>
                    <a:pt x="334" y="2894"/>
                  </a:lnTo>
                  <a:lnTo>
                    <a:pt x="237" y="2860"/>
                  </a:lnTo>
                  <a:lnTo>
                    <a:pt x="195" y="2908"/>
                  </a:lnTo>
                  <a:lnTo>
                    <a:pt x="146" y="2887"/>
                  </a:lnTo>
                  <a:lnTo>
                    <a:pt x="91" y="2894"/>
                  </a:lnTo>
                  <a:lnTo>
                    <a:pt x="83" y="2929"/>
                  </a:lnTo>
                  <a:lnTo>
                    <a:pt x="28" y="2950"/>
                  </a:lnTo>
                  <a:lnTo>
                    <a:pt x="0" y="2978"/>
                  </a:lnTo>
                  <a:lnTo>
                    <a:pt x="35" y="3026"/>
                  </a:lnTo>
                  <a:lnTo>
                    <a:pt x="56" y="3047"/>
                  </a:lnTo>
                  <a:lnTo>
                    <a:pt x="63" y="3075"/>
                  </a:lnTo>
                  <a:lnTo>
                    <a:pt x="70" y="3117"/>
                  </a:lnTo>
                  <a:lnTo>
                    <a:pt x="70" y="3152"/>
                  </a:lnTo>
                  <a:lnTo>
                    <a:pt x="132" y="3158"/>
                  </a:lnTo>
                  <a:lnTo>
                    <a:pt x="195" y="3172"/>
                  </a:lnTo>
                  <a:lnTo>
                    <a:pt x="202" y="3186"/>
                  </a:lnTo>
                  <a:lnTo>
                    <a:pt x="216" y="3214"/>
                  </a:lnTo>
                  <a:lnTo>
                    <a:pt x="188" y="3221"/>
                  </a:lnTo>
                  <a:lnTo>
                    <a:pt x="230" y="3270"/>
                  </a:lnTo>
                  <a:lnTo>
                    <a:pt x="223" y="3319"/>
                  </a:lnTo>
                  <a:lnTo>
                    <a:pt x="195" y="3353"/>
                  </a:lnTo>
                  <a:lnTo>
                    <a:pt x="202" y="3402"/>
                  </a:lnTo>
                  <a:lnTo>
                    <a:pt x="230" y="3430"/>
                  </a:lnTo>
                  <a:lnTo>
                    <a:pt x="264" y="3444"/>
                  </a:lnTo>
                  <a:lnTo>
                    <a:pt x="292" y="3451"/>
                  </a:lnTo>
                  <a:lnTo>
                    <a:pt x="313" y="3479"/>
                  </a:lnTo>
                  <a:lnTo>
                    <a:pt x="417" y="3534"/>
                  </a:lnTo>
                  <a:lnTo>
                    <a:pt x="480" y="3541"/>
                  </a:lnTo>
                  <a:lnTo>
                    <a:pt x="508" y="3506"/>
                  </a:lnTo>
                  <a:lnTo>
                    <a:pt x="612" y="3562"/>
                  </a:lnTo>
                  <a:lnTo>
                    <a:pt x="619" y="3562"/>
                  </a:lnTo>
                  <a:lnTo>
                    <a:pt x="640" y="3597"/>
                  </a:lnTo>
                  <a:lnTo>
                    <a:pt x="654" y="3597"/>
                  </a:lnTo>
                  <a:lnTo>
                    <a:pt x="619" y="3666"/>
                  </a:lnTo>
                  <a:lnTo>
                    <a:pt x="647" y="3694"/>
                  </a:lnTo>
                  <a:lnTo>
                    <a:pt x="661" y="3798"/>
                  </a:lnTo>
                  <a:lnTo>
                    <a:pt x="723" y="3833"/>
                  </a:lnTo>
                  <a:lnTo>
                    <a:pt x="744" y="3903"/>
                  </a:lnTo>
                  <a:lnTo>
                    <a:pt x="744" y="3910"/>
                  </a:lnTo>
                  <a:lnTo>
                    <a:pt x="682" y="3889"/>
                  </a:lnTo>
                  <a:lnTo>
                    <a:pt x="619" y="3889"/>
                  </a:lnTo>
                  <a:lnTo>
                    <a:pt x="557" y="3910"/>
                  </a:lnTo>
                  <a:lnTo>
                    <a:pt x="543" y="3965"/>
                  </a:lnTo>
                  <a:lnTo>
                    <a:pt x="564" y="4042"/>
                  </a:lnTo>
                  <a:lnTo>
                    <a:pt x="550" y="4035"/>
                  </a:lnTo>
                  <a:lnTo>
                    <a:pt x="522" y="4070"/>
                  </a:lnTo>
                  <a:lnTo>
                    <a:pt x="515" y="4139"/>
                  </a:lnTo>
                  <a:lnTo>
                    <a:pt x="487" y="4153"/>
                  </a:lnTo>
                  <a:lnTo>
                    <a:pt x="480" y="4174"/>
                  </a:lnTo>
                  <a:lnTo>
                    <a:pt x="425" y="4188"/>
                  </a:lnTo>
                  <a:lnTo>
                    <a:pt x="390" y="4230"/>
                  </a:lnTo>
                  <a:lnTo>
                    <a:pt x="390" y="4271"/>
                  </a:lnTo>
                  <a:lnTo>
                    <a:pt x="417" y="4334"/>
                  </a:lnTo>
                  <a:lnTo>
                    <a:pt x="445" y="4362"/>
                  </a:lnTo>
                  <a:lnTo>
                    <a:pt x="466" y="4390"/>
                  </a:lnTo>
                  <a:lnTo>
                    <a:pt x="529" y="4459"/>
                  </a:lnTo>
                  <a:lnTo>
                    <a:pt x="487" y="4466"/>
                  </a:lnTo>
                  <a:lnTo>
                    <a:pt x="445" y="4487"/>
                  </a:lnTo>
                  <a:lnTo>
                    <a:pt x="445" y="4592"/>
                  </a:lnTo>
                  <a:lnTo>
                    <a:pt x="445" y="4613"/>
                  </a:lnTo>
                  <a:lnTo>
                    <a:pt x="487" y="4633"/>
                  </a:lnTo>
                  <a:lnTo>
                    <a:pt x="515" y="4689"/>
                  </a:lnTo>
                  <a:lnTo>
                    <a:pt x="543" y="4696"/>
                  </a:lnTo>
                  <a:lnTo>
                    <a:pt x="550" y="4731"/>
                  </a:lnTo>
                  <a:lnTo>
                    <a:pt x="557" y="4759"/>
                  </a:lnTo>
                  <a:lnTo>
                    <a:pt x="577" y="4779"/>
                  </a:lnTo>
                  <a:lnTo>
                    <a:pt x="612" y="4786"/>
                  </a:lnTo>
                  <a:lnTo>
                    <a:pt x="626" y="4884"/>
                  </a:lnTo>
                  <a:lnTo>
                    <a:pt x="689" y="4898"/>
                  </a:lnTo>
                  <a:lnTo>
                    <a:pt x="751" y="4891"/>
                  </a:lnTo>
                  <a:lnTo>
                    <a:pt x="779" y="4919"/>
                  </a:lnTo>
                  <a:lnTo>
                    <a:pt x="842" y="4953"/>
                  </a:lnTo>
                  <a:lnTo>
                    <a:pt x="877" y="4953"/>
                  </a:lnTo>
                  <a:lnTo>
                    <a:pt x="890" y="4953"/>
                  </a:lnTo>
                  <a:lnTo>
                    <a:pt x="918" y="4960"/>
                  </a:lnTo>
                  <a:lnTo>
                    <a:pt x="932" y="4960"/>
                  </a:lnTo>
                  <a:lnTo>
                    <a:pt x="988" y="5037"/>
                  </a:lnTo>
                  <a:lnTo>
                    <a:pt x="1016" y="5023"/>
                  </a:lnTo>
                  <a:lnTo>
                    <a:pt x="1051" y="5078"/>
                  </a:lnTo>
                  <a:lnTo>
                    <a:pt x="1085" y="5086"/>
                  </a:lnTo>
                  <a:lnTo>
                    <a:pt x="1134" y="5078"/>
                  </a:lnTo>
                  <a:lnTo>
                    <a:pt x="1183" y="5086"/>
                  </a:lnTo>
                  <a:lnTo>
                    <a:pt x="1211" y="5148"/>
                  </a:lnTo>
                  <a:lnTo>
                    <a:pt x="1273" y="5127"/>
                  </a:lnTo>
                  <a:lnTo>
                    <a:pt x="1315" y="5148"/>
                  </a:lnTo>
                  <a:lnTo>
                    <a:pt x="1329" y="5113"/>
                  </a:lnTo>
                  <a:lnTo>
                    <a:pt x="1378" y="5120"/>
                  </a:lnTo>
                  <a:lnTo>
                    <a:pt x="1447" y="5086"/>
                  </a:lnTo>
                  <a:lnTo>
                    <a:pt x="1489" y="5092"/>
                  </a:lnTo>
                  <a:lnTo>
                    <a:pt x="1503" y="5078"/>
                  </a:lnTo>
                  <a:lnTo>
                    <a:pt x="1565" y="5058"/>
                  </a:lnTo>
                  <a:lnTo>
                    <a:pt x="1635" y="5072"/>
                  </a:lnTo>
                  <a:lnTo>
                    <a:pt x="1663" y="5016"/>
                  </a:lnTo>
                  <a:lnTo>
                    <a:pt x="1725" y="5016"/>
                  </a:lnTo>
                  <a:lnTo>
                    <a:pt x="1753" y="5016"/>
                  </a:lnTo>
                  <a:lnTo>
                    <a:pt x="1725" y="5051"/>
                  </a:lnTo>
                  <a:lnTo>
                    <a:pt x="1732" y="5078"/>
                  </a:lnTo>
                  <a:lnTo>
                    <a:pt x="1718" y="5113"/>
                  </a:lnTo>
                  <a:lnTo>
                    <a:pt x="1795" y="5211"/>
                  </a:lnTo>
                  <a:lnTo>
                    <a:pt x="1795" y="5266"/>
                  </a:lnTo>
                  <a:lnTo>
                    <a:pt x="1823" y="5253"/>
                  </a:lnTo>
                  <a:lnTo>
                    <a:pt x="1851" y="5225"/>
                  </a:lnTo>
                  <a:lnTo>
                    <a:pt x="1864" y="5211"/>
                  </a:lnTo>
                  <a:lnTo>
                    <a:pt x="1830" y="5218"/>
                  </a:lnTo>
                  <a:lnTo>
                    <a:pt x="1795" y="5169"/>
                  </a:lnTo>
                  <a:lnTo>
                    <a:pt x="1809" y="5127"/>
                  </a:lnTo>
                  <a:lnTo>
                    <a:pt x="1851" y="5106"/>
                  </a:lnTo>
                  <a:lnTo>
                    <a:pt x="1892" y="5092"/>
                  </a:lnTo>
                  <a:lnTo>
                    <a:pt x="1997" y="5141"/>
                  </a:lnTo>
                  <a:lnTo>
                    <a:pt x="2003" y="5141"/>
                  </a:lnTo>
                  <a:lnTo>
                    <a:pt x="2066" y="5155"/>
                  </a:lnTo>
                  <a:lnTo>
                    <a:pt x="2080" y="5176"/>
                  </a:lnTo>
                  <a:lnTo>
                    <a:pt x="2136" y="5155"/>
                  </a:lnTo>
                  <a:lnTo>
                    <a:pt x="2157" y="5176"/>
                  </a:lnTo>
                  <a:lnTo>
                    <a:pt x="2164" y="5176"/>
                  </a:lnTo>
                  <a:lnTo>
                    <a:pt x="2212" y="5155"/>
                  </a:lnTo>
                  <a:lnTo>
                    <a:pt x="2219" y="5155"/>
                  </a:lnTo>
                  <a:lnTo>
                    <a:pt x="2282" y="5176"/>
                  </a:lnTo>
                  <a:lnTo>
                    <a:pt x="2289" y="5155"/>
                  </a:lnTo>
                  <a:lnTo>
                    <a:pt x="2289" y="5141"/>
                  </a:lnTo>
                  <a:lnTo>
                    <a:pt x="2254" y="5120"/>
                  </a:lnTo>
                  <a:lnTo>
                    <a:pt x="2254" y="5113"/>
                  </a:lnTo>
                  <a:lnTo>
                    <a:pt x="2233" y="5106"/>
                  </a:lnTo>
                  <a:lnTo>
                    <a:pt x="2261" y="5072"/>
                  </a:lnTo>
                  <a:lnTo>
                    <a:pt x="2310" y="5058"/>
                  </a:lnTo>
                  <a:lnTo>
                    <a:pt x="2345" y="5086"/>
                  </a:lnTo>
                  <a:lnTo>
                    <a:pt x="2386" y="5072"/>
                  </a:lnTo>
                  <a:lnTo>
                    <a:pt x="2407" y="5037"/>
                  </a:lnTo>
                  <a:lnTo>
                    <a:pt x="2421" y="5023"/>
                  </a:lnTo>
                  <a:lnTo>
                    <a:pt x="2421" y="4981"/>
                  </a:lnTo>
                  <a:lnTo>
                    <a:pt x="2414" y="4953"/>
                  </a:lnTo>
                  <a:lnTo>
                    <a:pt x="2386" y="4939"/>
                  </a:lnTo>
                  <a:lnTo>
                    <a:pt x="2379" y="4911"/>
                  </a:lnTo>
                  <a:lnTo>
                    <a:pt x="2379" y="4898"/>
                  </a:lnTo>
                  <a:lnTo>
                    <a:pt x="2393" y="4884"/>
                  </a:lnTo>
                  <a:lnTo>
                    <a:pt x="2365" y="4849"/>
                  </a:lnTo>
                  <a:lnTo>
                    <a:pt x="2414" y="4793"/>
                  </a:lnTo>
                  <a:lnTo>
                    <a:pt x="2365" y="4765"/>
                  </a:lnTo>
                  <a:lnTo>
                    <a:pt x="2365" y="4731"/>
                  </a:lnTo>
                  <a:lnTo>
                    <a:pt x="2407" y="4717"/>
                  </a:lnTo>
                  <a:lnTo>
                    <a:pt x="2442" y="4745"/>
                  </a:lnTo>
                  <a:lnTo>
                    <a:pt x="2442" y="4689"/>
                  </a:lnTo>
                  <a:lnTo>
                    <a:pt x="2456" y="4668"/>
                  </a:lnTo>
                  <a:lnTo>
                    <a:pt x="2463" y="4668"/>
                  </a:lnTo>
                  <a:lnTo>
                    <a:pt x="2491" y="4668"/>
                  </a:lnTo>
                  <a:lnTo>
                    <a:pt x="2511" y="4619"/>
                  </a:lnTo>
                  <a:lnTo>
                    <a:pt x="2504" y="4592"/>
                  </a:lnTo>
                  <a:lnTo>
                    <a:pt x="2511" y="4585"/>
                  </a:lnTo>
                  <a:lnTo>
                    <a:pt x="2511" y="4564"/>
                  </a:lnTo>
                  <a:lnTo>
                    <a:pt x="2511" y="4557"/>
                  </a:lnTo>
                  <a:lnTo>
                    <a:pt x="2518" y="4557"/>
                  </a:lnTo>
                  <a:lnTo>
                    <a:pt x="2546" y="4536"/>
                  </a:lnTo>
                  <a:lnTo>
                    <a:pt x="2574" y="4529"/>
                  </a:lnTo>
                  <a:lnTo>
                    <a:pt x="2609" y="4501"/>
                  </a:lnTo>
                  <a:lnTo>
                    <a:pt x="2623" y="4466"/>
                  </a:lnTo>
                  <a:lnTo>
                    <a:pt x="2609" y="4418"/>
                  </a:lnTo>
                  <a:lnTo>
                    <a:pt x="2609" y="4404"/>
                  </a:lnTo>
                  <a:lnTo>
                    <a:pt x="2588" y="4383"/>
                  </a:lnTo>
                  <a:lnTo>
                    <a:pt x="2595" y="4355"/>
                  </a:lnTo>
                  <a:lnTo>
                    <a:pt x="2637" y="4334"/>
                  </a:lnTo>
                  <a:lnTo>
                    <a:pt x="2644" y="4320"/>
                  </a:lnTo>
                  <a:lnTo>
                    <a:pt x="2623" y="4320"/>
                  </a:lnTo>
                  <a:lnTo>
                    <a:pt x="2651" y="4265"/>
                  </a:lnTo>
                  <a:lnTo>
                    <a:pt x="2685" y="4237"/>
                  </a:lnTo>
                  <a:lnTo>
                    <a:pt x="2692" y="4265"/>
                  </a:lnTo>
                </a:path>
              </a:pathLst>
            </a:custGeom>
            <a:grpFill/>
            <a:ln w="19050" cap="flat" cmpd="sng">
              <a:solidFill>
                <a:schemeClr val="bg1"/>
              </a:solidFill>
              <a:bevel/>
              <a:headEnd/>
              <a:tailEnd/>
            </a:ln>
            <a:effectLst/>
          </p:spPr>
          <p:txBody>
            <a:bodyPr wrap="none" anchor="ctr"/>
            <a:lstStyle/>
            <a:p>
              <a:endParaRPr lang="en-US" sz="900">
                <a:latin typeface="Source Sans Pro Light" charset="0"/>
              </a:endParaRPr>
            </a:p>
          </p:txBody>
        </p:sp>
        <p:sp>
          <p:nvSpPr>
            <p:cNvPr id="158" name="Freeform 117"/>
            <p:cNvSpPr>
              <a:spLocks noChangeArrowheads="1"/>
            </p:cNvSpPr>
            <p:nvPr/>
          </p:nvSpPr>
          <p:spPr bwMode="auto">
            <a:xfrm>
              <a:off x="13192088" y="3666900"/>
              <a:ext cx="876078" cy="532310"/>
            </a:xfrm>
            <a:custGeom>
              <a:avLst/>
              <a:gdLst>
                <a:gd name="T0" fmla="*/ 1273 w 1866"/>
                <a:gd name="T1" fmla="*/ 0 h 1135"/>
                <a:gd name="T2" fmla="*/ 1148 w 1866"/>
                <a:gd name="T3" fmla="*/ 55 h 1135"/>
                <a:gd name="T4" fmla="*/ 1079 w 1866"/>
                <a:gd name="T5" fmla="*/ 104 h 1135"/>
                <a:gd name="T6" fmla="*/ 967 w 1866"/>
                <a:gd name="T7" fmla="*/ 187 h 1135"/>
                <a:gd name="T8" fmla="*/ 870 w 1866"/>
                <a:gd name="T9" fmla="*/ 160 h 1135"/>
                <a:gd name="T10" fmla="*/ 724 w 1866"/>
                <a:gd name="T11" fmla="*/ 202 h 1135"/>
                <a:gd name="T12" fmla="*/ 612 w 1866"/>
                <a:gd name="T13" fmla="*/ 264 h 1135"/>
                <a:gd name="T14" fmla="*/ 487 w 1866"/>
                <a:gd name="T15" fmla="*/ 271 h 1135"/>
                <a:gd name="T16" fmla="*/ 355 w 1866"/>
                <a:gd name="T17" fmla="*/ 153 h 1135"/>
                <a:gd name="T18" fmla="*/ 244 w 1866"/>
                <a:gd name="T19" fmla="*/ 271 h 1135"/>
                <a:gd name="T20" fmla="*/ 118 w 1866"/>
                <a:gd name="T21" fmla="*/ 299 h 1135"/>
                <a:gd name="T22" fmla="*/ 21 w 1866"/>
                <a:gd name="T23" fmla="*/ 334 h 1135"/>
                <a:gd name="T24" fmla="*/ 0 w 1866"/>
                <a:gd name="T25" fmla="*/ 487 h 1135"/>
                <a:gd name="T26" fmla="*/ 14 w 1866"/>
                <a:gd name="T27" fmla="*/ 577 h 1135"/>
                <a:gd name="T28" fmla="*/ 146 w 1866"/>
                <a:gd name="T29" fmla="*/ 681 h 1135"/>
                <a:gd name="T30" fmla="*/ 181 w 1866"/>
                <a:gd name="T31" fmla="*/ 716 h 1135"/>
                <a:gd name="T32" fmla="*/ 265 w 1866"/>
                <a:gd name="T33" fmla="*/ 723 h 1135"/>
                <a:gd name="T34" fmla="*/ 292 w 1866"/>
                <a:gd name="T35" fmla="*/ 793 h 1135"/>
                <a:gd name="T36" fmla="*/ 306 w 1866"/>
                <a:gd name="T37" fmla="*/ 1002 h 1135"/>
                <a:gd name="T38" fmla="*/ 390 w 1866"/>
                <a:gd name="T39" fmla="*/ 1071 h 1135"/>
                <a:gd name="T40" fmla="*/ 487 w 1866"/>
                <a:gd name="T41" fmla="*/ 1134 h 1135"/>
                <a:gd name="T42" fmla="*/ 543 w 1866"/>
                <a:gd name="T43" fmla="*/ 1036 h 1135"/>
                <a:gd name="T44" fmla="*/ 647 w 1866"/>
                <a:gd name="T45" fmla="*/ 1106 h 1135"/>
                <a:gd name="T46" fmla="*/ 766 w 1866"/>
                <a:gd name="T47" fmla="*/ 1036 h 1135"/>
                <a:gd name="T48" fmla="*/ 939 w 1866"/>
                <a:gd name="T49" fmla="*/ 1036 h 1135"/>
                <a:gd name="T50" fmla="*/ 1051 w 1866"/>
                <a:gd name="T51" fmla="*/ 946 h 1135"/>
                <a:gd name="T52" fmla="*/ 1197 w 1866"/>
                <a:gd name="T53" fmla="*/ 890 h 1135"/>
                <a:gd name="T54" fmla="*/ 1322 w 1866"/>
                <a:gd name="T55" fmla="*/ 925 h 1135"/>
                <a:gd name="T56" fmla="*/ 1454 w 1866"/>
                <a:gd name="T57" fmla="*/ 939 h 1135"/>
                <a:gd name="T58" fmla="*/ 1524 w 1866"/>
                <a:gd name="T59" fmla="*/ 953 h 1135"/>
                <a:gd name="T60" fmla="*/ 1719 w 1866"/>
                <a:gd name="T61" fmla="*/ 842 h 1135"/>
                <a:gd name="T62" fmla="*/ 1795 w 1866"/>
                <a:gd name="T63" fmla="*/ 855 h 1135"/>
                <a:gd name="T64" fmla="*/ 1837 w 1866"/>
                <a:gd name="T65" fmla="*/ 772 h 1135"/>
                <a:gd name="T66" fmla="*/ 1830 w 1866"/>
                <a:gd name="T67" fmla="*/ 716 h 1135"/>
                <a:gd name="T68" fmla="*/ 1816 w 1866"/>
                <a:gd name="T69" fmla="*/ 661 h 1135"/>
                <a:gd name="T70" fmla="*/ 1851 w 1866"/>
                <a:gd name="T71" fmla="*/ 598 h 1135"/>
                <a:gd name="T72" fmla="*/ 1851 w 1866"/>
                <a:gd name="T73" fmla="*/ 549 h 1135"/>
                <a:gd name="T74" fmla="*/ 1753 w 1866"/>
                <a:gd name="T75" fmla="*/ 445 h 1135"/>
                <a:gd name="T76" fmla="*/ 1739 w 1866"/>
                <a:gd name="T77" fmla="*/ 320 h 1135"/>
                <a:gd name="T78" fmla="*/ 1739 w 1866"/>
                <a:gd name="T79" fmla="*/ 153 h 1135"/>
                <a:gd name="T80" fmla="*/ 1558 w 1866"/>
                <a:gd name="T81" fmla="*/ 97 h 1135"/>
                <a:gd name="T82" fmla="*/ 1489 w 1866"/>
                <a:gd name="T83" fmla="*/ 83 h 1135"/>
                <a:gd name="T84" fmla="*/ 1322 w 1866"/>
                <a:gd name="T85" fmla="*/ 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6" h="1135">
                  <a:moveTo>
                    <a:pt x="1322" y="35"/>
                  </a:moveTo>
                  <a:lnTo>
                    <a:pt x="1294" y="28"/>
                  </a:lnTo>
                  <a:lnTo>
                    <a:pt x="1273" y="0"/>
                  </a:lnTo>
                  <a:lnTo>
                    <a:pt x="1225" y="0"/>
                  </a:lnTo>
                  <a:lnTo>
                    <a:pt x="1211" y="62"/>
                  </a:lnTo>
                  <a:lnTo>
                    <a:pt x="1148" y="55"/>
                  </a:lnTo>
                  <a:lnTo>
                    <a:pt x="1099" y="83"/>
                  </a:lnTo>
                  <a:lnTo>
                    <a:pt x="1106" y="104"/>
                  </a:lnTo>
                  <a:lnTo>
                    <a:pt x="1079" y="104"/>
                  </a:lnTo>
                  <a:lnTo>
                    <a:pt x="1016" y="153"/>
                  </a:lnTo>
                  <a:lnTo>
                    <a:pt x="981" y="160"/>
                  </a:lnTo>
                  <a:lnTo>
                    <a:pt x="967" y="187"/>
                  </a:lnTo>
                  <a:lnTo>
                    <a:pt x="939" y="187"/>
                  </a:lnTo>
                  <a:lnTo>
                    <a:pt x="905" y="167"/>
                  </a:lnTo>
                  <a:lnTo>
                    <a:pt x="870" y="160"/>
                  </a:lnTo>
                  <a:lnTo>
                    <a:pt x="807" y="139"/>
                  </a:lnTo>
                  <a:lnTo>
                    <a:pt x="752" y="202"/>
                  </a:lnTo>
                  <a:lnTo>
                    <a:pt x="724" y="202"/>
                  </a:lnTo>
                  <a:lnTo>
                    <a:pt x="682" y="215"/>
                  </a:lnTo>
                  <a:lnTo>
                    <a:pt x="640" y="271"/>
                  </a:lnTo>
                  <a:lnTo>
                    <a:pt x="612" y="264"/>
                  </a:lnTo>
                  <a:lnTo>
                    <a:pt x="585" y="229"/>
                  </a:lnTo>
                  <a:lnTo>
                    <a:pt x="536" y="264"/>
                  </a:lnTo>
                  <a:lnTo>
                    <a:pt x="487" y="271"/>
                  </a:lnTo>
                  <a:lnTo>
                    <a:pt x="439" y="187"/>
                  </a:lnTo>
                  <a:lnTo>
                    <a:pt x="404" y="139"/>
                  </a:lnTo>
                  <a:lnTo>
                    <a:pt x="355" y="153"/>
                  </a:lnTo>
                  <a:lnTo>
                    <a:pt x="320" y="202"/>
                  </a:lnTo>
                  <a:lnTo>
                    <a:pt x="313" y="250"/>
                  </a:lnTo>
                  <a:lnTo>
                    <a:pt x="244" y="271"/>
                  </a:lnTo>
                  <a:lnTo>
                    <a:pt x="209" y="299"/>
                  </a:lnTo>
                  <a:lnTo>
                    <a:pt x="146" y="320"/>
                  </a:lnTo>
                  <a:lnTo>
                    <a:pt x="118" y="299"/>
                  </a:lnTo>
                  <a:lnTo>
                    <a:pt x="91" y="334"/>
                  </a:lnTo>
                  <a:lnTo>
                    <a:pt x="63" y="320"/>
                  </a:lnTo>
                  <a:lnTo>
                    <a:pt x="21" y="334"/>
                  </a:lnTo>
                  <a:lnTo>
                    <a:pt x="0" y="382"/>
                  </a:lnTo>
                  <a:lnTo>
                    <a:pt x="0" y="424"/>
                  </a:lnTo>
                  <a:lnTo>
                    <a:pt x="0" y="487"/>
                  </a:lnTo>
                  <a:lnTo>
                    <a:pt x="0" y="529"/>
                  </a:lnTo>
                  <a:lnTo>
                    <a:pt x="21" y="542"/>
                  </a:lnTo>
                  <a:lnTo>
                    <a:pt x="14" y="577"/>
                  </a:lnTo>
                  <a:lnTo>
                    <a:pt x="35" y="619"/>
                  </a:lnTo>
                  <a:lnTo>
                    <a:pt x="118" y="675"/>
                  </a:lnTo>
                  <a:lnTo>
                    <a:pt x="146" y="681"/>
                  </a:lnTo>
                  <a:lnTo>
                    <a:pt x="160" y="675"/>
                  </a:lnTo>
                  <a:lnTo>
                    <a:pt x="167" y="709"/>
                  </a:lnTo>
                  <a:lnTo>
                    <a:pt x="181" y="716"/>
                  </a:lnTo>
                  <a:lnTo>
                    <a:pt x="188" y="730"/>
                  </a:lnTo>
                  <a:lnTo>
                    <a:pt x="223" y="730"/>
                  </a:lnTo>
                  <a:lnTo>
                    <a:pt x="265" y="723"/>
                  </a:lnTo>
                  <a:lnTo>
                    <a:pt x="313" y="751"/>
                  </a:lnTo>
                  <a:lnTo>
                    <a:pt x="313" y="779"/>
                  </a:lnTo>
                  <a:lnTo>
                    <a:pt x="292" y="793"/>
                  </a:lnTo>
                  <a:lnTo>
                    <a:pt x="285" y="883"/>
                  </a:lnTo>
                  <a:lnTo>
                    <a:pt x="313" y="918"/>
                  </a:lnTo>
                  <a:lnTo>
                    <a:pt x="306" y="1002"/>
                  </a:lnTo>
                  <a:lnTo>
                    <a:pt x="320" y="1036"/>
                  </a:lnTo>
                  <a:lnTo>
                    <a:pt x="327" y="1057"/>
                  </a:lnTo>
                  <a:lnTo>
                    <a:pt x="390" y="1071"/>
                  </a:lnTo>
                  <a:lnTo>
                    <a:pt x="411" y="1085"/>
                  </a:lnTo>
                  <a:lnTo>
                    <a:pt x="404" y="1120"/>
                  </a:lnTo>
                  <a:lnTo>
                    <a:pt x="487" y="1134"/>
                  </a:lnTo>
                  <a:lnTo>
                    <a:pt x="508" y="1120"/>
                  </a:lnTo>
                  <a:lnTo>
                    <a:pt x="522" y="1043"/>
                  </a:lnTo>
                  <a:lnTo>
                    <a:pt x="543" y="1036"/>
                  </a:lnTo>
                  <a:lnTo>
                    <a:pt x="557" y="1113"/>
                  </a:lnTo>
                  <a:lnTo>
                    <a:pt x="585" y="1099"/>
                  </a:lnTo>
                  <a:lnTo>
                    <a:pt x="647" y="1106"/>
                  </a:lnTo>
                  <a:lnTo>
                    <a:pt x="682" y="1120"/>
                  </a:lnTo>
                  <a:lnTo>
                    <a:pt x="752" y="1057"/>
                  </a:lnTo>
                  <a:lnTo>
                    <a:pt x="766" y="1036"/>
                  </a:lnTo>
                  <a:lnTo>
                    <a:pt x="849" y="1036"/>
                  </a:lnTo>
                  <a:lnTo>
                    <a:pt x="918" y="1008"/>
                  </a:lnTo>
                  <a:lnTo>
                    <a:pt x="939" y="1036"/>
                  </a:lnTo>
                  <a:lnTo>
                    <a:pt x="1002" y="981"/>
                  </a:lnTo>
                  <a:lnTo>
                    <a:pt x="1016" y="960"/>
                  </a:lnTo>
                  <a:lnTo>
                    <a:pt x="1051" y="946"/>
                  </a:lnTo>
                  <a:lnTo>
                    <a:pt x="1092" y="890"/>
                  </a:lnTo>
                  <a:lnTo>
                    <a:pt x="1148" y="883"/>
                  </a:lnTo>
                  <a:lnTo>
                    <a:pt x="1197" y="890"/>
                  </a:lnTo>
                  <a:lnTo>
                    <a:pt x="1245" y="855"/>
                  </a:lnTo>
                  <a:lnTo>
                    <a:pt x="1322" y="911"/>
                  </a:lnTo>
                  <a:lnTo>
                    <a:pt x="1322" y="925"/>
                  </a:lnTo>
                  <a:lnTo>
                    <a:pt x="1364" y="911"/>
                  </a:lnTo>
                  <a:lnTo>
                    <a:pt x="1433" y="946"/>
                  </a:lnTo>
                  <a:lnTo>
                    <a:pt x="1454" y="939"/>
                  </a:lnTo>
                  <a:lnTo>
                    <a:pt x="1468" y="939"/>
                  </a:lnTo>
                  <a:lnTo>
                    <a:pt x="1510" y="946"/>
                  </a:lnTo>
                  <a:lnTo>
                    <a:pt x="1524" y="953"/>
                  </a:lnTo>
                  <a:lnTo>
                    <a:pt x="1531" y="946"/>
                  </a:lnTo>
                  <a:lnTo>
                    <a:pt x="1628" y="883"/>
                  </a:lnTo>
                  <a:lnTo>
                    <a:pt x="1719" y="842"/>
                  </a:lnTo>
                  <a:lnTo>
                    <a:pt x="1739" y="848"/>
                  </a:lnTo>
                  <a:lnTo>
                    <a:pt x="1788" y="848"/>
                  </a:lnTo>
                  <a:lnTo>
                    <a:pt x="1795" y="855"/>
                  </a:lnTo>
                  <a:lnTo>
                    <a:pt x="1795" y="827"/>
                  </a:lnTo>
                  <a:lnTo>
                    <a:pt x="1795" y="821"/>
                  </a:lnTo>
                  <a:lnTo>
                    <a:pt x="1837" y="772"/>
                  </a:lnTo>
                  <a:lnTo>
                    <a:pt x="1858" y="772"/>
                  </a:lnTo>
                  <a:lnTo>
                    <a:pt x="1865" y="751"/>
                  </a:lnTo>
                  <a:lnTo>
                    <a:pt x="1830" y="716"/>
                  </a:lnTo>
                  <a:lnTo>
                    <a:pt x="1837" y="695"/>
                  </a:lnTo>
                  <a:lnTo>
                    <a:pt x="1823" y="688"/>
                  </a:lnTo>
                  <a:lnTo>
                    <a:pt x="1816" y="661"/>
                  </a:lnTo>
                  <a:lnTo>
                    <a:pt x="1816" y="640"/>
                  </a:lnTo>
                  <a:lnTo>
                    <a:pt x="1837" y="619"/>
                  </a:lnTo>
                  <a:lnTo>
                    <a:pt x="1851" y="598"/>
                  </a:lnTo>
                  <a:lnTo>
                    <a:pt x="1851" y="591"/>
                  </a:lnTo>
                  <a:lnTo>
                    <a:pt x="1858" y="563"/>
                  </a:lnTo>
                  <a:lnTo>
                    <a:pt x="1851" y="549"/>
                  </a:lnTo>
                  <a:lnTo>
                    <a:pt x="1851" y="529"/>
                  </a:lnTo>
                  <a:lnTo>
                    <a:pt x="1795" y="515"/>
                  </a:lnTo>
                  <a:lnTo>
                    <a:pt x="1753" y="445"/>
                  </a:lnTo>
                  <a:lnTo>
                    <a:pt x="1732" y="362"/>
                  </a:lnTo>
                  <a:lnTo>
                    <a:pt x="1753" y="348"/>
                  </a:lnTo>
                  <a:lnTo>
                    <a:pt x="1739" y="320"/>
                  </a:lnTo>
                  <a:lnTo>
                    <a:pt x="1753" y="292"/>
                  </a:lnTo>
                  <a:lnTo>
                    <a:pt x="1753" y="257"/>
                  </a:lnTo>
                  <a:lnTo>
                    <a:pt x="1739" y="153"/>
                  </a:lnTo>
                  <a:lnTo>
                    <a:pt x="1691" y="132"/>
                  </a:lnTo>
                  <a:lnTo>
                    <a:pt x="1635" y="153"/>
                  </a:lnTo>
                  <a:lnTo>
                    <a:pt x="1558" y="97"/>
                  </a:lnTo>
                  <a:lnTo>
                    <a:pt x="1531" y="132"/>
                  </a:lnTo>
                  <a:lnTo>
                    <a:pt x="1489" y="125"/>
                  </a:lnTo>
                  <a:lnTo>
                    <a:pt x="1489" y="83"/>
                  </a:lnTo>
                  <a:lnTo>
                    <a:pt x="1454" y="62"/>
                  </a:lnTo>
                  <a:lnTo>
                    <a:pt x="1406" y="21"/>
                  </a:lnTo>
                  <a:lnTo>
                    <a:pt x="1322"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grpSp>
      <p:sp>
        <p:nvSpPr>
          <p:cNvPr id="160" name="TextBox 159"/>
          <p:cNvSpPr txBox="1"/>
          <p:nvPr/>
        </p:nvSpPr>
        <p:spPr>
          <a:xfrm>
            <a:off x="1177039" y="1490007"/>
            <a:ext cx="3266920" cy="1938992"/>
          </a:xfrm>
          <a:prstGeom prst="rect">
            <a:avLst/>
          </a:prstGeom>
          <a:noFill/>
        </p:spPr>
        <p:txBody>
          <a:bodyPr wrap="none" lIns="0" tIns="0" rIns="0" bIns="0" rtlCol="0">
            <a:spAutoFit/>
          </a:bodyPr>
          <a:lstStyle/>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SOMETHING</a:t>
            </a:r>
          </a:p>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ITALY</a:t>
            </a:r>
          </a:p>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MAP</a:t>
            </a:r>
          </a:p>
        </p:txBody>
      </p:sp>
      <p:cxnSp>
        <p:nvCxnSpPr>
          <p:cNvPr id="161" name="Straight Connector 160"/>
          <p:cNvCxnSpPr/>
          <p:nvPr/>
        </p:nvCxnSpPr>
        <p:spPr>
          <a:xfrm>
            <a:off x="1186634" y="3902168"/>
            <a:ext cx="6828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1186632" y="5129723"/>
            <a:ext cx="1779237" cy="618253"/>
            <a:chOff x="982217" y="3611537"/>
            <a:chExt cx="1779237" cy="618253"/>
          </a:xfrm>
        </p:grpSpPr>
        <p:sp>
          <p:nvSpPr>
            <p:cNvPr id="167" name="TextBox 166"/>
            <p:cNvSpPr txBox="1"/>
            <p:nvPr/>
          </p:nvSpPr>
          <p:spPr>
            <a:xfrm>
              <a:off x="1228983" y="3611537"/>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168" name="TextBox 167"/>
            <p:cNvSpPr txBox="1"/>
            <p:nvPr/>
          </p:nvSpPr>
          <p:spPr>
            <a:xfrm>
              <a:off x="1228983" y="3825913"/>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169" name="TextBox 168"/>
            <p:cNvSpPr txBox="1"/>
            <p:nvPr/>
          </p:nvSpPr>
          <p:spPr>
            <a:xfrm>
              <a:off x="1228983" y="4045124"/>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170" name="Oval 169"/>
            <p:cNvSpPr/>
            <p:nvPr/>
          </p:nvSpPr>
          <p:spPr>
            <a:xfrm>
              <a:off x="982217" y="3646100"/>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982217" y="3860476"/>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982217" y="4079687"/>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p:cNvSpPr txBox="1"/>
          <p:nvPr/>
        </p:nvSpPr>
        <p:spPr>
          <a:xfrm flipH="1">
            <a:off x="1186632" y="4054281"/>
            <a:ext cx="3977796" cy="923330"/>
          </a:xfrm>
          <a:prstGeom prst="rect">
            <a:avLst/>
          </a:prstGeom>
          <a:noFill/>
        </p:spPr>
        <p:txBody>
          <a:bodyPr wrap="square" lIns="0" tIns="0" rIns="0" bIns="0" rtlCol="0">
            <a:spAutoFit/>
          </a:bodyPr>
          <a:lstStyle/>
          <a:p>
            <a:pPr algn="just">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exercitation ullamco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3859211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6677686" y="1269483"/>
            <a:ext cx="5326766" cy="4384125"/>
            <a:chOff x="5819797" y="2331019"/>
            <a:chExt cx="12724949" cy="10473104"/>
          </a:xfrm>
          <a:solidFill>
            <a:schemeClr val="bg1">
              <a:lumMod val="75000"/>
            </a:schemeClr>
          </a:solidFill>
        </p:grpSpPr>
        <p:sp>
          <p:nvSpPr>
            <p:cNvPr id="23" name="Freeform 22"/>
            <p:cNvSpPr>
              <a:spLocks noChangeArrowheads="1"/>
            </p:cNvSpPr>
            <p:nvPr/>
          </p:nvSpPr>
          <p:spPr bwMode="auto">
            <a:xfrm>
              <a:off x="5819797" y="2331019"/>
              <a:ext cx="2235946" cy="4915218"/>
            </a:xfrm>
            <a:custGeom>
              <a:avLst/>
              <a:gdLst>
                <a:gd name="T0" fmla="*/ 2342 w 3310"/>
                <a:gd name="T1" fmla="*/ 7285 h 7286"/>
                <a:gd name="T2" fmla="*/ 2365 w 3310"/>
                <a:gd name="T3" fmla="*/ 7176 h 7286"/>
                <a:gd name="T4" fmla="*/ 2314 w 3310"/>
                <a:gd name="T5" fmla="*/ 6721 h 7286"/>
                <a:gd name="T6" fmla="*/ 2164 w 3310"/>
                <a:gd name="T7" fmla="*/ 6106 h 7286"/>
                <a:gd name="T8" fmla="*/ 1963 w 3310"/>
                <a:gd name="T9" fmla="*/ 5271 h 7286"/>
                <a:gd name="T10" fmla="*/ 1807 w 3310"/>
                <a:gd name="T11" fmla="*/ 4845 h 7286"/>
                <a:gd name="T12" fmla="*/ 1612 w 3310"/>
                <a:gd name="T13" fmla="*/ 4690 h 7286"/>
                <a:gd name="T14" fmla="*/ 1283 w 3310"/>
                <a:gd name="T15" fmla="*/ 5075 h 7286"/>
                <a:gd name="T16" fmla="*/ 904 w 3310"/>
                <a:gd name="T17" fmla="*/ 5121 h 7286"/>
                <a:gd name="T18" fmla="*/ 748 w 3310"/>
                <a:gd name="T19" fmla="*/ 4914 h 7286"/>
                <a:gd name="T20" fmla="*/ 800 w 3310"/>
                <a:gd name="T21" fmla="*/ 4287 h 7286"/>
                <a:gd name="T22" fmla="*/ 363 w 3310"/>
                <a:gd name="T23" fmla="*/ 3504 h 7286"/>
                <a:gd name="T24" fmla="*/ 0 w 3310"/>
                <a:gd name="T25" fmla="*/ 3119 h 7286"/>
                <a:gd name="T26" fmla="*/ 138 w 3310"/>
                <a:gd name="T27" fmla="*/ 3009 h 7286"/>
                <a:gd name="T28" fmla="*/ 305 w 3310"/>
                <a:gd name="T29" fmla="*/ 2716 h 7286"/>
                <a:gd name="T30" fmla="*/ 415 w 3310"/>
                <a:gd name="T31" fmla="*/ 2307 h 7286"/>
                <a:gd name="T32" fmla="*/ 489 w 3310"/>
                <a:gd name="T33" fmla="*/ 1922 h 7286"/>
                <a:gd name="T34" fmla="*/ 794 w 3310"/>
                <a:gd name="T35" fmla="*/ 1939 h 7286"/>
                <a:gd name="T36" fmla="*/ 932 w 3310"/>
                <a:gd name="T37" fmla="*/ 1467 h 7286"/>
                <a:gd name="T38" fmla="*/ 1042 w 3310"/>
                <a:gd name="T39" fmla="*/ 990 h 7286"/>
                <a:gd name="T40" fmla="*/ 1301 w 3310"/>
                <a:gd name="T41" fmla="*/ 685 h 7286"/>
                <a:gd name="T42" fmla="*/ 1617 w 3310"/>
                <a:gd name="T43" fmla="*/ 546 h 7286"/>
                <a:gd name="T44" fmla="*/ 1790 w 3310"/>
                <a:gd name="T45" fmla="*/ 546 h 7286"/>
                <a:gd name="T46" fmla="*/ 1755 w 3310"/>
                <a:gd name="T47" fmla="*/ 288 h 7286"/>
                <a:gd name="T48" fmla="*/ 1848 w 3310"/>
                <a:gd name="T49" fmla="*/ 103 h 7286"/>
                <a:gd name="T50" fmla="*/ 1842 w 3310"/>
                <a:gd name="T51" fmla="*/ 103 h 7286"/>
                <a:gd name="T52" fmla="*/ 1905 w 3310"/>
                <a:gd name="T53" fmla="*/ 69 h 7286"/>
                <a:gd name="T54" fmla="*/ 2164 w 3310"/>
                <a:gd name="T55" fmla="*/ 178 h 7286"/>
                <a:gd name="T56" fmla="*/ 2250 w 3310"/>
                <a:gd name="T57" fmla="*/ 391 h 7286"/>
                <a:gd name="T58" fmla="*/ 2406 w 3310"/>
                <a:gd name="T59" fmla="*/ 581 h 7286"/>
                <a:gd name="T60" fmla="*/ 2308 w 3310"/>
                <a:gd name="T61" fmla="*/ 1145 h 7286"/>
                <a:gd name="T62" fmla="*/ 1991 w 3310"/>
                <a:gd name="T63" fmla="*/ 1686 h 7286"/>
                <a:gd name="T64" fmla="*/ 2060 w 3310"/>
                <a:gd name="T65" fmla="*/ 1876 h 7286"/>
                <a:gd name="T66" fmla="*/ 2411 w 3310"/>
                <a:gd name="T67" fmla="*/ 1945 h 7286"/>
                <a:gd name="T68" fmla="*/ 2532 w 3310"/>
                <a:gd name="T69" fmla="*/ 2261 h 7286"/>
                <a:gd name="T70" fmla="*/ 2682 w 3310"/>
                <a:gd name="T71" fmla="*/ 2434 h 7286"/>
                <a:gd name="T72" fmla="*/ 2682 w 3310"/>
                <a:gd name="T73" fmla="*/ 2693 h 7286"/>
                <a:gd name="T74" fmla="*/ 2895 w 3310"/>
                <a:gd name="T75" fmla="*/ 2797 h 7286"/>
                <a:gd name="T76" fmla="*/ 3137 w 3310"/>
                <a:gd name="T77" fmla="*/ 2923 h 7286"/>
                <a:gd name="T78" fmla="*/ 3309 w 3310"/>
                <a:gd name="T79" fmla="*/ 2889 h 7286"/>
                <a:gd name="T80" fmla="*/ 3298 w 3310"/>
                <a:gd name="T81" fmla="*/ 2889 h 7286"/>
                <a:gd name="T82" fmla="*/ 3102 w 3310"/>
                <a:gd name="T83" fmla="*/ 3205 h 7286"/>
                <a:gd name="T84" fmla="*/ 2901 w 3310"/>
                <a:gd name="T85" fmla="*/ 3378 h 7286"/>
                <a:gd name="T86" fmla="*/ 2550 w 3310"/>
                <a:gd name="T87" fmla="*/ 3574 h 7286"/>
                <a:gd name="T88" fmla="*/ 2262 w 3310"/>
                <a:gd name="T89" fmla="*/ 3666 h 7286"/>
                <a:gd name="T90" fmla="*/ 2049 w 3310"/>
                <a:gd name="T91" fmla="*/ 3786 h 7286"/>
                <a:gd name="T92" fmla="*/ 1974 w 3310"/>
                <a:gd name="T93" fmla="*/ 4396 h 7286"/>
                <a:gd name="T94" fmla="*/ 2262 w 3310"/>
                <a:gd name="T95" fmla="*/ 4753 h 7286"/>
                <a:gd name="T96" fmla="*/ 2337 w 3310"/>
                <a:gd name="T97" fmla="*/ 5012 h 7286"/>
                <a:gd name="T98" fmla="*/ 2325 w 3310"/>
                <a:gd name="T99" fmla="*/ 5196 h 7286"/>
                <a:gd name="T100" fmla="*/ 2262 w 3310"/>
                <a:gd name="T101" fmla="*/ 5467 h 7286"/>
                <a:gd name="T102" fmla="*/ 2400 w 3310"/>
                <a:gd name="T103" fmla="*/ 5881 h 7286"/>
                <a:gd name="T104" fmla="*/ 2550 w 3310"/>
                <a:gd name="T105" fmla="*/ 6353 h 7286"/>
                <a:gd name="T106" fmla="*/ 2676 w 3310"/>
                <a:gd name="T107" fmla="*/ 6646 h 7286"/>
                <a:gd name="T108" fmla="*/ 2356 w 3310"/>
                <a:gd name="T109" fmla="*/ 7285 h 7286"/>
                <a:gd name="T110" fmla="*/ 2342 w 3310"/>
                <a:gd name="T111" fmla="*/ 7285 h 7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10" h="7286">
                  <a:moveTo>
                    <a:pt x="2342" y="7285"/>
                  </a:moveTo>
                  <a:cubicBezTo>
                    <a:pt x="2348" y="7239"/>
                    <a:pt x="2360" y="7205"/>
                    <a:pt x="2365" y="7176"/>
                  </a:cubicBezTo>
                  <a:cubicBezTo>
                    <a:pt x="2400" y="7044"/>
                    <a:pt x="2268" y="6842"/>
                    <a:pt x="2314" y="6721"/>
                  </a:cubicBezTo>
                  <a:cubicBezTo>
                    <a:pt x="2360" y="6600"/>
                    <a:pt x="2331" y="6261"/>
                    <a:pt x="2164" y="6106"/>
                  </a:cubicBezTo>
                  <a:cubicBezTo>
                    <a:pt x="1997" y="5956"/>
                    <a:pt x="1980" y="5467"/>
                    <a:pt x="1963" y="5271"/>
                  </a:cubicBezTo>
                  <a:cubicBezTo>
                    <a:pt x="1945" y="5075"/>
                    <a:pt x="1888" y="4926"/>
                    <a:pt x="1807" y="4845"/>
                  </a:cubicBezTo>
                  <a:cubicBezTo>
                    <a:pt x="1732" y="4765"/>
                    <a:pt x="1640" y="4535"/>
                    <a:pt x="1612" y="4690"/>
                  </a:cubicBezTo>
                  <a:cubicBezTo>
                    <a:pt x="1583" y="4845"/>
                    <a:pt x="1381" y="4943"/>
                    <a:pt x="1283" y="5075"/>
                  </a:cubicBezTo>
                  <a:cubicBezTo>
                    <a:pt x="1186" y="5214"/>
                    <a:pt x="1036" y="5191"/>
                    <a:pt x="904" y="5121"/>
                  </a:cubicBezTo>
                  <a:cubicBezTo>
                    <a:pt x="777" y="5052"/>
                    <a:pt x="668" y="5047"/>
                    <a:pt x="748" y="4914"/>
                  </a:cubicBezTo>
                  <a:cubicBezTo>
                    <a:pt x="823" y="4776"/>
                    <a:pt x="869" y="4529"/>
                    <a:pt x="800" y="4287"/>
                  </a:cubicBezTo>
                  <a:cubicBezTo>
                    <a:pt x="737" y="4045"/>
                    <a:pt x="587" y="3597"/>
                    <a:pt x="363" y="3504"/>
                  </a:cubicBezTo>
                  <a:cubicBezTo>
                    <a:pt x="213" y="3441"/>
                    <a:pt x="75" y="3274"/>
                    <a:pt x="0" y="3119"/>
                  </a:cubicBezTo>
                  <a:cubicBezTo>
                    <a:pt x="63" y="3061"/>
                    <a:pt x="138" y="3009"/>
                    <a:pt x="138" y="3009"/>
                  </a:cubicBezTo>
                  <a:cubicBezTo>
                    <a:pt x="138" y="3009"/>
                    <a:pt x="213" y="2716"/>
                    <a:pt x="305" y="2716"/>
                  </a:cubicBezTo>
                  <a:cubicBezTo>
                    <a:pt x="397" y="2716"/>
                    <a:pt x="351" y="2400"/>
                    <a:pt x="415" y="2307"/>
                  </a:cubicBezTo>
                  <a:cubicBezTo>
                    <a:pt x="472" y="2215"/>
                    <a:pt x="443" y="1922"/>
                    <a:pt x="489" y="1922"/>
                  </a:cubicBezTo>
                  <a:cubicBezTo>
                    <a:pt x="535" y="1922"/>
                    <a:pt x="812" y="2014"/>
                    <a:pt x="794" y="1939"/>
                  </a:cubicBezTo>
                  <a:cubicBezTo>
                    <a:pt x="777" y="1864"/>
                    <a:pt x="961" y="1605"/>
                    <a:pt x="932" y="1467"/>
                  </a:cubicBezTo>
                  <a:cubicBezTo>
                    <a:pt x="904" y="1329"/>
                    <a:pt x="1042" y="1162"/>
                    <a:pt x="1042" y="990"/>
                  </a:cubicBezTo>
                  <a:cubicBezTo>
                    <a:pt x="1042" y="823"/>
                    <a:pt x="1191" y="777"/>
                    <a:pt x="1301" y="685"/>
                  </a:cubicBezTo>
                  <a:cubicBezTo>
                    <a:pt x="1404" y="592"/>
                    <a:pt x="1589" y="472"/>
                    <a:pt x="1617" y="546"/>
                  </a:cubicBezTo>
                  <a:cubicBezTo>
                    <a:pt x="1652" y="627"/>
                    <a:pt x="1882" y="685"/>
                    <a:pt x="1790" y="546"/>
                  </a:cubicBezTo>
                  <a:cubicBezTo>
                    <a:pt x="1698" y="414"/>
                    <a:pt x="1698" y="322"/>
                    <a:pt x="1755" y="288"/>
                  </a:cubicBezTo>
                  <a:cubicBezTo>
                    <a:pt x="1819" y="259"/>
                    <a:pt x="1848" y="103"/>
                    <a:pt x="1848" y="103"/>
                  </a:cubicBezTo>
                  <a:lnTo>
                    <a:pt x="1842" y="103"/>
                  </a:lnTo>
                  <a:cubicBezTo>
                    <a:pt x="1871" y="92"/>
                    <a:pt x="1894" y="75"/>
                    <a:pt x="1905" y="69"/>
                  </a:cubicBezTo>
                  <a:cubicBezTo>
                    <a:pt x="2003" y="0"/>
                    <a:pt x="2164" y="75"/>
                    <a:pt x="2164" y="178"/>
                  </a:cubicBezTo>
                  <a:cubicBezTo>
                    <a:pt x="2164" y="282"/>
                    <a:pt x="2176" y="391"/>
                    <a:pt x="2250" y="391"/>
                  </a:cubicBezTo>
                  <a:cubicBezTo>
                    <a:pt x="2325" y="391"/>
                    <a:pt x="2406" y="391"/>
                    <a:pt x="2406" y="581"/>
                  </a:cubicBezTo>
                  <a:cubicBezTo>
                    <a:pt x="2406" y="771"/>
                    <a:pt x="2475" y="984"/>
                    <a:pt x="2308" y="1145"/>
                  </a:cubicBezTo>
                  <a:cubicBezTo>
                    <a:pt x="2147" y="1312"/>
                    <a:pt x="1957" y="1600"/>
                    <a:pt x="1991" y="1686"/>
                  </a:cubicBezTo>
                  <a:cubicBezTo>
                    <a:pt x="2026" y="1772"/>
                    <a:pt x="1940" y="1939"/>
                    <a:pt x="2060" y="1876"/>
                  </a:cubicBezTo>
                  <a:cubicBezTo>
                    <a:pt x="2181" y="1818"/>
                    <a:pt x="2457" y="1876"/>
                    <a:pt x="2411" y="1945"/>
                  </a:cubicBezTo>
                  <a:cubicBezTo>
                    <a:pt x="2371" y="2014"/>
                    <a:pt x="2423" y="2256"/>
                    <a:pt x="2532" y="2261"/>
                  </a:cubicBezTo>
                  <a:cubicBezTo>
                    <a:pt x="2647" y="2273"/>
                    <a:pt x="2717" y="2330"/>
                    <a:pt x="2682" y="2434"/>
                  </a:cubicBezTo>
                  <a:cubicBezTo>
                    <a:pt x="2647" y="2538"/>
                    <a:pt x="2584" y="2693"/>
                    <a:pt x="2682" y="2693"/>
                  </a:cubicBezTo>
                  <a:cubicBezTo>
                    <a:pt x="2774" y="2693"/>
                    <a:pt x="2912" y="2693"/>
                    <a:pt x="2895" y="2797"/>
                  </a:cubicBezTo>
                  <a:cubicBezTo>
                    <a:pt x="2878" y="2900"/>
                    <a:pt x="2964" y="2992"/>
                    <a:pt x="3137" y="2923"/>
                  </a:cubicBezTo>
                  <a:cubicBezTo>
                    <a:pt x="3234" y="2883"/>
                    <a:pt x="3286" y="2848"/>
                    <a:pt x="3309" y="2889"/>
                  </a:cubicBezTo>
                  <a:lnTo>
                    <a:pt x="3298" y="2889"/>
                  </a:lnTo>
                  <a:cubicBezTo>
                    <a:pt x="3298" y="2889"/>
                    <a:pt x="3102" y="3113"/>
                    <a:pt x="3102" y="3205"/>
                  </a:cubicBezTo>
                  <a:cubicBezTo>
                    <a:pt x="3102" y="3297"/>
                    <a:pt x="2935" y="3297"/>
                    <a:pt x="2901" y="3378"/>
                  </a:cubicBezTo>
                  <a:cubicBezTo>
                    <a:pt x="2872" y="3453"/>
                    <a:pt x="2613" y="3470"/>
                    <a:pt x="2550" y="3574"/>
                  </a:cubicBezTo>
                  <a:cubicBezTo>
                    <a:pt x="2492" y="3683"/>
                    <a:pt x="2308" y="3666"/>
                    <a:pt x="2262" y="3666"/>
                  </a:cubicBezTo>
                  <a:cubicBezTo>
                    <a:pt x="2216" y="3666"/>
                    <a:pt x="2060" y="3683"/>
                    <a:pt x="2049" y="3786"/>
                  </a:cubicBezTo>
                  <a:cubicBezTo>
                    <a:pt x="2032" y="3896"/>
                    <a:pt x="1974" y="4322"/>
                    <a:pt x="1974" y="4396"/>
                  </a:cubicBezTo>
                  <a:cubicBezTo>
                    <a:pt x="1974" y="4477"/>
                    <a:pt x="2187" y="4719"/>
                    <a:pt x="2262" y="4753"/>
                  </a:cubicBezTo>
                  <a:cubicBezTo>
                    <a:pt x="2337" y="4782"/>
                    <a:pt x="2245" y="4966"/>
                    <a:pt x="2337" y="5012"/>
                  </a:cubicBezTo>
                  <a:cubicBezTo>
                    <a:pt x="2429" y="5058"/>
                    <a:pt x="2371" y="5208"/>
                    <a:pt x="2325" y="5196"/>
                  </a:cubicBezTo>
                  <a:cubicBezTo>
                    <a:pt x="2279" y="5179"/>
                    <a:pt x="2354" y="5392"/>
                    <a:pt x="2262" y="5467"/>
                  </a:cubicBezTo>
                  <a:cubicBezTo>
                    <a:pt x="2170" y="5547"/>
                    <a:pt x="2245" y="5743"/>
                    <a:pt x="2400" y="5881"/>
                  </a:cubicBezTo>
                  <a:cubicBezTo>
                    <a:pt x="2550" y="6019"/>
                    <a:pt x="2550" y="6232"/>
                    <a:pt x="2550" y="6353"/>
                  </a:cubicBezTo>
                  <a:cubicBezTo>
                    <a:pt x="2550" y="6480"/>
                    <a:pt x="2676" y="6491"/>
                    <a:pt x="2676" y="6646"/>
                  </a:cubicBezTo>
                  <a:cubicBezTo>
                    <a:pt x="2676" y="6646"/>
                    <a:pt x="2503" y="7267"/>
                    <a:pt x="2356" y="7285"/>
                  </a:cubicBezTo>
                  <a:lnTo>
                    <a:pt x="2342" y="7285"/>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24" name="Freeform 4"/>
            <p:cNvSpPr>
              <a:spLocks noChangeArrowheads="1"/>
            </p:cNvSpPr>
            <p:nvPr/>
          </p:nvSpPr>
          <p:spPr bwMode="auto">
            <a:xfrm>
              <a:off x="8338587" y="3812727"/>
              <a:ext cx="1890581" cy="3957166"/>
            </a:xfrm>
            <a:custGeom>
              <a:avLst/>
              <a:gdLst>
                <a:gd name="T0" fmla="*/ 1291 w 2799"/>
                <a:gd name="T1" fmla="*/ 0 h 5866"/>
                <a:gd name="T2" fmla="*/ 1295 w 2799"/>
                <a:gd name="T3" fmla="*/ 3 h 5866"/>
                <a:gd name="T4" fmla="*/ 1618 w 2799"/>
                <a:gd name="T5" fmla="*/ 170 h 5866"/>
                <a:gd name="T6" fmla="*/ 1727 w 2799"/>
                <a:gd name="T7" fmla="*/ 400 h 5866"/>
                <a:gd name="T8" fmla="*/ 2107 w 2799"/>
                <a:gd name="T9" fmla="*/ 694 h 5866"/>
                <a:gd name="T10" fmla="*/ 2187 w 2799"/>
                <a:gd name="T11" fmla="*/ 757 h 5866"/>
                <a:gd name="T12" fmla="*/ 2153 w 2799"/>
                <a:gd name="T13" fmla="*/ 786 h 5866"/>
                <a:gd name="T14" fmla="*/ 1853 w 2799"/>
                <a:gd name="T15" fmla="*/ 981 h 5866"/>
                <a:gd name="T16" fmla="*/ 1704 w 2799"/>
                <a:gd name="T17" fmla="*/ 1212 h 5866"/>
                <a:gd name="T18" fmla="*/ 1428 w 2799"/>
                <a:gd name="T19" fmla="*/ 1551 h 5866"/>
                <a:gd name="T20" fmla="*/ 1525 w 2799"/>
                <a:gd name="T21" fmla="*/ 2075 h 5866"/>
                <a:gd name="T22" fmla="*/ 1698 w 2799"/>
                <a:gd name="T23" fmla="*/ 2374 h 5866"/>
                <a:gd name="T24" fmla="*/ 2320 w 2799"/>
                <a:gd name="T25" fmla="*/ 2898 h 5866"/>
                <a:gd name="T26" fmla="*/ 2688 w 2799"/>
                <a:gd name="T27" fmla="*/ 3508 h 5866"/>
                <a:gd name="T28" fmla="*/ 2798 w 2799"/>
                <a:gd name="T29" fmla="*/ 4125 h 5866"/>
                <a:gd name="T30" fmla="*/ 2798 w 2799"/>
                <a:gd name="T31" fmla="*/ 4263 h 5866"/>
                <a:gd name="T32" fmla="*/ 2780 w 2799"/>
                <a:gd name="T33" fmla="*/ 4405 h 5866"/>
                <a:gd name="T34" fmla="*/ 2475 w 2799"/>
                <a:gd name="T35" fmla="*/ 4918 h 5866"/>
                <a:gd name="T36" fmla="*/ 1951 w 2799"/>
                <a:gd name="T37" fmla="*/ 5171 h 5866"/>
                <a:gd name="T38" fmla="*/ 1710 w 2799"/>
                <a:gd name="T39" fmla="*/ 5211 h 5866"/>
                <a:gd name="T40" fmla="*/ 1606 w 2799"/>
                <a:gd name="T41" fmla="*/ 5418 h 5866"/>
                <a:gd name="T42" fmla="*/ 1514 w 2799"/>
                <a:gd name="T43" fmla="*/ 5568 h 5866"/>
                <a:gd name="T44" fmla="*/ 1163 w 2799"/>
                <a:gd name="T45" fmla="*/ 5832 h 5866"/>
                <a:gd name="T46" fmla="*/ 1113 w 2799"/>
                <a:gd name="T47" fmla="*/ 5865 h 5866"/>
                <a:gd name="T48" fmla="*/ 1081 w 2799"/>
                <a:gd name="T49" fmla="*/ 5865 h 5866"/>
                <a:gd name="T50" fmla="*/ 973 w 2799"/>
                <a:gd name="T51" fmla="*/ 5682 h 5866"/>
                <a:gd name="T52" fmla="*/ 1076 w 2799"/>
                <a:gd name="T53" fmla="*/ 5343 h 5866"/>
                <a:gd name="T54" fmla="*/ 910 w 2799"/>
                <a:gd name="T55" fmla="*/ 5211 h 5866"/>
                <a:gd name="T56" fmla="*/ 1146 w 2799"/>
                <a:gd name="T57" fmla="*/ 5027 h 5866"/>
                <a:gd name="T58" fmla="*/ 1589 w 2799"/>
                <a:gd name="T59" fmla="*/ 5027 h 5866"/>
                <a:gd name="T60" fmla="*/ 1589 w 2799"/>
                <a:gd name="T61" fmla="*/ 4682 h 5866"/>
                <a:gd name="T62" fmla="*/ 1928 w 2799"/>
                <a:gd name="T63" fmla="*/ 4463 h 5866"/>
                <a:gd name="T64" fmla="*/ 2199 w 2799"/>
                <a:gd name="T65" fmla="*/ 4020 h 5866"/>
                <a:gd name="T66" fmla="*/ 2078 w 2799"/>
                <a:gd name="T67" fmla="*/ 3387 h 5866"/>
                <a:gd name="T68" fmla="*/ 2003 w 2799"/>
                <a:gd name="T69" fmla="*/ 2990 h 5866"/>
                <a:gd name="T70" fmla="*/ 1687 w 2799"/>
                <a:gd name="T71" fmla="*/ 2696 h 5866"/>
                <a:gd name="T72" fmla="*/ 1364 w 2799"/>
                <a:gd name="T73" fmla="*/ 2282 h 5866"/>
                <a:gd name="T74" fmla="*/ 1169 w 2799"/>
                <a:gd name="T75" fmla="*/ 1937 h 5866"/>
                <a:gd name="T76" fmla="*/ 754 w 2799"/>
                <a:gd name="T77" fmla="*/ 1568 h 5866"/>
                <a:gd name="T78" fmla="*/ 1048 w 2799"/>
                <a:gd name="T79" fmla="*/ 1396 h 5866"/>
                <a:gd name="T80" fmla="*/ 927 w 2799"/>
                <a:gd name="T81" fmla="*/ 1102 h 5866"/>
                <a:gd name="T82" fmla="*/ 656 w 2799"/>
                <a:gd name="T83" fmla="*/ 1033 h 5866"/>
                <a:gd name="T84" fmla="*/ 334 w 2799"/>
                <a:gd name="T85" fmla="*/ 860 h 5866"/>
                <a:gd name="T86" fmla="*/ 139 w 2799"/>
                <a:gd name="T87" fmla="*/ 567 h 5866"/>
                <a:gd name="T88" fmla="*/ 0 w 2799"/>
                <a:gd name="T89" fmla="*/ 360 h 5866"/>
                <a:gd name="T90" fmla="*/ 104 w 2799"/>
                <a:gd name="T91" fmla="*/ 279 h 5866"/>
                <a:gd name="T92" fmla="*/ 397 w 2799"/>
                <a:gd name="T93" fmla="*/ 251 h 5866"/>
                <a:gd name="T94" fmla="*/ 731 w 2799"/>
                <a:gd name="T95" fmla="*/ 251 h 5866"/>
                <a:gd name="T96" fmla="*/ 990 w 2799"/>
                <a:gd name="T97" fmla="*/ 205 h 5866"/>
                <a:gd name="T98" fmla="*/ 1238 w 2799"/>
                <a:gd name="T99" fmla="*/ 0 h 5866"/>
                <a:gd name="T100" fmla="*/ 1291 w 2799"/>
                <a:gd name="T101" fmla="*/ 0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9" h="5866">
                  <a:moveTo>
                    <a:pt x="1291" y="0"/>
                  </a:moveTo>
                  <a:cubicBezTo>
                    <a:pt x="1293" y="1"/>
                    <a:pt x="1294" y="2"/>
                    <a:pt x="1295" y="3"/>
                  </a:cubicBezTo>
                  <a:cubicBezTo>
                    <a:pt x="1341" y="49"/>
                    <a:pt x="1376" y="141"/>
                    <a:pt x="1618" y="170"/>
                  </a:cubicBezTo>
                  <a:cubicBezTo>
                    <a:pt x="1865" y="205"/>
                    <a:pt x="1727" y="325"/>
                    <a:pt x="1727" y="400"/>
                  </a:cubicBezTo>
                  <a:cubicBezTo>
                    <a:pt x="1727" y="475"/>
                    <a:pt x="2003" y="676"/>
                    <a:pt x="2107" y="694"/>
                  </a:cubicBezTo>
                  <a:cubicBezTo>
                    <a:pt x="2130" y="694"/>
                    <a:pt x="2153" y="717"/>
                    <a:pt x="2187" y="757"/>
                  </a:cubicBezTo>
                  <a:cubicBezTo>
                    <a:pt x="2176" y="763"/>
                    <a:pt x="2164" y="768"/>
                    <a:pt x="2153" y="786"/>
                  </a:cubicBezTo>
                  <a:cubicBezTo>
                    <a:pt x="2095" y="872"/>
                    <a:pt x="1974" y="976"/>
                    <a:pt x="1853" y="981"/>
                  </a:cubicBezTo>
                  <a:cubicBezTo>
                    <a:pt x="1727" y="987"/>
                    <a:pt x="1698" y="1091"/>
                    <a:pt x="1704" y="1212"/>
                  </a:cubicBezTo>
                  <a:cubicBezTo>
                    <a:pt x="1710" y="1332"/>
                    <a:pt x="1456" y="1373"/>
                    <a:pt x="1428" y="1551"/>
                  </a:cubicBezTo>
                  <a:cubicBezTo>
                    <a:pt x="1399" y="1730"/>
                    <a:pt x="1410" y="1977"/>
                    <a:pt x="1525" y="2075"/>
                  </a:cubicBezTo>
                  <a:cubicBezTo>
                    <a:pt x="1641" y="2173"/>
                    <a:pt x="1618" y="2299"/>
                    <a:pt x="1698" y="2374"/>
                  </a:cubicBezTo>
                  <a:cubicBezTo>
                    <a:pt x="1779" y="2449"/>
                    <a:pt x="2222" y="2903"/>
                    <a:pt x="2320" y="2898"/>
                  </a:cubicBezTo>
                  <a:cubicBezTo>
                    <a:pt x="2418" y="2892"/>
                    <a:pt x="2682" y="3398"/>
                    <a:pt x="2688" y="3508"/>
                  </a:cubicBezTo>
                  <a:cubicBezTo>
                    <a:pt x="2692" y="3589"/>
                    <a:pt x="2783" y="3848"/>
                    <a:pt x="2798" y="4125"/>
                  </a:cubicBezTo>
                  <a:lnTo>
                    <a:pt x="2798" y="4263"/>
                  </a:lnTo>
                  <a:cubicBezTo>
                    <a:pt x="2795" y="4310"/>
                    <a:pt x="2789" y="4358"/>
                    <a:pt x="2780" y="4405"/>
                  </a:cubicBezTo>
                  <a:cubicBezTo>
                    <a:pt x="2705" y="4762"/>
                    <a:pt x="2671" y="4791"/>
                    <a:pt x="2475" y="4918"/>
                  </a:cubicBezTo>
                  <a:cubicBezTo>
                    <a:pt x="2279" y="5044"/>
                    <a:pt x="2084" y="5177"/>
                    <a:pt x="1951" y="5171"/>
                  </a:cubicBezTo>
                  <a:cubicBezTo>
                    <a:pt x="1813" y="5165"/>
                    <a:pt x="1750" y="5136"/>
                    <a:pt x="1710" y="5211"/>
                  </a:cubicBezTo>
                  <a:cubicBezTo>
                    <a:pt x="1669" y="5286"/>
                    <a:pt x="1698" y="5424"/>
                    <a:pt x="1606" y="5418"/>
                  </a:cubicBezTo>
                  <a:cubicBezTo>
                    <a:pt x="1514" y="5413"/>
                    <a:pt x="1600" y="5539"/>
                    <a:pt x="1514" y="5568"/>
                  </a:cubicBezTo>
                  <a:cubicBezTo>
                    <a:pt x="1428" y="5596"/>
                    <a:pt x="1215" y="5757"/>
                    <a:pt x="1163" y="5832"/>
                  </a:cubicBezTo>
                  <a:cubicBezTo>
                    <a:pt x="1150" y="5851"/>
                    <a:pt x="1132" y="5862"/>
                    <a:pt x="1113" y="5865"/>
                  </a:cubicBezTo>
                  <a:lnTo>
                    <a:pt x="1081" y="5865"/>
                  </a:lnTo>
                  <a:cubicBezTo>
                    <a:pt x="1028" y="5856"/>
                    <a:pt x="973" y="5796"/>
                    <a:pt x="973" y="5682"/>
                  </a:cubicBezTo>
                  <a:cubicBezTo>
                    <a:pt x="967" y="5499"/>
                    <a:pt x="1169" y="5401"/>
                    <a:pt x="1076" y="5343"/>
                  </a:cubicBezTo>
                  <a:cubicBezTo>
                    <a:pt x="1007" y="5297"/>
                    <a:pt x="950" y="5269"/>
                    <a:pt x="910" y="5211"/>
                  </a:cubicBezTo>
                  <a:cubicBezTo>
                    <a:pt x="1013" y="5159"/>
                    <a:pt x="1146" y="5085"/>
                    <a:pt x="1146" y="5027"/>
                  </a:cubicBezTo>
                  <a:cubicBezTo>
                    <a:pt x="1146" y="4929"/>
                    <a:pt x="1537" y="5125"/>
                    <a:pt x="1589" y="5027"/>
                  </a:cubicBezTo>
                  <a:cubicBezTo>
                    <a:pt x="1635" y="4929"/>
                    <a:pt x="1295" y="4607"/>
                    <a:pt x="1589" y="4682"/>
                  </a:cubicBezTo>
                  <a:cubicBezTo>
                    <a:pt x="1882" y="4757"/>
                    <a:pt x="1830" y="4584"/>
                    <a:pt x="1928" y="4463"/>
                  </a:cubicBezTo>
                  <a:cubicBezTo>
                    <a:pt x="2026" y="4342"/>
                    <a:pt x="2348" y="4244"/>
                    <a:pt x="2199" y="4020"/>
                  </a:cubicBezTo>
                  <a:cubicBezTo>
                    <a:pt x="2055" y="3801"/>
                    <a:pt x="2055" y="3531"/>
                    <a:pt x="2078" y="3387"/>
                  </a:cubicBezTo>
                  <a:cubicBezTo>
                    <a:pt x="2101" y="3237"/>
                    <a:pt x="2078" y="3065"/>
                    <a:pt x="2003" y="2990"/>
                  </a:cubicBezTo>
                  <a:cubicBezTo>
                    <a:pt x="1928" y="2921"/>
                    <a:pt x="1733" y="2846"/>
                    <a:pt x="1687" y="2696"/>
                  </a:cubicBezTo>
                  <a:cubicBezTo>
                    <a:pt x="1635" y="2552"/>
                    <a:pt x="1416" y="2403"/>
                    <a:pt x="1364" y="2282"/>
                  </a:cubicBezTo>
                  <a:cubicBezTo>
                    <a:pt x="1318" y="2161"/>
                    <a:pt x="1169" y="2034"/>
                    <a:pt x="1169" y="1937"/>
                  </a:cubicBezTo>
                  <a:cubicBezTo>
                    <a:pt x="1169" y="1839"/>
                    <a:pt x="702" y="1695"/>
                    <a:pt x="754" y="1568"/>
                  </a:cubicBezTo>
                  <a:cubicBezTo>
                    <a:pt x="800" y="1448"/>
                    <a:pt x="1048" y="1522"/>
                    <a:pt x="1048" y="1396"/>
                  </a:cubicBezTo>
                  <a:cubicBezTo>
                    <a:pt x="1048" y="1275"/>
                    <a:pt x="950" y="1275"/>
                    <a:pt x="927" y="1102"/>
                  </a:cubicBezTo>
                  <a:cubicBezTo>
                    <a:pt x="898" y="935"/>
                    <a:pt x="731" y="981"/>
                    <a:pt x="656" y="1033"/>
                  </a:cubicBezTo>
                  <a:cubicBezTo>
                    <a:pt x="582" y="1079"/>
                    <a:pt x="334" y="981"/>
                    <a:pt x="334" y="860"/>
                  </a:cubicBezTo>
                  <a:cubicBezTo>
                    <a:pt x="334" y="734"/>
                    <a:pt x="139" y="665"/>
                    <a:pt x="139" y="567"/>
                  </a:cubicBezTo>
                  <a:cubicBezTo>
                    <a:pt x="139" y="510"/>
                    <a:pt x="69" y="435"/>
                    <a:pt x="0" y="360"/>
                  </a:cubicBezTo>
                  <a:cubicBezTo>
                    <a:pt x="41" y="343"/>
                    <a:pt x="75" y="314"/>
                    <a:pt x="104" y="279"/>
                  </a:cubicBezTo>
                  <a:cubicBezTo>
                    <a:pt x="185" y="187"/>
                    <a:pt x="334" y="354"/>
                    <a:pt x="397" y="251"/>
                  </a:cubicBezTo>
                  <a:cubicBezTo>
                    <a:pt x="455" y="141"/>
                    <a:pt x="593" y="325"/>
                    <a:pt x="731" y="251"/>
                  </a:cubicBezTo>
                  <a:cubicBezTo>
                    <a:pt x="869" y="170"/>
                    <a:pt x="933" y="308"/>
                    <a:pt x="990" y="205"/>
                  </a:cubicBezTo>
                  <a:cubicBezTo>
                    <a:pt x="1037" y="123"/>
                    <a:pt x="1161" y="25"/>
                    <a:pt x="1238" y="0"/>
                  </a:cubicBezTo>
                  <a:lnTo>
                    <a:pt x="1291" y="0"/>
                  </a:lnTo>
                </a:path>
              </a:pathLst>
            </a:custGeom>
            <a:solidFill>
              <a:schemeClr val="accent3"/>
            </a:solid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25" name="Freeform 7"/>
            <p:cNvSpPr>
              <a:spLocks noChangeArrowheads="1"/>
            </p:cNvSpPr>
            <p:nvPr/>
          </p:nvSpPr>
          <p:spPr bwMode="auto">
            <a:xfrm>
              <a:off x="7820538" y="4029923"/>
              <a:ext cx="1920353" cy="2350498"/>
            </a:xfrm>
            <a:custGeom>
              <a:avLst/>
              <a:gdLst>
                <a:gd name="T0" fmla="*/ 2843 w 2844"/>
                <a:gd name="T1" fmla="*/ 3062 h 3483"/>
                <a:gd name="T2" fmla="*/ 2831 w 2844"/>
                <a:gd name="T3" fmla="*/ 3217 h 3483"/>
                <a:gd name="T4" fmla="*/ 2555 w 2844"/>
                <a:gd name="T5" fmla="*/ 3269 h 3483"/>
                <a:gd name="T6" fmla="*/ 2290 w 2844"/>
                <a:gd name="T7" fmla="*/ 3350 h 3483"/>
                <a:gd name="T8" fmla="*/ 2209 w 2844"/>
                <a:gd name="T9" fmla="*/ 3482 h 3483"/>
                <a:gd name="T10" fmla="*/ 2184 w 2844"/>
                <a:gd name="T11" fmla="*/ 3482 h 3483"/>
                <a:gd name="T12" fmla="*/ 2175 w 2844"/>
                <a:gd name="T13" fmla="*/ 3453 h 3483"/>
                <a:gd name="T14" fmla="*/ 2009 w 2844"/>
                <a:gd name="T15" fmla="*/ 3344 h 3483"/>
                <a:gd name="T16" fmla="*/ 2060 w 2844"/>
                <a:gd name="T17" fmla="*/ 2906 h 3483"/>
                <a:gd name="T18" fmla="*/ 1795 w 2844"/>
                <a:gd name="T19" fmla="*/ 2492 h 3483"/>
                <a:gd name="T20" fmla="*/ 1761 w 2844"/>
                <a:gd name="T21" fmla="*/ 2032 h 3483"/>
                <a:gd name="T22" fmla="*/ 1485 w 2844"/>
                <a:gd name="T23" fmla="*/ 1750 h 3483"/>
                <a:gd name="T24" fmla="*/ 1116 w 2844"/>
                <a:gd name="T25" fmla="*/ 1767 h 3483"/>
                <a:gd name="T26" fmla="*/ 869 w 2844"/>
                <a:gd name="T27" fmla="*/ 1830 h 3483"/>
                <a:gd name="T28" fmla="*/ 593 w 2844"/>
                <a:gd name="T29" fmla="*/ 1848 h 3483"/>
                <a:gd name="T30" fmla="*/ 242 w 2844"/>
                <a:gd name="T31" fmla="*/ 1980 h 3483"/>
                <a:gd name="T32" fmla="*/ 345 w 2844"/>
                <a:gd name="T33" fmla="*/ 1686 h 3483"/>
                <a:gd name="T34" fmla="*/ 374 w 2844"/>
                <a:gd name="T35" fmla="*/ 1272 h 3483"/>
                <a:gd name="T36" fmla="*/ 109 w 2844"/>
                <a:gd name="T37" fmla="*/ 1174 h 3483"/>
                <a:gd name="T38" fmla="*/ 81 w 2844"/>
                <a:gd name="T39" fmla="*/ 875 h 3483"/>
                <a:gd name="T40" fmla="*/ 0 w 2844"/>
                <a:gd name="T41" fmla="*/ 800 h 3483"/>
                <a:gd name="T42" fmla="*/ 138 w 2844"/>
                <a:gd name="T43" fmla="*/ 685 h 3483"/>
                <a:gd name="T44" fmla="*/ 334 w 2844"/>
                <a:gd name="T45" fmla="*/ 369 h 3483"/>
                <a:gd name="T46" fmla="*/ 535 w 2844"/>
                <a:gd name="T47" fmla="*/ 547 h 3483"/>
                <a:gd name="T48" fmla="*/ 552 w 2844"/>
                <a:gd name="T49" fmla="*/ 242 h 3483"/>
                <a:gd name="T50" fmla="*/ 610 w 2844"/>
                <a:gd name="T51" fmla="*/ 46 h 3483"/>
                <a:gd name="T52" fmla="*/ 765 w 2844"/>
                <a:gd name="T53" fmla="*/ 35 h 3483"/>
                <a:gd name="T54" fmla="*/ 904 w 2844"/>
                <a:gd name="T55" fmla="*/ 242 h 3483"/>
                <a:gd name="T56" fmla="*/ 1099 w 2844"/>
                <a:gd name="T57" fmla="*/ 535 h 3483"/>
                <a:gd name="T58" fmla="*/ 1421 w 2844"/>
                <a:gd name="T59" fmla="*/ 708 h 3483"/>
                <a:gd name="T60" fmla="*/ 1692 w 2844"/>
                <a:gd name="T61" fmla="*/ 777 h 3483"/>
                <a:gd name="T62" fmla="*/ 1813 w 2844"/>
                <a:gd name="T63" fmla="*/ 1071 h 3483"/>
                <a:gd name="T64" fmla="*/ 1519 w 2844"/>
                <a:gd name="T65" fmla="*/ 1243 h 3483"/>
                <a:gd name="T66" fmla="*/ 1934 w 2844"/>
                <a:gd name="T67" fmla="*/ 1612 h 3483"/>
                <a:gd name="T68" fmla="*/ 2129 w 2844"/>
                <a:gd name="T69" fmla="*/ 1957 h 3483"/>
                <a:gd name="T70" fmla="*/ 2452 w 2844"/>
                <a:gd name="T71" fmla="*/ 2371 h 3483"/>
                <a:gd name="T72" fmla="*/ 2768 w 2844"/>
                <a:gd name="T73" fmla="*/ 2665 h 3483"/>
                <a:gd name="T74" fmla="*/ 2843 w 2844"/>
                <a:gd name="T75" fmla="*/ 2840 h 3483"/>
                <a:gd name="T76" fmla="*/ 2843 w 2844"/>
                <a:gd name="T77" fmla="*/ 3062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4" h="3483">
                  <a:moveTo>
                    <a:pt x="2843" y="3062"/>
                  </a:moveTo>
                  <a:cubicBezTo>
                    <a:pt x="2837" y="3102"/>
                    <a:pt x="2831" y="3154"/>
                    <a:pt x="2831" y="3217"/>
                  </a:cubicBezTo>
                  <a:cubicBezTo>
                    <a:pt x="2734" y="3292"/>
                    <a:pt x="2618" y="3298"/>
                    <a:pt x="2555" y="3269"/>
                  </a:cubicBezTo>
                  <a:cubicBezTo>
                    <a:pt x="2475" y="3234"/>
                    <a:pt x="2290" y="3217"/>
                    <a:pt x="2290" y="3350"/>
                  </a:cubicBezTo>
                  <a:cubicBezTo>
                    <a:pt x="2290" y="3428"/>
                    <a:pt x="2243" y="3472"/>
                    <a:pt x="2209" y="3482"/>
                  </a:cubicBezTo>
                  <a:lnTo>
                    <a:pt x="2184" y="3482"/>
                  </a:lnTo>
                  <a:cubicBezTo>
                    <a:pt x="2175" y="3478"/>
                    <a:pt x="2171" y="3468"/>
                    <a:pt x="2175" y="3453"/>
                  </a:cubicBezTo>
                  <a:cubicBezTo>
                    <a:pt x="2187" y="3396"/>
                    <a:pt x="2089" y="3396"/>
                    <a:pt x="2009" y="3344"/>
                  </a:cubicBezTo>
                  <a:cubicBezTo>
                    <a:pt x="2141" y="3200"/>
                    <a:pt x="2049" y="3079"/>
                    <a:pt x="2060" y="2906"/>
                  </a:cubicBezTo>
                  <a:cubicBezTo>
                    <a:pt x="2078" y="2705"/>
                    <a:pt x="1911" y="2527"/>
                    <a:pt x="1795" y="2492"/>
                  </a:cubicBezTo>
                  <a:cubicBezTo>
                    <a:pt x="1680" y="2458"/>
                    <a:pt x="1876" y="2095"/>
                    <a:pt x="1761" y="2032"/>
                  </a:cubicBezTo>
                  <a:cubicBezTo>
                    <a:pt x="1646" y="1963"/>
                    <a:pt x="1565" y="1848"/>
                    <a:pt x="1485" y="1750"/>
                  </a:cubicBezTo>
                  <a:cubicBezTo>
                    <a:pt x="1398" y="1652"/>
                    <a:pt x="1151" y="1686"/>
                    <a:pt x="1116" y="1767"/>
                  </a:cubicBezTo>
                  <a:cubicBezTo>
                    <a:pt x="1088" y="1848"/>
                    <a:pt x="921" y="1900"/>
                    <a:pt x="869" y="1830"/>
                  </a:cubicBezTo>
                  <a:cubicBezTo>
                    <a:pt x="823" y="1767"/>
                    <a:pt x="725" y="1750"/>
                    <a:pt x="593" y="1848"/>
                  </a:cubicBezTo>
                  <a:cubicBezTo>
                    <a:pt x="460" y="1946"/>
                    <a:pt x="276" y="2130"/>
                    <a:pt x="242" y="1980"/>
                  </a:cubicBezTo>
                  <a:cubicBezTo>
                    <a:pt x="213" y="1830"/>
                    <a:pt x="345" y="1848"/>
                    <a:pt x="345" y="1686"/>
                  </a:cubicBezTo>
                  <a:cubicBezTo>
                    <a:pt x="345" y="1520"/>
                    <a:pt x="426" y="1439"/>
                    <a:pt x="374" y="1272"/>
                  </a:cubicBezTo>
                  <a:cubicBezTo>
                    <a:pt x="328" y="1105"/>
                    <a:pt x="161" y="1289"/>
                    <a:pt x="109" y="1174"/>
                  </a:cubicBezTo>
                  <a:cubicBezTo>
                    <a:pt x="63" y="1059"/>
                    <a:pt x="109" y="927"/>
                    <a:pt x="81" y="875"/>
                  </a:cubicBezTo>
                  <a:cubicBezTo>
                    <a:pt x="69" y="858"/>
                    <a:pt x="40" y="829"/>
                    <a:pt x="0" y="800"/>
                  </a:cubicBezTo>
                  <a:cubicBezTo>
                    <a:pt x="63" y="772"/>
                    <a:pt x="138" y="749"/>
                    <a:pt x="138" y="685"/>
                  </a:cubicBezTo>
                  <a:cubicBezTo>
                    <a:pt x="138" y="593"/>
                    <a:pt x="334" y="369"/>
                    <a:pt x="334" y="369"/>
                  </a:cubicBezTo>
                  <a:cubicBezTo>
                    <a:pt x="414" y="351"/>
                    <a:pt x="414" y="518"/>
                    <a:pt x="535" y="547"/>
                  </a:cubicBezTo>
                  <a:cubicBezTo>
                    <a:pt x="656" y="582"/>
                    <a:pt x="598" y="288"/>
                    <a:pt x="552" y="242"/>
                  </a:cubicBezTo>
                  <a:cubicBezTo>
                    <a:pt x="506" y="196"/>
                    <a:pt x="564" y="0"/>
                    <a:pt x="610" y="46"/>
                  </a:cubicBezTo>
                  <a:cubicBezTo>
                    <a:pt x="639" y="75"/>
                    <a:pt x="702" y="69"/>
                    <a:pt x="765" y="35"/>
                  </a:cubicBezTo>
                  <a:cubicBezTo>
                    <a:pt x="834" y="110"/>
                    <a:pt x="904" y="185"/>
                    <a:pt x="904" y="242"/>
                  </a:cubicBezTo>
                  <a:cubicBezTo>
                    <a:pt x="904" y="340"/>
                    <a:pt x="1099" y="409"/>
                    <a:pt x="1099" y="535"/>
                  </a:cubicBezTo>
                  <a:cubicBezTo>
                    <a:pt x="1099" y="656"/>
                    <a:pt x="1347" y="754"/>
                    <a:pt x="1421" y="708"/>
                  </a:cubicBezTo>
                  <a:cubicBezTo>
                    <a:pt x="1496" y="656"/>
                    <a:pt x="1663" y="610"/>
                    <a:pt x="1692" y="777"/>
                  </a:cubicBezTo>
                  <a:cubicBezTo>
                    <a:pt x="1715" y="950"/>
                    <a:pt x="1813" y="950"/>
                    <a:pt x="1813" y="1071"/>
                  </a:cubicBezTo>
                  <a:cubicBezTo>
                    <a:pt x="1813" y="1197"/>
                    <a:pt x="1565" y="1123"/>
                    <a:pt x="1519" y="1243"/>
                  </a:cubicBezTo>
                  <a:cubicBezTo>
                    <a:pt x="1467" y="1370"/>
                    <a:pt x="1934" y="1514"/>
                    <a:pt x="1934" y="1612"/>
                  </a:cubicBezTo>
                  <a:cubicBezTo>
                    <a:pt x="1934" y="1709"/>
                    <a:pt x="2083" y="1836"/>
                    <a:pt x="2129" y="1957"/>
                  </a:cubicBezTo>
                  <a:cubicBezTo>
                    <a:pt x="2181" y="2078"/>
                    <a:pt x="2400" y="2227"/>
                    <a:pt x="2452" y="2371"/>
                  </a:cubicBezTo>
                  <a:cubicBezTo>
                    <a:pt x="2498" y="2521"/>
                    <a:pt x="2693" y="2596"/>
                    <a:pt x="2768" y="2665"/>
                  </a:cubicBezTo>
                  <a:cubicBezTo>
                    <a:pt x="2806" y="2703"/>
                    <a:pt x="2831" y="2767"/>
                    <a:pt x="2843" y="2840"/>
                  </a:cubicBezTo>
                  <a:lnTo>
                    <a:pt x="2843" y="3062"/>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26" name="Freeform 9"/>
            <p:cNvSpPr>
              <a:spLocks noChangeArrowheads="1"/>
            </p:cNvSpPr>
            <p:nvPr/>
          </p:nvSpPr>
          <p:spPr bwMode="auto">
            <a:xfrm>
              <a:off x="7153625" y="4571429"/>
              <a:ext cx="2072195" cy="3951216"/>
            </a:xfrm>
            <a:custGeom>
              <a:avLst/>
              <a:gdLst>
                <a:gd name="T0" fmla="*/ 3070 w 3071"/>
                <a:gd name="T1" fmla="*/ 2390 h 5857"/>
                <a:gd name="T2" fmla="*/ 2999 w 3071"/>
                <a:gd name="T3" fmla="*/ 2544 h 5857"/>
                <a:gd name="T4" fmla="*/ 2952 w 3071"/>
                <a:gd name="T5" fmla="*/ 2504 h 5857"/>
                <a:gd name="T6" fmla="*/ 2423 w 3071"/>
                <a:gd name="T7" fmla="*/ 2486 h 5857"/>
                <a:gd name="T8" fmla="*/ 1894 w 3071"/>
                <a:gd name="T9" fmla="*/ 2751 h 5857"/>
                <a:gd name="T10" fmla="*/ 1911 w 3071"/>
                <a:gd name="T11" fmla="*/ 3096 h 5857"/>
                <a:gd name="T12" fmla="*/ 1963 w 3071"/>
                <a:gd name="T13" fmla="*/ 3396 h 5857"/>
                <a:gd name="T14" fmla="*/ 1957 w 3071"/>
                <a:gd name="T15" fmla="*/ 3407 h 5857"/>
                <a:gd name="T16" fmla="*/ 1928 w 3071"/>
                <a:gd name="T17" fmla="*/ 3396 h 5857"/>
                <a:gd name="T18" fmla="*/ 1519 w 3071"/>
                <a:gd name="T19" fmla="*/ 3177 h 5857"/>
                <a:gd name="T20" fmla="*/ 1226 w 3071"/>
                <a:gd name="T21" fmla="*/ 2941 h 5857"/>
                <a:gd name="T22" fmla="*/ 898 w 3071"/>
                <a:gd name="T23" fmla="*/ 3039 h 5857"/>
                <a:gd name="T24" fmla="*/ 691 w 3071"/>
                <a:gd name="T25" fmla="*/ 3827 h 5857"/>
                <a:gd name="T26" fmla="*/ 645 w 3071"/>
                <a:gd name="T27" fmla="*/ 4449 h 5857"/>
                <a:gd name="T28" fmla="*/ 886 w 3071"/>
                <a:gd name="T29" fmla="*/ 4626 h 5857"/>
                <a:gd name="T30" fmla="*/ 1030 w 3071"/>
                <a:gd name="T31" fmla="*/ 4989 h 5857"/>
                <a:gd name="T32" fmla="*/ 1301 w 3071"/>
                <a:gd name="T33" fmla="*/ 5432 h 5857"/>
                <a:gd name="T34" fmla="*/ 1744 w 3071"/>
                <a:gd name="T35" fmla="*/ 5691 h 5857"/>
                <a:gd name="T36" fmla="*/ 1629 w 3071"/>
                <a:gd name="T37" fmla="*/ 5846 h 5857"/>
                <a:gd name="T38" fmla="*/ 1503 w 3071"/>
                <a:gd name="T39" fmla="*/ 5856 h 5857"/>
                <a:gd name="T40" fmla="*/ 1444 w 3071"/>
                <a:gd name="T41" fmla="*/ 5856 h 5857"/>
                <a:gd name="T42" fmla="*/ 1324 w 3071"/>
                <a:gd name="T43" fmla="*/ 5806 h 5857"/>
                <a:gd name="T44" fmla="*/ 1134 w 3071"/>
                <a:gd name="T45" fmla="*/ 5581 h 5857"/>
                <a:gd name="T46" fmla="*/ 909 w 3071"/>
                <a:gd name="T47" fmla="*/ 5564 h 5857"/>
                <a:gd name="T48" fmla="*/ 789 w 3071"/>
                <a:gd name="T49" fmla="*/ 5374 h 5857"/>
                <a:gd name="T50" fmla="*/ 282 w 3071"/>
                <a:gd name="T51" fmla="*/ 4874 h 5857"/>
                <a:gd name="T52" fmla="*/ 259 w 3071"/>
                <a:gd name="T53" fmla="*/ 4534 h 5857"/>
                <a:gd name="T54" fmla="*/ 368 w 3071"/>
                <a:gd name="T55" fmla="*/ 3965 h 5857"/>
                <a:gd name="T56" fmla="*/ 702 w 3071"/>
                <a:gd name="T57" fmla="*/ 3326 h 5857"/>
                <a:gd name="T58" fmla="*/ 576 w 3071"/>
                <a:gd name="T59" fmla="*/ 3033 h 5857"/>
                <a:gd name="T60" fmla="*/ 426 w 3071"/>
                <a:gd name="T61" fmla="*/ 2561 h 5857"/>
                <a:gd name="T62" fmla="*/ 288 w 3071"/>
                <a:gd name="T63" fmla="*/ 2147 h 5857"/>
                <a:gd name="T64" fmla="*/ 351 w 3071"/>
                <a:gd name="T65" fmla="*/ 1876 h 5857"/>
                <a:gd name="T66" fmla="*/ 363 w 3071"/>
                <a:gd name="T67" fmla="*/ 1692 h 5857"/>
                <a:gd name="T68" fmla="*/ 288 w 3071"/>
                <a:gd name="T69" fmla="*/ 1433 h 5857"/>
                <a:gd name="T70" fmla="*/ 0 w 3071"/>
                <a:gd name="T71" fmla="*/ 1076 h 5857"/>
                <a:gd name="T72" fmla="*/ 75 w 3071"/>
                <a:gd name="T73" fmla="*/ 466 h 5857"/>
                <a:gd name="T74" fmla="*/ 288 w 3071"/>
                <a:gd name="T75" fmla="*/ 346 h 5857"/>
                <a:gd name="T76" fmla="*/ 576 w 3071"/>
                <a:gd name="T77" fmla="*/ 254 h 5857"/>
                <a:gd name="T78" fmla="*/ 927 w 3071"/>
                <a:gd name="T79" fmla="*/ 58 h 5857"/>
                <a:gd name="T80" fmla="*/ 990 w 3071"/>
                <a:gd name="T81" fmla="*/ 0 h 5857"/>
                <a:gd name="T82" fmla="*/ 1071 w 3071"/>
                <a:gd name="T83" fmla="*/ 75 h 5857"/>
                <a:gd name="T84" fmla="*/ 1099 w 3071"/>
                <a:gd name="T85" fmla="*/ 374 h 5857"/>
                <a:gd name="T86" fmla="*/ 1364 w 3071"/>
                <a:gd name="T87" fmla="*/ 472 h 5857"/>
                <a:gd name="T88" fmla="*/ 1335 w 3071"/>
                <a:gd name="T89" fmla="*/ 886 h 5857"/>
                <a:gd name="T90" fmla="*/ 1232 w 3071"/>
                <a:gd name="T91" fmla="*/ 1180 h 5857"/>
                <a:gd name="T92" fmla="*/ 1583 w 3071"/>
                <a:gd name="T93" fmla="*/ 1048 h 5857"/>
                <a:gd name="T94" fmla="*/ 1859 w 3071"/>
                <a:gd name="T95" fmla="*/ 1030 h 5857"/>
                <a:gd name="T96" fmla="*/ 2106 w 3071"/>
                <a:gd name="T97" fmla="*/ 967 h 5857"/>
                <a:gd name="T98" fmla="*/ 2475 w 3071"/>
                <a:gd name="T99" fmla="*/ 950 h 5857"/>
                <a:gd name="T100" fmla="*/ 2751 w 3071"/>
                <a:gd name="T101" fmla="*/ 1232 h 5857"/>
                <a:gd name="T102" fmla="*/ 2785 w 3071"/>
                <a:gd name="T103" fmla="*/ 1692 h 5857"/>
                <a:gd name="T104" fmla="*/ 3050 w 3071"/>
                <a:gd name="T105" fmla="*/ 2106 h 5857"/>
                <a:gd name="T106" fmla="*/ 3070 w 3071"/>
                <a:gd name="T107" fmla="*/ 2337 h 5857"/>
                <a:gd name="T108" fmla="*/ 3070 w 3071"/>
                <a:gd name="T109" fmla="*/ 2390 h 5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71" h="5857">
                  <a:moveTo>
                    <a:pt x="3070" y="2390"/>
                  </a:moveTo>
                  <a:cubicBezTo>
                    <a:pt x="3066" y="2441"/>
                    <a:pt x="3047" y="2491"/>
                    <a:pt x="2999" y="2544"/>
                  </a:cubicBezTo>
                  <a:cubicBezTo>
                    <a:pt x="2981" y="2532"/>
                    <a:pt x="2964" y="2521"/>
                    <a:pt x="2952" y="2504"/>
                  </a:cubicBezTo>
                  <a:cubicBezTo>
                    <a:pt x="2866" y="2406"/>
                    <a:pt x="2573" y="2538"/>
                    <a:pt x="2423" y="2486"/>
                  </a:cubicBezTo>
                  <a:cubicBezTo>
                    <a:pt x="2273" y="2434"/>
                    <a:pt x="2043" y="2567"/>
                    <a:pt x="1894" y="2751"/>
                  </a:cubicBezTo>
                  <a:cubicBezTo>
                    <a:pt x="1744" y="2929"/>
                    <a:pt x="1911" y="2929"/>
                    <a:pt x="1911" y="3096"/>
                  </a:cubicBezTo>
                  <a:cubicBezTo>
                    <a:pt x="1911" y="3263"/>
                    <a:pt x="2009" y="3263"/>
                    <a:pt x="1963" y="3396"/>
                  </a:cubicBezTo>
                  <a:cubicBezTo>
                    <a:pt x="1957" y="3396"/>
                    <a:pt x="1957" y="3401"/>
                    <a:pt x="1957" y="3407"/>
                  </a:cubicBezTo>
                  <a:cubicBezTo>
                    <a:pt x="1945" y="3401"/>
                    <a:pt x="1940" y="3396"/>
                    <a:pt x="1928" y="3396"/>
                  </a:cubicBezTo>
                  <a:cubicBezTo>
                    <a:pt x="1744" y="3344"/>
                    <a:pt x="1744" y="3165"/>
                    <a:pt x="1519" y="3177"/>
                  </a:cubicBezTo>
                  <a:cubicBezTo>
                    <a:pt x="1289" y="3188"/>
                    <a:pt x="1272" y="3108"/>
                    <a:pt x="1226" y="2941"/>
                  </a:cubicBezTo>
                  <a:cubicBezTo>
                    <a:pt x="1180" y="2774"/>
                    <a:pt x="817" y="2889"/>
                    <a:pt x="898" y="3039"/>
                  </a:cubicBezTo>
                  <a:cubicBezTo>
                    <a:pt x="978" y="3188"/>
                    <a:pt x="708" y="3660"/>
                    <a:pt x="691" y="3827"/>
                  </a:cubicBezTo>
                  <a:cubicBezTo>
                    <a:pt x="673" y="3994"/>
                    <a:pt x="512" y="4385"/>
                    <a:pt x="645" y="4449"/>
                  </a:cubicBezTo>
                  <a:cubicBezTo>
                    <a:pt x="771" y="4511"/>
                    <a:pt x="886" y="4517"/>
                    <a:pt x="886" y="4626"/>
                  </a:cubicBezTo>
                  <a:cubicBezTo>
                    <a:pt x="886" y="4741"/>
                    <a:pt x="1048" y="4856"/>
                    <a:pt x="1030" y="4989"/>
                  </a:cubicBezTo>
                  <a:cubicBezTo>
                    <a:pt x="1013" y="5121"/>
                    <a:pt x="1105" y="5414"/>
                    <a:pt x="1301" y="5432"/>
                  </a:cubicBezTo>
                  <a:cubicBezTo>
                    <a:pt x="1468" y="5443"/>
                    <a:pt x="1669" y="5581"/>
                    <a:pt x="1744" y="5691"/>
                  </a:cubicBezTo>
                  <a:cubicBezTo>
                    <a:pt x="1617" y="5731"/>
                    <a:pt x="1663" y="5840"/>
                    <a:pt x="1629" y="5846"/>
                  </a:cubicBezTo>
                  <a:cubicBezTo>
                    <a:pt x="1608" y="5849"/>
                    <a:pt x="1557" y="5855"/>
                    <a:pt x="1503" y="5856"/>
                  </a:cubicBezTo>
                  <a:lnTo>
                    <a:pt x="1444" y="5856"/>
                  </a:lnTo>
                  <a:cubicBezTo>
                    <a:pt x="1380" y="5854"/>
                    <a:pt x="1324" y="5842"/>
                    <a:pt x="1324" y="5806"/>
                  </a:cubicBezTo>
                  <a:cubicBezTo>
                    <a:pt x="1324" y="5731"/>
                    <a:pt x="1283" y="5610"/>
                    <a:pt x="1134" y="5581"/>
                  </a:cubicBezTo>
                  <a:cubicBezTo>
                    <a:pt x="1053" y="5564"/>
                    <a:pt x="978" y="5558"/>
                    <a:pt x="909" y="5564"/>
                  </a:cubicBezTo>
                  <a:cubicBezTo>
                    <a:pt x="875" y="5501"/>
                    <a:pt x="840" y="5432"/>
                    <a:pt x="789" y="5374"/>
                  </a:cubicBezTo>
                  <a:cubicBezTo>
                    <a:pt x="593" y="5121"/>
                    <a:pt x="386" y="4885"/>
                    <a:pt x="282" y="4874"/>
                  </a:cubicBezTo>
                  <a:cubicBezTo>
                    <a:pt x="178" y="4862"/>
                    <a:pt x="213" y="4707"/>
                    <a:pt x="259" y="4534"/>
                  </a:cubicBezTo>
                  <a:cubicBezTo>
                    <a:pt x="294" y="4391"/>
                    <a:pt x="334" y="4126"/>
                    <a:pt x="368" y="3965"/>
                  </a:cubicBezTo>
                  <a:cubicBezTo>
                    <a:pt x="518" y="3988"/>
                    <a:pt x="702" y="3326"/>
                    <a:pt x="702" y="3326"/>
                  </a:cubicBezTo>
                  <a:cubicBezTo>
                    <a:pt x="702" y="3171"/>
                    <a:pt x="576" y="3160"/>
                    <a:pt x="576" y="3033"/>
                  </a:cubicBezTo>
                  <a:cubicBezTo>
                    <a:pt x="576" y="2912"/>
                    <a:pt x="576" y="2699"/>
                    <a:pt x="426" y="2561"/>
                  </a:cubicBezTo>
                  <a:cubicBezTo>
                    <a:pt x="271" y="2423"/>
                    <a:pt x="196" y="2227"/>
                    <a:pt x="288" y="2147"/>
                  </a:cubicBezTo>
                  <a:cubicBezTo>
                    <a:pt x="380" y="2072"/>
                    <a:pt x="305" y="1859"/>
                    <a:pt x="351" y="1876"/>
                  </a:cubicBezTo>
                  <a:cubicBezTo>
                    <a:pt x="397" y="1888"/>
                    <a:pt x="455" y="1738"/>
                    <a:pt x="363" y="1692"/>
                  </a:cubicBezTo>
                  <a:cubicBezTo>
                    <a:pt x="271" y="1646"/>
                    <a:pt x="363" y="1462"/>
                    <a:pt x="288" y="1433"/>
                  </a:cubicBezTo>
                  <a:cubicBezTo>
                    <a:pt x="213" y="1399"/>
                    <a:pt x="0" y="1157"/>
                    <a:pt x="0" y="1076"/>
                  </a:cubicBezTo>
                  <a:cubicBezTo>
                    <a:pt x="0" y="1002"/>
                    <a:pt x="58" y="576"/>
                    <a:pt x="75" y="466"/>
                  </a:cubicBezTo>
                  <a:cubicBezTo>
                    <a:pt x="86" y="363"/>
                    <a:pt x="242" y="346"/>
                    <a:pt x="288" y="346"/>
                  </a:cubicBezTo>
                  <a:cubicBezTo>
                    <a:pt x="334" y="346"/>
                    <a:pt x="518" y="363"/>
                    <a:pt x="576" y="254"/>
                  </a:cubicBezTo>
                  <a:cubicBezTo>
                    <a:pt x="639" y="150"/>
                    <a:pt x="898" y="133"/>
                    <a:pt x="927" y="58"/>
                  </a:cubicBezTo>
                  <a:cubicBezTo>
                    <a:pt x="938" y="29"/>
                    <a:pt x="961" y="12"/>
                    <a:pt x="990" y="0"/>
                  </a:cubicBezTo>
                  <a:cubicBezTo>
                    <a:pt x="1030" y="29"/>
                    <a:pt x="1059" y="58"/>
                    <a:pt x="1071" y="75"/>
                  </a:cubicBezTo>
                  <a:cubicBezTo>
                    <a:pt x="1099" y="127"/>
                    <a:pt x="1053" y="259"/>
                    <a:pt x="1099" y="374"/>
                  </a:cubicBezTo>
                  <a:cubicBezTo>
                    <a:pt x="1151" y="489"/>
                    <a:pt x="1318" y="305"/>
                    <a:pt x="1364" y="472"/>
                  </a:cubicBezTo>
                  <a:cubicBezTo>
                    <a:pt x="1416" y="639"/>
                    <a:pt x="1335" y="720"/>
                    <a:pt x="1335" y="886"/>
                  </a:cubicBezTo>
                  <a:cubicBezTo>
                    <a:pt x="1335" y="1048"/>
                    <a:pt x="1203" y="1030"/>
                    <a:pt x="1232" y="1180"/>
                  </a:cubicBezTo>
                  <a:cubicBezTo>
                    <a:pt x="1266" y="1330"/>
                    <a:pt x="1450" y="1146"/>
                    <a:pt x="1583" y="1048"/>
                  </a:cubicBezTo>
                  <a:cubicBezTo>
                    <a:pt x="1715" y="950"/>
                    <a:pt x="1813" y="967"/>
                    <a:pt x="1859" y="1030"/>
                  </a:cubicBezTo>
                  <a:cubicBezTo>
                    <a:pt x="1911" y="1100"/>
                    <a:pt x="2078" y="1048"/>
                    <a:pt x="2106" y="967"/>
                  </a:cubicBezTo>
                  <a:cubicBezTo>
                    <a:pt x="2141" y="886"/>
                    <a:pt x="2388" y="852"/>
                    <a:pt x="2475" y="950"/>
                  </a:cubicBezTo>
                  <a:cubicBezTo>
                    <a:pt x="2555" y="1048"/>
                    <a:pt x="2636" y="1163"/>
                    <a:pt x="2751" y="1232"/>
                  </a:cubicBezTo>
                  <a:cubicBezTo>
                    <a:pt x="2866" y="1295"/>
                    <a:pt x="2670" y="1658"/>
                    <a:pt x="2785" y="1692"/>
                  </a:cubicBezTo>
                  <a:cubicBezTo>
                    <a:pt x="2901" y="1727"/>
                    <a:pt x="3068" y="1905"/>
                    <a:pt x="3050" y="2106"/>
                  </a:cubicBezTo>
                  <a:cubicBezTo>
                    <a:pt x="3044" y="2193"/>
                    <a:pt x="3065" y="2267"/>
                    <a:pt x="3070" y="2337"/>
                  </a:cubicBezTo>
                  <a:lnTo>
                    <a:pt x="3070" y="2390"/>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27" name="Freeform 15"/>
            <p:cNvSpPr>
              <a:spLocks noChangeArrowheads="1"/>
            </p:cNvSpPr>
            <p:nvPr/>
          </p:nvSpPr>
          <p:spPr bwMode="auto">
            <a:xfrm>
              <a:off x="12968277" y="5142689"/>
              <a:ext cx="1601783" cy="2344546"/>
            </a:xfrm>
            <a:custGeom>
              <a:avLst/>
              <a:gdLst>
                <a:gd name="T0" fmla="*/ 442 w 2372"/>
                <a:gd name="T1" fmla="*/ 0 h 3473"/>
                <a:gd name="T2" fmla="*/ 863 w 2372"/>
                <a:gd name="T3" fmla="*/ 71 h 3473"/>
                <a:gd name="T4" fmla="*/ 927 w 2372"/>
                <a:gd name="T5" fmla="*/ 209 h 3473"/>
                <a:gd name="T6" fmla="*/ 956 w 2372"/>
                <a:gd name="T7" fmla="*/ 836 h 3473"/>
                <a:gd name="T8" fmla="*/ 691 w 2372"/>
                <a:gd name="T9" fmla="*/ 1389 h 3473"/>
                <a:gd name="T10" fmla="*/ 886 w 2372"/>
                <a:gd name="T11" fmla="*/ 1746 h 3473"/>
                <a:gd name="T12" fmla="*/ 1422 w 2372"/>
                <a:gd name="T13" fmla="*/ 1832 h 3473"/>
                <a:gd name="T14" fmla="*/ 1686 w 2372"/>
                <a:gd name="T15" fmla="*/ 2177 h 3473"/>
                <a:gd name="T16" fmla="*/ 2118 w 2372"/>
                <a:gd name="T17" fmla="*/ 2488 h 3473"/>
                <a:gd name="T18" fmla="*/ 2222 w 2372"/>
                <a:gd name="T19" fmla="*/ 2954 h 3473"/>
                <a:gd name="T20" fmla="*/ 2049 w 2372"/>
                <a:gd name="T21" fmla="*/ 3184 h 3473"/>
                <a:gd name="T22" fmla="*/ 1922 w 2372"/>
                <a:gd name="T23" fmla="*/ 3288 h 3473"/>
                <a:gd name="T24" fmla="*/ 1733 w 2372"/>
                <a:gd name="T25" fmla="*/ 2805 h 3473"/>
                <a:gd name="T26" fmla="*/ 1571 w 2372"/>
                <a:gd name="T27" fmla="*/ 2638 h 3473"/>
                <a:gd name="T28" fmla="*/ 1456 w 2372"/>
                <a:gd name="T29" fmla="*/ 2292 h 3473"/>
                <a:gd name="T30" fmla="*/ 984 w 2372"/>
                <a:gd name="T31" fmla="*/ 1947 h 3473"/>
                <a:gd name="T32" fmla="*/ 633 w 2372"/>
                <a:gd name="T33" fmla="*/ 1832 h 3473"/>
                <a:gd name="T34" fmla="*/ 242 w 2372"/>
                <a:gd name="T35" fmla="*/ 1711 h 3473"/>
                <a:gd name="T36" fmla="*/ 138 w 2372"/>
                <a:gd name="T37" fmla="*/ 1412 h 3473"/>
                <a:gd name="T38" fmla="*/ 35 w 2372"/>
                <a:gd name="T39" fmla="*/ 882 h 3473"/>
                <a:gd name="T40" fmla="*/ 219 w 2372"/>
                <a:gd name="T41" fmla="*/ 928 h 3473"/>
                <a:gd name="T42" fmla="*/ 300 w 2372"/>
                <a:gd name="T43" fmla="*/ 25 h 3473"/>
                <a:gd name="T44" fmla="*/ 384 w 2372"/>
                <a:gd name="T45" fmla="*/ 0 h 3473"/>
                <a:gd name="T46" fmla="*/ 442 w 2372"/>
                <a:gd name="T47" fmla="*/ 0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2" h="3473">
                  <a:moveTo>
                    <a:pt x="442" y="0"/>
                  </a:moveTo>
                  <a:cubicBezTo>
                    <a:pt x="602" y="11"/>
                    <a:pt x="804" y="105"/>
                    <a:pt x="863" y="71"/>
                  </a:cubicBezTo>
                  <a:cubicBezTo>
                    <a:pt x="944" y="25"/>
                    <a:pt x="956" y="71"/>
                    <a:pt x="927" y="209"/>
                  </a:cubicBezTo>
                  <a:cubicBezTo>
                    <a:pt x="910" y="347"/>
                    <a:pt x="1111" y="658"/>
                    <a:pt x="956" y="836"/>
                  </a:cubicBezTo>
                  <a:cubicBezTo>
                    <a:pt x="794" y="1021"/>
                    <a:pt x="553" y="1239"/>
                    <a:pt x="691" y="1389"/>
                  </a:cubicBezTo>
                  <a:cubicBezTo>
                    <a:pt x="829" y="1539"/>
                    <a:pt x="691" y="1855"/>
                    <a:pt x="886" y="1746"/>
                  </a:cubicBezTo>
                  <a:cubicBezTo>
                    <a:pt x="1076" y="1631"/>
                    <a:pt x="1410" y="1734"/>
                    <a:pt x="1422" y="1832"/>
                  </a:cubicBezTo>
                  <a:cubicBezTo>
                    <a:pt x="1433" y="1936"/>
                    <a:pt x="1686" y="1993"/>
                    <a:pt x="1686" y="2177"/>
                  </a:cubicBezTo>
                  <a:cubicBezTo>
                    <a:pt x="1686" y="2361"/>
                    <a:pt x="2026" y="2292"/>
                    <a:pt x="2118" y="2488"/>
                  </a:cubicBezTo>
                  <a:cubicBezTo>
                    <a:pt x="2210" y="2684"/>
                    <a:pt x="2371" y="2851"/>
                    <a:pt x="2222" y="2954"/>
                  </a:cubicBezTo>
                  <a:cubicBezTo>
                    <a:pt x="2072" y="3058"/>
                    <a:pt x="2026" y="3046"/>
                    <a:pt x="2049" y="3184"/>
                  </a:cubicBezTo>
                  <a:cubicBezTo>
                    <a:pt x="2072" y="3322"/>
                    <a:pt x="1957" y="3472"/>
                    <a:pt x="1922" y="3288"/>
                  </a:cubicBezTo>
                  <a:cubicBezTo>
                    <a:pt x="1894" y="3104"/>
                    <a:pt x="1629" y="2954"/>
                    <a:pt x="1733" y="2805"/>
                  </a:cubicBezTo>
                  <a:cubicBezTo>
                    <a:pt x="1836" y="2661"/>
                    <a:pt x="1675" y="2546"/>
                    <a:pt x="1571" y="2638"/>
                  </a:cubicBezTo>
                  <a:cubicBezTo>
                    <a:pt x="1468" y="2730"/>
                    <a:pt x="1410" y="2396"/>
                    <a:pt x="1456" y="2292"/>
                  </a:cubicBezTo>
                  <a:cubicBezTo>
                    <a:pt x="1502" y="2189"/>
                    <a:pt x="1203" y="1913"/>
                    <a:pt x="984" y="1947"/>
                  </a:cubicBezTo>
                  <a:cubicBezTo>
                    <a:pt x="771" y="1982"/>
                    <a:pt x="852" y="1757"/>
                    <a:pt x="633" y="1832"/>
                  </a:cubicBezTo>
                  <a:cubicBezTo>
                    <a:pt x="415" y="1913"/>
                    <a:pt x="184" y="1890"/>
                    <a:pt x="242" y="1711"/>
                  </a:cubicBezTo>
                  <a:cubicBezTo>
                    <a:pt x="300" y="1527"/>
                    <a:pt x="231" y="1412"/>
                    <a:pt x="138" y="1412"/>
                  </a:cubicBezTo>
                  <a:cubicBezTo>
                    <a:pt x="46" y="1412"/>
                    <a:pt x="0" y="986"/>
                    <a:pt x="35" y="882"/>
                  </a:cubicBezTo>
                  <a:cubicBezTo>
                    <a:pt x="63" y="808"/>
                    <a:pt x="150" y="986"/>
                    <a:pt x="219" y="928"/>
                  </a:cubicBezTo>
                  <a:cubicBezTo>
                    <a:pt x="288" y="871"/>
                    <a:pt x="150" y="117"/>
                    <a:pt x="300" y="25"/>
                  </a:cubicBezTo>
                  <a:cubicBezTo>
                    <a:pt x="324" y="10"/>
                    <a:pt x="353" y="2"/>
                    <a:pt x="384" y="0"/>
                  </a:cubicBezTo>
                  <a:lnTo>
                    <a:pt x="442" y="0"/>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28" name="Freeform 16"/>
            <p:cNvSpPr>
              <a:spLocks noChangeArrowheads="1"/>
            </p:cNvSpPr>
            <p:nvPr/>
          </p:nvSpPr>
          <p:spPr bwMode="auto">
            <a:xfrm>
              <a:off x="13126075" y="6448853"/>
              <a:ext cx="434685" cy="413568"/>
            </a:xfrm>
            <a:custGeom>
              <a:avLst/>
              <a:gdLst>
                <a:gd name="T0" fmla="*/ 23 w 645"/>
                <a:gd name="T1" fmla="*/ 115 h 611"/>
                <a:gd name="T2" fmla="*/ 391 w 645"/>
                <a:gd name="T3" fmla="*/ 529 h 611"/>
                <a:gd name="T4" fmla="*/ 23 w 645"/>
                <a:gd name="T5" fmla="*/ 115 h 611"/>
                <a:gd name="T6" fmla="*/ 23 w 645"/>
                <a:gd name="T7" fmla="*/ 115 h 611"/>
              </a:gdLst>
              <a:ahLst/>
              <a:cxnLst>
                <a:cxn ang="0">
                  <a:pos x="T0" y="T1"/>
                </a:cxn>
                <a:cxn ang="0">
                  <a:pos x="T2" y="T3"/>
                </a:cxn>
                <a:cxn ang="0">
                  <a:pos x="T4" y="T5"/>
                </a:cxn>
                <a:cxn ang="0">
                  <a:pos x="T6" y="T7"/>
                </a:cxn>
              </a:cxnLst>
              <a:rect l="0" t="0" r="r" b="b"/>
              <a:pathLst>
                <a:path w="645" h="611">
                  <a:moveTo>
                    <a:pt x="23" y="115"/>
                  </a:moveTo>
                  <a:cubicBezTo>
                    <a:pt x="0" y="0"/>
                    <a:pt x="644" y="448"/>
                    <a:pt x="391" y="529"/>
                  </a:cubicBezTo>
                  <a:cubicBezTo>
                    <a:pt x="138" y="610"/>
                    <a:pt x="57" y="276"/>
                    <a:pt x="23" y="115"/>
                  </a:cubicBezTo>
                  <a:lnTo>
                    <a:pt x="23" y="115"/>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29" name="Freeform 17"/>
            <p:cNvSpPr>
              <a:spLocks noChangeArrowheads="1"/>
            </p:cNvSpPr>
            <p:nvPr/>
          </p:nvSpPr>
          <p:spPr bwMode="auto">
            <a:xfrm>
              <a:off x="13444643" y="6901101"/>
              <a:ext cx="643095" cy="815236"/>
            </a:xfrm>
            <a:custGeom>
              <a:avLst/>
              <a:gdLst>
                <a:gd name="T0" fmla="*/ 196 w 951"/>
                <a:gd name="T1" fmla="*/ 558 h 1209"/>
                <a:gd name="T2" fmla="*/ 173 w 951"/>
                <a:gd name="T3" fmla="*/ 35 h 1209"/>
                <a:gd name="T4" fmla="*/ 754 w 951"/>
                <a:gd name="T5" fmla="*/ 489 h 1209"/>
                <a:gd name="T6" fmla="*/ 904 w 951"/>
                <a:gd name="T7" fmla="*/ 558 h 1209"/>
                <a:gd name="T8" fmla="*/ 489 w 951"/>
                <a:gd name="T9" fmla="*/ 1173 h 1209"/>
                <a:gd name="T10" fmla="*/ 432 w 951"/>
                <a:gd name="T11" fmla="*/ 754 h 1209"/>
                <a:gd name="T12" fmla="*/ 397 w 951"/>
                <a:gd name="T13" fmla="*/ 443 h 1209"/>
                <a:gd name="T14" fmla="*/ 196 w 951"/>
                <a:gd name="T15" fmla="*/ 558 h 1209"/>
                <a:gd name="T16" fmla="*/ 196 w 951"/>
                <a:gd name="T17" fmla="*/ 558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1209">
                  <a:moveTo>
                    <a:pt x="196" y="558"/>
                  </a:moveTo>
                  <a:cubicBezTo>
                    <a:pt x="58" y="587"/>
                    <a:pt x="0" y="69"/>
                    <a:pt x="173" y="35"/>
                  </a:cubicBezTo>
                  <a:cubicBezTo>
                    <a:pt x="340" y="0"/>
                    <a:pt x="789" y="351"/>
                    <a:pt x="754" y="489"/>
                  </a:cubicBezTo>
                  <a:cubicBezTo>
                    <a:pt x="720" y="627"/>
                    <a:pt x="858" y="455"/>
                    <a:pt x="904" y="558"/>
                  </a:cubicBezTo>
                  <a:cubicBezTo>
                    <a:pt x="950" y="662"/>
                    <a:pt x="651" y="1208"/>
                    <a:pt x="489" y="1173"/>
                  </a:cubicBezTo>
                  <a:cubicBezTo>
                    <a:pt x="328" y="1139"/>
                    <a:pt x="328" y="858"/>
                    <a:pt x="432" y="754"/>
                  </a:cubicBezTo>
                  <a:cubicBezTo>
                    <a:pt x="535" y="650"/>
                    <a:pt x="409" y="328"/>
                    <a:pt x="397" y="443"/>
                  </a:cubicBezTo>
                  <a:cubicBezTo>
                    <a:pt x="386" y="558"/>
                    <a:pt x="254" y="547"/>
                    <a:pt x="196" y="558"/>
                  </a:cubicBezTo>
                  <a:lnTo>
                    <a:pt x="196" y="558"/>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0" name="Freeform 18"/>
            <p:cNvSpPr>
              <a:spLocks noChangeArrowheads="1"/>
            </p:cNvSpPr>
            <p:nvPr/>
          </p:nvSpPr>
          <p:spPr bwMode="auto">
            <a:xfrm>
              <a:off x="12328160" y="7043916"/>
              <a:ext cx="613323" cy="895569"/>
            </a:xfrm>
            <a:custGeom>
              <a:avLst/>
              <a:gdLst>
                <a:gd name="T0" fmla="*/ 0 w 910"/>
                <a:gd name="T1" fmla="*/ 1162 h 1329"/>
                <a:gd name="T2" fmla="*/ 495 w 910"/>
                <a:gd name="T3" fmla="*/ 564 h 1329"/>
                <a:gd name="T4" fmla="*/ 805 w 910"/>
                <a:gd name="T5" fmla="*/ 138 h 1329"/>
                <a:gd name="T6" fmla="*/ 702 w 910"/>
                <a:gd name="T7" fmla="*/ 552 h 1329"/>
                <a:gd name="T8" fmla="*/ 0 w 910"/>
                <a:gd name="T9" fmla="*/ 1202 h 1329"/>
                <a:gd name="T10" fmla="*/ 0 w 910"/>
                <a:gd name="T11" fmla="*/ 1162 h 1329"/>
              </a:gdLst>
              <a:ahLst/>
              <a:cxnLst>
                <a:cxn ang="0">
                  <a:pos x="T0" y="T1"/>
                </a:cxn>
                <a:cxn ang="0">
                  <a:pos x="T2" y="T3"/>
                </a:cxn>
                <a:cxn ang="0">
                  <a:pos x="T4" y="T5"/>
                </a:cxn>
                <a:cxn ang="0">
                  <a:pos x="T6" y="T7"/>
                </a:cxn>
                <a:cxn ang="0">
                  <a:pos x="T8" y="T9"/>
                </a:cxn>
                <a:cxn ang="0">
                  <a:pos x="T10" y="T11"/>
                </a:cxn>
              </a:cxnLst>
              <a:rect l="0" t="0" r="r" b="b"/>
              <a:pathLst>
                <a:path w="910" h="1329">
                  <a:moveTo>
                    <a:pt x="0" y="1162"/>
                  </a:moveTo>
                  <a:cubicBezTo>
                    <a:pt x="38" y="1034"/>
                    <a:pt x="352" y="747"/>
                    <a:pt x="495" y="564"/>
                  </a:cubicBezTo>
                  <a:cubicBezTo>
                    <a:pt x="656" y="357"/>
                    <a:pt x="736" y="0"/>
                    <a:pt x="805" y="138"/>
                  </a:cubicBezTo>
                  <a:cubicBezTo>
                    <a:pt x="874" y="276"/>
                    <a:pt x="909" y="403"/>
                    <a:pt x="702" y="552"/>
                  </a:cubicBezTo>
                  <a:cubicBezTo>
                    <a:pt x="495" y="702"/>
                    <a:pt x="69" y="1328"/>
                    <a:pt x="0" y="1202"/>
                  </a:cubicBezTo>
                  <a:lnTo>
                    <a:pt x="0" y="1162"/>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1" name="Freeform 19"/>
            <p:cNvSpPr>
              <a:spLocks noChangeArrowheads="1"/>
            </p:cNvSpPr>
            <p:nvPr/>
          </p:nvSpPr>
          <p:spPr bwMode="auto">
            <a:xfrm>
              <a:off x="14013309" y="7377152"/>
              <a:ext cx="276887" cy="276703"/>
            </a:xfrm>
            <a:custGeom>
              <a:avLst/>
              <a:gdLst>
                <a:gd name="T0" fmla="*/ 35 w 410"/>
                <a:gd name="T1" fmla="*/ 299 h 408"/>
                <a:gd name="T2" fmla="*/ 323 w 410"/>
                <a:gd name="T3" fmla="*/ 115 h 408"/>
                <a:gd name="T4" fmla="*/ 35 w 410"/>
                <a:gd name="T5" fmla="*/ 299 h 408"/>
                <a:gd name="T6" fmla="*/ 35 w 410"/>
                <a:gd name="T7" fmla="*/ 299 h 408"/>
              </a:gdLst>
              <a:ahLst/>
              <a:cxnLst>
                <a:cxn ang="0">
                  <a:pos x="T0" y="T1"/>
                </a:cxn>
                <a:cxn ang="0">
                  <a:pos x="T2" y="T3"/>
                </a:cxn>
                <a:cxn ang="0">
                  <a:pos x="T4" y="T5"/>
                </a:cxn>
                <a:cxn ang="0">
                  <a:pos x="T6" y="T7"/>
                </a:cxn>
              </a:cxnLst>
              <a:rect l="0" t="0" r="r" b="b"/>
              <a:pathLst>
                <a:path w="410" h="408">
                  <a:moveTo>
                    <a:pt x="35" y="299"/>
                  </a:moveTo>
                  <a:cubicBezTo>
                    <a:pt x="0" y="213"/>
                    <a:pt x="231" y="0"/>
                    <a:pt x="323" y="115"/>
                  </a:cubicBezTo>
                  <a:cubicBezTo>
                    <a:pt x="409" y="230"/>
                    <a:pt x="81" y="407"/>
                    <a:pt x="35" y="299"/>
                  </a:cubicBezTo>
                  <a:lnTo>
                    <a:pt x="35" y="299"/>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2" name="Freeform 20"/>
            <p:cNvSpPr>
              <a:spLocks noChangeArrowheads="1"/>
            </p:cNvSpPr>
            <p:nvPr/>
          </p:nvSpPr>
          <p:spPr bwMode="auto">
            <a:xfrm>
              <a:off x="13474416" y="7415830"/>
              <a:ext cx="1289169" cy="1210953"/>
            </a:xfrm>
            <a:custGeom>
              <a:avLst/>
              <a:gdLst>
                <a:gd name="T0" fmla="*/ 1909 w 1910"/>
                <a:gd name="T1" fmla="*/ 990 h 1796"/>
                <a:gd name="T2" fmla="*/ 1865 w 1910"/>
                <a:gd name="T3" fmla="*/ 1133 h 1796"/>
                <a:gd name="T4" fmla="*/ 1451 w 1910"/>
                <a:gd name="T5" fmla="*/ 1306 h 1796"/>
                <a:gd name="T6" fmla="*/ 1462 w 1910"/>
                <a:gd name="T7" fmla="*/ 1795 h 1796"/>
                <a:gd name="T8" fmla="*/ 1065 w 1910"/>
                <a:gd name="T9" fmla="*/ 1588 h 1796"/>
                <a:gd name="T10" fmla="*/ 743 w 1910"/>
                <a:gd name="T11" fmla="*/ 926 h 1796"/>
                <a:gd name="T12" fmla="*/ 455 w 1910"/>
                <a:gd name="T13" fmla="*/ 1030 h 1796"/>
                <a:gd name="T14" fmla="*/ 115 w 1910"/>
                <a:gd name="T15" fmla="*/ 1214 h 1796"/>
                <a:gd name="T16" fmla="*/ 259 w 1910"/>
                <a:gd name="T17" fmla="*/ 811 h 1796"/>
                <a:gd name="T18" fmla="*/ 708 w 1910"/>
                <a:gd name="T19" fmla="*/ 546 h 1796"/>
                <a:gd name="T20" fmla="*/ 1054 w 1910"/>
                <a:gd name="T21" fmla="*/ 627 h 1796"/>
                <a:gd name="T22" fmla="*/ 1278 w 1910"/>
                <a:gd name="T23" fmla="*/ 454 h 1796"/>
                <a:gd name="T24" fmla="*/ 1497 w 1910"/>
                <a:gd name="T25" fmla="*/ 253 h 1796"/>
                <a:gd name="T26" fmla="*/ 1773 w 1910"/>
                <a:gd name="T27" fmla="*/ 276 h 1796"/>
                <a:gd name="T28" fmla="*/ 1909 w 1910"/>
                <a:gd name="T29" fmla="*/ 978 h 1796"/>
                <a:gd name="T30" fmla="*/ 1909 w 1910"/>
                <a:gd name="T31" fmla="*/ 990 h 1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10" h="1796">
                  <a:moveTo>
                    <a:pt x="1909" y="990"/>
                  </a:moveTo>
                  <a:cubicBezTo>
                    <a:pt x="1909" y="1048"/>
                    <a:pt x="1896" y="1097"/>
                    <a:pt x="1865" y="1133"/>
                  </a:cubicBezTo>
                  <a:cubicBezTo>
                    <a:pt x="1727" y="1294"/>
                    <a:pt x="1462" y="1179"/>
                    <a:pt x="1451" y="1306"/>
                  </a:cubicBezTo>
                  <a:cubicBezTo>
                    <a:pt x="1439" y="1427"/>
                    <a:pt x="1589" y="1795"/>
                    <a:pt x="1462" y="1795"/>
                  </a:cubicBezTo>
                  <a:cubicBezTo>
                    <a:pt x="1336" y="1795"/>
                    <a:pt x="1324" y="1634"/>
                    <a:pt x="1065" y="1588"/>
                  </a:cubicBezTo>
                  <a:cubicBezTo>
                    <a:pt x="800" y="1542"/>
                    <a:pt x="938" y="961"/>
                    <a:pt x="743" y="926"/>
                  </a:cubicBezTo>
                  <a:cubicBezTo>
                    <a:pt x="547" y="892"/>
                    <a:pt x="593" y="1041"/>
                    <a:pt x="455" y="1030"/>
                  </a:cubicBezTo>
                  <a:cubicBezTo>
                    <a:pt x="317" y="1018"/>
                    <a:pt x="248" y="1202"/>
                    <a:pt x="115" y="1214"/>
                  </a:cubicBezTo>
                  <a:cubicBezTo>
                    <a:pt x="0" y="1220"/>
                    <a:pt x="92" y="857"/>
                    <a:pt x="259" y="811"/>
                  </a:cubicBezTo>
                  <a:cubicBezTo>
                    <a:pt x="432" y="765"/>
                    <a:pt x="593" y="466"/>
                    <a:pt x="708" y="546"/>
                  </a:cubicBezTo>
                  <a:cubicBezTo>
                    <a:pt x="823" y="627"/>
                    <a:pt x="1065" y="765"/>
                    <a:pt x="1054" y="627"/>
                  </a:cubicBezTo>
                  <a:cubicBezTo>
                    <a:pt x="1042" y="489"/>
                    <a:pt x="1255" y="627"/>
                    <a:pt x="1278" y="454"/>
                  </a:cubicBezTo>
                  <a:cubicBezTo>
                    <a:pt x="1301" y="287"/>
                    <a:pt x="1600" y="420"/>
                    <a:pt x="1497" y="253"/>
                  </a:cubicBezTo>
                  <a:cubicBezTo>
                    <a:pt x="1393" y="81"/>
                    <a:pt x="1773" y="0"/>
                    <a:pt x="1773" y="276"/>
                  </a:cubicBezTo>
                  <a:cubicBezTo>
                    <a:pt x="1773" y="482"/>
                    <a:pt x="1906" y="777"/>
                    <a:pt x="1909" y="978"/>
                  </a:cubicBezTo>
                  <a:lnTo>
                    <a:pt x="1909" y="990"/>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3" name="Freeform 22"/>
            <p:cNvSpPr>
              <a:spLocks noChangeArrowheads="1"/>
            </p:cNvSpPr>
            <p:nvPr/>
          </p:nvSpPr>
          <p:spPr bwMode="auto">
            <a:xfrm>
              <a:off x="7385853" y="10236427"/>
              <a:ext cx="196502" cy="315383"/>
            </a:xfrm>
            <a:custGeom>
              <a:avLst/>
              <a:gdLst>
                <a:gd name="T0" fmla="*/ 23 w 289"/>
                <a:gd name="T1" fmla="*/ 178 h 467"/>
                <a:gd name="T2" fmla="*/ 208 w 289"/>
                <a:gd name="T3" fmla="*/ 397 h 467"/>
                <a:gd name="T4" fmla="*/ 23 w 289"/>
                <a:gd name="T5" fmla="*/ 178 h 467"/>
                <a:gd name="T6" fmla="*/ 23 w 289"/>
                <a:gd name="T7" fmla="*/ 178 h 467"/>
              </a:gdLst>
              <a:ahLst/>
              <a:cxnLst>
                <a:cxn ang="0">
                  <a:pos x="T0" y="T1"/>
                </a:cxn>
                <a:cxn ang="0">
                  <a:pos x="T2" y="T3"/>
                </a:cxn>
                <a:cxn ang="0">
                  <a:pos x="T4" y="T5"/>
                </a:cxn>
                <a:cxn ang="0">
                  <a:pos x="T6" y="T7"/>
                </a:cxn>
              </a:cxnLst>
              <a:rect l="0" t="0" r="r" b="b"/>
              <a:pathLst>
                <a:path w="289" h="467">
                  <a:moveTo>
                    <a:pt x="23" y="178"/>
                  </a:moveTo>
                  <a:cubicBezTo>
                    <a:pt x="92" y="0"/>
                    <a:pt x="288" y="328"/>
                    <a:pt x="208" y="397"/>
                  </a:cubicBezTo>
                  <a:cubicBezTo>
                    <a:pt x="127" y="466"/>
                    <a:pt x="0" y="235"/>
                    <a:pt x="23" y="178"/>
                  </a:cubicBezTo>
                  <a:lnTo>
                    <a:pt x="23" y="178"/>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4" name="Freeform 23"/>
            <p:cNvSpPr>
              <a:spLocks noChangeArrowheads="1"/>
            </p:cNvSpPr>
            <p:nvPr/>
          </p:nvSpPr>
          <p:spPr bwMode="auto">
            <a:xfrm>
              <a:off x="9728983" y="10760081"/>
              <a:ext cx="199479" cy="229100"/>
            </a:xfrm>
            <a:custGeom>
              <a:avLst/>
              <a:gdLst>
                <a:gd name="T0" fmla="*/ 293 w 294"/>
                <a:gd name="T1" fmla="*/ 104 h 341"/>
                <a:gd name="T2" fmla="*/ 86 w 294"/>
                <a:gd name="T3" fmla="*/ 196 h 341"/>
                <a:gd name="T4" fmla="*/ 293 w 294"/>
                <a:gd name="T5" fmla="*/ 104 h 341"/>
                <a:gd name="T6" fmla="*/ 293 w 294"/>
                <a:gd name="T7" fmla="*/ 104 h 341"/>
              </a:gdLst>
              <a:ahLst/>
              <a:cxnLst>
                <a:cxn ang="0">
                  <a:pos x="T0" y="T1"/>
                </a:cxn>
                <a:cxn ang="0">
                  <a:pos x="T2" y="T3"/>
                </a:cxn>
                <a:cxn ang="0">
                  <a:pos x="T4" y="T5"/>
                </a:cxn>
                <a:cxn ang="0">
                  <a:pos x="T6" y="T7"/>
                </a:cxn>
              </a:cxnLst>
              <a:rect l="0" t="0" r="r" b="b"/>
              <a:pathLst>
                <a:path w="294" h="341">
                  <a:moveTo>
                    <a:pt x="293" y="104"/>
                  </a:moveTo>
                  <a:cubicBezTo>
                    <a:pt x="293" y="207"/>
                    <a:pt x="178" y="340"/>
                    <a:pt x="86" y="196"/>
                  </a:cubicBezTo>
                  <a:cubicBezTo>
                    <a:pt x="0" y="46"/>
                    <a:pt x="293" y="0"/>
                    <a:pt x="293" y="104"/>
                  </a:cubicBezTo>
                  <a:lnTo>
                    <a:pt x="293" y="104"/>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5" name="Freeform 24"/>
            <p:cNvSpPr>
              <a:spLocks noChangeArrowheads="1"/>
            </p:cNvSpPr>
            <p:nvPr/>
          </p:nvSpPr>
          <p:spPr bwMode="auto">
            <a:xfrm>
              <a:off x="7010715" y="9617561"/>
              <a:ext cx="267956" cy="377866"/>
            </a:xfrm>
            <a:custGeom>
              <a:avLst/>
              <a:gdLst>
                <a:gd name="T0" fmla="*/ 17 w 398"/>
                <a:gd name="T1" fmla="*/ 110 h 560"/>
                <a:gd name="T2" fmla="*/ 259 w 398"/>
                <a:gd name="T3" fmla="*/ 421 h 560"/>
                <a:gd name="T4" fmla="*/ 17 w 398"/>
                <a:gd name="T5" fmla="*/ 110 h 560"/>
                <a:gd name="T6" fmla="*/ 17 w 398"/>
                <a:gd name="T7" fmla="*/ 110 h 560"/>
              </a:gdLst>
              <a:ahLst/>
              <a:cxnLst>
                <a:cxn ang="0">
                  <a:pos x="T0" y="T1"/>
                </a:cxn>
                <a:cxn ang="0">
                  <a:pos x="T2" y="T3"/>
                </a:cxn>
                <a:cxn ang="0">
                  <a:pos x="T4" y="T5"/>
                </a:cxn>
                <a:cxn ang="0">
                  <a:pos x="T6" y="T7"/>
                </a:cxn>
              </a:cxnLst>
              <a:rect l="0" t="0" r="r" b="b"/>
              <a:pathLst>
                <a:path w="398" h="560">
                  <a:moveTo>
                    <a:pt x="17" y="110"/>
                  </a:moveTo>
                  <a:cubicBezTo>
                    <a:pt x="40" y="0"/>
                    <a:pt x="397" y="282"/>
                    <a:pt x="259" y="421"/>
                  </a:cubicBezTo>
                  <a:cubicBezTo>
                    <a:pt x="121" y="559"/>
                    <a:pt x="0" y="225"/>
                    <a:pt x="17" y="110"/>
                  </a:cubicBezTo>
                  <a:lnTo>
                    <a:pt x="17" y="110"/>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6" name="Freeform 25"/>
            <p:cNvSpPr>
              <a:spLocks noChangeArrowheads="1"/>
            </p:cNvSpPr>
            <p:nvPr/>
          </p:nvSpPr>
          <p:spPr bwMode="auto">
            <a:xfrm>
              <a:off x="12554433" y="9564006"/>
              <a:ext cx="1854852" cy="2064868"/>
            </a:xfrm>
            <a:custGeom>
              <a:avLst/>
              <a:gdLst>
                <a:gd name="T0" fmla="*/ 449 w 2747"/>
                <a:gd name="T1" fmla="*/ 2146 h 3062"/>
                <a:gd name="T2" fmla="*/ 208 w 2747"/>
                <a:gd name="T3" fmla="*/ 1761 h 3062"/>
                <a:gd name="T4" fmla="*/ 518 w 2747"/>
                <a:gd name="T5" fmla="*/ 1019 h 3062"/>
                <a:gd name="T6" fmla="*/ 789 w 2747"/>
                <a:gd name="T7" fmla="*/ 443 h 3062"/>
                <a:gd name="T8" fmla="*/ 1261 w 2747"/>
                <a:gd name="T9" fmla="*/ 247 h 3062"/>
                <a:gd name="T10" fmla="*/ 2233 w 2747"/>
                <a:gd name="T11" fmla="*/ 351 h 3062"/>
                <a:gd name="T12" fmla="*/ 2642 w 2747"/>
                <a:gd name="T13" fmla="*/ 190 h 3062"/>
                <a:gd name="T14" fmla="*/ 1969 w 2747"/>
                <a:gd name="T15" fmla="*/ 593 h 3062"/>
                <a:gd name="T16" fmla="*/ 685 w 2747"/>
                <a:gd name="T17" fmla="*/ 880 h 3062"/>
                <a:gd name="T18" fmla="*/ 1169 w 2747"/>
                <a:gd name="T19" fmla="*/ 1254 h 3062"/>
                <a:gd name="T20" fmla="*/ 1957 w 2747"/>
                <a:gd name="T21" fmla="*/ 1030 h 3062"/>
                <a:gd name="T22" fmla="*/ 1376 w 2747"/>
                <a:gd name="T23" fmla="*/ 1450 h 3062"/>
                <a:gd name="T24" fmla="*/ 1502 w 2747"/>
                <a:gd name="T25" fmla="*/ 1772 h 3062"/>
                <a:gd name="T26" fmla="*/ 1577 w 2747"/>
                <a:gd name="T27" fmla="*/ 2216 h 3062"/>
                <a:gd name="T28" fmla="*/ 1560 w 2747"/>
                <a:gd name="T29" fmla="*/ 2515 h 3062"/>
                <a:gd name="T30" fmla="*/ 1203 w 2747"/>
                <a:gd name="T31" fmla="*/ 2469 h 3062"/>
                <a:gd name="T32" fmla="*/ 1008 w 2747"/>
                <a:gd name="T33" fmla="*/ 2077 h 3062"/>
                <a:gd name="T34" fmla="*/ 754 w 2747"/>
                <a:gd name="T35" fmla="*/ 1922 h 3062"/>
                <a:gd name="T36" fmla="*/ 800 w 2747"/>
                <a:gd name="T37" fmla="*/ 2630 h 3062"/>
                <a:gd name="T38" fmla="*/ 610 w 2747"/>
                <a:gd name="T39" fmla="*/ 3010 h 3062"/>
                <a:gd name="T40" fmla="*/ 564 w 2747"/>
                <a:gd name="T41" fmla="*/ 2561 h 3062"/>
                <a:gd name="T42" fmla="*/ 449 w 2747"/>
                <a:gd name="T43" fmla="*/ 2146 h 3062"/>
                <a:gd name="T44" fmla="*/ 449 w 2747"/>
                <a:gd name="T45" fmla="*/ 2146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7" h="3062">
                  <a:moveTo>
                    <a:pt x="449" y="2146"/>
                  </a:moveTo>
                  <a:cubicBezTo>
                    <a:pt x="277" y="2135"/>
                    <a:pt x="0" y="2089"/>
                    <a:pt x="208" y="1761"/>
                  </a:cubicBezTo>
                  <a:cubicBezTo>
                    <a:pt x="415" y="1427"/>
                    <a:pt x="415" y="1076"/>
                    <a:pt x="518" y="1019"/>
                  </a:cubicBezTo>
                  <a:cubicBezTo>
                    <a:pt x="616" y="961"/>
                    <a:pt x="576" y="478"/>
                    <a:pt x="789" y="443"/>
                  </a:cubicBezTo>
                  <a:cubicBezTo>
                    <a:pt x="1008" y="408"/>
                    <a:pt x="996" y="155"/>
                    <a:pt x="1261" y="247"/>
                  </a:cubicBezTo>
                  <a:cubicBezTo>
                    <a:pt x="1526" y="339"/>
                    <a:pt x="2038" y="478"/>
                    <a:pt x="2233" y="351"/>
                  </a:cubicBezTo>
                  <a:cubicBezTo>
                    <a:pt x="2429" y="224"/>
                    <a:pt x="2746" y="0"/>
                    <a:pt x="2642" y="190"/>
                  </a:cubicBezTo>
                  <a:cubicBezTo>
                    <a:pt x="2538" y="385"/>
                    <a:pt x="2245" y="719"/>
                    <a:pt x="1969" y="593"/>
                  </a:cubicBezTo>
                  <a:cubicBezTo>
                    <a:pt x="1692" y="466"/>
                    <a:pt x="743" y="524"/>
                    <a:pt x="685" y="880"/>
                  </a:cubicBezTo>
                  <a:cubicBezTo>
                    <a:pt x="628" y="1231"/>
                    <a:pt x="1111" y="1462"/>
                    <a:pt x="1169" y="1254"/>
                  </a:cubicBezTo>
                  <a:cubicBezTo>
                    <a:pt x="1226" y="1053"/>
                    <a:pt x="1900" y="915"/>
                    <a:pt x="1957" y="1030"/>
                  </a:cubicBezTo>
                  <a:cubicBezTo>
                    <a:pt x="2015" y="1139"/>
                    <a:pt x="1537" y="1416"/>
                    <a:pt x="1376" y="1450"/>
                  </a:cubicBezTo>
                  <a:cubicBezTo>
                    <a:pt x="1215" y="1485"/>
                    <a:pt x="1330" y="1657"/>
                    <a:pt x="1502" y="1772"/>
                  </a:cubicBezTo>
                  <a:cubicBezTo>
                    <a:pt x="1669" y="1887"/>
                    <a:pt x="1456" y="2077"/>
                    <a:pt x="1577" y="2216"/>
                  </a:cubicBezTo>
                  <a:cubicBezTo>
                    <a:pt x="1704" y="2354"/>
                    <a:pt x="1738" y="2457"/>
                    <a:pt x="1560" y="2515"/>
                  </a:cubicBezTo>
                  <a:cubicBezTo>
                    <a:pt x="1376" y="2572"/>
                    <a:pt x="1203" y="2687"/>
                    <a:pt x="1203" y="2469"/>
                  </a:cubicBezTo>
                  <a:cubicBezTo>
                    <a:pt x="1203" y="2250"/>
                    <a:pt x="904" y="2273"/>
                    <a:pt x="1008" y="2077"/>
                  </a:cubicBezTo>
                  <a:cubicBezTo>
                    <a:pt x="1111" y="1887"/>
                    <a:pt x="800" y="1795"/>
                    <a:pt x="754" y="1922"/>
                  </a:cubicBezTo>
                  <a:cubicBezTo>
                    <a:pt x="708" y="2043"/>
                    <a:pt x="697" y="2549"/>
                    <a:pt x="800" y="2630"/>
                  </a:cubicBezTo>
                  <a:cubicBezTo>
                    <a:pt x="904" y="2710"/>
                    <a:pt x="789" y="2941"/>
                    <a:pt x="610" y="3010"/>
                  </a:cubicBezTo>
                  <a:cubicBezTo>
                    <a:pt x="461" y="3061"/>
                    <a:pt x="530" y="2710"/>
                    <a:pt x="564" y="2561"/>
                  </a:cubicBezTo>
                  <a:cubicBezTo>
                    <a:pt x="593" y="2411"/>
                    <a:pt x="616" y="2158"/>
                    <a:pt x="449" y="2146"/>
                  </a:cubicBezTo>
                  <a:lnTo>
                    <a:pt x="449" y="2146"/>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7" name="Freeform 26"/>
            <p:cNvSpPr>
              <a:spLocks noChangeArrowheads="1"/>
            </p:cNvSpPr>
            <p:nvPr/>
          </p:nvSpPr>
          <p:spPr bwMode="auto">
            <a:xfrm>
              <a:off x="6567098" y="8576201"/>
              <a:ext cx="2977292" cy="3082424"/>
            </a:xfrm>
            <a:custGeom>
              <a:avLst/>
              <a:gdLst>
                <a:gd name="T0" fmla="*/ 78 w 4409"/>
                <a:gd name="T1" fmla="*/ 0 h 4570"/>
                <a:gd name="T2" fmla="*/ 518 w 4409"/>
                <a:gd name="T3" fmla="*/ 190 h 4570"/>
                <a:gd name="T4" fmla="*/ 1076 w 4409"/>
                <a:gd name="T5" fmla="*/ 455 h 4570"/>
                <a:gd name="T6" fmla="*/ 1727 w 4409"/>
                <a:gd name="T7" fmla="*/ 1036 h 4570"/>
                <a:gd name="T8" fmla="*/ 2060 w 4409"/>
                <a:gd name="T9" fmla="*/ 1370 h 4570"/>
                <a:gd name="T10" fmla="*/ 2360 w 4409"/>
                <a:gd name="T11" fmla="*/ 1496 h 4570"/>
                <a:gd name="T12" fmla="*/ 2601 w 4409"/>
                <a:gd name="T13" fmla="*/ 1606 h 4570"/>
                <a:gd name="T14" fmla="*/ 2791 w 4409"/>
                <a:gd name="T15" fmla="*/ 1801 h 4570"/>
                <a:gd name="T16" fmla="*/ 2998 w 4409"/>
                <a:gd name="T17" fmla="*/ 1974 h 4570"/>
                <a:gd name="T18" fmla="*/ 3194 w 4409"/>
                <a:gd name="T19" fmla="*/ 2331 h 4570"/>
                <a:gd name="T20" fmla="*/ 3275 w 4409"/>
                <a:gd name="T21" fmla="*/ 2601 h 4570"/>
                <a:gd name="T22" fmla="*/ 3614 w 4409"/>
                <a:gd name="T23" fmla="*/ 2947 h 4570"/>
                <a:gd name="T24" fmla="*/ 3856 w 4409"/>
                <a:gd name="T25" fmla="*/ 3154 h 4570"/>
                <a:gd name="T26" fmla="*/ 4098 w 4409"/>
                <a:gd name="T27" fmla="*/ 3223 h 4570"/>
                <a:gd name="T28" fmla="*/ 3948 w 4409"/>
                <a:gd name="T29" fmla="*/ 3039 h 4570"/>
                <a:gd name="T30" fmla="*/ 3994 w 4409"/>
                <a:gd name="T31" fmla="*/ 2866 h 4570"/>
                <a:gd name="T32" fmla="*/ 4316 w 4409"/>
                <a:gd name="T33" fmla="*/ 3177 h 4570"/>
                <a:gd name="T34" fmla="*/ 4305 w 4409"/>
                <a:gd name="T35" fmla="*/ 3418 h 4570"/>
                <a:gd name="T36" fmla="*/ 4144 w 4409"/>
                <a:gd name="T37" fmla="*/ 3505 h 4570"/>
                <a:gd name="T38" fmla="*/ 4086 w 4409"/>
                <a:gd name="T39" fmla="*/ 3908 h 4570"/>
                <a:gd name="T40" fmla="*/ 3948 w 4409"/>
                <a:gd name="T41" fmla="*/ 4483 h 4570"/>
                <a:gd name="T42" fmla="*/ 3539 w 4409"/>
                <a:gd name="T43" fmla="*/ 4472 h 4570"/>
                <a:gd name="T44" fmla="*/ 3344 w 4409"/>
                <a:gd name="T45" fmla="*/ 4276 h 4570"/>
                <a:gd name="T46" fmla="*/ 2642 w 4409"/>
                <a:gd name="T47" fmla="*/ 3666 h 4570"/>
                <a:gd name="T48" fmla="*/ 2083 w 4409"/>
                <a:gd name="T49" fmla="*/ 3004 h 4570"/>
                <a:gd name="T50" fmla="*/ 1491 w 4409"/>
                <a:gd name="T51" fmla="*/ 2112 h 4570"/>
                <a:gd name="T52" fmla="*/ 1065 w 4409"/>
                <a:gd name="T53" fmla="*/ 1335 h 4570"/>
                <a:gd name="T54" fmla="*/ 541 w 4409"/>
                <a:gd name="T55" fmla="*/ 783 h 4570"/>
                <a:gd name="T56" fmla="*/ 0 w 4409"/>
                <a:gd name="T57" fmla="*/ 121 h 4570"/>
                <a:gd name="T58" fmla="*/ 0 w 4409"/>
                <a:gd name="T59" fmla="*/ 87 h 4570"/>
                <a:gd name="T60" fmla="*/ 12 w 4409"/>
                <a:gd name="T61" fmla="*/ 41 h 4570"/>
                <a:gd name="T62" fmla="*/ 49 w 4409"/>
                <a:gd name="T63" fmla="*/ 0 h 4570"/>
                <a:gd name="T64" fmla="*/ 78 w 4409"/>
                <a:gd name="T65" fmla="*/ 0 h 4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9" h="4570">
                  <a:moveTo>
                    <a:pt x="78" y="0"/>
                  </a:moveTo>
                  <a:cubicBezTo>
                    <a:pt x="157" y="22"/>
                    <a:pt x="284" y="199"/>
                    <a:pt x="518" y="190"/>
                  </a:cubicBezTo>
                  <a:cubicBezTo>
                    <a:pt x="823" y="179"/>
                    <a:pt x="1007" y="259"/>
                    <a:pt x="1076" y="455"/>
                  </a:cubicBezTo>
                  <a:cubicBezTo>
                    <a:pt x="1145" y="645"/>
                    <a:pt x="1675" y="892"/>
                    <a:pt x="1727" y="1036"/>
                  </a:cubicBezTo>
                  <a:cubicBezTo>
                    <a:pt x="1796" y="1220"/>
                    <a:pt x="1980" y="1404"/>
                    <a:pt x="2060" y="1370"/>
                  </a:cubicBezTo>
                  <a:cubicBezTo>
                    <a:pt x="2141" y="1335"/>
                    <a:pt x="2268" y="1393"/>
                    <a:pt x="2360" y="1496"/>
                  </a:cubicBezTo>
                  <a:cubicBezTo>
                    <a:pt x="2452" y="1600"/>
                    <a:pt x="2498" y="1473"/>
                    <a:pt x="2601" y="1606"/>
                  </a:cubicBezTo>
                  <a:cubicBezTo>
                    <a:pt x="2699" y="1744"/>
                    <a:pt x="2791" y="1686"/>
                    <a:pt x="2791" y="1801"/>
                  </a:cubicBezTo>
                  <a:cubicBezTo>
                    <a:pt x="2791" y="1917"/>
                    <a:pt x="2998" y="1836"/>
                    <a:pt x="2998" y="1974"/>
                  </a:cubicBezTo>
                  <a:cubicBezTo>
                    <a:pt x="2998" y="2112"/>
                    <a:pt x="3321" y="2216"/>
                    <a:pt x="3194" y="2331"/>
                  </a:cubicBezTo>
                  <a:cubicBezTo>
                    <a:pt x="3068" y="2446"/>
                    <a:pt x="3079" y="2601"/>
                    <a:pt x="3275" y="2601"/>
                  </a:cubicBezTo>
                  <a:cubicBezTo>
                    <a:pt x="3470" y="2601"/>
                    <a:pt x="3436" y="2935"/>
                    <a:pt x="3614" y="2947"/>
                  </a:cubicBezTo>
                  <a:cubicBezTo>
                    <a:pt x="3798" y="2958"/>
                    <a:pt x="3695" y="3165"/>
                    <a:pt x="3856" y="3154"/>
                  </a:cubicBezTo>
                  <a:cubicBezTo>
                    <a:pt x="4017" y="3142"/>
                    <a:pt x="4063" y="3303"/>
                    <a:pt x="4098" y="3223"/>
                  </a:cubicBezTo>
                  <a:cubicBezTo>
                    <a:pt x="4132" y="3142"/>
                    <a:pt x="4063" y="3050"/>
                    <a:pt x="3948" y="3039"/>
                  </a:cubicBezTo>
                  <a:cubicBezTo>
                    <a:pt x="3833" y="3027"/>
                    <a:pt x="3798" y="2866"/>
                    <a:pt x="3994" y="2866"/>
                  </a:cubicBezTo>
                  <a:cubicBezTo>
                    <a:pt x="4190" y="2866"/>
                    <a:pt x="4236" y="3154"/>
                    <a:pt x="4316" y="3177"/>
                  </a:cubicBezTo>
                  <a:cubicBezTo>
                    <a:pt x="4397" y="3200"/>
                    <a:pt x="4408" y="3441"/>
                    <a:pt x="4305" y="3418"/>
                  </a:cubicBezTo>
                  <a:cubicBezTo>
                    <a:pt x="4201" y="3395"/>
                    <a:pt x="4144" y="3430"/>
                    <a:pt x="4144" y="3505"/>
                  </a:cubicBezTo>
                  <a:cubicBezTo>
                    <a:pt x="4144" y="3585"/>
                    <a:pt x="4075" y="3747"/>
                    <a:pt x="4086" y="3908"/>
                  </a:cubicBezTo>
                  <a:cubicBezTo>
                    <a:pt x="4098" y="4069"/>
                    <a:pt x="4063" y="4495"/>
                    <a:pt x="3948" y="4483"/>
                  </a:cubicBezTo>
                  <a:cubicBezTo>
                    <a:pt x="3833" y="4472"/>
                    <a:pt x="3597" y="4368"/>
                    <a:pt x="3539" y="4472"/>
                  </a:cubicBezTo>
                  <a:cubicBezTo>
                    <a:pt x="3482" y="4569"/>
                    <a:pt x="3413" y="4368"/>
                    <a:pt x="3344" y="4276"/>
                  </a:cubicBezTo>
                  <a:cubicBezTo>
                    <a:pt x="3275" y="4184"/>
                    <a:pt x="2768" y="3885"/>
                    <a:pt x="2642" y="3666"/>
                  </a:cubicBezTo>
                  <a:cubicBezTo>
                    <a:pt x="2521" y="3453"/>
                    <a:pt x="2141" y="3303"/>
                    <a:pt x="2083" y="3004"/>
                  </a:cubicBezTo>
                  <a:cubicBezTo>
                    <a:pt x="2026" y="2705"/>
                    <a:pt x="1658" y="2147"/>
                    <a:pt x="1491" y="2112"/>
                  </a:cubicBezTo>
                  <a:cubicBezTo>
                    <a:pt x="1318" y="2078"/>
                    <a:pt x="1295" y="1358"/>
                    <a:pt x="1065" y="1335"/>
                  </a:cubicBezTo>
                  <a:cubicBezTo>
                    <a:pt x="835" y="1312"/>
                    <a:pt x="731" y="898"/>
                    <a:pt x="541" y="783"/>
                  </a:cubicBezTo>
                  <a:cubicBezTo>
                    <a:pt x="368" y="682"/>
                    <a:pt x="19" y="336"/>
                    <a:pt x="0" y="121"/>
                  </a:cubicBezTo>
                  <a:lnTo>
                    <a:pt x="0" y="87"/>
                  </a:lnTo>
                  <a:cubicBezTo>
                    <a:pt x="1" y="71"/>
                    <a:pt x="5" y="55"/>
                    <a:pt x="12" y="41"/>
                  </a:cubicBezTo>
                  <a:cubicBezTo>
                    <a:pt x="23" y="18"/>
                    <a:pt x="35" y="5"/>
                    <a:pt x="49" y="0"/>
                  </a:cubicBezTo>
                  <a:lnTo>
                    <a:pt x="78" y="0"/>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8" name="Freeform 27"/>
            <p:cNvSpPr>
              <a:spLocks noChangeArrowheads="1"/>
            </p:cNvSpPr>
            <p:nvPr/>
          </p:nvSpPr>
          <p:spPr bwMode="auto">
            <a:xfrm>
              <a:off x="14864813" y="9447969"/>
              <a:ext cx="532934" cy="758704"/>
            </a:xfrm>
            <a:custGeom>
              <a:avLst/>
              <a:gdLst>
                <a:gd name="T0" fmla="*/ 535 w 789"/>
                <a:gd name="T1" fmla="*/ 789 h 1124"/>
                <a:gd name="T2" fmla="*/ 385 w 789"/>
                <a:gd name="T3" fmla="*/ 1099 h 1124"/>
                <a:gd name="T4" fmla="*/ 178 w 789"/>
                <a:gd name="T5" fmla="*/ 253 h 1124"/>
                <a:gd name="T6" fmla="*/ 443 w 789"/>
                <a:gd name="T7" fmla="*/ 397 h 1124"/>
                <a:gd name="T8" fmla="*/ 673 w 789"/>
                <a:gd name="T9" fmla="*/ 501 h 1124"/>
                <a:gd name="T10" fmla="*/ 535 w 789"/>
                <a:gd name="T11" fmla="*/ 789 h 1124"/>
                <a:gd name="T12" fmla="*/ 535 w 789"/>
                <a:gd name="T13" fmla="*/ 789 h 1124"/>
              </a:gdLst>
              <a:ahLst/>
              <a:cxnLst>
                <a:cxn ang="0">
                  <a:pos x="T0" y="T1"/>
                </a:cxn>
                <a:cxn ang="0">
                  <a:pos x="T2" y="T3"/>
                </a:cxn>
                <a:cxn ang="0">
                  <a:pos x="T4" y="T5"/>
                </a:cxn>
                <a:cxn ang="0">
                  <a:pos x="T6" y="T7"/>
                </a:cxn>
                <a:cxn ang="0">
                  <a:pos x="T8" y="T9"/>
                </a:cxn>
                <a:cxn ang="0">
                  <a:pos x="T10" y="T11"/>
                </a:cxn>
                <a:cxn ang="0">
                  <a:pos x="T12" y="T13"/>
                </a:cxn>
              </a:cxnLst>
              <a:rect l="0" t="0" r="r" b="b"/>
              <a:pathLst>
                <a:path w="789" h="1124">
                  <a:moveTo>
                    <a:pt x="535" y="789"/>
                  </a:moveTo>
                  <a:cubicBezTo>
                    <a:pt x="282" y="766"/>
                    <a:pt x="512" y="1076"/>
                    <a:pt x="385" y="1099"/>
                  </a:cubicBezTo>
                  <a:cubicBezTo>
                    <a:pt x="241" y="1123"/>
                    <a:pt x="0" y="501"/>
                    <a:pt x="178" y="253"/>
                  </a:cubicBezTo>
                  <a:cubicBezTo>
                    <a:pt x="362" y="0"/>
                    <a:pt x="443" y="317"/>
                    <a:pt x="443" y="397"/>
                  </a:cubicBezTo>
                  <a:cubicBezTo>
                    <a:pt x="443" y="478"/>
                    <a:pt x="673" y="340"/>
                    <a:pt x="673" y="501"/>
                  </a:cubicBezTo>
                  <a:cubicBezTo>
                    <a:pt x="673" y="662"/>
                    <a:pt x="788" y="812"/>
                    <a:pt x="535" y="789"/>
                  </a:cubicBezTo>
                  <a:lnTo>
                    <a:pt x="535" y="789"/>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39" name="Freeform 28"/>
            <p:cNvSpPr>
              <a:spLocks noChangeArrowheads="1"/>
            </p:cNvSpPr>
            <p:nvPr/>
          </p:nvSpPr>
          <p:spPr bwMode="auto">
            <a:xfrm>
              <a:off x="14558152" y="10801736"/>
              <a:ext cx="413845" cy="333235"/>
            </a:xfrm>
            <a:custGeom>
              <a:avLst/>
              <a:gdLst>
                <a:gd name="T0" fmla="*/ 52 w 611"/>
                <a:gd name="T1" fmla="*/ 207 h 496"/>
                <a:gd name="T2" fmla="*/ 524 w 611"/>
                <a:gd name="T3" fmla="*/ 334 h 496"/>
                <a:gd name="T4" fmla="*/ 52 w 611"/>
                <a:gd name="T5" fmla="*/ 207 h 496"/>
                <a:gd name="T6" fmla="*/ 52 w 611"/>
                <a:gd name="T7" fmla="*/ 207 h 496"/>
              </a:gdLst>
              <a:ahLst/>
              <a:cxnLst>
                <a:cxn ang="0">
                  <a:pos x="T0" y="T1"/>
                </a:cxn>
                <a:cxn ang="0">
                  <a:pos x="T2" y="T3"/>
                </a:cxn>
                <a:cxn ang="0">
                  <a:pos x="T4" y="T5"/>
                </a:cxn>
                <a:cxn ang="0">
                  <a:pos x="T6" y="T7"/>
                </a:cxn>
              </a:cxnLst>
              <a:rect l="0" t="0" r="r" b="b"/>
              <a:pathLst>
                <a:path w="611" h="496">
                  <a:moveTo>
                    <a:pt x="52" y="207"/>
                  </a:moveTo>
                  <a:cubicBezTo>
                    <a:pt x="0" y="0"/>
                    <a:pt x="610" y="178"/>
                    <a:pt x="524" y="334"/>
                  </a:cubicBezTo>
                  <a:cubicBezTo>
                    <a:pt x="432" y="495"/>
                    <a:pt x="98" y="391"/>
                    <a:pt x="52" y="207"/>
                  </a:cubicBezTo>
                  <a:lnTo>
                    <a:pt x="52" y="207"/>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0" name="Freeform 29"/>
            <p:cNvSpPr>
              <a:spLocks noChangeArrowheads="1"/>
            </p:cNvSpPr>
            <p:nvPr/>
          </p:nvSpPr>
          <p:spPr bwMode="auto">
            <a:xfrm>
              <a:off x="12905754" y="12217984"/>
              <a:ext cx="1286191" cy="229100"/>
            </a:xfrm>
            <a:custGeom>
              <a:avLst/>
              <a:gdLst>
                <a:gd name="T0" fmla="*/ 1594 w 1906"/>
                <a:gd name="T1" fmla="*/ 46 h 341"/>
                <a:gd name="T2" fmla="*/ 1468 w 1906"/>
                <a:gd name="T3" fmla="*/ 156 h 341"/>
                <a:gd name="T4" fmla="*/ 679 w 1906"/>
                <a:gd name="T5" fmla="*/ 328 h 341"/>
                <a:gd name="T6" fmla="*/ 52 w 1906"/>
                <a:gd name="T7" fmla="*/ 213 h 341"/>
                <a:gd name="T8" fmla="*/ 771 w 1906"/>
                <a:gd name="T9" fmla="*/ 109 h 341"/>
                <a:gd name="T10" fmla="*/ 1594 w 1906"/>
                <a:gd name="T11" fmla="*/ 46 h 341"/>
                <a:gd name="T12" fmla="*/ 1594 w 1906"/>
                <a:gd name="T13" fmla="*/ 46 h 341"/>
              </a:gdLst>
              <a:ahLst/>
              <a:cxnLst>
                <a:cxn ang="0">
                  <a:pos x="T0" y="T1"/>
                </a:cxn>
                <a:cxn ang="0">
                  <a:pos x="T2" y="T3"/>
                </a:cxn>
                <a:cxn ang="0">
                  <a:pos x="T4" y="T5"/>
                </a:cxn>
                <a:cxn ang="0">
                  <a:pos x="T6" y="T7"/>
                </a:cxn>
                <a:cxn ang="0">
                  <a:pos x="T8" y="T9"/>
                </a:cxn>
                <a:cxn ang="0">
                  <a:pos x="T10" y="T11"/>
                </a:cxn>
                <a:cxn ang="0">
                  <a:pos x="T12" y="T13"/>
                </a:cxn>
              </a:cxnLst>
              <a:rect l="0" t="0" r="r" b="b"/>
              <a:pathLst>
                <a:path w="1906" h="341">
                  <a:moveTo>
                    <a:pt x="1594" y="46"/>
                  </a:moveTo>
                  <a:cubicBezTo>
                    <a:pt x="1905" y="86"/>
                    <a:pt x="1675" y="144"/>
                    <a:pt x="1468" y="156"/>
                  </a:cubicBezTo>
                  <a:cubicBezTo>
                    <a:pt x="1260" y="167"/>
                    <a:pt x="990" y="340"/>
                    <a:pt x="679" y="328"/>
                  </a:cubicBezTo>
                  <a:cubicBezTo>
                    <a:pt x="369" y="317"/>
                    <a:pt x="92" y="305"/>
                    <a:pt x="52" y="213"/>
                  </a:cubicBezTo>
                  <a:cubicBezTo>
                    <a:pt x="0" y="115"/>
                    <a:pt x="461" y="0"/>
                    <a:pt x="771" y="109"/>
                  </a:cubicBezTo>
                  <a:cubicBezTo>
                    <a:pt x="1076" y="225"/>
                    <a:pt x="1283" y="0"/>
                    <a:pt x="1594" y="46"/>
                  </a:cubicBezTo>
                  <a:lnTo>
                    <a:pt x="1594" y="46"/>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1" name="Freeform 30"/>
            <p:cNvSpPr>
              <a:spLocks noChangeArrowheads="1"/>
            </p:cNvSpPr>
            <p:nvPr/>
          </p:nvSpPr>
          <p:spPr bwMode="auto">
            <a:xfrm>
              <a:off x="15091088" y="10774960"/>
              <a:ext cx="809823" cy="324309"/>
            </a:xfrm>
            <a:custGeom>
              <a:avLst/>
              <a:gdLst>
                <a:gd name="T0" fmla="*/ 806 w 1198"/>
                <a:gd name="T1" fmla="*/ 92 h 479"/>
                <a:gd name="T2" fmla="*/ 1071 w 1198"/>
                <a:gd name="T3" fmla="*/ 478 h 479"/>
                <a:gd name="T4" fmla="*/ 582 w 1198"/>
                <a:gd name="T5" fmla="*/ 305 h 479"/>
                <a:gd name="T6" fmla="*/ 52 w 1198"/>
                <a:gd name="T7" fmla="*/ 231 h 479"/>
                <a:gd name="T8" fmla="*/ 806 w 1198"/>
                <a:gd name="T9" fmla="*/ 92 h 479"/>
                <a:gd name="T10" fmla="*/ 806 w 1198"/>
                <a:gd name="T11" fmla="*/ 92 h 479"/>
              </a:gdLst>
              <a:ahLst/>
              <a:cxnLst>
                <a:cxn ang="0">
                  <a:pos x="T0" y="T1"/>
                </a:cxn>
                <a:cxn ang="0">
                  <a:pos x="T2" y="T3"/>
                </a:cxn>
                <a:cxn ang="0">
                  <a:pos x="T4" y="T5"/>
                </a:cxn>
                <a:cxn ang="0">
                  <a:pos x="T6" y="T7"/>
                </a:cxn>
                <a:cxn ang="0">
                  <a:pos x="T8" y="T9"/>
                </a:cxn>
                <a:cxn ang="0">
                  <a:pos x="T10" y="T11"/>
                </a:cxn>
              </a:cxnLst>
              <a:rect l="0" t="0" r="r" b="b"/>
              <a:pathLst>
                <a:path w="1198" h="479">
                  <a:moveTo>
                    <a:pt x="806" y="92"/>
                  </a:moveTo>
                  <a:cubicBezTo>
                    <a:pt x="1105" y="184"/>
                    <a:pt x="1197" y="478"/>
                    <a:pt x="1071" y="478"/>
                  </a:cubicBezTo>
                  <a:cubicBezTo>
                    <a:pt x="944" y="478"/>
                    <a:pt x="818" y="305"/>
                    <a:pt x="582" y="305"/>
                  </a:cubicBezTo>
                  <a:cubicBezTo>
                    <a:pt x="340" y="305"/>
                    <a:pt x="98" y="363"/>
                    <a:pt x="52" y="231"/>
                  </a:cubicBezTo>
                  <a:cubicBezTo>
                    <a:pt x="0" y="75"/>
                    <a:pt x="513" y="0"/>
                    <a:pt x="806" y="92"/>
                  </a:cubicBezTo>
                  <a:lnTo>
                    <a:pt x="806" y="92"/>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2" name="Freeform 32"/>
            <p:cNvSpPr>
              <a:spLocks noChangeArrowheads="1"/>
            </p:cNvSpPr>
            <p:nvPr/>
          </p:nvSpPr>
          <p:spPr bwMode="auto">
            <a:xfrm>
              <a:off x="15877092" y="10102539"/>
              <a:ext cx="2667654" cy="2338596"/>
            </a:xfrm>
            <a:custGeom>
              <a:avLst/>
              <a:gdLst>
                <a:gd name="T0" fmla="*/ 2618 w 3949"/>
                <a:gd name="T1" fmla="*/ 558 h 3465"/>
                <a:gd name="T2" fmla="*/ 3948 w 3949"/>
                <a:gd name="T3" fmla="*/ 1024 h 3465"/>
                <a:gd name="T4" fmla="*/ 3948 w 3949"/>
                <a:gd name="T5" fmla="*/ 3464 h 3465"/>
                <a:gd name="T6" fmla="*/ 3533 w 3949"/>
                <a:gd name="T7" fmla="*/ 3148 h 3465"/>
                <a:gd name="T8" fmla="*/ 2641 w 3949"/>
                <a:gd name="T9" fmla="*/ 3194 h 3465"/>
                <a:gd name="T10" fmla="*/ 3010 w 3949"/>
                <a:gd name="T11" fmla="*/ 2883 h 3465"/>
                <a:gd name="T12" fmla="*/ 3021 w 3949"/>
                <a:gd name="T13" fmla="*/ 2538 h 3465"/>
                <a:gd name="T14" fmla="*/ 2803 w 3949"/>
                <a:gd name="T15" fmla="*/ 2095 h 3465"/>
                <a:gd name="T16" fmla="*/ 1715 w 3949"/>
                <a:gd name="T17" fmla="*/ 1715 h 3465"/>
                <a:gd name="T18" fmla="*/ 1375 w 3949"/>
                <a:gd name="T19" fmla="*/ 1531 h 3465"/>
                <a:gd name="T20" fmla="*/ 973 w 3949"/>
                <a:gd name="T21" fmla="*/ 1416 h 3465"/>
                <a:gd name="T22" fmla="*/ 708 w 3949"/>
                <a:gd name="T23" fmla="*/ 1416 h 3465"/>
                <a:gd name="T24" fmla="*/ 472 w 3949"/>
                <a:gd name="T25" fmla="*/ 1076 h 3465"/>
                <a:gd name="T26" fmla="*/ 696 w 3949"/>
                <a:gd name="T27" fmla="*/ 1018 h 3465"/>
                <a:gd name="T28" fmla="*/ 1030 w 3949"/>
                <a:gd name="T29" fmla="*/ 961 h 3465"/>
                <a:gd name="T30" fmla="*/ 1065 w 3949"/>
                <a:gd name="T31" fmla="*/ 846 h 3465"/>
                <a:gd name="T32" fmla="*/ 449 w 3949"/>
                <a:gd name="T33" fmla="*/ 811 h 3465"/>
                <a:gd name="T34" fmla="*/ 230 w 3949"/>
                <a:gd name="T35" fmla="*/ 547 h 3465"/>
                <a:gd name="T36" fmla="*/ 23 w 3949"/>
                <a:gd name="T37" fmla="*/ 443 h 3465"/>
                <a:gd name="T38" fmla="*/ 357 w 3949"/>
                <a:gd name="T39" fmla="*/ 196 h 3465"/>
                <a:gd name="T40" fmla="*/ 1237 w 3949"/>
                <a:gd name="T41" fmla="*/ 311 h 3465"/>
                <a:gd name="T42" fmla="*/ 1646 w 3949"/>
                <a:gd name="T43" fmla="*/ 1266 h 3465"/>
                <a:gd name="T44" fmla="*/ 2279 w 3949"/>
                <a:gd name="T45" fmla="*/ 869 h 3465"/>
                <a:gd name="T46" fmla="*/ 2618 w 3949"/>
                <a:gd name="T47" fmla="*/ 558 h 3465"/>
                <a:gd name="T48" fmla="*/ 2618 w 3949"/>
                <a:gd name="T49" fmla="*/ 558 h 3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9" h="3465">
                  <a:moveTo>
                    <a:pt x="2618" y="558"/>
                  </a:moveTo>
                  <a:cubicBezTo>
                    <a:pt x="2762" y="552"/>
                    <a:pt x="3453" y="857"/>
                    <a:pt x="3948" y="1024"/>
                  </a:cubicBezTo>
                  <a:cubicBezTo>
                    <a:pt x="3948" y="1024"/>
                    <a:pt x="3948" y="1024"/>
                    <a:pt x="3948" y="3464"/>
                  </a:cubicBezTo>
                  <a:cubicBezTo>
                    <a:pt x="3746" y="3332"/>
                    <a:pt x="3643" y="3148"/>
                    <a:pt x="3533" y="3148"/>
                  </a:cubicBezTo>
                  <a:cubicBezTo>
                    <a:pt x="3378" y="3148"/>
                    <a:pt x="2699" y="3292"/>
                    <a:pt x="2641" y="3194"/>
                  </a:cubicBezTo>
                  <a:cubicBezTo>
                    <a:pt x="2584" y="3090"/>
                    <a:pt x="2803" y="2883"/>
                    <a:pt x="3010" y="2883"/>
                  </a:cubicBezTo>
                  <a:cubicBezTo>
                    <a:pt x="3217" y="2883"/>
                    <a:pt x="3171" y="2699"/>
                    <a:pt x="3021" y="2538"/>
                  </a:cubicBezTo>
                  <a:cubicBezTo>
                    <a:pt x="2872" y="2376"/>
                    <a:pt x="3033" y="2261"/>
                    <a:pt x="2803" y="2095"/>
                  </a:cubicBezTo>
                  <a:cubicBezTo>
                    <a:pt x="2572" y="1922"/>
                    <a:pt x="1980" y="1726"/>
                    <a:pt x="1715" y="1715"/>
                  </a:cubicBezTo>
                  <a:cubicBezTo>
                    <a:pt x="1456" y="1703"/>
                    <a:pt x="1634" y="1600"/>
                    <a:pt x="1375" y="1531"/>
                  </a:cubicBezTo>
                  <a:cubicBezTo>
                    <a:pt x="1111" y="1462"/>
                    <a:pt x="973" y="1266"/>
                    <a:pt x="973" y="1416"/>
                  </a:cubicBezTo>
                  <a:cubicBezTo>
                    <a:pt x="973" y="1565"/>
                    <a:pt x="708" y="1600"/>
                    <a:pt x="708" y="1416"/>
                  </a:cubicBezTo>
                  <a:cubicBezTo>
                    <a:pt x="708" y="1237"/>
                    <a:pt x="564" y="1156"/>
                    <a:pt x="472" y="1076"/>
                  </a:cubicBezTo>
                  <a:cubicBezTo>
                    <a:pt x="380" y="995"/>
                    <a:pt x="564" y="984"/>
                    <a:pt x="696" y="1018"/>
                  </a:cubicBezTo>
                  <a:cubicBezTo>
                    <a:pt x="834" y="1053"/>
                    <a:pt x="834" y="892"/>
                    <a:pt x="1030" y="961"/>
                  </a:cubicBezTo>
                  <a:cubicBezTo>
                    <a:pt x="1226" y="1030"/>
                    <a:pt x="1203" y="834"/>
                    <a:pt x="1065" y="846"/>
                  </a:cubicBezTo>
                  <a:cubicBezTo>
                    <a:pt x="927" y="857"/>
                    <a:pt x="518" y="961"/>
                    <a:pt x="449" y="811"/>
                  </a:cubicBezTo>
                  <a:cubicBezTo>
                    <a:pt x="380" y="662"/>
                    <a:pt x="380" y="547"/>
                    <a:pt x="230" y="547"/>
                  </a:cubicBezTo>
                  <a:cubicBezTo>
                    <a:pt x="80" y="547"/>
                    <a:pt x="0" y="593"/>
                    <a:pt x="23" y="443"/>
                  </a:cubicBezTo>
                  <a:cubicBezTo>
                    <a:pt x="46" y="288"/>
                    <a:pt x="288" y="385"/>
                    <a:pt x="357" y="196"/>
                  </a:cubicBezTo>
                  <a:cubicBezTo>
                    <a:pt x="426" y="0"/>
                    <a:pt x="1111" y="138"/>
                    <a:pt x="1237" y="311"/>
                  </a:cubicBezTo>
                  <a:cubicBezTo>
                    <a:pt x="1364" y="477"/>
                    <a:pt x="1375" y="1358"/>
                    <a:pt x="1646" y="1266"/>
                  </a:cubicBezTo>
                  <a:cubicBezTo>
                    <a:pt x="1922" y="1179"/>
                    <a:pt x="2129" y="869"/>
                    <a:pt x="2279" y="869"/>
                  </a:cubicBezTo>
                  <a:cubicBezTo>
                    <a:pt x="2429" y="869"/>
                    <a:pt x="2452" y="570"/>
                    <a:pt x="2618" y="558"/>
                  </a:cubicBezTo>
                  <a:lnTo>
                    <a:pt x="2618" y="558"/>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3" name="Freeform 33"/>
            <p:cNvSpPr>
              <a:spLocks noChangeArrowheads="1"/>
            </p:cNvSpPr>
            <p:nvPr/>
          </p:nvSpPr>
          <p:spPr bwMode="auto">
            <a:xfrm>
              <a:off x="13864442" y="12435184"/>
              <a:ext cx="521026" cy="368939"/>
            </a:xfrm>
            <a:custGeom>
              <a:avLst/>
              <a:gdLst>
                <a:gd name="T0" fmla="*/ 175 w 772"/>
                <a:gd name="T1" fmla="*/ 544 h 545"/>
                <a:gd name="T2" fmla="*/ 155 w 772"/>
                <a:gd name="T3" fmla="*/ 536 h 545"/>
                <a:gd name="T4" fmla="*/ 339 w 772"/>
                <a:gd name="T5" fmla="*/ 98 h 545"/>
                <a:gd name="T6" fmla="*/ 466 w 772"/>
                <a:gd name="T7" fmla="*/ 167 h 545"/>
                <a:gd name="T8" fmla="*/ 524 w 772"/>
                <a:gd name="T9" fmla="*/ 52 h 545"/>
                <a:gd name="T10" fmla="*/ 650 w 772"/>
                <a:gd name="T11" fmla="*/ 0 h 545"/>
                <a:gd name="T12" fmla="*/ 771 w 772"/>
                <a:gd name="T13" fmla="*/ 133 h 545"/>
                <a:gd name="T14" fmla="*/ 731 w 772"/>
                <a:gd name="T15" fmla="*/ 156 h 545"/>
                <a:gd name="T16" fmla="*/ 690 w 772"/>
                <a:gd name="T17" fmla="*/ 190 h 545"/>
                <a:gd name="T18" fmla="*/ 639 w 772"/>
                <a:gd name="T19" fmla="*/ 254 h 545"/>
                <a:gd name="T20" fmla="*/ 277 w 772"/>
                <a:gd name="T21" fmla="*/ 544 h 545"/>
                <a:gd name="T22" fmla="*/ 175 w 772"/>
                <a:gd name="T23" fmla="*/ 54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2" h="545">
                  <a:moveTo>
                    <a:pt x="175" y="544"/>
                  </a:moveTo>
                  <a:cubicBezTo>
                    <a:pt x="168" y="542"/>
                    <a:pt x="162" y="539"/>
                    <a:pt x="155" y="536"/>
                  </a:cubicBezTo>
                  <a:cubicBezTo>
                    <a:pt x="0" y="449"/>
                    <a:pt x="121" y="185"/>
                    <a:pt x="339" y="98"/>
                  </a:cubicBezTo>
                  <a:cubicBezTo>
                    <a:pt x="380" y="138"/>
                    <a:pt x="432" y="190"/>
                    <a:pt x="466" y="167"/>
                  </a:cubicBezTo>
                  <a:cubicBezTo>
                    <a:pt x="489" y="144"/>
                    <a:pt x="506" y="98"/>
                    <a:pt x="524" y="52"/>
                  </a:cubicBezTo>
                  <a:cubicBezTo>
                    <a:pt x="570" y="46"/>
                    <a:pt x="610" y="23"/>
                    <a:pt x="650" y="0"/>
                  </a:cubicBezTo>
                  <a:cubicBezTo>
                    <a:pt x="690" y="29"/>
                    <a:pt x="737" y="81"/>
                    <a:pt x="771" y="133"/>
                  </a:cubicBezTo>
                  <a:cubicBezTo>
                    <a:pt x="754" y="138"/>
                    <a:pt x="742" y="150"/>
                    <a:pt x="731" y="156"/>
                  </a:cubicBezTo>
                  <a:cubicBezTo>
                    <a:pt x="713" y="167"/>
                    <a:pt x="702" y="179"/>
                    <a:pt x="690" y="190"/>
                  </a:cubicBezTo>
                  <a:cubicBezTo>
                    <a:pt x="679" y="208"/>
                    <a:pt x="662" y="231"/>
                    <a:pt x="639" y="254"/>
                  </a:cubicBezTo>
                  <a:cubicBezTo>
                    <a:pt x="549" y="366"/>
                    <a:pt x="406" y="510"/>
                    <a:pt x="277" y="544"/>
                  </a:cubicBezTo>
                  <a:lnTo>
                    <a:pt x="175" y="544"/>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4" name="Freeform 35"/>
            <p:cNvSpPr>
              <a:spLocks noChangeArrowheads="1"/>
            </p:cNvSpPr>
            <p:nvPr/>
          </p:nvSpPr>
          <p:spPr bwMode="auto">
            <a:xfrm>
              <a:off x="12682457" y="12533369"/>
              <a:ext cx="529959" cy="270754"/>
            </a:xfrm>
            <a:custGeom>
              <a:avLst/>
              <a:gdLst>
                <a:gd name="T0" fmla="*/ 634 w 784"/>
                <a:gd name="T1" fmla="*/ 400 h 401"/>
                <a:gd name="T2" fmla="*/ 420 w 784"/>
                <a:gd name="T3" fmla="*/ 288 h 401"/>
                <a:gd name="T4" fmla="*/ 75 w 784"/>
                <a:gd name="T5" fmla="*/ 115 h 401"/>
                <a:gd name="T6" fmla="*/ 783 w 784"/>
                <a:gd name="T7" fmla="*/ 311 h 401"/>
                <a:gd name="T8" fmla="*/ 737 w 784"/>
                <a:gd name="T9" fmla="*/ 400 h 401"/>
                <a:gd name="T10" fmla="*/ 634 w 784"/>
                <a:gd name="T11" fmla="*/ 400 h 401"/>
              </a:gdLst>
              <a:ahLst/>
              <a:cxnLst>
                <a:cxn ang="0">
                  <a:pos x="T0" y="T1"/>
                </a:cxn>
                <a:cxn ang="0">
                  <a:pos x="T2" y="T3"/>
                </a:cxn>
                <a:cxn ang="0">
                  <a:pos x="T4" y="T5"/>
                </a:cxn>
                <a:cxn ang="0">
                  <a:pos x="T6" y="T7"/>
                </a:cxn>
                <a:cxn ang="0">
                  <a:pos x="T8" y="T9"/>
                </a:cxn>
                <a:cxn ang="0">
                  <a:pos x="T10" y="T11"/>
                </a:cxn>
              </a:cxnLst>
              <a:rect l="0" t="0" r="r" b="b"/>
              <a:pathLst>
                <a:path w="784" h="401">
                  <a:moveTo>
                    <a:pt x="634" y="400"/>
                  </a:moveTo>
                  <a:cubicBezTo>
                    <a:pt x="552" y="379"/>
                    <a:pt x="459" y="323"/>
                    <a:pt x="420" y="288"/>
                  </a:cubicBezTo>
                  <a:cubicBezTo>
                    <a:pt x="340" y="219"/>
                    <a:pt x="144" y="219"/>
                    <a:pt x="75" y="115"/>
                  </a:cubicBezTo>
                  <a:cubicBezTo>
                    <a:pt x="0" y="0"/>
                    <a:pt x="783" y="115"/>
                    <a:pt x="783" y="311"/>
                  </a:cubicBezTo>
                  <a:cubicBezTo>
                    <a:pt x="783" y="360"/>
                    <a:pt x="765" y="388"/>
                    <a:pt x="737" y="400"/>
                  </a:cubicBezTo>
                  <a:lnTo>
                    <a:pt x="634" y="400"/>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5" name="Freeform 36"/>
            <p:cNvSpPr>
              <a:spLocks noChangeArrowheads="1"/>
            </p:cNvSpPr>
            <p:nvPr/>
          </p:nvSpPr>
          <p:spPr bwMode="auto">
            <a:xfrm>
              <a:off x="11932178" y="12164428"/>
              <a:ext cx="848530" cy="392742"/>
            </a:xfrm>
            <a:custGeom>
              <a:avLst/>
              <a:gdLst>
                <a:gd name="T0" fmla="*/ 610 w 1255"/>
                <a:gd name="T1" fmla="*/ 103 h 582"/>
                <a:gd name="T2" fmla="*/ 1185 w 1255"/>
                <a:gd name="T3" fmla="*/ 282 h 582"/>
                <a:gd name="T4" fmla="*/ 633 w 1255"/>
                <a:gd name="T5" fmla="*/ 443 h 582"/>
                <a:gd name="T6" fmla="*/ 74 w 1255"/>
                <a:gd name="T7" fmla="*/ 351 h 582"/>
                <a:gd name="T8" fmla="*/ 259 w 1255"/>
                <a:gd name="T9" fmla="*/ 149 h 582"/>
                <a:gd name="T10" fmla="*/ 610 w 1255"/>
                <a:gd name="T11" fmla="*/ 103 h 582"/>
                <a:gd name="T12" fmla="*/ 610 w 1255"/>
                <a:gd name="T13" fmla="*/ 103 h 582"/>
              </a:gdLst>
              <a:ahLst/>
              <a:cxnLst>
                <a:cxn ang="0">
                  <a:pos x="T0" y="T1"/>
                </a:cxn>
                <a:cxn ang="0">
                  <a:pos x="T2" y="T3"/>
                </a:cxn>
                <a:cxn ang="0">
                  <a:pos x="T4" y="T5"/>
                </a:cxn>
                <a:cxn ang="0">
                  <a:pos x="T6" y="T7"/>
                </a:cxn>
                <a:cxn ang="0">
                  <a:pos x="T8" y="T9"/>
                </a:cxn>
                <a:cxn ang="0">
                  <a:pos x="T10" y="T11"/>
                </a:cxn>
                <a:cxn ang="0">
                  <a:pos x="T12" y="T13"/>
                </a:cxn>
              </a:cxnLst>
              <a:rect l="0" t="0" r="r" b="b"/>
              <a:pathLst>
                <a:path w="1255" h="582">
                  <a:moveTo>
                    <a:pt x="610" y="103"/>
                  </a:moveTo>
                  <a:cubicBezTo>
                    <a:pt x="656" y="0"/>
                    <a:pt x="1254" y="138"/>
                    <a:pt x="1185" y="282"/>
                  </a:cubicBezTo>
                  <a:cubicBezTo>
                    <a:pt x="1116" y="431"/>
                    <a:pt x="920" y="305"/>
                    <a:pt x="633" y="443"/>
                  </a:cubicBezTo>
                  <a:cubicBezTo>
                    <a:pt x="351" y="581"/>
                    <a:pt x="109" y="397"/>
                    <a:pt x="74" y="351"/>
                  </a:cubicBezTo>
                  <a:cubicBezTo>
                    <a:pt x="0" y="253"/>
                    <a:pt x="144" y="69"/>
                    <a:pt x="259" y="149"/>
                  </a:cubicBezTo>
                  <a:cubicBezTo>
                    <a:pt x="374" y="224"/>
                    <a:pt x="564" y="201"/>
                    <a:pt x="610" y="103"/>
                  </a:cubicBezTo>
                  <a:lnTo>
                    <a:pt x="610" y="103"/>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6" name="Freeform 12"/>
            <p:cNvSpPr>
              <a:spLocks noChangeArrowheads="1"/>
            </p:cNvSpPr>
            <p:nvPr/>
          </p:nvSpPr>
          <p:spPr bwMode="auto">
            <a:xfrm>
              <a:off x="10273827" y="8290573"/>
              <a:ext cx="2536653" cy="1529311"/>
            </a:xfrm>
            <a:custGeom>
              <a:avLst/>
              <a:gdLst>
                <a:gd name="T0" fmla="*/ 3757 w 3758"/>
                <a:gd name="T1" fmla="*/ 616 h 2267"/>
                <a:gd name="T2" fmla="*/ 3401 w 3758"/>
                <a:gd name="T3" fmla="*/ 766 h 2267"/>
                <a:gd name="T4" fmla="*/ 3159 w 3758"/>
                <a:gd name="T5" fmla="*/ 996 h 2267"/>
                <a:gd name="T6" fmla="*/ 2980 w 3758"/>
                <a:gd name="T7" fmla="*/ 938 h 2267"/>
                <a:gd name="T8" fmla="*/ 2383 w 3758"/>
                <a:gd name="T9" fmla="*/ 1186 h 2267"/>
                <a:gd name="T10" fmla="*/ 2153 w 3758"/>
                <a:gd name="T11" fmla="*/ 1531 h 2267"/>
                <a:gd name="T12" fmla="*/ 2037 w 3758"/>
                <a:gd name="T13" fmla="*/ 1899 h 2267"/>
                <a:gd name="T14" fmla="*/ 1698 w 3758"/>
                <a:gd name="T15" fmla="*/ 2124 h 2267"/>
                <a:gd name="T16" fmla="*/ 1330 w 3758"/>
                <a:gd name="T17" fmla="*/ 2055 h 2267"/>
                <a:gd name="T18" fmla="*/ 944 w 3758"/>
                <a:gd name="T19" fmla="*/ 2216 h 2267"/>
                <a:gd name="T20" fmla="*/ 438 w 3758"/>
                <a:gd name="T21" fmla="*/ 2262 h 2267"/>
                <a:gd name="T22" fmla="*/ 432 w 3758"/>
                <a:gd name="T23" fmla="*/ 2266 h 2267"/>
                <a:gd name="T24" fmla="*/ 361 w 3758"/>
                <a:gd name="T25" fmla="*/ 2266 h 2267"/>
                <a:gd name="T26" fmla="*/ 115 w 3758"/>
                <a:gd name="T27" fmla="*/ 2101 h 2267"/>
                <a:gd name="T28" fmla="*/ 0 w 3758"/>
                <a:gd name="T29" fmla="*/ 1853 h 2267"/>
                <a:gd name="T30" fmla="*/ 576 w 3758"/>
                <a:gd name="T31" fmla="*/ 1997 h 2267"/>
                <a:gd name="T32" fmla="*/ 829 w 3758"/>
                <a:gd name="T33" fmla="*/ 1508 h 2267"/>
                <a:gd name="T34" fmla="*/ 1387 w 3758"/>
                <a:gd name="T35" fmla="*/ 1335 h 2267"/>
                <a:gd name="T36" fmla="*/ 1732 w 3758"/>
                <a:gd name="T37" fmla="*/ 800 h 2267"/>
                <a:gd name="T38" fmla="*/ 1738 w 3758"/>
                <a:gd name="T39" fmla="*/ 800 h 2267"/>
                <a:gd name="T40" fmla="*/ 1951 w 3758"/>
                <a:gd name="T41" fmla="*/ 1071 h 2267"/>
                <a:gd name="T42" fmla="*/ 2199 w 3758"/>
                <a:gd name="T43" fmla="*/ 984 h 2267"/>
                <a:gd name="T44" fmla="*/ 2199 w 3758"/>
                <a:gd name="T45" fmla="*/ 754 h 2267"/>
                <a:gd name="T46" fmla="*/ 2279 w 3758"/>
                <a:gd name="T47" fmla="*/ 651 h 2267"/>
                <a:gd name="T48" fmla="*/ 2485 w 3758"/>
                <a:gd name="T49" fmla="*/ 386 h 2267"/>
                <a:gd name="T50" fmla="*/ 2796 w 3758"/>
                <a:gd name="T51" fmla="*/ 0 h 2267"/>
                <a:gd name="T52" fmla="*/ 3147 w 3758"/>
                <a:gd name="T53" fmla="*/ 294 h 2267"/>
                <a:gd name="T54" fmla="*/ 3493 w 3758"/>
                <a:gd name="T55" fmla="*/ 386 h 2267"/>
                <a:gd name="T56" fmla="*/ 3757 w 3758"/>
                <a:gd name="T57" fmla="*/ 537 h 2267"/>
                <a:gd name="T58" fmla="*/ 3757 w 3758"/>
                <a:gd name="T59" fmla="*/ 616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58" h="2267">
                  <a:moveTo>
                    <a:pt x="3757" y="616"/>
                  </a:moveTo>
                  <a:cubicBezTo>
                    <a:pt x="3711" y="754"/>
                    <a:pt x="3297" y="674"/>
                    <a:pt x="3401" y="766"/>
                  </a:cubicBezTo>
                  <a:cubicBezTo>
                    <a:pt x="3493" y="846"/>
                    <a:pt x="3297" y="933"/>
                    <a:pt x="3159" y="996"/>
                  </a:cubicBezTo>
                  <a:cubicBezTo>
                    <a:pt x="3084" y="961"/>
                    <a:pt x="3021" y="938"/>
                    <a:pt x="2980" y="938"/>
                  </a:cubicBezTo>
                  <a:cubicBezTo>
                    <a:pt x="2796" y="938"/>
                    <a:pt x="2360" y="892"/>
                    <a:pt x="2383" y="1186"/>
                  </a:cubicBezTo>
                  <a:cubicBezTo>
                    <a:pt x="2406" y="1485"/>
                    <a:pt x="2130" y="1370"/>
                    <a:pt x="2153" y="1531"/>
                  </a:cubicBezTo>
                  <a:cubicBezTo>
                    <a:pt x="2176" y="1692"/>
                    <a:pt x="2015" y="1692"/>
                    <a:pt x="2037" y="1899"/>
                  </a:cubicBezTo>
                  <a:cubicBezTo>
                    <a:pt x="2061" y="2101"/>
                    <a:pt x="1928" y="2009"/>
                    <a:pt x="1698" y="2124"/>
                  </a:cubicBezTo>
                  <a:cubicBezTo>
                    <a:pt x="1468" y="2239"/>
                    <a:pt x="1560" y="2055"/>
                    <a:pt x="1330" y="2055"/>
                  </a:cubicBezTo>
                  <a:cubicBezTo>
                    <a:pt x="1100" y="2055"/>
                    <a:pt x="1077" y="2170"/>
                    <a:pt x="944" y="2216"/>
                  </a:cubicBezTo>
                  <a:cubicBezTo>
                    <a:pt x="806" y="2262"/>
                    <a:pt x="530" y="2193"/>
                    <a:pt x="438" y="2262"/>
                  </a:cubicBezTo>
                  <a:cubicBezTo>
                    <a:pt x="436" y="2264"/>
                    <a:pt x="434" y="2265"/>
                    <a:pt x="432" y="2266"/>
                  </a:cubicBezTo>
                  <a:lnTo>
                    <a:pt x="361" y="2266"/>
                  </a:lnTo>
                  <a:cubicBezTo>
                    <a:pt x="279" y="2231"/>
                    <a:pt x="184" y="2101"/>
                    <a:pt x="115" y="2101"/>
                  </a:cubicBezTo>
                  <a:cubicBezTo>
                    <a:pt x="69" y="2101"/>
                    <a:pt x="29" y="1980"/>
                    <a:pt x="0" y="1853"/>
                  </a:cubicBezTo>
                  <a:cubicBezTo>
                    <a:pt x="173" y="1888"/>
                    <a:pt x="512" y="2135"/>
                    <a:pt x="576" y="1997"/>
                  </a:cubicBezTo>
                  <a:cubicBezTo>
                    <a:pt x="645" y="1853"/>
                    <a:pt x="518" y="1531"/>
                    <a:pt x="829" y="1508"/>
                  </a:cubicBezTo>
                  <a:cubicBezTo>
                    <a:pt x="1134" y="1485"/>
                    <a:pt x="1341" y="1554"/>
                    <a:pt x="1387" y="1335"/>
                  </a:cubicBezTo>
                  <a:cubicBezTo>
                    <a:pt x="1433" y="1117"/>
                    <a:pt x="1640" y="800"/>
                    <a:pt x="1732" y="800"/>
                  </a:cubicBezTo>
                  <a:lnTo>
                    <a:pt x="1738" y="800"/>
                  </a:lnTo>
                  <a:cubicBezTo>
                    <a:pt x="1825" y="956"/>
                    <a:pt x="1900" y="1071"/>
                    <a:pt x="1951" y="1071"/>
                  </a:cubicBezTo>
                  <a:cubicBezTo>
                    <a:pt x="2084" y="1071"/>
                    <a:pt x="2107" y="961"/>
                    <a:pt x="2199" y="984"/>
                  </a:cubicBezTo>
                  <a:cubicBezTo>
                    <a:pt x="2251" y="996"/>
                    <a:pt x="2233" y="892"/>
                    <a:pt x="2199" y="754"/>
                  </a:cubicBezTo>
                  <a:cubicBezTo>
                    <a:pt x="2251" y="743"/>
                    <a:pt x="2291" y="714"/>
                    <a:pt x="2279" y="651"/>
                  </a:cubicBezTo>
                  <a:cubicBezTo>
                    <a:pt x="2256" y="490"/>
                    <a:pt x="2474" y="501"/>
                    <a:pt x="2485" y="386"/>
                  </a:cubicBezTo>
                  <a:cubicBezTo>
                    <a:pt x="2497" y="271"/>
                    <a:pt x="2658" y="0"/>
                    <a:pt x="2796" y="0"/>
                  </a:cubicBezTo>
                  <a:cubicBezTo>
                    <a:pt x="2934" y="0"/>
                    <a:pt x="3147" y="190"/>
                    <a:pt x="3147" y="294"/>
                  </a:cubicBezTo>
                  <a:cubicBezTo>
                    <a:pt x="3147" y="397"/>
                    <a:pt x="3389" y="409"/>
                    <a:pt x="3493" y="386"/>
                  </a:cubicBezTo>
                  <a:cubicBezTo>
                    <a:pt x="3576" y="368"/>
                    <a:pt x="3725" y="438"/>
                    <a:pt x="3757" y="537"/>
                  </a:cubicBezTo>
                  <a:lnTo>
                    <a:pt x="3757" y="616"/>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7" name="Freeform 34"/>
            <p:cNvSpPr>
              <a:spLocks noChangeArrowheads="1"/>
            </p:cNvSpPr>
            <p:nvPr/>
          </p:nvSpPr>
          <p:spPr bwMode="auto">
            <a:xfrm>
              <a:off x="9979075" y="8891586"/>
              <a:ext cx="2777815" cy="2290992"/>
            </a:xfrm>
            <a:custGeom>
              <a:avLst/>
              <a:gdLst>
                <a:gd name="T0" fmla="*/ 3222 w 4115"/>
                <a:gd name="T1" fmla="*/ 2308 h 3397"/>
                <a:gd name="T2" fmla="*/ 2922 w 4115"/>
                <a:gd name="T3" fmla="*/ 3166 h 3397"/>
                <a:gd name="T4" fmla="*/ 2365 w 4115"/>
                <a:gd name="T5" fmla="*/ 3258 h 3397"/>
                <a:gd name="T6" fmla="*/ 1870 w 4115"/>
                <a:gd name="T7" fmla="*/ 3033 h 3397"/>
                <a:gd name="T8" fmla="*/ 1358 w 4115"/>
                <a:gd name="T9" fmla="*/ 3085 h 3397"/>
                <a:gd name="T10" fmla="*/ 1047 w 4115"/>
                <a:gd name="T11" fmla="*/ 2941 h 3397"/>
                <a:gd name="T12" fmla="*/ 679 w 4115"/>
                <a:gd name="T13" fmla="*/ 2423 h 3397"/>
                <a:gd name="T14" fmla="*/ 351 w 4115"/>
                <a:gd name="T15" fmla="*/ 2038 h 3397"/>
                <a:gd name="T16" fmla="*/ 144 w 4115"/>
                <a:gd name="T17" fmla="*/ 1497 h 3397"/>
                <a:gd name="T18" fmla="*/ 397 w 4115"/>
                <a:gd name="T19" fmla="*/ 961 h 3397"/>
                <a:gd name="T20" fmla="*/ 437 w 4115"/>
                <a:gd name="T21" fmla="*/ 961 h 3397"/>
                <a:gd name="T22" fmla="*/ 552 w 4115"/>
                <a:gd name="T23" fmla="*/ 1209 h 3397"/>
                <a:gd name="T24" fmla="*/ 875 w 4115"/>
                <a:gd name="T25" fmla="*/ 1370 h 3397"/>
                <a:gd name="T26" fmla="*/ 1381 w 4115"/>
                <a:gd name="T27" fmla="*/ 1324 h 3397"/>
                <a:gd name="T28" fmla="*/ 1767 w 4115"/>
                <a:gd name="T29" fmla="*/ 1163 h 3397"/>
                <a:gd name="T30" fmla="*/ 2135 w 4115"/>
                <a:gd name="T31" fmla="*/ 1232 h 3397"/>
                <a:gd name="T32" fmla="*/ 2474 w 4115"/>
                <a:gd name="T33" fmla="*/ 1007 h 3397"/>
                <a:gd name="T34" fmla="*/ 2590 w 4115"/>
                <a:gd name="T35" fmla="*/ 639 h 3397"/>
                <a:gd name="T36" fmla="*/ 2820 w 4115"/>
                <a:gd name="T37" fmla="*/ 294 h 3397"/>
                <a:gd name="T38" fmla="*/ 3417 w 4115"/>
                <a:gd name="T39" fmla="*/ 46 h 3397"/>
                <a:gd name="T40" fmla="*/ 3596 w 4115"/>
                <a:gd name="T41" fmla="*/ 104 h 3397"/>
                <a:gd name="T42" fmla="*/ 3538 w 4115"/>
                <a:gd name="T43" fmla="*/ 133 h 3397"/>
                <a:gd name="T44" fmla="*/ 3515 w 4115"/>
                <a:gd name="T45" fmla="*/ 420 h 3397"/>
                <a:gd name="T46" fmla="*/ 3642 w 4115"/>
                <a:gd name="T47" fmla="*/ 766 h 3397"/>
                <a:gd name="T48" fmla="*/ 3768 w 4115"/>
                <a:gd name="T49" fmla="*/ 1076 h 3397"/>
                <a:gd name="T50" fmla="*/ 4033 w 4115"/>
                <a:gd name="T51" fmla="*/ 1381 h 3397"/>
                <a:gd name="T52" fmla="*/ 3446 w 4115"/>
                <a:gd name="T53" fmla="*/ 1715 h 3397"/>
                <a:gd name="T54" fmla="*/ 3222 w 4115"/>
                <a:gd name="T55" fmla="*/ 2308 h 3397"/>
                <a:gd name="T56" fmla="*/ 3222 w 4115"/>
                <a:gd name="T57" fmla="*/ 2308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15" h="3397">
                  <a:moveTo>
                    <a:pt x="3222" y="2308"/>
                  </a:moveTo>
                  <a:cubicBezTo>
                    <a:pt x="3015" y="2435"/>
                    <a:pt x="3141" y="3085"/>
                    <a:pt x="2922" y="3166"/>
                  </a:cubicBezTo>
                  <a:cubicBezTo>
                    <a:pt x="2705" y="3246"/>
                    <a:pt x="2388" y="3396"/>
                    <a:pt x="2365" y="3258"/>
                  </a:cubicBezTo>
                  <a:cubicBezTo>
                    <a:pt x="2342" y="3119"/>
                    <a:pt x="1985" y="3056"/>
                    <a:pt x="1870" y="3033"/>
                  </a:cubicBezTo>
                  <a:cubicBezTo>
                    <a:pt x="1755" y="3010"/>
                    <a:pt x="1404" y="3189"/>
                    <a:pt x="1358" y="3085"/>
                  </a:cubicBezTo>
                  <a:cubicBezTo>
                    <a:pt x="1312" y="2987"/>
                    <a:pt x="1197" y="2837"/>
                    <a:pt x="1047" y="2941"/>
                  </a:cubicBezTo>
                  <a:cubicBezTo>
                    <a:pt x="898" y="3039"/>
                    <a:pt x="679" y="2665"/>
                    <a:pt x="679" y="2423"/>
                  </a:cubicBezTo>
                  <a:cubicBezTo>
                    <a:pt x="679" y="2181"/>
                    <a:pt x="432" y="2158"/>
                    <a:pt x="351" y="2038"/>
                  </a:cubicBezTo>
                  <a:cubicBezTo>
                    <a:pt x="270" y="1911"/>
                    <a:pt x="316" y="1658"/>
                    <a:pt x="144" y="1497"/>
                  </a:cubicBezTo>
                  <a:cubicBezTo>
                    <a:pt x="0" y="1364"/>
                    <a:pt x="247" y="973"/>
                    <a:pt x="397" y="961"/>
                  </a:cubicBezTo>
                  <a:cubicBezTo>
                    <a:pt x="409" y="956"/>
                    <a:pt x="420" y="961"/>
                    <a:pt x="437" y="961"/>
                  </a:cubicBezTo>
                  <a:cubicBezTo>
                    <a:pt x="466" y="1088"/>
                    <a:pt x="506" y="1209"/>
                    <a:pt x="552" y="1209"/>
                  </a:cubicBezTo>
                  <a:cubicBezTo>
                    <a:pt x="644" y="1209"/>
                    <a:pt x="783" y="1439"/>
                    <a:pt x="875" y="1370"/>
                  </a:cubicBezTo>
                  <a:cubicBezTo>
                    <a:pt x="967" y="1301"/>
                    <a:pt x="1243" y="1370"/>
                    <a:pt x="1381" y="1324"/>
                  </a:cubicBezTo>
                  <a:cubicBezTo>
                    <a:pt x="1514" y="1278"/>
                    <a:pt x="1537" y="1163"/>
                    <a:pt x="1767" y="1163"/>
                  </a:cubicBezTo>
                  <a:cubicBezTo>
                    <a:pt x="1997" y="1163"/>
                    <a:pt x="1905" y="1347"/>
                    <a:pt x="2135" y="1232"/>
                  </a:cubicBezTo>
                  <a:cubicBezTo>
                    <a:pt x="2365" y="1117"/>
                    <a:pt x="2498" y="1209"/>
                    <a:pt x="2474" y="1007"/>
                  </a:cubicBezTo>
                  <a:cubicBezTo>
                    <a:pt x="2452" y="800"/>
                    <a:pt x="2613" y="800"/>
                    <a:pt x="2590" y="639"/>
                  </a:cubicBezTo>
                  <a:cubicBezTo>
                    <a:pt x="2567" y="478"/>
                    <a:pt x="2843" y="593"/>
                    <a:pt x="2820" y="294"/>
                  </a:cubicBezTo>
                  <a:cubicBezTo>
                    <a:pt x="2797" y="0"/>
                    <a:pt x="3233" y="46"/>
                    <a:pt x="3417" y="46"/>
                  </a:cubicBezTo>
                  <a:cubicBezTo>
                    <a:pt x="3458" y="46"/>
                    <a:pt x="3521" y="69"/>
                    <a:pt x="3596" y="104"/>
                  </a:cubicBezTo>
                  <a:cubicBezTo>
                    <a:pt x="3579" y="115"/>
                    <a:pt x="3556" y="127"/>
                    <a:pt x="3538" y="133"/>
                  </a:cubicBezTo>
                  <a:cubicBezTo>
                    <a:pt x="3417" y="202"/>
                    <a:pt x="3665" y="409"/>
                    <a:pt x="3515" y="420"/>
                  </a:cubicBezTo>
                  <a:cubicBezTo>
                    <a:pt x="3371" y="432"/>
                    <a:pt x="3538" y="674"/>
                    <a:pt x="3642" y="766"/>
                  </a:cubicBezTo>
                  <a:cubicBezTo>
                    <a:pt x="3745" y="858"/>
                    <a:pt x="3619" y="1007"/>
                    <a:pt x="3768" y="1076"/>
                  </a:cubicBezTo>
                  <a:cubicBezTo>
                    <a:pt x="3918" y="1140"/>
                    <a:pt x="4114" y="1289"/>
                    <a:pt x="4033" y="1381"/>
                  </a:cubicBezTo>
                  <a:cubicBezTo>
                    <a:pt x="3953" y="1474"/>
                    <a:pt x="3429" y="1485"/>
                    <a:pt x="3446" y="1715"/>
                  </a:cubicBezTo>
                  <a:cubicBezTo>
                    <a:pt x="3469" y="1946"/>
                    <a:pt x="3429" y="2181"/>
                    <a:pt x="3222" y="2308"/>
                  </a:cubicBezTo>
                  <a:lnTo>
                    <a:pt x="3222" y="2308"/>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8" name="Freeform 31"/>
            <p:cNvSpPr>
              <a:spLocks noChangeArrowheads="1"/>
            </p:cNvSpPr>
            <p:nvPr/>
          </p:nvSpPr>
          <p:spPr bwMode="auto">
            <a:xfrm>
              <a:off x="9196047" y="11548539"/>
              <a:ext cx="2786746" cy="892595"/>
            </a:xfrm>
            <a:custGeom>
              <a:avLst/>
              <a:gdLst>
                <a:gd name="T0" fmla="*/ 3511 w 4126"/>
                <a:gd name="T1" fmla="*/ 915 h 1324"/>
                <a:gd name="T2" fmla="*/ 3896 w 4126"/>
                <a:gd name="T3" fmla="*/ 1151 h 1324"/>
                <a:gd name="T4" fmla="*/ 3442 w 4126"/>
                <a:gd name="T5" fmla="*/ 1139 h 1324"/>
                <a:gd name="T6" fmla="*/ 2924 w 4126"/>
                <a:gd name="T7" fmla="*/ 1116 h 1324"/>
                <a:gd name="T8" fmla="*/ 1963 w 4126"/>
                <a:gd name="T9" fmla="*/ 961 h 1324"/>
                <a:gd name="T10" fmla="*/ 1232 w 4126"/>
                <a:gd name="T11" fmla="*/ 777 h 1324"/>
                <a:gd name="T12" fmla="*/ 547 w 4126"/>
                <a:gd name="T13" fmla="*/ 719 h 1324"/>
                <a:gd name="T14" fmla="*/ 340 w 4126"/>
                <a:gd name="T15" fmla="*/ 500 h 1324"/>
                <a:gd name="T16" fmla="*/ 52 w 4126"/>
                <a:gd name="T17" fmla="*/ 443 h 1324"/>
                <a:gd name="T18" fmla="*/ 236 w 4126"/>
                <a:gd name="T19" fmla="*/ 212 h 1324"/>
                <a:gd name="T20" fmla="*/ 1140 w 4126"/>
                <a:gd name="T21" fmla="*/ 258 h 1324"/>
                <a:gd name="T22" fmla="*/ 1963 w 4126"/>
                <a:gd name="T23" fmla="*/ 443 h 1324"/>
                <a:gd name="T24" fmla="*/ 2763 w 4126"/>
                <a:gd name="T25" fmla="*/ 535 h 1324"/>
                <a:gd name="T26" fmla="*/ 3223 w 4126"/>
                <a:gd name="T27" fmla="*/ 546 h 1324"/>
                <a:gd name="T28" fmla="*/ 2832 w 4126"/>
                <a:gd name="T29" fmla="*/ 811 h 1324"/>
                <a:gd name="T30" fmla="*/ 3511 w 4126"/>
                <a:gd name="T31" fmla="*/ 915 h 1324"/>
                <a:gd name="T32" fmla="*/ 3511 w 4126"/>
                <a:gd name="T33" fmla="*/ 915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6" h="1324">
                  <a:moveTo>
                    <a:pt x="3511" y="915"/>
                  </a:moveTo>
                  <a:cubicBezTo>
                    <a:pt x="3522" y="1053"/>
                    <a:pt x="4125" y="984"/>
                    <a:pt x="3896" y="1151"/>
                  </a:cubicBezTo>
                  <a:cubicBezTo>
                    <a:pt x="3666" y="1323"/>
                    <a:pt x="3522" y="1030"/>
                    <a:pt x="3442" y="1139"/>
                  </a:cubicBezTo>
                  <a:cubicBezTo>
                    <a:pt x="3361" y="1254"/>
                    <a:pt x="3131" y="1081"/>
                    <a:pt x="2924" y="1116"/>
                  </a:cubicBezTo>
                  <a:cubicBezTo>
                    <a:pt x="2717" y="1151"/>
                    <a:pt x="2193" y="1139"/>
                    <a:pt x="1963" y="961"/>
                  </a:cubicBezTo>
                  <a:cubicBezTo>
                    <a:pt x="1732" y="777"/>
                    <a:pt x="1278" y="673"/>
                    <a:pt x="1232" y="777"/>
                  </a:cubicBezTo>
                  <a:cubicBezTo>
                    <a:pt x="1186" y="880"/>
                    <a:pt x="691" y="742"/>
                    <a:pt x="547" y="719"/>
                  </a:cubicBezTo>
                  <a:cubicBezTo>
                    <a:pt x="397" y="696"/>
                    <a:pt x="443" y="500"/>
                    <a:pt x="340" y="500"/>
                  </a:cubicBezTo>
                  <a:cubicBezTo>
                    <a:pt x="236" y="500"/>
                    <a:pt x="87" y="581"/>
                    <a:pt x="52" y="443"/>
                  </a:cubicBezTo>
                  <a:cubicBezTo>
                    <a:pt x="0" y="235"/>
                    <a:pt x="110" y="431"/>
                    <a:pt x="236" y="212"/>
                  </a:cubicBezTo>
                  <a:cubicBezTo>
                    <a:pt x="363" y="0"/>
                    <a:pt x="978" y="143"/>
                    <a:pt x="1140" y="258"/>
                  </a:cubicBezTo>
                  <a:cubicBezTo>
                    <a:pt x="1301" y="374"/>
                    <a:pt x="1951" y="604"/>
                    <a:pt x="1963" y="443"/>
                  </a:cubicBezTo>
                  <a:cubicBezTo>
                    <a:pt x="1974" y="282"/>
                    <a:pt x="2400" y="650"/>
                    <a:pt x="2763" y="535"/>
                  </a:cubicBezTo>
                  <a:cubicBezTo>
                    <a:pt x="3131" y="420"/>
                    <a:pt x="3373" y="454"/>
                    <a:pt x="3223" y="546"/>
                  </a:cubicBezTo>
                  <a:cubicBezTo>
                    <a:pt x="3073" y="638"/>
                    <a:pt x="2613" y="719"/>
                    <a:pt x="2832" y="811"/>
                  </a:cubicBezTo>
                  <a:cubicBezTo>
                    <a:pt x="3050" y="903"/>
                    <a:pt x="3499" y="777"/>
                    <a:pt x="3511" y="915"/>
                  </a:cubicBezTo>
                  <a:lnTo>
                    <a:pt x="3511" y="915"/>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sp>
          <p:nvSpPr>
            <p:cNvPr id="49" name="Freeform 11"/>
            <p:cNvSpPr>
              <a:spLocks noChangeArrowheads="1"/>
            </p:cNvSpPr>
            <p:nvPr/>
          </p:nvSpPr>
          <p:spPr bwMode="auto">
            <a:xfrm>
              <a:off x="7766947" y="8320326"/>
              <a:ext cx="1152211" cy="1425176"/>
            </a:xfrm>
            <a:custGeom>
              <a:avLst/>
              <a:gdLst>
                <a:gd name="T0" fmla="*/ 1353 w 1705"/>
                <a:gd name="T1" fmla="*/ 783 h 2113"/>
                <a:gd name="T2" fmla="*/ 1359 w 1705"/>
                <a:gd name="T3" fmla="*/ 1525 h 2113"/>
                <a:gd name="T4" fmla="*/ 1618 w 1705"/>
                <a:gd name="T5" fmla="*/ 2072 h 2113"/>
                <a:gd name="T6" fmla="*/ 869 w 1705"/>
                <a:gd name="T7" fmla="*/ 1698 h 2113"/>
                <a:gd name="T8" fmla="*/ 501 w 1705"/>
                <a:gd name="T9" fmla="*/ 1341 h 2113"/>
                <a:gd name="T10" fmla="*/ 104 w 1705"/>
                <a:gd name="T11" fmla="*/ 599 h 2113"/>
                <a:gd name="T12" fmla="*/ 0 w 1705"/>
                <a:gd name="T13" fmla="*/ 6 h 2113"/>
                <a:gd name="T14" fmla="*/ 225 w 1705"/>
                <a:gd name="T15" fmla="*/ 23 h 2113"/>
                <a:gd name="T16" fmla="*/ 415 w 1705"/>
                <a:gd name="T17" fmla="*/ 248 h 2113"/>
                <a:gd name="T18" fmla="*/ 720 w 1705"/>
                <a:gd name="T19" fmla="*/ 288 h 2113"/>
                <a:gd name="T20" fmla="*/ 835 w 1705"/>
                <a:gd name="T21" fmla="*/ 133 h 2113"/>
                <a:gd name="T22" fmla="*/ 864 w 1705"/>
                <a:gd name="T23" fmla="*/ 184 h 2113"/>
                <a:gd name="T24" fmla="*/ 1054 w 1705"/>
                <a:gd name="T25" fmla="*/ 375 h 2113"/>
                <a:gd name="T26" fmla="*/ 1353 w 1705"/>
                <a:gd name="T27" fmla="*/ 783 h 2113"/>
                <a:gd name="T28" fmla="*/ 1353 w 1705"/>
                <a:gd name="T29" fmla="*/ 783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5" h="2113">
                  <a:moveTo>
                    <a:pt x="1353" y="783"/>
                  </a:moveTo>
                  <a:cubicBezTo>
                    <a:pt x="1347" y="1036"/>
                    <a:pt x="1232" y="1393"/>
                    <a:pt x="1359" y="1525"/>
                  </a:cubicBezTo>
                  <a:cubicBezTo>
                    <a:pt x="1485" y="1658"/>
                    <a:pt x="1704" y="2032"/>
                    <a:pt x="1618" y="2072"/>
                  </a:cubicBezTo>
                  <a:cubicBezTo>
                    <a:pt x="1531" y="2112"/>
                    <a:pt x="1094" y="1859"/>
                    <a:pt x="869" y="1698"/>
                  </a:cubicBezTo>
                  <a:cubicBezTo>
                    <a:pt x="651" y="1537"/>
                    <a:pt x="553" y="1491"/>
                    <a:pt x="501" y="1341"/>
                  </a:cubicBezTo>
                  <a:cubicBezTo>
                    <a:pt x="449" y="1192"/>
                    <a:pt x="110" y="829"/>
                    <a:pt x="104" y="599"/>
                  </a:cubicBezTo>
                  <a:cubicBezTo>
                    <a:pt x="98" y="426"/>
                    <a:pt x="92" y="207"/>
                    <a:pt x="0" y="6"/>
                  </a:cubicBezTo>
                  <a:cubicBezTo>
                    <a:pt x="69" y="0"/>
                    <a:pt x="144" y="6"/>
                    <a:pt x="225" y="23"/>
                  </a:cubicBezTo>
                  <a:cubicBezTo>
                    <a:pt x="374" y="52"/>
                    <a:pt x="415" y="173"/>
                    <a:pt x="415" y="248"/>
                  </a:cubicBezTo>
                  <a:cubicBezTo>
                    <a:pt x="415" y="323"/>
                    <a:pt x="668" y="294"/>
                    <a:pt x="720" y="288"/>
                  </a:cubicBezTo>
                  <a:cubicBezTo>
                    <a:pt x="754" y="282"/>
                    <a:pt x="708" y="173"/>
                    <a:pt x="835" y="133"/>
                  </a:cubicBezTo>
                  <a:cubicBezTo>
                    <a:pt x="852" y="150"/>
                    <a:pt x="864" y="167"/>
                    <a:pt x="864" y="184"/>
                  </a:cubicBezTo>
                  <a:cubicBezTo>
                    <a:pt x="898" y="300"/>
                    <a:pt x="996" y="196"/>
                    <a:pt x="1054" y="375"/>
                  </a:cubicBezTo>
                  <a:cubicBezTo>
                    <a:pt x="1111" y="553"/>
                    <a:pt x="1359" y="524"/>
                    <a:pt x="1353" y="783"/>
                  </a:cubicBezTo>
                  <a:lnTo>
                    <a:pt x="1353" y="783"/>
                  </a:lnTo>
                </a:path>
              </a:pathLst>
            </a:custGeom>
            <a:grpFill/>
            <a:ln w="28575" cap="flat" cmpd="sng">
              <a:solidFill>
                <a:schemeClr val="bg1"/>
              </a:solidFill>
              <a:round/>
              <a:headEnd/>
              <a:tailEnd/>
            </a:ln>
            <a:effectLst/>
          </p:spPr>
          <p:txBody>
            <a:bodyPr wrap="none" lIns="60927" tIns="30463" rIns="60927" bIns="30463" anchor="ctr"/>
            <a:lstStyle/>
            <a:p>
              <a:endParaRPr lang="en-US" sz="900">
                <a:latin typeface="Source Sans Pro Light" charset="0"/>
              </a:endParaRPr>
            </a:p>
          </p:txBody>
        </p:sp>
      </p:grpSp>
      <p:sp>
        <p:nvSpPr>
          <p:cNvPr id="51" name="TextBox 50"/>
          <p:cNvSpPr txBox="1"/>
          <p:nvPr/>
        </p:nvSpPr>
        <p:spPr>
          <a:xfrm>
            <a:off x="1177039" y="1490007"/>
            <a:ext cx="4658327" cy="1938992"/>
          </a:xfrm>
          <a:prstGeom prst="rect">
            <a:avLst/>
          </a:prstGeom>
          <a:noFill/>
        </p:spPr>
        <p:txBody>
          <a:bodyPr wrap="none" lIns="0" tIns="0" rIns="0" bIns="0" rtlCol="0">
            <a:spAutoFit/>
          </a:bodyPr>
          <a:lstStyle/>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SOMETHING</a:t>
            </a:r>
          </a:p>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SOUTH EAST ASIA</a:t>
            </a:r>
          </a:p>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MAP</a:t>
            </a:r>
          </a:p>
        </p:txBody>
      </p:sp>
      <p:cxnSp>
        <p:nvCxnSpPr>
          <p:cNvPr id="52" name="Straight Connector 51"/>
          <p:cNvCxnSpPr/>
          <p:nvPr/>
        </p:nvCxnSpPr>
        <p:spPr>
          <a:xfrm>
            <a:off x="1186634" y="3902168"/>
            <a:ext cx="6828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1186632" y="5129723"/>
            <a:ext cx="1779237" cy="618253"/>
            <a:chOff x="982217" y="3611537"/>
            <a:chExt cx="1779237" cy="618253"/>
          </a:xfrm>
        </p:grpSpPr>
        <p:sp>
          <p:nvSpPr>
            <p:cNvPr id="57" name="TextBox 56"/>
            <p:cNvSpPr txBox="1"/>
            <p:nvPr/>
          </p:nvSpPr>
          <p:spPr>
            <a:xfrm>
              <a:off x="1228983" y="3611537"/>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58" name="TextBox 57"/>
            <p:cNvSpPr txBox="1"/>
            <p:nvPr/>
          </p:nvSpPr>
          <p:spPr>
            <a:xfrm>
              <a:off x="1228983" y="3825913"/>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59" name="TextBox 58"/>
            <p:cNvSpPr txBox="1"/>
            <p:nvPr/>
          </p:nvSpPr>
          <p:spPr>
            <a:xfrm>
              <a:off x="1228983" y="4045124"/>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60" name="Oval 59"/>
            <p:cNvSpPr/>
            <p:nvPr/>
          </p:nvSpPr>
          <p:spPr>
            <a:xfrm>
              <a:off x="982217" y="3646100"/>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982217" y="3860476"/>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82217" y="4079687"/>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flipH="1">
            <a:off x="1186632" y="4054281"/>
            <a:ext cx="3977796" cy="923330"/>
          </a:xfrm>
          <a:prstGeom prst="rect">
            <a:avLst/>
          </a:prstGeom>
          <a:noFill/>
        </p:spPr>
        <p:txBody>
          <a:bodyPr wrap="square" lIns="0" tIns="0" rIns="0" bIns="0" rtlCol="0">
            <a:spAutoFit/>
          </a:bodyPr>
          <a:lstStyle/>
          <a:p>
            <a:pPr algn="just">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exercitation ullamco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2342352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115050" y="1238607"/>
            <a:ext cx="4646022" cy="4662115"/>
            <a:chOff x="949325" y="720725"/>
            <a:chExt cx="6718300" cy="6738938"/>
          </a:xfrm>
          <a:solidFill>
            <a:schemeClr val="bg1">
              <a:lumMod val="75000"/>
            </a:schemeClr>
          </a:solidFill>
        </p:grpSpPr>
        <p:sp>
          <p:nvSpPr>
            <p:cNvPr id="26" name="Freeform 1"/>
            <p:cNvSpPr>
              <a:spLocks noChangeArrowheads="1"/>
            </p:cNvSpPr>
            <p:nvPr/>
          </p:nvSpPr>
          <p:spPr bwMode="auto">
            <a:xfrm>
              <a:off x="3521075" y="720725"/>
              <a:ext cx="341313" cy="681038"/>
            </a:xfrm>
            <a:custGeom>
              <a:avLst/>
              <a:gdLst>
                <a:gd name="T0" fmla="*/ 19 w 948"/>
                <a:gd name="T1" fmla="*/ 204 h 1893"/>
                <a:gd name="T2" fmla="*/ 19 w 948"/>
                <a:gd name="T3" fmla="*/ 204 h 1893"/>
                <a:gd name="T4" fmla="*/ 167 w 948"/>
                <a:gd name="T5" fmla="*/ 55 h 1893"/>
                <a:gd name="T6" fmla="*/ 464 w 948"/>
                <a:gd name="T7" fmla="*/ 37 h 1893"/>
                <a:gd name="T8" fmla="*/ 538 w 948"/>
                <a:gd name="T9" fmla="*/ 167 h 1893"/>
                <a:gd name="T10" fmla="*/ 612 w 948"/>
                <a:gd name="T11" fmla="*/ 93 h 1893"/>
                <a:gd name="T12" fmla="*/ 705 w 948"/>
                <a:gd name="T13" fmla="*/ 111 h 1893"/>
                <a:gd name="T14" fmla="*/ 576 w 948"/>
                <a:gd name="T15" fmla="*/ 334 h 1893"/>
                <a:gd name="T16" fmla="*/ 687 w 948"/>
                <a:gd name="T17" fmla="*/ 500 h 1893"/>
                <a:gd name="T18" fmla="*/ 742 w 948"/>
                <a:gd name="T19" fmla="*/ 630 h 1893"/>
                <a:gd name="T20" fmla="*/ 724 w 948"/>
                <a:gd name="T21" fmla="*/ 779 h 1893"/>
                <a:gd name="T22" fmla="*/ 594 w 948"/>
                <a:gd name="T23" fmla="*/ 835 h 1893"/>
                <a:gd name="T24" fmla="*/ 631 w 948"/>
                <a:gd name="T25" fmla="*/ 965 h 1893"/>
                <a:gd name="T26" fmla="*/ 928 w 948"/>
                <a:gd name="T27" fmla="*/ 1150 h 1893"/>
                <a:gd name="T28" fmla="*/ 909 w 948"/>
                <a:gd name="T29" fmla="*/ 1224 h 1893"/>
                <a:gd name="T30" fmla="*/ 724 w 948"/>
                <a:gd name="T31" fmla="*/ 1484 h 1893"/>
                <a:gd name="T32" fmla="*/ 594 w 948"/>
                <a:gd name="T33" fmla="*/ 1595 h 1893"/>
                <a:gd name="T34" fmla="*/ 594 w 948"/>
                <a:gd name="T35" fmla="*/ 1799 h 1893"/>
                <a:gd name="T36" fmla="*/ 446 w 948"/>
                <a:gd name="T37" fmla="*/ 1892 h 1893"/>
                <a:gd name="T38" fmla="*/ 427 w 948"/>
                <a:gd name="T39" fmla="*/ 1762 h 1893"/>
                <a:gd name="T40" fmla="*/ 334 w 948"/>
                <a:gd name="T41" fmla="*/ 1484 h 1893"/>
                <a:gd name="T42" fmla="*/ 167 w 948"/>
                <a:gd name="T43" fmla="*/ 1261 h 1893"/>
                <a:gd name="T44" fmla="*/ 56 w 948"/>
                <a:gd name="T45" fmla="*/ 1094 h 1893"/>
                <a:gd name="T46" fmla="*/ 0 w 948"/>
                <a:gd name="T47" fmla="*/ 853 h 1893"/>
                <a:gd name="T48" fmla="*/ 75 w 948"/>
                <a:gd name="T49" fmla="*/ 797 h 1893"/>
                <a:gd name="T50" fmla="*/ 149 w 948"/>
                <a:gd name="T51" fmla="*/ 575 h 1893"/>
                <a:gd name="T52" fmla="*/ 75 w 948"/>
                <a:gd name="T53" fmla="*/ 352 h 1893"/>
                <a:gd name="T54" fmla="*/ 19 w 948"/>
                <a:gd name="T55" fmla="*/ 204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8" h="1893">
                  <a:moveTo>
                    <a:pt x="19" y="204"/>
                  </a:moveTo>
                  <a:lnTo>
                    <a:pt x="19" y="204"/>
                  </a:lnTo>
                  <a:cubicBezTo>
                    <a:pt x="19" y="204"/>
                    <a:pt x="111" y="74"/>
                    <a:pt x="167" y="55"/>
                  </a:cubicBezTo>
                  <a:cubicBezTo>
                    <a:pt x="223" y="37"/>
                    <a:pt x="390" y="0"/>
                    <a:pt x="464" y="37"/>
                  </a:cubicBezTo>
                  <a:cubicBezTo>
                    <a:pt x="538" y="55"/>
                    <a:pt x="501" y="185"/>
                    <a:pt x="538" y="167"/>
                  </a:cubicBezTo>
                  <a:cubicBezTo>
                    <a:pt x="594" y="167"/>
                    <a:pt x="576" y="111"/>
                    <a:pt x="612" y="93"/>
                  </a:cubicBezTo>
                  <a:cubicBezTo>
                    <a:pt x="650" y="74"/>
                    <a:pt x="724" y="37"/>
                    <a:pt x="705" y="111"/>
                  </a:cubicBezTo>
                  <a:cubicBezTo>
                    <a:pt x="668" y="185"/>
                    <a:pt x="576" y="278"/>
                    <a:pt x="576" y="334"/>
                  </a:cubicBezTo>
                  <a:cubicBezTo>
                    <a:pt x="576" y="371"/>
                    <a:pt x="594" y="464"/>
                    <a:pt x="687" y="500"/>
                  </a:cubicBezTo>
                  <a:cubicBezTo>
                    <a:pt x="761" y="538"/>
                    <a:pt x="761" y="575"/>
                    <a:pt x="742" y="630"/>
                  </a:cubicBezTo>
                  <a:cubicBezTo>
                    <a:pt x="724" y="705"/>
                    <a:pt x="742" y="760"/>
                    <a:pt x="724" y="779"/>
                  </a:cubicBezTo>
                  <a:cubicBezTo>
                    <a:pt x="705" y="779"/>
                    <a:pt x="594" y="797"/>
                    <a:pt x="594" y="835"/>
                  </a:cubicBezTo>
                  <a:cubicBezTo>
                    <a:pt x="594" y="871"/>
                    <a:pt x="557" y="927"/>
                    <a:pt x="631" y="965"/>
                  </a:cubicBezTo>
                  <a:cubicBezTo>
                    <a:pt x="687" y="1020"/>
                    <a:pt x="909" y="1150"/>
                    <a:pt x="928" y="1150"/>
                  </a:cubicBezTo>
                  <a:cubicBezTo>
                    <a:pt x="947" y="1168"/>
                    <a:pt x="947" y="1206"/>
                    <a:pt x="909" y="1224"/>
                  </a:cubicBezTo>
                  <a:cubicBezTo>
                    <a:pt x="872" y="1242"/>
                    <a:pt x="779" y="1465"/>
                    <a:pt x="724" y="1484"/>
                  </a:cubicBezTo>
                  <a:cubicBezTo>
                    <a:pt x="668" y="1502"/>
                    <a:pt x="594" y="1558"/>
                    <a:pt x="594" y="1595"/>
                  </a:cubicBezTo>
                  <a:cubicBezTo>
                    <a:pt x="594" y="1632"/>
                    <a:pt x="612" y="1762"/>
                    <a:pt x="594" y="1799"/>
                  </a:cubicBezTo>
                  <a:cubicBezTo>
                    <a:pt x="557" y="1818"/>
                    <a:pt x="446" y="1892"/>
                    <a:pt x="446" y="1892"/>
                  </a:cubicBezTo>
                  <a:cubicBezTo>
                    <a:pt x="446" y="1892"/>
                    <a:pt x="446" y="1818"/>
                    <a:pt x="427" y="1762"/>
                  </a:cubicBezTo>
                  <a:cubicBezTo>
                    <a:pt x="427" y="1688"/>
                    <a:pt x="353" y="1539"/>
                    <a:pt x="334" y="1484"/>
                  </a:cubicBezTo>
                  <a:cubicBezTo>
                    <a:pt x="297" y="1428"/>
                    <a:pt x="205" y="1317"/>
                    <a:pt x="167" y="1261"/>
                  </a:cubicBezTo>
                  <a:cubicBezTo>
                    <a:pt x="130" y="1187"/>
                    <a:pt x="75" y="1131"/>
                    <a:pt x="56" y="1094"/>
                  </a:cubicBezTo>
                  <a:cubicBezTo>
                    <a:pt x="19" y="1057"/>
                    <a:pt x="0" y="871"/>
                    <a:pt x="0" y="853"/>
                  </a:cubicBezTo>
                  <a:cubicBezTo>
                    <a:pt x="19" y="816"/>
                    <a:pt x="75" y="797"/>
                    <a:pt x="75" y="797"/>
                  </a:cubicBezTo>
                  <a:cubicBezTo>
                    <a:pt x="75" y="797"/>
                    <a:pt x="149" y="594"/>
                    <a:pt x="149" y="575"/>
                  </a:cubicBezTo>
                  <a:cubicBezTo>
                    <a:pt x="149" y="556"/>
                    <a:pt x="111" y="408"/>
                    <a:pt x="75" y="352"/>
                  </a:cubicBezTo>
                  <a:cubicBezTo>
                    <a:pt x="37" y="297"/>
                    <a:pt x="19" y="204"/>
                    <a:pt x="19" y="204"/>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27" name="Freeform 2"/>
            <p:cNvSpPr>
              <a:spLocks noChangeArrowheads="1"/>
            </p:cNvSpPr>
            <p:nvPr/>
          </p:nvSpPr>
          <p:spPr bwMode="auto">
            <a:xfrm>
              <a:off x="3681413" y="1135063"/>
              <a:ext cx="1341437" cy="1255712"/>
            </a:xfrm>
            <a:custGeom>
              <a:avLst/>
              <a:gdLst>
                <a:gd name="T0" fmla="*/ 3616 w 3728"/>
                <a:gd name="T1" fmla="*/ 352 h 3488"/>
                <a:gd name="T2" fmla="*/ 3616 w 3728"/>
                <a:gd name="T3" fmla="*/ 352 h 3488"/>
                <a:gd name="T4" fmla="*/ 3505 w 3728"/>
                <a:gd name="T5" fmla="*/ 260 h 3488"/>
                <a:gd name="T6" fmla="*/ 3226 w 3728"/>
                <a:gd name="T7" fmla="*/ 260 h 3488"/>
                <a:gd name="T8" fmla="*/ 3134 w 3728"/>
                <a:gd name="T9" fmla="*/ 186 h 3488"/>
                <a:gd name="T10" fmla="*/ 2911 w 3728"/>
                <a:gd name="T11" fmla="*/ 37 h 3488"/>
                <a:gd name="T12" fmla="*/ 2484 w 3728"/>
                <a:gd name="T13" fmla="*/ 130 h 3488"/>
                <a:gd name="T14" fmla="*/ 2466 w 3728"/>
                <a:gd name="T15" fmla="*/ 148 h 3488"/>
                <a:gd name="T16" fmla="*/ 2466 w 3728"/>
                <a:gd name="T17" fmla="*/ 148 h 3488"/>
                <a:gd name="T18" fmla="*/ 2373 w 3728"/>
                <a:gd name="T19" fmla="*/ 389 h 3488"/>
                <a:gd name="T20" fmla="*/ 2243 w 3728"/>
                <a:gd name="T21" fmla="*/ 668 h 3488"/>
                <a:gd name="T22" fmla="*/ 2113 w 3728"/>
                <a:gd name="T23" fmla="*/ 742 h 3488"/>
                <a:gd name="T24" fmla="*/ 1891 w 3728"/>
                <a:gd name="T25" fmla="*/ 593 h 3488"/>
                <a:gd name="T26" fmla="*/ 1484 w 3728"/>
                <a:gd name="T27" fmla="*/ 501 h 3488"/>
                <a:gd name="T28" fmla="*/ 1372 w 3728"/>
                <a:gd name="T29" fmla="*/ 427 h 3488"/>
                <a:gd name="T30" fmla="*/ 1279 w 3728"/>
                <a:gd name="T31" fmla="*/ 186 h 3488"/>
                <a:gd name="T32" fmla="*/ 1020 w 3728"/>
                <a:gd name="T33" fmla="*/ 92 h 3488"/>
                <a:gd name="T34" fmla="*/ 686 w 3728"/>
                <a:gd name="T35" fmla="*/ 74 h 3488"/>
                <a:gd name="T36" fmla="*/ 612 w 3728"/>
                <a:gd name="T37" fmla="*/ 74 h 3488"/>
                <a:gd name="T38" fmla="*/ 482 w 3728"/>
                <a:gd name="T39" fmla="*/ 0 h 3488"/>
                <a:gd name="T40" fmla="*/ 501 w 3728"/>
                <a:gd name="T41" fmla="*/ 37 h 3488"/>
                <a:gd name="T42" fmla="*/ 426 w 3728"/>
                <a:gd name="T43" fmla="*/ 130 h 3488"/>
                <a:gd name="T44" fmla="*/ 333 w 3728"/>
                <a:gd name="T45" fmla="*/ 278 h 3488"/>
                <a:gd name="T46" fmla="*/ 278 w 3728"/>
                <a:gd name="T47" fmla="*/ 334 h 3488"/>
                <a:gd name="T48" fmla="*/ 166 w 3728"/>
                <a:gd name="T49" fmla="*/ 408 h 3488"/>
                <a:gd name="T50" fmla="*/ 148 w 3728"/>
                <a:gd name="T51" fmla="*/ 501 h 3488"/>
                <a:gd name="T52" fmla="*/ 148 w 3728"/>
                <a:gd name="T53" fmla="*/ 649 h 3488"/>
                <a:gd name="T54" fmla="*/ 0 w 3728"/>
                <a:gd name="T55" fmla="*/ 742 h 3488"/>
                <a:gd name="T56" fmla="*/ 55 w 3728"/>
                <a:gd name="T57" fmla="*/ 1261 h 3488"/>
                <a:gd name="T58" fmla="*/ 92 w 3728"/>
                <a:gd name="T59" fmla="*/ 1688 h 3488"/>
                <a:gd name="T60" fmla="*/ 74 w 3728"/>
                <a:gd name="T61" fmla="*/ 1873 h 3488"/>
                <a:gd name="T62" fmla="*/ 185 w 3728"/>
                <a:gd name="T63" fmla="*/ 2115 h 3488"/>
                <a:gd name="T64" fmla="*/ 315 w 3728"/>
                <a:gd name="T65" fmla="*/ 2300 h 3488"/>
                <a:gd name="T66" fmla="*/ 556 w 3728"/>
                <a:gd name="T67" fmla="*/ 2449 h 3488"/>
                <a:gd name="T68" fmla="*/ 649 w 3728"/>
                <a:gd name="T69" fmla="*/ 2560 h 3488"/>
                <a:gd name="T70" fmla="*/ 1020 w 3728"/>
                <a:gd name="T71" fmla="*/ 2597 h 3488"/>
                <a:gd name="T72" fmla="*/ 1168 w 3728"/>
                <a:gd name="T73" fmla="*/ 2801 h 3488"/>
                <a:gd name="T74" fmla="*/ 1372 w 3728"/>
                <a:gd name="T75" fmla="*/ 2745 h 3488"/>
                <a:gd name="T76" fmla="*/ 1725 w 3728"/>
                <a:gd name="T77" fmla="*/ 2634 h 3488"/>
                <a:gd name="T78" fmla="*/ 2948 w 3728"/>
                <a:gd name="T79" fmla="*/ 3246 h 3488"/>
                <a:gd name="T80" fmla="*/ 3505 w 3728"/>
                <a:gd name="T81" fmla="*/ 3487 h 3488"/>
                <a:gd name="T82" fmla="*/ 3616 w 3728"/>
                <a:gd name="T83" fmla="*/ 3451 h 3488"/>
                <a:gd name="T84" fmla="*/ 3727 w 3728"/>
                <a:gd name="T85" fmla="*/ 3376 h 3488"/>
                <a:gd name="T86" fmla="*/ 3635 w 3728"/>
                <a:gd name="T87" fmla="*/ 853 h 3488"/>
                <a:gd name="T88" fmla="*/ 3616 w 3728"/>
                <a:gd name="T89" fmla="*/ 352 h 3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8" h="3488">
                  <a:moveTo>
                    <a:pt x="3616" y="352"/>
                  </a:moveTo>
                  <a:lnTo>
                    <a:pt x="3616" y="352"/>
                  </a:lnTo>
                  <a:cubicBezTo>
                    <a:pt x="3616" y="352"/>
                    <a:pt x="3635" y="334"/>
                    <a:pt x="3505" y="260"/>
                  </a:cubicBezTo>
                  <a:cubicBezTo>
                    <a:pt x="3375" y="204"/>
                    <a:pt x="3356" y="278"/>
                    <a:pt x="3226" y="260"/>
                  </a:cubicBezTo>
                  <a:cubicBezTo>
                    <a:pt x="3097" y="260"/>
                    <a:pt x="3152" y="241"/>
                    <a:pt x="3134" y="186"/>
                  </a:cubicBezTo>
                  <a:cubicBezTo>
                    <a:pt x="3097" y="111"/>
                    <a:pt x="3097" y="37"/>
                    <a:pt x="2911" y="37"/>
                  </a:cubicBezTo>
                  <a:cubicBezTo>
                    <a:pt x="2726" y="56"/>
                    <a:pt x="2522" y="111"/>
                    <a:pt x="2484" y="130"/>
                  </a:cubicBezTo>
                  <a:cubicBezTo>
                    <a:pt x="2466" y="148"/>
                    <a:pt x="2466" y="148"/>
                    <a:pt x="2466" y="148"/>
                  </a:cubicBezTo>
                  <a:lnTo>
                    <a:pt x="2466" y="148"/>
                  </a:lnTo>
                  <a:cubicBezTo>
                    <a:pt x="2466" y="148"/>
                    <a:pt x="2373" y="278"/>
                    <a:pt x="2373" y="389"/>
                  </a:cubicBezTo>
                  <a:cubicBezTo>
                    <a:pt x="2373" y="519"/>
                    <a:pt x="2336" y="575"/>
                    <a:pt x="2243" y="668"/>
                  </a:cubicBezTo>
                  <a:cubicBezTo>
                    <a:pt x="2169" y="742"/>
                    <a:pt x="2187" y="798"/>
                    <a:pt x="2113" y="742"/>
                  </a:cubicBezTo>
                  <a:cubicBezTo>
                    <a:pt x="2040" y="668"/>
                    <a:pt x="2022" y="649"/>
                    <a:pt x="1891" y="593"/>
                  </a:cubicBezTo>
                  <a:cubicBezTo>
                    <a:pt x="1762" y="519"/>
                    <a:pt x="1520" y="519"/>
                    <a:pt x="1484" y="501"/>
                  </a:cubicBezTo>
                  <a:cubicBezTo>
                    <a:pt x="1428" y="501"/>
                    <a:pt x="1409" y="463"/>
                    <a:pt x="1372" y="427"/>
                  </a:cubicBezTo>
                  <a:cubicBezTo>
                    <a:pt x="1335" y="371"/>
                    <a:pt x="1354" y="222"/>
                    <a:pt x="1279" y="186"/>
                  </a:cubicBezTo>
                  <a:cubicBezTo>
                    <a:pt x="1205" y="148"/>
                    <a:pt x="1131" y="92"/>
                    <a:pt x="1020" y="92"/>
                  </a:cubicBezTo>
                  <a:cubicBezTo>
                    <a:pt x="908" y="74"/>
                    <a:pt x="686" y="74"/>
                    <a:pt x="686" y="74"/>
                  </a:cubicBezTo>
                  <a:cubicBezTo>
                    <a:pt x="612" y="74"/>
                    <a:pt x="612" y="74"/>
                    <a:pt x="612" y="74"/>
                  </a:cubicBezTo>
                  <a:cubicBezTo>
                    <a:pt x="482" y="0"/>
                    <a:pt x="482" y="0"/>
                    <a:pt x="482" y="0"/>
                  </a:cubicBezTo>
                  <a:cubicBezTo>
                    <a:pt x="482" y="0"/>
                    <a:pt x="501" y="18"/>
                    <a:pt x="501" y="37"/>
                  </a:cubicBezTo>
                  <a:cubicBezTo>
                    <a:pt x="482" y="74"/>
                    <a:pt x="445" y="74"/>
                    <a:pt x="426" y="130"/>
                  </a:cubicBezTo>
                  <a:cubicBezTo>
                    <a:pt x="407" y="167"/>
                    <a:pt x="333" y="278"/>
                    <a:pt x="333" y="278"/>
                  </a:cubicBezTo>
                  <a:cubicBezTo>
                    <a:pt x="333" y="278"/>
                    <a:pt x="296" y="334"/>
                    <a:pt x="278" y="334"/>
                  </a:cubicBezTo>
                  <a:cubicBezTo>
                    <a:pt x="241" y="334"/>
                    <a:pt x="166" y="389"/>
                    <a:pt x="166" y="408"/>
                  </a:cubicBezTo>
                  <a:cubicBezTo>
                    <a:pt x="148" y="427"/>
                    <a:pt x="148" y="427"/>
                    <a:pt x="148" y="501"/>
                  </a:cubicBezTo>
                  <a:cubicBezTo>
                    <a:pt x="148" y="557"/>
                    <a:pt x="148" y="631"/>
                    <a:pt x="148" y="649"/>
                  </a:cubicBezTo>
                  <a:cubicBezTo>
                    <a:pt x="130" y="649"/>
                    <a:pt x="0" y="742"/>
                    <a:pt x="0" y="742"/>
                  </a:cubicBezTo>
                  <a:cubicBezTo>
                    <a:pt x="0" y="742"/>
                    <a:pt x="74" y="1113"/>
                    <a:pt x="55" y="1261"/>
                  </a:cubicBezTo>
                  <a:cubicBezTo>
                    <a:pt x="55" y="1391"/>
                    <a:pt x="92" y="1595"/>
                    <a:pt x="92" y="1688"/>
                  </a:cubicBezTo>
                  <a:cubicBezTo>
                    <a:pt x="74" y="1762"/>
                    <a:pt x="92" y="1799"/>
                    <a:pt x="74" y="1873"/>
                  </a:cubicBezTo>
                  <a:cubicBezTo>
                    <a:pt x="55" y="1929"/>
                    <a:pt x="130" y="2003"/>
                    <a:pt x="185" y="2115"/>
                  </a:cubicBezTo>
                  <a:cubicBezTo>
                    <a:pt x="222" y="2226"/>
                    <a:pt x="222" y="2263"/>
                    <a:pt x="315" y="2300"/>
                  </a:cubicBezTo>
                  <a:cubicBezTo>
                    <a:pt x="389" y="2319"/>
                    <a:pt x="556" y="2393"/>
                    <a:pt x="556" y="2449"/>
                  </a:cubicBezTo>
                  <a:cubicBezTo>
                    <a:pt x="575" y="2504"/>
                    <a:pt x="575" y="2541"/>
                    <a:pt x="649" y="2560"/>
                  </a:cubicBezTo>
                  <a:cubicBezTo>
                    <a:pt x="723" y="2560"/>
                    <a:pt x="946" y="2541"/>
                    <a:pt x="1020" y="2597"/>
                  </a:cubicBezTo>
                  <a:cubicBezTo>
                    <a:pt x="1094" y="2671"/>
                    <a:pt x="1113" y="2783"/>
                    <a:pt x="1168" y="2801"/>
                  </a:cubicBezTo>
                  <a:cubicBezTo>
                    <a:pt x="1205" y="2820"/>
                    <a:pt x="1279" y="2783"/>
                    <a:pt x="1372" y="2745"/>
                  </a:cubicBezTo>
                  <a:cubicBezTo>
                    <a:pt x="1465" y="2709"/>
                    <a:pt x="1539" y="2560"/>
                    <a:pt x="1725" y="2634"/>
                  </a:cubicBezTo>
                  <a:cubicBezTo>
                    <a:pt x="1891" y="2709"/>
                    <a:pt x="2948" y="3246"/>
                    <a:pt x="2948" y="3246"/>
                  </a:cubicBezTo>
                  <a:cubicBezTo>
                    <a:pt x="2948" y="3246"/>
                    <a:pt x="3449" y="3487"/>
                    <a:pt x="3505" y="3487"/>
                  </a:cubicBezTo>
                  <a:cubicBezTo>
                    <a:pt x="3560" y="3469"/>
                    <a:pt x="3597" y="3451"/>
                    <a:pt x="3616" y="3451"/>
                  </a:cubicBezTo>
                  <a:cubicBezTo>
                    <a:pt x="3653" y="3451"/>
                    <a:pt x="3727" y="3432"/>
                    <a:pt x="3727" y="3376"/>
                  </a:cubicBezTo>
                  <a:cubicBezTo>
                    <a:pt x="3727" y="3302"/>
                    <a:pt x="3635" y="853"/>
                    <a:pt x="3635" y="853"/>
                  </a:cubicBezTo>
                  <a:lnTo>
                    <a:pt x="3616" y="352"/>
                  </a:ln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28" name="Freeform 3"/>
            <p:cNvSpPr>
              <a:spLocks noChangeArrowheads="1"/>
            </p:cNvSpPr>
            <p:nvPr/>
          </p:nvSpPr>
          <p:spPr bwMode="auto">
            <a:xfrm>
              <a:off x="2157413" y="760413"/>
              <a:ext cx="1736725" cy="1724025"/>
            </a:xfrm>
            <a:custGeom>
              <a:avLst/>
              <a:gdLst>
                <a:gd name="T0" fmla="*/ 3784 w 4824"/>
                <a:gd name="T1" fmla="*/ 112 h 4787"/>
                <a:gd name="T2" fmla="*/ 3784 w 4824"/>
                <a:gd name="T3" fmla="*/ 112 h 4787"/>
                <a:gd name="T4" fmla="*/ 3710 w 4824"/>
                <a:gd name="T5" fmla="*/ 37 h 4787"/>
                <a:gd name="T6" fmla="*/ 3358 w 4824"/>
                <a:gd name="T7" fmla="*/ 0 h 4787"/>
                <a:gd name="T8" fmla="*/ 3265 w 4824"/>
                <a:gd name="T9" fmla="*/ 74 h 4787"/>
                <a:gd name="T10" fmla="*/ 3247 w 4824"/>
                <a:gd name="T11" fmla="*/ 93 h 4787"/>
                <a:gd name="T12" fmla="*/ 3191 w 4824"/>
                <a:gd name="T13" fmla="*/ 74 h 4787"/>
                <a:gd name="T14" fmla="*/ 3098 w 4824"/>
                <a:gd name="T15" fmla="*/ 37 h 4787"/>
                <a:gd name="T16" fmla="*/ 2876 w 4824"/>
                <a:gd name="T17" fmla="*/ 18 h 4787"/>
                <a:gd name="T18" fmla="*/ 2764 w 4824"/>
                <a:gd name="T19" fmla="*/ 74 h 4787"/>
                <a:gd name="T20" fmla="*/ 2245 w 4824"/>
                <a:gd name="T21" fmla="*/ 93 h 4787"/>
                <a:gd name="T22" fmla="*/ 1985 w 4824"/>
                <a:gd name="T23" fmla="*/ 204 h 4787"/>
                <a:gd name="T24" fmla="*/ 1855 w 4824"/>
                <a:gd name="T25" fmla="*/ 297 h 4787"/>
                <a:gd name="T26" fmla="*/ 1781 w 4824"/>
                <a:gd name="T27" fmla="*/ 297 h 4787"/>
                <a:gd name="T28" fmla="*/ 1669 w 4824"/>
                <a:gd name="T29" fmla="*/ 389 h 4787"/>
                <a:gd name="T30" fmla="*/ 1595 w 4824"/>
                <a:gd name="T31" fmla="*/ 483 h 4787"/>
                <a:gd name="T32" fmla="*/ 1558 w 4824"/>
                <a:gd name="T33" fmla="*/ 483 h 4787"/>
                <a:gd name="T34" fmla="*/ 1595 w 4824"/>
                <a:gd name="T35" fmla="*/ 760 h 4787"/>
                <a:gd name="T36" fmla="*/ 1688 w 4824"/>
                <a:gd name="T37" fmla="*/ 1076 h 4787"/>
                <a:gd name="T38" fmla="*/ 1725 w 4824"/>
                <a:gd name="T39" fmla="*/ 1261 h 4787"/>
                <a:gd name="T40" fmla="*/ 1669 w 4824"/>
                <a:gd name="T41" fmla="*/ 1391 h 4787"/>
                <a:gd name="T42" fmla="*/ 1466 w 4824"/>
                <a:gd name="T43" fmla="*/ 1391 h 4787"/>
                <a:gd name="T44" fmla="*/ 1243 w 4824"/>
                <a:gd name="T45" fmla="*/ 1484 h 4787"/>
                <a:gd name="T46" fmla="*/ 1132 w 4824"/>
                <a:gd name="T47" fmla="*/ 1707 h 4787"/>
                <a:gd name="T48" fmla="*/ 946 w 4824"/>
                <a:gd name="T49" fmla="*/ 1799 h 4787"/>
                <a:gd name="T50" fmla="*/ 724 w 4824"/>
                <a:gd name="T51" fmla="*/ 1985 h 4787"/>
                <a:gd name="T52" fmla="*/ 427 w 4824"/>
                <a:gd name="T53" fmla="*/ 2059 h 4787"/>
                <a:gd name="T54" fmla="*/ 204 w 4824"/>
                <a:gd name="T55" fmla="*/ 2152 h 4787"/>
                <a:gd name="T56" fmla="*/ 19 w 4824"/>
                <a:gd name="T57" fmla="*/ 2412 h 4787"/>
                <a:gd name="T58" fmla="*/ 315 w 4824"/>
                <a:gd name="T59" fmla="*/ 2820 h 4787"/>
                <a:gd name="T60" fmla="*/ 909 w 4824"/>
                <a:gd name="T61" fmla="*/ 3265 h 4787"/>
                <a:gd name="T62" fmla="*/ 2356 w 4824"/>
                <a:gd name="T63" fmla="*/ 4285 h 4787"/>
                <a:gd name="T64" fmla="*/ 2393 w 4824"/>
                <a:gd name="T65" fmla="*/ 4396 h 4787"/>
                <a:gd name="T66" fmla="*/ 2727 w 4824"/>
                <a:gd name="T67" fmla="*/ 4508 h 4787"/>
                <a:gd name="T68" fmla="*/ 2801 w 4824"/>
                <a:gd name="T69" fmla="*/ 4712 h 4787"/>
                <a:gd name="T70" fmla="*/ 2987 w 4824"/>
                <a:gd name="T71" fmla="*/ 4749 h 4787"/>
                <a:gd name="T72" fmla="*/ 3358 w 4824"/>
                <a:gd name="T73" fmla="*/ 4675 h 4787"/>
                <a:gd name="T74" fmla="*/ 4823 w 4824"/>
                <a:gd name="T75" fmla="*/ 3580 h 4787"/>
                <a:gd name="T76" fmla="*/ 4786 w 4824"/>
                <a:gd name="T77" fmla="*/ 3525 h 4787"/>
                <a:gd name="T78" fmla="*/ 4749 w 4824"/>
                <a:gd name="T79" fmla="*/ 3451 h 4787"/>
                <a:gd name="T80" fmla="*/ 4563 w 4824"/>
                <a:gd name="T81" fmla="*/ 3339 h 4787"/>
                <a:gd name="T82" fmla="*/ 4471 w 4824"/>
                <a:gd name="T83" fmla="*/ 3283 h 4787"/>
                <a:gd name="T84" fmla="*/ 4378 w 4824"/>
                <a:gd name="T85" fmla="*/ 3080 h 4787"/>
                <a:gd name="T86" fmla="*/ 4304 w 4824"/>
                <a:gd name="T87" fmla="*/ 2950 h 4787"/>
                <a:gd name="T88" fmla="*/ 4322 w 4824"/>
                <a:gd name="T89" fmla="*/ 2857 h 4787"/>
                <a:gd name="T90" fmla="*/ 4322 w 4824"/>
                <a:gd name="T91" fmla="*/ 2709 h 4787"/>
                <a:gd name="T92" fmla="*/ 4304 w 4824"/>
                <a:gd name="T93" fmla="*/ 2467 h 4787"/>
                <a:gd name="T94" fmla="*/ 4285 w 4824"/>
                <a:gd name="T95" fmla="*/ 2170 h 4787"/>
                <a:gd name="T96" fmla="*/ 4230 w 4824"/>
                <a:gd name="T97" fmla="*/ 1781 h 4787"/>
                <a:gd name="T98" fmla="*/ 4174 w 4824"/>
                <a:gd name="T99" fmla="*/ 1521 h 4787"/>
                <a:gd name="T100" fmla="*/ 4063 w 4824"/>
                <a:gd name="T101" fmla="*/ 1299 h 4787"/>
                <a:gd name="T102" fmla="*/ 3840 w 4824"/>
                <a:gd name="T103" fmla="*/ 1002 h 4787"/>
                <a:gd name="T104" fmla="*/ 3803 w 4824"/>
                <a:gd name="T105" fmla="*/ 724 h 4787"/>
                <a:gd name="T106" fmla="*/ 3859 w 4824"/>
                <a:gd name="T107" fmla="*/ 686 h 4787"/>
                <a:gd name="T108" fmla="*/ 3933 w 4824"/>
                <a:gd name="T109" fmla="*/ 464 h 4787"/>
                <a:gd name="T110" fmla="*/ 3840 w 4824"/>
                <a:gd name="T111" fmla="*/ 223 h 4787"/>
                <a:gd name="T112" fmla="*/ 3784 w 4824"/>
                <a:gd name="T113" fmla="*/ 112 h 4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24" h="4787">
                  <a:moveTo>
                    <a:pt x="3784" y="112"/>
                  </a:moveTo>
                  <a:lnTo>
                    <a:pt x="3784" y="112"/>
                  </a:lnTo>
                  <a:cubicBezTo>
                    <a:pt x="3784" y="112"/>
                    <a:pt x="3747" y="74"/>
                    <a:pt x="3710" y="37"/>
                  </a:cubicBezTo>
                  <a:cubicBezTo>
                    <a:pt x="3673" y="0"/>
                    <a:pt x="3358" y="0"/>
                    <a:pt x="3358" y="0"/>
                  </a:cubicBezTo>
                  <a:cubicBezTo>
                    <a:pt x="3358" y="0"/>
                    <a:pt x="3302" y="56"/>
                    <a:pt x="3265" y="74"/>
                  </a:cubicBezTo>
                  <a:cubicBezTo>
                    <a:pt x="3247" y="93"/>
                    <a:pt x="3247" y="93"/>
                    <a:pt x="3247" y="93"/>
                  </a:cubicBezTo>
                  <a:cubicBezTo>
                    <a:pt x="3247" y="93"/>
                    <a:pt x="3209" y="93"/>
                    <a:pt x="3191" y="74"/>
                  </a:cubicBezTo>
                  <a:cubicBezTo>
                    <a:pt x="3172" y="56"/>
                    <a:pt x="3135" y="18"/>
                    <a:pt x="3098" y="37"/>
                  </a:cubicBezTo>
                  <a:cubicBezTo>
                    <a:pt x="3061" y="37"/>
                    <a:pt x="2876" y="18"/>
                    <a:pt x="2876" y="18"/>
                  </a:cubicBezTo>
                  <a:cubicBezTo>
                    <a:pt x="2876" y="18"/>
                    <a:pt x="2801" y="74"/>
                    <a:pt x="2764" y="74"/>
                  </a:cubicBezTo>
                  <a:cubicBezTo>
                    <a:pt x="2708" y="93"/>
                    <a:pt x="2245" y="93"/>
                    <a:pt x="2245" y="93"/>
                  </a:cubicBezTo>
                  <a:cubicBezTo>
                    <a:pt x="2245" y="93"/>
                    <a:pt x="2022" y="186"/>
                    <a:pt x="1985" y="204"/>
                  </a:cubicBezTo>
                  <a:cubicBezTo>
                    <a:pt x="1948" y="223"/>
                    <a:pt x="1892" y="278"/>
                    <a:pt x="1855" y="297"/>
                  </a:cubicBezTo>
                  <a:cubicBezTo>
                    <a:pt x="1818" y="297"/>
                    <a:pt x="1799" y="278"/>
                    <a:pt x="1781" y="297"/>
                  </a:cubicBezTo>
                  <a:cubicBezTo>
                    <a:pt x="1763" y="297"/>
                    <a:pt x="1688" y="353"/>
                    <a:pt x="1669" y="389"/>
                  </a:cubicBezTo>
                  <a:cubicBezTo>
                    <a:pt x="1651" y="408"/>
                    <a:pt x="1595" y="483"/>
                    <a:pt x="1595" y="483"/>
                  </a:cubicBezTo>
                  <a:cubicBezTo>
                    <a:pt x="1577" y="483"/>
                    <a:pt x="1558" y="483"/>
                    <a:pt x="1558" y="483"/>
                  </a:cubicBezTo>
                  <a:cubicBezTo>
                    <a:pt x="1558" y="483"/>
                    <a:pt x="1577" y="705"/>
                    <a:pt x="1595" y="760"/>
                  </a:cubicBezTo>
                  <a:cubicBezTo>
                    <a:pt x="1614" y="835"/>
                    <a:pt x="1688" y="965"/>
                    <a:pt x="1688" y="1076"/>
                  </a:cubicBezTo>
                  <a:cubicBezTo>
                    <a:pt x="1688" y="1169"/>
                    <a:pt x="1707" y="1225"/>
                    <a:pt x="1725" y="1261"/>
                  </a:cubicBezTo>
                  <a:cubicBezTo>
                    <a:pt x="1725" y="1299"/>
                    <a:pt x="1707" y="1391"/>
                    <a:pt x="1669" y="1391"/>
                  </a:cubicBezTo>
                  <a:cubicBezTo>
                    <a:pt x="1614" y="1391"/>
                    <a:pt x="1521" y="1391"/>
                    <a:pt x="1466" y="1391"/>
                  </a:cubicBezTo>
                  <a:cubicBezTo>
                    <a:pt x="1392" y="1391"/>
                    <a:pt x="1317" y="1373"/>
                    <a:pt x="1243" y="1484"/>
                  </a:cubicBezTo>
                  <a:cubicBezTo>
                    <a:pt x="1169" y="1596"/>
                    <a:pt x="1206" y="1707"/>
                    <a:pt x="1132" y="1707"/>
                  </a:cubicBezTo>
                  <a:cubicBezTo>
                    <a:pt x="1076" y="1707"/>
                    <a:pt x="1002" y="1725"/>
                    <a:pt x="946" y="1799"/>
                  </a:cubicBezTo>
                  <a:cubicBezTo>
                    <a:pt x="891" y="1892"/>
                    <a:pt x="816" y="1985"/>
                    <a:pt x="724" y="1985"/>
                  </a:cubicBezTo>
                  <a:cubicBezTo>
                    <a:pt x="650" y="1985"/>
                    <a:pt x="520" y="2041"/>
                    <a:pt x="427" y="2059"/>
                  </a:cubicBezTo>
                  <a:cubicBezTo>
                    <a:pt x="315" y="2078"/>
                    <a:pt x="279" y="2133"/>
                    <a:pt x="204" y="2152"/>
                  </a:cubicBezTo>
                  <a:cubicBezTo>
                    <a:pt x="130" y="2170"/>
                    <a:pt x="0" y="2263"/>
                    <a:pt x="19" y="2412"/>
                  </a:cubicBezTo>
                  <a:cubicBezTo>
                    <a:pt x="37" y="2541"/>
                    <a:pt x="19" y="2690"/>
                    <a:pt x="315" y="2820"/>
                  </a:cubicBezTo>
                  <a:cubicBezTo>
                    <a:pt x="594" y="2950"/>
                    <a:pt x="909" y="3265"/>
                    <a:pt x="909" y="3265"/>
                  </a:cubicBezTo>
                  <a:cubicBezTo>
                    <a:pt x="2356" y="4285"/>
                    <a:pt x="2356" y="4285"/>
                    <a:pt x="2356" y="4285"/>
                  </a:cubicBezTo>
                  <a:cubicBezTo>
                    <a:pt x="2356" y="4285"/>
                    <a:pt x="2356" y="4396"/>
                    <a:pt x="2393" y="4396"/>
                  </a:cubicBezTo>
                  <a:cubicBezTo>
                    <a:pt x="2449" y="4396"/>
                    <a:pt x="2708" y="4508"/>
                    <a:pt x="2727" y="4508"/>
                  </a:cubicBezTo>
                  <a:cubicBezTo>
                    <a:pt x="2746" y="4508"/>
                    <a:pt x="2801" y="4638"/>
                    <a:pt x="2801" y="4712"/>
                  </a:cubicBezTo>
                  <a:cubicBezTo>
                    <a:pt x="2801" y="4786"/>
                    <a:pt x="2931" y="4767"/>
                    <a:pt x="2987" y="4749"/>
                  </a:cubicBezTo>
                  <a:cubicBezTo>
                    <a:pt x="3061" y="4749"/>
                    <a:pt x="3302" y="4693"/>
                    <a:pt x="3358" y="4675"/>
                  </a:cubicBezTo>
                  <a:cubicBezTo>
                    <a:pt x="3413" y="4656"/>
                    <a:pt x="4823" y="3580"/>
                    <a:pt x="4823" y="3580"/>
                  </a:cubicBezTo>
                  <a:cubicBezTo>
                    <a:pt x="4823" y="3580"/>
                    <a:pt x="4805" y="3562"/>
                    <a:pt x="4786" y="3525"/>
                  </a:cubicBezTo>
                  <a:cubicBezTo>
                    <a:pt x="4786" y="3506"/>
                    <a:pt x="4805" y="3469"/>
                    <a:pt x="4749" y="3451"/>
                  </a:cubicBezTo>
                  <a:cubicBezTo>
                    <a:pt x="4712" y="3413"/>
                    <a:pt x="4601" y="3358"/>
                    <a:pt x="4563" y="3339"/>
                  </a:cubicBezTo>
                  <a:cubicBezTo>
                    <a:pt x="4526" y="3339"/>
                    <a:pt x="4489" y="3321"/>
                    <a:pt x="4471" y="3283"/>
                  </a:cubicBezTo>
                  <a:cubicBezTo>
                    <a:pt x="4452" y="3247"/>
                    <a:pt x="4396" y="3117"/>
                    <a:pt x="4378" y="3080"/>
                  </a:cubicBezTo>
                  <a:cubicBezTo>
                    <a:pt x="4360" y="3061"/>
                    <a:pt x="4304" y="2968"/>
                    <a:pt x="4304" y="2950"/>
                  </a:cubicBezTo>
                  <a:cubicBezTo>
                    <a:pt x="4304" y="2931"/>
                    <a:pt x="4322" y="2857"/>
                    <a:pt x="4322" y="2857"/>
                  </a:cubicBezTo>
                  <a:cubicBezTo>
                    <a:pt x="4322" y="2838"/>
                    <a:pt x="4322" y="2745"/>
                    <a:pt x="4322" y="2709"/>
                  </a:cubicBezTo>
                  <a:cubicBezTo>
                    <a:pt x="4322" y="2690"/>
                    <a:pt x="4304" y="2467"/>
                    <a:pt x="4304" y="2467"/>
                  </a:cubicBezTo>
                  <a:cubicBezTo>
                    <a:pt x="4304" y="2467"/>
                    <a:pt x="4285" y="2189"/>
                    <a:pt x="4285" y="2170"/>
                  </a:cubicBezTo>
                  <a:lnTo>
                    <a:pt x="4230" y="1781"/>
                  </a:lnTo>
                  <a:cubicBezTo>
                    <a:pt x="4230" y="1781"/>
                    <a:pt x="4211" y="1596"/>
                    <a:pt x="4174" y="1521"/>
                  </a:cubicBezTo>
                  <a:cubicBezTo>
                    <a:pt x="4174" y="1521"/>
                    <a:pt x="4118" y="1354"/>
                    <a:pt x="4063" y="1299"/>
                  </a:cubicBezTo>
                  <a:cubicBezTo>
                    <a:pt x="3989" y="1225"/>
                    <a:pt x="3877" y="1039"/>
                    <a:pt x="3840" y="1002"/>
                  </a:cubicBezTo>
                  <a:cubicBezTo>
                    <a:pt x="3803" y="965"/>
                    <a:pt x="3766" y="742"/>
                    <a:pt x="3803" y="724"/>
                  </a:cubicBezTo>
                  <a:cubicBezTo>
                    <a:pt x="3840" y="705"/>
                    <a:pt x="3859" y="686"/>
                    <a:pt x="3859" y="686"/>
                  </a:cubicBezTo>
                  <a:cubicBezTo>
                    <a:pt x="3933" y="464"/>
                    <a:pt x="3933" y="464"/>
                    <a:pt x="3933" y="464"/>
                  </a:cubicBezTo>
                  <a:cubicBezTo>
                    <a:pt x="3933" y="464"/>
                    <a:pt x="3877" y="260"/>
                    <a:pt x="3840" y="223"/>
                  </a:cubicBezTo>
                  <a:cubicBezTo>
                    <a:pt x="3803" y="186"/>
                    <a:pt x="3784" y="112"/>
                    <a:pt x="3784" y="112"/>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29" name="Freeform 4"/>
            <p:cNvSpPr>
              <a:spLocks noChangeArrowheads="1"/>
            </p:cNvSpPr>
            <p:nvPr/>
          </p:nvSpPr>
          <p:spPr bwMode="auto">
            <a:xfrm>
              <a:off x="1390650" y="881063"/>
              <a:ext cx="1389063" cy="1403350"/>
            </a:xfrm>
            <a:custGeom>
              <a:avLst/>
              <a:gdLst>
                <a:gd name="T0" fmla="*/ 3691 w 3859"/>
                <a:gd name="T1" fmla="*/ 149 h 3897"/>
                <a:gd name="T2" fmla="*/ 3691 w 3859"/>
                <a:gd name="T3" fmla="*/ 149 h 3897"/>
                <a:gd name="T4" fmla="*/ 3617 w 3859"/>
                <a:gd name="T5" fmla="*/ 149 h 3897"/>
                <a:gd name="T6" fmla="*/ 3450 w 3859"/>
                <a:gd name="T7" fmla="*/ 55 h 3897"/>
                <a:gd name="T8" fmla="*/ 3339 w 3859"/>
                <a:gd name="T9" fmla="*/ 130 h 3897"/>
                <a:gd name="T10" fmla="*/ 3209 w 3859"/>
                <a:gd name="T11" fmla="*/ 130 h 3897"/>
                <a:gd name="T12" fmla="*/ 3060 w 3859"/>
                <a:gd name="T13" fmla="*/ 130 h 3897"/>
                <a:gd name="T14" fmla="*/ 2894 w 3859"/>
                <a:gd name="T15" fmla="*/ 55 h 3897"/>
                <a:gd name="T16" fmla="*/ 2708 w 3859"/>
                <a:gd name="T17" fmla="*/ 74 h 3897"/>
                <a:gd name="T18" fmla="*/ 2634 w 3859"/>
                <a:gd name="T19" fmla="*/ 297 h 3897"/>
                <a:gd name="T20" fmla="*/ 2412 w 3859"/>
                <a:gd name="T21" fmla="*/ 556 h 3897"/>
                <a:gd name="T22" fmla="*/ 2059 w 3859"/>
                <a:gd name="T23" fmla="*/ 761 h 3897"/>
                <a:gd name="T24" fmla="*/ 1873 w 3859"/>
                <a:gd name="T25" fmla="*/ 983 h 3897"/>
                <a:gd name="T26" fmla="*/ 1836 w 3859"/>
                <a:gd name="T27" fmla="*/ 1243 h 3897"/>
                <a:gd name="T28" fmla="*/ 1818 w 3859"/>
                <a:gd name="T29" fmla="*/ 1354 h 3897"/>
                <a:gd name="T30" fmla="*/ 1855 w 3859"/>
                <a:gd name="T31" fmla="*/ 1539 h 3897"/>
                <a:gd name="T32" fmla="*/ 1780 w 3859"/>
                <a:gd name="T33" fmla="*/ 1744 h 3897"/>
                <a:gd name="T34" fmla="*/ 1391 w 3859"/>
                <a:gd name="T35" fmla="*/ 2004 h 3897"/>
                <a:gd name="T36" fmla="*/ 1261 w 3859"/>
                <a:gd name="T37" fmla="*/ 2096 h 3897"/>
                <a:gd name="T38" fmla="*/ 983 w 3859"/>
                <a:gd name="T39" fmla="*/ 2152 h 3897"/>
                <a:gd name="T40" fmla="*/ 908 w 3859"/>
                <a:gd name="T41" fmla="*/ 2375 h 3897"/>
                <a:gd name="T42" fmla="*/ 631 w 3859"/>
                <a:gd name="T43" fmla="*/ 2672 h 3897"/>
                <a:gd name="T44" fmla="*/ 575 w 3859"/>
                <a:gd name="T45" fmla="*/ 2949 h 3897"/>
                <a:gd name="T46" fmla="*/ 389 w 3859"/>
                <a:gd name="T47" fmla="*/ 3079 h 3897"/>
                <a:gd name="T48" fmla="*/ 278 w 3859"/>
                <a:gd name="T49" fmla="*/ 3320 h 3897"/>
                <a:gd name="T50" fmla="*/ 148 w 3859"/>
                <a:gd name="T51" fmla="*/ 3525 h 3897"/>
                <a:gd name="T52" fmla="*/ 55 w 3859"/>
                <a:gd name="T53" fmla="*/ 3691 h 3897"/>
                <a:gd name="T54" fmla="*/ 0 w 3859"/>
                <a:gd name="T55" fmla="*/ 3821 h 3897"/>
                <a:gd name="T56" fmla="*/ 964 w 3859"/>
                <a:gd name="T57" fmla="*/ 3896 h 3897"/>
                <a:gd name="T58" fmla="*/ 1020 w 3859"/>
                <a:gd name="T59" fmla="*/ 3766 h 3897"/>
                <a:gd name="T60" fmla="*/ 1038 w 3859"/>
                <a:gd name="T61" fmla="*/ 3488 h 3897"/>
                <a:gd name="T62" fmla="*/ 1243 w 3859"/>
                <a:gd name="T63" fmla="*/ 3320 h 3897"/>
                <a:gd name="T64" fmla="*/ 1279 w 3859"/>
                <a:gd name="T65" fmla="*/ 2987 h 3897"/>
                <a:gd name="T66" fmla="*/ 1279 w 3859"/>
                <a:gd name="T67" fmla="*/ 2727 h 3897"/>
                <a:gd name="T68" fmla="*/ 2133 w 3859"/>
                <a:gd name="T69" fmla="*/ 2708 h 3897"/>
                <a:gd name="T70" fmla="*/ 2133 w 3859"/>
                <a:gd name="T71" fmla="*/ 2040 h 3897"/>
                <a:gd name="T72" fmla="*/ 2244 w 3859"/>
                <a:gd name="T73" fmla="*/ 1874 h 3897"/>
                <a:gd name="T74" fmla="*/ 2412 w 3859"/>
                <a:gd name="T75" fmla="*/ 1781 h 3897"/>
                <a:gd name="T76" fmla="*/ 2578 w 3859"/>
                <a:gd name="T77" fmla="*/ 1725 h 3897"/>
                <a:gd name="T78" fmla="*/ 2819 w 3859"/>
                <a:gd name="T79" fmla="*/ 1651 h 3897"/>
                <a:gd name="T80" fmla="*/ 2894 w 3859"/>
                <a:gd name="T81" fmla="*/ 1651 h 3897"/>
                <a:gd name="T82" fmla="*/ 3005 w 3859"/>
                <a:gd name="T83" fmla="*/ 1577 h 3897"/>
                <a:gd name="T84" fmla="*/ 3154 w 3859"/>
                <a:gd name="T85" fmla="*/ 1410 h 3897"/>
                <a:gd name="T86" fmla="*/ 3265 w 3859"/>
                <a:gd name="T87" fmla="*/ 1373 h 3897"/>
                <a:gd name="T88" fmla="*/ 3320 w 3859"/>
                <a:gd name="T89" fmla="*/ 1317 h 3897"/>
                <a:gd name="T90" fmla="*/ 3506 w 3859"/>
                <a:gd name="T91" fmla="*/ 1057 h 3897"/>
                <a:gd name="T92" fmla="*/ 3784 w 3859"/>
                <a:gd name="T93" fmla="*/ 1057 h 3897"/>
                <a:gd name="T94" fmla="*/ 3858 w 3859"/>
                <a:gd name="T95" fmla="*/ 965 h 3897"/>
                <a:gd name="T96" fmla="*/ 3840 w 3859"/>
                <a:gd name="T97" fmla="*/ 872 h 3897"/>
                <a:gd name="T98" fmla="*/ 3821 w 3859"/>
                <a:gd name="T99" fmla="*/ 742 h 3897"/>
                <a:gd name="T100" fmla="*/ 3766 w 3859"/>
                <a:gd name="T101" fmla="*/ 538 h 3897"/>
                <a:gd name="T102" fmla="*/ 3728 w 3859"/>
                <a:gd name="T103" fmla="*/ 408 h 3897"/>
                <a:gd name="T104" fmla="*/ 3691 w 3859"/>
                <a:gd name="T105" fmla="*/ 149 h 3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9" h="3897">
                  <a:moveTo>
                    <a:pt x="3691" y="149"/>
                  </a:moveTo>
                  <a:lnTo>
                    <a:pt x="3691" y="149"/>
                  </a:lnTo>
                  <a:cubicBezTo>
                    <a:pt x="3691" y="149"/>
                    <a:pt x="3673" y="185"/>
                    <a:pt x="3617" y="149"/>
                  </a:cubicBezTo>
                  <a:cubicBezTo>
                    <a:pt x="3561" y="111"/>
                    <a:pt x="3525" y="37"/>
                    <a:pt x="3450" y="55"/>
                  </a:cubicBezTo>
                  <a:cubicBezTo>
                    <a:pt x="3376" y="74"/>
                    <a:pt x="3395" y="111"/>
                    <a:pt x="3339" y="130"/>
                  </a:cubicBezTo>
                  <a:cubicBezTo>
                    <a:pt x="3283" y="149"/>
                    <a:pt x="3302" y="130"/>
                    <a:pt x="3209" y="130"/>
                  </a:cubicBezTo>
                  <a:cubicBezTo>
                    <a:pt x="3135" y="130"/>
                    <a:pt x="3135" y="167"/>
                    <a:pt x="3060" y="130"/>
                  </a:cubicBezTo>
                  <a:cubicBezTo>
                    <a:pt x="2986" y="111"/>
                    <a:pt x="2931" y="93"/>
                    <a:pt x="2894" y="55"/>
                  </a:cubicBezTo>
                  <a:cubicBezTo>
                    <a:pt x="2875" y="19"/>
                    <a:pt x="2745" y="0"/>
                    <a:pt x="2708" y="74"/>
                  </a:cubicBezTo>
                  <a:cubicBezTo>
                    <a:pt x="2689" y="130"/>
                    <a:pt x="2727" y="223"/>
                    <a:pt x="2634" y="297"/>
                  </a:cubicBezTo>
                  <a:cubicBezTo>
                    <a:pt x="2523" y="371"/>
                    <a:pt x="2541" y="538"/>
                    <a:pt x="2412" y="556"/>
                  </a:cubicBezTo>
                  <a:cubicBezTo>
                    <a:pt x="2263" y="556"/>
                    <a:pt x="2115" y="686"/>
                    <a:pt x="2059" y="761"/>
                  </a:cubicBezTo>
                  <a:cubicBezTo>
                    <a:pt x="2003" y="816"/>
                    <a:pt x="1910" y="909"/>
                    <a:pt x="1873" y="983"/>
                  </a:cubicBezTo>
                  <a:cubicBezTo>
                    <a:pt x="1818" y="1039"/>
                    <a:pt x="1873" y="1187"/>
                    <a:pt x="1836" y="1243"/>
                  </a:cubicBezTo>
                  <a:cubicBezTo>
                    <a:pt x="1799" y="1280"/>
                    <a:pt x="1799" y="1317"/>
                    <a:pt x="1818" y="1354"/>
                  </a:cubicBezTo>
                  <a:cubicBezTo>
                    <a:pt x="1836" y="1410"/>
                    <a:pt x="1892" y="1465"/>
                    <a:pt x="1855" y="1539"/>
                  </a:cubicBezTo>
                  <a:cubicBezTo>
                    <a:pt x="1818" y="1633"/>
                    <a:pt x="1873" y="1669"/>
                    <a:pt x="1780" y="1744"/>
                  </a:cubicBezTo>
                  <a:cubicBezTo>
                    <a:pt x="1688" y="1818"/>
                    <a:pt x="1465" y="1985"/>
                    <a:pt x="1391" y="2004"/>
                  </a:cubicBezTo>
                  <a:cubicBezTo>
                    <a:pt x="1335" y="2040"/>
                    <a:pt x="1373" y="2096"/>
                    <a:pt x="1261" y="2096"/>
                  </a:cubicBezTo>
                  <a:cubicBezTo>
                    <a:pt x="1131" y="2096"/>
                    <a:pt x="983" y="2096"/>
                    <a:pt x="983" y="2152"/>
                  </a:cubicBezTo>
                  <a:cubicBezTo>
                    <a:pt x="964" y="2207"/>
                    <a:pt x="964" y="2300"/>
                    <a:pt x="908" y="2375"/>
                  </a:cubicBezTo>
                  <a:cubicBezTo>
                    <a:pt x="834" y="2449"/>
                    <a:pt x="705" y="2578"/>
                    <a:pt x="631" y="2672"/>
                  </a:cubicBezTo>
                  <a:cubicBezTo>
                    <a:pt x="556" y="2783"/>
                    <a:pt x="649" y="2913"/>
                    <a:pt x="575" y="2949"/>
                  </a:cubicBezTo>
                  <a:cubicBezTo>
                    <a:pt x="501" y="2987"/>
                    <a:pt x="463" y="2968"/>
                    <a:pt x="389" y="3079"/>
                  </a:cubicBezTo>
                  <a:cubicBezTo>
                    <a:pt x="315" y="3191"/>
                    <a:pt x="334" y="3209"/>
                    <a:pt x="278" y="3320"/>
                  </a:cubicBezTo>
                  <a:cubicBezTo>
                    <a:pt x="222" y="3432"/>
                    <a:pt x="222" y="3469"/>
                    <a:pt x="148" y="3525"/>
                  </a:cubicBezTo>
                  <a:cubicBezTo>
                    <a:pt x="55" y="3599"/>
                    <a:pt x="111" y="3673"/>
                    <a:pt x="55" y="3691"/>
                  </a:cubicBezTo>
                  <a:cubicBezTo>
                    <a:pt x="18" y="3710"/>
                    <a:pt x="0" y="3821"/>
                    <a:pt x="0" y="3821"/>
                  </a:cubicBezTo>
                  <a:cubicBezTo>
                    <a:pt x="964" y="3896"/>
                    <a:pt x="964" y="3896"/>
                    <a:pt x="964" y="3896"/>
                  </a:cubicBezTo>
                  <a:cubicBezTo>
                    <a:pt x="964" y="3896"/>
                    <a:pt x="1020" y="3821"/>
                    <a:pt x="1020" y="3766"/>
                  </a:cubicBezTo>
                  <a:cubicBezTo>
                    <a:pt x="1020" y="3691"/>
                    <a:pt x="1002" y="3562"/>
                    <a:pt x="1038" y="3488"/>
                  </a:cubicBezTo>
                  <a:cubicBezTo>
                    <a:pt x="1076" y="3414"/>
                    <a:pt x="1205" y="3376"/>
                    <a:pt x="1243" y="3320"/>
                  </a:cubicBezTo>
                  <a:cubicBezTo>
                    <a:pt x="1279" y="3246"/>
                    <a:pt x="1279" y="2987"/>
                    <a:pt x="1279" y="2987"/>
                  </a:cubicBezTo>
                  <a:cubicBezTo>
                    <a:pt x="1279" y="2727"/>
                    <a:pt x="1279" y="2727"/>
                    <a:pt x="1279" y="2727"/>
                  </a:cubicBezTo>
                  <a:cubicBezTo>
                    <a:pt x="2133" y="2708"/>
                    <a:pt x="2133" y="2708"/>
                    <a:pt x="2133" y="2708"/>
                  </a:cubicBezTo>
                  <a:cubicBezTo>
                    <a:pt x="2133" y="2040"/>
                    <a:pt x="2133" y="2040"/>
                    <a:pt x="2133" y="2040"/>
                  </a:cubicBezTo>
                  <a:cubicBezTo>
                    <a:pt x="2133" y="2040"/>
                    <a:pt x="2152" y="1910"/>
                    <a:pt x="2244" y="1874"/>
                  </a:cubicBezTo>
                  <a:cubicBezTo>
                    <a:pt x="2318" y="1818"/>
                    <a:pt x="2393" y="1799"/>
                    <a:pt x="2412" y="1781"/>
                  </a:cubicBezTo>
                  <a:cubicBezTo>
                    <a:pt x="2412" y="1781"/>
                    <a:pt x="2541" y="1725"/>
                    <a:pt x="2578" y="1725"/>
                  </a:cubicBezTo>
                  <a:cubicBezTo>
                    <a:pt x="2615" y="1707"/>
                    <a:pt x="2801" y="1669"/>
                    <a:pt x="2819" y="1651"/>
                  </a:cubicBezTo>
                  <a:cubicBezTo>
                    <a:pt x="2838" y="1651"/>
                    <a:pt x="2875" y="1669"/>
                    <a:pt x="2894" y="1651"/>
                  </a:cubicBezTo>
                  <a:cubicBezTo>
                    <a:pt x="2912" y="1651"/>
                    <a:pt x="2931" y="1651"/>
                    <a:pt x="3005" y="1577"/>
                  </a:cubicBezTo>
                  <a:cubicBezTo>
                    <a:pt x="3060" y="1503"/>
                    <a:pt x="3135" y="1410"/>
                    <a:pt x="3154" y="1410"/>
                  </a:cubicBezTo>
                  <a:cubicBezTo>
                    <a:pt x="3172" y="1391"/>
                    <a:pt x="3265" y="1373"/>
                    <a:pt x="3265" y="1373"/>
                  </a:cubicBezTo>
                  <a:cubicBezTo>
                    <a:pt x="3265" y="1373"/>
                    <a:pt x="3302" y="1410"/>
                    <a:pt x="3320" y="1317"/>
                  </a:cubicBezTo>
                  <a:cubicBezTo>
                    <a:pt x="3339" y="1243"/>
                    <a:pt x="3376" y="1076"/>
                    <a:pt x="3506" y="1057"/>
                  </a:cubicBezTo>
                  <a:cubicBezTo>
                    <a:pt x="3784" y="1057"/>
                    <a:pt x="3784" y="1057"/>
                    <a:pt x="3784" y="1057"/>
                  </a:cubicBezTo>
                  <a:cubicBezTo>
                    <a:pt x="3784" y="1057"/>
                    <a:pt x="3840" y="1076"/>
                    <a:pt x="3858" y="965"/>
                  </a:cubicBezTo>
                  <a:cubicBezTo>
                    <a:pt x="3858" y="965"/>
                    <a:pt x="3858" y="909"/>
                    <a:pt x="3840" y="872"/>
                  </a:cubicBezTo>
                  <a:cubicBezTo>
                    <a:pt x="3821" y="853"/>
                    <a:pt x="3821" y="761"/>
                    <a:pt x="3821" y="742"/>
                  </a:cubicBezTo>
                  <a:cubicBezTo>
                    <a:pt x="3821" y="723"/>
                    <a:pt x="3784" y="556"/>
                    <a:pt x="3766" y="538"/>
                  </a:cubicBezTo>
                  <a:cubicBezTo>
                    <a:pt x="3747" y="520"/>
                    <a:pt x="3728" y="426"/>
                    <a:pt x="3728" y="408"/>
                  </a:cubicBezTo>
                  <a:cubicBezTo>
                    <a:pt x="3710" y="408"/>
                    <a:pt x="3691" y="149"/>
                    <a:pt x="3691" y="14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30" name="Freeform 5"/>
            <p:cNvSpPr>
              <a:spLocks noChangeArrowheads="1"/>
            </p:cNvSpPr>
            <p:nvPr/>
          </p:nvSpPr>
          <p:spPr bwMode="auto">
            <a:xfrm>
              <a:off x="1376363" y="1616075"/>
              <a:ext cx="1101725" cy="1236663"/>
            </a:xfrm>
            <a:custGeom>
              <a:avLst/>
              <a:gdLst>
                <a:gd name="T0" fmla="*/ 1187 w 3062"/>
                <a:gd name="T1" fmla="*/ 3414 h 3433"/>
                <a:gd name="T2" fmla="*/ 1187 w 3062"/>
                <a:gd name="T3" fmla="*/ 3414 h 3433"/>
                <a:gd name="T4" fmla="*/ 1335 w 3062"/>
                <a:gd name="T5" fmla="*/ 3321 h 3433"/>
                <a:gd name="T6" fmla="*/ 1743 w 3062"/>
                <a:gd name="T7" fmla="*/ 3321 h 3433"/>
                <a:gd name="T8" fmla="*/ 2745 w 3062"/>
                <a:gd name="T9" fmla="*/ 3284 h 3433"/>
                <a:gd name="T10" fmla="*/ 2856 w 3062"/>
                <a:gd name="T11" fmla="*/ 3099 h 3433"/>
                <a:gd name="T12" fmla="*/ 2560 w 3062"/>
                <a:gd name="T13" fmla="*/ 928 h 3433"/>
                <a:gd name="T14" fmla="*/ 3061 w 3062"/>
                <a:gd name="T15" fmla="*/ 873 h 3433"/>
                <a:gd name="T16" fmla="*/ 2820 w 3062"/>
                <a:gd name="T17" fmla="*/ 650 h 3433"/>
                <a:gd name="T18" fmla="*/ 2523 w 3062"/>
                <a:gd name="T19" fmla="*/ 464 h 3433"/>
                <a:gd name="T20" fmla="*/ 2281 w 3062"/>
                <a:gd name="T21" fmla="*/ 316 h 3433"/>
                <a:gd name="T22" fmla="*/ 2170 w 3062"/>
                <a:gd name="T23" fmla="*/ 0 h 3433"/>
                <a:gd name="T24" fmla="*/ 2170 w 3062"/>
                <a:gd name="T25" fmla="*/ 668 h 3433"/>
                <a:gd name="T26" fmla="*/ 1316 w 3062"/>
                <a:gd name="T27" fmla="*/ 687 h 3433"/>
                <a:gd name="T28" fmla="*/ 1298 w 3062"/>
                <a:gd name="T29" fmla="*/ 1169 h 3433"/>
                <a:gd name="T30" fmla="*/ 1224 w 3062"/>
                <a:gd name="T31" fmla="*/ 1336 h 3433"/>
                <a:gd name="T32" fmla="*/ 1075 w 3062"/>
                <a:gd name="T33" fmla="*/ 1466 h 3433"/>
                <a:gd name="T34" fmla="*/ 1075 w 3062"/>
                <a:gd name="T35" fmla="*/ 1707 h 3433"/>
                <a:gd name="T36" fmla="*/ 1001 w 3062"/>
                <a:gd name="T37" fmla="*/ 1856 h 3433"/>
                <a:gd name="T38" fmla="*/ 37 w 3062"/>
                <a:gd name="T39" fmla="*/ 1781 h 3433"/>
                <a:gd name="T40" fmla="*/ 37 w 3062"/>
                <a:gd name="T41" fmla="*/ 1856 h 3433"/>
                <a:gd name="T42" fmla="*/ 55 w 3062"/>
                <a:gd name="T43" fmla="*/ 1948 h 3433"/>
                <a:gd name="T44" fmla="*/ 92 w 3062"/>
                <a:gd name="T45" fmla="*/ 1986 h 3433"/>
                <a:gd name="T46" fmla="*/ 259 w 3062"/>
                <a:gd name="T47" fmla="*/ 2060 h 3433"/>
                <a:gd name="T48" fmla="*/ 222 w 3062"/>
                <a:gd name="T49" fmla="*/ 2190 h 3433"/>
                <a:gd name="T50" fmla="*/ 203 w 3062"/>
                <a:gd name="T51" fmla="*/ 2264 h 3433"/>
                <a:gd name="T52" fmla="*/ 259 w 3062"/>
                <a:gd name="T53" fmla="*/ 2431 h 3433"/>
                <a:gd name="T54" fmla="*/ 333 w 3062"/>
                <a:gd name="T55" fmla="*/ 2709 h 3433"/>
                <a:gd name="T56" fmla="*/ 222 w 3062"/>
                <a:gd name="T57" fmla="*/ 2932 h 3433"/>
                <a:gd name="T58" fmla="*/ 222 w 3062"/>
                <a:gd name="T59" fmla="*/ 3080 h 3433"/>
                <a:gd name="T60" fmla="*/ 426 w 3062"/>
                <a:gd name="T61" fmla="*/ 3006 h 3433"/>
                <a:gd name="T62" fmla="*/ 574 w 3062"/>
                <a:gd name="T63" fmla="*/ 2969 h 3433"/>
                <a:gd name="T64" fmla="*/ 723 w 3062"/>
                <a:gd name="T65" fmla="*/ 3043 h 3433"/>
                <a:gd name="T66" fmla="*/ 797 w 3062"/>
                <a:gd name="T67" fmla="*/ 3080 h 3433"/>
                <a:gd name="T68" fmla="*/ 945 w 3062"/>
                <a:gd name="T69" fmla="*/ 3135 h 3433"/>
                <a:gd name="T70" fmla="*/ 1039 w 3062"/>
                <a:gd name="T71" fmla="*/ 3321 h 3433"/>
                <a:gd name="T72" fmla="*/ 1187 w 3062"/>
                <a:gd name="T73" fmla="*/ 3414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62" h="3433">
                  <a:moveTo>
                    <a:pt x="1187" y="3414"/>
                  </a:moveTo>
                  <a:lnTo>
                    <a:pt x="1187" y="3414"/>
                  </a:lnTo>
                  <a:cubicBezTo>
                    <a:pt x="1187" y="3414"/>
                    <a:pt x="1168" y="3340"/>
                    <a:pt x="1335" y="3321"/>
                  </a:cubicBezTo>
                  <a:cubicBezTo>
                    <a:pt x="1502" y="3303"/>
                    <a:pt x="1539" y="3358"/>
                    <a:pt x="1743" y="3321"/>
                  </a:cubicBezTo>
                  <a:cubicBezTo>
                    <a:pt x="1947" y="3303"/>
                    <a:pt x="2726" y="3303"/>
                    <a:pt x="2745" y="3284"/>
                  </a:cubicBezTo>
                  <a:cubicBezTo>
                    <a:pt x="2764" y="3265"/>
                    <a:pt x="2912" y="3284"/>
                    <a:pt x="2856" y="3099"/>
                  </a:cubicBezTo>
                  <a:cubicBezTo>
                    <a:pt x="2820" y="2932"/>
                    <a:pt x="2560" y="928"/>
                    <a:pt x="2560" y="928"/>
                  </a:cubicBezTo>
                  <a:cubicBezTo>
                    <a:pt x="3061" y="873"/>
                    <a:pt x="3061" y="873"/>
                    <a:pt x="3061" y="873"/>
                  </a:cubicBezTo>
                  <a:cubicBezTo>
                    <a:pt x="2820" y="650"/>
                    <a:pt x="2820" y="650"/>
                    <a:pt x="2820" y="650"/>
                  </a:cubicBezTo>
                  <a:cubicBezTo>
                    <a:pt x="2820" y="650"/>
                    <a:pt x="2560" y="483"/>
                    <a:pt x="2523" y="464"/>
                  </a:cubicBezTo>
                  <a:cubicBezTo>
                    <a:pt x="2504" y="464"/>
                    <a:pt x="2319" y="371"/>
                    <a:pt x="2281" y="316"/>
                  </a:cubicBezTo>
                  <a:cubicBezTo>
                    <a:pt x="2226" y="241"/>
                    <a:pt x="2207" y="241"/>
                    <a:pt x="2170" y="0"/>
                  </a:cubicBezTo>
                  <a:cubicBezTo>
                    <a:pt x="2170" y="668"/>
                    <a:pt x="2170" y="668"/>
                    <a:pt x="2170" y="668"/>
                  </a:cubicBezTo>
                  <a:cubicBezTo>
                    <a:pt x="1316" y="687"/>
                    <a:pt x="1316" y="687"/>
                    <a:pt x="1316" y="687"/>
                  </a:cubicBezTo>
                  <a:cubicBezTo>
                    <a:pt x="1316" y="687"/>
                    <a:pt x="1316" y="1114"/>
                    <a:pt x="1298" y="1169"/>
                  </a:cubicBezTo>
                  <a:cubicBezTo>
                    <a:pt x="1298" y="1169"/>
                    <a:pt x="1298" y="1299"/>
                    <a:pt x="1224" y="1336"/>
                  </a:cubicBezTo>
                  <a:cubicBezTo>
                    <a:pt x="1224" y="1336"/>
                    <a:pt x="1075" y="1429"/>
                    <a:pt x="1075" y="1466"/>
                  </a:cubicBezTo>
                  <a:cubicBezTo>
                    <a:pt x="1057" y="1522"/>
                    <a:pt x="1057" y="1670"/>
                    <a:pt x="1075" y="1707"/>
                  </a:cubicBezTo>
                  <a:cubicBezTo>
                    <a:pt x="1075" y="1707"/>
                    <a:pt x="1057" y="1819"/>
                    <a:pt x="1001" y="1856"/>
                  </a:cubicBezTo>
                  <a:cubicBezTo>
                    <a:pt x="37" y="1781"/>
                    <a:pt x="37" y="1781"/>
                    <a:pt x="37" y="1781"/>
                  </a:cubicBezTo>
                  <a:cubicBezTo>
                    <a:pt x="37" y="1781"/>
                    <a:pt x="0" y="1819"/>
                    <a:pt x="37" y="1856"/>
                  </a:cubicBezTo>
                  <a:cubicBezTo>
                    <a:pt x="55" y="1893"/>
                    <a:pt x="55" y="1911"/>
                    <a:pt x="55" y="1948"/>
                  </a:cubicBezTo>
                  <a:cubicBezTo>
                    <a:pt x="55" y="1986"/>
                    <a:pt x="74" y="2004"/>
                    <a:pt x="92" y="1986"/>
                  </a:cubicBezTo>
                  <a:cubicBezTo>
                    <a:pt x="111" y="1986"/>
                    <a:pt x="315" y="2004"/>
                    <a:pt x="259" y="2060"/>
                  </a:cubicBezTo>
                  <a:cubicBezTo>
                    <a:pt x="222" y="2116"/>
                    <a:pt x="259" y="2134"/>
                    <a:pt x="222" y="2190"/>
                  </a:cubicBezTo>
                  <a:cubicBezTo>
                    <a:pt x="185" y="2227"/>
                    <a:pt x="185" y="2208"/>
                    <a:pt x="203" y="2264"/>
                  </a:cubicBezTo>
                  <a:cubicBezTo>
                    <a:pt x="222" y="2338"/>
                    <a:pt x="241" y="2375"/>
                    <a:pt x="259" y="2431"/>
                  </a:cubicBezTo>
                  <a:cubicBezTo>
                    <a:pt x="278" y="2468"/>
                    <a:pt x="352" y="2653"/>
                    <a:pt x="333" y="2709"/>
                  </a:cubicBezTo>
                  <a:cubicBezTo>
                    <a:pt x="297" y="2783"/>
                    <a:pt x="241" y="2876"/>
                    <a:pt x="222" y="2932"/>
                  </a:cubicBezTo>
                  <a:cubicBezTo>
                    <a:pt x="203" y="2987"/>
                    <a:pt x="222" y="3080"/>
                    <a:pt x="222" y="3080"/>
                  </a:cubicBezTo>
                  <a:cubicBezTo>
                    <a:pt x="222" y="3080"/>
                    <a:pt x="352" y="3024"/>
                    <a:pt x="426" y="3006"/>
                  </a:cubicBezTo>
                  <a:cubicBezTo>
                    <a:pt x="482" y="2987"/>
                    <a:pt x="519" y="2950"/>
                    <a:pt x="574" y="2969"/>
                  </a:cubicBezTo>
                  <a:cubicBezTo>
                    <a:pt x="630" y="2987"/>
                    <a:pt x="723" y="2987"/>
                    <a:pt x="723" y="3043"/>
                  </a:cubicBezTo>
                  <a:cubicBezTo>
                    <a:pt x="742" y="3099"/>
                    <a:pt x="742" y="3061"/>
                    <a:pt x="797" y="3080"/>
                  </a:cubicBezTo>
                  <a:cubicBezTo>
                    <a:pt x="871" y="3099"/>
                    <a:pt x="927" y="3099"/>
                    <a:pt x="945" y="3135"/>
                  </a:cubicBezTo>
                  <a:cubicBezTo>
                    <a:pt x="945" y="3173"/>
                    <a:pt x="1001" y="3265"/>
                    <a:pt x="1039" y="3321"/>
                  </a:cubicBezTo>
                  <a:cubicBezTo>
                    <a:pt x="1057" y="3377"/>
                    <a:pt x="1150" y="3432"/>
                    <a:pt x="1187" y="3414"/>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31" name="Freeform 6"/>
            <p:cNvSpPr>
              <a:spLocks noChangeArrowheads="1"/>
            </p:cNvSpPr>
            <p:nvPr/>
          </p:nvSpPr>
          <p:spPr bwMode="auto">
            <a:xfrm>
              <a:off x="1382713" y="2684463"/>
              <a:ext cx="528637" cy="420687"/>
            </a:xfrm>
            <a:custGeom>
              <a:avLst/>
              <a:gdLst>
                <a:gd name="T0" fmla="*/ 1410 w 1467"/>
                <a:gd name="T1" fmla="*/ 1150 h 1169"/>
                <a:gd name="T2" fmla="*/ 1410 w 1467"/>
                <a:gd name="T3" fmla="*/ 1150 h 1169"/>
                <a:gd name="T4" fmla="*/ 1280 w 1467"/>
                <a:gd name="T5" fmla="*/ 1150 h 1169"/>
                <a:gd name="T6" fmla="*/ 983 w 1467"/>
                <a:gd name="T7" fmla="*/ 1038 h 1169"/>
                <a:gd name="T8" fmla="*/ 668 w 1467"/>
                <a:gd name="T9" fmla="*/ 1020 h 1169"/>
                <a:gd name="T10" fmla="*/ 371 w 1467"/>
                <a:gd name="T11" fmla="*/ 1057 h 1169"/>
                <a:gd name="T12" fmla="*/ 260 w 1467"/>
                <a:gd name="T13" fmla="*/ 1113 h 1169"/>
                <a:gd name="T14" fmla="*/ 185 w 1467"/>
                <a:gd name="T15" fmla="*/ 1076 h 1169"/>
                <a:gd name="T16" fmla="*/ 167 w 1467"/>
                <a:gd name="T17" fmla="*/ 1020 h 1169"/>
                <a:gd name="T18" fmla="*/ 93 w 1467"/>
                <a:gd name="T19" fmla="*/ 927 h 1169"/>
                <a:gd name="T20" fmla="*/ 149 w 1467"/>
                <a:gd name="T21" fmla="*/ 834 h 1169"/>
                <a:gd name="T22" fmla="*/ 167 w 1467"/>
                <a:gd name="T23" fmla="*/ 742 h 1169"/>
                <a:gd name="T24" fmla="*/ 130 w 1467"/>
                <a:gd name="T25" fmla="*/ 705 h 1169"/>
                <a:gd name="T26" fmla="*/ 56 w 1467"/>
                <a:gd name="T27" fmla="*/ 612 h 1169"/>
                <a:gd name="T28" fmla="*/ 56 w 1467"/>
                <a:gd name="T29" fmla="*/ 408 h 1169"/>
                <a:gd name="T30" fmla="*/ 167 w 1467"/>
                <a:gd name="T31" fmla="*/ 296 h 1169"/>
                <a:gd name="T32" fmla="*/ 204 w 1467"/>
                <a:gd name="T33" fmla="*/ 111 h 1169"/>
                <a:gd name="T34" fmla="*/ 390 w 1467"/>
                <a:gd name="T35" fmla="*/ 37 h 1169"/>
                <a:gd name="T36" fmla="*/ 520 w 1467"/>
                <a:gd name="T37" fmla="*/ 0 h 1169"/>
                <a:gd name="T38" fmla="*/ 686 w 1467"/>
                <a:gd name="T39" fmla="*/ 37 h 1169"/>
                <a:gd name="T40" fmla="*/ 705 w 1467"/>
                <a:gd name="T41" fmla="*/ 92 h 1169"/>
                <a:gd name="T42" fmla="*/ 779 w 1467"/>
                <a:gd name="T43" fmla="*/ 111 h 1169"/>
                <a:gd name="T44" fmla="*/ 909 w 1467"/>
                <a:gd name="T45" fmla="*/ 148 h 1169"/>
                <a:gd name="T46" fmla="*/ 1021 w 1467"/>
                <a:gd name="T47" fmla="*/ 352 h 1169"/>
                <a:gd name="T48" fmla="*/ 1169 w 1467"/>
                <a:gd name="T49" fmla="*/ 445 h 1169"/>
                <a:gd name="T50" fmla="*/ 1224 w 1467"/>
                <a:gd name="T51" fmla="*/ 389 h 1169"/>
                <a:gd name="T52" fmla="*/ 1224 w 1467"/>
                <a:gd name="T53" fmla="*/ 463 h 1169"/>
                <a:gd name="T54" fmla="*/ 1298 w 1467"/>
                <a:gd name="T55" fmla="*/ 797 h 1169"/>
                <a:gd name="T56" fmla="*/ 1410 w 1467"/>
                <a:gd name="T57" fmla="*/ 1002 h 1169"/>
                <a:gd name="T58" fmla="*/ 1410 w 1467"/>
                <a:gd name="T59" fmla="*/ 115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7" h="1169">
                  <a:moveTo>
                    <a:pt x="1410" y="1150"/>
                  </a:moveTo>
                  <a:lnTo>
                    <a:pt x="1410" y="1150"/>
                  </a:lnTo>
                  <a:cubicBezTo>
                    <a:pt x="1410" y="1150"/>
                    <a:pt x="1354" y="1168"/>
                    <a:pt x="1280" y="1150"/>
                  </a:cubicBezTo>
                  <a:cubicBezTo>
                    <a:pt x="1206" y="1131"/>
                    <a:pt x="1076" y="1076"/>
                    <a:pt x="983" y="1038"/>
                  </a:cubicBezTo>
                  <a:cubicBezTo>
                    <a:pt x="891" y="1020"/>
                    <a:pt x="853" y="1038"/>
                    <a:pt x="668" y="1020"/>
                  </a:cubicBezTo>
                  <a:cubicBezTo>
                    <a:pt x="464" y="1002"/>
                    <a:pt x="427" y="1057"/>
                    <a:pt x="371" y="1057"/>
                  </a:cubicBezTo>
                  <a:cubicBezTo>
                    <a:pt x="315" y="1076"/>
                    <a:pt x="279" y="1113"/>
                    <a:pt x="260" y="1113"/>
                  </a:cubicBezTo>
                  <a:cubicBezTo>
                    <a:pt x="241" y="1113"/>
                    <a:pt x="204" y="1094"/>
                    <a:pt x="185" y="1076"/>
                  </a:cubicBezTo>
                  <a:cubicBezTo>
                    <a:pt x="185" y="1076"/>
                    <a:pt x="185" y="1057"/>
                    <a:pt x="167" y="1020"/>
                  </a:cubicBezTo>
                  <a:cubicBezTo>
                    <a:pt x="130" y="983"/>
                    <a:pt x="74" y="964"/>
                    <a:pt x="93" y="927"/>
                  </a:cubicBezTo>
                  <a:cubicBezTo>
                    <a:pt x="111" y="890"/>
                    <a:pt x="130" y="853"/>
                    <a:pt x="149" y="834"/>
                  </a:cubicBezTo>
                  <a:cubicBezTo>
                    <a:pt x="167" y="816"/>
                    <a:pt x="204" y="760"/>
                    <a:pt x="167" y="742"/>
                  </a:cubicBezTo>
                  <a:cubicBezTo>
                    <a:pt x="130" y="723"/>
                    <a:pt x="111" y="723"/>
                    <a:pt x="130" y="705"/>
                  </a:cubicBezTo>
                  <a:cubicBezTo>
                    <a:pt x="130" y="667"/>
                    <a:pt x="74" y="667"/>
                    <a:pt x="56" y="612"/>
                  </a:cubicBezTo>
                  <a:cubicBezTo>
                    <a:pt x="19" y="556"/>
                    <a:pt x="0" y="445"/>
                    <a:pt x="56" y="408"/>
                  </a:cubicBezTo>
                  <a:cubicBezTo>
                    <a:pt x="93" y="352"/>
                    <a:pt x="130" y="334"/>
                    <a:pt x="167" y="296"/>
                  </a:cubicBezTo>
                  <a:cubicBezTo>
                    <a:pt x="204" y="241"/>
                    <a:pt x="204" y="111"/>
                    <a:pt x="204" y="111"/>
                  </a:cubicBezTo>
                  <a:cubicBezTo>
                    <a:pt x="204" y="111"/>
                    <a:pt x="371" y="37"/>
                    <a:pt x="390" y="37"/>
                  </a:cubicBezTo>
                  <a:cubicBezTo>
                    <a:pt x="408" y="37"/>
                    <a:pt x="501" y="0"/>
                    <a:pt x="520" y="0"/>
                  </a:cubicBezTo>
                  <a:cubicBezTo>
                    <a:pt x="538" y="0"/>
                    <a:pt x="668" y="18"/>
                    <a:pt x="686" y="37"/>
                  </a:cubicBezTo>
                  <a:cubicBezTo>
                    <a:pt x="705" y="55"/>
                    <a:pt x="705" y="92"/>
                    <a:pt x="705" y="92"/>
                  </a:cubicBezTo>
                  <a:cubicBezTo>
                    <a:pt x="705" y="92"/>
                    <a:pt x="761" y="111"/>
                    <a:pt x="779" y="111"/>
                  </a:cubicBezTo>
                  <a:cubicBezTo>
                    <a:pt x="816" y="111"/>
                    <a:pt x="891" y="130"/>
                    <a:pt x="909" y="148"/>
                  </a:cubicBezTo>
                  <a:cubicBezTo>
                    <a:pt x="927" y="148"/>
                    <a:pt x="983" y="315"/>
                    <a:pt x="1021" y="352"/>
                  </a:cubicBezTo>
                  <a:cubicBezTo>
                    <a:pt x="1039" y="389"/>
                    <a:pt x="1057" y="445"/>
                    <a:pt x="1169" y="445"/>
                  </a:cubicBezTo>
                  <a:cubicBezTo>
                    <a:pt x="1169" y="445"/>
                    <a:pt x="1187" y="389"/>
                    <a:pt x="1224" y="389"/>
                  </a:cubicBezTo>
                  <a:cubicBezTo>
                    <a:pt x="1243" y="371"/>
                    <a:pt x="1243" y="389"/>
                    <a:pt x="1224" y="463"/>
                  </a:cubicBezTo>
                  <a:cubicBezTo>
                    <a:pt x="1224" y="519"/>
                    <a:pt x="1187" y="667"/>
                    <a:pt x="1298" y="797"/>
                  </a:cubicBezTo>
                  <a:cubicBezTo>
                    <a:pt x="1392" y="946"/>
                    <a:pt x="1410" y="927"/>
                    <a:pt x="1410" y="1002"/>
                  </a:cubicBezTo>
                  <a:cubicBezTo>
                    <a:pt x="1410" y="1076"/>
                    <a:pt x="1466" y="1131"/>
                    <a:pt x="1410" y="115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32" name="Freeform 7"/>
            <p:cNvSpPr>
              <a:spLocks noChangeArrowheads="1"/>
            </p:cNvSpPr>
            <p:nvPr/>
          </p:nvSpPr>
          <p:spPr bwMode="auto">
            <a:xfrm>
              <a:off x="1476375" y="3051175"/>
              <a:ext cx="233363" cy="153988"/>
            </a:xfrm>
            <a:custGeom>
              <a:avLst/>
              <a:gdLst>
                <a:gd name="T0" fmla="*/ 222 w 650"/>
                <a:gd name="T1" fmla="*/ 389 h 428"/>
                <a:gd name="T2" fmla="*/ 222 w 650"/>
                <a:gd name="T3" fmla="*/ 389 h 428"/>
                <a:gd name="T4" fmla="*/ 204 w 650"/>
                <a:gd name="T5" fmla="*/ 315 h 428"/>
                <a:gd name="T6" fmla="*/ 148 w 650"/>
                <a:gd name="T7" fmla="*/ 167 h 428"/>
                <a:gd name="T8" fmla="*/ 74 w 650"/>
                <a:gd name="T9" fmla="*/ 185 h 428"/>
                <a:gd name="T10" fmla="*/ 55 w 650"/>
                <a:gd name="T11" fmla="*/ 148 h 428"/>
                <a:gd name="T12" fmla="*/ 0 w 650"/>
                <a:gd name="T13" fmla="*/ 93 h 428"/>
                <a:gd name="T14" fmla="*/ 111 w 650"/>
                <a:gd name="T15" fmla="*/ 37 h 428"/>
                <a:gd name="T16" fmla="*/ 296 w 650"/>
                <a:gd name="T17" fmla="*/ 0 h 428"/>
                <a:gd name="T18" fmla="*/ 575 w 650"/>
                <a:gd name="T19" fmla="*/ 0 h 428"/>
                <a:gd name="T20" fmla="*/ 631 w 650"/>
                <a:gd name="T21" fmla="*/ 18 h 428"/>
                <a:gd name="T22" fmla="*/ 593 w 650"/>
                <a:gd name="T23" fmla="*/ 74 h 428"/>
                <a:gd name="T24" fmla="*/ 519 w 650"/>
                <a:gd name="T25" fmla="*/ 185 h 428"/>
                <a:gd name="T26" fmla="*/ 315 w 650"/>
                <a:gd name="T27" fmla="*/ 278 h 428"/>
                <a:gd name="T28" fmla="*/ 222 w 650"/>
                <a:gd name="T2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0" h="428">
                  <a:moveTo>
                    <a:pt x="222" y="389"/>
                  </a:moveTo>
                  <a:lnTo>
                    <a:pt x="222" y="389"/>
                  </a:lnTo>
                  <a:cubicBezTo>
                    <a:pt x="222" y="389"/>
                    <a:pt x="222" y="371"/>
                    <a:pt x="204" y="315"/>
                  </a:cubicBezTo>
                  <a:cubicBezTo>
                    <a:pt x="185" y="241"/>
                    <a:pt x="185" y="148"/>
                    <a:pt x="148" y="167"/>
                  </a:cubicBezTo>
                  <a:cubicBezTo>
                    <a:pt x="111" y="185"/>
                    <a:pt x="74" y="204"/>
                    <a:pt x="74" y="185"/>
                  </a:cubicBezTo>
                  <a:cubicBezTo>
                    <a:pt x="55" y="185"/>
                    <a:pt x="55" y="167"/>
                    <a:pt x="55" y="148"/>
                  </a:cubicBezTo>
                  <a:cubicBezTo>
                    <a:pt x="74" y="130"/>
                    <a:pt x="0" y="93"/>
                    <a:pt x="0" y="93"/>
                  </a:cubicBezTo>
                  <a:cubicBezTo>
                    <a:pt x="0" y="93"/>
                    <a:pt x="55" y="56"/>
                    <a:pt x="111" y="37"/>
                  </a:cubicBezTo>
                  <a:cubicBezTo>
                    <a:pt x="167" y="37"/>
                    <a:pt x="222" y="0"/>
                    <a:pt x="296" y="0"/>
                  </a:cubicBezTo>
                  <a:cubicBezTo>
                    <a:pt x="371" y="0"/>
                    <a:pt x="501" y="18"/>
                    <a:pt x="575" y="0"/>
                  </a:cubicBezTo>
                  <a:cubicBezTo>
                    <a:pt x="631" y="18"/>
                    <a:pt x="631" y="18"/>
                    <a:pt x="631" y="18"/>
                  </a:cubicBezTo>
                  <a:cubicBezTo>
                    <a:pt x="631" y="18"/>
                    <a:pt x="649" y="37"/>
                    <a:pt x="593" y="74"/>
                  </a:cubicBezTo>
                  <a:cubicBezTo>
                    <a:pt x="538" y="130"/>
                    <a:pt x="556" y="111"/>
                    <a:pt x="519" y="185"/>
                  </a:cubicBezTo>
                  <a:cubicBezTo>
                    <a:pt x="464" y="241"/>
                    <a:pt x="352" y="241"/>
                    <a:pt x="315" y="278"/>
                  </a:cubicBezTo>
                  <a:cubicBezTo>
                    <a:pt x="278" y="315"/>
                    <a:pt x="278" y="427"/>
                    <a:pt x="222" y="38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33" name="Freeform 8"/>
            <p:cNvSpPr>
              <a:spLocks noChangeArrowheads="1"/>
            </p:cNvSpPr>
            <p:nvPr/>
          </p:nvSpPr>
          <p:spPr bwMode="auto">
            <a:xfrm>
              <a:off x="1717675" y="3278188"/>
              <a:ext cx="266700" cy="287337"/>
            </a:xfrm>
            <a:custGeom>
              <a:avLst/>
              <a:gdLst>
                <a:gd name="T0" fmla="*/ 0 w 743"/>
                <a:gd name="T1" fmla="*/ 335 h 799"/>
                <a:gd name="T2" fmla="*/ 0 w 743"/>
                <a:gd name="T3" fmla="*/ 335 h 799"/>
                <a:gd name="T4" fmla="*/ 205 w 743"/>
                <a:gd name="T5" fmla="*/ 706 h 799"/>
                <a:gd name="T6" fmla="*/ 465 w 743"/>
                <a:gd name="T7" fmla="*/ 724 h 799"/>
                <a:gd name="T8" fmla="*/ 465 w 743"/>
                <a:gd name="T9" fmla="*/ 780 h 799"/>
                <a:gd name="T10" fmla="*/ 520 w 743"/>
                <a:gd name="T11" fmla="*/ 780 h 799"/>
                <a:gd name="T12" fmla="*/ 650 w 743"/>
                <a:gd name="T13" fmla="*/ 650 h 799"/>
                <a:gd name="T14" fmla="*/ 724 w 743"/>
                <a:gd name="T15" fmla="*/ 539 h 799"/>
                <a:gd name="T16" fmla="*/ 687 w 743"/>
                <a:gd name="T17" fmla="*/ 390 h 799"/>
                <a:gd name="T18" fmla="*/ 613 w 743"/>
                <a:gd name="T19" fmla="*/ 279 h 799"/>
                <a:gd name="T20" fmla="*/ 576 w 743"/>
                <a:gd name="T21" fmla="*/ 130 h 799"/>
                <a:gd name="T22" fmla="*/ 390 w 743"/>
                <a:gd name="T23" fmla="*/ 38 h 799"/>
                <a:gd name="T24" fmla="*/ 149 w 743"/>
                <a:gd name="T25" fmla="*/ 168 h 799"/>
                <a:gd name="T26" fmla="*/ 0 w 743"/>
                <a:gd name="T27" fmla="*/ 3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3" h="799">
                  <a:moveTo>
                    <a:pt x="0" y="335"/>
                  </a:moveTo>
                  <a:lnTo>
                    <a:pt x="0" y="335"/>
                  </a:lnTo>
                  <a:cubicBezTo>
                    <a:pt x="205" y="706"/>
                    <a:pt x="205" y="706"/>
                    <a:pt x="205" y="706"/>
                  </a:cubicBezTo>
                  <a:cubicBezTo>
                    <a:pt x="465" y="724"/>
                    <a:pt x="465" y="724"/>
                    <a:pt x="465" y="724"/>
                  </a:cubicBezTo>
                  <a:cubicBezTo>
                    <a:pt x="465" y="724"/>
                    <a:pt x="446" y="780"/>
                    <a:pt x="465" y="780"/>
                  </a:cubicBezTo>
                  <a:cubicBezTo>
                    <a:pt x="483" y="780"/>
                    <a:pt x="501" y="798"/>
                    <a:pt x="520" y="780"/>
                  </a:cubicBezTo>
                  <a:cubicBezTo>
                    <a:pt x="557" y="761"/>
                    <a:pt x="613" y="687"/>
                    <a:pt x="650" y="650"/>
                  </a:cubicBezTo>
                  <a:cubicBezTo>
                    <a:pt x="687" y="613"/>
                    <a:pt x="724" y="539"/>
                    <a:pt x="724" y="539"/>
                  </a:cubicBezTo>
                  <a:cubicBezTo>
                    <a:pt x="742" y="520"/>
                    <a:pt x="706" y="427"/>
                    <a:pt x="687" y="390"/>
                  </a:cubicBezTo>
                  <a:cubicBezTo>
                    <a:pt x="668" y="371"/>
                    <a:pt x="613" y="335"/>
                    <a:pt x="613" y="279"/>
                  </a:cubicBezTo>
                  <a:cubicBezTo>
                    <a:pt x="631" y="223"/>
                    <a:pt x="668" y="205"/>
                    <a:pt x="576" y="130"/>
                  </a:cubicBezTo>
                  <a:cubicBezTo>
                    <a:pt x="483" y="56"/>
                    <a:pt x="465" y="0"/>
                    <a:pt x="390" y="38"/>
                  </a:cubicBezTo>
                  <a:cubicBezTo>
                    <a:pt x="316" y="75"/>
                    <a:pt x="205" y="112"/>
                    <a:pt x="149" y="168"/>
                  </a:cubicBezTo>
                  <a:cubicBezTo>
                    <a:pt x="112" y="223"/>
                    <a:pt x="0" y="335"/>
                    <a:pt x="0" y="335"/>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34" name="Freeform 9"/>
            <p:cNvSpPr>
              <a:spLocks noChangeArrowheads="1"/>
            </p:cNvSpPr>
            <p:nvPr/>
          </p:nvSpPr>
          <p:spPr bwMode="auto">
            <a:xfrm>
              <a:off x="1550988" y="3057525"/>
              <a:ext cx="647700" cy="460375"/>
            </a:xfrm>
            <a:custGeom>
              <a:avLst/>
              <a:gdLst>
                <a:gd name="T0" fmla="*/ 946 w 1800"/>
                <a:gd name="T1" fmla="*/ 112 h 1281"/>
                <a:gd name="T2" fmla="*/ 946 w 1800"/>
                <a:gd name="T3" fmla="*/ 112 h 1281"/>
                <a:gd name="T4" fmla="*/ 1076 w 1800"/>
                <a:gd name="T5" fmla="*/ 205 h 1281"/>
                <a:gd name="T6" fmla="*/ 1280 w 1800"/>
                <a:gd name="T7" fmla="*/ 167 h 1281"/>
                <a:gd name="T8" fmla="*/ 1428 w 1800"/>
                <a:gd name="T9" fmla="*/ 75 h 1281"/>
                <a:gd name="T10" fmla="*/ 1558 w 1800"/>
                <a:gd name="T11" fmla="*/ 167 h 1281"/>
                <a:gd name="T12" fmla="*/ 1707 w 1800"/>
                <a:gd name="T13" fmla="*/ 501 h 1281"/>
                <a:gd name="T14" fmla="*/ 1762 w 1800"/>
                <a:gd name="T15" fmla="*/ 724 h 1281"/>
                <a:gd name="T16" fmla="*/ 1781 w 1800"/>
                <a:gd name="T17" fmla="*/ 947 h 1281"/>
                <a:gd name="T18" fmla="*/ 1670 w 1800"/>
                <a:gd name="T19" fmla="*/ 1206 h 1281"/>
                <a:gd name="T20" fmla="*/ 1484 w 1800"/>
                <a:gd name="T21" fmla="*/ 1262 h 1281"/>
                <a:gd name="T22" fmla="*/ 1391 w 1800"/>
                <a:gd name="T23" fmla="*/ 1132 h 1281"/>
                <a:gd name="T24" fmla="*/ 1317 w 1800"/>
                <a:gd name="T25" fmla="*/ 1058 h 1281"/>
                <a:gd name="T26" fmla="*/ 1187 w 1800"/>
                <a:gd name="T27" fmla="*/ 1151 h 1281"/>
                <a:gd name="T28" fmla="*/ 1150 w 1800"/>
                <a:gd name="T29" fmla="*/ 1021 h 1281"/>
                <a:gd name="T30" fmla="*/ 1076 w 1800"/>
                <a:gd name="T31" fmla="*/ 928 h 1281"/>
                <a:gd name="T32" fmla="*/ 1094 w 1800"/>
                <a:gd name="T33" fmla="*/ 835 h 1281"/>
                <a:gd name="T34" fmla="*/ 1039 w 1800"/>
                <a:gd name="T35" fmla="*/ 742 h 1281"/>
                <a:gd name="T36" fmla="*/ 928 w 1800"/>
                <a:gd name="T37" fmla="*/ 650 h 1281"/>
                <a:gd name="T38" fmla="*/ 834 w 1800"/>
                <a:gd name="T39" fmla="*/ 668 h 1281"/>
                <a:gd name="T40" fmla="*/ 649 w 1800"/>
                <a:gd name="T41" fmla="*/ 742 h 1281"/>
                <a:gd name="T42" fmla="*/ 463 w 1800"/>
                <a:gd name="T43" fmla="*/ 947 h 1281"/>
                <a:gd name="T44" fmla="*/ 297 w 1800"/>
                <a:gd name="T45" fmla="*/ 650 h 1281"/>
                <a:gd name="T46" fmla="*/ 167 w 1800"/>
                <a:gd name="T47" fmla="*/ 464 h 1281"/>
                <a:gd name="T48" fmla="*/ 56 w 1800"/>
                <a:gd name="T49" fmla="*/ 427 h 1281"/>
                <a:gd name="T50" fmla="*/ 18 w 1800"/>
                <a:gd name="T51" fmla="*/ 371 h 1281"/>
                <a:gd name="T52" fmla="*/ 74 w 1800"/>
                <a:gd name="T53" fmla="*/ 353 h 1281"/>
                <a:gd name="T54" fmla="*/ 148 w 1800"/>
                <a:gd name="T55" fmla="*/ 241 h 1281"/>
                <a:gd name="T56" fmla="*/ 278 w 1800"/>
                <a:gd name="T57" fmla="*/ 186 h 1281"/>
                <a:gd name="T58" fmla="*/ 352 w 1800"/>
                <a:gd name="T59" fmla="*/ 93 h 1281"/>
                <a:gd name="T60" fmla="*/ 427 w 1800"/>
                <a:gd name="T61" fmla="*/ 19 h 1281"/>
                <a:gd name="T62" fmla="*/ 427 w 1800"/>
                <a:gd name="T63" fmla="*/ 0 h 1281"/>
                <a:gd name="T64" fmla="*/ 612 w 1800"/>
                <a:gd name="T65" fmla="*/ 38 h 1281"/>
                <a:gd name="T66" fmla="*/ 872 w 1800"/>
                <a:gd name="T67" fmla="*/ 112 h 1281"/>
                <a:gd name="T68" fmla="*/ 946 w 1800"/>
                <a:gd name="T69" fmla="*/ 112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0" h="1281">
                  <a:moveTo>
                    <a:pt x="946" y="112"/>
                  </a:moveTo>
                  <a:lnTo>
                    <a:pt x="946" y="112"/>
                  </a:lnTo>
                  <a:cubicBezTo>
                    <a:pt x="946" y="112"/>
                    <a:pt x="1020" y="186"/>
                    <a:pt x="1076" y="205"/>
                  </a:cubicBezTo>
                  <a:cubicBezTo>
                    <a:pt x="1131" y="223"/>
                    <a:pt x="1187" y="186"/>
                    <a:pt x="1280" y="167"/>
                  </a:cubicBezTo>
                  <a:cubicBezTo>
                    <a:pt x="1354" y="130"/>
                    <a:pt x="1410" y="75"/>
                    <a:pt x="1428" y="75"/>
                  </a:cubicBezTo>
                  <a:cubicBezTo>
                    <a:pt x="1428" y="75"/>
                    <a:pt x="1502" y="0"/>
                    <a:pt x="1558" y="167"/>
                  </a:cubicBezTo>
                  <a:cubicBezTo>
                    <a:pt x="1614" y="335"/>
                    <a:pt x="1670" y="427"/>
                    <a:pt x="1707" y="501"/>
                  </a:cubicBezTo>
                  <a:cubicBezTo>
                    <a:pt x="1744" y="576"/>
                    <a:pt x="1762" y="631"/>
                    <a:pt x="1762" y="724"/>
                  </a:cubicBezTo>
                  <a:cubicBezTo>
                    <a:pt x="1744" y="798"/>
                    <a:pt x="1799" y="872"/>
                    <a:pt x="1781" y="947"/>
                  </a:cubicBezTo>
                  <a:cubicBezTo>
                    <a:pt x="1762" y="1021"/>
                    <a:pt x="1725" y="1151"/>
                    <a:pt x="1670" y="1206"/>
                  </a:cubicBezTo>
                  <a:cubicBezTo>
                    <a:pt x="1596" y="1262"/>
                    <a:pt x="1502" y="1280"/>
                    <a:pt x="1484" y="1262"/>
                  </a:cubicBezTo>
                  <a:cubicBezTo>
                    <a:pt x="1447" y="1243"/>
                    <a:pt x="1391" y="1151"/>
                    <a:pt x="1391" y="1132"/>
                  </a:cubicBezTo>
                  <a:cubicBezTo>
                    <a:pt x="1373" y="1113"/>
                    <a:pt x="1373" y="1039"/>
                    <a:pt x="1317" y="1058"/>
                  </a:cubicBezTo>
                  <a:cubicBezTo>
                    <a:pt x="1261" y="1077"/>
                    <a:pt x="1187" y="1151"/>
                    <a:pt x="1187" y="1151"/>
                  </a:cubicBezTo>
                  <a:cubicBezTo>
                    <a:pt x="1187" y="1151"/>
                    <a:pt x="1187" y="1058"/>
                    <a:pt x="1150" y="1021"/>
                  </a:cubicBezTo>
                  <a:cubicBezTo>
                    <a:pt x="1113" y="983"/>
                    <a:pt x="1094" y="928"/>
                    <a:pt x="1076" y="928"/>
                  </a:cubicBezTo>
                  <a:cubicBezTo>
                    <a:pt x="1076" y="909"/>
                    <a:pt x="1094" y="854"/>
                    <a:pt x="1094" y="835"/>
                  </a:cubicBezTo>
                  <a:cubicBezTo>
                    <a:pt x="1094" y="798"/>
                    <a:pt x="1057" y="761"/>
                    <a:pt x="1039" y="742"/>
                  </a:cubicBezTo>
                  <a:cubicBezTo>
                    <a:pt x="1002" y="724"/>
                    <a:pt x="928" y="650"/>
                    <a:pt x="928" y="650"/>
                  </a:cubicBezTo>
                  <a:cubicBezTo>
                    <a:pt x="928" y="650"/>
                    <a:pt x="909" y="631"/>
                    <a:pt x="834" y="668"/>
                  </a:cubicBezTo>
                  <a:cubicBezTo>
                    <a:pt x="760" y="687"/>
                    <a:pt x="649" y="742"/>
                    <a:pt x="649" y="742"/>
                  </a:cubicBezTo>
                  <a:cubicBezTo>
                    <a:pt x="463" y="947"/>
                    <a:pt x="463" y="947"/>
                    <a:pt x="463" y="947"/>
                  </a:cubicBezTo>
                  <a:cubicBezTo>
                    <a:pt x="463" y="947"/>
                    <a:pt x="297" y="668"/>
                    <a:pt x="297" y="650"/>
                  </a:cubicBezTo>
                  <a:cubicBezTo>
                    <a:pt x="278" y="650"/>
                    <a:pt x="167" y="464"/>
                    <a:pt x="167" y="464"/>
                  </a:cubicBezTo>
                  <a:cubicBezTo>
                    <a:pt x="167" y="464"/>
                    <a:pt x="92" y="483"/>
                    <a:pt x="56" y="427"/>
                  </a:cubicBezTo>
                  <a:cubicBezTo>
                    <a:pt x="37" y="390"/>
                    <a:pt x="0" y="353"/>
                    <a:pt x="18" y="371"/>
                  </a:cubicBezTo>
                  <a:cubicBezTo>
                    <a:pt x="37" y="371"/>
                    <a:pt x="37" y="409"/>
                    <a:pt x="74" y="353"/>
                  </a:cubicBezTo>
                  <a:cubicBezTo>
                    <a:pt x="111" y="279"/>
                    <a:pt x="92" y="260"/>
                    <a:pt x="148" y="241"/>
                  </a:cubicBezTo>
                  <a:cubicBezTo>
                    <a:pt x="204" y="205"/>
                    <a:pt x="260" y="205"/>
                    <a:pt x="278" y="186"/>
                  </a:cubicBezTo>
                  <a:cubicBezTo>
                    <a:pt x="315" y="167"/>
                    <a:pt x="352" y="93"/>
                    <a:pt x="352" y="93"/>
                  </a:cubicBezTo>
                  <a:cubicBezTo>
                    <a:pt x="352" y="93"/>
                    <a:pt x="427" y="38"/>
                    <a:pt x="427" y="19"/>
                  </a:cubicBezTo>
                  <a:lnTo>
                    <a:pt x="427" y="0"/>
                  </a:lnTo>
                  <a:cubicBezTo>
                    <a:pt x="427" y="0"/>
                    <a:pt x="538" y="0"/>
                    <a:pt x="612" y="38"/>
                  </a:cubicBezTo>
                  <a:cubicBezTo>
                    <a:pt x="705" y="75"/>
                    <a:pt x="798" y="112"/>
                    <a:pt x="872" y="112"/>
                  </a:cubicBezTo>
                  <a:cubicBezTo>
                    <a:pt x="946" y="112"/>
                    <a:pt x="946" y="112"/>
                    <a:pt x="946" y="112"/>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1" name="Freeform 10"/>
            <p:cNvSpPr>
              <a:spLocks noChangeArrowheads="1"/>
            </p:cNvSpPr>
            <p:nvPr/>
          </p:nvSpPr>
          <p:spPr bwMode="auto">
            <a:xfrm>
              <a:off x="1817688" y="1930400"/>
              <a:ext cx="1449387" cy="1343025"/>
            </a:xfrm>
            <a:custGeom>
              <a:avLst/>
              <a:gdLst>
                <a:gd name="T0" fmla="*/ 1614 w 4026"/>
                <a:gd name="T1" fmla="*/ 3728 h 3729"/>
                <a:gd name="T2" fmla="*/ 1614 w 4026"/>
                <a:gd name="T3" fmla="*/ 3728 h 3729"/>
                <a:gd name="T4" fmla="*/ 1428 w 4026"/>
                <a:gd name="T5" fmla="*/ 3728 h 3729"/>
                <a:gd name="T6" fmla="*/ 1206 w 4026"/>
                <a:gd name="T7" fmla="*/ 3691 h 3729"/>
                <a:gd name="T8" fmla="*/ 983 w 4026"/>
                <a:gd name="T9" fmla="*/ 3710 h 3729"/>
                <a:gd name="T10" fmla="*/ 890 w 4026"/>
                <a:gd name="T11" fmla="*/ 3487 h 3729"/>
                <a:gd name="T12" fmla="*/ 816 w 4026"/>
                <a:gd name="T13" fmla="*/ 3283 h 3729"/>
                <a:gd name="T14" fmla="*/ 686 w 4026"/>
                <a:gd name="T15" fmla="*/ 3209 h 3729"/>
                <a:gd name="T16" fmla="*/ 463 w 4026"/>
                <a:gd name="T17" fmla="*/ 3320 h 3729"/>
                <a:gd name="T18" fmla="*/ 334 w 4026"/>
                <a:gd name="T19" fmla="*/ 3339 h 3729"/>
                <a:gd name="T20" fmla="*/ 204 w 4026"/>
                <a:gd name="T21" fmla="*/ 3246 h 3729"/>
                <a:gd name="T22" fmla="*/ 222 w 4026"/>
                <a:gd name="T23" fmla="*/ 3209 h 3729"/>
                <a:gd name="T24" fmla="*/ 204 w 4026"/>
                <a:gd name="T25" fmla="*/ 3116 h 3729"/>
                <a:gd name="T26" fmla="*/ 204 w 4026"/>
                <a:gd name="T27" fmla="*/ 3042 h 3729"/>
                <a:gd name="T28" fmla="*/ 56 w 4026"/>
                <a:gd name="T29" fmla="*/ 2875 h 3729"/>
                <a:gd name="T30" fmla="*/ 0 w 4026"/>
                <a:gd name="T31" fmla="*/ 2652 h 3729"/>
                <a:gd name="T32" fmla="*/ 37 w 4026"/>
                <a:gd name="T33" fmla="*/ 2467 h 3729"/>
                <a:gd name="T34" fmla="*/ 204 w 4026"/>
                <a:gd name="T35" fmla="*/ 2448 h 3729"/>
                <a:gd name="T36" fmla="*/ 445 w 4026"/>
                <a:gd name="T37" fmla="*/ 2467 h 3729"/>
                <a:gd name="T38" fmla="*/ 872 w 4026"/>
                <a:gd name="T39" fmla="*/ 2430 h 3729"/>
                <a:gd name="T40" fmla="*/ 1447 w 4026"/>
                <a:gd name="T41" fmla="*/ 2411 h 3729"/>
                <a:gd name="T42" fmla="*/ 1596 w 4026"/>
                <a:gd name="T43" fmla="*/ 2392 h 3729"/>
                <a:gd name="T44" fmla="*/ 1632 w 4026"/>
                <a:gd name="T45" fmla="*/ 2226 h 3729"/>
                <a:gd name="T46" fmla="*/ 1521 w 4026"/>
                <a:gd name="T47" fmla="*/ 1465 h 3729"/>
                <a:gd name="T48" fmla="*/ 1336 w 4026"/>
                <a:gd name="T49" fmla="*/ 55 h 3729"/>
                <a:gd name="T50" fmla="*/ 1837 w 4026"/>
                <a:gd name="T51" fmla="*/ 0 h 3729"/>
                <a:gd name="T52" fmla="*/ 3302 w 4026"/>
                <a:gd name="T53" fmla="*/ 1038 h 3729"/>
                <a:gd name="T54" fmla="*/ 3339 w 4026"/>
                <a:gd name="T55" fmla="*/ 1149 h 3729"/>
                <a:gd name="T56" fmla="*/ 3673 w 4026"/>
                <a:gd name="T57" fmla="*/ 1261 h 3729"/>
                <a:gd name="T58" fmla="*/ 3747 w 4026"/>
                <a:gd name="T59" fmla="*/ 1465 h 3729"/>
                <a:gd name="T60" fmla="*/ 3877 w 4026"/>
                <a:gd name="T61" fmla="*/ 1520 h 3729"/>
                <a:gd name="T62" fmla="*/ 4025 w 4026"/>
                <a:gd name="T63" fmla="*/ 1502 h 3729"/>
                <a:gd name="T64" fmla="*/ 3988 w 4026"/>
                <a:gd name="T65" fmla="*/ 1985 h 3729"/>
                <a:gd name="T66" fmla="*/ 3896 w 4026"/>
                <a:gd name="T67" fmla="*/ 2281 h 3729"/>
                <a:gd name="T68" fmla="*/ 3822 w 4026"/>
                <a:gd name="T69" fmla="*/ 2411 h 3729"/>
                <a:gd name="T70" fmla="*/ 3395 w 4026"/>
                <a:gd name="T71" fmla="*/ 2448 h 3729"/>
                <a:gd name="T72" fmla="*/ 3209 w 4026"/>
                <a:gd name="T73" fmla="*/ 2504 h 3729"/>
                <a:gd name="T74" fmla="*/ 3024 w 4026"/>
                <a:gd name="T75" fmla="*/ 2578 h 3729"/>
                <a:gd name="T76" fmla="*/ 2801 w 4026"/>
                <a:gd name="T77" fmla="*/ 2541 h 3729"/>
                <a:gd name="T78" fmla="*/ 2412 w 4026"/>
                <a:gd name="T79" fmla="*/ 2689 h 3729"/>
                <a:gd name="T80" fmla="*/ 2152 w 4026"/>
                <a:gd name="T81" fmla="*/ 2893 h 3729"/>
                <a:gd name="T82" fmla="*/ 2059 w 4026"/>
                <a:gd name="T83" fmla="*/ 2986 h 3729"/>
                <a:gd name="T84" fmla="*/ 1855 w 4026"/>
                <a:gd name="T85" fmla="*/ 3134 h 3729"/>
                <a:gd name="T86" fmla="*/ 1614 w 4026"/>
                <a:gd name="T87" fmla="*/ 3728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6" h="3729">
                  <a:moveTo>
                    <a:pt x="1614" y="3728"/>
                  </a:moveTo>
                  <a:lnTo>
                    <a:pt x="1614" y="3728"/>
                  </a:lnTo>
                  <a:cubicBezTo>
                    <a:pt x="1614" y="3728"/>
                    <a:pt x="1502" y="3728"/>
                    <a:pt x="1428" y="3728"/>
                  </a:cubicBezTo>
                  <a:cubicBezTo>
                    <a:pt x="1373" y="3710"/>
                    <a:pt x="1261" y="3691"/>
                    <a:pt x="1206" y="3691"/>
                  </a:cubicBezTo>
                  <a:cubicBezTo>
                    <a:pt x="1150" y="3672"/>
                    <a:pt x="983" y="3710"/>
                    <a:pt x="983" y="3710"/>
                  </a:cubicBezTo>
                  <a:cubicBezTo>
                    <a:pt x="890" y="3487"/>
                    <a:pt x="890" y="3487"/>
                    <a:pt x="890" y="3487"/>
                  </a:cubicBezTo>
                  <a:cubicBezTo>
                    <a:pt x="816" y="3283"/>
                    <a:pt x="816" y="3283"/>
                    <a:pt x="816" y="3283"/>
                  </a:cubicBezTo>
                  <a:cubicBezTo>
                    <a:pt x="816" y="3283"/>
                    <a:pt x="779" y="3153"/>
                    <a:pt x="686" y="3209"/>
                  </a:cubicBezTo>
                  <a:cubicBezTo>
                    <a:pt x="593" y="3264"/>
                    <a:pt x="463" y="3320"/>
                    <a:pt x="463" y="3320"/>
                  </a:cubicBezTo>
                  <a:cubicBezTo>
                    <a:pt x="463" y="3320"/>
                    <a:pt x="371" y="3357"/>
                    <a:pt x="334" y="3339"/>
                  </a:cubicBezTo>
                  <a:cubicBezTo>
                    <a:pt x="297" y="3339"/>
                    <a:pt x="204" y="3246"/>
                    <a:pt x="204" y="3246"/>
                  </a:cubicBezTo>
                  <a:cubicBezTo>
                    <a:pt x="204" y="3246"/>
                    <a:pt x="241" y="3227"/>
                    <a:pt x="222" y="3209"/>
                  </a:cubicBezTo>
                  <a:cubicBezTo>
                    <a:pt x="222" y="3190"/>
                    <a:pt x="204" y="3134"/>
                    <a:pt x="204" y="3116"/>
                  </a:cubicBezTo>
                  <a:cubicBezTo>
                    <a:pt x="204" y="3098"/>
                    <a:pt x="204" y="3042"/>
                    <a:pt x="204" y="3042"/>
                  </a:cubicBezTo>
                  <a:cubicBezTo>
                    <a:pt x="204" y="3042"/>
                    <a:pt x="92" y="2912"/>
                    <a:pt x="56" y="2875"/>
                  </a:cubicBezTo>
                  <a:cubicBezTo>
                    <a:pt x="37" y="2838"/>
                    <a:pt x="0" y="2708"/>
                    <a:pt x="0" y="2652"/>
                  </a:cubicBezTo>
                  <a:cubicBezTo>
                    <a:pt x="18" y="2615"/>
                    <a:pt x="37" y="2467"/>
                    <a:pt x="37" y="2467"/>
                  </a:cubicBezTo>
                  <a:cubicBezTo>
                    <a:pt x="37" y="2467"/>
                    <a:pt x="148" y="2448"/>
                    <a:pt x="204" y="2448"/>
                  </a:cubicBezTo>
                  <a:cubicBezTo>
                    <a:pt x="260" y="2467"/>
                    <a:pt x="352" y="2467"/>
                    <a:pt x="445" y="2467"/>
                  </a:cubicBezTo>
                  <a:cubicBezTo>
                    <a:pt x="519" y="2448"/>
                    <a:pt x="872" y="2430"/>
                    <a:pt x="872" y="2430"/>
                  </a:cubicBezTo>
                  <a:cubicBezTo>
                    <a:pt x="1447" y="2411"/>
                    <a:pt x="1447" y="2411"/>
                    <a:pt x="1447" y="2411"/>
                  </a:cubicBezTo>
                  <a:cubicBezTo>
                    <a:pt x="1447" y="2411"/>
                    <a:pt x="1558" y="2411"/>
                    <a:pt x="1596" y="2392"/>
                  </a:cubicBezTo>
                  <a:cubicBezTo>
                    <a:pt x="1632" y="2356"/>
                    <a:pt x="1670" y="2337"/>
                    <a:pt x="1632" y="2226"/>
                  </a:cubicBezTo>
                  <a:cubicBezTo>
                    <a:pt x="1614" y="2133"/>
                    <a:pt x="1521" y="1465"/>
                    <a:pt x="1521" y="1465"/>
                  </a:cubicBezTo>
                  <a:cubicBezTo>
                    <a:pt x="1336" y="55"/>
                    <a:pt x="1336" y="55"/>
                    <a:pt x="1336" y="55"/>
                  </a:cubicBezTo>
                  <a:cubicBezTo>
                    <a:pt x="1837" y="0"/>
                    <a:pt x="1837" y="0"/>
                    <a:pt x="1837" y="0"/>
                  </a:cubicBezTo>
                  <a:cubicBezTo>
                    <a:pt x="3302" y="1038"/>
                    <a:pt x="3302" y="1038"/>
                    <a:pt x="3302" y="1038"/>
                  </a:cubicBezTo>
                  <a:cubicBezTo>
                    <a:pt x="3302" y="1038"/>
                    <a:pt x="3321" y="1149"/>
                    <a:pt x="3339" y="1149"/>
                  </a:cubicBezTo>
                  <a:cubicBezTo>
                    <a:pt x="3376" y="1149"/>
                    <a:pt x="3673" y="1261"/>
                    <a:pt x="3673" y="1261"/>
                  </a:cubicBezTo>
                  <a:cubicBezTo>
                    <a:pt x="3673" y="1261"/>
                    <a:pt x="3747" y="1354"/>
                    <a:pt x="3747" y="1465"/>
                  </a:cubicBezTo>
                  <a:cubicBezTo>
                    <a:pt x="3747" y="1465"/>
                    <a:pt x="3747" y="1539"/>
                    <a:pt x="3877" y="1520"/>
                  </a:cubicBezTo>
                  <a:cubicBezTo>
                    <a:pt x="4025" y="1502"/>
                    <a:pt x="4025" y="1502"/>
                    <a:pt x="4025" y="1502"/>
                  </a:cubicBezTo>
                  <a:cubicBezTo>
                    <a:pt x="4025" y="1502"/>
                    <a:pt x="4007" y="1855"/>
                    <a:pt x="3988" y="1985"/>
                  </a:cubicBezTo>
                  <a:cubicBezTo>
                    <a:pt x="3951" y="2114"/>
                    <a:pt x="3914" y="2244"/>
                    <a:pt x="3896" y="2281"/>
                  </a:cubicBezTo>
                  <a:cubicBezTo>
                    <a:pt x="3877" y="2318"/>
                    <a:pt x="3914" y="2411"/>
                    <a:pt x="3822" y="2411"/>
                  </a:cubicBezTo>
                  <a:cubicBezTo>
                    <a:pt x="3728" y="2411"/>
                    <a:pt x="3487" y="2448"/>
                    <a:pt x="3395" y="2448"/>
                  </a:cubicBezTo>
                  <a:cubicBezTo>
                    <a:pt x="3302" y="2448"/>
                    <a:pt x="3283" y="2485"/>
                    <a:pt x="3209" y="2504"/>
                  </a:cubicBezTo>
                  <a:cubicBezTo>
                    <a:pt x="3116" y="2541"/>
                    <a:pt x="3042" y="2559"/>
                    <a:pt x="3024" y="2578"/>
                  </a:cubicBezTo>
                  <a:cubicBezTo>
                    <a:pt x="3005" y="2578"/>
                    <a:pt x="2894" y="2504"/>
                    <a:pt x="2801" y="2541"/>
                  </a:cubicBezTo>
                  <a:cubicBezTo>
                    <a:pt x="2709" y="2559"/>
                    <a:pt x="2486" y="2633"/>
                    <a:pt x="2412" y="2689"/>
                  </a:cubicBezTo>
                  <a:cubicBezTo>
                    <a:pt x="2319" y="2763"/>
                    <a:pt x="2189" y="2819"/>
                    <a:pt x="2152" y="2893"/>
                  </a:cubicBezTo>
                  <a:cubicBezTo>
                    <a:pt x="2115" y="2949"/>
                    <a:pt x="2133" y="2968"/>
                    <a:pt x="2059" y="2986"/>
                  </a:cubicBezTo>
                  <a:cubicBezTo>
                    <a:pt x="1985" y="3023"/>
                    <a:pt x="1929" y="3023"/>
                    <a:pt x="1855" y="3134"/>
                  </a:cubicBezTo>
                  <a:cubicBezTo>
                    <a:pt x="1781" y="3246"/>
                    <a:pt x="1596" y="3598"/>
                    <a:pt x="1614" y="3728"/>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2" name="Freeform 11"/>
            <p:cNvSpPr>
              <a:spLocks noChangeArrowheads="1"/>
            </p:cNvSpPr>
            <p:nvPr/>
          </p:nvSpPr>
          <p:spPr bwMode="auto">
            <a:xfrm>
              <a:off x="1871663" y="3438525"/>
              <a:ext cx="368300" cy="381000"/>
            </a:xfrm>
            <a:custGeom>
              <a:avLst/>
              <a:gdLst>
                <a:gd name="T0" fmla="*/ 965 w 1022"/>
                <a:gd name="T1" fmla="*/ 1038 h 1058"/>
                <a:gd name="T2" fmla="*/ 965 w 1022"/>
                <a:gd name="T3" fmla="*/ 1038 h 1058"/>
                <a:gd name="T4" fmla="*/ 983 w 1022"/>
                <a:gd name="T5" fmla="*/ 909 h 1058"/>
                <a:gd name="T6" fmla="*/ 983 w 1022"/>
                <a:gd name="T7" fmla="*/ 835 h 1058"/>
                <a:gd name="T8" fmla="*/ 1002 w 1022"/>
                <a:gd name="T9" fmla="*/ 705 h 1058"/>
                <a:gd name="T10" fmla="*/ 947 w 1022"/>
                <a:gd name="T11" fmla="*/ 593 h 1058"/>
                <a:gd name="T12" fmla="*/ 761 w 1022"/>
                <a:gd name="T13" fmla="*/ 464 h 1058"/>
                <a:gd name="T14" fmla="*/ 724 w 1022"/>
                <a:gd name="T15" fmla="*/ 371 h 1058"/>
                <a:gd name="T16" fmla="*/ 724 w 1022"/>
                <a:gd name="T17" fmla="*/ 167 h 1058"/>
                <a:gd name="T18" fmla="*/ 612 w 1022"/>
                <a:gd name="T19" fmla="*/ 204 h 1058"/>
                <a:gd name="T20" fmla="*/ 501 w 1022"/>
                <a:gd name="T21" fmla="*/ 111 h 1058"/>
                <a:gd name="T22" fmla="*/ 464 w 1022"/>
                <a:gd name="T23" fmla="*/ 0 h 1058"/>
                <a:gd name="T24" fmla="*/ 390 w 1022"/>
                <a:gd name="T25" fmla="*/ 0 h 1058"/>
                <a:gd name="T26" fmla="*/ 297 w 1022"/>
                <a:gd name="T27" fmla="*/ 93 h 1058"/>
                <a:gd name="T28" fmla="*/ 223 w 1022"/>
                <a:gd name="T29" fmla="*/ 204 h 1058"/>
                <a:gd name="T30" fmla="*/ 112 w 1022"/>
                <a:gd name="T31" fmla="*/ 296 h 1058"/>
                <a:gd name="T32" fmla="*/ 56 w 1022"/>
                <a:gd name="T33" fmla="*/ 334 h 1058"/>
                <a:gd name="T34" fmla="*/ 74 w 1022"/>
                <a:gd name="T35" fmla="*/ 371 h 1058"/>
                <a:gd name="T36" fmla="*/ 149 w 1022"/>
                <a:gd name="T37" fmla="*/ 390 h 1058"/>
                <a:gd name="T38" fmla="*/ 223 w 1022"/>
                <a:gd name="T39" fmla="*/ 445 h 1058"/>
                <a:gd name="T40" fmla="*/ 315 w 1022"/>
                <a:gd name="T41" fmla="*/ 575 h 1058"/>
                <a:gd name="T42" fmla="*/ 464 w 1022"/>
                <a:gd name="T43" fmla="*/ 686 h 1058"/>
                <a:gd name="T44" fmla="*/ 706 w 1022"/>
                <a:gd name="T45" fmla="*/ 927 h 1058"/>
                <a:gd name="T46" fmla="*/ 872 w 1022"/>
                <a:gd name="T47" fmla="*/ 1038 h 1058"/>
                <a:gd name="T48" fmla="*/ 965 w 1022"/>
                <a:gd name="T49" fmla="*/ 103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2" h="1058">
                  <a:moveTo>
                    <a:pt x="965" y="1038"/>
                  </a:moveTo>
                  <a:lnTo>
                    <a:pt x="965" y="1038"/>
                  </a:lnTo>
                  <a:cubicBezTo>
                    <a:pt x="965" y="1038"/>
                    <a:pt x="983" y="946"/>
                    <a:pt x="983" y="909"/>
                  </a:cubicBezTo>
                  <a:cubicBezTo>
                    <a:pt x="983" y="872"/>
                    <a:pt x="983" y="853"/>
                    <a:pt x="983" y="835"/>
                  </a:cubicBezTo>
                  <a:cubicBezTo>
                    <a:pt x="1002" y="797"/>
                    <a:pt x="1021" y="723"/>
                    <a:pt x="1002" y="705"/>
                  </a:cubicBezTo>
                  <a:cubicBezTo>
                    <a:pt x="983" y="667"/>
                    <a:pt x="1002" y="649"/>
                    <a:pt x="947" y="593"/>
                  </a:cubicBezTo>
                  <a:cubicBezTo>
                    <a:pt x="872" y="538"/>
                    <a:pt x="761" y="464"/>
                    <a:pt x="761" y="464"/>
                  </a:cubicBezTo>
                  <a:cubicBezTo>
                    <a:pt x="761" y="464"/>
                    <a:pt x="724" y="426"/>
                    <a:pt x="724" y="371"/>
                  </a:cubicBezTo>
                  <a:cubicBezTo>
                    <a:pt x="706" y="315"/>
                    <a:pt x="724" y="167"/>
                    <a:pt x="724" y="167"/>
                  </a:cubicBezTo>
                  <a:cubicBezTo>
                    <a:pt x="724" y="167"/>
                    <a:pt x="650" y="204"/>
                    <a:pt x="612" y="204"/>
                  </a:cubicBezTo>
                  <a:cubicBezTo>
                    <a:pt x="594" y="204"/>
                    <a:pt x="520" y="130"/>
                    <a:pt x="501" y="111"/>
                  </a:cubicBezTo>
                  <a:cubicBezTo>
                    <a:pt x="501" y="93"/>
                    <a:pt x="483" y="19"/>
                    <a:pt x="464" y="0"/>
                  </a:cubicBezTo>
                  <a:cubicBezTo>
                    <a:pt x="464" y="0"/>
                    <a:pt x="427" y="0"/>
                    <a:pt x="390" y="0"/>
                  </a:cubicBezTo>
                  <a:cubicBezTo>
                    <a:pt x="371" y="19"/>
                    <a:pt x="297" y="93"/>
                    <a:pt x="297" y="93"/>
                  </a:cubicBezTo>
                  <a:cubicBezTo>
                    <a:pt x="297" y="93"/>
                    <a:pt x="241" y="185"/>
                    <a:pt x="223" y="204"/>
                  </a:cubicBezTo>
                  <a:cubicBezTo>
                    <a:pt x="186" y="222"/>
                    <a:pt x="149" y="278"/>
                    <a:pt x="112" y="296"/>
                  </a:cubicBezTo>
                  <a:cubicBezTo>
                    <a:pt x="93" y="315"/>
                    <a:pt x="93" y="334"/>
                    <a:pt x="56" y="334"/>
                  </a:cubicBezTo>
                  <a:cubicBezTo>
                    <a:pt x="0" y="334"/>
                    <a:pt x="38" y="352"/>
                    <a:pt x="74" y="371"/>
                  </a:cubicBezTo>
                  <a:cubicBezTo>
                    <a:pt x="112" y="390"/>
                    <a:pt x="112" y="390"/>
                    <a:pt x="149" y="390"/>
                  </a:cubicBezTo>
                  <a:cubicBezTo>
                    <a:pt x="204" y="390"/>
                    <a:pt x="223" y="390"/>
                    <a:pt x="223" y="445"/>
                  </a:cubicBezTo>
                  <a:cubicBezTo>
                    <a:pt x="241" y="519"/>
                    <a:pt x="279" y="538"/>
                    <a:pt x="315" y="575"/>
                  </a:cubicBezTo>
                  <a:cubicBezTo>
                    <a:pt x="353" y="593"/>
                    <a:pt x="427" y="649"/>
                    <a:pt x="464" y="686"/>
                  </a:cubicBezTo>
                  <a:cubicBezTo>
                    <a:pt x="501" y="742"/>
                    <a:pt x="668" y="872"/>
                    <a:pt x="706" y="927"/>
                  </a:cubicBezTo>
                  <a:cubicBezTo>
                    <a:pt x="761" y="964"/>
                    <a:pt x="835" y="1038"/>
                    <a:pt x="872" y="1038"/>
                  </a:cubicBezTo>
                  <a:cubicBezTo>
                    <a:pt x="891" y="1038"/>
                    <a:pt x="947" y="1057"/>
                    <a:pt x="965" y="1038"/>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3" name="Freeform 12"/>
            <p:cNvSpPr>
              <a:spLocks noChangeArrowheads="1"/>
            </p:cNvSpPr>
            <p:nvPr/>
          </p:nvSpPr>
          <p:spPr bwMode="auto">
            <a:xfrm>
              <a:off x="2125663" y="3251200"/>
              <a:ext cx="547687" cy="561975"/>
            </a:xfrm>
            <a:custGeom>
              <a:avLst/>
              <a:gdLst>
                <a:gd name="T0" fmla="*/ 760 w 1521"/>
                <a:gd name="T1" fmla="*/ 56 h 1559"/>
                <a:gd name="T2" fmla="*/ 760 w 1521"/>
                <a:gd name="T3" fmla="*/ 56 h 1559"/>
                <a:gd name="T4" fmla="*/ 760 w 1521"/>
                <a:gd name="T5" fmla="*/ 0 h 1559"/>
                <a:gd name="T6" fmla="*/ 834 w 1521"/>
                <a:gd name="T7" fmla="*/ 19 h 1559"/>
                <a:gd name="T8" fmla="*/ 908 w 1521"/>
                <a:gd name="T9" fmla="*/ 112 h 1559"/>
                <a:gd name="T10" fmla="*/ 1094 w 1521"/>
                <a:gd name="T11" fmla="*/ 168 h 1559"/>
                <a:gd name="T12" fmla="*/ 1372 w 1521"/>
                <a:gd name="T13" fmla="*/ 130 h 1559"/>
                <a:gd name="T14" fmla="*/ 1428 w 1521"/>
                <a:gd name="T15" fmla="*/ 242 h 1559"/>
                <a:gd name="T16" fmla="*/ 1502 w 1521"/>
                <a:gd name="T17" fmla="*/ 390 h 1559"/>
                <a:gd name="T18" fmla="*/ 1484 w 1521"/>
                <a:gd name="T19" fmla="*/ 483 h 1559"/>
                <a:gd name="T20" fmla="*/ 1335 w 1521"/>
                <a:gd name="T21" fmla="*/ 761 h 1559"/>
                <a:gd name="T22" fmla="*/ 1354 w 1521"/>
                <a:gd name="T23" fmla="*/ 910 h 1559"/>
                <a:gd name="T24" fmla="*/ 1428 w 1521"/>
                <a:gd name="T25" fmla="*/ 1169 h 1559"/>
                <a:gd name="T26" fmla="*/ 1446 w 1521"/>
                <a:gd name="T27" fmla="*/ 1317 h 1559"/>
                <a:gd name="T28" fmla="*/ 1224 w 1521"/>
                <a:gd name="T29" fmla="*/ 1281 h 1559"/>
                <a:gd name="T30" fmla="*/ 983 w 1521"/>
                <a:gd name="T31" fmla="*/ 1317 h 1559"/>
                <a:gd name="T32" fmla="*/ 574 w 1521"/>
                <a:gd name="T33" fmla="*/ 1429 h 1559"/>
                <a:gd name="T34" fmla="*/ 259 w 1521"/>
                <a:gd name="T35" fmla="*/ 1558 h 1559"/>
                <a:gd name="T36" fmla="*/ 277 w 1521"/>
                <a:gd name="T37" fmla="*/ 1410 h 1559"/>
                <a:gd name="T38" fmla="*/ 296 w 1521"/>
                <a:gd name="T39" fmla="*/ 1336 h 1559"/>
                <a:gd name="T40" fmla="*/ 296 w 1521"/>
                <a:gd name="T41" fmla="*/ 1225 h 1559"/>
                <a:gd name="T42" fmla="*/ 277 w 1521"/>
                <a:gd name="T43" fmla="*/ 1169 h 1559"/>
                <a:gd name="T44" fmla="*/ 111 w 1521"/>
                <a:gd name="T45" fmla="*/ 1021 h 1559"/>
                <a:gd name="T46" fmla="*/ 18 w 1521"/>
                <a:gd name="T47" fmla="*/ 946 h 1559"/>
                <a:gd name="T48" fmla="*/ 18 w 1521"/>
                <a:gd name="T49" fmla="*/ 687 h 1559"/>
                <a:gd name="T50" fmla="*/ 129 w 1521"/>
                <a:gd name="T51" fmla="*/ 539 h 1559"/>
                <a:gd name="T52" fmla="*/ 185 w 1521"/>
                <a:gd name="T53" fmla="*/ 390 h 1559"/>
                <a:gd name="T54" fmla="*/ 166 w 1521"/>
                <a:gd name="T55" fmla="*/ 279 h 1559"/>
                <a:gd name="T56" fmla="*/ 166 w 1521"/>
                <a:gd name="T57" fmla="*/ 149 h 1559"/>
                <a:gd name="T58" fmla="*/ 129 w 1521"/>
                <a:gd name="T59" fmla="*/ 38 h 1559"/>
                <a:gd name="T60" fmla="*/ 352 w 1521"/>
                <a:gd name="T61" fmla="*/ 19 h 1559"/>
                <a:gd name="T62" fmla="*/ 612 w 1521"/>
                <a:gd name="T63" fmla="*/ 56 h 1559"/>
                <a:gd name="T64" fmla="*/ 760 w 1521"/>
                <a:gd name="T65" fmla="*/ 5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1" h="1559">
                  <a:moveTo>
                    <a:pt x="760" y="56"/>
                  </a:moveTo>
                  <a:lnTo>
                    <a:pt x="760" y="56"/>
                  </a:lnTo>
                  <a:cubicBezTo>
                    <a:pt x="760" y="56"/>
                    <a:pt x="742" y="0"/>
                    <a:pt x="760" y="0"/>
                  </a:cubicBezTo>
                  <a:cubicBezTo>
                    <a:pt x="778" y="19"/>
                    <a:pt x="778" y="0"/>
                    <a:pt x="834" y="19"/>
                  </a:cubicBezTo>
                  <a:cubicBezTo>
                    <a:pt x="871" y="38"/>
                    <a:pt x="890" y="74"/>
                    <a:pt x="908" y="112"/>
                  </a:cubicBezTo>
                  <a:cubicBezTo>
                    <a:pt x="927" y="149"/>
                    <a:pt x="1001" y="186"/>
                    <a:pt x="1094" y="168"/>
                  </a:cubicBezTo>
                  <a:cubicBezTo>
                    <a:pt x="1168" y="149"/>
                    <a:pt x="1335" y="149"/>
                    <a:pt x="1372" y="130"/>
                  </a:cubicBezTo>
                  <a:cubicBezTo>
                    <a:pt x="1390" y="130"/>
                    <a:pt x="1409" y="168"/>
                    <a:pt x="1428" y="242"/>
                  </a:cubicBezTo>
                  <a:cubicBezTo>
                    <a:pt x="1465" y="297"/>
                    <a:pt x="1502" y="353"/>
                    <a:pt x="1502" y="390"/>
                  </a:cubicBezTo>
                  <a:cubicBezTo>
                    <a:pt x="1502" y="427"/>
                    <a:pt x="1520" y="390"/>
                    <a:pt x="1484" y="483"/>
                  </a:cubicBezTo>
                  <a:cubicBezTo>
                    <a:pt x="1446" y="575"/>
                    <a:pt x="1372" y="724"/>
                    <a:pt x="1335" y="761"/>
                  </a:cubicBezTo>
                  <a:cubicBezTo>
                    <a:pt x="1316" y="798"/>
                    <a:pt x="1298" y="798"/>
                    <a:pt x="1354" y="910"/>
                  </a:cubicBezTo>
                  <a:cubicBezTo>
                    <a:pt x="1390" y="1039"/>
                    <a:pt x="1409" y="1095"/>
                    <a:pt x="1428" y="1169"/>
                  </a:cubicBezTo>
                  <a:cubicBezTo>
                    <a:pt x="1446" y="1262"/>
                    <a:pt x="1446" y="1317"/>
                    <a:pt x="1446" y="1317"/>
                  </a:cubicBezTo>
                  <a:cubicBezTo>
                    <a:pt x="1446" y="1317"/>
                    <a:pt x="1279" y="1281"/>
                    <a:pt x="1224" y="1281"/>
                  </a:cubicBezTo>
                  <a:cubicBezTo>
                    <a:pt x="1168" y="1281"/>
                    <a:pt x="1057" y="1299"/>
                    <a:pt x="983" y="1317"/>
                  </a:cubicBezTo>
                  <a:cubicBezTo>
                    <a:pt x="890" y="1336"/>
                    <a:pt x="630" y="1410"/>
                    <a:pt x="574" y="1429"/>
                  </a:cubicBezTo>
                  <a:cubicBezTo>
                    <a:pt x="537" y="1447"/>
                    <a:pt x="277" y="1558"/>
                    <a:pt x="259" y="1558"/>
                  </a:cubicBezTo>
                  <a:cubicBezTo>
                    <a:pt x="277" y="1410"/>
                    <a:pt x="277" y="1410"/>
                    <a:pt x="277" y="1410"/>
                  </a:cubicBezTo>
                  <a:cubicBezTo>
                    <a:pt x="277" y="1410"/>
                    <a:pt x="296" y="1355"/>
                    <a:pt x="296" y="1336"/>
                  </a:cubicBezTo>
                  <a:cubicBezTo>
                    <a:pt x="296" y="1317"/>
                    <a:pt x="296" y="1243"/>
                    <a:pt x="296" y="1225"/>
                  </a:cubicBezTo>
                  <a:cubicBezTo>
                    <a:pt x="296" y="1225"/>
                    <a:pt x="296" y="1187"/>
                    <a:pt x="277" y="1169"/>
                  </a:cubicBezTo>
                  <a:cubicBezTo>
                    <a:pt x="277" y="1151"/>
                    <a:pt x="129" y="1039"/>
                    <a:pt x="111" y="1021"/>
                  </a:cubicBezTo>
                  <a:cubicBezTo>
                    <a:pt x="92" y="1002"/>
                    <a:pt x="36" y="984"/>
                    <a:pt x="18" y="946"/>
                  </a:cubicBezTo>
                  <a:cubicBezTo>
                    <a:pt x="0" y="910"/>
                    <a:pt x="18" y="687"/>
                    <a:pt x="18" y="687"/>
                  </a:cubicBezTo>
                  <a:cubicBezTo>
                    <a:pt x="18" y="687"/>
                    <a:pt x="92" y="668"/>
                    <a:pt x="129" y="539"/>
                  </a:cubicBezTo>
                  <a:lnTo>
                    <a:pt x="185" y="390"/>
                  </a:lnTo>
                  <a:cubicBezTo>
                    <a:pt x="185" y="371"/>
                    <a:pt x="185" y="316"/>
                    <a:pt x="166" y="279"/>
                  </a:cubicBezTo>
                  <a:cubicBezTo>
                    <a:pt x="166" y="242"/>
                    <a:pt x="148" y="168"/>
                    <a:pt x="166" y="149"/>
                  </a:cubicBezTo>
                  <a:cubicBezTo>
                    <a:pt x="166" y="130"/>
                    <a:pt x="129" y="38"/>
                    <a:pt x="129" y="38"/>
                  </a:cubicBezTo>
                  <a:cubicBezTo>
                    <a:pt x="129" y="38"/>
                    <a:pt x="296" y="0"/>
                    <a:pt x="352" y="19"/>
                  </a:cubicBezTo>
                  <a:cubicBezTo>
                    <a:pt x="389" y="19"/>
                    <a:pt x="556" y="56"/>
                    <a:pt x="612" y="56"/>
                  </a:cubicBezTo>
                  <a:cubicBezTo>
                    <a:pt x="667" y="56"/>
                    <a:pt x="760" y="56"/>
                    <a:pt x="760" y="56"/>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4" name="Freeform 13"/>
            <p:cNvSpPr>
              <a:spLocks noChangeArrowheads="1"/>
            </p:cNvSpPr>
            <p:nvPr/>
          </p:nvSpPr>
          <p:spPr bwMode="auto">
            <a:xfrm>
              <a:off x="2398713" y="2838450"/>
              <a:ext cx="720725" cy="481013"/>
            </a:xfrm>
            <a:custGeom>
              <a:avLst/>
              <a:gdLst>
                <a:gd name="T0" fmla="*/ 2003 w 2004"/>
                <a:gd name="T1" fmla="*/ 724 h 1337"/>
                <a:gd name="T2" fmla="*/ 2003 w 2004"/>
                <a:gd name="T3" fmla="*/ 724 h 1337"/>
                <a:gd name="T4" fmla="*/ 1948 w 2004"/>
                <a:gd name="T5" fmla="*/ 891 h 1337"/>
                <a:gd name="T6" fmla="*/ 1725 w 2004"/>
                <a:gd name="T7" fmla="*/ 909 h 1337"/>
                <a:gd name="T8" fmla="*/ 1577 w 2004"/>
                <a:gd name="T9" fmla="*/ 1002 h 1337"/>
                <a:gd name="T10" fmla="*/ 1447 w 2004"/>
                <a:gd name="T11" fmla="*/ 1021 h 1337"/>
                <a:gd name="T12" fmla="*/ 1076 w 2004"/>
                <a:gd name="T13" fmla="*/ 965 h 1337"/>
                <a:gd name="T14" fmla="*/ 705 w 2004"/>
                <a:gd name="T15" fmla="*/ 1002 h 1337"/>
                <a:gd name="T16" fmla="*/ 630 w 2004"/>
                <a:gd name="T17" fmla="*/ 1169 h 1337"/>
                <a:gd name="T18" fmla="*/ 630 w 2004"/>
                <a:gd name="T19" fmla="*/ 1299 h 1337"/>
                <a:gd name="T20" fmla="*/ 538 w 2004"/>
                <a:gd name="T21" fmla="*/ 1299 h 1337"/>
                <a:gd name="T22" fmla="*/ 353 w 2004"/>
                <a:gd name="T23" fmla="*/ 1318 h 1337"/>
                <a:gd name="T24" fmla="*/ 259 w 2004"/>
                <a:gd name="T25" fmla="*/ 1318 h 1337"/>
                <a:gd name="T26" fmla="*/ 148 w 2004"/>
                <a:gd name="T27" fmla="*/ 1243 h 1337"/>
                <a:gd name="T28" fmla="*/ 0 w 2004"/>
                <a:gd name="T29" fmla="*/ 1150 h 1337"/>
                <a:gd name="T30" fmla="*/ 167 w 2004"/>
                <a:gd name="T31" fmla="*/ 742 h 1337"/>
                <a:gd name="T32" fmla="*/ 408 w 2004"/>
                <a:gd name="T33" fmla="*/ 482 h 1337"/>
                <a:gd name="T34" fmla="*/ 538 w 2004"/>
                <a:gd name="T35" fmla="*/ 371 h 1337"/>
                <a:gd name="T36" fmla="*/ 742 w 2004"/>
                <a:gd name="T37" fmla="*/ 205 h 1337"/>
                <a:gd name="T38" fmla="*/ 890 w 2004"/>
                <a:gd name="T39" fmla="*/ 111 h 1337"/>
                <a:gd name="T40" fmla="*/ 1187 w 2004"/>
                <a:gd name="T41" fmla="*/ 19 h 1337"/>
                <a:gd name="T42" fmla="*/ 1372 w 2004"/>
                <a:gd name="T43" fmla="*/ 19 h 1337"/>
                <a:gd name="T44" fmla="*/ 1410 w 2004"/>
                <a:gd name="T45" fmla="*/ 56 h 1337"/>
                <a:gd name="T46" fmla="*/ 1428 w 2004"/>
                <a:gd name="T47" fmla="*/ 149 h 1337"/>
                <a:gd name="T48" fmla="*/ 1558 w 2004"/>
                <a:gd name="T49" fmla="*/ 371 h 1337"/>
                <a:gd name="T50" fmla="*/ 1632 w 2004"/>
                <a:gd name="T51" fmla="*/ 464 h 1337"/>
                <a:gd name="T52" fmla="*/ 1799 w 2004"/>
                <a:gd name="T53" fmla="*/ 594 h 1337"/>
                <a:gd name="T54" fmla="*/ 2003 w 2004"/>
                <a:gd name="T55" fmla="*/ 72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4" h="1337">
                  <a:moveTo>
                    <a:pt x="2003" y="724"/>
                  </a:moveTo>
                  <a:lnTo>
                    <a:pt x="2003" y="724"/>
                  </a:lnTo>
                  <a:cubicBezTo>
                    <a:pt x="2003" y="724"/>
                    <a:pt x="2003" y="891"/>
                    <a:pt x="1948" y="891"/>
                  </a:cubicBezTo>
                  <a:cubicBezTo>
                    <a:pt x="1873" y="891"/>
                    <a:pt x="1799" y="891"/>
                    <a:pt x="1725" y="909"/>
                  </a:cubicBezTo>
                  <a:cubicBezTo>
                    <a:pt x="1669" y="928"/>
                    <a:pt x="1632" y="965"/>
                    <a:pt x="1577" y="1002"/>
                  </a:cubicBezTo>
                  <a:cubicBezTo>
                    <a:pt x="1540" y="1021"/>
                    <a:pt x="1577" y="1058"/>
                    <a:pt x="1447" y="1021"/>
                  </a:cubicBezTo>
                  <a:cubicBezTo>
                    <a:pt x="1317" y="1002"/>
                    <a:pt x="1224" y="965"/>
                    <a:pt x="1076" y="965"/>
                  </a:cubicBezTo>
                  <a:cubicBezTo>
                    <a:pt x="909" y="965"/>
                    <a:pt x="760" y="965"/>
                    <a:pt x="705" y="1002"/>
                  </a:cubicBezTo>
                  <a:cubicBezTo>
                    <a:pt x="649" y="1058"/>
                    <a:pt x="630" y="1095"/>
                    <a:pt x="630" y="1169"/>
                  </a:cubicBezTo>
                  <a:cubicBezTo>
                    <a:pt x="630" y="1224"/>
                    <a:pt x="630" y="1299"/>
                    <a:pt x="630" y="1299"/>
                  </a:cubicBezTo>
                  <a:cubicBezTo>
                    <a:pt x="630" y="1299"/>
                    <a:pt x="612" y="1280"/>
                    <a:pt x="538" y="1299"/>
                  </a:cubicBezTo>
                  <a:cubicBezTo>
                    <a:pt x="482" y="1299"/>
                    <a:pt x="389" y="1299"/>
                    <a:pt x="353" y="1318"/>
                  </a:cubicBezTo>
                  <a:cubicBezTo>
                    <a:pt x="334" y="1318"/>
                    <a:pt x="297" y="1336"/>
                    <a:pt x="259" y="1318"/>
                  </a:cubicBezTo>
                  <a:cubicBezTo>
                    <a:pt x="223" y="1318"/>
                    <a:pt x="185" y="1280"/>
                    <a:pt x="148" y="1243"/>
                  </a:cubicBezTo>
                  <a:cubicBezTo>
                    <a:pt x="111" y="1206"/>
                    <a:pt x="74" y="1132"/>
                    <a:pt x="0" y="1150"/>
                  </a:cubicBezTo>
                  <a:cubicBezTo>
                    <a:pt x="0" y="1150"/>
                    <a:pt x="56" y="909"/>
                    <a:pt x="167" y="742"/>
                  </a:cubicBezTo>
                  <a:cubicBezTo>
                    <a:pt x="259" y="576"/>
                    <a:pt x="278" y="538"/>
                    <a:pt x="408" y="482"/>
                  </a:cubicBezTo>
                  <a:cubicBezTo>
                    <a:pt x="538" y="427"/>
                    <a:pt x="501" y="446"/>
                    <a:pt x="538" y="371"/>
                  </a:cubicBezTo>
                  <a:cubicBezTo>
                    <a:pt x="538" y="371"/>
                    <a:pt x="556" y="316"/>
                    <a:pt x="742" y="205"/>
                  </a:cubicBezTo>
                  <a:cubicBezTo>
                    <a:pt x="742" y="205"/>
                    <a:pt x="853" y="130"/>
                    <a:pt x="890" y="111"/>
                  </a:cubicBezTo>
                  <a:cubicBezTo>
                    <a:pt x="927" y="93"/>
                    <a:pt x="1169" y="19"/>
                    <a:pt x="1187" y="19"/>
                  </a:cubicBezTo>
                  <a:cubicBezTo>
                    <a:pt x="1206" y="0"/>
                    <a:pt x="1336" y="19"/>
                    <a:pt x="1372" y="19"/>
                  </a:cubicBezTo>
                  <a:cubicBezTo>
                    <a:pt x="1391" y="37"/>
                    <a:pt x="1410" y="56"/>
                    <a:pt x="1410" y="56"/>
                  </a:cubicBezTo>
                  <a:cubicBezTo>
                    <a:pt x="1410" y="56"/>
                    <a:pt x="1372" y="56"/>
                    <a:pt x="1428" y="149"/>
                  </a:cubicBezTo>
                  <a:cubicBezTo>
                    <a:pt x="1466" y="241"/>
                    <a:pt x="1540" y="353"/>
                    <a:pt x="1558" y="371"/>
                  </a:cubicBezTo>
                  <a:cubicBezTo>
                    <a:pt x="1595" y="371"/>
                    <a:pt x="1614" y="427"/>
                    <a:pt x="1632" y="464"/>
                  </a:cubicBezTo>
                  <a:cubicBezTo>
                    <a:pt x="1651" y="501"/>
                    <a:pt x="1725" y="557"/>
                    <a:pt x="1799" y="594"/>
                  </a:cubicBezTo>
                  <a:cubicBezTo>
                    <a:pt x="1873" y="612"/>
                    <a:pt x="2003" y="705"/>
                    <a:pt x="2003" y="724"/>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5" name="Freeform 14"/>
            <p:cNvSpPr>
              <a:spLocks noChangeArrowheads="1"/>
            </p:cNvSpPr>
            <p:nvPr/>
          </p:nvSpPr>
          <p:spPr bwMode="auto">
            <a:xfrm>
              <a:off x="2919413" y="3198813"/>
              <a:ext cx="106362" cy="460375"/>
            </a:xfrm>
            <a:custGeom>
              <a:avLst/>
              <a:gdLst>
                <a:gd name="T0" fmla="*/ 296 w 297"/>
                <a:gd name="T1" fmla="*/ 1224 h 1281"/>
                <a:gd name="T2" fmla="*/ 296 w 297"/>
                <a:gd name="T3" fmla="*/ 1224 h 1281"/>
                <a:gd name="T4" fmla="*/ 111 w 297"/>
                <a:gd name="T5" fmla="*/ 1280 h 1281"/>
                <a:gd name="T6" fmla="*/ 55 w 297"/>
                <a:gd name="T7" fmla="*/ 1113 h 1281"/>
                <a:gd name="T8" fmla="*/ 74 w 297"/>
                <a:gd name="T9" fmla="*/ 835 h 1281"/>
                <a:gd name="T10" fmla="*/ 74 w 297"/>
                <a:gd name="T11" fmla="*/ 631 h 1281"/>
                <a:gd name="T12" fmla="*/ 19 w 297"/>
                <a:gd name="T13" fmla="*/ 352 h 1281"/>
                <a:gd name="T14" fmla="*/ 0 w 297"/>
                <a:gd name="T15" fmla="*/ 93 h 1281"/>
                <a:gd name="T16" fmla="*/ 19 w 297"/>
                <a:gd name="T17" fmla="*/ 19 h 1281"/>
                <a:gd name="T18" fmla="*/ 74 w 297"/>
                <a:gd name="T19" fmla="*/ 37 h 1281"/>
                <a:gd name="T20" fmla="*/ 93 w 297"/>
                <a:gd name="T21" fmla="*/ 37 h 1281"/>
                <a:gd name="T22" fmla="*/ 111 w 297"/>
                <a:gd name="T23" fmla="*/ 0 h 1281"/>
                <a:gd name="T24" fmla="*/ 130 w 297"/>
                <a:gd name="T25" fmla="*/ 0 h 1281"/>
                <a:gd name="T26" fmla="*/ 204 w 297"/>
                <a:gd name="T27" fmla="*/ 93 h 1281"/>
                <a:gd name="T28" fmla="*/ 222 w 297"/>
                <a:gd name="T29" fmla="*/ 222 h 1281"/>
                <a:gd name="T30" fmla="*/ 278 w 297"/>
                <a:gd name="T31" fmla="*/ 371 h 1281"/>
                <a:gd name="T32" fmla="*/ 260 w 297"/>
                <a:gd name="T33" fmla="*/ 631 h 1281"/>
                <a:gd name="T34" fmla="*/ 278 w 297"/>
                <a:gd name="T35" fmla="*/ 946 h 1281"/>
                <a:gd name="T36" fmla="*/ 296 w 297"/>
                <a:gd name="T37" fmla="*/ 1224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281">
                  <a:moveTo>
                    <a:pt x="296" y="1224"/>
                  </a:moveTo>
                  <a:lnTo>
                    <a:pt x="296" y="1224"/>
                  </a:lnTo>
                  <a:cubicBezTo>
                    <a:pt x="296" y="1224"/>
                    <a:pt x="167" y="1261"/>
                    <a:pt x="111" y="1280"/>
                  </a:cubicBezTo>
                  <a:cubicBezTo>
                    <a:pt x="111" y="1280"/>
                    <a:pt x="55" y="1187"/>
                    <a:pt x="55" y="1113"/>
                  </a:cubicBezTo>
                  <a:cubicBezTo>
                    <a:pt x="74" y="1020"/>
                    <a:pt x="74" y="909"/>
                    <a:pt x="74" y="835"/>
                  </a:cubicBezTo>
                  <a:cubicBezTo>
                    <a:pt x="74" y="779"/>
                    <a:pt x="74" y="723"/>
                    <a:pt x="74" y="631"/>
                  </a:cubicBezTo>
                  <a:cubicBezTo>
                    <a:pt x="74" y="538"/>
                    <a:pt x="37" y="427"/>
                    <a:pt x="19" y="352"/>
                  </a:cubicBezTo>
                  <a:cubicBezTo>
                    <a:pt x="19" y="260"/>
                    <a:pt x="0" y="111"/>
                    <a:pt x="0" y="93"/>
                  </a:cubicBezTo>
                  <a:cubicBezTo>
                    <a:pt x="0" y="56"/>
                    <a:pt x="19" y="19"/>
                    <a:pt x="19" y="19"/>
                  </a:cubicBezTo>
                  <a:cubicBezTo>
                    <a:pt x="19" y="19"/>
                    <a:pt x="55" y="37"/>
                    <a:pt x="74" y="37"/>
                  </a:cubicBezTo>
                  <a:cubicBezTo>
                    <a:pt x="93" y="37"/>
                    <a:pt x="93" y="37"/>
                    <a:pt x="93" y="37"/>
                  </a:cubicBezTo>
                  <a:cubicBezTo>
                    <a:pt x="111" y="0"/>
                    <a:pt x="111" y="0"/>
                    <a:pt x="111" y="0"/>
                  </a:cubicBezTo>
                  <a:cubicBezTo>
                    <a:pt x="130" y="0"/>
                    <a:pt x="130" y="0"/>
                    <a:pt x="130" y="0"/>
                  </a:cubicBezTo>
                  <a:cubicBezTo>
                    <a:pt x="130" y="0"/>
                    <a:pt x="204" y="74"/>
                    <a:pt x="204" y="93"/>
                  </a:cubicBezTo>
                  <a:cubicBezTo>
                    <a:pt x="204" y="130"/>
                    <a:pt x="204" y="204"/>
                    <a:pt x="222" y="222"/>
                  </a:cubicBezTo>
                  <a:cubicBezTo>
                    <a:pt x="241" y="241"/>
                    <a:pt x="278" y="297"/>
                    <a:pt x="278" y="371"/>
                  </a:cubicBezTo>
                  <a:cubicBezTo>
                    <a:pt x="278" y="464"/>
                    <a:pt x="278" y="482"/>
                    <a:pt x="260" y="631"/>
                  </a:cubicBezTo>
                  <a:cubicBezTo>
                    <a:pt x="260" y="761"/>
                    <a:pt x="296" y="853"/>
                    <a:pt x="278" y="946"/>
                  </a:cubicBezTo>
                  <a:cubicBezTo>
                    <a:pt x="278" y="1020"/>
                    <a:pt x="296" y="1224"/>
                    <a:pt x="296" y="1224"/>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6" name="Freeform 15"/>
            <p:cNvSpPr>
              <a:spLocks noChangeArrowheads="1"/>
            </p:cNvSpPr>
            <p:nvPr/>
          </p:nvSpPr>
          <p:spPr bwMode="auto">
            <a:xfrm>
              <a:off x="2967038" y="3071813"/>
              <a:ext cx="260350" cy="568325"/>
            </a:xfrm>
            <a:custGeom>
              <a:avLst/>
              <a:gdLst>
                <a:gd name="T0" fmla="*/ 426 w 724"/>
                <a:gd name="T1" fmla="*/ 1539 h 1577"/>
                <a:gd name="T2" fmla="*/ 426 w 724"/>
                <a:gd name="T3" fmla="*/ 1539 h 1577"/>
                <a:gd name="T4" fmla="*/ 166 w 724"/>
                <a:gd name="T5" fmla="*/ 1576 h 1577"/>
                <a:gd name="T6" fmla="*/ 148 w 724"/>
                <a:gd name="T7" fmla="*/ 1428 h 1577"/>
                <a:gd name="T8" fmla="*/ 148 w 724"/>
                <a:gd name="T9" fmla="*/ 1168 h 1577"/>
                <a:gd name="T10" fmla="*/ 130 w 724"/>
                <a:gd name="T11" fmla="*/ 1039 h 1577"/>
                <a:gd name="T12" fmla="*/ 148 w 724"/>
                <a:gd name="T13" fmla="*/ 871 h 1577"/>
                <a:gd name="T14" fmla="*/ 148 w 724"/>
                <a:gd name="T15" fmla="*/ 668 h 1577"/>
                <a:gd name="T16" fmla="*/ 92 w 724"/>
                <a:gd name="T17" fmla="*/ 574 h 1577"/>
                <a:gd name="T18" fmla="*/ 74 w 724"/>
                <a:gd name="T19" fmla="*/ 463 h 1577"/>
                <a:gd name="T20" fmla="*/ 0 w 724"/>
                <a:gd name="T21" fmla="*/ 352 h 1577"/>
                <a:gd name="T22" fmla="*/ 148 w 724"/>
                <a:gd name="T23" fmla="*/ 259 h 1577"/>
                <a:gd name="T24" fmla="*/ 371 w 724"/>
                <a:gd name="T25" fmla="*/ 241 h 1577"/>
                <a:gd name="T26" fmla="*/ 408 w 724"/>
                <a:gd name="T27" fmla="*/ 167 h 1577"/>
                <a:gd name="T28" fmla="*/ 426 w 724"/>
                <a:gd name="T29" fmla="*/ 74 h 1577"/>
                <a:gd name="T30" fmla="*/ 537 w 724"/>
                <a:gd name="T31" fmla="*/ 55 h 1577"/>
                <a:gd name="T32" fmla="*/ 649 w 724"/>
                <a:gd name="T33" fmla="*/ 241 h 1577"/>
                <a:gd name="T34" fmla="*/ 649 w 724"/>
                <a:gd name="T35" fmla="*/ 297 h 1577"/>
                <a:gd name="T36" fmla="*/ 686 w 724"/>
                <a:gd name="T37" fmla="*/ 463 h 1577"/>
                <a:gd name="T38" fmla="*/ 519 w 724"/>
                <a:gd name="T39" fmla="*/ 816 h 1577"/>
                <a:gd name="T40" fmla="*/ 426 w 724"/>
                <a:gd name="T41" fmla="*/ 1113 h 1577"/>
                <a:gd name="T42" fmla="*/ 426 w 724"/>
                <a:gd name="T43" fmla="*/ 1539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4" h="1577">
                  <a:moveTo>
                    <a:pt x="426" y="1539"/>
                  </a:moveTo>
                  <a:lnTo>
                    <a:pt x="426" y="1539"/>
                  </a:lnTo>
                  <a:cubicBezTo>
                    <a:pt x="166" y="1576"/>
                    <a:pt x="166" y="1576"/>
                    <a:pt x="166" y="1576"/>
                  </a:cubicBezTo>
                  <a:cubicBezTo>
                    <a:pt x="148" y="1428"/>
                    <a:pt x="148" y="1428"/>
                    <a:pt x="148" y="1428"/>
                  </a:cubicBezTo>
                  <a:cubicBezTo>
                    <a:pt x="148" y="1168"/>
                    <a:pt x="148" y="1168"/>
                    <a:pt x="148" y="1168"/>
                  </a:cubicBezTo>
                  <a:cubicBezTo>
                    <a:pt x="130" y="1039"/>
                    <a:pt x="130" y="1039"/>
                    <a:pt x="130" y="1039"/>
                  </a:cubicBezTo>
                  <a:cubicBezTo>
                    <a:pt x="148" y="871"/>
                    <a:pt x="148" y="871"/>
                    <a:pt x="148" y="871"/>
                  </a:cubicBezTo>
                  <a:cubicBezTo>
                    <a:pt x="148" y="871"/>
                    <a:pt x="166" y="686"/>
                    <a:pt x="148" y="668"/>
                  </a:cubicBezTo>
                  <a:cubicBezTo>
                    <a:pt x="130" y="649"/>
                    <a:pt x="130" y="612"/>
                    <a:pt x="92" y="574"/>
                  </a:cubicBezTo>
                  <a:cubicBezTo>
                    <a:pt x="55" y="519"/>
                    <a:pt x="74" y="463"/>
                    <a:pt x="74" y="463"/>
                  </a:cubicBezTo>
                  <a:cubicBezTo>
                    <a:pt x="74" y="463"/>
                    <a:pt x="55" y="389"/>
                    <a:pt x="0" y="352"/>
                  </a:cubicBezTo>
                  <a:cubicBezTo>
                    <a:pt x="0" y="352"/>
                    <a:pt x="92" y="259"/>
                    <a:pt x="148" y="259"/>
                  </a:cubicBezTo>
                  <a:cubicBezTo>
                    <a:pt x="222" y="241"/>
                    <a:pt x="334" y="259"/>
                    <a:pt x="371" y="241"/>
                  </a:cubicBezTo>
                  <a:cubicBezTo>
                    <a:pt x="389" y="241"/>
                    <a:pt x="408" y="203"/>
                    <a:pt x="408" y="167"/>
                  </a:cubicBezTo>
                  <a:cubicBezTo>
                    <a:pt x="408" y="129"/>
                    <a:pt x="426" y="74"/>
                    <a:pt x="426" y="74"/>
                  </a:cubicBezTo>
                  <a:cubicBezTo>
                    <a:pt x="426" y="74"/>
                    <a:pt x="463" y="0"/>
                    <a:pt x="537" y="55"/>
                  </a:cubicBezTo>
                  <a:cubicBezTo>
                    <a:pt x="612" y="92"/>
                    <a:pt x="631" y="185"/>
                    <a:pt x="649" y="241"/>
                  </a:cubicBezTo>
                  <a:cubicBezTo>
                    <a:pt x="649" y="297"/>
                    <a:pt x="649" y="297"/>
                    <a:pt x="649" y="297"/>
                  </a:cubicBezTo>
                  <a:cubicBezTo>
                    <a:pt x="649" y="297"/>
                    <a:pt x="723" y="333"/>
                    <a:pt x="686" y="463"/>
                  </a:cubicBezTo>
                  <a:cubicBezTo>
                    <a:pt x="649" y="593"/>
                    <a:pt x="556" y="704"/>
                    <a:pt x="519" y="816"/>
                  </a:cubicBezTo>
                  <a:cubicBezTo>
                    <a:pt x="482" y="945"/>
                    <a:pt x="445" y="964"/>
                    <a:pt x="426" y="1113"/>
                  </a:cubicBezTo>
                  <a:cubicBezTo>
                    <a:pt x="408" y="1261"/>
                    <a:pt x="408" y="1484"/>
                    <a:pt x="426" y="153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7" name="Freeform 16"/>
            <p:cNvSpPr>
              <a:spLocks noChangeArrowheads="1"/>
            </p:cNvSpPr>
            <p:nvPr/>
          </p:nvSpPr>
          <p:spPr bwMode="auto">
            <a:xfrm>
              <a:off x="2592388" y="3178175"/>
              <a:ext cx="368300" cy="581025"/>
            </a:xfrm>
            <a:custGeom>
              <a:avLst/>
              <a:gdLst>
                <a:gd name="T0" fmla="*/ 1020 w 1021"/>
                <a:gd name="T1" fmla="*/ 1335 h 1614"/>
                <a:gd name="T2" fmla="*/ 1020 w 1021"/>
                <a:gd name="T3" fmla="*/ 1335 h 1614"/>
                <a:gd name="T4" fmla="*/ 834 w 1021"/>
                <a:gd name="T5" fmla="*/ 1409 h 1614"/>
                <a:gd name="T6" fmla="*/ 557 w 1021"/>
                <a:gd name="T7" fmla="*/ 1539 h 1614"/>
                <a:gd name="T8" fmla="*/ 352 w 1021"/>
                <a:gd name="T9" fmla="*/ 1595 h 1614"/>
                <a:gd name="T10" fmla="*/ 148 w 1021"/>
                <a:gd name="T11" fmla="*/ 1520 h 1614"/>
                <a:gd name="T12" fmla="*/ 111 w 1021"/>
                <a:gd name="T13" fmla="*/ 1335 h 1614"/>
                <a:gd name="T14" fmla="*/ 18 w 1021"/>
                <a:gd name="T15" fmla="*/ 1075 h 1614"/>
                <a:gd name="T16" fmla="*/ 37 w 1021"/>
                <a:gd name="T17" fmla="*/ 983 h 1614"/>
                <a:gd name="T18" fmla="*/ 186 w 1021"/>
                <a:gd name="T19" fmla="*/ 686 h 1614"/>
                <a:gd name="T20" fmla="*/ 186 w 1021"/>
                <a:gd name="T21" fmla="*/ 556 h 1614"/>
                <a:gd name="T22" fmla="*/ 92 w 1021"/>
                <a:gd name="T23" fmla="*/ 352 h 1614"/>
                <a:gd name="T24" fmla="*/ 111 w 1021"/>
                <a:gd name="T25" fmla="*/ 129 h 1614"/>
                <a:gd name="T26" fmla="*/ 315 w 1021"/>
                <a:gd name="T27" fmla="*/ 18 h 1614"/>
                <a:gd name="T28" fmla="*/ 686 w 1021"/>
                <a:gd name="T29" fmla="*/ 36 h 1614"/>
                <a:gd name="T30" fmla="*/ 909 w 1021"/>
                <a:gd name="T31" fmla="*/ 74 h 1614"/>
                <a:gd name="T32" fmla="*/ 928 w 1021"/>
                <a:gd name="T33" fmla="*/ 74 h 1614"/>
                <a:gd name="T34" fmla="*/ 928 w 1021"/>
                <a:gd name="T35" fmla="*/ 407 h 1614"/>
                <a:gd name="T36" fmla="*/ 983 w 1021"/>
                <a:gd name="T37" fmla="*/ 667 h 1614"/>
                <a:gd name="T38" fmla="*/ 983 w 1021"/>
                <a:gd name="T39" fmla="*/ 1094 h 1614"/>
                <a:gd name="T40" fmla="*/ 1020 w 1021"/>
                <a:gd name="T41" fmla="*/ 1335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1" h="1614">
                  <a:moveTo>
                    <a:pt x="1020" y="1335"/>
                  </a:moveTo>
                  <a:lnTo>
                    <a:pt x="1020" y="1335"/>
                  </a:lnTo>
                  <a:cubicBezTo>
                    <a:pt x="1020" y="1335"/>
                    <a:pt x="983" y="1335"/>
                    <a:pt x="834" y="1409"/>
                  </a:cubicBezTo>
                  <a:cubicBezTo>
                    <a:pt x="668" y="1484"/>
                    <a:pt x="612" y="1484"/>
                    <a:pt x="557" y="1539"/>
                  </a:cubicBezTo>
                  <a:cubicBezTo>
                    <a:pt x="482" y="1595"/>
                    <a:pt x="445" y="1613"/>
                    <a:pt x="352" y="1595"/>
                  </a:cubicBezTo>
                  <a:cubicBezTo>
                    <a:pt x="278" y="1576"/>
                    <a:pt x="148" y="1520"/>
                    <a:pt x="148" y="1520"/>
                  </a:cubicBezTo>
                  <a:cubicBezTo>
                    <a:pt x="148" y="1520"/>
                    <a:pt x="148" y="1409"/>
                    <a:pt x="111" y="1335"/>
                  </a:cubicBezTo>
                  <a:cubicBezTo>
                    <a:pt x="92" y="1261"/>
                    <a:pt x="18" y="1075"/>
                    <a:pt x="18" y="1075"/>
                  </a:cubicBezTo>
                  <a:cubicBezTo>
                    <a:pt x="18" y="1075"/>
                    <a:pt x="0" y="1019"/>
                    <a:pt x="37" y="983"/>
                  </a:cubicBezTo>
                  <a:cubicBezTo>
                    <a:pt x="74" y="927"/>
                    <a:pt x="186" y="686"/>
                    <a:pt x="186" y="686"/>
                  </a:cubicBezTo>
                  <a:cubicBezTo>
                    <a:pt x="186" y="686"/>
                    <a:pt x="222" y="612"/>
                    <a:pt x="186" y="556"/>
                  </a:cubicBezTo>
                  <a:cubicBezTo>
                    <a:pt x="167" y="500"/>
                    <a:pt x="92" y="352"/>
                    <a:pt x="92" y="352"/>
                  </a:cubicBezTo>
                  <a:cubicBezTo>
                    <a:pt x="92" y="352"/>
                    <a:pt x="74" y="185"/>
                    <a:pt x="111" y="129"/>
                  </a:cubicBezTo>
                  <a:cubicBezTo>
                    <a:pt x="148" y="92"/>
                    <a:pt x="186" y="18"/>
                    <a:pt x="315" y="18"/>
                  </a:cubicBezTo>
                  <a:cubicBezTo>
                    <a:pt x="445" y="18"/>
                    <a:pt x="593" y="0"/>
                    <a:pt x="686" y="36"/>
                  </a:cubicBezTo>
                  <a:cubicBezTo>
                    <a:pt x="779" y="55"/>
                    <a:pt x="872" y="74"/>
                    <a:pt x="909" y="74"/>
                  </a:cubicBezTo>
                  <a:cubicBezTo>
                    <a:pt x="909" y="74"/>
                    <a:pt x="928" y="55"/>
                    <a:pt x="928" y="74"/>
                  </a:cubicBezTo>
                  <a:cubicBezTo>
                    <a:pt x="928" y="111"/>
                    <a:pt x="928" y="352"/>
                    <a:pt x="928" y="407"/>
                  </a:cubicBezTo>
                  <a:cubicBezTo>
                    <a:pt x="946" y="463"/>
                    <a:pt x="983" y="630"/>
                    <a:pt x="983" y="667"/>
                  </a:cubicBezTo>
                  <a:cubicBezTo>
                    <a:pt x="983" y="704"/>
                    <a:pt x="983" y="1019"/>
                    <a:pt x="983" y="1094"/>
                  </a:cubicBezTo>
                  <a:cubicBezTo>
                    <a:pt x="964" y="1168"/>
                    <a:pt x="964" y="1242"/>
                    <a:pt x="1020" y="1335"/>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8" name="Freeform 17"/>
            <p:cNvSpPr>
              <a:spLocks noChangeArrowheads="1"/>
            </p:cNvSpPr>
            <p:nvPr/>
          </p:nvSpPr>
          <p:spPr bwMode="auto">
            <a:xfrm>
              <a:off x="2898775" y="2049463"/>
              <a:ext cx="1355725" cy="1062037"/>
            </a:xfrm>
            <a:custGeom>
              <a:avLst/>
              <a:gdLst>
                <a:gd name="T0" fmla="*/ 3562 w 3767"/>
                <a:gd name="T1" fmla="*/ 204 h 2951"/>
                <a:gd name="T2" fmla="*/ 3562 w 3767"/>
                <a:gd name="T3" fmla="*/ 204 h 2951"/>
                <a:gd name="T4" fmla="*/ 3617 w 3767"/>
                <a:gd name="T5" fmla="*/ 371 h 2951"/>
                <a:gd name="T6" fmla="*/ 3636 w 3767"/>
                <a:gd name="T7" fmla="*/ 613 h 2951"/>
                <a:gd name="T8" fmla="*/ 3747 w 3767"/>
                <a:gd name="T9" fmla="*/ 816 h 2951"/>
                <a:gd name="T10" fmla="*/ 3710 w 3767"/>
                <a:gd name="T11" fmla="*/ 1151 h 2951"/>
                <a:gd name="T12" fmla="*/ 3710 w 3767"/>
                <a:gd name="T13" fmla="*/ 1596 h 2951"/>
                <a:gd name="T14" fmla="*/ 3432 w 3767"/>
                <a:gd name="T15" fmla="*/ 1929 h 2951"/>
                <a:gd name="T16" fmla="*/ 3246 w 3767"/>
                <a:gd name="T17" fmla="*/ 2264 h 2951"/>
                <a:gd name="T18" fmla="*/ 2987 w 3767"/>
                <a:gd name="T19" fmla="*/ 2616 h 2951"/>
                <a:gd name="T20" fmla="*/ 2746 w 3767"/>
                <a:gd name="T21" fmla="*/ 2653 h 2951"/>
                <a:gd name="T22" fmla="*/ 2393 w 3767"/>
                <a:gd name="T23" fmla="*/ 2653 h 2951"/>
                <a:gd name="T24" fmla="*/ 2207 w 3767"/>
                <a:gd name="T25" fmla="*/ 2783 h 2951"/>
                <a:gd name="T26" fmla="*/ 1614 w 3767"/>
                <a:gd name="T27" fmla="*/ 2635 h 2951"/>
                <a:gd name="T28" fmla="*/ 1262 w 3767"/>
                <a:gd name="T29" fmla="*/ 2523 h 2951"/>
                <a:gd name="T30" fmla="*/ 965 w 3767"/>
                <a:gd name="T31" fmla="*/ 2709 h 2951"/>
                <a:gd name="T32" fmla="*/ 798 w 3767"/>
                <a:gd name="T33" fmla="*/ 2950 h 2951"/>
                <a:gd name="T34" fmla="*/ 687 w 3767"/>
                <a:gd name="T35" fmla="*/ 2876 h 2951"/>
                <a:gd name="T36" fmla="*/ 612 w 3767"/>
                <a:gd name="T37" fmla="*/ 2913 h 2951"/>
                <a:gd name="T38" fmla="*/ 464 w 3767"/>
                <a:gd name="T39" fmla="*/ 2801 h 2951"/>
                <a:gd name="T40" fmla="*/ 278 w 3767"/>
                <a:gd name="T41" fmla="*/ 2690 h 2951"/>
                <a:gd name="T42" fmla="*/ 204 w 3767"/>
                <a:gd name="T43" fmla="*/ 2560 h 2951"/>
                <a:gd name="T44" fmla="*/ 93 w 3767"/>
                <a:gd name="T45" fmla="*/ 2468 h 2951"/>
                <a:gd name="T46" fmla="*/ 0 w 3767"/>
                <a:gd name="T47" fmla="*/ 2264 h 2951"/>
                <a:gd name="T48" fmla="*/ 37 w 3767"/>
                <a:gd name="T49" fmla="*/ 2226 h 2951"/>
                <a:gd name="T50" fmla="*/ 297 w 3767"/>
                <a:gd name="T51" fmla="*/ 2134 h 2951"/>
                <a:gd name="T52" fmla="*/ 575 w 3767"/>
                <a:gd name="T53" fmla="*/ 2097 h 2951"/>
                <a:gd name="T54" fmla="*/ 817 w 3767"/>
                <a:gd name="T55" fmla="*/ 2078 h 2951"/>
                <a:gd name="T56" fmla="*/ 891 w 3767"/>
                <a:gd name="T57" fmla="*/ 1985 h 2951"/>
                <a:gd name="T58" fmla="*/ 965 w 3767"/>
                <a:gd name="T59" fmla="*/ 1707 h 2951"/>
                <a:gd name="T60" fmla="*/ 1002 w 3767"/>
                <a:gd name="T61" fmla="*/ 1447 h 2951"/>
                <a:gd name="T62" fmla="*/ 1020 w 3767"/>
                <a:gd name="T63" fmla="*/ 1169 h 2951"/>
                <a:gd name="T64" fmla="*/ 1299 w 3767"/>
                <a:gd name="T65" fmla="*/ 1095 h 2951"/>
                <a:gd name="T66" fmla="*/ 2764 w 3767"/>
                <a:gd name="T67" fmla="*/ 0 h 2951"/>
                <a:gd name="T68" fmla="*/ 2913 w 3767"/>
                <a:gd name="T69" fmla="*/ 19 h 2951"/>
                <a:gd name="T70" fmla="*/ 3154 w 3767"/>
                <a:gd name="T71" fmla="*/ 38 h 2951"/>
                <a:gd name="T72" fmla="*/ 3284 w 3767"/>
                <a:gd name="T73" fmla="*/ 204 h 2951"/>
                <a:gd name="T74" fmla="*/ 3562 w 3767"/>
                <a:gd name="T75" fmla="*/ 204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67" h="2951">
                  <a:moveTo>
                    <a:pt x="3562" y="204"/>
                  </a:moveTo>
                  <a:lnTo>
                    <a:pt x="3562" y="204"/>
                  </a:lnTo>
                  <a:cubicBezTo>
                    <a:pt x="3562" y="204"/>
                    <a:pt x="3617" y="260"/>
                    <a:pt x="3617" y="371"/>
                  </a:cubicBezTo>
                  <a:cubicBezTo>
                    <a:pt x="3617" y="483"/>
                    <a:pt x="3599" y="539"/>
                    <a:pt x="3636" y="613"/>
                  </a:cubicBezTo>
                  <a:cubicBezTo>
                    <a:pt x="3655" y="687"/>
                    <a:pt x="3729" y="705"/>
                    <a:pt x="3747" y="816"/>
                  </a:cubicBezTo>
                  <a:cubicBezTo>
                    <a:pt x="3766" y="928"/>
                    <a:pt x="3747" y="1021"/>
                    <a:pt x="3710" y="1151"/>
                  </a:cubicBezTo>
                  <a:cubicBezTo>
                    <a:pt x="3691" y="1262"/>
                    <a:pt x="3747" y="1503"/>
                    <a:pt x="3710" y="1596"/>
                  </a:cubicBezTo>
                  <a:cubicBezTo>
                    <a:pt x="3673" y="1688"/>
                    <a:pt x="3562" y="1837"/>
                    <a:pt x="3432" y="1929"/>
                  </a:cubicBezTo>
                  <a:cubicBezTo>
                    <a:pt x="3320" y="2041"/>
                    <a:pt x="3246" y="2226"/>
                    <a:pt x="3246" y="2264"/>
                  </a:cubicBezTo>
                  <a:cubicBezTo>
                    <a:pt x="3246" y="2300"/>
                    <a:pt x="3079" y="2579"/>
                    <a:pt x="2987" y="2616"/>
                  </a:cubicBezTo>
                  <a:cubicBezTo>
                    <a:pt x="2913" y="2653"/>
                    <a:pt x="2857" y="2671"/>
                    <a:pt x="2746" y="2653"/>
                  </a:cubicBezTo>
                  <a:cubicBezTo>
                    <a:pt x="2634" y="2653"/>
                    <a:pt x="2504" y="2560"/>
                    <a:pt x="2393" y="2653"/>
                  </a:cubicBezTo>
                  <a:cubicBezTo>
                    <a:pt x="2282" y="2746"/>
                    <a:pt x="2375" y="2839"/>
                    <a:pt x="2207" y="2783"/>
                  </a:cubicBezTo>
                  <a:cubicBezTo>
                    <a:pt x="2022" y="2727"/>
                    <a:pt x="1818" y="2579"/>
                    <a:pt x="1614" y="2635"/>
                  </a:cubicBezTo>
                  <a:cubicBezTo>
                    <a:pt x="1410" y="2671"/>
                    <a:pt x="1429" y="2505"/>
                    <a:pt x="1262" y="2523"/>
                  </a:cubicBezTo>
                  <a:cubicBezTo>
                    <a:pt x="1076" y="2560"/>
                    <a:pt x="1094" y="2597"/>
                    <a:pt x="965" y="2709"/>
                  </a:cubicBezTo>
                  <a:cubicBezTo>
                    <a:pt x="835" y="2839"/>
                    <a:pt x="798" y="2950"/>
                    <a:pt x="798" y="2950"/>
                  </a:cubicBezTo>
                  <a:cubicBezTo>
                    <a:pt x="798" y="2950"/>
                    <a:pt x="723" y="2876"/>
                    <a:pt x="687" y="2876"/>
                  </a:cubicBezTo>
                  <a:cubicBezTo>
                    <a:pt x="631" y="2876"/>
                    <a:pt x="612" y="2913"/>
                    <a:pt x="612" y="2913"/>
                  </a:cubicBezTo>
                  <a:cubicBezTo>
                    <a:pt x="612" y="2913"/>
                    <a:pt x="538" y="2820"/>
                    <a:pt x="464" y="2801"/>
                  </a:cubicBezTo>
                  <a:cubicBezTo>
                    <a:pt x="408" y="2783"/>
                    <a:pt x="334" y="2746"/>
                    <a:pt x="278" y="2690"/>
                  </a:cubicBezTo>
                  <a:cubicBezTo>
                    <a:pt x="241" y="2653"/>
                    <a:pt x="223" y="2579"/>
                    <a:pt x="204" y="2560"/>
                  </a:cubicBezTo>
                  <a:cubicBezTo>
                    <a:pt x="167" y="2560"/>
                    <a:pt x="130" y="2523"/>
                    <a:pt x="93" y="2468"/>
                  </a:cubicBezTo>
                  <a:cubicBezTo>
                    <a:pt x="56" y="2412"/>
                    <a:pt x="0" y="2264"/>
                    <a:pt x="0" y="2264"/>
                  </a:cubicBezTo>
                  <a:cubicBezTo>
                    <a:pt x="0" y="2264"/>
                    <a:pt x="19" y="2226"/>
                    <a:pt x="37" y="2226"/>
                  </a:cubicBezTo>
                  <a:cubicBezTo>
                    <a:pt x="75" y="2226"/>
                    <a:pt x="260" y="2152"/>
                    <a:pt x="297" y="2134"/>
                  </a:cubicBezTo>
                  <a:cubicBezTo>
                    <a:pt x="334" y="2097"/>
                    <a:pt x="446" y="2115"/>
                    <a:pt x="575" y="2097"/>
                  </a:cubicBezTo>
                  <a:cubicBezTo>
                    <a:pt x="687" y="2078"/>
                    <a:pt x="817" y="2078"/>
                    <a:pt x="817" y="2078"/>
                  </a:cubicBezTo>
                  <a:cubicBezTo>
                    <a:pt x="817" y="2078"/>
                    <a:pt x="872" y="2097"/>
                    <a:pt x="891" y="1985"/>
                  </a:cubicBezTo>
                  <a:cubicBezTo>
                    <a:pt x="891" y="1985"/>
                    <a:pt x="946" y="1763"/>
                    <a:pt x="965" y="1707"/>
                  </a:cubicBezTo>
                  <a:cubicBezTo>
                    <a:pt x="983" y="1670"/>
                    <a:pt x="1002" y="1447"/>
                    <a:pt x="1002" y="1447"/>
                  </a:cubicBezTo>
                  <a:cubicBezTo>
                    <a:pt x="1020" y="1169"/>
                    <a:pt x="1020" y="1169"/>
                    <a:pt x="1020" y="1169"/>
                  </a:cubicBezTo>
                  <a:cubicBezTo>
                    <a:pt x="1299" y="1095"/>
                    <a:pt x="1299" y="1095"/>
                    <a:pt x="1299" y="1095"/>
                  </a:cubicBezTo>
                  <a:cubicBezTo>
                    <a:pt x="2764" y="0"/>
                    <a:pt x="2764" y="0"/>
                    <a:pt x="2764" y="0"/>
                  </a:cubicBezTo>
                  <a:cubicBezTo>
                    <a:pt x="2764" y="0"/>
                    <a:pt x="2838" y="19"/>
                    <a:pt x="2913" y="19"/>
                  </a:cubicBezTo>
                  <a:cubicBezTo>
                    <a:pt x="2987" y="0"/>
                    <a:pt x="3117" y="19"/>
                    <a:pt x="3154" y="38"/>
                  </a:cubicBezTo>
                  <a:cubicBezTo>
                    <a:pt x="3191" y="56"/>
                    <a:pt x="3246" y="130"/>
                    <a:pt x="3284" y="204"/>
                  </a:cubicBezTo>
                  <a:cubicBezTo>
                    <a:pt x="3339" y="297"/>
                    <a:pt x="3432" y="260"/>
                    <a:pt x="3562" y="204"/>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9" name="Freeform 18"/>
            <p:cNvSpPr>
              <a:spLocks noChangeArrowheads="1"/>
            </p:cNvSpPr>
            <p:nvPr/>
          </p:nvSpPr>
          <p:spPr bwMode="auto">
            <a:xfrm>
              <a:off x="4068763" y="2070100"/>
              <a:ext cx="881062" cy="1430338"/>
            </a:xfrm>
            <a:custGeom>
              <a:avLst/>
              <a:gdLst>
                <a:gd name="T0" fmla="*/ 2430 w 2449"/>
                <a:gd name="T1" fmla="*/ 890 h 3971"/>
                <a:gd name="T2" fmla="*/ 2430 w 2449"/>
                <a:gd name="T3" fmla="*/ 890 h 3971"/>
                <a:gd name="T4" fmla="*/ 2448 w 2449"/>
                <a:gd name="T5" fmla="*/ 1929 h 3971"/>
                <a:gd name="T6" fmla="*/ 2244 w 2449"/>
                <a:gd name="T7" fmla="*/ 2096 h 3971"/>
                <a:gd name="T8" fmla="*/ 2114 w 2449"/>
                <a:gd name="T9" fmla="*/ 2467 h 3971"/>
                <a:gd name="T10" fmla="*/ 2170 w 2449"/>
                <a:gd name="T11" fmla="*/ 2783 h 3971"/>
                <a:gd name="T12" fmla="*/ 2244 w 2449"/>
                <a:gd name="T13" fmla="*/ 3080 h 3971"/>
                <a:gd name="T14" fmla="*/ 2022 w 2449"/>
                <a:gd name="T15" fmla="*/ 3116 h 3971"/>
                <a:gd name="T16" fmla="*/ 1725 w 2449"/>
                <a:gd name="T17" fmla="*/ 3487 h 3971"/>
                <a:gd name="T18" fmla="*/ 1391 w 2449"/>
                <a:gd name="T19" fmla="*/ 3636 h 3971"/>
                <a:gd name="T20" fmla="*/ 1280 w 2449"/>
                <a:gd name="T21" fmla="*/ 3692 h 3971"/>
                <a:gd name="T22" fmla="*/ 1002 w 2449"/>
                <a:gd name="T23" fmla="*/ 3877 h 3971"/>
                <a:gd name="T24" fmla="*/ 539 w 2449"/>
                <a:gd name="T25" fmla="*/ 3970 h 3971"/>
                <a:gd name="T26" fmla="*/ 464 w 2449"/>
                <a:gd name="T27" fmla="*/ 3803 h 3971"/>
                <a:gd name="T28" fmla="*/ 353 w 2449"/>
                <a:gd name="T29" fmla="*/ 3636 h 3971"/>
                <a:gd name="T30" fmla="*/ 130 w 2449"/>
                <a:gd name="T31" fmla="*/ 3525 h 3971"/>
                <a:gd name="T32" fmla="*/ 204 w 2449"/>
                <a:gd name="T33" fmla="*/ 3357 h 3971"/>
                <a:gd name="T34" fmla="*/ 409 w 2449"/>
                <a:gd name="T35" fmla="*/ 3098 h 3971"/>
                <a:gd name="T36" fmla="*/ 353 w 2449"/>
                <a:gd name="T37" fmla="*/ 2894 h 3971"/>
                <a:gd name="T38" fmla="*/ 353 w 2449"/>
                <a:gd name="T39" fmla="*/ 2745 h 3971"/>
                <a:gd name="T40" fmla="*/ 168 w 2449"/>
                <a:gd name="T41" fmla="*/ 2560 h 3971"/>
                <a:gd name="T42" fmla="*/ 0 w 2449"/>
                <a:gd name="T43" fmla="*/ 2208 h 3971"/>
                <a:gd name="T44" fmla="*/ 93 w 2449"/>
                <a:gd name="T45" fmla="*/ 1985 h 3971"/>
                <a:gd name="T46" fmla="*/ 279 w 2449"/>
                <a:gd name="T47" fmla="*/ 1799 h 3971"/>
                <a:gd name="T48" fmla="*/ 464 w 2449"/>
                <a:gd name="T49" fmla="*/ 1540 h 3971"/>
                <a:gd name="T50" fmla="*/ 464 w 2449"/>
                <a:gd name="T51" fmla="*/ 1206 h 3971"/>
                <a:gd name="T52" fmla="*/ 501 w 2449"/>
                <a:gd name="T53" fmla="*/ 983 h 3971"/>
                <a:gd name="T54" fmla="*/ 464 w 2449"/>
                <a:gd name="T55" fmla="*/ 668 h 3971"/>
                <a:gd name="T56" fmla="*/ 353 w 2449"/>
                <a:gd name="T57" fmla="*/ 483 h 3971"/>
                <a:gd name="T58" fmla="*/ 316 w 2449"/>
                <a:gd name="T59" fmla="*/ 148 h 3971"/>
                <a:gd name="T60" fmla="*/ 501 w 2449"/>
                <a:gd name="T61" fmla="*/ 18 h 3971"/>
                <a:gd name="T62" fmla="*/ 650 w 2449"/>
                <a:gd name="T63" fmla="*/ 37 h 3971"/>
                <a:gd name="T64" fmla="*/ 2430 w 2449"/>
                <a:gd name="T65" fmla="*/ 890 h 3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9" h="3971">
                  <a:moveTo>
                    <a:pt x="2430" y="890"/>
                  </a:moveTo>
                  <a:lnTo>
                    <a:pt x="2430" y="890"/>
                  </a:lnTo>
                  <a:cubicBezTo>
                    <a:pt x="2448" y="1929"/>
                    <a:pt x="2448" y="1929"/>
                    <a:pt x="2448" y="1929"/>
                  </a:cubicBezTo>
                  <a:cubicBezTo>
                    <a:pt x="2448" y="1929"/>
                    <a:pt x="2319" y="1948"/>
                    <a:pt x="2244" y="2096"/>
                  </a:cubicBezTo>
                  <a:cubicBezTo>
                    <a:pt x="2170" y="2226"/>
                    <a:pt x="2096" y="2338"/>
                    <a:pt x="2114" y="2467"/>
                  </a:cubicBezTo>
                  <a:cubicBezTo>
                    <a:pt x="2133" y="2579"/>
                    <a:pt x="2096" y="2634"/>
                    <a:pt x="2170" y="2783"/>
                  </a:cubicBezTo>
                  <a:cubicBezTo>
                    <a:pt x="2244" y="2931"/>
                    <a:pt x="2319" y="3042"/>
                    <a:pt x="2244" y="3080"/>
                  </a:cubicBezTo>
                  <a:cubicBezTo>
                    <a:pt x="2170" y="3135"/>
                    <a:pt x="2077" y="3061"/>
                    <a:pt x="2022" y="3116"/>
                  </a:cubicBezTo>
                  <a:cubicBezTo>
                    <a:pt x="1966" y="3191"/>
                    <a:pt x="1873" y="3376"/>
                    <a:pt x="1725" y="3487"/>
                  </a:cubicBezTo>
                  <a:cubicBezTo>
                    <a:pt x="1577" y="3599"/>
                    <a:pt x="1483" y="3636"/>
                    <a:pt x="1391" y="3636"/>
                  </a:cubicBezTo>
                  <a:cubicBezTo>
                    <a:pt x="1317" y="3654"/>
                    <a:pt x="1298" y="3636"/>
                    <a:pt x="1280" y="3692"/>
                  </a:cubicBezTo>
                  <a:cubicBezTo>
                    <a:pt x="1261" y="3766"/>
                    <a:pt x="1112" y="3840"/>
                    <a:pt x="1002" y="3877"/>
                  </a:cubicBezTo>
                  <a:cubicBezTo>
                    <a:pt x="872" y="3933"/>
                    <a:pt x="539" y="3970"/>
                    <a:pt x="539" y="3970"/>
                  </a:cubicBezTo>
                  <a:cubicBezTo>
                    <a:pt x="539" y="3970"/>
                    <a:pt x="483" y="3858"/>
                    <a:pt x="464" y="3803"/>
                  </a:cubicBezTo>
                  <a:cubicBezTo>
                    <a:pt x="445" y="3766"/>
                    <a:pt x="427" y="3673"/>
                    <a:pt x="353" y="3636"/>
                  </a:cubicBezTo>
                  <a:cubicBezTo>
                    <a:pt x="260" y="3599"/>
                    <a:pt x="149" y="3562"/>
                    <a:pt x="130" y="3525"/>
                  </a:cubicBezTo>
                  <a:cubicBezTo>
                    <a:pt x="93" y="3487"/>
                    <a:pt x="56" y="3395"/>
                    <a:pt x="204" y="3357"/>
                  </a:cubicBezTo>
                  <a:cubicBezTo>
                    <a:pt x="371" y="3321"/>
                    <a:pt x="445" y="3191"/>
                    <a:pt x="409" y="3098"/>
                  </a:cubicBezTo>
                  <a:cubicBezTo>
                    <a:pt x="371" y="3005"/>
                    <a:pt x="334" y="2931"/>
                    <a:pt x="353" y="2894"/>
                  </a:cubicBezTo>
                  <a:cubicBezTo>
                    <a:pt x="371" y="2875"/>
                    <a:pt x="445" y="2801"/>
                    <a:pt x="353" y="2745"/>
                  </a:cubicBezTo>
                  <a:cubicBezTo>
                    <a:pt x="279" y="2709"/>
                    <a:pt x="223" y="2653"/>
                    <a:pt x="168" y="2560"/>
                  </a:cubicBezTo>
                  <a:cubicBezTo>
                    <a:pt x="130" y="2467"/>
                    <a:pt x="0" y="2208"/>
                    <a:pt x="0" y="2208"/>
                  </a:cubicBezTo>
                  <a:cubicBezTo>
                    <a:pt x="0" y="2208"/>
                    <a:pt x="56" y="2041"/>
                    <a:pt x="93" y="1985"/>
                  </a:cubicBezTo>
                  <a:cubicBezTo>
                    <a:pt x="130" y="1948"/>
                    <a:pt x="186" y="1855"/>
                    <a:pt x="279" y="1799"/>
                  </a:cubicBezTo>
                  <a:cubicBezTo>
                    <a:pt x="353" y="1744"/>
                    <a:pt x="445" y="1596"/>
                    <a:pt x="464" y="1540"/>
                  </a:cubicBezTo>
                  <a:cubicBezTo>
                    <a:pt x="483" y="1484"/>
                    <a:pt x="464" y="1206"/>
                    <a:pt x="464" y="1206"/>
                  </a:cubicBezTo>
                  <a:cubicBezTo>
                    <a:pt x="464" y="1206"/>
                    <a:pt x="483" y="1002"/>
                    <a:pt x="501" y="983"/>
                  </a:cubicBezTo>
                  <a:cubicBezTo>
                    <a:pt x="501" y="965"/>
                    <a:pt x="520" y="760"/>
                    <a:pt x="464" y="668"/>
                  </a:cubicBezTo>
                  <a:cubicBezTo>
                    <a:pt x="409" y="575"/>
                    <a:pt x="371" y="557"/>
                    <a:pt x="353" y="483"/>
                  </a:cubicBezTo>
                  <a:cubicBezTo>
                    <a:pt x="353" y="483"/>
                    <a:pt x="390" y="204"/>
                    <a:pt x="316" y="148"/>
                  </a:cubicBezTo>
                  <a:cubicBezTo>
                    <a:pt x="316" y="148"/>
                    <a:pt x="464" y="37"/>
                    <a:pt x="501" y="18"/>
                  </a:cubicBezTo>
                  <a:cubicBezTo>
                    <a:pt x="539" y="18"/>
                    <a:pt x="575" y="0"/>
                    <a:pt x="650" y="37"/>
                  </a:cubicBezTo>
                  <a:cubicBezTo>
                    <a:pt x="705" y="74"/>
                    <a:pt x="2319" y="872"/>
                    <a:pt x="2430" y="89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0" name="Freeform 19"/>
            <p:cNvSpPr>
              <a:spLocks noChangeArrowheads="1"/>
            </p:cNvSpPr>
            <p:nvPr/>
          </p:nvSpPr>
          <p:spPr bwMode="auto">
            <a:xfrm>
              <a:off x="3113088" y="2957513"/>
              <a:ext cx="1008062" cy="841375"/>
            </a:xfrm>
            <a:custGeom>
              <a:avLst/>
              <a:gdLst>
                <a:gd name="T0" fmla="*/ 1428 w 2802"/>
                <a:gd name="T1" fmla="*/ 2226 h 2339"/>
                <a:gd name="T2" fmla="*/ 1428 w 2802"/>
                <a:gd name="T3" fmla="*/ 2226 h 2339"/>
                <a:gd name="T4" fmla="*/ 1484 w 2802"/>
                <a:gd name="T5" fmla="*/ 2133 h 2339"/>
                <a:gd name="T6" fmla="*/ 1558 w 2802"/>
                <a:gd name="T7" fmla="*/ 1892 h 2339"/>
                <a:gd name="T8" fmla="*/ 1818 w 2802"/>
                <a:gd name="T9" fmla="*/ 1688 h 2339"/>
                <a:gd name="T10" fmla="*/ 2189 w 2802"/>
                <a:gd name="T11" fmla="*/ 1651 h 2339"/>
                <a:gd name="T12" fmla="*/ 2485 w 2802"/>
                <a:gd name="T13" fmla="*/ 1076 h 2339"/>
                <a:gd name="T14" fmla="*/ 2541 w 2802"/>
                <a:gd name="T15" fmla="*/ 946 h 2339"/>
                <a:gd name="T16" fmla="*/ 2652 w 2802"/>
                <a:gd name="T17" fmla="*/ 742 h 2339"/>
                <a:gd name="T18" fmla="*/ 2652 w 2802"/>
                <a:gd name="T19" fmla="*/ 649 h 2339"/>
                <a:gd name="T20" fmla="*/ 2801 w 2802"/>
                <a:gd name="T21" fmla="*/ 445 h 2339"/>
                <a:gd name="T22" fmla="*/ 2782 w 2802"/>
                <a:gd name="T23" fmla="*/ 297 h 2339"/>
                <a:gd name="T24" fmla="*/ 2467 w 2802"/>
                <a:gd name="T25" fmla="*/ 19 h 2339"/>
                <a:gd name="T26" fmla="*/ 2355 w 2802"/>
                <a:gd name="T27" fmla="*/ 112 h 2339"/>
                <a:gd name="T28" fmla="*/ 2078 w 2802"/>
                <a:gd name="T29" fmla="*/ 112 h 2339"/>
                <a:gd name="T30" fmla="*/ 1873 w 2802"/>
                <a:gd name="T31" fmla="*/ 93 h 2339"/>
                <a:gd name="T32" fmla="*/ 1725 w 2802"/>
                <a:gd name="T33" fmla="*/ 242 h 2339"/>
                <a:gd name="T34" fmla="*/ 1539 w 2802"/>
                <a:gd name="T35" fmla="*/ 242 h 2339"/>
                <a:gd name="T36" fmla="*/ 1131 w 2802"/>
                <a:gd name="T37" fmla="*/ 93 h 2339"/>
                <a:gd name="T38" fmla="*/ 927 w 2802"/>
                <a:gd name="T39" fmla="*/ 112 h 2339"/>
                <a:gd name="T40" fmla="*/ 760 w 2802"/>
                <a:gd name="T41" fmla="*/ 19 h 2339"/>
                <a:gd name="T42" fmla="*/ 556 w 2802"/>
                <a:gd name="T43" fmla="*/ 19 h 2339"/>
                <a:gd name="T44" fmla="*/ 408 w 2802"/>
                <a:gd name="T45" fmla="*/ 148 h 2339"/>
                <a:gd name="T46" fmla="*/ 204 w 2802"/>
                <a:gd name="T47" fmla="*/ 427 h 2339"/>
                <a:gd name="T48" fmla="*/ 241 w 2802"/>
                <a:gd name="T49" fmla="*/ 613 h 2339"/>
                <a:gd name="T50" fmla="*/ 278 w 2802"/>
                <a:gd name="T51" fmla="*/ 687 h 2339"/>
                <a:gd name="T52" fmla="*/ 129 w 2802"/>
                <a:gd name="T53" fmla="*/ 1058 h 2339"/>
                <a:gd name="T54" fmla="*/ 74 w 2802"/>
                <a:gd name="T55" fmla="*/ 1225 h 2339"/>
                <a:gd name="T56" fmla="*/ 18 w 2802"/>
                <a:gd name="T57" fmla="*/ 1429 h 2339"/>
                <a:gd name="T58" fmla="*/ 18 w 2802"/>
                <a:gd name="T59" fmla="*/ 1855 h 2339"/>
                <a:gd name="T60" fmla="*/ 278 w 2802"/>
                <a:gd name="T61" fmla="*/ 1818 h 2339"/>
                <a:gd name="T62" fmla="*/ 482 w 2802"/>
                <a:gd name="T63" fmla="*/ 1892 h 2339"/>
                <a:gd name="T64" fmla="*/ 594 w 2802"/>
                <a:gd name="T65" fmla="*/ 2003 h 2339"/>
                <a:gd name="T66" fmla="*/ 630 w 2802"/>
                <a:gd name="T67" fmla="*/ 2097 h 2339"/>
                <a:gd name="T68" fmla="*/ 723 w 2802"/>
                <a:gd name="T69" fmla="*/ 2097 h 2339"/>
                <a:gd name="T70" fmla="*/ 760 w 2802"/>
                <a:gd name="T71" fmla="*/ 2226 h 2339"/>
                <a:gd name="T72" fmla="*/ 927 w 2802"/>
                <a:gd name="T73" fmla="*/ 2300 h 2339"/>
                <a:gd name="T74" fmla="*/ 1057 w 2802"/>
                <a:gd name="T75" fmla="*/ 2319 h 2339"/>
                <a:gd name="T76" fmla="*/ 1094 w 2802"/>
                <a:gd name="T77" fmla="*/ 2282 h 2339"/>
                <a:gd name="T78" fmla="*/ 1317 w 2802"/>
                <a:gd name="T79" fmla="*/ 2263 h 2339"/>
                <a:gd name="T80" fmla="*/ 1428 w 2802"/>
                <a:gd name="T81" fmla="*/ 2226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2" h="2339">
                  <a:moveTo>
                    <a:pt x="1428" y="2226"/>
                  </a:moveTo>
                  <a:lnTo>
                    <a:pt x="1428" y="2226"/>
                  </a:lnTo>
                  <a:cubicBezTo>
                    <a:pt x="1428" y="2226"/>
                    <a:pt x="1428" y="2226"/>
                    <a:pt x="1484" y="2133"/>
                  </a:cubicBezTo>
                  <a:cubicBezTo>
                    <a:pt x="1558" y="2022"/>
                    <a:pt x="1539" y="1985"/>
                    <a:pt x="1558" y="1892"/>
                  </a:cubicBezTo>
                  <a:cubicBezTo>
                    <a:pt x="1595" y="1818"/>
                    <a:pt x="1651" y="1670"/>
                    <a:pt x="1818" y="1688"/>
                  </a:cubicBezTo>
                  <a:cubicBezTo>
                    <a:pt x="1966" y="1688"/>
                    <a:pt x="2096" y="1837"/>
                    <a:pt x="2189" y="1651"/>
                  </a:cubicBezTo>
                  <a:cubicBezTo>
                    <a:pt x="2300" y="1466"/>
                    <a:pt x="2467" y="1150"/>
                    <a:pt x="2485" y="1076"/>
                  </a:cubicBezTo>
                  <a:cubicBezTo>
                    <a:pt x="2523" y="1020"/>
                    <a:pt x="2504" y="984"/>
                    <a:pt x="2541" y="946"/>
                  </a:cubicBezTo>
                  <a:cubicBezTo>
                    <a:pt x="2597" y="890"/>
                    <a:pt x="2671" y="798"/>
                    <a:pt x="2652" y="742"/>
                  </a:cubicBezTo>
                  <a:cubicBezTo>
                    <a:pt x="2634" y="705"/>
                    <a:pt x="2597" y="687"/>
                    <a:pt x="2652" y="649"/>
                  </a:cubicBezTo>
                  <a:cubicBezTo>
                    <a:pt x="2690" y="613"/>
                    <a:pt x="2801" y="501"/>
                    <a:pt x="2801" y="445"/>
                  </a:cubicBezTo>
                  <a:cubicBezTo>
                    <a:pt x="2801" y="408"/>
                    <a:pt x="2782" y="316"/>
                    <a:pt x="2782" y="297"/>
                  </a:cubicBezTo>
                  <a:cubicBezTo>
                    <a:pt x="2764" y="278"/>
                    <a:pt x="2523" y="0"/>
                    <a:pt x="2467" y="19"/>
                  </a:cubicBezTo>
                  <a:cubicBezTo>
                    <a:pt x="2467" y="19"/>
                    <a:pt x="2393" y="93"/>
                    <a:pt x="2355" y="112"/>
                  </a:cubicBezTo>
                  <a:cubicBezTo>
                    <a:pt x="2300" y="112"/>
                    <a:pt x="2189" y="148"/>
                    <a:pt x="2078" y="112"/>
                  </a:cubicBezTo>
                  <a:cubicBezTo>
                    <a:pt x="1984" y="74"/>
                    <a:pt x="1873" y="93"/>
                    <a:pt x="1873" y="93"/>
                  </a:cubicBezTo>
                  <a:cubicBezTo>
                    <a:pt x="1873" y="93"/>
                    <a:pt x="1781" y="112"/>
                    <a:pt x="1725" y="242"/>
                  </a:cubicBezTo>
                  <a:cubicBezTo>
                    <a:pt x="1725" y="242"/>
                    <a:pt x="1707" y="316"/>
                    <a:pt x="1539" y="242"/>
                  </a:cubicBezTo>
                  <a:cubicBezTo>
                    <a:pt x="1391" y="167"/>
                    <a:pt x="1187" y="93"/>
                    <a:pt x="1131" y="93"/>
                  </a:cubicBezTo>
                  <a:cubicBezTo>
                    <a:pt x="1057" y="93"/>
                    <a:pt x="965" y="112"/>
                    <a:pt x="927" y="112"/>
                  </a:cubicBezTo>
                  <a:cubicBezTo>
                    <a:pt x="890" y="112"/>
                    <a:pt x="797" y="37"/>
                    <a:pt x="760" y="19"/>
                  </a:cubicBezTo>
                  <a:cubicBezTo>
                    <a:pt x="742" y="0"/>
                    <a:pt x="594" y="0"/>
                    <a:pt x="556" y="19"/>
                  </a:cubicBezTo>
                  <a:cubicBezTo>
                    <a:pt x="500" y="56"/>
                    <a:pt x="426" y="130"/>
                    <a:pt x="408" y="148"/>
                  </a:cubicBezTo>
                  <a:cubicBezTo>
                    <a:pt x="371" y="186"/>
                    <a:pt x="204" y="371"/>
                    <a:pt x="204" y="427"/>
                  </a:cubicBezTo>
                  <a:cubicBezTo>
                    <a:pt x="241" y="613"/>
                    <a:pt x="241" y="613"/>
                    <a:pt x="241" y="613"/>
                  </a:cubicBezTo>
                  <a:cubicBezTo>
                    <a:pt x="241" y="613"/>
                    <a:pt x="278" y="649"/>
                    <a:pt x="278" y="687"/>
                  </a:cubicBezTo>
                  <a:cubicBezTo>
                    <a:pt x="278" y="705"/>
                    <a:pt x="241" y="872"/>
                    <a:pt x="129" y="1058"/>
                  </a:cubicBezTo>
                  <a:cubicBezTo>
                    <a:pt x="129" y="1058"/>
                    <a:pt x="93" y="1206"/>
                    <a:pt x="74" y="1225"/>
                  </a:cubicBezTo>
                  <a:cubicBezTo>
                    <a:pt x="55" y="1243"/>
                    <a:pt x="18" y="1391"/>
                    <a:pt x="18" y="1429"/>
                  </a:cubicBezTo>
                  <a:cubicBezTo>
                    <a:pt x="18" y="1447"/>
                    <a:pt x="0" y="1818"/>
                    <a:pt x="18" y="1855"/>
                  </a:cubicBezTo>
                  <a:cubicBezTo>
                    <a:pt x="18" y="1855"/>
                    <a:pt x="167" y="1800"/>
                    <a:pt x="278" y="1818"/>
                  </a:cubicBezTo>
                  <a:cubicBezTo>
                    <a:pt x="371" y="1837"/>
                    <a:pt x="445" y="1837"/>
                    <a:pt x="482" y="1892"/>
                  </a:cubicBezTo>
                  <a:cubicBezTo>
                    <a:pt x="538" y="1967"/>
                    <a:pt x="594" y="1948"/>
                    <a:pt x="594" y="2003"/>
                  </a:cubicBezTo>
                  <a:cubicBezTo>
                    <a:pt x="594" y="2059"/>
                    <a:pt x="594" y="2097"/>
                    <a:pt x="630" y="2097"/>
                  </a:cubicBezTo>
                  <a:cubicBezTo>
                    <a:pt x="668" y="2097"/>
                    <a:pt x="723" y="2078"/>
                    <a:pt x="723" y="2097"/>
                  </a:cubicBezTo>
                  <a:cubicBezTo>
                    <a:pt x="742" y="2133"/>
                    <a:pt x="723" y="2208"/>
                    <a:pt x="760" y="2226"/>
                  </a:cubicBezTo>
                  <a:cubicBezTo>
                    <a:pt x="797" y="2263"/>
                    <a:pt x="835" y="2300"/>
                    <a:pt x="927" y="2300"/>
                  </a:cubicBezTo>
                  <a:cubicBezTo>
                    <a:pt x="1001" y="2319"/>
                    <a:pt x="1039" y="2338"/>
                    <a:pt x="1057" y="2319"/>
                  </a:cubicBezTo>
                  <a:cubicBezTo>
                    <a:pt x="1076" y="2282"/>
                    <a:pt x="1039" y="2263"/>
                    <a:pt x="1094" y="2282"/>
                  </a:cubicBezTo>
                  <a:cubicBezTo>
                    <a:pt x="1168" y="2300"/>
                    <a:pt x="1242" y="2263"/>
                    <a:pt x="1317" y="2263"/>
                  </a:cubicBezTo>
                  <a:cubicBezTo>
                    <a:pt x="1372" y="2282"/>
                    <a:pt x="1372" y="2282"/>
                    <a:pt x="1428" y="2226"/>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1" name="Freeform 20"/>
            <p:cNvSpPr>
              <a:spLocks noChangeArrowheads="1"/>
            </p:cNvSpPr>
            <p:nvPr/>
          </p:nvSpPr>
          <p:spPr bwMode="auto">
            <a:xfrm>
              <a:off x="3714750" y="3967163"/>
              <a:ext cx="193675" cy="120650"/>
            </a:xfrm>
            <a:custGeom>
              <a:avLst/>
              <a:gdLst>
                <a:gd name="T0" fmla="*/ 112 w 539"/>
                <a:gd name="T1" fmla="*/ 56 h 335"/>
                <a:gd name="T2" fmla="*/ 112 w 539"/>
                <a:gd name="T3" fmla="*/ 56 h 335"/>
                <a:gd name="T4" fmla="*/ 56 w 539"/>
                <a:gd name="T5" fmla="*/ 186 h 335"/>
                <a:gd name="T6" fmla="*/ 0 w 539"/>
                <a:gd name="T7" fmla="*/ 279 h 335"/>
                <a:gd name="T8" fmla="*/ 93 w 539"/>
                <a:gd name="T9" fmla="*/ 334 h 335"/>
                <a:gd name="T10" fmla="*/ 353 w 539"/>
                <a:gd name="T11" fmla="*/ 315 h 335"/>
                <a:gd name="T12" fmla="*/ 483 w 539"/>
                <a:gd name="T13" fmla="*/ 297 h 335"/>
                <a:gd name="T14" fmla="*/ 501 w 539"/>
                <a:gd name="T15" fmla="*/ 186 h 335"/>
                <a:gd name="T16" fmla="*/ 445 w 539"/>
                <a:gd name="T17" fmla="*/ 74 h 335"/>
                <a:gd name="T18" fmla="*/ 112 w 539"/>
                <a:gd name="T19"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335">
                  <a:moveTo>
                    <a:pt x="112" y="56"/>
                  </a:moveTo>
                  <a:lnTo>
                    <a:pt x="112" y="56"/>
                  </a:lnTo>
                  <a:cubicBezTo>
                    <a:pt x="112" y="56"/>
                    <a:pt x="93" y="149"/>
                    <a:pt x="56" y="186"/>
                  </a:cubicBezTo>
                  <a:cubicBezTo>
                    <a:pt x="38" y="223"/>
                    <a:pt x="0" y="223"/>
                    <a:pt x="0" y="279"/>
                  </a:cubicBezTo>
                  <a:cubicBezTo>
                    <a:pt x="0" y="315"/>
                    <a:pt x="19" y="334"/>
                    <a:pt x="93" y="334"/>
                  </a:cubicBezTo>
                  <a:cubicBezTo>
                    <a:pt x="167" y="334"/>
                    <a:pt x="297" y="315"/>
                    <a:pt x="353" y="315"/>
                  </a:cubicBezTo>
                  <a:cubicBezTo>
                    <a:pt x="409" y="315"/>
                    <a:pt x="464" y="334"/>
                    <a:pt x="483" y="297"/>
                  </a:cubicBezTo>
                  <a:cubicBezTo>
                    <a:pt x="483" y="241"/>
                    <a:pt x="464" y="241"/>
                    <a:pt x="501" y="186"/>
                  </a:cubicBezTo>
                  <a:cubicBezTo>
                    <a:pt x="538" y="112"/>
                    <a:pt x="501" y="74"/>
                    <a:pt x="445" y="74"/>
                  </a:cubicBezTo>
                  <a:cubicBezTo>
                    <a:pt x="390" y="74"/>
                    <a:pt x="130" y="0"/>
                    <a:pt x="112" y="56"/>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2" name="Freeform 21"/>
            <p:cNvSpPr>
              <a:spLocks noChangeArrowheads="1"/>
            </p:cNvSpPr>
            <p:nvPr/>
          </p:nvSpPr>
          <p:spPr bwMode="auto">
            <a:xfrm>
              <a:off x="3627438" y="2865438"/>
              <a:ext cx="708025" cy="1149350"/>
            </a:xfrm>
            <a:custGeom>
              <a:avLst/>
              <a:gdLst>
                <a:gd name="T0" fmla="*/ 1763 w 1967"/>
                <a:gd name="T1" fmla="*/ 1762 h 3191"/>
                <a:gd name="T2" fmla="*/ 1763 w 1967"/>
                <a:gd name="T3" fmla="*/ 1762 h 3191"/>
                <a:gd name="T4" fmla="*/ 1651 w 1967"/>
                <a:gd name="T5" fmla="*/ 1985 h 3191"/>
                <a:gd name="T6" fmla="*/ 1503 w 1967"/>
                <a:gd name="T7" fmla="*/ 2262 h 3191"/>
                <a:gd name="T8" fmla="*/ 1614 w 1967"/>
                <a:gd name="T9" fmla="*/ 2467 h 3191"/>
                <a:gd name="T10" fmla="*/ 1651 w 1967"/>
                <a:gd name="T11" fmla="*/ 2652 h 3191"/>
                <a:gd name="T12" fmla="*/ 1855 w 1967"/>
                <a:gd name="T13" fmla="*/ 2875 h 3191"/>
                <a:gd name="T14" fmla="*/ 1892 w 1967"/>
                <a:gd name="T15" fmla="*/ 3079 h 3191"/>
                <a:gd name="T16" fmla="*/ 1744 w 1967"/>
                <a:gd name="T17" fmla="*/ 3172 h 3191"/>
                <a:gd name="T18" fmla="*/ 761 w 1967"/>
                <a:gd name="T19" fmla="*/ 3172 h 3191"/>
                <a:gd name="T20" fmla="*/ 650 w 1967"/>
                <a:gd name="T21" fmla="*/ 3134 h 3191"/>
                <a:gd name="T22" fmla="*/ 445 w 1967"/>
                <a:gd name="T23" fmla="*/ 3098 h 3191"/>
                <a:gd name="T24" fmla="*/ 353 w 1967"/>
                <a:gd name="T25" fmla="*/ 3116 h 3191"/>
                <a:gd name="T26" fmla="*/ 353 w 1967"/>
                <a:gd name="T27" fmla="*/ 3023 h 3191"/>
                <a:gd name="T28" fmla="*/ 315 w 1967"/>
                <a:gd name="T29" fmla="*/ 2856 h 3191"/>
                <a:gd name="T30" fmla="*/ 315 w 1967"/>
                <a:gd name="T31" fmla="*/ 2801 h 3191"/>
                <a:gd name="T32" fmla="*/ 279 w 1967"/>
                <a:gd name="T33" fmla="*/ 2727 h 3191"/>
                <a:gd name="T34" fmla="*/ 241 w 1967"/>
                <a:gd name="T35" fmla="*/ 2689 h 3191"/>
                <a:gd name="T36" fmla="*/ 185 w 1967"/>
                <a:gd name="T37" fmla="*/ 2671 h 3191"/>
                <a:gd name="T38" fmla="*/ 111 w 1967"/>
                <a:gd name="T39" fmla="*/ 2652 h 3191"/>
                <a:gd name="T40" fmla="*/ 56 w 1967"/>
                <a:gd name="T41" fmla="*/ 2578 h 3191"/>
                <a:gd name="T42" fmla="*/ 0 w 1967"/>
                <a:gd name="T43" fmla="*/ 2485 h 3191"/>
                <a:gd name="T44" fmla="*/ 37 w 1967"/>
                <a:gd name="T45" fmla="*/ 2430 h 3191"/>
                <a:gd name="T46" fmla="*/ 130 w 1967"/>
                <a:gd name="T47" fmla="*/ 2262 h 3191"/>
                <a:gd name="T48" fmla="*/ 204 w 1967"/>
                <a:gd name="T49" fmla="*/ 2021 h 3191"/>
                <a:gd name="T50" fmla="*/ 464 w 1967"/>
                <a:gd name="T51" fmla="*/ 1947 h 3191"/>
                <a:gd name="T52" fmla="*/ 631 w 1967"/>
                <a:gd name="T53" fmla="*/ 2003 h 3191"/>
                <a:gd name="T54" fmla="*/ 835 w 1967"/>
                <a:gd name="T55" fmla="*/ 1799 h 3191"/>
                <a:gd name="T56" fmla="*/ 1021 w 1967"/>
                <a:gd name="T57" fmla="*/ 1428 h 3191"/>
                <a:gd name="T58" fmla="*/ 1076 w 1967"/>
                <a:gd name="T59" fmla="*/ 1261 h 3191"/>
                <a:gd name="T60" fmla="*/ 1095 w 1967"/>
                <a:gd name="T61" fmla="*/ 1224 h 3191"/>
                <a:gd name="T62" fmla="*/ 1206 w 1967"/>
                <a:gd name="T63" fmla="*/ 1094 h 3191"/>
                <a:gd name="T64" fmla="*/ 1206 w 1967"/>
                <a:gd name="T65" fmla="*/ 946 h 3191"/>
                <a:gd name="T66" fmla="*/ 1298 w 1967"/>
                <a:gd name="T67" fmla="*/ 816 h 3191"/>
                <a:gd name="T68" fmla="*/ 1373 w 1967"/>
                <a:gd name="T69" fmla="*/ 704 h 3191"/>
                <a:gd name="T70" fmla="*/ 1354 w 1967"/>
                <a:gd name="T71" fmla="*/ 537 h 3191"/>
                <a:gd name="T72" fmla="*/ 1187 w 1967"/>
                <a:gd name="T73" fmla="*/ 371 h 3191"/>
                <a:gd name="T74" fmla="*/ 1039 w 1967"/>
                <a:gd name="T75" fmla="*/ 278 h 3191"/>
                <a:gd name="T76" fmla="*/ 1224 w 1967"/>
                <a:gd name="T77" fmla="*/ 0 h 3191"/>
                <a:gd name="T78" fmla="*/ 1410 w 1967"/>
                <a:gd name="T79" fmla="*/ 389 h 3191"/>
                <a:gd name="T80" fmla="*/ 1577 w 1967"/>
                <a:gd name="T81" fmla="*/ 537 h 3191"/>
                <a:gd name="T82" fmla="*/ 1595 w 1967"/>
                <a:gd name="T83" fmla="*/ 649 h 3191"/>
                <a:gd name="T84" fmla="*/ 1577 w 1967"/>
                <a:gd name="T85" fmla="*/ 760 h 3191"/>
                <a:gd name="T86" fmla="*/ 1633 w 1967"/>
                <a:gd name="T87" fmla="*/ 983 h 3191"/>
                <a:gd name="T88" fmla="*/ 1484 w 1967"/>
                <a:gd name="T89" fmla="*/ 1149 h 3191"/>
                <a:gd name="T90" fmla="*/ 1336 w 1967"/>
                <a:gd name="T91" fmla="*/ 1205 h 3191"/>
                <a:gd name="T92" fmla="*/ 1428 w 1967"/>
                <a:gd name="T93" fmla="*/ 1372 h 3191"/>
                <a:gd name="T94" fmla="*/ 1688 w 1967"/>
                <a:gd name="T95" fmla="*/ 1576 h 3191"/>
                <a:gd name="T96" fmla="*/ 1763 w 1967"/>
                <a:gd name="T97" fmla="*/ 1762 h 3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7" h="3191">
                  <a:moveTo>
                    <a:pt x="1763" y="1762"/>
                  </a:moveTo>
                  <a:lnTo>
                    <a:pt x="1763" y="1762"/>
                  </a:lnTo>
                  <a:cubicBezTo>
                    <a:pt x="1763" y="1762"/>
                    <a:pt x="1688" y="1910"/>
                    <a:pt x="1651" y="1985"/>
                  </a:cubicBezTo>
                  <a:cubicBezTo>
                    <a:pt x="1614" y="2059"/>
                    <a:pt x="1484" y="2151"/>
                    <a:pt x="1503" y="2262"/>
                  </a:cubicBezTo>
                  <a:cubicBezTo>
                    <a:pt x="1540" y="2374"/>
                    <a:pt x="1577" y="2356"/>
                    <a:pt x="1614" y="2467"/>
                  </a:cubicBezTo>
                  <a:cubicBezTo>
                    <a:pt x="1633" y="2578"/>
                    <a:pt x="1558" y="2559"/>
                    <a:pt x="1651" y="2652"/>
                  </a:cubicBezTo>
                  <a:cubicBezTo>
                    <a:pt x="1725" y="2727"/>
                    <a:pt x="1818" y="2819"/>
                    <a:pt x="1855" y="2875"/>
                  </a:cubicBezTo>
                  <a:cubicBezTo>
                    <a:pt x="1911" y="2912"/>
                    <a:pt x="1966" y="2986"/>
                    <a:pt x="1892" y="3079"/>
                  </a:cubicBezTo>
                  <a:cubicBezTo>
                    <a:pt x="1837" y="3153"/>
                    <a:pt x="1855" y="3190"/>
                    <a:pt x="1744" y="3172"/>
                  </a:cubicBezTo>
                  <a:cubicBezTo>
                    <a:pt x="1614" y="3172"/>
                    <a:pt x="872" y="3098"/>
                    <a:pt x="761" y="3172"/>
                  </a:cubicBezTo>
                  <a:cubicBezTo>
                    <a:pt x="761" y="3172"/>
                    <a:pt x="724" y="3134"/>
                    <a:pt x="650" y="3134"/>
                  </a:cubicBezTo>
                  <a:cubicBezTo>
                    <a:pt x="556" y="3134"/>
                    <a:pt x="464" y="3098"/>
                    <a:pt x="445" y="3098"/>
                  </a:cubicBezTo>
                  <a:cubicBezTo>
                    <a:pt x="427" y="3098"/>
                    <a:pt x="353" y="3116"/>
                    <a:pt x="353" y="3116"/>
                  </a:cubicBezTo>
                  <a:cubicBezTo>
                    <a:pt x="353" y="3116"/>
                    <a:pt x="353" y="3060"/>
                    <a:pt x="353" y="3023"/>
                  </a:cubicBezTo>
                  <a:cubicBezTo>
                    <a:pt x="353" y="2968"/>
                    <a:pt x="334" y="2893"/>
                    <a:pt x="315" y="2856"/>
                  </a:cubicBezTo>
                  <a:cubicBezTo>
                    <a:pt x="315" y="2838"/>
                    <a:pt x="315" y="2838"/>
                    <a:pt x="315" y="2801"/>
                  </a:cubicBezTo>
                  <a:cubicBezTo>
                    <a:pt x="315" y="2763"/>
                    <a:pt x="315" y="2727"/>
                    <a:pt x="279" y="2727"/>
                  </a:cubicBezTo>
                  <a:cubicBezTo>
                    <a:pt x="241" y="2727"/>
                    <a:pt x="260" y="2727"/>
                    <a:pt x="241" y="2689"/>
                  </a:cubicBezTo>
                  <a:cubicBezTo>
                    <a:pt x="223" y="2652"/>
                    <a:pt x="223" y="2652"/>
                    <a:pt x="185" y="2671"/>
                  </a:cubicBezTo>
                  <a:cubicBezTo>
                    <a:pt x="167" y="2689"/>
                    <a:pt x="149" y="2689"/>
                    <a:pt x="111" y="2652"/>
                  </a:cubicBezTo>
                  <a:cubicBezTo>
                    <a:pt x="93" y="2615"/>
                    <a:pt x="93" y="2615"/>
                    <a:pt x="56" y="2578"/>
                  </a:cubicBezTo>
                  <a:cubicBezTo>
                    <a:pt x="37" y="2541"/>
                    <a:pt x="0" y="2485"/>
                    <a:pt x="0" y="2485"/>
                  </a:cubicBezTo>
                  <a:cubicBezTo>
                    <a:pt x="0" y="2485"/>
                    <a:pt x="19" y="2448"/>
                    <a:pt x="37" y="2430"/>
                  </a:cubicBezTo>
                  <a:cubicBezTo>
                    <a:pt x="56" y="2392"/>
                    <a:pt x="111" y="2318"/>
                    <a:pt x="130" y="2262"/>
                  </a:cubicBezTo>
                  <a:cubicBezTo>
                    <a:pt x="130" y="2207"/>
                    <a:pt x="130" y="2077"/>
                    <a:pt x="204" y="2021"/>
                  </a:cubicBezTo>
                  <a:cubicBezTo>
                    <a:pt x="260" y="1966"/>
                    <a:pt x="334" y="1891"/>
                    <a:pt x="464" y="1947"/>
                  </a:cubicBezTo>
                  <a:cubicBezTo>
                    <a:pt x="594" y="1985"/>
                    <a:pt x="556" y="2003"/>
                    <a:pt x="631" y="2003"/>
                  </a:cubicBezTo>
                  <a:cubicBezTo>
                    <a:pt x="686" y="2003"/>
                    <a:pt x="724" y="2003"/>
                    <a:pt x="835" y="1799"/>
                  </a:cubicBezTo>
                  <a:cubicBezTo>
                    <a:pt x="927" y="1595"/>
                    <a:pt x="1021" y="1428"/>
                    <a:pt x="1021" y="1428"/>
                  </a:cubicBezTo>
                  <a:cubicBezTo>
                    <a:pt x="1021" y="1428"/>
                    <a:pt x="1076" y="1279"/>
                    <a:pt x="1076" y="1261"/>
                  </a:cubicBezTo>
                  <a:cubicBezTo>
                    <a:pt x="1095" y="1243"/>
                    <a:pt x="1095" y="1224"/>
                    <a:pt x="1095" y="1224"/>
                  </a:cubicBezTo>
                  <a:cubicBezTo>
                    <a:pt x="1095" y="1224"/>
                    <a:pt x="1169" y="1131"/>
                    <a:pt x="1206" y="1094"/>
                  </a:cubicBezTo>
                  <a:cubicBezTo>
                    <a:pt x="1224" y="1057"/>
                    <a:pt x="1243" y="1020"/>
                    <a:pt x="1206" y="946"/>
                  </a:cubicBezTo>
                  <a:cubicBezTo>
                    <a:pt x="1206" y="946"/>
                    <a:pt x="1206" y="908"/>
                    <a:pt x="1298" y="816"/>
                  </a:cubicBezTo>
                  <a:cubicBezTo>
                    <a:pt x="1298" y="816"/>
                    <a:pt x="1373" y="742"/>
                    <a:pt x="1373" y="704"/>
                  </a:cubicBezTo>
                  <a:cubicBezTo>
                    <a:pt x="1392" y="686"/>
                    <a:pt x="1392" y="593"/>
                    <a:pt x="1354" y="537"/>
                  </a:cubicBezTo>
                  <a:cubicBezTo>
                    <a:pt x="1317" y="501"/>
                    <a:pt x="1187" y="371"/>
                    <a:pt x="1187" y="371"/>
                  </a:cubicBezTo>
                  <a:cubicBezTo>
                    <a:pt x="1039" y="278"/>
                    <a:pt x="1039" y="278"/>
                    <a:pt x="1039" y="278"/>
                  </a:cubicBezTo>
                  <a:cubicBezTo>
                    <a:pt x="1039" y="278"/>
                    <a:pt x="1224" y="55"/>
                    <a:pt x="1224" y="0"/>
                  </a:cubicBezTo>
                  <a:cubicBezTo>
                    <a:pt x="1224" y="0"/>
                    <a:pt x="1373" y="333"/>
                    <a:pt x="1410" y="389"/>
                  </a:cubicBezTo>
                  <a:cubicBezTo>
                    <a:pt x="1447" y="426"/>
                    <a:pt x="1521" y="519"/>
                    <a:pt x="1577" y="537"/>
                  </a:cubicBezTo>
                  <a:cubicBezTo>
                    <a:pt x="1651" y="575"/>
                    <a:pt x="1633" y="630"/>
                    <a:pt x="1595" y="649"/>
                  </a:cubicBezTo>
                  <a:cubicBezTo>
                    <a:pt x="1577" y="686"/>
                    <a:pt x="1558" y="704"/>
                    <a:pt x="1577" y="760"/>
                  </a:cubicBezTo>
                  <a:cubicBezTo>
                    <a:pt x="1577" y="834"/>
                    <a:pt x="1669" y="908"/>
                    <a:pt x="1633" y="983"/>
                  </a:cubicBezTo>
                  <a:cubicBezTo>
                    <a:pt x="1614" y="1038"/>
                    <a:pt x="1577" y="1094"/>
                    <a:pt x="1484" y="1149"/>
                  </a:cubicBezTo>
                  <a:cubicBezTo>
                    <a:pt x="1373" y="1187"/>
                    <a:pt x="1336" y="1187"/>
                    <a:pt x="1336" y="1205"/>
                  </a:cubicBezTo>
                  <a:cubicBezTo>
                    <a:pt x="1317" y="1243"/>
                    <a:pt x="1317" y="1335"/>
                    <a:pt x="1428" y="1372"/>
                  </a:cubicBezTo>
                  <a:cubicBezTo>
                    <a:pt x="1558" y="1409"/>
                    <a:pt x="1633" y="1409"/>
                    <a:pt x="1688" y="1576"/>
                  </a:cubicBezTo>
                  <a:cubicBezTo>
                    <a:pt x="1744" y="1762"/>
                    <a:pt x="1763" y="1762"/>
                    <a:pt x="1763" y="1762"/>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3" name="Freeform 22"/>
            <p:cNvSpPr>
              <a:spLocks noChangeArrowheads="1"/>
            </p:cNvSpPr>
            <p:nvPr/>
          </p:nvSpPr>
          <p:spPr bwMode="auto">
            <a:xfrm>
              <a:off x="3633788" y="3992563"/>
              <a:ext cx="554037" cy="534987"/>
            </a:xfrm>
            <a:custGeom>
              <a:avLst/>
              <a:gdLst>
                <a:gd name="T0" fmla="*/ 575 w 1540"/>
                <a:gd name="T1" fmla="*/ 1484 h 1485"/>
                <a:gd name="T2" fmla="*/ 575 w 1540"/>
                <a:gd name="T3" fmla="*/ 1484 h 1485"/>
                <a:gd name="T4" fmla="*/ 667 w 1540"/>
                <a:gd name="T5" fmla="*/ 1409 h 1485"/>
                <a:gd name="T6" fmla="*/ 816 w 1540"/>
                <a:gd name="T7" fmla="*/ 1465 h 1485"/>
                <a:gd name="T8" fmla="*/ 834 w 1540"/>
                <a:gd name="T9" fmla="*/ 1298 h 1485"/>
                <a:gd name="T10" fmla="*/ 797 w 1540"/>
                <a:gd name="T11" fmla="*/ 1187 h 1485"/>
                <a:gd name="T12" fmla="*/ 983 w 1540"/>
                <a:gd name="T13" fmla="*/ 1020 h 1485"/>
                <a:gd name="T14" fmla="*/ 1113 w 1540"/>
                <a:gd name="T15" fmla="*/ 1076 h 1485"/>
                <a:gd name="T16" fmla="*/ 1354 w 1540"/>
                <a:gd name="T17" fmla="*/ 1168 h 1485"/>
                <a:gd name="T18" fmla="*/ 1502 w 1540"/>
                <a:gd name="T19" fmla="*/ 908 h 1485"/>
                <a:gd name="T20" fmla="*/ 1409 w 1540"/>
                <a:gd name="T21" fmla="*/ 631 h 1485"/>
                <a:gd name="T22" fmla="*/ 1335 w 1540"/>
                <a:gd name="T23" fmla="*/ 446 h 1485"/>
                <a:gd name="T24" fmla="*/ 1409 w 1540"/>
                <a:gd name="T25" fmla="*/ 223 h 1485"/>
                <a:gd name="T26" fmla="*/ 1205 w 1540"/>
                <a:gd name="T27" fmla="*/ 260 h 1485"/>
                <a:gd name="T28" fmla="*/ 1113 w 1540"/>
                <a:gd name="T29" fmla="*/ 205 h 1485"/>
                <a:gd name="T30" fmla="*/ 1038 w 1540"/>
                <a:gd name="T31" fmla="*/ 0 h 1485"/>
                <a:gd name="T32" fmla="*/ 742 w 1540"/>
                <a:gd name="T33" fmla="*/ 38 h 1485"/>
                <a:gd name="T34" fmla="*/ 723 w 1540"/>
                <a:gd name="T35" fmla="*/ 112 h 1485"/>
                <a:gd name="T36" fmla="*/ 705 w 1540"/>
                <a:gd name="T37" fmla="*/ 223 h 1485"/>
                <a:gd name="T38" fmla="*/ 593 w 1540"/>
                <a:gd name="T39" fmla="*/ 241 h 1485"/>
                <a:gd name="T40" fmla="*/ 445 w 1540"/>
                <a:gd name="T41" fmla="*/ 260 h 1485"/>
                <a:gd name="T42" fmla="*/ 278 w 1540"/>
                <a:gd name="T43" fmla="*/ 241 h 1485"/>
                <a:gd name="T44" fmla="*/ 222 w 1540"/>
                <a:gd name="T45" fmla="*/ 223 h 1485"/>
                <a:gd name="T46" fmla="*/ 222 w 1540"/>
                <a:gd name="T47" fmla="*/ 353 h 1485"/>
                <a:gd name="T48" fmla="*/ 166 w 1540"/>
                <a:gd name="T49" fmla="*/ 612 h 1485"/>
                <a:gd name="T50" fmla="*/ 74 w 1540"/>
                <a:gd name="T51" fmla="*/ 742 h 1485"/>
                <a:gd name="T52" fmla="*/ 18 w 1540"/>
                <a:gd name="T53" fmla="*/ 760 h 1485"/>
                <a:gd name="T54" fmla="*/ 74 w 1540"/>
                <a:gd name="T55" fmla="*/ 872 h 1485"/>
                <a:gd name="T56" fmla="*/ 74 w 1540"/>
                <a:gd name="T57" fmla="*/ 927 h 1485"/>
                <a:gd name="T58" fmla="*/ 260 w 1540"/>
                <a:gd name="T59" fmla="*/ 1224 h 1485"/>
                <a:gd name="T60" fmla="*/ 575 w 1540"/>
                <a:gd name="T61" fmla="*/ 1484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0" h="1485">
                  <a:moveTo>
                    <a:pt x="575" y="1484"/>
                  </a:moveTo>
                  <a:lnTo>
                    <a:pt x="575" y="1484"/>
                  </a:lnTo>
                  <a:cubicBezTo>
                    <a:pt x="612" y="1484"/>
                    <a:pt x="556" y="1391"/>
                    <a:pt x="667" y="1409"/>
                  </a:cubicBezTo>
                  <a:cubicBezTo>
                    <a:pt x="779" y="1428"/>
                    <a:pt x="760" y="1484"/>
                    <a:pt x="816" y="1465"/>
                  </a:cubicBezTo>
                  <a:cubicBezTo>
                    <a:pt x="890" y="1428"/>
                    <a:pt x="872" y="1373"/>
                    <a:pt x="834" y="1298"/>
                  </a:cubicBezTo>
                  <a:cubicBezTo>
                    <a:pt x="797" y="1243"/>
                    <a:pt x="723" y="1224"/>
                    <a:pt x="797" y="1187"/>
                  </a:cubicBezTo>
                  <a:cubicBezTo>
                    <a:pt x="872" y="1131"/>
                    <a:pt x="964" y="1038"/>
                    <a:pt x="983" y="1020"/>
                  </a:cubicBezTo>
                  <a:cubicBezTo>
                    <a:pt x="1020" y="1002"/>
                    <a:pt x="1002" y="1002"/>
                    <a:pt x="1113" y="1076"/>
                  </a:cubicBezTo>
                  <a:cubicBezTo>
                    <a:pt x="1224" y="1168"/>
                    <a:pt x="1279" y="1224"/>
                    <a:pt x="1354" y="1168"/>
                  </a:cubicBezTo>
                  <a:cubicBezTo>
                    <a:pt x="1428" y="1094"/>
                    <a:pt x="1539" y="1020"/>
                    <a:pt x="1502" y="908"/>
                  </a:cubicBezTo>
                  <a:cubicBezTo>
                    <a:pt x="1465" y="797"/>
                    <a:pt x="1484" y="686"/>
                    <a:pt x="1409" y="631"/>
                  </a:cubicBezTo>
                  <a:cubicBezTo>
                    <a:pt x="1335" y="556"/>
                    <a:pt x="1261" y="501"/>
                    <a:pt x="1335" y="446"/>
                  </a:cubicBezTo>
                  <a:cubicBezTo>
                    <a:pt x="1391" y="372"/>
                    <a:pt x="1502" y="279"/>
                    <a:pt x="1409" y="223"/>
                  </a:cubicBezTo>
                  <a:cubicBezTo>
                    <a:pt x="1335" y="167"/>
                    <a:pt x="1243" y="241"/>
                    <a:pt x="1205" y="260"/>
                  </a:cubicBezTo>
                  <a:cubicBezTo>
                    <a:pt x="1168" y="260"/>
                    <a:pt x="1150" y="279"/>
                    <a:pt x="1113" y="205"/>
                  </a:cubicBezTo>
                  <a:cubicBezTo>
                    <a:pt x="1076" y="130"/>
                    <a:pt x="1038" y="0"/>
                    <a:pt x="1038" y="0"/>
                  </a:cubicBezTo>
                  <a:cubicBezTo>
                    <a:pt x="1038" y="0"/>
                    <a:pt x="760" y="19"/>
                    <a:pt x="742" y="38"/>
                  </a:cubicBezTo>
                  <a:cubicBezTo>
                    <a:pt x="742" y="38"/>
                    <a:pt x="742" y="75"/>
                    <a:pt x="723" y="112"/>
                  </a:cubicBezTo>
                  <a:cubicBezTo>
                    <a:pt x="705" y="130"/>
                    <a:pt x="705" y="205"/>
                    <a:pt x="705" y="223"/>
                  </a:cubicBezTo>
                  <a:cubicBezTo>
                    <a:pt x="705" y="241"/>
                    <a:pt x="667" y="241"/>
                    <a:pt x="593" y="241"/>
                  </a:cubicBezTo>
                  <a:cubicBezTo>
                    <a:pt x="537" y="241"/>
                    <a:pt x="482" y="260"/>
                    <a:pt x="445" y="260"/>
                  </a:cubicBezTo>
                  <a:cubicBezTo>
                    <a:pt x="426" y="260"/>
                    <a:pt x="315" y="260"/>
                    <a:pt x="278" y="241"/>
                  </a:cubicBezTo>
                  <a:cubicBezTo>
                    <a:pt x="241" y="241"/>
                    <a:pt x="222" y="223"/>
                    <a:pt x="222" y="223"/>
                  </a:cubicBezTo>
                  <a:cubicBezTo>
                    <a:pt x="222" y="223"/>
                    <a:pt x="241" y="297"/>
                    <a:pt x="222" y="353"/>
                  </a:cubicBezTo>
                  <a:cubicBezTo>
                    <a:pt x="204" y="409"/>
                    <a:pt x="204" y="519"/>
                    <a:pt x="166" y="612"/>
                  </a:cubicBezTo>
                  <a:cubicBezTo>
                    <a:pt x="130" y="686"/>
                    <a:pt x="111" y="742"/>
                    <a:pt x="74" y="742"/>
                  </a:cubicBezTo>
                  <a:cubicBezTo>
                    <a:pt x="37" y="742"/>
                    <a:pt x="0" y="705"/>
                    <a:pt x="18" y="760"/>
                  </a:cubicBezTo>
                  <a:cubicBezTo>
                    <a:pt x="37" y="816"/>
                    <a:pt x="74" y="853"/>
                    <a:pt x="74" y="872"/>
                  </a:cubicBezTo>
                  <a:cubicBezTo>
                    <a:pt x="74" y="890"/>
                    <a:pt x="37" y="890"/>
                    <a:pt x="74" y="927"/>
                  </a:cubicBezTo>
                  <a:cubicBezTo>
                    <a:pt x="92" y="964"/>
                    <a:pt x="185" y="1131"/>
                    <a:pt x="260" y="1224"/>
                  </a:cubicBezTo>
                  <a:cubicBezTo>
                    <a:pt x="352" y="1298"/>
                    <a:pt x="445" y="1428"/>
                    <a:pt x="575" y="1484"/>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4" name="Freeform 23"/>
            <p:cNvSpPr>
              <a:spLocks noChangeArrowheads="1"/>
            </p:cNvSpPr>
            <p:nvPr/>
          </p:nvSpPr>
          <p:spPr bwMode="auto">
            <a:xfrm>
              <a:off x="3841750" y="3846513"/>
              <a:ext cx="674688" cy="820737"/>
            </a:xfrm>
            <a:custGeom>
              <a:avLst/>
              <a:gdLst>
                <a:gd name="T0" fmla="*/ 1836 w 1873"/>
                <a:gd name="T1" fmla="*/ 111 h 2281"/>
                <a:gd name="T2" fmla="*/ 1836 w 1873"/>
                <a:gd name="T3" fmla="*/ 111 h 2281"/>
                <a:gd name="T4" fmla="*/ 1706 w 1873"/>
                <a:gd name="T5" fmla="*/ 36 h 2281"/>
                <a:gd name="T6" fmla="*/ 1484 w 1873"/>
                <a:gd name="T7" fmla="*/ 74 h 2281"/>
                <a:gd name="T8" fmla="*/ 1372 w 1873"/>
                <a:gd name="T9" fmla="*/ 222 h 2281"/>
                <a:gd name="T10" fmla="*/ 1335 w 1873"/>
                <a:gd name="T11" fmla="*/ 296 h 2281"/>
                <a:gd name="T12" fmla="*/ 1280 w 1873"/>
                <a:gd name="T13" fmla="*/ 389 h 2281"/>
                <a:gd name="T14" fmla="*/ 1224 w 1873"/>
                <a:gd name="T15" fmla="*/ 445 h 2281"/>
                <a:gd name="T16" fmla="*/ 927 w 1873"/>
                <a:gd name="T17" fmla="*/ 426 h 2281"/>
                <a:gd name="T18" fmla="*/ 463 w 1873"/>
                <a:gd name="T19" fmla="*/ 407 h 2281"/>
                <a:gd name="T20" fmla="*/ 556 w 1873"/>
                <a:gd name="T21" fmla="*/ 648 h 2281"/>
                <a:gd name="T22" fmla="*/ 668 w 1873"/>
                <a:gd name="T23" fmla="*/ 648 h 2281"/>
                <a:gd name="T24" fmla="*/ 872 w 1873"/>
                <a:gd name="T25" fmla="*/ 648 h 2281"/>
                <a:gd name="T26" fmla="*/ 816 w 1873"/>
                <a:gd name="T27" fmla="*/ 779 h 2281"/>
                <a:gd name="T28" fmla="*/ 723 w 1873"/>
                <a:gd name="T29" fmla="*/ 870 h 2281"/>
                <a:gd name="T30" fmla="*/ 798 w 1873"/>
                <a:gd name="T31" fmla="*/ 1000 h 2281"/>
                <a:gd name="T32" fmla="*/ 890 w 1873"/>
                <a:gd name="T33" fmla="*/ 1130 h 2281"/>
                <a:gd name="T34" fmla="*/ 927 w 1873"/>
                <a:gd name="T35" fmla="*/ 1297 h 2281"/>
                <a:gd name="T36" fmla="*/ 909 w 1873"/>
                <a:gd name="T37" fmla="*/ 1445 h 2281"/>
                <a:gd name="T38" fmla="*/ 760 w 1873"/>
                <a:gd name="T39" fmla="*/ 1594 h 2281"/>
                <a:gd name="T40" fmla="*/ 630 w 1873"/>
                <a:gd name="T41" fmla="*/ 1557 h 2281"/>
                <a:gd name="T42" fmla="*/ 445 w 1873"/>
                <a:gd name="T43" fmla="*/ 1427 h 2281"/>
                <a:gd name="T44" fmla="*/ 408 w 1873"/>
                <a:gd name="T45" fmla="*/ 1427 h 2281"/>
                <a:gd name="T46" fmla="*/ 222 w 1873"/>
                <a:gd name="T47" fmla="*/ 1594 h 2281"/>
                <a:gd name="T48" fmla="*/ 204 w 1873"/>
                <a:gd name="T49" fmla="*/ 1650 h 2281"/>
                <a:gd name="T50" fmla="*/ 278 w 1873"/>
                <a:gd name="T51" fmla="*/ 1780 h 2281"/>
                <a:gd name="T52" fmla="*/ 222 w 1873"/>
                <a:gd name="T53" fmla="*/ 1872 h 2281"/>
                <a:gd name="T54" fmla="*/ 148 w 1873"/>
                <a:gd name="T55" fmla="*/ 1835 h 2281"/>
                <a:gd name="T56" fmla="*/ 56 w 1873"/>
                <a:gd name="T57" fmla="*/ 1816 h 2281"/>
                <a:gd name="T58" fmla="*/ 0 w 1873"/>
                <a:gd name="T59" fmla="*/ 1891 h 2281"/>
                <a:gd name="T60" fmla="*/ 130 w 1873"/>
                <a:gd name="T61" fmla="*/ 2021 h 2281"/>
                <a:gd name="T62" fmla="*/ 204 w 1873"/>
                <a:gd name="T63" fmla="*/ 2187 h 2281"/>
                <a:gd name="T64" fmla="*/ 241 w 1873"/>
                <a:gd name="T65" fmla="*/ 2280 h 2281"/>
                <a:gd name="T66" fmla="*/ 333 w 1873"/>
                <a:gd name="T67" fmla="*/ 2206 h 2281"/>
                <a:gd name="T68" fmla="*/ 482 w 1873"/>
                <a:gd name="T69" fmla="*/ 2095 h 2281"/>
                <a:gd name="T70" fmla="*/ 760 w 1873"/>
                <a:gd name="T71" fmla="*/ 2076 h 2281"/>
                <a:gd name="T72" fmla="*/ 1057 w 1873"/>
                <a:gd name="T73" fmla="*/ 1928 h 2281"/>
                <a:gd name="T74" fmla="*/ 1187 w 1873"/>
                <a:gd name="T75" fmla="*/ 1816 h 2281"/>
                <a:gd name="T76" fmla="*/ 1243 w 1873"/>
                <a:gd name="T77" fmla="*/ 1612 h 2281"/>
                <a:gd name="T78" fmla="*/ 1335 w 1873"/>
                <a:gd name="T79" fmla="*/ 1427 h 2281"/>
                <a:gd name="T80" fmla="*/ 1391 w 1873"/>
                <a:gd name="T81" fmla="*/ 1260 h 2281"/>
                <a:gd name="T82" fmla="*/ 1595 w 1873"/>
                <a:gd name="T83" fmla="*/ 1093 h 2281"/>
                <a:gd name="T84" fmla="*/ 1687 w 1873"/>
                <a:gd name="T85" fmla="*/ 889 h 2281"/>
                <a:gd name="T86" fmla="*/ 1742 w 1873"/>
                <a:gd name="T87" fmla="*/ 500 h 2281"/>
                <a:gd name="T88" fmla="*/ 1872 w 1873"/>
                <a:gd name="T89" fmla="*/ 203 h 2281"/>
                <a:gd name="T90" fmla="*/ 1836 w 1873"/>
                <a:gd name="T91" fmla="*/ 111 h 2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3" h="2281">
                  <a:moveTo>
                    <a:pt x="1836" y="111"/>
                  </a:moveTo>
                  <a:lnTo>
                    <a:pt x="1836" y="111"/>
                  </a:lnTo>
                  <a:cubicBezTo>
                    <a:pt x="1836" y="111"/>
                    <a:pt x="1854" y="74"/>
                    <a:pt x="1706" y="36"/>
                  </a:cubicBezTo>
                  <a:cubicBezTo>
                    <a:pt x="1558" y="0"/>
                    <a:pt x="1521" y="0"/>
                    <a:pt x="1484" y="74"/>
                  </a:cubicBezTo>
                  <a:cubicBezTo>
                    <a:pt x="1428" y="129"/>
                    <a:pt x="1410" y="203"/>
                    <a:pt x="1372" y="222"/>
                  </a:cubicBezTo>
                  <a:cubicBezTo>
                    <a:pt x="1354" y="259"/>
                    <a:pt x="1335" y="296"/>
                    <a:pt x="1335" y="296"/>
                  </a:cubicBezTo>
                  <a:cubicBezTo>
                    <a:pt x="1280" y="389"/>
                    <a:pt x="1280" y="389"/>
                    <a:pt x="1280" y="389"/>
                  </a:cubicBezTo>
                  <a:cubicBezTo>
                    <a:pt x="1280" y="389"/>
                    <a:pt x="1261" y="426"/>
                    <a:pt x="1224" y="445"/>
                  </a:cubicBezTo>
                  <a:cubicBezTo>
                    <a:pt x="1187" y="445"/>
                    <a:pt x="927" y="426"/>
                    <a:pt x="927" y="426"/>
                  </a:cubicBezTo>
                  <a:cubicBezTo>
                    <a:pt x="463" y="407"/>
                    <a:pt x="463" y="407"/>
                    <a:pt x="463" y="407"/>
                  </a:cubicBezTo>
                  <a:cubicBezTo>
                    <a:pt x="556" y="648"/>
                    <a:pt x="556" y="648"/>
                    <a:pt x="556" y="648"/>
                  </a:cubicBezTo>
                  <a:cubicBezTo>
                    <a:pt x="556" y="648"/>
                    <a:pt x="575" y="686"/>
                    <a:pt x="668" y="648"/>
                  </a:cubicBezTo>
                  <a:cubicBezTo>
                    <a:pt x="742" y="612"/>
                    <a:pt x="816" y="556"/>
                    <a:pt x="872" y="648"/>
                  </a:cubicBezTo>
                  <a:cubicBezTo>
                    <a:pt x="872" y="648"/>
                    <a:pt x="872" y="723"/>
                    <a:pt x="816" y="779"/>
                  </a:cubicBezTo>
                  <a:cubicBezTo>
                    <a:pt x="779" y="816"/>
                    <a:pt x="723" y="852"/>
                    <a:pt x="723" y="870"/>
                  </a:cubicBezTo>
                  <a:cubicBezTo>
                    <a:pt x="723" y="889"/>
                    <a:pt x="742" y="944"/>
                    <a:pt x="798" y="1000"/>
                  </a:cubicBezTo>
                  <a:cubicBezTo>
                    <a:pt x="853" y="1038"/>
                    <a:pt x="890" y="1112"/>
                    <a:pt x="890" y="1130"/>
                  </a:cubicBezTo>
                  <a:cubicBezTo>
                    <a:pt x="890" y="1167"/>
                    <a:pt x="927" y="1279"/>
                    <a:pt x="927" y="1297"/>
                  </a:cubicBezTo>
                  <a:cubicBezTo>
                    <a:pt x="927" y="1297"/>
                    <a:pt x="964" y="1371"/>
                    <a:pt x="909" y="1445"/>
                  </a:cubicBezTo>
                  <a:cubicBezTo>
                    <a:pt x="853" y="1520"/>
                    <a:pt x="760" y="1594"/>
                    <a:pt x="760" y="1594"/>
                  </a:cubicBezTo>
                  <a:cubicBezTo>
                    <a:pt x="760" y="1594"/>
                    <a:pt x="704" y="1631"/>
                    <a:pt x="630" y="1557"/>
                  </a:cubicBezTo>
                  <a:cubicBezTo>
                    <a:pt x="575" y="1501"/>
                    <a:pt x="445" y="1427"/>
                    <a:pt x="445" y="1427"/>
                  </a:cubicBezTo>
                  <a:cubicBezTo>
                    <a:pt x="445" y="1427"/>
                    <a:pt x="427" y="1409"/>
                    <a:pt x="408" y="1427"/>
                  </a:cubicBezTo>
                  <a:cubicBezTo>
                    <a:pt x="389" y="1445"/>
                    <a:pt x="241" y="1575"/>
                    <a:pt x="222" y="1594"/>
                  </a:cubicBezTo>
                  <a:cubicBezTo>
                    <a:pt x="204" y="1594"/>
                    <a:pt x="167" y="1631"/>
                    <a:pt x="204" y="1650"/>
                  </a:cubicBezTo>
                  <a:cubicBezTo>
                    <a:pt x="241" y="1668"/>
                    <a:pt x="297" y="1742"/>
                    <a:pt x="278" y="1780"/>
                  </a:cubicBezTo>
                  <a:cubicBezTo>
                    <a:pt x="278" y="1798"/>
                    <a:pt x="315" y="1854"/>
                    <a:pt x="222" y="1872"/>
                  </a:cubicBezTo>
                  <a:cubicBezTo>
                    <a:pt x="222" y="1872"/>
                    <a:pt x="185" y="1835"/>
                    <a:pt x="148" y="1835"/>
                  </a:cubicBezTo>
                  <a:cubicBezTo>
                    <a:pt x="130" y="1816"/>
                    <a:pt x="74" y="1816"/>
                    <a:pt x="56" y="1816"/>
                  </a:cubicBezTo>
                  <a:cubicBezTo>
                    <a:pt x="37" y="1816"/>
                    <a:pt x="18" y="1835"/>
                    <a:pt x="0" y="1891"/>
                  </a:cubicBezTo>
                  <a:cubicBezTo>
                    <a:pt x="0" y="1891"/>
                    <a:pt x="111" y="2002"/>
                    <a:pt x="130" y="2021"/>
                  </a:cubicBezTo>
                  <a:cubicBezTo>
                    <a:pt x="148" y="2057"/>
                    <a:pt x="185" y="2095"/>
                    <a:pt x="204" y="2187"/>
                  </a:cubicBezTo>
                  <a:cubicBezTo>
                    <a:pt x="241" y="2262"/>
                    <a:pt x="241" y="2280"/>
                    <a:pt x="241" y="2280"/>
                  </a:cubicBezTo>
                  <a:cubicBezTo>
                    <a:pt x="241" y="2280"/>
                    <a:pt x="297" y="2262"/>
                    <a:pt x="333" y="2206"/>
                  </a:cubicBezTo>
                  <a:cubicBezTo>
                    <a:pt x="371" y="2169"/>
                    <a:pt x="371" y="2095"/>
                    <a:pt x="482" y="2095"/>
                  </a:cubicBezTo>
                  <a:cubicBezTo>
                    <a:pt x="593" y="2095"/>
                    <a:pt x="723" y="2095"/>
                    <a:pt x="760" y="2076"/>
                  </a:cubicBezTo>
                  <a:cubicBezTo>
                    <a:pt x="816" y="2057"/>
                    <a:pt x="983" y="2002"/>
                    <a:pt x="1057" y="1928"/>
                  </a:cubicBezTo>
                  <a:cubicBezTo>
                    <a:pt x="1113" y="1854"/>
                    <a:pt x="1131" y="1891"/>
                    <a:pt x="1187" y="1816"/>
                  </a:cubicBezTo>
                  <a:cubicBezTo>
                    <a:pt x="1224" y="1761"/>
                    <a:pt x="1205" y="1668"/>
                    <a:pt x="1243" y="1612"/>
                  </a:cubicBezTo>
                  <a:cubicBezTo>
                    <a:pt x="1280" y="1557"/>
                    <a:pt x="1335" y="1483"/>
                    <a:pt x="1335" y="1427"/>
                  </a:cubicBezTo>
                  <a:cubicBezTo>
                    <a:pt x="1335" y="1371"/>
                    <a:pt x="1335" y="1315"/>
                    <a:pt x="1391" y="1260"/>
                  </a:cubicBezTo>
                  <a:cubicBezTo>
                    <a:pt x="1465" y="1204"/>
                    <a:pt x="1540" y="1149"/>
                    <a:pt x="1595" y="1093"/>
                  </a:cubicBezTo>
                  <a:cubicBezTo>
                    <a:pt x="1632" y="1038"/>
                    <a:pt x="1687" y="926"/>
                    <a:pt x="1687" y="889"/>
                  </a:cubicBezTo>
                  <a:cubicBezTo>
                    <a:pt x="1687" y="853"/>
                    <a:pt x="1724" y="556"/>
                    <a:pt x="1742" y="500"/>
                  </a:cubicBezTo>
                  <a:cubicBezTo>
                    <a:pt x="1761" y="445"/>
                    <a:pt x="1872" y="222"/>
                    <a:pt x="1872" y="203"/>
                  </a:cubicBezTo>
                  <a:cubicBezTo>
                    <a:pt x="1872" y="185"/>
                    <a:pt x="1836" y="111"/>
                    <a:pt x="1836" y="111"/>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5" name="Freeform 24"/>
            <p:cNvSpPr>
              <a:spLocks noChangeArrowheads="1"/>
            </p:cNvSpPr>
            <p:nvPr/>
          </p:nvSpPr>
          <p:spPr bwMode="auto">
            <a:xfrm>
              <a:off x="3927475" y="3698875"/>
              <a:ext cx="1703388" cy="1682750"/>
            </a:xfrm>
            <a:custGeom>
              <a:avLst/>
              <a:gdLst>
                <a:gd name="T0" fmla="*/ 204 w 4730"/>
                <a:gd name="T1" fmla="*/ 2819 h 4675"/>
                <a:gd name="T2" fmla="*/ 1113 w 4730"/>
                <a:gd name="T3" fmla="*/ 2819 h 4675"/>
                <a:gd name="T4" fmla="*/ 1373 w 4730"/>
                <a:gd name="T5" fmla="*/ 3264 h 4675"/>
                <a:gd name="T6" fmla="*/ 2114 w 4730"/>
                <a:gd name="T7" fmla="*/ 3153 h 4675"/>
                <a:gd name="T8" fmla="*/ 2448 w 4730"/>
                <a:gd name="T9" fmla="*/ 3413 h 4675"/>
                <a:gd name="T10" fmla="*/ 2466 w 4730"/>
                <a:gd name="T11" fmla="*/ 3988 h 4675"/>
                <a:gd name="T12" fmla="*/ 3208 w 4730"/>
                <a:gd name="T13" fmla="*/ 4173 h 4675"/>
                <a:gd name="T14" fmla="*/ 3857 w 4730"/>
                <a:gd name="T15" fmla="*/ 4396 h 4675"/>
                <a:gd name="T16" fmla="*/ 4358 w 4730"/>
                <a:gd name="T17" fmla="*/ 4433 h 4675"/>
                <a:gd name="T18" fmla="*/ 3969 w 4730"/>
                <a:gd name="T19" fmla="*/ 4080 h 4675"/>
                <a:gd name="T20" fmla="*/ 4192 w 4730"/>
                <a:gd name="T21" fmla="*/ 3468 h 4675"/>
                <a:gd name="T22" fmla="*/ 4525 w 4730"/>
                <a:gd name="T23" fmla="*/ 3116 h 4675"/>
                <a:gd name="T24" fmla="*/ 4247 w 4730"/>
                <a:gd name="T25" fmla="*/ 2448 h 4675"/>
                <a:gd name="T26" fmla="*/ 4192 w 4730"/>
                <a:gd name="T27" fmla="*/ 1929 h 4675"/>
                <a:gd name="T28" fmla="*/ 4303 w 4730"/>
                <a:gd name="T29" fmla="*/ 1558 h 4675"/>
                <a:gd name="T30" fmla="*/ 4692 w 4730"/>
                <a:gd name="T31" fmla="*/ 780 h 4675"/>
                <a:gd name="T32" fmla="*/ 4303 w 4730"/>
                <a:gd name="T33" fmla="*/ 204 h 4675"/>
                <a:gd name="T34" fmla="*/ 3839 w 4730"/>
                <a:gd name="T35" fmla="*/ 0 h 4675"/>
                <a:gd name="T36" fmla="*/ 2689 w 4730"/>
                <a:gd name="T37" fmla="*/ 112 h 4675"/>
                <a:gd name="T38" fmla="*/ 2448 w 4730"/>
                <a:gd name="T39" fmla="*/ 297 h 4675"/>
                <a:gd name="T40" fmla="*/ 2077 w 4730"/>
                <a:gd name="T41" fmla="*/ 223 h 4675"/>
                <a:gd name="T42" fmla="*/ 1743 w 4730"/>
                <a:gd name="T43" fmla="*/ 112 h 4675"/>
                <a:gd name="T44" fmla="*/ 1557 w 4730"/>
                <a:gd name="T45" fmla="*/ 334 h 4675"/>
                <a:gd name="T46" fmla="*/ 1631 w 4730"/>
                <a:gd name="T47" fmla="*/ 612 h 4675"/>
                <a:gd name="T48" fmla="*/ 1465 w 4730"/>
                <a:gd name="T49" fmla="*/ 1151 h 4675"/>
                <a:gd name="T50" fmla="*/ 1354 w 4730"/>
                <a:gd name="T51" fmla="*/ 1502 h 4675"/>
                <a:gd name="T52" fmla="*/ 1113 w 4730"/>
                <a:gd name="T53" fmla="*/ 1743 h 4675"/>
                <a:gd name="T54" fmla="*/ 983 w 4730"/>
                <a:gd name="T55" fmla="*/ 2095 h 4675"/>
                <a:gd name="T56" fmla="*/ 816 w 4730"/>
                <a:gd name="T57" fmla="*/ 2337 h 4675"/>
                <a:gd name="T58" fmla="*/ 482 w 4730"/>
                <a:gd name="T59" fmla="*/ 2504 h 4675"/>
                <a:gd name="T60" fmla="*/ 186 w 4730"/>
                <a:gd name="T61" fmla="*/ 2504 h 4675"/>
                <a:gd name="T62" fmla="*/ 74 w 4730"/>
                <a:gd name="T63" fmla="*/ 2634 h 4675"/>
                <a:gd name="T64" fmla="*/ 92 w 4730"/>
                <a:gd name="T65" fmla="*/ 2801 h 4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30" h="4675">
                  <a:moveTo>
                    <a:pt x="204" y="2819"/>
                  </a:moveTo>
                  <a:lnTo>
                    <a:pt x="204" y="2819"/>
                  </a:lnTo>
                  <a:cubicBezTo>
                    <a:pt x="204" y="2819"/>
                    <a:pt x="482" y="2782"/>
                    <a:pt x="668" y="2801"/>
                  </a:cubicBezTo>
                  <a:cubicBezTo>
                    <a:pt x="872" y="2801"/>
                    <a:pt x="1076" y="2782"/>
                    <a:pt x="1113" y="2819"/>
                  </a:cubicBezTo>
                  <a:cubicBezTo>
                    <a:pt x="1150" y="2875"/>
                    <a:pt x="1243" y="2912"/>
                    <a:pt x="1224" y="3005"/>
                  </a:cubicBezTo>
                  <a:cubicBezTo>
                    <a:pt x="1224" y="3097"/>
                    <a:pt x="1243" y="3227"/>
                    <a:pt x="1373" y="3264"/>
                  </a:cubicBezTo>
                  <a:cubicBezTo>
                    <a:pt x="1483" y="3320"/>
                    <a:pt x="1650" y="3376"/>
                    <a:pt x="1724" y="3302"/>
                  </a:cubicBezTo>
                  <a:cubicBezTo>
                    <a:pt x="1817" y="3246"/>
                    <a:pt x="1947" y="3060"/>
                    <a:pt x="2114" y="3153"/>
                  </a:cubicBezTo>
                  <a:cubicBezTo>
                    <a:pt x="2299" y="3246"/>
                    <a:pt x="2262" y="3208"/>
                    <a:pt x="2337" y="3208"/>
                  </a:cubicBezTo>
                  <a:cubicBezTo>
                    <a:pt x="2392" y="3208"/>
                    <a:pt x="2503" y="3246"/>
                    <a:pt x="2448" y="3413"/>
                  </a:cubicBezTo>
                  <a:cubicBezTo>
                    <a:pt x="2392" y="3561"/>
                    <a:pt x="2373" y="3617"/>
                    <a:pt x="2448" y="3747"/>
                  </a:cubicBezTo>
                  <a:cubicBezTo>
                    <a:pt x="2522" y="3876"/>
                    <a:pt x="2429" y="3914"/>
                    <a:pt x="2466" y="3988"/>
                  </a:cubicBezTo>
                  <a:cubicBezTo>
                    <a:pt x="2522" y="4062"/>
                    <a:pt x="2689" y="4006"/>
                    <a:pt x="2819" y="4025"/>
                  </a:cubicBezTo>
                  <a:cubicBezTo>
                    <a:pt x="2930" y="4044"/>
                    <a:pt x="3060" y="4080"/>
                    <a:pt x="3208" y="4173"/>
                  </a:cubicBezTo>
                  <a:cubicBezTo>
                    <a:pt x="3356" y="4266"/>
                    <a:pt x="3301" y="4285"/>
                    <a:pt x="3486" y="4303"/>
                  </a:cubicBezTo>
                  <a:cubicBezTo>
                    <a:pt x="3672" y="4340"/>
                    <a:pt x="3746" y="4303"/>
                    <a:pt x="3857" y="4396"/>
                  </a:cubicBezTo>
                  <a:cubicBezTo>
                    <a:pt x="3987" y="4470"/>
                    <a:pt x="4210" y="4674"/>
                    <a:pt x="4247" y="4637"/>
                  </a:cubicBezTo>
                  <a:cubicBezTo>
                    <a:pt x="4303" y="4600"/>
                    <a:pt x="4507" y="4544"/>
                    <a:pt x="4358" y="4433"/>
                  </a:cubicBezTo>
                  <a:cubicBezTo>
                    <a:pt x="4210" y="4303"/>
                    <a:pt x="4117" y="4415"/>
                    <a:pt x="4043" y="4321"/>
                  </a:cubicBezTo>
                  <a:cubicBezTo>
                    <a:pt x="3950" y="4229"/>
                    <a:pt x="3987" y="4155"/>
                    <a:pt x="3969" y="4080"/>
                  </a:cubicBezTo>
                  <a:cubicBezTo>
                    <a:pt x="3950" y="4006"/>
                    <a:pt x="3950" y="3784"/>
                    <a:pt x="4006" y="3635"/>
                  </a:cubicBezTo>
                  <a:cubicBezTo>
                    <a:pt x="4043" y="3487"/>
                    <a:pt x="4006" y="3468"/>
                    <a:pt x="4192" y="3468"/>
                  </a:cubicBezTo>
                  <a:cubicBezTo>
                    <a:pt x="4358" y="3487"/>
                    <a:pt x="4599" y="3487"/>
                    <a:pt x="4599" y="3487"/>
                  </a:cubicBezTo>
                  <a:cubicBezTo>
                    <a:pt x="4599" y="3487"/>
                    <a:pt x="4618" y="3302"/>
                    <a:pt x="4525" y="3116"/>
                  </a:cubicBezTo>
                  <a:cubicBezTo>
                    <a:pt x="4414" y="2931"/>
                    <a:pt x="4377" y="2819"/>
                    <a:pt x="4303" y="2671"/>
                  </a:cubicBezTo>
                  <a:cubicBezTo>
                    <a:pt x="4247" y="2522"/>
                    <a:pt x="4192" y="2485"/>
                    <a:pt x="4247" y="2448"/>
                  </a:cubicBezTo>
                  <a:cubicBezTo>
                    <a:pt x="4303" y="2392"/>
                    <a:pt x="4358" y="2244"/>
                    <a:pt x="4284" y="2114"/>
                  </a:cubicBezTo>
                  <a:cubicBezTo>
                    <a:pt x="4228" y="1984"/>
                    <a:pt x="4192" y="1984"/>
                    <a:pt x="4192" y="1929"/>
                  </a:cubicBezTo>
                  <a:cubicBezTo>
                    <a:pt x="4210" y="1854"/>
                    <a:pt x="4228" y="1818"/>
                    <a:pt x="4284" y="1762"/>
                  </a:cubicBezTo>
                  <a:cubicBezTo>
                    <a:pt x="4340" y="1706"/>
                    <a:pt x="4266" y="1688"/>
                    <a:pt x="4303" y="1558"/>
                  </a:cubicBezTo>
                  <a:cubicBezTo>
                    <a:pt x="4340" y="1428"/>
                    <a:pt x="4377" y="1317"/>
                    <a:pt x="4377" y="1279"/>
                  </a:cubicBezTo>
                  <a:cubicBezTo>
                    <a:pt x="4377" y="1243"/>
                    <a:pt x="4655" y="909"/>
                    <a:pt x="4692" y="780"/>
                  </a:cubicBezTo>
                  <a:cubicBezTo>
                    <a:pt x="4729" y="631"/>
                    <a:pt x="4711" y="427"/>
                    <a:pt x="4599" y="315"/>
                  </a:cubicBezTo>
                  <a:cubicBezTo>
                    <a:pt x="4469" y="204"/>
                    <a:pt x="4414" y="223"/>
                    <a:pt x="4303" y="204"/>
                  </a:cubicBezTo>
                  <a:cubicBezTo>
                    <a:pt x="4173" y="186"/>
                    <a:pt x="4117" y="260"/>
                    <a:pt x="4006" y="149"/>
                  </a:cubicBezTo>
                  <a:cubicBezTo>
                    <a:pt x="3913" y="56"/>
                    <a:pt x="3839" y="0"/>
                    <a:pt x="3839" y="0"/>
                  </a:cubicBezTo>
                  <a:cubicBezTo>
                    <a:pt x="3839" y="0"/>
                    <a:pt x="3264" y="19"/>
                    <a:pt x="3115" y="19"/>
                  </a:cubicBezTo>
                  <a:cubicBezTo>
                    <a:pt x="2985" y="38"/>
                    <a:pt x="2744" y="56"/>
                    <a:pt x="2689" y="112"/>
                  </a:cubicBezTo>
                  <a:cubicBezTo>
                    <a:pt x="2633" y="167"/>
                    <a:pt x="2652" y="279"/>
                    <a:pt x="2540" y="297"/>
                  </a:cubicBezTo>
                  <a:cubicBezTo>
                    <a:pt x="2448" y="297"/>
                    <a:pt x="2540" y="297"/>
                    <a:pt x="2448" y="297"/>
                  </a:cubicBezTo>
                  <a:cubicBezTo>
                    <a:pt x="2355" y="315"/>
                    <a:pt x="2392" y="297"/>
                    <a:pt x="2299" y="260"/>
                  </a:cubicBezTo>
                  <a:cubicBezTo>
                    <a:pt x="2207" y="223"/>
                    <a:pt x="2114" y="241"/>
                    <a:pt x="2077" y="223"/>
                  </a:cubicBezTo>
                  <a:cubicBezTo>
                    <a:pt x="2040" y="186"/>
                    <a:pt x="1984" y="74"/>
                    <a:pt x="1891" y="74"/>
                  </a:cubicBezTo>
                  <a:cubicBezTo>
                    <a:pt x="1817" y="74"/>
                    <a:pt x="1761" y="56"/>
                    <a:pt x="1743" y="112"/>
                  </a:cubicBezTo>
                  <a:cubicBezTo>
                    <a:pt x="1706" y="167"/>
                    <a:pt x="1631" y="204"/>
                    <a:pt x="1613" y="204"/>
                  </a:cubicBezTo>
                  <a:cubicBezTo>
                    <a:pt x="1576" y="204"/>
                    <a:pt x="1557" y="260"/>
                    <a:pt x="1557" y="334"/>
                  </a:cubicBezTo>
                  <a:cubicBezTo>
                    <a:pt x="1557" y="409"/>
                    <a:pt x="1595" y="520"/>
                    <a:pt x="1595" y="520"/>
                  </a:cubicBezTo>
                  <a:cubicBezTo>
                    <a:pt x="1631" y="612"/>
                    <a:pt x="1631" y="612"/>
                    <a:pt x="1631" y="612"/>
                  </a:cubicBezTo>
                  <a:cubicBezTo>
                    <a:pt x="1520" y="872"/>
                    <a:pt x="1520" y="872"/>
                    <a:pt x="1520" y="872"/>
                  </a:cubicBezTo>
                  <a:cubicBezTo>
                    <a:pt x="1520" y="872"/>
                    <a:pt x="1483" y="946"/>
                    <a:pt x="1465" y="1151"/>
                  </a:cubicBezTo>
                  <a:cubicBezTo>
                    <a:pt x="1446" y="1317"/>
                    <a:pt x="1446" y="1317"/>
                    <a:pt x="1446" y="1317"/>
                  </a:cubicBezTo>
                  <a:cubicBezTo>
                    <a:pt x="1446" y="1317"/>
                    <a:pt x="1391" y="1447"/>
                    <a:pt x="1354" y="1502"/>
                  </a:cubicBezTo>
                  <a:cubicBezTo>
                    <a:pt x="1299" y="1539"/>
                    <a:pt x="1205" y="1632"/>
                    <a:pt x="1205" y="1632"/>
                  </a:cubicBezTo>
                  <a:cubicBezTo>
                    <a:pt x="1205" y="1632"/>
                    <a:pt x="1113" y="1688"/>
                    <a:pt x="1113" y="1743"/>
                  </a:cubicBezTo>
                  <a:cubicBezTo>
                    <a:pt x="1094" y="1818"/>
                    <a:pt x="1113" y="1873"/>
                    <a:pt x="1076" y="1910"/>
                  </a:cubicBezTo>
                  <a:cubicBezTo>
                    <a:pt x="1057" y="1929"/>
                    <a:pt x="983" y="2059"/>
                    <a:pt x="983" y="2095"/>
                  </a:cubicBezTo>
                  <a:cubicBezTo>
                    <a:pt x="983" y="2114"/>
                    <a:pt x="983" y="2225"/>
                    <a:pt x="928" y="2244"/>
                  </a:cubicBezTo>
                  <a:cubicBezTo>
                    <a:pt x="872" y="2281"/>
                    <a:pt x="834" y="2318"/>
                    <a:pt x="816" y="2337"/>
                  </a:cubicBezTo>
                  <a:cubicBezTo>
                    <a:pt x="798" y="2355"/>
                    <a:pt x="705" y="2411"/>
                    <a:pt x="649" y="2430"/>
                  </a:cubicBezTo>
                  <a:cubicBezTo>
                    <a:pt x="612" y="2448"/>
                    <a:pt x="482" y="2504"/>
                    <a:pt x="482" y="2504"/>
                  </a:cubicBezTo>
                  <a:cubicBezTo>
                    <a:pt x="278" y="2485"/>
                    <a:pt x="278" y="2485"/>
                    <a:pt x="278" y="2485"/>
                  </a:cubicBezTo>
                  <a:cubicBezTo>
                    <a:pt x="186" y="2504"/>
                    <a:pt x="186" y="2504"/>
                    <a:pt x="186" y="2504"/>
                  </a:cubicBezTo>
                  <a:cubicBezTo>
                    <a:pt x="186" y="2504"/>
                    <a:pt x="148" y="2522"/>
                    <a:pt x="130" y="2541"/>
                  </a:cubicBezTo>
                  <a:cubicBezTo>
                    <a:pt x="111" y="2578"/>
                    <a:pt x="111" y="2615"/>
                    <a:pt x="74" y="2634"/>
                  </a:cubicBezTo>
                  <a:cubicBezTo>
                    <a:pt x="37" y="2671"/>
                    <a:pt x="0" y="2689"/>
                    <a:pt x="0" y="2689"/>
                  </a:cubicBezTo>
                  <a:cubicBezTo>
                    <a:pt x="0" y="2689"/>
                    <a:pt x="37" y="2782"/>
                    <a:pt x="92" y="2801"/>
                  </a:cubicBezTo>
                  <a:cubicBezTo>
                    <a:pt x="148" y="2801"/>
                    <a:pt x="204" y="2819"/>
                    <a:pt x="204" y="281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6" name="Freeform 25"/>
            <p:cNvSpPr>
              <a:spLocks noChangeArrowheads="1"/>
            </p:cNvSpPr>
            <p:nvPr/>
          </p:nvSpPr>
          <p:spPr bwMode="auto">
            <a:xfrm>
              <a:off x="3894138" y="4700588"/>
              <a:ext cx="1128712" cy="1108075"/>
            </a:xfrm>
            <a:custGeom>
              <a:avLst/>
              <a:gdLst>
                <a:gd name="T0" fmla="*/ 2763 w 3135"/>
                <a:gd name="T1" fmla="*/ 2968 h 3080"/>
                <a:gd name="T2" fmla="*/ 2763 w 3135"/>
                <a:gd name="T3" fmla="*/ 2968 h 3080"/>
                <a:gd name="T4" fmla="*/ 2522 w 3135"/>
                <a:gd name="T5" fmla="*/ 3042 h 3080"/>
                <a:gd name="T6" fmla="*/ 2170 w 3135"/>
                <a:gd name="T7" fmla="*/ 3042 h 3080"/>
                <a:gd name="T8" fmla="*/ 1558 w 3135"/>
                <a:gd name="T9" fmla="*/ 2857 h 3080"/>
                <a:gd name="T10" fmla="*/ 686 w 3135"/>
                <a:gd name="T11" fmla="*/ 2875 h 3080"/>
                <a:gd name="T12" fmla="*/ 371 w 3135"/>
                <a:gd name="T13" fmla="*/ 2801 h 3080"/>
                <a:gd name="T14" fmla="*/ 111 w 3135"/>
                <a:gd name="T15" fmla="*/ 2875 h 3080"/>
                <a:gd name="T16" fmla="*/ 19 w 3135"/>
                <a:gd name="T17" fmla="*/ 2727 h 3080"/>
                <a:gd name="T18" fmla="*/ 167 w 3135"/>
                <a:gd name="T19" fmla="*/ 1929 h 3080"/>
                <a:gd name="T20" fmla="*/ 464 w 3135"/>
                <a:gd name="T21" fmla="*/ 1614 h 3080"/>
                <a:gd name="T22" fmla="*/ 501 w 3135"/>
                <a:gd name="T23" fmla="*/ 1317 h 3080"/>
                <a:gd name="T24" fmla="*/ 520 w 3135"/>
                <a:gd name="T25" fmla="*/ 1243 h 3080"/>
                <a:gd name="T26" fmla="*/ 390 w 3135"/>
                <a:gd name="T27" fmla="*/ 891 h 3080"/>
                <a:gd name="T28" fmla="*/ 390 w 3135"/>
                <a:gd name="T29" fmla="*/ 538 h 3080"/>
                <a:gd name="T30" fmla="*/ 223 w 3135"/>
                <a:gd name="T31" fmla="*/ 111 h 3080"/>
                <a:gd name="T32" fmla="*/ 297 w 3135"/>
                <a:gd name="T33" fmla="*/ 37 h 3080"/>
                <a:gd name="T34" fmla="*/ 631 w 3135"/>
                <a:gd name="T35" fmla="*/ 0 h 3080"/>
                <a:gd name="T36" fmla="*/ 1057 w 3135"/>
                <a:gd name="T37" fmla="*/ 19 h 3080"/>
                <a:gd name="T38" fmla="*/ 1206 w 3135"/>
                <a:gd name="T39" fmla="*/ 37 h 3080"/>
                <a:gd name="T40" fmla="*/ 1317 w 3135"/>
                <a:gd name="T41" fmla="*/ 149 h 3080"/>
                <a:gd name="T42" fmla="*/ 1317 w 3135"/>
                <a:gd name="T43" fmla="*/ 223 h 3080"/>
                <a:gd name="T44" fmla="*/ 1392 w 3135"/>
                <a:gd name="T45" fmla="*/ 445 h 3080"/>
                <a:gd name="T46" fmla="*/ 1650 w 3135"/>
                <a:gd name="T47" fmla="*/ 556 h 3080"/>
                <a:gd name="T48" fmla="*/ 1799 w 3135"/>
                <a:gd name="T49" fmla="*/ 538 h 3080"/>
                <a:gd name="T50" fmla="*/ 2021 w 3135"/>
                <a:gd name="T51" fmla="*/ 371 h 3080"/>
                <a:gd name="T52" fmla="*/ 2188 w 3135"/>
                <a:gd name="T53" fmla="*/ 371 h 3080"/>
                <a:gd name="T54" fmla="*/ 2374 w 3135"/>
                <a:gd name="T55" fmla="*/ 445 h 3080"/>
                <a:gd name="T56" fmla="*/ 2522 w 3135"/>
                <a:gd name="T57" fmla="*/ 445 h 3080"/>
                <a:gd name="T58" fmla="*/ 2541 w 3135"/>
                <a:gd name="T59" fmla="*/ 631 h 3080"/>
                <a:gd name="T60" fmla="*/ 2504 w 3135"/>
                <a:gd name="T61" fmla="*/ 816 h 3080"/>
                <a:gd name="T62" fmla="*/ 2541 w 3135"/>
                <a:gd name="T63" fmla="*/ 965 h 3080"/>
                <a:gd name="T64" fmla="*/ 2559 w 3135"/>
                <a:gd name="T65" fmla="*/ 1113 h 3080"/>
                <a:gd name="T66" fmla="*/ 2596 w 3135"/>
                <a:gd name="T67" fmla="*/ 1224 h 3080"/>
                <a:gd name="T68" fmla="*/ 2763 w 3135"/>
                <a:gd name="T69" fmla="*/ 1243 h 3080"/>
                <a:gd name="T70" fmla="*/ 3023 w 3135"/>
                <a:gd name="T71" fmla="*/ 1280 h 3080"/>
                <a:gd name="T72" fmla="*/ 3060 w 3135"/>
                <a:gd name="T73" fmla="*/ 1317 h 3080"/>
                <a:gd name="T74" fmla="*/ 3004 w 3135"/>
                <a:gd name="T75" fmla="*/ 1577 h 3080"/>
                <a:gd name="T76" fmla="*/ 2967 w 3135"/>
                <a:gd name="T77" fmla="*/ 1781 h 3080"/>
                <a:gd name="T78" fmla="*/ 2745 w 3135"/>
                <a:gd name="T79" fmla="*/ 1781 h 3080"/>
                <a:gd name="T80" fmla="*/ 2522 w 3135"/>
                <a:gd name="T81" fmla="*/ 1799 h 3080"/>
                <a:gd name="T82" fmla="*/ 2504 w 3135"/>
                <a:gd name="T83" fmla="*/ 2133 h 3080"/>
                <a:gd name="T84" fmla="*/ 2504 w 3135"/>
                <a:gd name="T85" fmla="*/ 2467 h 3080"/>
                <a:gd name="T86" fmla="*/ 2522 w 3135"/>
                <a:gd name="T87" fmla="*/ 2616 h 3080"/>
                <a:gd name="T88" fmla="*/ 2689 w 3135"/>
                <a:gd name="T89" fmla="*/ 2820 h 3080"/>
                <a:gd name="T90" fmla="*/ 2763 w 3135"/>
                <a:gd name="T91" fmla="*/ 2968 h 3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5" h="3080">
                  <a:moveTo>
                    <a:pt x="2763" y="2968"/>
                  </a:moveTo>
                  <a:lnTo>
                    <a:pt x="2763" y="2968"/>
                  </a:lnTo>
                  <a:cubicBezTo>
                    <a:pt x="2763" y="2968"/>
                    <a:pt x="2689" y="3042"/>
                    <a:pt x="2522" y="3042"/>
                  </a:cubicBezTo>
                  <a:cubicBezTo>
                    <a:pt x="2355" y="3042"/>
                    <a:pt x="2300" y="3079"/>
                    <a:pt x="2170" y="3042"/>
                  </a:cubicBezTo>
                  <a:cubicBezTo>
                    <a:pt x="2040" y="2987"/>
                    <a:pt x="1743" y="2894"/>
                    <a:pt x="1558" y="2857"/>
                  </a:cubicBezTo>
                  <a:cubicBezTo>
                    <a:pt x="1354" y="2838"/>
                    <a:pt x="853" y="2894"/>
                    <a:pt x="686" y="2875"/>
                  </a:cubicBezTo>
                  <a:cubicBezTo>
                    <a:pt x="538" y="2857"/>
                    <a:pt x="464" y="2820"/>
                    <a:pt x="371" y="2801"/>
                  </a:cubicBezTo>
                  <a:cubicBezTo>
                    <a:pt x="279" y="2782"/>
                    <a:pt x="149" y="2857"/>
                    <a:pt x="111" y="2875"/>
                  </a:cubicBezTo>
                  <a:cubicBezTo>
                    <a:pt x="74" y="2894"/>
                    <a:pt x="0" y="2894"/>
                    <a:pt x="19" y="2727"/>
                  </a:cubicBezTo>
                  <a:cubicBezTo>
                    <a:pt x="19" y="2560"/>
                    <a:pt x="74" y="2040"/>
                    <a:pt x="167" y="1929"/>
                  </a:cubicBezTo>
                  <a:cubicBezTo>
                    <a:pt x="260" y="1836"/>
                    <a:pt x="408" y="1707"/>
                    <a:pt x="464" y="1614"/>
                  </a:cubicBezTo>
                  <a:cubicBezTo>
                    <a:pt x="538" y="1521"/>
                    <a:pt x="482" y="1373"/>
                    <a:pt x="501" y="1317"/>
                  </a:cubicBezTo>
                  <a:cubicBezTo>
                    <a:pt x="538" y="1280"/>
                    <a:pt x="575" y="1317"/>
                    <a:pt x="520" y="1243"/>
                  </a:cubicBezTo>
                  <a:cubicBezTo>
                    <a:pt x="464" y="1168"/>
                    <a:pt x="390" y="1020"/>
                    <a:pt x="390" y="891"/>
                  </a:cubicBezTo>
                  <a:cubicBezTo>
                    <a:pt x="390" y="761"/>
                    <a:pt x="408" y="668"/>
                    <a:pt x="390" y="538"/>
                  </a:cubicBezTo>
                  <a:cubicBezTo>
                    <a:pt x="371" y="408"/>
                    <a:pt x="223" y="149"/>
                    <a:pt x="223" y="111"/>
                  </a:cubicBezTo>
                  <a:cubicBezTo>
                    <a:pt x="223" y="74"/>
                    <a:pt x="297" y="37"/>
                    <a:pt x="297" y="37"/>
                  </a:cubicBezTo>
                  <a:cubicBezTo>
                    <a:pt x="631" y="0"/>
                    <a:pt x="631" y="0"/>
                    <a:pt x="631" y="0"/>
                  </a:cubicBezTo>
                  <a:cubicBezTo>
                    <a:pt x="631" y="0"/>
                    <a:pt x="1021" y="19"/>
                    <a:pt x="1057" y="19"/>
                  </a:cubicBezTo>
                  <a:cubicBezTo>
                    <a:pt x="1095" y="19"/>
                    <a:pt x="1169" y="19"/>
                    <a:pt x="1206" y="37"/>
                  </a:cubicBezTo>
                  <a:cubicBezTo>
                    <a:pt x="1243" y="74"/>
                    <a:pt x="1317" y="130"/>
                    <a:pt x="1317" y="149"/>
                  </a:cubicBezTo>
                  <a:cubicBezTo>
                    <a:pt x="1317" y="149"/>
                    <a:pt x="1317" y="185"/>
                    <a:pt x="1317" y="223"/>
                  </a:cubicBezTo>
                  <a:cubicBezTo>
                    <a:pt x="1317" y="260"/>
                    <a:pt x="1317" y="371"/>
                    <a:pt x="1392" y="445"/>
                  </a:cubicBezTo>
                  <a:cubicBezTo>
                    <a:pt x="1392" y="445"/>
                    <a:pt x="1502" y="520"/>
                    <a:pt x="1650" y="556"/>
                  </a:cubicBezTo>
                  <a:cubicBezTo>
                    <a:pt x="1650" y="556"/>
                    <a:pt x="1762" y="575"/>
                    <a:pt x="1799" y="538"/>
                  </a:cubicBezTo>
                  <a:cubicBezTo>
                    <a:pt x="1854" y="501"/>
                    <a:pt x="1965" y="371"/>
                    <a:pt x="2021" y="371"/>
                  </a:cubicBezTo>
                  <a:cubicBezTo>
                    <a:pt x="2077" y="352"/>
                    <a:pt x="2114" y="334"/>
                    <a:pt x="2188" y="371"/>
                  </a:cubicBezTo>
                  <a:cubicBezTo>
                    <a:pt x="2262" y="408"/>
                    <a:pt x="2355" y="445"/>
                    <a:pt x="2374" y="445"/>
                  </a:cubicBezTo>
                  <a:cubicBezTo>
                    <a:pt x="2392" y="445"/>
                    <a:pt x="2448" y="390"/>
                    <a:pt x="2522" y="445"/>
                  </a:cubicBezTo>
                  <a:cubicBezTo>
                    <a:pt x="2596" y="501"/>
                    <a:pt x="2541" y="612"/>
                    <a:pt x="2541" y="631"/>
                  </a:cubicBezTo>
                  <a:cubicBezTo>
                    <a:pt x="2541" y="631"/>
                    <a:pt x="2485" y="761"/>
                    <a:pt x="2504" y="816"/>
                  </a:cubicBezTo>
                  <a:cubicBezTo>
                    <a:pt x="2504" y="872"/>
                    <a:pt x="2522" y="909"/>
                    <a:pt x="2541" y="965"/>
                  </a:cubicBezTo>
                  <a:cubicBezTo>
                    <a:pt x="2559" y="1020"/>
                    <a:pt x="2578" y="1057"/>
                    <a:pt x="2559" y="1113"/>
                  </a:cubicBezTo>
                  <a:cubicBezTo>
                    <a:pt x="2541" y="1168"/>
                    <a:pt x="2541" y="1224"/>
                    <a:pt x="2596" y="1224"/>
                  </a:cubicBezTo>
                  <a:cubicBezTo>
                    <a:pt x="2633" y="1243"/>
                    <a:pt x="2689" y="1243"/>
                    <a:pt x="2763" y="1243"/>
                  </a:cubicBezTo>
                  <a:cubicBezTo>
                    <a:pt x="2837" y="1262"/>
                    <a:pt x="2912" y="1243"/>
                    <a:pt x="3023" y="1280"/>
                  </a:cubicBezTo>
                  <a:cubicBezTo>
                    <a:pt x="3134" y="1298"/>
                    <a:pt x="3078" y="1262"/>
                    <a:pt x="3060" y="1317"/>
                  </a:cubicBezTo>
                  <a:cubicBezTo>
                    <a:pt x="3023" y="1373"/>
                    <a:pt x="3023" y="1503"/>
                    <a:pt x="3004" y="1577"/>
                  </a:cubicBezTo>
                  <a:cubicBezTo>
                    <a:pt x="3004" y="1651"/>
                    <a:pt x="3042" y="1781"/>
                    <a:pt x="2967" y="1781"/>
                  </a:cubicBezTo>
                  <a:cubicBezTo>
                    <a:pt x="2912" y="1799"/>
                    <a:pt x="2875" y="1781"/>
                    <a:pt x="2745" y="1781"/>
                  </a:cubicBezTo>
                  <a:cubicBezTo>
                    <a:pt x="2615" y="1799"/>
                    <a:pt x="2559" y="1744"/>
                    <a:pt x="2522" y="1799"/>
                  </a:cubicBezTo>
                  <a:cubicBezTo>
                    <a:pt x="2485" y="1855"/>
                    <a:pt x="2504" y="2059"/>
                    <a:pt x="2504" y="2133"/>
                  </a:cubicBezTo>
                  <a:cubicBezTo>
                    <a:pt x="2504" y="2207"/>
                    <a:pt x="2522" y="2411"/>
                    <a:pt x="2504" y="2467"/>
                  </a:cubicBezTo>
                  <a:cubicBezTo>
                    <a:pt x="2466" y="2523"/>
                    <a:pt x="2504" y="2597"/>
                    <a:pt x="2522" y="2616"/>
                  </a:cubicBezTo>
                  <a:cubicBezTo>
                    <a:pt x="2559" y="2652"/>
                    <a:pt x="2652" y="2782"/>
                    <a:pt x="2689" y="2820"/>
                  </a:cubicBezTo>
                  <a:cubicBezTo>
                    <a:pt x="2726" y="2875"/>
                    <a:pt x="2819" y="2931"/>
                    <a:pt x="2763" y="2968"/>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7" name="Freeform 26"/>
            <p:cNvSpPr>
              <a:spLocks noChangeArrowheads="1"/>
            </p:cNvSpPr>
            <p:nvPr/>
          </p:nvSpPr>
          <p:spPr bwMode="auto">
            <a:xfrm>
              <a:off x="3894138" y="5702300"/>
              <a:ext cx="1168400" cy="1116013"/>
            </a:xfrm>
            <a:custGeom>
              <a:avLst/>
              <a:gdLst>
                <a:gd name="T0" fmla="*/ 983 w 3247"/>
                <a:gd name="T1" fmla="*/ 3043 h 3100"/>
                <a:gd name="T2" fmla="*/ 983 w 3247"/>
                <a:gd name="T3" fmla="*/ 3043 h 3100"/>
                <a:gd name="T4" fmla="*/ 1057 w 3247"/>
                <a:gd name="T5" fmla="*/ 2894 h 3100"/>
                <a:gd name="T6" fmla="*/ 1224 w 3247"/>
                <a:gd name="T7" fmla="*/ 2969 h 3100"/>
                <a:gd name="T8" fmla="*/ 1336 w 3247"/>
                <a:gd name="T9" fmla="*/ 3061 h 3100"/>
                <a:gd name="T10" fmla="*/ 1520 w 3247"/>
                <a:gd name="T11" fmla="*/ 3080 h 3100"/>
                <a:gd name="T12" fmla="*/ 1799 w 3247"/>
                <a:gd name="T13" fmla="*/ 3043 h 3100"/>
                <a:gd name="T14" fmla="*/ 1836 w 3247"/>
                <a:gd name="T15" fmla="*/ 2653 h 3100"/>
                <a:gd name="T16" fmla="*/ 1854 w 3247"/>
                <a:gd name="T17" fmla="*/ 2097 h 3100"/>
                <a:gd name="T18" fmla="*/ 1873 w 3247"/>
                <a:gd name="T19" fmla="*/ 1318 h 3100"/>
                <a:gd name="T20" fmla="*/ 1947 w 3247"/>
                <a:gd name="T21" fmla="*/ 1225 h 3100"/>
                <a:gd name="T22" fmla="*/ 2133 w 3247"/>
                <a:gd name="T23" fmla="*/ 1188 h 3100"/>
                <a:gd name="T24" fmla="*/ 2170 w 3247"/>
                <a:gd name="T25" fmla="*/ 761 h 3100"/>
                <a:gd name="T26" fmla="*/ 2170 w 3247"/>
                <a:gd name="T27" fmla="*/ 409 h 3100"/>
                <a:gd name="T28" fmla="*/ 2430 w 3247"/>
                <a:gd name="T29" fmla="*/ 316 h 3100"/>
                <a:gd name="T30" fmla="*/ 2763 w 3247"/>
                <a:gd name="T31" fmla="*/ 297 h 3100"/>
                <a:gd name="T32" fmla="*/ 2912 w 3247"/>
                <a:gd name="T33" fmla="*/ 353 h 3100"/>
                <a:gd name="T34" fmla="*/ 3023 w 3247"/>
                <a:gd name="T35" fmla="*/ 260 h 3100"/>
                <a:gd name="T36" fmla="*/ 3190 w 3247"/>
                <a:gd name="T37" fmla="*/ 241 h 3100"/>
                <a:gd name="T38" fmla="*/ 3227 w 3247"/>
                <a:gd name="T39" fmla="*/ 167 h 3100"/>
                <a:gd name="T40" fmla="*/ 3042 w 3247"/>
                <a:gd name="T41" fmla="*/ 149 h 3100"/>
                <a:gd name="T42" fmla="*/ 2986 w 3247"/>
                <a:gd name="T43" fmla="*/ 149 h 3100"/>
                <a:gd name="T44" fmla="*/ 2912 w 3247"/>
                <a:gd name="T45" fmla="*/ 149 h 3100"/>
                <a:gd name="T46" fmla="*/ 2801 w 3247"/>
                <a:gd name="T47" fmla="*/ 167 h 3100"/>
                <a:gd name="T48" fmla="*/ 2782 w 3247"/>
                <a:gd name="T49" fmla="*/ 167 h 3100"/>
                <a:gd name="T50" fmla="*/ 2707 w 3247"/>
                <a:gd name="T51" fmla="*/ 223 h 3100"/>
                <a:gd name="T52" fmla="*/ 2541 w 3247"/>
                <a:gd name="T53" fmla="*/ 260 h 3100"/>
                <a:gd name="T54" fmla="*/ 2355 w 3247"/>
                <a:gd name="T55" fmla="*/ 279 h 3100"/>
                <a:gd name="T56" fmla="*/ 2151 w 3247"/>
                <a:gd name="T57" fmla="*/ 260 h 3100"/>
                <a:gd name="T58" fmla="*/ 1836 w 3247"/>
                <a:gd name="T59" fmla="*/ 149 h 3100"/>
                <a:gd name="T60" fmla="*/ 1576 w 3247"/>
                <a:gd name="T61" fmla="*/ 93 h 3100"/>
                <a:gd name="T62" fmla="*/ 1150 w 3247"/>
                <a:gd name="T63" fmla="*/ 75 h 3100"/>
                <a:gd name="T64" fmla="*/ 705 w 3247"/>
                <a:gd name="T65" fmla="*/ 93 h 3100"/>
                <a:gd name="T66" fmla="*/ 427 w 3247"/>
                <a:gd name="T67" fmla="*/ 38 h 3100"/>
                <a:gd name="T68" fmla="*/ 241 w 3247"/>
                <a:gd name="T69" fmla="*/ 19 h 3100"/>
                <a:gd name="T70" fmla="*/ 93 w 3247"/>
                <a:gd name="T71" fmla="*/ 93 h 3100"/>
                <a:gd name="T72" fmla="*/ 74 w 3247"/>
                <a:gd name="T73" fmla="*/ 130 h 3100"/>
                <a:gd name="T74" fmla="*/ 19 w 3247"/>
                <a:gd name="T75" fmla="*/ 279 h 3100"/>
                <a:gd name="T76" fmla="*/ 93 w 3247"/>
                <a:gd name="T77" fmla="*/ 483 h 3100"/>
                <a:gd name="T78" fmla="*/ 260 w 3247"/>
                <a:gd name="T79" fmla="*/ 668 h 3100"/>
                <a:gd name="T80" fmla="*/ 315 w 3247"/>
                <a:gd name="T81" fmla="*/ 872 h 3100"/>
                <a:gd name="T82" fmla="*/ 427 w 3247"/>
                <a:gd name="T83" fmla="*/ 1058 h 3100"/>
                <a:gd name="T84" fmla="*/ 556 w 3247"/>
                <a:gd name="T85" fmla="*/ 1318 h 3100"/>
                <a:gd name="T86" fmla="*/ 575 w 3247"/>
                <a:gd name="T87" fmla="*/ 1633 h 3100"/>
                <a:gd name="T88" fmla="*/ 686 w 3247"/>
                <a:gd name="T89" fmla="*/ 2134 h 3100"/>
                <a:gd name="T90" fmla="*/ 761 w 3247"/>
                <a:gd name="T91" fmla="*/ 2505 h 3100"/>
                <a:gd name="T92" fmla="*/ 853 w 3247"/>
                <a:gd name="T93" fmla="*/ 2913 h 3100"/>
                <a:gd name="T94" fmla="*/ 983 w 3247"/>
                <a:gd name="T95" fmla="*/ 3043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7" h="3100">
                  <a:moveTo>
                    <a:pt x="983" y="3043"/>
                  </a:moveTo>
                  <a:lnTo>
                    <a:pt x="983" y="3043"/>
                  </a:lnTo>
                  <a:cubicBezTo>
                    <a:pt x="983" y="3043"/>
                    <a:pt x="983" y="2876"/>
                    <a:pt x="1057" y="2894"/>
                  </a:cubicBezTo>
                  <a:cubicBezTo>
                    <a:pt x="1150" y="2894"/>
                    <a:pt x="1169" y="2894"/>
                    <a:pt x="1224" y="2969"/>
                  </a:cubicBezTo>
                  <a:cubicBezTo>
                    <a:pt x="1280" y="3024"/>
                    <a:pt x="1224" y="3024"/>
                    <a:pt x="1336" y="3061"/>
                  </a:cubicBezTo>
                  <a:cubicBezTo>
                    <a:pt x="1466" y="3099"/>
                    <a:pt x="1410" y="3080"/>
                    <a:pt x="1520" y="3080"/>
                  </a:cubicBezTo>
                  <a:cubicBezTo>
                    <a:pt x="1650" y="3080"/>
                    <a:pt x="1762" y="3099"/>
                    <a:pt x="1799" y="3043"/>
                  </a:cubicBezTo>
                  <a:cubicBezTo>
                    <a:pt x="1817" y="2969"/>
                    <a:pt x="1854" y="2764"/>
                    <a:pt x="1836" y="2653"/>
                  </a:cubicBezTo>
                  <a:cubicBezTo>
                    <a:pt x="1836" y="2523"/>
                    <a:pt x="1854" y="2171"/>
                    <a:pt x="1854" y="2097"/>
                  </a:cubicBezTo>
                  <a:cubicBezTo>
                    <a:pt x="1854" y="2004"/>
                    <a:pt x="1873" y="1354"/>
                    <a:pt x="1873" y="1318"/>
                  </a:cubicBezTo>
                  <a:cubicBezTo>
                    <a:pt x="1873" y="1280"/>
                    <a:pt x="1854" y="1206"/>
                    <a:pt x="1947" y="1225"/>
                  </a:cubicBezTo>
                  <a:cubicBezTo>
                    <a:pt x="2021" y="1225"/>
                    <a:pt x="2114" y="1280"/>
                    <a:pt x="2133" y="1188"/>
                  </a:cubicBezTo>
                  <a:cubicBezTo>
                    <a:pt x="2151" y="1095"/>
                    <a:pt x="2170" y="817"/>
                    <a:pt x="2170" y="761"/>
                  </a:cubicBezTo>
                  <a:cubicBezTo>
                    <a:pt x="2170" y="706"/>
                    <a:pt x="2133" y="464"/>
                    <a:pt x="2170" y="409"/>
                  </a:cubicBezTo>
                  <a:cubicBezTo>
                    <a:pt x="2207" y="353"/>
                    <a:pt x="2374" y="316"/>
                    <a:pt x="2430" y="316"/>
                  </a:cubicBezTo>
                  <a:cubicBezTo>
                    <a:pt x="2504" y="316"/>
                    <a:pt x="2707" y="260"/>
                    <a:pt x="2763" y="297"/>
                  </a:cubicBezTo>
                  <a:cubicBezTo>
                    <a:pt x="2819" y="353"/>
                    <a:pt x="2837" y="409"/>
                    <a:pt x="2912" y="353"/>
                  </a:cubicBezTo>
                  <a:cubicBezTo>
                    <a:pt x="2986" y="316"/>
                    <a:pt x="2949" y="297"/>
                    <a:pt x="3023" y="260"/>
                  </a:cubicBezTo>
                  <a:cubicBezTo>
                    <a:pt x="3097" y="241"/>
                    <a:pt x="3153" y="241"/>
                    <a:pt x="3190" y="241"/>
                  </a:cubicBezTo>
                  <a:cubicBezTo>
                    <a:pt x="3227" y="223"/>
                    <a:pt x="3246" y="186"/>
                    <a:pt x="3227" y="167"/>
                  </a:cubicBezTo>
                  <a:cubicBezTo>
                    <a:pt x="3208" y="167"/>
                    <a:pt x="3097" y="149"/>
                    <a:pt x="3042" y="149"/>
                  </a:cubicBezTo>
                  <a:cubicBezTo>
                    <a:pt x="2986" y="149"/>
                    <a:pt x="2986" y="149"/>
                    <a:pt x="2986" y="149"/>
                  </a:cubicBezTo>
                  <a:cubicBezTo>
                    <a:pt x="2986" y="149"/>
                    <a:pt x="2949" y="130"/>
                    <a:pt x="2912" y="149"/>
                  </a:cubicBezTo>
                  <a:cubicBezTo>
                    <a:pt x="2893" y="167"/>
                    <a:pt x="2801" y="167"/>
                    <a:pt x="2801" y="167"/>
                  </a:cubicBezTo>
                  <a:lnTo>
                    <a:pt x="2782" y="167"/>
                  </a:lnTo>
                  <a:cubicBezTo>
                    <a:pt x="2763" y="186"/>
                    <a:pt x="2726" y="205"/>
                    <a:pt x="2707" y="223"/>
                  </a:cubicBezTo>
                  <a:cubicBezTo>
                    <a:pt x="2671" y="241"/>
                    <a:pt x="2596" y="260"/>
                    <a:pt x="2541" y="260"/>
                  </a:cubicBezTo>
                  <a:cubicBezTo>
                    <a:pt x="2485" y="260"/>
                    <a:pt x="2411" y="260"/>
                    <a:pt x="2355" y="279"/>
                  </a:cubicBezTo>
                  <a:cubicBezTo>
                    <a:pt x="2300" y="279"/>
                    <a:pt x="2188" y="279"/>
                    <a:pt x="2151" y="260"/>
                  </a:cubicBezTo>
                  <a:cubicBezTo>
                    <a:pt x="2133" y="223"/>
                    <a:pt x="1836" y="149"/>
                    <a:pt x="1836" y="149"/>
                  </a:cubicBezTo>
                  <a:cubicBezTo>
                    <a:pt x="1576" y="93"/>
                    <a:pt x="1576" y="93"/>
                    <a:pt x="1576" y="93"/>
                  </a:cubicBezTo>
                  <a:cubicBezTo>
                    <a:pt x="1576" y="93"/>
                    <a:pt x="1354" y="56"/>
                    <a:pt x="1150" y="75"/>
                  </a:cubicBezTo>
                  <a:cubicBezTo>
                    <a:pt x="965" y="93"/>
                    <a:pt x="705" y="93"/>
                    <a:pt x="705" y="93"/>
                  </a:cubicBezTo>
                  <a:cubicBezTo>
                    <a:pt x="705" y="93"/>
                    <a:pt x="501" y="56"/>
                    <a:pt x="427" y="38"/>
                  </a:cubicBezTo>
                  <a:cubicBezTo>
                    <a:pt x="334" y="0"/>
                    <a:pt x="260" y="19"/>
                    <a:pt x="241" y="19"/>
                  </a:cubicBezTo>
                  <a:cubicBezTo>
                    <a:pt x="223" y="38"/>
                    <a:pt x="93" y="93"/>
                    <a:pt x="93" y="93"/>
                  </a:cubicBezTo>
                  <a:cubicBezTo>
                    <a:pt x="93" y="93"/>
                    <a:pt x="111" y="93"/>
                    <a:pt x="74" y="130"/>
                  </a:cubicBezTo>
                  <a:cubicBezTo>
                    <a:pt x="37" y="167"/>
                    <a:pt x="0" y="223"/>
                    <a:pt x="19" y="279"/>
                  </a:cubicBezTo>
                  <a:cubicBezTo>
                    <a:pt x="19" y="335"/>
                    <a:pt x="19" y="409"/>
                    <a:pt x="93" y="483"/>
                  </a:cubicBezTo>
                  <a:cubicBezTo>
                    <a:pt x="185" y="557"/>
                    <a:pt x="241" y="594"/>
                    <a:pt x="260" y="668"/>
                  </a:cubicBezTo>
                  <a:cubicBezTo>
                    <a:pt x="279" y="724"/>
                    <a:pt x="315" y="798"/>
                    <a:pt x="315" y="872"/>
                  </a:cubicBezTo>
                  <a:cubicBezTo>
                    <a:pt x="334" y="947"/>
                    <a:pt x="371" y="983"/>
                    <a:pt x="427" y="1058"/>
                  </a:cubicBezTo>
                  <a:cubicBezTo>
                    <a:pt x="482" y="1132"/>
                    <a:pt x="538" y="1243"/>
                    <a:pt x="556" y="1318"/>
                  </a:cubicBezTo>
                  <a:cubicBezTo>
                    <a:pt x="594" y="1392"/>
                    <a:pt x="594" y="1559"/>
                    <a:pt x="575" y="1633"/>
                  </a:cubicBezTo>
                  <a:cubicBezTo>
                    <a:pt x="575" y="1707"/>
                    <a:pt x="668" y="2078"/>
                    <a:pt x="686" y="2134"/>
                  </a:cubicBezTo>
                  <a:cubicBezTo>
                    <a:pt x="724" y="2190"/>
                    <a:pt x="761" y="2301"/>
                    <a:pt x="761" y="2505"/>
                  </a:cubicBezTo>
                  <a:cubicBezTo>
                    <a:pt x="761" y="2709"/>
                    <a:pt x="779" y="2839"/>
                    <a:pt x="853" y="2913"/>
                  </a:cubicBezTo>
                  <a:cubicBezTo>
                    <a:pt x="909" y="2969"/>
                    <a:pt x="965" y="3043"/>
                    <a:pt x="983" y="3043"/>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8" name="Freeform 27"/>
            <p:cNvSpPr>
              <a:spLocks noChangeArrowheads="1"/>
            </p:cNvSpPr>
            <p:nvPr/>
          </p:nvSpPr>
          <p:spPr bwMode="auto">
            <a:xfrm>
              <a:off x="4248150" y="6176963"/>
              <a:ext cx="1455738" cy="1282700"/>
            </a:xfrm>
            <a:custGeom>
              <a:avLst/>
              <a:gdLst>
                <a:gd name="T0" fmla="*/ 3950 w 4045"/>
                <a:gd name="T1" fmla="*/ 1131 h 3562"/>
                <a:gd name="T2" fmla="*/ 3950 w 4045"/>
                <a:gd name="T3" fmla="*/ 1131 h 3562"/>
                <a:gd name="T4" fmla="*/ 4006 w 4045"/>
                <a:gd name="T5" fmla="*/ 1335 h 3562"/>
                <a:gd name="T6" fmla="*/ 3784 w 4045"/>
                <a:gd name="T7" fmla="*/ 1799 h 3562"/>
                <a:gd name="T8" fmla="*/ 3673 w 4045"/>
                <a:gd name="T9" fmla="*/ 1892 h 3562"/>
                <a:gd name="T10" fmla="*/ 3394 w 4045"/>
                <a:gd name="T11" fmla="*/ 2282 h 3562"/>
                <a:gd name="T12" fmla="*/ 2967 w 4045"/>
                <a:gd name="T13" fmla="*/ 2615 h 3562"/>
                <a:gd name="T14" fmla="*/ 2837 w 4045"/>
                <a:gd name="T15" fmla="*/ 2819 h 3562"/>
                <a:gd name="T16" fmla="*/ 2504 w 4045"/>
                <a:gd name="T17" fmla="*/ 3116 h 3562"/>
                <a:gd name="T18" fmla="*/ 2300 w 4045"/>
                <a:gd name="T19" fmla="*/ 3209 h 3562"/>
                <a:gd name="T20" fmla="*/ 2003 w 4045"/>
                <a:gd name="T21" fmla="*/ 3265 h 3562"/>
                <a:gd name="T22" fmla="*/ 1892 w 4045"/>
                <a:gd name="T23" fmla="*/ 3246 h 3562"/>
                <a:gd name="T24" fmla="*/ 1743 w 4045"/>
                <a:gd name="T25" fmla="*/ 3320 h 3562"/>
                <a:gd name="T26" fmla="*/ 1521 w 4045"/>
                <a:gd name="T27" fmla="*/ 3283 h 3562"/>
                <a:gd name="T28" fmla="*/ 1335 w 4045"/>
                <a:gd name="T29" fmla="*/ 3301 h 3562"/>
                <a:gd name="T30" fmla="*/ 1150 w 4045"/>
                <a:gd name="T31" fmla="*/ 3339 h 3562"/>
                <a:gd name="T32" fmla="*/ 1057 w 4045"/>
                <a:gd name="T33" fmla="*/ 3431 h 3562"/>
                <a:gd name="T34" fmla="*/ 982 w 4045"/>
                <a:gd name="T35" fmla="*/ 3450 h 3562"/>
                <a:gd name="T36" fmla="*/ 890 w 4045"/>
                <a:gd name="T37" fmla="*/ 3543 h 3562"/>
                <a:gd name="T38" fmla="*/ 723 w 4045"/>
                <a:gd name="T39" fmla="*/ 3487 h 3562"/>
                <a:gd name="T40" fmla="*/ 630 w 4045"/>
                <a:gd name="T41" fmla="*/ 3431 h 3562"/>
                <a:gd name="T42" fmla="*/ 575 w 4045"/>
                <a:gd name="T43" fmla="*/ 3339 h 3562"/>
                <a:gd name="T44" fmla="*/ 427 w 4045"/>
                <a:gd name="T45" fmla="*/ 3265 h 3562"/>
                <a:gd name="T46" fmla="*/ 464 w 4045"/>
                <a:gd name="T47" fmla="*/ 3135 h 3562"/>
                <a:gd name="T48" fmla="*/ 334 w 4045"/>
                <a:gd name="T49" fmla="*/ 3005 h 3562"/>
                <a:gd name="T50" fmla="*/ 334 w 4045"/>
                <a:gd name="T51" fmla="*/ 2838 h 3562"/>
                <a:gd name="T52" fmla="*/ 427 w 4045"/>
                <a:gd name="T53" fmla="*/ 2634 h 3562"/>
                <a:gd name="T54" fmla="*/ 353 w 4045"/>
                <a:gd name="T55" fmla="*/ 2467 h 3562"/>
                <a:gd name="T56" fmla="*/ 186 w 4045"/>
                <a:gd name="T57" fmla="*/ 2263 h 3562"/>
                <a:gd name="T58" fmla="*/ 149 w 4045"/>
                <a:gd name="T59" fmla="*/ 2077 h 3562"/>
                <a:gd name="T60" fmla="*/ 74 w 4045"/>
                <a:gd name="T61" fmla="*/ 1855 h 3562"/>
                <a:gd name="T62" fmla="*/ 56 w 4045"/>
                <a:gd name="T63" fmla="*/ 1743 h 3562"/>
                <a:gd name="T64" fmla="*/ 0 w 4045"/>
                <a:gd name="T65" fmla="*/ 1725 h 3562"/>
                <a:gd name="T66" fmla="*/ 19 w 4045"/>
                <a:gd name="T67" fmla="*/ 1595 h 3562"/>
                <a:gd name="T68" fmla="*/ 112 w 4045"/>
                <a:gd name="T69" fmla="*/ 1576 h 3562"/>
                <a:gd name="T70" fmla="*/ 204 w 4045"/>
                <a:gd name="T71" fmla="*/ 1595 h 3562"/>
                <a:gd name="T72" fmla="*/ 279 w 4045"/>
                <a:gd name="T73" fmla="*/ 1688 h 3562"/>
                <a:gd name="T74" fmla="*/ 353 w 4045"/>
                <a:gd name="T75" fmla="*/ 1743 h 3562"/>
                <a:gd name="T76" fmla="*/ 464 w 4045"/>
                <a:gd name="T77" fmla="*/ 1781 h 3562"/>
                <a:gd name="T78" fmla="*/ 723 w 4045"/>
                <a:gd name="T79" fmla="*/ 1781 h 3562"/>
                <a:gd name="T80" fmla="*/ 834 w 4045"/>
                <a:gd name="T81" fmla="*/ 1669 h 3562"/>
                <a:gd name="T82" fmla="*/ 871 w 4045"/>
                <a:gd name="T83" fmla="*/ 1354 h 3562"/>
                <a:gd name="T84" fmla="*/ 871 w 4045"/>
                <a:gd name="T85" fmla="*/ 667 h 3562"/>
                <a:gd name="T86" fmla="*/ 1094 w 4045"/>
                <a:gd name="T87" fmla="*/ 797 h 3562"/>
                <a:gd name="T88" fmla="*/ 1094 w 4045"/>
                <a:gd name="T89" fmla="*/ 1113 h 3562"/>
                <a:gd name="T90" fmla="*/ 1391 w 4045"/>
                <a:gd name="T91" fmla="*/ 1298 h 3562"/>
                <a:gd name="T92" fmla="*/ 1576 w 4045"/>
                <a:gd name="T93" fmla="*/ 1020 h 3562"/>
                <a:gd name="T94" fmla="*/ 1724 w 4045"/>
                <a:gd name="T95" fmla="*/ 872 h 3562"/>
                <a:gd name="T96" fmla="*/ 1892 w 4045"/>
                <a:gd name="T97" fmla="*/ 964 h 3562"/>
                <a:gd name="T98" fmla="*/ 2263 w 4045"/>
                <a:gd name="T99" fmla="*/ 946 h 3562"/>
                <a:gd name="T100" fmla="*/ 2392 w 4045"/>
                <a:gd name="T101" fmla="*/ 742 h 3562"/>
                <a:gd name="T102" fmla="*/ 2504 w 4045"/>
                <a:gd name="T103" fmla="*/ 612 h 3562"/>
                <a:gd name="T104" fmla="*/ 2819 w 4045"/>
                <a:gd name="T105" fmla="*/ 296 h 3562"/>
                <a:gd name="T106" fmla="*/ 3042 w 4045"/>
                <a:gd name="T107" fmla="*/ 130 h 3562"/>
                <a:gd name="T108" fmla="*/ 3190 w 4045"/>
                <a:gd name="T109" fmla="*/ 0 h 3562"/>
                <a:gd name="T110" fmla="*/ 3450 w 4045"/>
                <a:gd name="T111" fmla="*/ 55 h 3562"/>
                <a:gd name="T112" fmla="*/ 3747 w 4045"/>
                <a:gd name="T113" fmla="*/ 148 h 3562"/>
                <a:gd name="T114" fmla="*/ 3784 w 4045"/>
                <a:gd name="T115" fmla="*/ 278 h 3562"/>
                <a:gd name="T116" fmla="*/ 3858 w 4045"/>
                <a:gd name="T117" fmla="*/ 537 h 3562"/>
                <a:gd name="T118" fmla="*/ 3858 w 4045"/>
                <a:gd name="T119" fmla="*/ 742 h 3562"/>
                <a:gd name="T120" fmla="*/ 3784 w 4045"/>
                <a:gd name="T121" fmla="*/ 909 h 3562"/>
                <a:gd name="T122" fmla="*/ 3821 w 4045"/>
                <a:gd name="T123" fmla="*/ 1001 h 3562"/>
                <a:gd name="T124" fmla="*/ 3950 w 4045"/>
                <a:gd name="T125" fmla="*/ 113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45" h="3562">
                  <a:moveTo>
                    <a:pt x="3950" y="1131"/>
                  </a:moveTo>
                  <a:lnTo>
                    <a:pt x="3950" y="1131"/>
                  </a:lnTo>
                  <a:cubicBezTo>
                    <a:pt x="3950" y="1131"/>
                    <a:pt x="4044" y="1243"/>
                    <a:pt x="4006" y="1335"/>
                  </a:cubicBezTo>
                  <a:cubicBezTo>
                    <a:pt x="3969" y="1410"/>
                    <a:pt x="3876" y="1706"/>
                    <a:pt x="3784" y="1799"/>
                  </a:cubicBezTo>
                  <a:cubicBezTo>
                    <a:pt x="3673" y="1892"/>
                    <a:pt x="3673" y="1892"/>
                    <a:pt x="3673" y="1892"/>
                  </a:cubicBezTo>
                  <a:cubicBezTo>
                    <a:pt x="3673" y="1892"/>
                    <a:pt x="3524" y="2133"/>
                    <a:pt x="3394" y="2282"/>
                  </a:cubicBezTo>
                  <a:cubicBezTo>
                    <a:pt x="3246" y="2430"/>
                    <a:pt x="3079" y="2541"/>
                    <a:pt x="2967" y="2615"/>
                  </a:cubicBezTo>
                  <a:cubicBezTo>
                    <a:pt x="2875" y="2708"/>
                    <a:pt x="2949" y="2708"/>
                    <a:pt x="2837" y="2819"/>
                  </a:cubicBezTo>
                  <a:cubicBezTo>
                    <a:pt x="2726" y="2930"/>
                    <a:pt x="2615" y="3042"/>
                    <a:pt x="2504" y="3116"/>
                  </a:cubicBezTo>
                  <a:cubicBezTo>
                    <a:pt x="2411" y="3190"/>
                    <a:pt x="2392" y="3209"/>
                    <a:pt x="2300" y="3209"/>
                  </a:cubicBezTo>
                  <a:cubicBezTo>
                    <a:pt x="2225" y="3190"/>
                    <a:pt x="2040" y="3265"/>
                    <a:pt x="2003" y="3265"/>
                  </a:cubicBezTo>
                  <a:cubicBezTo>
                    <a:pt x="1966" y="3283"/>
                    <a:pt x="1929" y="3209"/>
                    <a:pt x="1892" y="3246"/>
                  </a:cubicBezTo>
                  <a:cubicBezTo>
                    <a:pt x="1836" y="3283"/>
                    <a:pt x="1854" y="3357"/>
                    <a:pt x="1743" y="3320"/>
                  </a:cubicBezTo>
                  <a:cubicBezTo>
                    <a:pt x="1632" y="3265"/>
                    <a:pt x="1595" y="3265"/>
                    <a:pt x="1521" y="3283"/>
                  </a:cubicBezTo>
                  <a:cubicBezTo>
                    <a:pt x="1447" y="3301"/>
                    <a:pt x="1409" y="3301"/>
                    <a:pt x="1335" y="3301"/>
                  </a:cubicBezTo>
                  <a:cubicBezTo>
                    <a:pt x="1261" y="3283"/>
                    <a:pt x="1168" y="3320"/>
                    <a:pt x="1150" y="3339"/>
                  </a:cubicBezTo>
                  <a:cubicBezTo>
                    <a:pt x="1131" y="3357"/>
                    <a:pt x="1112" y="3431"/>
                    <a:pt x="1057" y="3431"/>
                  </a:cubicBezTo>
                  <a:cubicBezTo>
                    <a:pt x="1001" y="3431"/>
                    <a:pt x="1020" y="3413"/>
                    <a:pt x="982" y="3450"/>
                  </a:cubicBezTo>
                  <a:cubicBezTo>
                    <a:pt x="946" y="3506"/>
                    <a:pt x="964" y="3561"/>
                    <a:pt x="890" y="3543"/>
                  </a:cubicBezTo>
                  <a:cubicBezTo>
                    <a:pt x="834" y="3524"/>
                    <a:pt x="779" y="3506"/>
                    <a:pt x="723" y="3487"/>
                  </a:cubicBezTo>
                  <a:cubicBezTo>
                    <a:pt x="667" y="3469"/>
                    <a:pt x="649" y="3469"/>
                    <a:pt x="630" y="3431"/>
                  </a:cubicBezTo>
                  <a:cubicBezTo>
                    <a:pt x="593" y="3376"/>
                    <a:pt x="630" y="3357"/>
                    <a:pt x="575" y="3339"/>
                  </a:cubicBezTo>
                  <a:cubicBezTo>
                    <a:pt x="520" y="3320"/>
                    <a:pt x="427" y="3301"/>
                    <a:pt x="427" y="3265"/>
                  </a:cubicBezTo>
                  <a:cubicBezTo>
                    <a:pt x="446" y="3227"/>
                    <a:pt x="483" y="3190"/>
                    <a:pt x="464" y="3135"/>
                  </a:cubicBezTo>
                  <a:cubicBezTo>
                    <a:pt x="427" y="3098"/>
                    <a:pt x="353" y="3060"/>
                    <a:pt x="334" y="3005"/>
                  </a:cubicBezTo>
                  <a:cubicBezTo>
                    <a:pt x="334" y="2949"/>
                    <a:pt x="260" y="2912"/>
                    <a:pt x="334" y="2838"/>
                  </a:cubicBezTo>
                  <a:cubicBezTo>
                    <a:pt x="409" y="2782"/>
                    <a:pt x="427" y="2671"/>
                    <a:pt x="427" y="2634"/>
                  </a:cubicBezTo>
                  <a:cubicBezTo>
                    <a:pt x="409" y="2578"/>
                    <a:pt x="427" y="2541"/>
                    <a:pt x="353" y="2467"/>
                  </a:cubicBezTo>
                  <a:cubicBezTo>
                    <a:pt x="297" y="2393"/>
                    <a:pt x="204" y="2300"/>
                    <a:pt x="186" y="2263"/>
                  </a:cubicBezTo>
                  <a:cubicBezTo>
                    <a:pt x="167" y="2226"/>
                    <a:pt x="186" y="2114"/>
                    <a:pt x="149" y="2077"/>
                  </a:cubicBezTo>
                  <a:cubicBezTo>
                    <a:pt x="130" y="2040"/>
                    <a:pt x="112" y="1892"/>
                    <a:pt x="74" y="1855"/>
                  </a:cubicBezTo>
                  <a:cubicBezTo>
                    <a:pt x="38" y="1817"/>
                    <a:pt x="38" y="1781"/>
                    <a:pt x="56" y="1743"/>
                  </a:cubicBezTo>
                  <a:cubicBezTo>
                    <a:pt x="56" y="1725"/>
                    <a:pt x="0" y="1725"/>
                    <a:pt x="0" y="1725"/>
                  </a:cubicBezTo>
                  <a:cubicBezTo>
                    <a:pt x="0" y="1725"/>
                    <a:pt x="0" y="1614"/>
                    <a:pt x="19" y="1595"/>
                  </a:cubicBezTo>
                  <a:cubicBezTo>
                    <a:pt x="38" y="1576"/>
                    <a:pt x="19" y="1558"/>
                    <a:pt x="112" y="1576"/>
                  </a:cubicBezTo>
                  <a:cubicBezTo>
                    <a:pt x="112" y="1576"/>
                    <a:pt x="186" y="1576"/>
                    <a:pt x="204" y="1595"/>
                  </a:cubicBezTo>
                  <a:cubicBezTo>
                    <a:pt x="223" y="1595"/>
                    <a:pt x="260" y="1651"/>
                    <a:pt x="279" y="1688"/>
                  </a:cubicBezTo>
                  <a:cubicBezTo>
                    <a:pt x="279" y="1706"/>
                    <a:pt x="315" y="1725"/>
                    <a:pt x="353" y="1743"/>
                  </a:cubicBezTo>
                  <a:cubicBezTo>
                    <a:pt x="409" y="1762"/>
                    <a:pt x="464" y="1781"/>
                    <a:pt x="464" y="1781"/>
                  </a:cubicBezTo>
                  <a:cubicBezTo>
                    <a:pt x="723" y="1781"/>
                    <a:pt x="723" y="1781"/>
                    <a:pt x="723" y="1781"/>
                  </a:cubicBezTo>
                  <a:cubicBezTo>
                    <a:pt x="723" y="1781"/>
                    <a:pt x="816" y="1781"/>
                    <a:pt x="834" y="1669"/>
                  </a:cubicBezTo>
                  <a:cubicBezTo>
                    <a:pt x="834" y="1558"/>
                    <a:pt x="871" y="1465"/>
                    <a:pt x="871" y="1354"/>
                  </a:cubicBezTo>
                  <a:cubicBezTo>
                    <a:pt x="871" y="1261"/>
                    <a:pt x="871" y="667"/>
                    <a:pt x="871" y="667"/>
                  </a:cubicBezTo>
                  <a:cubicBezTo>
                    <a:pt x="871" y="667"/>
                    <a:pt x="1076" y="723"/>
                    <a:pt x="1094" y="797"/>
                  </a:cubicBezTo>
                  <a:cubicBezTo>
                    <a:pt x="1112" y="872"/>
                    <a:pt x="1094" y="1001"/>
                    <a:pt x="1094" y="1113"/>
                  </a:cubicBezTo>
                  <a:cubicBezTo>
                    <a:pt x="1094" y="1224"/>
                    <a:pt x="1131" y="1428"/>
                    <a:pt x="1391" y="1298"/>
                  </a:cubicBezTo>
                  <a:cubicBezTo>
                    <a:pt x="1391" y="1298"/>
                    <a:pt x="1521" y="1075"/>
                    <a:pt x="1576" y="1020"/>
                  </a:cubicBezTo>
                  <a:cubicBezTo>
                    <a:pt x="1632" y="946"/>
                    <a:pt x="1669" y="853"/>
                    <a:pt x="1724" y="872"/>
                  </a:cubicBezTo>
                  <a:cubicBezTo>
                    <a:pt x="1780" y="890"/>
                    <a:pt x="1799" y="946"/>
                    <a:pt x="1892" y="964"/>
                  </a:cubicBezTo>
                  <a:cubicBezTo>
                    <a:pt x="1966" y="1001"/>
                    <a:pt x="2207" y="1020"/>
                    <a:pt x="2263" y="946"/>
                  </a:cubicBezTo>
                  <a:cubicBezTo>
                    <a:pt x="2337" y="872"/>
                    <a:pt x="2355" y="816"/>
                    <a:pt x="2392" y="742"/>
                  </a:cubicBezTo>
                  <a:cubicBezTo>
                    <a:pt x="2411" y="667"/>
                    <a:pt x="2485" y="630"/>
                    <a:pt x="2504" y="612"/>
                  </a:cubicBezTo>
                  <a:cubicBezTo>
                    <a:pt x="2541" y="593"/>
                    <a:pt x="2726" y="389"/>
                    <a:pt x="2819" y="296"/>
                  </a:cubicBezTo>
                  <a:cubicBezTo>
                    <a:pt x="2931" y="204"/>
                    <a:pt x="2967" y="166"/>
                    <a:pt x="3042" y="130"/>
                  </a:cubicBezTo>
                  <a:cubicBezTo>
                    <a:pt x="3097" y="92"/>
                    <a:pt x="3172" y="0"/>
                    <a:pt x="3190" y="0"/>
                  </a:cubicBezTo>
                  <a:cubicBezTo>
                    <a:pt x="3208" y="0"/>
                    <a:pt x="3338" y="18"/>
                    <a:pt x="3450" y="55"/>
                  </a:cubicBezTo>
                  <a:cubicBezTo>
                    <a:pt x="3543" y="111"/>
                    <a:pt x="3747" y="148"/>
                    <a:pt x="3747" y="148"/>
                  </a:cubicBezTo>
                  <a:cubicBezTo>
                    <a:pt x="3747" y="148"/>
                    <a:pt x="3765" y="222"/>
                    <a:pt x="3784" y="278"/>
                  </a:cubicBezTo>
                  <a:cubicBezTo>
                    <a:pt x="3784" y="333"/>
                    <a:pt x="3858" y="426"/>
                    <a:pt x="3858" y="537"/>
                  </a:cubicBezTo>
                  <a:cubicBezTo>
                    <a:pt x="3839" y="630"/>
                    <a:pt x="3895" y="649"/>
                    <a:pt x="3858" y="742"/>
                  </a:cubicBezTo>
                  <a:cubicBezTo>
                    <a:pt x="3821" y="816"/>
                    <a:pt x="3784" y="872"/>
                    <a:pt x="3784" y="909"/>
                  </a:cubicBezTo>
                  <a:cubicBezTo>
                    <a:pt x="3784" y="927"/>
                    <a:pt x="3802" y="983"/>
                    <a:pt x="3821" y="1001"/>
                  </a:cubicBezTo>
                  <a:cubicBezTo>
                    <a:pt x="3839" y="1039"/>
                    <a:pt x="3950" y="1131"/>
                    <a:pt x="3950" y="1131"/>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9" name="Freeform 28"/>
            <p:cNvSpPr>
              <a:spLocks noChangeArrowheads="1"/>
            </p:cNvSpPr>
            <p:nvPr/>
          </p:nvSpPr>
          <p:spPr bwMode="auto">
            <a:xfrm>
              <a:off x="5503863" y="6524625"/>
              <a:ext cx="160337" cy="174625"/>
            </a:xfrm>
            <a:custGeom>
              <a:avLst/>
              <a:gdLst>
                <a:gd name="T0" fmla="*/ 445 w 446"/>
                <a:gd name="T1" fmla="*/ 186 h 483"/>
                <a:gd name="T2" fmla="*/ 445 w 446"/>
                <a:gd name="T3" fmla="*/ 186 h 483"/>
                <a:gd name="T4" fmla="*/ 371 w 446"/>
                <a:gd name="T5" fmla="*/ 390 h 483"/>
                <a:gd name="T6" fmla="*/ 130 w 446"/>
                <a:gd name="T7" fmla="*/ 427 h 483"/>
                <a:gd name="T8" fmla="*/ 18 w 446"/>
                <a:gd name="T9" fmla="*/ 223 h 483"/>
                <a:gd name="T10" fmla="*/ 186 w 446"/>
                <a:gd name="T11" fmla="*/ 19 h 483"/>
                <a:gd name="T12" fmla="*/ 445 w 446"/>
                <a:gd name="T13" fmla="*/ 186 h 483"/>
              </a:gdLst>
              <a:ahLst/>
              <a:cxnLst>
                <a:cxn ang="0">
                  <a:pos x="T0" y="T1"/>
                </a:cxn>
                <a:cxn ang="0">
                  <a:pos x="T2" y="T3"/>
                </a:cxn>
                <a:cxn ang="0">
                  <a:pos x="T4" y="T5"/>
                </a:cxn>
                <a:cxn ang="0">
                  <a:pos x="T6" y="T7"/>
                </a:cxn>
                <a:cxn ang="0">
                  <a:pos x="T8" y="T9"/>
                </a:cxn>
                <a:cxn ang="0">
                  <a:pos x="T10" y="T11"/>
                </a:cxn>
                <a:cxn ang="0">
                  <a:pos x="T12" y="T13"/>
                </a:cxn>
              </a:cxnLst>
              <a:rect l="0" t="0" r="r" b="b"/>
              <a:pathLst>
                <a:path w="446" h="483">
                  <a:moveTo>
                    <a:pt x="445" y="186"/>
                  </a:moveTo>
                  <a:lnTo>
                    <a:pt x="445" y="186"/>
                  </a:lnTo>
                  <a:cubicBezTo>
                    <a:pt x="445" y="186"/>
                    <a:pt x="445" y="334"/>
                    <a:pt x="371" y="390"/>
                  </a:cubicBezTo>
                  <a:cubicBezTo>
                    <a:pt x="315" y="446"/>
                    <a:pt x="186" y="482"/>
                    <a:pt x="130" y="427"/>
                  </a:cubicBezTo>
                  <a:cubicBezTo>
                    <a:pt x="74" y="390"/>
                    <a:pt x="0" y="316"/>
                    <a:pt x="18" y="223"/>
                  </a:cubicBezTo>
                  <a:cubicBezTo>
                    <a:pt x="18" y="130"/>
                    <a:pt x="92" y="37"/>
                    <a:pt x="186" y="19"/>
                  </a:cubicBezTo>
                  <a:cubicBezTo>
                    <a:pt x="260" y="0"/>
                    <a:pt x="408" y="75"/>
                    <a:pt x="445" y="186"/>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0" name="Freeform 29"/>
            <p:cNvSpPr>
              <a:spLocks noChangeArrowheads="1"/>
            </p:cNvSpPr>
            <p:nvPr/>
          </p:nvSpPr>
          <p:spPr bwMode="auto">
            <a:xfrm>
              <a:off x="5135563" y="6784975"/>
              <a:ext cx="227012" cy="214313"/>
            </a:xfrm>
            <a:custGeom>
              <a:avLst/>
              <a:gdLst>
                <a:gd name="T0" fmla="*/ 483 w 632"/>
                <a:gd name="T1" fmla="*/ 37 h 595"/>
                <a:gd name="T2" fmla="*/ 483 w 632"/>
                <a:gd name="T3" fmla="*/ 37 h 595"/>
                <a:gd name="T4" fmla="*/ 613 w 632"/>
                <a:gd name="T5" fmla="*/ 204 h 595"/>
                <a:gd name="T6" fmla="*/ 557 w 632"/>
                <a:gd name="T7" fmla="*/ 464 h 595"/>
                <a:gd name="T8" fmla="*/ 335 w 632"/>
                <a:gd name="T9" fmla="*/ 500 h 595"/>
                <a:gd name="T10" fmla="*/ 112 w 632"/>
                <a:gd name="T11" fmla="*/ 519 h 595"/>
                <a:gd name="T12" fmla="*/ 75 w 632"/>
                <a:gd name="T13" fmla="*/ 278 h 595"/>
                <a:gd name="T14" fmla="*/ 242 w 632"/>
                <a:gd name="T15" fmla="*/ 148 h 595"/>
                <a:gd name="T16" fmla="*/ 483 w 632"/>
                <a:gd name="T17" fmla="*/ 3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595">
                  <a:moveTo>
                    <a:pt x="483" y="37"/>
                  </a:moveTo>
                  <a:lnTo>
                    <a:pt x="483" y="37"/>
                  </a:lnTo>
                  <a:cubicBezTo>
                    <a:pt x="594" y="74"/>
                    <a:pt x="594" y="129"/>
                    <a:pt x="613" y="204"/>
                  </a:cubicBezTo>
                  <a:cubicBezTo>
                    <a:pt x="631" y="278"/>
                    <a:pt x="613" y="445"/>
                    <a:pt x="557" y="464"/>
                  </a:cubicBezTo>
                  <a:cubicBezTo>
                    <a:pt x="501" y="464"/>
                    <a:pt x="409" y="464"/>
                    <a:pt x="335" y="500"/>
                  </a:cubicBezTo>
                  <a:cubicBezTo>
                    <a:pt x="279" y="556"/>
                    <a:pt x="168" y="594"/>
                    <a:pt x="112" y="519"/>
                  </a:cubicBezTo>
                  <a:cubicBezTo>
                    <a:pt x="75" y="464"/>
                    <a:pt x="0" y="334"/>
                    <a:pt x="75" y="278"/>
                  </a:cubicBezTo>
                  <a:cubicBezTo>
                    <a:pt x="130" y="223"/>
                    <a:pt x="168" y="204"/>
                    <a:pt x="242" y="148"/>
                  </a:cubicBezTo>
                  <a:cubicBezTo>
                    <a:pt x="316" y="93"/>
                    <a:pt x="335" y="0"/>
                    <a:pt x="483" y="37"/>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1" name="Freeform 30"/>
            <p:cNvSpPr>
              <a:spLocks noChangeArrowheads="1"/>
            </p:cNvSpPr>
            <p:nvPr/>
          </p:nvSpPr>
          <p:spPr bwMode="auto">
            <a:xfrm>
              <a:off x="4562475" y="5768975"/>
              <a:ext cx="835025" cy="901700"/>
            </a:xfrm>
            <a:custGeom>
              <a:avLst/>
              <a:gdLst>
                <a:gd name="T0" fmla="*/ 0 w 2320"/>
                <a:gd name="T1" fmla="*/ 1799 h 2505"/>
                <a:gd name="T2" fmla="*/ 0 w 2320"/>
                <a:gd name="T3" fmla="*/ 1799 h 2505"/>
                <a:gd name="T4" fmla="*/ 19 w 2320"/>
                <a:gd name="T5" fmla="*/ 1076 h 2505"/>
                <a:gd name="T6" fmla="*/ 93 w 2320"/>
                <a:gd name="T7" fmla="*/ 1039 h 2505"/>
                <a:gd name="T8" fmla="*/ 241 w 2320"/>
                <a:gd name="T9" fmla="*/ 1057 h 2505"/>
                <a:gd name="T10" fmla="*/ 316 w 2320"/>
                <a:gd name="T11" fmla="*/ 761 h 2505"/>
                <a:gd name="T12" fmla="*/ 297 w 2320"/>
                <a:gd name="T13" fmla="*/ 371 h 2505"/>
                <a:gd name="T14" fmla="*/ 353 w 2320"/>
                <a:gd name="T15" fmla="*/ 185 h 2505"/>
                <a:gd name="T16" fmla="*/ 576 w 2320"/>
                <a:gd name="T17" fmla="*/ 130 h 2505"/>
                <a:gd name="T18" fmla="*/ 798 w 2320"/>
                <a:gd name="T19" fmla="*/ 93 h 2505"/>
                <a:gd name="T20" fmla="*/ 891 w 2320"/>
                <a:gd name="T21" fmla="*/ 111 h 2505"/>
                <a:gd name="T22" fmla="*/ 965 w 2320"/>
                <a:gd name="T23" fmla="*/ 167 h 2505"/>
                <a:gd name="T24" fmla="*/ 1076 w 2320"/>
                <a:gd name="T25" fmla="*/ 167 h 2505"/>
                <a:gd name="T26" fmla="*/ 1224 w 2320"/>
                <a:gd name="T27" fmla="*/ 74 h 2505"/>
                <a:gd name="T28" fmla="*/ 1354 w 2320"/>
                <a:gd name="T29" fmla="*/ 37 h 2505"/>
                <a:gd name="T30" fmla="*/ 1392 w 2320"/>
                <a:gd name="T31" fmla="*/ 0 h 2505"/>
                <a:gd name="T32" fmla="*/ 1503 w 2320"/>
                <a:gd name="T33" fmla="*/ 93 h 2505"/>
                <a:gd name="T34" fmla="*/ 1633 w 2320"/>
                <a:gd name="T35" fmla="*/ 408 h 2505"/>
                <a:gd name="T36" fmla="*/ 1855 w 2320"/>
                <a:gd name="T37" fmla="*/ 612 h 2505"/>
                <a:gd name="T38" fmla="*/ 2004 w 2320"/>
                <a:gd name="T39" fmla="*/ 853 h 2505"/>
                <a:gd name="T40" fmla="*/ 2301 w 2320"/>
                <a:gd name="T41" fmla="*/ 1094 h 2505"/>
                <a:gd name="T42" fmla="*/ 2319 w 2320"/>
                <a:gd name="T43" fmla="*/ 1132 h 2505"/>
                <a:gd name="T44" fmla="*/ 2189 w 2320"/>
                <a:gd name="T45" fmla="*/ 1243 h 2505"/>
                <a:gd name="T46" fmla="*/ 2041 w 2320"/>
                <a:gd name="T47" fmla="*/ 1354 h 2505"/>
                <a:gd name="T48" fmla="*/ 1744 w 2320"/>
                <a:gd name="T49" fmla="*/ 1651 h 2505"/>
                <a:gd name="T50" fmla="*/ 1633 w 2320"/>
                <a:gd name="T51" fmla="*/ 1744 h 2505"/>
                <a:gd name="T52" fmla="*/ 1540 w 2320"/>
                <a:gd name="T53" fmla="*/ 1836 h 2505"/>
                <a:gd name="T54" fmla="*/ 1392 w 2320"/>
                <a:gd name="T55" fmla="*/ 2078 h 2505"/>
                <a:gd name="T56" fmla="*/ 1262 w 2320"/>
                <a:gd name="T57" fmla="*/ 2133 h 2505"/>
                <a:gd name="T58" fmla="*/ 1002 w 2320"/>
                <a:gd name="T59" fmla="*/ 2096 h 2505"/>
                <a:gd name="T60" fmla="*/ 891 w 2320"/>
                <a:gd name="T61" fmla="*/ 2041 h 2505"/>
                <a:gd name="T62" fmla="*/ 798 w 2320"/>
                <a:gd name="T63" fmla="*/ 2022 h 2505"/>
                <a:gd name="T64" fmla="*/ 576 w 2320"/>
                <a:gd name="T65" fmla="*/ 2319 h 2505"/>
                <a:gd name="T66" fmla="*/ 520 w 2320"/>
                <a:gd name="T67" fmla="*/ 2430 h 2505"/>
                <a:gd name="T68" fmla="*/ 279 w 2320"/>
                <a:gd name="T69" fmla="*/ 2449 h 2505"/>
                <a:gd name="T70" fmla="*/ 223 w 2320"/>
                <a:gd name="T71" fmla="*/ 2226 h 2505"/>
                <a:gd name="T72" fmla="*/ 223 w 2320"/>
                <a:gd name="T73" fmla="*/ 1929 h 2505"/>
                <a:gd name="T74" fmla="*/ 0 w 2320"/>
                <a:gd name="T75" fmla="*/ 1799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0" h="2505">
                  <a:moveTo>
                    <a:pt x="0" y="1799"/>
                  </a:moveTo>
                  <a:lnTo>
                    <a:pt x="0" y="1799"/>
                  </a:lnTo>
                  <a:cubicBezTo>
                    <a:pt x="19" y="1076"/>
                    <a:pt x="19" y="1076"/>
                    <a:pt x="19" y="1076"/>
                  </a:cubicBezTo>
                  <a:cubicBezTo>
                    <a:pt x="19" y="1076"/>
                    <a:pt x="19" y="1039"/>
                    <a:pt x="93" y="1039"/>
                  </a:cubicBezTo>
                  <a:cubicBezTo>
                    <a:pt x="149" y="1020"/>
                    <a:pt x="205" y="1076"/>
                    <a:pt x="241" y="1057"/>
                  </a:cubicBezTo>
                  <a:cubicBezTo>
                    <a:pt x="297" y="1039"/>
                    <a:pt x="316" y="816"/>
                    <a:pt x="316" y="761"/>
                  </a:cubicBezTo>
                  <a:cubicBezTo>
                    <a:pt x="316" y="686"/>
                    <a:pt x="297" y="408"/>
                    <a:pt x="297" y="371"/>
                  </a:cubicBezTo>
                  <a:cubicBezTo>
                    <a:pt x="297" y="334"/>
                    <a:pt x="316" y="204"/>
                    <a:pt x="353" y="185"/>
                  </a:cubicBezTo>
                  <a:cubicBezTo>
                    <a:pt x="408" y="167"/>
                    <a:pt x="538" y="149"/>
                    <a:pt x="576" y="130"/>
                  </a:cubicBezTo>
                  <a:cubicBezTo>
                    <a:pt x="631" y="130"/>
                    <a:pt x="779" y="111"/>
                    <a:pt x="798" y="93"/>
                  </a:cubicBezTo>
                  <a:cubicBezTo>
                    <a:pt x="817" y="93"/>
                    <a:pt x="872" y="93"/>
                    <a:pt x="891" y="111"/>
                  </a:cubicBezTo>
                  <a:cubicBezTo>
                    <a:pt x="891" y="111"/>
                    <a:pt x="947" y="167"/>
                    <a:pt x="965" y="167"/>
                  </a:cubicBezTo>
                  <a:cubicBezTo>
                    <a:pt x="1002" y="185"/>
                    <a:pt x="1039" y="204"/>
                    <a:pt x="1076" y="167"/>
                  </a:cubicBezTo>
                  <a:cubicBezTo>
                    <a:pt x="1113" y="111"/>
                    <a:pt x="1150" y="74"/>
                    <a:pt x="1224" y="74"/>
                  </a:cubicBezTo>
                  <a:cubicBezTo>
                    <a:pt x="1318" y="55"/>
                    <a:pt x="1354" y="55"/>
                    <a:pt x="1354" y="37"/>
                  </a:cubicBezTo>
                  <a:cubicBezTo>
                    <a:pt x="1373" y="19"/>
                    <a:pt x="1392" y="0"/>
                    <a:pt x="1392" y="0"/>
                  </a:cubicBezTo>
                  <a:cubicBezTo>
                    <a:pt x="1392" y="0"/>
                    <a:pt x="1466" y="37"/>
                    <a:pt x="1503" y="93"/>
                  </a:cubicBezTo>
                  <a:cubicBezTo>
                    <a:pt x="1521" y="149"/>
                    <a:pt x="1559" y="334"/>
                    <a:pt x="1633" y="408"/>
                  </a:cubicBezTo>
                  <a:cubicBezTo>
                    <a:pt x="1707" y="482"/>
                    <a:pt x="1744" y="501"/>
                    <a:pt x="1855" y="612"/>
                  </a:cubicBezTo>
                  <a:cubicBezTo>
                    <a:pt x="1948" y="723"/>
                    <a:pt x="1911" y="742"/>
                    <a:pt x="2004" y="853"/>
                  </a:cubicBezTo>
                  <a:cubicBezTo>
                    <a:pt x="2096" y="965"/>
                    <a:pt x="2263" y="1057"/>
                    <a:pt x="2301" y="1094"/>
                  </a:cubicBezTo>
                  <a:cubicBezTo>
                    <a:pt x="2319" y="1113"/>
                    <a:pt x="2319" y="1132"/>
                    <a:pt x="2319" y="1132"/>
                  </a:cubicBezTo>
                  <a:cubicBezTo>
                    <a:pt x="2319" y="1132"/>
                    <a:pt x="2208" y="1243"/>
                    <a:pt x="2189" y="1243"/>
                  </a:cubicBezTo>
                  <a:cubicBezTo>
                    <a:pt x="2171" y="1262"/>
                    <a:pt x="2078" y="1317"/>
                    <a:pt x="2041" y="1354"/>
                  </a:cubicBezTo>
                  <a:cubicBezTo>
                    <a:pt x="2004" y="1391"/>
                    <a:pt x="1763" y="1595"/>
                    <a:pt x="1744" y="1651"/>
                  </a:cubicBezTo>
                  <a:cubicBezTo>
                    <a:pt x="1725" y="1688"/>
                    <a:pt x="1633" y="1744"/>
                    <a:pt x="1633" y="1744"/>
                  </a:cubicBezTo>
                  <a:cubicBezTo>
                    <a:pt x="1633" y="1744"/>
                    <a:pt x="1559" y="1781"/>
                    <a:pt x="1540" y="1836"/>
                  </a:cubicBezTo>
                  <a:cubicBezTo>
                    <a:pt x="1521" y="1874"/>
                    <a:pt x="1466" y="2022"/>
                    <a:pt x="1392" y="2078"/>
                  </a:cubicBezTo>
                  <a:cubicBezTo>
                    <a:pt x="1392" y="2078"/>
                    <a:pt x="1336" y="2133"/>
                    <a:pt x="1262" y="2133"/>
                  </a:cubicBezTo>
                  <a:cubicBezTo>
                    <a:pt x="1188" y="2133"/>
                    <a:pt x="1021" y="2115"/>
                    <a:pt x="1002" y="2096"/>
                  </a:cubicBezTo>
                  <a:cubicBezTo>
                    <a:pt x="965" y="2096"/>
                    <a:pt x="891" y="2041"/>
                    <a:pt x="891" y="2041"/>
                  </a:cubicBezTo>
                  <a:cubicBezTo>
                    <a:pt x="872" y="2022"/>
                    <a:pt x="835" y="1966"/>
                    <a:pt x="798" y="2022"/>
                  </a:cubicBezTo>
                  <a:cubicBezTo>
                    <a:pt x="742" y="2096"/>
                    <a:pt x="612" y="2301"/>
                    <a:pt x="576" y="2319"/>
                  </a:cubicBezTo>
                  <a:cubicBezTo>
                    <a:pt x="557" y="2356"/>
                    <a:pt x="520" y="2430"/>
                    <a:pt x="520" y="2430"/>
                  </a:cubicBezTo>
                  <a:cubicBezTo>
                    <a:pt x="520" y="2430"/>
                    <a:pt x="390" y="2504"/>
                    <a:pt x="279" y="2449"/>
                  </a:cubicBezTo>
                  <a:cubicBezTo>
                    <a:pt x="279" y="2449"/>
                    <a:pt x="223" y="2393"/>
                    <a:pt x="223" y="2226"/>
                  </a:cubicBezTo>
                  <a:cubicBezTo>
                    <a:pt x="223" y="2078"/>
                    <a:pt x="241" y="1966"/>
                    <a:pt x="223" y="1929"/>
                  </a:cubicBezTo>
                  <a:cubicBezTo>
                    <a:pt x="205" y="1892"/>
                    <a:pt x="56" y="1799"/>
                    <a:pt x="0" y="179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2" name="Freeform 31"/>
            <p:cNvSpPr>
              <a:spLocks noChangeArrowheads="1"/>
            </p:cNvSpPr>
            <p:nvPr/>
          </p:nvSpPr>
          <p:spPr bwMode="auto">
            <a:xfrm>
              <a:off x="5470525" y="5127625"/>
              <a:ext cx="982663" cy="1449388"/>
            </a:xfrm>
            <a:custGeom>
              <a:avLst/>
              <a:gdLst>
                <a:gd name="T0" fmla="*/ 538 w 2728"/>
                <a:gd name="T1" fmla="*/ 4026 h 4027"/>
                <a:gd name="T2" fmla="*/ 538 w 2728"/>
                <a:gd name="T3" fmla="*/ 4026 h 4027"/>
                <a:gd name="T4" fmla="*/ 408 w 2728"/>
                <a:gd name="T5" fmla="*/ 3914 h 4027"/>
                <a:gd name="T6" fmla="*/ 390 w 2728"/>
                <a:gd name="T7" fmla="*/ 3822 h 4027"/>
                <a:gd name="T8" fmla="*/ 464 w 2728"/>
                <a:gd name="T9" fmla="*/ 3617 h 4027"/>
                <a:gd name="T10" fmla="*/ 445 w 2728"/>
                <a:gd name="T11" fmla="*/ 3506 h 4027"/>
                <a:gd name="T12" fmla="*/ 464 w 2728"/>
                <a:gd name="T13" fmla="*/ 3395 h 4027"/>
                <a:gd name="T14" fmla="*/ 390 w 2728"/>
                <a:gd name="T15" fmla="*/ 3246 h 4027"/>
                <a:gd name="T16" fmla="*/ 353 w 2728"/>
                <a:gd name="T17" fmla="*/ 3061 h 4027"/>
                <a:gd name="T18" fmla="*/ 556 w 2728"/>
                <a:gd name="T19" fmla="*/ 2746 h 4027"/>
                <a:gd name="T20" fmla="*/ 650 w 2728"/>
                <a:gd name="T21" fmla="*/ 2560 h 4027"/>
                <a:gd name="T22" fmla="*/ 779 w 2728"/>
                <a:gd name="T23" fmla="*/ 2245 h 4027"/>
                <a:gd name="T24" fmla="*/ 798 w 2728"/>
                <a:gd name="T25" fmla="*/ 1855 h 4027"/>
                <a:gd name="T26" fmla="*/ 705 w 2728"/>
                <a:gd name="T27" fmla="*/ 1577 h 4027"/>
                <a:gd name="T28" fmla="*/ 427 w 2728"/>
                <a:gd name="T29" fmla="*/ 1447 h 4027"/>
                <a:gd name="T30" fmla="*/ 149 w 2728"/>
                <a:gd name="T31" fmla="*/ 1354 h 4027"/>
                <a:gd name="T32" fmla="*/ 56 w 2728"/>
                <a:gd name="T33" fmla="*/ 1224 h 4027"/>
                <a:gd name="T34" fmla="*/ 390 w 2728"/>
                <a:gd name="T35" fmla="*/ 1020 h 4027"/>
                <a:gd name="T36" fmla="*/ 724 w 2728"/>
                <a:gd name="T37" fmla="*/ 909 h 4027"/>
                <a:gd name="T38" fmla="*/ 983 w 2728"/>
                <a:gd name="T39" fmla="*/ 909 h 4027"/>
                <a:gd name="T40" fmla="*/ 1169 w 2728"/>
                <a:gd name="T41" fmla="*/ 1132 h 4027"/>
                <a:gd name="T42" fmla="*/ 1169 w 2728"/>
                <a:gd name="T43" fmla="*/ 1188 h 4027"/>
                <a:gd name="T44" fmla="*/ 1150 w 2728"/>
                <a:gd name="T45" fmla="*/ 1373 h 4027"/>
                <a:gd name="T46" fmla="*/ 1262 w 2728"/>
                <a:gd name="T47" fmla="*/ 1595 h 4027"/>
                <a:gd name="T48" fmla="*/ 1466 w 2728"/>
                <a:gd name="T49" fmla="*/ 1391 h 4027"/>
                <a:gd name="T50" fmla="*/ 1410 w 2728"/>
                <a:gd name="T51" fmla="*/ 983 h 4027"/>
                <a:gd name="T52" fmla="*/ 1317 w 2728"/>
                <a:gd name="T53" fmla="*/ 149 h 4027"/>
                <a:gd name="T54" fmla="*/ 1595 w 2728"/>
                <a:gd name="T55" fmla="*/ 297 h 4027"/>
                <a:gd name="T56" fmla="*/ 2022 w 2728"/>
                <a:gd name="T57" fmla="*/ 241 h 4027"/>
                <a:gd name="T58" fmla="*/ 2449 w 2728"/>
                <a:gd name="T59" fmla="*/ 149 h 4027"/>
                <a:gd name="T60" fmla="*/ 2616 w 2728"/>
                <a:gd name="T61" fmla="*/ 37 h 4027"/>
                <a:gd name="T62" fmla="*/ 2708 w 2728"/>
                <a:gd name="T63" fmla="*/ 56 h 4027"/>
                <a:gd name="T64" fmla="*/ 2671 w 2728"/>
                <a:gd name="T65" fmla="*/ 464 h 4027"/>
                <a:gd name="T66" fmla="*/ 2690 w 2728"/>
                <a:gd name="T67" fmla="*/ 687 h 4027"/>
                <a:gd name="T68" fmla="*/ 2634 w 2728"/>
                <a:gd name="T69" fmla="*/ 872 h 4027"/>
                <a:gd name="T70" fmla="*/ 2634 w 2728"/>
                <a:gd name="T71" fmla="*/ 1002 h 4027"/>
                <a:gd name="T72" fmla="*/ 2671 w 2728"/>
                <a:gd name="T73" fmla="*/ 1150 h 4027"/>
                <a:gd name="T74" fmla="*/ 2708 w 2728"/>
                <a:gd name="T75" fmla="*/ 1188 h 4027"/>
                <a:gd name="T76" fmla="*/ 2560 w 2728"/>
                <a:gd name="T77" fmla="*/ 1373 h 4027"/>
                <a:gd name="T78" fmla="*/ 2282 w 2728"/>
                <a:gd name="T79" fmla="*/ 1595 h 4027"/>
                <a:gd name="T80" fmla="*/ 2004 w 2728"/>
                <a:gd name="T81" fmla="*/ 1707 h 4027"/>
                <a:gd name="T82" fmla="*/ 1911 w 2728"/>
                <a:gd name="T83" fmla="*/ 1707 h 4027"/>
                <a:gd name="T84" fmla="*/ 1799 w 2728"/>
                <a:gd name="T85" fmla="*/ 1855 h 4027"/>
                <a:gd name="T86" fmla="*/ 1688 w 2728"/>
                <a:gd name="T87" fmla="*/ 1966 h 4027"/>
                <a:gd name="T88" fmla="*/ 1614 w 2728"/>
                <a:gd name="T89" fmla="*/ 2078 h 4027"/>
                <a:gd name="T90" fmla="*/ 1466 w 2728"/>
                <a:gd name="T91" fmla="*/ 2096 h 4027"/>
                <a:gd name="T92" fmla="*/ 1466 w 2728"/>
                <a:gd name="T93" fmla="*/ 2171 h 4027"/>
                <a:gd name="T94" fmla="*/ 1317 w 2728"/>
                <a:gd name="T95" fmla="*/ 2337 h 4027"/>
                <a:gd name="T96" fmla="*/ 1150 w 2728"/>
                <a:gd name="T97" fmla="*/ 2486 h 4027"/>
                <a:gd name="T98" fmla="*/ 1262 w 2728"/>
                <a:gd name="T99" fmla="*/ 2783 h 4027"/>
                <a:gd name="T100" fmla="*/ 1243 w 2728"/>
                <a:gd name="T101" fmla="*/ 3414 h 4027"/>
                <a:gd name="T102" fmla="*/ 1021 w 2728"/>
                <a:gd name="T103" fmla="*/ 3747 h 4027"/>
                <a:gd name="T104" fmla="*/ 612 w 2728"/>
                <a:gd name="T105" fmla="*/ 3896 h 4027"/>
                <a:gd name="T106" fmla="*/ 538 w 2728"/>
                <a:gd name="T107" fmla="*/ 4026 h 4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8" h="4027">
                  <a:moveTo>
                    <a:pt x="538" y="4026"/>
                  </a:moveTo>
                  <a:lnTo>
                    <a:pt x="538" y="4026"/>
                  </a:lnTo>
                  <a:cubicBezTo>
                    <a:pt x="538" y="4026"/>
                    <a:pt x="427" y="3952"/>
                    <a:pt x="408" y="3914"/>
                  </a:cubicBezTo>
                  <a:cubicBezTo>
                    <a:pt x="390" y="3859"/>
                    <a:pt x="390" y="3859"/>
                    <a:pt x="390" y="3822"/>
                  </a:cubicBezTo>
                  <a:cubicBezTo>
                    <a:pt x="408" y="3766"/>
                    <a:pt x="464" y="3636"/>
                    <a:pt x="464" y="3617"/>
                  </a:cubicBezTo>
                  <a:cubicBezTo>
                    <a:pt x="464" y="3599"/>
                    <a:pt x="445" y="3543"/>
                    <a:pt x="445" y="3506"/>
                  </a:cubicBezTo>
                  <a:cubicBezTo>
                    <a:pt x="445" y="3469"/>
                    <a:pt x="464" y="3414"/>
                    <a:pt x="464" y="3395"/>
                  </a:cubicBezTo>
                  <a:cubicBezTo>
                    <a:pt x="445" y="3376"/>
                    <a:pt x="408" y="3284"/>
                    <a:pt x="390" y="3246"/>
                  </a:cubicBezTo>
                  <a:cubicBezTo>
                    <a:pt x="371" y="3209"/>
                    <a:pt x="353" y="3061"/>
                    <a:pt x="353" y="3061"/>
                  </a:cubicBezTo>
                  <a:cubicBezTo>
                    <a:pt x="353" y="3061"/>
                    <a:pt x="520" y="2820"/>
                    <a:pt x="556" y="2746"/>
                  </a:cubicBezTo>
                  <a:cubicBezTo>
                    <a:pt x="594" y="2672"/>
                    <a:pt x="594" y="2634"/>
                    <a:pt x="650" y="2560"/>
                  </a:cubicBezTo>
                  <a:cubicBezTo>
                    <a:pt x="724" y="2486"/>
                    <a:pt x="835" y="2412"/>
                    <a:pt x="779" y="2245"/>
                  </a:cubicBezTo>
                  <a:cubicBezTo>
                    <a:pt x="742" y="2096"/>
                    <a:pt x="798" y="1948"/>
                    <a:pt x="798" y="1855"/>
                  </a:cubicBezTo>
                  <a:cubicBezTo>
                    <a:pt x="779" y="1781"/>
                    <a:pt x="761" y="1614"/>
                    <a:pt x="705" y="1577"/>
                  </a:cubicBezTo>
                  <a:cubicBezTo>
                    <a:pt x="631" y="1521"/>
                    <a:pt x="464" y="1465"/>
                    <a:pt x="427" y="1447"/>
                  </a:cubicBezTo>
                  <a:cubicBezTo>
                    <a:pt x="371" y="1429"/>
                    <a:pt x="167" y="1373"/>
                    <a:pt x="149" y="1354"/>
                  </a:cubicBezTo>
                  <a:cubicBezTo>
                    <a:pt x="130" y="1336"/>
                    <a:pt x="0" y="1299"/>
                    <a:pt x="56" y="1224"/>
                  </a:cubicBezTo>
                  <a:cubicBezTo>
                    <a:pt x="130" y="1150"/>
                    <a:pt x="297" y="1058"/>
                    <a:pt x="390" y="1020"/>
                  </a:cubicBezTo>
                  <a:cubicBezTo>
                    <a:pt x="482" y="983"/>
                    <a:pt x="668" y="891"/>
                    <a:pt x="724" y="909"/>
                  </a:cubicBezTo>
                  <a:cubicBezTo>
                    <a:pt x="798" y="909"/>
                    <a:pt x="909" y="891"/>
                    <a:pt x="983" y="909"/>
                  </a:cubicBezTo>
                  <a:cubicBezTo>
                    <a:pt x="1057" y="928"/>
                    <a:pt x="1169" y="1076"/>
                    <a:pt x="1169" y="1132"/>
                  </a:cubicBezTo>
                  <a:cubicBezTo>
                    <a:pt x="1169" y="1188"/>
                    <a:pt x="1169" y="1188"/>
                    <a:pt x="1169" y="1188"/>
                  </a:cubicBezTo>
                  <a:cubicBezTo>
                    <a:pt x="1169" y="1188"/>
                    <a:pt x="1150" y="1317"/>
                    <a:pt x="1150" y="1373"/>
                  </a:cubicBezTo>
                  <a:cubicBezTo>
                    <a:pt x="1132" y="1429"/>
                    <a:pt x="1169" y="1614"/>
                    <a:pt x="1262" y="1595"/>
                  </a:cubicBezTo>
                  <a:cubicBezTo>
                    <a:pt x="1354" y="1595"/>
                    <a:pt x="1410" y="1484"/>
                    <a:pt x="1466" y="1391"/>
                  </a:cubicBezTo>
                  <a:cubicBezTo>
                    <a:pt x="1521" y="1299"/>
                    <a:pt x="1466" y="1039"/>
                    <a:pt x="1410" y="983"/>
                  </a:cubicBezTo>
                  <a:cubicBezTo>
                    <a:pt x="1354" y="928"/>
                    <a:pt x="1132" y="408"/>
                    <a:pt x="1317" y="149"/>
                  </a:cubicBezTo>
                  <a:cubicBezTo>
                    <a:pt x="1317" y="149"/>
                    <a:pt x="1521" y="278"/>
                    <a:pt x="1595" y="297"/>
                  </a:cubicBezTo>
                  <a:cubicBezTo>
                    <a:pt x="1669" y="297"/>
                    <a:pt x="1874" y="297"/>
                    <a:pt x="2022" y="241"/>
                  </a:cubicBezTo>
                  <a:cubicBezTo>
                    <a:pt x="2170" y="186"/>
                    <a:pt x="2356" y="149"/>
                    <a:pt x="2449" y="149"/>
                  </a:cubicBezTo>
                  <a:cubicBezTo>
                    <a:pt x="2541" y="130"/>
                    <a:pt x="2597" y="56"/>
                    <a:pt x="2616" y="37"/>
                  </a:cubicBezTo>
                  <a:cubicBezTo>
                    <a:pt x="2634" y="19"/>
                    <a:pt x="2690" y="0"/>
                    <a:pt x="2708" y="56"/>
                  </a:cubicBezTo>
                  <a:cubicBezTo>
                    <a:pt x="2727" y="111"/>
                    <a:pt x="2671" y="390"/>
                    <a:pt x="2671" y="464"/>
                  </a:cubicBezTo>
                  <a:cubicBezTo>
                    <a:pt x="2671" y="538"/>
                    <a:pt x="2690" y="631"/>
                    <a:pt x="2690" y="687"/>
                  </a:cubicBezTo>
                  <a:cubicBezTo>
                    <a:pt x="2690" y="742"/>
                    <a:pt x="2653" y="779"/>
                    <a:pt x="2634" y="872"/>
                  </a:cubicBezTo>
                  <a:cubicBezTo>
                    <a:pt x="2616" y="946"/>
                    <a:pt x="2616" y="928"/>
                    <a:pt x="2634" y="1002"/>
                  </a:cubicBezTo>
                  <a:cubicBezTo>
                    <a:pt x="2634" y="1076"/>
                    <a:pt x="2653" y="1150"/>
                    <a:pt x="2671" y="1150"/>
                  </a:cubicBezTo>
                  <a:cubicBezTo>
                    <a:pt x="2690" y="1169"/>
                    <a:pt x="2708" y="1188"/>
                    <a:pt x="2708" y="1188"/>
                  </a:cubicBezTo>
                  <a:cubicBezTo>
                    <a:pt x="2708" y="1188"/>
                    <a:pt x="2597" y="1317"/>
                    <a:pt x="2560" y="1373"/>
                  </a:cubicBezTo>
                  <a:cubicBezTo>
                    <a:pt x="2523" y="1429"/>
                    <a:pt x="2375" y="1540"/>
                    <a:pt x="2282" y="1595"/>
                  </a:cubicBezTo>
                  <a:cubicBezTo>
                    <a:pt x="2170" y="1651"/>
                    <a:pt x="2040" y="1688"/>
                    <a:pt x="2004" y="1707"/>
                  </a:cubicBezTo>
                  <a:cubicBezTo>
                    <a:pt x="1966" y="1707"/>
                    <a:pt x="1911" y="1707"/>
                    <a:pt x="1911" y="1707"/>
                  </a:cubicBezTo>
                  <a:cubicBezTo>
                    <a:pt x="1911" y="1707"/>
                    <a:pt x="1837" y="1781"/>
                    <a:pt x="1799" y="1855"/>
                  </a:cubicBezTo>
                  <a:cubicBezTo>
                    <a:pt x="1763" y="1911"/>
                    <a:pt x="1688" y="1966"/>
                    <a:pt x="1688" y="1966"/>
                  </a:cubicBezTo>
                  <a:cubicBezTo>
                    <a:pt x="1688" y="1966"/>
                    <a:pt x="1633" y="2078"/>
                    <a:pt x="1614" y="2078"/>
                  </a:cubicBezTo>
                  <a:lnTo>
                    <a:pt x="1466" y="2096"/>
                  </a:lnTo>
                  <a:cubicBezTo>
                    <a:pt x="1466" y="2171"/>
                    <a:pt x="1466" y="2171"/>
                    <a:pt x="1466" y="2171"/>
                  </a:cubicBezTo>
                  <a:cubicBezTo>
                    <a:pt x="1466" y="2171"/>
                    <a:pt x="1336" y="2319"/>
                    <a:pt x="1317" y="2337"/>
                  </a:cubicBezTo>
                  <a:cubicBezTo>
                    <a:pt x="1298" y="2375"/>
                    <a:pt x="1150" y="2486"/>
                    <a:pt x="1150" y="2486"/>
                  </a:cubicBezTo>
                  <a:cubicBezTo>
                    <a:pt x="1150" y="2486"/>
                    <a:pt x="1243" y="2672"/>
                    <a:pt x="1262" y="2783"/>
                  </a:cubicBezTo>
                  <a:cubicBezTo>
                    <a:pt x="1280" y="2894"/>
                    <a:pt x="1243" y="3414"/>
                    <a:pt x="1243" y="3414"/>
                  </a:cubicBezTo>
                  <a:cubicBezTo>
                    <a:pt x="1243" y="3414"/>
                    <a:pt x="1224" y="3673"/>
                    <a:pt x="1021" y="3747"/>
                  </a:cubicBezTo>
                  <a:cubicBezTo>
                    <a:pt x="798" y="3822"/>
                    <a:pt x="650" y="3859"/>
                    <a:pt x="612" y="3896"/>
                  </a:cubicBezTo>
                  <a:cubicBezTo>
                    <a:pt x="575" y="3952"/>
                    <a:pt x="520" y="3970"/>
                    <a:pt x="538" y="4026"/>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3" name="Freeform 32"/>
            <p:cNvSpPr>
              <a:spLocks noChangeArrowheads="1"/>
            </p:cNvSpPr>
            <p:nvPr/>
          </p:nvSpPr>
          <p:spPr bwMode="auto">
            <a:xfrm>
              <a:off x="5089525" y="5568950"/>
              <a:ext cx="668338" cy="661988"/>
            </a:xfrm>
            <a:custGeom>
              <a:avLst/>
              <a:gdLst>
                <a:gd name="T0" fmla="*/ 0 w 1856"/>
                <a:gd name="T1" fmla="*/ 594 h 1838"/>
                <a:gd name="T2" fmla="*/ 0 w 1856"/>
                <a:gd name="T3" fmla="*/ 594 h 1838"/>
                <a:gd name="T4" fmla="*/ 55 w 1856"/>
                <a:gd name="T5" fmla="*/ 706 h 1838"/>
                <a:gd name="T6" fmla="*/ 111 w 1856"/>
                <a:gd name="T7" fmla="*/ 909 h 1838"/>
                <a:gd name="T8" fmla="*/ 278 w 1856"/>
                <a:gd name="T9" fmla="*/ 1077 h 1838"/>
                <a:gd name="T10" fmla="*/ 445 w 1856"/>
                <a:gd name="T11" fmla="*/ 1243 h 1838"/>
                <a:gd name="T12" fmla="*/ 575 w 1856"/>
                <a:gd name="T13" fmla="*/ 1429 h 1838"/>
                <a:gd name="T14" fmla="*/ 816 w 1856"/>
                <a:gd name="T15" fmla="*/ 1633 h 1838"/>
                <a:gd name="T16" fmla="*/ 853 w 1856"/>
                <a:gd name="T17" fmla="*/ 1689 h 1838"/>
                <a:gd name="T18" fmla="*/ 1039 w 1856"/>
                <a:gd name="T19" fmla="*/ 1725 h 1838"/>
                <a:gd name="T20" fmla="*/ 1410 w 1856"/>
                <a:gd name="T21" fmla="*/ 1837 h 1838"/>
                <a:gd name="T22" fmla="*/ 1558 w 1856"/>
                <a:gd name="T23" fmla="*/ 1633 h 1838"/>
                <a:gd name="T24" fmla="*/ 1651 w 1856"/>
                <a:gd name="T25" fmla="*/ 1448 h 1838"/>
                <a:gd name="T26" fmla="*/ 1743 w 1856"/>
                <a:gd name="T27" fmla="*/ 1299 h 1838"/>
                <a:gd name="T28" fmla="*/ 1836 w 1856"/>
                <a:gd name="T29" fmla="*/ 1188 h 1838"/>
                <a:gd name="T30" fmla="*/ 1836 w 1856"/>
                <a:gd name="T31" fmla="*/ 1021 h 1838"/>
                <a:gd name="T32" fmla="*/ 1836 w 1856"/>
                <a:gd name="T33" fmla="*/ 761 h 1838"/>
                <a:gd name="T34" fmla="*/ 1818 w 1856"/>
                <a:gd name="T35" fmla="*/ 464 h 1838"/>
                <a:gd name="T36" fmla="*/ 1725 w 1856"/>
                <a:gd name="T37" fmla="*/ 316 h 1838"/>
                <a:gd name="T38" fmla="*/ 1317 w 1856"/>
                <a:gd name="T39" fmla="*/ 167 h 1838"/>
                <a:gd name="T40" fmla="*/ 1131 w 1856"/>
                <a:gd name="T41" fmla="*/ 93 h 1838"/>
                <a:gd name="T42" fmla="*/ 1094 w 1856"/>
                <a:gd name="T43" fmla="*/ 19 h 1838"/>
                <a:gd name="T44" fmla="*/ 1039 w 1856"/>
                <a:gd name="T45" fmla="*/ 19 h 1838"/>
                <a:gd name="T46" fmla="*/ 835 w 1856"/>
                <a:gd name="T47" fmla="*/ 75 h 1838"/>
                <a:gd name="T48" fmla="*/ 779 w 1856"/>
                <a:gd name="T49" fmla="*/ 223 h 1838"/>
                <a:gd name="T50" fmla="*/ 742 w 1856"/>
                <a:gd name="T51" fmla="*/ 390 h 1838"/>
                <a:gd name="T52" fmla="*/ 334 w 1856"/>
                <a:gd name="T53" fmla="*/ 612 h 1838"/>
                <a:gd name="T54" fmla="*/ 0 w 1856"/>
                <a:gd name="T55" fmla="*/ 594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6" h="1838">
                  <a:moveTo>
                    <a:pt x="0" y="594"/>
                  </a:moveTo>
                  <a:lnTo>
                    <a:pt x="0" y="594"/>
                  </a:lnTo>
                  <a:cubicBezTo>
                    <a:pt x="0" y="594"/>
                    <a:pt x="37" y="668"/>
                    <a:pt x="55" y="706"/>
                  </a:cubicBezTo>
                  <a:cubicBezTo>
                    <a:pt x="55" y="761"/>
                    <a:pt x="93" y="872"/>
                    <a:pt x="111" y="909"/>
                  </a:cubicBezTo>
                  <a:cubicBezTo>
                    <a:pt x="129" y="965"/>
                    <a:pt x="259" y="1039"/>
                    <a:pt x="278" y="1077"/>
                  </a:cubicBezTo>
                  <a:cubicBezTo>
                    <a:pt x="297" y="1095"/>
                    <a:pt x="426" y="1225"/>
                    <a:pt x="445" y="1243"/>
                  </a:cubicBezTo>
                  <a:cubicBezTo>
                    <a:pt x="445" y="1280"/>
                    <a:pt x="500" y="1373"/>
                    <a:pt x="575" y="1429"/>
                  </a:cubicBezTo>
                  <a:cubicBezTo>
                    <a:pt x="630" y="1484"/>
                    <a:pt x="816" y="1614"/>
                    <a:pt x="816" y="1633"/>
                  </a:cubicBezTo>
                  <a:cubicBezTo>
                    <a:pt x="835" y="1651"/>
                    <a:pt x="853" y="1689"/>
                    <a:pt x="853" y="1689"/>
                  </a:cubicBezTo>
                  <a:cubicBezTo>
                    <a:pt x="853" y="1689"/>
                    <a:pt x="1020" y="1707"/>
                    <a:pt x="1039" y="1725"/>
                  </a:cubicBezTo>
                  <a:cubicBezTo>
                    <a:pt x="1076" y="1744"/>
                    <a:pt x="1410" y="1837"/>
                    <a:pt x="1410" y="1837"/>
                  </a:cubicBezTo>
                  <a:cubicBezTo>
                    <a:pt x="1558" y="1633"/>
                    <a:pt x="1558" y="1633"/>
                    <a:pt x="1558" y="1633"/>
                  </a:cubicBezTo>
                  <a:cubicBezTo>
                    <a:pt x="1558" y="1633"/>
                    <a:pt x="1632" y="1484"/>
                    <a:pt x="1651" y="1448"/>
                  </a:cubicBezTo>
                  <a:cubicBezTo>
                    <a:pt x="1651" y="1410"/>
                    <a:pt x="1725" y="1318"/>
                    <a:pt x="1743" y="1299"/>
                  </a:cubicBezTo>
                  <a:cubicBezTo>
                    <a:pt x="1762" y="1280"/>
                    <a:pt x="1836" y="1225"/>
                    <a:pt x="1836" y="1188"/>
                  </a:cubicBezTo>
                  <a:cubicBezTo>
                    <a:pt x="1836" y="1151"/>
                    <a:pt x="1855" y="1113"/>
                    <a:pt x="1836" y="1021"/>
                  </a:cubicBezTo>
                  <a:cubicBezTo>
                    <a:pt x="1836" y="947"/>
                    <a:pt x="1836" y="817"/>
                    <a:pt x="1836" y="761"/>
                  </a:cubicBezTo>
                  <a:cubicBezTo>
                    <a:pt x="1836" y="687"/>
                    <a:pt x="1836" y="520"/>
                    <a:pt x="1818" y="464"/>
                  </a:cubicBezTo>
                  <a:cubicBezTo>
                    <a:pt x="1799" y="390"/>
                    <a:pt x="1799" y="371"/>
                    <a:pt x="1725" y="316"/>
                  </a:cubicBezTo>
                  <a:cubicBezTo>
                    <a:pt x="1632" y="279"/>
                    <a:pt x="1317" y="167"/>
                    <a:pt x="1317" y="167"/>
                  </a:cubicBezTo>
                  <a:cubicBezTo>
                    <a:pt x="1131" y="93"/>
                    <a:pt x="1131" y="93"/>
                    <a:pt x="1131" y="93"/>
                  </a:cubicBezTo>
                  <a:cubicBezTo>
                    <a:pt x="1131" y="93"/>
                    <a:pt x="1076" y="38"/>
                    <a:pt x="1094" y="19"/>
                  </a:cubicBezTo>
                  <a:cubicBezTo>
                    <a:pt x="1113" y="0"/>
                    <a:pt x="1094" y="0"/>
                    <a:pt x="1039" y="19"/>
                  </a:cubicBezTo>
                  <a:cubicBezTo>
                    <a:pt x="983" y="19"/>
                    <a:pt x="853" y="38"/>
                    <a:pt x="835" y="75"/>
                  </a:cubicBezTo>
                  <a:cubicBezTo>
                    <a:pt x="797" y="112"/>
                    <a:pt x="723" y="130"/>
                    <a:pt x="779" y="223"/>
                  </a:cubicBezTo>
                  <a:cubicBezTo>
                    <a:pt x="835" y="297"/>
                    <a:pt x="853" y="353"/>
                    <a:pt x="742" y="390"/>
                  </a:cubicBezTo>
                  <a:cubicBezTo>
                    <a:pt x="630" y="446"/>
                    <a:pt x="408" y="612"/>
                    <a:pt x="334" y="612"/>
                  </a:cubicBezTo>
                  <a:cubicBezTo>
                    <a:pt x="241" y="612"/>
                    <a:pt x="0" y="557"/>
                    <a:pt x="0" y="594"/>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4" name="Freeform 33"/>
            <p:cNvSpPr>
              <a:spLocks noChangeArrowheads="1"/>
            </p:cNvSpPr>
            <p:nvPr/>
          </p:nvSpPr>
          <p:spPr bwMode="auto">
            <a:xfrm>
              <a:off x="4781550" y="4933950"/>
              <a:ext cx="1035050" cy="855663"/>
            </a:xfrm>
            <a:custGeom>
              <a:avLst/>
              <a:gdLst>
                <a:gd name="T0" fmla="*/ 1855 w 2877"/>
                <a:gd name="T1" fmla="*/ 1206 h 2375"/>
                <a:gd name="T2" fmla="*/ 1855 w 2877"/>
                <a:gd name="T3" fmla="*/ 1206 h 2375"/>
                <a:gd name="T4" fmla="*/ 1540 w 2877"/>
                <a:gd name="T5" fmla="*/ 1002 h 2375"/>
                <a:gd name="T6" fmla="*/ 1299 w 2877"/>
                <a:gd name="T7" fmla="*/ 890 h 2375"/>
                <a:gd name="T8" fmla="*/ 1151 w 2877"/>
                <a:gd name="T9" fmla="*/ 890 h 2375"/>
                <a:gd name="T10" fmla="*/ 983 w 2877"/>
                <a:gd name="T11" fmla="*/ 854 h 2375"/>
                <a:gd name="T12" fmla="*/ 872 w 2877"/>
                <a:gd name="T13" fmla="*/ 761 h 2375"/>
                <a:gd name="T14" fmla="*/ 631 w 2877"/>
                <a:gd name="T15" fmla="*/ 631 h 2375"/>
                <a:gd name="T16" fmla="*/ 557 w 2877"/>
                <a:gd name="T17" fmla="*/ 761 h 2375"/>
                <a:gd name="T18" fmla="*/ 538 w 2877"/>
                <a:gd name="T19" fmla="*/ 984 h 2375"/>
                <a:gd name="T20" fmla="*/ 483 w 2877"/>
                <a:gd name="T21" fmla="*/ 1132 h 2375"/>
                <a:gd name="T22" fmla="*/ 223 w 2877"/>
                <a:gd name="T23" fmla="*/ 1132 h 2375"/>
                <a:gd name="T24" fmla="*/ 112 w 2877"/>
                <a:gd name="T25" fmla="*/ 1132 h 2375"/>
                <a:gd name="T26" fmla="*/ 38 w 2877"/>
                <a:gd name="T27" fmla="*/ 1225 h 2375"/>
                <a:gd name="T28" fmla="*/ 38 w 2877"/>
                <a:gd name="T29" fmla="*/ 1596 h 2375"/>
                <a:gd name="T30" fmla="*/ 38 w 2877"/>
                <a:gd name="T31" fmla="*/ 1800 h 2375"/>
                <a:gd name="T32" fmla="*/ 56 w 2877"/>
                <a:gd name="T33" fmla="*/ 1967 h 2375"/>
                <a:gd name="T34" fmla="*/ 241 w 2877"/>
                <a:gd name="T35" fmla="*/ 2208 h 2375"/>
                <a:gd name="T36" fmla="*/ 316 w 2877"/>
                <a:gd name="T37" fmla="*/ 2300 h 2375"/>
                <a:gd name="T38" fmla="*/ 427 w 2877"/>
                <a:gd name="T39" fmla="*/ 2282 h 2375"/>
                <a:gd name="T40" fmla="*/ 501 w 2877"/>
                <a:gd name="T41" fmla="*/ 2282 h 2375"/>
                <a:gd name="T42" fmla="*/ 724 w 2877"/>
                <a:gd name="T43" fmla="*/ 2282 h 2375"/>
                <a:gd name="T44" fmla="*/ 761 w 2877"/>
                <a:gd name="T45" fmla="*/ 2300 h 2375"/>
                <a:gd name="T46" fmla="*/ 854 w 2877"/>
                <a:gd name="T47" fmla="*/ 2356 h 2375"/>
                <a:gd name="T48" fmla="*/ 1058 w 2877"/>
                <a:gd name="T49" fmla="*/ 2356 h 2375"/>
                <a:gd name="T50" fmla="*/ 1188 w 2877"/>
                <a:gd name="T51" fmla="*/ 2374 h 2375"/>
                <a:gd name="T52" fmla="*/ 1354 w 2877"/>
                <a:gd name="T53" fmla="*/ 2300 h 2375"/>
                <a:gd name="T54" fmla="*/ 1614 w 2877"/>
                <a:gd name="T55" fmla="*/ 2133 h 2375"/>
                <a:gd name="T56" fmla="*/ 1651 w 2877"/>
                <a:gd name="T57" fmla="*/ 2022 h 2375"/>
                <a:gd name="T58" fmla="*/ 1633 w 2877"/>
                <a:gd name="T59" fmla="*/ 1874 h 2375"/>
                <a:gd name="T60" fmla="*/ 1763 w 2877"/>
                <a:gd name="T61" fmla="*/ 1800 h 2375"/>
                <a:gd name="T62" fmla="*/ 1967 w 2877"/>
                <a:gd name="T63" fmla="*/ 1762 h 2375"/>
                <a:gd name="T64" fmla="*/ 2152 w 2877"/>
                <a:gd name="T65" fmla="*/ 1632 h 2375"/>
                <a:gd name="T66" fmla="*/ 2523 w 2877"/>
                <a:gd name="T67" fmla="*/ 1466 h 2375"/>
                <a:gd name="T68" fmla="*/ 2653 w 2877"/>
                <a:gd name="T69" fmla="*/ 1429 h 2375"/>
                <a:gd name="T70" fmla="*/ 2709 w 2877"/>
                <a:gd name="T71" fmla="*/ 1429 h 2375"/>
                <a:gd name="T72" fmla="*/ 2727 w 2877"/>
                <a:gd name="T73" fmla="*/ 1317 h 2375"/>
                <a:gd name="T74" fmla="*/ 2764 w 2877"/>
                <a:gd name="T75" fmla="*/ 1113 h 2375"/>
                <a:gd name="T76" fmla="*/ 2857 w 2877"/>
                <a:gd name="T77" fmla="*/ 890 h 2375"/>
                <a:gd name="T78" fmla="*/ 2820 w 2877"/>
                <a:gd name="T79" fmla="*/ 557 h 2375"/>
                <a:gd name="T80" fmla="*/ 2727 w 2877"/>
                <a:gd name="T81" fmla="*/ 316 h 2375"/>
                <a:gd name="T82" fmla="*/ 2523 w 2877"/>
                <a:gd name="T83" fmla="*/ 223 h 2375"/>
                <a:gd name="T84" fmla="*/ 2338 w 2877"/>
                <a:gd name="T85" fmla="*/ 93 h 2375"/>
                <a:gd name="T86" fmla="*/ 2226 w 2877"/>
                <a:gd name="T87" fmla="*/ 56 h 2375"/>
                <a:gd name="T88" fmla="*/ 1744 w 2877"/>
                <a:gd name="T89" fmla="*/ 37 h 2375"/>
                <a:gd name="T90" fmla="*/ 1651 w 2877"/>
                <a:gd name="T91" fmla="*/ 130 h 2375"/>
                <a:gd name="T92" fmla="*/ 1596 w 2877"/>
                <a:gd name="T93" fmla="*/ 278 h 2375"/>
                <a:gd name="T94" fmla="*/ 1577 w 2877"/>
                <a:gd name="T95" fmla="*/ 575 h 2375"/>
                <a:gd name="T96" fmla="*/ 1614 w 2877"/>
                <a:gd name="T97" fmla="*/ 779 h 2375"/>
                <a:gd name="T98" fmla="*/ 1744 w 2877"/>
                <a:gd name="T99" fmla="*/ 928 h 2375"/>
                <a:gd name="T100" fmla="*/ 1985 w 2877"/>
                <a:gd name="T101" fmla="*/ 1002 h 2375"/>
                <a:gd name="T102" fmla="*/ 1855 w 2877"/>
                <a:gd name="T103" fmla="*/ 1206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77" h="2375">
                  <a:moveTo>
                    <a:pt x="1855" y="1206"/>
                  </a:moveTo>
                  <a:lnTo>
                    <a:pt x="1855" y="1206"/>
                  </a:lnTo>
                  <a:cubicBezTo>
                    <a:pt x="1855" y="1206"/>
                    <a:pt x="1651" y="1095"/>
                    <a:pt x="1540" y="1002"/>
                  </a:cubicBezTo>
                  <a:cubicBezTo>
                    <a:pt x="1429" y="909"/>
                    <a:pt x="1299" y="890"/>
                    <a:pt x="1299" y="890"/>
                  </a:cubicBezTo>
                  <a:cubicBezTo>
                    <a:pt x="1299" y="890"/>
                    <a:pt x="1169" y="890"/>
                    <a:pt x="1151" y="890"/>
                  </a:cubicBezTo>
                  <a:cubicBezTo>
                    <a:pt x="1113" y="872"/>
                    <a:pt x="983" y="854"/>
                    <a:pt x="983" y="854"/>
                  </a:cubicBezTo>
                  <a:cubicBezTo>
                    <a:pt x="983" y="854"/>
                    <a:pt x="928" y="798"/>
                    <a:pt x="872" y="761"/>
                  </a:cubicBezTo>
                  <a:cubicBezTo>
                    <a:pt x="835" y="724"/>
                    <a:pt x="650" y="649"/>
                    <a:pt x="631" y="631"/>
                  </a:cubicBezTo>
                  <a:cubicBezTo>
                    <a:pt x="594" y="631"/>
                    <a:pt x="557" y="724"/>
                    <a:pt x="557" y="761"/>
                  </a:cubicBezTo>
                  <a:cubicBezTo>
                    <a:pt x="557" y="816"/>
                    <a:pt x="538" y="928"/>
                    <a:pt x="538" y="984"/>
                  </a:cubicBezTo>
                  <a:cubicBezTo>
                    <a:pt x="538" y="1039"/>
                    <a:pt x="576" y="1132"/>
                    <a:pt x="483" y="1132"/>
                  </a:cubicBezTo>
                  <a:cubicBezTo>
                    <a:pt x="409" y="1150"/>
                    <a:pt x="241" y="1132"/>
                    <a:pt x="223" y="1132"/>
                  </a:cubicBezTo>
                  <a:cubicBezTo>
                    <a:pt x="186" y="1132"/>
                    <a:pt x="112" y="1132"/>
                    <a:pt x="112" y="1132"/>
                  </a:cubicBezTo>
                  <a:cubicBezTo>
                    <a:pt x="112" y="1132"/>
                    <a:pt x="38" y="1113"/>
                    <a:pt x="38" y="1225"/>
                  </a:cubicBezTo>
                  <a:cubicBezTo>
                    <a:pt x="38" y="1336"/>
                    <a:pt x="38" y="1558"/>
                    <a:pt x="38" y="1596"/>
                  </a:cubicBezTo>
                  <a:cubicBezTo>
                    <a:pt x="38" y="1632"/>
                    <a:pt x="38" y="1762"/>
                    <a:pt x="38" y="1800"/>
                  </a:cubicBezTo>
                  <a:cubicBezTo>
                    <a:pt x="38" y="1837"/>
                    <a:pt x="0" y="1892"/>
                    <a:pt x="56" y="1967"/>
                  </a:cubicBezTo>
                  <a:cubicBezTo>
                    <a:pt x="112" y="2059"/>
                    <a:pt x="223" y="2189"/>
                    <a:pt x="241" y="2208"/>
                  </a:cubicBezTo>
                  <a:cubicBezTo>
                    <a:pt x="279" y="2226"/>
                    <a:pt x="316" y="2300"/>
                    <a:pt x="316" y="2300"/>
                  </a:cubicBezTo>
                  <a:cubicBezTo>
                    <a:pt x="316" y="2300"/>
                    <a:pt x="390" y="2300"/>
                    <a:pt x="427" y="2282"/>
                  </a:cubicBezTo>
                  <a:cubicBezTo>
                    <a:pt x="446" y="2282"/>
                    <a:pt x="501" y="2263"/>
                    <a:pt x="501" y="2282"/>
                  </a:cubicBezTo>
                  <a:cubicBezTo>
                    <a:pt x="520" y="2282"/>
                    <a:pt x="706" y="2282"/>
                    <a:pt x="724" y="2282"/>
                  </a:cubicBezTo>
                  <a:cubicBezTo>
                    <a:pt x="742" y="2300"/>
                    <a:pt x="761" y="2300"/>
                    <a:pt x="761" y="2300"/>
                  </a:cubicBezTo>
                  <a:cubicBezTo>
                    <a:pt x="854" y="2356"/>
                    <a:pt x="854" y="2356"/>
                    <a:pt x="854" y="2356"/>
                  </a:cubicBezTo>
                  <a:cubicBezTo>
                    <a:pt x="854" y="2356"/>
                    <a:pt x="891" y="2356"/>
                    <a:pt x="1058" y="2356"/>
                  </a:cubicBezTo>
                  <a:cubicBezTo>
                    <a:pt x="1188" y="2374"/>
                    <a:pt x="1188" y="2374"/>
                    <a:pt x="1188" y="2374"/>
                  </a:cubicBezTo>
                  <a:cubicBezTo>
                    <a:pt x="1188" y="2374"/>
                    <a:pt x="1280" y="2338"/>
                    <a:pt x="1354" y="2300"/>
                  </a:cubicBezTo>
                  <a:cubicBezTo>
                    <a:pt x="1410" y="2245"/>
                    <a:pt x="1596" y="2171"/>
                    <a:pt x="1614" y="2133"/>
                  </a:cubicBezTo>
                  <a:cubicBezTo>
                    <a:pt x="1633" y="2115"/>
                    <a:pt x="1689" y="2115"/>
                    <a:pt x="1651" y="2022"/>
                  </a:cubicBezTo>
                  <a:cubicBezTo>
                    <a:pt x="1633" y="1929"/>
                    <a:pt x="1559" y="1929"/>
                    <a:pt x="1633" y="1874"/>
                  </a:cubicBezTo>
                  <a:cubicBezTo>
                    <a:pt x="1707" y="1818"/>
                    <a:pt x="1763" y="1800"/>
                    <a:pt x="1763" y="1800"/>
                  </a:cubicBezTo>
                  <a:cubicBezTo>
                    <a:pt x="1763" y="1800"/>
                    <a:pt x="1967" y="1744"/>
                    <a:pt x="1967" y="1762"/>
                  </a:cubicBezTo>
                  <a:cubicBezTo>
                    <a:pt x="1967" y="1762"/>
                    <a:pt x="2041" y="1688"/>
                    <a:pt x="2152" y="1632"/>
                  </a:cubicBezTo>
                  <a:cubicBezTo>
                    <a:pt x="2264" y="1577"/>
                    <a:pt x="2523" y="1466"/>
                    <a:pt x="2523" y="1466"/>
                  </a:cubicBezTo>
                  <a:cubicBezTo>
                    <a:pt x="2653" y="1429"/>
                    <a:pt x="2653" y="1429"/>
                    <a:pt x="2653" y="1429"/>
                  </a:cubicBezTo>
                  <a:cubicBezTo>
                    <a:pt x="2709" y="1429"/>
                    <a:pt x="2709" y="1429"/>
                    <a:pt x="2709" y="1429"/>
                  </a:cubicBezTo>
                  <a:cubicBezTo>
                    <a:pt x="2709" y="1429"/>
                    <a:pt x="2746" y="1410"/>
                    <a:pt x="2727" y="1317"/>
                  </a:cubicBezTo>
                  <a:cubicBezTo>
                    <a:pt x="2709" y="1225"/>
                    <a:pt x="2709" y="1206"/>
                    <a:pt x="2764" y="1113"/>
                  </a:cubicBezTo>
                  <a:cubicBezTo>
                    <a:pt x="2802" y="1039"/>
                    <a:pt x="2857" y="984"/>
                    <a:pt x="2857" y="890"/>
                  </a:cubicBezTo>
                  <a:cubicBezTo>
                    <a:pt x="2857" y="779"/>
                    <a:pt x="2876" y="631"/>
                    <a:pt x="2820" y="557"/>
                  </a:cubicBezTo>
                  <a:cubicBezTo>
                    <a:pt x="2783" y="483"/>
                    <a:pt x="2764" y="334"/>
                    <a:pt x="2727" y="316"/>
                  </a:cubicBezTo>
                  <a:cubicBezTo>
                    <a:pt x="2690" y="297"/>
                    <a:pt x="2579" y="278"/>
                    <a:pt x="2523" y="223"/>
                  </a:cubicBezTo>
                  <a:cubicBezTo>
                    <a:pt x="2449" y="167"/>
                    <a:pt x="2338" y="93"/>
                    <a:pt x="2338" y="93"/>
                  </a:cubicBezTo>
                  <a:cubicBezTo>
                    <a:pt x="2226" y="56"/>
                    <a:pt x="2226" y="56"/>
                    <a:pt x="2226" y="56"/>
                  </a:cubicBezTo>
                  <a:cubicBezTo>
                    <a:pt x="1744" y="37"/>
                    <a:pt x="1744" y="37"/>
                    <a:pt x="1744" y="37"/>
                  </a:cubicBezTo>
                  <a:cubicBezTo>
                    <a:pt x="1744" y="37"/>
                    <a:pt x="1670" y="0"/>
                    <a:pt x="1651" y="130"/>
                  </a:cubicBezTo>
                  <a:cubicBezTo>
                    <a:pt x="1596" y="278"/>
                    <a:pt x="1596" y="278"/>
                    <a:pt x="1596" y="278"/>
                  </a:cubicBezTo>
                  <a:cubicBezTo>
                    <a:pt x="1596" y="278"/>
                    <a:pt x="1559" y="501"/>
                    <a:pt x="1577" y="575"/>
                  </a:cubicBezTo>
                  <a:cubicBezTo>
                    <a:pt x="1596" y="631"/>
                    <a:pt x="1614" y="779"/>
                    <a:pt x="1614" y="779"/>
                  </a:cubicBezTo>
                  <a:cubicBezTo>
                    <a:pt x="1614" y="779"/>
                    <a:pt x="1633" y="909"/>
                    <a:pt x="1744" y="928"/>
                  </a:cubicBezTo>
                  <a:cubicBezTo>
                    <a:pt x="1837" y="946"/>
                    <a:pt x="1874" y="909"/>
                    <a:pt x="1985" y="1002"/>
                  </a:cubicBezTo>
                  <a:cubicBezTo>
                    <a:pt x="2078" y="1076"/>
                    <a:pt x="2022" y="1150"/>
                    <a:pt x="1855" y="1206"/>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5" name="Freeform 34"/>
            <p:cNvSpPr>
              <a:spLocks noChangeArrowheads="1"/>
            </p:cNvSpPr>
            <p:nvPr/>
          </p:nvSpPr>
          <p:spPr bwMode="auto">
            <a:xfrm>
              <a:off x="5757863" y="5027613"/>
              <a:ext cx="254000" cy="701675"/>
            </a:xfrm>
            <a:custGeom>
              <a:avLst/>
              <a:gdLst>
                <a:gd name="T0" fmla="*/ 519 w 706"/>
                <a:gd name="T1" fmla="*/ 427 h 1949"/>
                <a:gd name="T2" fmla="*/ 519 w 706"/>
                <a:gd name="T3" fmla="*/ 427 h 1949"/>
                <a:gd name="T4" fmla="*/ 371 w 706"/>
                <a:gd name="T5" fmla="*/ 167 h 1949"/>
                <a:gd name="T6" fmla="*/ 259 w 706"/>
                <a:gd name="T7" fmla="*/ 18 h 1949"/>
                <a:gd name="T8" fmla="*/ 18 w 706"/>
                <a:gd name="T9" fmla="*/ 56 h 1949"/>
                <a:gd name="T10" fmla="*/ 93 w 706"/>
                <a:gd name="T11" fmla="*/ 223 h 1949"/>
                <a:gd name="T12" fmla="*/ 148 w 706"/>
                <a:gd name="T13" fmla="*/ 427 h 1949"/>
                <a:gd name="T14" fmla="*/ 148 w 706"/>
                <a:gd name="T15" fmla="*/ 630 h 1949"/>
                <a:gd name="T16" fmla="*/ 93 w 706"/>
                <a:gd name="T17" fmla="*/ 779 h 1949"/>
                <a:gd name="T18" fmla="*/ 18 w 706"/>
                <a:gd name="T19" fmla="*/ 965 h 1949"/>
                <a:gd name="T20" fmla="*/ 0 w 706"/>
                <a:gd name="T21" fmla="*/ 1169 h 1949"/>
                <a:gd name="T22" fmla="*/ 148 w 706"/>
                <a:gd name="T23" fmla="*/ 1169 h 1949"/>
                <a:gd name="T24" fmla="*/ 297 w 706"/>
                <a:gd name="T25" fmla="*/ 1280 h 1949"/>
                <a:gd name="T26" fmla="*/ 371 w 706"/>
                <a:gd name="T27" fmla="*/ 1484 h 1949"/>
                <a:gd name="T28" fmla="*/ 371 w 706"/>
                <a:gd name="T29" fmla="*/ 1799 h 1949"/>
                <a:gd name="T30" fmla="*/ 556 w 706"/>
                <a:gd name="T31" fmla="*/ 1837 h 1949"/>
                <a:gd name="T32" fmla="*/ 686 w 706"/>
                <a:gd name="T33" fmla="*/ 1614 h 1949"/>
                <a:gd name="T34" fmla="*/ 630 w 706"/>
                <a:gd name="T35" fmla="*/ 1298 h 1949"/>
                <a:gd name="T36" fmla="*/ 464 w 706"/>
                <a:gd name="T37" fmla="*/ 909 h 1949"/>
                <a:gd name="T38" fmla="*/ 519 w 706"/>
                <a:gd name="T39" fmla="*/ 427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6" h="1949">
                  <a:moveTo>
                    <a:pt x="519" y="427"/>
                  </a:moveTo>
                  <a:lnTo>
                    <a:pt x="519" y="427"/>
                  </a:lnTo>
                  <a:cubicBezTo>
                    <a:pt x="519" y="427"/>
                    <a:pt x="426" y="259"/>
                    <a:pt x="371" y="167"/>
                  </a:cubicBezTo>
                  <a:cubicBezTo>
                    <a:pt x="334" y="93"/>
                    <a:pt x="334" y="37"/>
                    <a:pt x="259" y="18"/>
                  </a:cubicBezTo>
                  <a:cubicBezTo>
                    <a:pt x="185" y="0"/>
                    <a:pt x="37" y="0"/>
                    <a:pt x="18" y="56"/>
                  </a:cubicBezTo>
                  <a:cubicBezTo>
                    <a:pt x="18" y="56"/>
                    <a:pt x="37" y="111"/>
                    <a:pt x="93" y="223"/>
                  </a:cubicBezTo>
                  <a:cubicBezTo>
                    <a:pt x="129" y="315"/>
                    <a:pt x="148" y="389"/>
                    <a:pt x="148" y="427"/>
                  </a:cubicBezTo>
                  <a:cubicBezTo>
                    <a:pt x="148" y="464"/>
                    <a:pt x="148" y="630"/>
                    <a:pt x="148" y="630"/>
                  </a:cubicBezTo>
                  <a:cubicBezTo>
                    <a:pt x="148" y="630"/>
                    <a:pt x="129" y="724"/>
                    <a:pt x="93" y="779"/>
                  </a:cubicBezTo>
                  <a:cubicBezTo>
                    <a:pt x="55" y="835"/>
                    <a:pt x="18" y="927"/>
                    <a:pt x="18" y="965"/>
                  </a:cubicBezTo>
                  <a:cubicBezTo>
                    <a:pt x="18" y="1001"/>
                    <a:pt x="37" y="1113"/>
                    <a:pt x="0" y="1169"/>
                  </a:cubicBezTo>
                  <a:cubicBezTo>
                    <a:pt x="0" y="1169"/>
                    <a:pt x="111" y="1169"/>
                    <a:pt x="148" y="1169"/>
                  </a:cubicBezTo>
                  <a:cubicBezTo>
                    <a:pt x="185" y="1169"/>
                    <a:pt x="241" y="1224"/>
                    <a:pt x="297" y="1280"/>
                  </a:cubicBezTo>
                  <a:cubicBezTo>
                    <a:pt x="352" y="1336"/>
                    <a:pt x="371" y="1354"/>
                    <a:pt x="371" y="1484"/>
                  </a:cubicBezTo>
                  <a:cubicBezTo>
                    <a:pt x="371" y="1632"/>
                    <a:pt x="315" y="1632"/>
                    <a:pt x="371" y="1799"/>
                  </a:cubicBezTo>
                  <a:cubicBezTo>
                    <a:pt x="408" y="1948"/>
                    <a:pt x="500" y="1873"/>
                    <a:pt x="556" y="1837"/>
                  </a:cubicBezTo>
                  <a:cubicBezTo>
                    <a:pt x="594" y="1781"/>
                    <a:pt x="686" y="1669"/>
                    <a:pt x="686" y="1614"/>
                  </a:cubicBezTo>
                  <a:cubicBezTo>
                    <a:pt x="705" y="1540"/>
                    <a:pt x="668" y="1317"/>
                    <a:pt x="630" y="1298"/>
                  </a:cubicBezTo>
                  <a:cubicBezTo>
                    <a:pt x="594" y="1261"/>
                    <a:pt x="500" y="1113"/>
                    <a:pt x="464" y="909"/>
                  </a:cubicBezTo>
                  <a:cubicBezTo>
                    <a:pt x="426" y="686"/>
                    <a:pt x="445" y="501"/>
                    <a:pt x="519" y="427"/>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6" name="Freeform 35"/>
            <p:cNvSpPr>
              <a:spLocks noChangeArrowheads="1"/>
            </p:cNvSpPr>
            <p:nvPr/>
          </p:nvSpPr>
          <p:spPr bwMode="auto">
            <a:xfrm>
              <a:off x="5443538" y="4394200"/>
              <a:ext cx="160337" cy="187325"/>
            </a:xfrm>
            <a:custGeom>
              <a:avLst/>
              <a:gdLst>
                <a:gd name="T0" fmla="*/ 37 w 446"/>
                <a:gd name="T1" fmla="*/ 92 h 520"/>
                <a:gd name="T2" fmla="*/ 37 w 446"/>
                <a:gd name="T3" fmla="*/ 92 h 520"/>
                <a:gd name="T4" fmla="*/ 56 w 446"/>
                <a:gd name="T5" fmla="*/ 55 h 520"/>
                <a:gd name="T6" fmla="*/ 223 w 446"/>
                <a:gd name="T7" fmla="*/ 74 h 520"/>
                <a:gd name="T8" fmla="*/ 297 w 446"/>
                <a:gd name="T9" fmla="*/ 18 h 520"/>
                <a:gd name="T10" fmla="*/ 389 w 446"/>
                <a:gd name="T11" fmla="*/ 241 h 520"/>
                <a:gd name="T12" fmla="*/ 167 w 446"/>
                <a:gd name="T13" fmla="*/ 501 h 520"/>
                <a:gd name="T14" fmla="*/ 56 w 446"/>
                <a:gd name="T15" fmla="*/ 501 h 520"/>
                <a:gd name="T16" fmla="*/ 93 w 446"/>
                <a:gd name="T17" fmla="*/ 334 h 520"/>
                <a:gd name="T18" fmla="*/ 37 w 446"/>
                <a:gd name="T19" fmla="*/ 9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520">
                  <a:moveTo>
                    <a:pt x="37" y="92"/>
                  </a:moveTo>
                  <a:lnTo>
                    <a:pt x="37" y="92"/>
                  </a:lnTo>
                  <a:cubicBezTo>
                    <a:pt x="37" y="74"/>
                    <a:pt x="0" y="55"/>
                    <a:pt x="56" y="55"/>
                  </a:cubicBezTo>
                  <a:cubicBezTo>
                    <a:pt x="111" y="55"/>
                    <a:pt x="185" y="92"/>
                    <a:pt x="223" y="74"/>
                  </a:cubicBezTo>
                  <a:cubicBezTo>
                    <a:pt x="259" y="37"/>
                    <a:pt x="241" y="0"/>
                    <a:pt x="297" y="18"/>
                  </a:cubicBezTo>
                  <a:cubicBezTo>
                    <a:pt x="353" y="37"/>
                    <a:pt x="445" y="130"/>
                    <a:pt x="389" y="241"/>
                  </a:cubicBezTo>
                  <a:cubicBezTo>
                    <a:pt x="334" y="334"/>
                    <a:pt x="241" y="501"/>
                    <a:pt x="167" y="501"/>
                  </a:cubicBezTo>
                  <a:cubicBezTo>
                    <a:pt x="111" y="501"/>
                    <a:pt x="56" y="519"/>
                    <a:pt x="56" y="501"/>
                  </a:cubicBezTo>
                  <a:cubicBezTo>
                    <a:pt x="56" y="463"/>
                    <a:pt x="111" y="445"/>
                    <a:pt x="93" y="334"/>
                  </a:cubicBezTo>
                  <a:cubicBezTo>
                    <a:pt x="93" y="222"/>
                    <a:pt x="74" y="185"/>
                    <a:pt x="37" y="92"/>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7" name="Freeform 36"/>
            <p:cNvSpPr>
              <a:spLocks noChangeArrowheads="1"/>
            </p:cNvSpPr>
            <p:nvPr/>
          </p:nvSpPr>
          <p:spPr bwMode="auto">
            <a:xfrm>
              <a:off x="5437188" y="4267200"/>
              <a:ext cx="174625" cy="160338"/>
            </a:xfrm>
            <a:custGeom>
              <a:avLst/>
              <a:gdLst>
                <a:gd name="T0" fmla="*/ 111 w 483"/>
                <a:gd name="T1" fmla="*/ 130 h 446"/>
                <a:gd name="T2" fmla="*/ 111 w 483"/>
                <a:gd name="T3" fmla="*/ 130 h 446"/>
                <a:gd name="T4" fmla="*/ 222 w 483"/>
                <a:gd name="T5" fmla="*/ 74 h 446"/>
                <a:gd name="T6" fmla="*/ 371 w 483"/>
                <a:gd name="T7" fmla="*/ 0 h 446"/>
                <a:gd name="T8" fmla="*/ 482 w 483"/>
                <a:gd name="T9" fmla="*/ 37 h 446"/>
                <a:gd name="T10" fmla="*/ 426 w 483"/>
                <a:gd name="T11" fmla="*/ 186 h 446"/>
                <a:gd name="T12" fmla="*/ 333 w 483"/>
                <a:gd name="T13" fmla="*/ 353 h 446"/>
                <a:gd name="T14" fmla="*/ 315 w 483"/>
                <a:gd name="T15" fmla="*/ 371 h 446"/>
                <a:gd name="T16" fmla="*/ 277 w 483"/>
                <a:gd name="T17" fmla="*/ 353 h 446"/>
                <a:gd name="T18" fmla="*/ 185 w 483"/>
                <a:gd name="T19" fmla="*/ 427 h 446"/>
                <a:gd name="T20" fmla="*/ 55 w 483"/>
                <a:gd name="T21" fmla="*/ 445 h 446"/>
                <a:gd name="T22" fmla="*/ 0 w 483"/>
                <a:gd name="T23" fmla="*/ 353 h 446"/>
                <a:gd name="T24" fmla="*/ 74 w 483"/>
                <a:gd name="T25" fmla="*/ 204 h 446"/>
                <a:gd name="T26" fmla="*/ 111 w 483"/>
                <a:gd name="T27" fmla="*/ 13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46">
                  <a:moveTo>
                    <a:pt x="111" y="130"/>
                  </a:moveTo>
                  <a:lnTo>
                    <a:pt x="111" y="130"/>
                  </a:lnTo>
                  <a:cubicBezTo>
                    <a:pt x="111" y="130"/>
                    <a:pt x="185" y="112"/>
                    <a:pt x="222" y="74"/>
                  </a:cubicBezTo>
                  <a:cubicBezTo>
                    <a:pt x="259" y="37"/>
                    <a:pt x="371" y="0"/>
                    <a:pt x="371" y="0"/>
                  </a:cubicBezTo>
                  <a:cubicBezTo>
                    <a:pt x="371" y="0"/>
                    <a:pt x="482" y="0"/>
                    <a:pt x="482" y="37"/>
                  </a:cubicBezTo>
                  <a:cubicBezTo>
                    <a:pt x="482" y="74"/>
                    <a:pt x="463" y="130"/>
                    <a:pt x="426" y="186"/>
                  </a:cubicBezTo>
                  <a:cubicBezTo>
                    <a:pt x="371" y="242"/>
                    <a:pt x="333" y="334"/>
                    <a:pt x="333" y="353"/>
                  </a:cubicBezTo>
                  <a:lnTo>
                    <a:pt x="315" y="371"/>
                  </a:lnTo>
                  <a:lnTo>
                    <a:pt x="277" y="353"/>
                  </a:lnTo>
                  <a:cubicBezTo>
                    <a:pt x="259" y="371"/>
                    <a:pt x="259" y="427"/>
                    <a:pt x="185" y="427"/>
                  </a:cubicBezTo>
                  <a:cubicBezTo>
                    <a:pt x="129" y="427"/>
                    <a:pt x="36" y="353"/>
                    <a:pt x="55" y="445"/>
                  </a:cubicBezTo>
                  <a:cubicBezTo>
                    <a:pt x="55" y="445"/>
                    <a:pt x="0" y="408"/>
                    <a:pt x="0" y="353"/>
                  </a:cubicBezTo>
                  <a:cubicBezTo>
                    <a:pt x="0" y="278"/>
                    <a:pt x="55" y="223"/>
                    <a:pt x="74" y="204"/>
                  </a:cubicBezTo>
                  <a:cubicBezTo>
                    <a:pt x="92" y="167"/>
                    <a:pt x="111" y="167"/>
                    <a:pt x="111" y="130"/>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8" name="Freeform 37"/>
            <p:cNvSpPr>
              <a:spLocks noChangeArrowheads="1"/>
            </p:cNvSpPr>
            <p:nvPr/>
          </p:nvSpPr>
          <p:spPr bwMode="auto">
            <a:xfrm>
              <a:off x="5449888" y="4260850"/>
              <a:ext cx="962025" cy="982663"/>
            </a:xfrm>
            <a:custGeom>
              <a:avLst/>
              <a:gdLst>
                <a:gd name="T0" fmla="*/ 2449 w 2673"/>
                <a:gd name="T1" fmla="*/ 1279 h 2728"/>
                <a:gd name="T2" fmla="*/ 2449 w 2673"/>
                <a:gd name="T3" fmla="*/ 1279 h 2728"/>
                <a:gd name="T4" fmla="*/ 2467 w 2673"/>
                <a:gd name="T5" fmla="*/ 1780 h 2728"/>
                <a:gd name="T6" fmla="*/ 2672 w 2673"/>
                <a:gd name="T7" fmla="*/ 2448 h 2728"/>
                <a:gd name="T8" fmla="*/ 2579 w 2673"/>
                <a:gd name="T9" fmla="*/ 2522 h 2728"/>
                <a:gd name="T10" fmla="*/ 2319 w 2673"/>
                <a:gd name="T11" fmla="*/ 2578 h 2728"/>
                <a:gd name="T12" fmla="*/ 2078 w 2673"/>
                <a:gd name="T13" fmla="*/ 2652 h 2728"/>
                <a:gd name="T14" fmla="*/ 1819 w 2673"/>
                <a:gd name="T15" fmla="*/ 2708 h 2728"/>
                <a:gd name="T16" fmla="*/ 1540 w 2673"/>
                <a:gd name="T17" fmla="*/ 2652 h 2728"/>
                <a:gd name="T18" fmla="*/ 1373 w 2673"/>
                <a:gd name="T19" fmla="*/ 2560 h 2728"/>
                <a:gd name="T20" fmla="*/ 1225 w 2673"/>
                <a:gd name="T21" fmla="*/ 2281 h 2728"/>
                <a:gd name="T22" fmla="*/ 1113 w 2673"/>
                <a:gd name="T23" fmla="*/ 2151 h 2728"/>
                <a:gd name="T24" fmla="*/ 872 w 2673"/>
                <a:gd name="T25" fmla="*/ 2189 h 2728"/>
                <a:gd name="T26" fmla="*/ 706 w 2673"/>
                <a:gd name="T27" fmla="*/ 2133 h 2728"/>
                <a:gd name="T28" fmla="*/ 538 w 2673"/>
                <a:gd name="T29" fmla="*/ 2003 h 2728"/>
                <a:gd name="T30" fmla="*/ 483 w 2673"/>
                <a:gd name="T31" fmla="*/ 1966 h 2728"/>
                <a:gd name="T32" fmla="*/ 371 w 2673"/>
                <a:gd name="T33" fmla="*/ 1929 h 2728"/>
                <a:gd name="T34" fmla="*/ 335 w 2673"/>
                <a:gd name="T35" fmla="*/ 1650 h 2728"/>
                <a:gd name="T36" fmla="*/ 205 w 2673"/>
                <a:gd name="T37" fmla="*/ 1391 h 2728"/>
                <a:gd name="T38" fmla="*/ 75 w 2673"/>
                <a:gd name="T39" fmla="*/ 1094 h 2728"/>
                <a:gd name="T40" fmla="*/ 0 w 2673"/>
                <a:gd name="T41" fmla="*/ 927 h 2728"/>
                <a:gd name="T42" fmla="*/ 38 w 2673"/>
                <a:gd name="T43" fmla="*/ 872 h 2728"/>
                <a:gd name="T44" fmla="*/ 149 w 2673"/>
                <a:gd name="T45" fmla="*/ 872 h 2728"/>
                <a:gd name="T46" fmla="*/ 316 w 2673"/>
                <a:gd name="T47" fmla="*/ 686 h 2728"/>
                <a:gd name="T48" fmla="*/ 390 w 2673"/>
                <a:gd name="T49" fmla="*/ 575 h 2728"/>
                <a:gd name="T50" fmla="*/ 279 w 2673"/>
                <a:gd name="T51" fmla="*/ 389 h 2728"/>
                <a:gd name="T52" fmla="*/ 335 w 2673"/>
                <a:gd name="T53" fmla="*/ 260 h 2728"/>
                <a:gd name="T54" fmla="*/ 427 w 2673"/>
                <a:gd name="T55" fmla="*/ 130 h 2728"/>
                <a:gd name="T56" fmla="*/ 446 w 2673"/>
                <a:gd name="T57" fmla="*/ 55 h 2728"/>
                <a:gd name="T58" fmla="*/ 538 w 2673"/>
                <a:gd name="T59" fmla="*/ 18 h 2728"/>
                <a:gd name="T60" fmla="*/ 1169 w 2673"/>
                <a:gd name="T61" fmla="*/ 0 h 2728"/>
                <a:gd name="T62" fmla="*/ 1651 w 2673"/>
                <a:gd name="T63" fmla="*/ 241 h 2728"/>
                <a:gd name="T64" fmla="*/ 2134 w 2673"/>
                <a:gd name="T65" fmla="*/ 537 h 2728"/>
                <a:gd name="T66" fmla="*/ 2152 w 2673"/>
                <a:gd name="T67" fmla="*/ 649 h 2728"/>
                <a:gd name="T68" fmla="*/ 2486 w 2673"/>
                <a:gd name="T69" fmla="*/ 872 h 2728"/>
                <a:gd name="T70" fmla="*/ 2449 w 2673"/>
                <a:gd name="T71" fmla="*/ 1279 h 2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3" h="2728">
                  <a:moveTo>
                    <a:pt x="2449" y="1279"/>
                  </a:moveTo>
                  <a:lnTo>
                    <a:pt x="2449" y="1279"/>
                  </a:lnTo>
                  <a:cubicBezTo>
                    <a:pt x="2486" y="1354"/>
                    <a:pt x="2486" y="1539"/>
                    <a:pt x="2467" y="1780"/>
                  </a:cubicBezTo>
                  <a:cubicBezTo>
                    <a:pt x="2449" y="2021"/>
                    <a:pt x="2579" y="2263"/>
                    <a:pt x="2672" y="2448"/>
                  </a:cubicBezTo>
                  <a:cubicBezTo>
                    <a:pt x="2672" y="2448"/>
                    <a:pt x="2597" y="2522"/>
                    <a:pt x="2579" y="2522"/>
                  </a:cubicBezTo>
                  <a:cubicBezTo>
                    <a:pt x="2561" y="2541"/>
                    <a:pt x="2338" y="2578"/>
                    <a:pt x="2319" y="2578"/>
                  </a:cubicBezTo>
                  <a:cubicBezTo>
                    <a:pt x="2301" y="2578"/>
                    <a:pt x="2078" y="2652"/>
                    <a:pt x="2078" y="2652"/>
                  </a:cubicBezTo>
                  <a:cubicBezTo>
                    <a:pt x="2078" y="2652"/>
                    <a:pt x="1985" y="2708"/>
                    <a:pt x="1819" y="2708"/>
                  </a:cubicBezTo>
                  <a:cubicBezTo>
                    <a:pt x="1670" y="2708"/>
                    <a:pt x="1633" y="2727"/>
                    <a:pt x="1540" y="2652"/>
                  </a:cubicBezTo>
                  <a:cubicBezTo>
                    <a:pt x="1429" y="2597"/>
                    <a:pt x="1373" y="2560"/>
                    <a:pt x="1373" y="2560"/>
                  </a:cubicBezTo>
                  <a:cubicBezTo>
                    <a:pt x="1373" y="2560"/>
                    <a:pt x="1225" y="2337"/>
                    <a:pt x="1225" y="2281"/>
                  </a:cubicBezTo>
                  <a:cubicBezTo>
                    <a:pt x="1206" y="2244"/>
                    <a:pt x="1188" y="2170"/>
                    <a:pt x="1113" y="2151"/>
                  </a:cubicBezTo>
                  <a:cubicBezTo>
                    <a:pt x="1039" y="2133"/>
                    <a:pt x="872" y="2151"/>
                    <a:pt x="872" y="2189"/>
                  </a:cubicBezTo>
                  <a:cubicBezTo>
                    <a:pt x="872" y="2189"/>
                    <a:pt x="742" y="2151"/>
                    <a:pt x="706" y="2133"/>
                  </a:cubicBezTo>
                  <a:cubicBezTo>
                    <a:pt x="687" y="2115"/>
                    <a:pt x="538" y="2003"/>
                    <a:pt x="538" y="2003"/>
                  </a:cubicBezTo>
                  <a:cubicBezTo>
                    <a:pt x="483" y="1966"/>
                    <a:pt x="483" y="1966"/>
                    <a:pt x="483" y="1966"/>
                  </a:cubicBezTo>
                  <a:cubicBezTo>
                    <a:pt x="371" y="1929"/>
                    <a:pt x="371" y="1929"/>
                    <a:pt x="371" y="1929"/>
                  </a:cubicBezTo>
                  <a:cubicBezTo>
                    <a:pt x="371" y="1929"/>
                    <a:pt x="390" y="1799"/>
                    <a:pt x="335" y="1650"/>
                  </a:cubicBezTo>
                  <a:cubicBezTo>
                    <a:pt x="279" y="1502"/>
                    <a:pt x="205" y="1391"/>
                    <a:pt x="205" y="1391"/>
                  </a:cubicBezTo>
                  <a:cubicBezTo>
                    <a:pt x="75" y="1094"/>
                    <a:pt x="75" y="1094"/>
                    <a:pt x="75" y="1094"/>
                  </a:cubicBezTo>
                  <a:cubicBezTo>
                    <a:pt x="0" y="927"/>
                    <a:pt x="0" y="927"/>
                    <a:pt x="0" y="927"/>
                  </a:cubicBezTo>
                  <a:cubicBezTo>
                    <a:pt x="0" y="927"/>
                    <a:pt x="0" y="890"/>
                    <a:pt x="38" y="872"/>
                  </a:cubicBezTo>
                  <a:cubicBezTo>
                    <a:pt x="38" y="872"/>
                    <a:pt x="38" y="890"/>
                    <a:pt x="149" y="872"/>
                  </a:cubicBezTo>
                  <a:cubicBezTo>
                    <a:pt x="149" y="872"/>
                    <a:pt x="241" y="834"/>
                    <a:pt x="316" y="686"/>
                  </a:cubicBezTo>
                  <a:cubicBezTo>
                    <a:pt x="316" y="686"/>
                    <a:pt x="390" y="593"/>
                    <a:pt x="390" y="575"/>
                  </a:cubicBezTo>
                  <a:cubicBezTo>
                    <a:pt x="390" y="537"/>
                    <a:pt x="371" y="408"/>
                    <a:pt x="279" y="389"/>
                  </a:cubicBezTo>
                  <a:cubicBezTo>
                    <a:pt x="279" y="389"/>
                    <a:pt x="316" y="296"/>
                    <a:pt x="335" y="260"/>
                  </a:cubicBezTo>
                  <a:cubicBezTo>
                    <a:pt x="371" y="222"/>
                    <a:pt x="427" y="148"/>
                    <a:pt x="427" y="130"/>
                  </a:cubicBezTo>
                  <a:cubicBezTo>
                    <a:pt x="446" y="111"/>
                    <a:pt x="446" y="55"/>
                    <a:pt x="446" y="55"/>
                  </a:cubicBezTo>
                  <a:cubicBezTo>
                    <a:pt x="538" y="18"/>
                    <a:pt x="538" y="18"/>
                    <a:pt x="538" y="18"/>
                  </a:cubicBezTo>
                  <a:cubicBezTo>
                    <a:pt x="1169" y="0"/>
                    <a:pt x="1169" y="0"/>
                    <a:pt x="1169" y="0"/>
                  </a:cubicBezTo>
                  <a:cubicBezTo>
                    <a:pt x="1651" y="241"/>
                    <a:pt x="1651" y="241"/>
                    <a:pt x="1651" y="241"/>
                  </a:cubicBezTo>
                  <a:cubicBezTo>
                    <a:pt x="2134" y="537"/>
                    <a:pt x="2134" y="537"/>
                    <a:pt x="2134" y="537"/>
                  </a:cubicBezTo>
                  <a:cubicBezTo>
                    <a:pt x="2134" y="537"/>
                    <a:pt x="2152" y="631"/>
                    <a:pt x="2152" y="649"/>
                  </a:cubicBezTo>
                  <a:cubicBezTo>
                    <a:pt x="2152" y="686"/>
                    <a:pt x="2523" y="816"/>
                    <a:pt x="2486" y="872"/>
                  </a:cubicBezTo>
                  <a:cubicBezTo>
                    <a:pt x="2467" y="890"/>
                    <a:pt x="2319" y="1076"/>
                    <a:pt x="2449" y="127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79" name="Freeform 38"/>
            <p:cNvSpPr>
              <a:spLocks noChangeArrowheads="1"/>
            </p:cNvSpPr>
            <p:nvPr/>
          </p:nvSpPr>
          <p:spPr bwMode="auto">
            <a:xfrm>
              <a:off x="5464175" y="3800475"/>
              <a:ext cx="520700" cy="514350"/>
            </a:xfrm>
            <a:custGeom>
              <a:avLst/>
              <a:gdLst>
                <a:gd name="T0" fmla="*/ 371 w 1447"/>
                <a:gd name="T1" fmla="*/ 92 h 1428"/>
                <a:gd name="T2" fmla="*/ 371 w 1447"/>
                <a:gd name="T3" fmla="*/ 92 h 1428"/>
                <a:gd name="T4" fmla="*/ 445 w 1447"/>
                <a:gd name="T5" fmla="*/ 445 h 1428"/>
                <a:gd name="T6" fmla="*/ 222 w 1447"/>
                <a:gd name="T7" fmla="*/ 834 h 1428"/>
                <a:gd name="T8" fmla="*/ 111 w 1447"/>
                <a:gd name="T9" fmla="*/ 1000 h 1428"/>
                <a:gd name="T10" fmla="*/ 74 w 1447"/>
                <a:gd name="T11" fmla="*/ 1149 h 1428"/>
                <a:gd name="T12" fmla="*/ 37 w 1447"/>
                <a:gd name="T13" fmla="*/ 1427 h 1428"/>
                <a:gd name="T14" fmla="*/ 129 w 1447"/>
                <a:gd name="T15" fmla="*/ 1390 h 1428"/>
                <a:gd name="T16" fmla="*/ 259 w 1447"/>
                <a:gd name="T17" fmla="*/ 1316 h 1428"/>
                <a:gd name="T18" fmla="*/ 408 w 1447"/>
                <a:gd name="T19" fmla="*/ 1334 h 1428"/>
                <a:gd name="T20" fmla="*/ 500 w 1447"/>
                <a:gd name="T21" fmla="*/ 1297 h 1428"/>
                <a:gd name="T22" fmla="*/ 1131 w 1447"/>
                <a:gd name="T23" fmla="*/ 1279 h 1428"/>
                <a:gd name="T24" fmla="*/ 1205 w 1447"/>
                <a:gd name="T25" fmla="*/ 964 h 1428"/>
                <a:gd name="T26" fmla="*/ 1298 w 1447"/>
                <a:gd name="T27" fmla="*/ 742 h 1428"/>
                <a:gd name="T28" fmla="*/ 1410 w 1447"/>
                <a:gd name="T29" fmla="*/ 482 h 1428"/>
                <a:gd name="T30" fmla="*/ 1298 w 1447"/>
                <a:gd name="T31" fmla="*/ 111 h 1428"/>
                <a:gd name="T32" fmla="*/ 1150 w 1447"/>
                <a:gd name="T33" fmla="*/ 0 h 1428"/>
                <a:gd name="T34" fmla="*/ 927 w 1447"/>
                <a:gd name="T35" fmla="*/ 55 h 1428"/>
                <a:gd name="T36" fmla="*/ 371 w 1447"/>
                <a:gd name="T37" fmla="*/ 92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7" h="1428">
                  <a:moveTo>
                    <a:pt x="371" y="92"/>
                  </a:moveTo>
                  <a:lnTo>
                    <a:pt x="371" y="92"/>
                  </a:lnTo>
                  <a:cubicBezTo>
                    <a:pt x="371" y="92"/>
                    <a:pt x="482" y="278"/>
                    <a:pt x="445" y="445"/>
                  </a:cubicBezTo>
                  <a:cubicBezTo>
                    <a:pt x="389" y="593"/>
                    <a:pt x="222" y="834"/>
                    <a:pt x="222" y="834"/>
                  </a:cubicBezTo>
                  <a:cubicBezTo>
                    <a:pt x="111" y="1000"/>
                    <a:pt x="111" y="1000"/>
                    <a:pt x="111" y="1000"/>
                  </a:cubicBezTo>
                  <a:cubicBezTo>
                    <a:pt x="111" y="1000"/>
                    <a:pt x="92" y="1130"/>
                    <a:pt x="74" y="1149"/>
                  </a:cubicBezTo>
                  <a:cubicBezTo>
                    <a:pt x="55" y="1186"/>
                    <a:pt x="0" y="1371"/>
                    <a:pt x="37" y="1427"/>
                  </a:cubicBezTo>
                  <a:cubicBezTo>
                    <a:pt x="37" y="1427"/>
                    <a:pt x="74" y="1427"/>
                    <a:pt x="129" y="1390"/>
                  </a:cubicBezTo>
                  <a:cubicBezTo>
                    <a:pt x="185" y="1353"/>
                    <a:pt x="222" y="1316"/>
                    <a:pt x="259" y="1316"/>
                  </a:cubicBezTo>
                  <a:cubicBezTo>
                    <a:pt x="297" y="1297"/>
                    <a:pt x="408" y="1297"/>
                    <a:pt x="408" y="1334"/>
                  </a:cubicBezTo>
                  <a:cubicBezTo>
                    <a:pt x="500" y="1297"/>
                    <a:pt x="500" y="1297"/>
                    <a:pt x="500" y="1297"/>
                  </a:cubicBezTo>
                  <a:cubicBezTo>
                    <a:pt x="1131" y="1279"/>
                    <a:pt x="1131" y="1279"/>
                    <a:pt x="1131" y="1279"/>
                  </a:cubicBezTo>
                  <a:cubicBezTo>
                    <a:pt x="1131" y="1279"/>
                    <a:pt x="1187" y="1019"/>
                    <a:pt x="1205" y="964"/>
                  </a:cubicBezTo>
                  <a:cubicBezTo>
                    <a:pt x="1205" y="909"/>
                    <a:pt x="1298" y="742"/>
                    <a:pt x="1298" y="742"/>
                  </a:cubicBezTo>
                  <a:cubicBezTo>
                    <a:pt x="1298" y="742"/>
                    <a:pt x="1446" y="630"/>
                    <a:pt x="1410" y="482"/>
                  </a:cubicBezTo>
                  <a:cubicBezTo>
                    <a:pt x="1391" y="315"/>
                    <a:pt x="1354" y="166"/>
                    <a:pt x="1298" y="111"/>
                  </a:cubicBezTo>
                  <a:cubicBezTo>
                    <a:pt x="1261" y="74"/>
                    <a:pt x="1150" y="0"/>
                    <a:pt x="1150" y="0"/>
                  </a:cubicBezTo>
                  <a:cubicBezTo>
                    <a:pt x="1150" y="0"/>
                    <a:pt x="1113" y="18"/>
                    <a:pt x="927" y="55"/>
                  </a:cubicBezTo>
                  <a:cubicBezTo>
                    <a:pt x="742" y="92"/>
                    <a:pt x="482" y="111"/>
                    <a:pt x="371" y="92"/>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0" name="Freeform 39"/>
            <p:cNvSpPr>
              <a:spLocks noChangeArrowheads="1"/>
            </p:cNvSpPr>
            <p:nvPr/>
          </p:nvSpPr>
          <p:spPr bwMode="auto">
            <a:xfrm>
              <a:off x="5870575" y="3719513"/>
              <a:ext cx="728663" cy="862012"/>
            </a:xfrm>
            <a:custGeom>
              <a:avLst/>
              <a:gdLst>
                <a:gd name="T0" fmla="*/ 1855 w 2023"/>
                <a:gd name="T1" fmla="*/ 1706 h 2393"/>
                <a:gd name="T2" fmla="*/ 1855 w 2023"/>
                <a:gd name="T3" fmla="*/ 1706 h 2393"/>
                <a:gd name="T4" fmla="*/ 1763 w 2023"/>
                <a:gd name="T5" fmla="*/ 1724 h 2393"/>
                <a:gd name="T6" fmla="*/ 1614 w 2023"/>
                <a:gd name="T7" fmla="*/ 1873 h 2393"/>
                <a:gd name="T8" fmla="*/ 1577 w 2023"/>
                <a:gd name="T9" fmla="*/ 2021 h 2393"/>
                <a:gd name="T10" fmla="*/ 1503 w 2023"/>
                <a:gd name="T11" fmla="*/ 2058 h 2393"/>
                <a:gd name="T12" fmla="*/ 1466 w 2023"/>
                <a:gd name="T13" fmla="*/ 2281 h 2393"/>
                <a:gd name="T14" fmla="*/ 1354 w 2023"/>
                <a:gd name="T15" fmla="*/ 2392 h 2393"/>
                <a:gd name="T16" fmla="*/ 983 w 2023"/>
                <a:gd name="T17" fmla="*/ 2151 h 2393"/>
                <a:gd name="T18" fmla="*/ 965 w 2023"/>
                <a:gd name="T19" fmla="*/ 2039 h 2393"/>
                <a:gd name="T20" fmla="*/ 482 w 2023"/>
                <a:gd name="T21" fmla="*/ 1743 h 2393"/>
                <a:gd name="T22" fmla="*/ 0 w 2023"/>
                <a:gd name="T23" fmla="*/ 1502 h 2393"/>
                <a:gd name="T24" fmla="*/ 74 w 2023"/>
                <a:gd name="T25" fmla="*/ 1169 h 2393"/>
                <a:gd name="T26" fmla="*/ 167 w 2023"/>
                <a:gd name="T27" fmla="*/ 965 h 2393"/>
                <a:gd name="T28" fmla="*/ 297 w 2023"/>
                <a:gd name="T29" fmla="*/ 724 h 2393"/>
                <a:gd name="T30" fmla="*/ 167 w 2023"/>
                <a:gd name="T31" fmla="*/ 334 h 2393"/>
                <a:gd name="T32" fmla="*/ 19 w 2023"/>
                <a:gd name="T33" fmla="*/ 223 h 2393"/>
                <a:gd name="T34" fmla="*/ 130 w 2023"/>
                <a:gd name="T35" fmla="*/ 56 h 2393"/>
                <a:gd name="T36" fmla="*/ 408 w 2023"/>
                <a:gd name="T37" fmla="*/ 37 h 2393"/>
                <a:gd name="T38" fmla="*/ 650 w 2023"/>
                <a:gd name="T39" fmla="*/ 56 h 2393"/>
                <a:gd name="T40" fmla="*/ 1039 w 2023"/>
                <a:gd name="T41" fmla="*/ 315 h 2393"/>
                <a:gd name="T42" fmla="*/ 1410 w 2023"/>
                <a:gd name="T43" fmla="*/ 371 h 2393"/>
                <a:gd name="T44" fmla="*/ 1763 w 2023"/>
                <a:gd name="T45" fmla="*/ 278 h 2393"/>
                <a:gd name="T46" fmla="*/ 1985 w 2023"/>
                <a:gd name="T47" fmla="*/ 297 h 2393"/>
                <a:gd name="T48" fmla="*/ 1837 w 2023"/>
                <a:gd name="T49" fmla="*/ 501 h 2393"/>
                <a:gd name="T50" fmla="*/ 1725 w 2023"/>
                <a:gd name="T51" fmla="*/ 630 h 2393"/>
                <a:gd name="T52" fmla="*/ 1707 w 2023"/>
                <a:gd name="T53" fmla="*/ 1465 h 2393"/>
                <a:gd name="T54" fmla="*/ 1799 w 2023"/>
                <a:gd name="T55" fmla="*/ 1613 h 2393"/>
                <a:gd name="T56" fmla="*/ 1855 w 2023"/>
                <a:gd name="T57" fmla="*/ 1706 h 2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23" h="2393">
                  <a:moveTo>
                    <a:pt x="1855" y="1706"/>
                  </a:moveTo>
                  <a:lnTo>
                    <a:pt x="1855" y="1706"/>
                  </a:lnTo>
                  <a:cubicBezTo>
                    <a:pt x="1855" y="1706"/>
                    <a:pt x="1781" y="1687"/>
                    <a:pt x="1763" y="1724"/>
                  </a:cubicBezTo>
                  <a:cubicBezTo>
                    <a:pt x="1744" y="1762"/>
                    <a:pt x="1651" y="1817"/>
                    <a:pt x="1614" y="1873"/>
                  </a:cubicBezTo>
                  <a:cubicBezTo>
                    <a:pt x="1577" y="1947"/>
                    <a:pt x="1614" y="1984"/>
                    <a:pt x="1577" y="2021"/>
                  </a:cubicBezTo>
                  <a:cubicBezTo>
                    <a:pt x="1558" y="2039"/>
                    <a:pt x="1503" y="1965"/>
                    <a:pt x="1503" y="2058"/>
                  </a:cubicBezTo>
                  <a:cubicBezTo>
                    <a:pt x="1503" y="2133"/>
                    <a:pt x="1503" y="2225"/>
                    <a:pt x="1466" y="2281"/>
                  </a:cubicBezTo>
                  <a:cubicBezTo>
                    <a:pt x="1410" y="2318"/>
                    <a:pt x="1354" y="2392"/>
                    <a:pt x="1354" y="2392"/>
                  </a:cubicBezTo>
                  <a:cubicBezTo>
                    <a:pt x="983" y="2151"/>
                    <a:pt x="983" y="2151"/>
                    <a:pt x="983" y="2151"/>
                  </a:cubicBezTo>
                  <a:cubicBezTo>
                    <a:pt x="965" y="2039"/>
                    <a:pt x="965" y="2039"/>
                    <a:pt x="965" y="2039"/>
                  </a:cubicBezTo>
                  <a:cubicBezTo>
                    <a:pt x="482" y="1743"/>
                    <a:pt x="482" y="1743"/>
                    <a:pt x="482" y="1743"/>
                  </a:cubicBezTo>
                  <a:cubicBezTo>
                    <a:pt x="0" y="1502"/>
                    <a:pt x="0" y="1502"/>
                    <a:pt x="0" y="1502"/>
                  </a:cubicBezTo>
                  <a:cubicBezTo>
                    <a:pt x="74" y="1169"/>
                    <a:pt x="74" y="1169"/>
                    <a:pt x="74" y="1169"/>
                  </a:cubicBezTo>
                  <a:cubicBezTo>
                    <a:pt x="167" y="965"/>
                    <a:pt x="167" y="965"/>
                    <a:pt x="167" y="965"/>
                  </a:cubicBezTo>
                  <a:cubicBezTo>
                    <a:pt x="167" y="965"/>
                    <a:pt x="297" y="853"/>
                    <a:pt x="297" y="724"/>
                  </a:cubicBezTo>
                  <a:cubicBezTo>
                    <a:pt x="279" y="594"/>
                    <a:pt x="204" y="353"/>
                    <a:pt x="167" y="334"/>
                  </a:cubicBezTo>
                  <a:cubicBezTo>
                    <a:pt x="149" y="315"/>
                    <a:pt x="19" y="223"/>
                    <a:pt x="19" y="223"/>
                  </a:cubicBezTo>
                  <a:cubicBezTo>
                    <a:pt x="19" y="223"/>
                    <a:pt x="0" y="56"/>
                    <a:pt x="130" y="56"/>
                  </a:cubicBezTo>
                  <a:cubicBezTo>
                    <a:pt x="279" y="37"/>
                    <a:pt x="353" y="37"/>
                    <a:pt x="408" y="37"/>
                  </a:cubicBezTo>
                  <a:cubicBezTo>
                    <a:pt x="445" y="37"/>
                    <a:pt x="575" y="0"/>
                    <a:pt x="650" y="56"/>
                  </a:cubicBezTo>
                  <a:cubicBezTo>
                    <a:pt x="724" y="111"/>
                    <a:pt x="946" y="297"/>
                    <a:pt x="1039" y="315"/>
                  </a:cubicBezTo>
                  <a:cubicBezTo>
                    <a:pt x="1132" y="353"/>
                    <a:pt x="1224" y="427"/>
                    <a:pt x="1410" y="371"/>
                  </a:cubicBezTo>
                  <a:cubicBezTo>
                    <a:pt x="1595" y="297"/>
                    <a:pt x="1725" y="278"/>
                    <a:pt x="1763" y="278"/>
                  </a:cubicBezTo>
                  <a:cubicBezTo>
                    <a:pt x="1818" y="278"/>
                    <a:pt x="2022" y="241"/>
                    <a:pt x="1985" y="297"/>
                  </a:cubicBezTo>
                  <a:cubicBezTo>
                    <a:pt x="1966" y="353"/>
                    <a:pt x="1892" y="464"/>
                    <a:pt x="1837" y="501"/>
                  </a:cubicBezTo>
                  <a:cubicBezTo>
                    <a:pt x="1781" y="556"/>
                    <a:pt x="1725" y="575"/>
                    <a:pt x="1725" y="630"/>
                  </a:cubicBezTo>
                  <a:cubicBezTo>
                    <a:pt x="1725" y="686"/>
                    <a:pt x="1651" y="1409"/>
                    <a:pt x="1707" y="1465"/>
                  </a:cubicBezTo>
                  <a:cubicBezTo>
                    <a:pt x="1744" y="1502"/>
                    <a:pt x="1744" y="1576"/>
                    <a:pt x="1799" y="1613"/>
                  </a:cubicBezTo>
                  <a:cubicBezTo>
                    <a:pt x="1837" y="1650"/>
                    <a:pt x="1874" y="1668"/>
                    <a:pt x="1855" y="1706"/>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5" name="Freeform 40"/>
            <p:cNvSpPr>
              <a:spLocks noChangeArrowheads="1"/>
            </p:cNvSpPr>
            <p:nvPr/>
          </p:nvSpPr>
          <p:spPr bwMode="auto">
            <a:xfrm>
              <a:off x="4160838" y="3178175"/>
              <a:ext cx="1149350" cy="774700"/>
            </a:xfrm>
            <a:custGeom>
              <a:avLst/>
              <a:gdLst>
                <a:gd name="T0" fmla="*/ 1984 w 3191"/>
                <a:gd name="T1" fmla="*/ 0 h 2152"/>
                <a:gd name="T2" fmla="*/ 1984 w 3191"/>
                <a:gd name="T3" fmla="*/ 0 h 2152"/>
                <a:gd name="T4" fmla="*/ 1891 w 3191"/>
                <a:gd name="T5" fmla="*/ 18 h 2152"/>
                <a:gd name="T6" fmla="*/ 1762 w 3191"/>
                <a:gd name="T7" fmla="*/ 36 h 2152"/>
                <a:gd name="T8" fmla="*/ 1613 w 3191"/>
                <a:gd name="T9" fmla="*/ 259 h 2152"/>
                <a:gd name="T10" fmla="*/ 1446 w 3191"/>
                <a:gd name="T11" fmla="*/ 426 h 2152"/>
                <a:gd name="T12" fmla="*/ 1094 w 3191"/>
                <a:gd name="T13" fmla="*/ 556 h 2152"/>
                <a:gd name="T14" fmla="*/ 1020 w 3191"/>
                <a:gd name="T15" fmla="*/ 612 h 2152"/>
                <a:gd name="T16" fmla="*/ 834 w 3191"/>
                <a:gd name="T17" fmla="*/ 760 h 2152"/>
                <a:gd name="T18" fmla="*/ 279 w 3191"/>
                <a:gd name="T19" fmla="*/ 890 h 2152"/>
                <a:gd name="T20" fmla="*/ 167 w 3191"/>
                <a:gd name="T21" fmla="*/ 1113 h 2152"/>
                <a:gd name="T22" fmla="*/ 37 w 3191"/>
                <a:gd name="T23" fmla="*/ 1279 h 2152"/>
                <a:gd name="T24" fmla="*/ 56 w 3191"/>
                <a:gd name="T25" fmla="*/ 1465 h 2152"/>
                <a:gd name="T26" fmla="*/ 130 w 3191"/>
                <a:gd name="T27" fmla="*/ 1687 h 2152"/>
                <a:gd name="T28" fmla="*/ 167 w 3191"/>
                <a:gd name="T29" fmla="*/ 1799 h 2152"/>
                <a:gd name="T30" fmla="*/ 445 w 3191"/>
                <a:gd name="T31" fmla="*/ 2151 h 2152"/>
                <a:gd name="T32" fmla="*/ 501 w 3191"/>
                <a:gd name="T33" fmla="*/ 2058 h 2152"/>
                <a:gd name="T34" fmla="*/ 612 w 3191"/>
                <a:gd name="T35" fmla="*/ 1891 h 2152"/>
                <a:gd name="T36" fmla="*/ 778 w 3191"/>
                <a:gd name="T37" fmla="*/ 1873 h 2152"/>
                <a:gd name="T38" fmla="*/ 946 w 3191"/>
                <a:gd name="T39" fmla="*/ 1929 h 2152"/>
                <a:gd name="T40" fmla="*/ 908 w 3191"/>
                <a:gd name="T41" fmla="*/ 1761 h 2152"/>
                <a:gd name="T42" fmla="*/ 982 w 3191"/>
                <a:gd name="T43" fmla="*/ 1650 h 2152"/>
                <a:gd name="T44" fmla="*/ 1094 w 3191"/>
                <a:gd name="T45" fmla="*/ 1539 h 2152"/>
                <a:gd name="T46" fmla="*/ 1279 w 3191"/>
                <a:gd name="T47" fmla="*/ 1520 h 2152"/>
                <a:gd name="T48" fmla="*/ 1391 w 3191"/>
                <a:gd name="T49" fmla="*/ 1613 h 2152"/>
                <a:gd name="T50" fmla="*/ 1502 w 3191"/>
                <a:gd name="T51" fmla="*/ 1669 h 2152"/>
                <a:gd name="T52" fmla="*/ 1669 w 3191"/>
                <a:gd name="T53" fmla="*/ 1706 h 2152"/>
                <a:gd name="T54" fmla="*/ 1836 w 3191"/>
                <a:gd name="T55" fmla="*/ 1743 h 2152"/>
                <a:gd name="T56" fmla="*/ 1984 w 3191"/>
                <a:gd name="T57" fmla="*/ 1669 h 2152"/>
                <a:gd name="T58" fmla="*/ 2170 w 3191"/>
                <a:gd name="T59" fmla="*/ 1502 h 2152"/>
                <a:gd name="T60" fmla="*/ 3190 w 3191"/>
                <a:gd name="T61" fmla="*/ 1446 h 2152"/>
                <a:gd name="T62" fmla="*/ 3078 w 3191"/>
                <a:gd name="T63" fmla="*/ 1298 h 2152"/>
                <a:gd name="T64" fmla="*/ 2949 w 3191"/>
                <a:gd name="T65" fmla="*/ 1149 h 2152"/>
                <a:gd name="T66" fmla="*/ 2837 w 3191"/>
                <a:gd name="T67" fmla="*/ 1019 h 2152"/>
                <a:gd name="T68" fmla="*/ 2578 w 3191"/>
                <a:gd name="T69" fmla="*/ 760 h 2152"/>
                <a:gd name="T70" fmla="*/ 2262 w 3191"/>
                <a:gd name="T71" fmla="*/ 556 h 2152"/>
                <a:gd name="T72" fmla="*/ 2207 w 3191"/>
                <a:gd name="T73" fmla="*/ 445 h 2152"/>
                <a:gd name="T74" fmla="*/ 2262 w 3191"/>
                <a:gd name="T75" fmla="*/ 277 h 2152"/>
                <a:gd name="T76" fmla="*/ 1984 w 3191"/>
                <a:gd name="T77" fmla="*/ 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1" h="2152">
                  <a:moveTo>
                    <a:pt x="1984" y="0"/>
                  </a:moveTo>
                  <a:lnTo>
                    <a:pt x="1984" y="0"/>
                  </a:lnTo>
                  <a:cubicBezTo>
                    <a:pt x="1984" y="0"/>
                    <a:pt x="1965" y="18"/>
                    <a:pt x="1891" y="18"/>
                  </a:cubicBezTo>
                  <a:cubicBezTo>
                    <a:pt x="1817" y="18"/>
                    <a:pt x="1799" y="0"/>
                    <a:pt x="1762" y="36"/>
                  </a:cubicBezTo>
                  <a:cubicBezTo>
                    <a:pt x="1724" y="92"/>
                    <a:pt x="1613" y="259"/>
                    <a:pt x="1613" y="259"/>
                  </a:cubicBezTo>
                  <a:cubicBezTo>
                    <a:pt x="1613" y="259"/>
                    <a:pt x="1483" y="407"/>
                    <a:pt x="1446" y="426"/>
                  </a:cubicBezTo>
                  <a:cubicBezTo>
                    <a:pt x="1409" y="445"/>
                    <a:pt x="1261" y="556"/>
                    <a:pt x="1094" y="556"/>
                  </a:cubicBezTo>
                  <a:cubicBezTo>
                    <a:pt x="1094" y="556"/>
                    <a:pt x="1057" y="537"/>
                    <a:pt x="1020" y="612"/>
                  </a:cubicBezTo>
                  <a:cubicBezTo>
                    <a:pt x="982" y="686"/>
                    <a:pt x="852" y="760"/>
                    <a:pt x="834" y="760"/>
                  </a:cubicBezTo>
                  <a:cubicBezTo>
                    <a:pt x="797" y="778"/>
                    <a:pt x="594" y="871"/>
                    <a:pt x="279" y="890"/>
                  </a:cubicBezTo>
                  <a:cubicBezTo>
                    <a:pt x="279" y="890"/>
                    <a:pt x="204" y="1075"/>
                    <a:pt x="167" y="1113"/>
                  </a:cubicBezTo>
                  <a:cubicBezTo>
                    <a:pt x="130" y="1168"/>
                    <a:pt x="56" y="1261"/>
                    <a:pt x="37" y="1279"/>
                  </a:cubicBezTo>
                  <a:cubicBezTo>
                    <a:pt x="37" y="1316"/>
                    <a:pt x="0" y="1354"/>
                    <a:pt x="56" y="1465"/>
                  </a:cubicBezTo>
                  <a:cubicBezTo>
                    <a:pt x="111" y="1576"/>
                    <a:pt x="130" y="1595"/>
                    <a:pt x="130" y="1687"/>
                  </a:cubicBezTo>
                  <a:cubicBezTo>
                    <a:pt x="130" y="1687"/>
                    <a:pt x="74" y="1706"/>
                    <a:pt x="167" y="1799"/>
                  </a:cubicBezTo>
                  <a:cubicBezTo>
                    <a:pt x="260" y="1891"/>
                    <a:pt x="445" y="2021"/>
                    <a:pt x="445" y="2151"/>
                  </a:cubicBezTo>
                  <a:cubicBezTo>
                    <a:pt x="445" y="2151"/>
                    <a:pt x="482" y="2077"/>
                    <a:pt x="501" y="2058"/>
                  </a:cubicBezTo>
                  <a:cubicBezTo>
                    <a:pt x="538" y="2021"/>
                    <a:pt x="594" y="1891"/>
                    <a:pt x="612" y="1891"/>
                  </a:cubicBezTo>
                  <a:cubicBezTo>
                    <a:pt x="650" y="1873"/>
                    <a:pt x="668" y="1855"/>
                    <a:pt x="778" y="1873"/>
                  </a:cubicBezTo>
                  <a:cubicBezTo>
                    <a:pt x="871" y="1891"/>
                    <a:pt x="946" y="1929"/>
                    <a:pt x="946" y="1929"/>
                  </a:cubicBezTo>
                  <a:cubicBezTo>
                    <a:pt x="946" y="1929"/>
                    <a:pt x="908" y="1799"/>
                    <a:pt x="908" y="1761"/>
                  </a:cubicBezTo>
                  <a:cubicBezTo>
                    <a:pt x="908" y="1725"/>
                    <a:pt x="890" y="1687"/>
                    <a:pt x="982" y="1650"/>
                  </a:cubicBezTo>
                  <a:cubicBezTo>
                    <a:pt x="1057" y="1613"/>
                    <a:pt x="1094" y="1558"/>
                    <a:pt x="1094" y="1539"/>
                  </a:cubicBezTo>
                  <a:cubicBezTo>
                    <a:pt x="1112" y="1520"/>
                    <a:pt x="1187" y="1484"/>
                    <a:pt x="1279" y="1520"/>
                  </a:cubicBezTo>
                  <a:cubicBezTo>
                    <a:pt x="1279" y="1520"/>
                    <a:pt x="1353" y="1576"/>
                    <a:pt x="1391" y="1613"/>
                  </a:cubicBezTo>
                  <a:cubicBezTo>
                    <a:pt x="1428" y="1669"/>
                    <a:pt x="1409" y="1669"/>
                    <a:pt x="1502" y="1669"/>
                  </a:cubicBezTo>
                  <a:cubicBezTo>
                    <a:pt x="1594" y="1687"/>
                    <a:pt x="1650" y="1687"/>
                    <a:pt x="1669" y="1706"/>
                  </a:cubicBezTo>
                  <a:cubicBezTo>
                    <a:pt x="1688" y="1725"/>
                    <a:pt x="1743" y="1761"/>
                    <a:pt x="1836" y="1743"/>
                  </a:cubicBezTo>
                  <a:cubicBezTo>
                    <a:pt x="1947" y="1743"/>
                    <a:pt x="1965" y="1706"/>
                    <a:pt x="1984" y="1669"/>
                  </a:cubicBezTo>
                  <a:cubicBezTo>
                    <a:pt x="2003" y="1613"/>
                    <a:pt x="2021" y="1502"/>
                    <a:pt x="2170" y="1502"/>
                  </a:cubicBezTo>
                  <a:cubicBezTo>
                    <a:pt x="2336" y="1484"/>
                    <a:pt x="3190" y="1446"/>
                    <a:pt x="3190" y="1446"/>
                  </a:cubicBezTo>
                  <a:cubicBezTo>
                    <a:pt x="3190" y="1446"/>
                    <a:pt x="3134" y="1409"/>
                    <a:pt x="3078" y="1298"/>
                  </a:cubicBezTo>
                  <a:cubicBezTo>
                    <a:pt x="3004" y="1187"/>
                    <a:pt x="3004" y="1187"/>
                    <a:pt x="2949" y="1149"/>
                  </a:cubicBezTo>
                  <a:cubicBezTo>
                    <a:pt x="2893" y="1113"/>
                    <a:pt x="2875" y="1113"/>
                    <a:pt x="2837" y="1019"/>
                  </a:cubicBezTo>
                  <a:cubicBezTo>
                    <a:pt x="2801" y="945"/>
                    <a:pt x="2726" y="816"/>
                    <a:pt x="2578" y="760"/>
                  </a:cubicBezTo>
                  <a:cubicBezTo>
                    <a:pt x="2411" y="704"/>
                    <a:pt x="2300" y="593"/>
                    <a:pt x="2262" y="556"/>
                  </a:cubicBezTo>
                  <a:cubicBezTo>
                    <a:pt x="2225" y="519"/>
                    <a:pt x="2188" y="519"/>
                    <a:pt x="2207" y="445"/>
                  </a:cubicBezTo>
                  <a:cubicBezTo>
                    <a:pt x="2207" y="371"/>
                    <a:pt x="2300" y="315"/>
                    <a:pt x="2262" y="277"/>
                  </a:cubicBezTo>
                  <a:cubicBezTo>
                    <a:pt x="2244" y="222"/>
                    <a:pt x="2003" y="0"/>
                    <a:pt x="1984" y="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6" name="Freeform 41"/>
            <p:cNvSpPr>
              <a:spLocks noChangeArrowheads="1"/>
            </p:cNvSpPr>
            <p:nvPr/>
          </p:nvSpPr>
          <p:spPr bwMode="auto">
            <a:xfrm>
              <a:off x="4983163" y="1228725"/>
              <a:ext cx="962025" cy="989013"/>
            </a:xfrm>
            <a:custGeom>
              <a:avLst/>
              <a:gdLst>
                <a:gd name="T0" fmla="*/ 0 w 2672"/>
                <a:gd name="T1" fmla="*/ 92 h 2746"/>
                <a:gd name="T2" fmla="*/ 0 w 2672"/>
                <a:gd name="T3" fmla="*/ 92 h 2746"/>
                <a:gd name="T4" fmla="*/ 93 w 2672"/>
                <a:gd name="T5" fmla="*/ 2615 h 2746"/>
                <a:gd name="T6" fmla="*/ 2022 w 2672"/>
                <a:gd name="T7" fmla="*/ 2578 h 2746"/>
                <a:gd name="T8" fmla="*/ 2207 w 2672"/>
                <a:gd name="T9" fmla="*/ 2652 h 2746"/>
                <a:gd name="T10" fmla="*/ 2245 w 2672"/>
                <a:gd name="T11" fmla="*/ 2671 h 2746"/>
                <a:gd name="T12" fmla="*/ 2337 w 2672"/>
                <a:gd name="T13" fmla="*/ 2504 h 2746"/>
                <a:gd name="T14" fmla="*/ 2671 w 2672"/>
                <a:gd name="T15" fmla="*/ 2300 h 2746"/>
                <a:gd name="T16" fmla="*/ 2560 w 2672"/>
                <a:gd name="T17" fmla="*/ 2133 h 2746"/>
                <a:gd name="T18" fmla="*/ 2652 w 2672"/>
                <a:gd name="T19" fmla="*/ 2040 h 2746"/>
                <a:gd name="T20" fmla="*/ 2356 w 2672"/>
                <a:gd name="T21" fmla="*/ 1725 h 2746"/>
                <a:gd name="T22" fmla="*/ 2133 w 2672"/>
                <a:gd name="T23" fmla="*/ 1484 h 2746"/>
                <a:gd name="T24" fmla="*/ 2059 w 2672"/>
                <a:gd name="T25" fmla="*/ 1261 h 2746"/>
                <a:gd name="T26" fmla="*/ 1929 w 2672"/>
                <a:gd name="T27" fmla="*/ 1131 h 2746"/>
                <a:gd name="T28" fmla="*/ 1818 w 2672"/>
                <a:gd name="T29" fmla="*/ 964 h 2746"/>
                <a:gd name="T30" fmla="*/ 1707 w 2672"/>
                <a:gd name="T31" fmla="*/ 704 h 2746"/>
                <a:gd name="T32" fmla="*/ 1633 w 2672"/>
                <a:gd name="T33" fmla="*/ 538 h 2746"/>
                <a:gd name="T34" fmla="*/ 1725 w 2672"/>
                <a:gd name="T35" fmla="*/ 463 h 2746"/>
                <a:gd name="T36" fmla="*/ 1874 w 2672"/>
                <a:gd name="T37" fmla="*/ 779 h 2746"/>
                <a:gd name="T38" fmla="*/ 1985 w 2672"/>
                <a:gd name="T39" fmla="*/ 983 h 2746"/>
                <a:gd name="T40" fmla="*/ 2096 w 2672"/>
                <a:gd name="T41" fmla="*/ 1242 h 2746"/>
                <a:gd name="T42" fmla="*/ 2189 w 2672"/>
                <a:gd name="T43" fmla="*/ 1261 h 2746"/>
                <a:gd name="T44" fmla="*/ 2170 w 2672"/>
                <a:gd name="T45" fmla="*/ 1057 h 2746"/>
                <a:gd name="T46" fmla="*/ 2189 w 2672"/>
                <a:gd name="T47" fmla="*/ 834 h 2746"/>
                <a:gd name="T48" fmla="*/ 2281 w 2672"/>
                <a:gd name="T49" fmla="*/ 612 h 2746"/>
                <a:gd name="T50" fmla="*/ 2245 w 2672"/>
                <a:gd name="T51" fmla="*/ 408 h 2746"/>
                <a:gd name="T52" fmla="*/ 2133 w 2672"/>
                <a:gd name="T53" fmla="*/ 111 h 2746"/>
                <a:gd name="T54" fmla="*/ 2059 w 2672"/>
                <a:gd name="T55" fmla="*/ 74 h 2746"/>
                <a:gd name="T56" fmla="*/ 1855 w 2672"/>
                <a:gd name="T57" fmla="*/ 185 h 2746"/>
                <a:gd name="T58" fmla="*/ 1651 w 2672"/>
                <a:gd name="T59" fmla="*/ 148 h 2746"/>
                <a:gd name="T60" fmla="*/ 1447 w 2672"/>
                <a:gd name="T61" fmla="*/ 37 h 2746"/>
                <a:gd name="T62" fmla="*/ 1076 w 2672"/>
                <a:gd name="T63" fmla="*/ 92 h 2746"/>
                <a:gd name="T64" fmla="*/ 853 w 2672"/>
                <a:gd name="T65" fmla="*/ 222 h 2746"/>
                <a:gd name="T66" fmla="*/ 649 w 2672"/>
                <a:gd name="T67" fmla="*/ 203 h 2746"/>
                <a:gd name="T68" fmla="*/ 445 w 2672"/>
                <a:gd name="T69" fmla="*/ 148 h 2746"/>
                <a:gd name="T70" fmla="*/ 0 w 2672"/>
                <a:gd name="T71" fmla="*/ 92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2" h="2746">
                  <a:moveTo>
                    <a:pt x="0" y="92"/>
                  </a:moveTo>
                  <a:lnTo>
                    <a:pt x="0" y="92"/>
                  </a:lnTo>
                  <a:cubicBezTo>
                    <a:pt x="93" y="2615"/>
                    <a:pt x="93" y="2615"/>
                    <a:pt x="93" y="2615"/>
                  </a:cubicBezTo>
                  <a:cubicBezTo>
                    <a:pt x="2022" y="2578"/>
                    <a:pt x="2022" y="2578"/>
                    <a:pt x="2022" y="2578"/>
                  </a:cubicBezTo>
                  <a:cubicBezTo>
                    <a:pt x="2207" y="2652"/>
                    <a:pt x="2207" y="2652"/>
                    <a:pt x="2207" y="2652"/>
                  </a:cubicBezTo>
                  <a:cubicBezTo>
                    <a:pt x="2207" y="2652"/>
                    <a:pt x="2189" y="2745"/>
                    <a:pt x="2245" y="2671"/>
                  </a:cubicBezTo>
                  <a:cubicBezTo>
                    <a:pt x="2300" y="2578"/>
                    <a:pt x="2263" y="2597"/>
                    <a:pt x="2337" y="2504"/>
                  </a:cubicBezTo>
                  <a:cubicBezTo>
                    <a:pt x="2411" y="2411"/>
                    <a:pt x="2504" y="2300"/>
                    <a:pt x="2671" y="2300"/>
                  </a:cubicBezTo>
                  <a:cubicBezTo>
                    <a:pt x="2671" y="2300"/>
                    <a:pt x="2560" y="2189"/>
                    <a:pt x="2560" y="2133"/>
                  </a:cubicBezTo>
                  <a:cubicBezTo>
                    <a:pt x="2560" y="2096"/>
                    <a:pt x="2597" y="2040"/>
                    <a:pt x="2652" y="2040"/>
                  </a:cubicBezTo>
                  <a:cubicBezTo>
                    <a:pt x="2652" y="2040"/>
                    <a:pt x="2375" y="1743"/>
                    <a:pt x="2356" y="1725"/>
                  </a:cubicBezTo>
                  <a:cubicBezTo>
                    <a:pt x="2337" y="1725"/>
                    <a:pt x="2170" y="1521"/>
                    <a:pt x="2133" y="1484"/>
                  </a:cubicBezTo>
                  <a:cubicBezTo>
                    <a:pt x="2115" y="1446"/>
                    <a:pt x="2078" y="1316"/>
                    <a:pt x="2059" y="1261"/>
                  </a:cubicBezTo>
                  <a:cubicBezTo>
                    <a:pt x="2022" y="1224"/>
                    <a:pt x="2004" y="1187"/>
                    <a:pt x="1929" y="1131"/>
                  </a:cubicBezTo>
                  <a:cubicBezTo>
                    <a:pt x="1855" y="1057"/>
                    <a:pt x="1855" y="1057"/>
                    <a:pt x="1818" y="964"/>
                  </a:cubicBezTo>
                  <a:cubicBezTo>
                    <a:pt x="1781" y="853"/>
                    <a:pt x="1762" y="816"/>
                    <a:pt x="1707" y="704"/>
                  </a:cubicBezTo>
                  <a:cubicBezTo>
                    <a:pt x="1651" y="593"/>
                    <a:pt x="1614" y="612"/>
                    <a:pt x="1633" y="538"/>
                  </a:cubicBezTo>
                  <a:cubicBezTo>
                    <a:pt x="1651" y="482"/>
                    <a:pt x="1688" y="408"/>
                    <a:pt x="1725" y="463"/>
                  </a:cubicBezTo>
                  <a:cubicBezTo>
                    <a:pt x="1762" y="519"/>
                    <a:pt x="1818" y="742"/>
                    <a:pt x="1874" y="779"/>
                  </a:cubicBezTo>
                  <a:cubicBezTo>
                    <a:pt x="1929" y="834"/>
                    <a:pt x="1966" y="909"/>
                    <a:pt x="1985" y="983"/>
                  </a:cubicBezTo>
                  <a:cubicBezTo>
                    <a:pt x="2004" y="1075"/>
                    <a:pt x="2078" y="1205"/>
                    <a:pt x="2096" y="1242"/>
                  </a:cubicBezTo>
                  <a:cubicBezTo>
                    <a:pt x="2133" y="1261"/>
                    <a:pt x="2189" y="1335"/>
                    <a:pt x="2189" y="1261"/>
                  </a:cubicBezTo>
                  <a:cubicBezTo>
                    <a:pt x="2189" y="1168"/>
                    <a:pt x="2170" y="1131"/>
                    <a:pt x="2170" y="1057"/>
                  </a:cubicBezTo>
                  <a:cubicBezTo>
                    <a:pt x="2170" y="983"/>
                    <a:pt x="2170" y="890"/>
                    <a:pt x="2189" y="834"/>
                  </a:cubicBezTo>
                  <a:cubicBezTo>
                    <a:pt x="2189" y="760"/>
                    <a:pt x="2281" y="649"/>
                    <a:pt x="2281" y="612"/>
                  </a:cubicBezTo>
                  <a:cubicBezTo>
                    <a:pt x="2300" y="574"/>
                    <a:pt x="2263" y="445"/>
                    <a:pt x="2245" y="408"/>
                  </a:cubicBezTo>
                  <a:cubicBezTo>
                    <a:pt x="2226" y="371"/>
                    <a:pt x="2133" y="111"/>
                    <a:pt x="2133" y="111"/>
                  </a:cubicBezTo>
                  <a:cubicBezTo>
                    <a:pt x="2133" y="111"/>
                    <a:pt x="2078" y="55"/>
                    <a:pt x="2059" y="74"/>
                  </a:cubicBezTo>
                  <a:cubicBezTo>
                    <a:pt x="2022" y="111"/>
                    <a:pt x="1948" y="185"/>
                    <a:pt x="1855" y="185"/>
                  </a:cubicBezTo>
                  <a:cubicBezTo>
                    <a:pt x="1781" y="185"/>
                    <a:pt x="1707" y="185"/>
                    <a:pt x="1651" y="148"/>
                  </a:cubicBezTo>
                  <a:cubicBezTo>
                    <a:pt x="1595" y="111"/>
                    <a:pt x="1577" y="74"/>
                    <a:pt x="1447" y="37"/>
                  </a:cubicBezTo>
                  <a:cubicBezTo>
                    <a:pt x="1317" y="0"/>
                    <a:pt x="1187" y="18"/>
                    <a:pt x="1076" y="92"/>
                  </a:cubicBezTo>
                  <a:cubicBezTo>
                    <a:pt x="965" y="167"/>
                    <a:pt x="946" y="241"/>
                    <a:pt x="853" y="222"/>
                  </a:cubicBezTo>
                  <a:cubicBezTo>
                    <a:pt x="779" y="203"/>
                    <a:pt x="705" y="185"/>
                    <a:pt x="649" y="203"/>
                  </a:cubicBezTo>
                  <a:cubicBezTo>
                    <a:pt x="594" y="203"/>
                    <a:pt x="556" y="185"/>
                    <a:pt x="445" y="148"/>
                  </a:cubicBezTo>
                  <a:cubicBezTo>
                    <a:pt x="352" y="129"/>
                    <a:pt x="111" y="148"/>
                    <a:pt x="0" y="92"/>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7" name="Freeform 42"/>
            <p:cNvSpPr>
              <a:spLocks noChangeArrowheads="1"/>
            </p:cNvSpPr>
            <p:nvPr/>
          </p:nvSpPr>
          <p:spPr bwMode="auto">
            <a:xfrm>
              <a:off x="4829175" y="2057400"/>
              <a:ext cx="1376363" cy="1782763"/>
            </a:xfrm>
            <a:custGeom>
              <a:avLst/>
              <a:gdLst>
                <a:gd name="T0" fmla="*/ 3321 w 3822"/>
                <a:gd name="T1" fmla="*/ 4656 h 4954"/>
                <a:gd name="T2" fmla="*/ 3321 w 3822"/>
                <a:gd name="T3" fmla="*/ 4656 h 4954"/>
                <a:gd name="T4" fmla="*/ 3173 w 3822"/>
                <a:gd name="T5" fmla="*/ 4656 h 4954"/>
                <a:gd name="T6" fmla="*/ 2968 w 3822"/>
                <a:gd name="T7" fmla="*/ 4693 h 4954"/>
                <a:gd name="T8" fmla="*/ 2913 w 3822"/>
                <a:gd name="T9" fmla="*/ 4842 h 4954"/>
                <a:gd name="T10" fmla="*/ 2486 w 3822"/>
                <a:gd name="T11" fmla="*/ 4934 h 4954"/>
                <a:gd name="T12" fmla="*/ 2134 w 3822"/>
                <a:gd name="T13" fmla="*/ 4934 h 4954"/>
                <a:gd name="T14" fmla="*/ 1911 w 3822"/>
                <a:gd name="T15" fmla="*/ 4786 h 4954"/>
                <a:gd name="T16" fmla="*/ 1689 w 3822"/>
                <a:gd name="T17" fmla="*/ 4767 h 4954"/>
                <a:gd name="T18" fmla="*/ 1540 w 3822"/>
                <a:gd name="T19" fmla="*/ 4749 h 4954"/>
                <a:gd name="T20" fmla="*/ 1336 w 3822"/>
                <a:gd name="T21" fmla="*/ 4563 h 4954"/>
                <a:gd name="T22" fmla="*/ 1188 w 3822"/>
                <a:gd name="T23" fmla="*/ 4378 h 4954"/>
                <a:gd name="T24" fmla="*/ 1095 w 3822"/>
                <a:gd name="T25" fmla="*/ 4266 h 4954"/>
                <a:gd name="T26" fmla="*/ 1021 w 3822"/>
                <a:gd name="T27" fmla="*/ 4192 h 4954"/>
                <a:gd name="T28" fmla="*/ 891 w 3822"/>
                <a:gd name="T29" fmla="*/ 4007 h 4954"/>
                <a:gd name="T30" fmla="*/ 650 w 3822"/>
                <a:gd name="T31" fmla="*/ 3840 h 4954"/>
                <a:gd name="T32" fmla="*/ 427 w 3822"/>
                <a:gd name="T33" fmla="*/ 3691 h 4954"/>
                <a:gd name="T34" fmla="*/ 353 w 3822"/>
                <a:gd name="T35" fmla="*/ 3636 h 4954"/>
                <a:gd name="T36" fmla="*/ 353 w 3822"/>
                <a:gd name="T37" fmla="*/ 3524 h 4954"/>
                <a:gd name="T38" fmla="*/ 390 w 3822"/>
                <a:gd name="T39" fmla="*/ 3450 h 4954"/>
                <a:gd name="T40" fmla="*/ 390 w 3822"/>
                <a:gd name="T41" fmla="*/ 3339 h 4954"/>
                <a:gd name="T42" fmla="*/ 130 w 3822"/>
                <a:gd name="T43" fmla="*/ 3117 h 4954"/>
                <a:gd name="T44" fmla="*/ 149 w 3822"/>
                <a:gd name="T45" fmla="*/ 3042 h 4954"/>
                <a:gd name="T46" fmla="*/ 37 w 3822"/>
                <a:gd name="T47" fmla="*/ 2782 h 4954"/>
                <a:gd name="T48" fmla="*/ 0 w 3822"/>
                <a:gd name="T49" fmla="*/ 2560 h 4954"/>
                <a:gd name="T50" fmla="*/ 19 w 3822"/>
                <a:gd name="T51" fmla="*/ 2356 h 4954"/>
                <a:gd name="T52" fmla="*/ 130 w 3822"/>
                <a:gd name="T53" fmla="*/ 2115 h 4954"/>
                <a:gd name="T54" fmla="*/ 334 w 3822"/>
                <a:gd name="T55" fmla="*/ 1966 h 4954"/>
                <a:gd name="T56" fmla="*/ 316 w 3822"/>
                <a:gd name="T57" fmla="*/ 927 h 4954"/>
                <a:gd name="T58" fmla="*/ 482 w 3822"/>
                <a:gd name="T59" fmla="*/ 872 h 4954"/>
                <a:gd name="T60" fmla="*/ 538 w 3822"/>
                <a:gd name="T61" fmla="*/ 779 h 4954"/>
                <a:gd name="T62" fmla="*/ 520 w 3822"/>
                <a:gd name="T63" fmla="*/ 315 h 4954"/>
                <a:gd name="T64" fmla="*/ 2449 w 3822"/>
                <a:gd name="T65" fmla="*/ 278 h 4954"/>
                <a:gd name="T66" fmla="*/ 2634 w 3822"/>
                <a:gd name="T67" fmla="*/ 352 h 4954"/>
                <a:gd name="T68" fmla="*/ 2653 w 3822"/>
                <a:gd name="T69" fmla="*/ 390 h 4954"/>
                <a:gd name="T70" fmla="*/ 2746 w 3822"/>
                <a:gd name="T71" fmla="*/ 223 h 4954"/>
                <a:gd name="T72" fmla="*/ 3098 w 3822"/>
                <a:gd name="T73" fmla="*/ 0 h 4954"/>
                <a:gd name="T74" fmla="*/ 3209 w 3822"/>
                <a:gd name="T75" fmla="*/ 130 h 4954"/>
                <a:gd name="T76" fmla="*/ 3414 w 3822"/>
                <a:gd name="T77" fmla="*/ 334 h 4954"/>
                <a:gd name="T78" fmla="*/ 3450 w 3822"/>
                <a:gd name="T79" fmla="*/ 631 h 4954"/>
                <a:gd name="T80" fmla="*/ 3525 w 3822"/>
                <a:gd name="T81" fmla="*/ 835 h 4954"/>
                <a:gd name="T82" fmla="*/ 3580 w 3822"/>
                <a:gd name="T83" fmla="*/ 1039 h 4954"/>
                <a:gd name="T84" fmla="*/ 3580 w 3822"/>
                <a:gd name="T85" fmla="*/ 1150 h 4954"/>
                <a:gd name="T86" fmla="*/ 3821 w 3822"/>
                <a:gd name="T87" fmla="*/ 1298 h 4954"/>
                <a:gd name="T88" fmla="*/ 3766 w 3822"/>
                <a:gd name="T89" fmla="*/ 1354 h 4954"/>
                <a:gd name="T90" fmla="*/ 3544 w 3822"/>
                <a:gd name="T91" fmla="*/ 1595 h 4954"/>
                <a:gd name="T92" fmla="*/ 3506 w 3822"/>
                <a:gd name="T93" fmla="*/ 1707 h 4954"/>
                <a:gd name="T94" fmla="*/ 3432 w 3822"/>
                <a:gd name="T95" fmla="*/ 2059 h 4954"/>
                <a:gd name="T96" fmla="*/ 3450 w 3822"/>
                <a:gd name="T97" fmla="*/ 2226 h 4954"/>
                <a:gd name="T98" fmla="*/ 3395 w 3822"/>
                <a:gd name="T99" fmla="*/ 2486 h 4954"/>
                <a:gd name="T100" fmla="*/ 3173 w 3822"/>
                <a:gd name="T101" fmla="*/ 2801 h 4954"/>
                <a:gd name="T102" fmla="*/ 3098 w 3822"/>
                <a:gd name="T103" fmla="*/ 3079 h 4954"/>
                <a:gd name="T104" fmla="*/ 2931 w 3822"/>
                <a:gd name="T105" fmla="*/ 3209 h 4954"/>
                <a:gd name="T106" fmla="*/ 2931 w 3822"/>
                <a:gd name="T107" fmla="*/ 3636 h 4954"/>
                <a:gd name="T108" fmla="*/ 2727 w 3822"/>
                <a:gd name="T109" fmla="*/ 3784 h 4954"/>
                <a:gd name="T110" fmla="*/ 2820 w 3822"/>
                <a:gd name="T111" fmla="*/ 3970 h 4954"/>
                <a:gd name="T112" fmla="*/ 3191 w 3822"/>
                <a:gd name="T113" fmla="*/ 4415 h 4954"/>
                <a:gd name="T114" fmla="*/ 3321 w 3822"/>
                <a:gd name="T115" fmla="*/ 4656 h 4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4954">
                  <a:moveTo>
                    <a:pt x="3321" y="4656"/>
                  </a:moveTo>
                  <a:lnTo>
                    <a:pt x="3321" y="4656"/>
                  </a:lnTo>
                  <a:cubicBezTo>
                    <a:pt x="3321" y="4656"/>
                    <a:pt x="3228" y="4656"/>
                    <a:pt x="3173" y="4656"/>
                  </a:cubicBezTo>
                  <a:cubicBezTo>
                    <a:pt x="3117" y="4656"/>
                    <a:pt x="2987" y="4656"/>
                    <a:pt x="2968" y="4693"/>
                  </a:cubicBezTo>
                  <a:cubicBezTo>
                    <a:pt x="2931" y="4730"/>
                    <a:pt x="2913" y="4786"/>
                    <a:pt x="2913" y="4842"/>
                  </a:cubicBezTo>
                  <a:cubicBezTo>
                    <a:pt x="2913" y="4842"/>
                    <a:pt x="2505" y="4934"/>
                    <a:pt x="2486" y="4934"/>
                  </a:cubicBezTo>
                  <a:cubicBezTo>
                    <a:pt x="2467" y="4934"/>
                    <a:pt x="2189" y="4953"/>
                    <a:pt x="2134" y="4934"/>
                  </a:cubicBezTo>
                  <a:cubicBezTo>
                    <a:pt x="2134" y="4934"/>
                    <a:pt x="2078" y="4823"/>
                    <a:pt x="1911" y="4786"/>
                  </a:cubicBezTo>
                  <a:cubicBezTo>
                    <a:pt x="1763" y="4730"/>
                    <a:pt x="1689" y="4767"/>
                    <a:pt x="1689" y="4767"/>
                  </a:cubicBezTo>
                  <a:cubicBezTo>
                    <a:pt x="1689" y="4767"/>
                    <a:pt x="1577" y="4786"/>
                    <a:pt x="1540" y="4749"/>
                  </a:cubicBezTo>
                  <a:cubicBezTo>
                    <a:pt x="1503" y="4712"/>
                    <a:pt x="1336" y="4563"/>
                    <a:pt x="1336" y="4563"/>
                  </a:cubicBezTo>
                  <a:cubicBezTo>
                    <a:pt x="1336" y="4563"/>
                    <a:pt x="1224" y="4433"/>
                    <a:pt x="1188" y="4378"/>
                  </a:cubicBezTo>
                  <a:cubicBezTo>
                    <a:pt x="1150" y="4304"/>
                    <a:pt x="1132" y="4304"/>
                    <a:pt x="1095" y="4266"/>
                  </a:cubicBezTo>
                  <a:cubicBezTo>
                    <a:pt x="1076" y="4230"/>
                    <a:pt x="1021" y="4211"/>
                    <a:pt x="1021" y="4192"/>
                  </a:cubicBezTo>
                  <a:cubicBezTo>
                    <a:pt x="1002" y="4174"/>
                    <a:pt x="947" y="4062"/>
                    <a:pt x="891" y="4007"/>
                  </a:cubicBezTo>
                  <a:cubicBezTo>
                    <a:pt x="835" y="3933"/>
                    <a:pt x="742" y="3877"/>
                    <a:pt x="650" y="3840"/>
                  </a:cubicBezTo>
                  <a:cubicBezTo>
                    <a:pt x="557" y="3803"/>
                    <a:pt x="427" y="3691"/>
                    <a:pt x="427" y="3691"/>
                  </a:cubicBezTo>
                  <a:cubicBezTo>
                    <a:pt x="427" y="3691"/>
                    <a:pt x="371" y="3654"/>
                    <a:pt x="353" y="3636"/>
                  </a:cubicBezTo>
                  <a:cubicBezTo>
                    <a:pt x="334" y="3599"/>
                    <a:pt x="316" y="3562"/>
                    <a:pt x="353" y="3524"/>
                  </a:cubicBezTo>
                  <a:cubicBezTo>
                    <a:pt x="371" y="3506"/>
                    <a:pt x="390" y="3450"/>
                    <a:pt x="390" y="3450"/>
                  </a:cubicBezTo>
                  <a:cubicBezTo>
                    <a:pt x="390" y="3450"/>
                    <a:pt x="446" y="3413"/>
                    <a:pt x="390" y="3339"/>
                  </a:cubicBezTo>
                  <a:cubicBezTo>
                    <a:pt x="316" y="3283"/>
                    <a:pt x="130" y="3117"/>
                    <a:pt x="130" y="3117"/>
                  </a:cubicBezTo>
                  <a:cubicBezTo>
                    <a:pt x="130" y="3117"/>
                    <a:pt x="167" y="3098"/>
                    <a:pt x="149" y="3042"/>
                  </a:cubicBezTo>
                  <a:cubicBezTo>
                    <a:pt x="130" y="2968"/>
                    <a:pt x="56" y="2857"/>
                    <a:pt x="37" y="2782"/>
                  </a:cubicBezTo>
                  <a:cubicBezTo>
                    <a:pt x="19" y="2727"/>
                    <a:pt x="0" y="2578"/>
                    <a:pt x="0" y="2560"/>
                  </a:cubicBezTo>
                  <a:cubicBezTo>
                    <a:pt x="0" y="2523"/>
                    <a:pt x="0" y="2430"/>
                    <a:pt x="19" y="2356"/>
                  </a:cubicBezTo>
                  <a:cubicBezTo>
                    <a:pt x="37" y="2281"/>
                    <a:pt x="111" y="2133"/>
                    <a:pt x="130" y="2115"/>
                  </a:cubicBezTo>
                  <a:cubicBezTo>
                    <a:pt x="149" y="2078"/>
                    <a:pt x="260" y="1985"/>
                    <a:pt x="334" y="1966"/>
                  </a:cubicBezTo>
                  <a:cubicBezTo>
                    <a:pt x="316" y="927"/>
                    <a:pt x="316" y="927"/>
                    <a:pt x="316" y="927"/>
                  </a:cubicBezTo>
                  <a:cubicBezTo>
                    <a:pt x="316" y="927"/>
                    <a:pt x="427" y="872"/>
                    <a:pt x="482" y="872"/>
                  </a:cubicBezTo>
                  <a:cubicBezTo>
                    <a:pt x="520" y="872"/>
                    <a:pt x="538" y="835"/>
                    <a:pt x="538" y="779"/>
                  </a:cubicBezTo>
                  <a:cubicBezTo>
                    <a:pt x="538" y="705"/>
                    <a:pt x="520" y="315"/>
                    <a:pt x="520" y="315"/>
                  </a:cubicBezTo>
                  <a:cubicBezTo>
                    <a:pt x="2449" y="278"/>
                    <a:pt x="2449" y="278"/>
                    <a:pt x="2449" y="278"/>
                  </a:cubicBezTo>
                  <a:cubicBezTo>
                    <a:pt x="2634" y="352"/>
                    <a:pt x="2634" y="352"/>
                    <a:pt x="2634" y="352"/>
                  </a:cubicBezTo>
                  <a:cubicBezTo>
                    <a:pt x="2634" y="352"/>
                    <a:pt x="2597" y="426"/>
                    <a:pt x="2653" y="390"/>
                  </a:cubicBezTo>
                  <a:cubicBezTo>
                    <a:pt x="2690" y="334"/>
                    <a:pt x="2708" y="260"/>
                    <a:pt x="2746" y="223"/>
                  </a:cubicBezTo>
                  <a:cubicBezTo>
                    <a:pt x="2764" y="204"/>
                    <a:pt x="2913" y="0"/>
                    <a:pt x="3098" y="0"/>
                  </a:cubicBezTo>
                  <a:cubicBezTo>
                    <a:pt x="3098" y="0"/>
                    <a:pt x="3154" y="93"/>
                    <a:pt x="3209" y="130"/>
                  </a:cubicBezTo>
                  <a:cubicBezTo>
                    <a:pt x="3265" y="167"/>
                    <a:pt x="3395" y="278"/>
                    <a:pt x="3414" y="334"/>
                  </a:cubicBezTo>
                  <a:cubicBezTo>
                    <a:pt x="3432" y="371"/>
                    <a:pt x="3414" y="538"/>
                    <a:pt x="3450" y="631"/>
                  </a:cubicBezTo>
                  <a:cubicBezTo>
                    <a:pt x="3506" y="705"/>
                    <a:pt x="3506" y="723"/>
                    <a:pt x="3525" y="835"/>
                  </a:cubicBezTo>
                  <a:cubicBezTo>
                    <a:pt x="3562" y="927"/>
                    <a:pt x="3580" y="983"/>
                    <a:pt x="3580" y="1039"/>
                  </a:cubicBezTo>
                  <a:cubicBezTo>
                    <a:pt x="3580" y="1113"/>
                    <a:pt x="3525" y="1132"/>
                    <a:pt x="3580" y="1150"/>
                  </a:cubicBezTo>
                  <a:cubicBezTo>
                    <a:pt x="3618" y="1150"/>
                    <a:pt x="3821" y="1298"/>
                    <a:pt x="3821" y="1298"/>
                  </a:cubicBezTo>
                  <a:cubicBezTo>
                    <a:pt x="3821" y="1298"/>
                    <a:pt x="3803" y="1298"/>
                    <a:pt x="3766" y="1354"/>
                  </a:cubicBezTo>
                  <a:cubicBezTo>
                    <a:pt x="3729" y="1410"/>
                    <a:pt x="3599" y="1558"/>
                    <a:pt x="3544" y="1595"/>
                  </a:cubicBezTo>
                  <a:cubicBezTo>
                    <a:pt x="3506" y="1614"/>
                    <a:pt x="3506" y="1633"/>
                    <a:pt x="3506" y="1707"/>
                  </a:cubicBezTo>
                  <a:cubicBezTo>
                    <a:pt x="3506" y="1799"/>
                    <a:pt x="3432" y="1966"/>
                    <a:pt x="3432" y="2059"/>
                  </a:cubicBezTo>
                  <a:cubicBezTo>
                    <a:pt x="3450" y="2152"/>
                    <a:pt x="3450" y="2170"/>
                    <a:pt x="3450" y="2226"/>
                  </a:cubicBezTo>
                  <a:cubicBezTo>
                    <a:pt x="3450" y="2281"/>
                    <a:pt x="3414" y="2375"/>
                    <a:pt x="3395" y="2486"/>
                  </a:cubicBezTo>
                  <a:cubicBezTo>
                    <a:pt x="3395" y="2578"/>
                    <a:pt x="3228" y="2671"/>
                    <a:pt x="3173" y="2801"/>
                  </a:cubicBezTo>
                  <a:cubicBezTo>
                    <a:pt x="3135" y="2931"/>
                    <a:pt x="3154" y="3005"/>
                    <a:pt x="3098" y="3079"/>
                  </a:cubicBezTo>
                  <a:cubicBezTo>
                    <a:pt x="3061" y="3153"/>
                    <a:pt x="2950" y="3117"/>
                    <a:pt x="2931" y="3209"/>
                  </a:cubicBezTo>
                  <a:cubicBezTo>
                    <a:pt x="2931" y="3320"/>
                    <a:pt x="2950" y="3562"/>
                    <a:pt x="2931" y="3636"/>
                  </a:cubicBezTo>
                  <a:cubicBezTo>
                    <a:pt x="2913" y="3710"/>
                    <a:pt x="2802" y="3747"/>
                    <a:pt x="2727" y="3784"/>
                  </a:cubicBezTo>
                  <a:cubicBezTo>
                    <a:pt x="2653" y="3803"/>
                    <a:pt x="2634" y="3895"/>
                    <a:pt x="2820" y="3970"/>
                  </a:cubicBezTo>
                  <a:cubicBezTo>
                    <a:pt x="3005" y="4062"/>
                    <a:pt x="3079" y="4322"/>
                    <a:pt x="3191" y="4415"/>
                  </a:cubicBezTo>
                  <a:cubicBezTo>
                    <a:pt x="3302" y="4507"/>
                    <a:pt x="3321" y="4619"/>
                    <a:pt x="3321" y="4656"/>
                  </a:cubicBezTo>
                </a:path>
              </a:pathLst>
            </a:custGeom>
            <a:solidFill>
              <a:schemeClr val="accent3"/>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8" name="Freeform 43"/>
            <p:cNvSpPr>
              <a:spLocks noChangeArrowheads="1"/>
            </p:cNvSpPr>
            <p:nvPr/>
          </p:nvSpPr>
          <p:spPr bwMode="auto">
            <a:xfrm>
              <a:off x="6472238" y="3051175"/>
              <a:ext cx="895350" cy="1282700"/>
            </a:xfrm>
            <a:custGeom>
              <a:avLst/>
              <a:gdLst>
                <a:gd name="T0" fmla="*/ 186 w 2488"/>
                <a:gd name="T1" fmla="*/ 3561 h 3562"/>
                <a:gd name="T2" fmla="*/ 186 w 2488"/>
                <a:gd name="T3" fmla="*/ 3561 h 3562"/>
                <a:gd name="T4" fmla="*/ 149 w 2488"/>
                <a:gd name="T5" fmla="*/ 3487 h 3562"/>
                <a:gd name="T6" fmla="*/ 75 w 2488"/>
                <a:gd name="T7" fmla="*/ 3412 h 3562"/>
                <a:gd name="T8" fmla="*/ 38 w 2488"/>
                <a:gd name="T9" fmla="*/ 3320 h 3562"/>
                <a:gd name="T10" fmla="*/ 19 w 2488"/>
                <a:gd name="T11" fmla="*/ 2801 h 3562"/>
                <a:gd name="T12" fmla="*/ 56 w 2488"/>
                <a:gd name="T13" fmla="*/ 2467 h 3562"/>
                <a:gd name="T14" fmla="*/ 112 w 2488"/>
                <a:gd name="T15" fmla="*/ 2393 h 3562"/>
                <a:gd name="T16" fmla="*/ 260 w 2488"/>
                <a:gd name="T17" fmla="*/ 2244 h 3562"/>
                <a:gd name="T18" fmla="*/ 335 w 2488"/>
                <a:gd name="T19" fmla="*/ 2133 h 3562"/>
                <a:gd name="T20" fmla="*/ 520 w 2488"/>
                <a:gd name="T21" fmla="*/ 2078 h 3562"/>
                <a:gd name="T22" fmla="*/ 594 w 2488"/>
                <a:gd name="T23" fmla="*/ 1948 h 3562"/>
                <a:gd name="T24" fmla="*/ 873 w 2488"/>
                <a:gd name="T25" fmla="*/ 1873 h 3562"/>
                <a:gd name="T26" fmla="*/ 1355 w 2488"/>
                <a:gd name="T27" fmla="*/ 1410 h 3562"/>
                <a:gd name="T28" fmla="*/ 1559 w 2488"/>
                <a:gd name="T29" fmla="*/ 1187 h 3562"/>
                <a:gd name="T30" fmla="*/ 1652 w 2488"/>
                <a:gd name="T31" fmla="*/ 1095 h 3562"/>
                <a:gd name="T32" fmla="*/ 1578 w 2488"/>
                <a:gd name="T33" fmla="*/ 1039 h 3562"/>
                <a:gd name="T34" fmla="*/ 1188 w 2488"/>
                <a:gd name="T35" fmla="*/ 965 h 3562"/>
                <a:gd name="T36" fmla="*/ 798 w 2488"/>
                <a:gd name="T37" fmla="*/ 779 h 3562"/>
                <a:gd name="T38" fmla="*/ 594 w 2488"/>
                <a:gd name="T39" fmla="*/ 575 h 3562"/>
                <a:gd name="T40" fmla="*/ 501 w 2488"/>
                <a:gd name="T41" fmla="*/ 464 h 3562"/>
                <a:gd name="T42" fmla="*/ 483 w 2488"/>
                <a:gd name="T43" fmla="*/ 315 h 3562"/>
                <a:gd name="T44" fmla="*/ 539 w 2488"/>
                <a:gd name="T45" fmla="*/ 278 h 3562"/>
                <a:gd name="T46" fmla="*/ 724 w 2488"/>
                <a:gd name="T47" fmla="*/ 445 h 3562"/>
                <a:gd name="T48" fmla="*/ 910 w 2488"/>
                <a:gd name="T49" fmla="*/ 501 h 3562"/>
                <a:gd name="T50" fmla="*/ 1169 w 2488"/>
                <a:gd name="T51" fmla="*/ 371 h 3562"/>
                <a:gd name="T52" fmla="*/ 1410 w 2488"/>
                <a:gd name="T53" fmla="*/ 353 h 3562"/>
                <a:gd name="T54" fmla="*/ 1578 w 2488"/>
                <a:gd name="T55" fmla="*/ 241 h 3562"/>
                <a:gd name="T56" fmla="*/ 1949 w 2488"/>
                <a:gd name="T57" fmla="*/ 185 h 3562"/>
                <a:gd name="T58" fmla="*/ 2227 w 2488"/>
                <a:gd name="T59" fmla="*/ 111 h 3562"/>
                <a:gd name="T60" fmla="*/ 2338 w 2488"/>
                <a:gd name="T61" fmla="*/ 37 h 3562"/>
                <a:gd name="T62" fmla="*/ 2449 w 2488"/>
                <a:gd name="T63" fmla="*/ 148 h 3562"/>
                <a:gd name="T64" fmla="*/ 2449 w 2488"/>
                <a:gd name="T65" fmla="*/ 371 h 3562"/>
                <a:gd name="T66" fmla="*/ 2468 w 2488"/>
                <a:gd name="T67" fmla="*/ 427 h 3562"/>
                <a:gd name="T68" fmla="*/ 2412 w 2488"/>
                <a:gd name="T69" fmla="*/ 464 h 3562"/>
                <a:gd name="T70" fmla="*/ 2320 w 2488"/>
                <a:gd name="T71" fmla="*/ 760 h 3562"/>
                <a:gd name="T72" fmla="*/ 2227 w 2488"/>
                <a:gd name="T73" fmla="*/ 1001 h 3562"/>
                <a:gd name="T74" fmla="*/ 2152 w 2488"/>
                <a:gd name="T75" fmla="*/ 1150 h 3562"/>
                <a:gd name="T76" fmla="*/ 2097 w 2488"/>
                <a:gd name="T77" fmla="*/ 1410 h 3562"/>
                <a:gd name="T78" fmla="*/ 1707 w 2488"/>
                <a:gd name="T79" fmla="*/ 2003 h 3562"/>
                <a:gd name="T80" fmla="*/ 1188 w 2488"/>
                <a:gd name="T81" fmla="*/ 2560 h 3562"/>
                <a:gd name="T82" fmla="*/ 501 w 2488"/>
                <a:gd name="T83" fmla="*/ 3152 h 3562"/>
                <a:gd name="T84" fmla="*/ 390 w 2488"/>
                <a:gd name="T85" fmla="*/ 3301 h 3562"/>
                <a:gd name="T86" fmla="*/ 186 w 2488"/>
                <a:gd name="T87" fmla="*/ 356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88" h="3562">
                  <a:moveTo>
                    <a:pt x="186" y="3561"/>
                  </a:moveTo>
                  <a:lnTo>
                    <a:pt x="186" y="3561"/>
                  </a:lnTo>
                  <a:cubicBezTo>
                    <a:pt x="186" y="3561"/>
                    <a:pt x="186" y="3505"/>
                    <a:pt x="149" y="3487"/>
                  </a:cubicBezTo>
                  <a:cubicBezTo>
                    <a:pt x="130" y="3468"/>
                    <a:pt x="112" y="3431"/>
                    <a:pt x="75" y="3412"/>
                  </a:cubicBezTo>
                  <a:cubicBezTo>
                    <a:pt x="56" y="3375"/>
                    <a:pt x="56" y="3357"/>
                    <a:pt x="38" y="3320"/>
                  </a:cubicBezTo>
                  <a:cubicBezTo>
                    <a:pt x="0" y="3282"/>
                    <a:pt x="19" y="2801"/>
                    <a:pt x="19" y="2801"/>
                  </a:cubicBezTo>
                  <a:cubicBezTo>
                    <a:pt x="56" y="2467"/>
                    <a:pt x="56" y="2467"/>
                    <a:pt x="56" y="2467"/>
                  </a:cubicBezTo>
                  <a:cubicBezTo>
                    <a:pt x="56" y="2467"/>
                    <a:pt x="56" y="2411"/>
                    <a:pt x="112" y="2393"/>
                  </a:cubicBezTo>
                  <a:cubicBezTo>
                    <a:pt x="168" y="2356"/>
                    <a:pt x="242" y="2263"/>
                    <a:pt x="260" y="2244"/>
                  </a:cubicBezTo>
                  <a:cubicBezTo>
                    <a:pt x="279" y="2244"/>
                    <a:pt x="335" y="2133"/>
                    <a:pt x="335" y="2133"/>
                  </a:cubicBezTo>
                  <a:cubicBezTo>
                    <a:pt x="335" y="2133"/>
                    <a:pt x="465" y="2152"/>
                    <a:pt x="520" y="2078"/>
                  </a:cubicBezTo>
                  <a:cubicBezTo>
                    <a:pt x="557" y="2003"/>
                    <a:pt x="539" y="1985"/>
                    <a:pt x="594" y="1948"/>
                  </a:cubicBezTo>
                  <a:cubicBezTo>
                    <a:pt x="668" y="1911"/>
                    <a:pt x="817" y="1911"/>
                    <a:pt x="873" y="1873"/>
                  </a:cubicBezTo>
                  <a:cubicBezTo>
                    <a:pt x="947" y="1837"/>
                    <a:pt x="1355" y="1410"/>
                    <a:pt x="1355" y="1410"/>
                  </a:cubicBezTo>
                  <a:cubicBezTo>
                    <a:pt x="1355" y="1410"/>
                    <a:pt x="1540" y="1224"/>
                    <a:pt x="1559" y="1187"/>
                  </a:cubicBezTo>
                  <a:cubicBezTo>
                    <a:pt x="1578" y="1169"/>
                    <a:pt x="1652" y="1095"/>
                    <a:pt x="1652" y="1095"/>
                  </a:cubicBezTo>
                  <a:cubicBezTo>
                    <a:pt x="1652" y="1095"/>
                    <a:pt x="1707" y="1020"/>
                    <a:pt x="1578" y="1039"/>
                  </a:cubicBezTo>
                  <a:cubicBezTo>
                    <a:pt x="1466" y="1057"/>
                    <a:pt x="1299" y="1001"/>
                    <a:pt x="1188" y="965"/>
                  </a:cubicBezTo>
                  <a:cubicBezTo>
                    <a:pt x="1095" y="927"/>
                    <a:pt x="873" y="835"/>
                    <a:pt x="798" y="779"/>
                  </a:cubicBezTo>
                  <a:cubicBezTo>
                    <a:pt x="724" y="742"/>
                    <a:pt x="650" y="630"/>
                    <a:pt x="594" y="575"/>
                  </a:cubicBezTo>
                  <a:cubicBezTo>
                    <a:pt x="557" y="519"/>
                    <a:pt x="539" y="538"/>
                    <a:pt x="501" y="464"/>
                  </a:cubicBezTo>
                  <a:cubicBezTo>
                    <a:pt x="483" y="389"/>
                    <a:pt x="483" y="334"/>
                    <a:pt x="483" y="315"/>
                  </a:cubicBezTo>
                  <a:cubicBezTo>
                    <a:pt x="501" y="315"/>
                    <a:pt x="539" y="278"/>
                    <a:pt x="539" y="278"/>
                  </a:cubicBezTo>
                  <a:cubicBezTo>
                    <a:pt x="539" y="278"/>
                    <a:pt x="650" y="389"/>
                    <a:pt x="724" y="445"/>
                  </a:cubicBezTo>
                  <a:cubicBezTo>
                    <a:pt x="798" y="501"/>
                    <a:pt x="817" y="538"/>
                    <a:pt x="910" y="501"/>
                  </a:cubicBezTo>
                  <a:cubicBezTo>
                    <a:pt x="1021" y="482"/>
                    <a:pt x="1077" y="371"/>
                    <a:pt x="1169" y="371"/>
                  </a:cubicBezTo>
                  <a:cubicBezTo>
                    <a:pt x="1262" y="353"/>
                    <a:pt x="1318" y="389"/>
                    <a:pt x="1410" y="353"/>
                  </a:cubicBezTo>
                  <a:cubicBezTo>
                    <a:pt x="1522" y="297"/>
                    <a:pt x="1522" y="259"/>
                    <a:pt x="1578" y="241"/>
                  </a:cubicBezTo>
                  <a:cubicBezTo>
                    <a:pt x="1633" y="204"/>
                    <a:pt x="1819" y="223"/>
                    <a:pt x="1949" y="185"/>
                  </a:cubicBezTo>
                  <a:cubicBezTo>
                    <a:pt x="2078" y="148"/>
                    <a:pt x="2208" y="130"/>
                    <a:pt x="2227" y="111"/>
                  </a:cubicBezTo>
                  <a:cubicBezTo>
                    <a:pt x="2246" y="93"/>
                    <a:pt x="2320" y="37"/>
                    <a:pt x="2338" y="37"/>
                  </a:cubicBezTo>
                  <a:cubicBezTo>
                    <a:pt x="2357" y="37"/>
                    <a:pt x="2449" y="0"/>
                    <a:pt x="2449" y="148"/>
                  </a:cubicBezTo>
                  <a:cubicBezTo>
                    <a:pt x="2449" y="297"/>
                    <a:pt x="2431" y="371"/>
                    <a:pt x="2449" y="371"/>
                  </a:cubicBezTo>
                  <a:cubicBezTo>
                    <a:pt x="2449" y="389"/>
                    <a:pt x="2487" y="408"/>
                    <a:pt x="2468" y="427"/>
                  </a:cubicBezTo>
                  <a:cubicBezTo>
                    <a:pt x="2431" y="445"/>
                    <a:pt x="2412" y="371"/>
                    <a:pt x="2412" y="464"/>
                  </a:cubicBezTo>
                  <a:cubicBezTo>
                    <a:pt x="2394" y="538"/>
                    <a:pt x="2357" y="686"/>
                    <a:pt x="2320" y="760"/>
                  </a:cubicBezTo>
                  <a:cubicBezTo>
                    <a:pt x="2282" y="835"/>
                    <a:pt x="2246" y="965"/>
                    <a:pt x="2227" y="1001"/>
                  </a:cubicBezTo>
                  <a:cubicBezTo>
                    <a:pt x="2208" y="1039"/>
                    <a:pt x="2152" y="1057"/>
                    <a:pt x="2152" y="1150"/>
                  </a:cubicBezTo>
                  <a:cubicBezTo>
                    <a:pt x="2152" y="1243"/>
                    <a:pt x="2152" y="1317"/>
                    <a:pt x="2097" y="1410"/>
                  </a:cubicBezTo>
                  <a:cubicBezTo>
                    <a:pt x="2041" y="1502"/>
                    <a:pt x="1707" y="2003"/>
                    <a:pt x="1707" y="2003"/>
                  </a:cubicBezTo>
                  <a:cubicBezTo>
                    <a:pt x="1188" y="2560"/>
                    <a:pt x="1188" y="2560"/>
                    <a:pt x="1188" y="2560"/>
                  </a:cubicBezTo>
                  <a:cubicBezTo>
                    <a:pt x="501" y="3152"/>
                    <a:pt x="501" y="3152"/>
                    <a:pt x="501" y="3152"/>
                  </a:cubicBezTo>
                  <a:cubicBezTo>
                    <a:pt x="501" y="3152"/>
                    <a:pt x="409" y="3264"/>
                    <a:pt x="390" y="3301"/>
                  </a:cubicBezTo>
                  <a:cubicBezTo>
                    <a:pt x="390" y="3320"/>
                    <a:pt x="260" y="3542"/>
                    <a:pt x="186" y="3561"/>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89" name="Freeform 44"/>
            <p:cNvSpPr>
              <a:spLocks noChangeArrowheads="1"/>
            </p:cNvSpPr>
            <p:nvPr/>
          </p:nvSpPr>
          <p:spPr bwMode="auto">
            <a:xfrm>
              <a:off x="5784850" y="2844800"/>
              <a:ext cx="1295400" cy="1014413"/>
            </a:xfrm>
            <a:custGeom>
              <a:avLst/>
              <a:gdLst>
                <a:gd name="T0" fmla="*/ 797 w 3600"/>
                <a:gd name="T1" fmla="*/ 18 h 2820"/>
                <a:gd name="T2" fmla="*/ 797 w 3600"/>
                <a:gd name="T3" fmla="*/ 18 h 2820"/>
                <a:gd name="T4" fmla="*/ 761 w 3600"/>
                <a:gd name="T5" fmla="*/ 204 h 2820"/>
                <a:gd name="T6" fmla="*/ 742 w 3600"/>
                <a:gd name="T7" fmla="*/ 334 h 2820"/>
                <a:gd name="T8" fmla="*/ 612 w 3600"/>
                <a:gd name="T9" fmla="*/ 482 h 2820"/>
                <a:gd name="T10" fmla="*/ 501 w 3600"/>
                <a:gd name="T11" fmla="*/ 686 h 2820"/>
                <a:gd name="T12" fmla="*/ 445 w 3600"/>
                <a:gd name="T13" fmla="*/ 909 h 2820"/>
                <a:gd name="T14" fmla="*/ 297 w 3600"/>
                <a:gd name="T15" fmla="*/ 983 h 2820"/>
                <a:gd name="T16" fmla="*/ 278 w 3600"/>
                <a:gd name="T17" fmla="*/ 1150 h 2820"/>
                <a:gd name="T18" fmla="*/ 278 w 3600"/>
                <a:gd name="T19" fmla="*/ 1447 h 2820"/>
                <a:gd name="T20" fmla="*/ 149 w 3600"/>
                <a:gd name="T21" fmla="*/ 1558 h 2820"/>
                <a:gd name="T22" fmla="*/ 19 w 3600"/>
                <a:gd name="T23" fmla="*/ 1688 h 2820"/>
                <a:gd name="T24" fmla="*/ 223 w 3600"/>
                <a:gd name="T25" fmla="*/ 1836 h 2820"/>
                <a:gd name="T26" fmla="*/ 390 w 3600"/>
                <a:gd name="T27" fmla="*/ 2022 h 2820"/>
                <a:gd name="T28" fmla="*/ 538 w 3600"/>
                <a:gd name="T29" fmla="*/ 2226 h 2820"/>
                <a:gd name="T30" fmla="*/ 668 w 3600"/>
                <a:gd name="T31" fmla="*/ 2467 h 2820"/>
                <a:gd name="T32" fmla="*/ 853 w 3600"/>
                <a:gd name="T33" fmla="*/ 2467 h 2820"/>
                <a:gd name="T34" fmla="*/ 1094 w 3600"/>
                <a:gd name="T35" fmla="*/ 2634 h 2820"/>
                <a:gd name="T36" fmla="*/ 1336 w 3600"/>
                <a:gd name="T37" fmla="*/ 2764 h 2820"/>
                <a:gd name="T38" fmla="*/ 1503 w 3600"/>
                <a:gd name="T39" fmla="*/ 2819 h 2820"/>
                <a:gd name="T40" fmla="*/ 1781 w 3600"/>
                <a:gd name="T41" fmla="*/ 2745 h 2820"/>
                <a:gd name="T42" fmla="*/ 2078 w 3600"/>
                <a:gd name="T43" fmla="*/ 2708 h 2820"/>
                <a:gd name="T44" fmla="*/ 2245 w 3600"/>
                <a:gd name="T45" fmla="*/ 2708 h 2820"/>
                <a:gd name="T46" fmla="*/ 2393 w 3600"/>
                <a:gd name="T47" fmla="*/ 2671 h 2820"/>
                <a:gd name="T48" fmla="*/ 2504 w 3600"/>
                <a:gd name="T49" fmla="*/ 2523 h 2820"/>
                <a:gd name="T50" fmla="*/ 2764 w 3600"/>
                <a:gd name="T51" fmla="*/ 2448 h 2820"/>
                <a:gd name="T52" fmla="*/ 3191 w 3600"/>
                <a:gd name="T53" fmla="*/ 2059 h 2820"/>
                <a:gd name="T54" fmla="*/ 3469 w 3600"/>
                <a:gd name="T55" fmla="*/ 1762 h 2820"/>
                <a:gd name="T56" fmla="*/ 3562 w 3600"/>
                <a:gd name="T57" fmla="*/ 1651 h 2820"/>
                <a:gd name="T58" fmla="*/ 3506 w 3600"/>
                <a:gd name="T59" fmla="*/ 1614 h 2820"/>
                <a:gd name="T60" fmla="*/ 3061 w 3600"/>
                <a:gd name="T61" fmla="*/ 1521 h 2820"/>
                <a:gd name="T62" fmla="*/ 2708 w 3600"/>
                <a:gd name="T63" fmla="*/ 1354 h 2820"/>
                <a:gd name="T64" fmla="*/ 2560 w 3600"/>
                <a:gd name="T65" fmla="*/ 1205 h 2820"/>
                <a:gd name="T66" fmla="*/ 2430 w 3600"/>
                <a:gd name="T67" fmla="*/ 1076 h 2820"/>
                <a:gd name="T68" fmla="*/ 2393 w 3600"/>
                <a:gd name="T69" fmla="*/ 890 h 2820"/>
                <a:gd name="T70" fmla="*/ 2449 w 3600"/>
                <a:gd name="T71" fmla="*/ 853 h 2820"/>
                <a:gd name="T72" fmla="*/ 2300 w 3600"/>
                <a:gd name="T73" fmla="*/ 909 h 2820"/>
                <a:gd name="T74" fmla="*/ 2078 w 3600"/>
                <a:gd name="T75" fmla="*/ 872 h 2820"/>
                <a:gd name="T76" fmla="*/ 2096 w 3600"/>
                <a:gd name="T77" fmla="*/ 649 h 2820"/>
                <a:gd name="T78" fmla="*/ 2152 w 3600"/>
                <a:gd name="T79" fmla="*/ 538 h 2820"/>
                <a:gd name="T80" fmla="*/ 1929 w 3600"/>
                <a:gd name="T81" fmla="*/ 389 h 2820"/>
                <a:gd name="T82" fmla="*/ 1818 w 3600"/>
                <a:gd name="T83" fmla="*/ 241 h 2820"/>
                <a:gd name="T84" fmla="*/ 1558 w 3600"/>
                <a:gd name="T85" fmla="*/ 148 h 2820"/>
                <a:gd name="T86" fmla="*/ 1298 w 3600"/>
                <a:gd name="T87" fmla="*/ 18 h 2820"/>
                <a:gd name="T88" fmla="*/ 1039 w 3600"/>
                <a:gd name="T89" fmla="*/ 18 h 2820"/>
                <a:gd name="T90" fmla="*/ 797 w 3600"/>
                <a:gd name="T91" fmla="*/ 18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00" h="2820">
                  <a:moveTo>
                    <a:pt x="797" y="18"/>
                  </a:moveTo>
                  <a:lnTo>
                    <a:pt x="797" y="18"/>
                  </a:lnTo>
                  <a:cubicBezTo>
                    <a:pt x="797" y="18"/>
                    <a:pt x="779" y="148"/>
                    <a:pt x="761" y="204"/>
                  </a:cubicBezTo>
                  <a:cubicBezTo>
                    <a:pt x="742" y="241"/>
                    <a:pt x="761" y="315"/>
                    <a:pt x="742" y="334"/>
                  </a:cubicBezTo>
                  <a:cubicBezTo>
                    <a:pt x="723" y="352"/>
                    <a:pt x="668" y="427"/>
                    <a:pt x="612" y="482"/>
                  </a:cubicBezTo>
                  <a:cubicBezTo>
                    <a:pt x="556" y="538"/>
                    <a:pt x="520" y="593"/>
                    <a:pt x="501" y="686"/>
                  </a:cubicBezTo>
                  <a:cubicBezTo>
                    <a:pt x="482" y="760"/>
                    <a:pt x="482" y="890"/>
                    <a:pt x="445" y="909"/>
                  </a:cubicBezTo>
                  <a:cubicBezTo>
                    <a:pt x="408" y="928"/>
                    <a:pt x="297" y="964"/>
                    <a:pt x="297" y="983"/>
                  </a:cubicBezTo>
                  <a:cubicBezTo>
                    <a:pt x="297" y="983"/>
                    <a:pt x="278" y="1020"/>
                    <a:pt x="278" y="1150"/>
                  </a:cubicBezTo>
                  <a:cubicBezTo>
                    <a:pt x="297" y="1299"/>
                    <a:pt x="297" y="1410"/>
                    <a:pt x="278" y="1447"/>
                  </a:cubicBezTo>
                  <a:cubicBezTo>
                    <a:pt x="260" y="1484"/>
                    <a:pt x="223" y="1521"/>
                    <a:pt x="149" y="1558"/>
                  </a:cubicBezTo>
                  <a:cubicBezTo>
                    <a:pt x="55" y="1576"/>
                    <a:pt x="0" y="1614"/>
                    <a:pt x="19" y="1688"/>
                  </a:cubicBezTo>
                  <a:cubicBezTo>
                    <a:pt x="55" y="1744"/>
                    <a:pt x="204" y="1818"/>
                    <a:pt x="223" y="1836"/>
                  </a:cubicBezTo>
                  <a:cubicBezTo>
                    <a:pt x="241" y="1836"/>
                    <a:pt x="334" y="1929"/>
                    <a:pt x="390" y="2022"/>
                  </a:cubicBezTo>
                  <a:cubicBezTo>
                    <a:pt x="426" y="2115"/>
                    <a:pt x="501" y="2189"/>
                    <a:pt x="538" y="2226"/>
                  </a:cubicBezTo>
                  <a:cubicBezTo>
                    <a:pt x="575" y="2263"/>
                    <a:pt x="686" y="2337"/>
                    <a:pt x="668" y="2467"/>
                  </a:cubicBezTo>
                  <a:cubicBezTo>
                    <a:pt x="668" y="2467"/>
                    <a:pt x="797" y="2430"/>
                    <a:pt x="853" y="2467"/>
                  </a:cubicBezTo>
                  <a:cubicBezTo>
                    <a:pt x="927" y="2504"/>
                    <a:pt x="1039" y="2597"/>
                    <a:pt x="1094" y="2634"/>
                  </a:cubicBezTo>
                  <a:cubicBezTo>
                    <a:pt x="1150" y="2671"/>
                    <a:pt x="1224" y="2727"/>
                    <a:pt x="1336" y="2764"/>
                  </a:cubicBezTo>
                  <a:cubicBezTo>
                    <a:pt x="1447" y="2801"/>
                    <a:pt x="1447" y="2819"/>
                    <a:pt x="1503" y="2819"/>
                  </a:cubicBezTo>
                  <a:cubicBezTo>
                    <a:pt x="1577" y="2819"/>
                    <a:pt x="1744" y="2745"/>
                    <a:pt x="1781" y="2745"/>
                  </a:cubicBezTo>
                  <a:cubicBezTo>
                    <a:pt x="1818" y="2745"/>
                    <a:pt x="1966" y="2689"/>
                    <a:pt x="2078" y="2708"/>
                  </a:cubicBezTo>
                  <a:cubicBezTo>
                    <a:pt x="2189" y="2708"/>
                    <a:pt x="2207" y="2689"/>
                    <a:pt x="2245" y="2708"/>
                  </a:cubicBezTo>
                  <a:cubicBezTo>
                    <a:pt x="2245" y="2708"/>
                    <a:pt x="2356" y="2708"/>
                    <a:pt x="2393" y="2671"/>
                  </a:cubicBezTo>
                  <a:cubicBezTo>
                    <a:pt x="2449" y="2634"/>
                    <a:pt x="2467" y="2560"/>
                    <a:pt x="2504" y="2523"/>
                  </a:cubicBezTo>
                  <a:cubicBezTo>
                    <a:pt x="2560" y="2486"/>
                    <a:pt x="2727" y="2486"/>
                    <a:pt x="2764" y="2448"/>
                  </a:cubicBezTo>
                  <a:cubicBezTo>
                    <a:pt x="2820" y="2430"/>
                    <a:pt x="3191" y="2059"/>
                    <a:pt x="3191" y="2059"/>
                  </a:cubicBezTo>
                  <a:cubicBezTo>
                    <a:pt x="3469" y="1762"/>
                    <a:pt x="3469" y="1762"/>
                    <a:pt x="3469" y="1762"/>
                  </a:cubicBezTo>
                  <a:cubicBezTo>
                    <a:pt x="3562" y="1651"/>
                    <a:pt x="3562" y="1651"/>
                    <a:pt x="3562" y="1651"/>
                  </a:cubicBezTo>
                  <a:cubicBezTo>
                    <a:pt x="3562" y="1651"/>
                    <a:pt x="3599" y="1614"/>
                    <a:pt x="3506" y="1614"/>
                  </a:cubicBezTo>
                  <a:cubicBezTo>
                    <a:pt x="3432" y="1614"/>
                    <a:pt x="3265" y="1614"/>
                    <a:pt x="3061" y="1521"/>
                  </a:cubicBezTo>
                  <a:cubicBezTo>
                    <a:pt x="2875" y="1447"/>
                    <a:pt x="2764" y="1391"/>
                    <a:pt x="2708" y="1354"/>
                  </a:cubicBezTo>
                  <a:cubicBezTo>
                    <a:pt x="2653" y="1317"/>
                    <a:pt x="2578" y="1224"/>
                    <a:pt x="2560" y="1205"/>
                  </a:cubicBezTo>
                  <a:cubicBezTo>
                    <a:pt x="2541" y="1187"/>
                    <a:pt x="2467" y="1113"/>
                    <a:pt x="2430" y="1076"/>
                  </a:cubicBezTo>
                  <a:cubicBezTo>
                    <a:pt x="2411" y="1039"/>
                    <a:pt x="2393" y="890"/>
                    <a:pt x="2393" y="890"/>
                  </a:cubicBezTo>
                  <a:cubicBezTo>
                    <a:pt x="2449" y="853"/>
                    <a:pt x="2449" y="853"/>
                    <a:pt x="2449" y="853"/>
                  </a:cubicBezTo>
                  <a:cubicBezTo>
                    <a:pt x="2449" y="853"/>
                    <a:pt x="2375" y="909"/>
                    <a:pt x="2300" y="909"/>
                  </a:cubicBezTo>
                  <a:cubicBezTo>
                    <a:pt x="2245" y="909"/>
                    <a:pt x="2096" y="964"/>
                    <a:pt x="2078" y="872"/>
                  </a:cubicBezTo>
                  <a:cubicBezTo>
                    <a:pt x="2040" y="779"/>
                    <a:pt x="2059" y="705"/>
                    <a:pt x="2096" y="649"/>
                  </a:cubicBezTo>
                  <a:cubicBezTo>
                    <a:pt x="2115" y="593"/>
                    <a:pt x="2152" y="557"/>
                    <a:pt x="2152" y="538"/>
                  </a:cubicBezTo>
                  <a:cubicBezTo>
                    <a:pt x="2152" y="519"/>
                    <a:pt x="1985" y="427"/>
                    <a:pt x="1929" y="389"/>
                  </a:cubicBezTo>
                  <a:cubicBezTo>
                    <a:pt x="1892" y="334"/>
                    <a:pt x="1910" y="278"/>
                    <a:pt x="1818" y="241"/>
                  </a:cubicBezTo>
                  <a:cubicBezTo>
                    <a:pt x="1707" y="186"/>
                    <a:pt x="1669" y="222"/>
                    <a:pt x="1558" y="148"/>
                  </a:cubicBezTo>
                  <a:cubicBezTo>
                    <a:pt x="1447" y="74"/>
                    <a:pt x="1391" y="18"/>
                    <a:pt x="1298" y="18"/>
                  </a:cubicBezTo>
                  <a:cubicBezTo>
                    <a:pt x="1187" y="18"/>
                    <a:pt x="1094" y="0"/>
                    <a:pt x="1039" y="18"/>
                  </a:cubicBezTo>
                  <a:cubicBezTo>
                    <a:pt x="1002" y="37"/>
                    <a:pt x="853" y="74"/>
                    <a:pt x="797" y="18"/>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0" name="Freeform 45"/>
            <p:cNvSpPr>
              <a:spLocks noChangeArrowheads="1"/>
            </p:cNvSpPr>
            <p:nvPr/>
          </p:nvSpPr>
          <p:spPr bwMode="auto">
            <a:xfrm>
              <a:off x="6057900" y="2524125"/>
              <a:ext cx="561975" cy="514350"/>
            </a:xfrm>
            <a:custGeom>
              <a:avLst/>
              <a:gdLst>
                <a:gd name="T0" fmla="*/ 407 w 1559"/>
                <a:gd name="T1" fmla="*/ 0 h 1430"/>
                <a:gd name="T2" fmla="*/ 407 w 1559"/>
                <a:gd name="T3" fmla="*/ 0 h 1430"/>
                <a:gd name="T4" fmla="*/ 352 w 1559"/>
                <a:gd name="T5" fmla="*/ 56 h 1430"/>
                <a:gd name="T6" fmla="*/ 222 w 1559"/>
                <a:gd name="T7" fmla="*/ 223 h 1430"/>
                <a:gd name="T8" fmla="*/ 111 w 1559"/>
                <a:gd name="T9" fmla="*/ 316 h 1430"/>
                <a:gd name="T10" fmla="*/ 92 w 1559"/>
                <a:gd name="T11" fmla="*/ 409 h 1430"/>
                <a:gd name="T12" fmla="*/ 55 w 1559"/>
                <a:gd name="T13" fmla="*/ 594 h 1430"/>
                <a:gd name="T14" fmla="*/ 36 w 1559"/>
                <a:gd name="T15" fmla="*/ 872 h 1430"/>
                <a:gd name="T16" fmla="*/ 36 w 1559"/>
                <a:gd name="T17" fmla="*/ 928 h 1430"/>
                <a:gd name="T18" fmla="*/ 241 w 1559"/>
                <a:gd name="T19" fmla="*/ 928 h 1430"/>
                <a:gd name="T20" fmla="*/ 537 w 1559"/>
                <a:gd name="T21" fmla="*/ 909 h 1430"/>
                <a:gd name="T22" fmla="*/ 742 w 1559"/>
                <a:gd name="T23" fmla="*/ 1002 h 1430"/>
                <a:gd name="T24" fmla="*/ 946 w 1559"/>
                <a:gd name="T25" fmla="*/ 1095 h 1430"/>
                <a:gd name="T26" fmla="*/ 1149 w 1559"/>
                <a:gd name="T27" fmla="*/ 1206 h 1430"/>
                <a:gd name="T28" fmla="*/ 1205 w 1559"/>
                <a:gd name="T29" fmla="*/ 1280 h 1430"/>
                <a:gd name="T30" fmla="*/ 1391 w 1559"/>
                <a:gd name="T31" fmla="*/ 1429 h 1430"/>
                <a:gd name="T32" fmla="*/ 1465 w 1559"/>
                <a:gd name="T33" fmla="*/ 1392 h 1430"/>
                <a:gd name="T34" fmla="*/ 1539 w 1559"/>
                <a:gd name="T35" fmla="*/ 1280 h 1430"/>
                <a:gd name="T36" fmla="*/ 1446 w 1559"/>
                <a:gd name="T37" fmla="*/ 1225 h 1430"/>
                <a:gd name="T38" fmla="*/ 1243 w 1559"/>
                <a:gd name="T39" fmla="*/ 1077 h 1430"/>
                <a:gd name="T40" fmla="*/ 1131 w 1559"/>
                <a:gd name="T41" fmla="*/ 928 h 1430"/>
                <a:gd name="T42" fmla="*/ 983 w 1559"/>
                <a:gd name="T43" fmla="*/ 872 h 1430"/>
                <a:gd name="T44" fmla="*/ 908 w 1559"/>
                <a:gd name="T45" fmla="*/ 761 h 1430"/>
                <a:gd name="T46" fmla="*/ 816 w 1559"/>
                <a:gd name="T47" fmla="*/ 687 h 1430"/>
                <a:gd name="T48" fmla="*/ 778 w 1559"/>
                <a:gd name="T49" fmla="*/ 706 h 1430"/>
                <a:gd name="T50" fmla="*/ 686 w 1559"/>
                <a:gd name="T51" fmla="*/ 668 h 1430"/>
                <a:gd name="T52" fmla="*/ 612 w 1559"/>
                <a:gd name="T53" fmla="*/ 390 h 1430"/>
                <a:gd name="T54" fmla="*/ 482 w 1559"/>
                <a:gd name="T55" fmla="*/ 112 h 1430"/>
                <a:gd name="T56" fmla="*/ 407 w 1559"/>
                <a:gd name="T57" fmla="*/ 0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9" h="1430">
                  <a:moveTo>
                    <a:pt x="407" y="0"/>
                  </a:moveTo>
                  <a:lnTo>
                    <a:pt x="407" y="0"/>
                  </a:lnTo>
                  <a:cubicBezTo>
                    <a:pt x="407" y="0"/>
                    <a:pt x="389" y="0"/>
                    <a:pt x="352" y="56"/>
                  </a:cubicBezTo>
                  <a:cubicBezTo>
                    <a:pt x="315" y="112"/>
                    <a:pt x="259" y="186"/>
                    <a:pt x="222" y="223"/>
                  </a:cubicBezTo>
                  <a:cubicBezTo>
                    <a:pt x="166" y="260"/>
                    <a:pt x="111" y="297"/>
                    <a:pt x="111" y="316"/>
                  </a:cubicBezTo>
                  <a:cubicBezTo>
                    <a:pt x="92" y="335"/>
                    <a:pt x="92" y="371"/>
                    <a:pt x="92" y="409"/>
                  </a:cubicBezTo>
                  <a:cubicBezTo>
                    <a:pt x="92" y="464"/>
                    <a:pt x="55" y="557"/>
                    <a:pt x="55" y="594"/>
                  </a:cubicBezTo>
                  <a:cubicBezTo>
                    <a:pt x="55" y="650"/>
                    <a:pt x="0" y="761"/>
                    <a:pt x="36" y="872"/>
                  </a:cubicBezTo>
                  <a:cubicBezTo>
                    <a:pt x="36" y="928"/>
                    <a:pt x="36" y="928"/>
                    <a:pt x="36" y="928"/>
                  </a:cubicBezTo>
                  <a:cubicBezTo>
                    <a:pt x="36" y="928"/>
                    <a:pt x="148" y="947"/>
                    <a:pt x="241" y="928"/>
                  </a:cubicBezTo>
                  <a:cubicBezTo>
                    <a:pt x="315" y="909"/>
                    <a:pt x="482" y="909"/>
                    <a:pt x="537" y="909"/>
                  </a:cubicBezTo>
                  <a:cubicBezTo>
                    <a:pt x="575" y="909"/>
                    <a:pt x="649" y="928"/>
                    <a:pt x="742" y="1002"/>
                  </a:cubicBezTo>
                  <a:cubicBezTo>
                    <a:pt x="834" y="1058"/>
                    <a:pt x="890" y="1077"/>
                    <a:pt x="946" y="1095"/>
                  </a:cubicBezTo>
                  <a:cubicBezTo>
                    <a:pt x="1001" y="1113"/>
                    <a:pt x="1038" y="1077"/>
                    <a:pt x="1149" y="1206"/>
                  </a:cubicBezTo>
                  <a:cubicBezTo>
                    <a:pt x="1149" y="1206"/>
                    <a:pt x="1131" y="1243"/>
                    <a:pt x="1205" y="1280"/>
                  </a:cubicBezTo>
                  <a:cubicBezTo>
                    <a:pt x="1261" y="1336"/>
                    <a:pt x="1391" y="1429"/>
                    <a:pt x="1391" y="1429"/>
                  </a:cubicBezTo>
                  <a:cubicBezTo>
                    <a:pt x="1391" y="1429"/>
                    <a:pt x="1465" y="1429"/>
                    <a:pt x="1465" y="1392"/>
                  </a:cubicBezTo>
                  <a:cubicBezTo>
                    <a:pt x="1484" y="1354"/>
                    <a:pt x="1558" y="1299"/>
                    <a:pt x="1539" y="1280"/>
                  </a:cubicBezTo>
                  <a:cubicBezTo>
                    <a:pt x="1520" y="1243"/>
                    <a:pt x="1539" y="1243"/>
                    <a:pt x="1446" y="1225"/>
                  </a:cubicBezTo>
                  <a:cubicBezTo>
                    <a:pt x="1354" y="1188"/>
                    <a:pt x="1279" y="1151"/>
                    <a:pt x="1243" y="1077"/>
                  </a:cubicBezTo>
                  <a:cubicBezTo>
                    <a:pt x="1205" y="1002"/>
                    <a:pt x="1205" y="965"/>
                    <a:pt x="1131" y="928"/>
                  </a:cubicBezTo>
                  <a:cubicBezTo>
                    <a:pt x="1075" y="872"/>
                    <a:pt x="1020" y="928"/>
                    <a:pt x="983" y="872"/>
                  </a:cubicBezTo>
                  <a:cubicBezTo>
                    <a:pt x="946" y="817"/>
                    <a:pt x="946" y="780"/>
                    <a:pt x="908" y="761"/>
                  </a:cubicBezTo>
                  <a:cubicBezTo>
                    <a:pt x="853" y="724"/>
                    <a:pt x="816" y="687"/>
                    <a:pt x="816" y="687"/>
                  </a:cubicBezTo>
                  <a:cubicBezTo>
                    <a:pt x="816" y="687"/>
                    <a:pt x="797" y="668"/>
                    <a:pt x="778" y="706"/>
                  </a:cubicBezTo>
                  <a:cubicBezTo>
                    <a:pt x="760" y="724"/>
                    <a:pt x="723" y="761"/>
                    <a:pt x="686" y="668"/>
                  </a:cubicBezTo>
                  <a:cubicBezTo>
                    <a:pt x="630" y="594"/>
                    <a:pt x="630" y="483"/>
                    <a:pt x="612" y="390"/>
                  </a:cubicBezTo>
                  <a:cubicBezTo>
                    <a:pt x="575" y="297"/>
                    <a:pt x="537" y="167"/>
                    <a:pt x="482" y="112"/>
                  </a:cubicBezTo>
                  <a:cubicBezTo>
                    <a:pt x="445" y="38"/>
                    <a:pt x="407" y="0"/>
                    <a:pt x="407" y="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1" name="Freeform 46"/>
            <p:cNvSpPr>
              <a:spLocks noChangeArrowheads="1"/>
            </p:cNvSpPr>
            <p:nvPr/>
          </p:nvSpPr>
          <p:spPr bwMode="auto">
            <a:xfrm>
              <a:off x="6357938" y="2732088"/>
              <a:ext cx="47625" cy="33337"/>
            </a:xfrm>
            <a:custGeom>
              <a:avLst/>
              <a:gdLst>
                <a:gd name="T0" fmla="*/ 38 w 131"/>
                <a:gd name="T1" fmla="*/ 18 h 93"/>
                <a:gd name="T2" fmla="*/ 38 w 131"/>
                <a:gd name="T3" fmla="*/ 18 h 93"/>
                <a:gd name="T4" fmla="*/ 19 w 131"/>
                <a:gd name="T5" fmla="*/ 36 h 93"/>
                <a:gd name="T6" fmla="*/ 93 w 131"/>
                <a:gd name="T7" fmla="*/ 74 h 93"/>
                <a:gd name="T8" fmla="*/ 38 w 131"/>
                <a:gd name="T9" fmla="*/ 18 h 93"/>
              </a:gdLst>
              <a:ahLst/>
              <a:cxnLst>
                <a:cxn ang="0">
                  <a:pos x="T0" y="T1"/>
                </a:cxn>
                <a:cxn ang="0">
                  <a:pos x="T2" y="T3"/>
                </a:cxn>
                <a:cxn ang="0">
                  <a:pos x="T4" y="T5"/>
                </a:cxn>
                <a:cxn ang="0">
                  <a:pos x="T6" y="T7"/>
                </a:cxn>
                <a:cxn ang="0">
                  <a:pos x="T8" y="T9"/>
                </a:cxn>
              </a:cxnLst>
              <a:rect l="0" t="0" r="r" b="b"/>
              <a:pathLst>
                <a:path w="131" h="93">
                  <a:moveTo>
                    <a:pt x="38" y="18"/>
                  </a:moveTo>
                  <a:lnTo>
                    <a:pt x="38" y="18"/>
                  </a:lnTo>
                  <a:cubicBezTo>
                    <a:pt x="38" y="0"/>
                    <a:pt x="0" y="18"/>
                    <a:pt x="19" y="36"/>
                  </a:cubicBezTo>
                  <a:cubicBezTo>
                    <a:pt x="56" y="55"/>
                    <a:pt x="74" y="92"/>
                    <a:pt x="93" y="74"/>
                  </a:cubicBezTo>
                  <a:cubicBezTo>
                    <a:pt x="112" y="55"/>
                    <a:pt x="130" y="74"/>
                    <a:pt x="38" y="18"/>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2" name="Freeform 47"/>
            <p:cNvSpPr>
              <a:spLocks noChangeArrowheads="1"/>
            </p:cNvSpPr>
            <p:nvPr/>
          </p:nvSpPr>
          <p:spPr bwMode="auto">
            <a:xfrm>
              <a:off x="6518275" y="2984500"/>
              <a:ext cx="153988" cy="201613"/>
            </a:xfrm>
            <a:custGeom>
              <a:avLst/>
              <a:gdLst>
                <a:gd name="T0" fmla="*/ 260 w 428"/>
                <a:gd name="T1" fmla="*/ 0 h 558"/>
                <a:gd name="T2" fmla="*/ 260 w 428"/>
                <a:gd name="T3" fmla="*/ 0 h 558"/>
                <a:gd name="T4" fmla="*/ 409 w 428"/>
                <a:gd name="T5" fmla="*/ 112 h 558"/>
                <a:gd name="T6" fmla="*/ 371 w 428"/>
                <a:gd name="T7" fmla="*/ 242 h 558"/>
                <a:gd name="T8" fmla="*/ 335 w 428"/>
                <a:gd name="T9" fmla="*/ 334 h 558"/>
                <a:gd name="T10" fmla="*/ 409 w 428"/>
                <a:gd name="T11" fmla="*/ 464 h 558"/>
                <a:gd name="T12" fmla="*/ 335 w 428"/>
                <a:gd name="T13" fmla="*/ 501 h 558"/>
                <a:gd name="T14" fmla="*/ 205 w 428"/>
                <a:gd name="T15" fmla="*/ 520 h 558"/>
                <a:gd name="T16" fmla="*/ 38 w 428"/>
                <a:gd name="T17" fmla="*/ 520 h 558"/>
                <a:gd name="T18" fmla="*/ 19 w 428"/>
                <a:gd name="T19" fmla="*/ 316 h 558"/>
                <a:gd name="T20" fmla="*/ 112 w 428"/>
                <a:gd name="T21" fmla="*/ 149 h 558"/>
                <a:gd name="T22" fmla="*/ 186 w 428"/>
                <a:gd name="T23" fmla="*/ 112 h 558"/>
                <a:gd name="T24" fmla="*/ 260 w 428"/>
                <a:gd name="T2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558">
                  <a:moveTo>
                    <a:pt x="260" y="0"/>
                  </a:moveTo>
                  <a:lnTo>
                    <a:pt x="260" y="0"/>
                  </a:lnTo>
                  <a:cubicBezTo>
                    <a:pt x="260" y="0"/>
                    <a:pt x="409" y="19"/>
                    <a:pt x="409" y="112"/>
                  </a:cubicBezTo>
                  <a:cubicBezTo>
                    <a:pt x="427" y="186"/>
                    <a:pt x="409" y="204"/>
                    <a:pt x="371" y="242"/>
                  </a:cubicBezTo>
                  <a:cubicBezTo>
                    <a:pt x="335" y="279"/>
                    <a:pt x="316" y="279"/>
                    <a:pt x="335" y="334"/>
                  </a:cubicBezTo>
                  <a:cubicBezTo>
                    <a:pt x="371" y="390"/>
                    <a:pt x="409" y="464"/>
                    <a:pt x="409" y="464"/>
                  </a:cubicBezTo>
                  <a:cubicBezTo>
                    <a:pt x="409" y="464"/>
                    <a:pt x="371" y="483"/>
                    <a:pt x="335" y="501"/>
                  </a:cubicBezTo>
                  <a:cubicBezTo>
                    <a:pt x="279" y="520"/>
                    <a:pt x="260" y="520"/>
                    <a:pt x="205" y="520"/>
                  </a:cubicBezTo>
                  <a:cubicBezTo>
                    <a:pt x="167" y="539"/>
                    <a:pt x="56" y="557"/>
                    <a:pt x="38" y="520"/>
                  </a:cubicBezTo>
                  <a:cubicBezTo>
                    <a:pt x="38" y="483"/>
                    <a:pt x="0" y="390"/>
                    <a:pt x="19" y="316"/>
                  </a:cubicBezTo>
                  <a:cubicBezTo>
                    <a:pt x="38" y="260"/>
                    <a:pt x="112" y="149"/>
                    <a:pt x="112" y="149"/>
                  </a:cubicBezTo>
                  <a:cubicBezTo>
                    <a:pt x="112" y="149"/>
                    <a:pt x="167" y="130"/>
                    <a:pt x="186" y="112"/>
                  </a:cubicBezTo>
                  <a:cubicBezTo>
                    <a:pt x="223" y="93"/>
                    <a:pt x="260" y="19"/>
                    <a:pt x="260" y="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3" name="Freeform 48"/>
            <p:cNvSpPr>
              <a:spLocks noChangeArrowheads="1"/>
            </p:cNvSpPr>
            <p:nvPr/>
          </p:nvSpPr>
          <p:spPr bwMode="auto">
            <a:xfrm>
              <a:off x="6605588" y="5254625"/>
              <a:ext cx="708025" cy="1289050"/>
            </a:xfrm>
            <a:custGeom>
              <a:avLst/>
              <a:gdLst>
                <a:gd name="T0" fmla="*/ 1596 w 1968"/>
                <a:gd name="T1" fmla="*/ 75 h 3582"/>
                <a:gd name="T2" fmla="*/ 1596 w 1968"/>
                <a:gd name="T3" fmla="*/ 75 h 3582"/>
                <a:gd name="T4" fmla="*/ 1504 w 1968"/>
                <a:gd name="T5" fmla="*/ 186 h 3582"/>
                <a:gd name="T6" fmla="*/ 1466 w 1968"/>
                <a:gd name="T7" fmla="*/ 446 h 3582"/>
                <a:gd name="T8" fmla="*/ 1318 w 1968"/>
                <a:gd name="T9" fmla="*/ 465 h 3582"/>
                <a:gd name="T10" fmla="*/ 1262 w 1968"/>
                <a:gd name="T11" fmla="*/ 706 h 3582"/>
                <a:gd name="T12" fmla="*/ 1188 w 1968"/>
                <a:gd name="T13" fmla="*/ 650 h 3582"/>
                <a:gd name="T14" fmla="*/ 1133 w 1968"/>
                <a:gd name="T15" fmla="*/ 854 h 3582"/>
                <a:gd name="T16" fmla="*/ 1077 w 1968"/>
                <a:gd name="T17" fmla="*/ 836 h 3582"/>
                <a:gd name="T18" fmla="*/ 1039 w 1968"/>
                <a:gd name="T19" fmla="*/ 910 h 3582"/>
                <a:gd name="T20" fmla="*/ 743 w 1968"/>
                <a:gd name="T21" fmla="*/ 928 h 3582"/>
                <a:gd name="T22" fmla="*/ 502 w 1968"/>
                <a:gd name="T23" fmla="*/ 1077 h 3582"/>
                <a:gd name="T24" fmla="*/ 390 w 1968"/>
                <a:gd name="T25" fmla="*/ 1225 h 3582"/>
                <a:gd name="T26" fmla="*/ 297 w 1968"/>
                <a:gd name="T27" fmla="*/ 1652 h 3582"/>
                <a:gd name="T28" fmla="*/ 372 w 1968"/>
                <a:gd name="T29" fmla="*/ 2152 h 3582"/>
                <a:gd name="T30" fmla="*/ 56 w 1968"/>
                <a:gd name="T31" fmla="*/ 2486 h 3582"/>
                <a:gd name="T32" fmla="*/ 94 w 1968"/>
                <a:gd name="T33" fmla="*/ 3117 h 3582"/>
                <a:gd name="T34" fmla="*/ 186 w 1968"/>
                <a:gd name="T35" fmla="*/ 3284 h 3582"/>
                <a:gd name="T36" fmla="*/ 316 w 1968"/>
                <a:gd name="T37" fmla="*/ 3525 h 3582"/>
                <a:gd name="T38" fmla="*/ 594 w 1968"/>
                <a:gd name="T39" fmla="*/ 3525 h 3582"/>
                <a:gd name="T40" fmla="*/ 854 w 1968"/>
                <a:gd name="T41" fmla="*/ 3395 h 3582"/>
                <a:gd name="T42" fmla="*/ 1021 w 1968"/>
                <a:gd name="T43" fmla="*/ 2968 h 3582"/>
                <a:gd name="T44" fmla="*/ 1374 w 1968"/>
                <a:gd name="T45" fmla="*/ 2264 h 3582"/>
                <a:gd name="T46" fmla="*/ 1633 w 1968"/>
                <a:gd name="T47" fmla="*/ 1522 h 3582"/>
                <a:gd name="T48" fmla="*/ 1596 w 1968"/>
                <a:gd name="T49" fmla="*/ 1336 h 3582"/>
                <a:gd name="T50" fmla="*/ 1745 w 1968"/>
                <a:gd name="T51" fmla="*/ 1132 h 3582"/>
                <a:gd name="T52" fmla="*/ 1930 w 1968"/>
                <a:gd name="T53" fmla="*/ 1039 h 3582"/>
                <a:gd name="T54" fmla="*/ 1893 w 1968"/>
                <a:gd name="T55" fmla="*/ 761 h 3582"/>
                <a:gd name="T56" fmla="*/ 1819 w 1968"/>
                <a:gd name="T57" fmla="*/ 371 h 3582"/>
                <a:gd name="T58" fmla="*/ 1596 w 1968"/>
                <a:gd name="T59" fmla="*/ 75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3582">
                  <a:moveTo>
                    <a:pt x="1596" y="75"/>
                  </a:moveTo>
                  <a:lnTo>
                    <a:pt x="1596" y="75"/>
                  </a:lnTo>
                  <a:cubicBezTo>
                    <a:pt x="1596" y="75"/>
                    <a:pt x="1504" y="75"/>
                    <a:pt x="1504" y="186"/>
                  </a:cubicBezTo>
                  <a:cubicBezTo>
                    <a:pt x="1504" y="279"/>
                    <a:pt x="1522" y="390"/>
                    <a:pt x="1466" y="446"/>
                  </a:cubicBezTo>
                  <a:cubicBezTo>
                    <a:pt x="1410" y="483"/>
                    <a:pt x="1318" y="353"/>
                    <a:pt x="1318" y="465"/>
                  </a:cubicBezTo>
                  <a:cubicBezTo>
                    <a:pt x="1318" y="576"/>
                    <a:pt x="1299" y="706"/>
                    <a:pt x="1262" y="706"/>
                  </a:cubicBezTo>
                  <a:cubicBezTo>
                    <a:pt x="1225" y="706"/>
                    <a:pt x="1207" y="594"/>
                    <a:pt x="1188" y="650"/>
                  </a:cubicBezTo>
                  <a:cubicBezTo>
                    <a:pt x="1151" y="706"/>
                    <a:pt x="1133" y="854"/>
                    <a:pt x="1133" y="854"/>
                  </a:cubicBezTo>
                  <a:cubicBezTo>
                    <a:pt x="1077" y="836"/>
                    <a:pt x="1077" y="836"/>
                    <a:pt x="1077" y="836"/>
                  </a:cubicBezTo>
                  <a:cubicBezTo>
                    <a:pt x="1077" y="836"/>
                    <a:pt x="1095" y="891"/>
                    <a:pt x="1039" y="910"/>
                  </a:cubicBezTo>
                  <a:cubicBezTo>
                    <a:pt x="965" y="928"/>
                    <a:pt x="854" y="910"/>
                    <a:pt x="743" y="928"/>
                  </a:cubicBezTo>
                  <a:cubicBezTo>
                    <a:pt x="613" y="965"/>
                    <a:pt x="502" y="1077"/>
                    <a:pt x="502" y="1077"/>
                  </a:cubicBezTo>
                  <a:cubicBezTo>
                    <a:pt x="502" y="1077"/>
                    <a:pt x="409" y="1132"/>
                    <a:pt x="390" y="1225"/>
                  </a:cubicBezTo>
                  <a:cubicBezTo>
                    <a:pt x="372" y="1336"/>
                    <a:pt x="297" y="1466"/>
                    <a:pt x="297" y="1652"/>
                  </a:cubicBezTo>
                  <a:cubicBezTo>
                    <a:pt x="297" y="1837"/>
                    <a:pt x="446" y="2078"/>
                    <a:pt x="372" y="2152"/>
                  </a:cubicBezTo>
                  <a:cubicBezTo>
                    <a:pt x="279" y="2245"/>
                    <a:pt x="112" y="2301"/>
                    <a:pt x="56" y="2486"/>
                  </a:cubicBezTo>
                  <a:cubicBezTo>
                    <a:pt x="0" y="2691"/>
                    <a:pt x="38" y="3006"/>
                    <a:pt x="94" y="3117"/>
                  </a:cubicBezTo>
                  <a:cubicBezTo>
                    <a:pt x="149" y="3228"/>
                    <a:pt x="205" y="3228"/>
                    <a:pt x="186" y="3284"/>
                  </a:cubicBezTo>
                  <a:cubicBezTo>
                    <a:pt x="149" y="3340"/>
                    <a:pt x="168" y="3488"/>
                    <a:pt x="316" y="3525"/>
                  </a:cubicBezTo>
                  <a:cubicBezTo>
                    <a:pt x="465" y="3581"/>
                    <a:pt x="465" y="3525"/>
                    <a:pt x="594" y="3525"/>
                  </a:cubicBezTo>
                  <a:cubicBezTo>
                    <a:pt x="706" y="3525"/>
                    <a:pt x="780" y="3544"/>
                    <a:pt x="854" y="3395"/>
                  </a:cubicBezTo>
                  <a:cubicBezTo>
                    <a:pt x="928" y="3247"/>
                    <a:pt x="1003" y="3080"/>
                    <a:pt x="1021" y="2968"/>
                  </a:cubicBezTo>
                  <a:cubicBezTo>
                    <a:pt x="1039" y="2839"/>
                    <a:pt x="1299" y="2412"/>
                    <a:pt x="1374" y="2264"/>
                  </a:cubicBezTo>
                  <a:cubicBezTo>
                    <a:pt x="1448" y="2097"/>
                    <a:pt x="1633" y="1633"/>
                    <a:pt x="1633" y="1522"/>
                  </a:cubicBezTo>
                  <a:cubicBezTo>
                    <a:pt x="1633" y="1410"/>
                    <a:pt x="1596" y="1410"/>
                    <a:pt x="1596" y="1336"/>
                  </a:cubicBezTo>
                  <a:cubicBezTo>
                    <a:pt x="1615" y="1262"/>
                    <a:pt x="1689" y="1169"/>
                    <a:pt x="1745" y="1132"/>
                  </a:cubicBezTo>
                  <a:cubicBezTo>
                    <a:pt x="1819" y="1095"/>
                    <a:pt x="1875" y="1039"/>
                    <a:pt x="1930" y="1039"/>
                  </a:cubicBezTo>
                  <a:cubicBezTo>
                    <a:pt x="1967" y="1039"/>
                    <a:pt x="1893" y="854"/>
                    <a:pt x="1893" y="761"/>
                  </a:cubicBezTo>
                  <a:cubicBezTo>
                    <a:pt x="1893" y="668"/>
                    <a:pt x="1911" y="501"/>
                    <a:pt x="1819" y="371"/>
                  </a:cubicBezTo>
                  <a:cubicBezTo>
                    <a:pt x="1745" y="223"/>
                    <a:pt x="1745" y="0"/>
                    <a:pt x="1596" y="75"/>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4" name="Freeform 49"/>
            <p:cNvSpPr>
              <a:spLocks noChangeArrowheads="1"/>
            </p:cNvSpPr>
            <p:nvPr/>
          </p:nvSpPr>
          <p:spPr bwMode="auto">
            <a:xfrm>
              <a:off x="7392988" y="6143625"/>
              <a:ext cx="80962" cy="73025"/>
            </a:xfrm>
            <a:custGeom>
              <a:avLst/>
              <a:gdLst>
                <a:gd name="T0" fmla="*/ 37 w 223"/>
                <a:gd name="T1" fmla="*/ 55 h 205"/>
                <a:gd name="T2" fmla="*/ 37 w 223"/>
                <a:gd name="T3" fmla="*/ 55 h 205"/>
                <a:gd name="T4" fmla="*/ 74 w 223"/>
                <a:gd name="T5" fmla="*/ 185 h 205"/>
                <a:gd name="T6" fmla="*/ 148 w 223"/>
                <a:gd name="T7" fmla="*/ 55 h 205"/>
                <a:gd name="T8" fmla="*/ 37 w 223"/>
                <a:gd name="T9" fmla="*/ 55 h 205"/>
              </a:gdLst>
              <a:ahLst/>
              <a:cxnLst>
                <a:cxn ang="0">
                  <a:pos x="T0" y="T1"/>
                </a:cxn>
                <a:cxn ang="0">
                  <a:pos x="T2" y="T3"/>
                </a:cxn>
                <a:cxn ang="0">
                  <a:pos x="T4" y="T5"/>
                </a:cxn>
                <a:cxn ang="0">
                  <a:pos x="T6" y="T7"/>
                </a:cxn>
                <a:cxn ang="0">
                  <a:pos x="T8" y="T9"/>
                </a:cxn>
              </a:cxnLst>
              <a:rect l="0" t="0" r="r" b="b"/>
              <a:pathLst>
                <a:path w="223" h="205">
                  <a:moveTo>
                    <a:pt x="37" y="55"/>
                  </a:moveTo>
                  <a:lnTo>
                    <a:pt x="37" y="55"/>
                  </a:lnTo>
                  <a:cubicBezTo>
                    <a:pt x="37" y="55"/>
                    <a:pt x="0" y="204"/>
                    <a:pt x="74" y="185"/>
                  </a:cubicBezTo>
                  <a:cubicBezTo>
                    <a:pt x="130" y="167"/>
                    <a:pt x="222" y="93"/>
                    <a:pt x="148" y="55"/>
                  </a:cubicBezTo>
                  <a:cubicBezTo>
                    <a:pt x="74" y="18"/>
                    <a:pt x="37" y="0"/>
                    <a:pt x="37" y="55"/>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5" name="Freeform 50"/>
            <p:cNvSpPr>
              <a:spLocks noChangeArrowheads="1"/>
            </p:cNvSpPr>
            <p:nvPr/>
          </p:nvSpPr>
          <p:spPr bwMode="auto">
            <a:xfrm>
              <a:off x="7567613" y="6083300"/>
              <a:ext cx="80962" cy="66675"/>
            </a:xfrm>
            <a:custGeom>
              <a:avLst/>
              <a:gdLst>
                <a:gd name="T0" fmla="*/ 93 w 223"/>
                <a:gd name="T1" fmla="*/ 37 h 186"/>
                <a:gd name="T2" fmla="*/ 93 w 223"/>
                <a:gd name="T3" fmla="*/ 37 h 186"/>
                <a:gd name="T4" fmla="*/ 19 w 223"/>
                <a:gd name="T5" fmla="*/ 55 h 186"/>
                <a:gd name="T6" fmla="*/ 93 w 223"/>
                <a:gd name="T7" fmla="*/ 148 h 186"/>
                <a:gd name="T8" fmla="*/ 204 w 223"/>
                <a:gd name="T9" fmla="*/ 55 h 186"/>
                <a:gd name="T10" fmla="*/ 93 w 223"/>
                <a:gd name="T11" fmla="*/ 37 h 186"/>
              </a:gdLst>
              <a:ahLst/>
              <a:cxnLst>
                <a:cxn ang="0">
                  <a:pos x="T0" y="T1"/>
                </a:cxn>
                <a:cxn ang="0">
                  <a:pos x="T2" y="T3"/>
                </a:cxn>
                <a:cxn ang="0">
                  <a:pos x="T4" y="T5"/>
                </a:cxn>
                <a:cxn ang="0">
                  <a:pos x="T6" y="T7"/>
                </a:cxn>
                <a:cxn ang="0">
                  <a:pos x="T8" y="T9"/>
                </a:cxn>
                <a:cxn ang="0">
                  <a:pos x="T10" y="T11"/>
                </a:cxn>
              </a:cxnLst>
              <a:rect l="0" t="0" r="r" b="b"/>
              <a:pathLst>
                <a:path w="223" h="186">
                  <a:moveTo>
                    <a:pt x="93" y="37"/>
                  </a:moveTo>
                  <a:lnTo>
                    <a:pt x="93" y="37"/>
                  </a:lnTo>
                  <a:cubicBezTo>
                    <a:pt x="93" y="37"/>
                    <a:pt x="37" y="0"/>
                    <a:pt x="19" y="55"/>
                  </a:cubicBezTo>
                  <a:cubicBezTo>
                    <a:pt x="0" y="111"/>
                    <a:pt x="37" y="185"/>
                    <a:pt x="93" y="148"/>
                  </a:cubicBezTo>
                  <a:cubicBezTo>
                    <a:pt x="148" y="111"/>
                    <a:pt x="186" y="111"/>
                    <a:pt x="204" y="55"/>
                  </a:cubicBezTo>
                  <a:cubicBezTo>
                    <a:pt x="222" y="0"/>
                    <a:pt x="186" y="0"/>
                    <a:pt x="93" y="37"/>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6" name="Freeform 51"/>
            <p:cNvSpPr>
              <a:spLocks noChangeArrowheads="1"/>
            </p:cNvSpPr>
            <p:nvPr/>
          </p:nvSpPr>
          <p:spPr bwMode="auto">
            <a:xfrm>
              <a:off x="7586663" y="4579938"/>
              <a:ext cx="80962" cy="87312"/>
            </a:xfrm>
            <a:custGeom>
              <a:avLst/>
              <a:gdLst>
                <a:gd name="T0" fmla="*/ 37 w 223"/>
                <a:gd name="T1" fmla="*/ 37 h 242"/>
                <a:gd name="T2" fmla="*/ 37 w 223"/>
                <a:gd name="T3" fmla="*/ 37 h 242"/>
                <a:gd name="T4" fmla="*/ 18 w 223"/>
                <a:gd name="T5" fmla="*/ 148 h 242"/>
                <a:gd name="T6" fmla="*/ 92 w 223"/>
                <a:gd name="T7" fmla="*/ 241 h 242"/>
                <a:gd name="T8" fmla="*/ 185 w 223"/>
                <a:gd name="T9" fmla="*/ 148 h 242"/>
                <a:gd name="T10" fmla="*/ 37 w 223"/>
                <a:gd name="T11" fmla="*/ 37 h 242"/>
              </a:gdLst>
              <a:ahLst/>
              <a:cxnLst>
                <a:cxn ang="0">
                  <a:pos x="T0" y="T1"/>
                </a:cxn>
                <a:cxn ang="0">
                  <a:pos x="T2" y="T3"/>
                </a:cxn>
                <a:cxn ang="0">
                  <a:pos x="T4" y="T5"/>
                </a:cxn>
                <a:cxn ang="0">
                  <a:pos x="T6" y="T7"/>
                </a:cxn>
                <a:cxn ang="0">
                  <a:pos x="T8" y="T9"/>
                </a:cxn>
                <a:cxn ang="0">
                  <a:pos x="T10" y="T11"/>
                </a:cxn>
              </a:cxnLst>
              <a:rect l="0" t="0" r="r" b="b"/>
              <a:pathLst>
                <a:path w="223" h="242">
                  <a:moveTo>
                    <a:pt x="37" y="37"/>
                  </a:moveTo>
                  <a:lnTo>
                    <a:pt x="37" y="37"/>
                  </a:lnTo>
                  <a:cubicBezTo>
                    <a:pt x="0" y="56"/>
                    <a:pt x="18" y="148"/>
                    <a:pt x="18" y="148"/>
                  </a:cubicBezTo>
                  <a:cubicBezTo>
                    <a:pt x="18" y="148"/>
                    <a:pt x="0" y="241"/>
                    <a:pt x="92" y="241"/>
                  </a:cubicBezTo>
                  <a:cubicBezTo>
                    <a:pt x="166" y="241"/>
                    <a:pt x="222" y="186"/>
                    <a:pt x="185" y="148"/>
                  </a:cubicBezTo>
                  <a:cubicBezTo>
                    <a:pt x="148" y="112"/>
                    <a:pt x="92" y="0"/>
                    <a:pt x="37" y="37"/>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7" name="Freeform 52"/>
            <p:cNvSpPr>
              <a:spLocks noChangeArrowheads="1"/>
            </p:cNvSpPr>
            <p:nvPr/>
          </p:nvSpPr>
          <p:spPr bwMode="auto">
            <a:xfrm>
              <a:off x="949325" y="2905125"/>
              <a:ext cx="53975" cy="93663"/>
            </a:xfrm>
            <a:custGeom>
              <a:avLst/>
              <a:gdLst>
                <a:gd name="T0" fmla="*/ 36 w 149"/>
                <a:gd name="T1" fmla="*/ 19 h 261"/>
                <a:gd name="T2" fmla="*/ 36 w 149"/>
                <a:gd name="T3" fmla="*/ 19 h 261"/>
                <a:gd name="T4" fmla="*/ 0 w 149"/>
                <a:gd name="T5" fmla="*/ 148 h 261"/>
                <a:gd name="T6" fmla="*/ 111 w 149"/>
                <a:gd name="T7" fmla="*/ 204 h 261"/>
                <a:gd name="T8" fmla="*/ 74 w 149"/>
                <a:gd name="T9" fmla="*/ 93 h 261"/>
                <a:gd name="T10" fmla="*/ 36 w 149"/>
                <a:gd name="T11" fmla="*/ 19 h 261"/>
              </a:gdLst>
              <a:ahLst/>
              <a:cxnLst>
                <a:cxn ang="0">
                  <a:pos x="T0" y="T1"/>
                </a:cxn>
                <a:cxn ang="0">
                  <a:pos x="T2" y="T3"/>
                </a:cxn>
                <a:cxn ang="0">
                  <a:pos x="T4" y="T5"/>
                </a:cxn>
                <a:cxn ang="0">
                  <a:pos x="T6" y="T7"/>
                </a:cxn>
                <a:cxn ang="0">
                  <a:pos x="T8" y="T9"/>
                </a:cxn>
                <a:cxn ang="0">
                  <a:pos x="T10" y="T11"/>
                </a:cxn>
              </a:cxnLst>
              <a:rect l="0" t="0" r="r" b="b"/>
              <a:pathLst>
                <a:path w="149" h="261">
                  <a:moveTo>
                    <a:pt x="36" y="19"/>
                  </a:moveTo>
                  <a:lnTo>
                    <a:pt x="36" y="19"/>
                  </a:lnTo>
                  <a:cubicBezTo>
                    <a:pt x="36" y="19"/>
                    <a:pt x="0" y="111"/>
                    <a:pt x="0" y="148"/>
                  </a:cubicBezTo>
                  <a:cubicBezTo>
                    <a:pt x="0" y="185"/>
                    <a:pt x="74" y="260"/>
                    <a:pt x="111" y="204"/>
                  </a:cubicBezTo>
                  <a:cubicBezTo>
                    <a:pt x="148" y="130"/>
                    <a:pt x="74" y="93"/>
                    <a:pt x="74" y="93"/>
                  </a:cubicBezTo>
                  <a:cubicBezTo>
                    <a:pt x="74" y="93"/>
                    <a:pt x="74" y="0"/>
                    <a:pt x="36" y="1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8" name="Freeform 53"/>
            <p:cNvSpPr>
              <a:spLocks noChangeArrowheads="1"/>
            </p:cNvSpPr>
            <p:nvPr/>
          </p:nvSpPr>
          <p:spPr bwMode="auto">
            <a:xfrm>
              <a:off x="1430338" y="1589088"/>
              <a:ext cx="87312" cy="41275"/>
            </a:xfrm>
            <a:custGeom>
              <a:avLst/>
              <a:gdLst>
                <a:gd name="T0" fmla="*/ 93 w 242"/>
                <a:gd name="T1" fmla="*/ 0 h 113"/>
                <a:gd name="T2" fmla="*/ 93 w 242"/>
                <a:gd name="T3" fmla="*/ 0 h 113"/>
                <a:gd name="T4" fmla="*/ 19 w 242"/>
                <a:gd name="T5" fmla="*/ 56 h 113"/>
                <a:gd name="T6" fmla="*/ 130 w 242"/>
                <a:gd name="T7" fmla="*/ 112 h 113"/>
                <a:gd name="T8" fmla="*/ 93 w 242"/>
                <a:gd name="T9" fmla="*/ 0 h 113"/>
              </a:gdLst>
              <a:ahLst/>
              <a:cxnLst>
                <a:cxn ang="0">
                  <a:pos x="T0" y="T1"/>
                </a:cxn>
                <a:cxn ang="0">
                  <a:pos x="T2" y="T3"/>
                </a:cxn>
                <a:cxn ang="0">
                  <a:pos x="T4" y="T5"/>
                </a:cxn>
                <a:cxn ang="0">
                  <a:pos x="T6" y="T7"/>
                </a:cxn>
                <a:cxn ang="0">
                  <a:pos x="T8" y="T9"/>
                </a:cxn>
              </a:cxnLst>
              <a:rect l="0" t="0" r="r" b="b"/>
              <a:pathLst>
                <a:path w="242" h="113">
                  <a:moveTo>
                    <a:pt x="93" y="0"/>
                  </a:moveTo>
                  <a:lnTo>
                    <a:pt x="93" y="0"/>
                  </a:lnTo>
                  <a:cubicBezTo>
                    <a:pt x="93" y="0"/>
                    <a:pt x="0" y="19"/>
                    <a:pt x="19" y="56"/>
                  </a:cubicBezTo>
                  <a:cubicBezTo>
                    <a:pt x="55" y="93"/>
                    <a:pt x="130" y="112"/>
                    <a:pt x="130" y="112"/>
                  </a:cubicBezTo>
                  <a:cubicBezTo>
                    <a:pt x="130" y="112"/>
                    <a:pt x="241" y="19"/>
                    <a:pt x="93" y="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99" name="Freeform 54"/>
            <p:cNvSpPr>
              <a:spLocks noChangeArrowheads="1"/>
            </p:cNvSpPr>
            <p:nvPr/>
          </p:nvSpPr>
          <p:spPr bwMode="auto">
            <a:xfrm>
              <a:off x="1357313" y="1555750"/>
              <a:ext cx="47625" cy="20638"/>
            </a:xfrm>
            <a:custGeom>
              <a:avLst/>
              <a:gdLst>
                <a:gd name="T0" fmla="*/ 0 w 131"/>
                <a:gd name="T1" fmla="*/ 0 h 56"/>
                <a:gd name="T2" fmla="*/ 0 w 131"/>
                <a:gd name="T3" fmla="*/ 0 h 56"/>
                <a:gd name="T4" fmla="*/ 18 w 131"/>
                <a:gd name="T5" fmla="*/ 55 h 56"/>
                <a:gd name="T6" fmla="*/ 0 w 131"/>
                <a:gd name="T7" fmla="*/ 0 h 56"/>
              </a:gdLst>
              <a:ahLst/>
              <a:cxnLst>
                <a:cxn ang="0">
                  <a:pos x="T0" y="T1"/>
                </a:cxn>
                <a:cxn ang="0">
                  <a:pos x="T2" y="T3"/>
                </a:cxn>
                <a:cxn ang="0">
                  <a:pos x="T4" y="T5"/>
                </a:cxn>
                <a:cxn ang="0">
                  <a:pos x="T6" y="T7"/>
                </a:cxn>
              </a:cxnLst>
              <a:rect l="0" t="0" r="r" b="b"/>
              <a:pathLst>
                <a:path w="131" h="56">
                  <a:moveTo>
                    <a:pt x="0" y="0"/>
                  </a:moveTo>
                  <a:lnTo>
                    <a:pt x="0" y="0"/>
                  </a:lnTo>
                  <a:cubicBezTo>
                    <a:pt x="18" y="55"/>
                    <a:pt x="18" y="55"/>
                    <a:pt x="18" y="55"/>
                  </a:cubicBezTo>
                  <a:cubicBezTo>
                    <a:pt x="18" y="55"/>
                    <a:pt x="130" y="0"/>
                    <a:pt x="0" y="0"/>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0" name="Freeform 55"/>
            <p:cNvSpPr>
              <a:spLocks noChangeArrowheads="1"/>
            </p:cNvSpPr>
            <p:nvPr/>
          </p:nvSpPr>
          <p:spPr bwMode="auto">
            <a:xfrm>
              <a:off x="1663700" y="1582738"/>
              <a:ext cx="53975" cy="66675"/>
            </a:xfrm>
            <a:custGeom>
              <a:avLst/>
              <a:gdLst>
                <a:gd name="T0" fmla="*/ 56 w 149"/>
                <a:gd name="T1" fmla="*/ 0 h 186"/>
                <a:gd name="T2" fmla="*/ 56 w 149"/>
                <a:gd name="T3" fmla="*/ 0 h 186"/>
                <a:gd name="T4" fmla="*/ 0 w 149"/>
                <a:gd name="T5" fmla="*/ 74 h 186"/>
                <a:gd name="T6" fmla="*/ 74 w 149"/>
                <a:gd name="T7" fmla="*/ 111 h 186"/>
                <a:gd name="T8" fmla="*/ 56 w 149"/>
                <a:gd name="T9" fmla="*/ 0 h 186"/>
              </a:gdLst>
              <a:ahLst/>
              <a:cxnLst>
                <a:cxn ang="0">
                  <a:pos x="T0" y="T1"/>
                </a:cxn>
                <a:cxn ang="0">
                  <a:pos x="T2" y="T3"/>
                </a:cxn>
                <a:cxn ang="0">
                  <a:pos x="T4" y="T5"/>
                </a:cxn>
                <a:cxn ang="0">
                  <a:pos x="T6" y="T7"/>
                </a:cxn>
                <a:cxn ang="0">
                  <a:pos x="T8" y="T9"/>
                </a:cxn>
              </a:cxnLst>
              <a:rect l="0" t="0" r="r" b="b"/>
              <a:pathLst>
                <a:path w="149" h="186">
                  <a:moveTo>
                    <a:pt x="56" y="0"/>
                  </a:moveTo>
                  <a:lnTo>
                    <a:pt x="56" y="0"/>
                  </a:lnTo>
                  <a:cubicBezTo>
                    <a:pt x="0" y="74"/>
                    <a:pt x="0" y="74"/>
                    <a:pt x="0" y="74"/>
                  </a:cubicBezTo>
                  <a:cubicBezTo>
                    <a:pt x="0" y="74"/>
                    <a:pt x="37" y="185"/>
                    <a:pt x="74" y="111"/>
                  </a:cubicBezTo>
                  <a:cubicBezTo>
                    <a:pt x="93" y="37"/>
                    <a:pt x="148" y="0"/>
                    <a:pt x="56" y="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1" name="Freeform 56"/>
            <p:cNvSpPr>
              <a:spLocks noChangeArrowheads="1"/>
            </p:cNvSpPr>
            <p:nvPr/>
          </p:nvSpPr>
          <p:spPr bwMode="auto">
            <a:xfrm>
              <a:off x="1717675" y="1509713"/>
              <a:ext cx="41275" cy="47625"/>
            </a:xfrm>
            <a:custGeom>
              <a:avLst/>
              <a:gdLst>
                <a:gd name="T0" fmla="*/ 0 w 113"/>
                <a:gd name="T1" fmla="*/ 0 h 131"/>
                <a:gd name="T2" fmla="*/ 0 w 113"/>
                <a:gd name="T3" fmla="*/ 0 h 131"/>
                <a:gd name="T4" fmla="*/ 19 w 113"/>
                <a:gd name="T5" fmla="*/ 130 h 131"/>
                <a:gd name="T6" fmla="*/ 0 w 113"/>
                <a:gd name="T7" fmla="*/ 0 h 131"/>
              </a:gdLst>
              <a:ahLst/>
              <a:cxnLst>
                <a:cxn ang="0">
                  <a:pos x="T0" y="T1"/>
                </a:cxn>
                <a:cxn ang="0">
                  <a:pos x="T2" y="T3"/>
                </a:cxn>
                <a:cxn ang="0">
                  <a:pos x="T4" y="T5"/>
                </a:cxn>
                <a:cxn ang="0">
                  <a:pos x="T6" y="T7"/>
                </a:cxn>
              </a:cxnLst>
              <a:rect l="0" t="0" r="r" b="b"/>
              <a:pathLst>
                <a:path w="113" h="131">
                  <a:moveTo>
                    <a:pt x="0" y="0"/>
                  </a:moveTo>
                  <a:lnTo>
                    <a:pt x="0" y="0"/>
                  </a:lnTo>
                  <a:cubicBezTo>
                    <a:pt x="19" y="130"/>
                    <a:pt x="19" y="130"/>
                    <a:pt x="19" y="130"/>
                  </a:cubicBezTo>
                  <a:cubicBezTo>
                    <a:pt x="19" y="130"/>
                    <a:pt x="112" y="0"/>
                    <a:pt x="0" y="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2" name="Freeform 57"/>
            <p:cNvSpPr>
              <a:spLocks noChangeArrowheads="1"/>
            </p:cNvSpPr>
            <p:nvPr/>
          </p:nvSpPr>
          <p:spPr bwMode="auto">
            <a:xfrm>
              <a:off x="1490663" y="1101725"/>
              <a:ext cx="39687" cy="66675"/>
            </a:xfrm>
            <a:custGeom>
              <a:avLst/>
              <a:gdLst>
                <a:gd name="T0" fmla="*/ 18 w 112"/>
                <a:gd name="T1" fmla="*/ 0 h 186"/>
                <a:gd name="T2" fmla="*/ 18 w 112"/>
                <a:gd name="T3" fmla="*/ 0 h 186"/>
                <a:gd name="T4" fmla="*/ 0 w 112"/>
                <a:gd name="T5" fmla="*/ 74 h 186"/>
                <a:gd name="T6" fmla="*/ 111 w 112"/>
                <a:gd name="T7" fmla="*/ 130 h 186"/>
                <a:gd name="T8" fmla="*/ 18 w 112"/>
                <a:gd name="T9" fmla="*/ 0 h 186"/>
              </a:gdLst>
              <a:ahLst/>
              <a:cxnLst>
                <a:cxn ang="0">
                  <a:pos x="T0" y="T1"/>
                </a:cxn>
                <a:cxn ang="0">
                  <a:pos x="T2" y="T3"/>
                </a:cxn>
                <a:cxn ang="0">
                  <a:pos x="T4" y="T5"/>
                </a:cxn>
                <a:cxn ang="0">
                  <a:pos x="T6" y="T7"/>
                </a:cxn>
                <a:cxn ang="0">
                  <a:pos x="T8" y="T9"/>
                </a:cxn>
              </a:cxnLst>
              <a:rect l="0" t="0" r="r" b="b"/>
              <a:pathLst>
                <a:path w="112" h="186">
                  <a:moveTo>
                    <a:pt x="18" y="0"/>
                  </a:moveTo>
                  <a:lnTo>
                    <a:pt x="18" y="0"/>
                  </a:lnTo>
                  <a:cubicBezTo>
                    <a:pt x="0" y="74"/>
                    <a:pt x="0" y="74"/>
                    <a:pt x="0" y="74"/>
                  </a:cubicBezTo>
                  <a:cubicBezTo>
                    <a:pt x="0" y="74"/>
                    <a:pt x="111" y="185"/>
                    <a:pt x="111" y="130"/>
                  </a:cubicBezTo>
                  <a:cubicBezTo>
                    <a:pt x="111" y="74"/>
                    <a:pt x="74" y="19"/>
                    <a:pt x="18" y="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3" name="Freeform 65"/>
            <p:cNvSpPr>
              <a:spLocks noChangeArrowheads="1"/>
            </p:cNvSpPr>
            <p:nvPr/>
          </p:nvSpPr>
          <p:spPr bwMode="auto">
            <a:xfrm>
              <a:off x="1417638" y="2938463"/>
              <a:ext cx="260350" cy="80962"/>
            </a:xfrm>
            <a:custGeom>
              <a:avLst/>
              <a:gdLst>
                <a:gd name="T0" fmla="*/ 74 w 724"/>
                <a:gd name="T1" fmla="*/ 37 h 223"/>
                <a:gd name="T2" fmla="*/ 74 w 724"/>
                <a:gd name="T3" fmla="*/ 37 h 223"/>
                <a:gd name="T4" fmla="*/ 241 w 724"/>
                <a:gd name="T5" fmla="*/ 37 h 223"/>
                <a:gd name="T6" fmla="*/ 501 w 724"/>
                <a:gd name="T7" fmla="*/ 37 h 223"/>
                <a:gd name="T8" fmla="*/ 686 w 724"/>
                <a:gd name="T9" fmla="*/ 92 h 223"/>
                <a:gd name="T10" fmla="*/ 575 w 724"/>
                <a:gd name="T11" fmla="*/ 203 h 223"/>
                <a:gd name="T12" fmla="*/ 482 w 724"/>
                <a:gd name="T13" fmla="*/ 167 h 223"/>
                <a:gd name="T14" fmla="*/ 278 w 724"/>
                <a:gd name="T15" fmla="*/ 167 h 223"/>
                <a:gd name="T16" fmla="*/ 92 w 724"/>
                <a:gd name="T17" fmla="*/ 203 h 223"/>
                <a:gd name="T18" fmla="*/ 0 w 724"/>
                <a:gd name="T19" fmla="*/ 222 h 223"/>
                <a:gd name="T20" fmla="*/ 74 w 724"/>
                <a:gd name="T21" fmla="*/ 111 h 223"/>
                <a:gd name="T22" fmla="*/ 74 w 724"/>
                <a:gd name="T23" fmla="*/ 3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4" h="223">
                  <a:moveTo>
                    <a:pt x="74" y="37"/>
                  </a:moveTo>
                  <a:lnTo>
                    <a:pt x="74" y="37"/>
                  </a:lnTo>
                  <a:cubicBezTo>
                    <a:pt x="74" y="37"/>
                    <a:pt x="111" y="0"/>
                    <a:pt x="241" y="37"/>
                  </a:cubicBezTo>
                  <a:cubicBezTo>
                    <a:pt x="371" y="55"/>
                    <a:pt x="389" y="37"/>
                    <a:pt x="501" y="37"/>
                  </a:cubicBezTo>
                  <a:cubicBezTo>
                    <a:pt x="593" y="55"/>
                    <a:pt x="723" y="18"/>
                    <a:pt x="686" y="92"/>
                  </a:cubicBezTo>
                  <a:cubicBezTo>
                    <a:pt x="649" y="167"/>
                    <a:pt x="668" y="185"/>
                    <a:pt x="575" y="203"/>
                  </a:cubicBezTo>
                  <a:cubicBezTo>
                    <a:pt x="482" y="222"/>
                    <a:pt x="519" y="167"/>
                    <a:pt x="482" y="167"/>
                  </a:cubicBezTo>
                  <a:cubicBezTo>
                    <a:pt x="427" y="167"/>
                    <a:pt x="334" y="129"/>
                    <a:pt x="278" y="167"/>
                  </a:cubicBezTo>
                  <a:cubicBezTo>
                    <a:pt x="204" y="203"/>
                    <a:pt x="148" y="203"/>
                    <a:pt x="92" y="203"/>
                  </a:cubicBezTo>
                  <a:cubicBezTo>
                    <a:pt x="56" y="203"/>
                    <a:pt x="0" y="222"/>
                    <a:pt x="0" y="222"/>
                  </a:cubicBezTo>
                  <a:cubicBezTo>
                    <a:pt x="0" y="222"/>
                    <a:pt x="74" y="129"/>
                    <a:pt x="74" y="111"/>
                  </a:cubicBezTo>
                  <a:cubicBezTo>
                    <a:pt x="74" y="74"/>
                    <a:pt x="148" y="55"/>
                    <a:pt x="74" y="37"/>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4" name="Freeform 66"/>
            <p:cNvSpPr>
              <a:spLocks noChangeArrowheads="1"/>
            </p:cNvSpPr>
            <p:nvPr/>
          </p:nvSpPr>
          <p:spPr bwMode="auto">
            <a:xfrm>
              <a:off x="3440113" y="4127500"/>
              <a:ext cx="33337" cy="53975"/>
            </a:xfrm>
            <a:custGeom>
              <a:avLst/>
              <a:gdLst>
                <a:gd name="T0" fmla="*/ 37 w 93"/>
                <a:gd name="T1" fmla="*/ 37 h 148"/>
                <a:gd name="T2" fmla="*/ 37 w 93"/>
                <a:gd name="T3" fmla="*/ 37 h 148"/>
                <a:gd name="T4" fmla="*/ 0 w 93"/>
                <a:gd name="T5" fmla="*/ 129 h 148"/>
                <a:gd name="T6" fmla="*/ 92 w 93"/>
                <a:gd name="T7" fmla="*/ 110 h 148"/>
                <a:gd name="T8" fmla="*/ 37 w 93"/>
                <a:gd name="T9" fmla="*/ 37 h 148"/>
              </a:gdLst>
              <a:ahLst/>
              <a:cxnLst>
                <a:cxn ang="0">
                  <a:pos x="T0" y="T1"/>
                </a:cxn>
                <a:cxn ang="0">
                  <a:pos x="T2" y="T3"/>
                </a:cxn>
                <a:cxn ang="0">
                  <a:pos x="T4" y="T5"/>
                </a:cxn>
                <a:cxn ang="0">
                  <a:pos x="T6" y="T7"/>
                </a:cxn>
                <a:cxn ang="0">
                  <a:pos x="T8" y="T9"/>
                </a:cxn>
              </a:cxnLst>
              <a:rect l="0" t="0" r="r" b="b"/>
              <a:pathLst>
                <a:path w="93" h="148">
                  <a:moveTo>
                    <a:pt x="37" y="37"/>
                  </a:moveTo>
                  <a:lnTo>
                    <a:pt x="37" y="37"/>
                  </a:lnTo>
                  <a:cubicBezTo>
                    <a:pt x="37" y="37"/>
                    <a:pt x="0" y="91"/>
                    <a:pt x="0" y="129"/>
                  </a:cubicBezTo>
                  <a:cubicBezTo>
                    <a:pt x="18" y="147"/>
                    <a:pt x="92" y="147"/>
                    <a:pt x="92" y="110"/>
                  </a:cubicBezTo>
                  <a:cubicBezTo>
                    <a:pt x="92" y="91"/>
                    <a:pt x="92" y="0"/>
                    <a:pt x="37" y="37"/>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5" name="Freeform 67"/>
            <p:cNvSpPr>
              <a:spLocks noChangeArrowheads="1"/>
            </p:cNvSpPr>
            <p:nvPr/>
          </p:nvSpPr>
          <p:spPr bwMode="auto">
            <a:xfrm>
              <a:off x="3506788" y="4025900"/>
              <a:ext cx="41275" cy="41275"/>
            </a:xfrm>
            <a:custGeom>
              <a:avLst/>
              <a:gdLst>
                <a:gd name="T0" fmla="*/ 19 w 113"/>
                <a:gd name="T1" fmla="*/ 56 h 113"/>
                <a:gd name="T2" fmla="*/ 19 w 113"/>
                <a:gd name="T3" fmla="*/ 56 h 113"/>
                <a:gd name="T4" fmla="*/ 19 w 113"/>
                <a:gd name="T5" fmla="*/ 112 h 113"/>
                <a:gd name="T6" fmla="*/ 93 w 113"/>
                <a:gd name="T7" fmla="*/ 74 h 113"/>
                <a:gd name="T8" fmla="*/ 19 w 113"/>
                <a:gd name="T9" fmla="*/ 56 h 113"/>
              </a:gdLst>
              <a:ahLst/>
              <a:cxnLst>
                <a:cxn ang="0">
                  <a:pos x="T0" y="T1"/>
                </a:cxn>
                <a:cxn ang="0">
                  <a:pos x="T2" y="T3"/>
                </a:cxn>
                <a:cxn ang="0">
                  <a:pos x="T4" y="T5"/>
                </a:cxn>
                <a:cxn ang="0">
                  <a:pos x="T6" y="T7"/>
                </a:cxn>
                <a:cxn ang="0">
                  <a:pos x="T8" y="T9"/>
                </a:cxn>
              </a:cxnLst>
              <a:rect l="0" t="0" r="r" b="b"/>
              <a:pathLst>
                <a:path w="113" h="113">
                  <a:moveTo>
                    <a:pt x="19" y="56"/>
                  </a:moveTo>
                  <a:lnTo>
                    <a:pt x="19" y="56"/>
                  </a:lnTo>
                  <a:cubicBezTo>
                    <a:pt x="19" y="56"/>
                    <a:pt x="0" y="112"/>
                    <a:pt x="19" y="112"/>
                  </a:cubicBezTo>
                  <a:cubicBezTo>
                    <a:pt x="37" y="112"/>
                    <a:pt x="93" y="74"/>
                    <a:pt x="93" y="74"/>
                  </a:cubicBezTo>
                  <a:cubicBezTo>
                    <a:pt x="93" y="74"/>
                    <a:pt x="112" y="0"/>
                    <a:pt x="19" y="56"/>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6" name="Freeform 68"/>
            <p:cNvSpPr>
              <a:spLocks noChangeArrowheads="1"/>
            </p:cNvSpPr>
            <p:nvPr/>
          </p:nvSpPr>
          <p:spPr bwMode="auto">
            <a:xfrm>
              <a:off x="3627438" y="3825875"/>
              <a:ext cx="66675" cy="73025"/>
            </a:xfrm>
            <a:custGeom>
              <a:avLst/>
              <a:gdLst>
                <a:gd name="T0" fmla="*/ 37 w 186"/>
                <a:gd name="T1" fmla="*/ 92 h 205"/>
                <a:gd name="T2" fmla="*/ 37 w 186"/>
                <a:gd name="T3" fmla="*/ 92 h 205"/>
                <a:gd name="T4" fmla="*/ 19 w 186"/>
                <a:gd name="T5" fmla="*/ 130 h 205"/>
                <a:gd name="T6" fmla="*/ 37 w 186"/>
                <a:gd name="T7" fmla="*/ 204 h 205"/>
                <a:gd name="T8" fmla="*/ 130 w 186"/>
                <a:gd name="T9" fmla="*/ 167 h 205"/>
                <a:gd name="T10" fmla="*/ 149 w 186"/>
                <a:gd name="T11" fmla="*/ 56 h 205"/>
                <a:gd name="T12" fmla="*/ 37 w 186"/>
                <a:gd name="T13" fmla="*/ 92 h 205"/>
              </a:gdLst>
              <a:ahLst/>
              <a:cxnLst>
                <a:cxn ang="0">
                  <a:pos x="T0" y="T1"/>
                </a:cxn>
                <a:cxn ang="0">
                  <a:pos x="T2" y="T3"/>
                </a:cxn>
                <a:cxn ang="0">
                  <a:pos x="T4" y="T5"/>
                </a:cxn>
                <a:cxn ang="0">
                  <a:pos x="T6" y="T7"/>
                </a:cxn>
                <a:cxn ang="0">
                  <a:pos x="T8" y="T9"/>
                </a:cxn>
                <a:cxn ang="0">
                  <a:pos x="T10" y="T11"/>
                </a:cxn>
                <a:cxn ang="0">
                  <a:pos x="T12" y="T13"/>
                </a:cxn>
              </a:cxnLst>
              <a:rect l="0" t="0" r="r" b="b"/>
              <a:pathLst>
                <a:path w="186" h="205">
                  <a:moveTo>
                    <a:pt x="37" y="92"/>
                  </a:moveTo>
                  <a:lnTo>
                    <a:pt x="37" y="92"/>
                  </a:lnTo>
                  <a:cubicBezTo>
                    <a:pt x="19" y="130"/>
                    <a:pt x="19" y="130"/>
                    <a:pt x="19" y="130"/>
                  </a:cubicBezTo>
                  <a:cubicBezTo>
                    <a:pt x="19" y="130"/>
                    <a:pt x="0" y="185"/>
                    <a:pt x="37" y="204"/>
                  </a:cubicBezTo>
                  <a:cubicBezTo>
                    <a:pt x="74" y="204"/>
                    <a:pt x="74" y="185"/>
                    <a:pt x="130" y="167"/>
                  </a:cubicBezTo>
                  <a:cubicBezTo>
                    <a:pt x="167" y="130"/>
                    <a:pt x="185" y="74"/>
                    <a:pt x="149" y="56"/>
                  </a:cubicBezTo>
                  <a:cubicBezTo>
                    <a:pt x="130" y="37"/>
                    <a:pt x="56" y="0"/>
                    <a:pt x="37" y="92"/>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7" name="Freeform 69"/>
            <p:cNvSpPr>
              <a:spLocks noChangeArrowheads="1"/>
            </p:cNvSpPr>
            <p:nvPr/>
          </p:nvSpPr>
          <p:spPr bwMode="auto">
            <a:xfrm>
              <a:off x="1390650" y="1670050"/>
              <a:ext cx="768350" cy="614363"/>
            </a:xfrm>
            <a:custGeom>
              <a:avLst/>
              <a:gdLst>
                <a:gd name="T0" fmla="*/ 964 w 2134"/>
                <a:gd name="T1" fmla="*/ 37 h 1708"/>
                <a:gd name="T2" fmla="*/ 964 w 2134"/>
                <a:gd name="T3" fmla="*/ 37 h 1708"/>
                <a:gd name="T4" fmla="*/ 2133 w 2134"/>
                <a:gd name="T5" fmla="*/ 0 h 1708"/>
                <a:gd name="T6" fmla="*/ 2133 w 2134"/>
                <a:gd name="T7" fmla="*/ 519 h 1708"/>
                <a:gd name="T8" fmla="*/ 1279 w 2134"/>
                <a:gd name="T9" fmla="*/ 538 h 1708"/>
                <a:gd name="T10" fmla="*/ 1261 w 2134"/>
                <a:gd name="T11" fmla="*/ 890 h 1708"/>
                <a:gd name="T12" fmla="*/ 1243 w 2134"/>
                <a:gd name="T13" fmla="*/ 1131 h 1708"/>
                <a:gd name="T14" fmla="*/ 1057 w 2134"/>
                <a:gd name="T15" fmla="*/ 1280 h 1708"/>
                <a:gd name="T16" fmla="*/ 1020 w 2134"/>
                <a:gd name="T17" fmla="*/ 1410 h 1708"/>
                <a:gd name="T18" fmla="*/ 1020 w 2134"/>
                <a:gd name="T19" fmla="*/ 1596 h 1708"/>
                <a:gd name="T20" fmla="*/ 964 w 2134"/>
                <a:gd name="T21" fmla="*/ 1707 h 1708"/>
                <a:gd name="T22" fmla="*/ 0 w 2134"/>
                <a:gd name="T23" fmla="*/ 1632 h 1708"/>
                <a:gd name="T24" fmla="*/ 55 w 2134"/>
                <a:gd name="T25" fmla="*/ 1502 h 1708"/>
                <a:gd name="T26" fmla="*/ 92 w 2134"/>
                <a:gd name="T27" fmla="*/ 1447 h 1708"/>
                <a:gd name="T28" fmla="*/ 148 w 2134"/>
                <a:gd name="T29" fmla="*/ 1336 h 1708"/>
                <a:gd name="T30" fmla="*/ 296 w 2134"/>
                <a:gd name="T31" fmla="*/ 1095 h 1708"/>
                <a:gd name="T32" fmla="*/ 426 w 2134"/>
                <a:gd name="T33" fmla="*/ 854 h 1708"/>
                <a:gd name="T34" fmla="*/ 575 w 2134"/>
                <a:gd name="T35" fmla="*/ 760 h 1708"/>
                <a:gd name="T36" fmla="*/ 612 w 2134"/>
                <a:gd name="T37" fmla="*/ 649 h 1708"/>
                <a:gd name="T38" fmla="*/ 649 w 2134"/>
                <a:gd name="T39" fmla="*/ 464 h 1708"/>
                <a:gd name="T40" fmla="*/ 908 w 2134"/>
                <a:gd name="T41" fmla="*/ 186 h 1708"/>
                <a:gd name="T42" fmla="*/ 964 w 2134"/>
                <a:gd name="T43" fmla="*/ 37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4" h="1708">
                  <a:moveTo>
                    <a:pt x="964" y="37"/>
                  </a:moveTo>
                  <a:lnTo>
                    <a:pt x="964" y="37"/>
                  </a:lnTo>
                  <a:cubicBezTo>
                    <a:pt x="2133" y="0"/>
                    <a:pt x="2133" y="0"/>
                    <a:pt x="2133" y="0"/>
                  </a:cubicBezTo>
                  <a:cubicBezTo>
                    <a:pt x="2133" y="519"/>
                    <a:pt x="2133" y="519"/>
                    <a:pt x="2133" y="519"/>
                  </a:cubicBezTo>
                  <a:cubicBezTo>
                    <a:pt x="1279" y="538"/>
                    <a:pt x="1279" y="538"/>
                    <a:pt x="1279" y="538"/>
                  </a:cubicBezTo>
                  <a:cubicBezTo>
                    <a:pt x="1279" y="538"/>
                    <a:pt x="1261" y="872"/>
                    <a:pt x="1261" y="890"/>
                  </a:cubicBezTo>
                  <a:cubicBezTo>
                    <a:pt x="1261" y="928"/>
                    <a:pt x="1279" y="1076"/>
                    <a:pt x="1243" y="1131"/>
                  </a:cubicBezTo>
                  <a:cubicBezTo>
                    <a:pt x="1205" y="1169"/>
                    <a:pt x="1057" y="1243"/>
                    <a:pt x="1057" y="1280"/>
                  </a:cubicBezTo>
                  <a:cubicBezTo>
                    <a:pt x="1038" y="1299"/>
                    <a:pt x="1020" y="1373"/>
                    <a:pt x="1020" y="1410"/>
                  </a:cubicBezTo>
                  <a:cubicBezTo>
                    <a:pt x="1020" y="1447"/>
                    <a:pt x="1038" y="1558"/>
                    <a:pt x="1020" y="1596"/>
                  </a:cubicBezTo>
                  <a:cubicBezTo>
                    <a:pt x="1020" y="1614"/>
                    <a:pt x="983" y="1707"/>
                    <a:pt x="964" y="1707"/>
                  </a:cubicBezTo>
                  <a:cubicBezTo>
                    <a:pt x="0" y="1632"/>
                    <a:pt x="0" y="1632"/>
                    <a:pt x="0" y="1632"/>
                  </a:cubicBezTo>
                  <a:cubicBezTo>
                    <a:pt x="0" y="1632"/>
                    <a:pt x="18" y="1540"/>
                    <a:pt x="55" y="1502"/>
                  </a:cubicBezTo>
                  <a:cubicBezTo>
                    <a:pt x="55" y="1502"/>
                    <a:pt x="92" y="1484"/>
                    <a:pt x="92" y="1447"/>
                  </a:cubicBezTo>
                  <a:cubicBezTo>
                    <a:pt x="92" y="1447"/>
                    <a:pt x="92" y="1373"/>
                    <a:pt x="148" y="1336"/>
                  </a:cubicBezTo>
                  <a:cubicBezTo>
                    <a:pt x="222" y="1280"/>
                    <a:pt x="296" y="1095"/>
                    <a:pt x="296" y="1095"/>
                  </a:cubicBezTo>
                  <a:cubicBezTo>
                    <a:pt x="296" y="1095"/>
                    <a:pt x="389" y="872"/>
                    <a:pt x="426" y="854"/>
                  </a:cubicBezTo>
                  <a:cubicBezTo>
                    <a:pt x="445" y="835"/>
                    <a:pt x="501" y="779"/>
                    <a:pt x="575" y="760"/>
                  </a:cubicBezTo>
                  <a:cubicBezTo>
                    <a:pt x="575" y="760"/>
                    <a:pt x="612" y="760"/>
                    <a:pt x="612" y="649"/>
                  </a:cubicBezTo>
                  <a:cubicBezTo>
                    <a:pt x="612" y="649"/>
                    <a:pt x="593" y="519"/>
                    <a:pt x="649" y="464"/>
                  </a:cubicBezTo>
                  <a:cubicBezTo>
                    <a:pt x="723" y="389"/>
                    <a:pt x="890" y="222"/>
                    <a:pt x="908" y="186"/>
                  </a:cubicBezTo>
                  <a:cubicBezTo>
                    <a:pt x="927" y="167"/>
                    <a:pt x="983" y="56"/>
                    <a:pt x="964" y="37"/>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8" name="Freeform 70"/>
            <p:cNvSpPr>
              <a:spLocks noChangeArrowheads="1"/>
            </p:cNvSpPr>
            <p:nvPr/>
          </p:nvSpPr>
          <p:spPr bwMode="auto">
            <a:xfrm>
              <a:off x="5849938" y="5014913"/>
              <a:ext cx="127000" cy="487362"/>
            </a:xfrm>
            <a:custGeom>
              <a:avLst/>
              <a:gdLst>
                <a:gd name="T0" fmla="*/ 38 w 354"/>
                <a:gd name="T1" fmla="*/ 55 h 1355"/>
                <a:gd name="T2" fmla="*/ 38 w 354"/>
                <a:gd name="T3" fmla="*/ 55 h 1355"/>
                <a:gd name="T4" fmla="*/ 38 w 354"/>
                <a:gd name="T5" fmla="*/ 204 h 1355"/>
                <a:gd name="T6" fmla="*/ 38 w 354"/>
                <a:gd name="T7" fmla="*/ 371 h 1355"/>
                <a:gd name="T8" fmla="*/ 19 w 354"/>
                <a:gd name="T9" fmla="*/ 464 h 1355"/>
                <a:gd name="T10" fmla="*/ 56 w 354"/>
                <a:gd name="T11" fmla="*/ 538 h 1355"/>
                <a:gd name="T12" fmla="*/ 19 w 354"/>
                <a:gd name="T13" fmla="*/ 686 h 1355"/>
                <a:gd name="T14" fmla="*/ 19 w 354"/>
                <a:gd name="T15" fmla="*/ 816 h 1355"/>
                <a:gd name="T16" fmla="*/ 75 w 354"/>
                <a:gd name="T17" fmla="*/ 1002 h 1355"/>
                <a:gd name="T18" fmla="*/ 112 w 354"/>
                <a:gd name="T19" fmla="*/ 1076 h 1355"/>
                <a:gd name="T20" fmla="*/ 130 w 354"/>
                <a:gd name="T21" fmla="*/ 1187 h 1355"/>
                <a:gd name="T22" fmla="*/ 241 w 354"/>
                <a:gd name="T23" fmla="*/ 1243 h 1355"/>
                <a:gd name="T24" fmla="*/ 335 w 354"/>
                <a:gd name="T25" fmla="*/ 1280 h 1355"/>
                <a:gd name="T26" fmla="*/ 297 w 354"/>
                <a:gd name="T27" fmla="*/ 1094 h 1355"/>
                <a:gd name="T28" fmla="*/ 223 w 354"/>
                <a:gd name="T29" fmla="*/ 983 h 1355"/>
                <a:gd name="T30" fmla="*/ 205 w 354"/>
                <a:gd name="T31" fmla="*/ 761 h 1355"/>
                <a:gd name="T32" fmla="*/ 241 w 354"/>
                <a:gd name="T33" fmla="*/ 649 h 1355"/>
                <a:gd name="T34" fmla="*/ 260 w 354"/>
                <a:gd name="T35" fmla="*/ 464 h 1355"/>
                <a:gd name="T36" fmla="*/ 149 w 354"/>
                <a:gd name="T37" fmla="*/ 260 h 1355"/>
                <a:gd name="T38" fmla="*/ 112 w 354"/>
                <a:gd name="T39" fmla="*/ 93 h 1355"/>
                <a:gd name="T40" fmla="*/ 38 w 354"/>
                <a:gd name="T41" fmla="*/ 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4" h="1355">
                  <a:moveTo>
                    <a:pt x="38" y="55"/>
                  </a:moveTo>
                  <a:lnTo>
                    <a:pt x="38" y="55"/>
                  </a:lnTo>
                  <a:cubicBezTo>
                    <a:pt x="19" y="93"/>
                    <a:pt x="38" y="148"/>
                    <a:pt x="38" y="204"/>
                  </a:cubicBezTo>
                  <a:cubicBezTo>
                    <a:pt x="38" y="241"/>
                    <a:pt x="19" y="334"/>
                    <a:pt x="38" y="371"/>
                  </a:cubicBezTo>
                  <a:cubicBezTo>
                    <a:pt x="56" y="408"/>
                    <a:pt x="19" y="464"/>
                    <a:pt x="19" y="464"/>
                  </a:cubicBezTo>
                  <a:cubicBezTo>
                    <a:pt x="19" y="482"/>
                    <a:pt x="56" y="501"/>
                    <a:pt x="56" y="538"/>
                  </a:cubicBezTo>
                  <a:cubicBezTo>
                    <a:pt x="56" y="556"/>
                    <a:pt x="38" y="667"/>
                    <a:pt x="19" y="686"/>
                  </a:cubicBezTo>
                  <a:cubicBezTo>
                    <a:pt x="0" y="723"/>
                    <a:pt x="19" y="742"/>
                    <a:pt x="19" y="816"/>
                  </a:cubicBezTo>
                  <a:cubicBezTo>
                    <a:pt x="19" y="909"/>
                    <a:pt x="75" y="946"/>
                    <a:pt x="75" y="1002"/>
                  </a:cubicBezTo>
                  <a:cubicBezTo>
                    <a:pt x="93" y="1057"/>
                    <a:pt x="112" y="1020"/>
                    <a:pt x="112" y="1076"/>
                  </a:cubicBezTo>
                  <a:cubicBezTo>
                    <a:pt x="112" y="1132"/>
                    <a:pt x="112" y="1187"/>
                    <a:pt x="130" y="1187"/>
                  </a:cubicBezTo>
                  <a:cubicBezTo>
                    <a:pt x="167" y="1187"/>
                    <a:pt x="223" y="1206"/>
                    <a:pt x="241" y="1243"/>
                  </a:cubicBezTo>
                  <a:cubicBezTo>
                    <a:pt x="260" y="1261"/>
                    <a:pt x="316" y="1354"/>
                    <a:pt x="335" y="1280"/>
                  </a:cubicBezTo>
                  <a:cubicBezTo>
                    <a:pt x="353" y="1224"/>
                    <a:pt x="353" y="1150"/>
                    <a:pt x="297" y="1094"/>
                  </a:cubicBezTo>
                  <a:cubicBezTo>
                    <a:pt x="260" y="1020"/>
                    <a:pt x="223" y="1020"/>
                    <a:pt x="223" y="983"/>
                  </a:cubicBezTo>
                  <a:cubicBezTo>
                    <a:pt x="205" y="946"/>
                    <a:pt x="186" y="797"/>
                    <a:pt x="205" y="761"/>
                  </a:cubicBezTo>
                  <a:cubicBezTo>
                    <a:pt x="205" y="705"/>
                    <a:pt x="205" y="705"/>
                    <a:pt x="241" y="649"/>
                  </a:cubicBezTo>
                  <a:cubicBezTo>
                    <a:pt x="279" y="593"/>
                    <a:pt x="260" y="464"/>
                    <a:pt x="260" y="464"/>
                  </a:cubicBezTo>
                  <a:cubicBezTo>
                    <a:pt x="260" y="464"/>
                    <a:pt x="167" y="278"/>
                    <a:pt x="149" y="260"/>
                  </a:cubicBezTo>
                  <a:cubicBezTo>
                    <a:pt x="130" y="222"/>
                    <a:pt x="130" y="167"/>
                    <a:pt x="112" y="93"/>
                  </a:cubicBezTo>
                  <a:cubicBezTo>
                    <a:pt x="93" y="37"/>
                    <a:pt x="38" y="0"/>
                    <a:pt x="38" y="55"/>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09" name="Freeform 71"/>
            <p:cNvSpPr>
              <a:spLocks noChangeArrowheads="1"/>
            </p:cNvSpPr>
            <p:nvPr/>
          </p:nvSpPr>
          <p:spPr bwMode="auto">
            <a:xfrm>
              <a:off x="5464175" y="5154613"/>
              <a:ext cx="60325" cy="60325"/>
            </a:xfrm>
            <a:custGeom>
              <a:avLst/>
              <a:gdLst>
                <a:gd name="T0" fmla="*/ 55 w 168"/>
                <a:gd name="T1" fmla="*/ 18 h 167"/>
                <a:gd name="T2" fmla="*/ 55 w 168"/>
                <a:gd name="T3" fmla="*/ 18 h 167"/>
                <a:gd name="T4" fmla="*/ 18 w 168"/>
                <a:gd name="T5" fmla="*/ 129 h 167"/>
                <a:gd name="T6" fmla="*/ 74 w 168"/>
                <a:gd name="T7" fmla="*/ 148 h 167"/>
                <a:gd name="T8" fmla="*/ 148 w 168"/>
                <a:gd name="T9" fmla="*/ 92 h 167"/>
                <a:gd name="T10" fmla="*/ 55 w 168"/>
                <a:gd name="T11" fmla="*/ 18 h 167"/>
              </a:gdLst>
              <a:ahLst/>
              <a:cxnLst>
                <a:cxn ang="0">
                  <a:pos x="T0" y="T1"/>
                </a:cxn>
                <a:cxn ang="0">
                  <a:pos x="T2" y="T3"/>
                </a:cxn>
                <a:cxn ang="0">
                  <a:pos x="T4" y="T5"/>
                </a:cxn>
                <a:cxn ang="0">
                  <a:pos x="T6" y="T7"/>
                </a:cxn>
                <a:cxn ang="0">
                  <a:pos x="T8" y="T9"/>
                </a:cxn>
                <a:cxn ang="0">
                  <a:pos x="T10" y="T11"/>
                </a:cxn>
              </a:cxnLst>
              <a:rect l="0" t="0" r="r" b="b"/>
              <a:pathLst>
                <a:path w="168" h="167">
                  <a:moveTo>
                    <a:pt x="55" y="18"/>
                  </a:moveTo>
                  <a:lnTo>
                    <a:pt x="55" y="18"/>
                  </a:lnTo>
                  <a:cubicBezTo>
                    <a:pt x="55" y="18"/>
                    <a:pt x="0" y="111"/>
                    <a:pt x="18" y="129"/>
                  </a:cubicBezTo>
                  <a:cubicBezTo>
                    <a:pt x="37" y="148"/>
                    <a:pt x="37" y="166"/>
                    <a:pt x="74" y="148"/>
                  </a:cubicBezTo>
                  <a:cubicBezTo>
                    <a:pt x="129" y="148"/>
                    <a:pt x="148" y="111"/>
                    <a:pt x="148" y="92"/>
                  </a:cubicBezTo>
                  <a:cubicBezTo>
                    <a:pt x="167" y="55"/>
                    <a:pt x="111" y="0"/>
                    <a:pt x="55" y="18"/>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0" name="Freeform 72"/>
            <p:cNvSpPr>
              <a:spLocks noChangeArrowheads="1"/>
            </p:cNvSpPr>
            <p:nvPr/>
          </p:nvSpPr>
          <p:spPr bwMode="auto">
            <a:xfrm>
              <a:off x="5356225" y="4981575"/>
              <a:ext cx="66675" cy="80963"/>
            </a:xfrm>
            <a:custGeom>
              <a:avLst/>
              <a:gdLst>
                <a:gd name="T0" fmla="*/ 0 w 186"/>
                <a:gd name="T1" fmla="*/ 56 h 224"/>
                <a:gd name="T2" fmla="*/ 0 w 186"/>
                <a:gd name="T3" fmla="*/ 56 h 224"/>
                <a:gd name="T4" fmla="*/ 18 w 186"/>
                <a:gd name="T5" fmla="*/ 186 h 224"/>
                <a:gd name="T6" fmla="*/ 129 w 186"/>
                <a:gd name="T7" fmla="*/ 204 h 224"/>
                <a:gd name="T8" fmla="*/ 148 w 186"/>
                <a:gd name="T9" fmla="*/ 112 h 224"/>
                <a:gd name="T10" fmla="*/ 0 w 186"/>
                <a:gd name="T11" fmla="*/ 56 h 224"/>
              </a:gdLst>
              <a:ahLst/>
              <a:cxnLst>
                <a:cxn ang="0">
                  <a:pos x="T0" y="T1"/>
                </a:cxn>
                <a:cxn ang="0">
                  <a:pos x="T2" y="T3"/>
                </a:cxn>
                <a:cxn ang="0">
                  <a:pos x="T4" y="T5"/>
                </a:cxn>
                <a:cxn ang="0">
                  <a:pos x="T6" y="T7"/>
                </a:cxn>
                <a:cxn ang="0">
                  <a:pos x="T8" y="T9"/>
                </a:cxn>
                <a:cxn ang="0">
                  <a:pos x="T10" y="T11"/>
                </a:cxn>
              </a:cxnLst>
              <a:rect l="0" t="0" r="r" b="b"/>
              <a:pathLst>
                <a:path w="186" h="224">
                  <a:moveTo>
                    <a:pt x="0" y="56"/>
                  </a:moveTo>
                  <a:lnTo>
                    <a:pt x="0" y="56"/>
                  </a:lnTo>
                  <a:cubicBezTo>
                    <a:pt x="0" y="93"/>
                    <a:pt x="18" y="148"/>
                    <a:pt x="18" y="186"/>
                  </a:cubicBezTo>
                  <a:cubicBezTo>
                    <a:pt x="37" y="223"/>
                    <a:pt x="93" y="223"/>
                    <a:pt x="129" y="204"/>
                  </a:cubicBezTo>
                  <a:cubicBezTo>
                    <a:pt x="148" y="186"/>
                    <a:pt x="185" y="148"/>
                    <a:pt x="148" y="112"/>
                  </a:cubicBezTo>
                  <a:cubicBezTo>
                    <a:pt x="129" y="74"/>
                    <a:pt x="37" y="0"/>
                    <a:pt x="0" y="56"/>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1" name="Freeform 73"/>
            <p:cNvSpPr>
              <a:spLocks noChangeArrowheads="1"/>
            </p:cNvSpPr>
            <p:nvPr/>
          </p:nvSpPr>
          <p:spPr bwMode="auto">
            <a:xfrm>
              <a:off x="5676900" y="4841875"/>
              <a:ext cx="93663" cy="114300"/>
            </a:xfrm>
            <a:custGeom>
              <a:avLst/>
              <a:gdLst>
                <a:gd name="T0" fmla="*/ 19 w 261"/>
                <a:gd name="T1" fmla="*/ 55 h 316"/>
                <a:gd name="T2" fmla="*/ 19 w 261"/>
                <a:gd name="T3" fmla="*/ 55 h 316"/>
                <a:gd name="T4" fmla="*/ 37 w 261"/>
                <a:gd name="T5" fmla="*/ 166 h 316"/>
                <a:gd name="T6" fmla="*/ 186 w 261"/>
                <a:gd name="T7" fmla="*/ 315 h 316"/>
                <a:gd name="T8" fmla="*/ 204 w 261"/>
                <a:gd name="T9" fmla="*/ 241 h 316"/>
                <a:gd name="T10" fmla="*/ 19 w 261"/>
                <a:gd name="T11" fmla="*/ 55 h 316"/>
              </a:gdLst>
              <a:ahLst/>
              <a:cxnLst>
                <a:cxn ang="0">
                  <a:pos x="T0" y="T1"/>
                </a:cxn>
                <a:cxn ang="0">
                  <a:pos x="T2" y="T3"/>
                </a:cxn>
                <a:cxn ang="0">
                  <a:pos x="T4" y="T5"/>
                </a:cxn>
                <a:cxn ang="0">
                  <a:pos x="T6" y="T7"/>
                </a:cxn>
                <a:cxn ang="0">
                  <a:pos x="T8" y="T9"/>
                </a:cxn>
                <a:cxn ang="0">
                  <a:pos x="T10" y="T11"/>
                </a:cxn>
              </a:cxnLst>
              <a:rect l="0" t="0" r="r" b="b"/>
              <a:pathLst>
                <a:path w="261" h="316">
                  <a:moveTo>
                    <a:pt x="19" y="55"/>
                  </a:moveTo>
                  <a:lnTo>
                    <a:pt x="19" y="55"/>
                  </a:lnTo>
                  <a:cubicBezTo>
                    <a:pt x="19" y="74"/>
                    <a:pt x="0" y="111"/>
                    <a:pt x="37" y="166"/>
                  </a:cubicBezTo>
                  <a:cubicBezTo>
                    <a:pt x="75" y="222"/>
                    <a:pt x="167" y="315"/>
                    <a:pt x="186" y="315"/>
                  </a:cubicBezTo>
                  <a:cubicBezTo>
                    <a:pt x="204" y="315"/>
                    <a:pt x="260" y="296"/>
                    <a:pt x="204" y="241"/>
                  </a:cubicBezTo>
                  <a:cubicBezTo>
                    <a:pt x="167" y="185"/>
                    <a:pt x="56" y="0"/>
                    <a:pt x="19" y="55"/>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2" name="Freeform 74"/>
            <p:cNvSpPr>
              <a:spLocks noChangeArrowheads="1"/>
            </p:cNvSpPr>
            <p:nvPr/>
          </p:nvSpPr>
          <p:spPr bwMode="auto">
            <a:xfrm>
              <a:off x="5422900" y="4500563"/>
              <a:ext cx="214313" cy="487362"/>
            </a:xfrm>
            <a:custGeom>
              <a:avLst/>
              <a:gdLst>
                <a:gd name="T0" fmla="*/ 74 w 595"/>
                <a:gd name="T1" fmla="*/ 0 h 1355"/>
                <a:gd name="T2" fmla="*/ 74 w 595"/>
                <a:gd name="T3" fmla="*/ 0 h 1355"/>
                <a:gd name="T4" fmla="*/ 0 w 595"/>
                <a:gd name="T5" fmla="*/ 167 h 1355"/>
                <a:gd name="T6" fmla="*/ 56 w 595"/>
                <a:gd name="T7" fmla="*/ 446 h 1355"/>
                <a:gd name="T8" fmla="*/ 149 w 595"/>
                <a:gd name="T9" fmla="*/ 706 h 1355"/>
                <a:gd name="T10" fmla="*/ 223 w 595"/>
                <a:gd name="T11" fmla="*/ 965 h 1355"/>
                <a:gd name="T12" fmla="*/ 260 w 595"/>
                <a:gd name="T13" fmla="*/ 1151 h 1355"/>
                <a:gd name="T14" fmla="*/ 390 w 595"/>
                <a:gd name="T15" fmla="*/ 1188 h 1355"/>
                <a:gd name="T16" fmla="*/ 538 w 595"/>
                <a:gd name="T17" fmla="*/ 1318 h 1355"/>
                <a:gd name="T18" fmla="*/ 538 w 595"/>
                <a:gd name="T19" fmla="*/ 1169 h 1355"/>
                <a:gd name="T20" fmla="*/ 409 w 595"/>
                <a:gd name="T21" fmla="*/ 983 h 1355"/>
                <a:gd name="T22" fmla="*/ 353 w 595"/>
                <a:gd name="T23" fmla="*/ 798 h 1355"/>
                <a:gd name="T24" fmla="*/ 260 w 595"/>
                <a:gd name="T25" fmla="*/ 631 h 1355"/>
                <a:gd name="T26" fmla="*/ 204 w 595"/>
                <a:gd name="T27" fmla="*/ 409 h 1355"/>
                <a:gd name="T28" fmla="*/ 112 w 595"/>
                <a:gd name="T29" fmla="*/ 260 h 1355"/>
                <a:gd name="T30" fmla="*/ 74 w 595"/>
                <a:gd name="T31" fmla="*/ 0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5" h="1355">
                  <a:moveTo>
                    <a:pt x="74" y="0"/>
                  </a:moveTo>
                  <a:lnTo>
                    <a:pt x="74" y="0"/>
                  </a:lnTo>
                  <a:cubicBezTo>
                    <a:pt x="56" y="0"/>
                    <a:pt x="0" y="112"/>
                    <a:pt x="0" y="167"/>
                  </a:cubicBezTo>
                  <a:cubicBezTo>
                    <a:pt x="0" y="223"/>
                    <a:pt x="0" y="353"/>
                    <a:pt x="56" y="446"/>
                  </a:cubicBezTo>
                  <a:cubicBezTo>
                    <a:pt x="93" y="520"/>
                    <a:pt x="112" y="650"/>
                    <a:pt x="149" y="706"/>
                  </a:cubicBezTo>
                  <a:cubicBezTo>
                    <a:pt x="167" y="780"/>
                    <a:pt x="223" y="854"/>
                    <a:pt x="223" y="965"/>
                  </a:cubicBezTo>
                  <a:cubicBezTo>
                    <a:pt x="223" y="1077"/>
                    <a:pt x="223" y="1132"/>
                    <a:pt x="260" y="1151"/>
                  </a:cubicBezTo>
                  <a:cubicBezTo>
                    <a:pt x="315" y="1151"/>
                    <a:pt x="334" y="1113"/>
                    <a:pt x="390" y="1188"/>
                  </a:cubicBezTo>
                  <a:cubicBezTo>
                    <a:pt x="427" y="1262"/>
                    <a:pt x="501" y="1354"/>
                    <a:pt x="538" y="1318"/>
                  </a:cubicBezTo>
                  <a:cubicBezTo>
                    <a:pt x="575" y="1280"/>
                    <a:pt x="594" y="1243"/>
                    <a:pt x="538" y="1169"/>
                  </a:cubicBezTo>
                  <a:cubicBezTo>
                    <a:pt x="483" y="1095"/>
                    <a:pt x="409" y="1058"/>
                    <a:pt x="409" y="983"/>
                  </a:cubicBezTo>
                  <a:cubicBezTo>
                    <a:pt x="409" y="909"/>
                    <a:pt x="371" y="854"/>
                    <a:pt x="353" y="798"/>
                  </a:cubicBezTo>
                  <a:cubicBezTo>
                    <a:pt x="315" y="724"/>
                    <a:pt x="279" y="706"/>
                    <a:pt x="260" y="631"/>
                  </a:cubicBezTo>
                  <a:cubicBezTo>
                    <a:pt x="223" y="557"/>
                    <a:pt x="260" y="483"/>
                    <a:pt x="204" y="409"/>
                  </a:cubicBezTo>
                  <a:cubicBezTo>
                    <a:pt x="149" y="335"/>
                    <a:pt x="130" y="353"/>
                    <a:pt x="112" y="260"/>
                  </a:cubicBezTo>
                  <a:cubicBezTo>
                    <a:pt x="93" y="167"/>
                    <a:pt x="167" y="0"/>
                    <a:pt x="74" y="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3" name="Freeform 75"/>
            <p:cNvSpPr>
              <a:spLocks noChangeArrowheads="1"/>
            </p:cNvSpPr>
            <p:nvPr/>
          </p:nvSpPr>
          <p:spPr bwMode="auto">
            <a:xfrm>
              <a:off x="5510213" y="3967163"/>
              <a:ext cx="100012" cy="166687"/>
            </a:xfrm>
            <a:custGeom>
              <a:avLst/>
              <a:gdLst>
                <a:gd name="T0" fmla="*/ 279 w 280"/>
                <a:gd name="T1" fmla="*/ 93 h 465"/>
                <a:gd name="T2" fmla="*/ 279 w 280"/>
                <a:gd name="T3" fmla="*/ 93 h 465"/>
                <a:gd name="T4" fmla="*/ 204 w 280"/>
                <a:gd name="T5" fmla="*/ 241 h 465"/>
                <a:gd name="T6" fmla="*/ 56 w 280"/>
                <a:gd name="T7" fmla="*/ 409 h 465"/>
                <a:gd name="T8" fmla="*/ 19 w 280"/>
                <a:gd name="T9" fmla="*/ 371 h 465"/>
                <a:gd name="T10" fmla="*/ 93 w 280"/>
                <a:gd name="T11" fmla="*/ 223 h 465"/>
                <a:gd name="T12" fmla="*/ 279 w 280"/>
                <a:gd name="T13" fmla="*/ 93 h 465"/>
              </a:gdLst>
              <a:ahLst/>
              <a:cxnLst>
                <a:cxn ang="0">
                  <a:pos x="T0" y="T1"/>
                </a:cxn>
                <a:cxn ang="0">
                  <a:pos x="T2" y="T3"/>
                </a:cxn>
                <a:cxn ang="0">
                  <a:pos x="T4" y="T5"/>
                </a:cxn>
                <a:cxn ang="0">
                  <a:pos x="T6" y="T7"/>
                </a:cxn>
                <a:cxn ang="0">
                  <a:pos x="T8" y="T9"/>
                </a:cxn>
                <a:cxn ang="0">
                  <a:pos x="T10" y="T11"/>
                </a:cxn>
                <a:cxn ang="0">
                  <a:pos x="T12" y="T13"/>
                </a:cxn>
              </a:cxnLst>
              <a:rect l="0" t="0" r="r" b="b"/>
              <a:pathLst>
                <a:path w="280" h="465">
                  <a:moveTo>
                    <a:pt x="279" y="93"/>
                  </a:moveTo>
                  <a:lnTo>
                    <a:pt x="279" y="93"/>
                  </a:lnTo>
                  <a:cubicBezTo>
                    <a:pt x="279" y="93"/>
                    <a:pt x="260" y="223"/>
                    <a:pt x="204" y="241"/>
                  </a:cubicBezTo>
                  <a:cubicBezTo>
                    <a:pt x="149" y="260"/>
                    <a:pt x="93" y="353"/>
                    <a:pt x="56" y="409"/>
                  </a:cubicBezTo>
                  <a:cubicBezTo>
                    <a:pt x="19" y="464"/>
                    <a:pt x="0" y="446"/>
                    <a:pt x="19" y="371"/>
                  </a:cubicBezTo>
                  <a:cubicBezTo>
                    <a:pt x="38" y="315"/>
                    <a:pt x="38" y="279"/>
                    <a:pt x="93" y="223"/>
                  </a:cubicBezTo>
                  <a:cubicBezTo>
                    <a:pt x="149" y="167"/>
                    <a:pt x="242" y="0"/>
                    <a:pt x="279" y="93"/>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4" name="Freeform 76"/>
            <p:cNvSpPr>
              <a:spLocks noChangeArrowheads="1"/>
            </p:cNvSpPr>
            <p:nvPr/>
          </p:nvSpPr>
          <p:spPr bwMode="auto">
            <a:xfrm>
              <a:off x="5710238" y="4006850"/>
              <a:ext cx="120650" cy="66675"/>
            </a:xfrm>
            <a:custGeom>
              <a:avLst/>
              <a:gdLst>
                <a:gd name="T0" fmla="*/ 241 w 335"/>
                <a:gd name="T1" fmla="*/ 37 h 186"/>
                <a:gd name="T2" fmla="*/ 241 w 335"/>
                <a:gd name="T3" fmla="*/ 37 h 186"/>
                <a:gd name="T4" fmla="*/ 56 w 335"/>
                <a:gd name="T5" fmla="*/ 148 h 186"/>
                <a:gd name="T6" fmla="*/ 223 w 335"/>
                <a:gd name="T7" fmla="*/ 185 h 186"/>
                <a:gd name="T8" fmla="*/ 315 w 335"/>
                <a:gd name="T9" fmla="*/ 129 h 186"/>
                <a:gd name="T10" fmla="*/ 259 w 335"/>
                <a:gd name="T11" fmla="*/ 55 h 186"/>
                <a:gd name="T12" fmla="*/ 241 w 335"/>
                <a:gd name="T13" fmla="*/ 37 h 186"/>
              </a:gdLst>
              <a:ahLst/>
              <a:cxnLst>
                <a:cxn ang="0">
                  <a:pos x="T0" y="T1"/>
                </a:cxn>
                <a:cxn ang="0">
                  <a:pos x="T2" y="T3"/>
                </a:cxn>
                <a:cxn ang="0">
                  <a:pos x="T4" y="T5"/>
                </a:cxn>
                <a:cxn ang="0">
                  <a:pos x="T6" y="T7"/>
                </a:cxn>
                <a:cxn ang="0">
                  <a:pos x="T8" y="T9"/>
                </a:cxn>
                <a:cxn ang="0">
                  <a:pos x="T10" y="T11"/>
                </a:cxn>
                <a:cxn ang="0">
                  <a:pos x="T12" y="T13"/>
                </a:cxn>
              </a:cxnLst>
              <a:rect l="0" t="0" r="r" b="b"/>
              <a:pathLst>
                <a:path w="335" h="186">
                  <a:moveTo>
                    <a:pt x="241" y="37"/>
                  </a:moveTo>
                  <a:lnTo>
                    <a:pt x="241" y="37"/>
                  </a:lnTo>
                  <a:cubicBezTo>
                    <a:pt x="204" y="74"/>
                    <a:pt x="0" y="111"/>
                    <a:pt x="56" y="148"/>
                  </a:cubicBezTo>
                  <a:cubicBezTo>
                    <a:pt x="93" y="167"/>
                    <a:pt x="167" y="185"/>
                    <a:pt x="223" y="185"/>
                  </a:cubicBezTo>
                  <a:cubicBezTo>
                    <a:pt x="278" y="167"/>
                    <a:pt x="334" y="167"/>
                    <a:pt x="315" y="129"/>
                  </a:cubicBezTo>
                  <a:cubicBezTo>
                    <a:pt x="278" y="92"/>
                    <a:pt x="241" y="74"/>
                    <a:pt x="259" y="55"/>
                  </a:cubicBezTo>
                  <a:cubicBezTo>
                    <a:pt x="278" y="37"/>
                    <a:pt x="297" y="0"/>
                    <a:pt x="241" y="37"/>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5" name="Freeform 77"/>
            <p:cNvSpPr>
              <a:spLocks noChangeArrowheads="1"/>
            </p:cNvSpPr>
            <p:nvPr/>
          </p:nvSpPr>
          <p:spPr bwMode="auto">
            <a:xfrm>
              <a:off x="6003925" y="3719513"/>
              <a:ext cx="114300" cy="260350"/>
            </a:xfrm>
            <a:custGeom>
              <a:avLst/>
              <a:gdLst>
                <a:gd name="T0" fmla="*/ 56 w 316"/>
                <a:gd name="T1" fmla="*/ 130 h 725"/>
                <a:gd name="T2" fmla="*/ 56 w 316"/>
                <a:gd name="T3" fmla="*/ 130 h 725"/>
                <a:gd name="T4" fmla="*/ 167 w 316"/>
                <a:gd name="T5" fmla="*/ 111 h 725"/>
                <a:gd name="T6" fmla="*/ 185 w 316"/>
                <a:gd name="T7" fmla="*/ 389 h 725"/>
                <a:gd name="T8" fmla="*/ 279 w 316"/>
                <a:gd name="T9" fmla="*/ 501 h 725"/>
                <a:gd name="T10" fmla="*/ 279 w 316"/>
                <a:gd name="T11" fmla="*/ 686 h 725"/>
                <a:gd name="T12" fmla="*/ 167 w 316"/>
                <a:gd name="T13" fmla="*/ 556 h 725"/>
                <a:gd name="T14" fmla="*/ 19 w 316"/>
                <a:gd name="T15" fmla="*/ 408 h 725"/>
                <a:gd name="T16" fmla="*/ 56 w 316"/>
                <a:gd name="T17" fmla="*/ 13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25">
                  <a:moveTo>
                    <a:pt x="56" y="130"/>
                  </a:moveTo>
                  <a:lnTo>
                    <a:pt x="56" y="130"/>
                  </a:lnTo>
                  <a:cubicBezTo>
                    <a:pt x="56" y="111"/>
                    <a:pt x="93" y="0"/>
                    <a:pt x="167" y="111"/>
                  </a:cubicBezTo>
                  <a:cubicBezTo>
                    <a:pt x="241" y="223"/>
                    <a:pt x="167" y="315"/>
                    <a:pt x="185" y="389"/>
                  </a:cubicBezTo>
                  <a:cubicBezTo>
                    <a:pt x="185" y="445"/>
                    <a:pt x="241" y="408"/>
                    <a:pt x="279" y="501"/>
                  </a:cubicBezTo>
                  <a:cubicBezTo>
                    <a:pt x="315" y="575"/>
                    <a:pt x="315" y="724"/>
                    <a:pt x="279" y="686"/>
                  </a:cubicBezTo>
                  <a:cubicBezTo>
                    <a:pt x="260" y="649"/>
                    <a:pt x="241" y="630"/>
                    <a:pt x="167" y="556"/>
                  </a:cubicBezTo>
                  <a:cubicBezTo>
                    <a:pt x="74" y="464"/>
                    <a:pt x="37" y="464"/>
                    <a:pt x="19" y="408"/>
                  </a:cubicBezTo>
                  <a:cubicBezTo>
                    <a:pt x="0" y="353"/>
                    <a:pt x="56" y="130"/>
                    <a:pt x="56" y="130"/>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6" name="Freeform 78"/>
            <p:cNvSpPr>
              <a:spLocks noChangeArrowheads="1"/>
            </p:cNvSpPr>
            <p:nvPr/>
          </p:nvSpPr>
          <p:spPr bwMode="auto">
            <a:xfrm>
              <a:off x="6130925" y="3625850"/>
              <a:ext cx="26988" cy="53975"/>
            </a:xfrm>
            <a:custGeom>
              <a:avLst/>
              <a:gdLst>
                <a:gd name="T0" fmla="*/ 55 w 75"/>
                <a:gd name="T1" fmla="*/ 19 h 149"/>
                <a:gd name="T2" fmla="*/ 55 w 75"/>
                <a:gd name="T3" fmla="*/ 19 h 149"/>
                <a:gd name="T4" fmla="*/ 0 w 75"/>
                <a:gd name="T5" fmla="*/ 112 h 149"/>
                <a:gd name="T6" fmla="*/ 37 w 75"/>
                <a:gd name="T7" fmla="*/ 112 h 149"/>
                <a:gd name="T8" fmla="*/ 55 w 75"/>
                <a:gd name="T9" fmla="*/ 19 h 149"/>
              </a:gdLst>
              <a:ahLst/>
              <a:cxnLst>
                <a:cxn ang="0">
                  <a:pos x="T0" y="T1"/>
                </a:cxn>
                <a:cxn ang="0">
                  <a:pos x="T2" y="T3"/>
                </a:cxn>
                <a:cxn ang="0">
                  <a:pos x="T4" y="T5"/>
                </a:cxn>
                <a:cxn ang="0">
                  <a:pos x="T6" y="T7"/>
                </a:cxn>
                <a:cxn ang="0">
                  <a:pos x="T8" y="T9"/>
                </a:cxn>
              </a:cxnLst>
              <a:rect l="0" t="0" r="r" b="b"/>
              <a:pathLst>
                <a:path w="75" h="149">
                  <a:moveTo>
                    <a:pt x="55" y="19"/>
                  </a:moveTo>
                  <a:lnTo>
                    <a:pt x="55" y="19"/>
                  </a:lnTo>
                  <a:cubicBezTo>
                    <a:pt x="37" y="37"/>
                    <a:pt x="0" y="74"/>
                    <a:pt x="0" y="112"/>
                  </a:cubicBezTo>
                  <a:cubicBezTo>
                    <a:pt x="0" y="148"/>
                    <a:pt x="18" y="148"/>
                    <a:pt x="37" y="112"/>
                  </a:cubicBezTo>
                  <a:cubicBezTo>
                    <a:pt x="55" y="74"/>
                    <a:pt x="74" y="0"/>
                    <a:pt x="55" y="1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7" name="Freeform 79"/>
            <p:cNvSpPr>
              <a:spLocks noChangeArrowheads="1"/>
            </p:cNvSpPr>
            <p:nvPr/>
          </p:nvSpPr>
          <p:spPr bwMode="auto">
            <a:xfrm>
              <a:off x="6172200" y="3538538"/>
              <a:ext cx="53975" cy="60325"/>
            </a:xfrm>
            <a:custGeom>
              <a:avLst/>
              <a:gdLst>
                <a:gd name="T0" fmla="*/ 92 w 149"/>
                <a:gd name="T1" fmla="*/ 37 h 168"/>
                <a:gd name="T2" fmla="*/ 92 w 149"/>
                <a:gd name="T3" fmla="*/ 37 h 168"/>
                <a:gd name="T4" fmla="*/ 18 w 149"/>
                <a:gd name="T5" fmla="*/ 148 h 168"/>
                <a:gd name="T6" fmla="*/ 92 w 149"/>
                <a:gd name="T7" fmla="*/ 112 h 168"/>
                <a:gd name="T8" fmla="*/ 92 w 149"/>
                <a:gd name="T9" fmla="*/ 37 h 168"/>
              </a:gdLst>
              <a:ahLst/>
              <a:cxnLst>
                <a:cxn ang="0">
                  <a:pos x="T0" y="T1"/>
                </a:cxn>
                <a:cxn ang="0">
                  <a:pos x="T2" y="T3"/>
                </a:cxn>
                <a:cxn ang="0">
                  <a:pos x="T4" y="T5"/>
                </a:cxn>
                <a:cxn ang="0">
                  <a:pos x="T6" y="T7"/>
                </a:cxn>
                <a:cxn ang="0">
                  <a:pos x="T8" y="T9"/>
                </a:cxn>
              </a:cxnLst>
              <a:rect l="0" t="0" r="r" b="b"/>
              <a:pathLst>
                <a:path w="149" h="168">
                  <a:moveTo>
                    <a:pt x="92" y="37"/>
                  </a:moveTo>
                  <a:lnTo>
                    <a:pt x="92" y="37"/>
                  </a:lnTo>
                  <a:cubicBezTo>
                    <a:pt x="74" y="37"/>
                    <a:pt x="0" y="130"/>
                    <a:pt x="18" y="148"/>
                  </a:cubicBezTo>
                  <a:cubicBezTo>
                    <a:pt x="37" y="167"/>
                    <a:pt x="74" y="130"/>
                    <a:pt x="92" y="112"/>
                  </a:cubicBezTo>
                  <a:cubicBezTo>
                    <a:pt x="111" y="93"/>
                    <a:pt x="148" y="0"/>
                    <a:pt x="92" y="37"/>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8" name="Freeform 80"/>
            <p:cNvSpPr>
              <a:spLocks noChangeArrowheads="1"/>
            </p:cNvSpPr>
            <p:nvPr/>
          </p:nvSpPr>
          <p:spPr bwMode="auto">
            <a:xfrm>
              <a:off x="5643563" y="4100513"/>
              <a:ext cx="307975" cy="320675"/>
            </a:xfrm>
            <a:custGeom>
              <a:avLst/>
              <a:gdLst>
                <a:gd name="T0" fmla="*/ 390 w 855"/>
                <a:gd name="T1" fmla="*/ 19 h 891"/>
                <a:gd name="T2" fmla="*/ 390 w 855"/>
                <a:gd name="T3" fmla="*/ 19 h 891"/>
                <a:gd name="T4" fmla="*/ 334 w 855"/>
                <a:gd name="T5" fmla="*/ 56 h 891"/>
                <a:gd name="T6" fmla="*/ 186 w 855"/>
                <a:gd name="T7" fmla="*/ 149 h 891"/>
                <a:gd name="T8" fmla="*/ 56 w 855"/>
                <a:gd name="T9" fmla="*/ 259 h 891"/>
                <a:gd name="T10" fmla="*/ 19 w 855"/>
                <a:gd name="T11" fmla="*/ 426 h 891"/>
                <a:gd name="T12" fmla="*/ 93 w 855"/>
                <a:gd name="T13" fmla="*/ 649 h 891"/>
                <a:gd name="T14" fmla="*/ 168 w 855"/>
                <a:gd name="T15" fmla="*/ 797 h 891"/>
                <a:gd name="T16" fmla="*/ 204 w 855"/>
                <a:gd name="T17" fmla="*/ 705 h 891"/>
                <a:gd name="T18" fmla="*/ 297 w 855"/>
                <a:gd name="T19" fmla="*/ 760 h 891"/>
                <a:gd name="T20" fmla="*/ 334 w 855"/>
                <a:gd name="T21" fmla="*/ 871 h 891"/>
                <a:gd name="T22" fmla="*/ 371 w 855"/>
                <a:gd name="T23" fmla="*/ 779 h 891"/>
                <a:gd name="T24" fmla="*/ 427 w 855"/>
                <a:gd name="T25" fmla="*/ 723 h 891"/>
                <a:gd name="T26" fmla="*/ 594 w 855"/>
                <a:gd name="T27" fmla="*/ 723 h 891"/>
                <a:gd name="T28" fmla="*/ 520 w 855"/>
                <a:gd name="T29" fmla="*/ 630 h 891"/>
                <a:gd name="T30" fmla="*/ 520 w 855"/>
                <a:gd name="T31" fmla="*/ 575 h 891"/>
                <a:gd name="T32" fmla="*/ 650 w 855"/>
                <a:gd name="T33" fmla="*/ 556 h 891"/>
                <a:gd name="T34" fmla="*/ 594 w 855"/>
                <a:gd name="T35" fmla="*/ 408 h 891"/>
                <a:gd name="T36" fmla="*/ 687 w 855"/>
                <a:gd name="T37" fmla="*/ 334 h 891"/>
                <a:gd name="T38" fmla="*/ 687 w 855"/>
                <a:gd name="T39" fmla="*/ 240 h 891"/>
                <a:gd name="T40" fmla="*/ 816 w 855"/>
                <a:gd name="T41" fmla="*/ 222 h 891"/>
                <a:gd name="T42" fmla="*/ 854 w 855"/>
                <a:gd name="T43" fmla="*/ 166 h 891"/>
                <a:gd name="T44" fmla="*/ 780 w 855"/>
                <a:gd name="T45" fmla="*/ 93 h 891"/>
                <a:gd name="T46" fmla="*/ 631 w 855"/>
                <a:gd name="T47" fmla="*/ 112 h 891"/>
                <a:gd name="T48" fmla="*/ 390 w 855"/>
                <a:gd name="T49" fmla="*/ 19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5" h="891">
                  <a:moveTo>
                    <a:pt x="390" y="19"/>
                  </a:moveTo>
                  <a:lnTo>
                    <a:pt x="390" y="19"/>
                  </a:lnTo>
                  <a:cubicBezTo>
                    <a:pt x="390" y="19"/>
                    <a:pt x="371" y="56"/>
                    <a:pt x="334" y="56"/>
                  </a:cubicBezTo>
                  <a:cubicBezTo>
                    <a:pt x="279" y="75"/>
                    <a:pt x="242" y="112"/>
                    <a:pt x="186" y="149"/>
                  </a:cubicBezTo>
                  <a:cubicBezTo>
                    <a:pt x="130" y="185"/>
                    <a:pt x="112" y="204"/>
                    <a:pt x="56" y="259"/>
                  </a:cubicBezTo>
                  <a:cubicBezTo>
                    <a:pt x="19" y="315"/>
                    <a:pt x="0" y="370"/>
                    <a:pt x="19" y="426"/>
                  </a:cubicBezTo>
                  <a:cubicBezTo>
                    <a:pt x="38" y="482"/>
                    <a:pt x="38" y="556"/>
                    <a:pt x="93" y="649"/>
                  </a:cubicBezTo>
                  <a:cubicBezTo>
                    <a:pt x="149" y="760"/>
                    <a:pt x="130" y="834"/>
                    <a:pt x="168" y="797"/>
                  </a:cubicBezTo>
                  <a:cubicBezTo>
                    <a:pt x="204" y="760"/>
                    <a:pt x="186" y="741"/>
                    <a:pt x="204" y="705"/>
                  </a:cubicBezTo>
                  <a:cubicBezTo>
                    <a:pt x="204" y="686"/>
                    <a:pt x="279" y="741"/>
                    <a:pt x="297" y="760"/>
                  </a:cubicBezTo>
                  <a:cubicBezTo>
                    <a:pt x="334" y="779"/>
                    <a:pt x="316" y="890"/>
                    <a:pt x="334" y="871"/>
                  </a:cubicBezTo>
                  <a:cubicBezTo>
                    <a:pt x="371" y="853"/>
                    <a:pt x="390" y="797"/>
                    <a:pt x="371" y="779"/>
                  </a:cubicBezTo>
                  <a:cubicBezTo>
                    <a:pt x="353" y="741"/>
                    <a:pt x="390" y="705"/>
                    <a:pt x="427" y="723"/>
                  </a:cubicBezTo>
                  <a:cubicBezTo>
                    <a:pt x="445" y="741"/>
                    <a:pt x="539" y="797"/>
                    <a:pt x="594" y="723"/>
                  </a:cubicBezTo>
                  <a:cubicBezTo>
                    <a:pt x="650" y="667"/>
                    <a:pt x="575" y="649"/>
                    <a:pt x="520" y="630"/>
                  </a:cubicBezTo>
                  <a:cubicBezTo>
                    <a:pt x="464" y="630"/>
                    <a:pt x="445" y="593"/>
                    <a:pt x="520" y="575"/>
                  </a:cubicBezTo>
                  <a:cubicBezTo>
                    <a:pt x="594" y="575"/>
                    <a:pt x="687" y="611"/>
                    <a:pt x="650" y="556"/>
                  </a:cubicBezTo>
                  <a:cubicBezTo>
                    <a:pt x="631" y="500"/>
                    <a:pt x="539" y="463"/>
                    <a:pt x="594" y="408"/>
                  </a:cubicBezTo>
                  <a:cubicBezTo>
                    <a:pt x="631" y="370"/>
                    <a:pt x="687" y="408"/>
                    <a:pt x="687" y="334"/>
                  </a:cubicBezTo>
                  <a:cubicBezTo>
                    <a:pt x="705" y="278"/>
                    <a:pt x="650" y="240"/>
                    <a:pt x="687" y="240"/>
                  </a:cubicBezTo>
                  <a:cubicBezTo>
                    <a:pt x="724" y="222"/>
                    <a:pt x="798" y="259"/>
                    <a:pt x="816" y="222"/>
                  </a:cubicBezTo>
                  <a:cubicBezTo>
                    <a:pt x="854" y="185"/>
                    <a:pt x="835" y="185"/>
                    <a:pt x="854" y="166"/>
                  </a:cubicBezTo>
                  <a:cubicBezTo>
                    <a:pt x="854" y="148"/>
                    <a:pt x="816" y="75"/>
                    <a:pt x="780" y="93"/>
                  </a:cubicBezTo>
                  <a:cubicBezTo>
                    <a:pt x="761" y="112"/>
                    <a:pt x="687" y="130"/>
                    <a:pt x="631" y="112"/>
                  </a:cubicBezTo>
                  <a:cubicBezTo>
                    <a:pt x="575" y="75"/>
                    <a:pt x="427" y="0"/>
                    <a:pt x="390" y="1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19" name="Freeform 81"/>
            <p:cNvSpPr>
              <a:spLocks noChangeArrowheads="1"/>
            </p:cNvSpPr>
            <p:nvPr/>
          </p:nvSpPr>
          <p:spPr bwMode="auto">
            <a:xfrm>
              <a:off x="5497513" y="5568950"/>
              <a:ext cx="266700" cy="66675"/>
            </a:xfrm>
            <a:custGeom>
              <a:avLst/>
              <a:gdLst>
                <a:gd name="T0" fmla="*/ 0 w 743"/>
                <a:gd name="T1" fmla="*/ 38 h 187"/>
                <a:gd name="T2" fmla="*/ 0 w 743"/>
                <a:gd name="T3" fmla="*/ 38 h 187"/>
                <a:gd name="T4" fmla="*/ 75 w 743"/>
                <a:gd name="T5" fmla="*/ 130 h 187"/>
                <a:gd name="T6" fmla="*/ 241 w 743"/>
                <a:gd name="T7" fmla="*/ 130 h 187"/>
                <a:gd name="T8" fmla="*/ 501 w 743"/>
                <a:gd name="T9" fmla="*/ 149 h 187"/>
                <a:gd name="T10" fmla="*/ 687 w 743"/>
                <a:gd name="T11" fmla="*/ 186 h 187"/>
                <a:gd name="T12" fmla="*/ 631 w 743"/>
                <a:gd name="T13" fmla="*/ 112 h 187"/>
                <a:gd name="T14" fmla="*/ 408 w 743"/>
                <a:gd name="T15" fmla="*/ 56 h 187"/>
                <a:gd name="T16" fmla="*/ 241 w 743"/>
                <a:gd name="T17" fmla="*/ 19 h 187"/>
                <a:gd name="T18" fmla="*/ 0 w 743"/>
                <a:gd name="T19" fmla="*/ 3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187">
                  <a:moveTo>
                    <a:pt x="0" y="38"/>
                  </a:moveTo>
                  <a:lnTo>
                    <a:pt x="0" y="38"/>
                  </a:lnTo>
                  <a:cubicBezTo>
                    <a:pt x="0" y="75"/>
                    <a:pt x="37" y="93"/>
                    <a:pt x="75" y="130"/>
                  </a:cubicBezTo>
                  <a:cubicBezTo>
                    <a:pt x="130" y="149"/>
                    <a:pt x="167" y="130"/>
                    <a:pt x="241" y="130"/>
                  </a:cubicBezTo>
                  <a:cubicBezTo>
                    <a:pt x="297" y="130"/>
                    <a:pt x="427" y="130"/>
                    <a:pt x="501" y="149"/>
                  </a:cubicBezTo>
                  <a:cubicBezTo>
                    <a:pt x="557" y="167"/>
                    <a:pt x="668" y="186"/>
                    <a:pt x="687" y="186"/>
                  </a:cubicBezTo>
                  <a:cubicBezTo>
                    <a:pt x="724" y="167"/>
                    <a:pt x="742" y="149"/>
                    <a:pt x="631" y="112"/>
                  </a:cubicBezTo>
                  <a:cubicBezTo>
                    <a:pt x="520" y="75"/>
                    <a:pt x="482" y="56"/>
                    <a:pt x="408" y="56"/>
                  </a:cubicBezTo>
                  <a:cubicBezTo>
                    <a:pt x="316" y="56"/>
                    <a:pt x="279" y="38"/>
                    <a:pt x="241" y="19"/>
                  </a:cubicBezTo>
                  <a:cubicBezTo>
                    <a:pt x="186" y="0"/>
                    <a:pt x="0" y="0"/>
                    <a:pt x="0" y="38"/>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0" name="Freeform 82"/>
            <p:cNvSpPr>
              <a:spLocks noChangeArrowheads="1"/>
            </p:cNvSpPr>
            <p:nvPr/>
          </p:nvSpPr>
          <p:spPr bwMode="auto">
            <a:xfrm>
              <a:off x="5222875" y="5675313"/>
              <a:ext cx="139700" cy="93662"/>
            </a:xfrm>
            <a:custGeom>
              <a:avLst/>
              <a:gdLst>
                <a:gd name="T0" fmla="*/ 389 w 390"/>
                <a:gd name="T1" fmla="*/ 19 h 261"/>
                <a:gd name="T2" fmla="*/ 389 w 390"/>
                <a:gd name="T3" fmla="*/ 19 h 261"/>
                <a:gd name="T4" fmla="*/ 371 w 390"/>
                <a:gd name="T5" fmla="*/ 93 h 261"/>
                <a:gd name="T6" fmla="*/ 55 w 390"/>
                <a:gd name="T7" fmla="*/ 260 h 261"/>
                <a:gd name="T8" fmla="*/ 18 w 390"/>
                <a:gd name="T9" fmla="*/ 241 h 261"/>
                <a:gd name="T10" fmla="*/ 167 w 390"/>
                <a:gd name="T11" fmla="*/ 93 h 261"/>
                <a:gd name="T12" fmla="*/ 389 w 390"/>
                <a:gd name="T13" fmla="*/ 19 h 261"/>
              </a:gdLst>
              <a:ahLst/>
              <a:cxnLst>
                <a:cxn ang="0">
                  <a:pos x="T0" y="T1"/>
                </a:cxn>
                <a:cxn ang="0">
                  <a:pos x="T2" y="T3"/>
                </a:cxn>
                <a:cxn ang="0">
                  <a:pos x="T4" y="T5"/>
                </a:cxn>
                <a:cxn ang="0">
                  <a:pos x="T6" y="T7"/>
                </a:cxn>
                <a:cxn ang="0">
                  <a:pos x="T8" y="T9"/>
                </a:cxn>
                <a:cxn ang="0">
                  <a:pos x="T10" y="T11"/>
                </a:cxn>
                <a:cxn ang="0">
                  <a:pos x="T12" y="T13"/>
                </a:cxn>
              </a:cxnLst>
              <a:rect l="0" t="0" r="r" b="b"/>
              <a:pathLst>
                <a:path w="390" h="261">
                  <a:moveTo>
                    <a:pt x="389" y="19"/>
                  </a:moveTo>
                  <a:lnTo>
                    <a:pt x="389" y="19"/>
                  </a:lnTo>
                  <a:cubicBezTo>
                    <a:pt x="389" y="19"/>
                    <a:pt x="389" y="74"/>
                    <a:pt x="371" y="93"/>
                  </a:cubicBezTo>
                  <a:cubicBezTo>
                    <a:pt x="352" y="112"/>
                    <a:pt x="55" y="260"/>
                    <a:pt x="55" y="260"/>
                  </a:cubicBezTo>
                  <a:cubicBezTo>
                    <a:pt x="55" y="260"/>
                    <a:pt x="0" y="260"/>
                    <a:pt x="18" y="241"/>
                  </a:cubicBezTo>
                  <a:cubicBezTo>
                    <a:pt x="37" y="204"/>
                    <a:pt x="129" y="130"/>
                    <a:pt x="167" y="93"/>
                  </a:cubicBezTo>
                  <a:cubicBezTo>
                    <a:pt x="223" y="74"/>
                    <a:pt x="371" y="0"/>
                    <a:pt x="389" y="1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1" name="Freeform 83"/>
            <p:cNvSpPr>
              <a:spLocks noChangeArrowheads="1"/>
            </p:cNvSpPr>
            <p:nvPr/>
          </p:nvSpPr>
          <p:spPr bwMode="auto">
            <a:xfrm>
              <a:off x="2779713" y="3419475"/>
              <a:ext cx="160337" cy="233363"/>
            </a:xfrm>
            <a:custGeom>
              <a:avLst/>
              <a:gdLst>
                <a:gd name="T0" fmla="*/ 427 w 446"/>
                <a:gd name="T1" fmla="*/ 649 h 650"/>
                <a:gd name="T2" fmla="*/ 427 w 446"/>
                <a:gd name="T3" fmla="*/ 649 h 650"/>
                <a:gd name="T4" fmla="*/ 353 w 446"/>
                <a:gd name="T5" fmla="*/ 575 h 650"/>
                <a:gd name="T6" fmla="*/ 186 w 446"/>
                <a:gd name="T7" fmla="*/ 501 h 650"/>
                <a:gd name="T8" fmla="*/ 74 w 446"/>
                <a:gd name="T9" fmla="*/ 390 h 650"/>
                <a:gd name="T10" fmla="*/ 186 w 446"/>
                <a:gd name="T11" fmla="*/ 352 h 650"/>
                <a:gd name="T12" fmla="*/ 112 w 446"/>
                <a:gd name="T13" fmla="*/ 204 h 650"/>
                <a:gd name="T14" fmla="*/ 130 w 446"/>
                <a:gd name="T15" fmla="*/ 167 h 650"/>
                <a:gd name="T16" fmla="*/ 38 w 446"/>
                <a:gd name="T17" fmla="*/ 56 h 650"/>
                <a:gd name="T18" fmla="*/ 130 w 446"/>
                <a:gd name="T19" fmla="*/ 56 h 650"/>
                <a:gd name="T20" fmla="*/ 260 w 446"/>
                <a:gd name="T21" fmla="*/ 149 h 650"/>
                <a:gd name="T22" fmla="*/ 334 w 446"/>
                <a:gd name="T23" fmla="*/ 93 h 650"/>
                <a:gd name="T24" fmla="*/ 297 w 446"/>
                <a:gd name="T25" fmla="*/ 260 h 650"/>
                <a:gd name="T26" fmla="*/ 334 w 446"/>
                <a:gd name="T27" fmla="*/ 371 h 650"/>
                <a:gd name="T28" fmla="*/ 334 w 446"/>
                <a:gd name="T29" fmla="*/ 520 h 650"/>
                <a:gd name="T30" fmla="*/ 427 w 446"/>
                <a:gd name="T31" fmla="*/ 64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6" h="650">
                  <a:moveTo>
                    <a:pt x="427" y="649"/>
                  </a:moveTo>
                  <a:lnTo>
                    <a:pt x="427" y="649"/>
                  </a:lnTo>
                  <a:cubicBezTo>
                    <a:pt x="427" y="649"/>
                    <a:pt x="445" y="594"/>
                    <a:pt x="353" y="575"/>
                  </a:cubicBezTo>
                  <a:cubicBezTo>
                    <a:pt x="260" y="557"/>
                    <a:pt x="260" y="557"/>
                    <a:pt x="186" y="501"/>
                  </a:cubicBezTo>
                  <a:cubicBezTo>
                    <a:pt x="112" y="446"/>
                    <a:pt x="0" y="390"/>
                    <a:pt x="74" y="390"/>
                  </a:cubicBezTo>
                  <a:cubicBezTo>
                    <a:pt x="149" y="390"/>
                    <a:pt x="204" y="446"/>
                    <a:pt x="186" y="352"/>
                  </a:cubicBezTo>
                  <a:cubicBezTo>
                    <a:pt x="186" y="278"/>
                    <a:pt x="130" y="223"/>
                    <a:pt x="112" y="204"/>
                  </a:cubicBezTo>
                  <a:cubicBezTo>
                    <a:pt x="112" y="186"/>
                    <a:pt x="149" y="241"/>
                    <a:pt x="130" y="167"/>
                  </a:cubicBezTo>
                  <a:cubicBezTo>
                    <a:pt x="112" y="75"/>
                    <a:pt x="38" y="93"/>
                    <a:pt x="38" y="56"/>
                  </a:cubicBezTo>
                  <a:cubicBezTo>
                    <a:pt x="56" y="0"/>
                    <a:pt x="74" y="19"/>
                    <a:pt x="130" y="56"/>
                  </a:cubicBezTo>
                  <a:cubicBezTo>
                    <a:pt x="186" y="93"/>
                    <a:pt x="241" y="167"/>
                    <a:pt x="260" y="149"/>
                  </a:cubicBezTo>
                  <a:cubicBezTo>
                    <a:pt x="260" y="111"/>
                    <a:pt x="353" y="37"/>
                    <a:pt x="334" y="93"/>
                  </a:cubicBezTo>
                  <a:cubicBezTo>
                    <a:pt x="297" y="130"/>
                    <a:pt x="260" y="241"/>
                    <a:pt x="297" y="260"/>
                  </a:cubicBezTo>
                  <a:cubicBezTo>
                    <a:pt x="334" y="278"/>
                    <a:pt x="353" y="316"/>
                    <a:pt x="334" y="371"/>
                  </a:cubicBezTo>
                  <a:cubicBezTo>
                    <a:pt x="334" y="427"/>
                    <a:pt x="334" y="520"/>
                    <a:pt x="334" y="520"/>
                  </a:cubicBezTo>
                  <a:cubicBezTo>
                    <a:pt x="334" y="520"/>
                    <a:pt x="427" y="575"/>
                    <a:pt x="427" y="649"/>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2" name="Freeform 84"/>
            <p:cNvSpPr>
              <a:spLocks noChangeArrowheads="1"/>
            </p:cNvSpPr>
            <p:nvPr/>
          </p:nvSpPr>
          <p:spPr bwMode="auto">
            <a:xfrm>
              <a:off x="2779713" y="3419475"/>
              <a:ext cx="160337" cy="233363"/>
            </a:xfrm>
            <a:custGeom>
              <a:avLst/>
              <a:gdLst>
                <a:gd name="T0" fmla="*/ 427 w 446"/>
                <a:gd name="T1" fmla="*/ 649 h 650"/>
                <a:gd name="T2" fmla="*/ 427 w 446"/>
                <a:gd name="T3" fmla="*/ 649 h 650"/>
                <a:gd name="T4" fmla="*/ 353 w 446"/>
                <a:gd name="T5" fmla="*/ 575 h 650"/>
                <a:gd name="T6" fmla="*/ 186 w 446"/>
                <a:gd name="T7" fmla="*/ 501 h 650"/>
                <a:gd name="T8" fmla="*/ 74 w 446"/>
                <a:gd name="T9" fmla="*/ 390 h 650"/>
                <a:gd name="T10" fmla="*/ 186 w 446"/>
                <a:gd name="T11" fmla="*/ 352 h 650"/>
                <a:gd name="T12" fmla="*/ 112 w 446"/>
                <a:gd name="T13" fmla="*/ 204 h 650"/>
                <a:gd name="T14" fmla="*/ 130 w 446"/>
                <a:gd name="T15" fmla="*/ 167 h 650"/>
                <a:gd name="T16" fmla="*/ 38 w 446"/>
                <a:gd name="T17" fmla="*/ 56 h 650"/>
                <a:gd name="T18" fmla="*/ 130 w 446"/>
                <a:gd name="T19" fmla="*/ 56 h 650"/>
                <a:gd name="T20" fmla="*/ 260 w 446"/>
                <a:gd name="T21" fmla="*/ 149 h 650"/>
                <a:gd name="T22" fmla="*/ 334 w 446"/>
                <a:gd name="T23" fmla="*/ 93 h 650"/>
                <a:gd name="T24" fmla="*/ 297 w 446"/>
                <a:gd name="T25" fmla="*/ 260 h 650"/>
                <a:gd name="T26" fmla="*/ 334 w 446"/>
                <a:gd name="T27" fmla="*/ 371 h 650"/>
                <a:gd name="T28" fmla="*/ 334 w 446"/>
                <a:gd name="T29" fmla="*/ 520 h 650"/>
                <a:gd name="T30" fmla="*/ 427 w 446"/>
                <a:gd name="T31" fmla="*/ 64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6" h="650">
                  <a:moveTo>
                    <a:pt x="427" y="649"/>
                  </a:moveTo>
                  <a:lnTo>
                    <a:pt x="427" y="649"/>
                  </a:lnTo>
                  <a:cubicBezTo>
                    <a:pt x="427" y="649"/>
                    <a:pt x="445" y="594"/>
                    <a:pt x="353" y="575"/>
                  </a:cubicBezTo>
                  <a:cubicBezTo>
                    <a:pt x="260" y="557"/>
                    <a:pt x="260" y="557"/>
                    <a:pt x="186" y="501"/>
                  </a:cubicBezTo>
                  <a:cubicBezTo>
                    <a:pt x="112" y="446"/>
                    <a:pt x="0" y="390"/>
                    <a:pt x="74" y="390"/>
                  </a:cubicBezTo>
                  <a:cubicBezTo>
                    <a:pt x="149" y="390"/>
                    <a:pt x="204" y="446"/>
                    <a:pt x="186" y="352"/>
                  </a:cubicBezTo>
                  <a:cubicBezTo>
                    <a:pt x="186" y="278"/>
                    <a:pt x="130" y="223"/>
                    <a:pt x="112" y="204"/>
                  </a:cubicBezTo>
                  <a:cubicBezTo>
                    <a:pt x="112" y="186"/>
                    <a:pt x="149" y="241"/>
                    <a:pt x="130" y="167"/>
                  </a:cubicBezTo>
                  <a:cubicBezTo>
                    <a:pt x="112" y="75"/>
                    <a:pt x="38" y="93"/>
                    <a:pt x="38" y="56"/>
                  </a:cubicBezTo>
                  <a:cubicBezTo>
                    <a:pt x="56" y="0"/>
                    <a:pt x="74" y="19"/>
                    <a:pt x="130" y="56"/>
                  </a:cubicBezTo>
                  <a:cubicBezTo>
                    <a:pt x="186" y="93"/>
                    <a:pt x="241" y="167"/>
                    <a:pt x="260" y="149"/>
                  </a:cubicBezTo>
                  <a:cubicBezTo>
                    <a:pt x="260" y="111"/>
                    <a:pt x="353" y="37"/>
                    <a:pt x="334" y="93"/>
                  </a:cubicBezTo>
                  <a:cubicBezTo>
                    <a:pt x="297" y="130"/>
                    <a:pt x="260" y="241"/>
                    <a:pt x="297" y="260"/>
                  </a:cubicBezTo>
                  <a:cubicBezTo>
                    <a:pt x="334" y="278"/>
                    <a:pt x="353" y="316"/>
                    <a:pt x="334" y="371"/>
                  </a:cubicBezTo>
                  <a:cubicBezTo>
                    <a:pt x="334" y="427"/>
                    <a:pt x="334" y="520"/>
                    <a:pt x="334" y="520"/>
                  </a:cubicBezTo>
                  <a:cubicBezTo>
                    <a:pt x="334" y="520"/>
                    <a:pt x="427" y="575"/>
                    <a:pt x="427" y="649"/>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3" name="Freeform 85"/>
            <p:cNvSpPr>
              <a:spLocks noChangeArrowheads="1"/>
            </p:cNvSpPr>
            <p:nvPr/>
          </p:nvSpPr>
          <p:spPr bwMode="auto">
            <a:xfrm>
              <a:off x="5483225" y="1963738"/>
              <a:ext cx="207963" cy="293687"/>
            </a:xfrm>
            <a:custGeom>
              <a:avLst/>
              <a:gdLst>
                <a:gd name="T0" fmla="*/ 483 w 576"/>
                <a:gd name="T1" fmla="*/ 38 h 817"/>
                <a:gd name="T2" fmla="*/ 483 w 576"/>
                <a:gd name="T3" fmla="*/ 38 h 817"/>
                <a:gd name="T4" fmla="*/ 501 w 576"/>
                <a:gd name="T5" fmla="*/ 130 h 817"/>
                <a:gd name="T6" fmla="*/ 390 w 576"/>
                <a:gd name="T7" fmla="*/ 130 h 817"/>
                <a:gd name="T8" fmla="*/ 408 w 576"/>
                <a:gd name="T9" fmla="*/ 260 h 817"/>
                <a:gd name="T10" fmla="*/ 464 w 576"/>
                <a:gd name="T11" fmla="*/ 315 h 817"/>
                <a:gd name="T12" fmla="*/ 278 w 576"/>
                <a:gd name="T13" fmla="*/ 371 h 817"/>
                <a:gd name="T14" fmla="*/ 186 w 576"/>
                <a:gd name="T15" fmla="*/ 501 h 817"/>
                <a:gd name="T16" fmla="*/ 56 w 576"/>
                <a:gd name="T17" fmla="*/ 686 h 817"/>
                <a:gd name="T18" fmla="*/ 0 w 576"/>
                <a:gd name="T19" fmla="*/ 816 h 817"/>
                <a:gd name="T20" fmla="*/ 130 w 576"/>
                <a:gd name="T21" fmla="*/ 686 h 817"/>
                <a:gd name="T22" fmla="*/ 186 w 576"/>
                <a:gd name="T23" fmla="*/ 612 h 817"/>
                <a:gd name="T24" fmla="*/ 316 w 576"/>
                <a:gd name="T25" fmla="*/ 501 h 817"/>
                <a:gd name="T26" fmla="*/ 334 w 576"/>
                <a:gd name="T27" fmla="*/ 427 h 817"/>
                <a:gd name="T28" fmla="*/ 519 w 576"/>
                <a:gd name="T29" fmla="*/ 371 h 817"/>
                <a:gd name="T30" fmla="*/ 519 w 576"/>
                <a:gd name="T31" fmla="*/ 260 h 817"/>
                <a:gd name="T32" fmla="*/ 557 w 576"/>
                <a:gd name="T33" fmla="*/ 204 h 817"/>
                <a:gd name="T34" fmla="*/ 557 w 576"/>
                <a:gd name="T35" fmla="*/ 93 h 817"/>
                <a:gd name="T36" fmla="*/ 483 w 576"/>
                <a:gd name="T37" fmla="*/ 3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6" h="817">
                  <a:moveTo>
                    <a:pt x="483" y="38"/>
                  </a:moveTo>
                  <a:lnTo>
                    <a:pt x="483" y="38"/>
                  </a:lnTo>
                  <a:cubicBezTo>
                    <a:pt x="483" y="38"/>
                    <a:pt x="519" y="112"/>
                    <a:pt x="501" y="130"/>
                  </a:cubicBezTo>
                  <a:cubicBezTo>
                    <a:pt x="483" y="149"/>
                    <a:pt x="445" y="74"/>
                    <a:pt x="390" y="130"/>
                  </a:cubicBezTo>
                  <a:cubicBezTo>
                    <a:pt x="353" y="204"/>
                    <a:pt x="353" y="241"/>
                    <a:pt x="408" y="260"/>
                  </a:cubicBezTo>
                  <a:cubicBezTo>
                    <a:pt x="445" y="279"/>
                    <a:pt x="519" y="279"/>
                    <a:pt x="464" y="315"/>
                  </a:cubicBezTo>
                  <a:cubicBezTo>
                    <a:pt x="427" y="353"/>
                    <a:pt x="334" y="334"/>
                    <a:pt x="278" y="371"/>
                  </a:cubicBezTo>
                  <a:cubicBezTo>
                    <a:pt x="204" y="390"/>
                    <a:pt x="223" y="427"/>
                    <a:pt x="186" y="501"/>
                  </a:cubicBezTo>
                  <a:cubicBezTo>
                    <a:pt x="167" y="557"/>
                    <a:pt x="74" y="650"/>
                    <a:pt x="56" y="686"/>
                  </a:cubicBezTo>
                  <a:cubicBezTo>
                    <a:pt x="19" y="724"/>
                    <a:pt x="0" y="816"/>
                    <a:pt x="0" y="816"/>
                  </a:cubicBezTo>
                  <a:cubicBezTo>
                    <a:pt x="0" y="816"/>
                    <a:pt x="112" y="705"/>
                    <a:pt x="130" y="686"/>
                  </a:cubicBezTo>
                  <a:cubicBezTo>
                    <a:pt x="148" y="650"/>
                    <a:pt x="167" y="650"/>
                    <a:pt x="186" y="612"/>
                  </a:cubicBezTo>
                  <a:cubicBezTo>
                    <a:pt x="223" y="557"/>
                    <a:pt x="297" y="557"/>
                    <a:pt x="316" y="501"/>
                  </a:cubicBezTo>
                  <a:cubicBezTo>
                    <a:pt x="334" y="427"/>
                    <a:pt x="278" y="464"/>
                    <a:pt x="334" y="427"/>
                  </a:cubicBezTo>
                  <a:cubicBezTo>
                    <a:pt x="408" y="409"/>
                    <a:pt x="501" y="409"/>
                    <a:pt x="519" y="371"/>
                  </a:cubicBezTo>
                  <a:cubicBezTo>
                    <a:pt x="557" y="334"/>
                    <a:pt x="538" y="279"/>
                    <a:pt x="519" y="260"/>
                  </a:cubicBezTo>
                  <a:cubicBezTo>
                    <a:pt x="501" y="241"/>
                    <a:pt x="519" y="241"/>
                    <a:pt x="557" y="204"/>
                  </a:cubicBezTo>
                  <a:cubicBezTo>
                    <a:pt x="575" y="167"/>
                    <a:pt x="575" y="112"/>
                    <a:pt x="557" y="93"/>
                  </a:cubicBezTo>
                  <a:cubicBezTo>
                    <a:pt x="538" y="74"/>
                    <a:pt x="538" y="0"/>
                    <a:pt x="483" y="38"/>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4" name="Freeform 86"/>
            <p:cNvSpPr>
              <a:spLocks noChangeArrowheads="1"/>
            </p:cNvSpPr>
            <p:nvPr/>
          </p:nvSpPr>
          <p:spPr bwMode="auto">
            <a:xfrm>
              <a:off x="5449888" y="1241425"/>
              <a:ext cx="214312" cy="735013"/>
            </a:xfrm>
            <a:custGeom>
              <a:avLst/>
              <a:gdLst>
                <a:gd name="T0" fmla="*/ 149 w 595"/>
                <a:gd name="T1" fmla="*/ 0 h 2042"/>
                <a:gd name="T2" fmla="*/ 149 w 595"/>
                <a:gd name="T3" fmla="*/ 0 h 2042"/>
                <a:gd name="T4" fmla="*/ 130 w 595"/>
                <a:gd name="T5" fmla="*/ 148 h 2042"/>
                <a:gd name="T6" fmla="*/ 112 w 595"/>
                <a:gd name="T7" fmla="*/ 352 h 2042"/>
                <a:gd name="T8" fmla="*/ 93 w 595"/>
                <a:gd name="T9" fmla="*/ 426 h 2042"/>
                <a:gd name="T10" fmla="*/ 112 w 595"/>
                <a:gd name="T11" fmla="*/ 631 h 2042"/>
                <a:gd name="T12" fmla="*/ 19 w 595"/>
                <a:gd name="T13" fmla="*/ 964 h 2042"/>
                <a:gd name="T14" fmla="*/ 149 w 595"/>
                <a:gd name="T15" fmla="*/ 1205 h 2042"/>
                <a:gd name="T16" fmla="*/ 335 w 595"/>
                <a:gd name="T17" fmla="*/ 1354 h 2042"/>
                <a:gd name="T18" fmla="*/ 446 w 595"/>
                <a:gd name="T19" fmla="*/ 1447 h 2042"/>
                <a:gd name="T20" fmla="*/ 557 w 595"/>
                <a:gd name="T21" fmla="*/ 1502 h 2042"/>
                <a:gd name="T22" fmla="*/ 501 w 595"/>
                <a:gd name="T23" fmla="*/ 1632 h 2042"/>
                <a:gd name="T24" fmla="*/ 576 w 595"/>
                <a:gd name="T25" fmla="*/ 1911 h 2042"/>
                <a:gd name="T26" fmla="*/ 576 w 595"/>
                <a:gd name="T27" fmla="*/ 2041 h 2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2042">
                  <a:moveTo>
                    <a:pt x="149" y="0"/>
                  </a:moveTo>
                  <a:lnTo>
                    <a:pt x="149" y="0"/>
                  </a:lnTo>
                  <a:cubicBezTo>
                    <a:pt x="149" y="0"/>
                    <a:pt x="167" y="37"/>
                    <a:pt x="130" y="148"/>
                  </a:cubicBezTo>
                  <a:cubicBezTo>
                    <a:pt x="93" y="260"/>
                    <a:pt x="130" y="278"/>
                    <a:pt x="112" y="352"/>
                  </a:cubicBezTo>
                  <a:cubicBezTo>
                    <a:pt x="93" y="426"/>
                    <a:pt x="93" y="426"/>
                    <a:pt x="93" y="426"/>
                  </a:cubicBezTo>
                  <a:cubicBezTo>
                    <a:pt x="93" y="426"/>
                    <a:pt x="130" y="593"/>
                    <a:pt x="112" y="631"/>
                  </a:cubicBezTo>
                  <a:cubicBezTo>
                    <a:pt x="93" y="686"/>
                    <a:pt x="0" y="908"/>
                    <a:pt x="19" y="964"/>
                  </a:cubicBezTo>
                  <a:cubicBezTo>
                    <a:pt x="38" y="1038"/>
                    <a:pt x="38" y="1113"/>
                    <a:pt x="149" y="1205"/>
                  </a:cubicBezTo>
                  <a:cubicBezTo>
                    <a:pt x="260" y="1298"/>
                    <a:pt x="297" y="1317"/>
                    <a:pt x="335" y="1354"/>
                  </a:cubicBezTo>
                  <a:cubicBezTo>
                    <a:pt x="371" y="1391"/>
                    <a:pt x="409" y="1428"/>
                    <a:pt x="446" y="1447"/>
                  </a:cubicBezTo>
                  <a:cubicBezTo>
                    <a:pt x="464" y="1447"/>
                    <a:pt x="557" y="1447"/>
                    <a:pt x="557" y="1502"/>
                  </a:cubicBezTo>
                  <a:cubicBezTo>
                    <a:pt x="538" y="1539"/>
                    <a:pt x="501" y="1595"/>
                    <a:pt x="501" y="1632"/>
                  </a:cubicBezTo>
                  <a:cubicBezTo>
                    <a:pt x="501" y="1651"/>
                    <a:pt x="557" y="1855"/>
                    <a:pt x="576" y="1911"/>
                  </a:cubicBezTo>
                  <a:cubicBezTo>
                    <a:pt x="594" y="1966"/>
                    <a:pt x="576" y="2041"/>
                    <a:pt x="576" y="2041"/>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900">
                <a:latin typeface="Source Sans Pro Light" charset="0"/>
              </a:endParaRPr>
            </a:p>
          </p:txBody>
        </p:sp>
        <p:sp>
          <p:nvSpPr>
            <p:cNvPr id="125" name="Freeform 90"/>
            <p:cNvSpPr>
              <a:spLocks noChangeArrowheads="1"/>
            </p:cNvSpPr>
            <p:nvPr/>
          </p:nvSpPr>
          <p:spPr bwMode="auto">
            <a:xfrm>
              <a:off x="5403850" y="1241425"/>
              <a:ext cx="87313" cy="147638"/>
            </a:xfrm>
            <a:custGeom>
              <a:avLst/>
              <a:gdLst>
                <a:gd name="T0" fmla="*/ 19 w 243"/>
                <a:gd name="T1" fmla="*/ 0 h 409"/>
                <a:gd name="T2" fmla="*/ 19 w 243"/>
                <a:gd name="T3" fmla="*/ 0 h 409"/>
                <a:gd name="T4" fmla="*/ 38 w 243"/>
                <a:gd name="T5" fmla="*/ 148 h 409"/>
                <a:gd name="T6" fmla="*/ 94 w 243"/>
                <a:gd name="T7" fmla="*/ 241 h 409"/>
                <a:gd name="T8" fmla="*/ 242 w 243"/>
                <a:gd name="T9" fmla="*/ 408 h 409"/>
              </a:gdLst>
              <a:ahLst/>
              <a:cxnLst>
                <a:cxn ang="0">
                  <a:pos x="T0" y="T1"/>
                </a:cxn>
                <a:cxn ang="0">
                  <a:pos x="T2" y="T3"/>
                </a:cxn>
                <a:cxn ang="0">
                  <a:pos x="T4" y="T5"/>
                </a:cxn>
                <a:cxn ang="0">
                  <a:pos x="T6" y="T7"/>
                </a:cxn>
                <a:cxn ang="0">
                  <a:pos x="T8" y="T9"/>
                </a:cxn>
              </a:cxnLst>
              <a:rect l="0" t="0" r="r" b="b"/>
              <a:pathLst>
                <a:path w="243" h="409">
                  <a:moveTo>
                    <a:pt x="19" y="0"/>
                  </a:moveTo>
                  <a:lnTo>
                    <a:pt x="19" y="0"/>
                  </a:lnTo>
                  <a:cubicBezTo>
                    <a:pt x="19" y="0"/>
                    <a:pt x="0" y="92"/>
                    <a:pt x="38" y="148"/>
                  </a:cubicBezTo>
                  <a:cubicBezTo>
                    <a:pt x="75" y="204"/>
                    <a:pt x="75" y="185"/>
                    <a:pt x="94" y="241"/>
                  </a:cubicBezTo>
                  <a:cubicBezTo>
                    <a:pt x="130" y="296"/>
                    <a:pt x="186" y="389"/>
                    <a:pt x="242" y="408"/>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900">
                <a:latin typeface="Source Sans Pro Light" charset="0"/>
              </a:endParaRPr>
            </a:p>
          </p:txBody>
        </p:sp>
        <p:sp>
          <p:nvSpPr>
            <p:cNvPr id="126" name="Freeform 91"/>
            <p:cNvSpPr>
              <a:spLocks noChangeArrowheads="1"/>
            </p:cNvSpPr>
            <p:nvPr/>
          </p:nvSpPr>
          <p:spPr bwMode="auto">
            <a:xfrm>
              <a:off x="5303838" y="1308100"/>
              <a:ext cx="139700" cy="33338"/>
            </a:xfrm>
            <a:custGeom>
              <a:avLst/>
              <a:gdLst>
                <a:gd name="T0" fmla="*/ 0 w 390"/>
                <a:gd name="T1" fmla="*/ 0 h 94"/>
                <a:gd name="T2" fmla="*/ 0 w 390"/>
                <a:gd name="T3" fmla="*/ 0 h 94"/>
                <a:gd name="T4" fmla="*/ 111 w 390"/>
                <a:gd name="T5" fmla="*/ 56 h 94"/>
                <a:gd name="T6" fmla="*/ 277 w 390"/>
                <a:gd name="T7" fmla="*/ 75 h 94"/>
                <a:gd name="T8" fmla="*/ 389 w 390"/>
                <a:gd name="T9" fmla="*/ 93 h 94"/>
              </a:gdLst>
              <a:ahLst/>
              <a:cxnLst>
                <a:cxn ang="0">
                  <a:pos x="T0" y="T1"/>
                </a:cxn>
                <a:cxn ang="0">
                  <a:pos x="T2" y="T3"/>
                </a:cxn>
                <a:cxn ang="0">
                  <a:pos x="T4" y="T5"/>
                </a:cxn>
                <a:cxn ang="0">
                  <a:pos x="T6" y="T7"/>
                </a:cxn>
                <a:cxn ang="0">
                  <a:pos x="T8" y="T9"/>
                </a:cxn>
              </a:cxnLst>
              <a:rect l="0" t="0" r="r" b="b"/>
              <a:pathLst>
                <a:path w="390" h="94">
                  <a:moveTo>
                    <a:pt x="0" y="0"/>
                  </a:moveTo>
                  <a:lnTo>
                    <a:pt x="0" y="0"/>
                  </a:lnTo>
                  <a:cubicBezTo>
                    <a:pt x="0" y="0"/>
                    <a:pt x="18" y="56"/>
                    <a:pt x="111" y="56"/>
                  </a:cubicBezTo>
                  <a:cubicBezTo>
                    <a:pt x="222" y="56"/>
                    <a:pt x="241" y="56"/>
                    <a:pt x="277" y="75"/>
                  </a:cubicBezTo>
                  <a:cubicBezTo>
                    <a:pt x="315" y="93"/>
                    <a:pt x="389" y="93"/>
                    <a:pt x="389" y="93"/>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900">
                <a:latin typeface="Source Sans Pro Light" charset="0"/>
              </a:endParaRPr>
            </a:p>
          </p:txBody>
        </p:sp>
        <p:sp>
          <p:nvSpPr>
            <p:cNvPr id="127" name="Freeform 92"/>
            <p:cNvSpPr>
              <a:spLocks noChangeArrowheads="1"/>
            </p:cNvSpPr>
            <p:nvPr/>
          </p:nvSpPr>
          <p:spPr bwMode="auto">
            <a:xfrm>
              <a:off x="4008438" y="2871788"/>
              <a:ext cx="220662" cy="201612"/>
            </a:xfrm>
            <a:custGeom>
              <a:avLst/>
              <a:gdLst>
                <a:gd name="T0" fmla="*/ 0 w 613"/>
                <a:gd name="T1" fmla="*/ 37 h 558"/>
                <a:gd name="T2" fmla="*/ 0 w 613"/>
                <a:gd name="T3" fmla="*/ 37 h 558"/>
                <a:gd name="T4" fmla="*/ 0 w 613"/>
                <a:gd name="T5" fmla="*/ 148 h 558"/>
                <a:gd name="T6" fmla="*/ 38 w 613"/>
                <a:gd name="T7" fmla="*/ 315 h 558"/>
                <a:gd name="T8" fmla="*/ 167 w 613"/>
                <a:gd name="T9" fmla="*/ 408 h 558"/>
                <a:gd name="T10" fmla="*/ 223 w 613"/>
                <a:gd name="T11" fmla="*/ 538 h 558"/>
                <a:gd name="T12" fmla="*/ 316 w 613"/>
                <a:gd name="T13" fmla="*/ 427 h 558"/>
                <a:gd name="T14" fmla="*/ 520 w 613"/>
                <a:gd name="T15" fmla="*/ 371 h 558"/>
                <a:gd name="T16" fmla="*/ 538 w 613"/>
                <a:gd name="T17" fmla="*/ 315 h 558"/>
                <a:gd name="T18" fmla="*/ 297 w 613"/>
                <a:gd name="T19" fmla="*/ 186 h 558"/>
                <a:gd name="T20" fmla="*/ 205 w 613"/>
                <a:gd name="T21" fmla="*/ 74 h 558"/>
                <a:gd name="T22" fmla="*/ 0 w 613"/>
                <a:gd name="T23" fmla="*/ 3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3" h="558">
                  <a:moveTo>
                    <a:pt x="0" y="37"/>
                  </a:moveTo>
                  <a:lnTo>
                    <a:pt x="0" y="37"/>
                  </a:lnTo>
                  <a:cubicBezTo>
                    <a:pt x="0" y="37"/>
                    <a:pt x="0" y="130"/>
                    <a:pt x="0" y="148"/>
                  </a:cubicBezTo>
                  <a:cubicBezTo>
                    <a:pt x="0" y="186"/>
                    <a:pt x="0" y="297"/>
                    <a:pt x="38" y="315"/>
                  </a:cubicBezTo>
                  <a:cubicBezTo>
                    <a:pt x="75" y="353"/>
                    <a:pt x="149" y="371"/>
                    <a:pt x="167" y="408"/>
                  </a:cubicBezTo>
                  <a:cubicBezTo>
                    <a:pt x="186" y="445"/>
                    <a:pt x="186" y="538"/>
                    <a:pt x="223" y="538"/>
                  </a:cubicBezTo>
                  <a:cubicBezTo>
                    <a:pt x="260" y="557"/>
                    <a:pt x="297" y="445"/>
                    <a:pt x="316" y="427"/>
                  </a:cubicBezTo>
                  <a:cubicBezTo>
                    <a:pt x="335" y="408"/>
                    <a:pt x="464" y="371"/>
                    <a:pt x="520" y="371"/>
                  </a:cubicBezTo>
                  <a:cubicBezTo>
                    <a:pt x="594" y="371"/>
                    <a:pt x="612" y="371"/>
                    <a:pt x="538" y="315"/>
                  </a:cubicBezTo>
                  <a:cubicBezTo>
                    <a:pt x="446" y="278"/>
                    <a:pt x="335" y="204"/>
                    <a:pt x="297" y="186"/>
                  </a:cubicBezTo>
                  <a:cubicBezTo>
                    <a:pt x="279" y="167"/>
                    <a:pt x="205" y="74"/>
                    <a:pt x="205" y="74"/>
                  </a:cubicBezTo>
                  <a:cubicBezTo>
                    <a:pt x="205" y="74"/>
                    <a:pt x="0" y="0"/>
                    <a:pt x="0" y="37"/>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8" name="Freeform 93"/>
            <p:cNvSpPr>
              <a:spLocks noChangeArrowheads="1"/>
            </p:cNvSpPr>
            <p:nvPr/>
          </p:nvSpPr>
          <p:spPr bwMode="auto">
            <a:xfrm>
              <a:off x="5430838" y="4260850"/>
              <a:ext cx="187325" cy="166688"/>
            </a:xfrm>
            <a:custGeom>
              <a:avLst/>
              <a:gdLst>
                <a:gd name="T0" fmla="*/ 130 w 520"/>
                <a:gd name="T1" fmla="*/ 148 h 464"/>
                <a:gd name="T2" fmla="*/ 130 w 520"/>
                <a:gd name="T3" fmla="*/ 148 h 464"/>
                <a:gd name="T4" fmla="*/ 74 w 520"/>
                <a:gd name="T5" fmla="*/ 260 h 464"/>
                <a:gd name="T6" fmla="*/ 74 w 520"/>
                <a:gd name="T7" fmla="*/ 463 h 464"/>
                <a:gd name="T8" fmla="*/ 93 w 520"/>
                <a:gd name="T9" fmla="*/ 426 h 464"/>
                <a:gd name="T10" fmla="*/ 260 w 520"/>
                <a:gd name="T11" fmla="*/ 445 h 464"/>
                <a:gd name="T12" fmla="*/ 334 w 520"/>
                <a:gd name="T13" fmla="*/ 389 h 464"/>
                <a:gd name="T14" fmla="*/ 334 w 520"/>
                <a:gd name="T15" fmla="*/ 389 h 464"/>
                <a:gd name="T16" fmla="*/ 371 w 520"/>
                <a:gd name="T17" fmla="*/ 296 h 464"/>
                <a:gd name="T18" fmla="*/ 482 w 520"/>
                <a:gd name="T19" fmla="*/ 130 h 464"/>
                <a:gd name="T20" fmla="*/ 445 w 520"/>
                <a:gd name="T21" fmla="*/ 37 h 464"/>
                <a:gd name="T22" fmla="*/ 278 w 520"/>
                <a:gd name="T23" fmla="*/ 74 h 464"/>
                <a:gd name="T24" fmla="*/ 185 w 520"/>
                <a:gd name="T25" fmla="*/ 130 h 464"/>
                <a:gd name="T26" fmla="*/ 130 w 520"/>
                <a:gd name="T27" fmla="*/ 148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0" h="464">
                  <a:moveTo>
                    <a:pt x="130" y="148"/>
                  </a:moveTo>
                  <a:lnTo>
                    <a:pt x="130" y="148"/>
                  </a:lnTo>
                  <a:cubicBezTo>
                    <a:pt x="130" y="148"/>
                    <a:pt x="111" y="204"/>
                    <a:pt x="74" y="260"/>
                  </a:cubicBezTo>
                  <a:cubicBezTo>
                    <a:pt x="19" y="334"/>
                    <a:pt x="0" y="371"/>
                    <a:pt x="74" y="463"/>
                  </a:cubicBezTo>
                  <a:cubicBezTo>
                    <a:pt x="74" y="463"/>
                    <a:pt x="55" y="408"/>
                    <a:pt x="93" y="426"/>
                  </a:cubicBezTo>
                  <a:cubicBezTo>
                    <a:pt x="130" y="426"/>
                    <a:pt x="222" y="463"/>
                    <a:pt x="260" y="445"/>
                  </a:cubicBezTo>
                  <a:cubicBezTo>
                    <a:pt x="296" y="408"/>
                    <a:pt x="278" y="334"/>
                    <a:pt x="334" y="389"/>
                  </a:cubicBezTo>
                  <a:cubicBezTo>
                    <a:pt x="390" y="426"/>
                    <a:pt x="334" y="389"/>
                    <a:pt x="334" y="389"/>
                  </a:cubicBezTo>
                  <a:cubicBezTo>
                    <a:pt x="334" y="389"/>
                    <a:pt x="352" y="315"/>
                    <a:pt x="371" y="296"/>
                  </a:cubicBezTo>
                  <a:cubicBezTo>
                    <a:pt x="408" y="260"/>
                    <a:pt x="464" y="148"/>
                    <a:pt x="482" y="130"/>
                  </a:cubicBezTo>
                  <a:cubicBezTo>
                    <a:pt x="519" y="92"/>
                    <a:pt x="501" y="18"/>
                    <a:pt x="445" y="37"/>
                  </a:cubicBezTo>
                  <a:cubicBezTo>
                    <a:pt x="390" y="37"/>
                    <a:pt x="371" y="0"/>
                    <a:pt x="278" y="74"/>
                  </a:cubicBezTo>
                  <a:cubicBezTo>
                    <a:pt x="185" y="130"/>
                    <a:pt x="185" y="130"/>
                    <a:pt x="185" y="130"/>
                  </a:cubicBezTo>
                  <a:cubicBezTo>
                    <a:pt x="185" y="130"/>
                    <a:pt x="148" y="166"/>
                    <a:pt x="130" y="148"/>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29" name="Freeform 94"/>
            <p:cNvSpPr>
              <a:spLocks noChangeArrowheads="1"/>
            </p:cNvSpPr>
            <p:nvPr/>
          </p:nvSpPr>
          <p:spPr bwMode="auto">
            <a:xfrm>
              <a:off x="5430838" y="4260850"/>
              <a:ext cx="187325" cy="166688"/>
            </a:xfrm>
            <a:custGeom>
              <a:avLst/>
              <a:gdLst>
                <a:gd name="T0" fmla="*/ 130 w 520"/>
                <a:gd name="T1" fmla="*/ 148 h 464"/>
                <a:gd name="T2" fmla="*/ 130 w 520"/>
                <a:gd name="T3" fmla="*/ 148 h 464"/>
                <a:gd name="T4" fmla="*/ 74 w 520"/>
                <a:gd name="T5" fmla="*/ 260 h 464"/>
                <a:gd name="T6" fmla="*/ 74 w 520"/>
                <a:gd name="T7" fmla="*/ 463 h 464"/>
                <a:gd name="T8" fmla="*/ 93 w 520"/>
                <a:gd name="T9" fmla="*/ 426 h 464"/>
                <a:gd name="T10" fmla="*/ 260 w 520"/>
                <a:gd name="T11" fmla="*/ 445 h 464"/>
                <a:gd name="T12" fmla="*/ 334 w 520"/>
                <a:gd name="T13" fmla="*/ 389 h 464"/>
                <a:gd name="T14" fmla="*/ 334 w 520"/>
                <a:gd name="T15" fmla="*/ 389 h 464"/>
                <a:gd name="T16" fmla="*/ 371 w 520"/>
                <a:gd name="T17" fmla="*/ 296 h 464"/>
                <a:gd name="T18" fmla="*/ 482 w 520"/>
                <a:gd name="T19" fmla="*/ 130 h 464"/>
                <a:gd name="T20" fmla="*/ 445 w 520"/>
                <a:gd name="T21" fmla="*/ 37 h 464"/>
                <a:gd name="T22" fmla="*/ 278 w 520"/>
                <a:gd name="T23" fmla="*/ 74 h 464"/>
                <a:gd name="T24" fmla="*/ 185 w 520"/>
                <a:gd name="T25" fmla="*/ 130 h 464"/>
                <a:gd name="T26" fmla="*/ 130 w 520"/>
                <a:gd name="T27" fmla="*/ 148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0" h="464">
                  <a:moveTo>
                    <a:pt x="130" y="148"/>
                  </a:moveTo>
                  <a:lnTo>
                    <a:pt x="130" y="148"/>
                  </a:lnTo>
                  <a:cubicBezTo>
                    <a:pt x="130" y="148"/>
                    <a:pt x="111" y="204"/>
                    <a:pt x="74" y="260"/>
                  </a:cubicBezTo>
                  <a:cubicBezTo>
                    <a:pt x="19" y="334"/>
                    <a:pt x="0" y="371"/>
                    <a:pt x="74" y="463"/>
                  </a:cubicBezTo>
                  <a:cubicBezTo>
                    <a:pt x="74" y="463"/>
                    <a:pt x="55" y="408"/>
                    <a:pt x="93" y="426"/>
                  </a:cubicBezTo>
                  <a:cubicBezTo>
                    <a:pt x="130" y="426"/>
                    <a:pt x="222" y="463"/>
                    <a:pt x="260" y="445"/>
                  </a:cubicBezTo>
                  <a:cubicBezTo>
                    <a:pt x="296" y="408"/>
                    <a:pt x="278" y="334"/>
                    <a:pt x="334" y="389"/>
                  </a:cubicBezTo>
                  <a:cubicBezTo>
                    <a:pt x="390" y="426"/>
                    <a:pt x="334" y="389"/>
                    <a:pt x="334" y="389"/>
                  </a:cubicBezTo>
                  <a:cubicBezTo>
                    <a:pt x="334" y="389"/>
                    <a:pt x="352" y="315"/>
                    <a:pt x="371" y="296"/>
                  </a:cubicBezTo>
                  <a:cubicBezTo>
                    <a:pt x="408" y="260"/>
                    <a:pt x="464" y="148"/>
                    <a:pt x="482" y="130"/>
                  </a:cubicBezTo>
                  <a:cubicBezTo>
                    <a:pt x="519" y="92"/>
                    <a:pt x="501" y="18"/>
                    <a:pt x="445" y="37"/>
                  </a:cubicBezTo>
                  <a:cubicBezTo>
                    <a:pt x="390" y="37"/>
                    <a:pt x="371" y="0"/>
                    <a:pt x="278" y="74"/>
                  </a:cubicBezTo>
                  <a:cubicBezTo>
                    <a:pt x="185" y="130"/>
                    <a:pt x="185" y="130"/>
                    <a:pt x="185" y="130"/>
                  </a:cubicBezTo>
                  <a:cubicBezTo>
                    <a:pt x="185" y="130"/>
                    <a:pt x="148" y="166"/>
                    <a:pt x="130" y="148"/>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0" name="Freeform 95"/>
            <p:cNvSpPr>
              <a:spLocks noChangeArrowheads="1"/>
            </p:cNvSpPr>
            <p:nvPr/>
          </p:nvSpPr>
          <p:spPr bwMode="auto">
            <a:xfrm>
              <a:off x="6692900" y="5195888"/>
              <a:ext cx="33338" cy="53975"/>
            </a:xfrm>
            <a:custGeom>
              <a:avLst/>
              <a:gdLst>
                <a:gd name="T0" fmla="*/ 37 w 94"/>
                <a:gd name="T1" fmla="*/ 18 h 149"/>
                <a:gd name="T2" fmla="*/ 37 w 94"/>
                <a:gd name="T3" fmla="*/ 18 h 149"/>
                <a:gd name="T4" fmla="*/ 18 w 94"/>
                <a:gd name="T5" fmla="*/ 111 h 149"/>
                <a:gd name="T6" fmla="*/ 93 w 94"/>
                <a:gd name="T7" fmla="*/ 148 h 149"/>
                <a:gd name="T8" fmla="*/ 37 w 94"/>
                <a:gd name="T9" fmla="*/ 18 h 149"/>
              </a:gdLst>
              <a:ahLst/>
              <a:cxnLst>
                <a:cxn ang="0">
                  <a:pos x="T0" y="T1"/>
                </a:cxn>
                <a:cxn ang="0">
                  <a:pos x="T2" y="T3"/>
                </a:cxn>
                <a:cxn ang="0">
                  <a:pos x="T4" y="T5"/>
                </a:cxn>
                <a:cxn ang="0">
                  <a:pos x="T6" y="T7"/>
                </a:cxn>
                <a:cxn ang="0">
                  <a:pos x="T8" y="T9"/>
                </a:cxn>
              </a:cxnLst>
              <a:rect l="0" t="0" r="r" b="b"/>
              <a:pathLst>
                <a:path w="94" h="149">
                  <a:moveTo>
                    <a:pt x="37" y="18"/>
                  </a:moveTo>
                  <a:lnTo>
                    <a:pt x="37" y="18"/>
                  </a:lnTo>
                  <a:cubicBezTo>
                    <a:pt x="37" y="18"/>
                    <a:pt x="0" y="92"/>
                    <a:pt x="18" y="111"/>
                  </a:cubicBezTo>
                  <a:cubicBezTo>
                    <a:pt x="37" y="111"/>
                    <a:pt x="93" y="148"/>
                    <a:pt x="93" y="148"/>
                  </a:cubicBezTo>
                  <a:cubicBezTo>
                    <a:pt x="93" y="148"/>
                    <a:pt x="74" y="0"/>
                    <a:pt x="37" y="18"/>
                  </a:cubicBez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1" name="Freeform 96"/>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 name="T8" fmla="*/ 111 w 112"/>
                <a:gd name="T9" fmla="*/ 112 h 131"/>
              </a:gdLst>
              <a:ahLst/>
              <a:cxnLst>
                <a:cxn ang="0">
                  <a:pos x="T0" y="T1"/>
                </a:cxn>
                <a:cxn ang="0">
                  <a:pos x="T2" y="T3"/>
                </a:cxn>
                <a:cxn ang="0">
                  <a:pos x="T4" y="T5"/>
                </a:cxn>
                <a:cxn ang="0">
                  <a:pos x="T6" y="T7"/>
                </a:cxn>
                <a:cxn ang="0">
                  <a:pos x="T8" y="T9"/>
                </a:cxn>
              </a:cxnLst>
              <a:rect l="0" t="0" r="r" b="b"/>
              <a:pathLst>
                <a:path w="112" h="131">
                  <a:moveTo>
                    <a:pt x="111" y="112"/>
                  </a:moveTo>
                  <a:lnTo>
                    <a:pt x="111" y="112"/>
                  </a:lnTo>
                  <a:cubicBezTo>
                    <a:pt x="111" y="112"/>
                    <a:pt x="19" y="0"/>
                    <a:pt x="0" y="38"/>
                  </a:cubicBezTo>
                  <a:cubicBezTo>
                    <a:pt x="0" y="38"/>
                    <a:pt x="0" y="130"/>
                    <a:pt x="19" y="112"/>
                  </a:cubicBezTo>
                  <a:lnTo>
                    <a:pt x="111" y="112"/>
                  </a:lnTo>
                </a:path>
              </a:pathLst>
            </a:custGeom>
            <a:grpFill/>
            <a:ln w="9525" cap="flat">
              <a:solidFill>
                <a:schemeClr val="bg1">
                  <a:lumMod val="90000"/>
                  <a:lumOff val="10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132" name="Freeform 97"/>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Lst>
              <a:ahLst/>
              <a:cxnLst>
                <a:cxn ang="0">
                  <a:pos x="T0" y="T1"/>
                </a:cxn>
                <a:cxn ang="0">
                  <a:pos x="T2" y="T3"/>
                </a:cxn>
                <a:cxn ang="0">
                  <a:pos x="T4" y="T5"/>
                </a:cxn>
                <a:cxn ang="0">
                  <a:pos x="T6" y="T7"/>
                </a:cxn>
              </a:cxnLst>
              <a:rect l="0" t="0" r="r" b="b"/>
              <a:pathLst>
                <a:path w="112" h="131">
                  <a:moveTo>
                    <a:pt x="111" y="112"/>
                  </a:moveTo>
                  <a:lnTo>
                    <a:pt x="111" y="112"/>
                  </a:lnTo>
                  <a:cubicBezTo>
                    <a:pt x="111" y="112"/>
                    <a:pt x="19" y="0"/>
                    <a:pt x="0" y="38"/>
                  </a:cubicBezTo>
                  <a:cubicBezTo>
                    <a:pt x="0" y="38"/>
                    <a:pt x="0" y="130"/>
                    <a:pt x="19" y="112"/>
                  </a:cubicBezTo>
                </a:path>
              </a:pathLst>
            </a:custGeom>
            <a:grpFill/>
            <a:ln w="6480" cap="flat">
              <a:solidFill>
                <a:schemeClr val="bg1">
                  <a:lumMod val="90000"/>
                  <a:lumOff val="1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900">
                <a:latin typeface="Source Sans Pro Light" charset="0"/>
              </a:endParaRPr>
            </a:p>
          </p:txBody>
        </p:sp>
      </p:grpSp>
      <p:sp>
        <p:nvSpPr>
          <p:cNvPr id="134" name="TextBox 133"/>
          <p:cNvSpPr txBox="1"/>
          <p:nvPr/>
        </p:nvSpPr>
        <p:spPr>
          <a:xfrm>
            <a:off x="1177039" y="1490007"/>
            <a:ext cx="3266920" cy="1938992"/>
          </a:xfrm>
          <a:prstGeom prst="rect">
            <a:avLst/>
          </a:prstGeom>
          <a:noFill/>
        </p:spPr>
        <p:txBody>
          <a:bodyPr wrap="none" lIns="0" tIns="0" rIns="0" bIns="0" rtlCol="0">
            <a:spAutoFit/>
          </a:bodyPr>
          <a:lstStyle/>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SOMETHING</a:t>
            </a:r>
          </a:p>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AFRICA</a:t>
            </a:r>
          </a:p>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MAP</a:t>
            </a:r>
          </a:p>
        </p:txBody>
      </p:sp>
      <p:cxnSp>
        <p:nvCxnSpPr>
          <p:cNvPr id="135" name="Straight Connector 134"/>
          <p:cNvCxnSpPr/>
          <p:nvPr/>
        </p:nvCxnSpPr>
        <p:spPr>
          <a:xfrm>
            <a:off x="1186634" y="3902168"/>
            <a:ext cx="6828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0" name="Group 139"/>
          <p:cNvGrpSpPr/>
          <p:nvPr/>
        </p:nvGrpSpPr>
        <p:grpSpPr>
          <a:xfrm>
            <a:off x="1186632" y="5129723"/>
            <a:ext cx="1779237" cy="618253"/>
            <a:chOff x="982217" y="3611537"/>
            <a:chExt cx="1779237" cy="618253"/>
          </a:xfrm>
        </p:grpSpPr>
        <p:sp>
          <p:nvSpPr>
            <p:cNvPr id="141" name="TextBox 140"/>
            <p:cNvSpPr txBox="1"/>
            <p:nvPr/>
          </p:nvSpPr>
          <p:spPr>
            <a:xfrm>
              <a:off x="1228983" y="3611537"/>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142" name="TextBox 141"/>
            <p:cNvSpPr txBox="1"/>
            <p:nvPr/>
          </p:nvSpPr>
          <p:spPr>
            <a:xfrm>
              <a:off x="1228983" y="3825913"/>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143" name="TextBox 142"/>
            <p:cNvSpPr txBox="1"/>
            <p:nvPr/>
          </p:nvSpPr>
          <p:spPr>
            <a:xfrm>
              <a:off x="1228983" y="4045124"/>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144" name="Oval 143"/>
            <p:cNvSpPr/>
            <p:nvPr/>
          </p:nvSpPr>
          <p:spPr>
            <a:xfrm>
              <a:off x="982217" y="3646100"/>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982217" y="3860476"/>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982217" y="4079687"/>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TextBox 146"/>
          <p:cNvSpPr txBox="1"/>
          <p:nvPr/>
        </p:nvSpPr>
        <p:spPr>
          <a:xfrm flipH="1">
            <a:off x="1186632" y="4054281"/>
            <a:ext cx="3977796" cy="923330"/>
          </a:xfrm>
          <a:prstGeom prst="rect">
            <a:avLst/>
          </a:prstGeom>
          <a:noFill/>
        </p:spPr>
        <p:txBody>
          <a:bodyPr wrap="square" lIns="0" tIns="0" rIns="0" bIns="0" rtlCol="0">
            <a:spAutoFit/>
          </a:bodyPr>
          <a:lstStyle/>
          <a:p>
            <a:pPr algn="just">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exercitation ullamco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1650766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7112577" y="1197821"/>
            <a:ext cx="4231370" cy="4803233"/>
            <a:chOff x="2239069" y="2908351"/>
            <a:chExt cx="8462739" cy="9606465"/>
          </a:xfrm>
          <a:solidFill>
            <a:schemeClr val="bg1">
              <a:lumMod val="75000"/>
            </a:schemeClr>
          </a:solidFill>
        </p:grpSpPr>
        <p:sp>
          <p:nvSpPr>
            <p:cNvPr id="53" name="Freeform 131"/>
            <p:cNvSpPr>
              <a:spLocks noChangeArrowheads="1"/>
            </p:cNvSpPr>
            <p:nvPr/>
          </p:nvSpPr>
          <p:spPr bwMode="auto">
            <a:xfrm>
              <a:off x="2239069" y="9900760"/>
              <a:ext cx="1670829" cy="2614056"/>
            </a:xfrm>
            <a:custGeom>
              <a:avLst/>
              <a:gdLst>
                <a:gd name="T0" fmla="*/ 2630 w 3868"/>
                <a:gd name="T1" fmla="*/ 5613 h 6049"/>
                <a:gd name="T2" fmla="*/ 2668 w 3868"/>
                <a:gd name="T3" fmla="*/ 5838 h 6049"/>
                <a:gd name="T4" fmla="*/ 2788 w 3868"/>
                <a:gd name="T5" fmla="*/ 5351 h 6049"/>
                <a:gd name="T6" fmla="*/ 2211 w 3868"/>
                <a:gd name="T7" fmla="*/ 6040 h 6049"/>
                <a:gd name="T8" fmla="*/ 2083 w 3868"/>
                <a:gd name="T9" fmla="*/ 5778 h 6049"/>
                <a:gd name="T10" fmla="*/ 1836 w 3868"/>
                <a:gd name="T11" fmla="*/ 5771 h 6049"/>
                <a:gd name="T12" fmla="*/ 1236 w 3868"/>
                <a:gd name="T13" fmla="*/ 4174 h 6049"/>
                <a:gd name="T14" fmla="*/ 1401 w 3868"/>
                <a:gd name="T15" fmla="*/ 3905 h 6049"/>
                <a:gd name="T16" fmla="*/ 1709 w 3868"/>
                <a:gd name="T17" fmla="*/ 3402 h 6049"/>
                <a:gd name="T18" fmla="*/ 2024 w 3868"/>
                <a:gd name="T19" fmla="*/ 3013 h 6049"/>
                <a:gd name="T20" fmla="*/ 1889 w 3868"/>
                <a:gd name="T21" fmla="*/ 3140 h 6049"/>
                <a:gd name="T22" fmla="*/ 1641 w 3868"/>
                <a:gd name="T23" fmla="*/ 3395 h 6049"/>
                <a:gd name="T24" fmla="*/ 1604 w 3868"/>
                <a:gd name="T25" fmla="*/ 3283 h 6049"/>
                <a:gd name="T26" fmla="*/ 1784 w 3868"/>
                <a:gd name="T27" fmla="*/ 2953 h 6049"/>
                <a:gd name="T28" fmla="*/ 1064 w 3868"/>
                <a:gd name="T29" fmla="*/ 2031 h 6049"/>
                <a:gd name="T30" fmla="*/ 1401 w 3868"/>
                <a:gd name="T31" fmla="*/ 1814 h 6049"/>
                <a:gd name="T32" fmla="*/ 1656 w 3868"/>
                <a:gd name="T33" fmla="*/ 1664 h 6049"/>
                <a:gd name="T34" fmla="*/ 2068 w 3868"/>
                <a:gd name="T35" fmla="*/ 1379 h 6049"/>
                <a:gd name="T36" fmla="*/ 2623 w 3868"/>
                <a:gd name="T37" fmla="*/ 1094 h 6049"/>
                <a:gd name="T38" fmla="*/ 3500 w 3868"/>
                <a:gd name="T39" fmla="*/ 1477 h 6049"/>
                <a:gd name="T40" fmla="*/ 3627 w 3868"/>
                <a:gd name="T41" fmla="*/ 2024 h 6049"/>
                <a:gd name="T42" fmla="*/ 3867 w 3868"/>
                <a:gd name="T43" fmla="*/ 2428 h 6049"/>
                <a:gd name="T44" fmla="*/ 3500 w 3868"/>
                <a:gd name="T45" fmla="*/ 2938 h 6049"/>
                <a:gd name="T46" fmla="*/ 3223 w 3868"/>
                <a:gd name="T47" fmla="*/ 3867 h 6049"/>
                <a:gd name="T48" fmla="*/ 2975 w 3868"/>
                <a:gd name="T49" fmla="*/ 4504 h 6049"/>
                <a:gd name="T50" fmla="*/ 2743 w 3868"/>
                <a:gd name="T51" fmla="*/ 4714 h 6049"/>
                <a:gd name="T52" fmla="*/ 2458 w 3868"/>
                <a:gd name="T53" fmla="*/ 4534 h 6049"/>
                <a:gd name="T54" fmla="*/ 2376 w 3868"/>
                <a:gd name="T55" fmla="*/ 4294 h 6049"/>
                <a:gd name="T56" fmla="*/ 2218 w 3868"/>
                <a:gd name="T57" fmla="*/ 4279 h 6049"/>
                <a:gd name="T58" fmla="*/ 2173 w 3868"/>
                <a:gd name="T59" fmla="*/ 4811 h 6049"/>
                <a:gd name="T60" fmla="*/ 1701 w 3868"/>
                <a:gd name="T61" fmla="*/ 4496 h 6049"/>
                <a:gd name="T62" fmla="*/ 1769 w 3868"/>
                <a:gd name="T63" fmla="*/ 3935 h 6049"/>
                <a:gd name="T64" fmla="*/ 1994 w 3868"/>
                <a:gd name="T65" fmla="*/ 3432 h 6049"/>
                <a:gd name="T66" fmla="*/ 2271 w 3868"/>
                <a:gd name="T67" fmla="*/ 2870 h 6049"/>
                <a:gd name="T68" fmla="*/ 2256 w 3868"/>
                <a:gd name="T69" fmla="*/ 2706 h 6049"/>
                <a:gd name="T70" fmla="*/ 1964 w 3868"/>
                <a:gd name="T71" fmla="*/ 2166 h 6049"/>
                <a:gd name="T72" fmla="*/ 1799 w 3868"/>
                <a:gd name="T73" fmla="*/ 2541 h 6049"/>
                <a:gd name="T74" fmla="*/ 1739 w 3868"/>
                <a:gd name="T75" fmla="*/ 2773 h 6049"/>
                <a:gd name="T76" fmla="*/ 1342 w 3868"/>
                <a:gd name="T77" fmla="*/ 2780 h 6049"/>
                <a:gd name="T78" fmla="*/ 1304 w 3868"/>
                <a:gd name="T79" fmla="*/ 2278 h 6049"/>
                <a:gd name="T80" fmla="*/ 1484 w 3868"/>
                <a:gd name="T81" fmla="*/ 2451 h 6049"/>
                <a:gd name="T82" fmla="*/ 1282 w 3868"/>
                <a:gd name="T83" fmla="*/ 2166 h 6049"/>
                <a:gd name="T84" fmla="*/ 1019 w 3868"/>
                <a:gd name="T85" fmla="*/ 1746 h 6049"/>
                <a:gd name="T86" fmla="*/ 884 w 3868"/>
                <a:gd name="T87" fmla="*/ 1986 h 6049"/>
                <a:gd name="T88" fmla="*/ 1027 w 3868"/>
                <a:gd name="T89" fmla="*/ 1904 h 6049"/>
                <a:gd name="T90" fmla="*/ 382 w 3868"/>
                <a:gd name="T91" fmla="*/ 2511 h 6049"/>
                <a:gd name="T92" fmla="*/ 525 w 3868"/>
                <a:gd name="T93" fmla="*/ 2353 h 6049"/>
                <a:gd name="T94" fmla="*/ 480 w 3868"/>
                <a:gd name="T95" fmla="*/ 2533 h 6049"/>
                <a:gd name="T96" fmla="*/ 247 w 3868"/>
                <a:gd name="T97" fmla="*/ 2563 h 6049"/>
                <a:gd name="T98" fmla="*/ 255 w 3868"/>
                <a:gd name="T99" fmla="*/ 2683 h 6049"/>
                <a:gd name="T100" fmla="*/ 165 w 3868"/>
                <a:gd name="T101" fmla="*/ 2870 h 6049"/>
                <a:gd name="T102" fmla="*/ 0 w 3868"/>
                <a:gd name="T103" fmla="*/ 2818 h 6049"/>
                <a:gd name="T104" fmla="*/ 1207 w 3868"/>
                <a:gd name="T105" fmla="*/ 1169 h 6049"/>
                <a:gd name="T106" fmla="*/ 1229 w 3868"/>
                <a:gd name="T107" fmla="*/ 1372 h 6049"/>
                <a:gd name="T108" fmla="*/ 832 w 3868"/>
                <a:gd name="T109" fmla="*/ 83 h 6049"/>
                <a:gd name="T110" fmla="*/ 742 w 3868"/>
                <a:gd name="T111" fmla="*/ 465 h 6049"/>
                <a:gd name="T112" fmla="*/ 712 w 3868"/>
                <a:gd name="T113" fmla="*/ 555 h 6049"/>
                <a:gd name="T114" fmla="*/ 712 w 3868"/>
                <a:gd name="T115" fmla="*/ 825 h 6049"/>
                <a:gd name="T116" fmla="*/ 862 w 3868"/>
                <a:gd name="T117" fmla="*/ 442 h 6049"/>
                <a:gd name="T118" fmla="*/ 974 w 3868"/>
                <a:gd name="T119" fmla="*/ 105 h 6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68" h="6049">
                  <a:moveTo>
                    <a:pt x="2773" y="5261"/>
                  </a:moveTo>
                  <a:lnTo>
                    <a:pt x="2773" y="5261"/>
                  </a:lnTo>
                  <a:cubicBezTo>
                    <a:pt x="2758" y="5268"/>
                    <a:pt x="2758" y="5276"/>
                    <a:pt x="2743" y="5284"/>
                  </a:cubicBezTo>
                  <a:cubicBezTo>
                    <a:pt x="2736" y="5291"/>
                    <a:pt x="2720" y="5291"/>
                    <a:pt x="2720" y="5298"/>
                  </a:cubicBezTo>
                  <a:cubicBezTo>
                    <a:pt x="2720" y="5313"/>
                    <a:pt x="2728" y="5313"/>
                    <a:pt x="2728" y="5328"/>
                  </a:cubicBezTo>
                  <a:cubicBezTo>
                    <a:pt x="2728" y="5336"/>
                    <a:pt x="2720" y="5336"/>
                    <a:pt x="2720" y="5343"/>
                  </a:cubicBezTo>
                  <a:cubicBezTo>
                    <a:pt x="2713" y="5351"/>
                    <a:pt x="2713" y="5358"/>
                    <a:pt x="2706" y="5366"/>
                  </a:cubicBezTo>
                  <a:cubicBezTo>
                    <a:pt x="2698" y="5381"/>
                    <a:pt x="2698" y="5388"/>
                    <a:pt x="2690" y="5396"/>
                  </a:cubicBezTo>
                  <a:cubicBezTo>
                    <a:pt x="2690" y="5403"/>
                    <a:pt x="2676" y="5411"/>
                    <a:pt x="2676" y="5418"/>
                  </a:cubicBezTo>
                  <a:cubicBezTo>
                    <a:pt x="2660" y="5441"/>
                    <a:pt x="2653" y="5448"/>
                    <a:pt x="2653" y="5471"/>
                  </a:cubicBezTo>
                  <a:cubicBezTo>
                    <a:pt x="2653" y="5478"/>
                    <a:pt x="2646" y="5478"/>
                    <a:pt x="2646" y="5486"/>
                  </a:cubicBezTo>
                  <a:cubicBezTo>
                    <a:pt x="2646" y="5538"/>
                    <a:pt x="2646" y="5538"/>
                    <a:pt x="2646" y="5538"/>
                  </a:cubicBezTo>
                  <a:cubicBezTo>
                    <a:pt x="2646" y="5546"/>
                    <a:pt x="2646" y="5553"/>
                    <a:pt x="2646" y="5561"/>
                  </a:cubicBezTo>
                  <a:cubicBezTo>
                    <a:pt x="2646" y="5568"/>
                    <a:pt x="2646" y="5576"/>
                    <a:pt x="2638" y="5591"/>
                  </a:cubicBezTo>
                  <a:cubicBezTo>
                    <a:pt x="2638" y="5598"/>
                    <a:pt x="2630" y="5606"/>
                    <a:pt x="2630" y="5613"/>
                  </a:cubicBezTo>
                  <a:cubicBezTo>
                    <a:pt x="2623" y="5628"/>
                    <a:pt x="2623" y="5636"/>
                    <a:pt x="2616" y="5651"/>
                  </a:cubicBezTo>
                  <a:cubicBezTo>
                    <a:pt x="2608" y="5666"/>
                    <a:pt x="2601" y="5673"/>
                    <a:pt x="2586" y="5688"/>
                  </a:cubicBezTo>
                  <a:cubicBezTo>
                    <a:pt x="2578" y="5695"/>
                    <a:pt x="2578" y="5703"/>
                    <a:pt x="2563" y="5718"/>
                  </a:cubicBezTo>
                  <a:cubicBezTo>
                    <a:pt x="2556" y="5725"/>
                    <a:pt x="2548" y="5725"/>
                    <a:pt x="2548" y="5733"/>
                  </a:cubicBezTo>
                  <a:cubicBezTo>
                    <a:pt x="2541" y="5733"/>
                    <a:pt x="2541" y="5741"/>
                    <a:pt x="2541" y="5741"/>
                  </a:cubicBezTo>
                  <a:cubicBezTo>
                    <a:pt x="2556" y="5808"/>
                    <a:pt x="2556" y="5808"/>
                    <a:pt x="2556" y="5808"/>
                  </a:cubicBezTo>
                  <a:cubicBezTo>
                    <a:pt x="2556" y="5815"/>
                    <a:pt x="2556" y="5823"/>
                    <a:pt x="2556" y="5838"/>
                  </a:cubicBezTo>
                  <a:cubicBezTo>
                    <a:pt x="2548" y="5845"/>
                    <a:pt x="2548" y="5853"/>
                    <a:pt x="2548" y="5860"/>
                  </a:cubicBezTo>
                  <a:cubicBezTo>
                    <a:pt x="2548" y="5860"/>
                    <a:pt x="2548" y="5860"/>
                    <a:pt x="2548" y="5868"/>
                  </a:cubicBezTo>
                  <a:cubicBezTo>
                    <a:pt x="2556" y="5868"/>
                    <a:pt x="2556" y="5875"/>
                    <a:pt x="2563" y="5875"/>
                  </a:cubicBezTo>
                  <a:cubicBezTo>
                    <a:pt x="2563" y="5883"/>
                    <a:pt x="2563" y="5890"/>
                    <a:pt x="2571" y="5898"/>
                  </a:cubicBezTo>
                  <a:cubicBezTo>
                    <a:pt x="2578" y="5883"/>
                    <a:pt x="2578" y="5868"/>
                    <a:pt x="2593" y="5868"/>
                  </a:cubicBezTo>
                  <a:cubicBezTo>
                    <a:pt x="2616" y="5860"/>
                    <a:pt x="2630" y="5860"/>
                    <a:pt x="2646" y="5860"/>
                  </a:cubicBezTo>
                  <a:cubicBezTo>
                    <a:pt x="2668" y="5860"/>
                    <a:pt x="2668" y="5860"/>
                    <a:pt x="2668" y="5860"/>
                  </a:cubicBezTo>
                  <a:cubicBezTo>
                    <a:pt x="2668" y="5853"/>
                    <a:pt x="2668" y="5845"/>
                    <a:pt x="2668" y="5838"/>
                  </a:cubicBezTo>
                  <a:cubicBezTo>
                    <a:pt x="2676" y="5830"/>
                    <a:pt x="2668" y="5823"/>
                    <a:pt x="2676" y="5808"/>
                  </a:cubicBezTo>
                  <a:cubicBezTo>
                    <a:pt x="2676" y="5801"/>
                    <a:pt x="2683" y="5793"/>
                    <a:pt x="2683" y="5778"/>
                  </a:cubicBezTo>
                  <a:cubicBezTo>
                    <a:pt x="2683" y="5771"/>
                    <a:pt x="2676" y="5771"/>
                    <a:pt x="2668" y="5763"/>
                  </a:cubicBezTo>
                  <a:cubicBezTo>
                    <a:pt x="2668" y="5763"/>
                    <a:pt x="2668" y="5755"/>
                    <a:pt x="2668" y="5748"/>
                  </a:cubicBezTo>
                  <a:cubicBezTo>
                    <a:pt x="2668" y="5733"/>
                    <a:pt x="2676" y="5725"/>
                    <a:pt x="2683" y="5711"/>
                  </a:cubicBezTo>
                  <a:cubicBezTo>
                    <a:pt x="2690" y="5703"/>
                    <a:pt x="2690" y="5695"/>
                    <a:pt x="2690" y="5681"/>
                  </a:cubicBezTo>
                  <a:cubicBezTo>
                    <a:pt x="2698" y="5658"/>
                    <a:pt x="2698" y="5636"/>
                    <a:pt x="2720" y="5628"/>
                  </a:cubicBezTo>
                  <a:cubicBezTo>
                    <a:pt x="2728" y="5621"/>
                    <a:pt x="2736" y="5621"/>
                    <a:pt x="2743" y="5613"/>
                  </a:cubicBezTo>
                  <a:cubicBezTo>
                    <a:pt x="2750" y="5606"/>
                    <a:pt x="2743" y="5591"/>
                    <a:pt x="2750" y="5583"/>
                  </a:cubicBezTo>
                  <a:cubicBezTo>
                    <a:pt x="2750" y="5576"/>
                    <a:pt x="2758" y="5576"/>
                    <a:pt x="2766" y="5568"/>
                  </a:cubicBezTo>
                  <a:cubicBezTo>
                    <a:pt x="2773" y="5553"/>
                    <a:pt x="2773" y="5546"/>
                    <a:pt x="2773" y="5531"/>
                  </a:cubicBezTo>
                  <a:cubicBezTo>
                    <a:pt x="2773" y="5516"/>
                    <a:pt x="2773" y="5508"/>
                    <a:pt x="2773" y="5493"/>
                  </a:cubicBezTo>
                  <a:cubicBezTo>
                    <a:pt x="2773" y="5471"/>
                    <a:pt x="2780" y="5463"/>
                    <a:pt x="2780" y="5441"/>
                  </a:cubicBezTo>
                  <a:cubicBezTo>
                    <a:pt x="2788" y="5426"/>
                    <a:pt x="2788" y="5418"/>
                    <a:pt x="2788" y="5403"/>
                  </a:cubicBezTo>
                  <a:cubicBezTo>
                    <a:pt x="2788" y="5351"/>
                    <a:pt x="2788" y="5351"/>
                    <a:pt x="2788" y="5351"/>
                  </a:cubicBezTo>
                  <a:cubicBezTo>
                    <a:pt x="2788" y="5343"/>
                    <a:pt x="2788" y="5343"/>
                    <a:pt x="2795" y="5336"/>
                  </a:cubicBezTo>
                  <a:cubicBezTo>
                    <a:pt x="2795" y="5328"/>
                    <a:pt x="2795" y="5321"/>
                    <a:pt x="2795" y="5306"/>
                  </a:cubicBezTo>
                  <a:cubicBezTo>
                    <a:pt x="2795" y="5298"/>
                    <a:pt x="2795" y="5291"/>
                    <a:pt x="2788" y="5284"/>
                  </a:cubicBezTo>
                  <a:cubicBezTo>
                    <a:pt x="2788" y="5276"/>
                    <a:pt x="2780" y="5268"/>
                    <a:pt x="2773" y="5261"/>
                  </a:cubicBezTo>
                  <a:close/>
                  <a:moveTo>
                    <a:pt x="1994" y="5845"/>
                  </a:moveTo>
                  <a:lnTo>
                    <a:pt x="1994" y="5845"/>
                  </a:lnTo>
                  <a:cubicBezTo>
                    <a:pt x="1994" y="5853"/>
                    <a:pt x="2001" y="5853"/>
                    <a:pt x="2008" y="5860"/>
                  </a:cubicBezTo>
                  <a:cubicBezTo>
                    <a:pt x="2016" y="5868"/>
                    <a:pt x="2016" y="5875"/>
                    <a:pt x="2016" y="5890"/>
                  </a:cubicBezTo>
                  <a:cubicBezTo>
                    <a:pt x="2016" y="5905"/>
                    <a:pt x="2024" y="5913"/>
                    <a:pt x="2024" y="5928"/>
                  </a:cubicBezTo>
                  <a:cubicBezTo>
                    <a:pt x="2031" y="5958"/>
                    <a:pt x="2038" y="5973"/>
                    <a:pt x="2054" y="5995"/>
                  </a:cubicBezTo>
                  <a:cubicBezTo>
                    <a:pt x="2061" y="6010"/>
                    <a:pt x="2054" y="6025"/>
                    <a:pt x="2068" y="6033"/>
                  </a:cubicBezTo>
                  <a:cubicBezTo>
                    <a:pt x="2083" y="6040"/>
                    <a:pt x="2091" y="6033"/>
                    <a:pt x="2106" y="6040"/>
                  </a:cubicBezTo>
                  <a:cubicBezTo>
                    <a:pt x="2113" y="6040"/>
                    <a:pt x="2121" y="6040"/>
                    <a:pt x="2128" y="6040"/>
                  </a:cubicBezTo>
                  <a:cubicBezTo>
                    <a:pt x="2151" y="6048"/>
                    <a:pt x="2158" y="6048"/>
                    <a:pt x="2181" y="6048"/>
                  </a:cubicBezTo>
                  <a:cubicBezTo>
                    <a:pt x="2196" y="6048"/>
                    <a:pt x="2203" y="6040"/>
                    <a:pt x="2211" y="6040"/>
                  </a:cubicBezTo>
                  <a:cubicBezTo>
                    <a:pt x="2226" y="6040"/>
                    <a:pt x="2226" y="6033"/>
                    <a:pt x="2233" y="6033"/>
                  </a:cubicBezTo>
                  <a:cubicBezTo>
                    <a:pt x="2248" y="6025"/>
                    <a:pt x="2256" y="6018"/>
                    <a:pt x="2263" y="6010"/>
                  </a:cubicBezTo>
                  <a:cubicBezTo>
                    <a:pt x="2271" y="6003"/>
                    <a:pt x="2278" y="5988"/>
                    <a:pt x="2286" y="5980"/>
                  </a:cubicBezTo>
                  <a:cubicBezTo>
                    <a:pt x="2293" y="5965"/>
                    <a:pt x="2308" y="5950"/>
                    <a:pt x="2316" y="5935"/>
                  </a:cubicBezTo>
                  <a:cubicBezTo>
                    <a:pt x="2316" y="5920"/>
                    <a:pt x="2316" y="5905"/>
                    <a:pt x="2323" y="5890"/>
                  </a:cubicBezTo>
                  <a:cubicBezTo>
                    <a:pt x="2323" y="5883"/>
                    <a:pt x="2323" y="5875"/>
                    <a:pt x="2323" y="5868"/>
                  </a:cubicBezTo>
                  <a:cubicBezTo>
                    <a:pt x="2323" y="5838"/>
                    <a:pt x="2323" y="5838"/>
                    <a:pt x="2323" y="5838"/>
                  </a:cubicBezTo>
                  <a:cubicBezTo>
                    <a:pt x="2316" y="5838"/>
                    <a:pt x="2308" y="5838"/>
                    <a:pt x="2293" y="5838"/>
                  </a:cubicBezTo>
                  <a:cubicBezTo>
                    <a:pt x="2286" y="5838"/>
                    <a:pt x="2278" y="5830"/>
                    <a:pt x="2271" y="5823"/>
                  </a:cubicBezTo>
                  <a:cubicBezTo>
                    <a:pt x="2263" y="5815"/>
                    <a:pt x="2263" y="5815"/>
                    <a:pt x="2256" y="5808"/>
                  </a:cubicBezTo>
                  <a:cubicBezTo>
                    <a:pt x="2233" y="5801"/>
                    <a:pt x="2226" y="5793"/>
                    <a:pt x="2211" y="5778"/>
                  </a:cubicBezTo>
                  <a:cubicBezTo>
                    <a:pt x="2196" y="5771"/>
                    <a:pt x="2196" y="5763"/>
                    <a:pt x="2181" y="5755"/>
                  </a:cubicBezTo>
                  <a:cubicBezTo>
                    <a:pt x="2166" y="5755"/>
                    <a:pt x="2158" y="5755"/>
                    <a:pt x="2151" y="5755"/>
                  </a:cubicBezTo>
                  <a:cubicBezTo>
                    <a:pt x="2136" y="5755"/>
                    <a:pt x="2128" y="5748"/>
                    <a:pt x="2113" y="5748"/>
                  </a:cubicBezTo>
                  <a:cubicBezTo>
                    <a:pt x="2098" y="5748"/>
                    <a:pt x="2098" y="5763"/>
                    <a:pt x="2083" y="5778"/>
                  </a:cubicBezTo>
                  <a:cubicBezTo>
                    <a:pt x="2083" y="5785"/>
                    <a:pt x="2083" y="5785"/>
                    <a:pt x="2083" y="5785"/>
                  </a:cubicBezTo>
                  <a:cubicBezTo>
                    <a:pt x="2076" y="5793"/>
                    <a:pt x="2068" y="5801"/>
                    <a:pt x="2068" y="5808"/>
                  </a:cubicBezTo>
                  <a:cubicBezTo>
                    <a:pt x="2061" y="5823"/>
                    <a:pt x="2054" y="5823"/>
                    <a:pt x="2038" y="5823"/>
                  </a:cubicBezTo>
                  <a:cubicBezTo>
                    <a:pt x="2031" y="5830"/>
                    <a:pt x="2031" y="5830"/>
                    <a:pt x="2024" y="5830"/>
                  </a:cubicBezTo>
                  <a:cubicBezTo>
                    <a:pt x="2008" y="5838"/>
                    <a:pt x="1994" y="5838"/>
                    <a:pt x="1994" y="5845"/>
                  </a:cubicBezTo>
                  <a:close/>
                  <a:moveTo>
                    <a:pt x="1746" y="5703"/>
                  </a:moveTo>
                  <a:lnTo>
                    <a:pt x="1746" y="5703"/>
                  </a:lnTo>
                  <a:cubicBezTo>
                    <a:pt x="1739" y="5711"/>
                    <a:pt x="1739" y="5711"/>
                    <a:pt x="1739" y="5718"/>
                  </a:cubicBezTo>
                  <a:cubicBezTo>
                    <a:pt x="1739" y="5725"/>
                    <a:pt x="1746" y="5733"/>
                    <a:pt x="1754" y="5733"/>
                  </a:cubicBezTo>
                  <a:cubicBezTo>
                    <a:pt x="1761" y="5741"/>
                    <a:pt x="1769" y="5748"/>
                    <a:pt x="1776" y="5755"/>
                  </a:cubicBezTo>
                  <a:cubicBezTo>
                    <a:pt x="1776" y="5763"/>
                    <a:pt x="1776" y="5763"/>
                    <a:pt x="1784" y="5763"/>
                  </a:cubicBezTo>
                  <a:cubicBezTo>
                    <a:pt x="1784" y="5771"/>
                    <a:pt x="1791" y="5771"/>
                    <a:pt x="1799" y="5778"/>
                  </a:cubicBezTo>
                  <a:cubicBezTo>
                    <a:pt x="1806" y="5785"/>
                    <a:pt x="1806" y="5793"/>
                    <a:pt x="1814" y="5793"/>
                  </a:cubicBezTo>
                  <a:cubicBezTo>
                    <a:pt x="1814" y="5793"/>
                    <a:pt x="1814" y="5793"/>
                    <a:pt x="1821" y="5785"/>
                  </a:cubicBezTo>
                  <a:cubicBezTo>
                    <a:pt x="1829" y="5785"/>
                    <a:pt x="1829" y="5771"/>
                    <a:pt x="1836" y="5771"/>
                  </a:cubicBezTo>
                  <a:cubicBezTo>
                    <a:pt x="1844" y="5771"/>
                    <a:pt x="1851" y="5771"/>
                    <a:pt x="1859" y="5763"/>
                  </a:cubicBezTo>
                  <a:cubicBezTo>
                    <a:pt x="1851" y="5755"/>
                    <a:pt x="1844" y="5755"/>
                    <a:pt x="1836" y="5748"/>
                  </a:cubicBezTo>
                  <a:cubicBezTo>
                    <a:pt x="1821" y="5741"/>
                    <a:pt x="1821" y="5718"/>
                    <a:pt x="1806" y="5718"/>
                  </a:cubicBezTo>
                  <a:cubicBezTo>
                    <a:pt x="1799" y="5718"/>
                    <a:pt x="1791" y="5725"/>
                    <a:pt x="1784" y="5718"/>
                  </a:cubicBezTo>
                  <a:cubicBezTo>
                    <a:pt x="1769" y="5718"/>
                    <a:pt x="1761" y="5711"/>
                    <a:pt x="1746" y="5703"/>
                  </a:cubicBezTo>
                  <a:close/>
                  <a:moveTo>
                    <a:pt x="1319" y="4009"/>
                  </a:moveTo>
                  <a:lnTo>
                    <a:pt x="1319" y="4009"/>
                  </a:lnTo>
                  <a:cubicBezTo>
                    <a:pt x="1304" y="4039"/>
                    <a:pt x="1282" y="4039"/>
                    <a:pt x="1252" y="4054"/>
                  </a:cubicBezTo>
                  <a:cubicBezTo>
                    <a:pt x="1244" y="4054"/>
                    <a:pt x="1236" y="4054"/>
                    <a:pt x="1229" y="4069"/>
                  </a:cubicBezTo>
                  <a:cubicBezTo>
                    <a:pt x="1222" y="4084"/>
                    <a:pt x="1214" y="4092"/>
                    <a:pt x="1207" y="4114"/>
                  </a:cubicBezTo>
                  <a:cubicBezTo>
                    <a:pt x="1199" y="4122"/>
                    <a:pt x="1207" y="4137"/>
                    <a:pt x="1192" y="4144"/>
                  </a:cubicBezTo>
                  <a:cubicBezTo>
                    <a:pt x="1192" y="4152"/>
                    <a:pt x="1184" y="4159"/>
                    <a:pt x="1177" y="4159"/>
                  </a:cubicBezTo>
                  <a:cubicBezTo>
                    <a:pt x="1184" y="4167"/>
                    <a:pt x="1184" y="4174"/>
                    <a:pt x="1192" y="4182"/>
                  </a:cubicBezTo>
                  <a:cubicBezTo>
                    <a:pt x="1199" y="4189"/>
                    <a:pt x="1207" y="4197"/>
                    <a:pt x="1214" y="4197"/>
                  </a:cubicBezTo>
                  <a:cubicBezTo>
                    <a:pt x="1222" y="4197"/>
                    <a:pt x="1229" y="4189"/>
                    <a:pt x="1236" y="4174"/>
                  </a:cubicBezTo>
                  <a:cubicBezTo>
                    <a:pt x="1244" y="4167"/>
                    <a:pt x="1252" y="4159"/>
                    <a:pt x="1259" y="4152"/>
                  </a:cubicBezTo>
                  <a:cubicBezTo>
                    <a:pt x="1259" y="4144"/>
                    <a:pt x="1259" y="4137"/>
                    <a:pt x="1267" y="4122"/>
                  </a:cubicBezTo>
                  <a:cubicBezTo>
                    <a:pt x="1267" y="4114"/>
                    <a:pt x="1267" y="4107"/>
                    <a:pt x="1274" y="4099"/>
                  </a:cubicBezTo>
                  <a:cubicBezTo>
                    <a:pt x="1274" y="4092"/>
                    <a:pt x="1274" y="4084"/>
                    <a:pt x="1274" y="4077"/>
                  </a:cubicBezTo>
                  <a:cubicBezTo>
                    <a:pt x="1282" y="4077"/>
                    <a:pt x="1282" y="4077"/>
                    <a:pt x="1289" y="4077"/>
                  </a:cubicBezTo>
                  <a:cubicBezTo>
                    <a:pt x="1297" y="4077"/>
                    <a:pt x="1297" y="4069"/>
                    <a:pt x="1304" y="4062"/>
                  </a:cubicBezTo>
                  <a:lnTo>
                    <a:pt x="1304" y="4054"/>
                  </a:lnTo>
                  <a:cubicBezTo>
                    <a:pt x="1304" y="4039"/>
                    <a:pt x="1312" y="4039"/>
                    <a:pt x="1319" y="4032"/>
                  </a:cubicBezTo>
                  <a:cubicBezTo>
                    <a:pt x="1319" y="4025"/>
                    <a:pt x="1319" y="4025"/>
                    <a:pt x="1327" y="4017"/>
                  </a:cubicBezTo>
                  <a:cubicBezTo>
                    <a:pt x="1319" y="4009"/>
                    <a:pt x="1319" y="4009"/>
                    <a:pt x="1319" y="4009"/>
                  </a:cubicBezTo>
                  <a:close/>
                  <a:moveTo>
                    <a:pt x="1409" y="3845"/>
                  </a:moveTo>
                  <a:lnTo>
                    <a:pt x="1409" y="3845"/>
                  </a:lnTo>
                  <a:cubicBezTo>
                    <a:pt x="1409" y="3860"/>
                    <a:pt x="1409" y="3860"/>
                    <a:pt x="1401" y="3875"/>
                  </a:cubicBezTo>
                  <a:cubicBezTo>
                    <a:pt x="1401" y="3882"/>
                    <a:pt x="1394" y="3882"/>
                    <a:pt x="1394" y="3890"/>
                  </a:cubicBezTo>
                  <a:cubicBezTo>
                    <a:pt x="1394" y="3897"/>
                    <a:pt x="1401" y="3897"/>
                    <a:pt x="1401" y="3905"/>
                  </a:cubicBezTo>
                  <a:cubicBezTo>
                    <a:pt x="1409" y="3919"/>
                    <a:pt x="1417" y="3927"/>
                    <a:pt x="1417" y="3949"/>
                  </a:cubicBezTo>
                  <a:cubicBezTo>
                    <a:pt x="1417" y="3949"/>
                    <a:pt x="1417" y="3949"/>
                    <a:pt x="1424" y="3949"/>
                  </a:cubicBezTo>
                  <a:cubicBezTo>
                    <a:pt x="1431" y="3949"/>
                    <a:pt x="1431" y="3942"/>
                    <a:pt x="1439" y="3942"/>
                  </a:cubicBezTo>
                  <a:cubicBezTo>
                    <a:pt x="1454" y="3935"/>
                    <a:pt x="1461" y="3935"/>
                    <a:pt x="1484" y="3935"/>
                  </a:cubicBezTo>
                  <a:cubicBezTo>
                    <a:pt x="1484" y="3927"/>
                    <a:pt x="1484" y="3927"/>
                    <a:pt x="1484" y="3919"/>
                  </a:cubicBezTo>
                  <a:cubicBezTo>
                    <a:pt x="1469" y="3912"/>
                    <a:pt x="1454" y="3912"/>
                    <a:pt x="1439" y="3897"/>
                  </a:cubicBezTo>
                  <a:cubicBezTo>
                    <a:pt x="1424" y="3890"/>
                    <a:pt x="1431" y="3875"/>
                    <a:pt x="1417" y="3860"/>
                  </a:cubicBezTo>
                  <a:cubicBezTo>
                    <a:pt x="1417" y="3852"/>
                    <a:pt x="1417" y="3852"/>
                    <a:pt x="1409" y="3845"/>
                  </a:cubicBezTo>
                  <a:close/>
                  <a:moveTo>
                    <a:pt x="1776" y="3425"/>
                  </a:moveTo>
                  <a:lnTo>
                    <a:pt x="1776" y="3425"/>
                  </a:lnTo>
                  <a:cubicBezTo>
                    <a:pt x="1776" y="3417"/>
                    <a:pt x="1784" y="3410"/>
                    <a:pt x="1784" y="3402"/>
                  </a:cubicBezTo>
                  <a:cubicBezTo>
                    <a:pt x="1776" y="3402"/>
                    <a:pt x="1776" y="3402"/>
                    <a:pt x="1769" y="3402"/>
                  </a:cubicBezTo>
                  <a:lnTo>
                    <a:pt x="1769" y="3402"/>
                  </a:lnTo>
                  <a:cubicBezTo>
                    <a:pt x="1761" y="3410"/>
                    <a:pt x="1754" y="3410"/>
                    <a:pt x="1739" y="3410"/>
                  </a:cubicBezTo>
                  <a:cubicBezTo>
                    <a:pt x="1724" y="3410"/>
                    <a:pt x="1716" y="3402"/>
                    <a:pt x="1709" y="3402"/>
                  </a:cubicBezTo>
                  <a:cubicBezTo>
                    <a:pt x="1694" y="3402"/>
                    <a:pt x="1694" y="3402"/>
                    <a:pt x="1694" y="3402"/>
                  </a:cubicBezTo>
                  <a:cubicBezTo>
                    <a:pt x="1694" y="3410"/>
                    <a:pt x="1694" y="3417"/>
                    <a:pt x="1694" y="3425"/>
                  </a:cubicBezTo>
                  <a:cubicBezTo>
                    <a:pt x="1694" y="3440"/>
                    <a:pt x="1686" y="3440"/>
                    <a:pt x="1686" y="3455"/>
                  </a:cubicBezTo>
                  <a:cubicBezTo>
                    <a:pt x="1686" y="3477"/>
                    <a:pt x="1701" y="3492"/>
                    <a:pt x="1701" y="3515"/>
                  </a:cubicBezTo>
                  <a:cubicBezTo>
                    <a:pt x="1709" y="3522"/>
                    <a:pt x="1709" y="3530"/>
                    <a:pt x="1716" y="3537"/>
                  </a:cubicBezTo>
                  <a:cubicBezTo>
                    <a:pt x="1724" y="3545"/>
                    <a:pt x="1724" y="3552"/>
                    <a:pt x="1731" y="3552"/>
                  </a:cubicBezTo>
                  <a:cubicBezTo>
                    <a:pt x="1731" y="3560"/>
                    <a:pt x="1731" y="3560"/>
                    <a:pt x="1739" y="3560"/>
                  </a:cubicBezTo>
                  <a:cubicBezTo>
                    <a:pt x="1746" y="3545"/>
                    <a:pt x="1746" y="3537"/>
                    <a:pt x="1754" y="3522"/>
                  </a:cubicBezTo>
                  <a:cubicBezTo>
                    <a:pt x="1761" y="3515"/>
                    <a:pt x="1761" y="3515"/>
                    <a:pt x="1769" y="3507"/>
                  </a:cubicBezTo>
                  <a:cubicBezTo>
                    <a:pt x="1784" y="3492"/>
                    <a:pt x="1791" y="3485"/>
                    <a:pt x="1799" y="3477"/>
                  </a:cubicBezTo>
                  <a:lnTo>
                    <a:pt x="1799" y="3470"/>
                  </a:lnTo>
                  <a:cubicBezTo>
                    <a:pt x="1791" y="3470"/>
                    <a:pt x="1791" y="3470"/>
                    <a:pt x="1784" y="3462"/>
                  </a:cubicBezTo>
                  <a:cubicBezTo>
                    <a:pt x="1776" y="3455"/>
                    <a:pt x="1776" y="3440"/>
                    <a:pt x="1776" y="3425"/>
                  </a:cubicBezTo>
                  <a:close/>
                  <a:moveTo>
                    <a:pt x="2024" y="3013"/>
                  </a:moveTo>
                  <a:lnTo>
                    <a:pt x="2024" y="3013"/>
                  </a:lnTo>
                  <a:cubicBezTo>
                    <a:pt x="2038" y="3005"/>
                    <a:pt x="2046" y="2998"/>
                    <a:pt x="2061" y="2998"/>
                  </a:cubicBezTo>
                  <a:cubicBezTo>
                    <a:pt x="2068" y="2998"/>
                    <a:pt x="2068" y="2990"/>
                    <a:pt x="2076" y="2998"/>
                  </a:cubicBezTo>
                  <a:cubicBezTo>
                    <a:pt x="2076" y="2998"/>
                    <a:pt x="2076" y="2998"/>
                    <a:pt x="2076" y="3005"/>
                  </a:cubicBezTo>
                  <a:cubicBezTo>
                    <a:pt x="2083" y="3013"/>
                    <a:pt x="2083" y="3013"/>
                    <a:pt x="2083" y="3020"/>
                  </a:cubicBezTo>
                  <a:cubicBezTo>
                    <a:pt x="2083" y="3035"/>
                    <a:pt x="2076" y="3043"/>
                    <a:pt x="2068" y="3058"/>
                  </a:cubicBezTo>
                  <a:cubicBezTo>
                    <a:pt x="2068" y="3065"/>
                    <a:pt x="2061" y="3073"/>
                    <a:pt x="2046" y="3080"/>
                  </a:cubicBezTo>
                  <a:cubicBezTo>
                    <a:pt x="2046" y="3088"/>
                    <a:pt x="2038" y="3095"/>
                    <a:pt x="2038" y="3103"/>
                  </a:cubicBezTo>
                  <a:cubicBezTo>
                    <a:pt x="2031" y="3118"/>
                    <a:pt x="2031" y="3125"/>
                    <a:pt x="2024" y="3140"/>
                  </a:cubicBezTo>
                  <a:cubicBezTo>
                    <a:pt x="2016" y="3148"/>
                    <a:pt x="2008" y="3155"/>
                    <a:pt x="1994" y="3163"/>
                  </a:cubicBezTo>
                  <a:cubicBezTo>
                    <a:pt x="1986" y="3163"/>
                    <a:pt x="1986" y="3178"/>
                    <a:pt x="1978" y="3178"/>
                  </a:cubicBezTo>
                  <a:cubicBezTo>
                    <a:pt x="1964" y="3178"/>
                    <a:pt x="1964" y="3178"/>
                    <a:pt x="1964" y="3178"/>
                  </a:cubicBezTo>
                  <a:cubicBezTo>
                    <a:pt x="1964" y="3163"/>
                    <a:pt x="1964" y="3155"/>
                    <a:pt x="1964" y="3148"/>
                  </a:cubicBezTo>
                  <a:cubicBezTo>
                    <a:pt x="1956" y="3148"/>
                    <a:pt x="1948" y="3163"/>
                    <a:pt x="1941" y="3163"/>
                  </a:cubicBezTo>
                  <a:cubicBezTo>
                    <a:pt x="1934" y="3163"/>
                    <a:pt x="1926" y="3155"/>
                    <a:pt x="1918" y="3148"/>
                  </a:cubicBezTo>
                  <a:cubicBezTo>
                    <a:pt x="1911" y="3140"/>
                    <a:pt x="1904" y="3140"/>
                    <a:pt x="1889" y="3140"/>
                  </a:cubicBezTo>
                  <a:cubicBezTo>
                    <a:pt x="1874" y="3140"/>
                    <a:pt x="1866" y="3148"/>
                    <a:pt x="1851" y="3148"/>
                  </a:cubicBezTo>
                  <a:cubicBezTo>
                    <a:pt x="1844" y="3148"/>
                    <a:pt x="1844" y="3133"/>
                    <a:pt x="1844" y="3125"/>
                  </a:cubicBezTo>
                  <a:lnTo>
                    <a:pt x="1836" y="3118"/>
                  </a:lnTo>
                  <a:cubicBezTo>
                    <a:pt x="1806" y="3133"/>
                    <a:pt x="1806" y="3163"/>
                    <a:pt x="1806" y="3193"/>
                  </a:cubicBezTo>
                  <a:cubicBezTo>
                    <a:pt x="1806" y="3208"/>
                    <a:pt x="1806" y="3215"/>
                    <a:pt x="1799" y="3230"/>
                  </a:cubicBezTo>
                  <a:cubicBezTo>
                    <a:pt x="1791" y="3245"/>
                    <a:pt x="1791" y="3253"/>
                    <a:pt x="1776" y="3267"/>
                  </a:cubicBezTo>
                  <a:cubicBezTo>
                    <a:pt x="1769" y="3275"/>
                    <a:pt x="1769" y="3283"/>
                    <a:pt x="1761" y="3283"/>
                  </a:cubicBezTo>
                  <a:cubicBezTo>
                    <a:pt x="1754" y="3283"/>
                    <a:pt x="1754" y="3275"/>
                    <a:pt x="1746" y="3275"/>
                  </a:cubicBezTo>
                  <a:cubicBezTo>
                    <a:pt x="1739" y="3275"/>
                    <a:pt x="1746" y="3283"/>
                    <a:pt x="1739" y="3283"/>
                  </a:cubicBezTo>
                  <a:cubicBezTo>
                    <a:pt x="1746" y="3290"/>
                    <a:pt x="1746" y="3290"/>
                    <a:pt x="1746" y="3297"/>
                  </a:cubicBezTo>
                  <a:cubicBezTo>
                    <a:pt x="1746" y="3305"/>
                    <a:pt x="1739" y="3305"/>
                    <a:pt x="1731" y="3305"/>
                  </a:cubicBezTo>
                  <a:cubicBezTo>
                    <a:pt x="1724" y="3313"/>
                    <a:pt x="1716" y="3313"/>
                    <a:pt x="1709" y="3320"/>
                  </a:cubicBezTo>
                  <a:cubicBezTo>
                    <a:pt x="1701" y="3327"/>
                    <a:pt x="1694" y="3335"/>
                    <a:pt x="1686" y="3343"/>
                  </a:cubicBezTo>
                  <a:cubicBezTo>
                    <a:pt x="1679" y="3350"/>
                    <a:pt x="1671" y="3350"/>
                    <a:pt x="1664" y="3357"/>
                  </a:cubicBezTo>
                  <a:cubicBezTo>
                    <a:pt x="1649" y="3373"/>
                    <a:pt x="1649" y="3380"/>
                    <a:pt x="1641" y="3395"/>
                  </a:cubicBezTo>
                  <a:cubicBezTo>
                    <a:pt x="1634" y="3402"/>
                    <a:pt x="1634" y="3410"/>
                    <a:pt x="1626" y="3417"/>
                  </a:cubicBezTo>
                  <a:cubicBezTo>
                    <a:pt x="1619" y="3425"/>
                    <a:pt x="1604" y="3425"/>
                    <a:pt x="1589" y="3425"/>
                  </a:cubicBezTo>
                  <a:cubicBezTo>
                    <a:pt x="1581" y="3425"/>
                    <a:pt x="1581" y="3425"/>
                    <a:pt x="1574" y="3425"/>
                  </a:cubicBezTo>
                  <a:cubicBezTo>
                    <a:pt x="1574" y="3402"/>
                    <a:pt x="1574" y="3402"/>
                    <a:pt x="1574" y="3402"/>
                  </a:cubicBezTo>
                  <a:cubicBezTo>
                    <a:pt x="1574" y="3395"/>
                    <a:pt x="1574" y="3395"/>
                    <a:pt x="1574" y="3395"/>
                  </a:cubicBezTo>
                  <a:cubicBezTo>
                    <a:pt x="1574" y="3387"/>
                    <a:pt x="1581" y="3380"/>
                    <a:pt x="1581" y="3373"/>
                  </a:cubicBezTo>
                  <a:cubicBezTo>
                    <a:pt x="1581" y="3365"/>
                    <a:pt x="1566" y="3350"/>
                    <a:pt x="1559" y="3350"/>
                  </a:cubicBezTo>
                  <a:cubicBezTo>
                    <a:pt x="1551" y="3350"/>
                    <a:pt x="1551" y="3350"/>
                    <a:pt x="1544" y="3357"/>
                  </a:cubicBezTo>
                  <a:cubicBezTo>
                    <a:pt x="1544" y="3343"/>
                    <a:pt x="1551" y="3335"/>
                    <a:pt x="1559" y="3327"/>
                  </a:cubicBezTo>
                  <a:cubicBezTo>
                    <a:pt x="1566" y="3320"/>
                    <a:pt x="1566" y="3313"/>
                    <a:pt x="1574" y="3305"/>
                  </a:cubicBezTo>
                  <a:lnTo>
                    <a:pt x="1574" y="3297"/>
                  </a:lnTo>
                  <a:cubicBezTo>
                    <a:pt x="1574" y="3297"/>
                    <a:pt x="1574" y="3297"/>
                    <a:pt x="1581" y="3297"/>
                  </a:cubicBezTo>
                  <a:cubicBezTo>
                    <a:pt x="1581" y="3297"/>
                    <a:pt x="1589" y="3297"/>
                    <a:pt x="1596" y="3297"/>
                  </a:cubicBezTo>
                  <a:cubicBezTo>
                    <a:pt x="1596" y="3297"/>
                    <a:pt x="1604" y="3297"/>
                    <a:pt x="1611" y="3297"/>
                  </a:cubicBezTo>
                  <a:cubicBezTo>
                    <a:pt x="1611" y="3290"/>
                    <a:pt x="1611" y="3283"/>
                    <a:pt x="1604" y="3283"/>
                  </a:cubicBezTo>
                  <a:cubicBezTo>
                    <a:pt x="1596" y="3275"/>
                    <a:pt x="1589" y="3275"/>
                    <a:pt x="1581" y="3275"/>
                  </a:cubicBezTo>
                  <a:cubicBezTo>
                    <a:pt x="1574" y="3267"/>
                    <a:pt x="1574" y="3260"/>
                    <a:pt x="1566" y="3260"/>
                  </a:cubicBezTo>
                  <a:cubicBezTo>
                    <a:pt x="1559" y="3253"/>
                    <a:pt x="1544" y="3260"/>
                    <a:pt x="1544" y="3245"/>
                  </a:cubicBezTo>
                  <a:cubicBezTo>
                    <a:pt x="1544" y="3237"/>
                    <a:pt x="1544" y="3230"/>
                    <a:pt x="1544" y="3223"/>
                  </a:cubicBezTo>
                  <a:cubicBezTo>
                    <a:pt x="1544" y="3208"/>
                    <a:pt x="1544" y="3208"/>
                    <a:pt x="1544" y="3193"/>
                  </a:cubicBezTo>
                  <a:cubicBezTo>
                    <a:pt x="1544" y="3185"/>
                    <a:pt x="1544" y="3185"/>
                    <a:pt x="1551" y="3178"/>
                  </a:cubicBezTo>
                  <a:cubicBezTo>
                    <a:pt x="1559" y="3148"/>
                    <a:pt x="1566" y="3133"/>
                    <a:pt x="1574" y="3110"/>
                  </a:cubicBezTo>
                  <a:cubicBezTo>
                    <a:pt x="1589" y="3088"/>
                    <a:pt x="1596" y="3080"/>
                    <a:pt x="1604" y="3065"/>
                  </a:cubicBezTo>
                  <a:cubicBezTo>
                    <a:pt x="1604" y="3050"/>
                    <a:pt x="1604" y="3043"/>
                    <a:pt x="1611" y="3035"/>
                  </a:cubicBezTo>
                  <a:cubicBezTo>
                    <a:pt x="1611" y="3028"/>
                    <a:pt x="1626" y="3020"/>
                    <a:pt x="1626" y="3005"/>
                  </a:cubicBezTo>
                  <a:cubicBezTo>
                    <a:pt x="1626" y="3005"/>
                    <a:pt x="1619" y="2998"/>
                    <a:pt x="1619" y="2990"/>
                  </a:cubicBezTo>
                  <a:cubicBezTo>
                    <a:pt x="1641" y="2990"/>
                    <a:pt x="1656" y="2983"/>
                    <a:pt x="1679" y="2983"/>
                  </a:cubicBezTo>
                  <a:cubicBezTo>
                    <a:pt x="1686" y="2983"/>
                    <a:pt x="1694" y="2975"/>
                    <a:pt x="1701" y="2975"/>
                  </a:cubicBezTo>
                  <a:cubicBezTo>
                    <a:pt x="1731" y="2968"/>
                    <a:pt x="1746" y="2968"/>
                    <a:pt x="1769" y="2960"/>
                  </a:cubicBezTo>
                  <a:cubicBezTo>
                    <a:pt x="1776" y="2960"/>
                    <a:pt x="1776" y="2953"/>
                    <a:pt x="1784" y="2953"/>
                  </a:cubicBezTo>
                  <a:cubicBezTo>
                    <a:pt x="1799" y="2953"/>
                    <a:pt x="1791" y="2968"/>
                    <a:pt x="1799" y="2983"/>
                  </a:cubicBezTo>
                  <a:cubicBezTo>
                    <a:pt x="1799" y="2998"/>
                    <a:pt x="1799" y="3005"/>
                    <a:pt x="1799" y="3020"/>
                  </a:cubicBezTo>
                  <a:cubicBezTo>
                    <a:pt x="1799" y="3043"/>
                    <a:pt x="1799" y="3050"/>
                    <a:pt x="1799" y="3073"/>
                  </a:cubicBezTo>
                  <a:cubicBezTo>
                    <a:pt x="1836" y="3065"/>
                    <a:pt x="1851" y="3043"/>
                    <a:pt x="1889" y="3028"/>
                  </a:cubicBezTo>
                  <a:cubicBezTo>
                    <a:pt x="1904" y="3020"/>
                    <a:pt x="1918" y="3020"/>
                    <a:pt x="1934" y="3013"/>
                  </a:cubicBezTo>
                  <a:cubicBezTo>
                    <a:pt x="1941" y="3005"/>
                    <a:pt x="1948" y="2998"/>
                    <a:pt x="1956" y="2990"/>
                  </a:cubicBezTo>
                  <a:cubicBezTo>
                    <a:pt x="1971" y="2990"/>
                    <a:pt x="1978" y="2990"/>
                    <a:pt x="1986" y="2990"/>
                  </a:cubicBezTo>
                  <a:cubicBezTo>
                    <a:pt x="1994" y="2990"/>
                    <a:pt x="1994" y="2990"/>
                    <a:pt x="1994" y="2990"/>
                  </a:cubicBezTo>
                  <a:cubicBezTo>
                    <a:pt x="2001" y="2990"/>
                    <a:pt x="2001" y="2990"/>
                    <a:pt x="2008" y="2990"/>
                  </a:cubicBezTo>
                  <a:cubicBezTo>
                    <a:pt x="2016" y="2990"/>
                    <a:pt x="2024" y="3005"/>
                    <a:pt x="2024" y="3013"/>
                  </a:cubicBezTo>
                  <a:close/>
                  <a:moveTo>
                    <a:pt x="1162" y="2181"/>
                  </a:moveTo>
                  <a:lnTo>
                    <a:pt x="1162" y="2181"/>
                  </a:lnTo>
                  <a:cubicBezTo>
                    <a:pt x="1162" y="2166"/>
                    <a:pt x="1162" y="2158"/>
                    <a:pt x="1154" y="2144"/>
                  </a:cubicBezTo>
                  <a:cubicBezTo>
                    <a:pt x="1154" y="2106"/>
                    <a:pt x="1124" y="2098"/>
                    <a:pt x="1094" y="2068"/>
                  </a:cubicBezTo>
                  <a:cubicBezTo>
                    <a:pt x="1087" y="2054"/>
                    <a:pt x="1064" y="2054"/>
                    <a:pt x="1064" y="2031"/>
                  </a:cubicBezTo>
                  <a:cubicBezTo>
                    <a:pt x="1064" y="2008"/>
                    <a:pt x="1087" y="1994"/>
                    <a:pt x="1087" y="1964"/>
                  </a:cubicBezTo>
                  <a:cubicBezTo>
                    <a:pt x="1087" y="1889"/>
                    <a:pt x="1087" y="1889"/>
                    <a:pt x="1087" y="1889"/>
                  </a:cubicBezTo>
                  <a:cubicBezTo>
                    <a:pt x="1087" y="1874"/>
                    <a:pt x="1072" y="1874"/>
                    <a:pt x="1072" y="1866"/>
                  </a:cubicBezTo>
                  <a:cubicBezTo>
                    <a:pt x="1072" y="1859"/>
                    <a:pt x="1079" y="1851"/>
                    <a:pt x="1079" y="1851"/>
                  </a:cubicBezTo>
                  <a:cubicBezTo>
                    <a:pt x="1162" y="1851"/>
                    <a:pt x="1207" y="1851"/>
                    <a:pt x="1289" y="1851"/>
                  </a:cubicBezTo>
                  <a:cubicBezTo>
                    <a:pt x="1297" y="1851"/>
                    <a:pt x="1304" y="1844"/>
                    <a:pt x="1304" y="1844"/>
                  </a:cubicBezTo>
                  <a:cubicBezTo>
                    <a:pt x="1312" y="1859"/>
                    <a:pt x="1319" y="1859"/>
                    <a:pt x="1327" y="1874"/>
                  </a:cubicBezTo>
                  <a:cubicBezTo>
                    <a:pt x="1327" y="1881"/>
                    <a:pt x="1327" y="1889"/>
                    <a:pt x="1334" y="1896"/>
                  </a:cubicBezTo>
                  <a:cubicBezTo>
                    <a:pt x="1342" y="1904"/>
                    <a:pt x="1357" y="1911"/>
                    <a:pt x="1364" y="1919"/>
                  </a:cubicBezTo>
                  <a:cubicBezTo>
                    <a:pt x="1371" y="1934"/>
                    <a:pt x="1371" y="1941"/>
                    <a:pt x="1379" y="1949"/>
                  </a:cubicBezTo>
                  <a:cubicBezTo>
                    <a:pt x="1379" y="1941"/>
                    <a:pt x="1379" y="1941"/>
                    <a:pt x="1379" y="1941"/>
                  </a:cubicBezTo>
                  <a:cubicBezTo>
                    <a:pt x="1379" y="1911"/>
                    <a:pt x="1379" y="1911"/>
                    <a:pt x="1379" y="1911"/>
                  </a:cubicBezTo>
                  <a:cubicBezTo>
                    <a:pt x="1379" y="1896"/>
                    <a:pt x="1379" y="1889"/>
                    <a:pt x="1387" y="1874"/>
                  </a:cubicBezTo>
                  <a:cubicBezTo>
                    <a:pt x="1401" y="1859"/>
                    <a:pt x="1409" y="1851"/>
                    <a:pt x="1409" y="1836"/>
                  </a:cubicBezTo>
                  <a:cubicBezTo>
                    <a:pt x="1409" y="1829"/>
                    <a:pt x="1409" y="1821"/>
                    <a:pt x="1401" y="1814"/>
                  </a:cubicBezTo>
                  <a:cubicBezTo>
                    <a:pt x="1401" y="1814"/>
                    <a:pt x="1394" y="1814"/>
                    <a:pt x="1394" y="1806"/>
                  </a:cubicBezTo>
                  <a:cubicBezTo>
                    <a:pt x="1394" y="1799"/>
                    <a:pt x="1394" y="1806"/>
                    <a:pt x="1394" y="1799"/>
                  </a:cubicBezTo>
                  <a:cubicBezTo>
                    <a:pt x="1394" y="1799"/>
                    <a:pt x="1394" y="1799"/>
                    <a:pt x="1394" y="1791"/>
                  </a:cubicBezTo>
                  <a:cubicBezTo>
                    <a:pt x="1394" y="1746"/>
                    <a:pt x="1371" y="1724"/>
                    <a:pt x="1342" y="1694"/>
                  </a:cubicBezTo>
                  <a:cubicBezTo>
                    <a:pt x="1342" y="1686"/>
                    <a:pt x="1342" y="1679"/>
                    <a:pt x="1349" y="1679"/>
                  </a:cubicBezTo>
                  <a:cubicBezTo>
                    <a:pt x="1371" y="1671"/>
                    <a:pt x="1387" y="1686"/>
                    <a:pt x="1401" y="1679"/>
                  </a:cubicBezTo>
                  <a:cubicBezTo>
                    <a:pt x="1409" y="1679"/>
                    <a:pt x="1409" y="1671"/>
                    <a:pt x="1409" y="1664"/>
                  </a:cubicBezTo>
                  <a:cubicBezTo>
                    <a:pt x="1431" y="1641"/>
                    <a:pt x="1431" y="1619"/>
                    <a:pt x="1439" y="1589"/>
                  </a:cubicBezTo>
                  <a:cubicBezTo>
                    <a:pt x="1469" y="1604"/>
                    <a:pt x="1477" y="1619"/>
                    <a:pt x="1506" y="1634"/>
                  </a:cubicBezTo>
                  <a:cubicBezTo>
                    <a:pt x="1514" y="1641"/>
                    <a:pt x="1521" y="1641"/>
                    <a:pt x="1529" y="1649"/>
                  </a:cubicBezTo>
                  <a:cubicBezTo>
                    <a:pt x="1536" y="1656"/>
                    <a:pt x="1529" y="1671"/>
                    <a:pt x="1536" y="1686"/>
                  </a:cubicBezTo>
                  <a:cubicBezTo>
                    <a:pt x="1536" y="1694"/>
                    <a:pt x="1544" y="1701"/>
                    <a:pt x="1551" y="1709"/>
                  </a:cubicBezTo>
                  <a:cubicBezTo>
                    <a:pt x="1551" y="1716"/>
                    <a:pt x="1559" y="1731"/>
                    <a:pt x="1574" y="1731"/>
                  </a:cubicBezTo>
                  <a:cubicBezTo>
                    <a:pt x="1581" y="1731"/>
                    <a:pt x="1581" y="1716"/>
                    <a:pt x="1596" y="1709"/>
                  </a:cubicBezTo>
                  <a:cubicBezTo>
                    <a:pt x="1619" y="1694"/>
                    <a:pt x="1634" y="1679"/>
                    <a:pt x="1656" y="1664"/>
                  </a:cubicBezTo>
                  <a:cubicBezTo>
                    <a:pt x="1679" y="1656"/>
                    <a:pt x="1686" y="1641"/>
                    <a:pt x="1709" y="1634"/>
                  </a:cubicBezTo>
                  <a:cubicBezTo>
                    <a:pt x="1724" y="1626"/>
                    <a:pt x="1754" y="1626"/>
                    <a:pt x="1754" y="1604"/>
                  </a:cubicBezTo>
                  <a:cubicBezTo>
                    <a:pt x="1754" y="1581"/>
                    <a:pt x="1724" y="1574"/>
                    <a:pt x="1701" y="1559"/>
                  </a:cubicBezTo>
                  <a:cubicBezTo>
                    <a:pt x="1709" y="1537"/>
                    <a:pt x="1724" y="1529"/>
                    <a:pt x="1739" y="1514"/>
                  </a:cubicBezTo>
                  <a:cubicBezTo>
                    <a:pt x="1746" y="1507"/>
                    <a:pt x="1754" y="1499"/>
                    <a:pt x="1761" y="1499"/>
                  </a:cubicBezTo>
                  <a:cubicBezTo>
                    <a:pt x="1776" y="1491"/>
                    <a:pt x="1791" y="1491"/>
                    <a:pt x="1799" y="1484"/>
                  </a:cubicBezTo>
                  <a:cubicBezTo>
                    <a:pt x="1814" y="1477"/>
                    <a:pt x="1814" y="1469"/>
                    <a:pt x="1821" y="1461"/>
                  </a:cubicBezTo>
                  <a:cubicBezTo>
                    <a:pt x="1821" y="1461"/>
                    <a:pt x="1829" y="1461"/>
                    <a:pt x="1836" y="1461"/>
                  </a:cubicBezTo>
                  <a:cubicBezTo>
                    <a:pt x="1844" y="1484"/>
                    <a:pt x="1844" y="1499"/>
                    <a:pt x="1844" y="1521"/>
                  </a:cubicBezTo>
                  <a:cubicBezTo>
                    <a:pt x="1851" y="1544"/>
                    <a:pt x="1851" y="1551"/>
                    <a:pt x="1866" y="1559"/>
                  </a:cubicBezTo>
                  <a:cubicBezTo>
                    <a:pt x="1866" y="1567"/>
                    <a:pt x="1874" y="1559"/>
                    <a:pt x="1881" y="1559"/>
                  </a:cubicBezTo>
                  <a:cubicBezTo>
                    <a:pt x="1934" y="1559"/>
                    <a:pt x="1964" y="1559"/>
                    <a:pt x="2001" y="1521"/>
                  </a:cubicBezTo>
                  <a:cubicBezTo>
                    <a:pt x="2024" y="1499"/>
                    <a:pt x="2054" y="1491"/>
                    <a:pt x="2054" y="1454"/>
                  </a:cubicBezTo>
                  <a:cubicBezTo>
                    <a:pt x="2054" y="1447"/>
                    <a:pt x="2046" y="1439"/>
                    <a:pt x="2046" y="1424"/>
                  </a:cubicBezTo>
                  <a:cubicBezTo>
                    <a:pt x="2046" y="1409"/>
                    <a:pt x="2061" y="1394"/>
                    <a:pt x="2068" y="1379"/>
                  </a:cubicBezTo>
                  <a:cubicBezTo>
                    <a:pt x="2076" y="1364"/>
                    <a:pt x="2076" y="1357"/>
                    <a:pt x="2083" y="1342"/>
                  </a:cubicBezTo>
                  <a:cubicBezTo>
                    <a:pt x="2091" y="1334"/>
                    <a:pt x="2106" y="1334"/>
                    <a:pt x="2106" y="1319"/>
                  </a:cubicBezTo>
                  <a:cubicBezTo>
                    <a:pt x="2106" y="1289"/>
                    <a:pt x="2091" y="1282"/>
                    <a:pt x="2076" y="1259"/>
                  </a:cubicBezTo>
                  <a:cubicBezTo>
                    <a:pt x="2076" y="1252"/>
                    <a:pt x="2068" y="1252"/>
                    <a:pt x="2068" y="1244"/>
                  </a:cubicBezTo>
                  <a:cubicBezTo>
                    <a:pt x="2068" y="1207"/>
                    <a:pt x="2106" y="1192"/>
                    <a:pt x="2136" y="1169"/>
                  </a:cubicBezTo>
                  <a:cubicBezTo>
                    <a:pt x="2166" y="1147"/>
                    <a:pt x="2188" y="1139"/>
                    <a:pt x="2226" y="1139"/>
                  </a:cubicBezTo>
                  <a:cubicBezTo>
                    <a:pt x="2263" y="1132"/>
                    <a:pt x="2286" y="1132"/>
                    <a:pt x="2316" y="1117"/>
                  </a:cubicBezTo>
                  <a:cubicBezTo>
                    <a:pt x="2331" y="1102"/>
                    <a:pt x="2323" y="1079"/>
                    <a:pt x="2338" y="1064"/>
                  </a:cubicBezTo>
                  <a:cubicBezTo>
                    <a:pt x="2346" y="1057"/>
                    <a:pt x="2361" y="1064"/>
                    <a:pt x="2376" y="1064"/>
                  </a:cubicBezTo>
                  <a:cubicBezTo>
                    <a:pt x="2398" y="1064"/>
                    <a:pt x="2413" y="1064"/>
                    <a:pt x="2428" y="1064"/>
                  </a:cubicBezTo>
                  <a:cubicBezTo>
                    <a:pt x="2443" y="1072"/>
                    <a:pt x="2443" y="1079"/>
                    <a:pt x="2458" y="1079"/>
                  </a:cubicBezTo>
                  <a:cubicBezTo>
                    <a:pt x="2481" y="1079"/>
                    <a:pt x="2488" y="1049"/>
                    <a:pt x="2511" y="1049"/>
                  </a:cubicBezTo>
                  <a:cubicBezTo>
                    <a:pt x="2526" y="1049"/>
                    <a:pt x="2526" y="1064"/>
                    <a:pt x="2533" y="1072"/>
                  </a:cubicBezTo>
                  <a:cubicBezTo>
                    <a:pt x="2541" y="1102"/>
                    <a:pt x="2548" y="1132"/>
                    <a:pt x="2578" y="1132"/>
                  </a:cubicBezTo>
                  <a:cubicBezTo>
                    <a:pt x="2601" y="1132"/>
                    <a:pt x="2608" y="1117"/>
                    <a:pt x="2623" y="1094"/>
                  </a:cubicBezTo>
                  <a:cubicBezTo>
                    <a:pt x="2646" y="1102"/>
                    <a:pt x="2660" y="1102"/>
                    <a:pt x="2683" y="1102"/>
                  </a:cubicBezTo>
                  <a:cubicBezTo>
                    <a:pt x="2683" y="1109"/>
                    <a:pt x="2690" y="1117"/>
                    <a:pt x="2690" y="1124"/>
                  </a:cubicBezTo>
                  <a:cubicBezTo>
                    <a:pt x="2690" y="1162"/>
                    <a:pt x="2660" y="1177"/>
                    <a:pt x="2660" y="1214"/>
                  </a:cubicBezTo>
                  <a:cubicBezTo>
                    <a:pt x="2660" y="1237"/>
                    <a:pt x="2676" y="1244"/>
                    <a:pt x="2690" y="1267"/>
                  </a:cubicBezTo>
                  <a:cubicBezTo>
                    <a:pt x="2713" y="1304"/>
                    <a:pt x="2728" y="1327"/>
                    <a:pt x="2743" y="1372"/>
                  </a:cubicBezTo>
                  <a:cubicBezTo>
                    <a:pt x="2758" y="1402"/>
                    <a:pt x="2780" y="1417"/>
                    <a:pt x="2803" y="1447"/>
                  </a:cubicBezTo>
                  <a:cubicBezTo>
                    <a:pt x="2825" y="1469"/>
                    <a:pt x="2840" y="1484"/>
                    <a:pt x="2870" y="1499"/>
                  </a:cubicBezTo>
                  <a:cubicBezTo>
                    <a:pt x="2900" y="1514"/>
                    <a:pt x="2923" y="1521"/>
                    <a:pt x="2968" y="1529"/>
                  </a:cubicBezTo>
                  <a:cubicBezTo>
                    <a:pt x="3013" y="1537"/>
                    <a:pt x="3043" y="1544"/>
                    <a:pt x="3095" y="1551"/>
                  </a:cubicBezTo>
                  <a:cubicBezTo>
                    <a:pt x="3110" y="1551"/>
                    <a:pt x="3118" y="1559"/>
                    <a:pt x="3133" y="1559"/>
                  </a:cubicBezTo>
                  <a:cubicBezTo>
                    <a:pt x="3170" y="1559"/>
                    <a:pt x="3193" y="1544"/>
                    <a:pt x="3215" y="1521"/>
                  </a:cubicBezTo>
                  <a:cubicBezTo>
                    <a:pt x="3230" y="1514"/>
                    <a:pt x="3237" y="1507"/>
                    <a:pt x="3245" y="1499"/>
                  </a:cubicBezTo>
                  <a:cubicBezTo>
                    <a:pt x="3267" y="1477"/>
                    <a:pt x="3275" y="1454"/>
                    <a:pt x="3297" y="1424"/>
                  </a:cubicBezTo>
                  <a:cubicBezTo>
                    <a:pt x="3342" y="1424"/>
                    <a:pt x="3365" y="1424"/>
                    <a:pt x="3402" y="1424"/>
                  </a:cubicBezTo>
                  <a:cubicBezTo>
                    <a:pt x="3447" y="1424"/>
                    <a:pt x="3477" y="1439"/>
                    <a:pt x="3500" y="1477"/>
                  </a:cubicBezTo>
                  <a:cubicBezTo>
                    <a:pt x="3507" y="1491"/>
                    <a:pt x="3507" y="1499"/>
                    <a:pt x="3515" y="1514"/>
                  </a:cubicBezTo>
                  <a:cubicBezTo>
                    <a:pt x="3530" y="1551"/>
                    <a:pt x="3545" y="1581"/>
                    <a:pt x="3545" y="1626"/>
                  </a:cubicBezTo>
                  <a:cubicBezTo>
                    <a:pt x="3545" y="1656"/>
                    <a:pt x="3537" y="1671"/>
                    <a:pt x="3522" y="1694"/>
                  </a:cubicBezTo>
                  <a:cubicBezTo>
                    <a:pt x="3507" y="1724"/>
                    <a:pt x="3500" y="1746"/>
                    <a:pt x="3477" y="1769"/>
                  </a:cubicBezTo>
                  <a:cubicBezTo>
                    <a:pt x="3470" y="1791"/>
                    <a:pt x="3455" y="1799"/>
                    <a:pt x="3440" y="1821"/>
                  </a:cubicBezTo>
                  <a:cubicBezTo>
                    <a:pt x="3425" y="1851"/>
                    <a:pt x="3402" y="1874"/>
                    <a:pt x="3372" y="1874"/>
                  </a:cubicBezTo>
                  <a:cubicBezTo>
                    <a:pt x="3350" y="1874"/>
                    <a:pt x="3335" y="1859"/>
                    <a:pt x="3313" y="1859"/>
                  </a:cubicBezTo>
                  <a:cubicBezTo>
                    <a:pt x="3305" y="1859"/>
                    <a:pt x="3297" y="1866"/>
                    <a:pt x="3283" y="1866"/>
                  </a:cubicBezTo>
                  <a:cubicBezTo>
                    <a:pt x="3283" y="1889"/>
                    <a:pt x="3283" y="1889"/>
                    <a:pt x="3283" y="1889"/>
                  </a:cubicBezTo>
                  <a:cubicBezTo>
                    <a:pt x="3283" y="1896"/>
                    <a:pt x="3290" y="1904"/>
                    <a:pt x="3297" y="1911"/>
                  </a:cubicBezTo>
                  <a:cubicBezTo>
                    <a:pt x="3305" y="1941"/>
                    <a:pt x="3305" y="1956"/>
                    <a:pt x="3327" y="1979"/>
                  </a:cubicBezTo>
                  <a:cubicBezTo>
                    <a:pt x="3342" y="1994"/>
                    <a:pt x="3372" y="2001"/>
                    <a:pt x="3402" y="2001"/>
                  </a:cubicBezTo>
                  <a:cubicBezTo>
                    <a:pt x="3447" y="2001"/>
                    <a:pt x="3470" y="1986"/>
                    <a:pt x="3515" y="1986"/>
                  </a:cubicBezTo>
                  <a:cubicBezTo>
                    <a:pt x="3530" y="1986"/>
                    <a:pt x="3537" y="2001"/>
                    <a:pt x="3545" y="2001"/>
                  </a:cubicBezTo>
                  <a:cubicBezTo>
                    <a:pt x="3575" y="2008"/>
                    <a:pt x="3597" y="2024"/>
                    <a:pt x="3627" y="2024"/>
                  </a:cubicBezTo>
                  <a:cubicBezTo>
                    <a:pt x="3657" y="2024"/>
                    <a:pt x="3680" y="2008"/>
                    <a:pt x="3710" y="2001"/>
                  </a:cubicBezTo>
                  <a:cubicBezTo>
                    <a:pt x="3702" y="2024"/>
                    <a:pt x="3695" y="2031"/>
                    <a:pt x="3680" y="2054"/>
                  </a:cubicBezTo>
                  <a:cubicBezTo>
                    <a:pt x="3650" y="2084"/>
                    <a:pt x="3635" y="2114"/>
                    <a:pt x="3627" y="2151"/>
                  </a:cubicBezTo>
                  <a:cubicBezTo>
                    <a:pt x="3657" y="2166"/>
                    <a:pt x="3680" y="2173"/>
                    <a:pt x="3710" y="2166"/>
                  </a:cubicBezTo>
                  <a:cubicBezTo>
                    <a:pt x="3717" y="2181"/>
                    <a:pt x="3717" y="2181"/>
                    <a:pt x="3717" y="2181"/>
                  </a:cubicBezTo>
                  <a:cubicBezTo>
                    <a:pt x="3710" y="2196"/>
                    <a:pt x="3702" y="2203"/>
                    <a:pt x="3702" y="2218"/>
                  </a:cubicBezTo>
                  <a:cubicBezTo>
                    <a:pt x="3702" y="2233"/>
                    <a:pt x="3717" y="2241"/>
                    <a:pt x="3725" y="2241"/>
                  </a:cubicBezTo>
                  <a:cubicBezTo>
                    <a:pt x="3755" y="2248"/>
                    <a:pt x="3777" y="2248"/>
                    <a:pt x="3807" y="2248"/>
                  </a:cubicBezTo>
                  <a:cubicBezTo>
                    <a:pt x="3807" y="2263"/>
                    <a:pt x="3807" y="2263"/>
                    <a:pt x="3807" y="2263"/>
                  </a:cubicBezTo>
                  <a:cubicBezTo>
                    <a:pt x="3792" y="2271"/>
                    <a:pt x="3785" y="2278"/>
                    <a:pt x="3770" y="2286"/>
                  </a:cubicBezTo>
                  <a:cubicBezTo>
                    <a:pt x="3755" y="2301"/>
                    <a:pt x="3740" y="2308"/>
                    <a:pt x="3740" y="2331"/>
                  </a:cubicBezTo>
                  <a:cubicBezTo>
                    <a:pt x="3740" y="2338"/>
                    <a:pt x="3747" y="2346"/>
                    <a:pt x="3747" y="2353"/>
                  </a:cubicBezTo>
                  <a:cubicBezTo>
                    <a:pt x="3755" y="2368"/>
                    <a:pt x="3755" y="2383"/>
                    <a:pt x="3762" y="2391"/>
                  </a:cubicBezTo>
                  <a:cubicBezTo>
                    <a:pt x="3770" y="2398"/>
                    <a:pt x="3785" y="2398"/>
                    <a:pt x="3792" y="2398"/>
                  </a:cubicBezTo>
                  <a:cubicBezTo>
                    <a:pt x="3822" y="2413"/>
                    <a:pt x="3837" y="2413"/>
                    <a:pt x="3867" y="2428"/>
                  </a:cubicBezTo>
                  <a:cubicBezTo>
                    <a:pt x="3852" y="2451"/>
                    <a:pt x="3830" y="2458"/>
                    <a:pt x="3830" y="2481"/>
                  </a:cubicBezTo>
                  <a:cubicBezTo>
                    <a:pt x="3830" y="2496"/>
                    <a:pt x="3837" y="2503"/>
                    <a:pt x="3837" y="2526"/>
                  </a:cubicBezTo>
                  <a:cubicBezTo>
                    <a:pt x="3837" y="2541"/>
                    <a:pt x="3822" y="2548"/>
                    <a:pt x="3815" y="2556"/>
                  </a:cubicBezTo>
                  <a:cubicBezTo>
                    <a:pt x="3807" y="2578"/>
                    <a:pt x="3815" y="2593"/>
                    <a:pt x="3815" y="2608"/>
                  </a:cubicBezTo>
                  <a:cubicBezTo>
                    <a:pt x="3807" y="2616"/>
                    <a:pt x="3800" y="2616"/>
                    <a:pt x="3792" y="2616"/>
                  </a:cubicBezTo>
                  <a:cubicBezTo>
                    <a:pt x="3762" y="2616"/>
                    <a:pt x="3747" y="2608"/>
                    <a:pt x="3717" y="2608"/>
                  </a:cubicBezTo>
                  <a:cubicBezTo>
                    <a:pt x="3710" y="2631"/>
                    <a:pt x="3702" y="2646"/>
                    <a:pt x="3695" y="2668"/>
                  </a:cubicBezTo>
                  <a:cubicBezTo>
                    <a:pt x="3695" y="2676"/>
                    <a:pt x="3695" y="2683"/>
                    <a:pt x="3687" y="2690"/>
                  </a:cubicBezTo>
                  <a:cubicBezTo>
                    <a:pt x="3687" y="2698"/>
                    <a:pt x="3680" y="2698"/>
                    <a:pt x="3672" y="2698"/>
                  </a:cubicBezTo>
                  <a:cubicBezTo>
                    <a:pt x="3665" y="2713"/>
                    <a:pt x="3657" y="2720"/>
                    <a:pt x="3642" y="2736"/>
                  </a:cubicBezTo>
                  <a:cubicBezTo>
                    <a:pt x="3620" y="2758"/>
                    <a:pt x="3620" y="2780"/>
                    <a:pt x="3605" y="2810"/>
                  </a:cubicBezTo>
                  <a:cubicBezTo>
                    <a:pt x="3582" y="2848"/>
                    <a:pt x="3582" y="2870"/>
                    <a:pt x="3545" y="2900"/>
                  </a:cubicBezTo>
                  <a:cubicBezTo>
                    <a:pt x="3537" y="2900"/>
                    <a:pt x="3530" y="2908"/>
                    <a:pt x="3522" y="2908"/>
                  </a:cubicBezTo>
                  <a:cubicBezTo>
                    <a:pt x="3515" y="2908"/>
                    <a:pt x="3515" y="2908"/>
                    <a:pt x="3507" y="2908"/>
                  </a:cubicBezTo>
                  <a:cubicBezTo>
                    <a:pt x="3500" y="2915"/>
                    <a:pt x="3500" y="2930"/>
                    <a:pt x="3500" y="2938"/>
                  </a:cubicBezTo>
                  <a:cubicBezTo>
                    <a:pt x="3492" y="2953"/>
                    <a:pt x="3485" y="2960"/>
                    <a:pt x="3485" y="2983"/>
                  </a:cubicBezTo>
                  <a:cubicBezTo>
                    <a:pt x="3485" y="2990"/>
                    <a:pt x="3492" y="2990"/>
                    <a:pt x="3500" y="2998"/>
                  </a:cubicBezTo>
                  <a:cubicBezTo>
                    <a:pt x="3500" y="3005"/>
                    <a:pt x="3515" y="3013"/>
                    <a:pt x="3515" y="3028"/>
                  </a:cubicBezTo>
                  <a:cubicBezTo>
                    <a:pt x="3515" y="3043"/>
                    <a:pt x="3500" y="3058"/>
                    <a:pt x="3500" y="3073"/>
                  </a:cubicBezTo>
                  <a:cubicBezTo>
                    <a:pt x="3492" y="3095"/>
                    <a:pt x="3485" y="3110"/>
                    <a:pt x="3470" y="3125"/>
                  </a:cubicBezTo>
                  <a:cubicBezTo>
                    <a:pt x="3462" y="3125"/>
                    <a:pt x="3462" y="3133"/>
                    <a:pt x="3462" y="3133"/>
                  </a:cubicBezTo>
                  <a:cubicBezTo>
                    <a:pt x="3447" y="3148"/>
                    <a:pt x="3432" y="3148"/>
                    <a:pt x="3425" y="3163"/>
                  </a:cubicBezTo>
                  <a:cubicBezTo>
                    <a:pt x="3417" y="3185"/>
                    <a:pt x="3417" y="3200"/>
                    <a:pt x="3410" y="3223"/>
                  </a:cubicBezTo>
                  <a:cubicBezTo>
                    <a:pt x="3395" y="3253"/>
                    <a:pt x="3380" y="3267"/>
                    <a:pt x="3365" y="3297"/>
                  </a:cubicBezTo>
                  <a:cubicBezTo>
                    <a:pt x="3350" y="3343"/>
                    <a:pt x="3350" y="3365"/>
                    <a:pt x="3342" y="3410"/>
                  </a:cubicBezTo>
                  <a:cubicBezTo>
                    <a:pt x="3335" y="3432"/>
                    <a:pt x="3335" y="3447"/>
                    <a:pt x="3327" y="3470"/>
                  </a:cubicBezTo>
                  <a:cubicBezTo>
                    <a:pt x="3320" y="3515"/>
                    <a:pt x="3320" y="3545"/>
                    <a:pt x="3305" y="3582"/>
                  </a:cubicBezTo>
                  <a:cubicBezTo>
                    <a:pt x="3297" y="3612"/>
                    <a:pt x="3275" y="3620"/>
                    <a:pt x="3260" y="3642"/>
                  </a:cubicBezTo>
                  <a:cubicBezTo>
                    <a:pt x="3237" y="3695"/>
                    <a:pt x="3237" y="3725"/>
                    <a:pt x="3237" y="3777"/>
                  </a:cubicBezTo>
                  <a:cubicBezTo>
                    <a:pt x="3237" y="3815"/>
                    <a:pt x="3230" y="3837"/>
                    <a:pt x="3223" y="3867"/>
                  </a:cubicBezTo>
                  <a:cubicBezTo>
                    <a:pt x="3223" y="3882"/>
                    <a:pt x="3215" y="3897"/>
                    <a:pt x="3215" y="3912"/>
                  </a:cubicBezTo>
                  <a:cubicBezTo>
                    <a:pt x="3215" y="3935"/>
                    <a:pt x="3237" y="3935"/>
                    <a:pt x="3237" y="3957"/>
                  </a:cubicBezTo>
                  <a:cubicBezTo>
                    <a:pt x="3237" y="3995"/>
                    <a:pt x="3230" y="4017"/>
                    <a:pt x="3230" y="4062"/>
                  </a:cubicBezTo>
                  <a:cubicBezTo>
                    <a:pt x="3230" y="4122"/>
                    <a:pt x="3230" y="4122"/>
                    <a:pt x="3230" y="4122"/>
                  </a:cubicBezTo>
                  <a:cubicBezTo>
                    <a:pt x="3230" y="4144"/>
                    <a:pt x="3237" y="4152"/>
                    <a:pt x="3237" y="4174"/>
                  </a:cubicBezTo>
                  <a:cubicBezTo>
                    <a:pt x="3237" y="4182"/>
                    <a:pt x="3230" y="4189"/>
                    <a:pt x="3223" y="4197"/>
                  </a:cubicBezTo>
                  <a:cubicBezTo>
                    <a:pt x="3207" y="4212"/>
                    <a:pt x="3200" y="4219"/>
                    <a:pt x="3185" y="4227"/>
                  </a:cubicBezTo>
                  <a:cubicBezTo>
                    <a:pt x="3170" y="4242"/>
                    <a:pt x="3170" y="4257"/>
                    <a:pt x="3163" y="4279"/>
                  </a:cubicBezTo>
                  <a:cubicBezTo>
                    <a:pt x="3155" y="4309"/>
                    <a:pt x="3163" y="4324"/>
                    <a:pt x="3148" y="4354"/>
                  </a:cubicBezTo>
                  <a:cubicBezTo>
                    <a:pt x="3140" y="4377"/>
                    <a:pt x="3133" y="4384"/>
                    <a:pt x="3118" y="4407"/>
                  </a:cubicBezTo>
                  <a:cubicBezTo>
                    <a:pt x="3125" y="4429"/>
                    <a:pt x="3125" y="4429"/>
                    <a:pt x="3125" y="4429"/>
                  </a:cubicBezTo>
                  <a:cubicBezTo>
                    <a:pt x="3110" y="4459"/>
                    <a:pt x="3080" y="4466"/>
                    <a:pt x="3073" y="4504"/>
                  </a:cubicBezTo>
                  <a:cubicBezTo>
                    <a:pt x="3073" y="4519"/>
                    <a:pt x="3073" y="4526"/>
                    <a:pt x="3073" y="4542"/>
                  </a:cubicBezTo>
                  <a:cubicBezTo>
                    <a:pt x="3065" y="4534"/>
                    <a:pt x="3058" y="4526"/>
                    <a:pt x="3050" y="4519"/>
                  </a:cubicBezTo>
                  <a:cubicBezTo>
                    <a:pt x="3020" y="4519"/>
                    <a:pt x="2998" y="4519"/>
                    <a:pt x="2975" y="4504"/>
                  </a:cubicBezTo>
                  <a:cubicBezTo>
                    <a:pt x="2983" y="4466"/>
                    <a:pt x="2983" y="4466"/>
                    <a:pt x="2983" y="4466"/>
                  </a:cubicBezTo>
                  <a:cubicBezTo>
                    <a:pt x="2975" y="4444"/>
                    <a:pt x="2953" y="4437"/>
                    <a:pt x="2930" y="4429"/>
                  </a:cubicBezTo>
                  <a:cubicBezTo>
                    <a:pt x="2915" y="4422"/>
                    <a:pt x="2900" y="4422"/>
                    <a:pt x="2885" y="4414"/>
                  </a:cubicBezTo>
                  <a:cubicBezTo>
                    <a:pt x="2870" y="4414"/>
                    <a:pt x="2863" y="4399"/>
                    <a:pt x="2848" y="4399"/>
                  </a:cubicBezTo>
                  <a:cubicBezTo>
                    <a:pt x="2818" y="4399"/>
                    <a:pt x="2810" y="4422"/>
                    <a:pt x="2788" y="4444"/>
                  </a:cubicBezTo>
                  <a:cubicBezTo>
                    <a:pt x="2766" y="4459"/>
                    <a:pt x="2750" y="4474"/>
                    <a:pt x="2743" y="4504"/>
                  </a:cubicBezTo>
                  <a:cubicBezTo>
                    <a:pt x="2736" y="4512"/>
                    <a:pt x="2736" y="4512"/>
                    <a:pt x="2736" y="4526"/>
                  </a:cubicBezTo>
                  <a:cubicBezTo>
                    <a:pt x="2736" y="4534"/>
                    <a:pt x="2743" y="4542"/>
                    <a:pt x="2750" y="4542"/>
                  </a:cubicBezTo>
                  <a:cubicBezTo>
                    <a:pt x="2766" y="4556"/>
                    <a:pt x="2780" y="4564"/>
                    <a:pt x="2803" y="4572"/>
                  </a:cubicBezTo>
                  <a:cubicBezTo>
                    <a:pt x="2818" y="4572"/>
                    <a:pt x="2833" y="4579"/>
                    <a:pt x="2833" y="4594"/>
                  </a:cubicBezTo>
                  <a:cubicBezTo>
                    <a:pt x="2833" y="4624"/>
                    <a:pt x="2803" y="4631"/>
                    <a:pt x="2803" y="4654"/>
                  </a:cubicBezTo>
                  <a:cubicBezTo>
                    <a:pt x="2803" y="4669"/>
                    <a:pt x="2810" y="4669"/>
                    <a:pt x="2818" y="4676"/>
                  </a:cubicBezTo>
                  <a:cubicBezTo>
                    <a:pt x="2825" y="4676"/>
                    <a:pt x="2818" y="4684"/>
                    <a:pt x="2825" y="4691"/>
                  </a:cubicBezTo>
                  <a:cubicBezTo>
                    <a:pt x="2803" y="4699"/>
                    <a:pt x="2795" y="4721"/>
                    <a:pt x="2773" y="4721"/>
                  </a:cubicBezTo>
                  <a:cubicBezTo>
                    <a:pt x="2766" y="4721"/>
                    <a:pt x="2758" y="4714"/>
                    <a:pt x="2743" y="4714"/>
                  </a:cubicBezTo>
                  <a:cubicBezTo>
                    <a:pt x="2720" y="4714"/>
                    <a:pt x="2720" y="4736"/>
                    <a:pt x="2713" y="4759"/>
                  </a:cubicBezTo>
                  <a:cubicBezTo>
                    <a:pt x="2706" y="4789"/>
                    <a:pt x="2706" y="4804"/>
                    <a:pt x="2690" y="4826"/>
                  </a:cubicBezTo>
                  <a:cubicBezTo>
                    <a:pt x="2660" y="4871"/>
                    <a:pt x="2623" y="4879"/>
                    <a:pt x="2571" y="4894"/>
                  </a:cubicBezTo>
                  <a:cubicBezTo>
                    <a:pt x="2541" y="4901"/>
                    <a:pt x="2518" y="4909"/>
                    <a:pt x="2488" y="4924"/>
                  </a:cubicBezTo>
                  <a:cubicBezTo>
                    <a:pt x="2443" y="4939"/>
                    <a:pt x="2413" y="4946"/>
                    <a:pt x="2383" y="4976"/>
                  </a:cubicBezTo>
                  <a:cubicBezTo>
                    <a:pt x="2346" y="5014"/>
                    <a:pt x="2338" y="5059"/>
                    <a:pt x="2338" y="4991"/>
                  </a:cubicBezTo>
                  <a:cubicBezTo>
                    <a:pt x="2338" y="4961"/>
                    <a:pt x="2331" y="4946"/>
                    <a:pt x="2308" y="4939"/>
                  </a:cubicBezTo>
                  <a:cubicBezTo>
                    <a:pt x="2323" y="4916"/>
                    <a:pt x="2346" y="4909"/>
                    <a:pt x="2368" y="4894"/>
                  </a:cubicBezTo>
                  <a:cubicBezTo>
                    <a:pt x="2391" y="4879"/>
                    <a:pt x="2398" y="4864"/>
                    <a:pt x="2406" y="4834"/>
                  </a:cubicBezTo>
                  <a:cubicBezTo>
                    <a:pt x="2413" y="4819"/>
                    <a:pt x="2421" y="4804"/>
                    <a:pt x="2421" y="4789"/>
                  </a:cubicBezTo>
                  <a:cubicBezTo>
                    <a:pt x="2421" y="4766"/>
                    <a:pt x="2421" y="4759"/>
                    <a:pt x="2421" y="4744"/>
                  </a:cubicBezTo>
                  <a:cubicBezTo>
                    <a:pt x="2421" y="4721"/>
                    <a:pt x="2458" y="4721"/>
                    <a:pt x="2458" y="4699"/>
                  </a:cubicBezTo>
                  <a:cubicBezTo>
                    <a:pt x="2458" y="4676"/>
                    <a:pt x="2451" y="4661"/>
                    <a:pt x="2451" y="4631"/>
                  </a:cubicBezTo>
                  <a:cubicBezTo>
                    <a:pt x="2458" y="4616"/>
                    <a:pt x="2473" y="4609"/>
                    <a:pt x="2473" y="4594"/>
                  </a:cubicBezTo>
                  <a:cubicBezTo>
                    <a:pt x="2473" y="4572"/>
                    <a:pt x="2466" y="4556"/>
                    <a:pt x="2458" y="4534"/>
                  </a:cubicBezTo>
                  <a:cubicBezTo>
                    <a:pt x="2451" y="4512"/>
                    <a:pt x="2451" y="4504"/>
                    <a:pt x="2443" y="4482"/>
                  </a:cubicBezTo>
                  <a:cubicBezTo>
                    <a:pt x="2436" y="4474"/>
                    <a:pt x="2428" y="4474"/>
                    <a:pt x="2421" y="4459"/>
                  </a:cubicBezTo>
                  <a:cubicBezTo>
                    <a:pt x="2413" y="4452"/>
                    <a:pt x="2413" y="4444"/>
                    <a:pt x="2398" y="4437"/>
                  </a:cubicBezTo>
                  <a:cubicBezTo>
                    <a:pt x="2391" y="4429"/>
                    <a:pt x="2383" y="4429"/>
                    <a:pt x="2376" y="4422"/>
                  </a:cubicBezTo>
                  <a:cubicBezTo>
                    <a:pt x="2368" y="4422"/>
                    <a:pt x="2368" y="4407"/>
                    <a:pt x="2368" y="4399"/>
                  </a:cubicBezTo>
                  <a:cubicBezTo>
                    <a:pt x="2361" y="4392"/>
                    <a:pt x="2361" y="4384"/>
                    <a:pt x="2361" y="4377"/>
                  </a:cubicBezTo>
                  <a:cubicBezTo>
                    <a:pt x="2361" y="4309"/>
                    <a:pt x="2361" y="4309"/>
                    <a:pt x="2361" y="4309"/>
                  </a:cubicBezTo>
                  <a:cubicBezTo>
                    <a:pt x="2331" y="4309"/>
                    <a:pt x="2316" y="4317"/>
                    <a:pt x="2293" y="4302"/>
                  </a:cubicBezTo>
                  <a:cubicBezTo>
                    <a:pt x="2286" y="4302"/>
                    <a:pt x="2278" y="4302"/>
                    <a:pt x="2278" y="4302"/>
                  </a:cubicBezTo>
                  <a:cubicBezTo>
                    <a:pt x="2271" y="4294"/>
                    <a:pt x="2271" y="4287"/>
                    <a:pt x="2271" y="4272"/>
                  </a:cubicBezTo>
                  <a:cubicBezTo>
                    <a:pt x="2271" y="4249"/>
                    <a:pt x="2293" y="4234"/>
                    <a:pt x="2316" y="4227"/>
                  </a:cubicBezTo>
                  <a:cubicBezTo>
                    <a:pt x="2323" y="4219"/>
                    <a:pt x="2331" y="4204"/>
                    <a:pt x="2353" y="4204"/>
                  </a:cubicBezTo>
                  <a:cubicBezTo>
                    <a:pt x="2361" y="4204"/>
                    <a:pt x="2361" y="4219"/>
                    <a:pt x="2368" y="4227"/>
                  </a:cubicBezTo>
                  <a:cubicBezTo>
                    <a:pt x="2376" y="4242"/>
                    <a:pt x="2383" y="4249"/>
                    <a:pt x="2383" y="4257"/>
                  </a:cubicBezTo>
                  <a:cubicBezTo>
                    <a:pt x="2383" y="4272"/>
                    <a:pt x="2376" y="4279"/>
                    <a:pt x="2376" y="4294"/>
                  </a:cubicBezTo>
                  <a:cubicBezTo>
                    <a:pt x="2406" y="4279"/>
                    <a:pt x="2436" y="4287"/>
                    <a:pt x="2451" y="4257"/>
                  </a:cubicBezTo>
                  <a:cubicBezTo>
                    <a:pt x="2473" y="4227"/>
                    <a:pt x="2466" y="4204"/>
                    <a:pt x="2488" y="4174"/>
                  </a:cubicBezTo>
                  <a:cubicBezTo>
                    <a:pt x="2488" y="4159"/>
                    <a:pt x="2503" y="4159"/>
                    <a:pt x="2503" y="4152"/>
                  </a:cubicBezTo>
                  <a:cubicBezTo>
                    <a:pt x="2503" y="4137"/>
                    <a:pt x="2488" y="4122"/>
                    <a:pt x="2481" y="4114"/>
                  </a:cubicBezTo>
                  <a:cubicBezTo>
                    <a:pt x="2473" y="4107"/>
                    <a:pt x="2466" y="4092"/>
                    <a:pt x="2451" y="4092"/>
                  </a:cubicBezTo>
                  <a:cubicBezTo>
                    <a:pt x="2436" y="4084"/>
                    <a:pt x="2428" y="4092"/>
                    <a:pt x="2413" y="4084"/>
                  </a:cubicBezTo>
                  <a:cubicBezTo>
                    <a:pt x="2413" y="4084"/>
                    <a:pt x="2406" y="4077"/>
                    <a:pt x="2406" y="4069"/>
                  </a:cubicBezTo>
                  <a:cubicBezTo>
                    <a:pt x="2383" y="4062"/>
                    <a:pt x="2376" y="4054"/>
                    <a:pt x="2368" y="4032"/>
                  </a:cubicBezTo>
                  <a:cubicBezTo>
                    <a:pt x="2361" y="4032"/>
                    <a:pt x="2361" y="4032"/>
                    <a:pt x="2353" y="4032"/>
                  </a:cubicBezTo>
                  <a:cubicBezTo>
                    <a:pt x="2338" y="4039"/>
                    <a:pt x="2338" y="4047"/>
                    <a:pt x="2323" y="4054"/>
                  </a:cubicBezTo>
                  <a:cubicBezTo>
                    <a:pt x="2293" y="4069"/>
                    <a:pt x="2263" y="4077"/>
                    <a:pt x="2263" y="4114"/>
                  </a:cubicBezTo>
                  <a:cubicBezTo>
                    <a:pt x="2263" y="4129"/>
                    <a:pt x="2278" y="4137"/>
                    <a:pt x="2278" y="4152"/>
                  </a:cubicBezTo>
                  <a:cubicBezTo>
                    <a:pt x="2278" y="4167"/>
                    <a:pt x="2263" y="4174"/>
                    <a:pt x="2256" y="4197"/>
                  </a:cubicBezTo>
                  <a:cubicBezTo>
                    <a:pt x="2256" y="4204"/>
                    <a:pt x="2256" y="4212"/>
                    <a:pt x="2256" y="4219"/>
                  </a:cubicBezTo>
                  <a:cubicBezTo>
                    <a:pt x="2248" y="4242"/>
                    <a:pt x="2233" y="4257"/>
                    <a:pt x="2218" y="4279"/>
                  </a:cubicBezTo>
                  <a:cubicBezTo>
                    <a:pt x="2211" y="4302"/>
                    <a:pt x="2203" y="4309"/>
                    <a:pt x="2196" y="4332"/>
                  </a:cubicBezTo>
                  <a:cubicBezTo>
                    <a:pt x="2196" y="4339"/>
                    <a:pt x="2196" y="4354"/>
                    <a:pt x="2196" y="4369"/>
                  </a:cubicBezTo>
                  <a:cubicBezTo>
                    <a:pt x="2188" y="4392"/>
                    <a:pt x="2173" y="4414"/>
                    <a:pt x="2173" y="4444"/>
                  </a:cubicBezTo>
                  <a:cubicBezTo>
                    <a:pt x="2173" y="4459"/>
                    <a:pt x="2181" y="4474"/>
                    <a:pt x="2188" y="4489"/>
                  </a:cubicBezTo>
                  <a:cubicBezTo>
                    <a:pt x="2196" y="4526"/>
                    <a:pt x="2196" y="4549"/>
                    <a:pt x="2203" y="4594"/>
                  </a:cubicBezTo>
                  <a:cubicBezTo>
                    <a:pt x="2203" y="4616"/>
                    <a:pt x="2226" y="4631"/>
                    <a:pt x="2248" y="4646"/>
                  </a:cubicBezTo>
                  <a:cubicBezTo>
                    <a:pt x="2256" y="4654"/>
                    <a:pt x="2256" y="4669"/>
                    <a:pt x="2263" y="4669"/>
                  </a:cubicBezTo>
                  <a:cubicBezTo>
                    <a:pt x="2271" y="4676"/>
                    <a:pt x="2286" y="4676"/>
                    <a:pt x="2293" y="4684"/>
                  </a:cubicBezTo>
                  <a:cubicBezTo>
                    <a:pt x="2301" y="4691"/>
                    <a:pt x="2293" y="4699"/>
                    <a:pt x="2301" y="4706"/>
                  </a:cubicBezTo>
                  <a:cubicBezTo>
                    <a:pt x="2301" y="4714"/>
                    <a:pt x="2308" y="4721"/>
                    <a:pt x="2308" y="4729"/>
                  </a:cubicBezTo>
                  <a:cubicBezTo>
                    <a:pt x="2308" y="4751"/>
                    <a:pt x="2308" y="4766"/>
                    <a:pt x="2293" y="4774"/>
                  </a:cubicBezTo>
                  <a:cubicBezTo>
                    <a:pt x="2278" y="4781"/>
                    <a:pt x="2263" y="4789"/>
                    <a:pt x="2256" y="4796"/>
                  </a:cubicBezTo>
                  <a:cubicBezTo>
                    <a:pt x="2248" y="4804"/>
                    <a:pt x="2248" y="4811"/>
                    <a:pt x="2241" y="4811"/>
                  </a:cubicBezTo>
                  <a:cubicBezTo>
                    <a:pt x="2218" y="4811"/>
                    <a:pt x="2211" y="4796"/>
                    <a:pt x="2196" y="4796"/>
                  </a:cubicBezTo>
                  <a:cubicBezTo>
                    <a:pt x="2181" y="4796"/>
                    <a:pt x="2181" y="4804"/>
                    <a:pt x="2173" y="4811"/>
                  </a:cubicBezTo>
                  <a:lnTo>
                    <a:pt x="2166" y="4811"/>
                  </a:lnTo>
                  <a:cubicBezTo>
                    <a:pt x="2158" y="4804"/>
                    <a:pt x="2151" y="4796"/>
                    <a:pt x="2151" y="4789"/>
                  </a:cubicBezTo>
                  <a:cubicBezTo>
                    <a:pt x="2151" y="4774"/>
                    <a:pt x="2151" y="4759"/>
                    <a:pt x="2151" y="4751"/>
                  </a:cubicBezTo>
                  <a:cubicBezTo>
                    <a:pt x="2143" y="4729"/>
                    <a:pt x="2128" y="4706"/>
                    <a:pt x="2106" y="4706"/>
                  </a:cubicBezTo>
                  <a:cubicBezTo>
                    <a:pt x="2061" y="4691"/>
                    <a:pt x="2038" y="4699"/>
                    <a:pt x="1994" y="4691"/>
                  </a:cubicBezTo>
                  <a:cubicBezTo>
                    <a:pt x="1941" y="4691"/>
                    <a:pt x="1918" y="4691"/>
                    <a:pt x="1874" y="4691"/>
                  </a:cubicBezTo>
                  <a:cubicBezTo>
                    <a:pt x="1859" y="4691"/>
                    <a:pt x="1851" y="4691"/>
                    <a:pt x="1844" y="4691"/>
                  </a:cubicBezTo>
                  <a:cubicBezTo>
                    <a:pt x="1829" y="4684"/>
                    <a:pt x="1829" y="4669"/>
                    <a:pt x="1821" y="4654"/>
                  </a:cubicBezTo>
                  <a:cubicBezTo>
                    <a:pt x="1821" y="4654"/>
                    <a:pt x="1814" y="4654"/>
                    <a:pt x="1814" y="4646"/>
                  </a:cubicBezTo>
                  <a:cubicBezTo>
                    <a:pt x="1806" y="4631"/>
                    <a:pt x="1806" y="4624"/>
                    <a:pt x="1806" y="4609"/>
                  </a:cubicBezTo>
                  <a:cubicBezTo>
                    <a:pt x="1799" y="4609"/>
                    <a:pt x="1791" y="4601"/>
                    <a:pt x="1784" y="4601"/>
                  </a:cubicBezTo>
                  <a:cubicBezTo>
                    <a:pt x="1784" y="4601"/>
                    <a:pt x="1776" y="4594"/>
                    <a:pt x="1784" y="4594"/>
                  </a:cubicBezTo>
                  <a:cubicBezTo>
                    <a:pt x="1784" y="4586"/>
                    <a:pt x="1791" y="4586"/>
                    <a:pt x="1791" y="4579"/>
                  </a:cubicBezTo>
                  <a:cubicBezTo>
                    <a:pt x="1791" y="4556"/>
                    <a:pt x="1776" y="4549"/>
                    <a:pt x="1761" y="4542"/>
                  </a:cubicBezTo>
                  <a:cubicBezTo>
                    <a:pt x="1739" y="4526"/>
                    <a:pt x="1716" y="4519"/>
                    <a:pt x="1701" y="4496"/>
                  </a:cubicBezTo>
                  <a:cubicBezTo>
                    <a:pt x="1731" y="4482"/>
                    <a:pt x="1746" y="4474"/>
                    <a:pt x="1761" y="4452"/>
                  </a:cubicBezTo>
                  <a:cubicBezTo>
                    <a:pt x="1776" y="4466"/>
                    <a:pt x="1791" y="4474"/>
                    <a:pt x="1806" y="4482"/>
                  </a:cubicBezTo>
                  <a:cubicBezTo>
                    <a:pt x="1821" y="4489"/>
                    <a:pt x="1829" y="4504"/>
                    <a:pt x="1844" y="4504"/>
                  </a:cubicBezTo>
                  <a:cubicBezTo>
                    <a:pt x="1859" y="4504"/>
                    <a:pt x="1866" y="4482"/>
                    <a:pt x="1874" y="4466"/>
                  </a:cubicBezTo>
                  <a:cubicBezTo>
                    <a:pt x="1889" y="4444"/>
                    <a:pt x="1896" y="4429"/>
                    <a:pt x="1904" y="4407"/>
                  </a:cubicBezTo>
                  <a:cubicBezTo>
                    <a:pt x="1918" y="4377"/>
                    <a:pt x="1918" y="4362"/>
                    <a:pt x="1926" y="4332"/>
                  </a:cubicBezTo>
                  <a:cubicBezTo>
                    <a:pt x="1926" y="4317"/>
                    <a:pt x="1934" y="4309"/>
                    <a:pt x="1934" y="4294"/>
                  </a:cubicBezTo>
                  <a:cubicBezTo>
                    <a:pt x="1934" y="4219"/>
                    <a:pt x="1934" y="4219"/>
                    <a:pt x="1934" y="4219"/>
                  </a:cubicBezTo>
                  <a:cubicBezTo>
                    <a:pt x="1934" y="4189"/>
                    <a:pt x="1911" y="4174"/>
                    <a:pt x="1896" y="4144"/>
                  </a:cubicBezTo>
                  <a:cubicBezTo>
                    <a:pt x="1874" y="4122"/>
                    <a:pt x="1866" y="4099"/>
                    <a:pt x="1844" y="4069"/>
                  </a:cubicBezTo>
                  <a:cubicBezTo>
                    <a:pt x="1829" y="4062"/>
                    <a:pt x="1821" y="4054"/>
                    <a:pt x="1806" y="4047"/>
                  </a:cubicBezTo>
                  <a:cubicBezTo>
                    <a:pt x="1799" y="4047"/>
                    <a:pt x="1784" y="4047"/>
                    <a:pt x="1784" y="4039"/>
                  </a:cubicBezTo>
                  <a:cubicBezTo>
                    <a:pt x="1776" y="4032"/>
                    <a:pt x="1784" y="4017"/>
                    <a:pt x="1784" y="4009"/>
                  </a:cubicBezTo>
                  <a:cubicBezTo>
                    <a:pt x="1776" y="3995"/>
                    <a:pt x="1761" y="3987"/>
                    <a:pt x="1761" y="3965"/>
                  </a:cubicBezTo>
                  <a:cubicBezTo>
                    <a:pt x="1761" y="3957"/>
                    <a:pt x="1769" y="3949"/>
                    <a:pt x="1769" y="3935"/>
                  </a:cubicBezTo>
                  <a:cubicBezTo>
                    <a:pt x="1776" y="3912"/>
                    <a:pt x="1784" y="3897"/>
                    <a:pt x="1791" y="3875"/>
                  </a:cubicBezTo>
                  <a:cubicBezTo>
                    <a:pt x="1806" y="3845"/>
                    <a:pt x="1814" y="3830"/>
                    <a:pt x="1814" y="3800"/>
                  </a:cubicBezTo>
                  <a:cubicBezTo>
                    <a:pt x="1814" y="3770"/>
                    <a:pt x="1814" y="3755"/>
                    <a:pt x="1806" y="3725"/>
                  </a:cubicBezTo>
                  <a:cubicBezTo>
                    <a:pt x="1806" y="3710"/>
                    <a:pt x="1799" y="3710"/>
                    <a:pt x="1791" y="3702"/>
                  </a:cubicBezTo>
                  <a:cubicBezTo>
                    <a:pt x="1791" y="3695"/>
                    <a:pt x="1784" y="3695"/>
                    <a:pt x="1784" y="3687"/>
                  </a:cubicBezTo>
                  <a:cubicBezTo>
                    <a:pt x="1784" y="3657"/>
                    <a:pt x="1806" y="3650"/>
                    <a:pt x="1806" y="3620"/>
                  </a:cubicBezTo>
                  <a:cubicBezTo>
                    <a:pt x="1806" y="3605"/>
                    <a:pt x="1806" y="3597"/>
                    <a:pt x="1791" y="3582"/>
                  </a:cubicBezTo>
                  <a:cubicBezTo>
                    <a:pt x="1791" y="3582"/>
                    <a:pt x="1784" y="3590"/>
                    <a:pt x="1784" y="3582"/>
                  </a:cubicBezTo>
                  <a:cubicBezTo>
                    <a:pt x="1769" y="3582"/>
                    <a:pt x="1769" y="3575"/>
                    <a:pt x="1761" y="3567"/>
                  </a:cubicBezTo>
                  <a:cubicBezTo>
                    <a:pt x="1769" y="3552"/>
                    <a:pt x="1769" y="3552"/>
                    <a:pt x="1769" y="3552"/>
                  </a:cubicBezTo>
                  <a:cubicBezTo>
                    <a:pt x="1799" y="3545"/>
                    <a:pt x="1821" y="3537"/>
                    <a:pt x="1836" y="3507"/>
                  </a:cubicBezTo>
                  <a:cubicBezTo>
                    <a:pt x="1844" y="3507"/>
                    <a:pt x="1859" y="3515"/>
                    <a:pt x="1866" y="3515"/>
                  </a:cubicBezTo>
                  <a:cubicBezTo>
                    <a:pt x="1874" y="3522"/>
                    <a:pt x="1866" y="3530"/>
                    <a:pt x="1874" y="3530"/>
                  </a:cubicBezTo>
                  <a:cubicBezTo>
                    <a:pt x="1881" y="3537"/>
                    <a:pt x="1889" y="3545"/>
                    <a:pt x="1896" y="3552"/>
                  </a:cubicBezTo>
                  <a:cubicBezTo>
                    <a:pt x="1934" y="3507"/>
                    <a:pt x="1964" y="3492"/>
                    <a:pt x="1994" y="3432"/>
                  </a:cubicBezTo>
                  <a:cubicBezTo>
                    <a:pt x="1994" y="3417"/>
                    <a:pt x="2001" y="3410"/>
                    <a:pt x="2016" y="3395"/>
                  </a:cubicBezTo>
                  <a:cubicBezTo>
                    <a:pt x="2024" y="3395"/>
                    <a:pt x="2031" y="3395"/>
                    <a:pt x="2038" y="3387"/>
                  </a:cubicBezTo>
                  <a:cubicBezTo>
                    <a:pt x="2046" y="3380"/>
                    <a:pt x="2038" y="3373"/>
                    <a:pt x="2046" y="3365"/>
                  </a:cubicBezTo>
                  <a:cubicBezTo>
                    <a:pt x="2046" y="3350"/>
                    <a:pt x="2054" y="3335"/>
                    <a:pt x="2068" y="3327"/>
                  </a:cubicBezTo>
                  <a:cubicBezTo>
                    <a:pt x="2068" y="3320"/>
                    <a:pt x="2076" y="3327"/>
                    <a:pt x="2076" y="3327"/>
                  </a:cubicBezTo>
                  <a:cubicBezTo>
                    <a:pt x="2098" y="3305"/>
                    <a:pt x="2083" y="3283"/>
                    <a:pt x="2091" y="3253"/>
                  </a:cubicBezTo>
                  <a:cubicBezTo>
                    <a:pt x="2098" y="3230"/>
                    <a:pt x="2113" y="3230"/>
                    <a:pt x="2121" y="3215"/>
                  </a:cubicBezTo>
                  <a:cubicBezTo>
                    <a:pt x="2151" y="3185"/>
                    <a:pt x="2158" y="3163"/>
                    <a:pt x="2173" y="3125"/>
                  </a:cubicBezTo>
                  <a:cubicBezTo>
                    <a:pt x="2181" y="3118"/>
                    <a:pt x="2181" y="3110"/>
                    <a:pt x="2181" y="3103"/>
                  </a:cubicBezTo>
                  <a:cubicBezTo>
                    <a:pt x="2188" y="3088"/>
                    <a:pt x="2203" y="3088"/>
                    <a:pt x="2203" y="3073"/>
                  </a:cubicBezTo>
                  <a:cubicBezTo>
                    <a:pt x="2203" y="3065"/>
                    <a:pt x="2188" y="3058"/>
                    <a:pt x="2181" y="3050"/>
                  </a:cubicBezTo>
                  <a:cubicBezTo>
                    <a:pt x="2181" y="3035"/>
                    <a:pt x="2181" y="3028"/>
                    <a:pt x="2181" y="3013"/>
                  </a:cubicBezTo>
                  <a:cubicBezTo>
                    <a:pt x="2181" y="2990"/>
                    <a:pt x="2203" y="2975"/>
                    <a:pt x="2218" y="2953"/>
                  </a:cubicBezTo>
                  <a:lnTo>
                    <a:pt x="2218" y="2945"/>
                  </a:lnTo>
                  <a:cubicBezTo>
                    <a:pt x="2241" y="2915"/>
                    <a:pt x="2256" y="2900"/>
                    <a:pt x="2271" y="2870"/>
                  </a:cubicBezTo>
                  <a:cubicBezTo>
                    <a:pt x="2271" y="2863"/>
                    <a:pt x="2278" y="2855"/>
                    <a:pt x="2278" y="2848"/>
                  </a:cubicBezTo>
                  <a:cubicBezTo>
                    <a:pt x="2278" y="2840"/>
                    <a:pt x="2271" y="2840"/>
                    <a:pt x="2271" y="2833"/>
                  </a:cubicBezTo>
                  <a:cubicBezTo>
                    <a:pt x="2248" y="2840"/>
                    <a:pt x="2241" y="2848"/>
                    <a:pt x="2218" y="2855"/>
                  </a:cubicBezTo>
                  <a:cubicBezTo>
                    <a:pt x="2196" y="2863"/>
                    <a:pt x="2173" y="2855"/>
                    <a:pt x="2143" y="2870"/>
                  </a:cubicBezTo>
                  <a:cubicBezTo>
                    <a:pt x="2128" y="2885"/>
                    <a:pt x="2128" y="2893"/>
                    <a:pt x="2113" y="2908"/>
                  </a:cubicBezTo>
                  <a:cubicBezTo>
                    <a:pt x="2098" y="2930"/>
                    <a:pt x="2091" y="2945"/>
                    <a:pt x="2076" y="2975"/>
                  </a:cubicBezTo>
                  <a:cubicBezTo>
                    <a:pt x="2054" y="2968"/>
                    <a:pt x="2031" y="2960"/>
                    <a:pt x="2031" y="2938"/>
                  </a:cubicBezTo>
                  <a:cubicBezTo>
                    <a:pt x="2031" y="2923"/>
                    <a:pt x="2031" y="2915"/>
                    <a:pt x="2031" y="2900"/>
                  </a:cubicBezTo>
                  <a:cubicBezTo>
                    <a:pt x="2031" y="2885"/>
                    <a:pt x="2031" y="2885"/>
                    <a:pt x="2031" y="2885"/>
                  </a:cubicBezTo>
                  <a:cubicBezTo>
                    <a:pt x="2031" y="2900"/>
                    <a:pt x="2031" y="2900"/>
                    <a:pt x="2031" y="2900"/>
                  </a:cubicBezTo>
                  <a:cubicBezTo>
                    <a:pt x="2038" y="2885"/>
                    <a:pt x="2046" y="2870"/>
                    <a:pt x="2054" y="2863"/>
                  </a:cubicBezTo>
                  <a:cubicBezTo>
                    <a:pt x="2076" y="2848"/>
                    <a:pt x="2091" y="2840"/>
                    <a:pt x="2106" y="2826"/>
                  </a:cubicBezTo>
                  <a:cubicBezTo>
                    <a:pt x="2113" y="2810"/>
                    <a:pt x="2121" y="2803"/>
                    <a:pt x="2136" y="2796"/>
                  </a:cubicBezTo>
                  <a:cubicBezTo>
                    <a:pt x="2158" y="2780"/>
                    <a:pt x="2173" y="2766"/>
                    <a:pt x="2203" y="2750"/>
                  </a:cubicBezTo>
                  <a:cubicBezTo>
                    <a:pt x="2226" y="2736"/>
                    <a:pt x="2256" y="2728"/>
                    <a:pt x="2256" y="2706"/>
                  </a:cubicBezTo>
                  <a:cubicBezTo>
                    <a:pt x="2256" y="2683"/>
                    <a:pt x="2241" y="2676"/>
                    <a:pt x="2241" y="2661"/>
                  </a:cubicBezTo>
                  <a:cubicBezTo>
                    <a:pt x="2241" y="2646"/>
                    <a:pt x="2248" y="2638"/>
                    <a:pt x="2248" y="2631"/>
                  </a:cubicBezTo>
                  <a:cubicBezTo>
                    <a:pt x="2248" y="2608"/>
                    <a:pt x="2233" y="2601"/>
                    <a:pt x="2226" y="2586"/>
                  </a:cubicBezTo>
                  <a:cubicBezTo>
                    <a:pt x="2211" y="2556"/>
                    <a:pt x="2196" y="2541"/>
                    <a:pt x="2166" y="2533"/>
                  </a:cubicBezTo>
                  <a:cubicBezTo>
                    <a:pt x="2166" y="2518"/>
                    <a:pt x="2173" y="2518"/>
                    <a:pt x="2173" y="2503"/>
                  </a:cubicBezTo>
                  <a:cubicBezTo>
                    <a:pt x="2173" y="2496"/>
                    <a:pt x="2158" y="2496"/>
                    <a:pt x="2151" y="2488"/>
                  </a:cubicBezTo>
                  <a:cubicBezTo>
                    <a:pt x="2143" y="2488"/>
                    <a:pt x="2136" y="2481"/>
                    <a:pt x="2121" y="2481"/>
                  </a:cubicBezTo>
                  <a:cubicBezTo>
                    <a:pt x="2106" y="2473"/>
                    <a:pt x="2091" y="2458"/>
                    <a:pt x="2083" y="2443"/>
                  </a:cubicBezTo>
                  <a:cubicBezTo>
                    <a:pt x="2076" y="2421"/>
                    <a:pt x="2068" y="2413"/>
                    <a:pt x="2054" y="2391"/>
                  </a:cubicBezTo>
                  <a:cubicBezTo>
                    <a:pt x="2046" y="2383"/>
                    <a:pt x="2046" y="2376"/>
                    <a:pt x="2038" y="2368"/>
                  </a:cubicBezTo>
                  <a:cubicBezTo>
                    <a:pt x="2031" y="2361"/>
                    <a:pt x="2016" y="2353"/>
                    <a:pt x="2016" y="2346"/>
                  </a:cubicBezTo>
                  <a:cubicBezTo>
                    <a:pt x="2016" y="2316"/>
                    <a:pt x="2046" y="2308"/>
                    <a:pt x="2046" y="2286"/>
                  </a:cubicBezTo>
                  <a:cubicBezTo>
                    <a:pt x="2046" y="2256"/>
                    <a:pt x="2031" y="2241"/>
                    <a:pt x="2024" y="2218"/>
                  </a:cubicBezTo>
                  <a:cubicBezTo>
                    <a:pt x="2016" y="2218"/>
                    <a:pt x="2024" y="2211"/>
                    <a:pt x="2024" y="2211"/>
                  </a:cubicBezTo>
                  <a:cubicBezTo>
                    <a:pt x="2016" y="2181"/>
                    <a:pt x="1994" y="2173"/>
                    <a:pt x="1964" y="2166"/>
                  </a:cubicBezTo>
                  <a:cubicBezTo>
                    <a:pt x="1934" y="2158"/>
                    <a:pt x="1904" y="2166"/>
                    <a:pt x="1881" y="2136"/>
                  </a:cubicBezTo>
                  <a:cubicBezTo>
                    <a:pt x="1866" y="2121"/>
                    <a:pt x="1866" y="2098"/>
                    <a:pt x="1859" y="2076"/>
                  </a:cubicBezTo>
                  <a:cubicBezTo>
                    <a:pt x="1836" y="2091"/>
                    <a:pt x="1829" y="2106"/>
                    <a:pt x="1806" y="2128"/>
                  </a:cubicBezTo>
                  <a:cubicBezTo>
                    <a:pt x="1791" y="2144"/>
                    <a:pt x="1784" y="2151"/>
                    <a:pt x="1769" y="2166"/>
                  </a:cubicBezTo>
                  <a:cubicBezTo>
                    <a:pt x="1754" y="2173"/>
                    <a:pt x="1739" y="2173"/>
                    <a:pt x="1739" y="2188"/>
                  </a:cubicBezTo>
                  <a:cubicBezTo>
                    <a:pt x="1739" y="2203"/>
                    <a:pt x="1746" y="2211"/>
                    <a:pt x="1746" y="2218"/>
                  </a:cubicBezTo>
                  <a:cubicBezTo>
                    <a:pt x="1761" y="2248"/>
                    <a:pt x="1754" y="2263"/>
                    <a:pt x="1769" y="2293"/>
                  </a:cubicBezTo>
                  <a:cubicBezTo>
                    <a:pt x="1776" y="2316"/>
                    <a:pt x="1784" y="2331"/>
                    <a:pt x="1799" y="2353"/>
                  </a:cubicBezTo>
                  <a:cubicBezTo>
                    <a:pt x="1799" y="2368"/>
                    <a:pt x="1814" y="2368"/>
                    <a:pt x="1814" y="2383"/>
                  </a:cubicBezTo>
                  <a:cubicBezTo>
                    <a:pt x="1814" y="2413"/>
                    <a:pt x="1799" y="2428"/>
                    <a:pt x="1784" y="2443"/>
                  </a:cubicBezTo>
                  <a:cubicBezTo>
                    <a:pt x="1784" y="2451"/>
                    <a:pt x="1784" y="2458"/>
                    <a:pt x="1776" y="2458"/>
                  </a:cubicBezTo>
                  <a:cubicBezTo>
                    <a:pt x="1746" y="2473"/>
                    <a:pt x="1724" y="2481"/>
                    <a:pt x="1701" y="2496"/>
                  </a:cubicBezTo>
                  <a:cubicBezTo>
                    <a:pt x="1694" y="2503"/>
                    <a:pt x="1701" y="2511"/>
                    <a:pt x="1701" y="2511"/>
                  </a:cubicBezTo>
                  <a:cubicBezTo>
                    <a:pt x="1709" y="2518"/>
                    <a:pt x="1724" y="2518"/>
                    <a:pt x="1739" y="2518"/>
                  </a:cubicBezTo>
                  <a:cubicBezTo>
                    <a:pt x="1761" y="2526"/>
                    <a:pt x="1776" y="2541"/>
                    <a:pt x="1799" y="2541"/>
                  </a:cubicBezTo>
                  <a:cubicBezTo>
                    <a:pt x="1851" y="2541"/>
                    <a:pt x="1866" y="2503"/>
                    <a:pt x="1918" y="2503"/>
                  </a:cubicBezTo>
                  <a:cubicBezTo>
                    <a:pt x="1934" y="2503"/>
                    <a:pt x="1941" y="2518"/>
                    <a:pt x="1948" y="2526"/>
                  </a:cubicBezTo>
                  <a:cubicBezTo>
                    <a:pt x="1956" y="2541"/>
                    <a:pt x="1964" y="2548"/>
                    <a:pt x="1971" y="2563"/>
                  </a:cubicBezTo>
                  <a:cubicBezTo>
                    <a:pt x="1994" y="2593"/>
                    <a:pt x="2001" y="2616"/>
                    <a:pt x="2001" y="2646"/>
                  </a:cubicBezTo>
                  <a:cubicBezTo>
                    <a:pt x="2001" y="2683"/>
                    <a:pt x="1986" y="2698"/>
                    <a:pt x="1986" y="2728"/>
                  </a:cubicBezTo>
                  <a:cubicBezTo>
                    <a:pt x="1986" y="2743"/>
                    <a:pt x="1994" y="2750"/>
                    <a:pt x="1994" y="2766"/>
                  </a:cubicBezTo>
                  <a:cubicBezTo>
                    <a:pt x="1994" y="2788"/>
                    <a:pt x="1978" y="2796"/>
                    <a:pt x="1964" y="2796"/>
                  </a:cubicBezTo>
                  <a:cubicBezTo>
                    <a:pt x="1941" y="2803"/>
                    <a:pt x="1918" y="2796"/>
                    <a:pt x="1896" y="2803"/>
                  </a:cubicBezTo>
                  <a:cubicBezTo>
                    <a:pt x="1866" y="2810"/>
                    <a:pt x="1851" y="2826"/>
                    <a:pt x="1836" y="2848"/>
                  </a:cubicBezTo>
                  <a:cubicBezTo>
                    <a:pt x="1829" y="2863"/>
                    <a:pt x="1821" y="2878"/>
                    <a:pt x="1806" y="2878"/>
                  </a:cubicBezTo>
                  <a:cubicBezTo>
                    <a:pt x="1791" y="2878"/>
                    <a:pt x="1791" y="2863"/>
                    <a:pt x="1784" y="2855"/>
                  </a:cubicBezTo>
                  <a:cubicBezTo>
                    <a:pt x="1769" y="2848"/>
                    <a:pt x="1754" y="2848"/>
                    <a:pt x="1746" y="2840"/>
                  </a:cubicBezTo>
                  <a:cubicBezTo>
                    <a:pt x="1731" y="2833"/>
                    <a:pt x="1731" y="2810"/>
                    <a:pt x="1716" y="2803"/>
                  </a:cubicBezTo>
                  <a:cubicBezTo>
                    <a:pt x="1716" y="2796"/>
                    <a:pt x="1709" y="2796"/>
                    <a:pt x="1701" y="2796"/>
                  </a:cubicBezTo>
                  <a:cubicBezTo>
                    <a:pt x="1716" y="2788"/>
                    <a:pt x="1724" y="2780"/>
                    <a:pt x="1739" y="2773"/>
                  </a:cubicBezTo>
                  <a:cubicBezTo>
                    <a:pt x="1746" y="2766"/>
                    <a:pt x="1746" y="2758"/>
                    <a:pt x="1761" y="2743"/>
                  </a:cubicBezTo>
                  <a:cubicBezTo>
                    <a:pt x="1776" y="2736"/>
                    <a:pt x="1784" y="2720"/>
                    <a:pt x="1784" y="2698"/>
                  </a:cubicBezTo>
                  <a:cubicBezTo>
                    <a:pt x="1784" y="2690"/>
                    <a:pt x="1784" y="2683"/>
                    <a:pt x="1784" y="2676"/>
                  </a:cubicBezTo>
                  <a:cubicBezTo>
                    <a:pt x="1776" y="2668"/>
                    <a:pt x="1784" y="2661"/>
                    <a:pt x="1784" y="2653"/>
                  </a:cubicBezTo>
                  <a:cubicBezTo>
                    <a:pt x="1776" y="2646"/>
                    <a:pt x="1761" y="2638"/>
                    <a:pt x="1754" y="2638"/>
                  </a:cubicBezTo>
                  <a:cubicBezTo>
                    <a:pt x="1746" y="2631"/>
                    <a:pt x="1739" y="2631"/>
                    <a:pt x="1731" y="2631"/>
                  </a:cubicBezTo>
                  <a:cubicBezTo>
                    <a:pt x="1694" y="2631"/>
                    <a:pt x="1679" y="2638"/>
                    <a:pt x="1641" y="2653"/>
                  </a:cubicBezTo>
                  <a:cubicBezTo>
                    <a:pt x="1589" y="2661"/>
                    <a:pt x="1559" y="2676"/>
                    <a:pt x="1514" y="2713"/>
                  </a:cubicBezTo>
                  <a:cubicBezTo>
                    <a:pt x="1477" y="2750"/>
                    <a:pt x="1447" y="2766"/>
                    <a:pt x="1409" y="2818"/>
                  </a:cubicBezTo>
                  <a:cubicBezTo>
                    <a:pt x="1394" y="2833"/>
                    <a:pt x="1387" y="2855"/>
                    <a:pt x="1364" y="2870"/>
                  </a:cubicBezTo>
                  <a:cubicBezTo>
                    <a:pt x="1349" y="2878"/>
                    <a:pt x="1342" y="2893"/>
                    <a:pt x="1334" y="2908"/>
                  </a:cubicBezTo>
                  <a:cubicBezTo>
                    <a:pt x="1327" y="2915"/>
                    <a:pt x="1319" y="2930"/>
                    <a:pt x="1304" y="2930"/>
                  </a:cubicBezTo>
                  <a:lnTo>
                    <a:pt x="1297" y="2923"/>
                  </a:lnTo>
                  <a:cubicBezTo>
                    <a:pt x="1312" y="2893"/>
                    <a:pt x="1319" y="2870"/>
                    <a:pt x="1327" y="2840"/>
                  </a:cubicBezTo>
                  <a:cubicBezTo>
                    <a:pt x="1334" y="2818"/>
                    <a:pt x="1334" y="2803"/>
                    <a:pt x="1342" y="2780"/>
                  </a:cubicBezTo>
                  <a:cubicBezTo>
                    <a:pt x="1364" y="2766"/>
                    <a:pt x="1394" y="2766"/>
                    <a:pt x="1394" y="2743"/>
                  </a:cubicBezTo>
                  <a:cubicBezTo>
                    <a:pt x="1394" y="2720"/>
                    <a:pt x="1379" y="2713"/>
                    <a:pt x="1364" y="2698"/>
                  </a:cubicBezTo>
                  <a:cubicBezTo>
                    <a:pt x="1349" y="2690"/>
                    <a:pt x="1342" y="2676"/>
                    <a:pt x="1334" y="2668"/>
                  </a:cubicBezTo>
                  <a:cubicBezTo>
                    <a:pt x="1297" y="2631"/>
                    <a:pt x="1267" y="2623"/>
                    <a:pt x="1236" y="2586"/>
                  </a:cubicBezTo>
                  <a:cubicBezTo>
                    <a:pt x="1199" y="2548"/>
                    <a:pt x="1192" y="2518"/>
                    <a:pt x="1169" y="2481"/>
                  </a:cubicBezTo>
                  <a:cubicBezTo>
                    <a:pt x="1154" y="2443"/>
                    <a:pt x="1132" y="2428"/>
                    <a:pt x="1132" y="2398"/>
                  </a:cubicBezTo>
                  <a:cubicBezTo>
                    <a:pt x="1132" y="2376"/>
                    <a:pt x="1139" y="2361"/>
                    <a:pt x="1154" y="2338"/>
                  </a:cubicBezTo>
                  <a:cubicBezTo>
                    <a:pt x="1154" y="2323"/>
                    <a:pt x="1154" y="2316"/>
                    <a:pt x="1162" y="2301"/>
                  </a:cubicBezTo>
                  <a:cubicBezTo>
                    <a:pt x="1162" y="2278"/>
                    <a:pt x="1169" y="2263"/>
                    <a:pt x="1169" y="2241"/>
                  </a:cubicBezTo>
                  <a:cubicBezTo>
                    <a:pt x="1169" y="2233"/>
                    <a:pt x="1169" y="2226"/>
                    <a:pt x="1169" y="2218"/>
                  </a:cubicBezTo>
                  <a:cubicBezTo>
                    <a:pt x="1184" y="2218"/>
                    <a:pt x="1192" y="2218"/>
                    <a:pt x="1207" y="2218"/>
                  </a:cubicBezTo>
                  <a:cubicBezTo>
                    <a:pt x="1214" y="2218"/>
                    <a:pt x="1222" y="2211"/>
                    <a:pt x="1229" y="2211"/>
                  </a:cubicBezTo>
                  <a:cubicBezTo>
                    <a:pt x="1236" y="2211"/>
                    <a:pt x="1244" y="2218"/>
                    <a:pt x="1244" y="2226"/>
                  </a:cubicBezTo>
                  <a:cubicBezTo>
                    <a:pt x="1252" y="2233"/>
                    <a:pt x="1252" y="2241"/>
                    <a:pt x="1259" y="2248"/>
                  </a:cubicBezTo>
                  <a:cubicBezTo>
                    <a:pt x="1274" y="2263"/>
                    <a:pt x="1297" y="2256"/>
                    <a:pt x="1304" y="2278"/>
                  </a:cubicBezTo>
                  <a:cubicBezTo>
                    <a:pt x="1304" y="2293"/>
                    <a:pt x="1297" y="2308"/>
                    <a:pt x="1312" y="2316"/>
                  </a:cubicBezTo>
                  <a:cubicBezTo>
                    <a:pt x="1319" y="2323"/>
                    <a:pt x="1327" y="2331"/>
                    <a:pt x="1342" y="2331"/>
                  </a:cubicBezTo>
                  <a:cubicBezTo>
                    <a:pt x="1349" y="2338"/>
                    <a:pt x="1364" y="2338"/>
                    <a:pt x="1364" y="2353"/>
                  </a:cubicBezTo>
                  <a:cubicBezTo>
                    <a:pt x="1364" y="2368"/>
                    <a:pt x="1349" y="2376"/>
                    <a:pt x="1349" y="2391"/>
                  </a:cubicBezTo>
                  <a:cubicBezTo>
                    <a:pt x="1349" y="2398"/>
                    <a:pt x="1357" y="2406"/>
                    <a:pt x="1357" y="2413"/>
                  </a:cubicBezTo>
                  <a:cubicBezTo>
                    <a:pt x="1364" y="2428"/>
                    <a:pt x="1364" y="2443"/>
                    <a:pt x="1364" y="2458"/>
                  </a:cubicBezTo>
                  <a:cubicBezTo>
                    <a:pt x="1364" y="2473"/>
                    <a:pt x="1364" y="2481"/>
                    <a:pt x="1364" y="2496"/>
                  </a:cubicBezTo>
                  <a:cubicBezTo>
                    <a:pt x="1364" y="2503"/>
                    <a:pt x="1371" y="2511"/>
                    <a:pt x="1371" y="2518"/>
                  </a:cubicBezTo>
                  <a:cubicBezTo>
                    <a:pt x="1371" y="2526"/>
                    <a:pt x="1364" y="2533"/>
                    <a:pt x="1371" y="2533"/>
                  </a:cubicBezTo>
                  <a:cubicBezTo>
                    <a:pt x="1379" y="2533"/>
                    <a:pt x="1387" y="2533"/>
                    <a:pt x="1394" y="2526"/>
                  </a:cubicBezTo>
                  <a:cubicBezTo>
                    <a:pt x="1409" y="2518"/>
                    <a:pt x="1417" y="2511"/>
                    <a:pt x="1431" y="2496"/>
                  </a:cubicBezTo>
                  <a:cubicBezTo>
                    <a:pt x="1439" y="2488"/>
                    <a:pt x="1447" y="2488"/>
                    <a:pt x="1454" y="2481"/>
                  </a:cubicBezTo>
                  <a:cubicBezTo>
                    <a:pt x="1454" y="2481"/>
                    <a:pt x="1461" y="2473"/>
                    <a:pt x="1469" y="2473"/>
                  </a:cubicBezTo>
                  <a:cubicBezTo>
                    <a:pt x="1477" y="2473"/>
                    <a:pt x="1477" y="2473"/>
                    <a:pt x="1484" y="2473"/>
                  </a:cubicBezTo>
                  <a:cubicBezTo>
                    <a:pt x="1484" y="2451"/>
                    <a:pt x="1484" y="2451"/>
                    <a:pt x="1484" y="2451"/>
                  </a:cubicBezTo>
                  <a:cubicBezTo>
                    <a:pt x="1484" y="2443"/>
                    <a:pt x="1484" y="2443"/>
                    <a:pt x="1484" y="2436"/>
                  </a:cubicBezTo>
                  <a:cubicBezTo>
                    <a:pt x="1477" y="2421"/>
                    <a:pt x="1477" y="2413"/>
                    <a:pt x="1477" y="2398"/>
                  </a:cubicBezTo>
                  <a:cubicBezTo>
                    <a:pt x="1477" y="2383"/>
                    <a:pt x="1484" y="2368"/>
                    <a:pt x="1484" y="2353"/>
                  </a:cubicBezTo>
                  <a:cubicBezTo>
                    <a:pt x="1484" y="2338"/>
                    <a:pt x="1477" y="2331"/>
                    <a:pt x="1469" y="2316"/>
                  </a:cubicBezTo>
                  <a:cubicBezTo>
                    <a:pt x="1461" y="2308"/>
                    <a:pt x="1469" y="2293"/>
                    <a:pt x="1461" y="2278"/>
                  </a:cubicBezTo>
                  <a:cubicBezTo>
                    <a:pt x="1454" y="2263"/>
                    <a:pt x="1439" y="2271"/>
                    <a:pt x="1424" y="2271"/>
                  </a:cubicBezTo>
                  <a:cubicBezTo>
                    <a:pt x="1409" y="2263"/>
                    <a:pt x="1401" y="2263"/>
                    <a:pt x="1387" y="2263"/>
                  </a:cubicBezTo>
                  <a:cubicBezTo>
                    <a:pt x="1379" y="2263"/>
                    <a:pt x="1371" y="2256"/>
                    <a:pt x="1364" y="2256"/>
                  </a:cubicBezTo>
                  <a:cubicBezTo>
                    <a:pt x="1357" y="2256"/>
                    <a:pt x="1357" y="2256"/>
                    <a:pt x="1349" y="2256"/>
                  </a:cubicBezTo>
                  <a:cubicBezTo>
                    <a:pt x="1334" y="2248"/>
                    <a:pt x="1327" y="2248"/>
                    <a:pt x="1312" y="2248"/>
                  </a:cubicBezTo>
                  <a:cubicBezTo>
                    <a:pt x="1297" y="2248"/>
                    <a:pt x="1289" y="2248"/>
                    <a:pt x="1282" y="2241"/>
                  </a:cubicBezTo>
                  <a:cubicBezTo>
                    <a:pt x="1282" y="2241"/>
                    <a:pt x="1282" y="2233"/>
                    <a:pt x="1282" y="2226"/>
                  </a:cubicBezTo>
                  <a:cubicBezTo>
                    <a:pt x="1282" y="2218"/>
                    <a:pt x="1282" y="2203"/>
                    <a:pt x="1274" y="2196"/>
                  </a:cubicBezTo>
                  <a:cubicBezTo>
                    <a:pt x="1274" y="2196"/>
                    <a:pt x="1267" y="2196"/>
                    <a:pt x="1267" y="2188"/>
                  </a:cubicBezTo>
                  <a:cubicBezTo>
                    <a:pt x="1267" y="2181"/>
                    <a:pt x="1282" y="2173"/>
                    <a:pt x="1282" y="2166"/>
                  </a:cubicBezTo>
                  <a:cubicBezTo>
                    <a:pt x="1282" y="2158"/>
                    <a:pt x="1282" y="2158"/>
                    <a:pt x="1282" y="2151"/>
                  </a:cubicBezTo>
                  <a:cubicBezTo>
                    <a:pt x="1274" y="2151"/>
                    <a:pt x="1267" y="2151"/>
                    <a:pt x="1259" y="2151"/>
                  </a:cubicBezTo>
                  <a:cubicBezTo>
                    <a:pt x="1252" y="2151"/>
                    <a:pt x="1244" y="2158"/>
                    <a:pt x="1236" y="2158"/>
                  </a:cubicBezTo>
                  <a:cubicBezTo>
                    <a:pt x="1222" y="2166"/>
                    <a:pt x="1214" y="2166"/>
                    <a:pt x="1192" y="2173"/>
                  </a:cubicBezTo>
                  <a:cubicBezTo>
                    <a:pt x="1184" y="2181"/>
                    <a:pt x="1184" y="2188"/>
                    <a:pt x="1177" y="2188"/>
                  </a:cubicBezTo>
                  <a:cubicBezTo>
                    <a:pt x="1169" y="2188"/>
                    <a:pt x="1169" y="2181"/>
                    <a:pt x="1162" y="2181"/>
                  </a:cubicBezTo>
                  <a:close/>
                  <a:moveTo>
                    <a:pt x="1027" y="1904"/>
                  </a:moveTo>
                  <a:lnTo>
                    <a:pt x="1027" y="1904"/>
                  </a:lnTo>
                  <a:cubicBezTo>
                    <a:pt x="1034" y="1904"/>
                    <a:pt x="1034" y="1896"/>
                    <a:pt x="1034" y="1889"/>
                  </a:cubicBezTo>
                  <a:cubicBezTo>
                    <a:pt x="1049" y="1874"/>
                    <a:pt x="1057" y="1859"/>
                    <a:pt x="1064" y="1836"/>
                  </a:cubicBezTo>
                  <a:cubicBezTo>
                    <a:pt x="1064" y="1821"/>
                    <a:pt x="1064" y="1821"/>
                    <a:pt x="1064" y="1806"/>
                  </a:cubicBezTo>
                  <a:cubicBezTo>
                    <a:pt x="1064" y="1799"/>
                    <a:pt x="1072" y="1791"/>
                    <a:pt x="1064" y="1784"/>
                  </a:cubicBezTo>
                  <a:cubicBezTo>
                    <a:pt x="1057" y="1776"/>
                    <a:pt x="1057" y="1776"/>
                    <a:pt x="1049" y="1776"/>
                  </a:cubicBezTo>
                  <a:cubicBezTo>
                    <a:pt x="1042" y="1769"/>
                    <a:pt x="1042" y="1761"/>
                    <a:pt x="1034" y="1761"/>
                  </a:cubicBezTo>
                  <a:cubicBezTo>
                    <a:pt x="1027" y="1754"/>
                    <a:pt x="1019" y="1754"/>
                    <a:pt x="1019" y="1746"/>
                  </a:cubicBezTo>
                  <a:cubicBezTo>
                    <a:pt x="1019" y="1761"/>
                    <a:pt x="1019" y="1769"/>
                    <a:pt x="1019" y="1784"/>
                  </a:cubicBezTo>
                  <a:cubicBezTo>
                    <a:pt x="1012" y="1791"/>
                    <a:pt x="1012" y="1799"/>
                    <a:pt x="1012" y="1814"/>
                  </a:cubicBezTo>
                  <a:cubicBezTo>
                    <a:pt x="1004" y="1829"/>
                    <a:pt x="1004" y="1844"/>
                    <a:pt x="989" y="1851"/>
                  </a:cubicBezTo>
                  <a:cubicBezTo>
                    <a:pt x="982" y="1859"/>
                    <a:pt x="982" y="1859"/>
                    <a:pt x="974" y="1859"/>
                  </a:cubicBezTo>
                  <a:cubicBezTo>
                    <a:pt x="967" y="1859"/>
                    <a:pt x="967" y="1851"/>
                    <a:pt x="959" y="1844"/>
                  </a:cubicBezTo>
                  <a:cubicBezTo>
                    <a:pt x="959" y="1836"/>
                    <a:pt x="952" y="1829"/>
                    <a:pt x="944" y="1821"/>
                  </a:cubicBezTo>
                  <a:cubicBezTo>
                    <a:pt x="944" y="1814"/>
                    <a:pt x="937" y="1814"/>
                    <a:pt x="937" y="1806"/>
                  </a:cubicBezTo>
                  <a:cubicBezTo>
                    <a:pt x="929" y="1799"/>
                    <a:pt x="922" y="1791"/>
                    <a:pt x="922" y="1776"/>
                  </a:cubicBezTo>
                  <a:cubicBezTo>
                    <a:pt x="914" y="1791"/>
                    <a:pt x="914" y="1799"/>
                    <a:pt x="907" y="1814"/>
                  </a:cubicBezTo>
                  <a:cubicBezTo>
                    <a:pt x="899" y="1829"/>
                    <a:pt x="892" y="1829"/>
                    <a:pt x="892" y="1844"/>
                  </a:cubicBezTo>
                  <a:cubicBezTo>
                    <a:pt x="907" y="1851"/>
                    <a:pt x="914" y="1859"/>
                    <a:pt x="922" y="1866"/>
                  </a:cubicBezTo>
                  <a:cubicBezTo>
                    <a:pt x="922" y="1874"/>
                    <a:pt x="929" y="1881"/>
                    <a:pt x="929" y="1889"/>
                  </a:cubicBezTo>
                  <a:cubicBezTo>
                    <a:pt x="929" y="1896"/>
                    <a:pt x="922" y="1896"/>
                    <a:pt x="922" y="1904"/>
                  </a:cubicBezTo>
                  <a:cubicBezTo>
                    <a:pt x="914" y="1919"/>
                    <a:pt x="914" y="1926"/>
                    <a:pt x="907" y="1941"/>
                  </a:cubicBezTo>
                  <a:cubicBezTo>
                    <a:pt x="899" y="1956"/>
                    <a:pt x="892" y="1971"/>
                    <a:pt x="884" y="1986"/>
                  </a:cubicBezTo>
                  <a:cubicBezTo>
                    <a:pt x="877" y="1994"/>
                    <a:pt x="877" y="2001"/>
                    <a:pt x="869" y="2008"/>
                  </a:cubicBezTo>
                  <a:cubicBezTo>
                    <a:pt x="869" y="2016"/>
                    <a:pt x="869" y="2016"/>
                    <a:pt x="869" y="2024"/>
                  </a:cubicBezTo>
                  <a:cubicBezTo>
                    <a:pt x="862" y="2024"/>
                    <a:pt x="862" y="2024"/>
                    <a:pt x="854" y="2031"/>
                  </a:cubicBezTo>
                  <a:cubicBezTo>
                    <a:pt x="847" y="2031"/>
                    <a:pt x="839" y="2038"/>
                    <a:pt x="839" y="2046"/>
                  </a:cubicBezTo>
                  <a:cubicBezTo>
                    <a:pt x="832" y="2061"/>
                    <a:pt x="824" y="2061"/>
                    <a:pt x="824" y="2076"/>
                  </a:cubicBezTo>
                  <a:cubicBezTo>
                    <a:pt x="832" y="2076"/>
                    <a:pt x="847" y="2076"/>
                    <a:pt x="854" y="2076"/>
                  </a:cubicBezTo>
                  <a:cubicBezTo>
                    <a:pt x="862" y="2084"/>
                    <a:pt x="862" y="2084"/>
                    <a:pt x="862" y="2091"/>
                  </a:cubicBezTo>
                  <a:cubicBezTo>
                    <a:pt x="869" y="2098"/>
                    <a:pt x="877" y="2098"/>
                    <a:pt x="884" y="2098"/>
                  </a:cubicBezTo>
                  <a:cubicBezTo>
                    <a:pt x="892" y="2098"/>
                    <a:pt x="899" y="2091"/>
                    <a:pt x="907" y="2091"/>
                  </a:cubicBezTo>
                  <a:cubicBezTo>
                    <a:pt x="907" y="2091"/>
                    <a:pt x="914" y="2091"/>
                    <a:pt x="922" y="2091"/>
                  </a:cubicBezTo>
                  <a:cubicBezTo>
                    <a:pt x="929" y="2084"/>
                    <a:pt x="929" y="2068"/>
                    <a:pt x="937" y="2061"/>
                  </a:cubicBezTo>
                  <a:cubicBezTo>
                    <a:pt x="944" y="2038"/>
                    <a:pt x="959" y="2031"/>
                    <a:pt x="967" y="2016"/>
                  </a:cubicBezTo>
                  <a:cubicBezTo>
                    <a:pt x="974" y="2001"/>
                    <a:pt x="982" y="1994"/>
                    <a:pt x="989" y="1979"/>
                  </a:cubicBezTo>
                  <a:cubicBezTo>
                    <a:pt x="997" y="1971"/>
                    <a:pt x="997" y="1964"/>
                    <a:pt x="1004" y="1949"/>
                  </a:cubicBezTo>
                  <a:cubicBezTo>
                    <a:pt x="1012" y="1934"/>
                    <a:pt x="1019" y="1926"/>
                    <a:pt x="1027" y="1904"/>
                  </a:cubicBezTo>
                  <a:close/>
                  <a:moveTo>
                    <a:pt x="577" y="1941"/>
                  </a:moveTo>
                  <a:lnTo>
                    <a:pt x="577" y="1941"/>
                  </a:lnTo>
                  <a:cubicBezTo>
                    <a:pt x="570" y="1941"/>
                    <a:pt x="570" y="1941"/>
                    <a:pt x="562" y="1941"/>
                  </a:cubicBezTo>
                  <a:cubicBezTo>
                    <a:pt x="547" y="1949"/>
                    <a:pt x="547" y="1956"/>
                    <a:pt x="540" y="1956"/>
                  </a:cubicBezTo>
                  <a:cubicBezTo>
                    <a:pt x="525" y="1956"/>
                    <a:pt x="517" y="1964"/>
                    <a:pt x="510" y="1971"/>
                  </a:cubicBezTo>
                  <a:cubicBezTo>
                    <a:pt x="517" y="1979"/>
                    <a:pt x="525" y="1979"/>
                    <a:pt x="540" y="1986"/>
                  </a:cubicBezTo>
                  <a:cubicBezTo>
                    <a:pt x="547" y="1994"/>
                    <a:pt x="547" y="1994"/>
                    <a:pt x="555" y="1994"/>
                  </a:cubicBezTo>
                  <a:cubicBezTo>
                    <a:pt x="570" y="1994"/>
                    <a:pt x="577" y="1994"/>
                    <a:pt x="592" y="1979"/>
                  </a:cubicBezTo>
                  <a:lnTo>
                    <a:pt x="592" y="1979"/>
                  </a:lnTo>
                  <a:cubicBezTo>
                    <a:pt x="592" y="1964"/>
                    <a:pt x="585" y="1956"/>
                    <a:pt x="577" y="1941"/>
                  </a:cubicBezTo>
                  <a:close/>
                  <a:moveTo>
                    <a:pt x="397" y="2443"/>
                  </a:moveTo>
                  <a:lnTo>
                    <a:pt x="397" y="2443"/>
                  </a:lnTo>
                  <a:cubicBezTo>
                    <a:pt x="390" y="2443"/>
                    <a:pt x="390" y="2458"/>
                    <a:pt x="390" y="2466"/>
                  </a:cubicBezTo>
                  <a:cubicBezTo>
                    <a:pt x="390" y="2496"/>
                    <a:pt x="390" y="2496"/>
                    <a:pt x="390" y="2496"/>
                  </a:cubicBezTo>
                  <a:cubicBezTo>
                    <a:pt x="390" y="2503"/>
                    <a:pt x="382" y="2503"/>
                    <a:pt x="382" y="2511"/>
                  </a:cubicBezTo>
                  <a:cubicBezTo>
                    <a:pt x="390" y="2511"/>
                    <a:pt x="390" y="2511"/>
                    <a:pt x="397" y="2511"/>
                  </a:cubicBezTo>
                  <a:cubicBezTo>
                    <a:pt x="397" y="2511"/>
                    <a:pt x="405" y="2511"/>
                    <a:pt x="412" y="2511"/>
                  </a:cubicBezTo>
                  <a:cubicBezTo>
                    <a:pt x="420" y="2511"/>
                    <a:pt x="420" y="2518"/>
                    <a:pt x="427" y="2526"/>
                  </a:cubicBezTo>
                  <a:cubicBezTo>
                    <a:pt x="442" y="2518"/>
                    <a:pt x="442" y="2503"/>
                    <a:pt x="442" y="2488"/>
                  </a:cubicBezTo>
                  <a:cubicBezTo>
                    <a:pt x="442" y="2481"/>
                    <a:pt x="442" y="2481"/>
                    <a:pt x="442" y="2473"/>
                  </a:cubicBezTo>
                  <a:cubicBezTo>
                    <a:pt x="442" y="2466"/>
                    <a:pt x="442" y="2466"/>
                    <a:pt x="435" y="2466"/>
                  </a:cubicBezTo>
                  <a:cubicBezTo>
                    <a:pt x="427" y="2458"/>
                    <a:pt x="420" y="2458"/>
                    <a:pt x="412" y="2458"/>
                  </a:cubicBezTo>
                  <a:cubicBezTo>
                    <a:pt x="405" y="2451"/>
                    <a:pt x="405" y="2443"/>
                    <a:pt x="397" y="2443"/>
                  </a:cubicBezTo>
                  <a:close/>
                  <a:moveTo>
                    <a:pt x="555" y="2211"/>
                  </a:moveTo>
                  <a:lnTo>
                    <a:pt x="555" y="2211"/>
                  </a:lnTo>
                  <a:cubicBezTo>
                    <a:pt x="555" y="2218"/>
                    <a:pt x="562" y="2218"/>
                    <a:pt x="562" y="2218"/>
                  </a:cubicBezTo>
                  <a:cubicBezTo>
                    <a:pt x="562" y="2226"/>
                    <a:pt x="555" y="2233"/>
                    <a:pt x="555" y="2233"/>
                  </a:cubicBezTo>
                  <a:cubicBezTo>
                    <a:pt x="555" y="2256"/>
                    <a:pt x="555" y="2263"/>
                    <a:pt x="547" y="2286"/>
                  </a:cubicBezTo>
                  <a:cubicBezTo>
                    <a:pt x="547" y="2301"/>
                    <a:pt x="540" y="2308"/>
                    <a:pt x="540" y="2316"/>
                  </a:cubicBezTo>
                  <a:cubicBezTo>
                    <a:pt x="540" y="2331"/>
                    <a:pt x="525" y="2338"/>
                    <a:pt x="525" y="2353"/>
                  </a:cubicBezTo>
                  <a:cubicBezTo>
                    <a:pt x="525" y="2361"/>
                    <a:pt x="525" y="2361"/>
                    <a:pt x="525" y="2361"/>
                  </a:cubicBezTo>
                  <a:cubicBezTo>
                    <a:pt x="532" y="2368"/>
                    <a:pt x="540" y="2368"/>
                    <a:pt x="540" y="2368"/>
                  </a:cubicBezTo>
                  <a:cubicBezTo>
                    <a:pt x="562" y="2368"/>
                    <a:pt x="570" y="2361"/>
                    <a:pt x="592" y="2353"/>
                  </a:cubicBezTo>
                  <a:cubicBezTo>
                    <a:pt x="592" y="2353"/>
                    <a:pt x="600" y="2346"/>
                    <a:pt x="607" y="2346"/>
                  </a:cubicBezTo>
                  <a:cubicBezTo>
                    <a:pt x="615" y="2346"/>
                    <a:pt x="615" y="2346"/>
                    <a:pt x="615" y="2346"/>
                  </a:cubicBezTo>
                  <a:cubicBezTo>
                    <a:pt x="615" y="2353"/>
                    <a:pt x="615" y="2361"/>
                    <a:pt x="615" y="2361"/>
                  </a:cubicBezTo>
                  <a:cubicBezTo>
                    <a:pt x="615" y="2376"/>
                    <a:pt x="615" y="2391"/>
                    <a:pt x="600" y="2398"/>
                  </a:cubicBezTo>
                  <a:cubicBezTo>
                    <a:pt x="592" y="2406"/>
                    <a:pt x="592" y="2413"/>
                    <a:pt x="585" y="2413"/>
                  </a:cubicBezTo>
                  <a:cubicBezTo>
                    <a:pt x="570" y="2421"/>
                    <a:pt x="570" y="2421"/>
                    <a:pt x="555" y="2428"/>
                  </a:cubicBezTo>
                  <a:cubicBezTo>
                    <a:pt x="547" y="2436"/>
                    <a:pt x="540" y="2436"/>
                    <a:pt x="540" y="2443"/>
                  </a:cubicBezTo>
                  <a:cubicBezTo>
                    <a:pt x="532" y="2443"/>
                    <a:pt x="532" y="2451"/>
                    <a:pt x="532" y="2458"/>
                  </a:cubicBezTo>
                  <a:cubicBezTo>
                    <a:pt x="525" y="2473"/>
                    <a:pt x="517" y="2481"/>
                    <a:pt x="517" y="2496"/>
                  </a:cubicBezTo>
                  <a:cubicBezTo>
                    <a:pt x="517" y="2511"/>
                    <a:pt x="517" y="2518"/>
                    <a:pt x="517" y="2526"/>
                  </a:cubicBezTo>
                  <a:cubicBezTo>
                    <a:pt x="510" y="2533"/>
                    <a:pt x="502" y="2533"/>
                    <a:pt x="495" y="2533"/>
                  </a:cubicBezTo>
                  <a:cubicBezTo>
                    <a:pt x="487" y="2533"/>
                    <a:pt x="480" y="2533"/>
                    <a:pt x="480" y="2533"/>
                  </a:cubicBezTo>
                  <a:cubicBezTo>
                    <a:pt x="472" y="2526"/>
                    <a:pt x="472" y="2518"/>
                    <a:pt x="472" y="2511"/>
                  </a:cubicBezTo>
                  <a:cubicBezTo>
                    <a:pt x="472" y="2496"/>
                    <a:pt x="487" y="2488"/>
                    <a:pt x="487" y="2466"/>
                  </a:cubicBezTo>
                  <a:cubicBezTo>
                    <a:pt x="487" y="2451"/>
                    <a:pt x="472" y="2436"/>
                    <a:pt x="457" y="2428"/>
                  </a:cubicBezTo>
                  <a:cubicBezTo>
                    <a:pt x="457" y="2421"/>
                    <a:pt x="450" y="2413"/>
                    <a:pt x="450" y="2413"/>
                  </a:cubicBezTo>
                  <a:cubicBezTo>
                    <a:pt x="435" y="2413"/>
                    <a:pt x="427" y="2413"/>
                    <a:pt x="420" y="2406"/>
                  </a:cubicBezTo>
                  <a:cubicBezTo>
                    <a:pt x="427" y="2398"/>
                    <a:pt x="435" y="2391"/>
                    <a:pt x="442" y="2391"/>
                  </a:cubicBezTo>
                  <a:cubicBezTo>
                    <a:pt x="442" y="2383"/>
                    <a:pt x="450" y="2383"/>
                    <a:pt x="457" y="2383"/>
                  </a:cubicBezTo>
                  <a:cubicBezTo>
                    <a:pt x="465" y="2376"/>
                    <a:pt x="480" y="2368"/>
                    <a:pt x="480" y="2353"/>
                  </a:cubicBezTo>
                  <a:cubicBezTo>
                    <a:pt x="487" y="2331"/>
                    <a:pt x="480" y="2308"/>
                    <a:pt x="495" y="2286"/>
                  </a:cubicBezTo>
                  <a:cubicBezTo>
                    <a:pt x="502" y="2293"/>
                    <a:pt x="502" y="2301"/>
                    <a:pt x="510" y="2308"/>
                  </a:cubicBezTo>
                  <a:cubicBezTo>
                    <a:pt x="510" y="2301"/>
                    <a:pt x="510" y="2293"/>
                    <a:pt x="510" y="2278"/>
                  </a:cubicBezTo>
                  <a:cubicBezTo>
                    <a:pt x="517" y="2248"/>
                    <a:pt x="532" y="2241"/>
                    <a:pt x="555" y="2211"/>
                  </a:cubicBezTo>
                  <a:close/>
                  <a:moveTo>
                    <a:pt x="262" y="2556"/>
                  </a:moveTo>
                  <a:lnTo>
                    <a:pt x="262" y="2556"/>
                  </a:lnTo>
                  <a:cubicBezTo>
                    <a:pt x="255" y="2556"/>
                    <a:pt x="255" y="2563"/>
                    <a:pt x="247" y="2563"/>
                  </a:cubicBezTo>
                  <a:lnTo>
                    <a:pt x="247" y="2571"/>
                  </a:lnTo>
                  <a:cubicBezTo>
                    <a:pt x="247" y="2586"/>
                    <a:pt x="262" y="2593"/>
                    <a:pt x="262" y="2608"/>
                  </a:cubicBezTo>
                  <a:cubicBezTo>
                    <a:pt x="262" y="2616"/>
                    <a:pt x="255" y="2616"/>
                    <a:pt x="255" y="2623"/>
                  </a:cubicBezTo>
                  <a:cubicBezTo>
                    <a:pt x="255" y="2638"/>
                    <a:pt x="270" y="2638"/>
                    <a:pt x="285" y="2638"/>
                  </a:cubicBezTo>
                  <a:cubicBezTo>
                    <a:pt x="292" y="2638"/>
                    <a:pt x="292" y="2638"/>
                    <a:pt x="300" y="2638"/>
                  </a:cubicBezTo>
                  <a:cubicBezTo>
                    <a:pt x="300" y="2631"/>
                    <a:pt x="307" y="2623"/>
                    <a:pt x="307" y="2616"/>
                  </a:cubicBezTo>
                  <a:cubicBezTo>
                    <a:pt x="307" y="2608"/>
                    <a:pt x="307" y="2601"/>
                    <a:pt x="300" y="2586"/>
                  </a:cubicBezTo>
                  <a:cubicBezTo>
                    <a:pt x="300" y="2578"/>
                    <a:pt x="300" y="2571"/>
                    <a:pt x="300" y="2571"/>
                  </a:cubicBezTo>
                  <a:cubicBezTo>
                    <a:pt x="300" y="2563"/>
                    <a:pt x="292" y="2563"/>
                    <a:pt x="285" y="2563"/>
                  </a:cubicBezTo>
                  <a:cubicBezTo>
                    <a:pt x="277" y="2556"/>
                    <a:pt x="270" y="2556"/>
                    <a:pt x="262" y="2556"/>
                  </a:cubicBezTo>
                  <a:close/>
                  <a:moveTo>
                    <a:pt x="202" y="2623"/>
                  </a:moveTo>
                  <a:lnTo>
                    <a:pt x="202" y="2623"/>
                  </a:lnTo>
                  <a:cubicBezTo>
                    <a:pt x="202" y="2638"/>
                    <a:pt x="210" y="2646"/>
                    <a:pt x="218" y="2653"/>
                  </a:cubicBezTo>
                  <a:cubicBezTo>
                    <a:pt x="225" y="2668"/>
                    <a:pt x="232" y="2668"/>
                    <a:pt x="247" y="2676"/>
                  </a:cubicBezTo>
                  <a:cubicBezTo>
                    <a:pt x="255" y="2676"/>
                    <a:pt x="255" y="2676"/>
                    <a:pt x="255" y="2683"/>
                  </a:cubicBezTo>
                  <a:cubicBezTo>
                    <a:pt x="262" y="2690"/>
                    <a:pt x="255" y="2690"/>
                    <a:pt x="255" y="2698"/>
                  </a:cubicBezTo>
                  <a:cubicBezTo>
                    <a:pt x="255" y="2720"/>
                    <a:pt x="262" y="2736"/>
                    <a:pt x="262" y="2750"/>
                  </a:cubicBezTo>
                  <a:cubicBezTo>
                    <a:pt x="270" y="2758"/>
                    <a:pt x="270" y="2758"/>
                    <a:pt x="277" y="2766"/>
                  </a:cubicBezTo>
                  <a:cubicBezTo>
                    <a:pt x="285" y="2780"/>
                    <a:pt x="285" y="2788"/>
                    <a:pt x="292" y="2796"/>
                  </a:cubicBezTo>
                  <a:cubicBezTo>
                    <a:pt x="300" y="2803"/>
                    <a:pt x="307" y="2803"/>
                    <a:pt x="307" y="2810"/>
                  </a:cubicBezTo>
                  <a:cubicBezTo>
                    <a:pt x="307" y="2818"/>
                    <a:pt x="300" y="2818"/>
                    <a:pt x="292" y="2826"/>
                  </a:cubicBezTo>
                  <a:cubicBezTo>
                    <a:pt x="285" y="2826"/>
                    <a:pt x="285" y="2833"/>
                    <a:pt x="277" y="2833"/>
                  </a:cubicBezTo>
                  <a:cubicBezTo>
                    <a:pt x="255" y="2833"/>
                    <a:pt x="247" y="2833"/>
                    <a:pt x="232" y="2833"/>
                  </a:cubicBezTo>
                  <a:cubicBezTo>
                    <a:pt x="232" y="2833"/>
                    <a:pt x="225" y="2840"/>
                    <a:pt x="218" y="2840"/>
                  </a:cubicBezTo>
                  <a:cubicBezTo>
                    <a:pt x="210" y="2840"/>
                    <a:pt x="210" y="2840"/>
                    <a:pt x="210" y="2840"/>
                  </a:cubicBezTo>
                  <a:cubicBezTo>
                    <a:pt x="210" y="2826"/>
                    <a:pt x="210" y="2826"/>
                    <a:pt x="210" y="2810"/>
                  </a:cubicBezTo>
                  <a:cubicBezTo>
                    <a:pt x="195" y="2818"/>
                    <a:pt x="188" y="2818"/>
                    <a:pt x="180" y="2826"/>
                  </a:cubicBezTo>
                  <a:cubicBezTo>
                    <a:pt x="172" y="2833"/>
                    <a:pt x="172" y="2833"/>
                    <a:pt x="165" y="2833"/>
                  </a:cubicBezTo>
                  <a:cubicBezTo>
                    <a:pt x="165" y="2840"/>
                    <a:pt x="150" y="2840"/>
                    <a:pt x="150" y="2840"/>
                  </a:cubicBezTo>
                  <a:cubicBezTo>
                    <a:pt x="150" y="2855"/>
                    <a:pt x="158" y="2863"/>
                    <a:pt x="165" y="2870"/>
                  </a:cubicBezTo>
                  <a:cubicBezTo>
                    <a:pt x="172" y="2878"/>
                    <a:pt x="172" y="2885"/>
                    <a:pt x="180" y="2893"/>
                  </a:cubicBezTo>
                  <a:cubicBezTo>
                    <a:pt x="188" y="2893"/>
                    <a:pt x="188" y="2893"/>
                    <a:pt x="195" y="2900"/>
                  </a:cubicBezTo>
                  <a:cubicBezTo>
                    <a:pt x="188" y="2908"/>
                    <a:pt x="180" y="2908"/>
                    <a:pt x="172" y="2908"/>
                  </a:cubicBezTo>
                  <a:cubicBezTo>
                    <a:pt x="165" y="2908"/>
                    <a:pt x="158" y="2908"/>
                    <a:pt x="150" y="2908"/>
                  </a:cubicBezTo>
                  <a:lnTo>
                    <a:pt x="142" y="2908"/>
                  </a:lnTo>
                  <a:cubicBezTo>
                    <a:pt x="135" y="2908"/>
                    <a:pt x="142" y="2900"/>
                    <a:pt x="135" y="2893"/>
                  </a:cubicBezTo>
                  <a:cubicBezTo>
                    <a:pt x="128" y="2878"/>
                    <a:pt x="120" y="2878"/>
                    <a:pt x="105" y="2878"/>
                  </a:cubicBezTo>
                  <a:cubicBezTo>
                    <a:pt x="90" y="2878"/>
                    <a:pt x="82" y="2878"/>
                    <a:pt x="75" y="2878"/>
                  </a:cubicBezTo>
                  <a:cubicBezTo>
                    <a:pt x="60" y="2878"/>
                    <a:pt x="53" y="2878"/>
                    <a:pt x="45" y="2870"/>
                  </a:cubicBezTo>
                  <a:lnTo>
                    <a:pt x="38" y="2863"/>
                  </a:lnTo>
                  <a:cubicBezTo>
                    <a:pt x="23" y="2863"/>
                    <a:pt x="23" y="2870"/>
                    <a:pt x="8" y="2878"/>
                  </a:cubicBezTo>
                  <a:cubicBezTo>
                    <a:pt x="8" y="2878"/>
                    <a:pt x="8" y="2878"/>
                    <a:pt x="0" y="2878"/>
                  </a:cubicBezTo>
                  <a:cubicBezTo>
                    <a:pt x="0" y="2855"/>
                    <a:pt x="0" y="2848"/>
                    <a:pt x="0" y="2833"/>
                  </a:cubicBezTo>
                  <a:cubicBezTo>
                    <a:pt x="0" y="2826"/>
                    <a:pt x="0" y="2826"/>
                    <a:pt x="0" y="2826"/>
                  </a:cubicBezTo>
                  <a:lnTo>
                    <a:pt x="0" y="2818"/>
                  </a:lnTo>
                  <a:lnTo>
                    <a:pt x="0" y="2810"/>
                  </a:lnTo>
                  <a:cubicBezTo>
                    <a:pt x="8" y="2818"/>
                    <a:pt x="8" y="2818"/>
                    <a:pt x="15" y="2826"/>
                  </a:cubicBezTo>
                  <a:cubicBezTo>
                    <a:pt x="15" y="2818"/>
                    <a:pt x="15" y="2818"/>
                    <a:pt x="15" y="2810"/>
                  </a:cubicBezTo>
                  <a:cubicBezTo>
                    <a:pt x="23" y="2803"/>
                    <a:pt x="30" y="2803"/>
                    <a:pt x="38" y="2796"/>
                  </a:cubicBezTo>
                  <a:cubicBezTo>
                    <a:pt x="38" y="2788"/>
                    <a:pt x="38" y="2788"/>
                    <a:pt x="38" y="2780"/>
                  </a:cubicBezTo>
                  <a:cubicBezTo>
                    <a:pt x="38" y="2758"/>
                    <a:pt x="30" y="2743"/>
                    <a:pt x="30" y="2728"/>
                  </a:cubicBezTo>
                  <a:cubicBezTo>
                    <a:pt x="30" y="2706"/>
                    <a:pt x="38" y="2690"/>
                    <a:pt x="38" y="2668"/>
                  </a:cubicBezTo>
                  <a:cubicBezTo>
                    <a:pt x="38" y="2653"/>
                    <a:pt x="38" y="2646"/>
                    <a:pt x="45" y="2638"/>
                  </a:cubicBezTo>
                  <a:cubicBezTo>
                    <a:pt x="45" y="2638"/>
                    <a:pt x="45" y="2638"/>
                    <a:pt x="45" y="2631"/>
                  </a:cubicBezTo>
                  <a:cubicBezTo>
                    <a:pt x="53" y="2646"/>
                    <a:pt x="60" y="2646"/>
                    <a:pt x="60" y="2661"/>
                  </a:cubicBezTo>
                  <a:cubicBezTo>
                    <a:pt x="68" y="2668"/>
                    <a:pt x="75" y="2676"/>
                    <a:pt x="82" y="2683"/>
                  </a:cubicBezTo>
                  <a:cubicBezTo>
                    <a:pt x="98" y="2676"/>
                    <a:pt x="105" y="2668"/>
                    <a:pt x="128" y="2661"/>
                  </a:cubicBezTo>
                  <a:cubicBezTo>
                    <a:pt x="142" y="2661"/>
                    <a:pt x="150" y="2661"/>
                    <a:pt x="165" y="2653"/>
                  </a:cubicBezTo>
                  <a:cubicBezTo>
                    <a:pt x="180" y="2646"/>
                    <a:pt x="188" y="2638"/>
                    <a:pt x="202" y="2623"/>
                  </a:cubicBezTo>
                  <a:close/>
                  <a:moveTo>
                    <a:pt x="1207" y="1169"/>
                  </a:moveTo>
                  <a:lnTo>
                    <a:pt x="1207" y="1169"/>
                  </a:lnTo>
                  <a:cubicBezTo>
                    <a:pt x="1199" y="1177"/>
                    <a:pt x="1192" y="1177"/>
                    <a:pt x="1192" y="1192"/>
                  </a:cubicBezTo>
                  <a:cubicBezTo>
                    <a:pt x="1192" y="1199"/>
                    <a:pt x="1199" y="1207"/>
                    <a:pt x="1199" y="1222"/>
                  </a:cubicBezTo>
                  <a:cubicBezTo>
                    <a:pt x="1199" y="1229"/>
                    <a:pt x="1199" y="1229"/>
                    <a:pt x="1199" y="1237"/>
                  </a:cubicBezTo>
                  <a:lnTo>
                    <a:pt x="1199" y="1237"/>
                  </a:lnTo>
                  <a:cubicBezTo>
                    <a:pt x="1184" y="1237"/>
                    <a:pt x="1184" y="1229"/>
                    <a:pt x="1169" y="1229"/>
                  </a:cubicBezTo>
                  <a:cubicBezTo>
                    <a:pt x="1169" y="1229"/>
                    <a:pt x="1169" y="1229"/>
                    <a:pt x="1169" y="1237"/>
                  </a:cubicBezTo>
                  <a:cubicBezTo>
                    <a:pt x="1169" y="1244"/>
                    <a:pt x="1169" y="1244"/>
                    <a:pt x="1169" y="1252"/>
                  </a:cubicBezTo>
                  <a:cubicBezTo>
                    <a:pt x="1169" y="1259"/>
                    <a:pt x="1162" y="1259"/>
                    <a:pt x="1162" y="1267"/>
                  </a:cubicBezTo>
                  <a:cubicBezTo>
                    <a:pt x="1162" y="1274"/>
                    <a:pt x="1169" y="1274"/>
                    <a:pt x="1177" y="1274"/>
                  </a:cubicBezTo>
                  <a:cubicBezTo>
                    <a:pt x="1177" y="1282"/>
                    <a:pt x="1184" y="1289"/>
                    <a:pt x="1184" y="1297"/>
                  </a:cubicBezTo>
                  <a:cubicBezTo>
                    <a:pt x="1184" y="1304"/>
                    <a:pt x="1177" y="1304"/>
                    <a:pt x="1184" y="1312"/>
                  </a:cubicBezTo>
                  <a:cubicBezTo>
                    <a:pt x="1184" y="1312"/>
                    <a:pt x="1192" y="1312"/>
                    <a:pt x="1199" y="1319"/>
                  </a:cubicBezTo>
                  <a:cubicBezTo>
                    <a:pt x="1207" y="1319"/>
                    <a:pt x="1207" y="1327"/>
                    <a:pt x="1207" y="1327"/>
                  </a:cubicBezTo>
                  <a:cubicBezTo>
                    <a:pt x="1214" y="1349"/>
                    <a:pt x="1214" y="1357"/>
                    <a:pt x="1229" y="1372"/>
                  </a:cubicBezTo>
                  <a:cubicBezTo>
                    <a:pt x="1244" y="1357"/>
                    <a:pt x="1252" y="1334"/>
                    <a:pt x="1274" y="1327"/>
                  </a:cubicBezTo>
                  <a:cubicBezTo>
                    <a:pt x="1289" y="1327"/>
                    <a:pt x="1312" y="1327"/>
                    <a:pt x="1327" y="1304"/>
                  </a:cubicBezTo>
                  <a:cubicBezTo>
                    <a:pt x="1312" y="1304"/>
                    <a:pt x="1304" y="1297"/>
                    <a:pt x="1297" y="1289"/>
                  </a:cubicBezTo>
                  <a:cubicBezTo>
                    <a:pt x="1297" y="1282"/>
                    <a:pt x="1289" y="1274"/>
                    <a:pt x="1289" y="1267"/>
                  </a:cubicBezTo>
                  <a:cubicBezTo>
                    <a:pt x="1289" y="1252"/>
                    <a:pt x="1297" y="1252"/>
                    <a:pt x="1297" y="1237"/>
                  </a:cubicBezTo>
                  <a:cubicBezTo>
                    <a:pt x="1297" y="1237"/>
                    <a:pt x="1297" y="1229"/>
                    <a:pt x="1297" y="1222"/>
                  </a:cubicBezTo>
                  <a:cubicBezTo>
                    <a:pt x="1297" y="1214"/>
                    <a:pt x="1297" y="1207"/>
                    <a:pt x="1297" y="1199"/>
                  </a:cubicBezTo>
                  <a:cubicBezTo>
                    <a:pt x="1297" y="1192"/>
                    <a:pt x="1297" y="1192"/>
                    <a:pt x="1289" y="1192"/>
                  </a:cubicBezTo>
                  <a:cubicBezTo>
                    <a:pt x="1289" y="1192"/>
                    <a:pt x="1282" y="1192"/>
                    <a:pt x="1274" y="1192"/>
                  </a:cubicBezTo>
                  <a:cubicBezTo>
                    <a:pt x="1259" y="1184"/>
                    <a:pt x="1259" y="1184"/>
                    <a:pt x="1244" y="1177"/>
                  </a:cubicBezTo>
                  <a:lnTo>
                    <a:pt x="1236" y="1169"/>
                  </a:lnTo>
                  <a:cubicBezTo>
                    <a:pt x="1229" y="1169"/>
                    <a:pt x="1229" y="1169"/>
                    <a:pt x="1222" y="1169"/>
                  </a:cubicBezTo>
                  <a:cubicBezTo>
                    <a:pt x="1214" y="1169"/>
                    <a:pt x="1214" y="1169"/>
                    <a:pt x="1207" y="1169"/>
                  </a:cubicBezTo>
                  <a:close/>
                  <a:moveTo>
                    <a:pt x="832" y="83"/>
                  </a:moveTo>
                  <a:lnTo>
                    <a:pt x="832" y="83"/>
                  </a:lnTo>
                  <a:cubicBezTo>
                    <a:pt x="817" y="83"/>
                    <a:pt x="817" y="75"/>
                    <a:pt x="802" y="75"/>
                  </a:cubicBezTo>
                  <a:cubicBezTo>
                    <a:pt x="794" y="90"/>
                    <a:pt x="794" y="98"/>
                    <a:pt x="787" y="105"/>
                  </a:cubicBezTo>
                  <a:cubicBezTo>
                    <a:pt x="779" y="128"/>
                    <a:pt x="779" y="143"/>
                    <a:pt x="772" y="173"/>
                  </a:cubicBezTo>
                  <a:cubicBezTo>
                    <a:pt x="772" y="180"/>
                    <a:pt x="765" y="180"/>
                    <a:pt x="765" y="188"/>
                  </a:cubicBezTo>
                  <a:cubicBezTo>
                    <a:pt x="779" y="195"/>
                    <a:pt x="794" y="195"/>
                    <a:pt x="794" y="210"/>
                  </a:cubicBezTo>
                  <a:cubicBezTo>
                    <a:pt x="794" y="233"/>
                    <a:pt x="787" y="248"/>
                    <a:pt x="772" y="262"/>
                  </a:cubicBezTo>
                  <a:cubicBezTo>
                    <a:pt x="765" y="278"/>
                    <a:pt x="765" y="285"/>
                    <a:pt x="757" y="300"/>
                  </a:cubicBezTo>
                  <a:cubicBezTo>
                    <a:pt x="749" y="315"/>
                    <a:pt x="742" y="322"/>
                    <a:pt x="742" y="345"/>
                  </a:cubicBezTo>
                  <a:lnTo>
                    <a:pt x="749" y="345"/>
                  </a:lnTo>
                  <a:cubicBezTo>
                    <a:pt x="749" y="352"/>
                    <a:pt x="742" y="360"/>
                    <a:pt x="742" y="368"/>
                  </a:cubicBezTo>
                  <a:cubicBezTo>
                    <a:pt x="735" y="368"/>
                    <a:pt x="742" y="375"/>
                    <a:pt x="742" y="375"/>
                  </a:cubicBezTo>
                  <a:cubicBezTo>
                    <a:pt x="742" y="435"/>
                    <a:pt x="742" y="435"/>
                    <a:pt x="742" y="435"/>
                  </a:cubicBezTo>
                  <a:cubicBezTo>
                    <a:pt x="742" y="442"/>
                    <a:pt x="735" y="442"/>
                    <a:pt x="735" y="450"/>
                  </a:cubicBezTo>
                  <a:cubicBezTo>
                    <a:pt x="735" y="465"/>
                    <a:pt x="735" y="465"/>
                    <a:pt x="735" y="465"/>
                  </a:cubicBezTo>
                  <a:cubicBezTo>
                    <a:pt x="742" y="465"/>
                    <a:pt x="742" y="465"/>
                    <a:pt x="742" y="465"/>
                  </a:cubicBezTo>
                  <a:cubicBezTo>
                    <a:pt x="749" y="457"/>
                    <a:pt x="757" y="457"/>
                    <a:pt x="772" y="457"/>
                  </a:cubicBezTo>
                  <a:cubicBezTo>
                    <a:pt x="772" y="465"/>
                    <a:pt x="772" y="472"/>
                    <a:pt x="772" y="480"/>
                  </a:cubicBezTo>
                  <a:cubicBezTo>
                    <a:pt x="772" y="487"/>
                    <a:pt x="772" y="487"/>
                    <a:pt x="779" y="487"/>
                  </a:cubicBezTo>
                  <a:cubicBezTo>
                    <a:pt x="787" y="487"/>
                    <a:pt x="787" y="480"/>
                    <a:pt x="787" y="472"/>
                  </a:cubicBezTo>
                  <a:cubicBezTo>
                    <a:pt x="794" y="472"/>
                    <a:pt x="802" y="465"/>
                    <a:pt x="809" y="465"/>
                  </a:cubicBezTo>
                  <a:cubicBezTo>
                    <a:pt x="817" y="472"/>
                    <a:pt x="817" y="472"/>
                    <a:pt x="817" y="472"/>
                  </a:cubicBezTo>
                  <a:cubicBezTo>
                    <a:pt x="817" y="547"/>
                    <a:pt x="817" y="547"/>
                    <a:pt x="817" y="547"/>
                  </a:cubicBezTo>
                  <a:cubicBezTo>
                    <a:pt x="802" y="540"/>
                    <a:pt x="794" y="540"/>
                    <a:pt x="787" y="525"/>
                  </a:cubicBezTo>
                  <a:cubicBezTo>
                    <a:pt x="787" y="532"/>
                    <a:pt x="779" y="532"/>
                    <a:pt x="779" y="532"/>
                  </a:cubicBezTo>
                  <a:cubicBezTo>
                    <a:pt x="779" y="540"/>
                    <a:pt x="787" y="547"/>
                    <a:pt x="787" y="547"/>
                  </a:cubicBezTo>
                  <a:cubicBezTo>
                    <a:pt x="787" y="562"/>
                    <a:pt x="779" y="562"/>
                    <a:pt x="772" y="570"/>
                  </a:cubicBezTo>
                  <a:cubicBezTo>
                    <a:pt x="765" y="555"/>
                    <a:pt x="765" y="555"/>
                    <a:pt x="757" y="547"/>
                  </a:cubicBezTo>
                  <a:cubicBezTo>
                    <a:pt x="757" y="540"/>
                    <a:pt x="757" y="540"/>
                    <a:pt x="749" y="540"/>
                  </a:cubicBezTo>
                  <a:cubicBezTo>
                    <a:pt x="742" y="540"/>
                    <a:pt x="742" y="547"/>
                    <a:pt x="735" y="547"/>
                  </a:cubicBezTo>
                  <a:cubicBezTo>
                    <a:pt x="727" y="547"/>
                    <a:pt x="719" y="555"/>
                    <a:pt x="712" y="555"/>
                  </a:cubicBezTo>
                  <a:cubicBezTo>
                    <a:pt x="705" y="555"/>
                    <a:pt x="705" y="555"/>
                    <a:pt x="697" y="555"/>
                  </a:cubicBezTo>
                  <a:cubicBezTo>
                    <a:pt x="697" y="555"/>
                    <a:pt x="689" y="555"/>
                    <a:pt x="682" y="555"/>
                  </a:cubicBezTo>
                  <a:cubicBezTo>
                    <a:pt x="675" y="547"/>
                    <a:pt x="675" y="532"/>
                    <a:pt x="667" y="532"/>
                  </a:cubicBezTo>
                  <a:cubicBezTo>
                    <a:pt x="659" y="532"/>
                    <a:pt x="652" y="540"/>
                    <a:pt x="652" y="547"/>
                  </a:cubicBezTo>
                  <a:cubicBezTo>
                    <a:pt x="652" y="555"/>
                    <a:pt x="652" y="555"/>
                    <a:pt x="659" y="562"/>
                  </a:cubicBezTo>
                  <a:cubicBezTo>
                    <a:pt x="659" y="570"/>
                    <a:pt x="667" y="577"/>
                    <a:pt x="667" y="592"/>
                  </a:cubicBezTo>
                  <a:cubicBezTo>
                    <a:pt x="667" y="615"/>
                    <a:pt x="652" y="622"/>
                    <a:pt x="645" y="645"/>
                  </a:cubicBezTo>
                  <a:cubicBezTo>
                    <a:pt x="637" y="667"/>
                    <a:pt x="637" y="675"/>
                    <a:pt x="630" y="697"/>
                  </a:cubicBezTo>
                  <a:cubicBezTo>
                    <a:pt x="630" y="705"/>
                    <a:pt x="622" y="712"/>
                    <a:pt x="622" y="720"/>
                  </a:cubicBezTo>
                  <a:cubicBezTo>
                    <a:pt x="622" y="742"/>
                    <a:pt x="622" y="750"/>
                    <a:pt x="622" y="772"/>
                  </a:cubicBezTo>
                  <a:cubicBezTo>
                    <a:pt x="615" y="779"/>
                    <a:pt x="615" y="787"/>
                    <a:pt x="615" y="802"/>
                  </a:cubicBezTo>
                  <a:lnTo>
                    <a:pt x="622" y="809"/>
                  </a:lnTo>
                  <a:cubicBezTo>
                    <a:pt x="652" y="825"/>
                    <a:pt x="652" y="825"/>
                    <a:pt x="652" y="825"/>
                  </a:cubicBezTo>
                  <a:cubicBezTo>
                    <a:pt x="659" y="832"/>
                    <a:pt x="667" y="839"/>
                    <a:pt x="675" y="839"/>
                  </a:cubicBezTo>
                  <a:cubicBezTo>
                    <a:pt x="689" y="839"/>
                    <a:pt x="697" y="832"/>
                    <a:pt x="712" y="825"/>
                  </a:cubicBezTo>
                  <a:cubicBezTo>
                    <a:pt x="719" y="817"/>
                    <a:pt x="735" y="817"/>
                    <a:pt x="735" y="809"/>
                  </a:cubicBezTo>
                  <a:cubicBezTo>
                    <a:pt x="742" y="795"/>
                    <a:pt x="735" y="787"/>
                    <a:pt x="742" y="779"/>
                  </a:cubicBezTo>
                  <a:cubicBezTo>
                    <a:pt x="749" y="765"/>
                    <a:pt x="757" y="757"/>
                    <a:pt x="765" y="735"/>
                  </a:cubicBezTo>
                  <a:cubicBezTo>
                    <a:pt x="772" y="720"/>
                    <a:pt x="772" y="712"/>
                    <a:pt x="772" y="697"/>
                  </a:cubicBezTo>
                  <a:cubicBezTo>
                    <a:pt x="772" y="690"/>
                    <a:pt x="779" y="690"/>
                    <a:pt x="787" y="682"/>
                  </a:cubicBezTo>
                  <a:cubicBezTo>
                    <a:pt x="787" y="675"/>
                    <a:pt x="794" y="660"/>
                    <a:pt x="794" y="652"/>
                  </a:cubicBezTo>
                  <a:cubicBezTo>
                    <a:pt x="794" y="637"/>
                    <a:pt x="794" y="630"/>
                    <a:pt x="802" y="615"/>
                  </a:cubicBezTo>
                  <a:cubicBezTo>
                    <a:pt x="802" y="607"/>
                    <a:pt x="809" y="600"/>
                    <a:pt x="817" y="592"/>
                  </a:cubicBezTo>
                  <a:cubicBezTo>
                    <a:pt x="832" y="592"/>
                    <a:pt x="839" y="592"/>
                    <a:pt x="847" y="585"/>
                  </a:cubicBezTo>
                  <a:cubicBezTo>
                    <a:pt x="862" y="585"/>
                    <a:pt x="862" y="577"/>
                    <a:pt x="862" y="562"/>
                  </a:cubicBezTo>
                  <a:cubicBezTo>
                    <a:pt x="862" y="555"/>
                    <a:pt x="862" y="555"/>
                    <a:pt x="854" y="555"/>
                  </a:cubicBezTo>
                  <a:cubicBezTo>
                    <a:pt x="847" y="555"/>
                    <a:pt x="847" y="547"/>
                    <a:pt x="847" y="547"/>
                  </a:cubicBezTo>
                  <a:cubicBezTo>
                    <a:pt x="854" y="532"/>
                    <a:pt x="854" y="517"/>
                    <a:pt x="869" y="510"/>
                  </a:cubicBezTo>
                  <a:cubicBezTo>
                    <a:pt x="869" y="502"/>
                    <a:pt x="884" y="502"/>
                    <a:pt x="884" y="495"/>
                  </a:cubicBezTo>
                  <a:cubicBezTo>
                    <a:pt x="869" y="480"/>
                    <a:pt x="862" y="465"/>
                    <a:pt x="862" y="442"/>
                  </a:cubicBezTo>
                  <a:cubicBezTo>
                    <a:pt x="862" y="435"/>
                    <a:pt x="862" y="435"/>
                    <a:pt x="862" y="427"/>
                  </a:cubicBezTo>
                  <a:cubicBezTo>
                    <a:pt x="862" y="420"/>
                    <a:pt x="862" y="420"/>
                    <a:pt x="854" y="420"/>
                  </a:cubicBezTo>
                  <a:cubicBezTo>
                    <a:pt x="847" y="412"/>
                    <a:pt x="847" y="405"/>
                    <a:pt x="847" y="397"/>
                  </a:cubicBezTo>
                  <a:cubicBezTo>
                    <a:pt x="847" y="382"/>
                    <a:pt x="847" y="375"/>
                    <a:pt x="854" y="368"/>
                  </a:cubicBezTo>
                  <a:cubicBezTo>
                    <a:pt x="854" y="360"/>
                    <a:pt x="854" y="352"/>
                    <a:pt x="854" y="345"/>
                  </a:cubicBezTo>
                  <a:cubicBezTo>
                    <a:pt x="862" y="345"/>
                    <a:pt x="862" y="345"/>
                    <a:pt x="862" y="345"/>
                  </a:cubicBezTo>
                  <a:cubicBezTo>
                    <a:pt x="869" y="338"/>
                    <a:pt x="869" y="338"/>
                    <a:pt x="877" y="330"/>
                  </a:cubicBezTo>
                  <a:cubicBezTo>
                    <a:pt x="892" y="308"/>
                    <a:pt x="907" y="300"/>
                    <a:pt x="922" y="278"/>
                  </a:cubicBezTo>
                  <a:cubicBezTo>
                    <a:pt x="944" y="255"/>
                    <a:pt x="944" y="240"/>
                    <a:pt x="952" y="210"/>
                  </a:cubicBezTo>
                  <a:cubicBezTo>
                    <a:pt x="959" y="195"/>
                    <a:pt x="967" y="180"/>
                    <a:pt x="967" y="165"/>
                  </a:cubicBezTo>
                  <a:cubicBezTo>
                    <a:pt x="967" y="158"/>
                    <a:pt x="974" y="150"/>
                    <a:pt x="974" y="143"/>
                  </a:cubicBezTo>
                  <a:cubicBezTo>
                    <a:pt x="974" y="135"/>
                    <a:pt x="959" y="135"/>
                    <a:pt x="952" y="128"/>
                  </a:cubicBezTo>
                  <a:cubicBezTo>
                    <a:pt x="944" y="128"/>
                    <a:pt x="944" y="120"/>
                    <a:pt x="944" y="120"/>
                  </a:cubicBezTo>
                  <a:cubicBezTo>
                    <a:pt x="952" y="113"/>
                    <a:pt x="952" y="113"/>
                    <a:pt x="959" y="113"/>
                  </a:cubicBezTo>
                  <a:cubicBezTo>
                    <a:pt x="967" y="105"/>
                    <a:pt x="974" y="105"/>
                    <a:pt x="974" y="105"/>
                  </a:cubicBezTo>
                  <a:cubicBezTo>
                    <a:pt x="974" y="98"/>
                    <a:pt x="974" y="90"/>
                    <a:pt x="974" y="90"/>
                  </a:cubicBezTo>
                  <a:cubicBezTo>
                    <a:pt x="974" y="75"/>
                    <a:pt x="967" y="68"/>
                    <a:pt x="967" y="60"/>
                  </a:cubicBezTo>
                  <a:cubicBezTo>
                    <a:pt x="967" y="45"/>
                    <a:pt x="967" y="38"/>
                    <a:pt x="967" y="30"/>
                  </a:cubicBezTo>
                  <a:cubicBezTo>
                    <a:pt x="967" y="15"/>
                    <a:pt x="967" y="0"/>
                    <a:pt x="952" y="0"/>
                  </a:cubicBezTo>
                  <a:cubicBezTo>
                    <a:pt x="944" y="0"/>
                    <a:pt x="944" y="8"/>
                    <a:pt x="937" y="8"/>
                  </a:cubicBezTo>
                  <a:cubicBezTo>
                    <a:pt x="929" y="8"/>
                    <a:pt x="922" y="15"/>
                    <a:pt x="914" y="23"/>
                  </a:cubicBezTo>
                  <a:cubicBezTo>
                    <a:pt x="914" y="23"/>
                    <a:pt x="907" y="30"/>
                    <a:pt x="899" y="30"/>
                  </a:cubicBezTo>
                  <a:cubicBezTo>
                    <a:pt x="884" y="45"/>
                    <a:pt x="884" y="53"/>
                    <a:pt x="869" y="68"/>
                  </a:cubicBezTo>
                  <a:cubicBezTo>
                    <a:pt x="854" y="75"/>
                    <a:pt x="847" y="83"/>
                    <a:pt x="832" y="83"/>
                  </a:cubicBezTo>
                  <a:close/>
                </a:path>
              </a:pathLst>
            </a:custGeom>
            <a:grpFill/>
            <a:ln w="285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4" name="Freeform 132"/>
            <p:cNvSpPr>
              <a:spLocks noChangeArrowheads="1"/>
            </p:cNvSpPr>
            <p:nvPr/>
          </p:nvSpPr>
          <p:spPr bwMode="auto">
            <a:xfrm>
              <a:off x="3345969" y="8910011"/>
              <a:ext cx="1790855" cy="1507084"/>
            </a:xfrm>
            <a:custGeom>
              <a:avLst/>
              <a:gdLst>
                <a:gd name="T0" fmla="*/ 2615 w 4145"/>
                <a:gd name="T1" fmla="*/ 2848 h 3486"/>
                <a:gd name="T2" fmla="*/ 2586 w 4145"/>
                <a:gd name="T3" fmla="*/ 2825 h 3486"/>
                <a:gd name="T4" fmla="*/ 2556 w 4145"/>
                <a:gd name="T5" fmla="*/ 2885 h 3486"/>
                <a:gd name="T6" fmla="*/ 2428 w 4145"/>
                <a:gd name="T7" fmla="*/ 2908 h 3486"/>
                <a:gd name="T8" fmla="*/ 2473 w 4145"/>
                <a:gd name="T9" fmla="*/ 2975 h 3486"/>
                <a:gd name="T10" fmla="*/ 2301 w 4145"/>
                <a:gd name="T11" fmla="*/ 2923 h 3486"/>
                <a:gd name="T12" fmla="*/ 2331 w 4145"/>
                <a:gd name="T13" fmla="*/ 2945 h 3486"/>
                <a:gd name="T14" fmla="*/ 2211 w 4145"/>
                <a:gd name="T15" fmla="*/ 3028 h 3486"/>
                <a:gd name="T16" fmla="*/ 2083 w 4145"/>
                <a:gd name="T17" fmla="*/ 2983 h 3486"/>
                <a:gd name="T18" fmla="*/ 2121 w 4145"/>
                <a:gd name="T19" fmla="*/ 2998 h 3486"/>
                <a:gd name="T20" fmla="*/ 1851 w 4145"/>
                <a:gd name="T21" fmla="*/ 3088 h 3486"/>
                <a:gd name="T22" fmla="*/ 1926 w 4145"/>
                <a:gd name="T23" fmla="*/ 3125 h 3486"/>
                <a:gd name="T24" fmla="*/ 1836 w 4145"/>
                <a:gd name="T25" fmla="*/ 2975 h 3486"/>
                <a:gd name="T26" fmla="*/ 1754 w 4145"/>
                <a:gd name="T27" fmla="*/ 2975 h 3486"/>
                <a:gd name="T28" fmla="*/ 1791 w 4145"/>
                <a:gd name="T29" fmla="*/ 2863 h 3486"/>
                <a:gd name="T30" fmla="*/ 1514 w 4145"/>
                <a:gd name="T31" fmla="*/ 3425 h 3486"/>
                <a:gd name="T32" fmla="*/ 1709 w 4145"/>
                <a:gd name="T33" fmla="*/ 3387 h 3486"/>
                <a:gd name="T34" fmla="*/ 1626 w 4145"/>
                <a:gd name="T35" fmla="*/ 3372 h 3486"/>
                <a:gd name="T36" fmla="*/ 2503 w 4145"/>
                <a:gd name="T37" fmla="*/ 390 h 3486"/>
                <a:gd name="T38" fmla="*/ 2428 w 4145"/>
                <a:gd name="T39" fmla="*/ 337 h 3486"/>
                <a:gd name="T40" fmla="*/ 2466 w 4145"/>
                <a:gd name="T41" fmla="*/ 375 h 3486"/>
                <a:gd name="T42" fmla="*/ 2743 w 4145"/>
                <a:gd name="T43" fmla="*/ 0 h 3486"/>
                <a:gd name="T44" fmla="*/ 2735 w 4145"/>
                <a:gd name="T45" fmla="*/ 247 h 3486"/>
                <a:gd name="T46" fmla="*/ 2810 w 4145"/>
                <a:gd name="T47" fmla="*/ 68 h 3486"/>
                <a:gd name="T48" fmla="*/ 4002 w 4145"/>
                <a:gd name="T49" fmla="*/ 1611 h 3486"/>
                <a:gd name="T50" fmla="*/ 3882 w 4145"/>
                <a:gd name="T51" fmla="*/ 1836 h 3486"/>
                <a:gd name="T52" fmla="*/ 3875 w 4145"/>
                <a:gd name="T53" fmla="*/ 2121 h 3486"/>
                <a:gd name="T54" fmla="*/ 3927 w 4145"/>
                <a:gd name="T55" fmla="*/ 2278 h 3486"/>
                <a:gd name="T56" fmla="*/ 3650 w 4145"/>
                <a:gd name="T57" fmla="*/ 2451 h 3486"/>
                <a:gd name="T58" fmla="*/ 3575 w 4145"/>
                <a:gd name="T59" fmla="*/ 2488 h 3486"/>
                <a:gd name="T60" fmla="*/ 3305 w 4145"/>
                <a:gd name="T61" fmla="*/ 2615 h 3486"/>
                <a:gd name="T62" fmla="*/ 3065 w 4145"/>
                <a:gd name="T63" fmla="*/ 2623 h 3486"/>
                <a:gd name="T64" fmla="*/ 2855 w 4145"/>
                <a:gd name="T65" fmla="*/ 2735 h 3486"/>
                <a:gd name="T66" fmla="*/ 2593 w 4145"/>
                <a:gd name="T67" fmla="*/ 2750 h 3486"/>
                <a:gd name="T68" fmla="*/ 2316 w 4145"/>
                <a:gd name="T69" fmla="*/ 2818 h 3486"/>
                <a:gd name="T70" fmla="*/ 2023 w 4145"/>
                <a:gd name="T71" fmla="*/ 2975 h 3486"/>
                <a:gd name="T72" fmla="*/ 1851 w 4145"/>
                <a:gd name="T73" fmla="*/ 2788 h 3486"/>
                <a:gd name="T74" fmla="*/ 1656 w 4145"/>
                <a:gd name="T75" fmla="*/ 2885 h 3486"/>
                <a:gd name="T76" fmla="*/ 1544 w 4145"/>
                <a:gd name="T77" fmla="*/ 3013 h 3486"/>
                <a:gd name="T78" fmla="*/ 1439 w 4145"/>
                <a:gd name="T79" fmla="*/ 3432 h 3486"/>
                <a:gd name="T80" fmla="*/ 1042 w 4145"/>
                <a:gd name="T81" fmla="*/ 3200 h 3486"/>
                <a:gd name="T82" fmla="*/ 652 w 4145"/>
                <a:gd name="T83" fmla="*/ 3282 h 3486"/>
                <a:gd name="T84" fmla="*/ 277 w 4145"/>
                <a:gd name="T85" fmla="*/ 3237 h 3486"/>
                <a:gd name="T86" fmla="*/ 38 w 4145"/>
                <a:gd name="T87" fmla="*/ 3208 h 3486"/>
                <a:gd name="T88" fmla="*/ 15 w 4145"/>
                <a:gd name="T89" fmla="*/ 2878 h 3486"/>
                <a:gd name="T90" fmla="*/ 180 w 4145"/>
                <a:gd name="T91" fmla="*/ 2735 h 3486"/>
                <a:gd name="T92" fmla="*/ 307 w 4145"/>
                <a:gd name="T93" fmla="*/ 2735 h 3486"/>
                <a:gd name="T94" fmla="*/ 375 w 4145"/>
                <a:gd name="T95" fmla="*/ 2720 h 3486"/>
                <a:gd name="T96" fmla="*/ 667 w 4145"/>
                <a:gd name="T97" fmla="*/ 2548 h 3486"/>
                <a:gd name="T98" fmla="*/ 1049 w 4145"/>
                <a:gd name="T99" fmla="*/ 2323 h 3486"/>
                <a:gd name="T100" fmla="*/ 1304 w 4145"/>
                <a:gd name="T101" fmla="*/ 2076 h 3486"/>
                <a:gd name="T102" fmla="*/ 1626 w 4145"/>
                <a:gd name="T103" fmla="*/ 1814 h 3486"/>
                <a:gd name="T104" fmla="*/ 2023 w 4145"/>
                <a:gd name="T105" fmla="*/ 1432 h 3486"/>
                <a:gd name="T106" fmla="*/ 2128 w 4145"/>
                <a:gd name="T107" fmla="*/ 1229 h 3486"/>
                <a:gd name="T108" fmla="*/ 2526 w 4145"/>
                <a:gd name="T109" fmla="*/ 1064 h 3486"/>
                <a:gd name="T110" fmla="*/ 2818 w 4145"/>
                <a:gd name="T111" fmla="*/ 1259 h 3486"/>
                <a:gd name="T112" fmla="*/ 3148 w 4145"/>
                <a:gd name="T113" fmla="*/ 1162 h 3486"/>
                <a:gd name="T114" fmla="*/ 3740 w 4145"/>
                <a:gd name="T115" fmla="*/ 1124 h 3486"/>
                <a:gd name="T116" fmla="*/ 4010 w 4145"/>
                <a:gd name="T117" fmla="*/ 1049 h 3486"/>
                <a:gd name="T118" fmla="*/ 4099 w 4145"/>
                <a:gd name="T119" fmla="*/ 1289 h 3486"/>
                <a:gd name="T120" fmla="*/ 4099 w 4145"/>
                <a:gd name="T121" fmla="*/ 1536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5" h="3486">
                  <a:moveTo>
                    <a:pt x="2631" y="2795"/>
                  </a:moveTo>
                  <a:lnTo>
                    <a:pt x="2631" y="2795"/>
                  </a:lnTo>
                  <a:cubicBezTo>
                    <a:pt x="2623" y="2795"/>
                    <a:pt x="2623" y="2795"/>
                    <a:pt x="2623" y="2795"/>
                  </a:cubicBezTo>
                  <a:cubicBezTo>
                    <a:pt x="2600" y="2795"/>
                    <a:pt x="2600" y="2795"/>
                    <a:pt x="2600" y="2795"/>
                  </a:cubicBezTo>
                  <a:cubicBezTo>
                    <a:pt x="2600" y="2795"/>
                    <a:pt x="2600" y="2795"/>
                    <a:pt x="2600" y="2803"/>
                  </a:cubicBezTo>
                  <a:cubicBezTo>
                    <a:pt x="2600" y="2810"/>
                    <a:pt x="2600" y="2818"/>
                    <a:pt x="2608" y="2825"/>
                  </a:cubicBezTo>
                  <a:cubicBezTo>
                    <a:pt x="2608" y="2833"/>
                    <a:pt x="2608" y="2840"/>
                    <a:pt x="2615" y="2848"/>
                  </a:cubicBezTo>
                  <a:cubicBezTo>
                    <a:pt x="2623" y="2855"/>
                    <a:pt x="2631" y="2855"/>
                    <a:pt x="2631" y="2855"/>
                  </a:cubicBezTo>
                  <a:cubicBezTo>
                    <a:pt x="2645" y="2878"/>
                    <a:pt x="2638" y="2863"/>
                    <a:pt x="2645" y="2840"/>
                  </a:cubicBezTo>
                  <a:cubicBezTo>
                    <a:pt x="2653" y="2840"/>
                    <a:pt x="2661" y="2840"/>
                    <a:pt x="2661" y="2833"/>
                  </a:cubicBezTo>
                  <a:cubicBezTo>
                    <a:pt x="2661" y="2825"/>
                    <a:pt x="2653" y="2825"/>
                    <a:pt x="2653" y="2825"/>
                  </a:cubicBezTo>
                  <a:cubicBezTo>
                    <a:pt x="2645" y="2818"/>
                    <a:pt x="2645" y="2818"/>
                    <a:pt x="2645" y="2810"/>
                  </a:cubicBezTo>
                  <a:cubicBezTo>
                    <a:pt x="2645" y="2803"/>
                    <a:pt x="2638" y="2803"/>
                    <a:pt x="2631" y="2795"/>
                  </a:cubicBezTo>
                  <a:close/>
                  <a:moveTo>
                    <a:pt x="2586" y="2825"/>
                  </a:moveTo>
                  <a:lnTo>
                    <a:pt x="2586" y="2825"/>
                  </a:lnTo>
                  <a:cubicBezTo>
                    <a:pt x="2563" y="2840"/>
                    <a:pt x="2548" y="2840"/>
                    <a:pt x="2526" y="2840"/>
                  </a:cubicBezTo>
                  <a:cubicBezTo>
                    <a:pt x="2526" y="2855"/>
                    <a:pt x="2518" y="2855"/>
                    <a:pt x="2518" y="2870"/>
                  </a:cubicBezTo>
                  <a:cubicBezTo>
                    <a:pt x="2518" y="2885"/>
                    <a:pt x="2518" y="2893"/>
                    <a:pt x="2518" y="2908"/>
                  </a:cubicBezTo>
                  <a:cubicBezTo>
                    <a:pt x="2526" y="2908"/>
                    <a:pt x="2526" y="2908"/>
                    <a:pt x="2526" y="2908"/>
                  </a:cubicBezTo>
                  <a:cubicBezTo>
                    <a:pt x="2533" y="2900"/>
                    <a:pt x="2541" y="2900"/>
                    <a:pt x="2548" y="2893"/>
                  </a:cubicBezTo>
                  <a:cubicBezTo>
                    <a:pt x="2556" y="2893"/>
                    <a:pt x="2556" y="2885"/>
                    <a:pt x="2556" y="2885"/>
                  </a:cubicBezTo>
                  <a:cubicBezTo>
                    <a:pt x="2571" y="2878"/>
                    <a:pt x="2593" y="2870"/>
                    <a:pt x="2593" y="2855"/>
                  </a:cubicBezTo>
                  <a:cubicBezTo>
                    <a:pt x="2593" y="2848"/>
                    <a:pt x="2586" y="2840"/>
                    <a:pt x="2586" y="2825"/>
                  </a:cubicBezTo>
                  <a:close/>
                  <a:moveTo>
                    <a:pt x="2458" y="2863"/>
                  </a:moveTo>
                  <a:lnTo>
                    <a:pt x="2458" y="2863"/>
                  </a:lnTo>
                  <a:cubicBezTo>
                    <a:pt x="2451" y="2863"/>
                    <a:pt x="2451" y="2863"/>
                    <a:pt x="2451" y="2863"/>
                  </a:cubicBezTo>
                  <a:cubicBezTo>
                    <a:pt x="2436" y="2863"/>
                    <a:pt x="2421" y="2863"/>
                    <a:pt x="2421" y="2878"/>
                  </a:cubicBezTo>
                  <a:cubicBezTo>
                    <a:pt x="2421" y="2885"/>
                    <a:pt x="2428" y="2893"/>
                    <a:pt x="2428" y="2908"/>
                  </a:cubicBezTo>
                  <a:cubicBezTo>
                    <a:pt x="2428" y="2915"/>
                    <a:pt x="2428" y="2923"/>
                    <a:pt x="2421" y="2930"/>
                  </a:cubicBezTo>
                  <a:cubicBezTo>
                    <a:pt x="2421" y="2938"/>
                    <a:pt x="2413" y="2945"/>
                    <a:pt x="2406" y="2945"/>
                  </a:cubicBezTo>
                  <a:cubicBezTo>
                    <a:pt x="2391" y="2960"/>
                    <a:pt x="2376" y="2968"/>
                    <a:pt x="2376" y="2990"/>
                  </a:cubicBezTo>
                  <a:cubicBezTo>
                    <a:pt x="2376" y="2998"/>
                    <a:pt x="2383" y="2998"/>
                    <a:pt x="2383" y="2998"/>
                  </a:cubicBezTo>
                  <a:cubicBezTo>
                    <a:pt x="2391" y="2998"/>
                    <a:pt x="2391" y="2998"/>
                    <a:pt x="2398" y="2990"/>
                  </a:cubicBezTo>
                  <a:cubicBezTo>
                    <a:pt x="2406" y="2983"/>
                    <a:pt x="2413" y="2983"/>
                    <a:pt x="2428" y="2983"/>
                  </a:cubicBezTo>
                  <a:cubicBezTo>
                    <a:pt x="2451" y="2975"/>
                    <a:pt x="2458" y="2983"/>
                    <a:pt x="2473" y="2975"/>
                  </a:cubicBezTo>
                  <a:cubicBezTo>
                    <a:pt x="2473" y="2930"/>
                    <a:pt x="2473" y="2930"/>
                    <a:pt x="2473" y="2930"/>
                  </a:cubicBezTo>
                  <a:lnTo>
                    <a:pt x="2481" y="2923"/>
                  </a:lnTo>
                  <a:cubicBezTo>
                    <a:pt x="2481" y="2908"/>
                    <a:pt x="2473" y="2908"/>
                    <a:pt x="2473" y="2893"/>
                  </a:cubicBezTo>
                  <a:cubicBezTo>
                    <a:pt x="2466" y="2885"/>
                    <a:pt x="2458" y="2870"/>
                    <a:pt x="2458" y="2863"/>
                  </a:cubicBezTo>
                  <a:close/>
                  <a:moveTo>
                    <a:pt x="2353" y="2885"/>
                  </a:moveTo>
                  <a:lnTo>
                    <a:pt x="2353" y="2885"/>
                  </a:lnTo>
                  <a:cubicBezTo>
                    <a:pt x="2331" y="2900"/>
                    <a:pt x="2323" y="2915"/>
                    <a:pt x="2301" y="2923"/>
                  </a:cubicBezTo>
                  <a:cubicBezTo>
                    <a:pt x="2293" y="2923"/>
                    <a:pt x="2278" y="2923"/>
                    <a:pt x="2263" y="2930"/>
                  </a:cubicBezTo>
                  <a:cubicBezTo>
                    <a:pt x="2263" y="2938"/>
                    <a:pt x="2263" y="2945"/>
                    <a:pt x="2263" y="2953"/>
                  </a:cubicBezTo>
                  <a:cubicBezTo>
                    <a:pt x="2263" y="2960"/>
                    <a:pt x="2263" y="2960"/>
                    <a:pt x="2263" y="2968"/>
                  </a:cubicBezTo>
                  <a:cubicBezTo>
                    <a:pt x="2263" y="2975"/>
                    <a:pt x="2263" y="2975"/>
                    <a:pt x="2263" y="2975"/>
                  </a:cubicBezTo>
                  <a:cubicBezTo>
                    <a:pt x="2278" y="2975"/>
                    <a:pt x="2278" y="2975"/>
                    <a:pt x="2278" y="2975"/>
                  </a:cubicBezTo>
                  <a:cubicBezTo>
                    <a:pt x="2293" y="2975"/>
                    <a:pt x="2301" y="2975"/>
                    <a:pt x="2316" y="2968"/>
                  </a:cubicBezTo>
                  <a:cubicBezTo>
                    <a:pt x="2323" y="2968"/>
                    <a:pt x="2323" y="2960"/>
                    <a:pt x="2331" y="2945"/>
                  </a:cubicBezTo>
                  <a:cubicBezTo>
                    <a:pt x="2338" y="2945"/>
                    <a:pt x="2338" y="2938"/>
                    <a:pt x="2338" y="2938"/>
                  </a:cubicBezTo>
                  <a:cubicBezTo>
                    <a:pt x="2346" y="2915"/>
                    <a:pt x="2353" y="2908"/>
                    <a:pt x="2353" y="2885"/>
                  </a:cubicBezTo>
                  <a:close/>
                  <a:moveTo>
                    <a:pt x="2256" y="3005"/>
                  </a:moveTo>
                  <a:lnTo>
                    <a:pt x="2256" y="3005"/>
                  </a:lnTo>
                  <a:cubicBezTo>
                    <a:pt x="2248" y="3005"/>
                    <a:pt x="2241" y="3013"/>
                    <a:pt x="2233" y="3013"/>
                  </a:cubicBezTo>
                  <a:cubicBezTo>
                    <a:pt x="2226" y="3013"/>
                    <a:pt x="2218" y="3013"/>
                    <a:pt x="2218" y="3013"/>
                  </a:cubicBezTo>
                  <a:cubicBezTo>
                    <a:pt x="2211" y="3020"/>
                    <a:pt x="2211" y="3028"/>
                    <a:pt x="2211" y="3028"/>
                  </a:cubicBezTo>
                  <a:cubicBezTo>
                    <a:pt x="2211" y="3043"/>
                    <a:pt x="2211" y="3043"/>
                    <a:pt x="2211" y="3058"/>
                  </a:cubicBezTo>
                  <a:cubicBezTo>
                    <a:pt x="2233" y="3050"/>
                    <a:pt x="2241" y="3035"/>
                    <a:pt x="2263" y="3035"/>
                  </a:cubicBezTo>
                  <a:cubicBezTo>
                    <a:pt x="2263" y="3028"/>
                    <a:pt x="2263" y="3028"/>
                    <a:pt x="2263" y="3028"/>
                  </a:cubicBezTo>
                  <a:cubicBezTo>
                    <a:pt x="2263" y="3020"/>
                    <a:pt x="2256" y="3013"/>
                    <a:pt x="2256" y="3005"/>
                  </a:cubicBezTo>
                  <a:close/>
                  <a:moveTo>
                    <a:pt x="2091" y="2983"/>
                  </a:moveTo>
                  <a:lnTo>
                    <a:pt x="2091" y="2983"/>
                  </a:lnTo>
                  <a:lnTo>
                    <a:pt x="2083" y="2983"/>
                  </a:lnTo>
                  <a:cubicBezTo>
                    <a:pt x="2083" y="2990"/>
                    <a:pt x="2076" y="2998"/>
                    <a:pt x="2076" y="3005"/>
                  </a:cubicBezTo>
                  <a:cubicBezTo>
                    <a:pt x="2076" y="3013"/>
                    <a:pt x="2083" y="3013"/>
                    <a:pt x="2091" y="3013"/>
                  </a:cubicBezTo>
                  <a:cubicBezTo>
                    <a:pt x="2098" y="3020"/>
                    <a:pt x="2098" y="3020"/>
                    <a:pt x="2106" y="3028"/>
                  </a:cubicBezTo>
                  <a:cubicBezTo>
                    <a:pt x="2121" y="3028"/>
                    <a:pt x="2121" y="3035"/>
                    <a:pt x="2136" y="3035"/>
                  </a:cubicBezTo>
                  <a:cubicBezTo>
                    <a:pt x="2143" y="3035"/>
                    <a:pt x="2151" y="3028"/>
                    <a:pt x="2151" y="3013"/>
                  </a:cubicBezTo>
                  <a:cubicBezTo>
                    <a:pt x="2151" y="3005"/>
                    <a:pt x="2143" y="3005"/>
                    <a:pt x="2136" y="3005"/>
                  </a:cubicBezTo>
                  <a:cubicBezTo>
                    <a:pt x="2136" y="2998"/>
                    <a:pt x="2128" y="2998"/>
                    <a:pt x="2121" y="2998"/>
                  </a:cubicBezTo>
                  <a:cubicBezTo>
                    <a:pt x="2113" y="2990"/>
                    <a:pt x="2106" y="2990"/>
                    <a:pt x="2098" y="2983"/>
                  </a:cubicBezTo>
                  <a:cubicBezTo>
                    <a:pt x="2091" y="2983"/>
                    <a:pt x="2091" y="2983"/>
                    <a:pt x="2091" y="2983"/>
                  </a:cubicBezTo>
                  <a:close/>
                  <a:moveTo>
                    <a:pt x="1889" y="3005"/>
                  </a:moveTo>
                  <a:lnTo>
                    <a:pt x="1889" y="3005"/>
                  </a:lnTo>
                  <a:cubicBezTo>
                    <a:pt x="1874" y="3005"/>
                    <a:pt x="1866" y="3005"/>
                    <a:pt x="1859" y="3013"/>
                  </a:cubicBezTo>
                  <a:cubicBezTo>
                    <a:pt x="1851" y="3035"/>
                    <a:pt x="1859" y="3043"/>
                    <a:pt x="1859" y="3065"/>
                  </a:cubicBezTo>
                  <a:cubicBezTo>
                    <a:pt x="1859" y="3072"/>
                    <a:pt x="1859" y="3080"/>
                    <a:pt x="1851" y="3088"/>
                  </a:cubicBezTo>
                  <a:cubicBezTo>
                    <a:pt x="1851" y="3088"/>
                    <a:pt x="1844" y="3080"/>
                    <a:pt x="1844" y="3088"/>
                  </a:cubicBezTo>
                  <a:cubicBezTo>
                    <a:pt x="1829" y="3095"/>
                    <a:pt x="1821" y="3102"/>
                    <a:pt x="1821" y="3118"/>
                  </a:cubicBezTo>
                  <a:cubicBezTo>
                    <a:pt x="1821" y="3125"/>
                    <a:pt x="1829" y="3132"/>
                    <a:pt x="1829" y="3140"/>
                  </a:cubicBezTo>
                  <a:cubicBezTo>
                    <a:pt x="1836" y="3132"/>
                    <a:pt x="1844" y="3132"/>
                    <a:pt x="1851" y="3132"/>
                  </a:cubicBezTo>
                  <a:cubicBezTo>
                    <a:pt x="1874" y="3132"/>
                    <a:pt x="1889" y="3132"/>
                    <a:pt x="1911" y="3148"/>
                  </a:cubicBezTo>
                  <a:cubicBezTo>
                    <a:pt x="1919" y="3140"/>
                    <a:pt x="1919" y="3140"/>
                    <a:pt x="1919" y="3140"/>
                  </a:cubicBezTo>
                  <a:cubicBezTo>
                    <a:pt x="1919" y="3132"/>
                    <a:pt x="1926" y="3132"/>
                    <a:pt x="1926" y="3125"/>
                  </a:cubicBezTo>
                  <a:cubicBezTo>
                    <a:pt x="1926" y="3102"/>
                    <a:pt x="1889" y="3095"/>
                    <a:pt x="1889" y="3072"/>
                  </a:cubicBezTo>
                  <a:cubicBezTo>
                    <a:pt x="1889" y="3065"/>
                    <a:pt x="1896" y="3058"/>
                    <a:pt x="1896" y="3043"/>
                  </a:cubicBezTo>
                  <a:cubicBezTo>
                    <a:pt x="1896" y="3028"/>
                    <a:pt x="1889" y="3020"/>
                    <a:pt x="1889" y="3005"/>
                  </a:cubicBezTo>
                  <a:close/>
                  <a:moveTo>
                    <a:pt x="1844" y="2863"/>
                  </a:moveTo>
                  <a:lnTo>
                    <a:pt x="1844" y="2863"/>
                  </a:lnTo>
                  <a:cubicBezTo>
                    <a:pt x="1844" y="2878"/>
                    <a:pt x="1844" y="2893"/>
                    <a:pt x="1844" y="2900"/>
                  </a:cubicBezTo>
                  <a:cubicBezTo>
                    <a:pt x="1844" y="2930"/>
                    <a:pt x="1851" y="2953"/>
                    <a:pt x="1836" y="2975"/>
                  </a:cubicBezTo>
                  <a:cubicBezTo>
                    <a:pt x="1829" y="2990"/>
                    <a:pt x="1821" y="2998"/>
                    <a:pt x="1821" y="3013"/>
                  </a:cubicBezTo>
                  <a:cubicBezTo>
                    <a:pt x="1821" y="3035"/>
                    <a:pt x="1829" y="3050"/>
                    <a:pt x="1829" y="3065"/>
                  </a:cubicBezTo>
                  <a:cubicBezTo>
                    <a:pt x="1821" y="3072"/>
                    <a:pt x="1821" y="3072"/>
                    <a:pt x="1821" y="3072"/>
                  </a:cubicBezTo>
                  <a:cubicBezTo>
                    <a:pt x="1814" y="3065"/>
                    <a:pt x="1806" y="3065"/>
                    <a:pt x="1791" y="3058"/>
                  </a:cubicBezTo>
                  <a:cubicBezTo>
                    <a:pt x="1799" y="3035"/>
                    <a:pt x="1799" y="3035"/>
                    <a:pt x="1799" y="3035"/>
                  </a:cubicBezTo>
                  <a:cubicBezTo>
                    <a:pt x="1799" y="3013"/>
                    <a:pt x="1799" y="3005"/>
                    <a:pt x="1799" y="2983"/>
                  </a:cubicBezTo>
                  <a:cubicBezTo>
                    <a:pt x="1784" y="2983"/>
                    <a:pt x="1769" y="2990"/>
                    <a:pt x="1754" y="2975"/>
                  </a:cubicBezTo>
                  <a:cubicBezTo>
                    <a:pt x="1731" y="2960"/>
                    <a:pt x="1731" y="2938"/>
                    <a:pt x="1724" y="2908"/>
                  </a:cubicBezTo>
                  <a:cubicBezTo>
                    <a:pt x="1739" y="2915"/>
                    <a:pt x="1739" y="2915"/>
                    <a:pt x="1739" y="2915"/>
                  </a:cubicBezTo>
                  <a:cubicBezTo>
                    <a:pt x="1754" y="2923"/>
                    <a:pt x="1761" y="2923"/>
                    <a:pt x="1776" y="2930"/>
                  </a:cubicBezTo>
                  <a:cubicBezTo>
                    <a:pt x="1776" y="2938"/>
                    <a:pt x="1776" y="2938"/>
                    <a:pt x="1784" y="2945"/>
                  </a:cubicBezTo>
                  <a:cubicBezTo>
                    <a:pt x="1791" y="2953"/>
                    <a:pt x="1806" y="2960"/>
                    <a:pt x="1814" y="2968"/>
                  </a:cubicBezTo>
                  <a:cubicBezTo>
                    <a:pt x="1814" y="2945"/>
                    <a:pt x="1814" y="2938"/>
                    <a:pt x="1814" y="2915"/>
                  </a:cubicBezTo>
                  <a:cubicBezTo>
                    <a:pt x="1806" y="2900"/>
                    <a:pt x="1791" y="2885"/>
                    <a:pt x="1791" y="2863"/>
                  </a:cubicBezTo>
                  <a:cubicBezTo>
                    <a:pt x="1814" y="2870"/>
                    <a:pt x="1821" y="2870"/>
                    <a:pt x="1844" y="2863"/>
                  </a:cubicBezTo>
                  <a:close/>
                  <a:moveTo>
                    <a:pt x="1544" y="3320"/>
                  </a:moveTo>
                  <a:lnTo>
                    <a:pt x="1544" y="3320"/>
                  </a:lnTo>
                  <a:cubicBezTo>
                    <a:pt x="1536" y="3320"/>
                    <a:pt x="1529" y="3327"/>
                    <a:pt x="1521" y="3335"/>
                  </a:cubicBezTo>
                  <a:cubicBezTo>
                    <a:pt x="1514" y="3335"/>
                    <a:pt x="1506" y="3335"/>
                    <a:pt x="1499" y="3335"/>
                  </a:cubicBezTo>
                  <a:cubicBezTo>
                    <a:pt x="1499" y="3342"/>
                    <a:pt x="1492" y="3350"/>
                    <a:pt x="1492" y="3357"/>
                  </a:cubicBezTo>
                  <a:cubicBezTo>
                    <a:pt x="1492" y="3380"/>
                    <a:pt x="1506" y="3395"/>
                    <a:pt x="1514" y="3425"/>
                  </a:cubicBezTo>
                  <a:cubicBezTo>
                    <a:pt x="1521" y="3432"/>
                    <a:pt x="1521" y="3455"/>
                    <a:pt x="1536" y="3455"/>
                  </a:cubicBezTo>
                  <a:cubicBezTo>
                    <a:pt x="1574" y="3455"/>
                    <a:pt x="1581" y="3402"/>
                    <a:pt x="1619" y="3402"/>
                  </a:cubicBezTo>
                  <a:cubicBezTo>
                    <a:pt x="1641" y="3402"/>
                    <a:pt x="1649" y="3425"/>
                    <a:pt x="1664" y="3447"/>
                  </a:cubicBezTo>
                  <a:cubicBezTo>
                    <a:pt x="1679" y="3440"/>
                    <a:pt x="1679" y="3440"/>
                    <a:pt x="1679" y="3440"/>
                  </a:cubicBezTo>
                  <a:cubicBezTo>
                    <a:pt x="1679" y="3432"/>
                    <a:pt x="1679" y="3425"/>
                    <a:pt x="1679" y="3417"/>
                  </a:cubicBezTo>
                  <a:cubicBezTo>
                    <a:pt x="1679" y="3402"/>
                    <a:pt x="1694" y="3402"/>
                    <a:pt x="1701" y="3395"/>
                  </a:cubicBezTo>
                  <a:cubicBezTo>
                    <a:pt x="1709" y="3395"/>
                    <a:pt x="1701" y="3387"/>
                    <a:pt x="1709" y="3387"/>
                  </a:cubicBezTo>
                  <a:cubicBezTo>
                    <a:pt x="1716" y="3387"/>
                    <a:pt x="1716" y="3387"/>
                    <a:pt x="1724" y="3387"/>
                  </a:cubicBezTo>
                  <a:cubicBezTo>
                    <a:pt x="1746" y="3380"/>
                    <a:pt x="1761" y="3365"/>
                    <a:pt x="1776" y="3350"/>
                  </a:cubicBezTo>
                  <a:cubicBezTo>
                    <a:pt x="1769" y="3350"/>
                    <a:pt x="1769" y="3342"/>
                    <a:pt x="1761" y="3342"/>
                  </a:cubicBezTo>
                  <a:cubicBezTo>
                    <a:pt x="1731" y="3342"/>
                    <a:pt x="1716" y="3357"/>
                    <a:pt x="1701" y="3372"/>
                  </a:cubicBezTo>
                  <a:cubicBezTo>
                    <a:pt x="1686" y="3380"/>
                    <a:pt x="1686" y="3395"/>
                    <a:pt x="1671" y="3395"/>
                  </a:cubicBezTo>
                  <a:cubicBezTo>
                    <a:pt x="1664" y="3395"/>
                    <a:pt x="1664" y="3380"/>
                    <a:pt x="1656" y="3380"/>
                  </a:cubicBezTo>
                  <a:cubicBezTo>
                    <a:pt x="1649" y="3380"/>
                    <a:pt x="1634" y="3380"/>
                    <a:pt x="1626" y="3372"/>
                  </a:cubicBezTo>
                  <a:cubicBezTo>
                    <a:pt x="1619" y="3365"/>
                    <a:pt x="1619" y="3357"/>
                    <a:pt x="1611" y="3350"/>
                  </a:cubicBezTo>
                  <a:cubicBezTo>
                    <a:pt x="1596" y="3327"/>
                    <a:pt x="1574" y="3320"/>
                    <a:pt x="1544" y="3320"/>
                  </a:cubicBezTo>
                  <a:close/>
                  <a:moveTo>
                    <a:pt x="2563" y="330"/>
                  </a:moveTo>
                  <a:lnTo>
                    <a:pt x="2563" y="330"/>
                  </a:lnTo>
                  <a:cubicBezTo>
                    <a:pt x="2556" y="322"/>
                    <a:pt x="2548" y="322"/>
                    <a:pt x="2541" y="322"/>
                  </a:cubicBezTo>
                  <a:cubicBezTo>
                    <a:pt x="2518" y="322"/>
                    <a:pt x="2518" y="352"/>
                    <a:pt x="2518" y="382"/>
                  </a:cubicBezTo>
                  <a:cubicBezTo>
                    <a:pt x="2511" y="382"/>
                    <a:pt x="2511" y="390"/>
                    <a:pt x="2503" y="390"/>
                  </a:cubicBezTo>
                  <a:cubicBezTo>
                    <a:pt x="2503" y="405"/>
                    <a:pt x="2503" y="412"/>
                    <a:pt x="2503" y="420"/>
                  </a:cubicBezTo>
                  <a:cubicBezTo>
                    <a:pt x="2503" y="420"/>
                    <a:pt x="2503" y="427"/>
                    <a:pt x="2511" y="427"/>
                  </a:cubicBezTo>
                  <a:cubicBezTo>
                    <a:pt x="2526" y="427"/>
                    <a:pt x="2526" y="412"/>
                    <a:pt x="2533" y="405"/>
                  </a:cubicBezTo>
                  <a:cubicBezTo>
                    <a:pt x="2541" y="397"/>
                    <a:pt x="2548" y="382"/>
                    <a:pt x="2556" y="382"/>
                  </a:cubicBezTo>
                  <a:cubicBezTo>
                    <a:pt x="2563" y="382"/>
                    <a:pt x="2571" y="382"/>
                    <a:pt x="2578" y="382"/>
                  </a:cubicBezTo>
                  <a:cubicBezTo>
                    <a:pt x="2578" y="367"/>
                    <a:pt x="2563" y="352"/>
                    <a:pt x="2563" y="330"/>
                  </a:cubicBezTo>
                  <a:close/>
                  <a:moveTo>
                    <a:pt x="2428" y="337"/>
                  </a:moveTo>
                  <a:lnTo>
                    <a:pt x="2428" y="337"/>
                  </a:lnTo>
                  <a:cubicBezTo>
                    <a:pt x="2428" y="330"/>
                    <a:pt x="2436" y="330"/>
                    <a:pt x="2443" y="330"/>
                  </a:cubicBezTo>
                  <a:cubicBezTo>
                    <a:pt x="2443" y="322"/>
                    <a:pt x="2443" y="315"/>
                    <a:pt x="2451" y="307"/>
                  </a:cubicBezTo>
                  <a:cubicBezTo>
                    <a:pt x="2473" y="285"/>
                    <a:pt x="2496" y="292"/>
                    <a:pt x="2518" y="292"/>
                  </a:cubicBezTo>
                  <a:cubicBezTo>
                    <a:pt x="2503" y="307"/>
                    <a:pt x="2488" y="315"/>
                    <a:pt x="2481" y="337"/>
                  </a:cubicBezTo>
                  <a:cubicBezTo>
                    <a:pt x="2473" y="345"/>
                    <a:pt x="2481" y="352"/>
                    <a:pt x="2481" y="367"/>
                  </a:cubicBezTo>
                  <a:cubicBezTo>
                    <a:pt x="2473" y="367"/>
                    <a:pt x="2473" y="367"/>
                    <a:pt x="2466" y="375"/>
                  </a:cubicBezTo>
                  <a:cubicBezTo>
                    <a:pt x="2458" y="375"/>
                    <a:pt x="2458" y="367"/>
                    <a:pt x="2451" y="367"/>
                  </a:cubicBezTo>
                  <a:cubicBezTo>
                    <a:pt x="2428" y="367"/>
                    <a:pt x="2421" y="375"/>
                    <a:pt x="2406" y="390"/>
                  </a:cubicBezTo>
                  <a:cubicBezTo>
                    <a:pt x="2406" y="390"/>
                    <a:pt x="2406" y="397"/>
                    <a:pt x="2406" y="405"/>
                  </a:cubicBezTo>
                  <a:cubicBezTo>
                    <a:pt x="2398" y="405"/>
                    <a:pt x="2391" y="405"/>
                    <a:pt x="2391" y="405"/>
                  </a:cubicBezTo>
                  <a:cubicBezTo>
                    <a:pt x="2391" y="375"/>
                    <a:pt x="2391" y="360"/>
                    <a:pt x="2406" y="330"/>
                  </a:cubicBezTo>
                  <a:cubicBezTo>
                    <a:pt x="2428" y="337"/>
                    <a:pt x="2428" y="337"/>
                    <a:pt x="2428" y="337"/>
                  </a:cubicBezTo>
                  <a:close/>
                  <a:moveTo>
                    <a:pt x="2743" y="0"/>
                  </a:moveTo>
                  <a:lnTo>
                    <a:pt x="2743" y="0"/>
                  </a:lnTo>
                  <a:cubicBezTo>
                    <a:pt x="2728" y="8"/>
                    <a:pt x="2713" y="8"/>
                    <a:pt x="2691" y="23"/>
                  </a:cubicBezTo>
                  <a:cubicBezTo>
                    <a:pt x="2675" y="30"/>
                    <a:pt x="2668" y="45"/>
                    <a:pt x="2653" y="68"/>
                  </a:cubicBezTo>
                  <a:cubicBezTo>
                    <a:pt x="2645" y="90"/>
                    <a:pt x="2631" y="97"/>
                    <a:pt x="2631" y="120"/>
                  </a:cubicBezTo>
                  <a:cubicBezTo>
                    <a:pt x="2631" y="135"/>
                    <a:pt x="2638" y="143"/>
                    <a:pt x="2645" y="157"/>
                  </a:cubicBezTo>
                  <a:cubicBezTo>
                    <a:pt x="2653" y="173"/>
                    <a:pt x="2661" y="180"/>
                    <a:pt x="2675" y="195"/>
                  </a:cubicBezTo>
                  <a:cubicBezTo>
                    <a:pt x="2698" y="217"/>
                    <a:pt x="2705" y="247"/>
                    <a:pt x="2735" y="247"/>
                  </a:cubicBezTo>
                  <a:cubicBezTo>
                    <a:pt x="2743" y="247"/>
                    <a:pt x="2743" y="240"/>
                    <a:pt x="2751" y="240"/>
                  </a:cubicBezTo>
                  <a:cubicBezTo>
                    <a:pt x="2773" y="232"/>
                    <a:pt x="2788" y="240"/>
                    <a:pt x="2803" y="225"/>
                  </a:cubicBezTo>
                  <a:cubicBezTo>
                    <a:pt x="2810" y="217"/>
                    <a:pt x="2810" y="210"/>
                    <a:pt x="2818" y="203"/>
                  </a:cubicBezTo>
                  <a:cubicBezTo>
                    <a:pt x="2833" y="195"/>
                    <a:pt x="2848" y="187"/>
                    <a:pt x="2848" y="173"/>
                  </a:cubicBezTo>
                  <a:cubicBezTo>
                    <a:pt x="2848" y="165"/>
                    <a:pt x="2848" y="157"/>
                    <a:pt x="2840" y="150"/>
                  </a:cubicBezTo>
                  <a:cubicBezTo>
                    <a:pt x="2840" y="120"/>
                    <a:pt x="2848" y="105"/>
                    <a:pt x="2833" y="83"/>
                  </a:cubicBezTo>
                  <a:cubicBezTo>
                    <a:pt x="2833" y="75"/>
                    <a:pt x="2818" y="75"/>
                    <a:pt x="2810" y="68"/>
                  </a:cubicBezTo>
                  <a:cubicBezTo>
                    <a:pt x="2803" y="60"/>
                    <a:pt x="2795" y="53"/>
                    <a:pt x="2788" y="45"/>
                  </a:cubicBezTo>
                  <a:cubicBezTo>
                    <a:pt x="2773" y="30"/>
                    <a:pt x="2765" y="8"/>
                    <a:pt x="2743" y="0"/>
                  </a:cubicBezTo>
                  <a:close/>
                  <a:moveTo>
                    <a:pt x="4040" y="1544"/>
                  </a:moveTo>
                  <a:lnTo>
                    <a:pt x="4040" y="1544"/>
                  </a:lnTo>
                  <a:cubicBezTo>
                    <a:pt x="4032" y="1551"/>
                    <a:pt x="4024" y="1559"/>
                    <a:pt x="4017" y="1566"/>
                  </a:cubicBezTo>
                  <a:cubicBezTo>
                    <a:pt x="4010" y="1574"/>
                    <a:pt x="3994" y="1574"/>
                    <a:pt x="3994" y="1589"/>
                  </a:cubicBezTo>
                  <a:cubicBezTo>
                    <a:pt x="3994" y="1596"/>
                    <a:pt x="4002" y="1604"/>
                    <a:pt x="4002" y="1611"/>
                  </a:cubicBezTo>
                  <a:cubicBezTo>
                    <a:pt x="4032" y="1611"/>
                    <a:pt x="4032" y="1611"/>
                    <a:pt x="4032" y="1611"/>
                  </a:cubicBezTo>
                  <a:cubicBezTo>
                    <a:pt x="4032" y="1649"/>
                    <a:pt x="4032" y="1649"/>
                    <a:pt x="4032" y="1649"/>
                  </a:cubicBezTo>
                  <a:cubicBezTo>
                    <a:pt x="4017" y="1656"/>
                    <a:pt x="4010" y="1664"/>
                    <a:pt x="3994" y="1671"/>
                  </a:cubicBezTo>
                  <a:cubicBezTo>
                    <a:pt x="3972" y="1686"/>
                    <a:pt x="3972" y="1709"/>
                    <a:pt x="3957" y="1739"/>
                  </a:cubicBezTo>
                  <a:cubicBezTo>
                    <a:pt x="3950" y="1754"/>
                    <a:pt x="3934" y="1754"/>
                    <a:pt x="3920" y="1761"/>
                  </a:cubicBezTo>
                  <a:cubicBezTo>
                    <a:pt x="3904" y="1776"/>
                    <a:pt x="3890" y="1791"/>
                    <a:pt x="3882" y="1814"/>
                  </a:cubicBezTo>
                  <a:cubicBezTo>
                    <a:pt x="3882" y="1821"/>
                    <a:pt x="3882" y="1829"/>
                    <a:pt x="3882" y="1836"/>
                  </a:cubicBezTo>
                  <a:cubicBezTo>
                    <a:pt x="3882" y="1851"/>
                    <a:pt x="3875" y="1851"/>
                    <a:pt x="3875" y="1866"/>
                  </a:cubicBezTo>
                  <a:cubicBezTo>
                    <a:pt x="3875" y="1881"/>
                    <a:pt x="3875" y="1889"/>
                    <a:pt x="3875" y="1903"/>
                  </a:cubicBezTo>
                  <a:cubicBezTo>
                    <a:pt x="3875" y="1919"/>
                    <a:pt x="3867" y="1933"/>
                    <a:pt x="3867" y="1949"/>
                  </a:cubicBezTo>
                  <a:cubicBezTo>
                    <a:pt x="3867" y="1971"/>
                    <a:pt x="3890" y="1979"/>
                    <a:pt x="3890" y="2001"/>
                  </a:cubicBezTo>
                  <a:cubicBezTo>
                    <a:pt x="3890" y="2016"/>
                    <a:pt x="3875" y="2023"/>
                    <a:pt x="3875" y="2038"/>
                  </a:cubicBezTo>
                  <a:cubicBezTo>
                    <a:pt x="3860" y="2068"/>
                    <a:pt x="3860" y="2083"/>
                    <a:pt x="3860" y="2113"/>
                  </a:cubicBezTo>
                  <a:cubicBezTo>
                    <a:pt x="3860" y="2121"/>
                    <a:pt x="3867" y="2121"/>
                    <a:pt x="3875" y="2121"/>
                  </a:cubicBezTo>
                  <a:cubicBezTo>
                    <a:pt x="3890" y="2136"/>
                    <a:pt x="3897" y="2136"/>
                    <a:pt x="3912" y="2151"/>
                  </a:cubicBezTo>
                  <a:cubicBezTo>
                    <a:pt x="3912" y="2158"/>
                    <a:pt x="3920" y="2166"/>
                    <a:pt x="3927" y="2173"/>
                  </a:cubicBezTo>
                  <a:cubicBezTo>
                    <a:pt x="3927" y="2181"/>
                    <a:pt x="3942" y="2188"/>
                    <a:pt x="3942" y="2196"/>
                  </a:cubicBezTo>
                  <a:cubicBezTo>
                    <a:pt x="3942" y="2211"/>
                    <a:pt x="3934" y="2218"/>
                    <a:pt x="3934" y="2233"/>
                  </a:cubicBezTo>
                  <a:cubicBezTo>
                    <a:pt x="3934" y="2248"/>
                    <a:pt x="3934" y="2256"/>
                    <a:pt x="3942" y="2271"/>
                  </a:cubicBezTo>
                  <a:lnTo>
                    <a:pt x="3942" y="2271"/>
                  </a:lnTo>
                  <a:cubicBezTo>
                    <a:pt x="3934" y="2271"/>
                    <a:pt x="3927" y="2278"/>
                    <a:pt x="3927" y="2278"/>
                  </a:cubicBezTo>
                  <a:cubicBezTo>
                    <a:pt x="3920" y="2278"/>
                    <a:pt x="3920" y="2263"/>
                    <a:pt x="3912" y="2263"/>
                  </a:cubicBezTo>
                  <a:cubicBezTo>
                    <a:pt x="3882" y="2263"/>
                    <a:pt x="3875" y="2293"/>
                    <a:pt x="3845" y="2293"/>
                  </a:cubicBezTo>
                  <a:cubicBezTo>
                    <a:pt x="3822" y="2286"/>
                    <a:pt x="3830" y="2271"/>
                    <a:pt x="3830" y="2308"/>
                  </a:cubicBezTo>
                  <a:cubicBezTo>
                    <a:pt x="3830" y="2331"/>
                    <a:pt x="3807" y="2338"/>
                    <a:pt x="3792" y="2346"/>
                  </a:cubicBezTo>
                  <a:cubicBezTo>
                    <a:pt x="3770" y="2368"/>
                    <a:pt x="3762" y="2383"/>
                    <a:pt x="3747" y="2406"/>
                  </a:cubicBezTo>
                  <a:cubicBezTo>
                    <a:pt x="3717" y="2428"/>
                    <a:pt x="3702" y="2436"/>
                    <a:pt x="3665" y="2443"/>
                  </a:cubicBezTo>
                  <a:cubicBezTo>
                    <a:pt x="3657" y="2451"/>
                    <a:pt x="3657" y="2451"/>
                    <a:pt x="3650" y="2451"/>
                  </a:cubicBezTo>
                  <a:cubicBezTo>
                    <a:pt x="3635" y="2451"/>
                    <a:pt x="3620" y="2451"/>
                    <a:pt x="3605" y="2443"/>
                  </a:cubicBezTo>
                  <a:cubicBezTo>
                    <a:pt x="3590" y="2436"/>
                    <a:pt x="3582" y="2421"/>
                    <a:pt x="3567" y="2421"/>
                  </a:cubicBezTo>
                  <a:cubicBezTo>
                    <a:pt x="3522" y="2421"/>
                    <a:pt x="3470" y="2443"/>
                    <a:pt x="3470" y="2488"/>
                  </a:cubicBezTo>
                  <a:cubicBezTo>
                    <a:pt x="3470" y="2503"/>
                    <a:pt x="3470" y="2511"/>
                    <a:pt x="3477" y="2518"/>
                  </a:cubicBezTo>
                  <a:cubicBezTo>
                    <a:pt x="3500" y="2503"/>
                    <a:pt x="3515" y="2496"/>
                    <a:pt x="3530" y="2481"/>
                  </a:cubicBezTo>
                  <a:cubicBezTo>
                    <a:pt x="3537" y="2466"/>
                    <a:pt x="3537" y="2458"/>
                    <a:pt x="3545" y="2451"/>
                  </a:cubicBezTo>
                  <a:cubicBezTo>
                    <a:pt x="3560" y="2466"/>
                    <a:pt x="3575" y="2473"/>
                    <a:pt x="3575" y="2488"/>
                  </a:cubicBezTo>
                  <a:cubicBezTo>
                    <a:pt x="3575" y="2511"/>
                    <a:pt x="3567" y="2526"/>
                    <a:pt x="3560" y="2533"/>
                  </a:cubicBezTo>
                  <a:cubicBezTo>
                    <a:pt x="3545" y="2548"/>
                    <a:pt x="3530" y="2548"/>
                    <a:pt x="3522" y="2563"/>
                  </a:cubicBezTo>
                  <a:cubicBezTo>
                    <a:pt x="3507" y="2585"/>
                    <a:pt x="3515" y="2608"/>
                    <a:pt x="3492" y="2623"/>
                  </a:cubicBezTo>
                  <a:cubicBezTo>
                    <a:pt x="3485" y="2631"/>
                    <a:pt x="3477" y="2631"/>
                    <a:pt x="3470" y="2631"/>
                  </a:cubicBezTo>
                  <a:cubicBezTo>
                    <a:pt x="3447" y="2631"/>
                    <a:pt x="3440" y="2623"/>
                    <a:pt x="3417" y="2615"/>
                  </a:cubicBezTo>
                  <a:cubicBezTo>
                    <a:pt x="3395" y="2608"/>
                    <a:pt x="3372" y="2615"/>
                    <a:pt x="3342" y="2615"/>
                  </a:cubicBezTo>
                  <a:cubicBezTo>
                    <a:pt x="3328" y="2615"/>
                    <a:pt x="3320" y="2615"/>
                    <a:pt x="3305" y="2615"/>
                  </a:cubicBezTo>
                  <a:cubicBezTo>
                    <a:pt x="3298" y="2615"/>
                    <a:pt x="3298" y="2601"/>
                    <a:pt x="3290" y="2593"/>
                  </a:cubicBezTo>
                  <a:cubicBezTo>
                    <a:pt x="3290" y="2585"/>
                    <a:pt x="3282" y="2578"/>
                    <a:pt x="3275" y="2571"/>
                  </a:cubicBezTo>
                  <a:cubicBezTo>
                    <a:pt x="3260" y="2548"/>
                    <a:pt x="3238" y="2533"/>
                    <a:pt x="3208" y="2533"/>
                  </a:cubicBezTo>
                  <a:cubicBezTo>
                    <a:pt x="3178" y="2533"/>
                    <a:pt x="3163" y="2548"/>
                    <a:pt x="3148" y="2571"/>
                  </a:cubicBezTo>
                  <a:cubicBezTo>
                    <a:pt x="3133" y="2578"/>
                    <a:pt x="3118" y="2585"/>
                    <a:pt x="3110" y="2593"/>
                  </a:cubicBezTo>
                  <a:cubicBezTo>
                    <a:pt x="3103" y="2601"/>
                    <a:pt x="3095" y="2608"/>
                    <a:pt x="3088" y="2615"/>
                  </a:cubicBezTo>
                  <a:cubicBezTo>
                    <a:pt x="3080" y="2623"/>
                    <a:pt x="3073" y="2615"/>
                    <a:pt x="3065" y="2623"/>
                  </a:cubicBezTo>
                  <a:cubicBezTo>
                    <a:pt x="3035" y="2631"/>
                    <a:pt x="3020" y="2638"/>
                    <a:pt x="2990" y="2645"/>
                  </a:cubicBezTo>
                  <a:cubicBezTo>
                    <a:pt x="2975" y="2645"/>
                    <a:pt x="2975" y="2653"/>
                    <a:pt x="2960" y="2653"/>
                  </a:cubicBezTo>
                  <a:cubicBezTo>
                    <a:pt x="2945" y="2653"/>
                    <a:pt x="2945" y="2638"/>
                    <a:pt x="2938" y="2631"/>
                  </a:cubicBezTo>
                  <a:cubicBezTo>
                    <a:pt x="2938" y="2623"/>
                    <a:pt x="2930" y="2623"/>
                    <a:pt x="2923" y="2623"/>
                  </a:cubicBezTo>
                  <a:cubicBezTo>
                    <a:pt x="2915" y="2638"/>
                    <a:pt x="2908" y="2653"/>
                    <a:pt x="2893" y="2668"/>
                  </a:cubicBezTo>
                  <a:cubicBezTo>
                    <a:pt x="2878" y="2675"/>
                    <a:pt x="2870" y="2683"/>
                    <a:pt x="2863" y="2698"/>
                  </a:cubicBezTo>
                  <a:cubicBezTo>
                    <a:pt x="2855" y="2713"/>
                    <a:pt x="2855" y="2728"/>
                    <a:pt x="2855" y="2735"/>
                  </a:cubicBezTo>
                  <a:cubicBezTo>
                    <a:pt x="2848" y="2750"/>
                    <a:pt x="2833" y="2758"/>
                    <a:pt x="2818" y="2758"/>
                  </a:cubicBezTo>
                  <a:cubicBezTo>
                    <a:pt x="2788" y="2758"/>
                    <a:pt x="2773" y="2750"/>
                    <a:pt x="2743" y="2750"/>
                  </a:cubicBezTo>
                  <a:cubicBezTo>
                    <a:pt x="2728" y="2750"/>
                    <a:pt x="2713" y="2750"/>
                    <a:pt x="2705" y="2750"/>
                  </a:cubicBezTo>
                  <a:cubicBezTo>
                    <a:pt x="2691" y="2743"/>
                    <a:pt x="2683" y="2728"/>
                    <a:pt x="2668" y="2720"/>
                  </a:cubicBezTo>
                  <a:cubicBezTo>
                    <a:pt x="2668" y="2735"/>
                    <a:pt x="2661" y="2743"/>
                    <a:pt x="2653" y="2758"/>
                  </a:cubicBezTo>
                  <a:cubicBezTo>
                    <a:pt x="2653" y="2765"/>
                    <a:pt x="2653" y="2780"/>
                    <a:pt x="2638" y="2780"/>
                  </a:cubicBezTo>
                  <a:cubicBezTo>
                    <a:pt x="2615" y="2780"/>
                    <a:pt x="2600" y="2765"/>
                    <a:pt x="2593" y="2750"/>
                  </a:cubicBezTo>
                  <a:cubicBezTo>
                    <a:pt x="2578" y="2750"/>
                    <a:pt x="2578" y="2758"/>
                    <a:pt x="2563" y="2758"/>
                  </a:cubicBezTo>
                  <a:cubicBezTo>
                    <a:pt x="2556" y="2758"/>
                    <a:pt x="2548" y="2758"/>
                    <a:pt x="2541" y="2750"/>
                  </a:cubicBezTo>
                  <a:cubicBezTo>
                    <a:pt x="2533" y="2750"/>
                    <a:pt x="2533" y="2743"/>
                    <a:pt x="2526" y="2743"/>
                  </a:cubicBezTo>
                  <a:cubicBezTo>
                    <a:pt x="2503" y="2743"/>
                    <a:pt x="2503" y="2773"/>
                    <a:pt x="2496" y="2788"/>
                  </a:cubicBezTo>
                  <a:cubicBezTo>
                    <a:pt x="2481" y="2803"/>
                    <a:pt x="2466" y="2810"/>
                    <a:pt x="2443" y="2810"/>
                  </a:cubicBezTo>
                  <a:cubicBezTo>
                    <a:pt x="2421" y="2810"/>
                    <a:pt x="2406" y="2803"/>
                    <a:pt x="2383" y="2795"/>
                  </a:cubicBezTo>
                  <a:cubicBezTo>
                    <a:pt x="2361" y="2803"/>
                    <a:pt x="2346" y="2810"/>
                    <a:pt x="2316" y="2818"/>
                  </a:cubicBezTo>
                  <a:cubicBezTo>
                    <a:pt x="2301" y="2818"/>
                    <a:pt x="2293" y="2825"/>
                    <a:pt x="2278" y="2833"/>
                  </a:cubicBezTo>
                  <a:cubicBezTo>
                    <a:pt x="2263" y="2848"/>
                    <a:pt x="2256" y="2863"/>
                    <a:pt x="2233" y="2863"/>
                  </a:cubicBezTo>
                  <a:cubicBezTo>
                    <a:pt x="2218" y="2863"/>
                    <a:pt x="2218" y="2848"/>
                    <a:pt x="2203" y="2848"/>
                  </a:cubicBezTo>
                  <a:cubicBezTo>
                    <a:pt x="2196" y="2848"/>
                    <a:pt x="2196" y="2855"/>
                    <a:pt x="2196" y="2855"/>
                  </a:cubicBezTo>
                  <a:cubicBezTo>
                    <a:pt x="2158" y="2870"/>
                    <a:pt x="2158" y="2893"/>
                    <a:pt x="2136" y="2915"/>
                  </a:cubicBezTo>
                  <a:cubicBezTo>
                    <a:pt x="2106" y="2938"/>
                    <a:pt x="2091" y="2953"/>
                    <a:pt x="2061" y="2960"/>
                  </a:cubicBezTo>
                  <a:cubicBezTo>
                    <a:pt x="2046" y="2968"/>
                    <a:pt x="2039" y="2975"/>
                    <a:pt x="2023" y="2975"/>
                  </a:cubicBezTo>
                  <a:cubicBezTo>
                    <a:pt x="2009" y="2975"/>
                    <a:pt x="2001" y="2968"/>
                    <a:pt x="1986" y="2968"/>
                  </a:cubicBezTo>
                  <a:cubicBezTo>
                    <a:pt x="1963" y="2968"/>
                    <a:pt x="1956" y="2975"/>
                    <a:pt x="1933" y="2975"/>
                  </a:cubicBezTo>
                  <a:cubicBezTo>
                    <a:pt x="1911" y="2975"/>
                    <a:pt x="1911" y="2975"/>
                    <a:pt x="1911" y="2975"/>
                  </a:cubicBezTo>
                  <a:cubicBezTo>
                    <a:pt x="1911" y="2945"/>
                    <a:pt x="1911" y="2945"/>
                    <a:pt x="1911" y="2945"/>
                  </a:cubicBezTo>
                  <a:cubicBezTo>
                    <a:pt x="1926" y="2923"/>
                    <a:pt x="1926" y="2923"/>
                    <a:pt x="1926" y="2923"/>
                  </a:cubicBezTo>
                  <a:cubicBezTo>
                    <a:pt x="1903" y="2900"/>
                    <a:pt x="1881" y="2893"/>
                    <a:pt x="1874" y="2863"/>
                  </a:cubicBezTo>
                  <a:cubicBezTo>
                    <a:pt x="1859" y="2840"/>
                    <a:pt x="1866" y="2810"/>
                    <a:pt x="1851" y="2788"/>
                  </a:cubicBezTo>
                  <a:cubicBezTo>
                    <a:pt x="1829" y="2773"/>
                    <a:pt x="1814" y="2780"/>
                    <a:pt x="1784" y="2780"/>
                  </a:cubicBezTo>
                  <a:cubicBezTo>
                    <a:pt x="1761" y="2780"/>
                    <a:pt x="1746" y="2780"/>
                    <a:pt x="1724" y="2773"/>
                  </a:cubicBezTo>
                  <a:cubicBezTo>
                    <a:pt x="1716" y="2773"/>
                    <a:pt x="1716" y="2765"/>
                    <a:pt x="1709" y="2765"/>
                  </a:cubicBezTo>
                  <a:cubicBezTo>
                    <a:pt x="1686" y="2765"/>
                    <a:pt x="1671" y="2788"/>
                    <a:pt x="1656" y="2810"/>
                  </a:cubicBezTo>
                  <a:cubicBezTo>
                    <a:pt x="1634" y="2833"/>
                    <a:pt x="1619" y="2848"/>
                    <a:pt x="1604" y="2870"/>
                  </a:cubicBezTo>
                  <a:cubicBezTo>
                    <a:pt x="1619" y="2878"/>
                    <a:pt x="1626" y="2878"/>
                    <a:pt x="1641" y="2878"/>
                  </a:cubicBezTo>
                  <a:cubicBezTo>
                    <a:pt x="1649" y="2878"/>
                    <a:pt x="1649" y="2885"/>
                    <a:pt x="1656" y="2885"/>
                  </a:cubicBezTo>
                  <a:cubicBezTo>
                    <a:pt x="1641" y="2900"/>
                    <a:pt x="1626" y="2908"/>
                    <a:pt x="1611" y="2923"/>
                  </a:cubicBezTo>
                  <a:cubicBezTo>
                    <a:pt x="1604" y="2930"/>
                    <a:pt x="1604" y="2938"/>
                    <a:pt x="1596" y="2938"/>
                  </a:cubicBezTo>
                  <a:cubicBezTo>
                    <a:pt x="1596" y="2945"/>
                    <a:pt x="1589" y="2938"/>
                    <a:pt x="1581" y="2938"/>
                  </a:cubicBezTo>
                  <a:cubicBezTo>
                    <a:pt x="1581" y="2923"/>
                    <a:pt x="1581" y="2908"/>
                    <a:pt x="1581" y="2893"/>
                  </a:cubicBezTo>
                  <a:cubicBezTo>
                    <a:pt x="1574" y="2915"/>
                    <a:pt x="1566" y="2930"/>
                    <a:pt x="1559" y="2953"/>
                  </a:cubicBezTo>
                  <a:cubicBezTo>
                    <a:pt x="1551" y="2968"/>
                    <a:pt x="1536" y="2968"/>
                    <a:pt x="1536" y="2975"/>
                  </a:cubicBezTo>
                  <a:cubicBezTo>
                    <a:pt x="1536" y="2990"/>
                    <a:pt x="1544" y="2998"/>
                    <a:pt x="1544" y="3013"/>
                  </a:cubicBezTo>
                  <a:cubicBezTo>
                    <a:pt x="1544" y="3020"/>
                    <a:pt x="1559" y="3028"/>
                    <a:pt x="1559" y="3035"/>
                  </a:cubicBezTo>
                  <a:cubicBezTo>
                    <a:pt x="1559" y="3072"/>
                    <a:pt x="1514" y="3088"/>
                    <a:pt x="1514" y="3132"/>
                  </a:cubicBezTo>
                  <a:cubicBezTo>
                    <a:pt x="1514" y="3178"/>
                    <a:pt x="1529" y="3200"/>
                    <a:pt x="1529" y="3245"/>
                  </a:cubicBezTo>
                  <a:cubicBezTo>
                    <a:pt x="1529" y="3275"/>
                    <a:pt x="1506" y="3282"/>
                    <a:pt x="1492" y="3297"/>
                  </a:cubicBezTo>
                  <a:cubicBezTo>
                    <a:pt x="1476" y="3305"/>
                    <a:pt x="1476" y="3312"/>
                    <a:pt x="1469" y="3312"/>
                  </a:cubicBezTo>
                  <a:cubicBezTo>
                    <a:pt x="1454" y="3320"/>
                    <a:pt x="1446" y="3312"/>
                    <a:pt x="1439" y="3312"/>
                  </a:cubicBezTo>
                  <a:cubicBezTo>
                    <a:pt x="1439" y="3432"/>
                    <a:pt x="1439" y="3432"/>
                    <a:pt x="1439" y="3432"/>
                  </a:cubicBezTo>
                  <a:cubicBezTo>
                    <a:pt x="1439" y="3447"/>
                    <a:pt x="1446" y="3462"/>
                    <a:pt x="1446" y="3485"/>
                  </a:cubicBezTo>
                  <a:cubicBezTo>
                    <a:pt x="1409" y="3455"/>
                    <a:pt x="1402" y="3417"/>
                    <a:pt x="1364" y="3395"/>
                  </a:cubicBezTo>
                  <a:cubicBezTo>
                    <a:pt x="1342" y="3387"/>
                    <a:pt x="1319" y="3380"/>
                    <a:pt x="1297" y="3372"/>
                  </a:cubicBezTo>
                  <a:cubicBezTo>
                    <a:pt x="1274" y="3357"/>
                    <a:pt x="1274" y="3335"/>
                    <a:pt x="1252" y="3320"/>
                  </a:cubicBezTo>
                  <a:cubicBezTo>
                    <a:pt x="1214" y="3290"/>
                    <a:pt x="1184" y="3275"/>
                    <a:pt x="1139" y="3252"/>
                  </a:cubicBezTo>
                  <a:cubicBezTo>
                    <a:pt x="1109" y="3237"/>
                    <a:pt x="1094" y="3230"/>
                    <a:pt x="1064" y="3215"/>
                  </a:cubicBezTo>
                  <a:cubicBezTo>
                    <a:pt x="1057" y="3208"/>
                    <a:pt x="1049" y="3200"/>
                    <a:pt x="1042" y="3200"/>
                  </a:cubicBezTo>
                  <a:cubicBezTo>
                    <a:pt x="1034" y="3192"/>
                    <a:pt x="1034" y="3185"/>
                    <a:pt x="1027" y="3185"/>
                  </a:cubicBezTo>
                  <a:cubicBezTo>
                    <a:pt x="967" y="3185"/>
                    <a:pt x="967" y="3185"/>
                    <a:pt x="967" y="3185"/>
                  </a:cubicBezTo>
                  <a:cubicBezTo>
                    <a:pt x="952" y="3185"/>
                    <a:pt x="944" y="3192"/>
                    <a:pt x="937" y="3200"/>
                  </a:cubicBezTo>
                  <a:cubicBezTo>
                    <a:pt x="914" y="3200"/>
                    <a:pt x="899" y="3200"/>
                    <a:pt x="877" y="3215"/>
                  </a:cubicBezTo>
                  <a:cubicBezTo>
                    <a:pt x="839" y="3230"/>
                    <a:pt x="832" y="3275"/>
                    <a:pt x="794" y="3275"/>
                  </a:cubicBezTo>
                  <a:cubicBezTo>
                    <a:pt x="764" y="3275"/>
                    <a:pt x="750" y="3245"/>
                    <a:pt x="712" y="3245"/>
                  </a:cubicBezTo>
                  <a:cubicBezTo>
                    <a:pt x="690" y="3245"/>
                    <a:pt x="682" y="3282"/>
                    <a:pt x="652" y="3282"/>
                  </a:cubicBezTo>
                  <a:cubicBezTo>
                    <a:pt x="644" y="3282"/>
                    <a:pt x="637" y="3275"/>
                    <a:pt x="630" y="3267"/>
                  </a:cubicBezTo>
                  <a:cubicBezTo>
                    <a:pt x="615" y="3252"/>
                    <a:pt x="600" y="3252"/>
                    <a:pt x="592" y="3237"/>
                  </a:cubicBezTo>
                  <a:cubicBezTo>
                    <a:pt x="570" y="3252"/>
                    <a:pt x="562" y="3267"/>
                    <a:pt x="547" y="3290"/>
                  </a:cubicBezTo>
                  <a:cubicBezTo>
                    <a:pt x="517" y="3335"/>
                    <a:pt x="487" y="3365"/>
                    <a:pt x="435" y="3365"/>
                  </a:cubicBezTo>
                  <a:cubicBezTo>
                    <a:pt x="412" y="3365"/>
                    <a:pt x="397" y="3357"/>
                    <a:pt x="375" y="3350"/>
                  </a:cubicBezTo>
                  <a:cubicBezTo>
                    <a:pt x="352" y="3342"/>
                    <a:pt x="330" y="3320"/>
                    <a:pt x="330" y="3290"/>
                  </a:cubicBezTo>
                  <a:cubicBezTo>
                    <a:pt x="330" y="3260"/>
                    <a:pt x="307" y="3237"/>
                    <a:pt x="277" y="3237"/>
                  </a:cubicBezTo>
                  <a:cubicBezTo>
                    <a:pt x="255" y="3230"/>
                    <a:pt x="247" y="3230"/>
                    <a:pt x="232" y="3215"/>
                  </a:cubicBezTo>
                  <a:cubicBezTo>
                    <a:pt x="217" y="3208"/>
                    <a:pt x="217" y="3192"/>
                    <a:pt x="203" y="3192"/>
                  </a:cubicBezTo>
                  <a:cubicBezTo>
                    <a:pt x="173" y="3192"/>
                    <a:pt x="165" y="3230"/>
                    <a:pt x="143" y="3260"/>
                  </a:cubicBezTo>
                  <a:cubicBezTo>
                    <a:pt x="143" y="3260"/>
                    <a:pt x="135" y="3260"/>
                    <a:pt x="135" y="3267"/>
                  </a:cubicBezTo>
                  <a:cubicBezTo>
                    <a:pt x="105" y="3305"/>
                    <a:pt x="90" y="3327"/>
                    <a:pt x="60" y="3357"/>
                  </a:cubicBezTo>
                  <a:cubicBezTo>
                    <a:pt x="45" y="3327"/>
                    <a:pt x="38" y="3312"/>
                    <a:pt x="38" y="3282"/>
                  </a:cubicBezTo>
                  <a:cubicBezTo>
                    <a:pt x="38" y="3208"/>
                    <a:pt x="38" y="3208"/>
                    <a:pt x="38" y="3208"/>
                  </a:cubicBezTo>
                  <a:cubicBezTo>
                    <a:pt x="38" y="3170"/>
                    <a:pt x="38" y="3148"/>
                    <a:pt x="15" y="3118"/>
                  </a:cubicBezTo>
                  <a:cubicBezTo>
                    <a:pt x="8" y="3110"/>
                    <a:pt x="0" y="3110"/>
                    <a:pt x="0" y="3095"/>
                  </a:cubicBezTo>
                  <a:cubicBezTo>
                    <a:pt x="0" y="3072"/>
                    <a:pt x="15" y="3065"/>
                    <a:pt x="30" y="3050"/>
                  </a:cubicBezTo>
                  <a:cubicBezTo>
                    <a:pt x="45" y="3028"/>
                    <a:pt x="45" y="3013"/>
                    <a:pt x="60" y="2983"/>
                  </a:cubicBezTo>
                  <a:cubicBezTo>
                    <a:pt x="60" y="2975"/>
                    <a:pt x="75" y="2968"/>
                    <a:pt x="75" y="2953"/>
                  </a:cubicBezTo>
                  <a:cubicBezTo>
                    <a:pt x="75" y="2930"/>
                    <a:pt x="53" y="2915"/>
                    <a:pt x="38" y="2900"/>
                  </a:cubicBezTo>
                  <a:cubicBezTo>
                    <a:pt x="23" y="2893"/>
                    <a:pt x="15" y="2885"/>
                    <a:pt x="15" y="2878"/>
                  </a:cubicBezTo>
                  <a:cubicBezTo>
                    <a:pt x="15" y="2863"/>
                    <a:pt x="23" y="2863"/>
                    <a:pt x="23" y="2848"/>
                  </a:cubicBezTo>
                  <a:cubicBezTo>
                    <a:pt x="23" y="2833"/>
                    <a:pt x="8" y="2825"/>
                    <a:pt x="8" y="2810"/>
                  </a:cubicBezTo>
                  <a:cubicBezTo>
                    <a:pt x="8" y="2803"/>
                    <a:pt x="8" y="2795"/>
                    <a:pt x="8" y="2788"/>
                  </a:cubicBezTo>
                  <a:cubicBezTo>
                    <a:pt x="38" y="2788"/>
                    <a:pt x="60" y="2788"/>
                    <a:pt x="83" y="2773"/>
                  </a:cubicBezTo>
                  <a:cubicBezTo>
                    <a:pt x="90" y="2773"/>
                    <a:pt x="90" y="2765"/>
                    <a:pt x="97" y="2765"/>
                  </a:cubicBezTo>
                  <a:cubicBezTo>
                    <a:pt x="105" y="2758"/>
                    <a:pt x="113" y="2750"/>
                    <a:pt x="120" y="2750"/>
                  </a:cubicBezTo>
                  <a:cubicBezTo>
                    <a:pt x="143" y="2735"/>
                    <a:pt x="165" y="2750"/>
                    <a:pt x="180" y="2735"/>
                  </a:cubicBezTo>
                  <a:cubicBezTo>
                    <a:pt x="187" y="2735"/>
                    <a:pt x="180" y="2728"/>
                    <a:pt x="187" y="2720"/>
                  </a:cubicBezTo>
                  <a:cubicBezTo>
                    <a:pt x="165" y="2705"/>
                    <a:pt x="143" y="2705"/>
                    <a:pt x="120" y="2690"/>
                  </a:cubicBezTo>
                  <a:cubicBezTo>
                    <a:pt x="113" y="2690"/>
                    <a:pt x="165" y="2705"/>
                    <a:pt x="195" y="2705"/>
                  </a:cubicBezTo>
                  <a:cubicBezTo>
                    <a:pt x="210" y="2705"/>
                    <a:pt x="217" y="2698"/>
                    <a:pt x="232" y="2698"/>
                  </a:cubicBezTo>
                  <a:cubicBezTo>
                    <a:pt x="247" y="2698"/>
                    <a:pt x="255" y="2698"/>
                    <a:pt x="270" y="2713"/>
                  </a:cubicBezTo>
                  <a:cubicBezTo>
                    <a:pt x="270" y="2720"/>
                    <a:pt x="270" y="2728"/>
                    <a:pt x="277" y="2735"/>
                  </a:cubicBezTo>
                  <a:cubicBezTo>
                    <a:pt x="285" y="2735"/>
                    <a:pt x="292" y="2735"/>
                    <a:pt x="307" y="2735"/>
                  </a:cubicBezTo>
                  <a:cubicBezTo>
                    <a:pt x="315" y="2743"/>
                    <a:pt x="322" y="2750"/>
                    <a:pt x="330" y="2750"/>
                  </a:cubicBezTo>
                  <a:cubicBezTo>
                    <a:pt x="337" y="2750"/>
                    <a:pt x="345" y="2735"/>
                    <a:pt x="352" y="2728"/>
                  </a:cubicBezTo>
                  <a:cubicBezTo>
                    <a:pt x="352" y="2720"/>
                    <a:pt x="352" y="2713"/>
                    <a:pt x="352" y="2705"/>
                  </a:cubicBezTo>
                  <a:cubicBezTo>
                    <a:pt x="360" y="2698"/>
                    <a:pt x="360" y="2705"/>
                    <a:pt x="367" y="2698"/>
                  </a:cubicBezTo>
                  <a:cubicBezTo>
                    <a:pt x="382" y="2690"/>
                    <a:pt x="390" y="2690"/>
                    <a:pt x="405" y="2683"/>
                  </a:cubicBezTo>
                  <a:cubicBezTo>
                    <a:pt x="405" y="2698"/>
                    <a:pt x="405" y="2698"/>
                    <a:pt x="405" y="2698"/>
                  </a:cubicBezTo>
                  <a:cubicBezTo>
                    <a:pt x="390" y="2705"/>
                    <a:pt x="390" y="2713"/>
                    <a:pt x="375" y="2720"/>
                  </a:cubicBezTo>
                  <a:cubicBezTo>
                    <a:pt x="390" y="2735"/>
                    <a:pt x="412" y="2735"/>
                    <a:pt x="435" y="2735"/>
                  </a:cubicBezTo>
                  <a:cubicBezTo>
                    <a:pt x="472" y="2735"/>
                    <a:pt x="495" y="2720"/>
                    <a:pt x="525" y="2705"/>
                  </a:cubicBezTo>
                  <a:cubicBezTo>
                    <a:pt x="547" y="2698"/>
                    <a:pt x="562" y="2698"/>
                    <a:pt x="577" y="2690"/>
                  </a:cubicBezTo>
                  <a:cubicBezTo>
                    <a:pt x="592" y="2675"/>
                    <a:pt x="600" y="2668"/>
                    <a:pt x="615" y="2653"/>
                  </a:cubicBezTo>
                  <a:cubicBezTo>
                    <a:pt x="630" y="2638"/>
                    <a:pt x="644" y="2631"/>
                    <a:pt x="652" y="2615"/>
                  </a:cubicBezTo>
                  <a:cubicBezTo>
                    <a:pt x="667" y="2593"/>
                    <a:pt x="667" y="2578"/>
                    <a:pt x="667" y="2563"/>
                  </a:cubicBezTo>
                  <a:cubicBezTo>
                    <a:pt x="674" y="2555"/>
                    <a:pt x="667" y="2555"/>
                    <a:pt x="667" y="2548"/>
                  </a:cubicBezTo>
                  <a:cubicBezTo>
                    <a:pt x="682" y="2526"/>
                    <a:pt x="712" y="2533"/>
                    <a:pt x="734" y="2518"/>
                  </a:cubicBezTo>
                  <a:cubicBezTo>
                    <a:pt x="757" y="2496"/>
                    <a:pt x="764" y="2473"/>
                    <a:pt x="772" y="2443"/>
                  </a:cubicBezTo>
                  <a:cubicBezTo>
                    <a:pt x="779" y="2406"/>
                    <a:pt x="802" y="2383"/>
                    <a:pt x="839" y="2368"/>
                  </a:cubicBezTo>
                  <a:cubicBezTo>
                    <a:pt x="847" y="2368"/>
                    <a:pt x="854" y="2368"/>
                    <a:pt x="862" y="2368"/>
                  </a:cubicBezTo>
                  <a:cubicBezTo>
                    <a:pt x="877" y="2361"/>
                    <a:pt x="884" y="2346"/>
                    <a:pt x="899" y="2346"/>
                  </a:cubicBezTo>
                  <a:cubicBezTo>
                    <a:pt x="907" y="2346"/>
                    <a:pt x="914" y="2346"/>
                    <a:pt x="922" y="2346"/>
                  </a:cubicBezTo>
                  <a:cubicBezTo>
                    <a:pt x="967" y="2346"/>
                    <a:pt x="1004" y="2346"/>
                    <a:pt x="1049" y="2323"/>
                  </a:cubicBezTo>
                  <a:cubicBezTo>
                    <a:pt x="1064" y="2316"/>
                    <a:pt x="1072" y="2308"/>
                    <a:pt x="1087" y="2293"/>
                  </a:cubicBezTo>
                  <a:cubicBezTo>
                    <a:pt x="1102" y="2278"/>
                    <a:pt x="1117" y="2271"/>
                    <a:pt x="1124" y="2248"/>
                  </a:cubicBezTo>
                  <a:cubicBezTo>
                    <a:pt x="1132" y="2241"/>
                    <a:pt x="1124" y="2233"/>
                    <a:pt x="1132" y="2218"/>
                  </a:cubicBezTo>
                  <a:cubicBezTo>
                    <a:pt x="1139" y="2203"/>
                    <a:pt x="1147" y="2203"/>
                    <a:pt x="1162" y="2196"/>
                  </a:cubicBezTo>
                  <a:cubicBezTo>
                    <a:pt x="1177" y="2188"/>
                    <a:pt x="1192" y="2188"/>
                    <a:pt x="1199" y="2181"/>
                  </a:cubicBezTo>
                  <a:cubicBezTo>
                    <a:pt x="1214" y="2173"/>
                    <a:pt x="1214" y="2166"/>
                    <a:pt x="1222" y="2158"/>
                  </a:cubicBezTo>
                  <a:cubicBezTo>
                    <a:pt x="1244" y="2121"/>
                    <a:pt x="1267" y="2106"/>
                    <a:pt x="1304" y="2076"/>
                  </a:cubicBezTo>
                  <a:cubicBezTo>
                    <a:pt x="1327" y="2061"/>
                    <a:pt x="1334" y="2038"/>
                    <a:pt x="1356" y="2016"/>
                  </a:cubicBezTo>
                  <a:cubicBezTo>
                    <a:pt x="1379" y="1979"/>
                    <a:pt x="1409" y="1979"/>
                    <a:pt x="1432" y="1941"/>
                  </a:cubicBezTo>
                  <a:cubicBezTo>
                    <a:pt x="1439" y="1926"/>
                    <a:pt x="1454" y="1911"/>
                    <a:pt x="1462" y="1896"/>
                  </a:cubicBezTo>
                  <a:cubicBezTo>
                    <a:pt x="1476" y="1881"/>
                    <a:pt x="1492" y="1873"/>
                    <a:pt x="1514" y="1866"/>
                  </a:cubicBezTo>
                  <a:cubicBezTo>
                    <a:pt x="1536" y="1843"/>
                    <a:pt x="1559" y="1829"/>
                    <a:pt x="1589" y="1829"/>
                  </a:cubicBezTo>
                  <a:cubicBezTo>
                    <a:pt x="1596" y="1829"/>
                    <a:pt x="1596" y="1836"/>
                    <a:pt x="1604" y="1836"/>
                  </a:cubicBezTo>
                  <a:cubicBezTo>
                    <a:pt x="1619" y="1836"/>
                    <a:pt x="1626" y="1821"/>
                    <a:pt x="1626" y="1814"/>
                  </a:cubicBezTo>
                  <a:cubicBezTo>
                    <a:pt x="1634" y="1791"/>
                    <a:pt x="1641" y="1776"/>
                    <a:pt x="1649" y="1761"/>
                  </a:cubicBezTo>
                  <a:cubicBezTo>
                    <a:pt x="1656" y="1754"/>
                    <a:pt x="1664" y="1746"/>
                    <a:pt x="1679" y="1739"/>
                  </a:cubicBezTo>
                  <a:cubicBezTo>
                    <a:pt x="1694" y="1724"/>
                    <a:pt x="1701" y="1709"/>
                    <a:pt x="1716" y="1694"/>
                  </a:cubicBezTo>
                  <a:cubicBezTo>
                    <a:pt x="1739" y="1664"/>
                    <a:pt x="1746" y="1641"/>
                    <a:pt x="1769" y="1619"/>
                  </a:cubicBezTo>
                  <a:cubicBezTo>
                    <a:pt x="1784" y="1589"/>
                    <a:pt x="1806" y="1581"/>
                    <a:pt x="1829" y="1566"/>
                  </a:cubicBezTo>
                  <a:cubicBezTo>
                    <a:pt x="1889" y="1536"/>
                    <a:pt x="1919" y="1506"/>
                    <a:pt x="1971" y="1476"/>
                  </a:cubicBezTo>
                  <a:cubicBezTo>
                    <a:pt x="1993" y="1461"/>
                    <a:pt x="2009" y="1454"/>
                    <a:pt x="2023" y="1432"/>
                  </a:cubicBezTo>
                  <a:cubicBezTo>
                    <a:pt x="2046" y="1402"/>
                    <a:pt x="2061" y="1386"/>
                    <a:pt x="2061" y="1349"/>
                  </a:cubicBezTo>
                  <a:cubicBezTo>
                    <a:pt x="2061" y="1334"/>
                    <a:pt x="2061" y="1326"/>
                    <a:pt x="2053" y="1319"/>
                  </a:cubicBezTo>
                  <a:cubicBezTo>
                    <a:pt x="2039" y="1304"/>
                    <a:pt x="2023" y="1297"/>
                    <a:pt x="2009" y="1282"/>
                  </a:cubicBezTo>
                  <a:cubicBezTo>
                    <a:pt x="2016" y="1282"/>
                    <a:pt x="2016" y="1274"/>
                    <a:pt x="2023" y="1274"/>
                  </a:cubicBezTo>
                  <a:cubicBezTo>
                    <a:pt x="2031" y="1274"/>
                    <a:pt x="2039" y="1282"/>
                    <a:pt x="2053" y="1282"/>
                  </a:cubicBezTo>
                  <a:cubicBezTo>
                    <a:pt x="2076" y="1282"/>
                    <a:pt x="2091" y="1282"/>
                    <a:pt x="2106" y="1267"/>
                  </a:cubicBezTo>
                  <a:cubicBezTo>
                    <a:pt x="2121" y="1259"/>
                    <a:pt x="2121" y="1244"/>
                    <a:pt x="2128" y="1229"/>
                  </a:cubicBezTo>
                  <a:cubicBezTo>
                    <a:pt x="2136" y="1214"/>
                    <a:pt x="2143" y="1207"/>
                    <a:pt x="2158" y="1199"/>
                  </a:cubicBezTo>
                  <a:cubicBezTo>
                    <a:pt x="2196" y="1184"/>
                    <a:pt x="2218" y="1177"/>
                    <a:pt x="2248" y="1169"/>
                  </a:cubicBezTo>
                  <a:cubicBezTo>
                    <a:pt x="2263" y="1169"/>
                    <a:pt x="2271" y="1162"/>
                    <a:pt x="2278" y="1162"/>
                  </a:cubicBezTo>
                  <a:cubicBezTo>
                    <a:pt x="2353" y="1162"/>
                    <a:pt x="2353" y="1162"/>
                    <a:pt x="2353" y="1162"/>
                  </a:cubicBezTo>
                  <a:cubicBezTo>
                    <a:pt x="2361" y="1162"/>
                    <a:pt x="2368" y="1162"/>
                    <a:pt x="2376" y="1154"/>
                  </a:cubicBezTo>
                  <a:cubicBezTo>
                    <a:pt x="2391" y="1154"/>
                    <a:pt x="2398" y="1147"/>
                    <a:pt x="2413" y="1147"/>
                  </a:cubicBezTo>
                  <a:cubicBezTo>
                    <a:pt x="2466" y="1124"/>
                    <a:pt x="2488" y="1094"/>
                    <a:pt x="2526" y="1064"/>
                  </a:cubicBezTo>
                  <a:cubicBezTo>
                    <a:pt x="2548" y="1087"/>
                    <a:pt x="2578" y="1087"/>
                    <a:pt x="2615" y="1087"/>
                  </a:cubicBezTo>
                  <a:cubicBezTo>
                    <a:pt x="2645" y="1087"/>
                    <a:pt x="2661" y="1079"/>
                    <a:pt x="2691" y="1079"/>
                  </a:cubicBezTo>
                  <a:cubicBezTo>
                    <a:pt x="2713" y="1079"/>
                    <a:pt x="2728" y="1079"/>
                    <a:pt x="2758" y="1072"/>
                  </a:cubicBezTo>
                  <a:cubicBezTo>
                    <a:pt x="2735" y="1102"/>
                    <a:pt x="2713" y="1117"/>
                    <a:pt x="2713" y="1154"/>
                  </a:cubicBezTo>
                  <a:cubicBezTo>
                    <a:pt x="2713" y="1177"/>
                    <a:pt x="2720" y="1192"/>
                    <a:pt x="2735" y="1214"/>
                  </a:cubicBezTo>
                  <a:cubicBezTo>
                    <a:pt x="2751" y="1229"/>
                    <a:pt x="2758" y="1229"/>
                    <a:pt x="2765" y="1244"/>
                  </a:cubicBezTo>
                  <a:cubicBezTo>
                    <a:pt x="2788" y="1252"/>
                    <a:pt x="2795" y="1259"/>
                    <a:pt x="2818" y="1259"/>
                  </a:cubicBezTo>
                  <a:cubicBezTo>
                    <a:pt x="2833" y="1259"/>
                    <a:pt x="2840" y="1252"/>
                    <a:pt x="2855" y="1244"/>
                  </a:cubicBezTo>
                  <a:cubicBezTo>
                    <a:pt x="2878" y="1229"/>
                    <a:pt x="2893" y="1214"/>
                    <a:pt x="2915" y="1192"/>
                  </a:cubicBezTo>
                  <a:cubicBezTo>
                    <a:pt x="2938" y="1169"/>
                    <a:pt x="2945" y="1162"/>
                    <a:pt x="2960" y="1139"/>
                  </a:cubicBezTo>
                  <a:cubicBezTo>
                    <a:pt x="2975" y="1124"/>
                    <a:pt x="2983" y="1109"/>
                    <a:pt x="2998" y="1109"/>
                  </a:cubicBezTo>
                  <a:cubicBezTo>
                    <a:pt x="3013" y="1109"/>
                    <a:pt x="3013" y="1117"/>
                    <a:pt x="3020" y="1117"/>
                  </a:cubicBezTo>
                  <a:cubicBezTo>
                    <a:pt x="3028" y="1124"/>
                    <a:pt x="3035" y="1124"/>
                    <a:pt x="3043" y="1132"/>
                  </a:cubicBezTo>
                  <a:cubicBezTo>
                    <a:pt x="3080" y="1147"/>
                    <a:pt x="3103" y="1147"/>
                    <a:pt x="3148" y="1162"/>
                  </a:cubicBezTo>
                  <a:cubicBezTo>
                    <a:pt x="3170" y="1162"/>
                    <a:pt x="3185" y="1169"/>
                    <a:pt x="3208" y="1169"/>
                  </a:cubicBezTo>
                  <a:cubicBezTo>
                    <a:pt x="3238" y="1177"/>
                    <a:pt x="3260" y="1184"/>
                    <a:pt x="3290" y="1184"/>
                  </a:cubicBezTo>
                  <a:cubicBezTo>
                    <a:pt x="3335" y="1184"/>
                    <a:pt x="3365" y="1184"/>
                    <a:pt x="3410" y="1177"/>
                  </a:cubicBezTo>
                  <a:cubicBezTo>
                    <a:pt x="3440" y="1169"/>
                    <a:pt x="3455" y="1154"/>
                    <a:pt x="3485" y="1147"/>
                  </a:cubicBezTo>
                  <a:cubicBezTo>
                    <a:pt x="3507" y="1147"/>
                    <a:pt x="3522" y="1147"/>
                    <a:pt x="3552" y="1147"/>
                  </a:cubicBezTo>
                  <a:cubicBezTo>
                    <a:pt x="3605" y="1147"/>
                    <a:pt x="3635" y="1139"/>
                    <a:pt x="3687" y="1132"/>
                  </a:cubicBezTo>
                  <a:cubicBezTo>
                    <a:pt x="3710" y="1132"/>
                    <a:pt x="3725" y="1124"/>
                    <a:pt x="3740" y="1124"/>
                  </a:cubicBezTo>
                  <a:cubicBezTo>
                    <a:pt x="3792" y="1109"/>
                    <a:pt x="3822" y="1109"/>
                    <a:pt x="3867" y="1087"/>
                  </a:cubicBezTo>
                  <a:cubicBezTo>
                    <a:pt x="3875" y="1087"/>
                    <a:pt x="3882" y="1079"/>
                    <a:pt x="3890" y="1072"/>
                  </a:cubicBezTo>
                  <a:cubicBezTo>
                    <a:pt x="3920" y="1057"/>
                    <a:pt x="3934" y="1057"/>
                    <a:pt x="3957" y="1042"/>
                  </a:cubicBezTo>
                  <a:cubicBezTo>
                    <a:pt x="3972" y="1034"/>
                    <a:pt x="3972" y="1027"/>
                    <a:pt x="3987" y="1019"/>
                  </a:cubicBezTo>
                  <a:lnTo>
                    <a:pt x="3987" y="1019"/>
                  </a:lnTo>
                  <a:lnTo>
                    <a:pt x="3987" y="1019"/>
                  </a:lnTo>
                  <a:cubicBezTo>
                    <a:pt x="3994" y="1034"/>
                    <a:pt x="4002" y="1042"/>
                    <a:pt x="4010" y="1049"/>
                  </a:cubicBezTo>
                  <a:cubicBezTo>
                    <a:pt x="4024" y="1064"/>
                    <a:pt x="4032" y="1057"/>
                    <a:pt x="4040" y="1072"/>
                  </a:cubicBezTo>
                  <a:cubicBezTo>
                    <a:pt x="4047" y="1087"/>
                    <a:pt x="4040" y="1102"/>
                    <a:pt x="4047" y="1124"/>
                  </a:cubicBezTo>
                  <a:cubicBezTo>
                    <a:pt x="4032" y="1162"/>
                    <a:pt x="4032" y="1162"/>
                    <a:pt x="4032" y="1162"/>
                  </a:cubicBezTo>
                  <a:cubicBezTo>
                    <a:pt x="4047" y="1192"/>
                    <a:pt x="4054" y="1207"/>
                    <a:pt x="4062" y="1237"/>
                  </a:cubicBezTo>
                  <a:cubicBezTo>
                    <a:pt x="4062" y="1244"/>
                    <a:pt x="4062" y="1252"/>
                    <a:pt x="4069" y="1259"/>
                  </a:cubicBezTo>
                  <a:cubicBezTo>
                    <a:pt x="4077" y="1267"/>
                    <a:pt x="4099" y="1259"/>
                    <a:pt x="4107" y="1274"/>
                  </a:cubicBezTo>
                  <a:cubicBezTo>
                    <a:pt x="4107" y="1282"/>
                    <a:pt x="4099" y="1282"/>
                    <a:pt x="4099" y="1289"/>
                  </a:cubicBezTo>
                  <a:cubicBezTo>
                    <a:pt x="4099" y="1334"/>
                    <a:pt x="4099" y="1334"/>
                    <a:pt x="4099" y="1334"/>
                  </a:cubicBezTo>
                  <a:cubicBezTo>
                    <a:pt x="4099" y="1349"/>
                    <a:pt x="4114" y="1356"/>
                    <a:pt x="4122" y="1372"/>
                  </a:cubicBezTo>
                  <a:cubicBezTo>
                    <a:pt x="4129" y="1379"/>
                    <a:pt x="4129" y="1394"/>
                    <a:pt x="4129" y="1409"/>
                  </a:cubicBezTo>
                  <a:cubicBezTo>
                    <a:pt x="4129" y="1439"/>
                    <a:pt x="4144" y="1454"/>
                    <a:pt x="4144" y="1484"/>
                  </a:cubicBezTo>
                  <a:lnTo>
                    <a:pt x="4137" y="1491"/>
                  </a:lnTo>
                  <a:cubicBezTo>
                    <a:pt x="4129" y="1506"/>
                    <a:pt x="4122" y="1521"/>
                    <a:pt x="4107" y="1529"/>
                  </a:cubicBezTo>
                  <a:cubicBezTo>
                    <a:pt x="4107" y="1536"/>
                    <a:pt x="4099" y="1536"/>
                    <a:pt x="4099" y="1536"/>
                  </a:cubicBezTo>
                  <a:cubicBezTo>
                    <a:pt x="4084" y="1544"/>
                    <a:pt x="4077" y="1559"/>
                    <a:pt x="4062" y="1566"/>
                  </a:cubicBezTo>
                  <a:cubicBezTo>
                    <a:pt x="4047" y="1559"/>
                    <a:pt x="4047" y="1551"/>
                    <a:pt x="4040" y="1544"/>
                  </a:cubicBezTo>
                  <a:close/>
                </a:path>
              </a:pathLst>
            </a:custGeom>
            <a:grpFill/>
            <a:ln w="285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5" name="Freeform 133"/>
            <p:cNvSpPr>
              <a:spLocks noChangeArrowheads="1"/>
            </p:cNvSpPr>
            <p:nvPr/>
          </p:nvSpPr>
          <p:spPr bwMode="auto">
            <a:xfrm>
              <a:off x="3909898" y="9988403"/>
              <a:ext cx="1341235" cy="1084110"/>
            </a:xfrm>
            <a:custGeom>
              <a:avLst/>
              <a:gdLst>
                <a:gd name="T0" fmla="*/ 1207 w 3104"/>
                <a:gd name="T1" fmla="*/ 472 h 2511"/>
                <a:gd name="T2" fmla="*/ 1259 w 3104"/>
                <a:gd name="T3" fmla="*/ 479 h 2511"/>
                <a:gd name="T4" fmla="*/ 1207 w 3104"/>
                <a:gd name="T5" fmla="*/ 524 h 2511"/>
                <a:gd name="T6" fmla="*/ 1169 w 3104"/>
                <a:gd name="T7" fmla="*/ 554 h 2511"/>
                <a:gd name="T8" fmla="*/ 1237 w 3104"/>
                <a:gd name="T9" fmla="*/ 539 h 2511"/>
                <a:gd name="T10" fmla="*/ 675 w 3104"/>
                <a:gd name="T11" fmla="*/ 779 h 2511"/>
                <a:gd name="T12" fmla="*/ 757 w 3104"/>
                <a:gd name="T13" fmla="*/ 966 h 2511"/>
                <a:gd name="T14" fmla="*/ 929 w 3104"/>
                <a:gd name="T15" fmla="*/ 734 h 2511"/>
                <a:gd name="T16" fmla="*/ 1079 w 3104"/>
                <a:gd name="T17" fmla="*/ 614 h 2511"/>
                <a:gd name="T18" fmla="*/ 1222 w 3104"/>
                <a:gd name="T19" fmla="*/ 824 h 2511"/>
                <a:gd name="T20" fmla="*/ 1521 w 3104"/>
                <a:gd name="T21" fmla="*/ 786 h 2511"/>
                <a:gd name="T22" fmla="*/ 1769 w 3104"/>
                <a:gd name="T23" fmla="*/ 786 h 2511"/>
                <a:gd name="T24" fmla="*/ 1844 w 3104"/>
                <a:gd name="T25" fmla="*/ 532 h 2511"/>
                <a:gd name="T26" fmla="*/ 2001 w 3104"/>
                <a:gd name="T27" fmla="*/ 382 h 2511"/>
                <a:gd name="T28" fmla="*/ 2256 w 3104"/>
                <a:gd name="T29" fmla="*/ 254 h 2511"/>
                <a:gd name="T30" fmla="*/ 2436 w 3104"/>
                <a:gd name="T31" fmla="*/ 232 h 2511"/>
                <a:gd name="T32" fmla="*/ 2533 w 3104"/>
                <a:gd name="T33" fmla="*/ 292 h 2511"/>
                <a:gd name="T34" fmla="*/ 2646 w 3104"/>
                <a:gd name="T35" fmla="*/ 389 h 2511"/>
                <a:gd name="T36" fmla="*/ 2855 w 3104"/>
                <a:gd name="T37" fmla="*/ 457 h 2511"/>
                <a:gd name="T38" fmla="*/ 2960 w 3104"/>
                <a:gd name="T39" fmla="*/ 569 h 2511"/>
                <a:gd name="T40" fmla="*/ 2945 w 3104"/>
                <a:gd name="T41" fmla="*/ 756 h 2511"/>
                <a:gd name="T42" fmla="*/ 3043 w 3104"/>
                <a:gd name="T43" fmla="*/ 846 h 2511"/>
                <a:gd name="T44" fmla="*/ 3103 w 3104"/>
                <a:gd name="T45" fmla="*/ 1011 h 2511"/>
                <a:gd name="T46" fmla="*/ 2878 w 3104"/>
                <a:gd name="T47" fmla="*/ 1161 h 2511"/>
                <a:gd name="T48" fmla="*/ 2586 w 3104"/>
                <a:gd name="T49" fmla="*/ 1461 h 2511"/>
                <a:gd name="T50" fmla="*/ 2428 w 3104"/>
                <a:gd name="T51" fmla="*/ 1761 h 2511"/>
                <a:gd name="T52" fmla="*/ 2361 w 3104"/>
                <a:gd name="T53" fmla="*/ 1701 h 2511"/>
                <a:gd name="T54" fmla="*/ 2226 w 3104"/>
                <a:gd name="T55" fmla="*/ 1536 h 2511"/>
                <a:gd name="T56" fmla="*/ 2083 w 3104"/>
                <a:gd name="T57" fmla="*/ 1446 h 2511"/>
                <a:gd name="T58" fmla="*/ 1694 w 3104"/>
                <a:gd name="T59" fmla="*/ 1491 h 2511"/>
                <a:gd name="T60" fmla="*/ 1514 w 3104"/>
                <a:gd name="T61" fmla="*/ 1596 h 2511"/>
                <a:gd name="T62" fmla="*/ 1401 w 3104"/>
                <a:gd name="T63" fmla="*/ 1746 h 2511"/>
                <a:gd name="T64" fmla="*/ 1357 w 3104"/>
                <a:gd name="T65" fmla="*/ 1918 h 2511"/>
                <a:gd name="T66" fmla="*/ 1274 w 3104"/>
                <a:gd name="T67" fmla="*/ 2038 h 2511"/>
                <a:gd name="T68" fmla="*/ 1139 w 3104"/>
                <a:gd name="T69" fmla="*/ 2165 h 2511"/>
                <a:gd name="T70" fmla="*/ 1132 w 3104"/>
                <a:gd name="T71" fmla="*/ 2315 h 2511"/>
                <a:gd name="T72" fmla="*/ 1124 w 3104"/>
                <a:gd name="T73" fmla="*/ 2473 h 2511"/>
                <a:gd name="T74" fmla="*/ 1064 w 3104"/>
                <a:gd name="T75" fmla="*/ 2450 h 2511"/>
                <a:gd name="T76" fmla="*/ 862 w 3104"/>
                <a:gd name="T77" fmla="*/ 2487 h 2511"/>
                <a:gd name="T78" fmla="*/ 712 w 3104"/>
                <a:gd name="T79" fmla="*/ 2450 h 2511"/>
                <a:gd name="T80" fmla="*/ 645 w 3104"/>
                <a:gd name="T81" fmla="*/ 2255 h 2511"/>
                <a:gd name="T82" fmla="*/ 547 w 3104"/>
                <a:gd name="T83" fmla="*/ 2203 h 2511"/>
                <a:gd name="T84" fmla="*/ 502 w 3104"/>
                <a:gd name="T85" fmla="*/ 2068 h 2511"/>
                <a:gd name="T86" fmla="*/ 525 w 3104"/>
                <a:gd name="T87" fmla="*/ 1985 h 2511"/>
                <a:gd name="T88" fmla="*/ 502 w 3104"/>
                <a:gd name="T89" fmla="*/ 1911 h 2511"/>
                <a:gd name="T90" fmla="*/ 585 w 3104"/>
                <a:gd name="T91" fmla="*/ 1821 h 2511"/>
                <a:gd name="T92" fmla="*/ 532 w 3104"/>
                <a:gd name="T93" fmla="*/ 1761 h 2511"/>
                <a:gd name="T94" fmla="*/ 427 w 3104"/>
                <a:gd name="T95" fmla="*/ 1716 h 2511"/>
                <a:gd name="T96" fmla="*/ 427 w 3104"/>
                <a:gd name="T97" fmla="*/ 1566 h 2511"/>
                <a:gd name="T98" fmla="*/ 240 w 3104"/>
                <a:gd name="T99" fmla="*/ 1558 h 2511"/>
                <a:gd name="T100" fmla="*/ 105 w 3104"/>
                <a:gd name="T101" fmla="*/ 1618 h 2511"/>
                <a:gd name="T102" fmla="*/ 225 w 3104"/>
                <a:gd name="T103" fmla="*/ 1521 h 2511"/>
                <a:gd name="T104" fmla="*/ 450 w 3104"/>
                <a:gd name="T105" fmla="*/ 1386 h 2511"/>
                <a:gd name="T106" fmla="*/ 712 w 3104"/>
                <a:gd name="T107" fmla="*/ 1191 h 2511"/>
                <a:gd name="T108" fmla="*/ 757 w 3104"/>
                <a:gd name="T109" fmla="*/ 966 h 2511"/>
                <a:gd name="T110" fmla="*/ 2443 w 3104"/>
                <a:gd name="T111" fmla="*/ 105 h 2511"/>
                <a:gd name="T112" fmla="*/ 2526 w 3104"/>
                <a:gd name="T113" fmla="*/ 187 h 2511"/>
                <a:gd name="T114" fmla="*/ 2608 w 3104"/>
                <a:gd name="T115" fmla="*/ 157 h 2511"/>
                <a:gd name="T116" fmla="*/ 2660 w 3104"/>
                <a:gd name="T117" fmla="*/ 45 h 2511"/>
                <a:gd name="T118" fmla="*/ 2593 w 3104"/>
                <a:gd name="T119" fmla="*/ 7 h 2511"/>
                <a:gd name="T120" fmla="*/ 2458 w 3104"/>
                <a:gd name="T121" fmla="*/ 52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4" h="2511">
                  <a:moveTo>
                    <a:pt x="1237" y="449"/>
                  </a:moveTo>
                  <a:lnTo>
                    <a:pt x="1237" y="449"/>
                  </a:lnTo>
                  <a:cubicBezTo>
                    <a:pt x="1207" y="449"/>
                    <a:pt x="1207" y="449"/>
                    <a:pt x="1207" y="449"/>
                  </a:cubicBezTo>
                  <a:cubicBezTo>
                    <a:pt x="1207" y="457"/>
                    <a:pt x="1207" y="464"/>
                    <a:pt x="1207" y="472"/>
                  </a:cubicBezTo>
                  <a:cubicBezTo>
                    <a:pt x="1207" y="479"/>
                    <a:pt x="1207" y="487"/>
                    <a:pt x="1214" y="487"/>
                  </a:cubicBezTo>
                  <a:cubicBezTo>
                    <a:pt x="1222" y="494"/>
                    <a:pt x="1222" y="502"/>
                    <a:pt x="1229" y="502"/>
                  </a:cubicBezTo>
                  <a:cubicBezTo>
                    <a:pt x="1259" y="502"/>
                    <a:pt x="1259" y="502"/>
                    <a:pt x="1259" y="502"/>
                  </a:cubicBezTo>
                  <a:cubicBezTo>
                    <a:pt x="1259" y="494"/>
                    <a:pt x="1259" y="487"/>
                    <a:pt x="1259" y="479"/>
                  </a:cubicBezTo>
                  <a:cubicBezTo>
                    <a:pt x="1259" y="472"/>
                    <a:pt x="1252" y="472"/>
                    <a:pt x="1252" y="464"/>
                  </a:cubicBezTo>
                  <a:cubicBezTo>
                    <a:pt x="1244" y="457"/>
                    <a:pt x="1244" y="457"/>
                    <a:pt x="1237" y="449"/>
                  </a:cubicBezTo>
                  <a:close/>
                  <a:moveTo>
                    <a:pt x="1207" y="524"/>
                  </a:moveTo>
                  <a:lnTo>
                    <a:pt x="1207" y="524"/>
                  </a:lnTo>
                  <a:cubicBezTo>
                    <a:pt x="1207" y="517"/>
                    <a:pt x="1207" y="509"/>
                    <a:pt x="1199" y="502"/>
                  </a:cubicBezTo>
                  <a:cubicBezTo>
                    <a:pt x="1192" y="509"/>
                    <a:pt x="1184" y="509"/>
                    <a:pt x="1177" y="509"/>
                  </a:cubicBezTo>
                  <a:cubicBezTo>
                    <a:pt x="1169" y="517"/>
                    <a:pt x="1154" y="517"/>
                    <a:pt x="1154" y="524"/>
                  </a:cubicBezTo>
                  <a:cubicBezTo>
                    <a:pt x="1154" y="532"/>
                    <a:pt x="1169" y="539"/>
                    <a:pt x="1169" y="554"/>
                  </a:cubicBezTo>
                  <a:cubicBezTo>
                    <a:pt x="1169" y="562"/>
                    <a:pt x="1154" y="562"/>
                    <a:pt x="1154" y="576"/>
                  </a:cubicBezTo>
                  <a:cubicBezTo>
                    <a:pt x="1154" y="592"/>
                    <a:pt x="1154" y="592"/>
                    <a:pt x="1162" y="606"/>
                  </a:cubicBezTo>
                  <a:cubicBezTo>
                    <a:pt x="1177" y="599"/>
                    <a:pt x="1192" y="592"/>
                    <a:pt x="1207" y="569"/>
                  </a:cubicBezTo>
                  <a:cubicBezTo>
                    <a:pt x="1214" y="562"/>
                    <a:pt x="1229" y="554"/>
                    <a:pt x="1237" y="539"/>
                  </a:cubicBezTo>
                  <a:cubicBezTo>
                    <a:pt x="1222" y="539"/>
                    <a:pt x="1214" y="532"/>
                    <a:pt x="1207" y="524"/>
                  </a:cubicBezTo>
                  <a:close/>
                  <a:moveTo>
                    <a:pt x="705" y="771"/>
                  </a:moveTo>
                  <a:lnTo>
                    <a:pt x="705" y="771"/>
                  </a:lnTo>
                  <a:cubicBezTo>
                    <a:pt x="697" y="771"/>
                    <a:pt x="682" y="771"/>
                    <a:pt x="675" y="779"/>
                  </a:cubicBezTo>
                  <a:cubicBezTo>
                    <a:pt x="659" y="794"/>
                    <a:pt x="659" y="809"/>
                    <a:pt x="645" y="824"/>
                  </a:cubicBezTo>
                  <a:cubicBezTo>
                    <a:pt x="667" y="831"/>
                    <a:pt x="682" y="831"/>
                    <a:pt x="705" y="824"/>
                  </a:cubicBezTo>
                  <a:cubicBezTo>
                    <a:pt x="705" y="809"/>
                    <a:pt x="705" y="794"/>
                    <a:pt x="705" y="771"/>
                  </a:cubicBezTo>
                  <a:close/>
                  <a:moveTo>
                    <a:pt x="757" y="966"/>
                  </a:moveTo>
                  <a:lnTo>
                    <a:pt x="757" y="966"/>
                  </a:lnTo>
                  <a:cubicBezTo>
                    <a:pt x="757" y="936"/>
                    <a:pt x="787" y="944"/>
                    <a:pt x="809" y="921"/>
                  </a:cubicBezTo>
                  <a:cubicBezTo>
                    <a:pt x="824" y="906"/>
                    <a:pt x="824" y="884"/>
                    <a:pt x="832" y="861"/>
                  </a:cubicBezTo>
                  <a:cubicBezTo>
                    <a:pt x="847" y="794"/>
                    <a:pt x="892" y="779"/>
                    <a:pt x="929" y="734"/>
                  </a:cubicBezTo>
                  <a:cubicBezTo>
                    <a:pt x="967" y="696"/>
                    <a:pt x="1027" y="712"/>
                    <a:pt x="1049" y="666"/>
                  </a:cubicBezTo>
                  <a:cubicBezTo>
                    <a:pt x="1057" y="644"/>
                    <a:pt x="1049" y="629"/>
                    <a:pt x="1064" y="614"/>
                  </a:cubicBezTo>
                  <a:cubicBezTo>
                    <a:pt x="1064" y="614"/>
                    <a:pt x="1064" y="606"/>
                    <a:pt x="1064" y="599"/>
                  </a:cubicBezTo>
                  <a:cubicBezTo>
                    <a:pt x="1072" y="599"/>
                    <a:pt x="1079" y="606"/>
                    <a:pt x="1079" y="614"/>
                  </a:cubicBezTo>
                  <a:cubicBezTo>
                    <a:pt x="1094" y="622"/>
                    <a:pt x="1109" y="622"/>
                    <a:pt x="1117" y="636"/>
                  </a:cubicBezTo>
                  <a:cubicBezTo>
                    <a:pt x="1132" y="644"/>
                    <a:pt x="1132" y="659"/>
                    <a:pt x="1139" y="674"/>
                  </a:cubicBezTo>
                  <a:cubicBezTo>
                    <a:pt x="1162" y="712"/>
                    <a:pt x="1162" y="734"/>
                    <a:pt x="1177" y="771"/>
                  </a:cubicBezTo>
                  <a:cubicBezTo>
                    <a:pt x="1192" y="794"/>
                    <a:pt x="1207" y="809"/>
                    <a:pt x="1222" y="824"/>
                  </a:cubicBezTo>
                  <a:cubicBezTo>
                    <a:pt x="1237" y="831"/>
                    <a:pt x="1252" y="846"/>
                    <a:pt x="1267" y="846"/>
                  </a:cubicBezTo>
                  <a:cubicBezTo>
                    <a:pt x="1311" y="861"/>
                    <a:pt x="1349" y="861"/>
                    <a:pt x="1394" y="839"/>
                  </a:cubicBezTo>
                  <a:cubicBezTo>
                    <a:pt x="1416" y="824"/>
                    <a:pt x="1431" y="809"/>
                    <a:pt x="1454" y="801"/>
                  </a:cubicBezTo>
                  <a:cubicBezTo>
                    <a:pt x="1476" y="794"/>
                    <a:pt x="1491" y="786"/>
                    <a:pt x="1521" y="786"/>
                  </a:cubicBezTo>
                  <a:cubicBezTo>
                    <a:pt x="1581" y="786"/>
                    <a:pt x="1581" y="786"/>
                    <a:pt x="1581" y="786"/>
                  </a:cubicBezTo>
                  <a:cubicBezTo>
                    <a:pt x="1619" y="786"/>
                    <a:pt x="1634" y="809"/>
                    <a:pt x="1671" y="809"/>
                  </a:cubicBezTo>
                  <a:cubicBezTo>
                    <a:pt x="1686" y="809"/>
                    <a:pt x="1701" y="794"/>
                    <a:pt x="1716" y="794"/>
                  </a:cubicBezTo>
                  <a:cubicBezTo>
                    <a:pt x="1739" y="786"/>
                    <a:pt x="1746" y="794"/>
                    <a:pt x="1769" y="786"/>
                  </a:cubicBezTo>
                  <a:cubicBezTo>
                    <a:pt x="1784" y="786"/>
                    <a:pt x="1784" y="771"/>
                    <a:pt x="1791" y="771"/>
                  </a:cubicBezTo>
                  <a:cubicBezTo>
                    <a:pt x="1806" y="764"/>
                    <a:pt x="1814" y="756"/>
                    <a:pt x="1821" y="749"/>
                  </a:cubicBezTo>
                  <a:cubicBezTo>
                    <a:pt x="1844" y="704"/>
                    <a:pt x="1851" y="674"/>
                    <a:pt x="1851" y="622"/>
                  </a:cubicBezTo>
                  <a:cubicBezTo>
                    <a:pt x="1851" y="584"/>
                    <a:pt x="1844" y="569"/>
                    <a:pt x="1844" y="532"/>
                  </a:cubicBezTo>
                  <a:cubicBezTo>
                    <a:pt x="1844" y="509"/>
                    <a:pt x="1851" y="502"/>
                    <a:pt x="1859" y="479"/>
                  </a:cubicBezTo>
                  <a:cubicBezTo>
                    <a:pt x="1874" y="457"/>
                    <a:pt x="1888" y="442"/>
                    <a:pt x="1911" y="427"/>
                  </a:cubicBezTo>
                  <a:cubicBezTo>
                    <a:pt x="1926" y="419"/>
                    <a:pt x="1941" y="419"/>
                    <a:pt x="1964" y="404"/>
                  </a:cubicBezTo>
                  <a:cubicBezTo>
                    <a:pt x="1978" y="397"/>
                    <a:pt x="1986" y="389"/>
                    <a:pt x="2001" y="382"/>
                  </a:cubicBezTo>
                  <a:cubicBezTo>
                    <a:pt x="2016" y="374"/>
                    <a:pt x="2024" y="359"/>
                    <a:pt x="2038" y="352"/>
                  </a:cubicBezTo>
                  <a:cubicBezTo>
                    <a:pt x="2076" y="337"/>
                    <a:pt x="2106" y="337"/>
                    <a:pt x="2143" y="322"/>
                  </a:cubicBezTo>
                  <a:cubicBezTo>
                    <a:pt x="2166" y="314"/>
                    <a:pt x="2158" y="284"/>
                    <a:pt x="2158" y="254"/>
                  </a:cubicBezTo>
                  <a:cubicBezTo>
                    <a:pt x="2256" y="254"/>
                    <a:pt x="2256" y="254"/>
                    <a:pt x="2256" y="254"/>
                  </a:cubicBezTo>
                  <a:cubicBezTo>
                    <a:pt x="2286" y="254"/>
                    <a:pt x="2301" y="269"/>
                    <a:pt x="2331" y="269"/>
                  </a:cubicBezTo>
                  <a:cubicBezTo>
                    <a:pt x="2353" y="269"/>
                    <a:pt x="2368" y="262"/>
                    <a:pt x="2391" y="254"/>
                  </a:cubicBezTo>
                  <a:cubicBezTo>
                    <a:pt x="2398" y="247"/>
                    <a:pt x="2406" y="232"/>
                    <a:pt x="2413" y="232"/>
                  </a:cubicBezTo>
                  <a:cubicBezTo>
                    <a:pt x="2436" y="232"/>
                    <a:pt x="2436" y="232"/>
                    <a:pt x="2436" y="232"/>
                  </a:cubicBezTo>
                  <a:cubicBezTo>
                    <a:pt x="2436" y="262"/>
                    <a:pt x="2436" y="277"/>
                    <a:pt x="2436" y="299"/>
                  </a:cubicBezTo>
                  <a:cubicBezTo>
                    <a:pt x="2458" y="299"/>
                    <a:pt x="2473" y="307"/>
                    <a:pt x="2496" y="307"/>
                  </a:cubicBezTo>
                  <a:cubicBezTo>
                    <a:pt x="2511" y="307"/>
                    <a:pt x="2511" y="292"/>
                    <a:pt x="2518" y="292"/>
                  </a:cubicBezTo>
                  <a:cubicBezTo>
                    <a:pt x="2518" y="284"/>
                    <a:pt x="2526" y="292"/>
                    <a:pt x="2533" y="292"/>
                  </a:cubicBezTo>
                  <a:cubicBezTo>
                    <a:pt x="2533" y="299"/>
                    <a:pt x="2533" y="307"/>
                    <a:pt x="2541" y="314"/>
                  </a:cubicBezTo>
                  <a:cubicBezTo>
                    <a:pt x="2541" y="322"/>
                    <a:pt x="2541" y="329"/>
                    <a:pt x="2548" y="337"/>
                  </a:cubicBezTo>
                  <a:cubicBezTo>
                    <a:pt x="2548" y="344"/>
                    <a:pt x="2563" y="344"/>
                    <a:pt x="2571" y="344"/>
                  </a:cubicBezTo>
                  <a:cubicBezTo>
                    <a:pt x="2600" y="352"/>
                    <a:pt x="2623" y="367"/>
                    <a:pt x="2646" y="389"/>
                  </a:cubicBezTo>
                  <a:cubicBezTo>
                    <a:pt x="2668" y="412"/>
                    <a:pt x="2690" y="419"/>
                    <a:pt x="2720" y="427"/>
                  </a:cubicBezTo>
                  <a:cubicBezTo>
                    <a:pt x="2758" y="427"/>
                    <a:pt x="2765" y="472"/>
                    <a:pt x="2803" y="472"/>
                  </a:cubicBezTo>
                  <a:cubicBezTo>
                    <a:pt x="2818" y="472"/>
                    <a:pt x="2825" y="472"/>
                    <a:pt x="2840" y="464"/>
                  </a:cubicBezTo>
                  <a:cubicBezTo>
                    <a:pt x="2848" y="464"/>
                    <a:pt x="2848" y="457"/>
                    <a:pt x="2855" y="457"/>
                  </a:cubicBezTo>
                  <a:cubicBezTo>
                    <a:pt x="2953" y="457"/>
                    <a:pt x="2953" y="457"/>
                    <a:pt x="2953" y="457"/>
                  </a:cubicBezTo>
                  <a:cubicBezTo>
                    <a:pt x="2960" y="464"/>
                    <a:pt x="2960" y="472"/>
                    <a:pt x="2960" y="479"/>
                  </a:cubicBezTo>
                  <a:cubicBezTo>
                    <a:pt x="2960" y="494"/>
                    <a:pt x="2953" y="502"/>
                    <a:pt x="2953" y="517"/>
                  </a:cubicBezTo>
                  <a:cubicBezTo>
                    <a:pt x="2953" y="539"/>
                    <a:pt x="2953" y="547"/>
                    <a:pt x="2960" y="569"/>
                  </a:cubicBezTo>
                  <a:cubicBezTo>
                    <a:pt x="2960" y="576"/>
                    <a:pt x="2968" y="584"/>
                    <a:pt x="2968" y="599"/>
                  </a:cubicBezTo>
                  <a:cubicBezTo>
                    <a:pt x="2968" y="614"/>
                    <a:pt x="2960" y="629"/>
                    <a:pt x="2953" y="644"/>
                  </a:cubicBezTo>
                  <a:cubicBezTo>
                    <a:pt x="2953" y="666"/>
                    <a:pt x="2960" y="674"/>
                    <a:pt x="2953" y="696"/>
                  </a:cubicBezTo>
                  <a:cubicBezTo>
                    <a:pt x="2953" y="719"/>
                    <a:pt x="2945" y="734"/>
                    <a:pt x="2945" y="756"/>
                  </a:cubicBezTo>
                  <a:cubicBezTo>
                    <a:pt x="2945" y="771"/>
                    <a:pt x="2945" y="801"/>
                    <a:pt x="2968" y="801"/>
                  </a:cubicBezTo>
                  <a:cubicBezTo>
                    <a:pt x="2983" y="801"/>
                    <a:pt x="2983" y="779"/>
                    <a:pt x="3005" y="779"/>
                  </a:cubicBezTo>
                  <a:cubicBezTo>
                    <a:pt x="3020" y="779"/>
                    <a:pt x="3020" y="809"/>
                    <a:pt x="3028" y="824"/>
                  </a:cubicBezTo>
                  <a:cubicBezTo>
                    <a:pt x="3028" y="831"/>
                    <a:pt x="3035" y="839"/>
                    <a:pt x="3043" y="846"/>
                  </a:cubicBezTo>
                  <a:cubicBezTo>
                    <a:pt x="3043" y="854"/>
                    <a:pt x="3058" y="861"/>
                    <a:pt x="3058" y="869"/>
                  </a:cubicBezTo>
                  <a:cubicBezTo>
                    <a:pt x="3058" y="914"/>
                    <a:pt x="2998" y="929"/>
                    <a:pt x="2998" y="974"/>
                  </a:cubicBezTo>
                  <a:cubicBezTo>
                    <a:pt x="2998" y="989"/>
                    <a:pt x="3020" y="981"/>
                    <a:pt x="3043" y="989"/>
                  </a:cubicBezTo>
                  <a:cubicBezTo>
                    <a:pt x="3065" y="996"/>
                    <a:pt x="3080" y="1004"/>
                    <a:pt x="3103" y="1011"/>
                  </a:cubicBezTo>
                  <a:cubicBezTo>
                    <a:pt x="3080" y="1026"/>
                    <a:pt x="3065" y="1034"/>
                    <a:pt x="3043" y="1049"/>
                  </a:cubicBezTo>
                  <a:cubicBezTo>
                    <a:pt x="3035" y="1056"/>
                    <a:pt x="3035" y="1056"/>
                    <a:pt x="3028" y="1064"/>
                  </a:cubicBezTo>
                  <a:cubicBezTo>
                    <a:pt x="2990" y="1094"/>
                    <a:pt x="2960" y="1109"/>
                    <a:pt x="2915" y="1139"/>
                  </a:cubicBezTo>
                  <a:cubicBezTo>
                    <a:pt x="2908" y="1146"/>
                    <a:pt x="2893" y="1154"/>
                    <a:pt x="2878" y="1161"/>
                  </a:cubicBezTo>
                  <a:cubicBezTo>
                    <a:pt x="2863" y="1176"/>
                    <a:pt x="2855" y="1191"/>
                    <a:pt x="2833" y="1206"/>
                  </a:cubicBezTo>
                  <a:cubicBezTo>
                    <a:pt x="2803" y="1236"/>
                    <a:pt x="2773" y="1244"/>
                    <a:pt x="2743" y="1274"/>
                  </a:cubicBezTo>
                  <a:cubicBezTo>
                    <a:pt x="2713" y="1304"/>
                    <a:pt x="2698" y="1318"/>
                    <a:pt x="2668" y="1341"/>
                  </a:cubicBezTo>
                  <a:cubicBezTo>
                    <a:pt x="2616" y="1371"/>
                    <a:pt x="2608" y="1408"/>
                    <a:pt x="2586" y="1461"/>
                  </a:cubicBezTo>
                  <a:cubicBezTo>
                    <a:pt x="2563" y="1498"/>
                    <a:pt x="2541" y="1521"/>
                    <a:pt x="2533" y="1558"/>
                  </a:cubicBezTo>
                  <a:cubicBezTo>
                    <a:pt x="2526" y="1581"/>
                    <a:pt x="2518" y="1588"/>
                    <a:pt x="2511" y="1611"/>
                  </a:cubicBezTo>
                  <a:cubicBezTo>
                    <a:pt x="2488" y="1686"/>
                    <a:pt x="2473" y="1731"/>
                    <a:pt x="2458" y="1805"/>
                  </a:cubicBezTo>
                  <a:cubicBezTo>
                    <a:pt x="2443" y="1791"/>
                    <a:pt x="2443" y="1776"/>
                    <a:pt x="2428" y="1761"/>
                  </a:cubicBezTo>
                  <a:cubicBezTo>
                    <a:pt x="2421" y="1746"/>
                    <a:pt x="2413" y="1738"/>
                    <a:pt x="2406" y="1738"/>
                  </a:cubicBezTo>
                  <a:cubicBezTo>
                    <a:pt x="2398" y="1731"/>
                    <a:pt x="2383" y="1738"/>
                    <a:pt x="2376" y="1731"/>
                  </a:cubicBezTo>
                  <a:cubicBezTo>
                    <a:pt x="2368" y="1723"/>
                    <a:pt x="2376" y="1716"/>
                    <a:pt x="2368" y="1708"/>
                  </a:cubicBezTo>
                  <a:cubicBezTo>
                    <a:pt x="2368" y="1701"/>
                    <a:pt x="2361" y="1701"/>
                    <a:pt x="2361" y="1701"/>
                  </a:cubicBezTo>
                  <a:cubicBezTo>
                    <a:pt x="2353" y="1686"/>
                    <a:pt x="2353" y="1678"/>
                    <a:pt x="2346" y="1671"/>
                  </a:cubicBezTo>
                  <a:cubicBezTo>
                    <a:pt x="2323" y="1641"/>
                    <a:pt x="2301" y="1633"/>
                    <a:pt x="2286" y="1603"/>
                  </a:cubicBezTo>
                  <a:cubicBezTo>
                    <a:pt x="2286" y="1596"/>
                    <a:pt x="2286" y="1581"/>
                    <a:pt x="2286" y="1573"/>
                  </a:cubicBezTo>
                  <a:cubicBezTo>
                    <a:pt x="2271" y="1551"/>
                    <a:pt x="2248" y="1543"/>
                    <a:pt x="2226" y="1536"/>
                  </a:cubicBezTo>
                  <a:cubicBezTo>
                    <a:pt x="2211" y="1528"/>
                    <a:pt x="2196" y="1528"/>
                    <a:pt x="2188" y="1521"/>
                  </a:cubicBezTo>
                  <a:cubicBezTo>
                    <a:pt x="2181" y="1506"/>
                    <a:pt x="2181" y="1491"/>
                    <a:pt x="2173" y="1483"/>
                  </a:cubicBezTo>
                  <a:cubicBezTo>
                    <a:pt x="2158" y="1461"/>
                    <a:pt x="2136" y="1468"/>
                    <a:pt x="2113" y="1453"/>
                  </a:cubicBezTo>
                  <a:cubicBezTo>
                    <a:pt x="2098" y="1453"/>
                    <a:pt x="2091" y="1446"/>
                    <a:pt x="2083" y="1446"/>
                  </a:cubicBezTo>
                  <a:cubicBezTo>
                    <a:pt x="2068" y="1438"/>
                    <a:pt x="2053" y="1431"/>
                    <a:pt x="2038" y="1431"/>
                  </a:cubicBezTo>
                  <a:cubicBezTo>
                    <a:pt x="1986" y="1416"/>
                    <a:pt x="1956" y="1416"/>
                    <a:pt x="1904" y="1416"/>
                  </a:cubicBezTo>
                  <a:cubicBezTo>
                    <a:pt x="1859" y="1416"/>
                    <a:pt x="1836" y="1408"/>
                    <a:pt x="1799" y="1423"/>
                  </a:cubicBezTo>
                  <a:cubicBezTo>
                    <a:pt x="1754" y="1446"/>
                    <a:pt x="1739" y="1476"/>
                    <a:pt x="1694" y="1491"/>
                  </a:cubicBezTo>
                  <a:cubicBezTo>
                    <a:pt x="1679" y="1498"/>
                    <a:pt x="1664" y="1506"/>
                    <a:pt x="1649" y="1513"/>
                  </a:cubicBezTo>
                  <a:cubicBezTo>
                    <a:pt x="1626" y="1521"/>
                    <a:pt x="1611" y="1521"/>
                    <a:pt x="1596" y="1528"/>
                  </a:cubicBezTo>
                  <a:cubicBezTo>
                    <a:pt x="1574" y="1536"/>
                    <a:pt x="1559" y="1543"/>
                    <a:pt x="1544" y="1558"/>
                  </a:cubicBezTo>
                  <a:cubicBezTo>
                    <a:pt x="1529" y="1573"/>
                    <a:pt x="1521" y="1581"/>
                    <a:pt x="1514" y="1596"/>
                  </a:cubicBezTo>
                  <a:cubicBezTo>
                    <a:pt x="1506" y="1611"/>
                    <a:pt x="1506" y="1626"/>
                    <a:pt x="1499" y="1626"/>
                  </a:cubicBezTo>
                  <a:cubicBezTo>
                    <a:pt x="1484" y="1626"/>
                    <a:pt x="1476" y="1611"/>
                    <a:pt x="1461" y="1611"/>
                  </a:cubicBezTo>
                  <a:cubicBezTo>
                    <a:pt x="1454" y="1611"/>
                    <a:pt x="1447" y="1611"/>
                    <a:pt x="1439" y="1611"/>
                  </a:cubicBezTo>
                  <a:cubicBezTo>
                    <a:pt x="1439" y="1663"/>
                    <a:pt x="1401" y="1693"/>
                    <a:pt x="1401" y="1746"/>
                  </a:cubicBezTo>
                  <a:cubicBezTo>
                    <a:pt x="1401" y="1776"/>
                    <a:pt x="1416" y="1791"/>
                    <a:pt x="1416" y="1828"/>
                  </a:cubicBezTo>
                  <a:cubicBezTo>
                    <a:pt x="1416" y="1851"/>
                    <a:pt x="1401" y="1858"/>
                    <a:pt x="1387" y="1873"/>
                  </a:cubicBezTo>
                  <a:cubicBezTo>
                    <a:pt x="1379" y="1888"/>
                    <a:pt x="1387" y="1903"/>
                    <a:pt x="1379" y="1911"/>
                  </a:cubicBezTo>
                  <a:cubicBezTo>
                    <a:pt x="1371" y="1918"/>
                    <a:pt x="1364" y="1918"/>
                    <a:pt x="1357" y="1918"/>
                  </a:cubicBezTo>
                  <a:cubicBezTo>
                    <a:pt x="1349" y="1918"/>
                    <a:pt x="1349" y="1911"/>
                    <a:pt x="1341" y="1903"/>
                  </a:cubicBezTo>
                  <a:cubicBezTo>
                    <a:pt x="1334" y="1948"/>
                    <a:pt x="1319" y="1970"/>
                    <a:pt x="1296" y="2008"/>
                  </a:cubicBezTo>
                  <a:cubicBezTo>
                    <a:pt x="1296" y="2015"/>
                    <a:pt x="1289" y="2023"/>
                    <a:pt x="1289" y="2030"/>
                  </a:cubicBezTo>
                  <a:cubicBezTo>
                    <a:pt x="1282" y="2038"/>
                    <a:pt x="1274" y="2038"/>
                    <a:pt x="1274" y="2038"/>
                  </a:cubicBezTo>
                  <a:cubicBezTo>
                    <a:pt x="1252" y="2068"/>
                    <a:pt x="1237" y="2083"/>
                    <a:pt x="1214" y="2113"/>
                  </a:cubicBezTo>
                  <a:cubicBezTo>
                    <a:pt x="1207" y="2105"/>
                    <a:pt x="1199" y="2098"/>
                    <a:pt x="1177" y="2098"/>
                  </a:cubicBezTo>
                  <a:cubicBezTo>
                    <a:pt x="1169" y="2098"/>
                    <a:pt x="1169" y="2105"/>
                    <a:pt x="1162" y="2113"/>
                  </a:cubicBezTo>
                  <a:cubicBezTo>
                    <a:pt x="1147" y="2135"/>
                    <a:pt x="1147" y="2143"/>
                    <a:pt x="1139" y="2165"/>
                  </a:cubicBezTo>
                  <a:cubicBezTo>
                    <a:pt x="1132" y="2180"/>
                    <a:pt x="1132" y="2188"/>
                    <a:pt x="1132" y="2203"/>
                  </a:cubicBezTo>
                  <a:cubicBezTo>
                    <a:pt x="1132" y="2218"/>
                    <a:pt x="1124" y="2225"/>
                    <a:pt x="1124" y="2240"/>
                  </a:cubicBezTo>
                  <a:cubicBezTo>
                    <a:pt x="1124" y="2263"/>
                    <a:pt x="1139" y="2270"/>
                    <a:pt x="1139" y="2293"/>
                  </a:cubicBezTo>
                  <a:cubicBezTo>
                    <a:pt x="1139" y="2300"/>
                    <a:pt x="1132" y="2308"/>
                    <a:pt x="1132" y="2315"/>
                  </a:cubicBezTo>
                  <a:cubicBezTo>
                    <a:pt x="1117" y="2315"/>
                    <a:pt x="1102" y="2323"/>
                    <a:pt x="1087" y="2315"/>
                  </a:cubicBezTo>
                  <a:cubicBezTo>
                    <a:pt x="1087" y="2345"/>
                    <a:pt x="1079" y="2360"/>
                    <a:pt x="1079" y="2390"/>
                  </a:cubicBezTo>
                  <a:cubicBezTo>
                    <a:pt x="1079" y="2413"/>
                    <a:pt x="1109" y="2413"/>
                    <a:pt x="1117" y="2435"/>
                  </a:cubicBezTo>
                  <a:cubicBezTo>
                    <a:pt x="1124" y="2450"/>
                    <a:pt x="1124" y="2458"/>
                    <a:pt x="1124" y="2473"/>
                  </a:cubicBezTo>
                  <a:cubicBezTo>
                    <a:pt x="1132" y="2487"/>
                    <a:pt x="1139" y="2487"/>
                    <a:pt x="1139" y="2503"/>
                  </a:cubicBezTo>
                  <a:lnTo>
                    <a:pt x="1132" y="2510"/>
                  </a:lnTo>
                  <a:cubicBezTo>
                    <a:pt x="1117" y="2503"/>
                    <a:pt x="1102" y="2503"/>
                    <a:pt x="1094" y="2487"/>
                  </a:cubicBezTo>
                  <a:cubicBezTo>
                    <a:pt x="1079" y="2480"/>
                    <a:pt x="1079" y="2458"/>
                    <a:pt x="1064" y="2450"/>
                  </a:cubicBezTo>
                  <a:cubicBezTo>
                    <a:pt x="1049" y="2443"/>
                    <a:pt x="1034" y="2443"/>
                    <a:pt x="1012" y="2443"/>
                  </a:cubicBezTo>
                  <a:cubicBezTo>
                    <a:pt x="974" y="2443"/>
                    <a:pt x="944" y="2450"/>
                    <a:pt x="914" y="2473"/>
                  </a:cubicBezTo>
                  <a:cubicBezTo>
                    <a:pt x="899" y="2480"/>
                    <a:pt x="892" y="2487"/>
                    <a:pt x="877" y="2487"/>
                  </a:cubicBezTo>
                  <a:cubicBezTo>
                    <a:pt x="869" y="2487"/>
                    <a:pt x="869" y="2487"/>
                    <a:pt x="862" y="2487"/>
                  </a:cubicBezTo>
                  <a:cubicBezTo>
                    <a:pt x="839" y="2473"/>
                    <a:pt x="832" y="2465"/>
                    <a:pt x="817" y="2450"/>
                  </a:cubicBezTo>
                  <a:cubicBezTo>
                    <a:pt x="817" y="2450"/>
                    <a:pt x="809" y="2450"/>
                    <a:pt x="802" y="2450"/>
                  </a:cubicBezTo>
                  <a:cubicBezTo>
                    <a:pt x="794" y="2443"/>
                    <a:pt x="794" y="2420"/>
                    <a:pt x="787" y="2420"/>
                  </a:cubicBezTo>
                  <a:cubicBezTo>
                    <a:pt x="757" y="2420"/>
                    <a:pt x="742" y="2450"/>
                    <a:pt x="712" y="2450"/>
                  </a:cubicBezTo>
                  <a:cubicBezTo>
                    <a:pt x="705" y="2450"/>
                    <a:pt x="705" y="2443"/>
                    <a:pt x="697" y="2443"/>
                  </a:cubicBezTo>
                  <a:cubicBezTo>
                    <a:pt x="742" y="2383"/>
                    <a:pt x="742" y="2338"/>
                    <a:pt x="787" y="2278"/>
                  </a:cubicBezTo>
                  <a:cubicBezTo>
                    <a:pt x="772" y="2263"/>
                    <a:pt x="757" y="2255"/>
                    <a:pt x="742" y="2255"/>
                  </a:cubicBezTo>
                  <a:cubicBezTo>
                    <a:pt x="645" y="2255"/>
                    <a:pt x="645" y="2255"/>
                    <a:pt x="645" y="2255"/>
                  </a:cubicBezTo>
                  <a:cubicBezTo>
                    <a:pt x="629" y="2248"/>
                    <a:pt x="622" y="2233"/>
                    <a:pt x="607" y="2225"/>
                  </a:cubicBezTo>
                  <a:cubicBezTo>
                    <a:pt x="599" y="2225"/>
                    <a:pt x="599" y="2218"/>
                    <a:pt x="592" y="2218"/>
                  </a:cubicBezTo>
                  <a:cubicBezTo>
                    <a:pt x="577" y="2218"/>
                    <a:pt x="562" y="2225"/>
                    <a:pt x="555" y="2218"/>
                  </a:cubicBezTo>
                  <a:cubicBezTo>
                    <a:pt x="547" y="2218"/>
                    <a:pt x="555" y="2210"/>
                    <a:pt x="547" y="2203"/>
                  </a:cubicBezTo>
                  <a:cubicBezTo>
                    <a:pt x="547" y="2203"/>
                    <a:pt x="540" y="2203"/>
                    <a:pt x="540" y="2195"/>
                  </a:cubicBezTo>
                  <a:cubicBezTo>
                    <a:pt x="540" y="2188"/>
                    <a:pt x="547" y="2188"/>
                    <a:pt x="547" y="2180"/>
                  </a:cubicBezTo>
                  <a:cubicBezTo>
                    <a:pt x="570" y="2180"/>
                    <a:pt x="570" y="2180"/>
                    <a:pt x="570" y="2180"/>
                  </a:cubicBezTo>
                  <a:cubicBezTo>
                    <a:pt x="547" y="2135"/>
                    <a:pt x="532" y="2113"/>
                    <a:pt x="502" y="2068"/>
                  </a:cubicBezTo>
                  <a:cubicBezTo>
                    <a:pt x="510" y="2068"/>
                    <a:pt x="517" y="2060"/>
                    <a:pt x="525" y="2053"/>
                  </a:cubicBezTo>
                  <a:cubicBezTo>
                    <a:pt x="517" y="2053"/>
                    <a:pt x="510" y="2053"/>
                    <a:pt x="510" y="2045"/>
                  </a:cubicBezTo>
                  <a:cubicBezTo>
                    <a:pt x="510" y="2030"/>
                    <a:pt x="517" y="2023"/>
                    <a:pt x="525" y="2008"/>
                  </a:cubicBezTo>
                  <a:cubicBezTo>
                    <a:pt x="525" y="2000"/>
                    <a:pt x="525" y="1993"/>
                    <a:pt x="525" y="1985"/>
                  </a:cubicBezTo>
                  <a:cubicBezTo>
                    <a:pt x="525" y="1978"/>
                    <a:pt x="540" y="1978"/>
                    <a:pt x="540" y="1970"/>
                  </a:cubicBezTo>
                  <a:cubicBezTo>
                    <a:pt x="540" y="1955"/>
                    <a:pt x="510" y="1948"/>
                    <a:pt x="487" y="1948"/>
                  </a:cubicBezTo>
                  <a:cubicBezTo>
                    <a:pt x="495" y="1948"/>
                    <a:pt x="487" y="1941"/>
                    <a:pt x="487" y="1941"/>
                  </a:cubicBezTo>
                  <a:cubicBezTo>
                    <a:pt x="495" y="1933"/>
                    <a:pt x="502" y="1925"/>
                    <a:pt x="502" y="1911"/>
                  </a:cubicBezTo>
                  <a:cubicBezTo>
                    <a:pt x="502" y="1903"/>
                    <a:pt x="502" y="1895"/>
                    <a:pt x="495" y="1888"/>
                  </a:cubicBezTo>
                  <a:cubicBezTo>
                    <a:pt x="517" y="1895"/>
                    <a:pt x="532" y="1903"/>
                    <a:pt x="555" y="1911"/>
                  </a:cubicBezTo>
                  <a:cubicBezTo>
                    <a:pt x="562" y="1895"/>
                    <a:pt x="555" y="1881"/>
                    <a:pt x="555" y="1865"/>
                  </a:cubicBezTo>
                  <a:cubicBezTo>
                    <a:pt x="562" y="1843"/>
                    <a:pt x="585" y="1835"/>
                    <a:pt x="585" y="1821"/>
                  </a:cubicBezTo>
                  <a:cubicBezTo>
                    <a:pt x="585" y="1813"/>
                    <a:pt x="585" y="1805"/>
                    <a:pt x="585" y="1805"/>
                  </a:cubicBezTo>
                  <a:cubicBezTo>
                    <a:pt x="577" y="1798"/>
                    <a:pt x="570" y="1805"/>
                    <a:pt x="570" y="1798"/>
                  </a:cubicBezTo>
                  <a:cubicBezTo>
                    <a:pt x="562" y="1791"/>
                    <a:pt x="562" y="1783"/>
                    <a:pt x="555" y="1776"/>
                  </a:cubicBezTo>
                  <a:cubicBezTo>
                    <a:pt x="547" y="1768"/>
                    <a:pt x="540" y="1768"/>
                    <a:pt x="532" y="1761"/>
                  </a:cubicBezTo>
                  <a:cubicBezTo>
                    <a:pt x="540" y="1746"/>
                    <a:pt x="547" y="1738"/>
                    <a:pt x="547" y="1723"/>
                  </a:cubicBezTo>
                  <a:cubicBezTo>
                    <a:pt x="540" y="1723"/>
                    <a:pt x="532" y="1716"/>
                    <a:pt x="525" y="1716"/>
                  </a:cubicBezTo>
                  <a:cubicBezTo>
                    <a:pt x="510" y="1716"/>
                    <a:pt x="502" y="1723"/>
                    <a:pt x="487" y="1723"/>
                  </a:cubicBezTo>
                  <a:cubicBezTo>
                    <a:pt x="465" y="1723"/>
                    <a:pt x="450" y="1716"/>
                    <a:pt x="427" y="1716"/>
                  </a:cubicBezTo>
                  <a:cubicBezTo>
                    <a:pt x="427" y="1678"/>
                    <a:pt x="427" y="1678"/>
                    <a:pt x="427" y="1678"/>
                  </a:cubicBezTo>
                  <a:cubicBezTo>
                    <a:pt x="427" y="1663"/>
                    <a:pt x="435" y="1648"/>
                    <a:pt x="450" y="1633"/>
                  </a:cubicBezTo>
                  <a:cubicBezTo>
                    <a:pt x="435" y="1633"/>
                    <a:pt x="420" y="1626"/>
                    <a:pt x="420" y="1611"/>
                  </a:cubicBezTo>
                  <a:cubicBezTo>
                    <a:pt x="420" y="1596"/>
                    <a:pt x="427" y="1581"/>
                    <a:pt x="427" y="1566"/>
                  </a:cubicBezTo>
                  <a:cubicBezTo>
                    <a:pt x="427" y="1543"/>
                    <a:pt x="412" y="1536"/>
                    <a:pt x="412" y="1513"/>
                  </a:cubicBezTo>
                  <a:cubicBezTo>
                    <a:pt x="360" y="1513"/>
                    <a:pt x="360" y="1513"/>
                    <a:pt x="360" y="1513"/>
                  </a:cubicBezTo>
                  <a:cubicBezTo>
                    <a:pt x="345" y="1513"/>
                    <a:pt x="330" y="1521"/>
                    <a:pt x="307" y="1528"/>
                  </a:cubicBezTo>
                  <a:cubicBezTo>
                    <a:pt x="285" y="1536"/>
                    <a:pt x="262" y="1543"/>
                    <a:pt x="240" y="1558"/>
                  </a:cubicBezTo>
                  <a:cubicBezTo>
                    <a:pt x="225" y="1566"/>
                    <a:pt x="210" y="1573"/>
                    <a:pt x="195" y="1588"/>
                  </a:cubicBezTo>
                  <a:cubicBezTo>
                    <a:pt x="180" y="1596"/>
                    <a:pt x="172" y="1596"/>
                    <a:pt x="158" y="1611"/>
                  </a:cubicBezTo>
                  <a:cubicBezTo>
                    <a:pt x="142" y="1611"/>
                    <a:pt x="142" y="1626"/>
                    <a:pt x="128" y="1626"/>
                  </a:cubicBezTo>
                  <a:cubicBezTo>
                    <a:pt x="120" y="1626"/>
                    <a:pt x="120" y="1618"/>
                    <a:pt x="105" y="1618"/>
                  </a:cubicBezTo>
                  <a:cubicBezTo>
                    <a:pt x="90" y="1618"/>
                    <a:pt x="82" y="1626"/>
                    <a:pt x="68" y="1633"/>
                  </a:cubicBezTo>
                  <a:cubicBezTo>
                    <a:pt x="52" y="1641"/>
                    <a:pt x="0" y="1663"/>
                    <a:pt x="23" y="1633"/>
                  </a:cubicBezTo>
                  <a:cubicBezTo>
                    <a:pt x="45" y="1603"/>
                    <a:pt x="68" y="1596"/>
                    <a:pt x="105" y="1581"/>
                  </a:cubicBezTo>
                  <a:cubicBezTo>
                    <a:pt x="150" y="1551"/>
                    <a:pt x="180" y="1536"/>
                    <a:pt x="225" y="1521"/>
                  </a:cubicBezTo>
                  <a:cubicBezTo>
                    <a:pt x="262" y="1506"/>
                    <a:pt x="285" y="1491"/>
                    <a:pt x="315" y="1476"/>
                  </a:cubicBezTo>
                  <a:cubicBezTo>
                    <a:pt x="345" y="1461"/>
                    <a:pt x="367" y="1453"/>
                    <a:pt x="405" y="1438"/>
                  </a:cubicBezTo>
                  <a:cubicBezTo>
                    <a:pt x="405" y="1431"/>
                    <a:pt x="412" y="1423"/>
                    <a:pt x="412" y="1423"/>
                  </a:cubicBezTo>
                  <a:cubicBezTo>
                    <a:pt x="427" y="1408"/>
                    <a:pt x="435" y="1401"/>
                    <a:pt x="450" y="1386"/>
                  </a:cubicBezTo>
                  <a:cubicBezTo>
                    <a:pt x="465" y="1371"/>
                    <a:pt x="480" y="1364"/>
                    <a:pt x="495" y="1341"/>
                  </a:cubicBezTo>
                  <a:cubicBezTo>
                    <a:pt x="510" y="1318"/>
                    <a:pt x="517" y="1311"/>
                    <a:pt x="540" y="1296"/>
                  </a:cubicBezTo>
                  <a:cubicBezTo>
                    <a:pt x="585" y="1274"/>
                    <a:pt x="615" y="1266"/>
                    <a:pt x="652" y="1236"/>
                  </a:cubicBezTo>
                  <a:cubicBezTo>
                    <a:pt x="675" y="1221"/>
                    <a:pt x="689" y="1214"/>
                    <a:pt x="712" y="1191"/>
                  </a:cubicBezTo>
                  <a:cubicBezTo>
                    <a:pt x="727" y="1161"/>
                    <a:pt x="742" y="1154"/>
                    <a:pt x="757" y="1124"/>
                  </a:cubicBezTo>
                  <a:cubicBezTo>
                    <a:pt x="757" y="1109"/>
                    <a:pt x="757" y="1094"/>
                    <a:pt x="757" y="1071"/>
                  </a:cubicBezTo>
                  <a:cubicBezTo>
                    <a:pt x="764" y="1049"/>
                    <a:pt x="764" y="1041"/>
                    <a:pt x="764" y="1019"/>
                  </a:cubicBezTo>
                  <a:cubicBezTo>
                    <a:pt x="764" y="996"/>
                    <a:pt x="757" y="989"/>
                    <a:pt x="757" y="966"/>
                  </a:cubicBezTo>
                  <a:close/>
                  <a:moveTo>
                    <a:pt x="2458" y="52"/>
                  </a:moveTo>
                  <a:lnTo>
                    <a:pt x="2458" y="52"/>
                  </a:lnTo>
                  <a:cubicBezTo>
                    <a:pt x="2458" y="59"/>
                    <a:pt x="2466" y="59"/>
                    <a:pt x="2466" y="67"/>
                  </a:cubicBezTo>
                  <a:cubicBezTo>
                    <a:pt x="2466" y="82"/>
                    <a:pt x="2451" y="89"/>
                    <a:pt x="2443" y="105"/>
                  </a:cubicBezTo>
                  <a:cubicBezTo>
                    <a:pt x="2458" y="105"/>
                    <a:pt x="2466" y="97"/>
                    <a:pt x="2481" y="97"/>
                  </a:cubicBezTo>
                  <a:cubicBezTo>
                    <a:pt x="2496" y="97"/>
                    <a:pt x="2518" y="105"/>
                    <a:pt x="2518" y="119"/>
                  </a:cubicBezTo>
                  <a:cubicBezTo>
                    <a:pt x="2518" y="142"/>
                    <a:pt x="2518" y="157"/>
                    <a:pt x="2518" y="187"/>
                  </a:cubicBezTo>
                  <a:cubicBezTo>
                    <a:pt x="2526" y="187"/>
                    <a:pt x="2526" y="187"/>
                    <a:pt x="2526" y="187"/>
                  </a:cubicBezTo>
                  <a:cubicBezTo>
                    <a:pt x="2533" y="157"/>
                    <a:pt x="2541" y="142"/>
                    <a:pt x="2571" y="127"/>
                  </a:cubicBezTo>
                  <a:cubicBezTo>
                    <a:pt x="2578" y="127"/>
                    <a:pt x="2578" y="119"/>
                    <a:pt x="2586" y="119"/>
                  </a:cubicBezTo>
                  <a:cubicBezTo>
                    <a:pt x="2593" y="119"/>
                    <a:pt x="2600" y="127"/>
                    <a:pt x="2608" y="135"/>
                  </a:cubicBezTo>
                  <a:cubicBezTo>
                    <a:pt x="2608" y="142"/>
                    <a:pt x="2608" y="149"/>
                    <a:pt x="2608" y="157"/>
                  </a:cubicBezTo>
                  <a:cubicBezTo>
                    <a:pt x="2616" y="165"/>
                    <a:pt x="2616" y="172"/>
                    <a:pt x="2630" y="172"/>
                  </a:cubicBezTo>
                  <a:cubicBezTo>
                    <a:pt x="2630" y="172"/>
                    <a:pt x="2630" y="172"/>
                    <a:pt x="2638" y="172"/>
                  </a:cubicBezTo>
                  <a:cubicBezTo>
                    <a:pt x="2638" y="135"/>
                    <a:pt x="2646" y="119"/>
                    <a:pt x="2653" y="82"/>
                  </a:cubicBezTo>
                  <a:cubicBezTo>
                    <a:pt x="2653" y="67"/>
                    <a:pt x="2660" y="59"/>
                    <a:pt x="2660" y="45"/>
                  </a:cubicBezTo>
                  <a:cubicBezTo>
                    <a:pt x="2660" y="30"/>
                    <a:pt x="2660" y="30"/>
                    <a:pt x="2653" y="15"/>
                  </a:cubicBezTo>
                  <a:lnTo>
                    <a:pt x="2653" y="7"/>
                  </a:lnTo>
                  <a:cubicBezTo>
                    <a:pt x="2646" y="0"/>
                    <a:pt x="2646" y="0"/>
                    <a:pt x="2638" y="0"/>
                  </a:cubicBezTo>
                  <a:cubicBezTo>
                    <a:pt x="2616" y="0"/>
                    <a:pt x="2608" y="7"/>
                    <a:pt x="2593" y="7"/>
                  </a:cubicBezTo>
                  <a:cubicBezTo>
                    <a:pt x="2586" y="15"/>
                    <a:pt x="2578" y="15"/>
                    <a:pt x="2571" y="15"/>
                  </a:cubicBezTo>
                  <a:cubicBezTo>
                    <a:pt x="2548" y="22"/>
                    <a:pt x="2533" y="22"/>
                    <a:pt x="2518" y="30"/>
                  </a:cubicBezTo>
                  <a:cubicBezTo>
                    <a:pt x="2503" y="37"/>
                    <a:pt x="2496" y="45"/>
                    <a:pt x="2481" y="45"/>
                  </a:cubicBezTo>
                  <a:cubicBezTo>
                    <a:pt x="2473" y="45"/>
                    <a:pt x="2458" y="45"/>
                    <a:pt x="2458" y="52"/>
                  </a:cubicBezTo>
                  <a:close/>
                </a:path>
              </a:pathLst>
            </a:custGeom>
            <a:grpFill/>
            <a:ln w="285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6" name="Freeform 134"/>
            <p:cNvSpPr>
              <a:spLocks noChangeArrowheads="1"/>
            </p:cNvSpPr>
            <p:nvPr/>
          </p:nvSpPr>
          <p:spPr bwMode="auto">
            <a:xfrm>
              <a:off x="5012988" y="9262490"/>
              <a:ext cx="1305038" cy="1375618"/>
            </a:xfrm>
            <a:custGeom>
              <a:avLst/>
              <a:gdLst>
                <a:gd name="T0" fmla="*/ 472 w 3021"/>
                <a:gd name="T1" fmla="*/ 2076 h 3186"/>
                <a:gd name="T2" fmla="*/ 554 w 3021"/>
                <a:gd name="T3" fmla="*/ 2188 h 3186"/>
                <a:gd name="T4" fmla="*/ 786 w 3021"/>
                <a:gd name="T5" fmla="*/ 2076 h 3186"/>
                <a:gd name="T6" fmla="*/ 749 w 3021"/>
                <a:gd name="T7" fmla="*/ 1896 h 3186"/>
                <a:gd name="T8" fmla="*/ 846 w 3021"/>
                <a:gd name="T9" fmla="*/ 1724 h 3186"/>
                <a:gd name="T10" fmla="*/ 779 w 3021"/>
                <a:gd name="T11" fmla="*/ 1686 h 3186"/>
                <a:gd name="T12" fmla="*/ 621 w 3021"/>
                <a:gd name="T13" fmla="*/ 1828 h 3186"/>
                <a:gd name="T14" fmla="*/ 487 w 3021"/>
                <a:gd name="T15" fmla="*/ 2001 h 3186"/>
                <a:gd name="T16" fmla="*/ 292 w 3021"/>
                <a:gd name="T17" fmla="*/ 157 h 3186"/>
                <a:gd name="T18" fmla="*/ 584 w 3021"/>
                <a:gd name="T19" fmla="*/ 127 h 3186"/>
                <a:gd name="T20" fmla="*/ 824 w 3021"/>
                <a:gd name="T21" fmla="*/ 120 h 3186"/>
                <a:gd name="T22" fmla="*/ 1041 w 3021"/>
                <a:gd name="T23" fmla="*/ 15 h 3186"/>
                <a:gd name="T24" fmla="*/ 1056 w 3021"/>
                <a:gd name="T25" fmla="*/ 307 h 3186"/>
                <a:gd name="T26" fmla="*/ 1289 w 3021"/>
                <a:gd name="T27" fmla="*/ 292 h 3186"/>
                <a:gd name="T28" fmla="*/ 1378 w 3021"/>
                <a:gd name="T29" fmla="*/ 427 h 3186"/>
                <a:gd name="T30" fmla="*/ 1611 w 3021"/>
                <a:gd name="T31" fmla="*/ 577 h 3186"/>
                <a:gd name="T32" fmla="*/ 1806 w 3021"/>
                <a:gd name="T33" fmla="*/ 480 h 3186"/>
                <a:gd name="T34" fmla="*/ 1896 w 3021"/>
                <a:gd name="T35" fmla="*/ 375 h 3186"/>
                <a:gd name="T36" fmla="*/ 2038 w 3021"/>
                <a:gd name="T37" fmla="*/ 330 h 3186"/>
                <a:gd name="T38" fmla="*/ 2210 w 3021"/>
                <a:gd name="T39" fmla="*/ 217 h 3186"/>
                <a:gd name="T40" fmla="*/ 2263 w 3021"/>
                <a:gd name="T41" fmla="*/ 127 h 3186"/>
                <a:gd name="T42" fmla="*/ 2353 w 3021"/>
                <a:gd name="T43" fmla="*/ 225 h 3186"/>
                <a:gd name="T44" fmla="*/ 2458 w 3021"/>
                <a:gd name="T45" fmla="*/ 465 h 3186"/>
                <a:gd name="T46" fmla="*/ 2458 w 3021"/>
                <a:gd name="T47" fmla="*/ 734 h 3186"/>
                <a:gd name="T48" fmla="*/ 2668 w 3021"/>
                <a:gd name="T49" fmla="*/ 817 h 3186"/>
                <a:gd name="T50" fmla="*/ 2810 w 3021"/>
                <a:gd name="T51" fmla="*/ 967 h 3186"/>
                <a:gd name="T52" fmla="*/ 2757 w 3021"/>
                <a:gd name="T53" fmla="*/ 1034 h 3186"/>
                <a:gd name="T54" fmla="*/ 2570 w 3021"/>
                <a:gd name="T55" fmla="*/ 1461 h 3186"/>
                <a:gd name="T56" fmla="*/ 2765 w 3021"/>
                <a:gd name="T57" fmla="*/ 1671 h 3186"/>
                <a:gd name="T58" fmla="*/ 3012 w 3021"/>
                <a:gd name="T59" fmla="*/ 1933 h 3186"/>
                <a:gd name="T60" fmla="*/ 2922 w 3021"/>
                <a:gd name="T61" fmla="*/ 2038 h 3186"/>
                <a:gd name="T62" fmla="*/ 2585 w 3021"/>
                <a:gd name="T63" fmla="*/ 2091 h 3186"/>
                <a:gd name="T64" fmla="*/ 2360 w 3021"/>
                <a:gd name="T65" fmla="*/ 2203 h 3186"/>
                <a:gd name="T66" fmla="*/ 2240 w 3021"/>
                <a:gd name="T67" fmla="*/ 2323 h 3186"/>
                <a:gd name="T68" fmla="*/ 2210 w 3021"/>
                <a:gd name="T69" fmla="*/ 2533 h 3186"/>
                <a:gd name="T70" fmla="*/ 2023 w 3021"/>
                <a:gd name="T71" fmla="*/ 2773 h 3186"/>
                <a:gd name="T72" fmla="*/ 1806 w 3021"/>
                <a:gd name="T73" fmla="*/ 3117 h 3186"/>
                <a:gd name="T74" fmla="*/ 1349 w 3021"/>
                <a:gd name="T75" fmla="*/ 3043 h 3186"/>
                <a:gd name="T76" fmla="*/ 1311 w 3021"/>
                <a:gd name="T77" fmla="*/ 2848 h 3186"/>
                <a:gd name="T78" fmla="*/ 981 w 3021"/>
                <a:gd name="T79" fmla="*/ 2600 h 3186"/>
                <a:gd name="T80" fmla="*/ 959 w 3021"/>
                <a:gd name="T81" fmla="*/ 2345 h 3186"/>
                <a:gd name="T82" fmla="*/ 944 w 3021"/>
                <a:gd name="T83" fmla="*/ 2083 h 3186"/>
                <a:gd name="T84" fmla="*/ 1236 w 3021"/>
                <a:gd name="T85" fmla="*/ 1821 h 3186"/>
                <a:gd name="T86" fmla="*/ 1296 w 3021"/>
                <a:gd name="T87" fmla="*/ 1521 h 3186"/>
                <a:gd name="T88" fmla="*/ 959 w 3021"/>
                <a:gd name="T89" fmla="*/ 1574 h 3186"/>
                <a:gd name="T90" fmla="*/ 727 w 3021"/>
                <a:gd name="T91" fmla="*/ 1506 h 3186"/>
                <a:gd name="T92" fmla="*/ 329 w 3021"/>
                <a:gd name="T93" fmla="*/ 1379 h 3186"/>
                <a:gd name="T94" fmla="*/ 82 w 3021"/>
                <a:gd name="T95" fmla="*/ 1454 h 3186"/>
                <a:gd name="T96" fmla="*/ 15 w 3021"/>
                <a:gd name="T97" fmla="*/ 1304 h 3186"/>
                <a:gd name="T98" fmla="*/ 15 w 3021"/>
                <a:gd name="T99" fmla="*/ 1049 h 3186"/>
                <a:gd name="T100" fmla="*/ 172 w 3021"/>
                <a:gd name="T101" fmla="*/ 832 h 3186"/>
                <a:gd name="T102" fmla="*/ 180 w 3021"/>
                <a:gd name="T103" fmla="*/ 727 h 3186"/>
                <a:gd name="T104" fmla="*/ 269 w 3021"/>
                <a:gd name="T105" fmla="*/ 592 h 3186"/>
                <a:gd name="T106" fmla="*/ 202 w 3021"/>
                <a:gd name="T107" fmla="*/ 420 h 3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21" h="3186">
                  <a:moveTo>
                    <a:pt x="472" y="2016"/>
                  </a:moveTo>
                  <a:lnTo>
                    <a:pt x="472" y="2016"/>
                  </a:lnTo>
                  <a:cubicBezTo>
                    <a:pt x="479" y="2023"/>
                    <a:pt x="479" y="2023"/>
                    <a:pt x="479" y="2023"/>
                  </a:cubicBezTo>
                  <a:cubicBezTo>
                    <a:pt x="472" y="2038"/>
                    <a:pt x="464" y="2046"/>
                    <a:pt x="464" y="2053"/>
                  </a:cubicBezTo>
                  <a:lnTo>
                    <a:pt x="464" y="2061"/>
                  </a:lnTo>
                  <a:cubicBezTo>
                    <a:pt x="464" y="2068"/>
                    <a:pt x="464" y="2068"/>
                    <a:pt x="472" y="2076"/>
                  </a:cubicBezTo>
                  <a:cubicBezTo>
                    <a:pt x="479" y="2083"/>
                    <a:pt x="479" y="2091"/>
                    <a:pt x="487" y="2106"/>
                  </a:cubicBezTo>
                  <a:cubicBezTo>
                    <a:pt x="494" y="2113"/>
                    <a:pt x="502" y="2121"/>
                    <a:pt x="509" y="2136"/>
                  </a:cubicBezTo>
                  <a:cubicBezTo>
                    <a:pt x="517" y="2143"/>
                    <a:pt x="517" y="2143"/>
                    <a:pt x="524" y="2151"/>
                  </a:cubicBezTo>
                  <a:cubicBezTo>
                    <a:pt x="524" y="2158"/>
                    <a:pt x="532" y="2166"/>
                    <a:pt x="539" y="2173"/>
                  </a:cubicBezTo>
                  <a:cubicBezTo>
                    <a:pt x="547" y="2173"/>
                    <a:pt x="547" y="2181"/>
                    <a:pt x="547" y="2188"/>
                  </a:cubicBezTo>
                  <a:cubicBezTo>
                    <a:pt x="554" y="2188"/>
                    <a:pt x="554" y="2188"/>
                    <a:pt x="554" y="2188"/>
                  </a:cubicBezTo>
                  <a:cubicBezTo>
                    <a:pt x="577" y="2188"/>
                    <a:pt x="592" y="2181"/>
                    <a:pt x="614" y="2173"/>
                  </a:cubicBezTo>
                  <a:cubicBezTo>
                    <a:pt x="629" y="2173"/>
                    <a:pt x="637" y="2166"/>
                    <a:pt x="651" y="2158"/>
                  </a:cubicBezTo>
                  <a:cubicBezTo>
                    <a:pt x="659" y="2151"/>
                    <a:pt x="667" y="2151"/>
                    <a:pt x="674" y="2143"/>
                  </a:cubicBezTo>
                  <a:cubicBezTo>
                    <a:pt x="689" y="2128"/>
                    <a:pt x="711" y="2121"/>
                    <a:pt x="734" y="2113"/>
                  </a:cubicBezTo>
                  <a:cubicBezTo>
                    <a:pt x="741" y="2106"/>
                    <a:pt x="741" y="2106"/>
                    <a:pt x="756" y="2098"/>
                  </a:cubicBezTo>
                  <a:cubicBezTo>
                    <a:pt x="771" y="2091"/>
                    <a:pt x="779" y="2091"/>
                    <a:pt x="786" y="2076"/>
                  </a:cubicBezTo>
                  <a:cubicBezTo>
                    <a:pt x="779" y="2076"/>
                    <a:pt x="771" y="2068"/>
                    <a:pt x="771" y="2053"/>
                  </a:cubicBezTo>
                  <a:cubicBezTo>
                    <a:pt x="764" y="2038"/>
                    <a:pt x="756" y="2031"/>
                    <a:pt x="756" y="2016"/>
                  </a:cubicBezTo>
                  <a:cubicBezTo>
                    <a:pt x="749" y="2001"/>
                    <a:pt x="749" y="1993"/>
                    <a:pt x="749" y="1978"/>
                  </a:cubicBezTo>
                  <a:cubicBezTo>
                    <a:pt x="741" y="1971"/>
                    <a:pt x="741" y="1963"/>
                    <a:pt x="741" y="1948"/>
                  </a:cubicBezTo>
                  <a:cubicBezTo>
                    <a:pt x="741" y="1918"/>
                    <a:pt x="741" y="1918"/>
                    <a:pt x="741" y="1918"/>
                  </a:cubicBezTo>
                  <a:cubicBezTo>
                    <a:pt x="741" y="1903"/>
                    <a:pt x="741" y="1903"/>
                    <a:pt x="749" y="1896"/>
                  </a:cubicBezTo>
                  <a:cubicBezTo>
                    <a:pt x="749" y="1888"/>
                    <a:pt x="749" y="1881"/>
                    <a:pt x="756" y="1881"/>
                  </a:cubicBezTo>
                  <a:cubicBezTo>
                    <a:pt x="756" y="1866"/>
                    <a:pt x="756" y="1858"/>
                    <a:pt x="764" y="1851"/>
                  </a:cubicBezTo>
                  <a:cubicBezTo>
                    <a:pt x="771" y="1844"/>
                    <a:pt x="779" y="1844"/>
                    <a:pt x="786" y="1836"/>
                  </a:cubicBezTo>
                  <a:cubicBezTo>
                    <a:pt x="801" y="1821"/>
                    <a:pt x="809" y="1806"/>
                    <a:pt x="816" y="1791"/>
                  </a:cubicBezTo>
                  <a:cubicBezTo>
                    <a:pt x="824" y="1776"/>
                    <a:pt x="831" y="1768"/>
                    <a:pt x="839" y="1754"/>
                  </a:cubicBezTo>
                  <a:cubicBezTo>
                    <a:pt x="846" y="1738"/>
                    <a:pt x="846" y="1731"/>
                    <a:pt x="846" y="1724"/>
                  </a:cubicBezTo>
                  <a:cubicBezTo>
                    <a:pt x="854" y="1701"/>
                    <a:pt x="861" y="1694"/>
                    <a:pt x="869" y="1679"/>
                  </a:cubicBezTo>
                  <a:cubicBezTo>
                    <a:pt x="876" y="1679"/>
                    <a:pt x="876" y="1671"/>
                    <a:pt x="876" y="1664"/>
                  </a:cubicBezTo>
                  <a:cubicBezTo>
                    <a:pt x="876" y="1656"/>
                    <a:pt x="869" y="1649"/>
                    <a:pt x="861" y="1634"/>
                  </a:cubicBezTo>
                  <a:cubicBezTo>
                    <a:pt x="854" y="1626"/>
                    <a:pt x="839" y="1619"/>
                    <a:pt x="831" y="1626"/>
                  </a:cubicBezTo>
                  <a:cubicBezTo>
                    <a:pt x="824" y="1634"/>
                    <a:pt x="824" y="1641"/>
                    <a:pt x="816" y="1649"/>
                  </a:cubicBezTo>
                  <a:cubicBezTo>
                    <a:pt x="801" y="1664"/>
                    <a:pt x="794" y="1671"/>
                    <a:pt x="779" y="1686"/>
                  </a:cubicBezTo>
                  <a:cubicBezTo>
                    <a:pt x="771" y="1694"/>
                    <a:pt x="764" y="1701"/>
                    <a:pt x="756" y="1709"/>
                  </a:cubicBezTo>
                  <a:cubicBezTo>
                    <a:pt x="741" y="1724"/>
                    <a:pt x="734" y="1731"/>
                    <a:pt x="711" y="1746"/>
                  </a:cubicBezTo>
                  <a:lnTo>
                    <a:pt x="704" y="1754"/>
                  </a:lnTo>
                  <a:cubicBezTo>
                    <a:pt x="681" y="1768"/>
                    <a:pt x="681" y="1784"/>
                    <a:pt x="659" y="1798"/>
                  </a:cubicBezTo>
                  <a:cubicBezTo>
                    <a:pt x="651" y="1806"/>
                    <a:pt x="644" y="1806"/>
                    <a:pt x="629" y="1814"/>
                  </a:cubicBezTo>
                  <a:cubicBezTo>
                    <a:pt x="621" y="1814"/>
                    <a:pt x="621" y="1821"/>
                    <a:pt x="621" y="1828"/>
                  </a:cubicBezTo>
                  <a:cubicBezTo>
                    <a:pt x="614" y="1844"/>
                    <a:pt x="607" y="1851"/>
                    <a:pt x="599" y="1866"/>
                  </a:cubicBezTo>
                  <a:cubicBezTo>
                    <a:pt x="584" y="1888"/>
                    <a:pt x="577" y="1896"/>
                    <a:pt x="569" y="1911"/>
                  </a:cubicBezTo>
                  <a:cubicBezTo>
                    <a:pt x="554" y="1941"/>
                    <a:pt x="554" y="1956"/>
                    <a:pt x="532" y="1978"/>
                  </a:cubicBezTo>
                  <a:cubicBezTo>
                    <a:pt x="532" y="1986"/>
                    <a:pt x="524" y="1993"/>
                    <a:pt x="517" y="1993"/>
                  </a:cubicBezTo>
                  <a:cubicBezTo>
                    <a:pt x="509" y="2001"/>
                    <a:pt x="509" y="2008"/>
                    <a:pt x="502" y="2008"/>
                  </a:cubicBezTo>
                  <a:cubicBezTo>
                    <a:pt x="494" y="2008"/>
                    <a:pt x="494" y="2001"/>
                    <a:pt x="487" y="2001"/>
                  </a:cubicBezTo>
                  <a:cubicBezTo>
                    <a:pt x="479" y="2008"/>
                    <a:pt x="479" y="2008"/>
                    <a:pt x="472" y="2016"/>
                  </a:cubicBezTo>
                  <a:close/>
                  <a:moveTo>
                    <a:pt x="127" y="202"/>
                  </a:moveTo>
                  <a:lnTo>
                    <a:pt x="127" y="202"/>
                  </a:lnTo>
                  <a:cubicBezTo>
                    <a:pt x="157" y="195"/>
                    <a:pt x="180" y="187"/>
                    <a:pt x="209" y="187"/>
                  </a:cubicBezTo>
                  <a:cubicBezTo>
                    <a:pt x="232" y="180"/>
                    <a:pt x="239" y="172"/>
                    <a:pt x="262" y="165"/>
                  </a:cubicBezTo>
                  <a:cubicBezTo>
                    <a:pt x="277" y="165"/>
                    <a:pt x="284" y="157"/>
                    <a:pt x="292" y="157"/>
                  </a:cubicBezTo>
                  <a:cubicBezTo>
                    <a:pt x="307" y="157"/>
                    <a:pt x="322" y="165"/>
                    <a:pt x="337" y="165"/>
                  </a:cubicBezTo>
                  <a:cubicBezTo>
                    <a:pt x="352" y="165"/>
                    <a:pt x="359" y="165"/>
                    <a:pt x="374" y="165"/>
                  </a:cubicBezTo>
                  <a:cubicBezTo>
                    <a:pt x="389" y="165"/>
                    <a:pt x="397" y="172"/>
                    <a:pt x="412" y="172"/>
                  </a:cubicBezTo>
                  <a:cubicBezTo>
                    <a:pt x="419" y="172"/>
                    <a:pt x="419" y="165"/>
                    <a:pt x="427" y="165"/>
                  </a:cubicBezTo>
                  <a:cubicBezTo>
                    <a:pt x="442" y="157"/>
                    <a:pt x="457" y="157"/>
                    <a:pt x="472" y="150"/>
                  </a:cubicBezTo>
                  <a:cubicBezTo>
                    <a:pt x="517" y="135"/>
                    <a:pt x="539" y="127"/>
                    <a:pt x="584" y="127"/>
                  </a:cubicBezTo>
                  <a:cubicBezTo>
                    <a:pt x="621" y="127"/>
                    <a:pt x="637" y="150"/>
                    <a:pt x="667" y="165"/>
                  </a:cubicBezTo>
                  <a:cubicBezTo>
                    <a:pt x="697" y="180"/>
                    <a:pt x="719" y="180"/>
                    <a:pt x="741" y="202"/>
                  </a:cubicBezTo>
                  <a:cubicBezTo>
                    <a:pt x="749" y="195"/>
                    <a:pt x="749" y="195"/>
                    <a:pt x="756" y="187"/>
                  </a:cubicBezTo>
                  <a:cubicBezTo>
                    <a:pt x="756" y="187"/>
                    <a:pt x="749" y="180"/>
                    <a:pt x="756" y="180"/>
                  </a:cubicBezTo>
                  <a:cubicBezTo>
                    <a:pt x="756" y="165"/>
                    <a:pt x="771" y="165"/>
                    <a:pt x="779" y="157"/>
                  </a:cubicBezTo>
                  <a:cubicBezTo>
                    <a:pt x="794" y="142"/>
                    <a:pt x="809" y="135"/>
                    <a:pt x="824" y="120"/>
                  </a:cubicBezTo>
                  <a:cubicBezTo>
                    <a:pt x="839" y="105"/>
                    <a:pt x="839" y="97"/>
                    <a:pt x="854" y="90"/>
                  </a:cubicBezTo>
                  <a:cubicBezTo>
                    <a:pt x="861" y="90"/>
                    <a:pt x="876" y="97"/>
                    <a:pt x="891" y="97"/>
                  </a:cubicBezTo>
                  <a:cubicBezTo>
                    <a:pt x="906" y="97"/>
                    <a:pt x="906" y="75"/>
                    <a:pt x="921" y="60"/>
                  </a:cubicBezTo>
                  <a:cubicBezTo>
                    <a:pt x="929" y="60"/>
                    <a:pt x="936" y="52"/>
                    <a:pt x="944" y="45"/>
                  </a:cubicBezTo>
                  <a:cubicBezTo>
                    <a:pt x="951" y="37"/>
                    <a:pt x="959" y="30"/>
                    <a:pt x="966" y="22"/>
                  </a:cubicBezTo>
                  <a:cubicBezTo>
                    <a:pt x="989" y="15"/>
                    <a:pt x="1011" y="22"/>
                    <a:pt x="1041" y="15"/>
                  </a:cubicBezTo>
                  <a:cubicBezTo>
                    <a:pt x="1071" y="15"/>
                    <a:pt x="1086" y="0"/>
                    <a:pt x="1109" y="0"/>
                  </a:cubicBezTo>
                  <a:cubicBezTo>
                    <a:pt x="1131" y="0"/>
                    <a:pt x="1139" y="15"/>
                    <a:pt x="1146" y="30"/>
                  </a:cubicBezTo>
                  <a:cubicBezTo>
                    <a:pt x="1161" y="52"/>
                    <a:pt x="1176" y="67"/>
                    <a:pt x="1176" y="97"/>
                  </a:cubicBezTo>
                  <a:cubicBezTo>
                    <a:pt x="1176" y="120"/>
                    <a:pt x="1154" y="135"/>
                    <a:pt x="1146" y="157"/>
                  </a:cubicBezTo>
                  <a:cubicBezTo>
                    <a:pt x="1116" y="217"/>
                    <a:pt x="1086" y="247"/>
                    <a:pt x="1041" y="307"/>
                  </a:cubicBezTo>
                  <a:cubicBezTo>
                    <a:pt x="1049" y="307"/>
                    <a:pt x="1049" y="307"/>
                    <a:pt x="1056" y="307"/>
                  </a:cubicBezTo>
                  <a:cubicBezTo>
                    <a:pt x="1079" y="307"/>
                    <a:pt x="1079" y="285"/>
                    <a:pt x="1101" y="270"/>
                  </a:cubicBezTo>
                  <a:cubicBezTo>
                    <a:pt x="1109" y="262"/>
                    <a:pt x="1124" y="270"/>
                    <a:pt x="1139" y="270"/>
                  </a:cubicBezTo>
                  <a:cubicBezTo>
                    <a:pt x="1139" y="292"/>
                    <a:pt x="1124" y="337"/>
                    <a:pt x="1154" y="337"/>
                  </a:cubicBezTo>
                  <a:cubicBezTo>
                    <a:pt x="1214" y="337"/>
                    <a:pt x="1214" y="337"/>
                    <a:pt x="1214" y="337"/>
                  </a:cubicBezTo>
                  <a:cubicBezTo>
                    <a:pt x="1229" y="337"/>
                    <a:pt x="1236" y="330"/>
                    <a:pt x="1244" y="322"/>
                  </a:cubicBezTo>
                  <a:cubicBezTo>
                    <a:pt x="1259" y="307"/>
                    <a:pt x="1274" y="300"/>
                    <a:pt x="1289" y="292"/>
                  </a:cubicBezTo>
                  <a:cubicBezTo>
                    <a:pt x="1319" y="285"/>
                    <a:pt x="1333" y="277"/>
                    <a:pt x="1356" y="262"/>
                  </a:cubicBezTo>
                  <a:cubicBezTo>
                    <a:pt x="1356" y="262"/>
                    <a:pt x="1356" y="270"/>
                    <a:pt x="1363" y="277"/>
                  </a:cubicBezTo>
                  <a:lnTo>
                    <a:pt x="1363" y="277"/>
                  </a:lnTo>
                  <a:cubicBezTo>
                    <a:pt x="1356" y="300"/>
                    <a:pt x="1349" y="315"/>
                    <a:pt x="1349" y="337"/>
                  </a:cubicBezTo>
                  <a:cubicBezTo>
                    <a:pt x="1349" y="360"/>
                    <a:pt x="1363" y="367"/>
                    <a:pt x="1371" y="390"/>
                  </a:cubicBezTo>
                  <a:cubicBezTo>
                    <a:pt x="1371" y="405"/>
                    <a:pt x="1371" y="412"/>
                    <a:pt x="1378" y="427"/>
                  </a:cubicBezTo>
                  <a:cubicBezTo>
                    <a:pt x="1386" y="442"/>
                    <a:pt x="1401" y="442"/>
                    <a:pt x="1401" y="457"/>
                  </a:cubicBezTo>
                  <a:cubicBezTo>
                    <a:pt x="1401" y="480"/>
                    <a:pt x="1393" y="502"/>
                    <a:pt x="1386" y="525"/>
                  </a:cubicBezTo>
                  <a:cubicBezTo>
                    <a:pt x="1386" y="547"/>
                    <a:pt x="1386" y="547"/>
                    <a:pt x="1386" y="547"/>
                  </a:cubicBezTo>
                  <a:cubicBezTo>
                    <a:pt x="1416" y="547"/>
                    <a:pt x="1431" y="539"/>
                    <a:pt x="1461" y="539"/>
                  </a:cubicBezTo>
                  <a:cubicBezTo>
                    <a:pt x="1498" y="539"/>
                    <a:pt x="1528" y="539"/>
                    <a:pt x="1558" y="555"/>
                  </a:cubicBezTo>
                  <a:cubicBezTo>
                    <a:pt x="1581" y="562"/>
                    <a:pt x="1588" y="577"/>
                    <a:pt x="1611" y="577"/>
                  </a:cubicBezTo>
                  <a:cubicBezTo>
                    <a:pt x="1648" y="585"/>
                    <a:pt x="1686" y="569"/>
                    <a:pt x="1723" y="569"/>
                  </a:cubicBezTo>
                  <a:lnTo>
                    <a:pt x="1723" y="569"/>
                  </a:lnTo>
                  <a:cubicBezTo>
                    <a:pt x="1731" y="555"/>
                    <a:pt x="1738" y="539"/>
                    <a:pt x="1753" y="517"/>
                  </a:cubicBezTo>
                  <a:cubicBezTo>
                    <a:pt x="1753" y="502"/>
                    <a:pt x="1753" y="495"/>
                    <a:pt x="1768" y="480"/>
                  </a:cubicBezTo>
                  <a:cubicBezTo>
                    <a:pt x="1776" y="480"/>
                    <a:pt x="1776" y="487"/>
                    <a:pt x="1783" y="480"/>
                  </a:cubicBezTo>
                  <a:cubicBezTo>
                    <a:pt x="1791" y="480"/>
                    <a:pt x="1798" y="480"/>
                    <a:pt x="1806" y="480"/>
                  </a:cubicBezTo>
                  <a:cubicBezTo>
                    <a:pt x="1813" y="480"/>
                    <a:pt x="1813" y="495"/>
                    <a:pt x="1821" y="502"/>
                  </a:cubicBezTo>
                  <a:cubicBezTo>
                    <a:pt x="1828" y="509"/>
                    <a:pt x="1836" y="509"/>
                    <a:pt x="1843" y="509"/>
                  </a:cubicBezTo>
                  <a:cubicBezTo>
                    <a:pt x="1851" y="509"/>
                    <a:pt x="1851" y="502"/>
                    <a:pt x="1858" y="502"/>
                  </a:cubicBezTo>
                  <a:cubicBezTo>
                    <a:pt x="1866" y="487"/>
                    <a:pt x="1873" y="472"/>
                    <a:pt x="1880" y="465"/>
                  </a:cubicBezTo>
                  <a:cubicBezTo>
                    <a:pt x="1880" y="397"/>
                    <a:pt x="1880" y="397"/>
                    <a:pt x="1880" y="397"/>
                  </a:cubicBezTo>
                  <a:cubicBezTo>
                    <a:pt x="1880" y="390"/>
                    <a:pt x="1896" y="382"/>
                    <a:pt x="1896" y="375"/>
                  </a:cubicBezTo>
                  <a:cubicBezTo>
                    <a:pt x="1903" y="360"/>
                    <a:pt x="1903" y="352"/>
                    <a:pt x="1903" y="337"/>
                  </a:cubicBezTo>
                  <a:cubicBezTo>
                    <a:pt x="1910" y="352"/>
                    <a:pt x="1918" y="360"/>
                    <a:pt x="1933" y="367"/>
                  </a:cubicBezTo>
                  <a:cubicBezTo>
                    <a:pt x="1940" y="375"/>
                    <a:pt x="1948" y="390"/>
                    <a:pt x="1956" y="390"/>
                  </a:cubicBezTo>
                  <a:cubicBezTo>
                    <a:pt x="1978" y="390"/>
                    <a:pt x="1993" y="367"/>
                    <a:pt x="2008" y="352"/>
                  </a:cubicBezTo>
                  <a:cubicBezTo>
                    <a:pt x="2008" y="345"/>
                    <a:pt x="2008" y="345"/>
                    <a:pt x="2016" y="337"/>
                  </a:cubicBezTo>
                  <a:cubicBezTo>
                    <a:pt x="2023" y="337"/>
                    <a:pt x="2030" y="337"/>
                    <a:pt x="2038" y="330"/>
                  </a:cubicBezTo>
                  <a:cubicBezTo>
                    <a:pt x="2045" y="330"/>
                    <a:pt x="2053" y="330"/>
                    <a:pt x="2060" y="322"/>
                  </a:cubicBezTo>
                  <a:cubicBezTo>
                    <a:pt x="2075" y="322"/>
                    <a:pt x="2083" y="322"/>
                    <a:pt x="2090" y="315"/>
                  </a:cubicBezTo>
                  <a:cubicBezTo>
                    <a:pt x="2098" y="307"/>
                    <a:pt x="2090" y="292"/>
                    <a:pt x="2090" y="285"/>
                  </a:cubicBezTo>
                  <a:cubicBezTo>
                    <a:pt x="2113" y="285"/>
                    <a:pt x="2120" y="277"/>
                    <a:pt x="2143" y="270"/>
                  </a:cubicBezTo>
                  <a:cubicBezTo>
                    <a:pt x="2173" y="255"/>
                    <a:pt x="2195" y="255"/>
                    <a:pt x="2210" y="232"/>
                  </a:cubicBezTo>
                  <a:cubicBezTo>
                    <a:pt x="2210" y="232"/>
                    <a:pt x="2210" y="225"/>
                    <a:pt x="2210" y="217"/>
                  </a:cubicBezTo>
                  <a:cubicBezTo>
                    <a:pt x="2195" y="210"/>
                    <a:pt x="2180" y="210"/>
                    <a:pt x="2173" y="195"/>
                  </a:cubicBezTo>
                  <a:cubicBezTo>
                    <a:pt x="2165" y="180"/>
                    <a:pt x="2165" y="172"/>
                    <a:pt x="2158" y="157"/>
                  </a:cubicBezTo>
                  <a:cubicBezTo>
                    <a:pt x="2158" y="142"/>
                    <a:pt x="2150" y="135"/>
                    <a:pt x="2150" y="120"/>
                  </a:cubicBezTo>
                  <a:cubicBezTo>
                    <a:pt x="2150" y="112"/>
                    <a:pt x="2158" y="112"/>
                    <a:pt x="2158" y="112"/>
                  </a:cubicBezTo>
                  <a:cubicBezTo>
                    <a:pt x="2173" y="105"/>
                    <a:pt x="2180" y="97"/>
                    <a:pt x="2188" y="97"/>
                  </a:cubicBezTo>
                  <a:cubicBezTo>
                    <a:pt x="2218" y="97"/>
                    <a:pt x="2233" y="127"/>
                    <a:pt x="2263" y="127"/>
                  </a:cubicBezTo>
                  <a:cubicBezTo>
                    <a:pt x="2278" y="127"/>
                    <a:pt x="2285" y="120"/>
                    <a:pt x="2300" y="120"/>
                  </a:cubicBezTo>
                  <a:lnTo>
                    <a:pt x="2308" y="135"/>
                  </a:lnTo>
                  <a:lnTo>
                    <a:pt x="2308" y="135"/>
                  </a:lnTo>
                  <a:cubicBezTo>
                    <a:pt x="2308" y="157"/>
                    <a:pt x="2308" y="172"/>
                    <a:pt x="2315" y="195"/>
                  </a:cubicBezTo>
                  <a:cubicBezTo>
                    <a:pt x="2330" y="195"/>
                    <a:pt x="2338" y="195"/>
                    <a:pt x="2360" y="195"/>
                  </a:cubicBezTo>
                  <a:cubicBezTo>
                    <a:pt x="2353" y="202"/>
                    <a:pt x="2353" y="210"/>
                    <a:pt x="2353" y="225"/>
                  </a:cubicBezTo>
                  <a:cubicBezTo>
                    <a:pt x="2353" y="255"/>
                    <a:pt x="2360" y="285"/>
                    <a:pt x="2383" y="307"/>
                  </a:cubicBezTo>
                  <a:cubicBezTo>
                    <a:pt x="2390" y="300"/>
                    <a:pt x="2398" y="292"/>
                    <a:pt x="2398" y="285"/>
                  </a:cubicBezTo>
                  <a:cubicBezTo>
                    <a:pt x="2413" y="300"/>
                    <a:pt x="2435" y="307"/>
                    <a:pt x="2435" y="330"/>
                  </a:cubicBezTo>
                  <a:cubicBezTo>
                    <a:pt x="2435" y="345"/>
                    <a:pt x="2420" y="352"/>
                    <a:pt x="2420" y="367"/>
                  </a:cubicBezTo>
                  <a:cubicBezTo>
                    <a:pt x="2420" y="397"/>
                    <a:pt x="2465" y="405"/>
                    <a:pt x="2465" y="435"/>
                  </a:cubicBezTo>
                  <a:cubicBezTo>
                    <a:pt x="2465" y="442"/>
                    <a:pt x="2458" y="450"/>
                    <a:pt x="2458" y="465"/>
                  </a:cubicBezTo>
                  <a:cubicBezTo>
                    <a:pt x="2458" y="480"/>
                    <a:pt x="2465" y="487"/>
                    <a:pt x="2465" y="509"/>
                  </a:cubicBezTo>
                  <a:cubicBezTo>
                    <a:pt x="2465" y="525"/>
                    <a:pt x="2458" y="539"/>
                    <a:pt x="2458" y="555"/>
                  </a:cubicBezTo>
                  <a:cubicBezTo>
                    <a:pt x="2450" y="585"/>
                    <a:pt x="2465" y="599"/>
                    <a:pt x="2458" y="622"/>
                  </a:cubicBezTo>
                  <a:cubicBezTo>
                    <a:pt x="2450" y="637"/>
                    <a:pt x="2435" y="644"/>
                    <a:pt x="2428" y="652"/>
                  </a:cubicBezTo>
                  <a:cubicBezTo>
                    <a:pt x="2443" y="682"/>
                    <a:pt x="2458" y="704"/>
                    <a:pt x="2458" y="734"/>
                  </a:cubicBezTo>
                  <a:lnTo>
                    <a:pt x="2458" y="734"/>
                  </a:lnTo>
                  <a:cubicBezTo>
                    <a:pt x="2495" y="734"/>
                    <a:pt x="2518" y="734"/>
                    <a:pt x="2548" y="749"/>
                  </a:cubicBezTo>
                  <a:cubicBezTo>
                    <a:pt x="2555" y="742"/>
                    <a:pt x="2555" y="742"/>
                    <a:pt x="2563" y="742"/>
                  </a:cubicBezTo>
                  <a:cubicBezTo>
                    <a:pt x="2563" y="727"/>
                    <a:pt x="2563" y="719"/>
                    <a:pt x="2570" y="712"/>
                  </a:cubicBezTo>
                  <a:cubicBezTo>
                    <a:pt x="2585" y="712"/>
                    <a:pt x="2592" y="712"/>
                    <a:pt x="2600" y="712"/>
                  </a:cubicBezTo>
                  <a:cubicBezTo>
                    <a:pt x="2608" y="734"/>
                    <a:pt x="2615" y="749"/>
                    <a:pt x="2630" y="772"/>
                  </a:cubicBezTo>
                  <a:cubicBezTo>
                    <a:pt x="2638" y="794"/>
                    <a:pt x="2660" y="794"/>
                    <a:pt x="2668" y="817"/>
                  </a:cubicBezTo>
                  <a:cubicBezTo>
                    <a:pt x="2675" y="824"/>
                    <a:pt x="2675" y="839"/>
                    <a:pt x="2682" y="847"/>
                  </a:cubicBezTo>
                  <a:cubicBezTo>
                    <a:pt x="2682" y="847"/>
                    <a:pt x="2698" y="847"/>
                    <a:pt x="2705" y="847"/>
                  </a:cubicBezTo>
                  <a:cubicBezTo>
                    <a:pt x="2728" y="847"/>
                    <a:pt x="2742" y="862"/>
                    <a:pt x="2765" y="877"/>
                  </a:cubicBezTo>
                  <a:lnTo>
                    <a:pt x="2765" y="877"/>
                  </a:lnTo>
                  <a:cubicBezTo>
                    <a:pt x="2780" y="899"/>
                    <a:pt x="2787" y="907"/>
                    <a:pt x="2802" y="929"/>
                  </a:cubicBezTo>
                  <a:cubicBezTo>
                    <a:pt x="2802" y="944"/>
                    <a:pt x="2802" y="952"/>
                    <a:pt x="2810" y="967"/>
                  </a:cubicBezTo>
                  <a:cubicBezTo>
                    <a:pt x="2817" y="967"/>
                    <a:pt x="2817" y="967"/>
                    <a:pt x="2825" y="974"/>
                  </a:cubicBezTo>
                  <a:cubicBezTo>
                    <a:pt x="2832" y="989"/>
                    <a:pt x="2840" y="1012"/>
                    <a:pt x="2847" y="1019"/>
                  </a:cubicBezTo>
                  <a:lnTo>
                    <a:pt x="2847" y="1019"/>
                  </a:lnTo>
                  <a:cubicBezTo>
                    <a:pt x="2840" y="1026"/>
                    <a:pt x="2832" y="1026"/>
                    <a:pt x="2817" y="1034"/>
                  </a:cubicBezTo>
                  <a:cubicBezTo>
                    <a:pt x="2802" y="1042"/>
                    <a:pt x="2795" y="1049"/>
                    <a:pt x="2772" y="1049"/>
                  </a:cubicBezTo>
                  <a:cubicBezTo>
                    <a:pt x="2765" y="1049"/>
                    <a:pt x="2765" y="1042"/>
                    <a:pt x="2757" y="1034"/>
                  </a:cubicBezTo>
                  <a:cubicBezTo>
                    <a:pt x="2750" y="1072"/>
                    <a:pt x="2742" y="1094"/>
                    <a:pt x="2742" y="1132"/>
                  </a:cubicBezTo>
                  <a:cubicBezTo>
                    <a:pt x="2735" y="1162"/>
                    <a:pt x="2735" y="1176"/>
                    <a:pt x="2728" y="1199"/>
                  </a:cubicBezTo>
                  <a:cubicBezTo>
                    <a:pt x="2720" y="1214"/>
                    <a:pt x="2720" y="1229"/>
                    <a:pt x="2705" y="1251"/>
                  </a:cubicBezTo>
                  <a:cubicBezTo>
                    <a:pt x="2690" y="1296"/>
                    <a:pt x="2668" y="1311"/>
                    <a:pt x="2645" y="1356"/>
                  </a:cubicBezTo>
                  <a:cubicBezTo>
                    <a:pt x="2622" y="1379"/>
                    <a:pt x="2615" y="1394"/>
                    <a:pt x="2600" y="1416"/>
                  </a:cubicBezTo>
                  <a:cubicBezTo>
                    <a:pt x="2585" y="1431"/>
                    <a:pt x="2578" y="1439"/>
                    <a:pt x="2570" y="1461"/>
                  </a:cubicBezTo>
                  <a:cubicBezTo>
                    <a:pt x="2608" y="1566"/>
                    <a:pt x="2608" y="1566"/>
                    <a:pt x="2608" y="1566"/>
                  </a:cubicBezTo>
                  <a:cubicBezTo>
                    <a:pt x="2585" y="1604"/>
                    <a:pt x="2585" y="1604"/>
                    <a:pt x="2585" y="1604"/>
                  </a:cubicBezTo>
                  <a:cubicBezTo>
                    <a:pt x="2608" y="1611"/>
                    <a:pt x="2622" y="1619"/>
                    <a:pt x="2645" y="1619"/>
                  </a:cubicBezTo>
                  <a:cubicBezTo>
                    <a:pt x="2668" y="1619"/>
                    <a:pt x="2682" y="1619"/>
                    <a:pt x="2705" y="1626"/>
                  </a:cubicBezTo>
                  <a:cubicBezTo>
                    <a:pt x="2712" y="1634"/>
                    <a:pt x="2712" y="1649"/>
                    <a:pt x="2720" y="1649"/>
                  </a:cubicBezTo>
                  <a:cubicBezTo>
                    <a:pt x="2735" y="1656"/>
                    <a:pt x="2750" y="1664"/>
                    <a:pt x="2765" y="1671"/>
                  </a:cubicBezTo>
                  <a:cubicBezTo>
                    <a:pt x="2787" y="1686"/>
                    <a:pt x="2802" y="1701"/>
                    <a:pt x="2825" y="1709"/>
                  </a:cubicBezTo>
                  <a:cubicBezTo>
                    <a:pt x="2862" y="1724"/>
                    <a:pt x="2877" y="1731"/>
                    <a:pt x="2915" y="1738"/>
                  </a:cubicBezTo>
                  <a:cubicBezTo>
                    <a:pt x="2945" y="1754"/>
                    <a:pt x="2967" y="1754"/>
                    <a:pt x="2990" y="1776"/>
                  </a:cubicBezTo>
                  <a:cubicBezTo>
                    <a:pt x="2997" y="1791"/>
                    <a:pt x="2997" y="1798"/>
                    <a:pt x="3005" y="1806"/>
                  </a:cubicBezTo>
                  <a:cubicBezTo>
                    <a:pt x="3012" y="1828"/>
                    <a:pt x="3020" y="1844"/>
                    <a:pt x="3020" y="1866"/>
                  </a:cubicBezTo>
                  <a:cubicBezTo>
                    <a:pt x="3020" y="1896"/>
                    <a:pt x="3020" y="1911"/>
                    <a:pt x="3012" y="1933"/>
                  </a:cubicBezTo>
                  <a:cubicBezTo>
                    <a:pt x="3005" y="1948"/>
                    <a:pt x="2990" y="1948"/>
                    <a:pt x="2990" y="1956"/>
                  </a:cubicBezTo>
                  <a:cubicBezTo>
                    <a:pt x="2982" y="1963"/>
                    <a:pt x="2982" y="1971"/>
                    <a:pt x="2982" y="1986"/>
                  </a:cubicBezTo>
                  <a:cubicBezTo>
                    <a:pt x="2982" y="2016"/>
                    <a:pt x="2990" y="2031"/>
                    <a:pt x="3005" y="2061"/>
                  </a:cubicBezTo>
                  <a:cubicBezTo>
                    <a:pt x="2975" y="2076"/>
                    <a:pt x="2952" y="2083"/>
                    <a:pt x="2915" y="2083"/>
                  </a:cubicBezTo>
                  <a:cubicBezTo>
                    <a:pt x="2907" y="2083"/>
                    <a:pt x="2907" y="2083"/>
                    <a:pt x="2900" y="2076"/>
                  </a:cubicBezTo>
                  <a:cubicBezTo>
                    <a:pt x="2907" y="2061"/>
                    <a:pt x="2922" y="2053"/>
                    <a:pt x="2922" y="2038"/>
                  </a:cubicBezTo>
                  <a:cubicBezTo>
                    <a:pt x="2870" y="2031"/>
                    <a:pt x="2840" y="2023"/>
                    <a:pt x="2787" y="2023"/>
                  </a:cubicBezTo>
                  <a:cubicBezTo>
                    <a:pt x="2780" y="2023"/>
                    <a:pt x="2772" y="2031"/>
                    <a:pt x="2765" y="2031"/>
                  </a:cubicBezTo>
                  <a:cubicBezTo>
                    <a:pt x="2772" y="2016"/>
                    <a:pt x="2772" y="2008"/>
                    <a:pt x="2765" y="1993"/>
                  </a:cubicBezTo>
                  <a:cubicBezTo>
                    <a:pt x="2705" y="2016"/>
                    <a:pt x="2690" y="2076"/>
                    <a:pt x="2630" y="2091"/>
                  </a:cubicBezTo>
                  <a:cubicBezTo>
                    <a:pt x="2622" y="2068"/>
                    <a:pt x="2622" y="2068"/>
                    <a:pt x="2622" y="2068"/>
                  </a:cubicBezTo>
                  <a:cubicBezTo>
                    <a:pt x="2608" y="2076"/>
                    <a:pt x="2600" y="2076"/>
                    <a:pt x="2585" y="2091"/>
                  </a:cubicBezTo>
                  <a:cubicBezTo>
                    <a:pt x="2578" y="2098"/>
                    <a:pt x="2578" y="2113"/>
                    <a:pt x="2570" y="2113"/>
                  </a:cubicBezTo>
                  <a:cubicBezTo>
                    <a:pt x="2548" y="2121"/>
                    <a:pt x="2540" y="2113"/>
                    <a:pt x="2518" y="2113"/>
                  </a:cubicBezTo>
                  <a:cubicBezTo>
                    <a:pt x="2480" y="2113"/>
                    <a:pt x="2473" y="2136"/>
                    <a:pt x="2443" y="2151"/>
                  </a:cubicBezTo>
                  <a:cubicBezTo>
                    <a:pt x="2428" y="2158"/>
                    <a:pt x="2420" y="2166"/>
                    <a:pt x="2405" y="2173"/>
                  </a:cubicBezTo>
                  <a:cubicBezTo>
                    <a:pt x="2383" y="2166"/>
                    <a:pt x="2383" y="2166"/>
                    <a:pt x="2383" y="2166"/>
                  </a:cubicBezTo>
                  <a:cubicBezTo>
                    <a:pt x="2368" y="2181"/>
                    <a:pt x="2360" y="2188"/>
                    <a:pt x="2360" y="2203"/>
                  </a:cubicBezTo>
                  <a:cubicBezTo>
                    <a:pt x="2353" y="2218"/>
                    <a:pt x="2360" y="2233"/>
                    <a:pt x="2353" y="2241"/>
                  </a:cubicBezTo>
                  <a:cubicBezTo>
                    <a:pt x="2345" y="2263"/>
                    <a:pt x="2330" y="2271"/>
                    <a:pt x="2323" y="2293"/>
                  </a:cubicBezTo>
                  <a:cubicBezTo>
                    <a:pt x="2323" y="2301"/>
                    <a:pt x="2323" y="2315"/>
                    <a:pt x="2315" y="2315"/>
                  </a:cubicBezTo>
                  <a:cubicBezTo>
                    <a:pt x="2308" y="2323"/>
                    <a:pt x="2300" y="2331"/>
                    <a:pt x="2285" y="2331"/>
                  </a:cubicBezTo>
                  <a:cubicBezTo>
                    <a:pt x="2278" y="2331"/>
                    <a:pt x="2270" y="2315"/>
                    <a:pt x="2263" y="2315"/>
                  </a:cubicBezTo>
                  <a:cubicBezTo>
                    <a:pt x="2255" y="2315"/>
                    <a:pt x="2248" y="2323"/>
                    <a:pt x="2240" y="2323"/>
                  </a:cubicBezTo>
                  <a:cubicBezTo>
                    <a:pt x="2240" y="2345"/>
                    <a:pt x="2240" y="2345"/>
                    <a:pt x="2240" y="2345"/>
                  </a:cubicBezTo>
                  <a:cubicBezTo>
                    <a:pt x="2240" y="2361"/>
                    <a:pt x="2255" y="2368"/>
                    <a:pt x="2263" y="2383"/>
                  </a:cubicBezTo>
                  <a:cubicBezTo>
                    <a:pt x="2278" y="2420"/>
                    <a:pt x="2278" y="2435"/>
                    <a:pt x="2285" y="2473"/>
                  </a:cubicBezTo>
                  <a:cubicBezTo>
                    <a:pt x="2278" y="2473"/>
                    <a:pt x="2278" y="2480"/>
                    <a:pt x="2270" y="2480"/>
                  </a:cubicBezTo>
                  <a:cubicBezTo>
                    <a:pt x="2263" y="2480"/>
                    <a:pt x="2255" y="2473"/>
                    <a:pt x="2248" y="2473"/>
                  </a:cubicBezTo>
                  <a:cubicBezTo>
                    <a:pt x="2240" y="2495"/>
                    <a:pt x="2233" y="2510"/>
                    <a:pt x="2210" y="2533"/>
                  </a:cubicBezTo>
                  <a:cubicBezTo>
                    <a:pt x="2203" y="2540"/>
                    <a:pt x="2203" y="2555"/>
                    <a:pt x="2188" y="2563"/>
                  </a:cubicBezTo>
                  <a:cubicBezTo>
                    <a:pt x="2180" y="2563"/>
                    <a:pt x="2165" y="2555"/>
                    <a:pt x="2150" y="2563"/>
                  </a:cubicBezTo>
                  <a:cubicBezTo>
                    <a:pt x="2143" y="2570"/>
                    <a:pt x="2143" y="2578"/>
                    <a:pt x="2135" y="2585"/>
                  </a:cubicBezTo>
                  <a:cubicBezTo>
                    <a:pt x="2128" y="2593"/>
                    <a:pt x="2128" y="2593"/>
                    <a:pt x="2120" y="2593"/>
                  </a:cubicBezTo>
                  <a:cubicBezTo>
                    <a:pt x="2090" y="2615"/>
                    <a:pt x="2090" y="2645"/>
                    <a:pt x="2075" y="2675"/>
                  </a:cubicBezTo>
                  <a:cubicBezTo>
                    <a:pt x="2045" y="2705"/>
                    <a:pt x="2038" y="2728"/>
                    <a:pt x="2023" y="2773"/>
                  </a:cubicBezTo>
                  <a:cubicBezTo>
                    <a:pt x="2016" y="2795"/>
                    <a:pt x="2000" y="2810"/>
                    <a:pt x="1993" y="2833"/>
                  </a:cubicBezTo>
                  <a:cubicBezTo>
                    <a:pt x="1978" y="2855"/>
                    <a:pt x="1978" y="2870"/>
                    <a:pt x="1970" y="2893"/>
                  </a:cubicBezTo>
                  <a:cubicBezTo>
                    <a:pt x="1963" y="2908"/>
                    <a:pt x="1956" y="2915"/>
                    <a:pt x="1948" y="2930"/>
                  </a:cubicBezTo>
                  <a:cubicBezTo>
                    <a:pt x="1933" y="2967"/>
                    <a:pt x="1926" y="2990"/>
                    <a:pt x="1918" y="3020"/>
                  </a:cubicBezTo>
                  <a:cubicBezTo>
                    <a:pt x="1903" y="3057"/>
                    <a:pt x="1880" y="3080"/>
                    <a:pt x="1843" y="3095"/>
                  </a:cubicBezTo>
                  <a:cubicBezTo>
                    <a:pt x="1836" y="3102"/>
                    <a:pt x="1821" y="3110"/>
                    <a:pt x="1806" y="3117"/>
                  </a:cubicBezTo>
                  <a:cubicBezTo>
                    <a:pt x="1798" y="3125"/>
                    <a:pt x="1783" y="3132"/>
                    <a:pt x="1776" y="3140"/>
                  </a:cubicBezTo>
                  <a:cubicBezTo>
                    <a:pt x="1768" y="3147"/>
                    <a:pt x="1768" y="3162"/>
                    <a:pt x="1761" y="3170"/>
                  </a:cubicBezTo>
                  <a:cubicBezTo>
                    <a:pt x="1738" y="3185"/>
                    <a:pt x="1723" y="3155"/>
                    <a:pt x="1701" y="3147"/>
                  </a:cubicBezTo>
                  <a:cubicBezTo>
                    <a:pt x="1678" y="3140"/>
                    <a:pt x="1671" y="3140"/>
                    <a:pt x="1648" y="3132"/>
                  </a:cubicBezTo>
                  <a:cubicBezTo>
                    <a:pt x="1596" y="3117"/>
                    <a:pt x="1566" y="3117"/>
                    <a:pt x="1513" y="3102"/>
                  </a:cubicBezTo>
                  <a:cubicBezTo>
                    <a:pt x="1446" y="3087"/>
                    <a:pt x="1416" y="3073"/>
                    <a:pt x="1349" y="3043"/>
                  </a:cubicBezTo>
                  <a:cubicBezTo>
                    <a:pt x="1319" y="3035"/>
                    <a:pt x="1289" y="3020"/>
                    <a:pt x="1281" y="2990"/>
                  </a:cubicBezTo>
                  <a:cubicBezTo>
                    <a:pt x="1281" y="2967"/>
                    <a:pt x="1289" y="2953"/>
                    <a:pt x="1274" y="2937"/>
                  </a:cubicBezTo>
                  <a:cubicBezTo>
                    <a:pt x="1266" y="2930"/>
                    <a:pt x="1259" y="2937"/>
                    <a:pt x="1251" y="2930"/>
                  </a:cubicBezTo>
                  <a:cubicBezTo>
                    <a:pt x="1244" y="2930"/>
                    <a:pt x="1244" y="2923"/>
                    <a:pt x="1236" y="2923"/>
                  </a:cubicBezTo>
                  <a:cubicBezTo>
                    <a:pt x="1244" y="2900"/>
                    <a:pt x="1236" y="2885"/>
                    <a:pt x="1244" y="2863"/>
                  </a:cubicBezTo>
                  <a:cubicBezTo>
                    <a:pt x="1266" y="2863"/>
                    <a:pt x="1289" y="2863"/>
                    <a:pt x="1311" y="2848"/>
                  </a:cubicBezTo>
                  <a:cubicBezTo>
                    <a:pt x="1281" y="2810"/>
                    <a:pt x="1244" y="2803"/>
                    <a:pt x="1199" y="2788"/>
                  </a:cubicBezTo>
                  <a:cubicBezTo>
                    <a:pt x="1176" y="2773"/>
                    <a:pt x="1161" y="2765"/>
                    <a:pt x="1139" y="2750"/>
                  </a:cubicBezTo>
                  <a:cubicBezTo>
                    <a:pt x="1101" y="2728"/>
                    <a:pt x="1086" y="2713"/>
                    <a:pt x="1049" y="2690"/>
                  </a:cubicBezTo>
                  <a:cubicBezTo>
                    <a:pt x="1034" y="2683"/>
                    <a:pt x="1019" y="2675"/>
                    <a:pt x="1011" y="2660"/>
                  </a:cubicBezTo>
                  <a:cubicBezTo>
                    <a:pt x="1004" y="2638"/>
                    <a:pt x="1004" y="2623"/>
                    <a:pt x="1004" y="2600"/>
                  </a:cubicBezTo>
                  <a:cubicBezTo>
                    <a:pt x="981" y="2600"/>
                    <a:pt x="981" y="2600"/>
                    <a:pt x="981" y="2600"/>
                  </a:cubicBezTo>
                  <a:cubicBezTo>
                    <a:pt x="959" y="2600"/>
                    <a:pt x="951" y="2608"/>
                    <a:pt x="929" y="2615"/>
                  </a:cubicBezTo>
                  <a:cubicBezTo>
                    <a:pt x="929" y="2608"/>
                    <a:pt x="921" y="2600"/>
                    <a:pt x="921" y="2593"/>
                  </a:cubicBezTo>
                  <a:cubicBezTo>
                    <a:pt x="921" y="2563"/>
                    <a:pt x="929" y="2548"/>
                    <a:pt x="936" y="2518"/>
                  </a:cubicBezTo>
                  <a:cubicBezTo>
                    <a:pt x="936" y="2510"/>
                    <a:pt x="944" y="2503"/>
                    <a:pt x="944" y="2495"/>
                  </a:cubicBezTo>
                  <a:cubicBezTo>
                    <a:pt x="944" y="2473"/>
                    <a:pt x="921" y="2465"/>
                    <a:pt x="921" y="2443"/>
                  </a:cubicBezTo>
                  <a:cubicBezTo>
                    <a:pt x="921" y="2405"/>
                    <a:pt x="944" y="2383"/>
                    <a:pt x="959" y="2345"/>
                  </a:cubicBezTo>
                  <a:cubicBezTo>
                    <a:pt x="974" y="2301"/>
                    <a:pt x="989" y="2263"/>
                    <a:pt x="1034" y="2248"/>
                  </a:cubicBezTo>
                  <a:cubicBezTo>
                    <a:pt x="1026" y="2233"/>
                    <a:pt x="1019" y="2218"/>
                    <a:pt x="1019" y="2203"/>
                  </a:cubicBezTo>
                  <a:cubicBezTo>
                    <a:pt x="1019" y="2196"/>
                    <a:pt x="1019" y="2196"/>
                    <a:pt x="1019" y="2196"/>
                  </a:cubicBezTo>
                  <a:cubicBezTo>
                    <a:pt x="1019" y="2181"/>
                    <a:pt x="1026" y="2181"/>
                    <a:pt x="1026" y="2166"/>
                  </a:cubicBezTo>
                  <a:cubicBezTo>
                    <a:pt x="1026" y="2136"/>
                    <a:pt x="996" y="2121"/>
                    <a:pt x="966" y="2106"/>
                  </a:cubicBezTo>
                  <a:cubicBezTo>
                    <a:pt x="959" y="2106"/>
                    <a:pt x="959" y="2091"/>
                    <a:pt x="944" y="2083"/>
                  </a:cubicBezTo>
                  <a:cubicBezTo>
                    <a:pt x="929" y="2083"/>
                    <a:pt x="921" y="2076"/>
                    <a:pt x="914" y="2068"/>
                  </a:cubicBezTo>
                  <a:cubicBezTo>
                    <a:pt x="929" y="2038"/>
                    <a:pt x="959" y="2038"/>
                    <a:pt x="996" y="2023"/>
                  </a:cubicBezTo>
                  <a:cubicBezTo>
                    <a:pt x="1011" y="2016"/>
                    <a:pt x="1026" y="2008"/>
                    <a:pt x="1041" y="1993"/>
                  </a:cubicBezTo>
                  <a:cubicBezTo>
                    <a:pt x="1064" y="1986"/>
                    <a:pt x="1079" y="1978"/>
                    <a:pt x="1094" y="1963"/>
                  </a:cubicBezTo>
                  <a:cubicBezTo>
                    <a:pt x="1131" y="1941"/>
                    <a:pt x="1154" y="1926"/>
                    <a:pt x="1176" y="1896"/>
                  </a:cubicBezTo>
                  <a:cubicBezTo>
                    <a:pt x="1199" y="1866"/>
                    <a:pt x="1221" y="1851"/>
                    <a:pt x="1236" y="1821"/>
                  </a:cubicBezTo>
                  <a:cubicBezTo>
                    <a:pt x="1251" y="1798"/>
                    <a:pt x="1251" y="1791"/>
                    <a:pt x="1266" y="1768"/>
                  </a:cubicBezTo>
                  <a:cubicBezTo>
                    <a:pt x="1281" y="1746"/>
                    <a:pt x="1296" y="1738"/>
                    <a:pt x="1311" y="1709"/>
                  </a:cubicBezTo>
                  <a:cubicBezTo>
                    <a:pt x="1326" y="1671"/>
                    <a:pt x="1333" y="1649"/>
                    <a:pt x="1333" y="1611"/>
                  </a:cubicBezTo>
                  <a:cubicBezTo>
                    <a:pt x="1333" y="1596"/>
                    <a:pt x="1326" y="1581"/>
                    <a:pt x="1311" y="1566"/>
                  </a:cubicBezTo>
                  <a:cubicBezTo>
                    <a:pt x="1311" y="1559"/>
                    <a:pt x="1304" y="1566"/>
                    <a:pt x="1304" y="1559"/>
                  </a:cubicBezTo>
                  <a:cubicBezTo>
                    <a:pt x="1304" y="1544"/>
                    <a:pt x="1304" y="1536"/>
                    <a:pt x="1296" y="1521"/>
                  </a:cubicBezTo>
                  <a:cubicBezTo>
                    <a:pt x="1289" y="1506"/>
                    <a:pt x="1274" y="1506"/>
                    <a:pt x="1259" y="1499"/>
                  </a:cubicBezTo>
                  <a:cubicBezTo>
                    <a:pt x="1244" y="1499"/>
                    <a:pt x="1236" y="1491"/>
                    <a:pt x="1221" y="1491"/>
                  </a:cubicBezTo>
                  <a:cubicBezTo>
                    <a:pt x="1191" y="1499"/>
                    <a:pt x="1176" y="1506"/>
                    <a:pt x="1139" y="1514"/>
                  </a:cubicBezTo>
                  <a:cubicBezTo>
                    <a:pt x="1124" y="1514"/>
                    <a:pt x="1109" y="1514"/>
                    <a:pt x="1094" y="1529"/>
                  </a:cubicBezTo>
                  <a:cubicBezTo>
                    <a:pt x="1071" y="1536"/>
                    <a:pt x="1056" y="1544"/>
                    <a:pt x="1026" y="1551"/>
                  </a:cubicBezTo>
                  <a:cubicBezTo>
                    <a:pt x="1004" y="1559"/>
                    <a:pt x="989" y="1574"/>
                    <a:pt x="959" y="1574"/>
                  </a:cubicBezTo>
                  <a:cubicBezTo>
                    <a:pt x="921" y="1574"/>
                    <a:pt x="899" y="1566"/>
                    <a:pt x="869" y="1559"/>
                  </a:cubicBezTo>
                  <a:cubicBezTo>
                    <a:pt x="839" y="1559"/>
                    <a:pt x="824" y="1551"/>
                    <a:pt x="801" y="1544"/>
                  </a:cubicBezTo>
                  <a:lnTo>
                    <a:pt x="794" y="1536"/>
                  </a:lnTo>
                  <a:cubicBezTo>
                    <a:pt x="779" y="1529"/>
                    <a:pt x="771" y="1536"/>
                    <a:pt x="764" y="1529"/>
                  </a:cubicBezTo>
                  <a:cubicBezTo>
                    <a:pt x="756" y="1529"/>
                    <a:pt x="756" y="1521"/>
                    <a:pt x="749" y="1514"/>
                  </a:cubicBezTo>
                  <a:cubicBezTo>
                    <a:pt x="741" y="1514"/>
                    <a:pt x="734" y="1506"/>
                    <a:pt x="727" y="1506"/>
                  </a:cubicBezTo>
                  <a:cubicBezTo>
                    <a:pt x="674" y="1476"/>
                    <a:pt x="659" y="1431"/>
                    <a:pt x="599" y="1416"/>
                  </a:cubicBezTo>
                  <a:cubicBezTo>
                    <a:pt x="577" y="1401"/>
                    <a:pt x="562" y="1401"/>
                    <a:pt x="539" y="1394"/>
                  </a:cubicBezTo>
                  <a:cubicBezTo>
                    <a:pt x="524" y="1386"/>
                    <a:pt x="509" y="1386"/>
                    <a:pt x="502" y="1379"/>
                  </a:cubicBezTo>
                  <a:cubicBezTo>
                    <a:pt x="494" y="1371"/>
                    <a:pt x="487" y="1356"/>
                    <a:pt x="472" y="1356"/>
                  </a:cubicBezTo>
                  <a:cubicBezTo>
                    <a:pt x="449" y="1356"/>
                    <a:pt x="434" y="1379"/>
                    <a:pt x="412" y="1379"/>
                  </a:cubicBezTo>
                  <a:cubicBezTo>
                    <a:pt x="382" y="1386"/>
                    <a:pt x="359" y="1379"/>
                    <a:pt x="329" y="1379"/>
                  </a:cubicBezTo>
                  <a:cubicBezTo>
                    <a:pt x="299" y="1379"/>
                    <a:pt x="277" y="1386"/>
                    <a:pt x="239" y="1394"/>
                  </a:cubicBezTo>
                  <a:cubicBezTo>
                    <a:pt x="232" y="1401"/>
                    <a:pt x="217" y="1409"/>
                    <a:pt x="202" y="1416"/>
                  </a:cubicBezTo>
                  <a:cubicBezTo>
                    <a:pt x="194" y="1416"/>
                    <a:pt x="194" y="1424"/>
                    <a:pt x="187" y="1424"/>
                  </a:cubicBezTo>
                  <a:cubicBezTo>
                    <a:pt x="172" y="1424"/>
                    <a:pt x="172" y="1416"/>
                    <a:pt x="157" y="1416"/>
                  </a:cubicBezTo>
                  <a:cubicBezTo>
                    <a:pt x="127" y="1416"/>
                    <a:pt x="112" y="1431"/>
                    <a:pt x="90" y="1446"/>
                  </a:cubicBezTo>
                  <a:cubicBezTo>
                    <a:pt x="90" y="1446"/>
                    <a:pt x="82" y="1446"/>
                    <a:pt x="82" y="1454"/>
                  </a:cubicBezTo>
                  <a:lnTo>
                    <a:pt x="82" y="1454"/>
                  </a:lnTo>
                  <a:cubicBezTo>
                    <a:pt x="74" y="1439"/>
                    <a:pt x="74" y="1431"/>
                    <a:pt x="74" y="1416"/>
                  </a:cubicBezTo>
                  <a:cubicBezTo>
                    <a:pt x="74" y="1401"/>
                    <a:pt x="82" y="1394"/>
                    <a:pt x="82" y="1379"/>
                  </a:cubicBezTo>
                  <a:cubicBezTo>
                    <a:pt x="82" y="1371"/>
                    <a:pt x="67" y="1364"/>
                    <a:pt x="67" y="1356"/>
                  </a:cubicBezTo>
                  <a:cubicBezTo>
                    <a:pt x="60" y="1349"/>
                    <a:pt x="52" y="1341"/>
                    <a:pt x="52" y="1334"/>
                  </a:cubicBezTo>
                  <a:cubicBezTo>
                    <a:pt x="37" y="1319"/>
                    <a:pt x="30" y="1319"/>
                    <a:pt x="15" y="1304"/>
                  </a:cubicBezTo>
                  <a:cubicBezTo>
                    <a:pt x="7" y="1304"/>
                    <a:pt x="0" y="1304"/>
                    <a:pt x="0" y="1296"/>
                  </a:cubicBezTo>
                  <a:cubicBezTo>
                    <a:pt x="0" y="1266"/>
                    <a:pt x="0" y="1251"/>
                    <a:pt x="15" y="1221"/>
                  </a:cubicBezTo>
                  <a:cubicBezTo>
                    <a:pt x="15" y="1206"/>
                    <a:pt x="30" y="1199"/>
                    <a:pt x="30" y="1184"/>
                  </a:cubicBezTo>
                  <a:cubicBezTo>
                    <a:pt x="30" y="1162"/>
                    <a:pt x="7" y="1154"/>
                    <a:pt x="7" y="1132"/>
                  </a:cubicBezTo>
                  <a:cubicBezTo>
                    <a:pt x="7" y="1116"/>
                    <a:pt x="15" y="1102"/>
                    <a:pt x="15" y="1086"/>
                  </a:cubicBezTo>
                  <a:cubicBezTo>
                    <a:pt x="15" y="1072"/>
                    <a:pt x="15" y="1064"/>
                    <a:pt x="15" y="1049"/>
                  </a:cubicBezTo>
                  <a:cubicBezTo>
                    <a:pt x="15" y="1034"/>
                    <a:pt x="22" y="1034"/>
                    <a:pt x="22" y="1019"/>
                  </a:cubicBezTo>
                  <a:cubicBezTo>
                    <a:pt x="22" y="1012"/>
                    <a:pt x="22" y="1004"/>
                    <a:pt x="22" y="997"/>
                  </a:cubicBezTo>
                  <a:cubicBezTo>
                    <a:pt x="30" y="974"/>
                    <a:pt x="44" y="959"/>
                    <a:pt x="60" y="944"/>
                  </a:cubicBezTo>
                  <a:cubicBezTo>
                    <a:pt x="74" y="937"/>
                    <a:pt x="90" y="937"/>
                    <a:pt x="97" y="922"/>
                  </a:cubicBezTo>
                  <a:cubicBezTo>
                    <a:pt x="112" y="892"/>
                    <a:pt x="112" y="869"/>
                    <a:pt x="134" y="854"/>
                  </a:cubicBezTo>
                  <a:cubicBezTo>
                    <a:pt x="150" y="847"/>
                    <a:pt x="157" y="839"/>
                    <a:pt x="172" y="832"/>
                  </a:cubicBezTo>
                  <a:cubicBezTo>
                    <a:pt x="172" y="794"/>
                    <a:pt x="172" y="794"/>
                    <a:pt x="172" y="794"/>
                  </a:cubicBezTo>
                  <a:cubicBezTo>
                    <a:pt x="142" y="794"/>
                    <a:pt x="142" y="794"/>
                    <a:pt x="142" y="794"/>
                  </a:cubicBezTo>
                  <a:cubicBezTo>
                    <a:pt x="142" y="787"/>
                    <a:pt x="134" y="779"/>
                    <a:pt x="134" y="772"/>
                  </a:cubicBezTo>
                  <a:cubicBezTo>
                    <a:pt x="134" y="757"/>
                    <a:pt x="150" y="757"/>
                    <a:pt x="157" y="749"/>
                  </a:cubicBezTo>
                  <a:cubicBezTo>
                    <a:pt x="164" y="742"/>
                    <a:pt x="172" y="734"/>
                    <a:pt x="180" y="727"/>
                  </a:cubicBezTo>
                  <a:lnTo>
                    <a:pt x="180" y="727"/>
                  </a:lnTo>
                  <a:cubicBezTo>
                    <a:pt x="187" y="734"/>
                    <a:pt x="187" y="742"/>
                    <a:pt x="202" y="749"/>
                  </a:cubicBezTo>
                  <a:cubicBezTo>
                    <a:pt x="217" y="742"/>
                    <a:pt x="224" y="727"/>
                    <a:pt x="239" y="719"/>
                  </a:cubicBezTo>
                  <a:cubicBezTo>
                    <a:pt x="239" y="719"/>
                    <a:pt x="247" y="719"/>
                    <a:pt x="247" y="712"/>
                  </a:cubicBezTo>
                  <a:cubicBezTo>
                    <a:pt x="262" y="704"/>
                    <a:pt x="269" y="689"/>
                    <a:pt x="277" y="674"/>
                  </a:cubicBezTo>
                  <a:lnTo>
                    <a:pt x="284" y="667"/>
                  </a:lnTo>
                  <a:cubicBezTo>
                    <a:pt x="284" y="637"/>
                    <a:pt x="269" y="622"/>
                    <a:pt x="269" y="592"/>
                  </a:cubicBezTo>
                  <a:cubicBezTo>
                    <a:pt x="269" y="577"/>
                    <a:pt x="269" y="562"/>
                    <a:pt x="262" y="555"/>
                  </a:cubicBezTo>
                  <a:cubicBezTo>
                    <a:pt x="254" y="539"/>
                    <a:pt x="239" y="532"/>
                    <a:pt x="239" y="517"/>
                  </a:cubicBezTo>
                  <a:cubicBezTo>
                    <a:pt x="239" y="472"/>
                    <a:pt x="239" y="472"/>
                    <a:pt x="239" y="472"/>
                  </a:cubicBezTo>
                  <a:cubicBezTo>
                    <a:pt x="239" y="465"/>
                    <a:pt x="247" y="465"/>
                    <a:pt x="247" y="457"/>
                  </a:cubicBezTo>
                  <a:cubicBezTo>
                    <a:pt x="239" y="442"/>
                    <a:pt x="217" y="450"/>
                    <a:pt x="209" y="442"/>
                  </a:cubicBezTo>
                  <a:cubicBezTo>
                    <a:pt x="202" y="435"/>
                    <a:pt x="202" y="427"/>
                    <a:pt x="202" y="420"/>
                  </a:cubicBezTo>
                  <a:cubicBezTo>
                    <a:pt x="194" y="390"/>
                    <a:pt x="187" y="375"/>
                    <a:pt x="172" y="345"/>
                  </a:cubicBezTo>
                  <a:cubicBezTo>
                    <a:pt x="187" y="307"/>
                    <a:pt x="187" y="307"/>
                    <a:pt x="187" y="307"/>
                  </a:cubicBezTo>
                  <a:cubicBezTo>
                    <a:pt x="180" y="285"/>
                    <a:pt x="187" y="270"/>
                    <a:pt x="180" y="255"/>
                  </a:cubicBezTo>
                  <a:cubicBezTo>
                    <a:pt x="172" y="240"/>
                    <a:pt x="164" y="247"/>
                    <a:pt x="150" y="232"/>
                  </a:cubicBezTo>
                  <a:cubicBezTo>
                    <a:pt x="142" y="225"/>
                    <a:pt x="134" y="217"/>
                    <a:pt x="127" y="202"/>
                  </a:cubicBezTo>
                  <a:close/>
                </a:path>
              </a:pathLst>
            </a:custGeom>
            <a:grpFill/>
            <a:ln w="285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7" name="Freeform 135"/>
            <p:cNvSpPr>
              <a:spLocks noChangeArrowheads="1"/>
            </p:cNvSpPr>
            <p:nvPr/>
          </p:nvSpPr>
          <p:spPr bwMode="auto">
            <a:xfrm>
              <a:off x="5595968" y="7534392"/>
              <a:ext cx="2194749" cy="2440675"/>
            </a:xfrm>
            <a:custGeom>
              <a:avLst/>
              <a:gdLst>
                <a:gd name="T0" fmla="*/ 3221 w 5080"/>
                <a:gd name="T1" fmla="*/ 1018 h 5651"/>
                <a:gd name="T2" fmla="*/ 3468 w 5080"/>
                <a:gd name="T3" fmla="*/ 951 h 5651"/>
                <a:gd name="T4" fmla="*/ 3491 w 5080"/>
                <a:gd name="T5" fmla="*/ 412 h 5651"/>
                <a:gd name="T6" fmla="*/ 3228 w 5080"/>
                <a:gd name="T7" fmla="*/ 644 h 5651"/>
                <a:gd name="T8" fmla="*/ 37 w 5080"/>
                <a:gd name="T9" fmla="*/ 4526 h 5651"/>
                <a:gd name="T10" fmla="*/ 164 w 5080"/>
                <a:gd name="T11" fmla="*/ 4383 h 5651"/>
                <a:gd name="T12" fmla="*/ 397 w 5080"/>
                <a:gd name="T13" fmla="*/ 4323 h 5651"/>
                <a:gd name="T14" fmla="*/ 554 w 5080"/>
                <a:gd name="T15" fmla="*/ 4211 h 5651"/>
                <a:gd name="T16" fmla="*/ 741 w 5080"/>
                <a:gd name="T17" fmla="*/ 4046 h 5651"/>
                <a:gd name="T18" fmla="*/ 659 w 5080"/>
                <a:gd name="T19" fmla="*/ 3604 h 5651"/>
                <a:gd name="T20" fmla="*/ 1019 w 5080"/>
                <a:gd name="T21" fmla="*/ 3154 h 5651"/>
                <a:gd name="T22" fmla="*/ 1438 w 5080"/>
                <a:gd name="T23" fmla="*/ 2570 h 5651"/>
                <a:gd name="T24" fmla="*/ 1408 w 5080"/>
                <a:gd name="T25" fmla="*/ 2015 h 5651"/>
                <a:gd name="T26" fmla="*/ 1618 w 5080"/>
                <a:gd name="T27" fmla="*/ 1663 h 5651"/>
                <a:gd name="T28" fmla="*/ 2149 w 5080"/>
                <a:gd name="T29" fmla="*/ 1520 h 5651"/>
                <a:gd name="T30" fmla="*/ 2067 w 5080"/>
                <a:gd name="T31" fmla="*/ 1775 h 5651"/>
                <a:gd name="T32" fmla="*/ 1663 w 5080"/>
                <a:gd name="T33" fmla="*/ 1970 h 5651"/>
                <a:gd name="T34" fmla="*/ 1693 w 5080"/>
                <a:gd name="T35" fmla="*/ 2098 h 5651"/>
                <a:gd name="T36" fmla="*/ 2082 w 5080"/>
                <a:gd name="T37" fmla="*/ 2599 h 5651"/>
                <a:gd name="T38" fmla="*/ 2929 w 5080"/>
                <a:gd name="T39" fmla="*/ 2060 h 5651"/>
                <a:gd name="T40" fmla="*/ 3491 w 5080"/>
                <a:gd name="T41" fmla="*/ 1753 h 5651"/>
                <a:gd name="T42" fmla="*/ 3910 w 5080"/>
                <a:gd name="T43" fmla="*/ 1056 h 5651"/>
                <a:gd name="T44" fmla="*/ 4540 w 5080"/>
                <a:gd name="T45" fmla="*/ 531 h 5651"/>
                <a:gd name="T46" fmla="*/ 4727 w 5080"/>
                <a:gd name="T47" fmla="*/ 38 h 5651"/>
                <a:gd name="T48" fmla="*/ 4952 w 5080"/>
                <a:gd name="T49" fmla="*/ 300 h 5651"/>
                <a:gd name="T50" fmla="*/ 4825 w 5080"/>
                <a:gd name="T51" fmla="*/ 689 h 5651"/>
                <a:gd name="T52" fmla="*/ 4840 w 5080"/>
                <a:gd name="T53" fmla="*/ 1026 h 5651"/>
                <a:gd name="T54" fmla="*/ 4780 w 5080"/>
                <a:gd name="T55" fmla="*/ 1243 h 5651"/>
                <a:gd name="T56" fmla="*/ 4667 w 5080"/>
                <a:gd name="T57" fmla="*/ 1505 h 5651"/>
                <a:gd name="T58" fmla="*/ 4345 w 5080"/>
                <a:gd name="T59" fmla="*/ 1610 h 5651"/>
                <a:gd name="T60" fmla="*/ 4270 w 5080"/>
                <a:gd name="T61" fmla="*/ 1963 h 5651"/>
                <a:gd name="T62" fmla="*/ 4345 w 5080"/>
                <a:gd name="T63" fmla="*/ 2232 h 5651"/>
                <a:gd name="T64" fmla="*/ 4240 w 5080"/>
                <a:gd name="T65" fmla="*/ 2232 h 5651"/>
                <a:gd name="T66" fmla="*/ 4023 w 5080"/>
                <a:gd name="T67" fmla="*/ 2405 h 5651"/>
                <a:gd name="T68" fmla="*/ 3716 w 5080"/>
                <a:gd name="T69" fmla="*/ 2629 h 5651"/>
                <a:gd name="T70" fmla="*/ 3461 w 5080"/>
                <a:gd name="T71" fmla="*/ 2764 h 5651"/>
                <a:gd name="T72" fmla="*/ 3648 w 5080"/>
                <a:gd name="T73" fmla="*/ 3079 h 5651"/>
                <a:gd name="T74" fmla="*/ 3611 w 5080"/>
                <a:gd name="T75" fmla="*/ 3476 h 5651"/>
                <a:gd name="T76" fmla="*/ 3753 w 5080"/>
                <a:gd name="T77" fmla="*/ 3791 h 5651"/>
                <a:gd name="T78" fmla="*/ 4143 w 5080"/>
                <a:gd name="T79" fmla="*/ 4106 h 5651"/>
                <a:gd name="T80" fmla="*/ 4113 w 5080"/>
                <a:gd name="T81" fmla="*/ 4368 h 5651"/>
                <a:gd name="T82" fmla="*/ 4000 w 5080"/>
                <a:gd name="T83" fmla="*/ 4526 h 5651"/>
                <a:gd name="T84" fmla="*/ 4165 w 5080"/>
                <a:gd name="T85" fmla="*/ 4885 h 5651"/>
                <a:gd name="T86" fmla="*/ 4180 w 5080"/>
                <a:gd name="T87" fmla="*/ 5245 h 5651"/>
                <a:gd name="T88" fmla="*/ 3820 w 5080"/>
                <a:gd name="T89" fmla="*/ 5545 h 5651"/>
                <a:gd name="T90" fmla="*/ 3806 w 5080"/>
                <a:gd name="T91" fmla="*/ 5035 h 5651"/>
                <a:gd name="T92" fmla="*/ 3716 w 5080"/>
                <a:gd name="T93" fmla="*/ 4900 h 5651"/>
                <a:gd name="T94" fmla="*/ 3333 w 5080"/>
                <a:gd name="T95" fmla="*/ 5207 h 5651"/>
                <a:gd name="T96" fmla="*/ 2921 w 5080"/>
                <a:gd name="T97" fmla="*/ 5537 h 5651"/>
                <a:gd name="T98" fmla="*/ 2209 w 5080"/>
                <a:gd name="T99" fmla="*/ 5560 h 5651"/>
                <a:gd name="T100" fmla="*/ 1955 w 5080"/>
                <a:gd name="T101" fmla="*/ 5545 h 5651"/>
                <a:gd name="T102" fmla="*/ 1866 w 5080"/>
                <a:gd name="T103" fmla="*/ 5372 h 5651"/>
                <a:gd name="T104" fmla="*/ 1738 w 5080"/>
                <a:gd name="T105" fmla="*/ 5462 h 5651"/>
                <a:gd name="T106" fmla="*/ 1528 w 5080"/>
                <a:gd name="T107" fmla="*/ 5013 h 5651"/>
                <a:gd name="T108" fmla="*/ 1333 w 5080"/>
                <a:gd name="T109" fmla="*/ 4848 h 5651"/>
                <a:gd name="T110" fmla="*/ 1079 w 5080"/>
                <a:gd name="T111" fmla="*/ 4653 h 5651"/>
                <a:gd name="T112" fmla="*/ 1034 w 5080"/>
                <a:gd name="T113" fmla="*/ 4308 h 5651"/>
                <a:gd name="T114" fmla="*/ 809 w 5080"/>
                <a:gd name="T115" fmla="*/ 4113 h 5651"/>
                <a:gd name="T116" fmla="*/ 711 w 5080"/>
                <a:gd name="T117" fmla="*/ 4323 h 5651"/>
                <a:gd name="T118" fmla="*/ 531 w 5080"/>
                <a:gd name="T119" fmla="*/ 4466 h 5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0" h="5651">
                  <a:moveTo>
                    <a:pt x="3184" y="719"/>
                  </a:moveTo>
                  <a:lnTo>
                    <a:pt x="3184" y="719"/>
                  </a:lnTo>
                  <a:cubicBezTo>
                    <a:pt x="3184" y="726"/>
                    <a:pt x="3184" y="734"/>
                    <a:pt x="3184" y="749"/>
                  </a:cubicBezTo>
                  <a:cubicBezTo>
                    <a:pt x="3184" y="786"/>
                    <a:pt x="3184" y="816"/>
                    <a:pt x="3184" y="853"/>
                  </a:cubicBezTo>
                  <a:cubicBezTo>
                    <a:pt x="3221" y="839"/>
                    <a:pt x="3228" y="816"/>
                    <a:pt x="3258" y="794"/>
                  </a:cubicBezTo>
                  <a:cubicBezTo>
                    <a:pt x="3273" y="816"/>
                    <a:pt x="3296" y="823"/>
                    <a:pt x="3296" y="853"/>
                  </a:cubicBezTo>
                  <a:cubicBezTo>
                    <a:pt x="3296" y="883"/>
                    <a:pt x="3258" y="883"/>
                    <a:pt x="3243" y="906"/>
                  </a:cubicBezTo>
                  <a:cubicBezTo>
                    <a:pt x="3236" y="921"/>
                    <a:pt x="3236" y="943"/>
                    <a:pt x="3236" y="966"/>
                  </a:cubicBezTo>
                  <a:cubicBezTo>
                    <a:pt x="3236" y="988"/>
                    <a:pt x="3236" y="1003"/>
                    <a:pt x="3221" y="1018"/>
                  </a:cubicBezTo>
                  <a:cubicBezTo>
                    <a:pt x="3214" y="1026"/>
                    <a:pt x="3198" y="1026"/>
                    <a:pt x="3184" y="1026"/>
                  </a:cubicBezTo>
                  <a:cubicBezTo>
                    <a:pt x="3176" y="1033"/>
                    <a:pt x="3168" y="1041"/>
                    <a:pt x="3161" y="1048"/>
                  </a:cubicBezTo>
                  <a:cubicBezTo>
                    <a:pt x="3161" y="1086"/>
                    <a:pt x="3161" y="1086"/>
                    <a:pt x="3161" y="1086"/>
                  </a:cubicBezTo>
                  <a:cubicBezTo>
                    <a:pt x="3168" y="1086"/>
                    <a:pt x="3176" y="1086"/>
                    <a:pt x="3184" y="1086"/>
                  </a:cubicBezTo>
                  <a:cubicBezTo>
                    <a:pt x="3206" y="1086"/>
                    <a:pt x="3206" y="1071"/>
                    <a:pt x="3221" y="1071"/>
                  </a:cubicBezTo>
                  <a:cubicBezTo>
                    <a:pt x="3258" y="1056"/>
                    <a:pt x="3273" y="1041"/>
                    <a:pt x="3311" y="1033"/>
                  </a:cubicBezTo>
                  <a:cubicBezTo>
                    <a:pt x="3333" y="1026"/>
                    <a:pt x="3356" y="1026"/>
                    <a:pt x="3378" y="1018"/>
                  </a:cubicBezTo>
                  <a:cubicBezTo>
                    <a:pt x="3401" y="1003"/>
                    <a:pt x="3408" y="988"/>
                    <a:pt x="3431" y="973"/>
                  </a:cubicBezTo>
                  <a:cubicBezTo>
                    <a:pt x="3446" y="966"/>
                    <a:pt x="3461" y="966"/>
                    <a:pt x="3468" y="951"/>
                  </a:cubicBezTo>
                  <a:cubicBezTo>
                    <a:pt x="3498" y="921"/>
                    <a:pt x="3498" y="899"/>
                    <a:pt x="3513" y="861"/>
                  </a:cubicBezTo>
                  <a:cubicBezTo>
                    <a:pt x="3528" y="808"/>
                    <a:pt x="3543" y="779"/>
                    <a:pt x="3566" y="726"/>
                  </a:cubicBezTo>
                  <a:cubicBezTo>
                    <a:pt x="3558" y="704"/>
                    <a:pt x="3558" y="704"/>
                    <a:pt x="3558" y="704"/>
                  </a:cubicBezTo>
                  <a:cubicBezTo>
                    <a:pt x="3378" y="704"/>
                    <a:pt x="3378" y="704"/>
                    <a:pt x="3378" y="704"/>
                  </a:cubicBezTo>
                  <a:cubicBezTo>
                    <a:pt x="3378" y="704"/>
                    <a:pt x="3378" y="696"/>
                    <a:pt x="3378" y="689"/>
                  </a:cubicBezTo>
                  <a:cubicBezTo>
                    <a:pt x="3378" y="681"/>
                    <a:pt x="3378" y="674"/>
                    <a:pt x="3386" y="666"/>
                  </a:cubicBezTo>
                  <a:cubicBezTo>
                    <a:pt x="3401" y="629"/>
                    <a:pt x="3423" y="614"/>
                    <a:pt x="3446" y="591"/>
                  </a:cubicBezTo>
                  <a:cubicBezTo>
                    <a:pt x="3468" y="569"/>
                    <a:pt x="3476" y="546"/>
                    <a:pt x="3476" y="516"/>
                  </a:cubicBezTo>
                  <a:cubicBezTo>
                    <a:pt x="3483" y="471"/>
                    <a:pt x="3483" y="449"/>
                    <a:pt x="3491" y="412"/>
                  </a:cubicBezTo>
                  <a:cubicBezTo>
                    <a:pt x="3498" y="390"/>
                    <a:pt x="3506" y="375"/>
                    <a:pt x="3506" y="352"/>
                  </a:cubicBezTo>
                  <a:cubicBezTo>
                    <a:pt x="3506" y="345"/>
                    <a:pt x="3491" y="345"/>
                    <a:pt x="3491" y="345"/>
                  </a:cubicBezTo>
                  <a:cubicBezTo>
                    <a:pt x="3476" y="337"/>
                    <a:pt x="3461" y="337"/>
                    <a:pt x="3453" y="345"/>
                  </a:cubicBezTo>
                  <a:cubicBezTo>
                    <a:pt x="3438" y="345"/>
                    <a:pt x="3431" y="352"/>
                    <a:pt x="3431" y="360"/>
                  </a:cubicBezTo>
                  <a:cubicBezTo>
                    <a:pt x="3423" y="375"/>
                    <a:pt x="3431" y="390"/>
                    <a:pt x="3423" y="397"/>
                  </a:cubicBezTo>
                  <a:cubicBezTo>
                    <a:pt x="3416" y="426"/>
                    <a:pt x="3393" y="441"/>
                    <a:pt x="3363" y="449"/>
                  </a:cubicBezTo>
                  <a:cubicBezTo>
                    <a:pt x="3348" y="449"/>
                    <a:pt x="3341" y="464"/>
                    <a:pt x="3333" y="479"/>
                  </a:cubicBezTo>
                  <a:cubicBezTo>
                    <a:pt x="3303" y="524"/>
                    <a:pt x="3266" y="546"/>
                    <a:pt x="3243" y="599"/>
                  </a:cubicBezTo>
                  <a:cubicBezTo>
                    <a:pt x="3236" y="614"/>
                    <a:pt x="3236" y="629"/>
                    <a:pt x="3228" y="644"/>
                  </a:cubicBezTo>
                  <a:cubicBezTo>
                    <a:pt x="3214" y="674"/>
                    <a:pt x="3184" y="681"/>
                    <a:pt x="3184" y="719"/>
                  </a:cubicBezTo>
                  <a:close/>
                  <a:moveTo>
                    <a:pt x="374" y="4570"/>
                  </a:moveTo>
                  <a:lnTo>
                    <a:pt x="374" y="4570"/>
                  </a:lnTo>
                  <a:lnTo>
                    <a:pt x="374" y="4570"/>
                  </a:lnTo>
                  <a:cubicBezTo>
                    <a:pt x="337" y="4570"/>
                    <a:pt x="299" y="4586"/>
                    <a:pt x="262" y="4578"/>
                  </a:cubicBezTo>
                  <a:cubicBezTo>
                    <a:pt x="239" y="4578"/>
                    <a:pt x="232" y="4563"/>
                    <a:pt x="209" y="4556"/>
                  </a:cubicBezTo>
                  <a:cubicBezTo>
                    <a:pt x="179" y="4540"/>
                    <a:pt x="149" y="4540"/>
                    <a:pt x="112" y="4540"/>
                  </a:cubicBezTo>
                  <a:cubicBezTo>
                    <a:pt x="82" y="4540"/>
                    <a:pt x="67" y="4548"/>
                    <a:pt x="37" y="4548"/>
                  </a:cubicBezTo>
                  <a:cubicBezTo>
                    <a:pt x="37" y="4526"/>
                    <a:pt x="37" y="4526"/>
                    <a:pt x="37" y="4526"/>
                  </a:cubicBezTo>
                  <a:cubicBezTo>
                    <a:pt x="44" y="4503"/>
                    <a:pt x="52" y="4481"/>
                    <a:pt x="52" y="4458"/>
                  </a:cubicBezTo>
                  <a:cubicBezTo>
                    <a:pt x="52" y="4443"/>
                    <a:pt x="37" y="4443"/>
                    <a:pt x="29" y="4428"/>
                  </a:cubicBezTo>
                  <a:cubicBezTo>
                    <a:pt x="22" y="4413"/>
                    <a:pt x="22" y="4406"/>
                    <a:pt x="22" y="4391"/>
                  </a:cubicBezTo>
                  <a:cubicBezTo>
                    <a:pt x="14" y="4368"/>
                    <a:pt x="0" y="4361"/>
                    <a:pt x="0" y="4338"/>
                  </a:cubicBezTo>
                  <a:cubicBezTo>
                    <a:pt x="0" y="4316"/>
                    <a:pt x="7" y="4301"/>
                    <a:pt x="14" y="4278"/>
                  </a:cubicBezTo>
                  <a:lnTo>
                    <a:pt x="14" y="4278"/>
                  </a:lnTo>
                  <a:cubicBezTo>
                    <a:pt x="22" y="4293"/>
                    <a:pt x="22" y="4308"/>
                    <a:pt x="37" y="4323"/>
                  </a:cubicBezTo>
                  <a:cubicBezTo>
                    <a:pt x="60" y="4346"/>
                    <a:pt x="82" y="4338"/>
                    <a:pt x="112" y="4346"/>
                  </a:cubicBezTo>
                  <a:cubicBezTo>
                    <a:pt x="134" y="4353"/>
                    <a:pt x="142" y="4376"/>
                    <a:pt x="164" y="4383"/>
                  </a:cubicBezTo>
                  <a:cubicBezTo>
                    <a:pt x="179" y="4391"/>
                    <a:pt x="187" y="4391"/>
                    <a:pt x="202" y="4398"/>
                  </a:cubicBezTo>
                  <a:cubicBezTo>
                    <a:pt x="209" y="4376"/>
                    <a:pt x="209" y="4353"/>
                    <a:pt x="217" y="4331"/>
                  </a:cubicBezTo>
                  <a:cubicBezTo>
                    <a:pt x="232" y="4331"/>
                    <a:pt x="232" y="4331"/>
                    <a:pt x="232" y="4331"/>
                  </a:cubicBezTo>
                  <a:cubicBezTo>
                    <a:pt x="239" y="4353"/>
                    <a:pt x="247" y="4383"/>
                    <a:pt x="277" y="4383"/>
                  </a:cubicBezTo>
                  <a:cubicBezTo>
                    <a:pt x="284" y="4383"/>
                    <a:pt x="284" y="4376"/>
                    <a:pt x="284" y="4376"/>
                  </a:cubicBezTo>
                  <a:cubicBezTo>
                    <a:pt x="307" y="4368"/>
                    <a:pt x="329" y="4361"/>
                    <a:pt x="337" y="4338"/>
                  </a:cubicBezTo>
                  <a:cubicBezTo>
                    <a:pt x="322" y="4308"/>
                    <a:pt x="322" y="4308"/>
                    <a:pt x="322" y="4308"/>
                  </a:cubicBezTo>
                  <a:lnTo>
                    <a:pt x="329" y="4301"/>
                  </a:lnTo>
                  <a:cubicBezTo>
                    <a:pt x="359" y="4308"/>
                    <a:pt x="367" y="4323"/>
                    <a:pt x="397" y="4323"/>
                  </a:cubicBezTo>
                  <a:cubicBezTo>
                    <a:pt x="404" y="4323"/>
                    <a:pt x="412" y="4308"/>
                    <a:pt x="419" y="4301"/>
                  </a:cubicBezTo>
                  <a:cubicBezTo>
                    <a:pt x="419" y="4301"/>
                    <a:pt x="427" y="4301"/>
                    <a:pt x="427" y="4293"/>
                  </a:cubicBezTo>
                  <a:cubicBezTo>
                    <a:pt x="442" y="4278"/>
                    <a:pt x="442" y="4263"/>
                    <a:pt x="442" y="4241"/>
                  </a:cubicBezTo>
                  <a:cubicBezTo>
                    <a:pt x="449" y="4226"/>
                    <a:pt x="457" y="4218"/>
                    <a:pt x="464" y="4203"/>
                  </a:cubicBezTo>
                  <a:cubicBezTo>
                    <a:pt x="464" y="4211"/>
                    <a:pt x="472" y="4203"/>
                    <a:pt x="479" y="4211"/>
                  </a:cubicBezTo>
                  <a:cubicBezTo>
                    <a:pt x="487" y="4233"/>
                    <a:pt x="479" y="4248"/>
                    <a:pt x="479" y="4271"/>
                  </a:cubicBezTo>
                  <a:cubicBezTo>
                    <a:pt x="487" y="4278"/>
                    <a:pt x="487" y="4286"/>
                    <a:pt x="494" y="4286"/>
                  </a:cubicBezTo>
                  <a:cubicBezTo>
                    <a:pt x="502" y="4271"/>
                    <a:pt x="509" y="4256"/>
                    <a:pt x="517" y="4233"/>
                  </a:cubicBezTo>
                  <a:cubicBezTo>
                    <a:pt x="524" y="4218"/>
                    <a:pt x="539" y="4218"/>
                    <a:pt x="554" y="4211"/>
                  </a:cubicBezTo>
                  <a:cubicBezTo>
                    <a:pt x="584" y="4196"/>
                    <a:pt x="614" y="4188"/>
                    <a:pt x="614" y="4158"/>
                  </a:cubicBezTo>
                  <a:cubicBezTo>
                    <a:pt x="614" y="4121"/>
                    <a:pt x="599" y="4098"/>
                    <a:pt x="599" y="4068"/>
                  </a:cubicBezTo>
                  <a:cubicBezTo>
                    <a:pt x="599" y="4061"/>
                    <a:pt x="607" y="4061"/>
                    <a:pt x="614" y="4061"/>
                  </a:cubicBezTo>
                  <a:cubicBezTo>
                    <a:pt x="621" y="4046"/>
                    <a:pt x="637" y="4046"/>
                    <a:pt x="651" y="4046"/>
                  </a:cubicBezTo>
                  <a:cubicBezTo>
                    <a:pt x="651" y="4046"/>
                    <a:pt x="659" y="4046"/>
                    <a:pt x="659" y="4053"/>
                  </a:cubicBezTo>
                  <a:cubicBezTo>
                    <a:pt x="659" y="4061"/>
                    <a:pt x="651" y="4068"/>
                    <a:pt x="651" y="4083"/>
                  </a:cubicBezTo>
                  <a:cubicBezTo>
                    <a:pt x="651" y="4098"/>
                    <a:pt x="667" y="4113"/>
                    <a:pt x="667" y="4128"/>
                  </a:cubicBezTo>
                  <a:cubicBezTo>
                    <a:pt x="674" y="4143"/>
                    <a:pt x="681" y="4158"/>
                    <a:pt x="689" y="4166"/>
                  </a:cubicBezTo>
                  <a:cubicBezTo>
                    <a:pt x="726" y="4128"/>
                    <a:pt x="741" y="4098"/>
                    <a:pt x="741" y="4046"/>
                  </a:cubicBezTo>
                  <a:cubicBezTo>
                    <a:pt x="741" y="4031"/>
                    <a:pt x="734" y="4023"/>
                    <a:pt x="726" y="4016"/>
                  </a:cubicBezTo>
                  <a:cubicBezTo>
                    <a:pt x="719" y="3993"/>
                    <a:pt x="719" y="3978"/>
                    <a:pt x="711" y="3948"/>
                  </a:cubicBezTo>
                  <a:cubicBezTo>
                    <a:pt x="704" y="3934"/>
                    <a:pt x="704" y="3918"/>
                    <a:pt x="696" y="3904"/>
                  </a:cubicBezTo>
                  <a:cubicBezTo>
                    <a:pt x="689" y="3888"/>
                    <a:pt x="689" y="3874"/>
                    <a:pt x="681" y="3866"/>
                  </a:cubicBezTo>
                  <a:cubicBezTo>
                    <a:pt x="674" y="3851"/>
                    <a:pt x="667" y="3851"/>
                    <a:pt x="659" y="3844"/>
                  </a:cubicBezTo>
                  <a:cubicBezTo>
                    <a:pt x="637" y="3814"/>
                    <a:pt x="629" y="3798"/>
                    <a:pt x="621" y="3761"/>
                  </a:cubicBezTo>
                  <a:cubicBezTo>
                    <a:pt x="607" y="3739"/>
                    <a:pt x="591" y="3724"/>
                    <a:pt x="591" y="3694"/>
                  </a:cubicBezTo>
                  <a:cubicBezTo>
                    <a:pt x="591" y="3671"/>
                    <a:pt x="621" y="3671"/>
                    <a:pt x="637" y="3656"/>
                  </a:cubicBezTo>
                  <a:cubicBezTo>
                    <a:pt x="651" y="3641"/>
                    <a:pt x="651" y="3626"/>
                    <a:pt x="659" y="3604"/>
                  </a:cubicBezTo>
                  <a:cubicBezTo>
                    <a:pt x="674" y="3574"/>
                    <a:pt x="674" y="3551"/>
                    <a:pt x="696" y="3514"/>
                  </a:cubicBezTo>
                  <a:cubicBezTo>
                    <a:pt x="704" y="3491"/>
                    <a:pt x="719" y="3476"/>
                    <a:pt x="734" y="3454"/>
                  </a:cubicBezTo>
                  <a:cubicBezTo>
                    <a:pt x="741" y="3439"/>
                    <a:pt x="741" y="3431"/>
                    <a:pt x="741" y="3416"/>
                  </a:cubicBezTo>
                  <a:cubicBezTo>
                    <a:pt x="749" y="3387"/>
                    <a:pt x="756" y="3371"/>
                    <a:pt x="764" y="3341"/>
                  </a:cubicBezTo>
                  <a:cubicBezTo>
                    <a:pt x="794" y="3334"/>
                    <a:pt x="809" y="3327"/>
                    <a:pt x="831" y="3311"/>
                  </a:cubicBezTo>
                  <a:cubicBezTo>
                    <a:pt x="861" y="3289"/>
                    <a:pt x="869" y="3281"/>
                    <a:pt x="891" y="3259"/>
                  </a:cubicBezTo>
                  <a:cubicBezTo>
                    <a:pt x="906" y="3244"/>
                    <a:pt x="921" y="3244"/>
                    <a:pt x="929" y="3229"/>
                  </a:cubicBezTo>
                  <a:cubicBezTo>
                    <a:pt x="944" y="3207"/>
                    <a:pt x="951" y="3192"/>
                    <a:pt x="966" y="3177"/>
                  </a:cubicBezTo>
                  <a:cubicBezTo>
                    <a:pt x="981" y="3169"/>
                    <a:pt x="996" y="3162"/>
                    <a:pt x="1019" y="3154"/>
                  </a:cubicBezTo>
                  <a:cubicBezTo>
                    <a:pt x="1041" y="3147"/>
                    <a:pt x="1056" y="3132"/>
                    <a:pt x="1079" y="3109"/>
                  </a:cubicBezTo>
                  <a:cubicBezTo>
                    <a:pt x="1086" y="3102"/>
                    <a:pt x="1101" y="3094"/>
                    <a:pt x="1116" y="3087"/>
                  </a:cubicBezTo>
                  <a:cubicBezTo>
                    <a:pt x="1131" y="3064"/>
                    <a:pt x="1139" y="3057"/>
                    <a:pt x="1154" y="3034"/>
                  </a:cubicBezTo>
                  <a:cubicBezTo>
                    <a:pt x="1169" y="3012"/>
                    <a:pt x="1176" y="2997"/>
                    <a:pt x="1191" y="2982"/>
                  </a:cubicBezTo>
                  <a:cubicBezTo>
                    <a:pt x="1199" y="2974"/>
                    <a:pt x="1206" y="2974"/>
                    <a:pt x="1206" y="2974"/>
                  </a:cubicBezTo>
                  <a:cubicBezTo>
                    <a:pt x="1214" y="2952"/>
                    <a:pt x="1221" y="2937"/>
                    <a:pt x="1236" y="2922"/>
                  </a:cubicBezTo>
                  <a:cubicBezTo>
                    <a:pt x="1273" y="2862"/>
                    <a:pt x="1289" y="2824"/>
                    <a:pt x="1326" y="2757"/>
                  </a:cubicBezTo>
                  <a:cubicBezTo>
                    <a:pt x="1349" y="2712"/>
                    <a:pt x="1379" y="2682"/>
                    <a:pt x="1401" y="2637"/>
                  </a:cubicBezTo>
                  <a:cubicBezTo>
                    <a:pt x="1416" y="2615"/>
                    <a:pt x="1423" y="2592"/>
                    <a:pt x="1438" y="2570"/>
                  </a:cubicBezTo>
                  <a:cubicBezTo>
                    <a:pt x="1446" y="2555"/>
                    <a:pt x="1453" y="2547"/>
                    <a:pt x="1468" y="2532"/>
                  </a:cubicBezTo>
                  <a:cubicBezTo>
                    <a:pt x="1476" y="2510"/>
                    <a:pt x="1483" y="2495"/>
                    <a:pt x="1491" y="2465"/>
                  </a:cubicBezTo>
                  <a:cubicBezTo>
                    <a:pt x="1506" y="2435"/>
                    <a:pt x="1513" y="2412"/>
                    <a:pt x="1513" y="2375"/>
                  </a:cubicBezTo>
                  <a:cubicBezTo>
                    <a:pt x="1513" y="2322"/>
                    <a:pt x="1513" y="2292"/>
                    <a:pt x="1513" y="2240"/>
                  </a:cubicBezTo>
                  <a:cubicBezTo>
                    <a:pt x="1513" y="2225"/>
                    <a:pt x="1506" y="2217"/>
                    <a:pt x="1506" y="2202"/>
                  </a:cubicBezTo>
                  <a:cubicBezTo>
                    <a:pt x="1491" y="2142"/>
                    <a:pt x="1476" y="2105"/>
                    <a:pt x="1461" y="2038"/>
                  </a:cubicBezTo>
                  <a:cubicBezTo>
                    <a:pt x="1446" y="2045"/>
                    <a:pt x="1438" y="2045"/>
                    <a:pt x="1423" y="2052"/>
                  </a:cubicBezTo>
                  <a:cubicBezTo>
                    <a:pt x="1408" y="2045"/>
                    <a:pt x="1408" y="2045"/>
                    <a:pt x="1408" y="2045"/>
                  </a:cubicBezTo>
                  <a:cubicBezTo>
                    <a:pt x="1408" y="2038"/>
                    <a:pt x="1408" y="2030"/>
                    <a:pt x="1408" y="2015"/>
                  </a:cubicBezTo>
                  <a:cubicBezTo>
                    <a:pt x="1408" y="1985"/>
                    <a:pt x="1408" y="1963"/>
                    <a:pt x="1423" y="1933"/>
                  </a:cubicBezTo>
                  <a:cubicBezTo>
                    <a:pt x="1423" y="1925"/>
                    <a:pt x="1423" y="1925"/>
                    <a:pt x="1423" y="1918"/>
                  </a:cubicBezTo>
                  <a:cubicBezTo>
                    <a:pt x="1431" y="1910"/>
                    <a:pt x="1438" y="1903"/>
                    <a:pt x="1446" y="1895"/>
                  </a:cubicBezTo>
                  <a:cubicBezTo>
                    <a:pt x="1453" y="1888"/>
                    <a:pt x="1461" y="1873"/>
                    <a:pt x="1461" y="1858"/>
                  </a:cubicBezTo>
                  <a:cubicBezTo>
                    <a:pt x="1468" y="1835"/>
                    <a:pt x="1476" y="1828"/>
                    <a:pt x="1476" y="1805"/>
                  </a:cubicBezTo>
                  <a:cubicBezTo>
                    <a:pt x="1476" y="1738"/>
                    <a:pt x="1476" y="1738"/>
                    <a:pt x="1476" y="1738"/>
                  </a:cubicBezTo>
                  <a:cubicBezTo>
                    <a:pt x="1476" y="1723"/>
                    <a:pt x="1498" y="1723"/>
                    <a:pt x="1506" y="1715"/>
                  </a:cubicBezTo>
                  <a:cubicBezTo>
                    <a:pt x="1521" y="1708"/>
                    <a:pt x="1536" y="1700"/>
                    <a:pt x="1543" y="1700"/>
                  </a:cubicBezTo>
                  <a:cubicBezTo>
                    <a:pt x="1573" y="1685"/>
                    <a:pt x="1588" y="1663"/>
                    <a:pt x="1618" y="1663"/>
                  </a:cubicBezTo>
                  <a:cubicBezTo>
                    <a:pt x="1641" y="1663"/>
                    <a:pt x="1648" y="1693"/>
                    <a:pt x="1678" y="1693"/>
                  </a:cubicBezTo>
                  <a:cubicBezTo>
                    <a:pt x="1693" y="1693"/>
                    <a:pt x="1701" y="1678"/>
                    <a:pt x="1708" y="1678"/>
                  </a:cubicBezTo>
                  <a:cubicBezTo>
                    <a:pt x="1723" y="1663"/>
                    <a:pt x="1731" y="1655"/>
                    <a:pt x="1746" y="1648"/>
                  </a:cubicBezTo>
                  <a:cubicBezTo>
                    <a:pt x="1761" y="1633"/>
                    <a:pt x="1776" y="1625"/>
                    <a:pt x="1791" y="1618"/>
                  </a:cubicBezTo>
                  <a:cubicBezTo>
                    <a:pt x="1836" y="1595"/>
                    <a:pt x="1858" y="1573"/>
                    <a:pt x="1896" y="1550"/>
                  </a:cubicBezTo>
                  <a:cubicBezTo>
                    <a:pt x="1926" y="1528"/>
                    <a:pt x="1948" y="1513"/>
                    <a:pt x="1985" y="1505"/>
                  </a:cubicBezTo>
                  <a:cubicBezTo>
                    <a:pt x="2000" y="1505"/>
                    <a:pt x="2008" y="1505"/>
                    <a:pt x="2023" y="1505"/>
                  </a:cubicBezTo>
                  <a:cubicBezTo>
                    <a:pt x="2059" y="1498"/>
                    <a:pt x="2074" y="1490"/>
                    <a:pt x="2112" y="1490"/>
                  </a:cubicBezTo>
                  <a:cubicBezTo>
                    <a:pt x="2127" y="1490"/>
                    <a:pt x="2142" y="1505"/>
                    <a:pt x="2149" y="1520"/>
                  </a:cubicBezTo>
                  <a:cubicBezTo>
                    <a:pt x="2157" y="1528"/>
                    <a:pt x="2149" y="1535"/>
                    <a:pt x="2157" y="1543"/>
                  </a:cubicBezTo>
                  <a:cubicBezTo>
                    <a:pt x="2157" y="1565"/>
                    <a:pt x="2172" y="1573"/>
                    <a:pt x="2172" y="1588"/>
                  </a:cubicBezTo>
                  <a:cubicBezTo>
                    <a:pt x="2172" y="1603"/>
                    <a:pt x="2164" y="1610"/>
                    <a:pt x="2149" y="1618"/>
                  </a:cubicBezTo>
                  <a:cubicBezTo>
                    <a:pt x="2127" y="1618"/>
                    <a:pt x="2112" y="1610"/>
                    <a:pt x="2089" y="1618"/>
                  </a:cubicBezTo>
                  <a:cubicBezTo>
                    <a:pt x="2074" y="1625"/>
                    <a:pt x="2074" y="1640"/>
                    <a:pt x="2067" y="1655"/>
                  </a:cubicBezTo>
                  <a:cubicBezTo>
                    <a:pt x="2059" y="1670"/>
                    <a:pt x="2052" y="1678"/>
                    <a:pt x="2052" y="1700"/>
                  </a:cubicBezTo>
                  <a:cubicBezTo>
                    <a:pt x="2052" y="1708"/>
                    <a:pt x="2052" y="1708"/>
                    <a:pt x="2059" y="1715"/>
                  </a:cubicBezTo>
                  <a:cubicBezTo>
                    <a:pt x="2059" y="1738"/>
                    <a:pt x="2059" y="1745"/>
                    <a:pt x="2059" y="1768"/>
                  </a:cubicBezTo>
                  <a:cubicBezTo>
                    <a:pt x="2067" y="1768"/>
                    <a:pt x="2067" y="1775"/>
                    <a:pt x="2067" y="1775"/>
                  </a:cubicBezTo>
                  <a:cubicBezTo>
                    <a:pt x="2067" y="1790"/>
                    <a:pt x="2052" y="1805"/>
                    <a:pt x="2044" y="1805"/>
                  </a:cubicBezTo>
                  <a:cubicBezTo>
                    <a:pt x="2023" y="1813"/>
                    <a:pt x="2008" y="1813"/>
                    <a:pt x="1993" y="1813"/>
                  </a:cubicBezTo>
                  <a:cubicBezTo>
                    <a:pt x="1970" y="1820"/>
                    <a:pt x="1963" y="1828"/>
                    <a:pt x="1940" y="1835"/>
                  </a:cubicBezTo>
                  <a:cubicBezTo>
                    <a:pt x="1926" y="1843"/>
                    <a:pt x="1910" y="1850"/>
                    <a:pt x="1903" y="1865"/>
                  </a:cubicBezTo>
                  <a:cubicBezTo>
                    <a:pt x="1888" y="1895"/>
                    <a:pt x="1888" y="1933"/>
                    <a:pt x="1850" y="1955"/>
                  </a:cubicBezTo>
                  <a:cubicBezTo>
                    <a:pt x="1828" y="1970"/>
                    <a:pt x="1806" y="1978"/>
                    <a:pt x="1776" y="1978"/>
                  </a:cubicBezTo>
                  <a:cubicBezTo>
                    <a:pt x="1738" y="1978"/>
                    <a:pt x="1738" y="1910"/>
                    <a:pt x="1701" y="1910"/>
                  </a:cubicBezTo>
                  <a:cubicBezTo>
                    <a:pt x="1693" y="1910"/>
                    <a:pt x="1693" y="1925"/>
                    <a:pt x="1686" y="1940"/>
                  </a:cubicBezTo>
                  <a:cubicBezTo>
                    <a:pt x="1678" y="1955"/>
                    <a:pt x="1678" y="1963"/>
                    <a:pt x="1663" y="1970"/>
                  </a:cubicBezTo>
                  <a:cubicBezTo>
                    <a:pt x="1648" y="1985"/>
                    <a:pt x="1633" y="1985"/>
                    <a:pt x="1626" y="2000"/>
                  </a:cubicBezTo>
                  <a:cubicBezTo>
                    <a:pt x="1618" y="2000"/>
                    <a:pt x="1618" y="2008"/>
                    <a:pt x="1618" y="2015"/>
                  </a:cubicBezTo>
                  <a:cubicBezTo>
                    <a:pt x="1641" y="2030"/>
                    <a:pt x="1656" y="2045"/>
                    <a:pt x="1671" y="2068"/>
                  </a:cubicBezTo>
                  <a:cubicBezTo>
                    <a:pt x="1701" y="2052"/>
                    <a:pt x="1716" y="2023"/>
                    <a:pt x="1753" y="2023"/>
                  </a:cubicBezTo>
                  <a:cubicBezTo>
                    <a:pt x="1761" y="2023"/>
                    <a:pt x="1761" y="2038"/>
                    <a:pt x="1768" y="2038"/>
                  </a:cubicBezTo>
                  <a:cubicBezTo>
                    <a:pt x="1791" y="2038"/>
                    <a:pt x="1798" y="2030"/>
                    <a:pt x="1820" y="2023"/>
                  </a:cubicBezTo>
                  <a:cubicBezTo>
                    <a:pt x="1828" y="2038"/>
                    <a:pt x="1828" y="2038"/>
                    <a:pt x="1828" y="2038"/>
                  </a:cubicBezTo>
                  <a:cubicBezTo>
                    <a:pt x="1806" y="2068"/>
                    <a:pt x="1783" y="2075"/>
                    <a:pt x="1746" y="2090"/>
                  </a:cubicBezTo>
                  <a:cubicBezTo>
                    <a:pt x="1723" y="2098"/>
                    <a:pt x="1716" y="2105"/>
                    <a:pt x="1693" y="2098"/>
                  </a:cubicBezTo>
                  <a:cubicBezTo>
                    <a:pt x="1686" y="2112"/>
                    <a:pt x="1686" y="2112"/>
                    <a:pt x="1686" y="2112"/>
                  </a:cubicBezTo>
                  <a:cubicBezTo>
                    <a:pt x="1708" y="2135"/>
                    <a:pt x="1716" y="2158"/>
                    <a:pt x="1746" y="2172"/>
                  </a:cubicBezTo>
                  <a:cubicBezTo>
                    <a:pt x="1820" y="2090"/>
                    <a:pt x="1820" y="2090"/>
                    <a:pt x="1820" y="2090"/>
                  </a:cubicBezTo>
                  <a:cubicBezTo>
                    <a:pt x="1850" y="2165"/>
                    <a:pt x="1850" y="2165"/>
                    <a:pt x="1850" y="2165"/>
                  </a:cubicBezTo>
                  <a:cubicBezTo>
                    <a:pt x="1768" y="2442"/>
                    <a:pt x="1768" y="2442"/>
                    <a:pt x="1768" y="2442"/>
                  </a:cubicBezTo>
                  <a:cubicBezTo>
                    <a:pt x="1768" y="2472"/>
                    <a:pt x="1791" y="2487"/>
                    <a:pt x="1813" y="2510"/>
                  </a:cubicBezTo>
                  <a:cubicBezTo>
                    <a:pt x="1843" y="2540"/>
                    <a:pt x="1873" y="2555"/>
                    <a:pt x="1918" y="2570"/>
                  </a:cubicBezTo>
                  <a:cubicBezTo>
                    <a:pt x="1963" y="2592"/>
                    <a:pt x="2000" y="2585"/>
                    <a:pt x="2052" y="2592"/>
                  </a:cubicBezTo>
                  <a:cubicBezTo>
                    <a:pt x="2059" y="2592"/>
                    <a:pt x="2067" y="2599"/>
                    <a:pt x="2082" y="2599"/>
                  </a:cubicBezTo>
                  <a:cubicBezTo>
                    <a:pt x="2119" y="2599"/>
                    <a:pt x="2134" y="2585"/>
                    <a:pt x="2164" y="2562"/>
                  </a:cubicBezTo>
                  <a:cubicBezTo>
                    <a:pt x="2194" y="2540"/>
                    <a:pt x="2217" y="2525"/>
                    <a:pt x="2232" y="2487"/>
                  </a:cubicBezTo>
                  <a:cubicBezTo>
                    <a:pt x="2247" y="2427"/>
                    <a:pt x="2239" y="2367"/>
                    <a:pt x="2299" y="2345"/>
                  </a:cubicBezTo>
                  <a:cubicBezTo>
                    <a:pt x="2359" y="2315"/>
                    <a:pt x="2389" y="2300"/>
                    <a:pt x="2449" y="2270"/>
                  </a:cubicBezTo>
                  <a:cubicBezTo>
                    <a:pt x="2464" y="2270"/>
                    <a:pt x="2479" y="2262"/>
                    <a:pt x="2494" y="2255"/>
                  </a:cubicBezTo>
                  <a:cubicBezTo>
                    <a:pt x="2539" y="2240"/>
                    <a:pt x="2569" y="2240"/>
                    <a:pt x="2614" y="2225"/>
                  </a:cubicBezTo>
                  <a:cubicBezTo>
                    <a:pt x="2659" y="2195"/>
                    <a:pt x="2704" y="2195"/>
                    <a:pt x="2756" y="2172"/>
                  </a:cubicBezTo>
                  <a:cubicBezTo>
                    <a:pt x="2786" y="2158"/>
                    <a:pt x="2801" y="2150"/>
                    <a:pt x="2831" y="2128"/>
                  </a:cubicBezTo>
                  <a:cubicBezTo>
                    <a:pt x="2869" y="2098"/>
                    <a:pt x="2891" y="2090"/>
                    <a:pt x="2929" y="2060"/>
                  </a:cubicBezTo>
                  <a:cubicBezTo>
                    <a:pt x="2966" y="2038"/>
                    <a:pt x="2981" y="2008"/>
                    <a:pt x="3026" y="2008"/>
                  </a:cubicBezTo>
                  <a:cubicBezTo>
                    <a:pt x="3041" y="2008"/>
                    <a:pt x="3049" y="2015"/>
                    <a:pt x="3064" y="2015"/>
                  </a:cubicBezTo>
                  <a:cubicBezTo>
                    <a:pt x="3078" y="2015"/>
                    <a:pt x="3086" y="2008"/>
                    <a:pt x="3101" y="2000"/>
                  </a:cubicBezTo>
                  <a:cubicBezTo>
                    <a:pt x="3116" y="2000"/>
                    <a:pt x="3124" y="2000"/>
                    <a:pt x="3138" y="2000"/>
                  </a:cubicBezTo>
                  <a:cubicBezTo>
                    <a:pt x="3191" y="1978"/>
                    <a:pt x="3214" y="1955"/>
                    <a:pt x="3251" y="1918"/>
                  </a:cubicBezTo>
                  <a:cubicBezTo>
                    <a:pt x="3273" y="1903"/>
                    <a:pt x="3296" y="1895"/>
                    <a:pt x="3318" y="1873"/>
                  </a:cubicBezTo>
                  <a:cubicBezTo>
                    <a:pt x="3341" y="1850"/>
                    <a:pt x="3363" y="1843"/>
                    <a:pt x="3393" y="1828"/>
                  </a:cubicBezTo>
                  <a:cubicBezTo>
                    <a:pt x="3423" y="1813"/>
                    <a:pt x="3438" y="1790"/>
                    <a:pt x="3461" y="1768"/>
                  </a:cubicBezTo>
                  <a:cubicBezTo>
                    <a:pt x="3468" y="1760"/>
                    <a:pt x="3476" y="1760"/>
                    <a:pt x="3491" y="1753"/>
                  </a:cubicBezTo>
                  <a:cubicBezTo>
                    <a:pt x="3521" y="1723"/>
                    <a:pt x="3528" y="1708"/>
                    <a:pt x="3551" y="1678"/>
                  </a:cubicBezTo>
                  <a:cubicBezTo>
                    <a:pt x="3573" y="1648"/>
                    <a:pt x="3588" y="1640"/>
                    <a:pt x="3603" y="1618"/>
                  </a:cubicBezTo>
                  <a:cubicBezTo>
                    <a:pt x="3626" y="1580"/>
                    <a:pt x="3633" y="1550"/>
                    <a:pt x="3648" y="1513"/>
                  </a:cubicBezTo>
                  <a:cubicBezTo>
                    <a:pt x="3671" y="1476"/>
                    <a:pt x="3701" y="1468"/>
                    <a:pt x="3723" y="1430"/>
                  </a:cubicBezTo>
                  <a:cubicBezTo>
                    <a:pt x="3746" y="1400"/>
                    <a:pt x="3761" y="1386"/>
                    <a:pt x="3776" y="1348"/>
                  </a:cubicBezTo>
                  <a:cubicBezTo>
                    <a:pt x="3776" y="1333"/>
                    <a:pt x="3776" y="1326"/>
                    <a:pt x="3776" y="1311"/>
                  </a:cubicBezTo>
                  <a:cubicBezTo>
                    <a:pt x="3798" y="1251"/>
                    <a:pt x="3806" y="1221"/>
                    <a:pt x="3820" y="1161"/>
                  </a:cubicBezTo>
                  <a:cubicBezTo>
                    <a:pt x="3828" y="1131"/>
                    <a:pt x="3828" y="1108"/>
                    <a:pt x="3858" y="1086"/>
                  </a:cubicBezTo>
                  <a:cubicBezTo>
                    <a:pt x="3873" y="1078"/>
                    <a:pt x="3888" y="1071"/>
                    <a:pt x="3910" y="1056"/>
                  </a:cubicBezTo>
                  <a:cubicBezTo>
                    <a:pt x="3933" y="1048"/>
                    <a:pt x="3940" y="1041"/>
                    <a:pt x="3963" y="1026"/>
                  </a:cubicBezTo>
                  <a:cubicBezTo>
                    <a:pt x="3993" y="1003"/>
                    <a:pt x="4000" y="981"/>
                    <a:pt x="4030" y="958"/>
                  </a:cubicBezTo>
                  <a:cubicBezTo>
                    <a:pt x="4053" y="951"/>
                    <a:pt x="4060" y="943"/>
                    <a:pt x="4083" y="936"/>
                  </a:cubicBezTo>
                  <a:cubicBezTo>
                    <a:pt x="4165" y="899"/>
                    <a:pt x="4225" y="899"/>
                    <a:pt x="4300" y="846"/>
                  </a:cubicBezTo>
                  <a:cubicBezTo>
                    <a:pt x="4330" y="831"/>
                    <a:pt x="4345" y="808"/>
                    <a:pt x="4367" y="786"/>
                  </a:cubicBezTo>
                  <a:cubicBezTo>
                    <a:pt x="4413" y="756"/>
                    <a:pt x="4443" y="741"/>
                    <a:pt x="4465" y="696"/>
                  </a:cubicBezTo>
                  <a:cubicBezTo>
                    <a:pt x="4480" y="666"/>
                    <a:pt x="4487" y="651"/>
                    <a:pt x="4502" y="621"/>
                  </a:cubicBezTo>
                  <a:cubicBezTo>
                    <a:pt x="4510" y="606"/>
                    <a:pt x="4510" y="599"/>
                    <a:pt x="4517" y="584"/>
                  </a:cubicBezTo>
                  <a:cubicBezTo>
                    <a:pt x="4532" y="561"/>
                    <a:pt x="4540" y="554"/>
                    <a:pt x="4540" y="531"/>
                  </a:cubicBezTo>
                  <a:cubicBezTo>
                    <a:pt x="4547" y="494"/>
                    <a:pt x="4547" y="471"/>
                    <a:pt x="4547" y="434"/>
                  </a:cubicBezTo>
                  <a:cubicBezTo>
                    <a:pt x="4555" y="405"/>
                    <a:pt x="4562" y="390"/>
                    <a:pt x="4562" y="360"/>
                  </a:cubicBezTo>
                  <a:cubicBezTo>
                    <a:pt x="4562" y="277"/>
                    <a:pt x="4562" y="277"/>
                    <a:pt x="4562" y="277"/>
                  </a:cubicBezTo>
                  <a:cubicBezTo>
                    <a:pt x="4562" y="225"/>
                    <a:pt x="4585" y="202"/>
                    <a:pt x="4607" y="150"/>
                  </a:cubicBezTo>
                  <a:cubicBezTo>
                    <a:pt x="4637" y="105"/>
                    <a:pt x="4630" y="68"/>
                    <a:pt x="4660" y="15"/>
                  </a:cubicBezTo>
                  <a:cubicBezTo>
                    <a:pt x="4660" y="8"/>
                    <a:pt x="4667" y="8"/>
                    <a:pt x="4667" y="0"/>
                  </a:cubicBezTo>
                  <a:lnTo>
                    <a:pt x="4667" y="0"/>
                  </a:lnTo>
                  <a:cubicBezTo>
                    <a:pt x="4675" y="8"/>
                    <a:pt x="4682" y="30"/>
                    <a:pt x="4697" y="38"/>
                  </a:cubicBezTo>
                  <a:cubicBezTo>
                    <a:pt x="4705" y="38"/>
                    <a:pt x="4720" y="38"/>
                    <a:pt x="4727" y="38"/>
                  </a:cubicBezTo>
                  <a:cubicBezTo>
                    <a:pt x="4742" y="45"/>
                    <a:pt x="4757" y="60"/>
                    <a:pt x="4772" y="68"/>
                  </a:cubicBezTo>
                  <a:cubicBezTo>
                    <a:pt x="4795" y="75"/>
                    <a:pt x="4810" y="75"/>
                    <a:pt x="4825" y="83"/>
                  </a:cubicBezTo>
                  <a:cubicBezTo>
                    <a:pt x="4840" y="83"/>
                    <a:pt x="4855" y="83"/>
                    <a:pt x="4862" y="98"/>
                  </a:cubicBezTo>
                  <a:cubicBezTo>
                    <a:pt x="4870" y="105"/>
                    <a:pt x="4862" y="113"/>
                    <a:pt x="4862" y="120"/>
                  </a:cubicBezTo>
                  <a:cubicBezTo>
                    <a:pt x="4870" y="158"/>
                    <a:pt x="4877" y="172"/>
                    <a:pt x="4877" y="210"/>
                  </a:cubicBezTo>
                  <a:cubicBezTo>
                    <a:pt x="4877" y="218"/>
                    <a:pt x="4870" y="218"/>
                    <a:pt x="4870" y="225"/>
                  </a:cubicBezTo>
                  <a:cubicBezTo>
                    <a:pt x="4870" y="240"/>
                    <a:pt x="4877" y="248"/>
                    <a:pt x="4885" y="255"/>
                  </a:cubicBezTo>
                  <a:cubicBezTo>
                    <a:pt x="4892" y="270"/>
                    <a:pt x="4892" y="277"/>
                    <a:pt x="4892" y="292"/>
                  </a:cubicBezTo>
                  <a:cubicBezTo>
                    <a:pt x="4915" y="292"/>
                    <a:pt x="4930" y="300"/>
                    <a:pt x="4952" y="300"/>
                  </a:cubicBezTo>
                  <a:cubicBezTo>
                    <a:pt x="4975" y="307"/>
                    <a:pt x="4990" y="300"/>
                    <a:pt x="5005" y="307"/>
                  </a:cubicBezTo>
                  <a:cubicBezTo>
                    <a:pt x="5027" y="315"/>
                    <a:pt x="5027" y="337"/>
                    <a:pt x="5042" y="352"/>
                  </a:cubicBezTo>
                  <a:cubicBezTo>
                    <a:pt x="5057" y="375"/>
                    <a:pt x="5079" y="390"/>
                    <a:pt x="5079" y="419"/>
                  </a:cubicBezTo>
                  <a:cubicBezTo>
                    <a:pt x="5079" y="426"/>
                    <a:pt x="5072" y="426"/>
                    <a:pt x="5065" y="426"/>
                  </a:cubicBezTo>
                  <a:cubicBezTo>
                    <a:pt x="5065" y="434"/>
                    <a:pt x="5065" y="434"/>
                    <a:pt x="5057" y="441"/>
                  </a:cubicBezTo>
                  <a:cubicBezTo>
                    <a:pt x="5050" y="471"/>
                    <a:pt x="5027" y="486"/>
                    <a:pt x="4997" y="494"/>
                  </a:cubicBezTo>
                  <a:cubicBezTo>
                    <a:pt x="4967" y="509"/>
                    <a:pt x="4952" y="531"/>
                    <a:pt x="4922" y="531"/>
                  </a:cubicBezTo>
                  <a:cubicBezTo>
                    <a:pt x="4892" y="531"/>
                    <a:pt x="4877" y="524"/>
                    <a:pt x="4855" y="524"/>
                  </a:cubicBezTo>
                  <a:cubicBezTo>
                    <a:pt x="4825" y="689"/>
                    <a:pt x="4825" y="689"/>
                    <a:pt x="4825" y="689"/>
                  </a:cubicBezTo>
                  <a:cubicBezTo>
                    <a:pt x="4840" y="696"/>
                    <a:pt x="4847" y="696"/>
                    <a:pt x="4847" y="704"/>
                  </a:cubicBezTo>
                  <a:cubicBezTo>
                    <a:pt x="4847" y="719"/>
                    <a:pt x="4840" y="726"/>
                    <a:pt x="4840" y="734"/>
                  </a:cubicBezTo>
                  <a:cubicBezTo>
                    <a:pt x="4832" y="741"/>
                    <a:pt x="4832" y="749"/>
                    <a:pt x="4825" y="756"/>
                  </a:cubicBezTo>
                  <a:cubicBezTo>
                    <a:pt x="4825" y="764"/>
                    <a:pt x="4810" y="764"/>
                    <a:pt x="4810" y="779"/>
                  </a:cubicBezTo>
                  <a:cubicBezTo>
                    <a:pt x="4795" y="794"/>
                    <a:pt x="4802" y="808"/>
                    <a:pt x="4795" y="823"/>
                  </a:cubicBezTo>
                  <a:cubicBezTo>
                    <a:pt x="4780" y="869"/>
                    <a:pt x="4780" y="899"/>
                    <a:pt x="4780" y="951"/>
                  </a:cubicBezTo>
                  <a:cubicBezTo>
                    <a:pt x="4780" y="966"/>
                    <a:pt x="4780" y="981"/>
                    <a:pt x="4795" y="988"/>
                  </a:cubicBezTo>
                  <a:cubicBezTo>
                    <a:pt x="4802" y="996"/>
                    <a:pt x="4810" y="996"/>
                    <a:pt x="4817" y="1003"/>
                  </a:cubicBezTo>
                  <a:cubicBezTo>
                    <a:pt x="4825" y="1011"/>
                    <a:pt x="4832" y="1018"/>
                    <a:pt x="4840" y="1026"/>
                  </a:cubicBezTo>
                  <a:cubicBezTo>
                    <a:pt x="4855" y="1026"/>
                    <a:pt x="4870" y="1018"/>
                    <a:pt x="4877" y="1026"/>
                  </a:cubicBezTo>
                  <a:cubicBezTo>
                    <a:pt x="4885" y="1033"/>
                    <a:pt x="4885" y="1041"/>
                    <a:pt x="4885" y="1048"/>
                  </a:cubicBezTo>
                  <a:cubicBezTo>
                    <a:pt x="4892" y="1063"/>
                    <a:pt x="4900" y="1063"/>
                    <a:pt x="4907" y="1071"/>
                  </a:cubicBezTo>
                  <a:lnTo>
                    <a:pt x="4907" y="1071"/>
                  </a:lnTo>
                  <a:cubicBezTo>
                    <a:pt x="4892" y="1093"/>
                    <a:pt x="4885" y="1108"/>
                    <a:pt x="4862" y="1131"/>
                  </a:cubicBezTo>
                  <a:cubicBezTo>
                    <a:pt x="4847" y="1138"/>
                    <a:pt x="4840" y="1138"/>
                    <a:pt x="4832" y="1146"/>
                  </a:cubicBezTo>
                  <a:cubicBezTo>
                    <a:pt x="4817" y="1168"/>
                    <a:pt x="4817" y="1191"/>
                    <a:pt x="4795" y="1213"/>
                  </a:cubicBezTo>
                  <a:cubicBezTo>
                    <a:pt x="4795" y="1213"/>
                    <a:pt x="4787" y="1213"/>
                    <a:pt x="4787" y="1221"/>
                  </a:cubicBezTo>
                  <a:cubicBezTo>
                    <a:pt x="4780" y="1228"/>
                    <a:pt x="4780" y="1236"/>
                    <a:pt x="4780" y="1243"/>
                  </a:cubicBezTo>
                  <a:cubicBezTo>
                    <a:pt x="4772" y="1258"/>
                    <a:pt x="4765" y="1266"/>
                    <a:pt x="4750" y="1281"/>
                  </a:cubicBezTo>
                  <a:cubicBezTo>
                    <a:pt x="4742" y="1281"/>
                    <a:pt x="4735" y="1288"/>
                    <a:pt x="4727" y="1296"/>
                  </a:cubicBezTo>
                  <a:cubicBezTo>
                    <a:pt x="4712" y="1311"/>
                    <a:pt x="4690" y="1318"/>
                    <a:pt x="4690" y="1333"/>
                  </a:cubicBezTo>
                  <a:cubicBezTo>
                    <a:pt x="4690" y="1370"/>
                    <a:pt x="4697" y="1393"/>
                    <a:pt x="4705" y="1423"/>
                  </a:cubicBezTo>
                  <a:cubicBezTo>
                    <a:pt x="4705" y="1446"/>
                    <a:pt x="4697" y="1460"/>
                    <a:pt x="4705" y="1476"/>
                  </a:cubicBezTo>
                  <a:cubicBezTo>
                    <a:pt x="4705" y="1483"/>
                    <a:pt x="4720" y="1476"/>
                    <a:pt x="4720" y="1483"/>
                  </a:cubicBezTo>
                  <a:cubicBezTo>
                    <a:pt x="4720" y="1490"/>
                    <a:pt x="4727" y="1498"/>
                    <a:pt x="4727" y="1505"/>
                  </a:cubicBezTo>
                  <a:cubicBezTo>
                    <a:pt x="4727" y="1520"/>
                    <a:pt x="4712" y="1520"/>
                    <a:pt x="4705" y="1520"/>
                  </a:cubicBezTo>
                  <a:cubicBezTo>
                    <a:pt x="4690" y="1520"/>
                    <a:pt x="4682" y="1505"/>
                    <a:pt x="4667" y="1505"/>
                  </a:cubicBezTo>
                  <a:cubicBezTo>
                    <a:pt x="4645" y="1505"/>
                    <a:pt x="4637" y="1528"/>
                    <a:pt x="4615" y="1528"/>
                  </a:cubicBezTo>
                  <a:cubicBezTo>
                    <a:pt x="4600" y="1528"/>
                    <a:pt x="4592" y="1513"/>
                    <a:pt x="4577" y="1513"/>
                  </a:cubicBezTo>
                  <a:cubicBezTo>
                    <a:pt x="4570" y="1513"/>
                    <a:pt x="4570" y="1520"/>
                    <a:pt x="4562" y="1520"/>
                  </a:cubicBezTo>
                  <a:cubicBezTo>
                    <a:pt x="4540" y="1528"/>
                    <a:pt x="4532" y="1528"/>
                    <a:pt x="4510" y="1528"/>
                  </a:cubicBezTo>
                  <a:cubicBezTo>
                    <a:pt x="4517" y="1535"/>
                    <a:pt x="4525" y="1543"/>
                    <a:pt x="4525" y="1550"/>
                  </a:cubicBezTo>
                  <a:cubicBezTo>
                    <a:pt x="4525" y="1580"/>
                    <a:pt x="4525" y="1580"/>
                    <a:pt x="4525" y="1580"/>
                  </a:cubicBezTo>
                  <a:cubicBezTo>
                    <a:pt x="4495" y="1580"/>
                    <a:pt x="4480" y="1580"/>
                    <a:pt x="4457" y="1588"/>
                  </a:cubicBezTo>
                  <a:cubicBezTo>
                    <a:pt x="4443" y="1595"/>
                    <a:pt x="4427" y="1603"/>
                    <a:pt x="4405" y="1610"/>
                  </a:cubicBezTo>
                  <a:cubicBezTo>
                    <a:pt x="4383" y="1610"/>
                    <a:pt x="4367" y="1610"/>
                    <a:pt x="4345" y="1610"/>
                  </a:cubicBezTo>
                  <a:cubicBezTo>
                    <a:pt x="4323" y="1618"/>
                    <a:pt x="4300" y="1610"/>
                    <a:pt x="4300" y="1633"/>
                  </a:cubicBezTo>
                  <a:cubicBezTo>
                    <a:pt x="4300" y="1640"/>
                    <a:pt x="4308" y="1640"/>
                    <a:pt x="4308" y="1648"/>
                  </a:cubicBezTo>
                  <a:cubicBezTo>
                    <a:pt x="4308" y="1663"/>
                    <a:pt x="4308" y="1678"/>
                    <a:pt x="4300" y="1678"/>
                  </a:cubicBezTo>
                  <a:cubicBezTo>
                    <a:pt x="4315" y="1685"/>
                    <a:pt x="4330" y="1685"/>
                    <a:pt x="4330" y="1700"/>
                  </a:cubicBezTo>
                  <a:cubicBezTo>
                    <a:pt x="4330" y="1708"/>
                    <a:pt x="4323" y="1723"/>
                    <a:pt x="4323" y="1738"/>
                  </a:cubicBezTo>
                  <a:cubicBezTo>
                    <a:pt x="4315" y="1760"/>
                    <a:pt x="4308" y="1783"/>
                    <a:pt x="4308" y="1813"/>
                  </a:cubicBezTo>
                  <a:cubicBezTo>
                    <a:pt x="4300" y="1850"/>
                    <a:pt x="4263" y="1865"/>
                    <a:pt x="4263" y="1910"/>
                  </a:cubicBezTo>
                  <a:cubicBezTo>
                    <a:pt x="4263" y="1918"/>
                    <a:pt x="4270" y="1918"/>
                    <a:pt x="4270" y="1925"/>
                  </a:cubicBezTo>
                  <a:cubicBezTo>
                    <a:pt x="4270" y="1933"/>
                    <a:pt x="4270" y="1948"/>
                    <a:pt x="4270" y="1963"/>
                  </a:cubicBezTo>
                  <a:cubicBezTo>
                    <a:pt x="4293" y="1963"/>
                    <a:pt x="4315" y="1955"/>
                    <a:pt x="4330" y="1970"/>
                  </a:cubicBezTo>
                  <a:cubicBezTo>
                    <a:pt x="4345" y="1985"/>
                    <a:pt x="4338" y="2000"/>
                    <a:pt x="4338" y="2023"/>
                  </a:cubicBezTo>
                  <a:cubicBezTo>
                    <a:pt x="4338" y="2038"/>
                    <a:pt x="4338" y="2045"/>
                    <a:pt x="4338" y="2060"/>
                  </a:cubicBezTo>
                  <a:cubicBezTo>
                    <a:pt x="4338" y="2060"/>
                    <a:pt x="4323" y="2060"/>
                    <a:pt x="4323" y="2068"/>
                  </a:cubicBezTo>
                  <a:lnTo>
                    <a:pt x="4323" y="2075"/>
                  </a:lnTo>
                  <a:cubicBezTo>
                    <a:pt x="4323" y="2098"/>
                    <a:pt x="4330" y="2112"/>
                    <a:pt x="4330" y="2128"/>
                  </a:cubicBezTo>
                  <a:cubicBezTo>
                    <a:pt x="4338" y="2135"/>
                    <a:pt x="4330" y="2142"/>
                    <a:pt x="4338" y="2158"/>
                  </a:cubicBezTo>
                  <a:cubicBezTo>
                    <a:pt x="4345" y="2172"/>
                    <a:pt x="4360" y="2172"/>
                    <a:pt x="4360" y="2195"/>
                  </a:cubicBezTo>
                  <a:cubicBezTo>
                    <a:pt x="4360" y="2210"/>
                    <a:pt x="4353" y="2217"/>
                    <a:pt x="4345" y="2232"/>
                  </a:cubicBezTo>
                  <a:cubicBezTo>
                    <a:pt x="4338" y="2247"/>
                    <a:pt x="4345" y="2262"/>
                    <a:pt x="4345" y="2277"/>
                  </a:cubicBezTo>
                  <a:cubicBezTo>
                    <a:pt x="4345" y="2292"/>
                    <a:pt x="4338" y="2292"/>
                    <a:pt x="4338" y="2307"/>
                  </a:cubicBezTo>
                  <a:cubicBezTo>
                    <a:pt x="4330" y="2315"/>
                    <a:pt x="4338" y="2330"/>
                    <a:pt x="4330" y="2345"/>
                  </a:cubicBezTo>
                  <a:lnTo>
                    <a:pt x="4330" y="2345"/>
                  </a:lnTo>
                  <a:cubicBezTo>
                    <a:pt x="4315" y="2345"/>
                    <a:pt x="4315" y="2345"/>
                    <a:pt x="4315" y="2345"/>
                  </a:cubicBezTo>
                  <a:cubicBezTo>
                    <a:pt x="4308" y="2330"/>
                    <a:pt x="4315" y="2315"/>
                    <a:pt x="4300" y="2307"/>
                  </a:cubicBezTo>
                  <a:cubicBezTo>
                    <a:pt x="4293" y="2292"/>
                    <a:pt x="4278" y="2307"/>
                    <a:pt x="4263" y="2292"/>
                  </a:cubicBezTo>
                  <a:cubicBezTo>
                    <a:pt x="4255" y="2292"/>
                    <a:pt x="4263" y="2277"/>
                    <a:pt x="4255" y="2270"/>
                  </a:cubicBezTo>
                  <a:cubicBezTo>
                    <a:pt x="4255" y="2255"/>
                    <a:pt x="4248" y="2247"/>
                    <a:pt x="4240" y="2232"/>
                  </a:cubicBezTo>
                  <a:cubicBezTo>
                    <a:pt x="4233" y="2217"/>
                    <a:pt x="4218" y="2217"/>
                    <a:pt x="4203" y="2210"/>
                  </a:cubicBezTo>
                  <a:cubicBezTo>
                    <a:pt x="4188" y="2202"/>
                    <a:pt x="4180" y="2187"/>
                    <a:pt x="4173" y="2172"/>
                  </a:cubicBezTo>
                  <a:cubicBezTo>
                    <a:pt x="4165" y="2202"/>
                    <a:pt x="4158" y="2225"/>
                    <a:pt x="4143" y="2247"/>
                  </a:cubicBezTo>
                  <a:cubicBezTo>
                    <a:pt x="4135" y="2255"/>
                    <a:pt x="4128" y="2247"/>
                    <a:pt x="4128" y="2255"/>
                  </a:cubicBezTo>
                  <a:cubicBezTo>
                    <a:pt x="4113" y="2270"/>
                    <a:pt x="4098" y="2270"/>
                    <a:pt x="4075" y="2270"/>
                  </a:cubicBezTo>
                  <a:cubicBezTo>
                    <a:pt x="4053" y="2270"/>
                    <a:pt x="4045" y="2270"/>
                    <a:pt x="4023" y="2270"/>
                  </a:cubicBezTo>
                  <a:cubicBezTo>
                    <a:pt x="4023" y="2285"/>
                    <a:pt x="4023" y="2292"/>
                    <a:pt x="4023" y="2300"/>
                  </a:cubicBezTo>
                  <a:cubicBezTo>
                    <a:pt x="4023" y="2337"/>
                    <a:pt x="4030" y="2352"/>
                    <a:pt x="4030" y="2390"/>
                  </a:cubicBezTo>
                  <a:cubicBezTo>
                    <a:pt x="4030" y="2397"/>
                    <a:pt x="4030" y="2397"/>
                    <a:pt x="4023" y="2405"/>
                  </a:cubicBezTo>
                  <a:cubicBezTo>
                    <a:pt x="3963" y="2405"/>
                    <a:pt x="3963" y="2405"/>
                    <a:pt x="3963" y="2405"/>
                  </a:cubicBezTo>
                  <a:cubicBezTo>
                    <a:pt x="3970" y="2442"/>
                    <a:pt x="3978" y="2480"/>
                    <a:pt x="3948" y="2495"/>
                  </a:cubicBezTo>
                  <a:cubicBezTo>
                    <a:pt x="3918" y="2517"/>
                    <a:pt x="3896" y="2525"/>
                    <a:pt x="3858" y="2532"/>
                  </a:cubicBezTo>
                  <a:cubicBezTo>
                    <a:pt x="3858" y="2547"/>
                    <a:pt x="3858" y="2555"/>
                    <a:pt x="3858" y="2570"/>
                  </a:cubicBezTo>
                  <a:cubicBezTo>
                    <a:pt x="3858" y="2577"/>
                    <a:pt x="3843" y="2585"/>
                    <a:pt x="3836" y="2592"/>
                  </a:cubicBezTo>
                  <a:cubicBezTo>
                    <a:pt x="3828" y="2599"/>
                    <a:pt x="3820" y="2615"/>
                    <a:pt x="3813" y="2615"/>
                  </a:cubicBezTo>
                  <a:cubicBezTo>
                    <a:pt x="3798" y="2615"/>
                    <a:pt x="3790" y="2607"/>
                    <a:pt x="3776" y="2607"/>
                  </a:cubicBezTo>
                  <a:cubicBezTo>
                    <a:pt x="3768" y="2599"/>
                    <a:pt x="3768" y="2592"/>
                    <a:pt x="3753" y="2592"/>
                  </a:cubicBezTo>
                  <a:cubicBezTo>
                    <a:pt x="3738" y="2592"/>
                    <a:pt x="3723" y="2615"/>
                    <a:pt x="3716" y="2629"/>
                  </a:cubicBezTo>
                  <a:lnTo>
                    <a:pt x="3716" y="2629"/>
                  </a:lnTo>
                  <a:cubicBezTo>
                    <a:pt x="3701" y="2637"/>
                    <a:pt x="3693" y="2629"/>
                    <a:pt x="3678" y="2637"/>
                  </a:cubicBezTo>
                  <a:cubicBezTo>
                    <a:pt x="3656" y="2645"/>
                    <a:pt x="3641" y="2659"/>
                    <a:pt x="3618" y="2659"/>
                  </a:cubicBezTo>
                  <a:cubicBezTo>
                    <a:pt x="3603" y="2659"/>
                    <a:pt x="3603" y="2659"/>
                    <a:pt x="3588" y="2659"/>
                  </a:cubicBezTo>
                  <a:cubicBezTo>
                    <a:pt x="3566" y="2667"/>
                    <a:pt x="3543" y="2675"/>
                    <a:pt x="3513" y="2675"/>
                  </a:cubicBezTo>
                  <a:cubicBezTo>
                    <a:pt x="3513" y="2682"/>
                    <a:pt x="3513" y="2689"/>
                    <a:pt x="3513" y="2689"/>
                  </a:cubicBezTo>
                  <a:cubicBezTo>
                    <a:pt x="3513" y="2712"/>
                    <a:pt x="3528" y="2727"/>
                    <a:pt x="3528" y="2749"/>
                  </a:cubicBezTo>
                  <a:cubicBezTo>
                    <a:pt x="3528" y="2757"/>
                    <a:pt x="3521" y="2757"/>
                    <a:pt x="3513" y="2757"/>
                  </a:cubicBezTo>
                  <a:cubicBezTo>
                    <a:pt x="3491" y="2764"/>
                    <a:pt x="3476" y="2757"/>
                    <a:pt x="3461" y="2764"/>
                  </a:cubicBezTo>
                  <a:cubicBezTo>
                    <a:pt x="3446" y="2772"/>
                    <a:pt x="3446" y="2794"/>
                    <a:pt x="3438" y="2809"/>
                  </a:cubicBezTo>
                  <a:cubicBezTo>
                    <a:pt x="3431" y="2817"/>
                    <a:pt x="3423" y="2824"/>
                    <a:pt x="3416" y="2832"/>
                  </a:cubicBezTo>
                  <a:cubicBezTo>
                    <a:pt x="3401" y="2854"/>
                    <a:pt x="3408" y="2869"/>
                    <a:pt x="3393" y="2899"/>
                  </a:cubicBezTo>
                  <a:cubicBezTo>
                    <a:pt x="3386" y="2929"/>
                    <a:pt x="3378" y="2944"/>
                    <a:pt x="3378" y="2974"/>
                  </a:cubicBezTo>
                  <a:cubicBezTo>
                    <a:pt x="3378" y="2997"/>
                    <a:pt x="3378" y="3012"/>
                    <a:pt x="3386" y="3034"/>
                  </a:cubicBezTo>
                  <a:cubicBezTo>
                    <a:pt x="3393" y="3057"/>
                    <a:pt x="3401" y="3072"/>
                    <a:pt x="3423" y="3079"/>
                  </a:cubicBezTo>
                  <a:cubicBezTo>
                    <a:pt x="3461" y="3087"/>
                    <a:pt x="3476" y="3087"/>
                    <a:pt x="3513" y="3087"/>
                  </a:cubicBezTo>
                  <a:cubicBezTo>
                    <a:pt x="3536" y="3087"/>
                    <a:pt x="3551" y="3079"/>
                    <a:pt x="3573" y="3079"/>
                  </a:cubicBezTo>
                  <a:cubicBezTo>
                    <a:pt x="3603" y="3079"/>
                    <a:pt x="3618" y="3079"/>
                    <a:pt x="3648" y="3079"/>
                  </a:cubicBezTo>
                  <a:cubicBezTo>
                    <a:pt x="3648" y="3154"/>
                    <a:pt x="3648" y="3154"/>
                    <a:pt x="3648" y="3154"/>
                  </a:cubicBezTo>
                  <a:cubicBezTo>
                    <a:pt x="3648" y="3184"/>
                    <a:pt x="3663" y="3199"/>
                    <a:pt x="3663" y="3229"/>
                  </a:cubicBezTo>
                  <a:cubicBezTo>
                    <a:pt x="3663" y="3252"/>
                    <a:pt x="3641" y="3259"/>
                    <a:pt x="3626" y="3281"/>
                  </a:cubicBezTo>
                  <a:cubicBezTo>
                    <a:pt x="3626" y="3281"/>
                    <a:pt x="3611" y="3281"/>
                    <a:pt x="3611" y="3289"/>
                  </a:cubicBezTo>
                  <a:cubicBezTo>
                    <a:pt x="3611" y="3297"/>
                    <a:pt x="3618" y="3304"/>
                    <a:pt x="3626" y="3311"/>
                  </a:cubicBezTo>
                  <a:cubicBezTo>
                    <a:pt x="3633" y="3341"/>
                    <a:pt x="3633" y="3364"/>
                    <a:pt x="3633" y="3401"/>
                  </a:cubicBezTo>
                  <a:cubicBezTo>
                    <a:pt x="3633" y="3409"/>
                    <a:pt x="3633" y="3416"/>
                    <a:pt x="3633" y="3424"/>
                  </a:cubicBezTo>
                  <a:cubicBezTo>
                    <a:pt x="3618" y="3424"/>
                    <a:pt x="3603" y="3431"/>
                    <a:pt x="3588" y="3424"/>
                  </a:cubicBezTo>
                  <a:cubicBezTo>
                    <a:pt x="3596" y="3446"/>
                    <a:pt x="3596" y="3469"/>
                    <a:pt x="3611" y="3476"/>
                  </a:cubicBezTo>
                  <a:cubicBezTo>
                    <a:pt x="3618" y="3484"/>
                    <a:pt x="3626" y="3476"/>
                    <a:pt x="3633" y="3484"/>
                  </a:cubicBezTo>
                  <a:cubicBezTo>
                    <a:pt x="3656" y="3506"/>
                    <a:pt x="3641" y="3529"/>
                    <a:pt x="3648" y="3559"/>
                  </a:cubicBezTo>
                  <a:cubicBezTo>
                    <a:pt x="3648" y="3581"/>
                    <a:pt x="3648" y="3604"/>
                    <a:pt x="3656" y="3626"/>
                  </a:cubicBezTo>
                  <a:cubicBezTo>
                    <a:pt x="3678" y="3656"/>
                    <a:pt x="3701" y="3656"/>
                    <a:pt x="3723" y="3686"/>
                  </a:cubicBezTo>
                  <a:lnTo>
                    <a:pt x="3723" y="3686"/>
                  </a:lnTo>
                  <a:cubicBezTo>
                    <a:pt x="3723" y="3694"/>
                    <a:pt x="3723" y="3701"/>
                    <a:pt x="3731" y="3709"/>
                  </a:cubicBezTo>
                  <a:cubicBezTo>
                    <a:pt x="3738" y="3739"/>
                    <a:pt x="3768" y="3746"/>
                    <a:pt x="3768" y="3776"/>
                  </a:cubicBezTo>
                  <a:cubicBezTo>
                    <a:pt x="3768" y="3784"/>
                    <a:pt x="3761" y="3784"/>
                    <a:pt x="3753" y="3791"/>
                  </a:cubicBezTo>
                  <a:lnTo>
                    <a:pt x="3753" y="3791"/>
                  </a:lnTo>
                  <a:cubicBezTo>
                    <a:pt x="3783" y="3806"/>
                    <a:pt x="3798" y="3806"/>
                    <a:pt x="3828" y="3806"/>
                  </a:cubicBezTo>
                  <a:cubicBezTo>
                    <a:pt x="3828" y="3821"/>
                    <a:pt x="3828" y="3836"/>
                    <a:pt x="3836" y="3844"/>
                  </a:cubicBezTo>
                  <a:cubicBezTo>
                    <a:pt x="3843" y="3851"/>
                    <a:pt x="3850" y="3844"/>
                    <a:pt x="3858" y="3851"/>
                  </a:cubicBezTo>
                  <a:cubicBezTo>
                    <a:pt x="3873" y="3851"/>
                    <a:pt x="3880" y="3866"/>
                    <a:pt x="3896" y="3874"/>
                  </a:cubicBezTo>
                  <a:cubicBezTo>
                    <a:pt x="3918" y="3881"/>
                    <a:pt x="3933" y="3874"/>
                    <a:pt x="3963" y="3874"/>
                  </a:cubicBezTo>
                  <a:cubicBezTo>
                    <a:pt x="4000" y="3881"/>
                    <a:pt x="4000" y="3881"/>
                    <a:pt x="4000" y="3881"/>
                  </a:cubicBezTo>
                  <a:lnTo>
                    <a:pt x="4000" y="3881"/>
                  </a:lnTo>
                  <a:cubicBezTo>
                    <a:pt x="4038" y="3941"/>
                    <a:pt x="4030" y="3993"/>
                    <a:pt x="4075" y="4046"/>
                  </a:cubicBezTo>
                  <a:cubicBezTo>
                    <a:pt x="4098" y="4068"/>
                    <a:pt x="4113" y="4091"/>
                    <a:pt x="4143" y="4106"/>
                  </a:cubicBezTo>
                  <a:cubicBezTo>
                    <a:pt x="4173" y="4121"/>
                    <a:pt x="4188" y="4128"/>
                    <a:pt x="4210" y="4143"/>
                  </a:cubicBezTo>
                  <a:cubicBezTo>
                    <a:pt x="4218" y="4151"/>
                    <a:pt x="4218" y="4158"/>
                    <a:pt x="4225" y="4166"/>
                  </a:cubicBezTo>
                  <a:lnTo>
                    <a:pt x="4225" y="4166"/>
                  </a:lnTo>
                  <a:cubicBezTo>
                    <a:pt x="4210" y="4181"/>
                    <a:pt x="4188" y="4173"/>
                    <a:pt x="4188" y="4196"/>
                  </a:cubicBezTo>
                  <a:cubicBezTo>
                    <a:pt x="4188" y="4226"/>
                    <a:pt x="4203" y="4241"/>
                    <a:pt x="4203" y="4271"/>
                  </a:cubicBezTo>
                  <a:cubicBezTo>
                    <a:pt x="4203" y="4286"/>
                    <a:pt x="4195" y="4301"/>
                    <a:pt x="4188" y="4316"/>
                  </a:cubicBezTo>
                  <a:cubicBezTo>
                    <a:pt x="4180" y="4331"/>
                    <a:pt x="4180" y="4338"/>
                    <a:pt x="4173" y="4346"/>
                  </a:cubicBezTo>
                  <a:cubicBezTo>
                    <a:pt x="4158" y="4361"/>
                    <a:pt x="4143" y="4361"/>
                    <a:pt x="4120" y="4368"/>
                  </a:cubicBezTo>
                  <a:lnTo>
                    <a:pt x="4113" y="4368"/>
                  </a:lnTo>
                  <a:cubicBezTo>
                    <a:pt x="4105" y="4376"/>
                    <a:pt x="4105" y="4383"/>
                    <a:pt x="4105" y="4383"/>
                  </a:cubicBezTo>
                  <a:cubicBezTo>
                    <a:pt x="4098" y="4391"/>
                    <a:pt x="4098" y="4398"/>
                    <a:pt x="4083" y="4406"/>
                  </a:cubicBezTo>
                  <a:cubicBezTo>
                    <a:pt x="4068" y="4421"/>
                    <a:pt x="4045" y="4406"/>
                    <a:pt x="4023" y="4421"/>
                  </a:cubicBezTo>
                  <a:cubicBezTo>
                    <a:pt x="4015" y="4421"/>
                    <a:pt x="4015" y="4428"/>
                    <a:pt x="4008" y="4428"/>
                  </a:cubicBezTo>
                  <a:cubicBezTo>
                    <a:pt x="4000" y="4436"/>
                    <a:pt x="3985" y="4443"/>
                    <a:pt x="3978" y="4458"/>
                  </a:cubicBezTo>
                  <a:lnTo>
                    <a:pt x="3978" y="4466"/>
                  </a:lnTo>
                  <a:cubicBezTo>
                    <a:pt x="3978" y="4488"/>
                    <a:pt x="3978" y="4503"/>
                    <a:pt x="3963" y="4518"/>
                  </a:cubicBezTo>
                  <a:lnTo>
                    <a:pt x="3963" y="4518"/>
                  </a:lnTo>
                  <a:cubicBezTo>
                    <a:pt x="3978" y="4518"/>
                    <a:pt x="3985" y="4526"/>
                    <a:pt x="4000" y="4526"/>
                  </a:cubicBezTo>
                  <a:cubicBezTo>
                    <a:pt x="4008" y="4526"/>
                    <a:pt x="4015" y="4518"/>
                    <a:pt x="4023" y="4518"/>
                  </a:cubicBezTo>
                  <a:cubicBezTo>
                    <a:pt x="4038" y="4518"/>
                    <a:pt x="4045" y="4518"/>
                    <a:pt x="4053" y="4526"/>
                  </a:cubicBezTo>
                  <a:cubicBezTo>
                    <a:pt x="4060" y="4548"/>
                    <a:pt x="4068" y="4563"/>
                    <a:pt x="4068" y="4593"/>
                  </a:cubicBezTo>
                  <a:cubicBezTo>
                    <a:pt x="4068" y="4608"/>
                    <a:pt x="4068" y="4616"/>
                    <a:pt x="4068" y="4630"/>
                  </a:cubicBezTo>
                  <a:cubicBezTo>
                    <a:pt x="4068" y="4638"/>
                    <a:pt x="4075" y="4645"/>
                    <a:pt x="4075" y="4653"/>
                  </a:cubicBezTo>
                  <a:cubicBezTo>
                    <a:pt x="4075" y="4690"/>
                    <a:pt x="4030" y="4698"/>
                    <a:pt x="4030" y="4735"/>
                  </a:cubicBezTo>
                  <a:cubicBezTo>
                    <a:pt x="4030" y="4750"/>
                    <a:pt x="4045" y="4758"/>
                    <a:pt x="4045" y="4765"/>
                  </a:cubicBezTo>
                  <a:cubicBezTo>
                    <a:pt x="4053" y="4803"/>
                    <a:pt x="4053" y="4825"/>
                    <a:pt x="4075" y="4848"/>
                  </a:cubicBezTo>
                  <a:cubicBezTo>
                    <a:pt x="4105" y="4870"/>
                    <a:pt x="4135" y="4878"/>
                    <a:pt x="4165" y="4885"/>
                  </a:cubicBezTo>
                  <a:lnTo>
                    <a:pt x="4165" y="4885"/>
                  </a:lnTo>
                  <a:cubicBezTo>
                    <a:pt x="4165" y="4893"/>
                    <a:pt x="4158" y="4900"/>
                    <a:pt x="4158" y="4900"/>
                  </a:cubicBezTo>
                  <a:cubicBezTo>
                    <a:pt x="4158" y="4908"/>
                    <a:pt x="4150" y="4900"/>
                    <a:pt x="4143" y="4908"/>
                  </a:cubicBezTo>
                  <a:cubicBezTo>
                    <a:pt x="4143" y="4915"/>
                    <a:pt x="4143" y="4923"/>
                    <a:pt x="4143" y="4930"/>
                  </a:cubicBezTo>
                  <a:cubicBezTo>
                    <a:pt x="4143" y="4968"/>
                    <a:pt x="4158" y="4990"/>
                    <a:pt x="4158" y="5027"/>
                  </a:cubicBezTo>
                  <a:cubicBezTo>
                    <a:pt x="4158" y="5095"/>
                    <a:pt x="4158" y="5095"/>
                    <a:pt x="4158" y="5095"/>
                  </a:cubicBezTo>
                  <a:cubicBezTo>
                    <a:pt x="4158" y="5117"/>
                    <a:pt x="4180" y="5117"/>
                    <a:pt x="4195" y="5133"/>
                  </a:cubicBezTo>
                  <a:cubicBezTo>
                    <a:pt x="4210" y="5140"/>
                    <a:pt x="4210" y="5163"/>
                    <a:pt x="4210" y="5177"/>
                  </a:cubicBezTo>
                  <a:cubicBezTo>
                    <a:pt x="4210" y="5207"/>
                    <a:pt x="4195" y="5222"/>
                    <a:pt x="4180" y="5245"/>
                  </a:cubicBezTo>
                  <a:cubicBezTo>
                    <a:pt x="4173" y="5260"/>
                    <a:pt x="4165" y="5267"/>
                    <a:pt x="4158" y="5282"/>
                  </a:cubicBezTo>
                  <a:cubicBezTo>
                    <a:pt x="4135" y="5327"/>
                    <a:pt x="4120" y="5357"/>
                    <a:pt x="4083" y="5395"/>
                  </a:cubicBezTo>
                  <a:cubicBezTo>
                    <a:pt x="4060" y="5417"/>
                    <a:pt x="4038" y="5425"/>
                    <a:pt x="4030" y="5455"/>
                  </a:cubicBezTo>
                  <a:cubicBezTo>
                    <a:pt x="4023" y="5477"/>
                    <a:pt x="4023" y="5492"/>
                    <a:pt x="4008" y="5507"/>
                  </a:cubicBezTo>
                  <a:cubicBezTo>
                    <a:pt x="3993" y="5530"/>
                    <a:pt x="3985" y="5537"/>
                    <a:pt x="3963" y="5552"/>
                  </a:cubicBezTo>
                  <a:cubicBezTo>
                    <a:pt x="3948" y="5560"/>
                    <a:pt x="3940" y="5567"/>
                    <a:pt x="3926" y="5582"/>
                  </a:cubicBezTo>
                  <a:cubicBezTo>
                    <a:pt x="3918" y="5590"/>
                    <a:pt x="3910" y="5605"/>
                    <a:pt x="3896" y="5605"/>
                  </a:cubicBezTo>
                  <a:cubicBezTo>
                    <a:pt x="3880" y="5605"/>
                    <a:pt x="3873" y="5590"/>
                    <a:pt x="3858" y="5575"/>
                  </a:cubicBezTo>
                  <a:cubicBezTo>
                    <a:pt x="3843" y="5567"/>
                    <a:pt x="3836" y="5560"/>
                    <a:pt x="3820" y="5545"/>
                  </a:cubicBezTo>
                  <a:cubicBezTo>
                    <a:pt x="3798" y="5530"/>
                    <a:pt x="3790" y="5515"/>
                    <a:pt x="3776" y="5492"/>
                  </a:cubicBezTo>
                  <a:cubicBezTo>
                    <a:pt x="3768" y="5485"/>
                    <a:pt x="3761" y="5477"/>
                    <a:pt x="3761" y="5455"/>
                  </a:cubicBezTo>
                  <a:cubicBezTo>
                    <a:pt x="3761" y="5432"/>
                    <a:pt x="3776" y="5425"/>
                    <a:pt x="3783" y="5395"/>
                  </a:cubicBezTo>
                  <a:cubicBezTo>
                    <a:pt x="3790" y="5380"/>
                    <a:pt x="3783" y="5372"/>
                    <a:pt x="3783" y="5350"/>
                  </a:cubicBezTo>
                  <a:cubicBezTo>
                    <a:pt x="3783" y="5260"/>
                    <a:pt x="3783" y="5260"/>
                    <a:pt x="3783" y="5260"/>
                  </a:cubicBezTo>
                  <a:cubicBezTo>
                    <a:pt x="3783" y="5237"/>
                    <a:pt x="3783" y="5222"/>
                    <a:pt x="3790" y="5207"/>
                  </a:cubicBezTo>
                  <a:cubicBezTo>
                    <a:pt x="3798" y="5192"/>
                    <a:pt x="3813" y="5192"/>
                    <a:pt x="3813" y="5177"/>
                  </a:cubicBezTo>
                  <a:cubicBezTo>
                    <a:pt x="3813" y="5147"/>
                    <a:pt x="3798" y="5133"/>
                    <a:pt x="3798" y="5103"/>
                  </a:cubicBezTo>
                  <a:cubicBezTo>
                    <a:pt x="3798" y="5080"/>
                    <a:pt x="3798" y="5057"/>
                    <a:pt x="3806" y="5035"/>
                  </a:cubicBezTo>
                  <a:cubicBezTo>
                    <a:pt x="3820" y="5035"/>
                    <a:pt x="3820" y="5043"/>
                    <a:pt x="3836" y="5043"/>
                  </a:cubicBezTo>
                  <a:cubicBezTo>
                    <a:pt x="3896" y="5043"/>
                    <a:pt x="3896" y="5043"/>
                    <a:pt x="3896" y="5043"/>
                  </a:cubicBezTo>
                  <a:cubicBezTo>
                    <a:pt x="3910" y="5043"/>
                    <a:pt x="3926" y="5035"/>
                    <a:pt x="3926" y="5020"/>
                  </a:cubicBezTo>
                  <a:cubicBezTo>
                    <a:pt x="3926" y="4983"/>
                    <a:pt x="3896" y="4968"/>
                    <a:pt x="3866" y="4945"/>
                  </a:cubicBezTo>
                  <a:cubicBezTo>
                    <a:pt x="3850" y="4938"/>
                    <a:pt x="3836" y="4930"/>
                    <a:pt x="3828" y="4915"/>
                  </a:cubicBezTo>
                  <a:cubicBezTo>
                    <a:pt x="3820" y="4915"/>
                    <a:pt x="3820" y="4908"/>
                    <a:pt x="3813" y="4900"/>
                  </a:cubicBezTo>
                  <a:cubicBezTo>
                    <a:pt x="3806" y="4900"/>
                    <a:pt x="3776" y="4908"/>
                    <a:pt x="3761" y="4908"/>
                  </a:cubicBezTo>
                  <a:cubicBezTo>
                    <a:pt x="3776" y="4900"/>
                    <a:pt x="3776" y="4900"/>
                    <a:pt x="3776" y="4900"/>
                  </a:cubicBezTo>
                  <a:cubicBezTo>
                    <a:pt x="3753" y="4900"/>
                    <a:pt x="3738" y="4900"/>
                    <a:pt x="3716" y="4900"/>
                  </a:cubicBezTo>
                  <a:cubicBezTo>
                    <a:pt x="3686" y="4900"/>
                    <a:pt x="3671" y="4908"/>
                    <a:pt x="3641" y="4908"/>
                  </a:cubicBezTo>
                  <a:cubicBezTo>
                    <a:pt x="3618" y="4915"/>
                    <a:pt x="3603" y="4908"/>
                    <a:pt x="3581" y="4915"/>
                  </a:cubicBezTo>
                  <a:cubicBezTo>
                    <a:pt x="3573" y="4923"/>
                    <a:pt x="3573" y="4930"/>
                    <a:pt x="3566" y="4938"/>
                  </a:cubicBezTo>
                  <a:cubicBezTo>
                    <a:pt x="3551" y="4960"/>
                    <a:pt x="3543" y="4968"/>
                    <a:pt x="3528" y="4983"/>
                  </a:cubicBezTo>
                  <a:cubicBezTo>
                    <a:pt x="3521" y="4998"/>
                    <a:pt x="3513" y="5005"/>
                    <a:pt x="3498" y="5020"/>
                  </a:cubicBezTo>
                  <a:cubicBezTo>
                    <a:pt x="3483" y="5027"/>
                    <a:pt x="3468" y="5035"/>
                    <a:pt x="3468" y="5057"/>
                  </a:cubicBezTo>
                  <a:cubicBezTo>
                    <a:pt x="3468" y="5073"/>
                    <a:pt x="3476" y="5080"/>
                    <a:pt x="3491" y="5087"/>
                  </a:cubicBezTo>
                  <a:cubicBezTo>
                    <a:pt x="3461" y="5125"/>
                    <a:pt x="3431" y="5147"/>
                    <a:pt x="3386" y="5170"/>
                  </a:cubicBezTo>
                  <a:cubicBezTo>
                    <a:pt x="3363" y="5185"/>
                    <a:pt x="3356" y="5200"/>
                    <a:pt x="3333" y="5207"/>
                  </a:cubicBezTo>
                  <a:cubicBezTo>
                    <a:pt x="3318" y="5215"/>
                    <a:pt x="3311" y="5215"/>
                    <a:pt x="3296" y="5230"/>
                  </a:cubicBezTo>
                  <a:cubicBezTo>
                    <a:pt x="3288" y="5230"/>
                    <a:pt x="3288" y="5245"/>
                    <a:pt x="3288" y="5260"/>
                  </a:cubicBezTo>
                  <a:cubicBezTo>
                    <a:pt x="3288" y="5267"/>
                    <a:pt x="3296" y="5275"/>
                    <a:pt x="3296" y="5290"/>
                  </a:cubicBezTo>
                  <a:cubicBezTo>
                    <a:pt x="3296" y="5335"/>
                    <a:pt x="3281" y="5372"/>
                    <a:pt x="3243" y="5395"/>
                  </a:cubicBezTo>
                  <a:cubicBezTo>
                    <a:pt x="3214" y="5417"/>
                    <a:pt x="3198" y="5440"/>
                    <a:pt x="3176" y="5462"/>
                  </a:cubicBezTo>
                  <a:cubicBezTo>
                    <a:pt x="3161" y="5485"/>
                    <a:pt x="3138" y="5492"/>
                    <a:pt x="3138" y="5522"/>
                  </a:cubicBezTo>
                  <a:cubicBezTo>
                    <a:pt x="3138" y="5560"/>
                    <a:pt x="3146" y="5590"/>
                    <a:pt x="3168" y="5627"/>
                  </a:cubicBezTo>
                  <a:cubicBezTo>
                    <a:pt x="3101" y="5620"/>
                    <a:pt x="3078" y="5582"/>
                    <a:pt x="3011" y="5560"/>
                  </a:cubicBezTo>
                  <a:cubicBezTo>
                    <a:pt x="2981" y="5545"/>
                    <a:pt x="2959" y="5545"/>
                    <a:pt x="2921" y="5537"/>
                  </a:cubicBezTo>
                  <a:cubicBezTo>
                    <a:pt x="2891" y="5530"/>
                    <a:pt x="2876" y="5522"/>
                    <a:pt x="2846" y="5522"/>
                  </a:cubicBezTo>
                  <a:cubicBezTo>
                    <a:pt x="2809" y="5522"/>
                    <a:pt x="2786" y="5537"/>
                    <a:pt x="2749" y="5545"/>
                  </a:cubicBezTo>
                  <a:cubicBezTo>
                    <a:pt x="2734" y="5552"/>
                    <a:pt x="2726" y="5552"/>
                    <a:pt x="2711" y="5552"/>
                  </a:cubicBezTo>
                  <a:cubicBezTo>
                    <a:pt x="2704" y="5560"/>
                    <a:pt x="2696" y="5567"/>
                    <a:pt x="2689" y="5567"/>
                  </a:cubicBezTo>
                  <a:cubicBezTo>
                    <a:pt x="2674" y="5567"/>
                    <a:pt x="2666" y="5560"/>
                    <a:pt x="2651" y="5552"/>
                  </a:cubicBezTo>
                  <a:cubicBezTo>
                    <a:pt x="2621" y="5545"/>
                    <a:pt x="2607" y="5545"/>
                    <a:pt x="2577" y="5537"/>
                  </a:cubicBezTo>
                  <a:cubicBezTo>
                    <a:pt x="2524" y="5537"/>
                    <a:pt x="2502" y="5537"/>
                    <a:pt x="2449" y="5537"/>
                  </a:cubicBezTo>
                  <a:cubicBezTo>
                    <a:pt x="2382" y="5537"/>
                    <a:pt x="2337" y="5537"/>
                    <a:pt x="2269" y="5545"/>
                  </a:cubicBezTo>
                  <a:cubicBezTo>
                    <a:pt x="2247" y="5552"/>
                    <a:pt x="2232" y="5552"/>
                    <a:pt x="2209" y="5560"/>
                  </a:cubicBezTo>
                  <a:cubicBezTo>
                    <a:pt x="2187" y="5567"/>
                    <a:pt x="2164" y="5560"/>
                    <a:pt x="2142" y="5567"/>
                  </a:cubicBezTo>
                  <a:cubicBezTo>
                    <a:pt x="2059" y="5582"/>
                    <a:pt x="2015" y="5597"/>
                    <a:pt x="1940" y="5620"/>
                  </a:cubicBezTo>
                  <a:cubicBezTo>
                    <a:pt x="1926" y="5627"/>
                    <a:pt x="1910" y="5635"/>
                    <a:pt x="1888" y="5635"/>
                  </a:cubicBezTo>
                  <a:cubicBezTo>
                    <a:pt x="1880" y="5635"/>
                    <a:pt x="1873" y="5635"/>
                    <a:pt x="1866" y="5635"/>
                  </a:cubicBezTo>
                  <a:cubicBezTo>
                    <a:pt x="1850" y="5642"/>
                    <a:pt x="1843" y="5650"/>
                    <a:pt x="1828" y="5650"/>
                  </a:cubicBezTo>
                  <a:cubicBezTo>
                    <a:pt x="1820" y="5650"/>
                    <a:pt x="1820" y="5642"/>
                    <a:pt x="1813" y="5642"/>
                  </a:cubicBezTo>
                  <a:cubicBezTo>
                    <a:pt x="1828" y="5597"/>
                    <a:pt x="1843" y="5582"/>
                    <a:pt x="1873" y="5537"/>
                  </a:cubicBezTo>
                  <a:cubicBezTo>
                    <a:pt x="1888" y="5552"/>
                    <a:pt x="1896" y="5567"/>
                    <a:pt x="1910" y="5567"/>
                  </a:cubicBezTo>
                  <a:cubicBezTo>
                    <a:pt x="1933" y="5567"/>
                    <a:pt x="1940" y="5552"/>
                    <a:pt x="1955" y="5545"/>
                  </a:cubicBezTo>
                  <a:cubicBezTo>
                    <a:pt x="1993" y="5530"/>
                    <a:pt x="2023" y="5530"/>
                    <a:pt x="2044" y="5500"/>
                  </a:cubicBezTo>
                  <a:cubicBezTo>
                    <a:pt x="2067" y="5477"/>
                    <a:pt x="2082" y="5462"/>
                    <a:pt x="2112" y="5432"/>
                  </a:cubicBezTo>
                  <a:cubicBezTo>
                    <a:pt x="2134" y="5410"/>
                    <a:pt x="2157" y="5395"/>
                    <a:pt x="2157" y="5365"/>
                  </a:cubicBezTo>
                  <a:cubicBezTo>
                    <a:pt x="2157" y="5335"/>
                    <a:pt x="2119" y="5342"/>
                    <a:pt x="2097" y="5342"/>
                  </a:cubicBezTo>
                  <a:cubicBezTo>
                    <a:pt x="2067" y="5335"/>
                    <a:pt x="2044" y="5327"/>
                    <a:pt x="2015" y="5327"/>
                  </a:cubicBezTo>
                  <a:cubicBezTo>
                    <a:pt x="2008" y="5327"/>
                    <a:pt x="2008" y="5342"/>
                    <a:pt x="2000" y="5350"/>
                  </a:cubicBezTo>
                  <a:cubicBezTo>
                    <a:pt x="1993" y="5365"/>
                    <a:pt x="1985" y="5380"/>
                    <a:pt x="1970" y="5380"/>
                  </a:cubicBezTo>
                  <a:cubicBezTo>
                    <a:pt x="1955" y="5380"/>
                    <a:pt x="1948" y="5372"/>
                    <a:pt x="1933" y="5372"/>
                  </a:cubicBezTo>
                  <a:cubicBezTo>
                    <a:pt x="1903" y="5372"/>
                    <a:pt x="1896" y="5372"/>
                    <a:pt x="1866" y="5372"/>
                  </a:cubicBezTo>
                  <a:cubicBezTo>
                    <a:pt x="1843" y="5372"/>
                    <a:pt x="1828" y="5380"/>
                    <a:pt x="1813" y="5372"/>
                  </a:cubicBezTo>
                  <a:cubicBezTo>
                    <a:pt x="1783" y="5372"/>
                    <a:pt x="1783" y="5342"/>
                    <a:pt x="1768" y="5320"/>
                  </a:cubicBezTo>
                  <a:cubicBezTo>
                    <a:pt x="1761" y="5312"/>
                    <a:pt x="1753" y="5312"/>
                    <a:pt x="1753" y="5297"/>
                  </a:cubicBezTo>
                  <a:cubicBezTo>
                    <a:pt x="1738" y="5267"/>
                    <a:pt x="1738" y="5245"/>
                    <a:pt x="1716" y="5222"/>
                  </a:cubicBezTo>
                  <a:cubicBezTo>
                    <a:pt x="1701" y="5230"/>
                    <a:pt x="1701" y="5230"/>
                    <a:pt x="1701" y="5230"/>
                  </a:cubicBezTo>
                  <a:cubicBezTo>
                    <a:pt x="1693" y="5252"/>
                    <a:pt x="1678" y="5275"/>
                    <a:pt x="1678" y="5305"/>
                  </a:cubicBezTo>
                  <a:cubicBezTo>
                    <a:pt x="1678" y="5335"/>
                    <a:pt x="1693" y="5342"/>
                    <a:pt x="1701" y="5365"/>
                  </a:cubicBezTo>
                  <a:cubicBezTo>
                    <a:pt x="1708" y="5402"/>
                    <a:pt x="1716" y="5425"/>
                    <a:pt x="1738" y="5455"/>
                  </a:cubicBezTo>
                  <a:cubicBezTo>
                    <a:pt x="1738" y="5462"/>
                    <a:pt x="1738" y="5462"/>
                    <a:pt x="1738" y="5462"/>
                  </a:cubicBezTo>
                  <a:cubicBezTo>
                    <a:pt x="1701" y="5455"/>
                    <a:pt x="1678" y="5455"/>
                    <a:pt x="1648" y="5440"/>
                  </a:cubicBezTo>
                  <a:cubicBezTo>
                    <a:pt x="1618" y="5432"/>
                    <a:pt x="1596" y="5417"/>
                    <a:pt x="1596" y="5387"/>
                  </a:cubicBezTo>
                  <a:cubicBezTo>
                    <a:pt x="1596" y="5350"/>
                    <a:pt x="1603" y="5335"/>
                    <a:pt x="1611" y="5297"/>
                  </a:cubicBezTo>
                  <a:cubicBezTo>
                    <a:pt x="1581" y="5170"/>
                    <a:pt x="1581" y="5170"/>
                    <a:pt x="1581" y="5170"/>
                  </a:cubicBezTo>
                  <a:cubicBezTo>
                    <a:pt x="1581" y="5125"/>
                    <a:pt x="1581" y="5087"/>
                    <a:pt x="1603" y="5043"/>
                  </a:cubicBezTo>
                  <a:cubicBezTo>
                    <a:pt x="1603" y="5027"/>
                    <a:pt x="1618" y="5020"/>
                    <a:pt x="1618" y="5005"/>
                  </a:cubicBezTo>
                  <a:cubicBezTo>
                    <a:pt x="1618" y="4983"/>
                    <a:pt x="1618" y="4983"/>
                    <a:pt x="1618" y="4983"/>
                  </a:cubicBezTo>
                  <a:cubicBezTo>
                    <a:pt x="1596" y="4983"/>
                    <a:pt x="1596" y="4983"/>
                    <a:pt x="1596" y="4983"/>
                  </a:cubicBezTo>
                  <a:cubicBezTo>
                    <a:pt x="1566" y="4983"/>
                    <a:pt x="1558" y="4998"/>
                    <a:pt x="1528" y="5013"/>
                  </a:cubicBezTo>
                  <a:cubicBezTo>
                    <a:pt x="1521" y="5013"/>
                    <a:pt x="1513" y="5020"/>
                    <a:pt x="1498" y="5020"/>
                  </a:cubicBezTo>
                  <a:lnTo>
                    <a:pt x="1498" y="5020"/>
                  </a:lnTo>
                  <a:cubicBezTo>
                    <a:pt x="1491" y="5013"/>
                    <a:pt x="1483" y="4990"/>
                    <a:pt x="1476" y="4975"/>
                  </a:cubicBezTo>
                  <a:cubicBezTo>
                    <a:pt x="1468" y="4968"/>
                    <a:pt x="1468" y="4968"/>
                    <a:pt x="1461" y="4968"/>
                  </a:cubicBezTo>
                  <a:cubicBezTo>
                    <a:pt x="1453" y="4953"/>
                    <a:pt x="1453" y="4945"/>
                    <a:pt x="1453" y="4930"/>
                  </a:cubicBezTo>
                  <a:cubicBezTo>
                    <a:pt x="1438" y="4908"/>
                    <a:pt x="1431" y="4900"/>
                    <a:pt x="1416" y="4878"/>
                  </a:cubicBezTo>
                  <a:lnTo>
                    <a:pt x="1416" y="4878"/>
                  </a:lnTo>
                  <a:cubicBezTo>
                    <a:pt x="1393" y="4863"/>
                    <a:pt x="1379" y="4848"/>
                    <a:pt x="1356" y="4848"/>
                  </a:cubicBezTo>
                  <a:cubicBezTo>
                    <a:pt x="1349" y="4848"/>
                    <a:pt x="1333" y="4848"/>
                    <a:pt x="1333" y="4848"/>
                  </a:cubicBezTo>
                  <a:cubicBezTo>
                    <a:pt x="1326" y="4840"/>
                    <a:pt x="1326" y="4825"/>
                    <a:pt x="1319" y="4818"/>
                  </a:cubicBezTo>
                  <a:cubicBezTo>
                    <a:pt x="1311" y="4795"/>
                    <a:pt x="1289" y="4795"/>
                    <a:pt x="1281" y="4773"/>
                  </a:cubicBezTo>
                  <a:cubicBezTo>
                    <a:pt x="1266" y="4750"/>
                    <a:pt x="1259" y="4735"/>
                    <a:pt x="1251" y="4713"/>
                  </a:cubicBezTo>
                  <a:cubicBezTo>
                    <a:pt x="1243" y="4713"/>
                    <a:pt x="1236" y="4713"/>
                    <a:pt x="1221" y="4713"/>
                  </a:cubicBezTo>
                  <a:cubicBezTo>
                    <a:pt x="1214" y="4720"/>
                    <a:pt x="1214" y="4728"/>
                    <a:pt x="1214" y="4743"/>
                  </a:cubicBezTo>
                  <a:cubicBezTo>
                    <a:pt x="1206" y="4743"/>
                    <a:pt x="1206" y="4743"/>
                    <a:pt x="1199" y="4750"/>
                  </a:cubicBezTo>
                  <a:cubicBezTo>
                    <a:pt x="1169" y="4735"/>
                    <a:pt x="1146" y="4735"/>
                    <a:pt x="1109" y="4735"/>
                  </a:cubicBezTo>
                  <a:lnTo>
                    <a:pt x="1109" y="4735"/>
                  </a:lnTo>
                  <a:cubicBezTo>
                    <a:pt x="1109" y="4705"/>
                    <a:pt x="1094" y="4683"/>
                    <a:pt x="1079" y="4653"/>
                  </a:cubicBezTo>
                  <a:cubicBezTo>
                    <a:pt x="1086" y="4645"/>
                    <a:pt x="1101" y="4638"/>
                    <a:pt x="1109" y="4623"/>
                  </a:cubicBezTo>
                  <a:cubicBezTo>
                    <a:pt x="1116" y="4600"/>
                    <a:pt x="1101" y="4586"/>
                    <a:pt x="1109" y="4556"/>
                  </a:cubicBezTo>
                  <a:cubicBezTo>
                    <a:pt x="1109" y="4540"/>
                    <a:pt x="1116" y="4526"/>
                    <a:pt x="1116" y="4510"/>
                  </a:cubicBezTo>
                  <a:cubicBezTo>
                    <a:pt x="1116" y="4488"/>
                    <a:pt x="1109" y="4481"/>
                    <a:pt x="1109" y="4466"/>
                  </a:cubicBezTo>
                  <a:cubicBezTo>
                    <a:pt x="1109" y="4451"/>
                    <a:pt x="1116" y="4443"/>
                    <a:pt x="1116" y="4436"/>
                  </a:cubicBezTo>
                  <a:cubicBezTo>
                    <a:pt x="1116" y="4406"/>
                    <a:pt x="1071" y="4398"/>
                    <a:pt x="1071" y="4368"/>
                  </a:cubicBezTo>
                  <a:cubicBezTo>
                    <a:pt x="1071" y="4353"/>
                    <a:pt x="1086" y="4346"/>
                    <a:pt x="1086" y="4331"/>
                  </a:cubicBezTo>
                  <a:cubicBezTo>
                    <a:pt x="1086" y="4308"/>
                    <a:pt x="1064" y="4301"/>
                    <a:pt x="1049" y="4286"/>
                  </a:cubicBezTo>
                  <a:cubicBezTo>
                    <a:pt x="1049" y="4293"/>
                    <a:pt x="1041" y="4301"/>
                    <a:pt x="1034" y="4308"/>
                  </a:cubicBezTo>
                  <a:cubicBezTo>
                    <a:pt x="1011" y="4286"/>
                    <a:pt x="1004" y="4256"/>
                    <a:pt x="1004" y="4226"/>
                  </a:cubicBezTo>
                  <a:cubicBezTo>
                    <a:pt x="1004" y="4211"/>
                    <a:pt x="1004" y="4203"/>
                    <a:pt x="1011" y="4196"/>
                  </a:cubicBezTo>
                  <a:cubicBezTo>
                    <a:pt x="989" y="4196"/>
                    <a:pt x="981" y="4196"/>
                    <a:pt x="966" y="4196"/>
                  </a:cubicBezTo>
                  <a:cubicBezTo>
                    <a:pt x="959" y="4173"/>
                    <a:pt x="959" y="4158"/>
                    <a:pt x="959" y="4136"/>
                  </a:cubicBezTo>
                  <a:lnTo>
                    <a:pt x="959" y="4136"/>
                  </a:lnTo>
                  <a:lnTo>
                    <a:pt x="951" y="4121"/>
                  </a:lnTo>
                  <a:cubicBezTo>
                    <a:pt x="936" y="4121"/>
                    <a:pt x="929" y="4128"/>
                    <a:pt x="914" y="4128"/>
                  </a:cubicBezTo>
                  <a:cubicBezTo>
                    <a:pt x="884" y="4128"/>
                    <a:pt x="869" y="4098"/>
                    <a:pt x="839" y="4098"/>
                  </a:cubicBezTo>
                  <a:cubicBezTo>
                    <a:pt x="831" y="4098"/>
                    <a:pt x="824" y="4106"/>
                    <a:pt x="809" y="4113"/>
                  </a:cubicBezTo>
                  <a:cubicBezTo>
                    <a:pt x="809" y="4113"/>
                    <a:pt x="801" y="4113"/>
                    <a:pt x="801" y="4121"/>
                  </a:cubicBezTo>
                  <a:cubicBezTo>
                    <a:pt x="801" y="4136"/>
                    <a:pt x="809" y="4143"/>
                    <a:pt x="809" y="4158"/>
                  </a:cubicBezTo>
                  <a:cubicBezTo>
                    <a:pt x="816" y="4173"/>
                    <a:pt x="816" y="4181"/>
                    <a:pt x="824" y="4196"/>
                  </a:cubicBezTo>
                  <a:cubicBezTo>
                    <a:pt x="831" y="4211"/>
                    <a:pt x="846" y="4211"/>
                    <a:pt x="861" y="4218"/>
                  </a:cubicBezTo>
                  <a:cubicBezTo>
                    <a:pt x="861" y="4226"/>
                    <a:pt x="861" y="4233"/>
                    <a:pt x="861" y="4233"/>
                  </a:cubicBezTo>
                  <a:cubicBezTo>
                    <a:pt x="846" y="4256"/>
                    <a:pt x="824" y="4256"/>
                    <a:pt x="794" y="4271"/>
                  </a:cubicBezTo>
                  <a:cubicBezTo>
                    <a:pt x="771" y="4278"/>
                    <a:pt x="764" y="4286"/>
                    <a:pt x="741" y="4286"/>
                  </a:cubicBezTo>
                  <a:cubicBezTo>
                    <a:pt x="741" y="4293"/>
                    <a:pt x="749" y="4308"/>
                    <a:pt x="741" y="4316"/>
                  </a:cubicBezTo>
                  <a:cubicBezTo>
                    <a:pt x="734" y="4323"/>
                    <a:pt x="726" y="4323"/>
                    <a:pt x="711" y="4323"/>
                  </a:cubicBezTo>
                  <a:cubicBezTo>
                    <a:pt x="704" y="4331"/>
                    <a:pt x="696" y="4331"/>
                    <a:pt x="689" y="4331"/>
                  </a:cubicBezTo>
                  <a:cubicBezTo>
                    <a:pt x="681" y="4338"/>
                    <a:pt x="674" y="4338"/>
                    <a:pt x="667" y="4338"/>
                  </a:cubicBezTo>
                  <a:cubicBezTo>
                    <a:pt x="659" y="4346"/>
                    <a:pt x="659" y="4346"/>
                    <a:pt x="659" y="4353"/>
                  </a:cubicBezTo>
                  <a:cubicBezTo>
                    <a:pt x="644" y="4368"/>
                    <a:pt x="629" y="4391"/>
                    <a:pt x="607" y="4391"/>
                  </a:cubicBezTo>
                  <a:cubicBezTo>
                    <a:pt x="599" y="4391"/>
                    <a:pt x="591" y="4376"/>
                    <a:pt x="584" y="4368"/>
                  </a:cubicBezTo>
                  <a:cubicBezTo>
                    <a:pt x="569" y="4361"/>
                    <a:pt x="561" y="4353"/>
                    <a:pt x="554" y="4338"/>
                  </a:cubicBezTo>
                  <a:cubicBezTo>
                    <a:pt x="554" y="4353"/>
                    <a:pt x="554" y="4361"/>
                    <a:pt x="547" y="4376"/>
                  </a:cubicBezTo>
                  <a:cubicBezTo>
                    <a:pt x="547" y="4383"/>
                    <a:pt x="531" y="4391"/>
                    <a:pt x="531" y="4398"/>
                  </a:cubicBezTo>
                  <a:cubicBezTo>
                    <a:pt x="531" y="4466"/>
                    <a:pt x="531" y="4466"/>
                    <a:pt x="531" y="4466"/>
                  </a:cubicBezTo>
                  <a:cubicBezTo>
                    <a:pt x="524" y="4473"/>
                    <a:pt x="517" y="4488"/>
                    <a:pt x="509" y="4503"/>
                  </a:cubicBezTo>
                  <a:cubicBezTo>
                    <a:pt x="502" y="4503"/>
                    <a:pt x="502" y="4510"/>
                    <a:pt x="494" y="4510"/>
                  </a:cubicBezTo>
                  <a:cubicBezTo>
                    <a:pt x="487" y="4510"/>
                    <a:pt x="479" y="4510"/>
                    <a:pt x="472" y="4503"/>
                  </a:cubicBezTo>
                  <a:cubicBezTo>
                    <a:pt x="464" y="4496"/>
                    <a:pt x="464" y="4481"/>
                    <a:pt x="457" y="4481"/>
                  </a:cubicBezTo>
                  <a:cubicBezTo>
                    <a:pt x="449" y="4481"/>
                    <a:pt x="442" y="4481"/>
                    <a:pt x="434" y="4481"/>
                  </a:cubicBezTo>
                  <a:cubicBezTo>
                    <a:pt x="427" y="4488"/>
                    <a:pt x="427" y="4481"/>
                    <a:pt x="419" y="4481"/>
                  </a:cubicBezTo>
                  <a:cubicBezTo>
                    <a:pt x="404" y="4496"/>
                    <a:pt x="404" y="4503"/>
                    <a:pt x="404" y="4518"/>
                  </a:cubicBezTo>
                  <a:cubicBezTo>
                    <a:pt x="389" y="4540"/>
                    <a:pt x="382" y="4556"/>
                    <a:pt x="374" y="4570"/>
                  </a:cubicBezTo>
                  <a:close/>
                </a:path>
              </a:pathLst>
            </a:custGeom>
            <a:grpFill/>
            <a:ln w="285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8" name="Freeform 136"/>
            <p:cNvSpPr>
              <a:spLocks noChangeArrowheads="1"/>
            </p:cNvSpPr>
            <p:nvPr/>
          </p:nvSpPr>
          <p:spPr bwMode="auto">
            <a:xfrm>
              <a:off x="7055324" y="8408921"/>
              <a:ext cx="1211684" cy="2471159"/>
            </a:xfrm>
            <a:custGeom>
              <a:avLst/>
              <a:gdLst>
                <a:gd name="T0" fmla="*/ 1529 w 2804"/>
                <a:gd name="T1" fmla="*/ 5605 h 5718"/>
                <a:gd name="T2" fmla="*/ 1634 w 2804"/>
                <a:gd name="T3" fmla="*/ 5672 h 5718"/>
                <a:gd name="T4" fmla="*/ 1342 w 2804"/>
                <a:gd name="T5" fmla="*/ 4578 h 5718"/>
                <a:gd name="T6" fmla="*/ 1357 w 2804"/>
                <a:gd name="T7" fmla="*/ 4571 h 5718"/>
                <a:gd name="T8" fmla="*/ 1312 w 2804"/>
                <a:gd name="T9" fmla="*/ 4301 h 5718"/>
                <a:gd name="T10" fmla="*/ 1222 w 2804"/>
                <a:gd name="T11" fmla="*/ 4331 h 5718"/>
                <a:gd name="T12" fmla="*/ 885 w 2804"/>
                <a:gd name="T13" fmla="*/ 4144 h 5718"/>
                <a:gd name="T14" fmla="*/ 960 w 2804"/>
                <a:gd name="T15" fmla="*/ 3941 h 5718"/>
                <a:gd name="T16" fmla="*/ 982 w 2804"/>
                <a:gd name="T17" fmla="*/ 3844 h 5718"/>
                <a:gd name="T18" fmla="*/ 1087 w 2804"/>
                <a:gd name="T19" fmla="*/ 3319 h 5718"/>
                <a:gd name="T20" fmla="*/ 1169 w 2804"/>
                <a:gd name="T21" fmla="*/ 3469 h 5718"/>
                <a:gd name="T22" fmla="*/ 1132 w 2804"/>
                <a:gd name="T23" fmla="*/ 3349 h 5718"/>
                <a:gd name="T24" fmla="*/ 1042 w 2804"/>
                <a:gd name="T25" fmla="*/ 329 h 5718"/>
                <a:gd name="T26" fmla="*/ 1297 w 2804"/>
                <a:gd name="T27" fmla="*/ 247 h 5718"/>
                <a:gd name="T28" fmla="*/ 1417 w 2804"/>
                <a:gd name="T29" fmla="*/ 172 h 5718"/>
                <a:gd name="T30" fmla="*/ 1634 w 2804"/>
                <a:gd name="T31" fmla="*/ 37 h 5718"/>
                <a:gd name="T32" fmla="*/ 2001 w 2804"/>
                <a:gd name="T33" fmla="*/ 97 h 5718"/>
                <a:gd name="T34" fmla="*/ 2114 w 2804"/>
                <a:gd name="T35" fmla="*/ 329 h 5718"/>
                <a:gd name="T36" fmla="*/ 2264 w 2804"/>
                <a:gd name="T37" fmla="*/ 457 h 5718"/>
                <a:gd name="T38" fmla="*/ 2473 w 2804"/>
                <a:gd name="T39" fmla="*/ 412 h 5718"/>
                <a:gd name="T40" fmla="*/ 2518 w 2804"/>
                <a:gd name="T41" fmla="*/ 359 h 5718"/>
                <a:gd name="T42" fmla="*/ 2706 w 2804"/>
                <a:gd name="T43" fmla="*/ 524 h 5718"/>
                <a:gd name="T44" fmla="*/ 2511 w 2804"/>
                <a:gd name="T45" fmla="*/ 1026 h 5718"/>
                <a:gd name="T46" fmla="*/ 2496 w 2804"/>
                <a:gd name="T47" fmla="*/ 1483 h 5718"/>
                <a:gd name="T48" fmla="*/ 2743 w 2804"/>
                <a:gd name="T49" fmla="*/ 1933 h 5718"/>
                <a:gd name="T50" fmla="*/ 2751 w 2804"/>
                <a:gd name="T51" fmla="*/ 2060 h 5718"/>
                <a:gd name="T52" fmla="*/ 2518 w 2804"/>
                <a:gd name="T53" fmla="*/ 2120 h 5718"/>
                <a:gd name="T54" fmla="*/ 2294 w 2804"/>
                <a:gd name="T55" fmla="*/ 2413 h 5718"/>
                <a:gd name="T56" fmla="*/ 2054 w 2804"/>
                <a:gd name="T57" fmla="*/ 2885 h 5718"/>
                <a:gd name="T58" fmla="*/ 1769 w 2804"/>
                <a:gd name="T59" fmla="*/ 3124 h 5718"/>
                <a:gd name="T60" fmla="*/ 1612 w 2804"/>
                <a:gd name="T61" fmla="*/ 3124 h 5718"/>
                <a:gd name="T62" fmla="*/ 1574 w 2804"/>
                <a:gd name="T63" fmla="*/ 3072 h 5718"/>
                <a:gd name="T64" fmla="*/ 1642 w 2804"/>
                <a:gd name="T65" fmla="*/ 3012 h 5718"/>
                <a:gd name="T66" fmla="*/ 1642 w 2804"/>
                <a:gd name="T67" fmla="*/ 2750 h 5718"/>
                <a:gd name="T68" fmla="*/ 1619 w 2804"/>
                <a:gd name="T69" fmla="*/ 2593 h 5718"/>
                <a:gd name="T70" fmla="*/ 1851 w 2804"/>
                <a:gd name="T71" fmla="*/ 2353 h 5718"/>
                <a:gd name="T72" fmla="*/ 1799 w 2804"/>
                <a:gd name="T73" fmla="*/ 2128 h 5718"/>
                <a:gd name="T74" fmla="*/ 1604 w 2804"/>
                <a:gd name="T75" fmla="*/ 2240 h 5718"/>
                <a:gd name="T76" fmla="*/ 1432 w 2804"/>
                <a:gd name="T77" fmla="*/ 2450 h 5718"/>
                <a:gd name="T78" fmla="*/ 1514 w 2804"/>
                <a:gd name="T79" fmla="*/ 2720 h 5718"/>
                <a:gd name="T80" fmla="*/ 1342 w 2804"/>
                <a:gd name="T81" fmla="*/ 2667 h 5718"/>
                <a:gd name="T82" fmla="*/ 922 w 2804"/>
                <a:gd name="T83" fmla="*/ 2697 h 5718"/>
                <a:gd name="T84" fmla="*/ 787 w 2804"/>
                <a:gd name="T85" fmla="*/ 2862 h 5718"/>
                <a:gd name="T86" fmla="*/ 697 w 2804"/>
                <a:gd name="T87" fmla="*/ 2630 h 5718"/>
                <a:gd name="T88" fmla="*/ 622 w 2804"/>
                <a:gd name="T89" fmla="*/ 2503 h 5718"/>
                <a:gd name="T90" fmla="*/ 630 w 2804"/>
                <a:gd name="T91" fmla="*/ 2405 h 5718"/>
                <a:gd name="T92" fmla="*/ 742 w 2804"/>
                <a:gd name="T93" fmla="*/ 2345 h 5718"/>
                <a:gd name="T94" fmla="*/ 847 w 2804"/>
                <a:gd name="T95" fmla="*/ 2143 h 5718"/>
                <a:gd name="T96" fmla="*/ 622 w 2804"/>
                <a:gd name="T97" fmla="*/ 1858 h 5718"/>
                <a:gd name="T98" fmla="*/ 458 w 2804"/>
                <a:gd name="T99" fmla="*/ 1821 h 5718"/>
                <a:gd name="T100" fmla="*/ 353 w 2804"/>
                <a:gd name="T101" fmla="*/ 1686 h 5718"/>
                <a:gd name="T102" fmla="*/ 255 w 2804"/>
                <a:gd name="T103" fmla="*/ 1461 h 5718"/>
                <a:gd name="T104" fmla="*/ 248 w 2804"/>
                <a:gd name="T105" fmla="*/ 1288 h 5718"/>
                <a:gd name="T106" fmla="*/ 270 w 2804"/>
                <a:gd name="T107" fmla="*/ 1056 h 5718"/>
                <a:gd name="T108" fmla="*/ 0 w 2804"/>
                <a:gd name="T109" fmla="*/ 951 h 5718"/>
                <a:gd name="T110" fmla="*/ 135 w 2804"/>
                <a:gd name="T111" fmla="*/ 734 h 5718"/>
                <a:gd name="T112" fmla="*/ 240 w 2804"/>
                <a:gd name="T113" fmla="*/ 636 h 5718"/>
                <a:gd name="T114" fmla="*/ 398 w 2804"/>
                <a:gd name="T115" fmla="*/ 584 h 5718"/>
                <a:gd name="T116" fmla="*/ 570 w 2804"/>
                <a:gd name="T117" fmla="*/ 472 h 5718"/>
                <a:gd name="T118" fmla="*/ 645 w 2804"/>
                <a:gd name="T119" fmla="*/ 247 h 5718"/>
                <a:gd name="T120" fmla="*/ 825 w 2804"/>
                <a:gd name="T121" fmla="*/ 187 h 5718"/>
                <a:gd name="T122" fmla="*/ 937 w 2804"/>
                <a:gd name="T123" fmla="*/ 322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4" h="5718">
                  <a:moveTo>
                    <a:pt x="1567" y="5598"/>
                  </a:moveTo>
                  <a:lnTo>
                    <a:pt x="1567" y="5598"/>
                  </a:lnTo>
                  <a:cubicBezTo>
                    <a:pt x="1567" y="5590"/>
                    <a:pt x="1559" y="5582"/>
                    <a:pt x="1552" y="5575"/>
                  </a:cubicBezTo>
                  <a:cubicBezTo>
                    <a:pt x="1529" y="5582"/>
                    <a:pt x="1529" y="5582"/>
                    <a:pt x="1529" y="5582"/>
                  </a:cubicBezTo>
                  <a:cubicBezTo>
                    <a:pt x="1529" y="5605"/>
                    <a:pt x="1529" y="5605"/>
                    <a:pt x="1529" y="5605"/>
                  </a:cubicBezTo>
                  <a:cubicBezTo>
                    <a:pt x="1529" y="5620"/>
                    <a:pt x="1537" y="5620"/>
                    <a:pt x="1544" y="5627"/>
                  </a:cubicBezTo>
                  <a:cubicBezTo>
                    <a:pt x="1552" y="5650"/>
                    <a:pt x="1559" y="5657"/>
                    <a:pt x="1567" y="5680"/>
                  </a:cubicBezTo>
                  <a:cubicBezTo>
                    <a:pt x="1574" y="5702"/>
                    <a:pt x="1597" y="5717"/>
                    <a:pt x="1619" y="5717"/>
                  </a:cubicBezTo>
                  <a:cubicBezTo>
                    <a:pt x="1642" y="5717"/>
                    <a:pt x="1642" y="5702"/>
                    <a:pt x="1642" y="5687"/>
                  </a:cubicBezTo>
                  <a:cubicBezTo>
                    <a:pt x="1642" y="5680"/>
                    <a:pt x="1634" y="5680"/>
                    <a:pt x="1634" y="5672"/>
                  </a:cubicBezTo>
                  <a:cubicBezTo>
                    <a:pt x="1627" y="5657"/>
                    <a:pt x="1619" y="5650"/>
                    <a:pt x="1604" y="5642"/>
                  </a:cubicBezTo>
                  <a:cubicBezTo>
                    <a:pt x="1589" y="5627"/>
                    <a:pt x="1582" y="5612"/>
                    <a:pt x="1567" y="5598"/>
                  </a:cubicBezTo>
                  <a:close/>
                  <a:moveTo>
                    <a:pt x="1357" y="4571"/>
                  </a:moveTo>
                  <a:lnTo>
                    <a:pt x="1357" y="4571"/>
                  </a:lnTo>
                  <a:cubicBezTo>
                    <a:pt x="1349" y="4571"/>
                    <a:pt x="1349" y="4571"/>
                    <a:pt x="1342" y="4578"/>
                  </a:cubicBezTo>
                  <a:cubicBezTo>
                    <a:pt x="1342" y="4586"/>
                    <a:pt x="1334" y="4593"/>
                    <a:pt x="1334" y="4601"/>
                  </a:cubicBezTo>
                  <a:cubicBezTo>
                    <a:pt x="1334" y="4616"/>
                    <a:pt x="1349" y="4631"/>
                    <a:pt x="1364" y="4631"/>
                  </a:cubicBezTo>
                  <a:cubicBezTo>
                    <a:pt x="1379" y="4631"/>
                    <a:pt x="1394" y="4631"/>
                    <a:pt x="1394" y="4616"/>
                  </a:cubicBezTo>
                  <a:cubicBezTo>
                    <a:pt x="1394" y="4608"/>
                    <a:pt x="1387" y="4608"/>
                    <a:pt x="1387" y="4601"/>
                  </a:cubicBezTo>
                  <a:cubicBezTo>
                    <a:pt x="1379" y="4593"/>
                    <a:pt x="1364" y="4578"/>
                    <a:pt x="1357" y="4571"/>
                  </a:cubicBezTo>
                  <a:close/>
                  <a:moveTo>
                    <a:pt x="1222" y="4331"/>
                  </a:moveTo>
                  <a:lnTo>
                    <a:pt x="1222" y="4331"/>
                  </a:lnTo>
                  <a:cubicBezTo>
                    <a:pt x="1222" y="4339"/>
                    <a:pt x="1222" y="4346"/>
                    <a:pt x="1229" y="4353"/>
                  </a:cubicBezTo>
                  <a:cubicBezTo>
                    <a:pt x="1237" y="4361"/>
                    <a:pt x="1237" y="4369"/>
                    <a:pt x="1244" y="4369"/>
                  </a:cubicBezTo>
                  <a:cubicBezTo>
                    <a:pt x="1282" y="4369"/>
                    <a:pt x="1312" y="4339"/>
                    <a:pt x="1312" y="4301"/>
                  </a:cubicBezTo>
                  <a:cubicBezTo>
                    <a:pt x="1312" y="4286"/>
                    <a:pt x="1312" y="4263"/>
                    <a:pt x="1297" y="4256"/>
                  </a:cubicBezTo>
                  <a:cubicBezTo>
                    <a:pt x="1289" y="4249"/>
                    <a:pt x="1274" y="4263"/>
                    <a:pt x="1259" y="4263"/>
                  </a:cubicBezTo>
                  <a:cubicBezTo>
                    <a:pt x="1252" y="4263"/>
                    <a:pt x="1244" y="4256"/>
                    <a:pt x="1237" y="4263"/>
                  </a:cubicBezTo>
                  <a:cubicBezTo>
                    <a:pt x="1229" y="4271"/>
                    <a:pt x="1237" y="4279"/>
                    <a:pt x="1229" y="4293"/>
                  </a:cubicBezTo>
                  <a:cubicBezTo>
                    <a:pt x="1229" y="4309"/>
                    <a:pt x="1222" y="4309"/>
                    <a:pt x="1222" y="4331"/>
                  </a:cubicBezTo>
                  <a:close/>
                  <a:moveTo>
                    <a:pt x="855" y="4099"/>
                  </a:moveTo>
                  <a:lnTo>
                    <a:pt x="855" y="4099"/>
                  </a:lnTo>
                  <a:cubicBezTo>
                    <a:pt x="840" y="4099"/>
                    <a:pt x="832" y="4121"/>
                    <a:pt x="825" y="4136"/>
                  </a:cubicBezTo>
                  <a:cubicBezTo>
                    <a:pt x="832" y="4136"/>
                    <a:pt x="832" y="4144"/>
                    <a:pt x="840" y="4144"/>
                  </a:cubicBezTo>
                  <a:cubicBezTo>
                    <a:pt x="862" y="4144"/>
                    <a:pt x="870" y="4144"/>
                    <a:pt x="885" y="4144"/>
                  </a:cubicBezTo>
                  <a:cubicBezTo>
                    <a:pt x="885" y="4129"/>
                    <a:pt x="885" y="4129"/>
                    <a:pt x="885" y="4114"/>
                  </a:cubicBezTo>
                  <a:cubicBezTo>
                    <a:pt x="885" y="4099"/>
                    <a:pt x="870" y="4099"/>
                    <a:pt x="855" y="4099"/>
                  </a:cubicBezTo>
                  <a:close/>
                  <a:moveTo>
                    <a:pt x="952" y="3926"/>
                  </a:moveTo>
                  <a:lnTo>
                    <a:pt x="952" y="3926"/>
                  </a:lnTo>
                  <a:cubicBezTo>
                    <a:pt x="952" y="3934"/>
                    <a:pt x="960" y="3934"/>
                    <a:pt x="960" y="3941"/>
                  </a:cubicBezTo>
                  <a:cubicBezTo>
                    <a:pt x="967" y="3941"/>
                    <a:pt x="967" y="3949"/>
                    <a:pt x="967" y="3949"/>
                  </a:cubicBezTo>
                  <a:cubicBezTo>
                    <a:pt x="982" y="3941"/>
                    <a:pt x="989" y="3926"/>
                    <a:pt x="989" y="3911"/>
                  </a:cubicBezTo>
                  <a:cubicBezTo>
                    <a:pt x="997" y="3896"/>
                    <a:pt x="1005" y="3889"/>
                    <a:pt x="1012" y="3881"/>
                  </a:cubicBezTo>
                  <a:cubicBezTo>
                    <a:pt x="1019" y="3866"/>
                    <a:pt x="1019" y="3859"/>
                    <a:pt x="1019" y="3844"/>
                  </a:cubicBezTo>
                  <a:cubicBezTo>
                    <a:pt x="1005" y="3844"/>
                    <a:pt x="997" y="3844"/>
                    <a:pt x="982" y="3844"/>
                  </a:cubicBezTo>
                  <a:cubicBezTo>
                    <a:pt x="982" y="3851"/>
                    <a:pt x="989" y="3851"/>
                    <a:pt x="989" y="3851"/>
                  </a:cubicBezTo>
                  <a:cubicBezTo>
                    <a:pt x="982" y="3889"/>
                    <a:pt x="952" y="3896"/>
                    <a:pt x="952" y="3926"/>
                  </a:cubicBezTo>
                  <a:close/>
                  <a:moveTo>
                    <a:pt x="1102" y="3312"/>
                  </a:moveTo>
                  <a:lnTo>
                    <a:pt x="1102" y="3312"/>
                  </a:lnTo>
                  <a:cubicBezTo>
                    <a:pt x="1087" y="3319"/>
                    <a:pt x="1087" y="3319"/>
                    <a:pt x="1087" y="3319"/>
                  </a:cubicBezTo>
                  <a:cubicBezTo>
                    <a:pt x="1087" y="3387"/>
                    <a:pt x="1087" y="3387"/>
                    <a:pt x="1087" y="3387"/>
                  </a:cubicBezTo>
                  <a:cubicBezTo>
                    <a:pt x="1087" y="3402"/>
                    <a:pt x="1079" y="3409"/>
                    <a:pt x="1079" y="3432"/>
                  </a:cubicBezTo>
                  <a:cubicBezTo>
                    <a:pt x="1079" y="3447"/>
                    <a:pt x="1095" y="3454"/>
                    <a:pt x="1109" y="3462"/>
                  </a:cubicBezTo>
                  <a:cubicBezTo>
                    <a:pt x="1124" y="3469"/>
                    <a:pt x="1132" y="3492"/>
                    <a:pt x="1147" y="3492"/>
                  </a:cubicBezTo>
                  <a:cubicBezTo>
                    <a:pt x="1154" y="3492"/>
                    <a:pt x="1162" y="3477"/>
                    <a:pt x="1169" y="3469"/>
                  </a:cubicBezTo>
                  <a:cubicBezTo>
                    <a:pt x="1169" y="3469"/>
                    <a:pt x="1177" y="3462"/>
                    <a:pt x="1177" y="3454"/>
                  </a:cubicBezTo>
                  <a:cubicBezTo>
                    <a:pt x="1177" y="3394"/>
                    <a:pt x="1177" y="3394"/>
                    <a:pt x="1177" y="3394"/>
                  </a:cubicBezTo>
                  <a:cubicBezTo>
                    <a:pt x="1184" y="3379"/>
                    <a:pt x="1184" y="3379"/>
                    <a:pt x="1184" y="3379"/>
                  </a:cubicBezTo>
                  <a:cubicBezTo>
                    <a:pt x="1184" y="3372"/>
                    <a:pt x="1184" y="3372"/>
                    <a:pt x="1184" y="3372"/>
                  </a:cubicBezTo>
                  <a:cubicBezTo>
                    <a:pt x="1162" y="3364"/>
                    <a:pt x="1147" y="3364"/>
                    <a:pt x="1132" y="3349"/>
                  </a:cubicBezTo>
                  <a:cubicBezTo>
                    <a:pt x="1117" y="3334"/>
                    <a:pt x="1117" y="3327"/>
                    <a:pt x="1102" y="3312"/>
                  </a:cubicBezTo>
                  <a:close/>
                  <a:moveTo>
                    <a:pt x="952" y="322"/>
                  </a:moveTo>
                  <a:lnTo>
                    <a:pt x="952" y="322"/>
                  </a:lnTo>
                  <a:cubicBezTo>
                    <a:pt x="975" y="322"/>
                    <a:pt x="989" y="307"/>
                    <a:pt x="1005" y="307"/>
                  </a:cubicBezTo>
                  <a:cubicBezTo>
                    <a:pt x="1019" y="314"/>
                    <a:pt x="1027" y="329"/>
                    <a:pt x="1042" y="329"/>
                  </a:cubicBezTo>
                  <a:cubicBezTo>
                    <a:pt x="1072" y="344"/>
                    <a:pt x="1102" y="329"/>
                    <a:pt x="1132" y="344"/>
                  </a:cubicBezTo>
                  <a:lnTo>
                    <a:pt x="1132" y="344"/>
                  </a:lnTo>
                  <a:cubicBezTo>
                    <a:pt x="1169" y="322"/>
                    <a:pt x="1184" y="299"/>
                    <a:pt x="1222" y="269"/>
                  </a:cubicBezTo>
                  <a:cubicBezTo>
                    <a:pt x="1244" y="277"/>
                    <a:pt x="1244" y="277"/>
                    <a:pt x="1244" y="277"/>
                  </a:cubicBezTo>
                  <a:cubicBezTo>
                    <a:pt x="1267" y="269"/>
                    <a:pt x="1274" y="254"/>
                    <a:pt x="1297" y="247"/>
                  </a:cubicBezTo>
                  <a:cubicBezTo>
                    <a:pt x="1304" y="239"/>
                    <a:pt x="1312" y="239"/>
                    <a:pt x="1319" y="232"/>
                  </a:cubicBezTo>
                  <a:cubicBezTo>
                    <a:pt x="1327" y="224"/>
                    <a:pt x="1327" y="217"/>
                    <a:pt x="1334" y="209"/>
                  </a:cubicBezTo>
                  <a:cubicBezTo>
                    <a:pt x="1349" y="202"/>
                    <a:pt x="1364" y="217"/>
                    <a:pt x="1372" y="209"/>
                  </a:cubicBezTo>
                  <a:cubicBezTo>
                    <a:pt x="1379" y="209"/>
                    <a:pt x="1379" y="202"/>
                    <a:pt x="1387" y="202"/>
                  </a:cubicBezTo>
                  <a:cubicBezTo>
                    <a:pt x="1394" y="187"/>
                    <a:pt x="1402" y="179"/>
                    <a:pt x="1417" y="172"/>
                  </a:cubicBezTo>
                  <a:cubicBezTo>
                    <a:pt x="1432" y="157"/>
                    <a:pt x="1439" y="149"/>
                    <a:pt x="1454" y="149"/>
                  </a:cubicBezTo>
                  <a:cubicBezTo>
                    <a:pt x="1469" y="142"/>
                    <a:pt x="1477" y="149"/>
                    <a:pt x="1492" y="142"/>
                  </a:cubicBezTo>
                  <a:cubicBezTo>
                    <a:pt x="1507" y="142"/>
                    <a:pt x="1514" y="135"/>
                    <a:pt x="1529" y="127"/>
                  </a:cubicBezTo>
                  <a:cubicBezTo>
                    <a:pt x="1559" y="119"/>
                    <a:pt x="1574" y="119"/>
                    <a:pt x="1604" y="112"/>
                  </a:cubicBezTo>
                  <a:cubicBezTo>
                    <a:pt x="1604" y="82"/>
                    <a:pt x="1604" y="52"/>
                    <a:pt x="1634" y="37"/>
                  </a:cubicBezTo>
                  <a:cubicBezTo>
                    <a:pt x="1664" y="7"/>
                    <a:pt x="1694" y="0"/>
                    <a:pt x="1731" y="0"/>
                  </a:cubicBezTo>
                  <a:cubicBezTo>
                    <a:pt x="1784" y="0"/>
                    <a:pt x="1814" y="29"/>
                    <a:pt x="1866" y="37"/>
                  </a:cubicBezTo>
                  <a:cubicBezTo>
                    <a:pt x="1904" y="45"/>
                    <a:pt x="1926" y="45"/>
                    <a:pt x="1956" y="59"/>
                  </a:cubicBezTo>
                  <a:cubicBezTo>
                    <a:pt x="1971" y="67"/>
                    <a:pt x="1986" y="75"/>
                    <a:pt x="1994" y="89"/>
                  </a:cubicBezTo>
                  <a:cubicBezTo>
                    <a:pt x="2001" y="89"/>
                    <a:pt x="2001" y="97"/>
                    <a:pt x="2001" y="97"/>
                  </a:cubicBezTo>
                  <a:cubicBezTo>
                    <a:pt x="2016" y="119"/>
                    <a:pt x="2031" y="127"/>
                    <a:pt x="2039" y="149"/>
                  </a:cubicBezTo>
                  <a:cubicBezTo>
                    <a:pt x="2046" y="157"/>
                    <a:pt x="2046" y="172"/>
                    <a:pt x="2054" y="172"/>
                  </a:cubicBezTo>
                  <a:cubicBezTo>
                    <a:pt x="2061" y="187"/>
                    <a:pt x="2076" y="172"/>
                    <a:pt x="2091" y="179"/>
                  </a:cubicBezTo>
                  <a:cubicBezTo>
                    <a:pt x="2099" y="187"/>
                    <a:pt x="2099" y="194"/>
                    <a:pt x="2099" y="209"/>
                  </a:cubicBezTo>
                  <a:cubicBezTo>
                    <a:pt x="2114" y="254"/>
                    <a:pt x="2099" y="284"/>
                    <a:pt x="2114" y="329"/>
                  </a:cubicBezTo>
                  <a:lnTo>
                    <a:pt x="2114" y="329"/>
                  </a:lnTo>
                  <a:cubicBezTo>
                    <a:pt x="2129" y="329"/>
                    <a:pt x="2151" y="329"/>
                    <a:pt x="2166" y="344"/>
                  </a:cubicBezTo>
                  <a:cubicBezTo>
                    <a:pt x="2189" y="352"/>
                    <a:pt x="2181" y="382"/>
                    <a:pt x="2204" y="389"/>
                  </a:cubicBezTo>
                  <a:cubicBezTo>
                    <a:pt x="2219" y="397"/>
                    <a:pt x="2226" y="397"/>
                    <a:pt x="2248" y="397"/>
                  </a:cubicBezTo>
                  <a:cubicBezTo>
                    <a:pt x="2248" y="419"/>
                    <a:pt x="2241" y="442"/>
                    <a:pt x="2264" y="457"/>
                  </a:cubicBezTo>
                  <a:cubicBezTo>
                    <a:pt x="2278" y="472"/>
                    <a:pt x="2294" y="464"/>
                    <a:pt x="2308" y="479"/>
                  </a:cubicBezTo>
                  <a:cubicBezTo>
                    <a:pt x="2331" y="494"/>
                    <a:pt x="2338" y="509"/>
                    <a:pt x="2361" y="509"/>
                  </a:cubicBezTo>
                  <a:cubicBezTo>
                    <a:pt x="2376" y="509"/>
                    <a:pt x="2384" y="494"/>
                    <a:pt x="2398" y="487"/>
                  </a:cubicBezTo>
                  <a:cubicBezTo>
                    <a:pt x="2413" y="472"/>
                    <a:pt x="2421" y="457"/>
                    <a:pt x="2443" y="442"/>
                  </a:cubicBezTo>
                  <a:cubicBezTo>
                    <a:pt x="2451" y="434"/>
                    <a:pt x="2466" y="427"/>
                    <a:pt x="2473" y="412"/>
                  </a:cubicBezTo>
                  <a:cubicBezTo>
                    <a:pt x="2481" y="404"/>
                    <a:pt x="2488" y="397"/>
                    <a:pt x="2488" y="389"/>
                  </a:cubicBezTo>
                  <a:cubicBezTo>
                    <a:pt x="2488" y="374"/>
                    <a:pt x="2473" y="367"/>
                    <a:pt x="2473" y="352"/>
                  </a:cubicBezTo>
                  <a:cubicBezTo>
                    <a:pt x="2466" y="329"/>
                    <a:pt x="2466" y="322"/>
                    <a:pt x="2466" y="299"/>
                  </a:cubicBezTo>
                  <a:cubicBezTo>
                    <a:pt x="2481" y="307"/>
                    <a:pt x="2488" y="314"/>
                    <a:pt x="2496" y="322"/>
                  </a:cubicBezTo>
                  <a:cubicBezTo>
                    <a:pt x="2503" y="337"/>
                    <a:pt x="2503" y="352"/>
                    <a:pt x="2518" y="359"/>
                  </a:cubicBezTo>
                  <a:cubicBezTo>
                    <a:pt x="2548" y="382"/>
                    <a:pt x="2571" y="382"/>
                    <a:pt x="2601" y="389"/>
                  </a:cubicBezTo>
                  <a:cubicBezTo>
                    <a:pt x="2631" y="397"/>
                    <a:pt x="2653" y="397"/>
                    <a:pt x="2676" y="404"/>
                  </a:cubicBezTo>
                  <a:cubicBezTo>
                    <a:pt x="2706" y="412"/>
                    <a:pt x="2713" y="427"/>
                    <a:pt x="2736" y="442"/>
                  </a:cubicBezTo>
                  <a:lnTo>
                    <a:pt x="2736" y="442"/>
                  </a:lnTo>
                  <a:cubicBezTo>
                    <a:pt x="2728" y="472"/>
                    <a:pt x="2721" y="494"/>
                    <a:pt x="2706" y="524"/>
                  </a:cubicBezTo>
                  <a:cubicBezTo>
                    <a:pt x="2676" y="584"/>
                    <a:pt x="2661" y="622"/>
                    <a:pt x="2631" y="689"/>
                  </a:cubicBezTo>
                  <a:cubicBezTo>
                    <a:pt x="2608" y="734"/>
                    <a:pt x="2601" y="764"/>
                    <a:pt x="2578" y="809"/>
                  </a:cubicBezTo>
                  <a:cubicBezTo>
                    <a:pt x="2578" y="824"/>
                    <a:pt x="2563" y="831"/>
                    <a:pt x="2556" y="846"/>
                  </a:cubicBezTo>
                  <a:cubicBezTo>
                    <a:pt x="2533" y="899"/>
                    <a:pt x="2533" y="929"/>
                    <a:pt x="2518" y="981"/>
                  </a:cubicBezTo>
                  <a:cubicBezTo>
                    <a:pt x="2518" y="996"/>
                    <a:pt x="2511" y="1011"/>
                    <a:pt x="2511" y="1026"/>
                  </a:cubicBezTo>
                  <a:cubicBezTo>
                    <a:pt x="2511" y="1064"/>
                    <a:pt x="2533" y="1086"/>
                    <a:pt x="2533" y="1124"/>
                  </a:cubicBezTo>
                  <a:cubicBezTo>
                    <a:pt x="2533" y="1191"/>
                    <a:pt x="2458" y="1206"/>
                    <a:pt x="2458" y="1266"/>
                  </a:cubicBezTo>
                  <a:cubicBezTo>
                    <a:pt x="2458" y="1288"/>
                    <a:pt x="2466" y="1296"/>
                    <a:pt x="2466" y="1311"/>
                  </a:cubicBezTo>
                  <a:cubicBezTo>
                    <a:pt x="2473" y="1356"/>
                    <a:pt x="2473" y="1386"/>
                    <a:pt x="2481" y="1431"/>
                  </a:cubicBezTo>
                  <a:cubicBezTo>
                    <a:pt x="2488" y="1453"/>
                    <a:pt x="2496" y="1468"/>
                    <a:pt x="2496" y="1483"/>
                  </a:cubicBezTo>
                  <a:cubicBezTo>
                    <a:pt x="2503" y="1498"/>
                    <a:pt x="2503" y="1506"/>
                    <a:pt x="2503" y="1513"/>
                  </a:cubicBezTo>
                  <a:cubicBezTo>
                    <a:pt x="2526" y="1573"/>
                    <a:pt x="2548" y="1603"/>
                    <a:pt x="2571" y="1656"/>
                  </a:cubicBezTo>
                  <a:cubicBezTo>
                    <a:pt x="2593" y="1708"/>
                    <a:pt x="2616" y="1731"/>
                    <a:pt x="2646" y="1783"/>
                  </a:cubicBezTo>
                  <a:cubicBezTo>
                    <a:pt x="2661" y="1805"/>
                    <a:pt x="2668" y="1821"/>
                    <a:pt x="2683" y="1843"/>
                  </a:cubicBezTo>
                  <a:cubicBezTo>
                    <a:pt x="2706" y="1873"/>
                    <a:pt x="2721" y="1895"/>
                    <a:pt x="2743" y="1933"/>
                  </a:cubicBezTo>
                  <a:cubicBezTo>
                    <a:pt x="2751" y="1955"/>
                    <a:pt x="2758" y="1970"/>
                    <a:pt x="2773" y="1993"/>
                  </a:cubicBezTo>
                  <a:cubicBezTo>
                    <a:pt x="2781" y="2008"/>
                    <a:pt x="2796" y="2000"/>
                    <a:pt x="2803" y="2000"/>
                  </a:cubicBezTo>
                  <a:cubicBezTo>
                    <a:pt x="2803" y="2075"/>
                    <a:pt x="2803" y="2075"/>
                    <a:pt x="2803" y="2075"/>
                  </a:cubicBezTo>
                  <a:cubicBezTo>
                    <a:pt x="2796" y="2075"/>
                    <a:pt x="2796" y="2075"/>
                    <a:pt x="2788" y="2075"/>
                  </a:cubicBezTo>
                  <a:cubicBezTo>
                    <a:pt x="2773" y="2075"/>
                    <a:pt x="2766" y="2068"/>
                    <a:pt x="2751" y="2060"/>
                  </a:cubicBezTo>
                  <a:cubicBezTo>
                    <a:pt x="2743" y="2060"/>
                    <a:pt x="2736" y="2060"/>
                    <a:pt x="2728" y="2060"/>
                  </a:cubicBezTo>
                  <a:cubicBezTo>
                    <a:pt x="2713" y="2068"/>
                    <a:pt x="2713" y="2068"/>
                    <a:pt x="2713" y="2068"/>
                  </a:cubicBezTo>
                  <a:cubicBezTo>
                    <a:pt x="2713" y="2068"/>
                    <a:pt x="2691" y="2083"/>
                    <a:pt x="2668" y="2083"/>
                  </a:cubicBezTo>
                  <a:cubicBezTo>
                    <a:pt x="2593" y="2083"/>
                    <a:pt x="2593" y="2083"/>
                    <a:pt x="2593" y="2083"/>
                  </a:cubicBezTo>
                  <a:cubicBezTo>
                    <a:pt x="2563" y="2083"/>
                    <a:pt x="2548" y="2105"/>
                    <a:pt x="2518" y="2120"/>
                  </a:cubicBezTo>
                  <a:cubicBezTo>
                    <a:pt x="2496" y="2135"/>
                    <a:pt x="2481" y="2143"/>
                    <a:pt x="2466" y="2158"/>
                  </a:cubicBezTo>
                  <a:cubicBezTo>
                    <a:pt x="2458" y="2165"/>
                    <a:pt x="2458" y="2173"/>
                    <a:pt x="2451" y="2180"/>
                  </a:cubicBezTo>
                  <a:cubicBezTo>
                    <a:pt x="2413" y="2225"/>
                    <a:pt x="2384" y="2248"/>
                    <a:pt x="2346" y="2300"/>
                  </a:cubicBezTo>
                  <a:cubicBezTo>
                    <a:pt x="2331" y="2323"/>
                    <a:pt x="2331" y="2338"/>
                    <a:pt x="2316" y="2360"/>
                  </a:cubicBezTo>
                  <a:cubicBezTo>
                    <a:pt x="2308" y="2383"/>
                    <a:pt x="2301" y="2390"/>
                    <a:pt x="2294" y="2413"/>
                  </a:cubicBezTo>
                  <a:cubicBezTo>
                    <a:pt x="2286" y="2450"/>
                    <a:pt x="2286" y="2480"/>
                    <a:pt x="2286" y="2525"/>
                  </a:cubicBezTo>
                  <a:cubicBezTo>
                    <a:pt x="2278" y="2540"/>
                    <a:pt x="2278" y="2555"/>
                    <a:pt x="2278" y="2577"/>
                  </a:cubicBezTo>
                  <a:cubicBezTo>
                    <a:pt x="2278" y="2765"/>
                    <a:pt x="2278" y="2765"/>
                    <a:pt x="2278" y="2765"/>
                  </a:cubicBezTo>
                  <a:cubicBezTo>
                    <a:pt x="2241" y="2795"/>
                    <a:pt x="2211" y="2802"/>
                    <a:pt x="2166" y="2832"/>
                  </a:cubicBezTo>
                  <a:cubicBezTo>
                    <a:pt x="2129" y="2855"/>
                    <a:pt x="2106" y="2885"/>
                    <a:pt x="2054" y="2885"/>
                  </a:cubicBezTo>
                  <a:cubicBezTo>
                    <a:pt x="2031" y="2885"/>
                    <a:pt x="2009" y="2877"/>
                    <a:pt x="1986" y="2877"/>
                  </a:cubicBezTo>
                  <a:cubicBezTo>
                    <a:pt x="1964" y="2877"/>
                    <a:pt x="1956" y="2892"/>
                    <a:pt x="1941" y="2900"/>
                  </a:cubicBezTo>
                  <a:cubicBezTo>
                    <a:pt x="1926" y="2915"/>
                    <a:pt x="1919" y="2922"/>
                    <a:pt x="1896" y="2930"/>
                  </a:cubicBezTo>
                  <a:cubicBezTo>
                    <a:pt x="1859" y="2952"/>
                    <a:pt x="1851" y="2982"/>
                    <a:pt x="1829" y="3012"/>
                  </a:cubicBezTo>
                  <a:cubicBezTo>
                    <a:pt x="1791" y="3050"/>
                    <a:pt x="1791" y="3087"/>
                    <a:pt x="1769" y="3124"/>
                  </a:cubicBezTo>
                  <a:cubicBezTo>
                    <a:pt x="1747" y="3154"/>
                    <a:pt x="1724" y="3169"/>
                    <a:pt x="1694" y="3169"/>
                  </a:cubicBezTo>
                  <a:cubicBezTo>
                    <a:pt x="1679" y="3169"/>
                    <a:pt x="1679" y="3169"/>
                    <a:pt x="1664" y="3169"/>
                  </a:cubicBezTo>
                  <a:cubicBezTo>
                    <a:pt x="1657" y="3169"/>
                    <a:pt x="1649" y="3177"/>
                    <a:pt x="1642" y="3177"/>
                  </a:cubicBezTo>
                  <a:cubicBezTo>
                    <a:pt x="1627" y="3177"/>
                    <a:pt x="1634" y="3147"/>
                    <a:pt x="1619" y="3132"/>
                  </a:cubicBezTo>
                  <a:cubicBezTo>
                    <a:pt x="1619" y="3132"/>
                    <a:pt x="1612" y="3132"/>
                    <a:pt x="1612" y="3124"/>
                  </a:cubicBezTo>
                  <a:cubicBezTo>
                    <a:pt x="1604" y="3124"/>
                    <a:pt x="1604" y="3132"/>
                    <a:pt x="1597" y="3124"/>
                  </a:cubicBezTo>
                  <a:cubicBezTo>
                    <a:pt x="1589" y="3124"/>
                    <a:pt x="1582" y="3110"/>
                    <a:pt x="1574" y="3110"/>
                  </a:cubicBezTo>
                  <a:cubicBezTo>
                    <a:pt x="1559" y="3102"/>
                    <a:pt x="1552" y="3110"/>
                    <a:pt x="1544" y="3102"/>
                  </a:cubicBezTo>
                  <a:cubicBezTo>
                    <a:pt x="1537" y="3102"/>
                    <a:pt x="1544" y="3094"/>
                    <a:pt x="1537" y="3087"/>
                  </a:cubicBezTo>
                  <a:cubicBezTo>
                    <a:pt x="1544" y="3080"/>
                    <a:pt x="1559" y="3072"/>
                    <a:pt x="1574" y="3072"/>
                  </a:cubicBezTo>
                  <a:cubicBezTo>
                    <a:pt x="1582" y="3072"/>
                    <a:pt x="1589" y="3080"/>
                    <a:pt x="1604" y="3072"/>
                  </a:cubicBezTo>
                  <a:cubicBezTo>
                    <a:pt x="1612" y="3072"/>
                    <a:pt x="1619" y="3064"/>
                    <a:pt x="1627" y="3064"/>
                  </a:cubicBezTo>
                  <a:cubicBezTo>
                    <a:pt x="1634" y="3057"/>
                    <a:pt x="1642" y="3064"/>
                    <a:pt x="1649" y="3057"/>
                  </a:cubicBezTo>
                  <a:cubicBezTo>
                    <a:pt x="1657" y="3057"/>
                    <a:pt x="1657" y="3050"/>
                    <a:pt x="1657" y="3042"/>
                  </a:cubicBezTo>
                  <a:cubicBezTo>
                    <a:pt x="1657" y="3027"/>
                    <a:pt x="1642" y="3020"/>
                    <a:pt x="1642" y="3012"/>
                  </a:cubicBezTo>
                  <a:cubicBezTo>
                    <a:pt x="1627" y="2982"/>
                    <a:pt x="1604" y="2975"/>
                    <a:pt x="1604" y="2945"/>
                  </a:cubicBezTo>
                  <a:cubicBezTo>
                    <a:pt x="1604" y="2907"/>
                    <a:pt x="1627" y="2892"/>
                    <a:pt x="1627" y="2855"/>
                  </a:cubicBezTo>
                  <a:cubicBezTo>
                    <a:pt x="1627" y="2832"/>
                    <a:pt x="1612" y="2817"/>
                    <a:pt x="1612" y="2795"/>
                  </a:cubicBezTo>
                  <a:cubicBezTo>
                    <a:pt x="1612" y="2780"/>
                    <a:pt x="1619" y="2772"/>
                    <a:pt x="1627" y="2757"/>
                  </a:cubicBezTo>
                  <a:cubicBezTo>
                    <a:pt x="1634" y="2757"/>
                    <a:pt x="1642" y="2757"/>
                    <a:pt x="1642" y="2750"/>
                  </a:cubicBezTo>
                  <a:cubicBezTo>
                    <a:pt x="1649" y="2742"/>
                    <a:pt x="1649" y="2735"/>
                    <a:pt x="1649" y="2727"/>
                  </a:cubicBezTo>
                  <a:cubicBezTo>
                    <a:pt x="1649" y="2712"/>
                    <a:pt x="1657" y="2705"/>
                    <a:pt x="1657" y="2697"/>
                  </a:cubicBezTo>
                  <a:cubicBezTo>
                    <a:pt x="1657" y="2682"/>
                    <a:pt x="1649" y="2667"/>
                    <a:pt x="1642" y="2652"/>
                  </a:cubicBezTo>
                  <a:cubicBezTo>
                    <a:pt x="1642" y="2637"/>
                    <a:pt x="1649" y="2630"/>
                    <a:pt x="1642" y="2615"/>
                  </a:cubicBezTo>
                  <a:cubicBezTo>
                    <a:pt x="1634" y="2607"/>
                    <a:pt x="1619" y="2607"/>
                    <a:pt x="1619" y="2593"/>
                  </a:cubicBezTo>
                  <a:cubicBezTo>
                    <a:pt x="1619" y="2570"/>
                    <a:pt x="1642" y="2563"/>
                    <a:pt x="1657" y="2555"/>
                  </a:cubicBezTo>
                  <a:cubicBezTo>
                    <a:pt x="1672" y="2547"/>
                    <a:pt x="1679" y="2533"/>
                    <a:pt x="1694" y="2525"/>
                  </a:cubicBezTo>
                  <a:cubicBezTo>
                    <a:pt x="1724" y="2510"/>
                    <a:pt x="1747" y="2510"/>
                    <a:pt x="1754" y="2480"/>
                  </a:cubicBezTo>
                  <a:cubicBezTo>
                    <a:pt x="1761" y="2465"/>
                    <a:pt x="1761" y="2450"/>
                    <a:pt x="1769" y="2435"/>
                  </a:cubicBezTo>
                  <a:cubicBezTo>
                    <a:pt x="1791" y="2390"/>
                    <a:pt x="1836" y="2390"/>
                    <a:pt x="1851" y="2353"/>
                  </a:cubicBezTo>
                  <a:cubicBezTo>
                    <a:pt x="1866" y="2330"/>
                    <a:pt x="1874" y="2315"/>
                    <a:pt x="1889" y="2308"/>
                  </a:cubicBezTo>
                  <a:cubicBezTo>
                    <a:pt x="1896" y="2300"/>
                    <a:pt x="1904" y="2293"/>
                    <a:pt x="1911" y="2285"/>
                  </a:cubicBezTo>
                  <a:cubicBezTo>
                    <a:pt x="1926" y="2285"/>
                    <a:pt x="1941" y="2285"/>
                    <a:pt x="1941" y="2270"/>
                  </a:cubicBezTo>
                  <a:cubicBezTo>
                    <a:pt x="1941" y="2218"/>
                    <a:pt x="1896" y="2203"/>
                    <a:pt x="1859" y="2173"/>
                  </a:cubicBezTo>
                  <a:cubicBezTo>
                    <a:pt x="1836" y="2158"/>
                    <a:pt x="1821" y="2150"/>
                    <a:pt x="1799" y="2128"/>
                  </a:cubicBezTo>
                  <a:cubicBezTo>
                    <a:pt x="1784" y="2120"/>
                    <a:pt x="1777" y="2105"/>
                    <a:pt x="1761" y="2098"/>
                  </a:cubicBezTo>
                  <a:cubicBezTo>
                    <a:pt x="1754" y="2090"/>
                    <a:pt x="1747" y="2075"/>
                    <a:pt x="1731" y="2075"/>
                  </a:cubicBezTo>
                  <a:cubicBezTo>
                    <a:pt x="1701" y="2075"/>
                    <a:pt x="1694" y="2105"/>
                    <a:pt x="1679" y="2128"/>
                  </a:cubicBezTo>
                  <a:cubicBezTo>
                    <a:pt x="1657" y="2150"/>
                    <a:pt x="1634" y="2158"/>
                    <a:pt x="1619" y="2188"/>
                  </a:cubicBezTo>
                  <a:cubicBezTo>
                    <a:pt x="1612" y="2210"/>
                    <a:pt x="1612" y="2218"/>
                    <a:pt x="1604" y="2240"/>
                  </a:cubicBezTo>
                  <a:cubicBezTo>
                    <a:pt x="1597" y="2248"/>
                    <a:pt x="1582" y="2248"/>
                    <a:pt x="1574" y="2263"/>
                  </a:cubicBezTo>
                  <a:cubicBezTo>
                    <a:pt x="1567" y="2285"/>
                    <a:pt x="1574" y="2300"/>
                    <a:pt x="1574" y="2323"/>
                  </a:cubicBezTo>
                  <a:cubicBezTo>
                    <a:pt x="1567" y="2353"/>
                    <a:pt x="1544" y="2368"/>
                    <a:pt x="1522" y="2390"/>
                  </a:cubicBezTo>
                  <a:cubicBezTo>
                    <a:pt x="1499" y="2413"/>
                    <a:pt x="1484" y="2428"/>
                    <a:pt x="1454" y="2443"/>
                  </a:cubicBezTo>
                  <a:cubicBezTo>
                    <a:pt x="1447" y="2443"/>
                    <a:pt x="1439" y="2443"/>
                    <a:pt x="1432" y="2450"/>
                  </a:cubicBezTo>
                  <a:cubicBezTo>
                    <a:pt x="1417" y="2473"/>
                    <a:pt x="1424" y="2487"/>
                    <a:pt x="1424" y="2517"/>
                  </a:cubicBezTo>
                  <a:cubicBezTo>
                    <a:pt x="1417" y="2533"/>
                    <a:pt x="1409" y="2547"/>
                    <a:pt x="1409" y="2570"/>
                  </a:cubicBezTo>
                  <a:cubicBezTo>
                    <a:pt x="1409" y="2607"/>
                    <a:pt x="1409" y="2637"/>
                    <a:pt x="1439" y="2652"/>
                  </a:cubicBezTo>
                  <a:cubicBezTo>
                    <a:pt x="1462" y="2667"/>
                    <a:pt x="1477" y="2667"/>
                    <a:pt x="1492" y="2682"/>
                  </a:cubicBezTo>
                  <a:cubicBezTo>
                    <a:pt x="1499" y="2690"/>
                    <a:pt x="1514" y="2705"/>
                    <a:pt x="1514" y="2720"/>
                  </a:cubicBezTo>
                  <a:cubicBezTo>
                    <a:pt x="1514" y="2750"/>
                    <a:pt x="1477" y="2757"/>
                    <a:pt x="1447" y="2757"/>
                  </a:cubicBezTo>
                  <a:cubicBezTo>
                    <a:pt x="1439" y="2795"/>
                    <a:pt x="1447" y="2810"/>
                    <a:pt x="1447" y="2847"/>
                  </a:cubicBezTo>
                  <a:cubicBezTo>
                    <a:pt x="1417" y="2847"/>
                    <a:pt x="1402" y="2855"/>
                    <a:pt x="1379" y="2855"/>
                  </a:cubicBezTo>
                  <a:cubicBezTo>
                    <a:pt x="1379" y="2825"/>
                    <a:pt x="1372" y="2802"/>
                    <a:pt x="1364" y="2765"/>
                  </a:cubicBezTo>
                  <a:cubicBezTo>
                    <a:pt x="1364" y="2727"/>
                    <a:pt x="1364" y="2705"/>
                    <a:pt x="1342" y="2667"/>
                  </a:cubicBezTo>
                  <a:cubicBezTo>
                    <a:pt x="1327" y="2645"/>
                    <a:pt x="1304" y="2637"/>
                    <a:pt x="1274" y="2622"/>
                  </a:cubicBezTo>
                  <a:cubicBezTo>
                    <a:pt x="1252" y="2615"/>
                    <a:pt x="1237" y="2600"/>
                    <a:pt x="1207" y="2600"/>
                  </a:cubicBezTo>
                  <a:cubicBezTo>
                    <a:pt x="1154" y="2600"/>
                    <a:pt x="1124" y="2607"/>
                    <a:pt x="1079" y="2622"/>
                  </a:cubicBezTo>
                  <a:cubicBezTo>
                    <a:pt x="1049" y="2630"/>
                    <a:pt x="1035" y="2637"/>
                    <a:pt x="1012" y="2652"/>
                  </a:cubicBezTo>
                  <a:cubicBezTo>
                    <a:pt x="975" y="2667"/>
                    <a:pt x="952" y="2675"/>
                    <a:pt x="922" y="2697"/>
                  </a:cubicBezTo>
                  <a:cubicBezTo>
                    <a:pt x="892" y="2712"/>
                    <a:pt x="877" y="2712"/>
                    <a:pt x="855" y="2727"/>
                  </a:cubicBezTo>
                  <a:cubicBezTo>
                    <a:pt x="840" y="2742"/>
                    <a:pt x="847" y="2757"/>
                    <a:pt x="847" y="2780"/>
                  </a:cubicBezTo>
                  <a:cubicBezTo>
                    <a:pt x="847" y="2802"/>
                    <a:pt x="847" y="2810"/>
                    <a:pt x="847" y="2832"/>
                  </a:cubicBezTo>
                  <a:cubicBezTo>
                    <a:pt x="832" y="2840"/>
                    <a:pt x="825" y="2840"/>
                    <a:pt x="810" y="2840"/>
                  </a:cubicBezTo>
                  <a:cubicBezTo>
                    <a:pt x="802" y="2847"/>
                    <a:pt x="795" y="2855"/>
                    <a:pt x="787" y="2862"/>
                  </a:cubicBezTo>
                  <a:lnTo>
                    <a:pt x="787" y="2862"/>
                  </a:lnTo>
                  <a:cubicBezTo>
                    <a:pt x="757" y="2855"/>
                    <a:pt x="727" y="2847"/>
                    <a:pt x="697" y="2825"/>
                  </a:cubicBezTo>
                  <a:cubicBezTo>
                    <a:pt x="675" y="2802"/>
                    <a:pt x="675" y="2780"/>
                    <a:pt x="667" y="2742"/>
                  </a:cubicBezTo>
                  <a:cubicBezTo>
                    <a:pt x="667" y="2735"/>
                    <a:pt x="652" y="2727"/>
                    <a:pt x="652" y="2712"/>
                  </a:cubicBezTo>
                  <a:cubicBezTo>
                    <a:pt x="652" y="2675"/>
                    <a:pt x="697" y="2667"/>
                    <a:pt x="697" y="2630"/>
                  </a:cubicBezTo>
                  <a:cubicBezTo>
                    <a:pt x="697" y="2622"/>
                    <a:pt x="690" y="2615"/>
                    <a:pt x="690" y="2607"/>
                  </a:cubicBezTo>
                  <a:cubicBezTo>
                    <a:pt x="690" y="2593"/>
                    <a:pt x="690" y="2585"/>
                    <a:pt x="690" y="2570"/>
                  </a:cubicBezTo>
                  <a:cubicBezTo>
                    <a:pt x="690" y="2540"/>
                    <a:pt x="682" y="2525"/>
                    <a:pt x="675" y="2503"/>
                  </a:cubicBezTo>
                  <a:cubicBezTo>
                    <a:pt x="667" y="2495"/>
                    <a:pt x="660" y="2495"/>
                    <a:pt x="645" y="2495"/>
                  </a:cubicBezTo>
                  <a:cubicBezTo>
                    <a:pt x="637" y="2495"/>
                    <a:pt x="630" y="2503"/>
                    <a:pt x="622" y="2503"/>
                  </a:cubicBezTo>
                  <a:cubicBezTo>
                    <a:pt x="607" y="2503"/>
                    <a:pt x="600" y="2495"/>
                    <a:pt x="585" y="2495"/>
                  </a:cubicBezTo>
                  <a:lnTo>
                    <a:pt x="585" y="2495"/>
                  </a:lnTo>
                  <a:cubicBezTo>
                    <a:pt x="600" y="2480"/>
                    <a:pt x="600" y="2465"/>
                    <a:pt x="600" y="2443"/>
                  </a:cubicBezTo>
                  <a:lnTo>
                    <a:pt x="600" y="2435"/>
                  </a:lnTo>
                  <a:cubicBezTo>
                    <a:pt x="607" y="2420"/>
                    <a:pt x="622" y="2413"/>
                    <a:pt x="630" y="2405"/>
                  </a:cubicBezTo>
                  <a:cubicBezTo>
                    <a:pt x="637" y="2405"/>
                    <a:pt x="637" y="2398"/>
                    <a:pt x="645" y="2398"/>
                  </a:cubicBezTo>
                  <a:cubicBezTo>
                    <a:pt x="667" y="2383"/>
                    <a:pt x="690" y="2398"/>
                    <a:pt x="705" y="2383"/>
                  </a:cubicBezTo>
                  <a:cubicBezTo>
                    <a:pt x="720" y="2375"/>
                    <a:pt x="720" y="2368"/>
                    <a:pt x="727" y="2360"/>
                  </a:cubicBezTo>
                  <a:cubicBezTo>
                    <a:pt x="727" y="2360"/>
                    <a:pt x="727" y="2353"/>
                    <a:pt x="735" y="2345"/>
                  </a:cubicBezTo>
                  <a:lnTo>
                    <a:pt x="742" y="2345"/>
                  </a:lnTo>
                  <a:cubicBezTo>
                    <a:pt x="765" y="2338"/>
                    <a:pt x="780" y="2338"/>
                    <a:pt x="795" y="2323"/>
                  </a:cubicBezTo>
                  <a:cubicBezTo>
                    <a:pt x="802" y="2315"/>
                    <a:pt x="802" y="2308"/>
                    <a:pt x="810" y="2293"/>
                  </a:cubicBezTo>
                  <a:cubicBezTo>
                    <a:pt x="817" y="2278"/>
                    <a:pt x="825" y="2263"/>
                    <a:pt x="825" y="2248"/>
                  </a:cubicBezTo>
                  <a:cubicBezTo>
                    <a:pt x="825" y="2218"/>
                    <a:pt x="810" y="2203"/>
                    <a:pt x="810" y="2173"/>
                  </a:cubicBezTo>
                  <a:cubicBezTo>
                    <a:pt x="810" y="2150"/>
                    <a:pt x="832" y="2158"/>
                    <a:pt x="847" y="2143"/>
                  </a:cubicBezTo>
                  <a:lnTo>
                    <a:pt x="847" y="2143"/>
                  </a:lnTo>
                  <a:cubicBezTo>
                    <a:pt x="840" y="2135"/>
                    <a:pt x="840" y="2128"/>
                    <a:pt x="832" y="2120"/>
                  </a:cubicBezTo>
                  <a:cubicBezTo>
                    <a:pt x="810" y="2105"/>
                    <a:pt x="795" y="2098"/>
                    <a:pt x="765" y="2083"/>
                  </a:cubicBezTo>
                  <a:cubicBezTo>
                    <a:pt x="735" y="2068"/>
                    <a:pt x="720" y="2045"/>
                    <a:pt x="697" y="2023"/>
                  </a:cubicBezTo>
                  <a:cubicBezTo>
                    <a:pt x="652" y="1970"/>
                    <a:pt x="660" y="1918"/>
                    <a:pt x="622" y="1858"/>
                  </a:cubicBezTo>
                  <a:lnTo>
                    <a:pt x="622" y="1858"/>
                  </a:lnTo>
                  <a:cubicBezTo>
                    <a:pt x="585" y="1851"/>
                    <a:pt x="585" y="1851"/>
                    <a:pt x="585" y="1851"/>
                  </a:cubicBezTo>
                  <a:cubicBezTo>
                    <a:pt x="555" y="1851"/>
                    <a:pt x="540" y="1858"/>
                    <a:pt x="518" y="1851"/>
                  </a:cubicBezTo>
                  <a:cubicBezTo>
                    <a:pt x="502" y="1843"/>
                    <a:pt x="495" y="1828"/>
                    <a:pt x="480" y="1828"/>
                  </a:cubicBezTo>
                  <a:cubicBezTo>
                    <a:pt x="472" y="1821"/>
                    <a:pt x="465" y="1828"/>
                    <a:pt x="458" y="1821"/>
                  </a:cubicBezTo>
                  <a:cubicBezTo>
                    <a:pt x="450" y="1813"/>
                    <a:pt x="450" y="1798"/>
                    <a:pt x="450" y="1783"/>
                  </a:cubicBezTo>
                  <a:cubicBezTo>
                    <a:pt x="420" y="1783"/>
                    <a:pt x="405" y="1783"/>
                    <a:pt x="375" y="1768"/>
                  </a:cubicBezTo>
                  <a:lnTo>
                    <a:pt x="375" y="1768"/>
                  </a:lnTo>
                  <a:cubicBezTo>
                    <a:pt x="383" y="1761"/>
                    <a:pt x="390" y="1761"/>
                    <a:pt x="390" y="1753"/>
                  </a:cubicBezTo>
                  <a:cubicBezTo>
                    <a:pt x="390" y="1723"/>
                    <a:pt x="360" y="1716"/>
                    <a:pt x="353" y="1686"/>
                  </a:cubicBezTo>
                  <a:cubicBezTo>
                    <a:pt x="345" y="1678"/>
                    <a:pt x="345" y="1671"/>
                    <a:pt x="345" y="1663"/>
                  </a:cubicBezTo>
                  <a:lnTo>
                    <a:pt x="345" y="1663"/>
                  </a:lnTo>
                  <a:cubicBezTo>
                    <a:pt x="323" y="1633"/>
                    <a:pt x="300" y="1633"/>
                    <a:pt x="278" y="1603"/>
                  </a:cubicBezTo>
                  <a:cubicBezTo>
                    <a:pt x="270" y="1581"/>
                    <a:pt x="270" y="1558"/>
                    <a:pt x="270" y="1536"/>
                  </a:cubicBezTo>
                  <a:cubicBezTo>
                    <a:pt x="263" y="1506"/>
                    <a:pt x="278" y="1483"/>
                    <a:pt x="255" y="1461"/>
                  </a:cubicBezTo>
                  <a:cubicBezTo>
                    <a:pt x="248" y="1453"/>
                    <a:pt x="240" y="1461"/>
                    <a:pt x="233" y="1453"/>
                  </a:cubicBezTo>
                  <a:cubicBezTo>
                    <a:pt x="218" y="1446"/>
                    <a:pt x="218" y="1423"/>
                    <a:pt x="210" y="1401"/>
                  </a:cubicBezTo>
                  <a:cubicBezTo>
                    <a:pt x="225" y="1408"/>
                    <a:pt x="240" y="1401"/>
                    <a:pt x="255" y="1401"/>
                  </a:cubicBezTo>
                  <a:cubicBezTo>
                    <a:pt x="255" y="1393"/>
                    <a:pt x="255" y="1386"/>
                    <a:pt x="255" y="1378"/>
                  </a:cubicBezTo>
                  <a:cubicBezTo>
                    <a:pt x="255" y="1341"/>
                    <a:pt x="255" y="1318"/>
                    <a:pt x="248" y="1288"/>
                  </a:cubicBezTo>
                  <a:cubicBezTo>
                    <a:pt x="240" y="1281"/>
                    <a:pt x="233" y="1274"/>
                    <a:pt x="233" y="1266"/>
                  </a:cubicBezTo>
                  <a:cubicBezTo>
                    <a:pt x="233" y="1258"/>
                    <a:pt x="248" y="1258"/>
                    <a:pt x="248" y="1258"/>
                  </a:cubicBezTo>
                  <a:cubicBezTo>
                    <a:pt x="263" y="1236"/>
                    <a:pt x="285" y="1229"/>
                    <a:pt x="285" y="1206"/>
                  </a:cubicBezTo>
                  <a:cubicBezTo>
                    <a:pt x="285" y="1176"/>
                    <a:pt x="270" y="1161"/>
                    <a:pt x="270" y="1131"/>
                  </a:cubicBezTo>
                  <a:cubicBezTo>
                    <a:pt x="270" y="1056"/>
                    <a:pt x="270" y="1056"/>
                    <a:pt x="270" y="1056"/>
                  </a:cubicBezTo>
                  <a:cubicBezTo>
                    <a:pt x="240" y="1056"/>
                    <a:pt x="225" y="1056"/>
                    <a:pt x="195" y="1056"/>
                  </a:cubicBezTo>
                  <a:cubicBezTo>
                    <a:pt x="173" y="1056"/>
                    <a:pt x="158" y="1064"/>
                    <a:pt x="135" y="1064"/>
                  </a:cubicBezTo>
                  <a:cubicBezTo>
                    <a:pt x="98" y="1064"/>
                    <a:pt x="83" y="1064"/>
                    <a:pt x="45" y="1056"/>
                  </a:cubicBezTo>
                  <a:cubicBezTo>
                    <a:pt x="23" y="1049"/>
                    <a:pt x="15" y="1034"/>
                    <a:pt x="8" y="1011"/>
                  </a:cubicBezTo>
                  <a:cubicBezTo>
                    <a:pt x="0" y="989"/>
                    <a:pt x="0" y="974"/>
                    <a:pt x="0" y="951"/>
                  </a:cubicBezTo>
                  <a:cubicBezTo>
                    <a:pt x="0" y="921"/>
                    <a:pt x="8" y="906"/>
                    <a:pt x="15" y="876"/>
                  </a:cubicBezTo>
                  <a:cubicBezTo>
                    <a:pt x="30" y="846"/>
                    <a:pt x="23" y="831"/>
                    <a:pt x="38" y="809"/>
                  </a:cubicBezTo>
                  <a:cubicBezTo>
                    <a:pt x="45" y="801"/>
                    <a:pt x="53" y="794"/>
                    <a:pt x="60" y="786"/>
                  </a:cubicBezTo>
                  <a:cubicBezTo>
                    <a:pt x="68" y="771"/>
                    <a:pt x="68" y="749"/>
                    <a:pt x="83" y="741"/>
                  </a:cubicBezTo>
                  <a:cubicBezTo>
                    <a:pt x="98" y="734"/>
                    <a:pt x="113" y="741"/>
                    <a:pt x="135" y="734"/>
                  </a:cubicBezTo>
                  <a:cubicBezTo>
                    <a:pt x="143" y="734"/>
                    <a:pt x="150" y="734"/>
                    <a:pt x="150" y="726"/>
                  </a:cubicBezTo>
                  <a:cubicBezTo>
                    <a:pt x="150" y="704"/>
                    <a:pt x="135" y="689"/>
                    <a:pt x="135" y="666"/>
                  </a:cubicBezTo>
                  <a:cubicBezTo>
                    <a:pt x="135" y="666"/>
                    <a:pt x="135" y="659"/>
                    <a:pt x="135" y="652"/>
                  </a:cubicBezTo>
                  <a:cubicBezTo>
                    <a:pt x="165" y="652"/>
                    <a:pt x="188" y="644"/>
                    <a:pt x="210" y="636"/>
                  </a:cubicBezTo>
                  <a:cubicBezTo>
                    <a:pt x="225" y="636"/>
                    <a:pt x="225" y="636"/>
                    <a:pt x="240" y="636"/>
                  </a:cubicBezTo>
                  <a:cubicBezTo>
                    <a:pt x="263" y="636"/>
                    <a:pt x="278" y="622"/>
                    <a:pt x="300" y="614"/>
                  </a:cubicBezTo>
                  <a:cubicBezTo>
                    <a:pt x="315" y="606"/>
                    <a:pt x="323" y="614"/>
                    <a:pt x="338" y="606"/>
                  </a:cubicBezTo>
                  <a:lnTo>
                    <a:pt x="338" y="606"/>
                  </a:lnTo>
                  <a:cubicBezTo>
                    <a:pt x="345" y="592"/>
                    <a:pt x="360" y="569"/>
                    <a:pt x="375" y="569"/>
                  </a:cubicBezTo>
                  <a:cubicBezTo>
                    <a:pt x="390" y="569"/>
                    <a:pt x="390" y="576"/>
                    <a:pt x="398" y="584"/>
                  </a:cubicBezTo>
                  <a:cubicBezTo>
                    <a:pt x="412" y="584"/>
                    <a:pt x="420" y="592"/>
                    <a:pt x="435" y="592"/>
                  </a:cubicBezTo>
                  <a:cubicBezTo>
                    <a:pt x="442" y="592"/>
                    <a:pt x="450" y="576"/>
                    <a:pt x="458" y="569"/>
                  </a:cubicBezTo>
                  <a:cubicBezTo>
                    <a:pt x="465" y="562"/>
                    <a:pt x="480" y="554"/>
                    <a:pt x="480" y="547"/>
                  </a:cubicBezTo>
                  <a:cubicBezTo>
                    <a:pt x="480" y="532"/>
                    <a:pt x="480" y="524"/>
                    <a:pt x="480" y="509"/>
                  </a:cubicBezTo>
                  <a:cubicBezTo>
                    <a:pt x="518" y="502"/>
                    <a:pt x="540" y="494"/>
                    <a:pt x="570" y="472"/>
                  </a:cubicBezTo>
                  <a:cubicBezTo>
                    <a:pt x="600" y="457"/>
                    <a:pt x="592" y="419"/>
                    <a:pt x="585" y="382"/>
                  </a:cubicBezTo>
                  <a:cubicBezTo>
                    <a:pt x="645" y="382"/>
                    <a:pt x="645" y="382"/>
                    <a:pt x="645" y="382"/>
                  </a:cubicBezTo>
                  <a:cubicBezTo>
                    <a:pt x="652" y="374"/>
                    <a:pt x="652" y="374"/>
                    <a:pt x="652" y="367"/>
                  </a:cubicBezTo>
                  <a:cubicBezTo>
                    <a:pt x="652" y="329"/>
                    <a:pt x="645" y="314"/>
                    <a:pt x="645" y="277"/>
                  </a:cubicBezTo>
                  <a:cubicBezTo>
                    <a:pt x="645" y="269"/>
                    <a:pt x="645" y="262"/>
                    <a:pt x="645" y="247"/>
                  </a:cubicBezTo>
                  <a:cubicBezTo>
                    <a:pt x="667" y="247"/>
                    <a:pt x="675" y="247"/>
                    <a:pt x="697" y="247"/>
                  </a:cubicBezTo>
                  <a:cubicBezTo>
                    <a:pt x="720" y="247"/>
                    <a:pt x="735" y="247"/>
                    <a:pt x="750" y="232"/>
                  </a:cubicBezTo>
                  <a:cubicBezTo>
                    <a:pt x="750" y="224"/>
                    <a:pt x="757" y="232"/>
                    <a:pt x="765" y="224"/>
                  </a:cubicBezTo>
                  <a:cubicBezTo>
                    <a:pt x="780" y="202"/>
                    <a:pt x="787" y="179"/>
                    <a:pt x="795" y="149"/>
                  </a:cubicBezTo>
                  <a:cubicBezTo>
                    <a:pt x="802" y="164"/>
                    <a:pt x="810" y="179"/>
                    <a:pt x="825" y="187"/>
                  </a:cubicBezTo>
                  <a:cubicBezTo>
                    <a:pt x="840" y="194"/>
                    <a:pt x="855" y="194"/>
                    <a:pt x="862" y="209"/>
                  </a:cubicBezTo>
                  <a:cubicBezTo>
                    <a:pt x="870" y="224"/>
                    <a:pt x="877" y="232"/>
                    <a:pt x="877" y="247"/>
                  </a:cubicBezTo>
                  <a:cubicBezTo>
                    <a:pt x="885" y="254"/>
                    <a:pt x="877" y="269"/>
                    <a:pt x="885" y="269"/>
                  </a:cubicBezTo>
                  <a:cubicBezTo>
                    <a:pt x="900" y="284"/>
                    <a:pt x="915" y="269"/>
                    <a:pt x="922" y="284"/>
                  </a:cubicBezTo>
                  <a:cubicBezTo>
                    <a:pt x="937" y="292"/>
                    <a:pt x="930" y="307"/>
                    <a:pt x="937" y="322"/>
                  </a:cubicBezTo>
                  <a:cubicBezTo>
                    <a:pt x="952" y="322"/>
                    <a:pt x="952" y="322"/>
                    <a:pt x="952" y="322"/>
                  </a:cubicBezTo>
                  <a:close/>
                </a:path>
              </a:pathLst>
            </a:custGeom>
            <a:grpFill/>
            <a:ln w="285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59" name="Freeform 137"/>
            <p:cNvSpPr>
              <a:spLocks noChangeArrowheads="1"/>
            </p:cNvSpPr>
            <p:nvPr/>
          </p:nvSpPr>
          <p:spPr bwMode="auto">
            <a:xfrm>
              <a:off x="7438262" y="5613862"/>
              <a:ext cx="1415536" cy="3014167"/>
            </a:xfrm>
            <a:custGeom>
              <a:avLst/>
              <a:gdLst>
                <a:gd name="T0" fmla="*/ 599 w 3276"/>
                <a:gd name="T1" fmla="*/ 4542 h 6977"/>
                <a:gd name="T2" fmla="*/ 742 w 3276"/>
                <a:gd name="T3" fmla="*/ 4751 h 6977"/>
                <a:gd name="T4" fmla="*/ 592 w 3276"/>
                <a:gd name="T5" fmla="*/ 4968 h 6977"/>
                <a:gd name="T6" fmla="*/ 517 w 3276"/>
                <a:gd name="T7" fmla="*/ 5395 h 6977"/>
                <a:gd name="T8" fmla="*/ 644 w 3276"/>
                <a:gd name="T9" fmla="*/ 5515 h 6977"/>
                <a:gd name="T10" fmla="*/ 464 w 3276"/>
                <a:gd name="T11" fmla="*/ 5740 h 6977"/>
                <a:gd name="T12" fmla="*/ 404 w 3276"/>
                <a:gd name="T13" fmla="*/ 5949 h 6977"/>
                <a:gd name="T14" fmla="*/ 194 w 3276"/>
                <a:gd name="T15" fmla="*/ 6032 h 6977"/>
                <a:gd name="T16" fmla="*/ 60 w 3276"/>
                <a:gd name="T17" fmla="*/ 6182 h 6977"/>
                <a:gd name="T18" fmla="*/ 75 w 3276"/>
                <a:gd name="T19" fmla="*/ 6504 h 6977"/>
                <a:gd name="T20" fmla="*/ 82 w 3276"/>
                <a:gd name="T21" fmla="*/ 6721 h 6977"/>
                <a:gd name="T22" fmla="*/ 247 w 3276"/>
                <a:gd name="T23" fmla="*/ 6811 h 6977"/>
                <a:gd name="T24" fmla="*/ 502 w 3276"/>
                <a:gd name="T25" fmla="*/ 6669 h 6977"/>
                <a:gd name="T26" fmla="*/ 846 w 3276"/>
                <a:gd name="T27" fmla="*/ 6467 h 6977"/>
                <a:gd name="T28" fmla="*/ 1206 w 3276"/>
                <a:gd name="T29" fmla="*/ 6646 h 6977"/>
                <a:gd name="T30" fmla="*/ 1379 w 3276"/>
                <a:gd name="T31" fmla="*/ 6924 h 6977"/>
                <a:gd name="T32" fmla="*/ 1588 w 3276"/>
                <a:gd name="T33" fmla="*/ 6819 h 6977"/>
                <a:gd name="T34" fmla="*/ 1851 w 3276"/>
                <a:gd name="T35" fmla="*/ 6909 h 6977"/>
                <a:gd name="T36" fmla="*/ 2046 w 3276"/>
                <a:gd name="T37" fmla="*/ 6706 h 6977"/>
                <a:gd name="T38" fmla="*/ 2113 w 3276"/>
                <a:gd name="T39" fmla="*/ 6189 h 6977"/>
                <a:gd name="T40" fmla="*/ 2061 w 3276"/>
                <a:gd name="T41" fmla="*/ 5620 h 6977"/>
                <a:gd name="T42" fmla="*/ 2165 w 3276"/>
                <a:gd name="T43" fmla="*/ 4804 h 6977"/>
                <a:gd name="T44" fmla="*/ 2315 w 3276"/>
                <a:gd name="T45" fmla="*/ 4676 h 6977"/>
                <a:gd name="T46" fmla="*/ 2570 w 3276"/>
                <a:gd name="T47" fmla="*/ 4736 h 6977"/>
                <a:gd name="T48" fmla="*/ 2630 w 3276"/>
                <a:gd name="T49" fmla="*/ 4616 h 6977"/>
                <a:gd name="T50" fmla="*/ 2623 w 3276"/>
                <a:gd name="T51" fmla="*/ 4452 h 6977"/>
                <a:gd name="T52" fmla="*/ 2585 w 3276"/>
                <a:gd name="T53" fmla="*/ 4309 h 6977"/>
                <a:gd name="T54" fmla="*/ 2735 w 3276"/>
                <a:gd name="T55" fmla="*/ 4047 h 6977"/>
                <a:gd name="T56" fmla="*/ 2817 w 3276"/>
                <a:gd name="T57" fmla="*/ 3942 h 6977"/>
                <a:gd name="T58" fmla="*/ 2892 w 3276"/>
                <a:gd name="T59" fmla="*/ 3822 h 6977"/>
                <a:gd name="T60" fmla="*/ 3035 w 3276"/>
                <a:gd name="T61" fmla="*/ 3740 h 6977"/>
                <a:gd name="T62" fmla="*/ 3072 w 3276"/>
                <a:gd name="T63" fmla="*/ 3665 h 6977"/>
                <a:gd name="T64" fmla="*/ 3080 w 3276"/>
                <a:gd name="T65" fmla="*/ 3507 h 6977"/>
                <a:gd name="T66" fmla="*/ 3102 w 3276"/>
                <a:gd name="T67" fmla="*/ 3425 h 6977"/>
                <a:gd name="T68" fmla="*/ 3147 w 3276"/>
                <a:gd name="T69" fmla="*/ 3305 h 6977"/>
                <a:gd name="T70" fmla="*/ 3177 w 3276"/>
                <a:gd name="T71" fmla="*/ 3200 h 6977"/>
                <a:gd name="T72" fmla="*/ 3162 w 3276"/>
                <a:gd name="T73" fmla="*/ 3140 h 6977"/>
                <a:gd name="T74" fmla="*/ 3237 w 3276"/>
                <a:gd name="T75" fmla="*/ 2923 h 6977"/>
                <a:gd name="T76" fmla="*/ 3200 w 3276"/>
                <a:gd name="T77" fmla="*/ 2781 h 6977"/>
                <a:gd name="T78" fmla="*/ 3087 w 3276"/>
                <a:gd name="T79" fmla="*/ 2263 h 6977"/>
                <a:gd name="T80" fmla="*/ 3042 w 3276"/>
                <a:gd name="T81" fmla="*/ 2061 h 6977"/>
                <a:gd name="T82" fmla="*/ 2907 w 3276"/>
                <a:gd name="T83" fmla="*/ 1799 h 6977"/>
                <a:gd name="T84" fmla="*/ 2540 w 3276"/>
                <a:gd name="T85" fmla="*/ 1154 h 6977"/>
                <a:gd name="T86" fmla="*/ 2578 w 3276"/>
                <a:gd name="T87" fmla="*/ 285 h 6977"/>
                <a:gd name="T88" fmla="*/ 2270 w 3276"/>
                <a:gd name="T89" fmla="*/ 210 h 6977"/>
                <a:gd name="T90" fmla="*/ 1963 w 3276"/>
                <a:gd name="T91" fmla="*/ 75 h 6977"/>
                <a:gd name="T92" fmla="*/ 1836 w 3276"/>
                <a:gd name="T93" fmla="*/ 420 h 6977"/>
                <a:gd name="T94" fmla="*/ 2225 w 3276"/>
                <a:gd name="T95" fmla="*/ 480 h 6977"/>
                <a:gd name="T96" fmla="*/ 2345 w 3276"/>
                <a:gd name="T97" fmla="*/ 667 h 6977"/>
                <a:gd name="T98" fmla="*/ 2068 w 3276"/>
                <a:gd name="T99" fmla="*/ 907 h 6977"/>
                <a:gd name="T100" fmla="*/ 1783 w 3276"/>
                <a:gd name="T101" fmla="*/ 1057 h 6977"/>
                <a:gd name="T102" fmla="*/ 1641 w 3276"/>
                <a:gd name="T103" fmla="*/ 502 h 6977"/>
                <a:gd name="T104" fmla="*/ 1393 w 3276"/>
                <a:gd name="T105" fmla="*/ 480 h 6977"/>
                <a:gd name="T106" fmla="*/ 1304 w 3276"/>
                <a:gd name="T107" fmla="*/ 750 h 6977"/>
                <a:gd name="T108" fmla="*/ 1266 w 3276"/>
                <a:gd name="T109" fmla="*/ 1005 h 6977"/>
                <a:gd name="T110" fmla="*/ 981 w 3276"/>
                <a:gd name="T111" fmla="*/ 1169 h 6977"/>
                <a:gd name="T112" fmla="*/ 839 w 3276"/>
                <a:gd name="T113" fmla="*/ 1454 h 6977"/>
                <a:gd name="T114" fmla="*/ 906 w 3276"/>
                <a:gd name="T115" fmla="*/ 2099 h 6977"/>
                <a:gd name="T116" fmla="*/ 592 w 3276"/>
                <a:gd name="T117" fmla="*/ 2368 h 6977"/>
                <a:gd name="T118" fmla="*/ 816 w 3276"/>
                <a:gd name="T119" fmla="*/ 2473 h 6977"/>
                <a:gd name="T120" fmla="*/ 966 w 3276"/>
                <a:gd name="T121" fmla="*/ 3110 h 6977"/>
                <a:gd name="T122" fmla="*/ 824 w 3276"/>
                <a:gd name="T123" fmla="*/ 3455 h 6977"/>
                <a:gd name="T124" fmla="*/ 637 w 3276"/>
                <a:gd name="T125" fmla="*/ 4152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76" h="6977">
                  <a:moveTo>
                    <a:pt x="404" y="4444"/>
                  </a:moveTo>
                  <a:lnTo>
                    <a:pt x="404" y="4444"/>
                  </a:lnTo>
                  <a:cubicBezTo>
                    <a:pt x="412" y="4452"/>
                    <a:pt x="419" y="4474"/>
                    <a:pt x="434" y="4482"/>
                  </a:cubicBezTo>
                  <a:cubicBezTo>
                    <a:pt x="442" y="4482"/>
                    <a:pt x="457" y="4482"/>
                    <a:pt x="464" y="4482"/>
                  </a:cubicBezTo>
                  <a:cubicBezTo>
                    <a:pt x="479" y="4489"/>
                    <a:pt x="494" y="4504"/>
                    <a:pt x="509" y="4512"/>
                  </a:cubicBezTo>
                  <a:cubicBezTo>
                    <a:pt x="532" y="4519"/>
                    <a:pt x="547" y="4519"/>
                    <a:pt x="562" y="4527"/>
                  </a:cubicBezTo>
                  <a:cubicBezTo>
                    <a:pt x="577" y="4527"/>
                    <a:pt x="592" y="4527"/>
                    <a:pt x="599" y="4542"/>
                  </a:cubicBezTo>
                  <a:cubicBezTo>
                    <a:pt x="607" y="4549"/>
                    <a:pt x="599" y="4557"/>
                    <a:pt x="599" y="4564"/>
                  </a:cubicBezTo>
                  <a:cubicBezTo>
                    <a:pt x="607" y="4602"/>
                    <a:pt x="614" y="4616"/>
                    <a:pt x="614" y="4654"/>
                  </a:cubicBezTo>
                  <a:cubicBezTo>
                    <a:pt x="614" y="4662"/>
                    <a:pt x="607" y="4662"/>
                    <a:pt x="607" y="4669"/>
                  </a:cubicBezTo>
                  <a:cubicBezTo>
                    <a:pt x="607" y="4684"/>
                    <a:pt x="614" y="4692"/>
                    <a:pt x="622" y="4699"/>
                  </a:cubicBezTo>
                  <a:cubicBezTo>
                    <a:pt x="629" y="4714"/>
                    <a:pt x="629" y="4721"/>
                    <a:pt x="629" y="4736"/>
                  </a:cubicBezTo>
                  <a:cubicBezTo>
                    <a:pt x="652" y="4736"/>
                    <a:pt x="667" y="4744"/>
                    <a:pt x="689" y="4744"/>
                  </a:cubicBezTo>
                  <a:cubicBezTo>
                    <a:pt x="712" y="4751"/>
                    <a:pt x="727" y="4744"/>
                    <a:pt x="742" y="4751"/>
                  </a:cubicBezTo>
                  <a:cubicBezTo>
                    <a:pt x="764" y="4759"/>
                    <a:pt x="764" y="4781"/>
                    <a:pt x="779" y="4796"/>
                  </a:cubicBezTo>
                  <a:cubicBezTo>
                    <a:pt x="794" y="4819"/>
                    <a:pt x="816" y="4834"/>
                    <a:pt x="816" y="4863"/>
                  </a:cubicBezTo>
                  <a:cubicBezTo>
                    <a:pt x="816" y="4870"/>
                    <a:pt x="809" y="4870"/>
                    <a:pt x="802" y="4870"/>
                  </a:cubicBezTo>
                  <a:cubicBezTo>
                    <a:pt x="802" y="4878"/>
                    <a:pt x="802" y="4878"/>
                    <a:pt x="794" y="4885"/>
                  </a:cubicBezTo>
                  <a:cubicBezTo>
                    <a:pt x="787" y="4915"/>
                    <a:pt x="764" y="4930"/>
                    <a:pt x="734" y="4938"/>
                  </a:cubicBezTo>
                  <a:cubicBezTo>
                    <a:pt x="704" y="4953"/>
                    <a:pt x="689" y="4975"/>
                    <a:pt x="659" y="4975"/>
                  </a:cubicBezTo>
                  <a:cubicBezTo>
                    <a:pt x="629" y="4975"/>
                    <a:pt x="614" y="4968"/>
                    <a:pt x="592" y="4968"/>
                  </a:cubicBezTo>
                  <a:cubicBezTo>
                    <a:pt x="562" y="5133"/>
                    <a:pt x="562" y="5133"/>
                    <a:pt x="562" y="5133"/>
                  </a:cubicBezTo>
                  <a:cubicBezTo>
                    <a:pt x="577" y="5140"/>
                    <a:pt x="584" y="5140"/>
                    <a:pt x="584" y="5148"/>
                  </a:cubicBezTo>
                  <a:cubicBezTo>
                    <a:pt x="584" y="5163"/>
                    <a:pt x="577" y="5170"/>
                    <a:pt x="577" y="5178"/>
                  </a:cubicBezTo>
                  <a:cubicBezTo>
                    <a:pt x="569" y="5185"/>
                    <a:pt x="569" y="5193"/>
                    <a:pt x="562" y="5200"/>
                  </a:cubicBezTo>
                  <a:cubicBezTo>
                    <a:pt x="562" y="5208"/>
                    <a:pt x="547" y="5208"/>
                    <a:pt x="547" y="5223"/>
                  </a:cubicBezTo>
                  <a:cubicBezTo>
                    <a:pt x="532" y="5238"/>
                    <a:pt x="539" y="5252"/>
                    <a:pt x="532" y="5267"/>
                  </a:cubicBezTo>
                  <a:cubicBezTo>
                    <a:pt x="517" y="5313"/>
                    <a:pt x="517" y="5343"/>
                    <a:pt x="517" y="5395"/>
                  </a:cubicBezTo>
                  <a:cubicBezTo>
                    <a:pt x="517" y="5410"/>
                    <a:pt x="517" y="5425"/>
                    <a:pt x="532" y="5432"/>
                  </a:cubicBezTo>
                  <a:cubicBezTo>
                    <a:pt x="539" y="5440"/>
                    <a:pt x="547" y="5440"/>
                    <a:pt x="554" y="5447"/>
                  </a:cubicBezTo>
                  <a:cubicBezTo>
                    <a:pt x="562" y="5455"/>
                    <a:pt x="569" y="5462"/>
                    <a:pt x="577" y="5470"/>
                  </a:cubicBezTo>
                  <a:cubicBezTo>
                    <a:pt x="592" y="5470"/>
                    <a:pt x="607" y="5462"/>
                    <a:pt x="614" y="5470"/>
                  </a:cubicBezTo>
                  <a:cubicBezTo>
                    <a:pt x="622" y="5477"/>
                    <a:pt x="622" y="5485"/>
                    <a:pt x="622" y="5492"/>
                  </a:cubicBezTo>
                  <a:cubicBezTo>
                    <a:pt x="629" y="5507"/>
                    <a:pt x="637" y="5507"/>
                    <a:pt x="644" y="5515"/>
                  </a:cubicBezTo>
                  <a:lnTo>
                    <a:pt x="644" y="5515"/>
                  </a:lnTo>
                  <a:cubicBezTo>
                    <a:pt x="629" y="5537"/>
                    <a:pt x="622" y="5552"/>
                    <a:pt x="599" y="5575"/>
                  </a:cubicBezTo>
                  <a:cubicBezTo>
                    <a:pt x="584" y="5582"/>
                    <a:pt x="577" y="5582"/>
                    <a:pt x="569" y="5590"/>
                  </a:cubicBezTo>
                  <a:cubicBezTo>
                    <a:pt x="554" y="5612"/>
                    <a:pt x="554" y="5635"/>
                    <a:pt x="532" y="5657"/>
                  </a:cubicBezTo>
                  <a:cubicBezTo>
                    <a:pt x="532" y="5657"/>
                    <a:pt x="524" y="5657"/>
                    <a:pt x="524" y="5665"/>
                  </a:cubicBezTo>
                  <a:cubicBezTo>
                    <a:pt x="517" y="5672"/>
                    <a:pt x="517" y="5680"/>
                    <a:pt x="517" y="5687"/>
                  </a:cubicBezTo>
                  <a:cubicBezTo>
                    <a:pt x="509" y="5702"/>
                    <a:pt x="502" y="5710"/>
                    <a:pt x="487" y="5725"/>
                  </a:cubicBezTo>
                  <a:cubicBezTo>
                    <a:pt x="479" y="5725"/>
                    <a:pt x="472" y="5732"/>
                    <a:pt x="464" y="5740"/>
                  </a:cubicBezTo>
                  <a:cubicBezTo>
                    <a:pt x="449" y="5755"/>
                    <a:pt x="427" y="5762"/>
                    <a:pt x="427" y="5777"/>
                  </a:cubicBezTo>
                  <a:cubicBezTo>
                    <a:pt x="427" y="5814"/>
                    <a:pt x="434" y="5837"/>
                    <a:pt x="442" y="5867"/>
                  </a:cubicBezTo>
                  <a:cubicBezTo>
                    <a:pt x="442" y="5890"/>
                    <a:pt x="434" y="5904"/>
                    <a:pt x="442" y="5920"/>
                  </a:cubicBezTo>
                  <a:cubicBezTo>
                    <a:pt x="442" y="5927"/>
                    <a:pt x="457" y="5920"/>
                    <a:pt x="457" y="5927"/>
                  </a:cubicBezTo>
                  <a:cubicBezTo>
                    <a:pt x="457" y="5934"/>
                    <a:pt x="464" y="5942"/>
                    <a:pt x="464" y="5949"/>
                  </a:cubicBezTo>
                  <a:cubicBezTo>
                    <a:pt x="464" y="5964"/>
                    <a:pt x="449" y="5964"/>
                    <a:pt x="442" y="5964"/>
                  </a:cubicBezTo>
                  <a:cubicBezTo>
                    <a:pt x="427" y="5964"/>
                    <a:pt x="419" y="5949"/>
                    <a:pt x="404" y="5949"/>
                  </a:cubicBezTo>
                  <a:cubicBezTo>
                    <a:pt x="382" y="5949"/>
                    <a:pt x="374" y="5972"/>
                    <a:pt x="352" y="5972"/>
                  </a:cubicBezTo>
                  <a:cubicBezTo>
                    <a:pt x="337" y="5972"/>
                    <a:pt x="329" y="5957"/>
                    <a:pt x="314" y="5957"/>
                  </a:cubicBezTo>
                  <a:cubicBezTo>
                    <a:pt x="307" y="5957"/>
                    <a:pt x="307" y="5964"/>
                    <a:pt x="299" y="5964"/>
                  </a:cubicBezTo>
                  <a:cubicBezTo>
                    <a:pt x="277" y="5972"/>
                    <a:pt x="269" y="5972"/>
                    <a:pt x="247" y="5972"/>
                  </a:cubicBezTo>
                  <a:cubicBezTo>
                    <a:pt x="254" y="5979"/>
                    <a:pt x="262" y="5987"/>
                    <a:pt x="262" y="5994"/>
                  </a:cubicBezTo>
                  <a:cubicBezTo>
                    <a:pt x="262" y="6024"/>
                    <a:pt x="262" y="6024"/>
                    <a:pt x="262" y="6024"/>
                  </a:cubicBezTo>
                  <a:cubicBezTo>
                    <a:pt x="232" y="6024"/>
                    <a:pt x="217" y="6024"/>
                    <a:pt x="194" y="6032"/>
                  </a:cubicBezTo>
                  <a:cubicBezTo>
                    <a:pt x="180" y="6039"/>
                    <a:pt x="164" y="6047"/>
                    <a:pt x="142" y="6054"/>
                  </a:cubicBezTo>
                  <a:cubicBezTo>
                    <a:pt x="120" y="6054"/>
                    <a:pt x="104" y="6054"/>
                    <a:pt x="82" y="6054"/>
                  </a:cubicBezTo>
                  <a:cubicBezTo>
                    <a:pt x="60" y="6062"/>
                    <a:pt x="37" y="6054"/>
                    <a:pt x="37" y="6077"/>
                  </a:cubicBezTo>
                  <a:cubicBezTo>
                    <a:pt x="37" y="6084"/>
                    <a:pt x="45" y="6084"/>
                    <a:pt x="45" y="6092"/>
                  </a:cubicBezTo>
                  <a:cubicBezTo>
                    <a:pt x="45" y="6107"/>
                    <a:pt x="45" y="6122"/>
                    <a:pt x="37" y="6122"/>
                  </a:cubicBezTo>
                  <a:cubicBezTo>
                    <a:pt x="52" y="6129"/>
                    <a:pt x="67" y="6129"/>
                    <a:pt x="67" y="6144"/>
                  </a:cubicBezTo>
                  <a:cubicBezTo>
                    <a:pt x="67" y="6152"/>
                    <a:pt x="60" y="6167"/>
                    <a:pt x="60" y="6182"/>
                  </a:cubicBezTo>
                  <a:cubicBezTo>
                    <a:pt x="52" y="6204"/>
                    <a:pt x="45" y="6227"/>
                    <a:pt x="45" y="6257"/>
                  </a:cubicBezTo>
                  <a:cubicBezTo>
                    <a:pt x="37" y="6294"/>
                    <a:pt x="0" y="6309"/>
                    <a:pt x="0" y="6354"/>
                  </a:cubicBezTo>
                  <a:cubicBezTo>
                    <a:pt x="0" y="6362"/>
                    <a:pt x="7" y="6362"/>
                    <a:pt x="7" y="6369"/>
                  </a:cubicBezTo>
                  <a:cubicBezTo>
                    <a:pt x="7" y="6377"/>
                    <a:pt x="7" y="6392"/>
                    <a:pt x="7" y="6407"/>
                  </a:cubicBezTo>
                  <a:cubicBezTo>
                    <a:pt x="30" y="6407"/>
                    <a:pt x="52" y="6399"/>
                    <a:pt x="67" y="6414"/>
                  </a:cubicBezTo>
                  <a:cubicBezTo>
                    <a:pt x="82" y="6429"/>
                    <a:pt x="75" y="6444"/>
                    <a:pt x="75" y="6467"/>
                  </a:cubicBezTo>
                  <a:cubicBezTo>
                    <a:pt x="75" y="6482"/>
                    <a:pt x="75" y="6489"/>
                    <a:pt x="75" y="6504"/>
                  </a:cubicBezTo>
                  <a:cubicBezTo>
                    <a:pt x="75" y="6504"/>
                    <a:pt x="60" y="6504"/>
                    <a:pt x="60" y="6512"/>
                  </a:cubicBezTo>
                  <a:lnTo>
                    <a:pt x="60" y="6519"/>
                  </a:lnTo>
                  <a:cubicBezTo>
                    <a:pt x="60" y="6542"/>
                    <a:pt x="67" y="6556"/>
                    <a:pt x="67" y="6572"/>
                  </a:cubicBezTo>
                  <a:cubicBezTo>
                    <a:pt x="75" y="6579"/>
                    <a:pt x="67" y="6586"/>
                    <a:pt x="75" y="6602"/>
                  </a:cubicBezTo>
                  <a:cubicBezTo>
                    <a:pt x="82" y="6616"/>
                    <a:pt x="97" y="6616"/>
                    <a:pt x="97" y="6639"/>
                  </a:cubicBezTo>
                  <a:cubicBezTo>
                    <a:pt x="97" y="6654"/>
                    <a:pt x="90" y="6661"/>
                    <a:pt x="82" y="6676"/>
                  </a:cubicBezTo>
                  <a:cubicBezTo>
                    <a:pt x="75" y="6691"/>
                    <a:pt x="82" y="6706"/>
                    <a:pt x="82" y="6721"/>
                  </a:cubicBezTo>
                  <a:cubicBezTo>
                    <a:pt x="82" y="6736"/>
                    <a:pt x="75" y="6736"/>
                    <a:pt x="75" y="6751"/>
                  </a:cubicBezTo>
                  <a:cubicBezTo>
                    <a:pt x="67" y="6759"/>
                    <a:pt x="75" y="6774"/>
                    <a:pt x="67" y="6789"/>
                  </a:cubicBezTo>
                  <a:lnTo>
                    <a:pt x="67" y="6789"/>
                  </a:lnTo>
                  <a:cubicBezTo>
                    <a:pt x="90" y="6789"/>
                    <a:pt x="104" y="6774"/>
                    <a:pt x="120" y="6774"/>
                  </a:cubicBezTo>
                  <a:cubicBezTo>
                    <a:pt x="134" y="6781"/>
                    <a:pt x="142" y="6796"/>
                    <a:pt x="157" y="6796"/>
                  </a:cubicBezTo>
                  <a:cubicBezTo>
                    <a:pt x="187" y="6811"/>
                    <a:pt x="217" y="6796"/>
                    <a:pt x="247" y="6811"/>
                  </a:cubicBezTo>
                  <a:lnTo>
                    <a:pt x="247" y="6811"/>
                  </a:lnTo>
                  <a:cubicBezTo>
                    <a:pt x="284" y="6789"/>
                    <a:pt x="299" y="6766"/>
                    <a:pt x="337" y="6736"/>
                  </a:cubicBezTo>
                  <a:cubicBezTo>
                    <a:pt x="359" y="6744"/>
                    <a:pt x="359" y="6744"/>
                    <a:pt x="359" y="6744"/>
                  </a:cubicBezTo>
                  <a:cubicBezTo>
                    <a:pt x="382" y="6736"/>
                    <a:pt x="389" y="6721"/>
                    <a:pt x="412" y="6714"/>
                  </a:cubicBezTo>
                  <a:cubicBezTo>
                    <a:pt x="419" y="6706"/>
                    <a:pt x="427" y="6706"/>
                    <a:pt x="434" y="6699"/>
                  </a:cubicBezTo>
                  <a:cubicBezTo>
                    <a:pt x="442" y="6691"/>
                    <a:pt x="442" y="6684"/>
                    <a:pt x="449" y="6676"/>
                  </a:cubicBezTo>
                  <a:cubicBezTo>
                    <a:pt x="464" y="6669"/>
                    <a:pt x="479" y="6684"/>
                    <a:pt x="487" y="6676"/>
                  </a:cubicBezTo>
                  <a:cubicBezTo>
                    <a:pt x="494" y="6676"/>
                    <a:pt x="494" y="6669"/>
                    <a:pt x="502" y="6669"/>
                  </a:cubicBezTo>
                  <a:cubicBezTo>
                    <a:pt x="509" y="6654"/>
                    <a:pt x="517" y="6646"/>
                    <a:pt x="532" y="6639"/>
                  </a:cubicBezTo>
                  <a:cubicBezTo>
                    <a:pt x="547" y="6624"/>
                    <a:pt x="554" y="6616"/>
                    <a:pt x="569" y="6616"/>
                  </a:cubicBezTo>
                  <a:cubicBezTo>
                    <a:pt x="584" y="6609"/>
                    <a:pt x="592" y="6616"/>
                    <a:pt x="607" y="6609"/>
                  </a:cubicBezTo>
                  <a:cubicBezTo>
                    <a:pt x="622" y="6609"/>
                    <a:pt x="629" y="6602"/>
                    <a:pt x="644" y="6594"/>
                  </a:cubicBezTo>
                  <a:cubicBezTo>
                    <a:pt x="674" y="6586"/>
                    <a:pt x="689" y="6586"/>
                    <a:pt x="719" y="6579"/>
                  </a:cubicBezTo>
                  <a:cubicBezTo>
                    <a:pt x="719" y="6549"/>
                    <a:pt x="719" y="6519"/>
                    <a:pt x="749" y="6504"/>
                  </a:cubicBezTo>
                  <a:cubicBezTo>
                    <a:pt x="779" y="6474"/>
                    <a:pt x="809" y="6467"/>
                    <a:pt x="846" y="6467"/>
                  </a:cubicBezTo>
                  <a:cubicBezTo>
                    <a:pt x="899" y="6467"/>
                    <a:pt x="929" y="6496"/>
                    <a:pt x="981" y="6504"/>
                  </a:cubicBezTo>
                  <a:cubicBezTo>
                    <a:pt x="1019" y="6512"/>
                    <a:pt x="1041" y="6512"/>
                    <a:pt x="1071" y="6526"/>
                  </a:cubicBezTo>
                  <a:cubicBezTo>
                    <a:pt x="1086" y="6534"/>
                    <a:pt x="1101" y="6542"/>
                    <a:pt x="1109" y="6556"/>
                  </a:cubicBezTo>
                  <a:cubicBezTo>
                    <a:pt x="1116" y="6556"/>
                    <a:pt x="1116" y="6564"/>
                    <a:pt x="1116" y="6564"/>
                  </a:cubicBezTo>
                  <a:cubicBezTo>
                    <a:pt x="1131" y="6586"/>
                    <a:pt x="1146" y="6594"/>
                    <a:pt x="1154" y="6616"/>
                  </a:cubicBezTo>
                  <a:cubicBezTo>
                    <a:pt x="1161" y="6624"/>
                    <a:pt x="1161" y="6639"/>
                    <a:pt x="1169" y="6639"/>
                  </a:cubicBezTo>
                  <a:cubicBezTo>
                    <a:pt x="1176" y="6654"/>
                    <a:pt x="1191" y="6639"/>
                    <a:pt x="1206" y="6646"/>
                  </a:cubicBezTo>
                  <a:cubicBezTo>
                    <a:pt x="1214" y="6654"/>
                    <a:pt x="1214" y="6661"/>
                    <a:pt x="1214" y="6676"/>
                  </a:cubicBezTo>
                  <a:cubicBezTo>
                    <a:pt x="1229" y="6721"/>
                    <a:pt x="1214" y="6751"/>
                    <a:pt x="1229" y="6796"/>
                  </a:cubicBezTo>
                  <a:lnTo>
                    <a:pt x="1229" y="6796"/>
                  </a:lnTo>
                  <a:cubicBezTo>
                    <a:pt x="1244" y="6796"/>
                    <a:pt x="1266" y="6796"/>
                    <a:pt x="1281" y="6811"/>
                  </a:cubicBezTo>
                  <a:cubicBezTo>
                    <a:pt x="1304" y="6819"/>
                    <a:pt x="1296" y="6849"/>
                    <a:pt x="1319" y="6856"/>
                  </a:cubicBezTo>
                  <a:cubicBezTo>
                    <a:pt x="1334" y="6864"/>
                    <a:pt x="1341" y="6864"/>
                    <a:pt x="1363" y="6864"/>
                  </a:cubicBezTo>
                  <a:cubicBezTo>
                    <a:pt x="1363" y="6886"/>
                    <a:pt x="1356" y="6909"/>
                    <a:pt x="1379" y="6924"/>
                  </a:cubicBezTo>
                  <a:cubicBezTo>
                    <a:pt x="1393" y="6939"/>
                    <a:pt x="1409" y="6931"/>
                    <a:pt x="1423" y="6946"/>
                  </a:cubicBezTo>
                  <a:cubicBezTo>
                    <a:pt x="1446" y="6961"/>
                    <a:pt x="1453" y="6976"/>
                    <a:pt x="1476" y="6976"/>
                  </a:cubicBezTo>
                  <a:cubicBezTo>
                    <a:pt x="1491" y="6976"/>
                    <a:pt x="1499" y="6961"/>
                    <a:pt x="1513" y="6954"/>
                  </a:cubicBezTo>
                  <a:cubicBezTo>
                    <a:pt x="1528" y="6939"/>
                    <a:pt x="1536" y="6924"/>
                    <a:pt x="1558" y="6909"/>
                  </a:cubicBezTo>
                  <a:cubicBezTo>
                    <a:pt x="1566" y="6901"/>
                    <a:pt x="1581" y="6894"/>
                    <a:pt x="1588" y="6879"/>
                  </a:cubicBezTo>
                  <a:cubicBezTo>
                    <a:pt x="1596" y="6871"/>
                    <a:pt x="1603" y="6864"/>
                    <a:pt x="1603" y="6856"/>
                  </a:cubicBezTo>
                  <a:cubicBezTo>
                    <a:pt x="1603" y="6841"/>
                    <a:pt x="1588" y="6834"/>
                    <a:pt x="1588" y="6819"/>
                  </a:cubicBezTo>
                  <a:cubicBezTo>
                    <a:pt x="1581" y="6796"/>
                    <a:pt x="1581" y="6789"/>
                    <a:pt x="1581" y="6766"/>
                  </a:cubicBezTo>
                  <a:cubicBezTo>
                    <a:pt x="1596" y="6774"/>
                    <a:pt x="1603" y="6781"/>
                    <a:pt x="1611" y="6789"/>
                  </a:cubicBezTo>
                  <a:cubicBezTo>
                    <a:pt x="1618" y="6804"/>
                    <a:pt x="1618" y="6819"/>
                    <a:pt x="1633" y="6826"/>
                  </a:cubicBezTo>
                  <a:cubicBezTo>
                    <a:pt x="1663" y="6849"/>
                    <a:pt x="1686" y="6849"/>
                    <a:pt x="1716" y="6856"/>
                  </a:cubicBezTo>
                  <a:cubicBezTo>
                    <a:pt x="1746" y="6864"/>
                    <a:pt x="1768" y="6864"/>
                    <a:pt x="1791" y="6871"/>
                  </a:cubicBezTo>
                  <a:cubicBezTo>
                    <a:pt x="1821" y="6879"/>
                    <a:pt x="1828" y="6894"/>
                    <a:pt x="1851" y="6909"/>
                  </a:cubicBezTo>
                  <a:lnTo>
                    <a:pt x="1851" y="6909"/>
                  </a:lnTo>
                  <a:cubicBezTo>
                    <a:pt x="1851" y="6901"/>
                    <a:pt x="1851" y="6894"/>
                    <a:pt x="1858" y="6886"/>
                  </a:cubicBezTo>
                  <a:cubicBezTo>
                    <a:pt x="1858" y="6864"/>
                    <a:pt x="1858" y="6849"/>
                    <a:pt x="1866" y="6819"/>
                  </a:cubicBezTo>
                  <a:cubicBezTo>
                    <a:pt x="1896" y="6819"/>
                    <a:pt x="1911" y="6811"/>
                    <a:pt x="1941" y="6811"/>
                  </a:cubicBezTo>
                  <a:cubicBezTo>
                    <a:pt x="1948" y="6804"/>
                    <a:pt x="1948" y="6789"/>
                    <a:pt x="1956" y="6781"/>
                  </a:cubicBezTo>
                  <a:cubicBezTo>
                    <a:pt x="1963" y="6774"/>
                    <a:pt x="1971" y="6774"/>
                    <a:pt x="1986" y="6766"/>
                  </a:cubicBezTo>
                  <a:cubicBezTo>
                    <a:pt x="2001" y="6759"/>
                    <a:pt x="2008" y="6751"/>
                    <a:pt x="2023" y="6744"/>
                  </a:cubicBezTo>
                  <a:cubicBezTo>
                    <a:pt x="2031" y="6729"/>
                    <a:pt x="2038" y="6721"/>
                    <a:pt x="2046" y="6706"/>
                  </a:cubicBezTo>
                  <a:cubicBezTo>
                    <a:pt x="2053" y="6691"/>
                    <a:pt x="2053" y="6684"/>
                    <a:pt x="2061" y="6669"/>
                  </a:cubicBezTo>
                  <a:cubicBezTo>
                    <a:pt x="2061" y="6639"/>
                    <a:pt x="2061" y="6616"/>
                    <a:pt x="2068" y="6586"/>
                  </a:cubicBezTo>
                  <a:cubicBezTo>
                    <a:pt x="2068" y="6579"/>
                    <a:pt x="2083" y="6572"/>
                    <a:pt x="2083" y="6564"/>
                  </a:cubicBezTo>
                  <a:cubicBezTo>
                    <a:pt x="2091" y="6549"/>
                    <a:pt x="2091" y="6534"/>
                    <a:pt x="2091" y="6512"/>
                  </a:cubicBezTo>
                  <a:cubicBezTo>
                    <a:pt x="2091" y="6482"/>
                    <a:pt x="2105" y="6459"/>
                    <a:pt x="2105" y="6429"/>
                  </a:cubicBezTo>
                  <a:cubicBezTo>
                    <a:pt x="2105" y="6272"/>
                    <a:pt x="2105" y="6272"/>
                    <a:pt x="2105" y="6272"/>
                  </a:cubicBezTo>
                  <a:cubicBezTo>
                    <a:pt x="2105" y="6242"/>
                    <a:pt x="2113" y="6219"/>
                    <a:pt x="2113" y="6189"/>
                  </a:cubicBezTo>
                  <a:cubicBezTo>
                    <a:pt x="2113" y="6182"/>
                    <a:pt x="2121" y="6182"/>
                    <a:pt x="2121" y="6174"/>
                  </a:cubicBezTo>
                  <a:cubicBezTo>
                    <a:pt x="2121" y="6159"/>
                    <a:pt x="2105" y="6152"/>
                    <a:pt x="2105" y="6137"/>
                  </a:cubicBezTo>
                  <a:cubicBezTo>
                    <a:pt x="2105" y="6129"/>
                    <a:pt x="2113" y="6129"/>
                    <a:pt x="2113" y="6122"/>
                  </a:cubicBezTo>
                  <a:cubicBezTo>
                    <a:pt x="2113" y="6114"/>
                    <a:pt x="2113" y="6107"/>
                    <a:pt x="2113" y="6099"/>
                  </a:cubicBezTo>
                  <a:cubicBezTo>
                    <a:pt x="2113" y="6069"/>
                    <a:pt x="2113" y="6047"/>
                    <a:pt x="2113" y="6024"/>
                  </a:cubicBezTo>
                  <a:cubicBezTo>
                    <a:pt x="2113" y="5957"/>
                    <a:pt x="2105" y="5920"/>
                    <a:pt x="2091" y="5860"/>
                  </a:cubicBezTo>
                  <a:cubicBezTo>
                    <a:pt x="2075" y="5762"/>
                    <a:pt x="2075" y="5710"/>
                    <a:pt x="2061" y="5620"/>
                  </a:cubicBezTo>
                  <a:cubicBezTo>
                    <a:pt x="2046" y="5552"/>
                    <a:pt x="2031" y="5515"/>
                    <a:pt x="2008" y="5455"/>
                  </a:cubicBezTo>
                  <a:cubicBezTo>
                    <a:pt x="1986" y="5395"/>
                    <a:pt x="1986" y="5357"/>
                    <a:pt x="1978" y="5290"/>
                  </a:cubicBezTo>
                  <a:cubicBezTo>
                    <a:pt x="1978" y="5260"/>
                    <a:pt x="1971" y="5245"/>
                    <a:pt x="1971" y="5208"/>
                  </a:cubicBezTo>
                  <a:cubicBezTo>
                    <a:pt x="1971" y="5155"/>
                    <a:pt x="1978" y="5118"/>
                    <a:pt x="1993" y="5065"/>
                  </a:cubicBezTo>
                  <a:cubicBezTo>
                    <a:pt x="2023" y="4983"/>
                    <a:pt x="2046" y="4938"/>
                    <a:pt x="2105" y="4870"/>
                  </a:cubicBezTo>
                  <a:cubicBezTo>
                    <a:pt x="2121" y="4849"/>
                    <a:pt x="2143" y="4849"/>
                    <a:pt x="2165" y="4826"/>
                  </a:cubicBezTo>
                  <a:cubicBezTo>
                    <a:pt x="2165" y="4819"/>
                    <a:pt x="2165" y="4811"/>
                    <a:pt x="2165" y="4804"/>
                  </a:cubicBezTo>
                  <a:cubicBezTo>
                    <a:pt x="2165" y="4789"/>
                    <a:pt x="2158" y="4781"/>
                    <a:pt x="2151" y="4774"/>
                  </a:cubicBezTo>
                  <a:cubicBezTo>
                    <a:pt x="2143" y="4766"/>
                    <a:pt x="2151" y="4759"/>
                    <a:pt x="2143" y="4759"/>
                  </a:cubicBezTo>
                  <a:cubicBezTo>
                    <a:pt x="2135" y="4759"/>
                    <a:pt x="2128" y="4759"/>
                    <a:pt x="2121" y="4751"/>
                  </a:cubicBezTo>
                  <a:cubicBezTo>
                    <a:pt x="2128" y="4729"/>
                    <a:pt x="2158" y="4714"/>
                    <a:pt x="2188" y="4714"/>
                  </a:cubicBezTo>
                  <a:cubicBezTo>
                    <a:pt x="2225" y="4714"/>
                    <a:pt x="2240" y="4729"/>
                    <a:pt x="2278" y="4751"/>
                  </a:cubicBezTo>
                  <a:cubicBezTo>
                    <a:pt x="2278" y="4729"/>
                    <a:pt x="2285" y="4714"/>
                    <a:pt x="2293" y="4699"/>
                  </a:cubicBezTo>
                  <a:cubicBezTo>
                    <a:pt x="2300" y="4692"/>
                    <a:pt x="2308" y="4684"/>
                    <a:pt x="2315" y="4676"/>
                  </a:cubicBezTo>
                  <a:cubicBezTo>
                    <a:pt x="2338" y="4676"/>
                    <a:pt x="2353" y="4684"/>
                    <a:pt x="2368" y="4684"/>
                  </a:cubicBezTo>
                  <a:cubicBezTo>
                    <a:pt x="2420" y="4684"/>
                    <a:pt x="2443" y="4669"/>
                    <a:pt x="2495" y="4669"/>
                  </a:cubicBezTo>
                  <a:cubicBezTo>
                    <a:pt x="2503" y="4669"/>
                    <a:pt x="2510" y="4669"/>
                    <a:pt x="2510" y="4676"/>
                  </a:cubicBezTo>
                  <a:cubicBezTo>
                    <a:pt x="2518" y="4692"/>
                    <a:pt x="2518" y="4706"/>
                    <a:pt x="2525" y="4706"/>
                  </a:cubicBezTo>
                  <a:cubicBezTo>
                    <a:pt x="2540" y="4706"/>
                    <a:pt x="2540" y="4692"/>
                    <a:pt x="2555" y="4692"/>
                  </a:cubicBezTo>
                  <a:cubicBezTo>
                    <a:pt x="2555" y="4692"/>
                    <a:pt x="2563" y="4699"/>
                    <a:pt x="2570" y="4699"/>
                  </a:cubicBezTo>
                  <a:cubicBezTo>
                    <a:pt x="2570" y="4714"/>
                    <a:pt x="2555" y="4721"/>
                    <a:pt x="2570" y="4736"/>
                  </a:cubicBezTo>
                  <a:cubicBezTo>
                    <a:pt x="2570" y="4744"/>
                    <a:pt x="2578" y="4751"/>
                    <a:pt x="2585" y="4759"/>
                  </a:cubicBezTo>
                  <a:cubicBezTo>
                    <a:pt x="2615" y="4789"/>
                    <a:pt x="2630" y="4819"/>
                    <a:pt x="2668" y="4834"/>
                  </a:cubicBezTo>
                  <a:cubicBezTo>
                    <a:pt x="2675" y="4826"/>
                    <a:pt x="2675" y="4819"/>
                    <a:pt x="2675" y="4811"/>
                  </a:cubicBezTo>
                  <a:cubicBezTo>
                    <a:pt x="2675" y="4789"/>
                    <a:pt x="2660" y="4774"/>
                    <a:pt x="2660" y="4751"/>
                  </a:cubicBezTo>
                  <a:cubicBezTo>
                    <a:pt x="2660" y="4736"/>
                    <a:pt x="2668" y="4721"/>
                    <a:pt x="2660" y="4714"/>
                  </a:cubicBezTo>
                  <a:cubicBezTo>
                    <a:pt x="2652" y="4692"/>
                    <a:pt x="2638" y="4692"/>
                    <a:pt x="2630" y="4676"/>
                  </a:cubicBezTo>
                  <a:cubicBezTo>
                    <a:pt x="2630" y="4616"/>
                    <a:pt x="2630" y="4616"/>
                    <a:pt x="2630" y="4616"/>
                  </a:cubicBezTo>
                  <a:cubicBezTo>
                    <a:pt x="2652" y="4579"/>
                    <a:pt x="2652" y="4579"/>
                    <a:pt x="2652" y="4579"/>
                  </a:cubicBezTo>
                  <a:cubicBezTo>
                    <a:pt x="2652" y="4572"/>
                    <a:pt x="2645" y="4564"/>
                    <a:pt x="2645" y="4549"/>
                  </a:cubicBezTo>
                  <a:cubicBezTo>
                    <a:pt x="2652" y="4549"/>
                    <a:pt x="2660" y="4557"/>
                    <a:pt x="2668" y="4549"/>
                  </a:cubicBezTo>
                  <a:cubicBezTo>
                    <a:pt x="2675" y="4542"/>
                    <a:pt x="2668" y="4534"/>
                    <a:pt x="2668" y="4519"/>
                  </a:cubicBezTo>
                  <a:cubicBezTo>
                    <a:pt x="2668" y="4512"/>
                    <a:pt x="2668" y="4497"/>
                    <a:pt x="2660" y="4489"/>
                  </a:cubicBezTo>
                  <a:cubicBezTo>
                    <a:pt x="2645" y="4489"/>
                    <a:pt x="2638" y="4489"/>
                    <a:pt x="2623" y="4489"/>
                  </a:cubicBezTo>
                  <a:cubicBezTo>
                    <a:pt x="2623" y="4452"/>
                    <a:pt x="2623" y="4452"/>
                    <a:pt x="2623" y="4452"/>
                  </a:cubicBezTo>
                  <a:cubicBezTo>
                    <a:pt x="2615" y="4452"/>
                    <a:pt x="2608" y="4452"/>
                    <a:pt x="2600" y="4444"/>
                  </a:cubicBezTo>
                  <a:cubicBezTo>
                    <a:pt x="2608" y="4422"/>
                    <a:pt x="2623" y="4414"/>
                    <a:pt x="2638" y="4399"/>
                  </a:cubicBezTo>
                  <a:cubicBezTo>
                    <a:pt x="2638" y="4392"/>
                    <a:pt x="2645" y="4392"/>
                    <a:pt x="2645" y="4384"/>
                  </a:cubicBezTo>
                  <a:cubicBezTo>
                    <a:pt x="2645" y="4377"/>
                    <a:pt x="2660" y="4384"/>
                    <a:pt x="2660" y="4377"/>
                  </a:cubicBezTo>
                  <a:cubicBezTo>
                    <a:pt x="2660" y="4347"/>
                    <a:pt x="2645" y="4324"/>
                    <a:pt x="2615" y="4324"/>
                  </a:cubicBezTo>
                  <a:cubicBezTo>
                    <a:pt x="2608" y="4324"/>
                    <a:pt x="2600" y="4324"/>
                    <a:pt x="2593" y="4324"/>
                  </a:cubicBezTo>
                  <a:cubicBezTo>
                    <a:pt x="2593" y="4317"/>
                    <a:pt x="2585" y="4317"/>
                    <a:pt x="2585" y="4309"/>
                  </a:cubicBezTo>
                  <a:cubicBezTo>
                    <a:pt x="2585" y="4287"/>
                    <a:pt x="2608" y="4287"/>
                    <a:pt x="2623" y="4272"/>
                  </a:cubicBezTo>
                  <a:cubicBezTo>
                    <a:pt x="2645" y="4257"/>
                    <a:pt x="2652" y="4242"/>
                    <a:pt x="2668" y="4227"/>
                  </a:cubicBezTo>
                  <a:cubicBezTo>
                    <a:pt x="2682" y="4212"/>
                    <a:pt x="2698" y="4197"/>
                    <a:pt x="2698" y="4174"/>
                  </a:cubicBezTo>
                  <a:cubicBezTo>
                    <a:pt x="2698" y="4159"/>
                    <a:pt x="2682" y="4144"/>
                    <a:pt x="2668" y="4137"/>
                  </a:cubicBezTo>
                  <a:cubicBezTo>
                    <a:pt x="2675" y="4114"/>
                    <a:pt x="2690" y="4099"/>
                    <a:pt x="2705" y="4077"/>
                  </a:cubicBezTo>
                  <a:cubicBezTo>
                    <a:pt x="2712" y="4069"/>
                    <a:pt x="2720" y="4062"/>
                    <a:pt x="2720" y="4055"/>
                  </a:cubicBezTo>
                  <a:cubicBezTo>
                    <a:pt x="2728" y="4047"/>
                    <a:pt x="2735" y="4047"/>
                    <a:pt x="2735" y="4047"/>
                  </a:cubicBezTo>
                  <a:cubicBezTo>
                    <a:pt x="2750" y="4032"/>
                    <a:pt x="2750" y="4017"/>
                    <a:pt x="2750" y="4002"/>
                  </a:cubicBezTo>
                  <a:cubicBezTo>
                    <a:pt x="2750" y="3980"/>
                    <a:pt x="2742" y="3972"/>
                    <a:pt x="2742" y="3950"/>
                  </a:cubicBezTo>
                  <a:cubicBezTo>
                    <a:pt x="2758" y="3957"/>
                    <a:pt x="2758" y="3957"/>
                    <a:pt x="2758" y="3957"/>
                  </a:cubicBezTo>
                  <a:cubicBezTo>
                    <a:pt x="2765" y="3980"/>
                    <a:pt x="2765" y="4002"/>
                    <a:pt x="2780" y="4017"/>
                  </a:cubicBezTo>
                  <a:cubicBezTo>
                    <a:pt x="2787" y="4002"/>
                    <a:pt x="2787" y="3995"/>
                    <a:pt x="2795" y="3980"/>
                  </a:cubicBezTo>
                  <a:cubicBezTo>
                    <a:pt x="2802" y="3987"/>
                    <a:pt x="2802" y="3995"/>
                    <a:pt x="2817" y="3995"/>
                  </a:cubicBezTo>
                  <a:cubicBezTo>
                    <a:pt x="2817" y="3942"/>
                    <a:pt x="2817" y="3942"/>
                    <a:pt x="2817" y="3942"/>
                  </a:cubicBezTo>
                  <a:cubicBezTo>
                    <a:pt x="2817" y="3935"/>
                    <a:pt x="2802" y="3927"/>
                    <a:pt x="2802" y="3912"/>
                  </a:cubicBezTo>
                  <a:cubicBezTo>
                    <a:pt x="2802" y="3897"/>
                    <a:pt x="2817" y="3882"/>
                    <a:pt x="2817" y="3867"/>
                  </a:cubicBezTo>
                  <a:cubicBezTo>
                    <a:pt x="2817" y="3837"/>
                    <a:pt x="2795" y="3830"/>
                    <a:pt x="2787" y="3800"/>
                  </a:cubicBezTo>
                  <a:cubicBezTo>
                    <a:pt x="2810" y="3800"/>
                    <a:pt x="2825" y="3800"/>
                    <a:pt x="2847" y="3800"/>
                  </a:cubicBezTo>
                  <a:cubicBezTo>
                    <a:pt x="2855" y="3830"/>
                    <a:pt x="2855" y="3852"/>
                    <a:pt x="2870" y="3875"/>
                  </a:cubicBezTo>
                  <a:cubicBezTo>
                    <a:pt x="2885" y="3875"/>
                    <a:pt x="2885" y="3875"/>
                    <a:pt x="2885" y="3875"/>
                  </a:cubicBezTo>
                  <a:cubicBezTo>
                    <a:pt x="2892" y="3852"/>
                    <a:pt x="2885" y="3837"/>
                    <a:pt x="2892" y="3822"/>
                  </a:cubicBezTo>
                  <a:cubicBezTo>
                    <a:pt x="2900" y="3815"/>
                    <a:pt x="2915" y="3807"/>
                    <a:pt x="2915" y="3800"/>
                  </a:cubicBezTo>
                  <a:cubicBezTo>
                    <a:pt x="2915" y="3785"/>
                    <a:pt x="2900" y="3777"/>
                    <a:pt x="2900" y="3762"/>
                  </a:cubicBezTo>
                  <a:cubicBezTo>
                    <a:pt x="2900" y="3747"/>
                    <a:pt x="2915" y="3755"/>
                    <a:pt x="2922" y="3740"/>
                  </a:cubicBezTo>
                  <a:cubicBezTo>
                    <a:pt x="2945" y="3695"/>
                    <a:pt x="2900" y="3755"/>
                    <a:pt x="2952" y="3755"/>
                  </a:cubicBezTo>
                  <a:cubicBezTo>
                    <a:pt x="2975" y="3755"/>
                    <a:pt x="2982" y="3740"/>
                    <a:pt x="2997" y="3740"/>
                  </a:cubicBezTo>
                  <a:cubicBezTo>
                    <a:pt x="3027" y="3740"/>
                    <a:pt x="3027" y="3740"/>
                    <a:pt x="3027" y="3740"/>
                  </a:cubicBezTo>
                  <a:cubicBezTo>
                    <a:pt x="3035" y="3740"/>
                    <a:pt x="3035" y="3740"/>
                    <a:pt x="3035" y="3740"/>
                  </a:cubicBezTo>
                  <a:cubicBezTo>
                    <a:pt x="3027" y="3717"/>
                    <a:pt x="3027" y="3717"/>
                    <a:pt x="3027" y="3717"/>
                  </a:cubicBezTo>
                  <a:cubicBezTo>
                    <a:pt x="3035" y="3710"/>
                    <a:pt x="3042" y="3717"/>
                    <a:pt x="3042" y="3717"/>
                  </a:cubicBezTo>
                  <a:cubicBezTo>
                    <a:pt x="3050" y="3710"/>
                    <a:pt x="3042" y="3702"/>
                    <a:pt x="3050" y="3702"/>
                  </a:cubicBezTo>
                  <a:cubicBezTo>
                    <a:pt x="3027" y="3680"/>
                    <a:pt x="3012" y="3672"/>
                    <a:pt x="3012" y="3642"/>
                  </a:cubicBezTo>
                  <a:cubicBezTo>
                    <a:pt x="3012" y="3635"/>
                    <a:pt x="3012" y="3627"/>
                    <a:pt x="3020" y="3620"/>
                  </a:cubicBezTo>
                  <a:cubicBezTo>
                    <a:pt x="3035" y="3627"/>
                    <a:pt x="3042" y="3635"/>
                    <a:pt x="3050" y="3642"/>
                  </a:cubicBezTo>
                  <a:cubicBezTo>
                    <a:pt x="3057" y="3650"/>
                    <a:pt x="3057" y="3665"/>
                    <a:pt x="3072" y="3665"/>
                  </a:cubicBezTo>
                  <a:cubicBezTo>
                    <a:pt x="3080" y="3665"/>
                    <a:pt x="3080" y="3665"/>
                    <a:pt x="3087" y="3665"/>
                  </a:cubicBezTo>
                  <a:cubicBezTo>
                    <a:pt x="3087" y="3650"/>
                    <a:pt x="3095" y="3642"/>
                    <a:pt x="3095" y="3635"/>
                  </a:cubicBezTo>
                  <a:cubicBezTo>
                    <a:pt x="3095" y="3605"/>
                    <a:pt x="3065" y="3590"/>
                    <a:pt x="3035" y="3575"/>
                  </a:cubicBezTo>
                  <a:cubicBezTo>
                    <a:pt x="3042" y="3567"/>
                    <a:pt x="3042" y="3560"/>
                    <a:pt x="3042" y="3560"/>
                  </a:cubicBezTo>
                  <a:cubicBezTo>
                    <a:pt x="3072" y="3560"/>
                    <a:pt x="3110" y="3552"/>
                    <a:pt x="3110" y="3522"/>
                  </a:cubicBezTo>
                  <a:cubicBezTo>
                    <a:pt x="3110" y="3515"/>
                    <a:pt x="3110" y="3515"/>
                    <a:pt x="3102" y="3507"/>
                  </a:cubicBezTo>
                  <a:cubicBezTo>
                    <a:pt x="3095" y="3507"/>
                    <a:pt x="3050" y="3500"/>
                    <a:pt x="3080" y="3507"/>
                  </a:cubicBezTo>
                  <a:cubicBezTo>
                    <a:pt x="3095" y="3492"/>
                    <a:pt x="3102" y="3477"/>
                    <a:pt x="3117" y="3470"/>
                  </a:cubicBezTo>
                  <a:cubicBezTo>
                    <a:pt x="3125" y="3470"/>
                    <a:pt x="3125" y="3470"/>
                    <a:pt x="3132" y="3470"/>
                  </a:cubicBezTo>
                  <a:cubicBezTo>
                    <a:pt x="3140" y="3463"/>
                    <a:pt x="3147" y="3447"/>
                    <a:pt x="3155" y="3433"/>
                  </a:cubicBezTo>
                  <a:cubicBezTo>
                    <a:pt x="3140" y="3433"/>
                    <a:pt x="3140" y="3433"/>
                    <a:pt x="3125" y="3433"/>
                  </a:cubicBezTo>
                  <a:lnTo>
                    <a:pt x="3117" y="3440"/>
                  </a:lnTo>
                  <a:cubicBezTo>
                    <a:pt x="3110" y="3440"/>
                    <a:pt x="3095" y="3440"/>
                    <a:pt x="3095" y="3433"/>
                  </a:cubicBezTo>
                  <a:lnTo>
                    <a:pt x="3102" y="3425"/>
                  </a:lnTo>
                  <a:cubicBezTo>
                    <a:pt x="3102" y="3417"/>
                    <a:pt x="3102" y="3410"/>
                    <a:pt x="3095" y="3395"/>
                  </a:cubicBezTo>
                  <a:cubicBezTo>
                    <a:pt x="3110" y="3395"/>
                    <a:pt x="3110" y="3395"/>
                    <a:pt x="3117" y="3387"/>
                  </a:cubicBezTo>
                  <a:cubicBezTo>
                    <a:pt x="3117" y="3387"/>
                    <a:pt x="3117" y="3380"/>
                    <a:pt x="3117" y="3373"/>
                  </a:cubicBezTo>
                  <a:cubicBezTo>
                    <a:pt x="3110" y="3373"/>
                    <a:pt x="3102" y="3373"/>
                    <a:pt x="3102" y="3365"/>
                  </a:cubicBezTo>
                  <a:cubicBezTo>
                    <a:pt x="3102" y="3357"/>
                    <a:pt x="3110" y="3357"/>
                    <a:pt x="3110" y="3357"/>
                  </a:cubicBezTo>
                  <a:cubicBezTo>
                    <a:pt x="3147" y="3343"/>
                    <a:pt x="3170" y="3335"/>
                    <a:pt x="3185" y="3298"/>
                  </a:cubicBezTo>
                  <a:cubicBezTo>
                    <a:pt x="3170" y="3305"/>
                    <a:pt x="3162" y="3305"/>
                    <a:pt x="3147" y="3305"/>
                  </a:cubicBezTo>
                  <a:cubicBezTo>
                    <a:pt x="3132" y="3305"/>
                    <a:pt x="3125" y="3320"/>
                    <a:pt x="3110" y="3320"/>
                  </a:cubicBezTo>
                  <a:cubicBezTo>
                    <a:pt x="3102" y="3320"/>
                    <a:pt x="3102" y="3313"/>
                    <a:pt x="3095" y="3313"/>
                  </a:cubicBezTo>
                  <a:cubicBezTo>
                    <a:pt x="3102" y="3298"/>
                    <a:pt x="3110" y="3290"/>
                    <a:pt x="3125" y="3283"/>
                  </a:cubicBezTo>
                  <a:cubicBezTo>
                    <a:pt x="3140" y="3275"/>
                    <a:pt x="3162" y="3275"/>
                    <a:pt x="3162" y="3260"/>
                  </a:cubicBezTo>
                  <a:cubicBezTo>
                    <a:pt x="3162" y="3253"/>
                    <a:pt x="3155" y="3245"/>
                    <a:pt x="3155" y="3245"/>
                  </a:cubicBezTo>
                  <a:cubicBezTo>
                    <a:pt x="3162" y="3238"/>
                    <a:pt x="3170" y="3230"/>
                    <a:pt x="3170" y="3223"/>
                  </a:cubicBezTo>
                  <a:cubicBezTo>
                    <a:pt x="3177" y="3215"/>
                    <a:pt x="3170" y="3200"/>
                    <a:pt x="3177" y="3200"/>
                  </a:cubicBezTo>
                  <a:cubicBezTo>
                    <a:pt x="3192" y="3185"/>
                    <a:pt x="3207" y="3193"/>
                    <a:pt x="3215" y="3185"/>
                  </a:cubicBezTo>
                  <a:cubicBezTo>
                    <a:pt x="3229" y="3178"/>
                    <a:pt x="3237" y="3178"/>
                    <a:pt x="3245" y="3170"/>
                  </a:cubicBezTo>
                  <a:cubicBezTo>
                    <a:pt x="3252" y="3170"/>
                    <a:pt x="3260" y="3170"/>
                    <a:pt x="3260" y="3163"/>
                  </a:cubicBezTo>
                  <a:cubicBezTo>
                    <a:pt x="3260" y="3155"/>
                    <a:pt x="3260" y="3148"/>
                    <a:pt x="3260" y="3140"/>
                  </a:cubicBezTo>
                  <a:cubicBezTo>
                    <a:pt x="3260" y="3133"/>
                    <a:pt x="3267" y="3125"/>
                    <a:pt x="3267" y="3110"/>
                  </a:cubicBezTo>
                  <a:lnTo>
                    <a:pt x="3267" y="3103"/>
                  </a:lnTo>
                  <a:cubicBezTo>
                    <a:pt x="3229" y="3118"/>
                    <a:pt x="3207" y="3133"/>
                    <a:pt x="3162" y="3140"/>
                  </a:cubicBezTo>
                  <a:cubicBezTo>
                    <a:pt x="3155" y="3125"/>
                    <a:pt x="3155" y="3125"/>
                    <a:pt x="3155" y="3125"/>
                  </a:cubicBezTo>
                  <a:cubicBezTo>
                    <a:pt x="3162" y="3110"/>
                    <a:pt x="3162" y="3095"/>
                    <a:pt x="3177" y="3088"/>
                  </a:cubicBezTo>
                  <a:cubicBezTo>
                    <a:pt x="3192" y="3073"/>
                    <a:pt x="3207" y="3073"/>
                    <a:pt x="3229" y="3065"/>
                  </a:cubicBezTo>
                  <a:cubicBezTo>
                    <a:pt x="3252" y="3058"/>
                    <a:pt x="3252" y="3035"/>
                    <a:pt x="3267" y="3013"/>
                  </a:cubicBezTo>
                  <a:cubicBezTo>
                    <a:pt x="3275" y="2998"/>
                    <a:pt x="3275" y="2990"/>
                    <a:pt x="3275" y="2975"/>
                  </a:cubicBezTo>
                  <a:cubicBezTo>
                    <a:pt x="3275" y="2960"/>
                    <a:pt x="3267" y="2945"/>
                    <a:pt x="3260" y="2938"/>
                  </a:cubicBezTo>
                  <a:cubicBezTo>
                    <a:pt x="3252" y="2930"/>
                    <a:pt x="3237" y="2930"/>
                    <a:pt x="3237" y="2923"/>
                  </a:cubicBezTo>
                  <a:cubicBezTo>
                    <a:pt x="3229" y="2908"/>
                    <a:pt x="3229" y="2900"/>
                    <a:pt x="3229" y="2893"/>
                  </a:cubicBezTo>
                  <a:cubicBezTo>
                    <a:pt x="3229" y="2840"/>
                    <a:pt x="3229" y="2840"/>
                    <a:pt x="3229" y="2840"/>
                  </a:cubicBezTo>
                  <a:cubicBezTo>
                    <a:pt x="3222" y="2848"/>
                    <a:pt x="3222" y="2848"/>
                    <a:pt x="3222" y="2848"/>
                  </a:cubicBezTo>
                  <a:cubicBezTo>
                    <a:pt x="3200" y="2886"/>
                    <a:pt x="3185" y="2900"/>
                    <a:pt x="3170" y="2938"/>
                  </a:cubicBezTo>
                  <a:cubicBezTo>
                    <a:pt x="3155" y="2938"/>
                    <a:pt x="3155" y="2938"/>
                    <a:pt x="3155" y="2938"/>
                  </a:cubicBezTo>
                  <a:cubicBezTo>
                    <a:pt x="3155" y="2900"/>
                    <a:pt x="3170" y="2878"/>
                    <a:pt x="3185" y="2848"/>
                  </a:cubicBezTo>
                  <a:cubicBezTo>
                    <a:pt x="3200" y="2826"/>
                    <a:pt x="3200" y="2810"/>
                    <a:pt x="3200" y="2781"/>
                  </a:cubicBezTo>
                  <a:cubicBezTo>
                    <a:pt x="3207" y="2751"/>
                    <a:pt x="3215" y="2736"/>
                    <a:pt x="3215" y="2706"/>
                  </a:cubicBezTo>
                  <a:cubicBezTo>
                    <a:pt x="3215" y="2668"/>
                    <a:pt x="3200" y="2653"/>
                    <a:pt x="3200" y="2623"/>
                  </a:cubicBezTo>
                  <a:cubicBezTo>
                    <a:pt x="3200" y="2556"/>
                    <a:pt x="3200" y="2556"/>
                    <a:pt x="3200" y="2556"/>
                  </a:cubicBezTo>
                  <a:cubicBezTo>
                    <a:pt x="3147" y="2428"/>
                    <a:pt x="3147" y="2428"/>
                    <a:pt x="3147" y="2428"/>
                  </a:cubicBezTo>
                  <a:cubicBezTo>
                    <a:pt x="3155" y="2391"/>
                    <a:pt x="3170" y="2376"/>
                    <a:pt x="3170" y="2338"/>
                  </a:cubicBezTo>
                  <a:cubicBezTo>
                    <a:pt x="3170" y="2316"/>
                    <a:pt x="3155" y="2316"/>
                    <a:pt x="3140" y="2308"/>
                  </a:cubicBezTo>
                  <a:cubicBezTo>
                    <a:pt x="3117" y="2293"/>
                    <a:pt x="3110" y="2278"/>
                    <a:pt x="3087" y="2263"/>
                  </a:cubicBezTo>
                  <a:cubicBezTo>
                    <a:pt x="3065" y="2241"/>
                    <a:pt x="3057" y="2226"/>
                    <a:pt x="3042" y="2204"/>
                  </a:cubicBezTo>
                  <a:cubicBezTo>
                    <a:pt x="3035" y="2181"/>
                    <a:pt x="3027" y="2174"/>
                    <a:pt x="3027" y="2151"/>
                  </a:cubicBezTo>
                  <a:cubicBezTo>
                    <a:pt x="3027" y="2144"/>
                    <a:pt x="3020" y="2136"/>
                    <a:pt x="3027" y="2128"/>
                  </a:cubicBezTo>
                  <a:cubicBezTo>
                    <a:pt x="3035" y="2121"/>
                    <a:pt x="3042" y="2114"/>
                    <a:pt x="3050" y="2114"/>
                  </a:cubicBezTo>
                  <a:cubicBezTo>
                    <a:pt x="3065" y="2106"/>
                    <a:pt x="3065" y="2091"/>
                    <a:pt x="3065" y="2076"/>
                  </a:cubicBezTo>
                  <a:cubicBezTo>
                    <a:pt x="3065" y="2069"/>
                    <a:pt x="3065" y="2061"/>
                    <a:pt x="3057" y="2061"/>
                  </a:cubicBezTo>
                  <a:cubicBezTo>
                    <a:pt x="3057" y="2061"/>
                    <a:pt x="3050" y="2061"/>
                    <a:pt x="3042" y="2061"/>
                  </a:cubicBezTo>
                  <a:cubicBezTo>
                    <a:pt x="3020" y="2046"/>
                    <a:pt x="3005" y="2039"/>
                    <a:pt x="2990" y="2016"/>
                  </a:cubicBezTo>
                  <a:cubicBezTo>
                    <a:pt x="2990" y="2009"/>
                    <a:pt x="2990" y="2001"/>
                    <a:pt x="2997" y="2001"/>
                  </a:cubicBezTo>
                  <a:cubicBezTo>
                    <a:pt x="3005" y="1994"/>
                    <a:pt x="3027" y="1994"/>
                    <a:pt x="3027" y="1979"/>
                  </a:cubicBezTo>
                  <a:cubicBezTo>
                    <a:pt x="3027" y="1949"/>
                    <a:pt x="3005" y="1934"/>
                    <a:pt x="2990" y="1911"/>
                  </a:cubicBezTo>
                  <a:cubicBezTo>
                    <a:pt x="2982" y="1896"/>
                    <a:pt x="2967" y="1881"/>
                    <a:pt x="2960" y="1859"/>
                  </a:cubicBezTo>
                  <a:cubicBezTo>
                    <a:pt x="2960" y="1859"/>
                    <a:pt x="2960" y="1851"/>
                    <a:pt x="2952" y="1851"/>
                  </a:cubicBezTo>
                  <a:cubicBezTo>
                    <a:pt x="2937" y="1829"/>
                    <a:pt x="2922" y="1821"/>
                    <a:pt x="2907" y="1799"/>
                  </a:cubicBezTo>
                  <a:cubicBezTo>
                    <a:pt x="2892" y="1776"/>
                    <a:pt x="2885" y="1761"/>
                    <a:pt x="2870" y="1739"/>
                  </a:cubicBezTo>
                  <a:cubicBezTo>
                    <a:pt x="2847" y="1701"/>
                    <a:pt x="2840" y="1679"/>
                    <a:pt x="2825" y="1641"/>
                  </a:cubicBezTo>
                  <a:cubicBezTo>
                    <a:pt x="2810" y="1604"/>
                    <a:pt x="2802" y="1574"/>
                    <a:pt x="2772" y="1552"/>
                  </a:cubicBezTo>
                  <a:cubicBezTo>
                    <a:pt x="2750" y="1536"/>
                    <a:pt x="2728" y="1544"/>
                    <a:pt x="2705" y="1529"/>
                  </a:cubicBezTo>
                  <a:cubicBezTo>
                    <a:pt x="2652" y="1529"/>
                    <a:pt x="2630" y="1484"/>
                    <a:pt x="2608" y="1439"/>
                  </a:cubicBezTo>
                  <a:cubicBezTo>
                    <a:pt x="2585" y="1387"/>
                    <a:pt x="2578" y="1357"/>
                    <a:pt x="2570" y="1297"/>
                  </a:cubicBezTo>
                  <a:cubicBezTo>
                    <a:pt x="2555" y="1244"/>
                    <a:pt x="2548" y="1207"/>
                    <a:pt x="2540" y="1154"/>
                  </a:cubicBezTo>
                  <a:cubicBezTo>
                    <a:pt x="2533" y="1132"/>
                    <a:pt x="2525" y="1124"/>
                    <a:pt x="2525" y="1102"/>
                  </a:cubicBezTo>
                  <a:cubicBezTo>
                    <a:pt x="2518" y="1072"/>
                    <a:pt x="2518" y="1057"/>
                    <a:pt x="2518" y="1027"/>
                  </a:cubicBezTo>
                  <a:cubicBezTo>
                    <a:pt x="2510" y="945"/>
                    <a:pt x="2510" y="899"/>
                    <a:pt x="2510" y="817"/>
                  </a:cubicBezTo>
                  <a:cubicBezTo>
                    <a:pt x="2510" y="742"/>
                    <a:pt x="2510" y="697"/>
                    <a:pt x="2518" y="622"/>
                  </a:cubicBezTo>
                  <a:cubicBezTo>
                    <a:pt x="2525" y="585"/>
                    <a:pt x="2525" y="570"/>
                    <a:pt x="2525" y="532"/>
                  </a:cubicBezTo>
                  <a:cubicBezTo>
                    <a:pt x="2525" y="480"/>
                    <a:pt x="2533" y="450"/>
                    <a:pt x="2548" y="398"/>
                  </a:cubicBezTo>
                  <a:cubicBezTo>
                    <a:pt x="2555" y="352"/>
                    <a:pt x="2563" y="323"/>
                    <a:pt x="2578" y="285"/>
                  </a:cubicBezTo>
                  <a:cubicBezTo>
                    <a:pt x="2585" y="270"/>
                    <a:pt x="2593" y="263"/>
                    <a:pt x="2593" y="248"/>
                  </a:cubicBezTo>
                  <a:cubicBezTo>
                    <a:pt x="2593" y="173"/>
                    <a:pt x="2593" y="173"/>
                    <a:pt x="2593" y="173"/>
                  </a:cubicBezTo>
                  <a:cubicBezTo>
                    <a:pt x="2585" y="180"/>
                    <a:pt x="2578" y="188"/>
                    <a:pt x="2570" y="195"/>
                  </a:cubicBezTo>
                  <a:cubicBezTo>
                    <a:pt x="2548" y="218"/>
                    <a:pt x="2533" y="225"/>
                    <a:pt x="2510" y="240"/>
                  </a:cubicBezTo>
                  <a:cubicBezTo>
                    <a:pt x="2473" y="263"/>
                    <a:pt x="2458" y="293"/>
                    <a:pt x="2420" y="293"/>
                  </a:cubicBezTo>
                  <a:cubicBezTo>
                    <a:pt x="2383" y="293"/>
                    <a:pt x="2368" y="270"/>
                    <a:pt x="2338" y="248"/>
                  </a:cubicBezTo>
                  <a:cubicBezTo>
                    <a:pt x="2308" y="240"/>
                    <a:pt x="2293" y="233"/>
                    <a:pt x="2270" y="210"/>
                  </a:cubicBezTo>
                  <a:lnTo>
                    <a:pt x="2263" y="203"/>
                  </a:lnTo>
                  <a:cubicBezTo>
                    <a:pt x="2225" y="165"/>
                    <a:pt x="2203" y="128"/>
                    <a:pt x="2165" y="98"/>
                  </a:cubicBezTo>
                  <a:cubicBezTo>
                    <a:pt x="2135" y="98"/>
                    <a:pt x="2113" y="98"/>
                    <a:pt x="2091" y="90"/>
                  </a:cubicBezTo>
                  <a:cubicBezTo>
                    <a:pt x="2068" y="83"/>
                    <a:pt x="2061" y="68"/>
                    <a:pt x="2046" y="53"/>
                  </a:cubicBezTo>
                  <a:cubicBezTo>
                    <a:pt x="2016" y="38"/>
                    <a:pt x="1993" y="23"/>
                    <a:pt x="1971" y="0"/>
                  </a:cubicBezTo>
                  <a:cubicBezTo>
                    <a:pt x="1971" y="15"/>
                    <a:pt x="1963" y="23"/>
                    <a:pt x="1963" y="38"/>
                  </a:cubicBezTo>
                  <a:cubicBezTo>
                    <a:pt x="1963" y="53"/>
                    <a:pt x="1963" y="60"/>
                    <a:pt x="1963" y="75"/>
                  </a:cubicBezTo>
                  <a:cubicBezTo>
                    <a:pt x="1956" y="105"/>
                    <a:pt x="1933" y="120"/>
                    <a:pt x="1911" y="150"/>
                  </a:cubicBezTo>
                  <a:cubicBezTo>
                    <a:pt x="1896" y="165"/>
                    <a:pt x="1888" y="173"/>
                    <a:pt x="1881" y="195"/>
                  </a:cubicBezTo>
                  <a:cubicBezTo>
                    <a:pt x="1881" y="210"/>
                    <a:pt x="1881" y="218"/>
                    <a:pt x="1881" y="233"/>
                  </a:cubicBezTo>
                  <a:cubicBezTo>
                    <a:pt x="1873" y="263"/>
                    <a:pt x="1866" y="278"/>
                    <a:pt x="1858" y="300"/>
                  </a:cubicBezTo>
                  <a:cubicBezTo>
                    <a:pt x="1851" y="308"/>
                    <a:pt x="1843" y="315"/>
                    <a:pt x="1843" y="323"/>
                  </a:cubicBezTo>
                  <a:cubicBezTo>
                    <a:pt x="1836" y="352"/>
                    <a:pt x="1843" y="368"/>
                    <a:pt x="1843" y="398"/>
                  </a:cubicBezTo>
                  <a:cubicBezTo>
                    <a:pt x="1836" y="405"/>
                    <a:pt x="1836" y="412"/>
                    <a:pt x="1836" y="420"/>
                  </a:cubicBezTo>
                  <a:cubicBezTo>
                    <a:pt x="1828" y="465"/>
                    <a:pt x="1828" y="495"/>
                    <a:pt x="1821" y="532"/>
                  </a:cubicBezTo>
                  <a:cubicBezTo>
                    <a:pt x="1821" y="555"/>
                    <a:pt x="1813" y="570"/>
                    <a:pt x="1813" y="592"/>
                  </a:cubicBezTo>
                  <a:cubicBezTo>
                    <a:pt x="1813" y="607"/>
                    <a:pt x="1828" y="615"/>
                    <a:pt x="1843" y="622"/>
                  </a:cubicBezTo>
                  <a:cubicBezTo>
                    <a:pt x="2068" y="517"/>
                    <a:pt x="2068" y="517"/>
                    <a:pt x="2068" y="517"/>
                  </a:cubicBezTo>
                  <a:cubicBezTo>
                    <a:pt x="2091" y="525"/>
                    <a:pt x="2098" y="540"/>
                    <a:pt x="2121" y="540"/>
                  </a:cubicBezTo>
                  <a:cubicBezTo>
                    <a:pt x="2143" y="540"/>
                    <a:pt x="2151" y="517"/>
                    <a:pt x="2173" y="510"/>
                  </a:cubicBezTo>
                  <a:cubicBezTo>
                    <a:pt x="2188" y="495"/>
                    <a:pt x="2211" y="495"/>
                    <a:pt x="2225" y="480"/>
                  </a:cubicBezTo>
                  <a:cubicBezTo>
                    <a:pt x="2240" y="465"/>
                    <a:pt x="2233" y="442"/>
                    <a:pt x="2240" y="420"/>
                  </a:cubicBezTo>
                  <a:cubicBezTo>
                    <a:pt x="2248" y="405"/>
                    <a:pt x="2255" y="398"/>
                    <a:pt x="2263" y="398"/>
                  </a:cubicBezTo>
                  <a:cubicBezTo>
                    <a:pt x="2285" y="398"/>
                    <a:pt x="2293" y="405"/>
                    <a:pt x="2300" y="420"/>
                  </a:cubicBezTo>
                  <a:cubicBezTo>
                    <a:pt x="2323" y="442"/>
                    <a:pt x="2330" y="458"/>
                    <a:pt x="2345" y="480"/>
                  </a:cubicBezTo>
                  <a:cubicBezTo>
                    <a:pt x="2360" y="502"/>
                    <a:pt x="2368" y="510"/>
                    <a:pt x="2375" y="532"/>
                  </a:cubicBezTo>
                  <a:cubicBezTo>
                    <a:pt x="2383" y="547"/>
                    <a:pt x="2390" y="555"/>
                    <a:pt x="2390" y="577"/>
                  </a:cubicBezTo>
                  <a:cubicBezTo>
                    <a:pt x="2390" y="615"/>
                    <a:pt x="2345" y="630"/>
                    <a:pt x="2345" y="667"/>
                  </a:cubicBezTo>
                  <a:cubicBezTo>
                    <a:pt x="2345" y="787"/>
                    <a:pt x="2345" y="787"/>
                    <a:pt x="2345" y="787"/>
                  </a:cubicBezTo>
                  <a:cubicBezTo>
                    <a:pt x="2345" y="802"/>
                    <a:pt x="2338" y="810"/>
                    <a:pt x="2338" y="817"/>
                  </a:cubicBezTo>
                  <a:cubicBezTo>
                    <a:pt x="2330" y="855"/>
                    <a:pt x="2323" y="877"/>
                    <a:pt x="2315" y="907"/>
                  </a:cubicBezTo>
                  <a:cubicBezTo>
                    <a:pt x="2300" y="952"/>
                    <a:pt x="2270" y="997"/>
                    <a:pt x="2225" y="997"/>
                  </a:cubicBezTo>
                  <a:cubicBezTo>
                    <a:pt x="2211" y="997"/>
                    <a:pt x="2203" y="989"/>
                    <a:pt x="2195" y="982"/>
                  </a:cubicBezTo>
                  <a:cubicBezTo>
                    <a:pt x="2181" y="975"/>
                    <a:pt x="2165" y="967"/>
                    <a:pt x="2151" y="952"/>
                  </a:cubicBezTo>
                  <a:cubicBezTo>
                    <a:pt x="2121" y="937"/>
                    <a:pt x="2098" y="929"/>
                    <a:pt x="2068" y="907"/>
                  </a:cubicBezTo>
                  <a:cubicBezTo>
                    <a:pt x="2038" y="885"/>
                    <a:pt x="2031" y="855"/>
                    <a:pt x="1993" y="832"/>
                  </a:cubicBezTo>
                  <a:cubicBezTo>
                    <a:pt x="1978" y="817"/>
                    <a:pt x="1971" y="802"/>
                    <a:pt x="1948" y="802"/>
                  </a:cubicBezTo>
                  <a:cubicBezTo>
                    <a:pt x="1918" y="802"/>
                    <a:pt x="1926" y="840"/>
                    <a:pt x="1918" y="870"/>
                  </a:cubicBezTo>
                  <a:cubicBezTo>
                    <a:pt x="1911" y="899"/>
                    <a:pt x="1911" y="922"/>
                    <a:pt x="1896" y="952"/>
                  </a:cubicBezTo>
                  <a:cubicBezTo>
                    <a:pt x="1888" y="982"/>
                    <a:pt x="1888" y="997"/>
                    <a:pt x="1866" y="1027"/>
                  </a:cubicBezTo>
                  <a:cubicBezTo>
                    <a:pt x="1851" y="1049"/>
                    <a:pt x="1836" y="1072"/>
                    <a:pt x="1806" y="1072"/>
                  </a:cubicBezTo>
                  <a:cubicBezTo>
                    <a:pt x="1798" y="1072"/>
                    <a:pt x="1791" y="1064"/>
                    <a:pt x="1783" y="1057"/>
                  </a:cubicBezTo>
                  <a:cubicBezTo>
                    <a:pt x="1776" y="1057"/>
                    <a:pt x="1768" y="1049"/>
                    <a:pt x="1753" y="1049"/>
                  </a:cubicBezTo>
                  <a:cubicBezTo>
                    <a:pt x="1738" y="1042"/>
                    <a:pt x="1723" y="1042"/>
                    <a:pt x="1716" y="1027"/>
                  </a:cubicBezTo>
                  <a:cubicBezTo>
                    <a:pt x="1708" y="1012"/>
                    <a:pt x="1708" y="997"/>
                    <a:pt x="1708" y="975"/>
                  </a:cubicBezTo>
                  <a:cubicBezTo>
                    <a:pt x="1701" y="945"/>
                    <a:pt x="1693" y="922"/>
                    <a:pt x="1686" y="892"/>
                  </a:cubicBezTo>
                  <a:cubicBezTo>
                    <a:pt x="1671" y="802"/>
                    <a:pt x="1648" y="757"/>
                    <a:pt x="1648" y="675"/>
                  </a:cubicBezTo>
                  <a:cubicBezTo>
                    <a:pt x="1648" y="585"/>
                    <a:pt x="1648" y="585"/>
                    <a:pt x="1648" y="585"/>
                  </a:cubicBezTo>
                  <a:cubicBezTo>
                    <a:pt x="1648" y="555"/>
                    <a:pt x="1656" y="532"/>
                    <a:pt x="1641" y="502"/>
                  </a:cubicBezTo>
                  <a:cubicBezTo>
                    <a:pt x="1633" y="488"/>
                    <a:pt x="1618" y="488"/>
                    <a:pt x="1603" y="480"/>
                  </a:cubicBezTo>
                  <a:cubicBezTo>
                    <a:pt x="1596" y="480"/>
                    <a:pt x="1588" y="472"/>
                    <a:pt x="1573" y="472"/>
                  </a:cubicBezTo>
                  <a:cubicBezTo>
                    <a:pt x="1558" y="472"/>
                    <a:pt x="1551" y="488"/>
                    <a:pt x="1543" y="502"/>
                  </a:cubicBezTo>
                  <a:cubicBezTo>
                    <a:pt x="1543" y="517"/>
                    <a:pt x="1528" y="517"/>
                    <a:pt x="1521" y="525"/>
                  </a:cubicBezTo>
                  <a:cubicBezTo>
                    <a:pt x="1506" y="540"/>
                    <a:pt x="1491" y="555"/>
                    <a:pt x="1476" y="555"/>
                  </a:cubicBezTo>
                  <a:cubicBezTo>
                    <a:pt x="1453" y="555"/>
                    <a:pt x="1453" y="540"/>
                    <a:pt x="1439" y="525"/>
                  </a:cubicBezTo>
                  <a:cubicBezTo>
                    <a:pt x="1423" y="510"/>
                    <a:pt x="1416" y="502"/>
                    <a:pt x="1393" y="480"/>
                  </a:cubicBezTo>
                  <a:cubicBezTo>
                    <a:pt x="1371" y="458"/>
                    <a:pt x="1356" y="450"/>
                    <a:pt x="1326" y="435"/>
                  </a:cubicBezTo>
                  <a:cubicBezTo>
                    <a:pt x="1311" y="480"/>
                    <a:pt x="1311" y="510"/>
                    <a:pt x="1311" y="562"/>
                  </a:cubicBezTo>
                  <a:cubicBezTo>
                    <a:pt x="1311" y="577"/>
                    <a:pt x="1311" y="585"/>
                    <a:pt x="1296" y="600"/>
                  </a:cubicBezTo>
                  <a:cubicBezTo>
                    <a:pt x="1289" y="607"/>
                    <a:pt x="1274" y="607"/>
                    <a:pt x="1259" y="607"/>
                  </a:cubicBezTo>
                  <a:cubicBezTo>
                    <a:pt x="1244" y="607"/>
                    <a:pt x="1236" y="615"/>
                    <a:pt x="1221" y="622"/>
                  </a:cubicBezTo>
                  <a:cubicBezTo>
                    <a:pt x="1259" y="645"/>
                    <a:pt x="1281" y="667"/>
                    <a:pt x="1296" y="712"/>
                  </a:cubicBezTo>
                  <a:cubicBezTo>
                    <a:pt x="1296" y="727"/>
                    <a:pt x="1296" y="735"/>
                    <a:pt x="1304" y="750"/>
                  </a:cubicBezTo>
                  <a:cubicBezTo>
                    <a:pt x="1304" y="757"/>
                    <a:pt x="1319" y="757"/>
                    <a:pt x="1326" y="765"/>
                  </a:cubicBezTo>
                  <a:cubicBezTo>
                    <a:pt x="1334" y="780"/>
                    <a:pt x="1341" y="787"/>
                    <a:pt x="1349" y="802"/>
                  </a:cubicBezTo>
                  <a:cubicBezTo>
                    <a:pt x="1334" y="810"/>
                    <a:pt x="1334" y="810"/>
                    <a:pt x="1334" y="810"/>
                  </a:cubicBezTo>
                  <a:cubicBezTo>
                    <a:pt x="1326" y="795"/>
                    <a:pt x="1311" y="780"/>
                    <a:pt x="1296" y="765"/>
                  </a:cubicBezTo>
                  <a:cubicBezTo>
                    <a:pt x="1296" y="787"/>
                    <a:pt x="1296" y="795"/>
                    <a:pt x="1296" y="810"/>
                  </a:cubicBezTo>
                  <a:cubicBezTo>
                    <a:pt x="1296" y="840"/>
                    <a:pt x="1296" y="855"/>
                    <a:pt x="1289" y="877"/>
                  </a:cubicBezTo>
                  <a:cubicBezTo>
                    <a:pt x="1289" y="929"/>
                    <a:pt x="1281" y="959"/>
                    <a:pt x="1266" y="1005"/>
                  </a:cubicBezTo>
                  <a:cubicBezTo>
                    <a:pt x="1259" y="1027"/>
                    <a:pt x="1251" y="1042"/>
                    <a:pt x="1244" y="1064"/>
                  </a:cubicBezTo>
                  <a:cubicBezTo>
                    <a:pt x="1236" y="1087"/>
                    <a:pt x="1236" y="1102"/>
                    <a:pt x="1221" y="1117"/>
                  </a:cubicBezTo>
                  <a:cubicBezTo>
                    <a:pt x="1199" y="1139"/>
                    <a:pt x="1176" y="1132"/>
                    <a:pt x="1146" y="1147"/>
                  </a:cubicBezTo>
                  <a:cubicBezTo>
                    <a:pt x="1131" y="1162"/>
                    <a:pt x="1124" y="1177"/>
                    <a:pt x="1109" y="1192"/>
                  </a:cubicBezTo>
                  <a:cubicBezTo>
                    <a:pt x="1101" y="1199"/>
                    <a:pt x="1094" y="1199"/>
                    <a:pt x="1086" y="1199"/>
                  </a:cubicBezTo>
                  <a:cubicBezTo>
                    <a:pt x="1071" y="1207"/>
                    <a:pt x="1064" y="1222"/>
                    <a:pt x="1056" y="1222"/>
                  </a:cubicBezTo>
                  <a:cubicBezTo>
                    <a:pt x="1019" y="1222"/>
                    <a:pt x="1011" y="1169"/>
                    <a:pt x="981" y="1169"/>
                  </a:cubicBezTo>
                  <a:cubicBezTo>
                    <a:pt x="966" y="1169"/>
                    <a:pt x="966" y="1177"/>
                    <a:pt x="966" y="1184"/>
                  </a:cubicBezTo>
                  <a:cubicBezTo>
                    <a:pt x="951" y="1199"/>
                    <a:pt x="936" y="1214"/>
                    <a:pt x="922" y="1229"/>
                  </a:cubicBezTo>
                  <a:cubicBezTo>
                    <a:pt x="906" y="1252"/>
                    <a:pt x="906" y="1267"/>
                    <a:pt x="892" y="1297"/>
                  </a:cubicBezTo>
                  <a:cubicBezTo>
                    <a:pt x="876" y="1327"/>
                    <a:pt x="854" y="1342"/>
                    <a:pt x="832" y="1364"/>
                  </a:cubicBezTo>
                  <a:cubicBezTo>
                    <a:pt x="809" y="1379"/>
                    <a:pt x="772" y="1379"/>
                    <a:pt x="772" y="1409"/>
                  </a:cubicBezTo>
                  <a:cubicBezTo>
                    <a:pt x="772" y="1424"/>
                    <a:pt x="779" y="1432"/>
                    <a:pt x="779" y="1447"/>
                  </a:cubicBezTo>
                  <a:cubicBezTo>
                    <a:pt x="802" y="1447"/>
                    <a:pt x="824" y="1439"/>
                    <a:pt x="839" y="1454"/>
                  </a:cubicBezTo>
                  <a:cubicBezTo>
                    <a:pt x="862" y="1462"/>
                    <a:pt x="862" y="1477"/>
                    <a:pt x="862" y="1499"/>
                  </a:cubicBezTo>
                  <a:cubicBezTo>
                    <a:pt x="862" y="1657"/>
                    <a:pt x="862" y="1657"/>
                    <a:pt x="862" y="1657"/>
                  </a:cubicBezTo>
                  <a:cubicBezTo>
                    <a:pt x="862" y="1746"/>
                    <a:pt x="951" y="1776"/>
                    <a:pt x="951" y="1866"/>
                  </a:cubicBezTo>
                  <a:cubicBezTo>
                    <a:pt x="951" y="1911"/>
                    <a:pt x="944" y="1934"/>
                    <a:pt x="936" y="1971"/>
                  </a:cubicBezTo>
                  <a:cubicBezTo>
                    <a:pt x="936" y="1986"/>
                    <a:pt x="936" y="1994"/>
                    <a:pt x="936" y="2009"/>
                  </a:cubicBezTo>
                  <a:cubicBezTo>
                    <a:pt x="929" y="2031"/>
                    <a:pt x="922" y="2039"/>
                    <a:pt x="914" y="2061"/>
                  </a:cubicBezTo>
                  <a:cubicBezTo>
                    <a:pt x="914" y="2076"/>
                    <a:pt x="914" y="2084"/>
                    <a:pt x="906" y="2099"/>
                  </a:cubicBezTo>
                  <a:cubicBezTo>
                    <a:pt x="899" y="2144"/>
                    <a:pt x="892" y="2174"/>
                    <a:pt x="876" y="2218"/>
                  </a:cubicBezTo>
                  <a:cubicBezTo>
                    <a:pt x="854" y="2241"/>
                    <a:pt x="846" y="2263"/>
                    <a:pt x="832" y="2293"/>
                  </a:cubicBezTo>
                  <a:cubicBezTo>
                    <a:pt x="824" y="2308"/>
                    <a:pt x="816" y="2316"/>
                    <a:pt x="802" y="2323"/>
                  </a:cubicBezTo>
                  <a:cubicBezTo>
                    <a:pt x="764" y="2361"/>
                    <a:pt x="734" y="2368"/>
                    <a:pt x="689" y="2368"/>
                  </a:cubicBezTo>
                  <a:cubicBezTo>
                    <a:pt x="644" y="2368"/>
                    <a:pt x="622" y="2353"/>
                    <a:pt x="584" y="2331"/>
                  </a:cubicBezTo>
                  <a:cubicBezTo>
                    <a:pt x="584" y="2338"/>
                    <a:pt x="584" y="2338"/>
                    <a:pt x="584" y="2346"/>
                  </a:cubicBezTo>
                  <a:cubicBezTo>
                    <a:pt x="584" y="2353"/>
                    <a:pt x="592" y="2361"/>
                    <a:pt x="592" y="2368"/>
                  </a:cubicBezTo>
                  <a:cubicBezTo>
                    <a:pt x="607" y="2406"/>
                    <a:pt x="614" y="2421"/>
                    <a:pt x="622" y="2458"/>
                  </a:cubicBezTo>
                  <a:cubicBezTo>
                    <a:pt x="629" y="2481"/>
                    <a:pt x="629" y="2503"/>
                    <a:pt x="644" y="2518"/>
                  </a:cubicBezTo>
                  <a:cubicBezTo>
                    <a:pt x="659" y="2533"/>
                    <a:pt x="674" y="2533"/>
                    <a:pt x="697" y="2533"/>
                  </a:cubicBezTo>
                  <a:cubicBezTo>
                    <a:pt x="712" y="2533"/>
                    <a:pt x="719" y="2526"/>
                    <a:pt x="734" y="2518"/>
                  </a:cubicBezTo>
                  <a:cubicBezTo>
                    <a:pt x="742" y="2518"/>
                    <a:pt x="742" y="2503"/>
                    <a:pt x="749" y="2496"/>
                  </a:cubicBezTo>
                  <a:cubicBezTo>
                    <a:pt x="764" y="2488"/>
                    <a:pt x="772" y="2481"/>
                    <a:pt x="787" y="2481"/>
                  </a:cubicBezTo>
                  <a:cubicBezTo>
                    <a:pt x="802" y="2481"/>
                    <a:pt x="809" y="2473"/>
                    <a:pt x="816" y="2473"/>
                  </a:cubicBezTo>
                  <a:cubicBezTo>
                    <a:pt x="832" y="2473"/>
                    <a:pt x="839" y="2481"/>
                    <a:pt x="846" y="2481"/>
                  </a:cubicBezTo>
                  <a:cubicBezTo>
                    <a:pt x="892" y="2488"/>
                    <a:pt x="914" y="2511"/>
                    <a:pt x="936" y="2541"/>
                  </a:cubicBezTo>
                  <a:cubicBezTo>
                    <a:pt x="989" y="2616"/>
                    <a:pt x="1004" y="2668"/>
                    <a:pt x="1004" y="2758"/>
                  </a:cubicBezTo>
                  <a:cubicBezTo>
                    <a:pt x="1004" y="2818"/>
                    <a:pt x="1004" y="2818"/>
                    <a:pt x="1004" y="2818"/>
                  </a:cubicBezTo>
                  <a:cubicBezTo>
                    <a:pt x="1004" y="2833"/>
                    <a:pt x="996" y="2840"/>
                    <a:pt x="996" y="2856"/>
                  </a:cubicBezTo>
                  <a:cubicBezTo>
                    <a:pt x="989" y="2923"/>
                    <a:pt x="996" y="2968"/>
                    <a:pt x="981" y="3035"/>
                  </a:cubicBezTo>
                  <a:cubicBezTo>
                    <a:pt x="981" y="3058"/>
                    <a:pt x="974" y="3080"/>
                    <a:pt x="966" y="3110"/>
                  </a:cubicBezTo>
                  <a:cubicBezTo>
                    <a:pt x="959" y="3163"/>
                    <a:pt x="944" y="3193"/>
                    <a:pt x="936" y="3253"/>
                  </a:cubicBezTo>
                  <a:cubicBezTo>
                    <a:pt x="929" y="3283"/>
                    <a:pt x="922" y="3298"/>
                    <a:pt x="914" y="3328"/>
                  </a:cubicBezTo>
                  <a:cubicBezTo>
                    <a:pt x="906" y="3343"/>
                    <a:pt x="906" y="3350"/>
                    <a:pt x="899" y="3365"/>
                  </a:cubicBezTo>
                  <a:cubicBezTo>
                    <a:pt x="892" y="3373"/>
                    <a:pt x="892" y="3387"/>
                    <a:pt x="876" y="3387"/>
                  </a:cubicBezTo>
                  <a:cubicBezTo>
                    <a:pt x="869" y="3387"/>
                    <a:pt x="869" y="3380"/>
                    <a:pt x="862" y="3380"/>
                  </a:cubicBezTo>
                  <a:cubicBezTo>
                    <a:pt x="846" y="3380"/>
                    <a:pt x="846" y="3395"/>
                    <a:pt x="839" y="3403"/>
                  </a:cubicBezTo>
                  <a:cubicBezTo>
                    <a:pt x="832" y="3425"/>
                    <a:pt x="832" y="3433"/>
                    <a:pt x="824" y="3455"/>
                  </a:cubicBezTo>
                  <a:cubicBezTo>
                    <a:pt x="816" y="3477"/>
                    <a:pt x="809" y="3492"/>
                    <a:pt x="802" y="3515"/>
                  </a:cubicBezTo>
                  <a:cubicBezTo>
                    <a:pt x="802" y="3537"/>
                    <a:pt x="802" y="3560"/>
                    <a:pt x="802" y="3582"/>
                  </a:cubicBezTo>
                  <a:cubicBezTo>
                    <a:pt x="794" y="3612"/>
                    <a:pt x="787" y="3627"/>
                    <a:pt x="779" y="3657"/>
                  </a:cubicBezTo>
                  <a:cubicBezTo>
                    <a:pt x="772" y="3710"/>
                    <a:pt x="772" y="3747"/>
                    <a:pt x="757" y="3800"/>
                  </a:cubicBezTo>
                  <a:cubicBezTo>
                    <a:pt x="734" y="3852"/>
                    <a:pt x="712" y="3882"/>
                    <a:pt x="697" y="3935"/>
                  </a:cubicBezTo>
                  <a:cubicBezTo>
                    <a:pt x="689" y="3972"/>
                    <a:pt x="682" y="3987"/>
                    <a:pt x="674" y="4025"/>
                  </a:cubicBezTo>
                  <a:cubicBezTo>
                    <a:pt x="659" y="4069"/>
                    <a:pt x="659" y="4107"/>
                    <a:pt x="637" y="4152"/>
                  </a:cubicBezTo>
                  <a:cubicBezTo>
                    <a:pt x="622" y="4174"/>
                    <a:pt x="592" y="4182"/>
                    <a:pt x="569" y="4197"/>
                  </a:cubicBezTo>
                  <a:cubicBezTo>
                    <a:pt x="554" y="4212"/>
                    <a:pt x="539" y="4219"/>
                    <a:pt x="524" y="4234"/>
                  </a:cubicBezTo>
                  <a:cubicBezTo>
                    <a:pt x="494" y="4257"/>
                    <a:pt x="487" y="4272"/>
                    <a:pt x="472" y="4302"/>
                  </a:cubicBezTo>
                  <a:cubicBezTo>
                    <a:pt x="457" y="4324"/>
                    <a:pt x="449" y="4339"/>
                    <a:pt x="434" y="4369"/>
                  </a:cubicBezTo>
                  <a:cubicBezTo>
                    <a:pt x="419" y="4399"/>
                    <a:pt x="412" y="4414"/>
                    <a:pt x="404" y="4444"/>
                  </a:cubicBezTo>
                </a:path>
              </a:pathLst>
            </a:custGeom>
            <a:solidFill>
              <a:schemeClr val="accent2"/>
            </a:solidFill>
            <a:ln w="285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sp>
          <p:nvSpPr>
            <p:cNvPr id="60" name="Freeform 138"/>
            <p:cNvSpPr>
              <a:spLocks noChangeArrowheads="1"/>
            </p:cNvSpPr>
            <p:nvPr/>
          </p:nvSpPr>
          <p:spPr bwMode="auto">
            <a:xfrm>
              <a:off x="7508752" y="2908351"/>
              <a:ext cx="3193056" cy="2798870"/>
            </a:xfrm>
            <a:custGeom>
              <a:avLst/>
              <a:gdLst>
                <a:gd name="T0" fmla="*/ 6768 w 7391"/>
                <a:gd name="T1" fmla="*/ 3507 h 6476"/>
                <a:gd name="T2" fmla="*/ 6925 w 7391"/>
                <a:gd name="T3" fmla="*/ 3560 h 6476"/>
                <a:gd name="T4" fmla="*/ 7240 w 7391"/>
                <a:gd name="T5" fmla="*/ 3410 h 6476"/>
                <a:gd name="T6" fmla="*/ 7195 w 7391"/>
                <a:gd name="T7" fmla="*/ 3485 h 6476"/>
                <a:gd name="T8" fmla="*/ 6775 w 7391"/>
                <a:gd name="T9" fmla="*/ 3755 h 6476"/>
                <a:gd name="T10" fmla="*/ 6565 w 7391"/>
                <a:gd name="T11" fmla="*/ 3957 h 6476"/>
                <a:gd name="T12" fmla="*/ 6363 w 7391"/>
                <a:gd name="T13" fmla="*/ 3987 h 6476"/>
                <a:gd name="T14" fmla="*/ 6176 w 7391"/>
                <a:gd name="T15" fmla="*/ 4047 h 6476"/>
                <a:gd name="T16" fmla="*/ 5794 w 7391"/>
                <a:gd name="T17" fmla="*/ 4077 h 6476"/>
                <a:gd name="T18" fmla="*/ 5389 w 7391"/>
                <a:gd name="T19" fmla="*/ 4115 h 6476"/>
                <a:gd name="T20" fmla="*/ 4962 w 7391"/>
                <a:gd name="T21" fmla="*/ 4482 h 6476"/>
                <a:gd name="T22" fmla="*/ 4632 w 7391"/>
                <a:gd name="T23" fmla="*/ 4901 h 6476"/>
                <a:gd name="T24" fmla="*/ 4542 w 7391"/>
                <a:gd name="T25" fmla="*/ 5441 h 6476"/>
                <a:gd name="T26" fmla="*/ 4227 w 7391"/>
                <a:gd name="T27" fmla="*/ 5441 h 6476"/>
                <a:gd name="T28" fmla="*/ 3718 w 7391"/>
                <a:gd name="T29" fmla="*/ 5194 h 6476"/>
                <a:gd name="T30" fmla="*/ 3065 w 7391"/>
                <a:gd name="T31" fmla="*/ 4789 h 6476"/>
                <a:gd name="T32" fmla="*/ 2488 w 7391"/>
                <a:gd name="T33" fmla="*/ 4609 h 6476"/>
                <a:gd name="T34" fmla="*/ 2159 w 7391"/>
                <a:gd name="T35" fmla="*/ 4849 h 6476"/>
                <a:gd name="T36" fmla="*/ 1844 w 7391"/>
                <a:gd name="T37" fmla="*/ 4999 h 6476"/>
                <a:gd name="T38" fmla="*/ 1574 w 7391"/>
                <a:gd name="T39" fmla="*/ 4654 h 6476"/>
                <a:gd name="T40" fmla="*/ 1125 w 7391"/>
                <a:gd name="T41" fmla="*/ 4946 h 6476"/>
                <a:gd name="T42" fmla="*/ 1432 w 7391"/>
                <a:gd name="T43" fmla="*/ 5396 h 6476"/>
                <a:gd name="T44" fmla="*/ 1852 w 7391"/>
                <a:gd name="T45" fmla="*/ 5666 h 6476"/>
                <a:gd name="T46" fmla="*/ 1994 w 7391"/>
                <a:gd name="T47" fmla="*/ 5935 h 6476"/>
                <a:gd name="T48" fmla="*/ 1604 w 7391"/>
                <a:gd name="T49" fmla="*/ 5913 h 6476"/>
                <a:gd name="T50" fmla="*/ 1424 w 7391"/>
                <a:gd name="T51" fmla="*/ 5973 h 6476"/>
                <a:gd name="T52" fmla="*/ 1259 w 7391"/>
                <a:gd name="T53" fmla="*/ 6280 h 6476"/>
                <a:gd name="T54" fmla="*/ 862 w 7391"/>
                <a:gd name="T55" fmla="*/ 6438 h 6476"/>
                <a:gd name="T56" fmla="*/ 847 w 7391"/>
                <a:gd name="T57" fmla="*/ 5935 h 6476"/>
                <a:gd name="T58" fmla="*/ 870 w 7391"/>
                <a:gd name="T59" fmla="*/ 5508 h 6476"/>
                <a:gd name="T60" fmla="*/ 510 w 7391"/>
                <a:gd name="T61" fmla="*/ 5081 h 6476"/>
                <a:gd name="T62" fmla="*/ 780 w 7391"/>
                <a:gd name="T63" fmla="*/ 4489 h 6476"/>
                <a:gd name="T64" fmla="*/ 1005 w 7391"/>
                <a:gd name="T65" fmla="*/ 4309 h 6476"/>
                <a:gd name="T66" fmla="*/ 1215 w 7391"/>
                <a:gd name="T67" fmla="*/ 4130 h 6476"/>
                <a:gd name="T68" fmla="*/ 1222 w 7391"/>
                <a:gd name="T69" fmla="*/ 3762 h 6476"/>
                <a:gd name="T70" fmla="*/ 1312 w 7391"/>
                <a:gd name="T71" fmla="*/ 3433 h 6476"/>
                <a:gd name="T72" fmla="*/ 1612 w 7391"/>
                <a:gd name="T73" fmla="*/ 3650 h 6476"/>
                <a:gd name="T74" fmla="*/ 1957 w 7391"/>
                <a:gd name="T75" fmla="*/ 3717 h 6476"/>
                <a:gd name="T76" fmla="*/ 2384 w 7391"/>
                <a:gd name="T77" fmla="*/ 3530 h 6476"/>
                <a:gd name="T78" fmla="*/ 2346 w 7391"/>
                <a:gd name="T79" fmla="*/ 3103 h 6476"/>
                <a:gd name="T80" fmla="*/ 2354 w 7391"/>
                <a:gd name="T81" fmla="*/ 2751 h 6476"/>
                <a:gd name="T82" fmla="*/ 2653 w 7391"/>
                <a:gd name="T83" fmla="*/ 2226 h 6476"/>
                <a:gd name="T84" fmla="*/ 2773 w 7391"/>
                <a:gd name="T85" fmla="*/ 1672 h 6476"/>
                <a:gd name="T86" fmla="*/ 2676 w 7391"/>
                <a:gd name="T87" fmla="*/ 795 h 6476"/>
                <a:gd name="T88" fmla="*/ 2646 w 7391"/>
                <a:gd name="T89" fmla="*/ 308 h 6476"/>
                <a:gd name="T90" fmla="*/ 2803 w 7391"/>
                <a:gd name="T91" fmla="*/ 188 h 6476"/>
                <a:gd name="T92" fmla="*/ 3148 w 7391"/>
                <a:gd name="T93" fmla="*/ 225 h 6476"/>
                <a:gd name="T94" fmla="*/ 3620 w 7391"/>
                <a:gd name="T95" fmla="*/ 772 h 6476"/>
                <a:gd name="T96" fmla="*/ 3927 w 7391"/>
                <a:gd name="T97" fmla="*/ 1274 h 6476"/>
                <a:gd name="T98" fmla="*/ 4347 w 7391"/>
                <a:gd name="T99" fmla="*/ 1679 h 6476"/>
                <a:gd name="T100" fmla="*/ 4714 w 7391"/>
                <a:gd name="T101" fmla="*/ 1986 h 6476"/>
                <a:gd name="T102" fmla="*/ 5007 w 7391"/>
                <a:gd name="T103" fmla="*/ 2226 h 6476"/>
                <a:gd name="T104" fmla="*/ 5299 w 7391"/>
                <a:gd name="T105" fmla="*/ 2234 h 6476"/>
                <a:gd name="T106" fmla="*/ 5629 w 7391"/>
                <a:gd name="T107" fmla="*/ 2354 h 6476"/>
                <a:gd name="T108" fmla="*/ 6401 w 7391"/>
                <a:gd name="T109" fmla="*/ 2398 h 6476"/>
                <a:gd name="T110" fmla="*/ 6828 w 7391"/>
                <a:gd name="T111" fmla="*/ 2159 h 6476"/>
                <a:gd name="T112" fmla="*/ 6625 w 7391"/>
                <a:gd name="T113" fmla="*/ 2983 h 6476"/>
                <a:gd name="T114" fmla="*/ 1911 w 7391"/>
                <a:gd name="T115" fmla="*/ 263 h 6476"/>
                <a:gd name="T116" fmla="*/ 1971 w 7391"/>
                <a:gd name="T117" fmla="*/ 128 h 6476"/>
                <a:gd name="T118" fmla="*/ 2196 w 7391"/>
                <a:gd name="T119" fmla="*/ 682 h 6476"/>
                <a:gd name="T120" fmla="*/ 2121 w 7391"/>
                <a:gd name="T121" fmla="*/ 435 h 6476"/>
                <a:gd name="T122" fmla="*/ 113 w 7391"/>
                <a:gd name="T123" fmla="*/ 5321 h 6476"/>
                <a:gd name="T124" fmla="*/ 263 w 7391"/>
                <a:gd name="T125" fmla="*/ 5224 h 6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1" h="6476">
                  <a:moveTo>
                    <a:pt x="6783" y="3380"/>
                  </a:moveTo>
                  <a:lnTo>
                    <a:pt x="6783" y="3380"/>
                  </a:lnTo>
                  <a:cubicBezTo>
                    <a:pt x="6790" y="3410"/>
                    <a:pt x="6790" y="3433"/>
                    <a:pt x="6813" y="3455"/>
                  </a:cubicBezTo>
                  <a:cubicBezTo>
                    <a:pt x="6820" y="3463"/>
                    <a:pt x="6835" y="3463"/>
                    <a:pt x="6843" y="3470"/>
                  </a:cubicBezTo>
                  <a:cubicBezTo>
                    <a:pt x="6858" y="3485"/>
                    <a:pt x="6865" y="3493"/>
                    <a:pt x="6865" y="3515"/>
                  </a:cubicBezTo>
                  <a:cubicBezTo>
                    <a:pt x="6850" y="3507"/>
                    <a:pt x="6843" y="3507"/>
                    <a:pt x="6835" y="3493"/>
                  </a:cubicBezTo>
                  <a:cubicBezTo>
                    <a:pt x="6828" y="3485"/>
                    <a:pt x="6828" y="3485"/>
                    <a:pt x="6820" y="3477"/>
                  </a:cubicBezTo>
                  <a:cubicBezTo>
                    <a:pt x="6820" y="3470"/>
                    <a:pt x="6813" y="3470"/>
                    <a:pt x="6805" y="3470"/>
                  </a:cubicBezTo>
                  <a:cubicBezTo>
                    <a:pt x="6798" y="3470"/>
                    <a:pt x="6798" y="3463"/>
                    <a:pt x="6783" y="3463"/>
                  </a:cubicBezTo>
                  <a:cubicBezTo>
                    <a:pt x="6775" y="3470"/>
                    <a:pt x="6768" y="3470"/>
                    <a:pt x="6753" y="3470"/>
                  </a:cubicBezTo>
                  <a:lnTo>
                    <a:pt x="6753" y="3470"/>
                  </a:lnTo>
                  <a:cubicBezTo>
                    <a:pt x="6753" y="3477"/>
                    <a:pt x="6760" y="3477"/>
                    <a:pt x="6760" y="3485"/>
                  </a:cubicBezTo>
                  <a:cubicBezTo>
                    <a:pt x="6768" y="3493"/>
                    <a:pt x="6760" y="3500"/>
                    <a:pt x="6768" y="3507"/>
                  </a:cubicBezTo>
                  <a:cubicBezTo>
                    <a:pt x="6775" y="3507"/>
                    <a:pt x="6783" y="3507"/>
                    <a:pt x="6790" y="3507"/>
                  </a:cubicBezTo>
                  <a:lnTo>
                    <a:pt x="6790" y="3507"/>
                  </a:lnTo>
                  <a:cubicBezTo>
                    <a:pt x="6805" y="3515"/>
                    <a:pt x="6813" y="3515"/>
                    <a:pt x="6820" y="3515"/>
                  </a:cubicBezTo>
                  <a:cubicBezTo>
                    <a:pt x="6835" y="3523"/>
                    <a:pt x="6843" y="3530"/>
                    <a:pt x="6850" y="3537"/>
                  </a:cubicBezTo>
                  <a:cubicBezTo>
                    <a:pt x="6835" y="3537"/>
                    <a:pt x="6828" y="3537"/>
                    <a:pt x="6820" y="3553"/>
                  </a:cubicBezTo>
                  <a:cubicBezTo>
                    <a:pt x="6820" y="3560"/>
                    <a:pt x="6820" y="3560"/>
                    <a:pt x="6820" y="3560"/>
                  </a:cubicBezTo>
                  <a:cubicBezTo>
                    <a:pt x="6835" y="3560"/>
                    <a:pt x="6843" y="3560"/>
                    <a:pt x="6858" y="3567"/>
                  </a:cubicBezTo>
                  <a:cubicBezTo>
                    <a:pt x="6873" y="3575"/>
                    <a:pt x="6873" y="3590"/>
                    <a:pt x="6888" y="3590"/>
                  </a:cubicBezTo>
                  <a:cubicBezTo>
                    <a:pt x="6903" y="3597"/>
                    <a:pt x="6918" y="3590"/>
                    <a:pt x="6940" y="3590"/>
                  </a:cubicBezTo>
                  <a:cubicBezTo>
                    <a:pt x="6948" y="3590"/>
                    <a:pt x="6948" y="3597"/>
                    <a:pt x="6955" y="3597"/>
                  </a:cubicBezTo>
                  <a:cubicBezTo>
                    <a:pt x="6970" y="3597"/>
                    <a:pt x="6970" y="3597"/>
                    <a:pt x="6970" y="3597"/>
                  </a:cubicBezTo>
                  <a:cubicBezTo>
                    <a:pt x="6970" y="3590"/>
                    <a:pt x="6970" y="3590"/>
                    <a:pt x="6970" y="3590"/>
                  </a:cubicBezTo>
                  <a:cubicBezTo>
                    <a:pt x="6948" y="3583"/>
                    <a:pt x="6940" y="3567"/>
                    <a:pt x="6925" y="3560"/>
                  </a:cubicBezTo>
                  <a:cubicBezTo>
                    <a:pt x="6865" y="3523"/>
                    <a:pt x="6940" y="3560"/>
                    <a:pt x="6955" y="3567"/>
                  </a:cubicBezTo>
                  <a:cubicBezTo>
                    <a:pt x="6963" y="3567"/>
                    <a:pt x="6963" y="3567"/>
                    <a:pt x="6970" y="3575"/>
                  </a:cubicBezTo>
                  <a:cubicBezTo>
                    <a:pt x="6978" y="3575"/>
                    <a:pt x="6985" y="3575"/>
                    <a:pt x="6993" y="3575"/>
                  </a:cubicBezTo>
                  <a:cubicBezTo>
                    <a:pt x="7000" y="3575"/>
                    <a:pt x="7007" y="3583"/>
                    <a:pt x="7023" y="3583"/>
                  </a:cubicBezTo>
                  <a:cubicBezTo>
                    <a:pt x="7030" y="3583"/>
                    <a:pt x="7037" y="3575"/>
                    <a:pt x="7045" y="3567"/>
                  </a:cubicBezTo>
                  <a:cubicBezTo>
                    <a:pt x="7053" y="3560"/>
                    <a:pt x="7067" y="3553"/>
                    <a:pt x="7075" y="3537"/>
                  </a:cubicBezTo>
                  <a:cubicBezTo>
                    <a:pt x="7082" y="3530"/>
                    <a:pt x="7082" y="3523"/>
                    <a:pt x="7090" y="3515"/>
                  </a:cubicBezTo>
                  <a:cubicBezTo>
                    <a:pt x="7097" y="3507"/>
                    <a:pt x="7113" y="3500"/>
                    <a:pt x="7120" y="3493"/>
                  </a:cubicBezTo>
                  <a:cubicBezTo>
                    <a:pt x="7135" y="3477"/>
                    <a:pt x="7143" y="3477"/>
                    <a:pt x="7157" y="3463"/>
                  </a:cubicBezTo>
                  <a:cubicBezTo>
                    <a:pt x="7165" y="3455"/>
                    <a:pt x="7165" y="3448"/>
                    <a:pt x="7172" y="3440"/>
                  </a:cubicBezTo>
                  <a:cubicBezTo>
                    <a:pt x="7195" y="3425"/>
                    <a:pt x="7210" y="3418"/>
                    <a:pt x="7217" y="3395"/>
                  </a:cubicBezTo>
                  <a:cubicBezTo>
                    <a:pt x="7225" y="3395"/>
                    <a:pt x="7225" y="3395"/>
                    <a:pt x="7225" y="3395"/>
                  </a:cubicBezTo>
                  <a:cubicBezTo>
                    <a:pt x="7232" y="3403"/>
                    <a:pt x="7232" y="3410"/>
                    <a:pt x="7240" y="3410"/>
                  </a:cubicBezTo>
                  <a:cubicBezTo>
                    <a:pt x="7247" y="3425"/>
                    <a:pt x="7262" y="3425"/>
                    <a:pt x="7277" y="3425"/>
                  </a:cubicBezTo>
                  <a:cubicBezTo>
                    <a:pt x="7367" y="3403"/>
                    <a:pt x="7367" y="3403"/>
                    <a:pt x="7367" y="3403"/>
                  </a:cubicBezTo>
                  <a:cubicBezTo>
                    <a:pt x="7375" y="3410"/>
                    <a:pt x="7382" y="3410"/>
                    <a:pt x="7382" y="3410"/>
                  </a:cubicBezTo>
                  <a:cubicBezTo>
                    <a:pt x="7390" y="3425"/>
                    <a:pt x="7390" y="3433"/>
                    <a:pt x="7390" y="3448"/>
                  </a:cubicBezTo>
                  <a:cubicBezTo>
                    <a:pt x="7390" y="3455"/>
                    <a:pt x="7382" y="3455"/>
                    <a:pt x="7375" y="3463"/>
                  </a:cubicBezTo>
                  <a:cubicBezTo>
                    <a:pt x="7367" y="3470"/>
                    <a:pt x="7367" y="3470"/>
                    <a:pt x="7352" y="3470"/>
                  </a:cubicBezTo>
                  <a:cubicBezTo>
                    <a:pt x="7337" y="3477"/>
                    <a:pt x="7330" y="3485"/>
                    <a:pt x="7315" y="3493"/>
                  </a:cubicBezTo>
                  <a:cubicBezTo>
                    <a:pt x="7300" y="3493"/>
                    <a:pt x="7292" y="3500"/>
                    <a:pt x="7285" y="3507"/>
                  </a:cubicBezTo>
                  <a:cubicBezTo>
                    <a:pt x="7270" y="3515"/>
                    <a:pt x="7262" y="3530"/>
                    <a:pt x="7240" y="3530"/>
                  </a:cubicBezTo>
                  <a:cubicBezTo>
                    <a:pt x="7232" y="3530"/>
                    <a:pt x="7225" y="3523"/>
                    <a:pt x="7217" y="3523"/>
                  </a:cubicBezTo>
                  <a:cubicBezTo>
                    <a:pt x="7210" y="3523"/>
                    <a:pt x="7210" y="3523"/>
                    <a:pt x="7210" y="3523"/>
                  </a:cubicBezTo>
                  <a:cubicBezTo>
                    <a:pt x="7210" y="3515"/>
                    <a:pt x="7202" y="3515"/>
                    <a:pt x="7202" y="3507"/>
                  </a:cubicBezTo>
                  <a:cubicBezTo>
                    <a:pt x="7202" y="3500"/>
                    <a:pt x="7195" y="3493"/>
                    <a:pt x="7195" y="3485"/>
                  </a:cubicBezTo>
                  <a:cubicBezTo>
                    <a:pt x="7172" y="3507"/>
                    <a:pt x="7172" y="3530"/>
                    <a:pt x="7157" y="3553"/>
                  </a:cubicBezTo>
                  <a:cubicBezTo>
                    <a:pt x="7143" y="3567"/>
                    <a:pt x="7127" y="3567"/>
                    <a:pt x="7120" y="3575"/>
                  </a:cubicBezTo>
                  <a:cubicBezTo>
                    <a:pt x="7113" y="3583"/>
                    <a:pt x="7105" y="3590"/>
                    <a:pt x="7105" y="3605"/>
                  </a:cubicBezTo>
                  <a:cubicBezTo>
                    <a:pt x="7105" y="3613"/>
                    <a:pt x="7097" y="3613"/>
                    <a:pt x="7097" y="3620"/>
                  </a:cubicBezTo>
                  <a:cubicBezTo>
                    <a:pt x="7090" y="3642"/>
                    <a:pt x="7097" y="3657"/>
                    <a:pt x="7090" y="3672"/>
                  </a:cubicBezTo>
                  <a:cubicBezTo>
                    <a:pt x="7090" y="3687"/>
                    <a:pt x="7082" y="3695"/>
                    <a:pt x="7075" y="3702"/>
                  </a:cubicBezTo>
                  <a:cubicBezTo>
                    <a:pt x="7067" y="3717"/>
                    <a:pt x="7067" y="3725"/>
                    <a:pt x="7060" y="3740"/>
                  </a:cubicBezTo>
                  <a:cubicBezTo>
                    <a:pt x="7053" y="3740"/>
                    <a:pt x="7053" y="3740"/>
                    <a:pt x="7053" y="3740"/>
                  </a:cubicBezTo>
                  <a:cubicBezTo>
                    <a:pt x="7045" y="3740"/>
                    <a:pt x="7045" y="3732"/>
                    <a:pt x="7037" y="3725"/>
                  </a:cubicBezTo>
                  <a:cubicBezTo>
                    <a:pt x="7030" y="3725"/>
                    <a:pt x="7023" y="3717"/>
                    <a:pt x="7015" y="3717"/>
                  </a:cubicBezTo>
                  <a:cubicBezTo>
                    <a:pt x="6993" y="3717"/>
                    <a:pt x="6978" y="3725"/>
                    <a:pt x="6963" y="3725"/>
                  </a:cubicBezTo>
                  <a:cubicBezTo>
                    <a:pt x="6918" y="3725"/>
                    <a:pt x="6895" y="3732"/>
                    <a:pt x="6850" y="3740"/>
                  </a:cubicBezTo>
                  <a:cubicBezTo>
                    <a:pt x="6820" y="3747"/>
                    <a:pt x="6798" y="3740"/>
                    <a:pt x="6775" y="3755"/>
                  </a:cubicBezTo>
                  <a:cubicBezTo>
                    <a:pt x="6760" y="3770"/>
                    <a:pt x="6745" y="3770"/>
                    <a:pt x="6738" y="3785"/>
                  </a:cubicBezTo>
                  <a:cubicBezTo>
                    <a:pt x="6730" y="3785"/>
                    <a:pt x="6723" y="3792"/>
                    <a:pt x="6715" y="3792"/>
                  </a:cubicBezTo>
                  <a:cubicBezTo>
                    <a:pt x="6708" y="3800"/>
                    <a:pt x="6700" y="3815"/>
                    <a:pt x="6693" y="3815"/>
                  </a:cubicBezTo>
                  <a:cubicBezTo>
                    <a:pt x="6678" y="3815"/>
                    <a:pt x="6678" y="3792"/>
                    <a:pt x="6670" y="3777"/>
                  </a:cubicBezTo>
                  <a:cubicBezTo>
                    <a:pt x="6655" y="3785"/>
                    <a:pt x="6648" y="3785"/>
                    <a:pt x="6640" y="3792"/>
                  </a:cubicBezTo>
                  <a:cubicBezTo>
                    <a:pt x="6625" y="3800"/>
                    <a:pt x="6618" y="3800"/>
                    <a:pt x="6610" y="3807"/>
                  </a:cubicBezTo>
                  <a:cubicBezTo>
                    <a:pt x="6603" y="3822"/>
                    <a:pt x="6603" y="3830"/>
                    <a:pt x="6603" y="3852"/>
                  </a:cubicBezTo>
                  <a:cubicBezTo>
                    <a:pt x="6603" y="3860"/>
                    <a:pt x="6603" y="3875"/>
                    <a:pt x="6610" y="3882"/>
                  </a:cubicBezTo>
                  <a:cubicBezTo>
                    <a:pt x="6618" y="3890"/>
                    <a:pt x="6625" y="3890"/>
                    <a:pt x="6640" y="3897"/>
                  </a:cubicBezTo>
                  <a:cubicBezTo>
                    <a:pt x="6633" y="3897"/>
                    <a:pt x="6625" y="3905"/>
                    <a:pt x="6618" y="3905"/>
                  </a:cubicBezTo>
                  <a:cubicBezTo>
                    <a:pt x="6588" y="3905"/>
                    <a:pt x="6588" y="3905"/>
                    <a:pt x="6588" y="3905"/>
                  </a:cubicBezTo>
                  <a:cubicBezTo>
                    <a:pt x="6580" y="3912"/>
                    <a:pt x="6580" y="3912"/>
                    <a:pt x="6580" y="3920"/>
                  </a:cubicBezTo>
                  <a:cubicBezTo>
                    <a:pt x="6573" y="3935"/>
                    <a:pt x="6580" y="3950"/>
                    <a:pt x="6565" y="3957"/>
                  </a:cubicBezTo>
                  <a:cubicBezTo>
                    <a:pt x="6543" y="3965"/>
                    <a:pt x="6535" y="3965"/>
                    <a:pt x="6513" y="3972"/>
                  </a:cubicBezTo>
                  <a:cubicBezTo>
                    <a:pt x="6505" y="3980"/>
                    <a:pt x="6505" y="3995"/>
                    <a:pt x="6498" y="4002"/>
                  </a:cubicBezTo>
                  <a:cubicBezTo>
                    <a:pt x="6498" y="4010"/>
                    <a:pt x="6490" y="4017"/>
                    <a:pt x="6483" y="4025"/>
                  </a:cubicBezTo>
                  <a:cubicBezTo>
                    <a:pt x="6460" y="4032"/>
                    <a:pt x="6445" y="4040"/>
                    <a:pt x="6423" y="4040"/>
                  </a:cubicBezTo>
                  <a:cubicBezTo>
                    <a:pt x="6401" y="4040"/>
                    <a:pt x="6385" y="4025"/>
                    <a:pt x="6355" y="4025"/>
                  </a:cubicBezTo>
                  <a:cubicBezTo>
                    <a:pt x="6341" y="4025"/>
                    <a:pt x="6333" y="4017"/>
                    <a:pt x="6325" y="4010"/>
                  </a:cubicBezTo>
                  <a:cubicBezTo>
                    <a:pt x="6311" y="4002"/>
                    <a:pt x="6311" y="4002"/>
                    <a:pt x="6295" y="3995"/>
                  </a:cubicBezTo>
                  <a:cubicBezTo>
                    <a:pt x="6295" y="3987"/>
                    <a:pt x="6288" y="3987"/>
                    <a:pt x="6288" y="3980"/>
                  </a:cubicBezTo>
                  <a:cubicBezTo>
                    <a:pt x="6288" y="3972"/>
                    <a:pt x="6295" y="3972"/>
                    <a:pt x="6295" y="3965"/>
                  </a:cubicBezTo>
                  <a:cubicBezTo>
                    <a:pt x="6295" y="3957"/>
                    <a:pt x="6303" y="3957"/>
                    <a:pt x="6303" y="3950"/>
                  </a:cubicBezTo>
                  <a:cubicBezTo>
                    <a:pt x="6311" y="3957"/>
                    <a:pt x="6318" y="3957"/>
                    <a:pt x="6325" y="3965"/>
                  </a:cubicBezTo>
                  <a:cubicBezTo>
                    <a:pt x="6341" y="3972"/>
                    <a:pt x="6341" y="3995"/>
                    <a:pt x="6355" y="3995"/>
                  </a:cubicBezTo>
                  <a:lnTo>
                    <a:pt x="6363" y="3987"/>
                  </a:lnTo>
                  <a:cubicBezTo>
                    <a:pt x="6371" y="3987"/>
                    <a:pt x="6378" y="3980"/>
                    <a:pt x="6385" y="3980"/>
                  </a:cubicBezTo>
                  <a:cubicBezTo>
                    <a:pt x="6393" y="3965"/>
                    <a:pt x="6401" y="3965"/>
                    <a:pt x="6408" y="3957"/>
                  </a:cubicBezTo>
                  <a:cubicBezTo>
                    <a:pt x="6415" y="3950"/>
                    <a:pt x="6423" y="3950"/>
                    <a:pt x="6423" y="3942"/>
                  </a:cubicBezTo>
                  <a:cubicBezTo>
                    <a:pt x="6423" y="3927"/>
                    <a:pt x="6415" y="3927"/>
                    <a:pt x="6408" y="3920"/>
                  </a:cubicBezTo>
                  <a:cubicBezTo>
                    <a:pt x="6393" y="3912"/>
                    <a:pt x="6385" y="3912"/>
                    <a:pt x="6378" y="3912"/>
                  </a:cubicBezTo>
                  <a:cubicBezTo>
                    <a:pt x="6341" y="3912"/>
                    <a:pt x="6341" y="3912"/>
                    <a:pt x="6341" y="3912"/>
                  </a:cubicBezTo>
                  <a:cubicBezTo>
                    <a:pt x="6325" y="3912"/>
                    <a:pt x="6318" y="3897"/>
                    <a:pt x="6311" y="3890"/>
                  </a:cubicBezTo>
                  <a:cubicBezTo>
                    <a:pt x="6295" y="3905"/>
                    <a:pt x="6295" y="3920"/>
                    <a:pt x="6273" y="3927"/>
                  </a:cubicBezTo>
                  <a:cubicBezTo>
                    <a:pt x="6266" y="3927"/>
                    <a:pt x="6266" y="3935"/>
                    <a:pt x="6258" y="3935"/>
                  </a:cubicBezTo>
                  <a:cubicBezTo>
                    <a:pt x="6251" y="3935"/>
                    <a:pt x="6243" y="3927"/>
                    <a:pt x="6228" y="3935"/>
                  </a:cubicBezTo>
                  <a:cubicBezTo>
                    <a:pt x="6206" y="3935"/>
                    <a:pt x="6191" y="3950"/>
                    <a:pt x="6176" y="3972"/>
                  </a:cubicBezTo>
                  <a:cubicBezTo>
                    <a:pt x="6168" y="3980"/>
                    <a:pt x="6161" y="3987"/>
                    <a:pt x="6161" y="4002"/>
                  </a:cubicBezTo>
                  <a:cubicBezTo>
                    <a:pt x="6161" y="4025"/>
                    <a:pt x="6168" y="4032"/>
                    <a:pt x="6176" y="4047"/>
                  </a:cubicBezTo>
                  <a:cubicBezTo>
                    <a:pt x="6183" y="4062"/>
                    <a:pt x="6183" y="4070"/>
                    <a:pt x="6191" y="4085"/>
                  </a:cubicBezTo>
                  <a:cubicBezTo>
                    <a:pt x="6198" y="4092"/>
                    <a:pt x="6206" y="4092"/>
                    <a:pt x="6213" y="4100"/>
                  </a:cubicBezTo>
                  <a:cubicBezTo>
                    <a:pt x="6213" y="4107"/>
                    <a:pt x="6213" y="4107"/>
                    <a:pt x="6213" y="4107"/>
                  </a:cubicBezTo>
                  <a:lnTo>
                    <a:pt x="6213" y="4115"/>
                  </a:lnTo>
                  <a:cubicBezTo>
                    <a:pt x="6183" y="4115"/>
                    <a:pt x="6168" y="4115"/>
                    <a:pt x="6138" y="4115"/>
                  </a:cubicBezTo>
                  <a:cubicBezTo>
                    <a:pt x="6131" y="4115"/>
                    <a:pt x="6123" y="4115"/>
                    <a:pt x="6123" y="4115"/>
                  </a:cubicBezTo>
                  <a:cubicBezTo>
                    <a:pt x="6108" y="4115"/>
                    <a:pt x="6108" y="4115"/>
                    <a:pt x="6093" y="4107"/>
                  </a:cubicBezTo>
                  <a:cubicBezTo>
                    <a:pt x="6093" y="4107"/>
                    <a:pt x="6093" y="4100"/>
                    <a:pt x="6086" y="4100"/>
                  </a:cubicBezTo>
                  <a:cubicBezTo>
                    <a:pt x="5988" y="4100"/>
                    <a:pt x="5988" y="4100"/>
                    <a:pt x="5988" y="4100"/>
                  </a:cubicBezTo>
                  <a:cubicBezTo>
                    <a:pt x="5966" y="4100"/>
                    <a:pt x="5951" y="4092"/>
                    <a:pt x="5928" y="4092"/>
                  </a:cubicBezTo>
                  <a:cubicBezTo>
                    <a:pt x="5913" y="4092"/>
                    <a:pt x="5906" y="4107"/>
                    <a:pt x="5884" y="4107"/>
                  </a:cubicBezTo>
                  <a:cubicBezTo>
                    <a:pt x="5861" y="4107"/>
                    <a:pt x="5846" y="4100"/>
                    <a:pt x="5823" y="4092"/>
                  </a:cubicBezTo>
                  <a:cubicBezTo>
                    <a:pt x="5808" y="4085"/>
                    <a:pt x="5801" y="4085"/>
                    <a:pt x="5794" y="4077"/>
                  </a:cubicBezTo>
                  <a:cubicBezTo>
                    <a:pt x="5778" y="4077"/>
                    <a:pt x="5778" y="4070"/>
                    <a:pt x="5764" y="4070"/>
                  </a:cubicBezTo>
                  <a:cubicBezTo>
                    <a:pt x="5764" y="4062"/>
                    <a:pt x="5756" y="4062"/>
                    <a:pt x="5756" y="4055"/>
                  </a:cubicBezTo>
                  <a:cubicBezTo>
                    <a:pt x="5756" y="4047"/>
                    <a:pt x="5756" y="4047"/>
                    <a:pt x="5756" y="4040"/>
                  </a:cubicBezTo>
                  <a:cubicBezTo>
                    <a:pt x="5756" y="4040"/>
                    <a:pt x="5748" y="4040"/>
                    <a:pt x="5748" y="4032"/>
                  </a:cubicBezTo>
                  <a:cubicBezTo>
                    <a:pt x="5741" y="4032"/>
                    <a:pt x="5734" y="4032"/>
                    <a:pt x="5726" y="4025"/>
                  </a:cubicBezTo>
                  <a:cubicBezTo>
                    <a:pt x="5711" y="4025"/>
                    <a:pt x="5711" y="4017"/>
                    <a:pt x="5696" y="4017"/>
                  </a:cubicBezTo>
                  <a:cubicBezTo>
                    <a:pt x="5659" y="4017"/>
                    <a:pt x="5659" y="4017"/>
                    <a:pt x="5659" y="4017"/>
                  </a:cubicBezTo>
                  <a:cubicBezTo>
                    <a:pt x="5651" y="4017"/>
                    <a:pt x="5644" y="4017"/>
                    <a:pt x="5636" y="4017"/>
                  </a:cubicBezTo>
                  <a:cubicBezTo>
                    <a:pt x="5606" y="4025"/>
                    <a:pt x="5583" y="4032"/>
                    <a:pt x="5554" y="4040"/>
                  </a:cubicBezTo>
                  <a:cubicBezTo>
                    <a:pt x="5531" y="4047"/>
                    <a:pt x="5516" y="4055"/>
                    <a:pt x="5494" y="4070"/>
                  </a:cubicBezTo>
                  <a:cubicBezTo>
                    <a:pt x="5471" y="4077"/>
                    <a:pt x="5464" y="4077"/>
                    <a:pt x="5449" y="4085"/>
                  </a:cubicBezTo>
                  <a:cubicBezTo>
                    <a:pt x="5434" y="4092"/>
                    <a:pt x="5434" y="4100"/>
                    <a:pt x="5419" y="4100"/>
                  </a:cubicBezTo>
                  <a:cubicBezTo>
                    <a:pt x="5411" y="4107"/>
                    <a:pt x="5404" y="4115"/>
                    <a:pt x="5389" y="4115"/>
                  </a:cubicBezTo>
                  <a:cubicBezTo>
                    <a:pt x="5381" y="4122"/>
                    <a:pt x="5381" y="4122"/>
                    <a:pt x="5366" y="4130"/>
                  </a:cubicBezTo>
                  <a:cubicBezTo>
                    <a:pt x="5351" y="4137"/>
                    <a:pt x="5336" y="4144"/>
                    <a:pt x="5321" y="4152"/>
                  </a:cubicBezTo>
                  <a:cubicBezTo>
                    <a:pt x="5314" y="4159"/>
                    <a:pt x="5306" y="4159"/>
                    <a:pt x="5291" y="4167"/>
                  </a:cubicBezTo>
                  <a:cubicBezTo>
                    <a:pt x="5269" y="4182"/>
                    <a:pt x="5254" y="4197"/>
                    <a:pt x="5231" y="4219"/>
                  </a:cubicBezTo>
                  <a:cubicBezTo>
                    <a:pt x="5216" y="4242"/>
                    <a:pt x="5201" y="4249"/>
                    <a:pt x="5179" y="4272"/>
                  </a:cubicBezTo>
                  <a:cubicBezTo>
                    <a:pt x="5179" y="4272"/>
                    <a:pt x="5179" y="4272"/>
                    <a:pt x="5171" y="4279"/>
                  </a:cubicBezTo>
                  <a:cubicBezTo>
                    <a:pt x="5164" y="4295"/>
                    <a:pt x="5149" y="4295"/>
                    <a:pt x="5142" y="4309"/>
                  </a:cubicBezTo>
                  <a:cubicBezTo>
                    <a:pt x="5134" y="4317"/>
                    <a:pt x="5126" y="4324"/>
                    <a:pt x="5119" y="4332"/>
                  </a:cubicBezTo>
                  <a:cubicBezTo>
                    <a:pt x="5112" y="4339"/>
                    <a:pt x="5104" y="4347"/>
                    <a:pt x="5096" y="4354"/>
                  </a:cubicBezTo>
                  <a:cubicBezTo>
                    <a:pt x="5029" y="4422"/>
                    <a:pt x="5029" y="4422"/>
                    <a:pt x="5029" y="4422"/>
                  </a:cubicBezTo>
                  <a:cubicBezTo>
                    <a:pt x="5014" y="4437"/>
                    <a:pt x="5007" y="4437"/>
                    <a:pt x="4999" y="4444"/>
                  </a:cubicBezTo>
                  <a:cubicBezTo>
                    <a:pt x="4992" y="4452"/>
                    <a:pt x="4984" y="4459"/>
                    <a:pt x="4977" y="4467"/>
                  </a:cubicBezTo>
                  <a:cubicBezTo>
                    <a:pt x="4977" y="4474"/>
                    <a:pt x="4969" y="4474"/>
                    <a:pt x="4962" y="4482"/>
                  </a:cubicBezTo>
                  <a:cubicBezTo>
                    <a:pt x="4954" y="4489"/>
                    <a:pt x="4954" y="4497"/>
                    <a:pt x="4939" y="4504"/>
                  </a:cubicBezTo>
                  <a:cubicBezTo>
                    <a:pt x="4924" y="4519"/>
                    <a:pt x="4917" y="4527"/>
                    <a:pt x="4902" y="4542"/>
                  </a:cubicBezTo>
                  <a:cubicBezTo>
                    <a:pt x="4887" y="4549"/>
                    <a:pt x="4879" y="4557"/>
                    <a:pt x="4864" y="4572"/>
                  </a:cubicBezTo>
                  <a:cubicBezTo>
                    <a:pt x="4857" y="4579"/>
                    <a:pt x="4857" y="4587"/>
                    <a:pt x="4849" y="4594"/>
                  </a:cubicBezTo>
                  <a:cubicBezTo>
                    <a:pt x="4834" y="4609"/>
                    <a:pt x="4827" y="4617"/>
                    <a:pt x="4819" y="4624"/>
                  </a:cubicBezTo>
                  <a:cubicBezTo>
                    <a:pt x="4804" y="4647"/>
                    <a:pt x="4797" y="4654"/>
                    <a:pt x="4789" y="4677"/>
                  </a:cubicBezTo>
                  <a:cubicBezTo>
                    <a:pt x="4774" y="4699"/>
                    <a:pt x="4774" y="4714"/>
                    <a:pt x="4759" y="4736"/>
                  </a:cubicBezTo>
                  <a:cubicBezTo>
                    <a:pt x="4752" y="4744"/>
                    <a:pt x="4744" y="4752"/>
                    <a:pt x="4737" y="4759"/>
                  </a:cubicBezTo>
                  <a:cubicBezTo>
                    <a:pt x="4722" y="4774"/>
                    <a:pt x="4722" y="4782"/>
                    <a:pt x="4714" y="4796"/>
                  </a:cubicBezTo>
                  <a:cubicBezTo>
                    <a:pt x="4699" y="4812"/>
                    <a:pt x="4692" y="4819"/>
                    <a:pt x="4677" y="4834"/>
                  </a:cubicBezTo>
                  <a:cubicBezTo>
                    <a:pt x="4669" y="4841"/>
                    <a:pt x="4662" y="4849"/>
                    <a:pt x="4654" y="4864"/>
                  </a:cubicBezTo>
                  <a:cubicBezTo>
                    <a:pt x="4654" y="4871"/>
                    <a:pt x="4647" y="4879"/>
                    <a:pt x="4647" y="4886"/>
                  </a:cubicBezTo>
                  <a:cubicBezTo>
                    <a:pt x="4639" y="4894"/>
                    <a:pt x="4639" y="4894"/>
                    <a:pt x="4632" y="4901"/>
                  </a:cubicBezTo>
                  <a:cubicBezTo>
                    <a:pt x="4632" y="4916"/>
                    <a:pt x="4624" y="4924"/>
                    <a:pt x="4617" y="4939"/>
                  </a:cubicBezTo>
                  <a:cubicBezTo>
                    <a:pt x="4602" y="4954"/>
                    <a:pt x="4602" y="4969"/>
                    <a:pt x="4587" y="4984"/>
                  </a:cubicBezTo>
                  <a:cubicBezTo>
                    <a:pt x="4587" y="4991"/>
                    <a:pt x="4579" y="4999"/>
                    <a:pt x="4579" y="5014"/>
                  </a:cubicBezTo>
                  <a:cubicBezTo>
                    <a:pt x="4572" y="5021"/>
                    <a:pt x="4572" y="5021"/>
                    <a:pt x="4564" y="5029"/>
                  </a:cubicBezTo>
                  <a:cubicBezTo>
                    <a:pt x="4557" y="5059"/>
                    <a:pt x="4549" y="5074"/>
                    <a:pt x="4542" y="5104"/>
                  </a:cubicBezTo>
                  <a:cubicBezTo>
                    <a:pt x="4542" y="5119"/>
                    <a:pt x="4535" y="5134"/>
                    <a:pt x="4535" y="5156"/>
                  </a:cubicBezTo>
                  <a:cubicBezTo>
                    <a:pt x="4535" y="5171"/>
                    <a:pt x="4535" y="5179"/>
                    <a:pt x="4542" y="5194"/>
                  </a:cubicBezTo>
                  <a:cubicBezTo>
                    <a:pt x="4542" y="5201"/>
                    <a:pt x="4542" y="5209"/>
                    <a:pt x="4549" y="5216"/>
                  </a:cubicBezTo>
                  <a:cubicBezTo>
                    <a:pt x="4557" y="5239"/>
                    <a:pt x="4564" y="5246"/>
                    <a:pt x="4564" y="5261"/>
                  </a:cubicBezTo>
                  <a:cubicBezTo>
                    <a:pt x="4564" y="5276"/>
                    <a:pt x="4557" y="5291"/>
                    <a:pt x="4557" y="5299"/>
                  </a:cubicBezTo>
                  <a:cubicBezTo>
                    <a:pt x="4557" y="5366"/>
                    <a:pt x="4557" y="5366"/>
                    <a:pt x="4557" y="5366"/>
                  </a:cubicBezTo>
                  <a:cubicBezTo>
                    <a:pt x="4557" y="5374"/>
                    <a:pt x="4557" y="5381"/>
                    <a:pt x="4549" y="5396"/>
                  </a:cubicBezTo>
                  <a:cubicBezTo>
                    <a:pt x="4549" y="5411"/>
                    <a:pt x="4542" y="5418"/>
                    <a:pt x="4542" y="5441"/>
                  </a:cubicBezTo>
                  <a:cubicBezTo>
                    <a:pt x="4542" y="5448"/>
                    <a:pt x="4542" y="5456"/>
                    <a:pt x="4542" y="5464"/>
                  </a:cubicBezTo>
                  <a:cubicBezTo>
                    <a:pt x="4542" y="5471"/>
                    <a:pt x="4542" y="5478"/>
                    <a:pt x="4542" y="5486"/>
                  </a:cubicBezTo>
                  <a:cubicBezTo>
                    <a:pt x="4535" y="5501"/>
                    <a:pt x="4527" y="5501"/>
                    <a:pt x="4512" y="5516"/>
                  </a:cubicBezTo>
                  <a:cubicBezTo>
                    <a:pt x="4505" y="5524"/>
                    <a:pt x="4497" y="5538"/>
                    <a:pt x="4489" y="5546"/>
                  </a:cubicBezTo>
                  <a:cubicBezTo>
                    <a:pt x="4482" y="5561"/>
                    <a:pt x="4482" y="5568"/>
                    <a:pt x="4482" y="5583"/>
                  </a:cubicBezTo>
                  <a:cubicBezTo>
                    <a:pt x="4475" y="5583"/>
                    <a:pt x="4475" y="5591"/>
                    <a:pt x="4475" y="5598"/>
                  </a:cubicBezTo>
                  <a:cubicBezTo>
                    <a:pt x="4475" y="5628"/>
                    <a:pt x="4475" y="5643"/>
                    <a:pt x="4467" y="5673"/>
                  </a:cubicBezTo>
                  <a:cubicBezTo>
                    <a:pt x="4445" y="5666"/>
                    <a:pt x="4437" y="5651"/>
                    <a:pt x="4422" y="5628"/>
                  </a:cubicBezTo>
                  <a:cubicBezTo>
                    <a:pt x="4415" y="5613"/>
                    <a:pt x="4407" y="5613"/>
                    <a:pt x="4400" y="5606"/>
                  </a:cubicBezTo>
                  <a:cubicBezTo>
                    <a:pt x="4385" y="5598"/>
                    <a:pt x="4385" y="5591"/>
                    <a:pt x="4385" y="5576"/>
                  </a:cubicBezTo>
                  <a:cubicBezTo>
                    <a:pt x="4370" y="5546"/>
                    <a:pt x="4355" y="5524"/>
                    <a:pt x="4324" y="5501"/>
                  </a:cubicBezTo>
                  <a:cubicBezTo>
                    <a:pt x="4310" y="5494"/>
                    <a:pt x="4302" y="5486"/>
                    <a:pt x="4295" y="5478"/>
                  </a:cubicBezTo>
                  <a:cubicBezTo>
                    <a:pt x="4265" y="5464"/>
                    <a:pt x="4250" y="5456"/>
                    <a:pt x="4227" y="5441"/>
                  </a:cubicBezTo>
                  <a:cubicBezTo>
                    <a:pt x="4212" y="5434"/>
                    <a:pt x="4205" y="5426"/>
                    <a:pt x="4190" y="5411"/>
                  </a:cubicBezTo>
                  <a:cubicBezTo>
                    <a:pt x="4182" y="5404"/>
                    <a:pt x="4175" y="5396"/>
                    <a:pt x="4167" y="5388"/>
                  </a:cubicBezTo>
                  <a:cubicBezTo>
                    <a:pt x="4152" y="5381"/>
                    <a:pt x="4145" y="5374"/>
                    <a:pt x="4130" y="5374"/>
                  </a:cubicBezTo>
                  <a:cubicBezTo>
                    <a:pt x="4100" y="5359"/>
                    <a:pt x="4085" y="5351"/>
                    <a:pt x="4055" y="5351"/>
                  </a:cubicBezTo>
                  <a:cubicBezTo>
                    <a:pt x="4032" y="5344"/>
                    <a:pt x="4017" y="5344"/>
                    <a:pt x="3987" y="5344"/>
                  </a:cubicBezTo>
                  <a:cubicBezTo>
                    <a:pt x="3965" y="5336"/>
                    <a:pt x="3950" y="5336"/>
                    <a:pt x="3935" y="5321"/>
                  </a:cubicBezTo>
                  <a:cubicBezTo>
                    <a:pt x="3927" y="5314"/>
                    <a:pt x="3927" y="5306"/>
                    <a:pt x="3920" y="5299"/>
                  </a:cubicBezTo>
                  <a:cubicBezTo>
                    <a:pt x="3912" y="5299"/>
                    <a:pt x="3905" y="5291"/>
                    <a:pt x="3897" y="5291"/>
                  </a:cubicBezTo>
                  <a:cubicBezTo>
                    <a:pt x="3867" y="5284"/>
                    <a:pt x="3853" y="5276"/>
                    <a:pt x="3823" y="5276"/>
                  </a:cubicBezTo>
                  <a:cubicBezTo>
                    <a:pt x="3807" y="5269"/>
                    <a:pt x="3800" y="5269"/>
                    <a:pt x="3785" y="5261"/>
                  </a:cubicBezTo>
                  <a:cubicBezTo>
                    <a:pt x="3777" y="5261"/>
                    <a:pt x="3777" y="5254"/>
                    <a:pt x="3777" y="5254"/>
                  </a:cubicBezTo>
                  <a:cubicBezTo>
                    <a:pt x="3770" y="5246"/>
                    <a:pt x="3763" y="5239"/>
                    <a:pt x="3755" y="5231"/>
                  </a:cubicBezTo>
                  <a:cubicBezTo>
                    <a:pt x="3747" y="5216"/>
                    <a:pt x="3740" y="5201"/>
                    <a:pt x="3718" y="5194"/>
                  </a:cubicBezTo>
                  <a:cubicBezTo>
                    <a:pt x="3695" y="5186"/>
                    <a:pt x="3680" y="5179"/>
                    <a:pt x="3665" y="5164"/>
                  </a:cubicBezTo>
                  <a:cubicBezTo>
                    <a:pt x="3643" y="5141"/>
                    <a:pt x="3628" y="5141"/>
                    <a:pt x="3605" y="5126"/>
                  </a:cubicBezTo>
                  <a:cubicBezTo>
                    <a:pt x="3590" y="5111"/>
                    <a:pt x="3575" y="5111"/>
                    <a:pt x="3553" y="5104"/>
                  </a:cubicBezTo>
                  <a:cubicBezTo>
                    <a:pt x="3545" y="5096"/>
                    <a:pt x="3538" y="5096"/>
                    <a:pt x="3530" y="5089"/>
                  </a:cubicBezTo>
                  <a:cubicBezTo>
                    <a:pt x="3508" y="5081"/>
                    <a:pt x="3500" y="5081"/>
                    <a:pt x="3478" y="5074"/>
                  </a:cubicBezTo>
                  <a:cubicBezTo>
                    <a:pt x="3455" y="5051"/>
                    <a:pt x="3440" y="5044"/>
                    <a:pt x="3418" y="5029"/>
                  </a:cubicBezTo>
                  <a:cubicBezTo>
                    <a:pt x="3410" y="5029"/>
                    <a:pt x="3410" y="5021"/>
                    <a:pt x="3403" y="5014"/>
                  </a:cubicBezTo>
                  <a:cubicBezTo>
                    <a:pt x="3380" y="4991"/>
                    <a:pt x="3365" y="4984"/>
                    <a:pt x="3343" y="4969"/>
                  </a:cubicBezTo>
                  <a:cubicBezTo>
                    <a:pt x="3320" y="4954"/>
                    <a:pt x="3305" y="4939"/>
                    <a:pt x="3290" y="4916"/>
                  </a:cubicBezTo>
                  <a:cubicBezTo>
                    <a:pt x="3268" y="4901"/>
                    <a:pt x="3268" y="4879"/>
                    <a:pt x="3238" y="4864"/>
                  </a:cubicBezTo>
                  <a:cubicBezTo>
                    <a:pt x="3208" y="4834"/>
                    <a:pt x="3178" y="4841"/>
                    <a:pt x="3141" y="4834"/>
                  </a:cubicBezTo>
                  <a:cubicBezTo>
                    <a:pt x="3126" y="4826"/>
                    <a:pt x="3118" y="4826"/>
                    <a:pt x="3103" y="4819"/>
                  </a:cubicBezTo>
                  <a:cubicBezTo>
                    <a:pt x="3088" y="4812"/>
                    <a:pt x="3073" y="4804"/>
                    <a:pt x="3065" y="4789"/>
                  </a:cubicBezTo>
                  <a:cubicBezTo>
                    <a:pt x="3051" y="4774"/>
                    <a:pt x="3043" y="4774"/>
                    <a:pt x="3036" y="4759"/>
                  </a:cubicBezTo>
                  <a:cubicBezTo>
                    <a:pt x="3021" y="4752"/>
                    <a:pt x="3021" y="4744"/>
                    <a:pt x="3013" y="4736"/>
                  </a:cubicBezTo>
                  <a:cubicBezTo>
                    <a:pt x="3006" y="4729"/>
                    <a:pt x="2998" y="4722"/>
                    <a:pt x="2991" y="4714"/>
                  </a:cubicBezTo>
                  <a:cubicBezTo>
                    <a:pt x="2983" y="4706"/>
                    <a:pt x="2983" y="4699"/>
                    <a:pt x="2976" y="4692"/>
                  </a:cubicBezTo>
                  <a:cubicBezTo>
                    <a:pt x="2953" y="4669"/>
                    <a:pt x="2938" y="4662"/>
                    <a:pt x="2916" y="4647"/>
                  </a:cubicBezTo>
                  <a:cubicBezTo>
                    <a:pt x="2901" y="4639"/>
                    <a:pt x="2893" y="4639"/>
                    <a:pt x="2878" y="4632"/>
                  </a:cubicBezTo>
                  <a:cubicBezTo>
                    <a:pt x="2841" y="4624"/>
                    <a:pt x="2818" y="4624"/>
                    <a:pt x="2781" y="4609"/>
                  </a:cubicBezTo>
                  <a:cubicBezTo>
                    <a:pt x="2758" y="4602"/>
                    <a:pt x="2743" y="4602"/>
                    <a:pt x="2713" y="4594"/>
                  </a:cubicBezTo>
                  <a:cubicBezTo>
                    <a:pt x="2706" y="4594"/>
                    <a:pt x="2698" y="4594"/>
                    <a:pt x="2691" y="4587"/>
                  </a:cubicBezTo>
                  <a:cubicBezTo>
                    <a:pt x="2661" y="4587"/>
                    <a:pt x="2638" y="4579"/>
                    <a:pt x="2608" y="4579"/>
                  </a:cubicBezTo>
                  <a:cubicBezTo>
                    <a:pt x="2571" y="4579"/>
                    <a:pt x="2571" y="4579"/>
                    <a:pt x="2571" y="4579"/>
                  </a:cubicBezTo>
                  <a:cubicBezTo>
                    <a:pt x="2556" y="4579"/>
                    <a:pt x="2556" y="4587"/>
                    <a:pt x="2541" y="4587"/>
                  </a:cubicBezTo>
                  <a:cubicBezTo>
                    <a:pt x="2518" y="4594"/>
                    <a:pt x="2511" y="4602"/>
                    <a:pt x="2488" y="4609"/>
                  </a:cubicBezTo>
                  <a:cubicBezTo>
                    <a:pt x="2474" y="4617"/>
                    <a:pt x="2459" y="4624"/>
                    <a:pt x="2436" y="4632"/>
                  </a:cubicBezTo>
                  <a:cubicBezTo>
                    <a:pt x="2421" y="4639"/>
                    <a:pt x="2414" y="4647"/>
                    <a:pt x="2406" y="4654"/>
                  </a:cubicBezTo>
                  <a:cubicBezTo>
                    <a:pt x="2391" y="4662"/>
                    <a:pt x="2384" y="4669"/>
                    <a:pt x="2369" y="4677"/>
                  </a:cubicBezTo>
                  <a:cubicBezTo>
                    <a:pt x="2354" y="4684"/>
                    <a:pt x="2346" y="4692"/>
                    <a:pt x="2339" y="4706"/>
                  </a:cubicBezTo>
                  <a:cubicBezTo>
                    <a:pt x="2331" y="4706"/>
                    <a:pt x="2324" y="4706"/>
                    <a:pt x="2324" y="4714"/>
                  </a:cubicBezTo>
                  <a:cubicBezTo>
                    <a:pt x="2316" y="4714"/>
                    <a:pt x="2316" y="4722"/>
                    <a:pt x="2309" y="4729"/>
                  </a:cubicBezTo>
                  <a:cubicBezTo>
                    <a:pt x="2309" y="4729"/>
                    <a:pt x="2301" y="4722"/>
                    <a:pt x="2301" y="4729"/>
                  </a:cubicBezTo>
                  <a:cubicBezTo>
                    <a:pt x="2294" y="4729"/>
                    <a:pt x="2286" y="4736"/>
                    <a:pt x="2279" y="4744"/>
                  </a:cubicBezTo>
                  <a:cubicBezTo>
                    <a:pt x="2271" y="4752"/>
                    <a:pt x="2264" y="4752"/>
                    <a:pt x="2256" y="4759"/>
                  </a:cubicBezTo>
                  <a:cubicBezTo>
                    <a:pt x="2241" y="4782"/>
                    <a:pt x="2226" y="4796"/>
                    <a:pt x="2204" y="4819"/>
                  </a:cubicBezTo>
                  <a:cubicBezTo>
                    <a:pt x="2196" y="4826"/>
                    <a:pt x="2189" y="4826"/>
                    <a:pt x="2181" y="4834"/>
                  </a:cubicBezTo>
                  <a:cubicBezTo>
                    <a:pt x="2181" y="4841"/>
                    <a:pt x="2174" y="4849"/>
                    <a:pt x="2166" y="4849"/>
                  </a:cubicBezTo>
                  <a:lnTo>
                    <a:pt x="2159" y="4849"/>
                  </a:lnTo>
                  <a:cubicBezTo>
                    <a:pt x="2151" y="4856"/>
                    <a:pt x="2151" y="4856"/>
                    <a:pt x="2144" y="4856"/>
                  </a:cubicBezTo>
                  <a:cubicBezTo>
                    <a:pt x="2129" y="4864"/>
                    <a:pt x="2114" y="4871"/>
                    <a:pt x="2099" y="4879"/>
                  </a:cubicBezTo>
                  <a:cubicBezTo>
                    <a:pt x="2091" y="4894"/>
                    <a:pt x="2084" y="4901"/>
                    <a:pt x="2076" y="4909"/>
                  </a:cubicBezTo>
                  <a:cubicBezTo>
                    <a:pt x="2047" y="4939"/>
                    <a:pt x="2031" y="4961"/>
                    <a:pt x="2001" y="4991"/>
                  </a:cubicBezTo>
                  <a:cubicBezTo>
                    <a:pt x="1987" y="5014"/>
                    <a:pt x="1971" y="5021"/>
                    <a:pt x="1949" y="5044"/>
                  </a:cubicBezTo>
                  <a:cubicBezTo>
                    <a:pt x="1941" y="5051"/>
                    <a:pt x="1941" y="5059"/>
                    <a:pt x="1934" y="5066"/>
                  </a:cubicBezTo>
                  <a:cubicBezTo>
                    <a:pt x="1934" y="5074"/>
                    <a:pt x="1927" y="5074"/>
                    <a:pt x="1927" y="5081"/>
                  </a:cubicBezTo>
                  <a:cubicBezTo>
                    <a:pt x="1927" y="5089"/>
                    <a:pt x="1927" y="5089"/>
                    <a:pt x="1919" y="5089"/>
                  </a:cubicBezTo>
                  <a:cubicBezTo>
                    <a:pt x="1911" y="5089"/>
                    <a:pt x="1911" y="5089"/>
                    <a:pt x="1911" y="5089"/>
                  </a:cubicBezTo>
                  <a:cubicBezTo>
                    <a:pt x="1897" y="5089"/>
                    <a:pt x="1889" y="5081"/>
                    <a:pt x="1882" y="5074"/>
                  </a:cubicBezTo>
                  <a:cubicBezTo>
                    <a:pt x="1867" y="5066"/>
                    <a:pt x="1867" y="5059"/>
                    <a:pt x="1859" y="5051"/>
                  </a:cubicBezTo>
                  <a:cubicBezTo>
                    <a:pt x="1852" y="5044"/>
                    <a:pt x="1837" y="5044"/>
                    <a:pt x="1837" y="5029"/>
                  </a:cubicBezTo>
                  <a:cubicBezTo>
                    <a:pt x="1837" y="5021"/>
                    <a:pt x="1844" y="5014"/>
                    <a:pt x="1844" y="4999"/>
                  </a:cubicBezTo>
                  <a:lnTo>
                    <a:pt x="1837" y="4991"/>
                  </a:lnTo>
                  <a:cubicBezTo>
                    <a:pt x="1829" y="4991"/>
                    <a:pt x="1829" y="4984"/>
                    <a:pt x="1822" y="4984"/>
                  </a:cubicBezTo>
                  <a:cubicBezTo>
                    <a:pt x="1814" y="4976"/>
                    <a:pt x="1807" y="4969"/>
                    <a:pt x="1807" y="4961"/>
                  </a:cubicBezTo>
                  <a:cubicBezTo>
                    <a:pt x="1799" y="4954"/>
                    <a:pt x="1799" y="4946"/>
                    <a:pt x="1799" y="4939"/>
                  </a:cubicBezTo>
                  <a:cubicBezTo>
                    <a:pt x="1799" y="4924"/>
                    <a:pt x="1792" y="4916"/>
                    <a:pt x="1784" y="4901"/>
                  </a:cubicBezTo>
                  <a:cubicBezTo>
                    <a:pt x="1784" y="4886"/>
                    <a:pt x="1784" y="4886"/>
                    <a:pt x="1777" y="4871"/>
                  </a:cubicBezTo>
                  <a:cubicBezTo>
                    <a:pt x="1777" y="4864"/>
                    <a:pt x="1769" y="4856"/>
                    <a:pt x="1754" y="4849"/>
                  </a:cubicBezTo>
                  <a:cubicBezTo>
                    <a:pt x="1739" y="4826"/>
                    <a:pt x="1724" y="4812"/>
                    <a:pt x="1694" y="4804"/>
                  </a:cubicBezTo>
                  <a:cubicBezTo>
                    <a:pt x="1679" y="4796"/>
                    <a:pt x="1672" y="4796"/>
                    <a:pt x="1664" y="4789"/>
                  </a:cubicBezTo>
                  <a:cubicBezTo>
                    <a:pt x="1649" y="4782"/>
                    <a:pt x="1649" y="4766"/>
                    <a:pt x="1649" y="4752"/>
                  </a:cubicBezTo>
                  <a:cubicBezTo>
                    <a:pt x="1642" y="4736"/>
                    <a:pt x="1634" y="4729"/>
                    <a:pt x="1619" y="4714"/>
                  </a:cubicBezTo>
                  <a:cubicBezTo>
                    <a:pt x="1612" y="4699"/>
                    <a:pt x="1604" y="4692"/>
                    <a:pt x="1597" y="4684"/>
                  </a:cubicBezTo>
                  <a:cubicBezTo>
                    <a:pt x="1589" y="4669"/>
                    <a:pt x="1582" y="4662"/>
                    <a:pt x="1574" y="4654"/>
                  </a:cubicBezTo>
                  <a:cubicBezTo>
                    <a:pt x="1567" y="4654"/>
                    <a:pt x="1567" y="4654"/>
                    <a:pt x="1559" y="4654"/>
                  </a:cubicBezTo>
                  <a:cubicBezTo>
                    <a:pt x="1544" y="4654"/>
                    <a:pt x="1537" y="4654"/>
                    <a:pt x="1522" y="4654"/>
                  </a:cubicBezTo>
                  <a:cubicBezTo>
                    <a:pt x="1499" y="4654"/>
                    <a:pt x="1484" y="4654"/>
                    <a:pt x="1454" y="4654"/>
                  </a:cubicBezTo>
                  <a:cubicBezTo>
                    <a:pt x="1439" y="4654"/>
                    <a:pt x="1432" y="4654"/>
                    <a:pt x="1417" y="4654"/>
                  </a:cubicBezTo>
                  <a:cubicBezTo>
                    <a:pt x="1372" y="4654"/>
                    <a:pt x="1372" y="4654"/>
                    <a:pt x="1372" y="4654"/>
                  </a:cubicBezTo>
                  <a:lnTo>
                    <a:pt x="1364" y="4654"/>
                  </a:lnTo>
                  <a:cubicBezTo>
                    <a:pt x="1312" y="4654"/>
                    <a:pt x="1312" y="4654"/>
                    <a:pt x="1312" y="4654"/>
                  </a:cubicBezTo>
                  <a:cubicBezTo>
                    <a:pt x="1297" y="4654"/>
                    <a:pt x="1289" y="4669"/>
                    <a:pt x="1282" y="4677"/>
                  </a:cubicBezTo>
                  <a:cubicBezTo>
                    <a:pt x="1267" y="4714"/>
                    <a:pt x="1252" y="4729"/>
                    <a:pt x="1229" y="4759"/>
                  </a:cubicBezTo>
                  <a:cubicBezTo>
                    <a:pt x="1222" y="4759"/>
                    <a:pt x="1215" y="4766"/>
                    <a:pt x="1207" y="4774"/>
                  </a:cubicBezTo>
                  <a:cubicBezTo>
                    <a:pt x="1192" y="4789"/>
                    <a:pt x="1177" y="4796"/>
                    <a:pt x="1170" y="4819"/>
                  </a:cubicBezTo>
                  <a:cubicBezTo>
                    <a:pt x="1162" y="4834"/>
                    <a:pt x="1162" y="4849"/>
                    <a:pt x="1155" y="4856"/>
                  </a:cubicBezTo>
                  <a:cubicBezTo>
                    <a:pt x="1140" y="4894"/>
                    <a:pt x="1140" y="4916"/>
                    <a:pt x="1125" y="4946"/>
                  </a:cubicBezTo>
                  <a:cubicBezTo>
                    <a:pt x="1117" y="4976"/>
                    <a:pt x="1110" y="4999"/>
                    <a:pt x="1102" y="5029"/>
                  </a:cubicBezTo>
                  <a:cubicBezTo>
                    <a:pt x="1102" y="5036"/>
                    <a:pt x="1102" y="5036"/>
                    <a:pt x="1102" y="5036"/>
                  </a:cubicBezTo>
                  <a:cubicBezTo>
                    <a:pt x="1102" y="5126"/>
                    <a:pt x="1102" y="5126"/>
                    <a:pt x="1102" y="5126"/>
                  </a:cubicBezTo>
                  <a:cubicBezTo>
                    <a:pt x="1102" y="5141"/>
                    <a:pt x="1095" y="5156"/>
                    <a:pt x="1102" y="5179"/>
                  </a:cubicBezTo>
                  <a:cubicBezTo>
                    <a:pt x="1110" y="5194"/>
                    <a:pt x="1125" y="5209"/>
                    <a:pt x="1147" y="5209"/>
                  </a:cubicBezTo>
                  <a:cubicBezTo>
                    <a:pt x="1170" y="5209"/>
                    <a:pt x="1185" y="5209"/>
                    <a:pt x="1199" y="5209"/>
                  </a:cubicBezTo>
                  <a:cubicBezTo>
                    <a:pt x="1222" y="5216"/>
                    <a:pt x="1229" y="5231"/>
                    <a:pt x="1252" y="5246"/>
                  </a:cubicBezTo>
                  <a:cubicBezTo>
                    <a:pt x="1275" y="5261"/>
                    <a:pt x="1289" y="5276"/>
                    <a:pt x="1312" y="5299"/>
                  </a:cubicBezTo>
                  <a:cubicBezTo>
                    <a:pt x="1327" y="5306"/>
                    <a:pt x="1335" y="5314"/>
                    <a:pt x="1342" y="5321"/>
                  </a:cubicBezTo>
                  <a:cubicBezTo>
                    <a:pt x="1364" y="5336"/>
                    <a:pt x="1379" y="5344"/>
                    <a:pt x="1387" y="5366"/>
                  </a:cubicBezTo>
                  <a:cubicBezTo>
                    <a:pt x="1394" y="5374"/>
                    <a:pt x="1402" y="5381"/>
                    <a:pt x="1409" y="5388"/>
                  </a:cubicBezTo>
                  <a:cubicBezTo>
                    <a:pt x="1417" y="5396"/>
                    <a:pt x="1417" y="5396"/>
                    <a:pt x="1424" y="5396"/>
                  </a:cubicBezTo>
                  <a:cubicBezTo>
                    <a:pt x="1424" y="5396"/>
                    <a:pt x="1424" y="5396"/>
                    <a:pt x="1432" y="5396"/>
                  </a:cubicBezTo>
                  <a:cubicBezTo>
                    <a:pt x="1447" y="5396"/>
                    <a:pt x="1454" y="5388"/>
                    <a:pt x="1469" y="5381"/>
                  </a:cubicBezTo>
                  <a:cubicBezTo>
                    <a:pt x="1484" y="5381"/>
                    <a:pt x="1492" y="5381"/>
                    <a:pt x="1499" y="5381"/>
                  </a:cubicBezTo>
                  <a:cubicBezTo>
                    <a:pt x="1522" y="5374"/>
                    <a:pt x="1537" y="5366"/>
                    <a:pt x="1559" y="5366"/>
                  </a:cubicBezTo>
                  <a:cubicBezTo>
                    <a:pt x="1582" y="5366"/>
                    <a:pt x="1597" y="5374"/>
                    <a:pt x="1612" y="5388"/>
                  </a:cubicBezTo>
                  <a:cubicBezTo>
                    <a:pt x="1619" y="5396"/>
                    <a:pt x="1627" y="5396"/>
                    <a:pt x="1634" y="5404"/>
                  </a:cubicBezTo>
                  <a:cubicBezTo>
                    <a:pt x="1642" y="5411"/>
                    <a:pt x="1642" y="5418"/>
                    <a:pt x="1649" y="5426"/>
                  </a:cubicBezTo>
                  <a:cubicBezTo>
                    <a:pt x="1664" y="5434"/>
                    <a:pt x="1664" y="5441"/>
                    <a:pt x="1672" y="5456"/>
                  </a:cubicBezTo>
                  <a:cubicBezTo>
                    <a:pt x="1679" y="5464"/>
                    <a:pt x="1679" y="5471"/>
                    <a:pt x="1687" y="5478"/>
                  </a:cubicBezTo>
                  <a:cubicBezTo>
                    <a:pt x="1687" y="5486"/>
                    <a:pt x="1687" y="5494"/>
                    <a:pt x="1694" y="5501"/>
                  </a:cubicBezTo>
                  <a:cubicBezTo>
                    <a:pt x="1709" y="5516"/>
                    <a:pt x="1717" y="5524"/>
                    <a:pt x="1732" y="5531"/>
                  </a:cubicBezTo>
                  <a:cubicBezTo>
                    <a:pt x="1754" y="5553"/>
                    <a:pt x="1769" y="5561"/>
                    <a:pt x="1792" y="5583"/>
                  </a:cubicBezTo>
                  <a:cubicBezTo>
                    <a:pt x="1814" y="5606"/>
                    <a:pt x="1814" y="5628"/>
                    <a:pt x="1837" y="5651"/>
                  </a:cubicBezTo>
                  <a:cubicBezTo>
                    <a:pt x="1844" y="5658"/>
                    <a:pt x="1844" y="5658"/>
                    <a:pt x="1852" y="5666"/>
                  </a:cubicBezTo>
                  <a:cubicBezTo>
                    <a:pt x="1874" y="5681"/>
                    <a:pt x="1882" y="5696"/>
                    <a:pt x="1897" y="5711"/>
                  </a:cubicBezTo>
                  <a:cubicBezTo>
                    <a:pt x="1919" y="5718"/>
                    <a:pt x="1927" y="5726"/>
                    <a:pt x="1941" y="5733"/>
                  </a:cubicBezTo>
                  <a:cubicBezTo>
                    <a:pt x="1971" y="5741"/>
                    <a:pt x="1987" y="5741"/>
                    <a:pt x="2009" y="5748"/>
                  </a:cubicBezTo>
                  <a:cubicBezTo>
                    <a:pt x="2024" y="5748"/>
                    <a:pt x="2031" y="5748"/>
                    <a:pt x="2047" y="5756"/>
                  </a:cubicBezTo>
                  <a:cubicBezTo>
                    <a:pt x="2054" y="5756"/>
                    <a:pt x="2069" y="5756"/>
                    <a:pt x="2069" y="5771"/>
                  </a:cubicBezTo>
                  <a:cubicBezTo>
                    <a:pt x="2069" y="5801"/>
                    <a:pt x="2069" y="5801"/>
                    <a:pt x="2069" y="5801"/>
                  </a:cubicBezTo>
                  <a:cubicBezTo>
                    <a:pt x="2069" y="5816"/>
                    <a:pt x="2061" y="5831"/>
                    <a:pt x="2076" y="5838"/>
                  </a:cubicBezTo>
                  <a:cubicBezTo>
                    <a:pt x="2084" y="5846"/>
                    <a:pt x="2099" y="5838"/>
                    <a:pt x="2106" y="5853"/>
                  </a:cubicBezTo>
                  <a:cubicBezTo>
                    <a:pt x="2099" y="5861"/>
                    <a:pt x="2099" y="5868"/>
                    <a:pt x="2091" y="5883"/>
                  </a:cubicBezTo>
                  <a:cubicBezTo>
                    <a:pt x="2084" y="5891"/>
                    <a:pt x="2084" y="5891"/>
                    <a:pt x="2076" y="5891"/>
                  </a:cubicBezTo>
                  <a:cubicBezTo>
                    <a:pt x="2069" y="5891"/>
                    <a:pt x="2061" y="5891"/>
                    <a:pt x="2054" y="5891"/>
                  </a:cubicBezTo>
                  <a:cubicBezTo>
                    <a:pt x="2039" y="5891"/>
                    <a:pt x="2031" y="5906"/>
                    <a:pt x="2017" y="5913"/>
                  </a:cubicBezTo>
                  <a:cubicBezTo>
                    <a:pt x="2009" y="5928"/>
                    <a:pt x="2001" y="5928"/>
                    <a:pt x="1994" y="5935"/>
                  </a:cubicBezTo>
                  <a:cubicBezTo>
                    <a:pt x="1987" y="5951"/>
                    <a:pt x="1987" y="5958"/>
                    <a:pt x="1979" y="5965"/>
                  </a:cubicBezTo>
                  <a:cubicBezTo>
                    <a:pt x="1971" y="5965"/>
                    <a:pt x="1964" y="5965"/>
                    <a:pt x="1957" y="5965"/>
                  </a:cubicBezTo>
                  <a:cubicBezTo>
                    <a:pt x="1941" y="5973"/>
                    <a:pt x="1941" y="5981"/>
                    <a:pt x="1927" y="5981"/>
                  </a:cubicBezTo>
                  <a:cubicBezTo>
                    <a:pt x="1911" y="5988"/>
                    <a:pt x="1904" y="5988"/>
                    <a:pt x="1889" y="5995"/>
                  </a:cubicBezTo>
                  <a:cubicBezTo>
                    <a:pt x="1882" y="6003"/>
                    <a:pt x="1882" y="6003"/>
                    <a:pt x="1874" y="6003"/>
                  </a:cubicBezTo>
                  <a:cubicBezTo>
                    <a:pt x="1859" y="6003"/>
                    <a:pt x="1859" y="5988"/>
                    <a:pt x="1852" y="5981"/>
                  </a:cubicBezTo>
                  <a:cubicBezTo>
                    <a:pt x="1852" y="5973"/>
                    <a:pt x="1844" y="5965"/>
                    <a:pt x="1829" y="5958"/>
                  </a:cubicBezTo>
                  <a:cubicBezTo>
                    <a:pt x="1807" y="5951"/>
                    <a:pt x="1792" y="5943"/>
                    <a:pt x="1769" y="5928"/>
                  </a:cubicBezTo>
                  <a:cubicBezTo>
                    <a:pt x="1754" y="5921"/>
                    <a:pt x="1739" y="5921"/>
                    <a:pt x="1724" y="5913"/>
                  </a:cubicBezTo>
                  <a:cubicBezTo>
                    <a:pt x="1717" y="5913"/>
                    <a:pt x="1709" y="5913"/>
                    <a:pt x="1709" y="5913"/>
                  </a:cubicBezTo>
                  <a:cubicBezTo>
                    <a:pt x="1694" y="5913"/>
                    <a:pt x="1687" y="5913"/>
                    <a:pt x="1672" y="5913"/>
                  </a:cubicBezTo>
                  <a:cubicBezTo>
                    <a:pt x="1657" y="5906"/>
                    <a:pt x="1657" y="5906"/>
                    <a:pt x="1642" y="5906"/>
                  </a:cubicBezTo>
                  <a:cubicBezTo>
                    <a:pt x="1627" y="5906"/>
                    <a:pt x="1619" y="5906"/>
                    <a:pt x="1604" y="5913"/>
                  </a:cubicBezTo>
                  <a:cubicBezTo>
                    <a:pt x="1597" y="5921"/>
                    <a:pt x="1589" y="5928"/>
                    <a:pt x="1582" y="5935"/>
                  </a:cubicBezTo>
                  <a:cubicBezTo>
                    <a:pt x="1582" y="5943"/>
                    <a:pt x="1582" y="5951"/>
                    <a:pt x="1574" y="5951"/>
                  </a:cubicBezTo>
                  <a:cubicBezTo>
                    <a:pt x="1567" y="5951"/>
                    <a:pt x="1559" y="5943"/>
                    <a:pt x="1559" y="5935"/>
                  </a:cubicBezTo>
                  <a:cubicBezTo>
                    <a:pt x="1559" y="5928"/>
                    <a:pt x="1567" y="5928"/>
                    <a:pt x="1567" y="5921"/>
                  </a:cubicBezTo>
                  <a:cubicBezTo>
                    <a:pt x="1574" y="5913"/>
                    <a:pt x="1574" y="5906"/>
                    <a:pt x="1582" y="5898"/>
                  </a:cubicBezTo>
                  <a:cubicBezTo>
                    <a:pt x="1582" y="5891"/>
                    <a:pt x="1589" y="5891"/>
                    <a:pt x="1589" y="5883"/>
                  </a:cubicBezTo>
                  <a:cubicBezTo>
                    <a:pt x="1589" y="5868"/>
                    <a:pt x="1574" y="5861"/>
                    <a:pt x="1567" y="5853"/>
                  </a:cubicBezTo>
                  <a:cubicBezTo>
                    <a:pt x="1552" y="5846"/>
                    <a:pt x="1544" y="5831"/>
                    <a:pt x="1537" y="5831"/>
                  </a:cubicBezTo>
                  <a:cubicBezTo>
                    <a:pt x="1522" y="5831"/>
                    <a:pt x="1514" y="5846"/>
                    <a:pt x="1499" y="5853"/>
                  </a:cubicBezTo>
                  <a:cubicBezTo>
                    <a:pt x="1492" y="5861"/>
                    <a:pt x="1484" y="5868"/>
                    <a:pt x="1484" y="5876"/>
                  </a:cubicBezTo>
                  <a:cubicBezTo>
                    <a:pt x="1469" y="5898"/>
                    <a:pt x="1454" y="5906"/>
                    <a:pt x="1447" y="5935"/>
                  </a:cubicBezTo>
                  <a:cubicBezTo>
                    <a:pt x="1447" y="5943"/>
                    <a:pt x="1439" y="5951"/>
                    <a:pt x="1439" y="5958"/>
                  </a:cubicBezTo>
                  <a:cubicBezTo>
                    <a:pt x="1432" y="5965"/>
                    <a:pt x="1432" y="5965"/>
                    <a:pt x="1424" y="5973"/>
                  </a:cubicBezTo>
                  <a:cubicBezTo>
                    <a:pt x="1417" y="5973"/>
                    <a:pt x="1417" y="5981"/>
                    <a:pt x="1402" y="5981"/>
                  </a:cubicBezTo>
                  <a:cubicBezTo>
                    <a:pt x="1387" y="5995"/>
                    <a:pt x="1379" y="5995"/>
                    <a:pt x="1357" y="6011"/>
                  </a:cubicBezTo>
                  <a:cubicBezTo>
                    <a:pt x="1349" y="6018"/>
                    <a:pt x="1349" y="6025"/>
                    <a:pt x="1335" y="6025"/>
                  </a:cubicBezTo>
                  <a:cubicBezTo>
                    <a:pt x="1327" y="6025"/>
                    <a:pt x="1319" y="6018"/>
                    <a:pt x="1305" y="6018"/>
                  </a:cubicBezTo>
                  <a:cubicBezTo>
                    <a:pt x="1297" y="6011"/>
                    <a:pt x="1297" y="6011"/>
                    <a:pt x="1289" y="6011"/>
                  </a:cubicBezTo>
                  <a:cubicBezTo>
                    <a:pt x="1282" y="6011"/>
                    <a:pt x="1282" y="6018"/>
                    <a:pt x="1282" y="6025"/>
                  </a:cubicBezTo>
                  <a:cubicBezTo>
                    <a:pt x="1275" y="6033"/>
                    <a:pt x="1275" y="6033"/>
                    <a:pt x="1275" y="6041"/>
                  </a:cubicBezTo>
                  <a:cubicBezTo>
                    <a:pt x="1267" y="6055"/>
                    <a:pt x="1267" y="6070"/>
                    <a:pt x="1259" y="6085"/>
                  </a:cubicBezTo>
                  <a:cubicBezTo>
                    <a:pt x="1259" y="6108"/>
                    <a:pt x="1259" y="6123"/>
                    <a:pt x="1252" y="6145"/>
                  </a:cubicBezTo>
                  <a:cubicBezTo>
                    <a:pt x="1252" y="6153"/>
                    <a:pt x="1252" y="6160"/>
                    <a:pt x="1252" y="6168"/>
                  </a:cubicBezTo>
                  <a:cubicBezTo>
                    <a:pt x="1252" y="6205"/>
                    <a:pt x="1252" y="6205"/>
                    <a:pt x="1252" y="6205"/>
                  </a:cubicBezTo>
                  <a:cubicBezTo>
                    <a:pt x="1252" y="6228"/>
                    <a:pt x="1267" y="6243"/>
                    <a:pt x="1267" y="6265"/>
                  </a:cubicBezTo>
                  <a:cubicBezTo>
                    <a:pt x="1267" y="6273"/>
                    <a:pt x="1267" y="6280"/>
                    <a:pt x="1259" y="6280"/>
                  </a:cubicBezTo>
                  <a:cubicBezTo>
                    <a:pt x="1259" y="6288"/>
                    <a:pt x="1252" y="6288"/>
                    <a:pt x="1245" y="6288"/>
                  </a:cubicBezTo>
                  <a:cubicBezTo>
                    <a:pt x="1229" y="6295"/>
                    <a:pt x="1222" y="6295"/>
                    <a:pt x="1207" y="6303"/>
                  </a:cubicBezTo>
                  <a:cubicBezTo>
                    <a:pt x="1170" y="6318"/>
                    <a:pt x="1147" y="6318"/>
                    <a:pt x="1117" y="6333"/>
                  </a:cubicBezTo>
                  <a:cubicBezTo>
                    <a:pt x="1102" y="6340"/>
                    <a:pt x="1087" y="6348"/>
                    <a:pt x="1080" y="6355"/>
                  </a:cubicBezTo>
                  <a:cubicBezTo>
                    <a:pt x="1072" y="6355"/>
                    <a:pt x="1065" y="6363"/>
                    <a:pt x="1057" y="6370"/>
                  </a:cubicBezTo>
                  <a:cubicBezTo>
                    <a:pt x="1050" y="6378"/>
                    <a:pt x="1050" y="6385"/>
                    <a:pt x="1050" y="6393"/>
                  </a:cubicBezTo>
                  <a:cubicBezTo>
                    <a:pt x="1042" y="6408"/>
                    <a:pt x="1035" y="6415"/>
                    <a:pt x="1027" y="6430"/>
                  </a:cubicBezTo>
                  <a:cubicBezTo>
                    <a:pt x="1027" y="6445"/>
                    <a:pt x="1020" y="6453"/>
                    <a:pt x="1012" y="6460"/>
                  </a:cubicBezTo>
                  <a:cubicBezTo>
                    <a:pt x="1012" y="6468"/>
                    <a:pt x="1005" y="6475"/>
                    <a:pt x="997" y="6475"/>
                  </a:cubicBezTo>
                  <a:cubicBezTo>
                    <a:pt x="990" y="6475"/>
                    <a:pt x="990" y="6468"/>
                    <a:pt x="982" y="6468"/>
                  </a:cubicBezTo>
                  <a:cubicBezTo>
                    <a:pt x="967" y="6460"/>
                    <a:pt x="960" y="6460"/>
                    <a:pt x="952" y="6453"/>
                  </a:cubicBezTo>
                  <a:cubicBezTo>
                    <a:pt x="945" y="6438"/>
                    <a:pt x="937" y="6430"/>
                    <a:pt x="922" y="6430"/>
                  </a:cubicBezTo>
                  <a:cubicBezTo>
                    <a:pt x="900" y="6430"/>
                    <a:pt x="885" y="6438"/>
                    <a:pt x="862" y="6438"/>
                  </a:cubicBezTo>
                  <a:cubicBezTo>
                    <a:pt x="855" y="6438"/>
                    <a:pt x="847" y="6430"/>
                    <a:pt x="840" y="6415"/>
                  </a:cubicBezTo>
                  <a:cubicBezTo>
                    <a:pt x="832" y="6408"/>
                    <a:pt x="825" y="6393"/>
                    <a:pt x="817" y="6378"/>
                  </a:cubicBezTo>
                  <a:cubicBezTo>
                    <a:pt x="802" y="6355"/>
                    <a:pt x="795" y="6340"/>
                    <a:pt x="780" y="6310"/>
                  </a:cubicBezTo>
                  <a:cubicBezTo>
                    <a:pt x="772" y="6288"/>
                    <a:pt x="780" y="6273"/>
                    <a:pt x="765" y="6250"/>
                  </a:cubicBezTo>
                  <a:cubicBezTo>
                    <a:pt x="758" y="6235"/>
                    <a:pt x="758" y="6220"/>
                    <a:pt x="758" y="6198"/>
                  </a:cubicBezTo>
                  <a:cubicBezTo>
                    <a:pt x="750" y="6190"/>
                    <a:pt x="750" y="6183"/>
                    <a:pt x="750" y="6175"/>
                  </a:cubicBezTo>
                  <a:cubicBezTo>
                    <a:pt x="750" y="6153"/>
                    <a:pt x="758" y="6145"/>
                    <a:pt x="758" y="6123"/>
                  </a:cubicBezTo>
                  <a:cubicBezTo>
                    <a:pt x="758" y="6115"/>
                    <a:pt x="772" y="6108"/>
                    <a:pt x="772" y="6100"/>
                  </a:cubicBezTo>
                  <a:cubicBezTo>
                    <a:pt x="772" y="6063"/>
                    <a:pt x="772" y="6063"/>
                    <a:pt x="772" y="6063"/>
                  </a:cubicBezTo>
                  <a:cubicBezTo>
                    <a:pt x="772" y="6055"/>
                    <a:pt x="772" y="6055"/>
                    <a:pt x="772" y="6048"/>
                  </a:cubicBezTo>
                  <a:cubicBezTo>
                    <a:pt x="780" y="6033"/>
                    <a:pt x="787" y="6025"/>
                    <a:pt x="795" y="6011"/>
                  </a:cubicBezTo>
                  <a:cubicBezTo>
                    <a:pt x="810" y="5988"/>
                    <a:pt x="817" y="5981"/>
                    <a:pt x="832" y="5958"/>
                  </a:cubicBezTo>
                  <a:cubicBezTo>
                    <a:pt x="832" y="5951"/>
                    <a:pt x="840" y="5943"/>
                    <a:pt x="847" y="5935"/>
                  </a:cubicBezTo>
                  <a:cubicBezTo>
                    <a:pt x="847" y="5928"/>
                    <a:pt x="855" y="5921"/>
                    <a:pt x="862" y="5913"/>
                  </a:cubicBezTo>
                  <a:cubicBezTo>
                    <a:pt x="862" y="5906"/>
                    <a:pt x="862" y="5898"/>
                    <a:pt x="862" y="5883"/>
                  </a:cubicBezTo>
                  <a:cubicBezTo>
                    <a:pt x="862" y="5868"/>
                    <a:pt x="862" y="5861"/>
                    <a:pt x="870" y="5846"/>
                  </a:cubicBezTo>
                  <a:cubicBezTo>
                    <a:pt x="877" y="5846"/>
                    <a:pt x="877" y="5846"/>
                    <a:pt x="877" y="5846"/>
                  </a:cubicBezTo>
                  <a:cubicBezTo>
                    <a:pt x="892" y="5853"/>
                    <a:pt x="892" y="5853"/>
                    <a:pt x="892" y="5853"/>
                  </a:cubicBezTo>
                  <a:cubicBezTo>
                    <a:pt x="907" y="5846"/>
                    <a:pt x="915" y="5831"/>
                    <a:pt x="915" y="5816"/>
                  </a:cubicBezTo>
                  <a:cubicBezTo>
                    <a:pt x="915" y="5793"/>
                    <a:pt x="915" y="5778"/>
                    <a:pt x="922" y="5756"/>
                  </a:cubicBezTo>
                  <a:cubicBezTo>
                    <a:pt x="922" y="5748"/>
                    <a:pt x="922" y="5748"/>
                    <a:pt x="922" y="5741"/>
                  </a:cubicBezTo>
                  <a:cubicBezTo>
                    <a:pt x="922" y="5718"/>
                    <a:pt x="930" y="5703"/>
                    <a:pt x="930" y="5681"/>
                  </a:cubicBezTo>
                  <a:cubicBezTo>
                    <a:pt x="930" y="5658"/>
                    <a:pt x="922" y="5651"/>
                    <a:pt x="915" y="5636"/>
                  </a:cubicBezTo>
                  <a:cubicBezTo>
                    <a:pt x="915" y="5613"/>
                    <a:pt x="915" y="5606"/>
                    <a:pt x="915" y="5591"/>
                  </a:cubicBezTo>
                  <a:cubicBezTo>
                    <a:pt x="907" y="5576"/>
                    <a:pt x="907" y="5568"/>
                    <a:pt x="907" y="5561"/>
                  </a:cubicBezTo>
                  <a:cubicBezTo>
                    <a:pt x="892" y="5538"/>
                    <a:pt x="885" y="5531"/>
                    <a:pt x="870" y="5508"/>
                  </a:cubicBezTo>
                  <a:cubicBezTo>
                    <a:pt x="862" y="5501"/>
                    <a:pt x="855" y="5494"/>
                    <a:pt x="847" y="5478"/>
                  </a:cubicBezTo>
                  <a:cubicBezTo>
                    <a:pt x="840" y="5464"/>
                    <a:pt x="840" y="5456"/>
                    <a:pt x="832" y="5448"/>
                  </a:cubicBezTo>
                  <a:cubicBezTo>
                    <a:pt x="825" y="5426"/>
                    <a:pt x="817" y="5418"/>
                    <a:pt x="810" y="5404"/>
                  </a:cubicBezTo>
                  <a:cubicBezTo>
                    <a:pt x="802" y="5396"/>
                    <a:pt x="802" y="5388"/>
                    <a:pt x="795" y="5381"/>
                  </a:cubicBezTo>
                  <a:cubicBezTo>
                    <a:pt x="787" y="5381"/>
                    <a:pt x="780" y="5374"/>
                    <a:pt x="765" y="5374"/>
                  </a:cubicBezTo>
                  <a:cubicBezTo>
                    <a:pt x="735" y="5366"/>
                    <a:pt x="712" y="5374"/>
                    <a:pt x="690" y="5359"/>
                  </a:cubicBezTo>
                  <a:cubicBezTo>
                    <a:pt x="675" y="5351"/>
                    <a:pt x="668" y="5336"/>
                    <a:pt x="660" y="5321"/>
                  </a:cubicBezTo>
                  <a:cubicBezTo>
                    <a:pt x="652" y="5306"/>
                    <a:pt x="652" y="5299"/>
                    <a:pt x="645" y="5284"/>
                  </a:cubicBezTo>
                  <a:cubicBezTo>
                    <a:pt x="638" y="5254"/>
                    <a:pt x="623" y="5231"/>
                    <a:pt x="593" y="5224"/>
                  </a:cubicBezTo>
                  <a:cubicBezTo>
                    <a:pt x="578" y="5216"/>
                    <a:pt x="570" y="5209"/>
                    <a:pt x="555" y="5201"/>
                  </a:cubicBezTo>
                  <a:cubicBezTo>
                    <a:pt x="533" y="5194"/>
                    <a:pt x="525" y="5179"/>
                    <a:pt x="525" y="5164"/>
                  </a:cubicBezTo>
                  <a:cubicBezTo>
                    <a:pt x="525" y="5149"/>
                    <a:pt x="525" y="5141"/>
                    <a:pt x="525" y="5126"/>
                  </a:cubicBezTo>
                  <a:cubicBezTo>
                    <a:pt x="518" y="5111"/>
                    <a:pt x="510" y="5096"/>
                    <a:pt x="510" y="5081"/>
                  </a:cubicBezTo>
                  <a:cubicBezTo>
                    <a:pt x="510" y="5059"/>
                    <a:pt x="518" y="5044"/>
                    <a:pt x="533" y="5029"/>
                  </a:cubicBezTo>
                  <a:cubicBezTo>
                    <a:pt x="548" y="5006"/>
                    <a:pt x="555" y="4991"/>
                    <a:pt x="570" y="4969"/>
                  </a:cubicBezTo>
                  <a:cubicBezTo>
                    <a:pt x="578" y="4946"/>
                    <a:pt x="585" y="4931"/>
                    <a:pt x="593" y="4909"/>
                  </a:cubicBezTo>
                  <a:cubicBezTo>
                    <a:pt x="593" y="4886"/>
                    <a:pt x="600" y="4879"/>
                    <a:pt x="600" y="4856"/>
                  </a:cubicBezTo>
                  <a:cubicBezTo>
                    <a:pt x="600" y="4796"/>
                    <a:pt x="585" y="4766"/>
                    <a:pt x="585" y="4714"/>
                  </a:cubicBezTo>
                  <a:cubicBezTo>
                    <a:pt x="585" y="4692"/>
                    <a:pt x="585" y="4692"/>
                    <a:pt x="585" y="4692"/>
                  </a:cubicBezTo>
                  <a:cubicBezTo>
                    <a:pt x="585" y="4669"/>
                    <a:pt x="585" y="4654"/>
                    <a:pt x="585" y="4624"/>
                  </a:cubicBezTo>
                  <a:cubicBezTo>
                    <a:pt x="585" y="4594"/>
                    <a:pt x="600" y="4579"/>
                    <a:pt x="600" y="4549"/>
                  </a:cubicBezTo>
                  <a:cubicBezTo>
                    <a:pt x="615" y="4534"/>
                    <a:pt x="630" y="4527"/>
                    <a:pt x="645" y="4519"/>
                  </a:cubicBezTo>
                  <a:cubicBezTo>
                    <a:pt x="652" y="4512"/>
                    <a:pt x="660" y="4504"/>
                    <a:pt x="668" y="4504"/>
                  </a:cubicBezTo>
                  <a:cubicBezTo>
                    <a:pt x="682" y="4504"/>
                    <a:pt x="690" y="4504"/>
                    <a:pt x="698" y="4504"/>
                  </a:cubicBezTo>
                  <a:cubicBezTo>
                    <a:pt x="705" y="4504"/>
                    <a:pt x="712" y="4497"/>
                    <a:pt x="720" y="4497"/>
                  </a:cubicBezTo>
                  <a:cubicBezTo>
                    <a:pt x="742" y="4497"/>
                    <a:pt x="758" y="4489"/>
                    <a:pt x="780" y="4489"/>
                  </a:cubicBezTo>
                  <a:cubicBezTo>
                    <a:pt x="787" y="4497"/>
                    <a:pt x="795" y="4489"/>
                    <a:pt x="810" y="4489"/>
                  </a:cubicBezTo>
                  <a:cubicBezTo>
                    <a:pt x="817" y="4489"/>
                    <a:pt x="825" y="4489"/>
                    <a:pt x="832" y="4482"/>
                  </a:cubicBezTo>
                  <a:cubicBezTo>
                    <a:pt x="840" y="4474"/>
                    <a:pt x="840" y="4467"/>
                    <a:pt x="840" y="4452"/>
                  </a:cubicBezTo>
                  <a:lnTo>
                    <a:pt x="847" y="4444"/>
                  </a:lnTo>
                  <a:cubicBezTo>
                    <a:pt x="855" y="4437"/>
                    <a:pt x="862" y="4429"/>
                    <a:pt x="870" y="4429"/>
                  </a:cubicBezTo>
                  <a:cubicBezTo>
                    <a:pt x="885" y="4422"/>
                    <a:pt x="892" y="4414"/>
                    <a:pt x="907" y="4407"/>
                  </a:cubicBezTo>
                  <a:cubicBezTo>
                    <a:pt x="915" y="4407"/>
                    <a:pt x="922" y="4407"/>
                    <a:pt x="930" y="4399"/>
                  </a:cubicBezTo>
                  <a:cubicBezTo>
                    <a:pt x="937" y="4399"/>
                    <a:pt x="937" y="4392"/>
                    <a:pt x="937" y="4377"/>
                  </a:cubicBezTo>
                  <a:cubicBezTo>
                    <a:pt x="937" y="4362"/>
                    <a:pt x="945" y="4354"/>
                    <a:pt x="952" y="4347"/>
                  </a:cubicBezTo>
                  <a:cubicBezTo>
                    <a:pt x="967" y="4324"/>
                    <a:pt x="967" y="4309"/>
                    <a:pt x="975" y="4287"/>
                  </a:cubicBezTo>
                  <a:lnTo>
                    <a:pt x="982" y="4287"/>
                  </a:lnTo>
                  <a:cubicBezTo>
                    <a:pt x="982" y="4295"/>
                    <a:pt x="982" y="4302"/>
                    <a:pt x="990" y="4302"/>
                  </a:cubicBezTo>
                  <a:cubicBezTo>
                    <a:pt x="997" y="4309"/>
                    <a:pt x="997" y="4302"/>
                    <a:pt x="1005" y="4309"/>
                  </a:cubicBezTo>
                  <a:cubicBezTo>
                    <a:pt x="1012" y="4309"/>
                    <a:pt x="1012" y="4309"/>
                    <a:pt x="1012" y="4317"/>
                  </a:cubicBezTo>
                  <a:cubicBezTo>
                    <a:pt x="1020" y="4324"/>
                    <a:pt x="1027" y="4324"/>
                    <a:pt x="1035" y="4339"/>
                  </a:cubicBezTo>
                  <a:cubicBezTo>
                    <a:pt x="1035" y="4354"/>
                    <a:pt x="1035" y="4362"/>
                    <a:pt x="1042" y="4377"/>
                  </a:cubicBezTo>
                  <a:cubicBezTo>
                    <a:pt x="1057" y="4369"/>
                    <a:pt x="1057" y="4369"/>
                    <a:pt x="1072" y="4369"/>
                  </a:cubicBezTo>
                  <a:cubicBezTo>
                    <a:pt x="1087" y="4362"/>
                    <a:pt x="1095" y="4362"/>
                    <a:pt x="1110" y="4362"/>
                  </a:cubicBezTo>
                  <a:cubicBezTo>
                    <a:pt x="1110" y="4347"/>
                    <a:pt x="1117" y="4339"/>
                    <a:pt x="1117" y="4317"/>
                  </a:cubicBezTo>
                  <a:cubicBezTo>
                    <a:pt x="1117" y="4317"/>
                    <a:pt x="1117" y="4317"/>
                    <a:pt x="1117" y="4309"/>
                  </a:cubicBezTo>
                  <a:cubicBezTo>
                    <a:pt x="1117" y="4302"/>
                    <a:pt x="1117" y="4302"/>
                    <a:pt x="1117" y="4295"/>
                  </a:cubicBezTo>
                  <a:cubicBezTo>
                    <a:pt x="1117" y="4287"/>
                    <a:pt x="1117" y="4279"/>
                    <a:pt x="1125" y="4272"/>
                  </a:cubicBezTo>
                  <a:cubicBezTo>
                    <a:pt x="1125" y="4265"/>
                    <a:pt x="1132" y="4265"/>
                    <a:pt x="1132" y="4265"/>
                  </a:cubicBezTo>
                  <a:cubicBezTo>
                    <a:pt x="1147" y="4249"/>
                    <a:pt x="1147" y="4235"/>
                    <a:pt x="1162" y="4219"/>
                  </a:cubicBezTo>
                  <a:cubicBezTo>
                    <a:pt x="1177" y="4205"/>
                    <a:pt x="1177" y="4189"/>
                    <a:pt x="1192" y="4175"/>
                  </a:cubicBezTo>
                  <a:cubicBezTo>
                    <a:pt x="1199" y="4159"/>
                    <a:pt x="1207" y="4152"/>
                    <a:pt x="1215" y="4130"/>
                  </a:cubicBezTo>
                  <a:cubicBezTo>
                    <a:pt x="1215" y="4130"/>
                    <a:pt x="1215" y="4122"/>
                    <a:pt x="1222" y="4115"/>
                  </a:cubicBezTo>
                  <a:cubicBezTo>
                    <a:pt x="1222" y="4115"/>
                    <a:pt x="1222" y="4115"/>
                    <a:pt x="1229" y="4115"/>
                  </a:cubicBezTo>
                  <a:cubicBezTo>
                    <a:pt x="1237" y="4100"/>
                    <a:pt x="1252" y="4092"/>
                    <a:pt x="1275" y="4085"/>
                  </a:cubicBezTo>
                  <a:cubicBezTo>
                    <a:pt x="1282" y="4085"/>
                    <a:pt x="1289" y="4077"/>
                    <a:pt x="1297" y="4077"/>
                  </a:cubicBezTo>
                  <a:cubicBezTo>
                    <a:pt x="1312" y="4062"/>
                    <a:pt x="1327" y="4055"/>
                    <a:pt x="1342" y="4040"/>
                  </a:cubicBezTo>
                  <a:cubicBezTo>
                    <a:pt x="1349" y="4032"/>
                    <a:pt x="1357" y="4025"/>
                    <a:pt x="1364" y="4010"/>
                  </a:cubicBezTo>
                  <a:cubicBezTo>
                    <a:pt x="1372" y="4002"/>
                    <a:pt x="1372" y="4002"/>
                    <a:pt x="1372" y="3995"/>
                  </a:cubicBezTo>
                  <a:cubicBezTo>
                    <a:pt x="1372" y="3972"/>
                    <a:pt x="1357" y="3972"/>
                    <a:pt x="1349" y="3950"/>
                  </a:cubicBezTo>
                  <a:cubicBezTo>
                    <a:pt x="1342" y="3935"/>
                    <a:pt x="1335" y="3927"/>
                    <a:pt x="1327" y="3905"/>
                  </a:cubicBezTo>
                  <a:cubicBezTo>
                    <a:pt x="1319" y="3897"/>
                    <a:pt x="1312" y="3897"/>
                    <a:pt x="1305" y="3890"/>
                  </a:cubicBezTo>
                  <a:cubicBezTo>
                    <a:pt x="1297" y="3882"/>
                    <a:pt x="1297" y="3875"/>
                    <a:pt x="1297" y="3867"/>
                  </a:cubicBezTo>
                  <a:cubicBezTo>
                    <a:pt x="1289" y="3852"/>
                    <a:pt x="1282" y="3837"/>
                    <a:pt x="1275" y="3822"/>
                  </a:cubicBezTo>
                  <a:cubicBezTo>
                    <a:pt x="1259" y="3800"/>
                    <a:pt x="1245" y="3785"/>
                    <a:pt x="1222" y="3762"/>
                  </a:cubicBezTo>
                  <a:cubicBezTo>
                    <a:pt x="1215" y="3755"/>
                    <a:pt x="1207" y="3755"/>
                    <a:pt x="1199" y="3747"/>
                  </a:cubicBezTo>
                  <a:cubicBezTo>
                    <a:pt x="1192" y="3732"/>
                    <a:pt x="1177" y="3725"/>
                    <a:pt x="1170" y="3710"/>
                  </a:cubicBezTo>
                  <a:cubicBezTo>
                    <a:pt x="1170" y="3710"/>
                    <a:pt x="1162" y="3702"/>
                    <a:pt x="1162" y="3695"/>
                  </a:cubicBezTo>
                  <a:cubicBezTo>
                    <a:pt x="1155" y="3680"/>
                    <a:pt x="1147" y="3665"/>
                    <a:pt x="1140" y="3650"/>
                  </a:cubicBezTo>
                  <a:cubicBezTo>
                    <a:pt x="1170" y="3553"/>
                    <a:pt x="1170" y="3553"/>
                    <a:pt x="1170" y="3553"/>
                  </a:cubicBezTo>
                  <a:cubicBezTo>
                    <a:pt x="1170" y="3515"/>
                    <a:pt x="1170" y="3515"/>
                    <a:pt x="1170" y="3515"/>
                  </a:cubicBezTo>
                  <a:cubicBezTo>
                    <a:pt x="1170" y="3500"/>
                    <a:pt x="1170" y="3500"/>
                    <a:pt x="1170" y="3500"/>
                  </a:cubicBezTo>
                  <a:lnTo>
                    <a:pt x="1170" y="3500"/>
                  </a:lnTo>
                  <a:cubicBezTo>
                    <a:pt x="1199" y="3500"/>
                    <a:pt x="1199" y="3500"/>
                    <a:pt x="1199" y="3500"/>
                  </a:cubicBezTo>
                  <a:cubicBezTo>
                    <a:pt x="1215" y="3500"/>
                    <a:pt x="1215" y="3500"/>
                    <a:pt x="1215" y="3500"/>
                  </a:cubicBezTo>
                  <a:cubicBezTo>
                    <a:pt x="1229" y="3500"/>
                    <a:pt x="1237" y="3493"/>
                    <a:pt x="1245" y="3493"/>
                  </a:cubicBezTo>
                  <a:cubicBezTo>
                    <a:pt x="1267" y="3493"/>
                    <a:pt x="1282" y="3493"/>
                    <a:pt x="1289" y="3477"/>
                  </a:cubicBezTo>
                  <a:cubicBezTo>
                    <a:pt x="1297" y="3463"/>
                    <a:pt x="1305" y="3448"/>
                    <a:pt x="1312" y="3433"/>
                  </a:cubicBezTo>
                  <a:cubicBezTo>
                    <a:pt x="1319" y="3433"/>
                    <a:pt x="1319" y="3433"/>
                    <a:pt x="1327" y="3433"/>
                  </a:cubicBezTo>
                  <a:cubicBezTo>
                    <a:pt x="1342" y="3440"/>
                    <a:pt x="1342" y="3455"/>
                    <a:pt x="1357" y="3463"/>
                  </a:cubicBezTo>
                  <a:cubicBezTo>
                    <a:pt x="1372" y="3470"/>
                    <a:pt x="1387" y="3470"/>
                    <a:pt x="1394" y="3485"/>
                  </a:cubicBezTo>
                  <a:cubicBezTo>
                    <a:pt x="1402" y="3493"/>
                    <a:pt x="1402" y="3493"/>
                    <a:pt x="1402" y="3500"/>
                  </a:cubicBezTo>
                  <a:cubicBezTo>
                    <a:pt x="1417" y="3523"/>
                    <a:pt x="1424" y="3545"/>
                    <a:pt x="1447" y="3553"/>
                  </a:cubicBezTo>
                  <a:cubicBezTo>
                    <a:pt x="1462" y="3553"/>
                    <a:pt x="1477" y="3553"/>
                    <a:pt x="1492" y="3560"/>
                  </a:cubicBezTo>
                  <a:lnTo>
                    <a:pt x="1499" y="3567"/>
                  </a:lnTo>
                  <a:cubicBezTo>
                    <a:pt x="1499" y="3575"/>
                    <a:pt x="1499" y="3575"/>
                    <a:pt x="1499" y="3575"/>
                  </a:cubicBezTo>
                  <a:cubicBezTo>
                    <a:pt x="1492" y="3583"/>
                    <a:pt x="1484" y="3583"/>
                    <a:pt x="1484" y="3590"/>
                  </a:cubicBezTo>
                  <a:cubicBezTo>
                    <a:pt x="1484" y="3597"/>
                    <a:pt x="1492" y="3597"/>
                    <a:pt x="1499" y="3605"/>
                  </a:cubicBezTo>
                  <a:cubicBezTo>
                    <a:pt x="1514" y="3613"/>
                    <a:pt x="1522" y="3613"/>
                    <a:pt x="1529" y="3613"/>
                  </a:cubicBezTo>
                  <a:cubicBezTo>
                    <a:pt x="1544" y="3613"/>
                    <a:pt x="1559" y="3620"/>
                    <a:pt x="1567" y="3627"/>
                  </a:cubicBezTo>
                  <a:cubicBezTo>
                    <a:pt x="1582" y="3635"/>
                    <a:pt x="1597" y="3642"/>
                    <a:pt x="1612" y="3650"/>
                  </a:cubicBezTo>
                  <a:cubicBezTo>
                    <a:pt x="1627" y="3650"/>
                    <a:pt x="1634" y="3650"/>
                    <a:pt x="1642" y="3657"/>
                  </a:cubicBezTo>
                  <a:cubicBezTo>
                    <a:pt x="1642" y="3665"/>
                    <a:pt x="1649" y="3665"/>
                    <a:pt x="1649" y="3672"/>
                  </a:cubicBezTo>
                  <a:cubicBezTo>
                    <a:pt x="1649" y="3702"/>
                    <a:pt x="1649" y="3702"/>
                    <a:pt x="1649" y="3702"/>
                  </a:cubicBezTo>
                  <a:cubicBezTo>
                    <a:pt x="1664" y="3702"/>
                    <a:pt x="1664" y="3702"/>
                    <a:pt x="1664" y="3702"/>
                  </a:cubicBezTo>
                  <a:cubicBezTo>
                    <a:pt x="1694" y="3702"/>
                    <a:pt x="1702" y="3695"/>
                    <a:pt x="1724" y="3687"/>
                  </a:cubicBezTo>
                  <a:cubicBezTo>
                    <a:pt x="1747" y="3687"/>
                    <a:pt x="1762" y="3687"/>
                    <a:pt x="1784" y="3687"/>
                  </a:cubicBezTo>
                  <a:cubicBezTo>
                    <a:pt x="1807" y="3680"/>
                    <a:pt x="1822" y="3672"/>
                    <a:pt x="1844" y="3657"/>
                  </a:cubicBezTo>
                  <a:cubicBezTo>
                    <a:pt x="1859" y="3657"/>
                    <a:pt x="1867" y="3657"/>
                    <a:pt x="1882" y="3650"/>
                  </a:cubicBezTo>
                  <a:cubicBezTo>
                    <a:pt x="1889" y="3650"/>
                    <a:pt x="1889" y="3642"/>
                    <a:pt x="1897" y="3642"/>
                  </a:cubicBezTo>
                  <a:cubicBezTo>
                    <a:pt x="1911" y="3642"/>
                    <a:pt x="1927" y="3650"/>
                    <a:pt x="1927" y="3665"/>
                  </a:cubicBezTo>
                  <a:cubicBezTo>
                    <a:pt x="1927" y="3672"/>
                    <a:pt x="1919" y="3672"/>
                    <a:pt x="1919" y="3680"/>
                  </a:cubicBezTo>
                  <a:cubicBezTo>
                    <a:pt x="1919" y="3687"/>
                    <a:pt x="1919" y="3687"/>
                    <a:pt x="1927" y="3695"/>
                  </a:cubicBezTo>
                  <a:cubicBezTo>
                    <a:pt x="1934" y="3710"/>
                    <a:pt x="1941" y="3710"/>
                    <a:pt x="1957" y="3717"/>
                  </a:cubicBezTo>
                  <a:cubicBezTo>
                    <a:pt x="1971" y="3732"/>
                    <a:pt x="1979" y="3740"/>
                    <a:pt x="2001" y="3747"/>
                  </a:cubicBezTo>
                  <a:cubicBezTo>
                    <a:pt x="2017" y="3762"/>
                    <a:pt x="2031" y="3770"/>
                    <a:pt x="2054" y="3770"/>
                  </a:cubicBezTo>
                  <a:cubicBezTo>
                    <a:pt x="2069" y="3777"/>
                    <a:pt x="2076" y="3785"/>
                    <a:pt x="2091" y="3785"/>
                  </a:cubicBezTo>
                  <a:cubicBezTo>
                    <a:pt x="2114" y="3785"/>
                    <a:pt x="2129" y="3777"/>
                    <a:pt x="2151" y="3770"/>
                  </a:cubicBezTo>
                  <a:cubicBezTo>
                    <a:pt x="2159" y="3770"/>
                    <a:pt x="2166" y="3762"/>
                    <a:pt x="2174" y="3762"/>
                  </a:cubicBezTo>
                  <a:cubicBezTo>
                    <a:pt x="2181" y="3755"/>
                    <a:pt x="2189" y="3747"/>
                    <a:pt x="2196" y="3740"/>
                  </a:cubicBezTo>
                  <a:cubicBezTo>
                    <a:pt x="2204" y="3740"/>
                    <a:pt x="2204" y="3732"/>
                    <a:pt x="2211" y="3725"/>
                  </a:cubicBezTo>
                  <a:cubicBezTo>
                    <a:pt x="2219" y="3725"/>
                    <a:pt x="2226" y="3717"/>
                    <a:pt x="2234" y="3710"/>
                  </a:cubicBezTo>
                  <a:cubicBezTo>
                    <a:pt x="2241" y="3702"/>
                    <a:pt x="2241" y="3702"/>
                    <a:pt x="2249" y="3695"/>
                  </a:cubicBezTo>
                  <a:cubicBezTo>
                    <a:pt x="2264" y="3687"/>
                    <a:pt x="2264" y="3680"/>
                    <a:pt x="2271" y="3672"/>
                  </a:cubicBezTo>
                  <a:cubicBezTo>
                    <a:pt x="2301" y="3635"/>
                    <a:pt x="2316" y="3613"/>
                    <a:pt x="2346" y="3575"/>
                  </a:cubicBezTo>
                  <a:cubicBezTo>
                    <a:pt x="2354" y="3567"/>
                    <a:pt x="2354" y="3560"/>
                    <a:pt x="2361" y="3553"/>
                  </a:cubicBezTo>
                  <a:cubicBezTo>
                    <a:pt x="2369" y="3545"/>
                    <a:pt x="2376" y="3545"/>
                    <a:pt x="2384" y="3530"/>
                  </a:cubicBezTo>
                  <a:cubicBezTo>
                    <a:pt x="2391" y="3515"/>
                    <a:pt x="2391" y="3507"/>
                    <a:pt x="2391" y="3485"/>
                  </a:cubicBezTo>
                  <a:lnTo>
                    <a:pt x="2399" y="3477"/>
                  </a:lnTo>
                  <a:cubicBezTo>
                    <a:pt x="2399" y="3425"/>
                    <a:pt x="2399" y="3425"/>
                    <a:pt x="2399" y="3425"/>
                  </a:cubicBezTo>
                  <a:cubicBezTo>
                    <a:pt x="2399" y="3418"/>
                    <a:pt x="2399" y="3410"/>
                    <a:pt x="2399" y="3403"/>
                  </a:cubicBezTo>
                  <a:cubicBezTo>
                    <a:pt x="2399" y="3365"/>
                    <a:pt x="2391" y="3343"/>
                    <a:pt x="2376" y="3305"/>
                  </a:cubicBezTo>
                  <a:lnTo>
                    <a:pt x="2376" y="3298"/>
                  </a:lnTo>
                  <a:cubicBezTo>
                    <a:pt x="2369" y="3275"/>
                    <a:pt x="2361" y="3268"/>
                    <a:pt x="2346" y="3253"/>
                  </a:cubicBezTo>
                  <a:cubicBezTo>
                    <a:pt x="2346" y="3245"/>
                    <a:pt x="2339" y="3238"/>
                    <a:pt x="2331" y="3230"/>
                  </a:cubicBezTo>
                  <a:cubicBezTo>
                    <a:pt x="2331" y="3223"/>
                    <a:pt x="2324" y="3215"/>
                    <a:pt x="2324" y="3208"/>
                  </a:cubicBezTo>
                  <a:cubicBezTo>
                    <a:pt x="2316" y="3200"/>
                    <a:pt x="2316" y="3193"/>
                    <a:pt x="2316" y="3185"/>
                  </a:cubicBezTo>
                  <a:cubicBezTo>
                    <a:pt x="2316" y="3178"/>
                    <a:pt x="2324" y="3170"/>
                    <a:pt x="2324" y="3155"/>
                  </a:cubicBezTo>
                  <a:cubicBezTo>
                    <a:pt x="2331" y="3148"/>
                    <a:pt x="2331" y="3140"/>
                    <a:pt x="2339" y="3125"/>
                  </a:cubicBezTo>
                  <a:cubicBezTo>
                    <a:pt x="2339" y="3118"/>
                    <a:pt x="2346" y="3110"/>
                    <a:pt x="2346" y="3103"/>
                  </a:cubicBezTo>
                  <a:cubicBezTo>
                    <a:pt x="2346" y="3088"/>
                    <a:pt x="2346" y="3080"/>
                    <a:pt x="2339" y="3066"/>
                  </a:cubicBezTo>
                  <a:cubicBezTo>
                    <a:pt x="2331" y="3050"/>
                    <a:pt x="2324" y="3043"/>
                    <a:pt x="2316" y="3028"/>
                  </a:cubicBezTo>
                  <a:cubicBezTo>
                    <a:pt x="2316" y="3020"/>
                    <a:pt x="2316" y="3013"/>
                    <a:pt x="2309" y="3006"/>
                  </a:cubicBezTo>
                  <a:cubicBezTo>
                    <a:pt x="2309" y="2983"/>
                    <a:pt x="2301" y="2968"/>
                    <a:pt x="2301" y="2953"/>
                  </a:cubicBezTo>
                  <a:cubicBezTo>
                    <a:pt x="2294" y="2930"/>
                    <a:pt x="2294" y="2923"/>
                    <a:pt x="2286" y="2908"/>
                  </a:cubicBezTo>
                  <a:cubicBezTo>
                    <a:pt x="2286" y="2901"/>
                    <a:pt x="2279" y="2901"/>
                    <a:pt x="2279" y="2893"/>
                  </a:cubicBezTo>
                  <a:cubicBezTo>
                    <a:pt x="2279" y="2878"/>
                    <a:pt x="2279" y="2871"/>
                    <a:pt x="2286" y="2855"/>
                  </a:cubicBezTo>
                  <a:cubicBezTo>
                    <a:pt x="2286" y="2848"/>
                    <a:pt x="2286" y="2848"/>
                    <a:pt x="2294" y="2841"/>
                  </a:cubicBezTo>
                  <a:cubicBezTo>
                    <a:pt x="2294" y="2833"/>
                    <a:pt x="2294" y="2833"/>
                    <a:pt x="2301" y="2833"/>
                  </a:cubicBezTo>
                  <a:cubicBezTo>
                    <a:pt x="2309" y="2818"/>
                    <a:pt x="2316" y="2811"/>
                    <a:pt x="2331" y="2796"/>
                  </a:cubicBezTo>
                  <a:cubicBezTo>
                    <a:pt x="2331" y="2788"/>
                    <a:pt x="2339" y="2788"/>
                    <a:pt x="2339" y="2781"/>
                  </a:cubicBezTo>
                  <a:cubicBezTo>
                    <a:pt x="2339" y="2773"/>
                    <a:pt x="2339" y="2773"/>
                    <a:pt x="2339" y="2766"/>
                  </a:cubicBezTo>
                  <a:cubicBezTo>
                    <a:pt x="2339" y="2758"/>
                    <a:pt x="2346" y="2758"/>
                    <a:pt x="2354" y="2751"/>
                  </a:cubicBezTo>
                  <a:cubicBezTo>
                    <a:pt x="2361" y="2743"/>
                    <a:pt x="2369" y="2736"/>
                    <a:pt x="2376" y="2728"/>
                  </a:cubicBezTo>
                  <a:cubicBezTo>
                    <a:pt x="2391" y="2721"/>
                    <a:pt x="2406" y="2721"/>
                    <a:pt x="2421" y="2713"/>
                  </a:cubicBezTo>
                  <a:cubicBezTo>
                    <a:pt x="2436" y="2713"/>
                    <a:pt x="2451" y="2706"/>
                    <a:pt x="2466" y="2706"/>
                  </a:cubicBezTo>
                  <a:cubicBezTo>
                    <a:pt x="2474" y="2698"/>
                    <a:pt x="2481" y="2698"/>
                    <a:pt x="2481" y="2691"/>
                  </a:cubicBezTo>
                  <a:cubicBezTo>
                    <a:pt x="2488" y="2683"/>
                    <a:pt x="2496" y="2676"/>
                    <a:pt x="2504" y="2676"/>
                  </a:cubicBezTo>
                  <a:cubicBezTo>
                    <a:pt x="2511" y="2676"/>
                    <a:pt x="2518" y="2676"/>
                    <a:pt x="2526" y="2676"/>
                  </a:cubicBezTo>
                  <a:cubicBezTo>
                    <a:pt x="2534" y="2676"/>
                    <a:pt x="2541" y="2668"/>
                    <a:pt x="2541" y="2668"/>
                  </a:cubicBezTo>
                  <a:cubicBezTo>
                    <a:pt x="2556" y="2653"/>
                    <a:pt x="2571" y="2646"/>
                    <a:pt x="2578" y="2638"/>
                  </a:cubicBezTo>
                  <a:cubicBezTo>
                    <a:pt x="2601" y="2616"/>
                    <a:pt x="2608" y="2601"/>
                    <a:pt x="2616" y="2571"/>
                  </a:cubicBezTo>
                  <a:cubicBezTo>
                    <a:pt x="2623" y="2541"/>
                    <a:pt x="2631" y="2526"/>
                    <a:pt x="2646" y="2496"/>
                  </a:cubicBezTo>
                  <a:cubicBezTo>
                    <a:pt x="2646" y="2481"/>
                    <a:pt x="2653" y="2473"/>
                    <a:pt x="2653" y="2451"/>
                  </a:cubicBezTo>
                  <a:cubicBezTo>
                    <a:pt x="2653" y="2406"/>
                    <a:pt x="2653" y="2376"/>
                    <a:pt x="2653" y="2331"/>
                  </a:cubicBezTo>
                  <a:cubicBezTo>
                    <a:pt x="2653" y="2286"/>
                    <a:pt x="2653" y="2264"/>
                    <a:pt x="2653" y="2226"/>
                  </a:cubicBezTo>
                  <a:cubicBezTo>
                    <a:pt x="2653" y="2181"/>
                    <a:pt x="2661" y="2166"/>
                    <a:pt x="2661" y="2121"/>
                  </a:cubicBezTo>
                  <a:cubicBezTo>
                    <a:pt x="2661" y="2084"/>
                    <a:pt x="2661" y="2061"/>
                    <a:pt x="2653" y="2024"/>
                  </a:cubicBezTo>
                  <a:cubicBezTo>
                    <a:pt x="2653" y="2009"/>
                    <a:pt x="2646" y="2001"/>
                    <a:pt x="2646" y="1986"/>
                  </a:cubicBezTo>
                  <a:cubicBezTo>
                    <a:pt x="2646" y="1979"/>
                    <a:pt x="2646" y="1971"/>
                    <a:pt x="2646" y="1964"/>
                  </a:cubicBezTo>
                  <a:cubicBezTo>
                    <a:pt x="2646" y="1956"/>
                    <a:pt x="2638" y="1956"/>
                    <a:pt x="2638" y="1949"/>
                  </a:cubicBezTo>
                  <a:cubicBezTo>
                    <a:pt x="2638" y="1941"/>
                    <a:pt x="2646" y="1941"/>
                    <a:pt x="2646" y="1941"/>
                  </a:cubicBezTo>
                  <a:cubicBezTo>
                    <a:pt x="2653" y="1934"/>
                    <a:pt x="2661" y="1934"/>
                    <a:pt x="2661" y="1934"/>
                  </a:cubicBezTo>
                  <a:cubicBezTo>
                    <a:pt x="2676" y="1926"/>
                    <a:pt x="2683" y="1919"/>
                    <a:pt x="2691" y="1904"/>
                  </a:cubicBezTo>
                  <a:cubicBezTo>
                    <a:pt x="2698" y="1881"/>
                    <a:pt x="2706" y="1866"/>
                    <a:pt x="2713" y="1844"/>
                  </a:cubicBezTo>
                  <a:cubicBezTo>
                    <a:pt x="2721" y="1829"/>
                    <a:pt x="2728" y="1821"/>
                    <a:pt x="2736" y="1807"/>
                  </a:cubicBezTo>
                  <a:cubicBezTo>
                    <a:pt x="2736" y="1799"/>
                    <a:pt x="2743" y="1791"/>
                    <a:pt x="2743" y="1784"/>
                  </a:cubicBezTo>
                  <a:cubicBezTo>
                    <a:pt x="2758" y="1761"/>
                    <a:pt x="2758" y="1747"/>
                    <a:pt x="2766" y="1724"/>
                  </a:cubicBezTo>
                  <a:cubicBezTo>
                    <a:pt x="2766" y="1701"/>
                    <a:pt x="2766" y="1687"/>
                    <a:pt x="2773" y="1672"/>
                  </a:cubicBezTo>
                  <a:cubicBezTo>
                    <a:pt x="2773" y="1642"/>
                    <a:pt x="2781" y="1627"/>
                    <a:pt x="2781" y="1604"/>
                  </a:cubicBezTo>
                  <a:cubicBezTo>
                    <a:pt x="2781" y="1589"/>
                    <a:pt x="2781" y="1582"/>
                    <a:pt x="2781" y="1567"/>
                  </a:cubicBezTo>
                  <a:cubicBezTo>
                    <a:pt x="2781" y="1559"/>
                    <a:pt x="2796" y="1552"/>
                    <a:pt x="2796" y="1537"/>
                  </a:cubicBezTo>
                  <a:cubicBezTo>
                    <a:pt x="2803" y="1514"/>
                    <a:pt x="2803" y="1499"/>
                    <a:pt x="2803" y="1477"/>
                  </a:cubicBezTo>
                  <a:cubicBezTo>
                    <a:pt x="2803" y="1364"/>
                    <a:pt x="2788" y="1304"/>
                    <a:pt x="2773" y="1192"/>
                  </a:cubicBezTo>
                  <a:cubicBezTo>
                    <a:pt x="2766" y="1162"/>
                    <a:pt x="2758" y="1139"/>
                    <a:pt x="2758" y="1109"/>
                  </a:cubicBezTo>
                  <a:cubicBezTo>
                    <a:pt x="2758" y="1102"/>
                    <a:pt x="2751" y="1095"/>
                    <a:pt x="2751" y="1095"/>
                  </a:cubicBezTo>
                  <a:cubicBezTo>
                    <a:pt x="2751" y="1072"/>
                    <a:pt x="2751" y="1065"/>
                    <a:pt x="2743" y="1049"/>
                  </a:cubicBezTo>
                  <a:cubicBezTo>
                    <a:pt x="2743" y="1042"/>
                    <a:pt x="2736" y="1042"/>
                    <a:pt x="2736" y="1035"/>
                  </a:cubicBezTo>
                  <a:cubicBezTo>
                    <a:pt x="2728" y="1012"/>
                    <a:pt x="2728" y="990"/>
                    <a:pt x="2721" y="960"/>
                  </a:cubicBezTo>
                  <a:cubicBezTo>
                    <a:pt x="2713" y="945"/>
                    <a:pt x="2713" y="937"/>
                    <a:pt x="2706" y="922"/>
                  </a:cubicBezTo>
                  <a:cubicBezTo>
                    <a:pt x="2698" y="892"/>
                    <a:pt x="2698" y="877"/>
                    <a:pt x="2691" y="847"/>
                  </a:cubicBezTo>
                  <a:cubicBezTo>
                    <a:pt x="2683" y="825"/>
                    <a:pt x="2683" y="810"/>
                    <a:pt x="2676" y="795"/>
                  </a:cubicBezTo>
                  <a:cubicBezTo>
                    <a:pt x="2668" y="787"/>
                    <a:pt x="2668" y="780"/>
                    <a:pt x="2661" y="772"/>
                  </a:cubicBezTo>
                  <a:cubicBezTo>
                    <a:pt x="2646" y="742"/>
                    <a:pt x="2631" y="720"/>
                    <a:pt x="2616" y="690"/>
                  </a:cubicBezTo>
                  <a:cubicBezTo>
                    <a:pt x="2601" y="652"/>
                    <a:pt x="2601" y="637"/>
                    <a:pt x="2586" y="600"/>
                  </a:cubicBezTo>
                  <a:cubicBezTo>
                    <a:pt x="2578" y="592"/>
                    <a:pt x="2578" y="585"/>
                    <a:pt x="2571" y="570"/>
                  </a:cubicBezTo>
                  <a:cubicBezTo>
                    <a:pt x="2564" y="548"/>
                    <a:pt x="2556" y="540"/>
                    <a:pt x="2556" y="518"/>
                  </a:cubicBezTo>
                  <a:cubicBezTo>
                    <a:pt x="2556" y="495"/>
                    <a:pt x="2556" y="488"/>
                    <a:pt x="2564" y="465"/>
                  </a:cubicBezTo>
                  <a:cubicBezTo>
                    <a:pt x="2571" y="458"/>
                    <a:pt x="2578" y="450"/>
                    <a:pt x="2578" y="443"/>
                  </a:cubicBezTo>
                  <a:cubicBezTo>
                    <a:pt x="2586" y="443"/>
                    <a:pt x="2586" y="435"/>
                    <a:pt x="2586" y="435"/>
                  </a:cubicBezTo>
                  <a:cubicBezTo>
                    <a:pt x="2594" y="428"/>
                    <a:pt x="2601" y="420"/>
                    <a:pt x="2601" y="413"/>
                  </a:cubicBezTo>
                  <a:cubicBezTo>
                    <a:pt x="2608" y="405"/>
                    <a:pt x="2608" y="398"/>
                    <a:pt x="2608" y="383"/>
                  </a:cubicBezTo>
                  <a:cubicBezTo>
                    <a:pt x="2608" y="375"/>
                    <a:pt x="2601" y="368"/>
                    <a:pt x="2601" y="360"/>
                  </a:cubicBezTo>
                  <a:cubicBezTo>
                    <a:pt x="2601" y="353"/>
                    <a:pt x="2608" y="345"/>
                    <a:pt x="2616" y="338"/>
                  </a:cubicBezTo>
                  <a:cubicBezTo>
                    <a:pt x="2631" y="330"/>
                    <a:pt x="2638" y="323"/>
                    <a:pt x="2646" y="308"/>
                  </a:cubicBezTo>
                  <a:cubicBezTo>
                    <a:pt x="2653" y="293"/>
                    <a:pt x="2661" y="285"/>
                    <a:pt x="2661" y="263"/>
                  </a:cubicBezTo>
                  <a:cubicBezTo>
                    <a:pt x="2661" y="248"/>
                    <a:pt x="2653" y="248"/>
                    <a:pt x="2646" y="233"/>
                  </a:cubicBezTo>
                  <a:cubicBezTo>
                    <a:pt x="2646" y="225"/>
                    <a:pt x="2646" y="218"/>
                    <a:pt x="2646" y="203"/>
                  </a:cubicBezTo>
                  <a:cubicBezTo>
                    <a:pt x="2638" y="188"/>
                    <a:pt x="2638" y="180"/>
                    <a:pt x="2638" y="158"/>
                  </a:cubicBezTo>
                  <a:cubicBezTo>
                    <a:pt x="2638" y="120"/>
                    <a:pt x="2638" y="120"/>
                    <a:pt x="2638" y="120"/>
                  </a:cubicBezTo>
                  <a:cubicBezTo>
                    <a:pt x="2646" y="128"/>
                    <a:pt x="2646" y="135"/>
                    <a:pt x="2653" y="135"/>
                  </a:cubicBezTo>
                  <a:cubicBezTo>
                    <a:pt x="2653" y="143"/>
                    <a:pt x="2661" y="135"/>
                    <a:pt x="2661" y="143"/>
                  </a:cubicBezTo>
                  <a:cubicBezTo>
                    <a:pt x="2668" y="150"/>
                    <a:pt x="2676" y="158"/>
                    <a:pt x="2683" y="165"/>
                  </a:cubicBezTo>
                  <a:cubicBezTo>
                    <a:pt x="2691" y="188"/>
                    <a:pt x="2706" y="203"/>
                    <a:pt x="2728" y="203"/>
                  </a:cubicBezTo>
                  <a:cubicBezTo>
                    <a:pt x="2743" y="203"/>
                    <a:pt x="2743" y="188"/>
                    <a:pt x="2758" y="180"/>
                  </a:cubicBezTo>
                  <a:cubicBezTo>
                    <a:pt x="2758" y="180"/>
                    <a:pt x="2758" y="173"/>
                    <a:pt x="2766" y="173"/>
                  </a:cubicBezTo>
                  <a:cubicBezTo>
                    <a:pt x="2766" y="173"/>
                    <a:pt x="2773" y="180"/>
                    <a:pt x="2773" y="188"/>
                  </a:cubicBezTo>
                  <a:cubicBezTo>
                    <a:pt x="2781" y="188"/>
                    <a:pt x="2788" y="188"/>
                    <a:pt x="2803" y="188"/>
                  </a:cubicBezTo>
                  <a:cubicBezTo>
                    <a:pt x="2818" y="188"/>
                    <a:pt x="2826" y="180"/>
                    <a:pt x="2841" y="173"/>
                  </a:cubicBezTo>
                  <a:cubicBezTo>
                    <a:pt x="2848" y="165"/>
                    <a:pt x="2856" y="165"/>
                    <a:pt x="2871" y="158"/>
                  </a:cubicBezTo>
                  <a:cubicBezTo>
                    <a:pt x="2893" y="135"/>
                    <a:pt x="2893" y="113"/>
                    <a:pt x="2901" y="90"/>
                  </a:cubicBezTo>
                  <a:cubicBezTo>
                    <a:pt x="2908" y="75"/>
                    <a:pt x="2916" y="68"/>
                    <a:pt x="2916" y="53"/>
                  </a:cubicBezTo>
                  <a:cubicBezTo>
                    <a:pt x="2923" y="38"/>
                    <a:pt x="2923" y="23"/>
                    <a:pt x="2938" y="23"/>
                  </a:cubicBezTo>
                  <a:cubicBezTo>
                    <a:pt x="2953" y="15"/>
                    <a:pt x="2961" y="15"/>
                    <a:pt x="2968" y="15"/>
                  </a:cubicBezTo>
                  <a:cubicBezTo>
                    <a:pt x="2983" y="8"/>
                    <a:pt x="2991" y="0"/>
                    <a:pt x="2998" y="15"/>
                  </a:cubicBezTo>
                  <a:cubicBezTo>
                    <a:pt x="3013" y="30"/>
                    <a:pt x="3006" y="45"/>
                    <a:pt x="3013" y="60"/>
                  </a:cubicBezTo>
                  <a:cubicBezTo>
                    <a:pt x="3021" y="68"/>
                    <a:pt x="3028" y="75"/>
                    <a:pt x="3043" y="75"/>
                  </a:cubicBezTo>
                  <a:cubicBezTo>
                    <a:pt x="3065" y="90"/>
                    <a:pt x="3065" y="113"/>
                    <a:pt x="3073" y="135"/>
                  </a:cubicBezTo>
                  <a:cubicBezTo>
                    <a:pt x="3073" y="150"/>
                    <a:pt x="3081" y="158"/>
                    <a:pt x="3088" y="173"/>
                  </a:cubicBezTo>
                  <a:cubicBezTo>
                    <a:pt x="3096" y="188"/>
                    <a:pt x="3103" y="195"/>
                    <a:pt x="3118" y="203"/>
                  </a:cubicBezTo>
                  <a:cubicBezTo>
                    <a:pt x="3133" y="210"/>
                    <a:pt x="3141" y="218"/>
                    <a:pt x="3148" y="225"/>
                  </a:cubicBezTo>
                  <a:cubicBezTo>
                    <a:pt x="3163" y="233"/>
                    <a:pt x="3171" y="240"/>
                    <a:pt x="3178" y="248"/>
                  </a:cubicBezTo>
                  <a:cubicBezTo>
                    <a:pt x="3186" y="263"/>
                    <a:pt x="3200" y="263"/>
                    <a:pt x="3216" y="278"/>
                  </a:cubicBezTo>
                  <a:cubicBezTo>
                    <a:pt x="3223" y="285"/>
                    <a:pt x="3230" y="293"/>
                    <a:pt x="3238" y="300"/>
                  </a:cubicBezTo>
                  <a:cubicBezTo>
                    <a:pt x="3260" y="315"/>
                    <a:pt x="3276" y="338"/>
                    <a:pt x="3290" y="360"/>
                  </a:cubicBezTo>
                  <a:cubicBezTo>
                    <a:pt x="3313" y="383"/>
                    <a:pt x="3313" y="398"/>
                    <a:pt x="3328" y="420"/>
                  </a:cubicBezTo>
                  <a:cubicBezTo>
                    <a:pt x="3343" y="450"/>
                    <a:pt x="3358" y="458"/>
                    <a:pt x="3373" y="480"/>
                  </a:cubicBezTo>
                  <a:cubicBezTo>
                    <a:pt x="3388" y="502"/>
                    <a:pt x="3395" y="518"/>
                    <a:pt x="3410" y="532"/>
                  </a:cubicBezTo>
                  <a:cubicBezTo>
                    <a:pt x="3418" y="540"/>
                    <a:pt x="3425" y="540"/>
                    <a:pt x="3433" y="548"/>
                  </a:cubicBezTo>
                  <a:cubicBezTo>
                    <a:pt x="3455" y="570"/>
                    <a:pt x="3470" y="585"/>
                    <a:pt x="3485" y="608"/>
                  </a:cubicBezTo>
                  <a:cubicBezTo>
                    <a:pt x="3493" y="622"/>
                    <a:pt x="3500" y="630"/>
                    <a:pt x="3508" y="637"/>
                  </a:cubicBezTo>
                  <a:cubicBezTo>
                    <a:pt x="3523" y="652"/>
                    <a:pt x="3523" y="660"/>
                    <a:pt x="3538" y="675"/>
                  </a:cubicBezTo>
                  <a:cubicBezTo>
                    <a:pt x="3553" y="697"/>
                    <a:pt x="3560" y="712"/>
                    <a:pt x="3583" y="727"/>
                  </a:cubicBezTo>
                  <a:cubicBezTo>
                    <a:pt x="3598" y="742"/>
                    <a:pt x="3605" y="757"/>
                    <a:pt x="3620" y="772"/>
                  </a:cubicBezTo>
                  <a:cubicBezTo>
                    <a:pt x="3635" y="787"/>
                    <a:pt x="3643" y="795"/>
                    <a:pt x="3650" y="817"/>
                  </a:cubicBezTo>
                  <a:cubicBezTo>
                    <a:pt x="3658" y="825"/>
                    <a:pt x="3658" y="832"/>
                    <a:pt x="3658" y="840"/>
                  </a:cubicBezTo>
                  <a:cubicBezTo>
                    <a:pt x="3658" y="855"/>
                    <a:pt x="3673" y="855"/>
                    <a:pt x="3673" y="862"/>
                  </a:cubicBezTo>
                  <a:cubicBezTo>
                    <a:pt x="3680" y="885"/>
                    <a:pt x="3688" y="892"/>
                    <a:pt x="3695" y="907"/>
                  </a:cubicBezTo>
                  <a:cubicBezTo>
                    <a:pt x="3710" y="945"/>
                    <a:pt x="3710" y="967"/>
                    <a:pt x="3733" y="997"/>
                  </a:cubicBezTo>
                  <a:cubicBezTo>
                    <a:pt x="3740" y="1005"/>
                    <a:pt x="3747" y="1012"/>
                    <a:pt x="3763" y="1027"/>
                  </a:cubicBezTo>
                  <a:cubicBezTo>
                    <a:pt x="3777" y="1049"/>
                    <a:pt x="3785" y="1065"/>
                    <a:pt x="3800" y="1087"/>
                  </a:cubicBezTo>
                  <a:cubicBezTo>
                    <a:pt x="3807" y="1095"/>
                    <a:pt x="3807" y="1102"/>
                    <a:pt x="3815" y="1109"/>
                  </a:cubicBezTo>
                  <a:cubicBezTo>
                    <a:pt x="3815" y="1117"/>
                    <a:pt x="3823" y="1117"/>
                    <a:pt x="3823" y="1125"/>
                  </a:cubicBezTo>
                  <a:cubicBezTo>
                    <a:pt x="3830" y="1132"/>
                    <a:pt x="3837" y="1139"/>
                    <a:pt x="3837" y="1147"/>
                  </a:cubicBezTo>
                  <a:cubicBezTo>
                    <a:pt x="3853" y="1177"/>
                    <a:pt x="3875" y="1192"/>
                    <a:pt x="3890" y="1222"/>
                  </a:cubicBezTo>
                  <a:cubicBezTo>
                    <a:pt x="3897" y="1229"/>
                    <a:pt x="3905" y="1237"/>
                    <a:pt x="3905" y="1252"/>
                  </a:cubicBezTo>
                  <a:cubicBezTo>
                    <a:pt x="3920" y="1252"/>
                    <a:pt x="3920" y="1267"/>
                    <a:pt x="3927" y="1274"/>
                  </a:cubicBezTo>
                  <a:cubicBezTo>
                    <a:pt x="3942" y="1289"/>
                    <a:pt x="3957" y="1297"/>
                    <a:pt x="3965" y="1312"/>
                  </a:cubicBezTo>
                  <a:cubicBezTo>
                    <a:pt x="3987" y="1342"/>
                    <a:pt x="3995" y="1357"/>
                    <a:pt x="4017" y="1372"/>
                  </a:cubicBezTo>
                  <a:cubicBezTo>
                    <a:pt x="4032" y="1387"/>
                    <a:pt x="4047" y="1387"/>
                    <a:pt x="4062" y="1402"/>
                  </a:cubicBezTo>
                  <a:cubicBezTo>
                    <a:pt x="4062" y="1402"/>
                    <a:pt x="4062" y="1409"/>
                    <a:pt x="4070" y="1417"/>
                  </a:cubicBezTo>
                  <a:cubicBezTo>
                    <a:pt x="4077" y="1424"/>
                    <a:pt x="4085" y="1432"/>
                    <a:pt x="4100" y="1447"/>
                  </a:cubicBezTo>
                  <a:cubicBezTo>
                    <a:pt x="4107" y="1454"/>
                    <a:pt x="4107" y="1462"/>
                    <a:pt x="4115" y="1462"/>
                  </a:cubicBezTo>
                  <a:cubicBezTo>
                    <a:pt x="4122" y="1477"/>
                    <a:pt x="4130" y="1484"/>
                    <a:pt x="4137" y="1492"/>
                  </a:cubicBezTo>
                  <a:cubicBezTo>
                    <a:pt x="4152" y="1514"/>
                    <a:pt x="4160" y="1529"/>
                    <a:pt x="4167" y="1544"/>
                  </a:cubicBezTo>
                  <a:cubicBezTo>
                    <a:pt x="4175" y="1559"/>
                    <a:pt x="4182" y="1559"/>
                    <a:pt x="4197" y="1567"/>
                  </a:cubicBezTo>
                  <a:cubicBezTo>
                    <a:pt x="4212" y="1582"/>
                    <a:pt x="4220" y="1582"/>
                    <a:pt x="4235" y="1597"/>
                  </a:cubicBezTo>
                  <a:cubicBezTo>
                    <a:pt x="4242" y="1604"/>
                    <a:pt x="4242" y="1612"/>
                    <a:pt x="4250" y="1612"/>
                  </a:cubicBezTo>
                  <a:cubicBezTo>
                    <a:pt x="4280" y="1634"/>
                    <a:pt x="4295" y="1649"/>
                    <a:pt x="4324" y="1664"/>
                  </a:cubicBezTo>
                  <a:cubicBezTo>
                    <a:pt x="4332" y="1672"/>
                    <a:pt x="4340" y="1679"/>
                    <a:pt x="4347" y="1679"/>
                  </a:cubicBezTo>
                  <a:cubicBezTo>
                    <a:pt x="4362" y="1687"/>
                    <a:pt x="4362" y="1694"/>
                    <a:pt x="4377" y="1694"/>
                  </a:cubicBezTo>
                  <a:cubicBezTo>
                    <a:pt x="4392" y="1709"/>
                    <a:pt x="4407" y="1717"/>
                    <a:pt x="4415" y="1724"/>
                  </a:cubicBezTo>
                  <a:cubicBezTo>
                    <a:pt x="4430" y="1731"/>
                    <a:pt x="4437" y="1739"/>
                    <a:pt x="4452" y="1754"/>
                  </a:cubicBezTo>
                  <a:cubicBezTo>
                    <a:pt x="4452" y="1754"/>
                    <a:pt x="4459" y="1754"/>
                    <a:pt x="4459" y="1761"/>
                  </a:cubicBezTo>
                  <a:cubicBezTo>
                    <a:pt x="4467" y="1769"/>
                    <a:pt x="4467" y="1769"/>
                    <a:pt x="4475" y="1777"/>
                  </a:cubicBezTo>
                  <a:cubicBezTo>
                    <a:pt x="4489" y="1784"/>
                    <a:pt x="4497" y="1791"/>
                    <a:pt x="4512" y="1807"/>
                  </a:cubicBezTo>
                  <a:cubicBezTo>
                    <a:pt x="4527" y="1821"/>
                    <a:pt x="4535" y="1829"/>
                    <a:pt x="4549" y="1837"/>
                  </a:cubicBezTo>
                  <a:cubicBezTo>
                    <a:pt x="4564" y="1844"/>
                    <a:pt x="4572" y="1851"/>
                    <a:pt x="4579" y="1859"/>
                  </a:cubicBezTo>
                  <a:cubicBezTo>
                    <a:pt x="4587" y="1859"/>
                    <a:pt x="4602" y="1866"/>
                    <a:pt x="4609" y="1874"/>
                  </a:cubicBezTo>
                  <a:cubicBezTo>
                    <a:pt x="4617" y="1889"/>
                    <a:pt x="4617" y="1896"/>
                    <a:pt x="4624" y="1911"/>
                  </a:cubicBezTo>
                  <a:cubicBezTo>
                    <a:pt x="4632" y="1919"/>
                    <a:pt x="4639" y="1926"/>
                    <a:pt x="4647" y="1934"/>
                  </a:cubicBezTo>
                  <a:cubicBezTo>
                    <a:pt x="4654" y="1949"/>
                    <a:pt x="4654" y="1956"/>
                    <a:pt x="4669" y="1964"/>
                  </a:cubicBezTo>
                  <a:cubicBezTo>
                    <a:pt x="4684" y="1979"/>
                    <a:pt x="4692" y="1979"/>
                    <a:pt x="4714" y="1986"/>
                  </a:cubicBezTo>
                  <a:cubicBezTo>
                    <a:pt x="4722" y="1994"/>
                    <a:pt x="4729" y="2001"/>
                    <a:pt x="4744" y="2009"/>
                  </a:cubicBezTo>
                  <a:cubicBezTo>
                    <a:pt x="4759" y="2009"/>
                    <a:pt x="4767" y="2016"/>
                    <a:pt x="4774" y="2016"/>
                  </a:cubicBezTo>
                  <a:cubicBezTo>
                    <a:pt x="4812" y="2039"/>
                    <a:pt x="4834" y="2054"/>
                    <a:pt x="4872" y="2069"/>
                  </a:cubicBezTo>
                  <a:cubicBezTo>
                    <a:pt x="4894" y="2091"/>
                    <a:pt x="4917" y="2099"/>
                    <a:pt x="4947" y="2114"/>
                  </a:cubicBezTo>
                  <a:cubicBezTo>
                    <a:pt x="4962" y="2121"/>
                    <a:pt x="4969" y="2129"/>
                    <a:pt x="4984" y="2129"/>
                  </a:cubicBezTo>
                  <a:cubicBezTo>
                    <a:pt x="4999" y="2136"/>
                    <a:pt x="5007" y="2136"/>
                    <a:pt x="5022" y="2136"/>
                  </a:cubicBezTo>
                  <a:cubicBezTo>
                    <a:pt x="5052" y="2144"/>
                    <a:pt x="5066" y="2159"/>
                    <a:pt x="5096" y="2174"/>
                  </a:cubicBezTo>
                  <a:cubicBezTo>
                    <a:pt x="5082" y="2166"/>
                    <a:pt x="5066" y="2159"/>
                    <a:pt x="5052" y="2159"/>
                  </a:cubicBezTo>
                  <a:cubicBezTo>
                    <a:pt x="5029" y="2159"/>
                    <a:pt x="5014" y="2159"/>
                    <a:pt x="4999" y="2151"/>
                  </a:cubicBezTo>
                  <a:cubicBezTo>
                    <a:pt x="4992" y="2151"/>
                    <a:pt x="4984" y="2144"/>
                    <a:pt x="4977" y="2144"/>
                  </a:cubicBezTo>
                  <a:cubicBezTo>
                    <a:pt x="4969" y="2144"/>
                    <a:pt x="4969" y="2144"/>
                    <a:pt x="4962" y="2144"/>
                  </a:cubicBezTo>
                  <a:cubicBezTo>
                    <a:pt x="4962" y="2159"/>
                    <a:pt x="4962" y="2166"/>
                    <a:pt x="4962" y="2174"/>
                  </a:cubicBezTo>
                  <a:cubicBezTo>
                    <a:pt x="4969" y="2196"/>
                    <a:pt x="4992" y="2211"/>
                    <a:pt x="5007" y="2226"/>
                  </a:cubicBezTo>
                  <a:cubicBezTo>
                    <a:pt x="5014" y="2234"/>
                    <a:pt x="5022" y="2241"/>
                    <a:pt x="5029" y="2248"/>
                  </a:cubicBezTo>
                  <a:cubicBezTo>
                    <a:pt x="5052" y="2271"/>
                    <a:pt x="5082" y="2286"/>
                    <a:pt x="5112" y="2286"/>
                  </a:cubicBezTo>
                  <a:cubicBezTo>
                    <a:pt x="5134" y="2286"/>
                    <a:pt x="5134" y="2271"/>
                    <a:pt x="5149" y="2271"/>
                  </a:cubicBezTo>
                  <a:cubicBezTo>
                    <a:pt x="5164" y="2271"/>
                    <a:pt x="5164" y="2278"/>
                    <a:pt x="5179" y="2286"/>
                  </a:cubicBezTo>
                  <a:cubicBezTo>
                    <a:pt x="5194" y="2286"/>
                    <a:pt x="5201" y="2286"/>
                    <a:pt x="5216" y="2294"/>
                  </a:cubicBezTo>
                  <a:cubicBezTo>
                    <a:pt x="5224" y="2294"/>
                    <a:pt x="5231" y="2294"/>
                    <a:pt x="5239" y="2294"/>
                  </a:cubicBezTo>
                  <a:cubicBezTo>
                    <a:pt x="5261" y="2294"/>
                    <a:pt x="5291" y="2286"/>
                    <a:pt x="5291" y="2264"/>
                  </a:cubicBezTo>
                  <a:cubicBezTo>
                    <a:pt x="5291" y="2248"/>
                    <a:pt x="5276" y="2241"/>
                    <a:pt x="5261" y="2234"/>
                  </a:cubicBezTo>
                  <a:cubicBezTo>
                    <a:pt x="5239" y="2219"/>
                    <a:pt x="5224" y="2211"/>
                    <a:pt x="5194" y="2204"/>
                  </a:cubicBezTo>
                  <a:cubicBezTo>
                    <a:pt x="5171" y="2196"/>
                    <a:pt x="5156" y="2196"/>
                    <a:pt x="5134" y="2189"/>
                  </a:cubicBezTo>
                  <a:cubicBezTo>
                    <a:pt x="5119" y="2181"/>
                    <a:pt x="5119" y="2174"/>
                    <a:pt x="5104" y="2166"/>
                  </a:cubicBezTo>
                  <a:cubicBezTo>
                    <a:pt x="5156" y="2174"/>
                    <a:pt x="5186" y="2189"/>
                    <a:pt x="5239" y="2204"/>
                  </a:cubicBezTo>
                  <a:cubicBezTo>
                    <a:pt x="5261" y="2219"/>
                    <a:pt x="5276" y="2219"/>
                    <a:pt x="5299" y="2234"/>
                  </a:cubicBezTo>
                  <a:cubicBezTo>
                    <a:pt x="5359" y="2241"/>
                    <a:pt x="5396" y="2241"/>
                    <a:pt x="5456" y="2256"/>
                  </a:cubicBezTo>
                  <a:cubicBezTo>
                    <a:pt x="5479" y="2264"/>
                    <a:pt x="5494" y="2264"/>
                    <a:pt x="5516" y="2278"/>
                  </a:cubicBezTo>
                  <a:cubicBezTo>
                    <a:pt x="5516" y="2286"/>
                    <a:pt x="5516" y="2294"/>
                    <a:pt x="5516" y="2294"/>
                  </a:cubicBezTo>
                  <a:cubicBezTo>
                    <a:pt x="5494" y="2301"/>
                    <a:pt x="5486" y="2301"/>
                    <a:pt x="5464" y="2316"/>
                  </a:cubicBezTo>
                  <a:cubicBezTo>
                    <a:pt x="5449" y="2324"/>
                    <a:pt x="5434" y="2331"/>
                    <a:pt x="5434" y="2354"/>
                  </a:cubicBezTo>
                  <a:cubicBezTo>
                    <a:pt x="5434" y="2376"/>
                    <a:pt x="5441" y="2384"/>
                    <a:pt x="5449" y="2406"/>
                  </a:cubicBezTo>
                  <a:cubicBezTo>
                    <a:pt x="5449" y="2413"/>
                    <a:pt x="5449" y="2428"/>
                    <a:pt x="5464" y="2428"/>
                  </a:cubicBezTo>
                  <a:cubicBezTo>
                    <a:pt x="5471" y="2428"/>
                    <a:pt x="5479" y="2421"/>
                    <a:pt x="5486" y="2421"/>
                  </a:cubicBezTo>
                  <a:cubicBezTo>
                    <a:pt x="5501" y="2413"/>
                    <a:pt x="5516" y="2406"/>
                    <a:pt x="5524" y="2391"/>
                  </a:cubicBezTo>
                  <a:cubicBezTo>
                    <a:pt x="5539" y="2376"/>
                    <a:pt x="5539" y="2354"/>
                    <a:pt x="5539" y="2331"/>
                  </a:cubicBezTo>
                  <a:cubicBezTo>
                    <a:pt x="5546" y="2308"/>
                    <a:pt x="5546" y="2301"/>
                    <a:pt x="5546" y="2278"/>
                  </a:cubicBezTo>
                  <a:cubicBezTo>
                    <a:pt x="5569" y="2286"/>
                    <a:pt x="5583" y="2278"/>
                    <a:pt x="5606" y="2278"/>
                  </a:cubicBezTo>
                  <a:cubicBezTo>
                    <a:pt x="5614" y="2308"/>
                    <a:pt x="5629" y="2324"/>
                    <a:pt x="5629" y="2354"/>
                  </a:cubicBezTo>
                  <a:cubicBezTo>
                    <a:pt x="5629" y="2361"/>
                    <a:pt x="5629" y="2368"/>
                    <a:pt x="5629" y="2368"/>
                  </a:cubicBezTo>
                  <a:cubicBezTo>
                    <a:pt x="5629" y="2384"/>
                    <a:pt x="5644" y="2391"/>
                    <a:pt x="5644" y="2406"/>
                  </a:cubicBezTo>
                  <a:cubicBezTo>
                    <a:pt x="5651" y="2428"/>
                    <a:pt x="5659" y="2436"/>
                    <a:pt x="5666" y="2458"/>
                  </a:cubicBezTo>
                  <a:cubicBezTo>
                    <a:pt x="5689" y="2488"/>
                    <a:pt x="5711" y="2503"/>
                    <a:pt x="5748" y="2526"/>
                  </a:cubicBezTo>
                  <a:cubicBezTo>
                    <a:pt x="5764" y="2526"/>
                    <a:pt x="5771" y="2533"/>
                    <a:pt x="5786" y="2533"/>
                  </a:cubicBezTo>
                  <a:cubicBezTo>
                    <a:pt x="5831" y="2548"/>
                    <a:pt x="5861" y="2556"/>
                    <a:pt x="5913" y="2556"/>
                  </a:cubicBezTo>
                  <a:cubicBezTo>
                    <a:pt x="5936" y="2556"/>
                    <a:pt x="5951" y="2563"/>
                    <a:pt x="5973" y="2563"/>
                  </a:cubicBezTo>
                  <a:cubicBezTo>
                    <a:pt x="6048" y="2563"/>
                    <a:pt x="6048" y="2563"/>
                    <a:pt x="6048" y="2563"/>
                  </a:cubicBezTo>
                  <a:cubicBezTo>
                    <a:pt x="6093" y="2563"/>
                    <a:pt x="6116" y="2563"/>
                    <a:pt x="6161" y="2556"/>
                  </a:cubicBezTo>
                  <a:cubicBezTo>
                    <a:pt x="6191" y="2556"/>
                    <a:pt x="6206" y="2556"/>
                    <a:pt x="6228" y="2548"/>
                  </a:cubicBezTo>
                  <a:cubicBezTo>
                    <a:pt x="6251" y="2541"/>
                    <a:pt x="6258" y="2526"/>
                    <a:pt x="6273" y="2511"/>
                  </a:cubicBezTo>
                  <a:cubicBezTo>
                    <a:pt x="6318" y="2488"/>
                    <a:pt x="6341" y="2473"/>
                    <a:pt x="6371" y="2436"/>
                  </a:cubicBezTo>
                  <a:cubicBezTo>
                    <a:pt x="6385" y="2421"/>
                    <a:pt x="6385" y="2413"/>
                    <a:pt x="6401" y="2398"/>
                  </a:cubicBezTo>
                  <a:cubicBezTo>
                    <a:pt x="6408" y="2391"/>
                    <a:pt x="6415" y="2384"/>
                    <a:pt x="6423" y="2376"/>
                  </a:cubicBezTo>
                  <a:cubicBezTo>
                    <a:pt x="6438" y="2346"/>
                    <a:pt x="6445" y="2324"/>
                    <a:pt x="6468" y="2301"/>
                  </a:cubicBezTo>
                  <a:cubicBezTo>
                    <a:pt x="6498" y="2271"/>
                    <a:pt x="6528" y="2264"/>
                    <a:pt x="6558" y="2241"/>
                  </a:cubicBezTo>
                  <a:cubicBezTo>
                    <a:pt x="6580" y="2211"/>
                    <a:pt x="6603" y="2204"/>
                    <a:pt x="6625" y="2181"/>
                  </a:cubicBezTo>
                  <a:cubicBezTo>
                    <a:pt x="6648" y="2159"/>
                    <a:pt x="6663" y="2144"/>
                    <a:pt x="6693" y="2129"/>
                  </a:cubicBezTo>
                  <a:cubicBezTo>
                    <a:pt x="6730" y="2106"/>
                    <a:pt x="6723" y="2061"/>
                    <a:pt x="6745" y="2016"/>
                  </a:cubicBezTo>
                  <a:cubicBezTo>
                    <a:pt x="6768" y="1964"/>
                    <a:pt x="6805" y="1956"/>
                    <a:pt x="6835" y="1904"/>
                  </a:cubicBezTo>
                  <a:cubicBezTo>
                    <a:pt x="6835" y="1904"/>
                    <a:pt x="6843" y="1904"/>
                    <a:pt x="6850" y="1904"/>
                  </a:cubicBezTo>
                  <a:cubicBezTo>
                    <a:pt x="6858" y="1919"/>
                    <a:pt x="6850" y="1934"/>
                    <a:pt x="6858" y="1956"/>
                  </a:cubicBezTo>
                  <a:cubicBezTo>
                    <a:pt x="6858" y="1971"/>
                    <a:pt x="6865" y="1979"/>
                    <a:pt x="6865" y="1994"/>
                  </a:cubicBezTo>
                  <a:cubicBezTo>
                    <a:pt x="6865" y="2054"/>
                    <a:pt x="6865" y="2054"/>
                    <a:pt x="6865" y="2054"/>
                  </a:cubicBezTo>
                  <a:cubicBezTo>
                    <a:pt x="6865" y="2061"/>
                    <a:pt x="6865" y="2061"/>
                    <a:pt x="6865" y="2069"/>
                  </a:cubicBezTo>
                  <a:cubicBezTo>
                    <a:pt x="6858" y="2106"/>
                    <a:pt x="6843" y="2121"/>
                    <a:pt x="6828" y="2159"/>
                  </a:cubicBezTo>
                  <a:cubicBezTo>
                    <a:pt x="6820" y="2166"/>
                    <a:pt x="6813" y="2181"/>
                    <a:pt x="6805" y="2196"/>
                  </a:cubicBezTo>
                  <a:cubicBezTo>
                    <a:pt x="6798" y="2204"/>
                    <a:pt x="6790" y="2204"/>
                    <a:pt x="6783" y="2211"/>
                  </a:cubicBezTo>
                  <a:cubicBezTo>
                    <a:pt x="6745" y="2241"/>
                    <a:pt x="6760" y="2278"/>
                    <a:pt x="6753" y="2324"/>
                  </a:cubicBezTo>
                  <a:cubicBezTo>
                    <a:pt x="6745" y="2338"/>
                    <a:pt x="6738" y="2346"/>
                    <a:pt x="6730" y="2361"/>
                  </a:cubicBezTo>
                  <a:cubicBezTo>
                    <a:pt x="6715" y="2391"/>
                    <a:pt x="6693" y="2406"/>
                    <a:pt x="6678" y="2436"/>
                  </a:cubicBezTo>
                  <a:cubicBezTo>
                    <a:pt x="6670" y="2451"/>
                    <a:pt x="6670" y="2458"/>
                    <a:pt x="6663" y="2473"/>
                  </a:cubicBezTo>
                  <a:cubicBezTo>
                    <a:pt x="6633" y="2526"/>
                    <a:pt x="6603" y="2541"/>
                    <a:pt x="6580" y="2601"/>
                  </a:cubicBezTo>
                  <a:cubicBezTo>
                    <a:pt x="6573" y="2616"/>
                    <a:pt x="6580" y="2638"/>
                    <a:pt x="6580" y="2661"/>
                  </a:cubicBezTo>
                  <a:cubicBezTo>
                    <a:pt x="6580" y="2683"/>
                    <a:pt x="6573" y="2698"/>
                    <a:pt x="6565" y="2721"/>
                  </a:cubicBezTo>
                  <a:cubicBezTo>
                    <a:pt x="6558" y="2736"/>
                    <a:pt x="6543" y="2743"/>
                    <a:pt x="6543" y="2758"/>
                  </a:cubicBezTo>
                  <a:cubicBezTo>
                    <a:pt x="6543" y="2803"/>
                    <a:pt x="6558" y="2833"/>
                    <a:pt x="6573" y="2871"/>
                  </a:cubicBezTo>
                  <a:cubicBezTo>
                    <a:pt x="6580" y="2893"/>
                    <a:pt x="6580" y="2908"/>
                    <a:pt x="6588" y="2923"/>
                  </a:cubicBezTo>
                  <a:cubicBezTo>
                    <a:pt x="6603" y="2946"/>
                    <a:pt x="6610" y="2960"/>
                    <a:pt x="6625" y="2983"/>
                  </a:cubicBezTo>
                  <a:cubicBezTo>
                    <a:pt x="6640" y="3006"/>
                    <a:pt x="6655" y="3006"/>
                    <a:pt x="6678" y="3020"/>
                  </a:cubicBezTo>
                  <a:cubicBezTo>
                    <a:pt x="6693" y="3028"/>
                    <a:pt x="6700" y="3050"/>
                    <a:pt x="6700" y="3066"/>
                  </a:cubicBezTo>
                  <a:cubicBezTo>
                    <a:pt x="6708" y="3088"/>
                    <a:pt x="6715" y="3103"/>
                    <a:pt x="6723" y="3133"/>
                  </a:cubicBezTo>
                  <a:cubicBezTo>
                    <a:pt x="6723" y="3148"/>
                    <a:pt x="6723" y="3163"/>
                    <a:pt x="6730" y="3178"/>
                  </a:cubicBezTo>
                  <a:cubicBezTo>
                    <a:pt x="6745" y="3215"/>
                    <a:pt x="6753" y="3230"/>
                    <a:pt x="6760" y="3268"/>
                  </a:cubicBezTo>
                  <a:cubicBezTo>
                    <a:pt x="6768" y="3313"/>
                    <a:pt x="6768" y="3343"/>
                    <a:pt x="6783" y="3380"/>
                  </a:cubicBezTo>
                  <a:close/>
                  <a:moveTo>
                    <a:pt x="1957" y="113"/>
                  </a:moveTo>
                  <a:lnTo>
                    <a:pt x="1957" y="113"/>
                  </a:lnTo>
                  <a:cubicBezTo>
                    <a:pt x="1949" y="120"/>
                    <a:pt x="1941" y="128"/>
                    <a:pt x="1934" y="135"/>
                  </a:cubicBezTo>
                  <a:cubicBezTo>
                    <a:pt x="1919" y="143"/>
                    <a:pt x="1911" y="135"/>
                    <a:pt x="1904" y="135"/>
                  </a:cubicBezTo>
                  <a:cubicBezTo>
                    <a:pt x="1904" y="150"/>
                    <a:pt x="1904" y="158"/>
                    <a:pt x="1904" y="173"/>
                  </a:cubicBezTo>
                  <a:cubicBezTo>
                    <a:pt x="1904" y="195"/>
                    <a:pt x="1897" y="210"/>
                    <a:pt x="1897" y="233"/>
                  </a:cubicBezTo>
                  <a:cubicBezTo>
                    <a:pt x="1897" y="248"/>
                    <a:pt x="1904" y="255"/>
                    <a:pt x="1911" y="263"/>
                  </a:cubicBezTo>
                  <a:cubicBezTo>
                    <a:pt x="1919" y="278"/>
                    <a:pt x="1919" y="293"/>
                    <a:pt x="1927" y="300"/>
                  </a:cubicBezTo>
                  <a:cubicBezTo>
                    <a:pt x="1927" y="308"/>
                    <a:pt x="1934" y="308"/>
                    <a:pt x="1934" y="315"/>
                  </a:cubicBezTo>
                  <a:cubicBezTo>
                    <a:pt x="1941" y="330"/>
                    <a:pt x="1934" y="338"/>
                    <a:pt x="1934" y="353"/>
                  </a:cubicBezTo>
                  <a:cubicBezTo>
                    <a:pt x="1934" y="360"/>
                    <a:pt x="1941" y="368"/>
                    <a:pt x="1934" y="375"/>
                  </a:cubicBezTo>
                  <a:cubicBezTo>
                    <a:pt x="1934" y="383"/>
                    <a:pt x="1934" y="383"/>
                    <a:pt x="1934" y="390"/>
                  </a:cubicBezTo>
                  <a:cubicBezTo>
                    <a:pt x="1934" y="398"/>
                    <a:pt x="1941" y="405"/>
                    <a:pt x="1949" y="405"/>
                  </a:cubicBezTo>
                  <a:cubicBezTo>
                    <a:pt x="1957" y="405"/>
                    <a:pt x="1964" y="398"/>
                    <a:pt x="1964" y="390"/>
                  </a:cubicBezTo>
                  <a:cubicBezTo>
                    <a:pt x="1964" y="390"/>
                    <a:pt x="1964" y="390"/>
                    <a:pt x="1964" y="383"/>
                  </a:cubicBezTo>
                  <a:cubicBezTo>
                    <a:pt x="1964" y="368"/>
                    <a:pt x="1964" y="368"/>
                    <a:pt x="1964" y="353"/>
                  </a:cubicBezTo>
                  <a:cubicBezTo>
                    <a:pt x="1971" y="323"/>
                    <a:pt x="1971" y="308"/>
                    <a:pt x="1971" y="285"/>
                  </a:cubicBezTo>
                  <a:cubicBezTo>
                    <a:pt x="1971" y="270"/>
                    <a:pt x="1979" y="263"/>
                    <a:pt x="1979" y="255"/>
                  </a:cubicBezTo>
                  <a:cubicBezTo>
                    <a:pt x="1979" y="188"/>
                    <a:pt x="1979" y="188"/>
                    <a:pt x="1979" y="188"/>
                  </a:cubicBezTo>
                  <a:cubicBezTo>
                    <a:pt x="1979" y="165"/>
                    <a:pt x="1979" y="150"/>
                    <a:pt x="1971" y="128"/>
                  </a:cubicBezTo>
                  <a:cubicBezTo>
                    <a:pt x="1971" y="120"/>
                    <a:pt x="1964" y="120"/>
                    <a:pt x="1957" y="113"/>
                  </a:cubicBezTo>
                  <a:close/>
                  <a:moveTo>
                    <a:pt x="2121" y="435"/>
                  </a:moveTo>
                  <a:lnTo>
                    <a:pt x="2121" y="435"/>
                  </a:lnTo>
                  <a:cubicBezTo>
                    <a:pt x="2114" y="443"/>
                    <a:pt x="2114" y="450"/>
                    <a:pt x="2106" y="458"/>
                  </a:cubicBezTo>
                  <a:cubicBezTo>
                    <a:pt x="2099" y="473"/>
                    <a:pt x="2084" y="473"/>
                    <a:pt x="2076" y="488"/>
                  </a:cubicBezTo>
                  <a:cubicBezTo>
                    <a:pt x="2069" y="502"/>
                    <a:pt x="2069" y="510"/>
                    <a:pt x="2069" y="525"/>
                  </a:cubicBezTo>
                  <a:cubicBezTo>
                    <a:pt x="2069" y="548"/>
                    <a:pt x="2069" y="555"/>
                    <a:pt x="2076" y="578"/>
                  </a:cubicBezTo>
                  <a:cubicBezTo>
                    <a:pt x="2076" y="592"/>
                    <a:pt x="2084" y="592"/>
                    <a:pt x="2099" y="608"/>
                  </a:cubicBezTo>
                  <a:lnTo>
                    <a:pt x="2099" y="615"/>
                  </a:lnTo>
                  <a:cubicBezTo>
                    <a:pt x="2114" y="637"/>
                    <a:pt x="2129" y="645"/>
                    <a:pt x="2144" y="660"/>
                  </a:cubicBezTo>
                  <a:cubicBezTo>
                    <a:pt x="2159" y="660"/>
                    <a:pt x="2166" y="667"/>
                    <a:pt x="2174" y="675"/>
                  </a:cubicBezTo>
                  <a:cubicBezTo>
                    <a:pt x="2181" y="682"/>
                    <a:pt x="2181" y="690"/>
                    <a:pt x="2189" y="690"/>
                  </a:cubicBezTo>
                  <a:cubicBezTo>
                    <a:pt x="2196" y="690"/>
                    <a:pt x="2196" y="682"/>
                    <a:pt x="2196" y="682"/>
                  </a:cubicBezTo>
                  <a:cubicBezTo>
                    <a:pt x="2204" y="682"/>
                    <a:pt x="2211" y="675"/>
                    <a:pt x="2219" y="667"/>
                  </a:cubicBezTo>
                  <a:cubicBezTo>
                    <a:pt x="2234" y="667"/>
                    <a:pt x="2241" y="660"/>
                    <a:pt x="2249" y="652"/>
                  </a:cubicBezTo>
                  <a:cubicBezTo>
                    <a:pt x="2249" y="652"/>
                    <a:pt x="2249" y="652"/>
                    <a:pt x="2256" y="645"/>
                  </a:cubicBezTo>
                  <a:cubicBezTo>
                    <a:pt x="2271" y="622"/>
                    <a:pt x="2279" y="608"/>
                    <a:pt x="2279" y="585"/>
                  </a:cubicBezTo>
                  <a:cubicBezTo>
                    <a:pt x="2279" y="578"/>
                    <a:pt x="2279" y="570"/>
                    <a:pt x="2271" y="562"/>
                  </a:cubicBezTo>
                  <a:cubicBezTo>
                    <a:pt x="2271" y="548"/>
                    <a:pt x="2271" y="532"/>
                    <a:pt x="2271" y="518"/>
                  </a:cubicBezTo>
                  <a:cubicBezTo>
                    <a:pt x="2264" y="510"/>
                    <a:pt x="2264" y="502"/>
                    <a:pt x="2264" y="488"/>
                  </a:cubicBezTo>
                  <a:cubicBezTo>
                    <a:pt x="2256" y="480"/>
                    <a:pt x="2249" y="480"/>
                    <a:pt x="2234" y="480"/>
                  </a:cubicBezTo>
                  <a:cubicBezTo>
                    <a:pt x="2211" y="473"/>
                    <a:pt x="2196" y="473"/>
                    <a:pt x="2181" y="450"/>
                  </a:cubicBezTo>
                  <a:cubicBezTo>
                    <a:pt x="2174" y="443"/>
                    <a:pt x="2166" y="443"/>
                    <a:pt x="2159" y="435"/>
                  </a:cubicBezTo>
                  <a:cubicBezTo>
                    <a:pt x="2144" y="428"/>
                    <a:pt x="2144" y="420"/>
                    <a:pt x="2129" y="420"/>
                  </a:cubicBezTo>
                  <a:cubicBezTo>
                    <a:pt x="2114" y="420"/>
                    <a:pt x="2114" y="420"/>
                    <a:pt x="2114" y="420"/>
                  </a:cubicBezTo>
                  <a:cubicBezTo>
                    <a:pt x="2121" y="435"/>
                    <a:pt x="2121" y="435"/>
                    <a:pt x="2121" y="435"/>
                  </a:cubicBezTo>
                  <a:close/>
                  <a:moveTo>
                    <a:pt x="16" y="6280"/>
                  </a:moveTo>
                  <a:lnTo>
                    <a:pt x="16" y="6280"/>
                  </a:lnTo>
                  <a:cubicBezTo>
                    <a:pt x="16" y="6280"/>
                    <a:pt x="16" y="6288"/>
                    <a:pt x="8" y="6288"/>
                  </a:cubicBezTo>
                  <a:cubicBezTo>
                    <a:pt x="8" y="6295"/>
                    <a:pt x="0" y="6295"/>
                    <a:pt x="0" y="6303"/>
                  </a:cubicBezTo>
                  <a:cubicBezTo>
                    <a:pt x="0" y="6318"/>
                    <a:pt x="8" y="6318"/>
                    <a:pt x="8" y="6333"/>
                  </a:cubicBezTo>
                  <a:cubicBezTo>
                    <a:pt x="16" y="6333"/>
                    <a:pt x="16" y="6333"/>
                    <a:pt x="16" y="6333"/>
                  </a:cubicBezTo>
                  <a:cubicBezTo>
                    <a:pt x="23" y="6333"/>
                    <a:pt x="23" y="6333"/>
                    <a:pt x="23" y="6333"/>
                  </a:cubicBezTo>
                  <a:cubicBezTo>
                    <a:pt x="46" y="6325"/>
                    <a:pt x="53" y="6318"/>
                    <a:pt x="68" y="6318"/>
                  </a:cubicBezTo>
                  <a:cubicBezTo>
                    <a:pt x="68" y="6303"/>
                    <a:pt x="68" y="6303"/>
                    <a:pt x="68" y="6303"/>
                  </a:cubicBezTo>
                  <a:cubicBezTo>
                    <a:pt x="53" y="6288"/>
                    <a:pt x="38" y="6280"/>
                    <a:pt x="16" y="6280"/>
                  </a:cubicBezTo>
                  <a:close/>
                  <a:moveTo>
                    <a:pt x="105" y="5306"/>
                  </a:moveTo>
                  <a:lnTo>
                    <a:pt x="105" y="5306"/>
                  </a:lnTo>
                  <a:cubicBezTo>
                    <a:pt x="105" y="5314"/>
                    <a:pt x="105" y="5314"/>
                    <a:pt x="113" y="5321"/>
                  </a:cubicBezTo>
                  <a:cubicBezTo>
                    <a:pt x="113" y="5329"/>
                    <a:pt x="113" y="5329"/>
                    <a:pt x="113" y="5336"/>
                  </a:cubicBezTo>
                  <a:cubicBezTo>
                    <a:pt x="105" y="5374"/>
                    <a:pt x="105" y="5374"/>
                    <a:pt x="105" y="5374"/>
                  </a:cubicBezTo>
                  <a:cubicBezTo>
                    <a:pt x="105" y="5381"/>
                    <a:pt x="113" y="5381"/>
                    <a:pt x="113" y="5388"/>
                  </a:cubicBezTo>
                  <a:cubicBezTo>
                    <a:pt x="113" y="5396"/>
                    <a:pt x="120" y="5396"/>
                    <a:pt x="120" y="5396"/>
                  </a:cubicBezTo>
                  <a:cubicBezTo>
                    <a:pt x="128" y="5404"/>
                    <a:pt x="128" y="5404"/>
                    <a:pt x="128" y="5411"/>
                  </a:cubicBezTo>
                  <a:cubicBezTo>
                    <a:pt x="128" y="5426"/>
                    <a:pt x="128" y="5441"/>
                    <a:pt x="135" y="5456"/>
                  </a:cubicBezTo>
                  <a:cubicBezTo>
                    <a:pt x="143" y="5448"/>
                    <a:pt x="150" y="5441"/>
                    <a:pt x="158" y="5441"/>
                  </a:cubicBezTo>
                  <a:cubicBezTo>
                    <a:pt x="165" y="5434"/>
                    <a:pt x="165" y="5434"/>
                    <a:pt x="173" y="5426"/>
                  </a:cubicBezTo>
                  <a:cubicBezTo>
                    <a:pt x="188" y="5426"/>
                    <a:pt x="195" y="5426"/>
                    <a:pt x="203" y="5411"/>
                  </a:cubicBezTo>
                  <a:cubicBezTo>
                    <a:pt x="203" y="5396"/>
                    <a:pt x="203" y="5388"/>
                    <a:pt x="210" y="5374"/>
                  </a:cubicBezTo>
                  <a:cubicBezTo>
                    <a:pt x="210" y="5359"/>
                    <a:pt x="210" y="5344"/>
                    <a:pt x="218" y="5329"/>
                  </a:cubicBezTo>
                  <a:cubicBezTo>
                    <a:pt x="218" y="5299"/>
                    <a:pt x="210" y="5276"/>
                    <a:pt x="233" y="5254"/>
                  </a:cubicBezTo>
                  <a:cubicBezTo>
                    <a:pt x="240" y="5246"/>
                    <a:pt x="248" y="5239"/>
                    <a:pt x="263" y="5224"/>
                  </a:cubicBezTo>
                  <a:cubicBezTo>
                    <a:pt x="270" y="5216"/>
                    <a:pt x="278" y="5209"/>
                    <a:pt x="278" y="5201"/>
                  </a:cubicBezTo>
                  <a:cubicBezTo>
                    <a:pt x="278" y="5194"/>
                    <a:pt x="263" y="5179"/>
                    <a:pt x="255" y="5186"/>
                  </a:cubicBezTo>
                  <a:lnTo>
                    <a:pt x="248" y="5194"/>
                  </a:lnTo>
                  <a:cubicBezTo>
                    <a:pt x="240" y="5201"/>
                    <a:pt x="233" y="5209"/>
                    <a:pt x="225" y="5209"/>
                  </a:cubicBezTo>
                  <a:cubicBezTo>
                    <a:pt x="210" y="5224"/>
                    <a:pt x="195" y="5224"/>
                    <a:pt x="173" y="5224"/>
                  </a:cubicBezTo>
                  <a:cubicBezTo>
                    <a:pt x="158" y="5224"/>
                    <a:pt x="143" y="5216"/>
                    <a:pt x="135" y="5224"/>
                  </a:cubicBezTo>
                  <a:cubicBezTo>
                    <a:pt x="128" y="5231"/>
                    <a:pt x="128" y="5239"/>
                    <a:pt x="128" y="5246"/>
                  </a:cubicBezTo>
                  <a:cubicBezTo>
                    <a:pt x="120" y="5254"/>
                    <a:pt x="120" y="5261"/>
                    <a:pt x="113" y="5269"/>
                  </a:cubicBezTo>
                  <a:cubicBezTo>
                    <a:pt x="105" y="5284"/>
                    <a:pt x="105" y="5291"/>
                    <a:pt x="105" y="5306"/>
                  </a:cubicBezTo>
                  <a:close/>
                </a:path>
              </a:pathLst>
            </a:custGeom>
            <a:grpFill/>
            <a:ln w="285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latin typeface="Source Sans Pro Light" charset="0"/>
              </a:endParaRPr>
            </a:p>
          </p:txBody>
        </p:sp>
      </p:grpSp>
      <p:sp>
        <p:nvSpPr>
          <p:cNvPr id="20" name="TextBox 19"/>
          <p:cNvSpPr txBox="1"/>
          <p:nvPr/>
        </p:nvSpPr>
        <p:spPr>
          <a:xfrm>
            <a:off x="1177039" y="1490007"/>
            <a:ext cx="3266920" cy="1938992"/>
          </a:xfrm>
          <a:prstGeom prst="rect">
            <a:avLst/>
          </a:prstGeom>
          <a:noFill/>
        </p:spPr>
        <p:txBody>
          <a:bodyPr wrap="none" lIns="0" tIns="0" rIns="0" bIns="0" rtlCol="0">
            <a:spAutoFit/>
          </a:bodyPr>
          <a:lstStyle/>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SOMETHING</a:t>
            </a:r>
          </a:p>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JAPAN</a:t>
            </a:r>
          </a:p>
          <a:p>
            <a:r>
              <a:rPr lang="en-US" sz="42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MAP</a:t>
            </a:r>
          </a:p>
        </p:txBody>
      </p:sp>
      <p:cxnSp>
        <p:nvCxnSpPr>
          <p:cNvPr id="21" name="Straight Connector 20"/>
          <p:cNvCxnSpPr/>
          <p:nvPr/>
        </p:nvCxnSpPr>
        <p:spPr>
          <a:xfrm>
            <a:off x="1186634" y="3902168"/>
            <a:ext cx="6828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186632" y="5129723"/>
            <a:ext cx="1779237" cy="618253"/>
            <a:chOff x="982217" y="3611537"/>
            <a:chExt cx="1779237" cy="618253"/>
          </a:xfrm>
        </p:grpSpPr>
        <p:sp>
          <p:nvSpPr>
            <p:cNvPr id="23" name="TextBox 22"/>
            <p:cNvSpPr txBox="1"/>
            <p:nvPr/>
          </p:nvSpPr>
          <p:spPr>
            <a:xfrm>
              <a:off x="1228983" y="3611537"/>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24" name="TextBox 23"/>
            <p:cNvSpPr txBox="1"/>
            <p:nvPr/>
          </p:nvSpPr>
          <p:spPr>
            <a:xfrm>
              <a:off x="1228983" y="3825913"/>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25" name="TextBox 24"/>
            <p:cNvSpPr txBox="1"/>
            <p:nvPr/>
          </p:nvSpPr>
          <p:spPr>
            <a:xfrm>
              <a:off x="1228983" y="4045124"/>
              <a:ext cx="1532471" cy="184666"/>
            </a:xfrm>
            <a:prstGeom prst="rect">
              <a:avLst/>
            </a:prstGeom>
            <a:noFill/>
          </p:spPr>
          <p:txBody>
            <a:bodyPr wrap="none" lIns="0" tIns="0" rIns="0" bIns="0" rtlCol="0">
              <a:spAutoFit/>
            </a:bodyPr>
            <a:lstStyle/>
            <a:p>
              <a:r>
                <a:rPr lang="en-US" sz="1200">
                  <a:solidFill>
                    <a:schemeClr val="tx2"/>
                  </a:solidFill>
                  <a:latin typeface="Lato Bold" panose="020F0502020204030203" pitchFamily="34" charset="0"/>
                  <a:ea typeface="Lato Bold" panose="020F0502020204030203" pitchFamily="34" charset="0"/>
                  <a:cs typeface="Lato Bold" panose="020F0502020204030203" pitchFamily="34" charset="0"/>
                </a:rPr>
                <a:t>Write here something.</a:t>
              </a:r>
            </a:p>
          </p:txBody>
        </p:sp>
        <p:sp>
          <p:nvSpPr>
            <p:cNvPr id="26" name="Oval 25"/>
            <p:cNvSpPr/>
            <p:nvPr/>
          </p:nvSpPr>
          <p:spPr>
            <a:xfrm>
              <a:off x="982217" y="3646100"/>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82217" y="3860476"/>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82217" y="4079687"/>
              <a:ext cx="115540" cy="11554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flipH="1">
            <a:off x="1186632" y="4054281"/>
            <a:ext cx="3977796" cy="923330"/>
          </a:xfrm>
          <a:prstGeom prst="rect">
            <a:avLst/>
          </a:prstGeom>
          <a:noFill/>
        </p:spPr>
        <p:txBody>
          <a:bodyPr wrap="square" lIns="0" tIns="0" rIns="0" bIns="0" rtlCol="0">
            <a:spAutoFit/>
          </a:bodyPr>
          <a:lstStyle/>
          <a:p>
            <a:pPr algn="just">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exercitation ullamco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1727386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endParaRPr lang="en-US"/>
          </a:p>
        </p:txBody>
      </p:sp>
      <p:sp>
        <p:nvSpPr>
          <p:cNvPr id="3" name="Shape 2525"/>
          <p:cNvSpPr/>
          <p:nvPr/>
        </p:nvSpPr>
        <p:spPr>
          <a:xfrm>
            <a:off x="871311" y="19561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 name="Shape 2526"/>
          <p:cNvSpPr/>
          <p:nvPr/>
        </p:nvSpPr>
        <p:spPr>
          <a:xfrm>
            <a:off x="1404572" y="19561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 name="Shape 2527"/>
          <p:cNvSpPr/>
          <p:nvPr/>
        </p:nvSpPr>
        <p:spPr>
          <a:xfrm>
            <a:off x="1937833" y="19561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 name="Shape 2528"/>
          <p:cNvSpPr/>
          <p:nvPr/>
        </p:nvSpPr>
        <p:spPr>
          <a:xfrm>
            <a:off x="2509184" y="195618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 name="Shape 2529"/>
          <p:cNvSpPr/>
          <p:nvPr/>
        </p:nvSpPr>
        <p:spPr>
          <a:xfrm>
            <a:off x="3042445" y="195618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2530"/>
          <p:cNvSpPr/>
          <p:nvPr/>
        </p:nvSpPr>
        <p:spPr>
          <a:xfrm>
            <a:off x="3563009" y="1956183"/>
            <a:ext cx="228541" cy="279337"/>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531"/>
          <p:cNvSpPr/>
          <p:nvPr/>
        </p:nvSpPr>
        <p:spPr>
          <a:xfrm>
            <a:off x="4096270" y="1956184"/>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532"/>
          <p:cNvSpPr/>
          <p:nvPr/>
        </p:nvSpPr>
        <p:spPr>
          <a:xfrm>
            <a:off x="4629531" y="1956184"/>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Shape 2533"/>
          <p:cNvSpPr/>
          <p:nvPr/>
        </p:nvSpPr>
        <p:spPr>
          <a:xfrm>
            <a:off x="5162793" y="1956184"/>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Shape 2534"/>
          <p:cNvSpPr/>
          <p:nvPr/>
        </p:nvSpPr>
        <p:spPr>
          <a:xfrm>
            <a:off x="5696054" y="1956183"/>
            <a:ext cx="228541" cy="279337"/>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Shape 2535"/>
          <p:cNvSpPr/>
          <p:nvPr/>
        </p:nvSpPr>
        <p:spPr>
          <a:xfrm>
            <a:off x="896704" y="2489445"/>
            <a:ext cx="228541" cy="279337"/>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2536"/>
          <p:cNvSpPr/>
          <p:nvPr/>
        </p:nvSpPr>
        <p:spPr>
          <a:xfrm>
            <a:off x="1404572" y="24894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Shape 2537"/>
          <p:cNvSpPr/>
          <p:nvPr/>
        </p:nvSpPr>
        <p:spPr>
          <a:xfrm>
            <a:off x="1963226" y="2489445"/>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2538"/>
          <p:cNvSpPr/>
          <p:nvPr/>
        </p:nvSpPr>
        <p:spPr>
          <a:xfrm>
            <a:off x="2496487" y="2489445"/>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2539"/>
          <p:cNvSpPr/>
          <p:nvPr/>
        </p:nvSpPr>
        <p:spPr>
          <a:xfrm>
            <a:off x="3004355" y="2533883"/>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2540"/>
          <p:cNvSpPr/>
          <p:nvPr/>
        </p:nvSpPr>
        <p:spPr>
          <a:xfrm>
            <a:off x="3537616" y="24894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2541"/>
          <p:cNvSpPr/>
          <p:nvPr/>
        </p:nvSpPr>
        <p:spPr>
          <a:xfrm>
            <a:off x="4096270" y="2514838"/>
            <a:ext cx="228541" cy="228541"/>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2542"/>
          <p:cNvSpPr/>
          <p:nvPr/>
        </p:nvSpPr>
        <p:spPr>
          <a:xfrm>
            <a:off x="4604138" y="24894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543"/>
          <p:cNvSpPr/>
          <p:nvPr/>
        </p:nvSpPr>
        <p:spPr>
          <a:xfrm>
            <a:off x="5137399" y="24894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544"/>
          <p:cNvSpPr/>
          <p:nvPr/>
        </p:nvSpPr>
        <p:spPr>
          <a:xfrm>
            <a:off x="5670660" y="24894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Shape 2545"/>
          <p:cNvSpPr/>
          <p:nvPr/>
        </p:nvSpPr>
        <p:spPr>
          <a:xfrm>
            <a:off x="871311" y="30227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546"/>
          <p:cNvSpPr/>
          <p:nvPr/>
        </p:nvSpPr>
        <p:spPr>
          <a:xfrm>
            <a:off x="1404572" y="304809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547"/>
          <p:cNvSpPr/>
          <p:nvPr/>
        </p:nvSpPr>
        <p:spPr>
          <a:xfrm>
            <a:off x="1937833" y="30227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548"/>
          <p:cNvSpPr/>
          <p:nvPr/>
        </p:nvSpPr>
        <p:spPr>
          <a:xfrm>
            <a:off x="2471094" y="3130628"/>
            <a:ext cx="279328" cy="63484"/>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549"/>
          <p:cNvSpPr/>
          <p:nvPr/>
        </p:nvSpPr>
        <p:spPr>
          <a:xfrm>
            <a:off x="3004355" y="30227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550"/>
          <p:cNvSpPr/>
          <p:nvPr/>
        </p:nvSpPr>
        <p:spPr>
          <a:xfrm>
            <a:off x="3537616" y="30227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 name="Shape 2551"/>
          <p:cNvSpPr/>
          <p:nvPr/>
        </p:nvSpPr>
        <p:spPr>
          <a:xfrm>
            <a:off x="4070877" y="30227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0" name="Shape 2552"/>
          <p:cNvSpPr/>
          <p:nvPr/>
        </p:nvSpPr>
        <p:spPr>
          <a:xfrm>
            <a:off x="4604138" y="303540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553"/>
          <p:cNvSpPr/>
          <p:nvPr/>
        </p:nvSpPr>
        <p:spPr>
          <a:xfrm>
            <a:off x="5137399" y="303540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Shape 2554"/>
          <p:cNvSpPr/>
          <p:nvPr/>
        </p:nvSpPr>
        <p:spPr>
          <a:xfrm>
            <a:off x="5670660" y="303540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3" name="Shape 2555"/>
          <p:cNvSpPr/>
          <p:nvPr/>
        </p:nvSpPr>
        <p:spPr>
          <a:xfrm>
            <a:off x="871311" y="355596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4" name="Shape 2556"/>
          <p:cNvSpPr/>
          <p:nvPr/>
        </p:nvSpPr>
        <p:spPr>
          <a:xfrm>
            <a:off x="1404572" y="355596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557"/>
          <p:cNvSpPr/>
          <p:nvPr/>
        </p:nvSpPr>
        <p:spPr>
          <a:xfrm>
            <a:off x="1937833" y="355596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558"/>
          <p:cNvSpPr/>
          <p:nvPr/>
        </p:nvSpPr>
        <p:spPr>
          <a:xfrm>
            <a:off x="2471094" y="355596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7" name="Shape 2559"/>
          <p:cNvSpPr/>
          <p:nvPr/>
        </p:nvSpPr>
        <p:spPr>
          <a:xfrm>
            <a:off x="3004355" y="358136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8" name="Shape 2560"/>
          <p:cNvSpPr/>
          <p:nvPr/>
        </p:nvSpPr>
        <p:spPr>
          <a:xfrm>
            <a:off x="3537616" y="355596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561"/>
          <p:cNvSpPr/>
          <p:nvPr/>
        </p:nvSpPr>
        <p:spPr>
          <a:xfrm>
            <a:off x="4070877" y="358136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562"/>
          <p:cNvSpPr/>
          <p:nvPr/>
        </p:nvSpPr>
        <p:spPr>
          <a:xfrm>
            <a:off x="4604138" y="355596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563"/>
          <p:cNvSpPr/>
          <p:nvPr/>
        </p:nvSpPr>
        <p:spPr>
          <a:xfrm>
            <a:off x="5137399" y="355596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2" name="Shape 2564"/>
          <p:cNvSpPr/>
          <p:nvPr/>
        </p:nvSpPr>
        <p:spPr>
          <a:xfrm>
            <a:off x="5670660" y="355596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3" name="Shape 2565"/>
          <p:cNvSpPr/>
          <p:nvPr/>
        </p:nvSpPr>
        <p:spPr>
          <a:xfrm>
            <a:off x="871311" y="4114621"/>
            <a:ext cx="279328" cy="228548"/>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4" name="Shape 2566"/>
          <p:cNvSpPr/>
          <p:nvPr/>
        </p:nvSpPr>
        <p:spPr>
          <a:xfrm>
            <a:off x="1404572" y="4114621"/>
            <a:ext cx="279328" cy="228551"/>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5" name="Shape 2567"/>
          <p:cNvSpPr/>
          <p:nvPr/>
        </p:nvSpPr>
        <p:spPr>
          <a:xfrm>
            <a:off x="1937833" y="4089228"/>
            <a:ext cx="279328" cy="279337"/>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6" name="Shape 2568"/>
          <p:cNvSpPr/>
          <p:nvPr/>
        </p:nvSpPr>
        <p:spPr>
          <a:xfrm>
            <a:off x="2471094" y="4089228"/>
            <a:ext cx="279328" cy="279337"/>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569"/>
          <p:cNvSpPr/>
          <p:nvPr/>
        </p:nvSpPr>
        <p:spPr>
          <a:xfrm>
            <a:off x="3004355" y="4089228"/>
            <a:ext cx="279328" cy="279334"/>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8" name="Shape 2570"/>
          <p:cNvSpPr/>
          <p:nvPr/>
        </p:nvSpPr>
        <p:spPr>
          <a:xfrm>
            <a:off x="3537616" y="4095576"/>
            <a:ext cx="279328" cy="272981"/>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9" name="Shape 2571"/>
          <p:cNvSpPr/>
          <p:nvPr/>
        </p:nvSpPr>
        <p:spPr>
          <a:xfrm>
            <a:off x="4070877" y="408922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0" name="Shape 2572"/>
          <p:cNvSpPr/>
          <p:nvPr/>
        </p:nvSpPr>
        <p:spPr>
          <a:xfrm>
            <a:off x="4604138" y="408922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1" name="Shape 2573"/>
          <p:cNvSpPr/>
          <p:nvPr/>
        </p:nvSpPr>
        <p:spPr>
          <a:xfrm>
            <a:off x="5137399" y="408922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574"/>
          <p:cNvSpPr/>
          <p:nvPr/>
        </p:nvSpPr>
        <p:spPr>
          <a:xfrm>
            <a:off x="5683357" y="4089228"/>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2575"/>
          <p:cNvSpPr/>
          <p:nvPr/>
        </p:nvSpPr>
        <p:spPr>
          <a:xfrm>
            <a:off x="871311" y="46224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Shape 2576"/>
          <p:cNvSpPr/>
          <p:nvPr/>
        </p:nvSpPr>
        <p:spPr>
          <a:xfrm>
            <a:off x="1404572" y="46224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5" name="Shape 2577"/>
          <p:cNvSpPr/>
          <p:nvPr/>
        </p:nvSpPr>
        <p:spPr>
          <a:xfrm>
            <a:off x="1950529" y="4622489"/>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6" name="Shape 2578"/>
          <p:cNvSpPr/>
          <p:nvPr/>
        </p:nvSpPr>
        <p:spPr>
          <a:xfrm>
            <a:off x="2521881" y="4622489"/>
            <a:ext cx="177754" cy="279328"/>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7" name="Shape 2579"/>
          <p:cNvSpPr/>
          <p:nvPr/>
        </p:nvSpPr>
        <p:spPr>
          <a:xfrm>
            <a:off x="3004355" y="46224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8" name="Shape 2580"/>
          <p:cNvSpPr/>
          <p:nvPr/>
        </p:nvSpPr>
        <p:spPr>
          <a:xfrm>
            <a:off x="3537616" y="46224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9" name="Shape 2581"/>
          <p:cNvSpPr/>
          <p:nvPr/>
        </p:nvSpPr>
        <p:spPr>
          <a:xfrm>
            <a:off x="4070877" y="46224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0" name="Shape 2582"/>
          <p:cNvSpPr/>
          <p:nvPr/>
        </p:nvSpPr>
        <p:spPr>
          <a:xfrm>
            <a:off x="4604138" y="46224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1" name="Shape 2583"/>
          <p:cNvSpPr/>
          <p:nvPr/>
        </p:nvSpPr>
        <p:spPr>
          <a:xfrm>
            <a:off x="5137399" y="46224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2" name="Shape 2584"/>
          <p:cNvSpPr/>
          <p:nvPr/>
        </p:nvSpPr>
        <p:spPr>
          <a:xfrm>
            <a:off x="5670660" y="46224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3" name="Shape 2585"/>
          <p:cNvSpPr/>
          <p:nvPr/>
        </p:nvSpPr>
        <p:spPr>
          <a:xfrm>
            <a:off x="6267405" y="1956193"/>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4" name="Shape 2586"/>
          <p:cNvSpPr/>
          <p:nvPr/>
        </p:nvSpPr>
        <p:spPr>
          <a:xfrm>
            <a:off x="6800666" y="1956193"/>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5" name="Shape 2587"/>
          <p:cNvSpPr/>
          <p:nvPr/>
        </p:nvSpPr>
        <p:spPr>
          <a:xfrm>
            <a:off x="7308534" y="19561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6" name="Shape 2588"/>
          <p:cNvSpPr/>
          <p:nvPr/>
        </p:nvSpPr>
        <p:spPr>
          <a:xfrm>
            <a:off x="7841795" y="1968889"/>
            <a:ext cx="279328" cy="253944"/>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7" name="Shape 2589"/>
          <p:cNvSpPr/>
          <p:nvPr/>
        </p:nvSpPr>
        <p:spPr>
          <a:xfrm>
            <a:off x="8375056" y="1968889"/>
            <a:ext cx="279328" cy="253944"/>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8" name="Shape 2590"/>
          <p:cNvSpPr/>
          <p:nvPr/>
        </p:nvSpPr>
        <p:spPr>
          <a:xfrm>
            <a:off x="8908317" y="19561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9" name="Shape 2591"/>
          <p:cNvSpPr/>
          <p:nvPr/>
        </p:nvSpPr>
        <p:spPr>
          <a:xfrm>
            <a:off x="9441578" y="19561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0" name="Shape 2592"/>
          <p:cNvSpPr/>
          <p:nvPr/>
        </p:nvSpPr>
        <p:spPr>
          <a:xfrm>
            <a:off x="9974839" y="19561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1" name="Shape 2593"/>
          <p:cNvSpPr/>
          <p:nvPr/>
        </p:nvSpPr>
        <p:spPr>
          <a:xfrm>
            <a:off x="10508100" y="19561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2" name="Shape 2594"/>
          <p:cNvSpPr/>
          <p:nvPr/>
        </p:nvSpPr>
        <p:spPr>
          <a:xfrm>
            <a:off x="11041361" y="1981586"/>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3" name="Shape 2595"/>
          <p:cNvSpPr/>
          <p:nvPr/>
        </p:nvSpPr>
        <p:spPr>
          <a:xfrm>
            <a:off x="6242012" y="2502151"/>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4" name="Shape 2596"/>
          <p:cNvSpPr/>
          <p:nvPr/>
        </p:nvSpPr>
        <p:spPr>
          <a:xfrm>
            <a:off x="6775273" y="2527544"/>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5" name="Shape 2597"/>
          <p:cNvSpPr/>
          <p:nvPr/>
        </p:nvSpPr>
        <p:spPr>
          <a:xfrm>
            <a:off x="7308534" y="251484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6" name="Shape 2598"/>
          <p:cNvSpPr/>
          <p:nvPr/>
        </p:nvSpPr>
        <p:spPr>
          <a:xfrm>
            <a:off x="7841795" y="251484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7" name="Shape 2599"/>
          <p:cNvSpPr/>
          <p:nvPr/>
        </p:nvSpPr>
        <p:spPr>
          <a:xfrm>
            <a:off x="8375056" y="248945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8" name="Shape 2600"/>
          <p:cNvSpPr/>
          <p:nvPr/>
        </p:nvSpPr>
        <p:spPr>
          <a:xfrm>
            <a:off x="8908317" y="248945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9" name="Shape 2601"/>
          <p:cNvSpPr/>
          <p:nvPr/>
        </p:nvSpPr>
        <p:spPr>
          <a:xfrm>
            <a:off x="9441578" y="248945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0" name="Shape 2602"/>
          <p:cNvSpPr/>
          <p:nvPr/>
        </p:nvSpPr>
        <p:spPr>
          <a:xfrm>
            <a:off x="9974839" y="251484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1" name="Shape 2603"/>
          <p:cNvSpPr/>
          <p:nvPr/>
        </p:nvSpPr>
        <p:spPr>
          <a:xfrm>
            <a:off x="10508100" y="2502151"/>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2" name="Shape 2604"/>
          <p:cNvSpPr/>
          <p:nvPr/>
        </p:nvSpPr>
        <p:spPr>
          <a:xfrm>
            <a:off x="11041361" y="251484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3" name="Shape 2605"/>
          <p:cNvSpPr/>
          <p:nvPr/>
        </p:nvSpPr>
        <p:spPr>
          <a:xfrm>
            <a:off x="6242011" y="3022715"/>
            <a:ext cx="279460" cy="279453"/>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4" name="Shape 2606"/>
          <p:cNvSpPr/>
          <p:nvPr/>
        </p:nvSpPr>
        <p:spPr>
          <a:xfrm>
            <a:off x="6775273" y="30227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5" name="Shape 2607"/>
          <p:cNvSpPr/>
          <p:nvPr/>
        </p:nvSpPr>
        <p:spPr>
          <a:xfrm>
            <a:off x="7308534" y="3048108"/>
            <a:ext cx="279328" cy="228532"/>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6" name="Shape 2608"/>
          <p:cNvSpPr/>
          <p:nvPr/>
        </p:nvSpPr>
        <p:spPr>
          <a:xfrm>
            <a:off x="7841795" y="304810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7" name="Shape 2609"/>
          <p:cNvSpPr/>
          <p:nvPr/>
        </p:nvSpPr>
        <p:spPr>
          <a:xfrm>
            <a:off x="8375056" y="304810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8" name="Shape 2610"/>
          <p:cNvSpPr/>
          <p:nvPr/>
        </p:nvSpPr>
        <p:spPr>
          <a:xfrm>
            <a:off x="8908317" y="3048108"/>
            <a:ext cx="279328" cy="228535"/>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9" name="Shape 2611"/>
          <p:cNvSpPr/>
          <p:nvPr/>
        </p:nvSpPr>
        <p:spPr>
          <a:xfrm>
            <a:off x="9441578" y="303541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0" name="Shape 2612"/>
          <p:cNvSpPr/>
          <p:nvPr/>
        </p:nvSpPr>
        <p:spPr>
          <a:xfrm>
            <a:off x="9974839" y="3048108"/>
            <a:ext cx="279328" cy="228532"/>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1" name="Shape 2613"/>
          <p:cNvSpPr/>
          <p:nvPr/>
        </p:nvSpPr>
        <p:spPr>
          <a:xfrm>
            <a:off x="10508100" y="30227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2" name="Shape 2614"/>
          <p:cNvSpPr/>
          <p:nvPr/>
        </p:nvSpPr>
        <p:spPr>
          <a:xfrm>
            <a:off x="11041361" y="30227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3" name="Shape 2615"/>
          <p:cNvSpPr/>
          <p:nvPr/>
        </p:nvSpPr>
        <p:spPr>
          <a:xfrm>
            <a:off x="6242012" y="35559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4" name="Shape 2616"/>
          <p:cNvSpPr/>
          <p:nvPr/>
        </p:nvSpPr>
        <p:spPr>
          <a:xfrm>
            <a:off x="6775273" y="3568673"/>
            <a:ext cx="279328" cy="253997"/>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5" name="Shape 2617"/>
          <p:cNvSpPr/>
          <p:nvPr/>
        </p:nvSpPr>
        <p:spPr>
          <a:xfrm>
            <a:off x="7308534" y="3581370"/>
            <a:ext cx="279328" cy="22856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6" name="Shape 2618"/>
          <p:cNvSpPr/>
          <p:nvPr/>
        </p:nvSpPr>
        <p:spPr>
          <a:xfrm>
            <a:off x="7841795" y="3555977"/>
            <a:ext cx="279301" cy="27934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7" name="Shape 2619"/>
          <p:cNvSpPr/>
          <p:nvPr/>
        </p:nvSpPr>
        <p:spPr>
          <a:xfrm>
            <a:off x="8375056" y="3555977"/>
            <a:ext cx="279328" cy="279326"/>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8" name="Shape 2620"/>
          <p:cNvSpPr/>
          <p:nvPr/>
        </p:nvSpPr>
        <p:spPr>
          <a:xfrm>
            <a:off x="8908317" y="3568673"/>
            <a:ext cx="279328" cy="254031"/>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9" name="Shape 2621"/>
          <p:cNvSpPr/>
          <p:nvPr/>
        </p:nvSpPr>
        <p:spPr>
          <a:xfrm>
            <a:off x="9441578" y="3606763"/>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0" name="Shape 2622"/>
          <p:cNvSpPr/>
          <p:nvPr/>
        </p:nvSpPr>
        <p:spPr>
          <a:xfrm>
            <a:off x="9974839" y="35559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1" name="Shape 2623"/>
          <p:cNvSpPr/>
          <p:nvPr/>
        </p:nvSpPr>
        <p:spPr>
          <a:xfrm>
            <a:off x="10508100" y="35559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2" name="Shape 2624"/>
          <p:cNvSpPr/>
          <p:nvPr/>
        </p:nvSpPr>
        <p:spPr>
          <a:xfrm>
            <a:off x="11041361" y="35559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3" name="Shape 2625"/>
          <p:cNvSpPr/>
          <p:nvPr/>
        </p:nvSpPr>
        <p:spPr>
          <a:xfrm>
            <a:off x="6242012" y="4114631"/>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4" name="Shape 2626"/>
          <p:cNvSpPr/>
          <p:nvPr/>
        </p:nvSpPr>
        <p:spPr>
          <a:xfrm>
            <a:off x="6800666" y="4089238"/>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5" name="Shape 2627"/>
          <p:cNvSpPr/>
          <p:nvPr/>
        </p:nvSpPr>
        <p:spPr>
          <a:xfrm>
            <a:off x="7352972" y="4089238"/>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6" name="Shape 2628"/>
          <p:cNvSpPr/>
          <p:nvPr/>
        </p:nvSpPr>
        <p:spPr>
          <a:xfrm>
            <a:off x="7841795" y="40892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7" name="Shape 2629"/>
          <p:cNvSpPr/>
          <p:nvPr/>
        </p:nvSpPr>
        <p:spPr>
          <a:xfrm>
            <a:off x="8375056" y="4089238"/>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8" name="Shape 2630"/>
          <p:cNvSpPr/>
          <p:nvPr/>
        </p:nvSpPr>
        <p:spPr>
          <a:xfrm>
            <a:off x="8971800" y="4089238"/>
            <a:ext cx="152368" cy="279328"/>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9" name="Shape 2631"/>
          <p:cNvSpPr/>
          <p:nvPr/>
        </p:nvSpPr>
        <p:spPr>
          <a:xfrm>
            <a:off x="9441578" y="4114631"/>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0" name="Shape 2632"/>
          <p:cNvSpPr/>
          <p:nvPr/>
        </p:nvSpPr>
        <p:spPr>
          <a:xfrm>
            <a:off x="10000233" y="4089238"/>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1" name="Shape 2633"/>
          <p:cNvSpPr/>
          <p:nvPr/>
        </p:nvSpPr>
        <p:spPr>
          <a:xfrm>
            <a:off x="10508100" y="40892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2" name="Shape 2634"/>
          <p:cNvSpPr/>
          <p:nvPr/>
        </p:nvSpPr>
        <p:spPr>
          <a:xfrm>
            <a:off x="11041361" y="40892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739443328"/>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endParaRPr lang="en-US"/>
          </a:p>
        </p:txBody>
      </p:sp>
      <p:sp>
        <p:nvSpPr>
          <p:cNvPr id="3" name="Shape 2637"/>
          <p:cNvSpPr/>
          <p:nvPr/>
        </p:nvSpPr>
        <p:spPr>
          <a:xfrm>
            <a:off x="922049" y="1149734"/>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 name="Shape 2638"/>
          <p:cNvSpPr/>
          <p:nvPr/>
        </p:nvSpPr>
        <p:spPr>
          <a:xfrm>
            <a:off x="1391826" y="1149734"/>
            <a:ext cx="279232" cy="279492"/>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 name="Shape 2639"/>
          <p:cNvSpPr/>
          <p:nvPr/>
        </p:nvSpPr>
        <p:spPr>
          <a:xfrm>
            <a:off x="1925088" y="1200521"/>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 name="Shape 2640"/>
          <p:cNvSpPr/>
          <p:nvPr/>
        </p:nvSpPr>
        <p:spPr>
          <a:xfrm>
            <a:off x="2458349" y="1200521"/>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3"/>
                </a:lnTo>
                <a:lnTo>
                  <a:pt x="19636" y="5877"/>
                </a:lnTo>
                <a:lnTo>
                  <a:pt x="20618" y="5105"/>
                </a:lnTo>
                <a:cubicBezTo>
                  <a:pt x="20618" y="5105"/>
                  <a:pt x="20618" y="16495"/>
                  <a:pt x="20618" y="16495"/>
                </a:cubicBezTo>
                <a:close/>
                <a:moveTo>
                  <a:pt x="18655" y="14952"/>
                </a:moveTo>
                <a:lnTo>
                  <a:pt x="16691" y="13409"/>
                </a:lnTo>
                <a:lnTo>
                  <a:pt x="16691" y="8191"/>
                </a:lnTo>
                <a:lnTo>
                  <a:pt x="18655" y="6648"/>
                </a:lnTo>
                <a:cubicBezTo>
                  <a:pt x="18655" y="6648"/>
                  <a:pt x="18655" y="14952"/>
                  <a:pt x="18655" y="14952"/>
                </a:cubicBezTo>
                <a:close/>
                <a:moveTo>
                  <a:pt x="15709" y="6171"/>
                </a:moveTo>
                <a:lnTo>
                  <a:pt x="982" y="6171"/>
                </a:lnTo>
                <a:lnTo>
                  <a:pt x="982" y="3086"/>
                </a:lnTo>
                <a:cubicBezTo>
                  <a:pt x="982" y="2234"/>
                  <a:pt x="1422"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2"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19"/>
                  <a:pt x="879" y="21600"/>
                  <a:pt x="1964" y="21600"/>
                </a:cubicBezTo>
                <a:lnTo>
                  <a:pt x="14727" y="21600"/>
                </a:lnTo>
                <a:cubicBezTo>
                  <a:pt x="15812" y="21600"/>
                  <a:pt x="16691" y="20219"/>
                  <a:pt x="16691" y="18514"/>
                </a:cubicBezTo>
                <a:lnTo>
                  <a:pt x="16691" y="15134"/>
                </a:lnTo>
                <a:lnTo>
                  <a:pt x="20890" y="18433"/>
                </a:lnTo>
                <a:lnTo>
                  <a:pt x="20892" y="18426"/>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5" y="9257"/>
                  <a:pt x="8836" y="10984"/>
                  <a:pt x="8836" y="13114"/>
                </a:cubicBezTo>
                <a:cubicBezTo>
                  <a:pt x="8836" y="13987"/>
                  <a:pt x="9028" y="14782"/>
                  <a:pt x="9338" y="15429"/>
                </a:cubicBezTo>
                <a:lnTo>
                  <a:pt x="7352" y="15429"/>
                </a:lnTo>
                <a:cubicBezTo>
                  <a:pt x="7663" y="14782"/>
                  <a:pt x="7855" y="13987"/>
                  <a:pt x="7855" y="13114"/>
                </a:cubicBezTo>
                <a:cubicBezTo>
                  <a:pt x="7855" y="10984"/>
                  <a:pt x="6755" y="9257"/>
                  <a:pt x="5400" y="9257"/>
                </a:cubicBezTo>
                <a:cubicBezTo>
                  <a:pt x="4044" y="9257"/>
                  <a:pt x="2945" y="10984"/>
                  <a:pt x="2945" y="13114"/>
                </a:cubicBezTo>
                <a:cubicBezTo>
                  <a:pt x="2945" y="15245"/>
                  <a:pt x="4044" y="16971"/>
                  <a:pt x="5400" y="1697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 name="Shape 2641"/>
          <p:cNvSpPr/>
          <p:nvPr/>
        </p:nvSpPr>
        <p:spPr>
          <a:xfrm>
            <a:off x="2991610" y="1200521"/>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2642"/>
          <p:cNvSpPr/>
          <p:nvPr/>
        </p:nvSpPr>
        <p:spPr>
          <a:xfrm>
            <a:off x="3524871" y="1162431"/>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643"/>
          <p:cNvSpPr/>
          <p:nvPr/>
        </p:nvSpPr>
        <p:spPr>
          <a:xfrm>
            <a:off x="4121615" y="1149734"/>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644"/>
          <p:cNvSpPr/>
          <p:nvPr/>
        </p:nvSpPr>
        <p:spPr>
          <a:xfrm>
            <a:off x="4629483" y="114973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Shape 2645"/>
          <p:cNvSpPr/>
          <p:nvPr/>
        </p:nvSpPr>
        <p:spPr>
          <a:xfrm>
            <a:off x="5124654" y="1187824"/>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Shape 2646"/>
          <p:cNvSpPr/>
          <p:nvPr/>
        </p:nvSpPr>
        <p:spPr>
          <a:xfrm>
            <a:off x="5657915" y="114973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Shape 2647"/>
          <p:cNvSpPr/>
          <p:nvPr/>
        </p:nvSpPr>
        <p:spPr>
          <a:xfrm>
            <a:off x="858566"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3" y="5201"/>
                </a:moveTo>
                <a:cubicBezTo>
                  <a:pt x="10712" y="5093"/>
                  <a:pt x="10614" y="5023"/>
                  <a:pt x="10504" y="4986"/>
                </a:cubicBezTo>
                <a:lnTo>
                  <a:pt x="10517" y="4938"/>
                </a:lnTo>
                <a:cubicBezTo>
                  <a:pt x="10483" y="4941"/>
                  <a:pt x="10451" y="4949"/>
                  <a:pt x="10419" y="4957"/>
                </a:cubicBezTo>
                <a:lnTo>
                  <a:pt x="8464" y="4433"/>
                </a:lnTo>
                <a:cubicBezTo>
                  <a:pt x="8343" y="4400"/>
                  <a:pt x="8209" y="4414"/>
                  <a:pt x="8091" y="4482"/>
                </a:cubicBezTo>
                <a:cubicBezTo>
                  <a:pt x="7856" y="4618"/>
                  <a:pt x="7776" y="4918"/>
                  <a:pt x="7912" y="5153"/>
                </a:cubicBezTo>
                <a:cubicBezTo>
                  <a:pt x="7979" y="5270"/>
                  <a:pt x="8088" y="5349"/>
                  <a:pt x="8210" y="5381"/>
                </a:cubicBezTo>
                <a:lnTo>
                  <a:pt x="8965" y="5584"/>
                </a:lnTo>
                <a:cubicBezTo>
                  <a:pt x="8292" y="6116"/>
                  <a:pt x="7855" y="6927"/>
                  <a:pt x="7855" y="7855"/>
                </a:cubicBezTo>
                <a:cubicBezTo>
                  <a:pt x="7855" y="9081"/>
                  <a:pt x="8605" y="10131"/>
                  <a:pt x="9671" y="10574"/>
                </a:cubicBezTo>
                <a:lnTo>
                  <a:pt x="9934" y="9609"/>
                </a:lnTo>
                <a:cubicBezTo>
                  <a:pt x="9286" y="9288"/>
                  <a:pt x="8836" y="8627"/>
                  <a:pt x="8836" y="7855"/>
                </a:cubicBezTo>
                <a:cubicBezTo>
                  <a:pt x="8836" y="7221"/>
                  <a:pt x="9142" y="6665"/>
                  <a:pt x="9609" y="6309"/>
                </a:cubicBezTo>
                <a:lnTo>
                  <a:pt x="9336" y="7331"/>
                </a:lnTo>
                <a:cubicBezTo>
                  <a:pt x="9303" y="7453"/>
                  <a:pt x="9316" y="7586"/>
                  <a:pt x="9384" y="7704"/>
                </a:cubicBezTo>
                <a:cubicBezTo>
                  <a:pt x="9520" y="7938"/>
                  <a:pt x="9820" y="8019"/>
                  <a:pt x="10055" y="7884"/>
                </a:cubicBezTo>
                <a:cubicBezTo>
                  <a:pt x="10172" y="7815"/>
                  <a:pt x="10251" y="7706"/>
                  <a:pt x="10284" y="7585"/>
                </a:cubicBezTo>
                <a:lnTo>
                  <a:pt x="10823" y="5573"/>
                </a:lnTo>
                <a:cubicBezTo>
                  <a:pt x="10855" y="5452"/>
                  <a:pt x="10841" y="5318"/>
                  <a:pt x="10773" y="5201"/>
                </a:cubicBezTo>
                <a:moveTo>
                  <a:pt x="13421" y="10343"/>
                </a:moveTo>
                <a:lnTo>
                  <a:pt x="12630" y="10132"/>
                </a:lnTo>
                <a:cubicBezTo>
                  <a:pt x="13306" y="9598"/>
                  <a:pt x="13745" y="8785"/>
                  <a:pt x="13745" y="7855"/>
                </a:cubicBezTo>
                <a:cubicBezTo>
                  <a:pt x="13745" y="6643"/>
                  <a:pt x="13013" y="5604"/>
                  <a:pt x="11967" y="5152"/>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3"/>
                  <a:pt x="10789" y="10407"/>
                  <a:pt x="10857" y="10524"/>
                </a:cubicBezTo>
                <a:cubicBezTo>
                  <a:pt x="10920" y="10634"/>
                  <a:pt x="11021" y="10706"/>
                  <a:pt x="11133" y="10742"/>
                </a:cubicBezTo>
                <a:lnTo>
                  <a:pt x="11126" y="10768"/>
                </a:lnTo>
                <a:cubicBezTo>
                  <a:pt x="11142" y="10766"/>
                  <a:pt x="11157" y="10761"/>
                  <a:pt x="11173" y="10758"/>
                </a:cubicBezTo>
                <a:lnTo>
                  <a:pt x="13167" y="11292"/>
                </a:lnTo>
                <a:cubicBezTo>
                  <a:pt x="13288" y="11324"/>
                  <a:pt x="13422" y="11311"/>
                  <a:pt x="13540" y="11243"/>
                </a:cubicBezTo>
                <a:cubicBezTo>
                  <a:pt x="13774" y="11107"/>
                  <a:pt x="13855" y="10807"/>
                  <a:pt x="13719" y="10572"/>
                </a:cubicBezTo>
                <a:cubicBezTo>
                  <a:pt x="13651" y="10455"/>
                  <a:pt x="13542" y="10376"/>
                  <a:pt x="13421" y="1034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2648"/>
          <p:cNvSpPr/>
          <p:nvPr/>
        </p:nvSpPr>
        <p:spPr>
          <a:xfrm>
            <a:off x="1391827"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1"/>
                  <a:pt x="12417" y="8980"/>
                </a:cubicBezTo>
                <a:lnTo>
                  <a:pt x="11291" y="10106"/>
                </a:lnTo>
                <a:lnTo>
                  <a:pt x="11291" y="4419"/>
                </a:lnTo>
                <a:lnTo>
                  <a:pt x="11291" y="4418"/>
                </a:lnTo>
                <a:cubicBezTo>
                  <a:pt x="11291" y="4147"/>
                  <a:pt x="11071" y="3927"/>
                  <a:pt x="10800" y="3927"/>
                </a:cubicBezTo>
                <a:cubicBezTo>
                  <a:pt x="10529" y="3927"/>
                  <a:pt x="10309" y="4147"/>
                  <a:pt x="10309" y="4418"/>
                </a:cubicBezTo>
                <a:lnTo>
                  <a:pt x="10309" y="10106"/>
                </a:lnTo>
                <a:lnTo>
                  <a:pt x="9183" y="8980"/>
                </a:lnTo>
                <a:cubicBezTo>
                  <a:pt x="9095" y="8891"/>
                  <a:pt x="8972" y="8836"/>
                  <a:pt x="8836" y="8836"/>
                </a:cubicBezTo>
                <a:cubicBezTo>
                  <a:pt x="8566" y="8836"/>
                  <a:pt x="8345" y="9056"/>
                  <a:pt x="8345" y="9327"/>
                </a:cubicBezTo>
                <a:cubicBezTo>
                  <a:pt x="8345" y="9463"/>
                  <a:pt x="8400" y="9586"/>
                  <a:pt x="8489" y="9674"/>
                </a:cubicBezTo>
                <a:lnTo>
                  <a:pt x="10453" y="11638"/>
                </a:lnTo>
                <a:cubicBezTo>
                  <a:pt x="10542" y="11727"/>
                  <a:pt x="10665" y="11782"/>
                  <a:pt x="10800" y="11782"/>
                </a:cubicBezTo>
                <a:cubicBezTo>
                  <a:pt x="10935" y="11782"/>
                  <a:pt x="11058" y="11727"/>
                  <a:pt x="11147" y="11638"/>
                </a:cubicBezTo>
                <a:lnTo>
                  <a:pt x="13111" y="9674"/>
                </a:lnTo>
                <a:cubicBezTo>
                  <a:pt x="13200" y="9586"/>
                  <a:pt x="13255" y="9463"/>
                  <a:pt x="13255" y="9327"/>
                </a:cubicBezTo>
                <a:cubicBezTo>
                  <a:pt x="13255" y="9056"/>
                  <a:pt x="13034" y="8836"/>
                  <a:pt x="12764"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Shape 2649"/>
          <p:cNvSpPr/>
          <p:nvPr/>
        </p:nvSpPr>
        <p:spPr>
          <a:xfrm>
            <a:off x="1925088"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5" y="3927"/>
                  <a:pt x="10800" y="3927"/>
                </a:cubicBezTo>
                <a:cubicBezTo>
                  <a:pt x="10665" y="3927"/>
                  <a:pt x="10542" y="3982"/>
                  <a:pt x="10453" y="4071"/>
                </a:cubicBezTo>
                <a:lnTo>
                  <a:pt x="8489" y="6035"/>
                </a:lnTo>
                <a:cubicBezTo>
                  <a:pt x="8400" y="6124"/>
                  <a:pt x="8345" y="6247"/>
                  <a:pt x="8345" y="6382"/>
                </a:cubicBezTo>
                <a:cubicBezTo>
                  <a:pt x="8345" y="6653"/>
                  <a:pt x="8566" y="6873"/>
                  <a:pt x="8836" y="6873"/>
                </a:cubicBezTo>
                <a:cubicBezTo>
                  <a:pt x="8972" y="6873"/>
                  <a:pt x="9095" y="6818"/>
                  <a:pt x="9183" y="6729"/>
                </a:cubicBezTo>
                <a:lnTo>
                  <a:pt x="10309" y="5603"/>
                </a:lnTo>
                <a:lnTo>
                  <a:pt x="10309" y="11291"/>
                </a:lnTo>
                <a:cubicBezTo>
                  <a:pt x="10309" y="11562"/>
                  <a:pt x="10529" y="11782"/>
                  <a:pt x="10800" y="11782"/>
                </a:cubicBezTo>
                <a:cubicBezTo>
                  <a:pt x="11071" y="11782"/>
                  <a:pt x="11291" y="11562"/>
                  <a:pt x="11291" y="11291"/>
                </a:cubicBezTo>
                <a:lnTo>
                  <a:pt x="11291" y="5603"/>
                </a:lnTo>
                <a:lnTo>
                  <a:pt x="12417" y="6729"/>
                </a:lnTo>
                <a:cubicBezTo>
                  <a:pt x="12505" y="6818"/>
                  <a:pt x="12628" y="6873"/>
                  <a:pt x="12764" y="6873"/>
                </a:cubicBezTo>
                <a:cubicBezTo>
                  <a:pt x="13034" y="6873"/>
                  <a:pt x="13255" y="6653"/>
                  <a:pt x="13255" y="6382"/>
                </a:cubicBezTo>
                <a:cubicBezTo>
                  <a:pt x="13255" y="6247"/>
                  <a:pt x="13200" y="6124"/>
                  <a:pt x="13111" y="6035"/>
                </a:cubicBezTo>
                <a:cubicBezTo>
                  <a:pt x="13111" y="6035"/>
                  <a:pt x="11147" y="4071"/>
                  <a:pt x="11147" y="4071"/>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2650"/>
          <p:cNvSpPr/>
          <p:nvPr/>
        </p:nvSpPr>
        <p:spPr>
          <a:xfrm>
            <a:off x="2458349"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8"/>
                </a:lnTo>
                <a:cubicBezTo>
                  <a:pt x="9763" y="6149"/>
                  <a:pt x="9818" y="6027"/>
                  <a:pt x="9818" y="5891"/>
                </a:cubicBezTo>
                <a:cubicBezTo>
                  <a:pt x="9818" y="5620"/>
                  <a:pt x="9598" y="5400"/>
                  <a:pt x="9327" y="5400"/>
                </a:cubicBezTo>
                <a:cubicBezTo>
                  <a:pt x="9192" y="5400"/>
                  <a:pt x="9069" y="5455"/>
                  <a:pt x="8980" y="5544"/>
                </a:cubicBezTo>
                <a:lnTo>
                  <a:pt x="7017" y="7507"/>
                </a:lnTo>
                <a:cubicBezTo>
                  <a:pt x="6928" y="7597"/>
                  <a:pt x="6873" y="7720"/>
                  <a:pt x="6873" y="7855"/>
                </a:cubicBezTo>
                <a:cubicBezTo>
                  <a:pt x="6873" y="7990"/>
                  <a:pt x="6928" y="8113"/>
                  <a:pt x="7017" y="8202"/>
                </a:cubicBezTo>
                <a:lnTo>
                  <a:pt x="8980" y="10165"/>
                </a:lnTo>
                <a:cubicBezTo>
                  <a:pt x="9069" y="10255"/>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2651"/>
          <p:cNvSpPr/>
          <p:nvPr/>
        </p:nvSpPr>
        <p:spPr>
          <a:xfrm>
            <a:off x="2991610"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5"/>
                  <a:pt x="12408" y="5400"/>
                  <a:pt x="12273" y="5400"/>
                </a:cubicBezTo>
                <a:cubicBezTo>
                  <a:pt x="12001" y="5400"/>
                  <a:pt x="11782" y="5620"/>
                  <a:pt x="11782" y="5891"/>
                </a:cubicBezTo>
                <a:cubicBezTo>
                  <a:pt x="11782" y="6027"/>
                  <a:pt x="11837" y="6149"/>
                  <a:pt x="11926" y="6238"/>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5"/>
                  <a:pt x="12620" y="10165"/>
                </a:cubicBezTo>
                <a:lnTo>
                  <a:pt x="14583" y="8202"/>
                </a:lnTo>
                <a:cubicBezTo>
                  <a:pt x="14672" y="8113"/>
                  <a:pt x="14727" y="7990"/>
                  <a:pt x="14727" y="7855"/>
                </a:cubicBezTo>
                <a:cubicBezTo>
                  <a:pt x="14727" y="7720"/>
                  <a:pt x="14672" y="7597"/>
                  <a:pt x="14583" y="7507"/>
                </a:cubicBezTo>
                <a:close/>
                <a:moveTo>
                  <a:pt x="20618" y="14727"/>
                </a:moveTo>
                <a:lnTo>
                  <a:pt x="982" y="14727"/>
                </a:lnTo>
                <a:lnTo>
                  <a:pt x="982" y="1964"/>
                </a:lnTo>
                <a:cubicBezTo>
                  <a:pt x="982" y="1422"/>
                  <a:pt x="1421"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0"/>
                  <a:pt x="7092"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2652"/>
          <p:cNvSpPr/>
          <p:nvPr/>
        </p:nvSpPr>
        <p:spPr>
          <a:xfrm>
            <a:off x="3524871"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3"/>
                  <a:pt x="16691" y="9998"/>
                  <a:pt x="16691" y="10800"/>
                </a:cubicBezTo>
                <a:cubicBezTo>
                  <a:pt x="16691" y="12969"/>
                  <a:pt x="14053" y="14727"/>
                  <a:pt x="10800" y="14727"/>
                </a:cubicBezTo>
                <a:moveTo>
                  <a:pt x="16691" y="1964"/>
                </a:moveTo>
                <a:lnTo>
                  <a:pt x="13360" y="6247"/>
                </a:lnTo>
                <a:cubicBezTo>
                  <a:pt x="12568" y="6020"/>
                  <a:pt x="11706" y="5891"/>
                  <a:pt x="10800" y="5891"/>
                </a:cubicBezTo>
                <a:cubicBezTo>
                  <a:pt x="7004" y="5891"/>
                  <a:pt x="3927" y="8089"/>
                  <a:pt x="3927" y="10800"/>
                </a:cubicBezTo>
                <a:cubicBezTo>
                  <a:pt x="3927" y="13511"/>
                  <a:pt x="7004" y="15709"/>
                  <a:pt x="10800" y="15709"/>
                </a:cubicBezTo>
                <a:cubicBezTo>
                  <a:pt x="14596" y="15709"/>
                  <a:pt x="17673" y="13511"/>
                  <a:pt x="17673" y="10800"/>
                </a:cubicBezTo>
                <a:cubicBezTo>
                  <a:pt x="17673" y="9878"/>
                  <a:pt x="17310" y="9018"/>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800" y="11291"/>
                </a:moveTo>
                <a:cubicBezTo>
                  <a:pt x="10258" y="11291"/>
                  <a:pt x="9818" y="11072"/>
                  <a:pt x="9818" y="10800"/>
                </a:cubicBezTo>
                <a:cubicBezTo>
                  <a:pt x="9818" y="10529"/>
                  <a:pt x="10258" y="10309"/>
                  <a:pt x="10800" y="10309"/>
                </a:cubicBezTo>
                <a:cubicBezTo>
                  <a:pt x="11342" y="10309"/>
                  <a:pt x="11782" y="10529"/>
                  <a:pt x="11782" y="10800"/>
                </a:cubicBezTo>
                <a:cubicBezTo>
                  <a:pt x="11782" y="11072"/>
                  <a:pt x="11342" y="11291"/>
                  <a:pt x="10800" y="11291"/>
                </a:cubicBezTo>
                <a:moveTo>
                  <a:pt x="10800" y="9327"/>
                </a:moveTo>
                <a:cubicBezTo>
                  <a:pt x="9716" y="9327"/>
                  <a:pt x="8836" y="9986"/>
                  <a:pt x="8836" y="10800"/>
                </a:cubicBezTo>
                <a:cubicBezTo>
                  <a:pt x="8836" y="11614"/>
                  <a:pt x="9716" y="12273"/>
                  <a:pt x="10800" y="12273"/>
                </a:cubicBezTo>
                <a:cubicBezTo>
                  <a:pt x="11884" y="12273"/>
                  <a:pt x="12764" y="11614"/>
                  <a:pt x="12764" y="10800"/>
                </a:cubicBezTo>
                <a:cubicBezTo>
                  <a:pt x="12764" y="9986"/>
                  <a:pt x="11884" y="9327"/>
                  <a:pt x="10800" y="9327"/>
                </a:cubicBezTo>
                <a:moveTo>
                  <a:pt x="19145" y="15709"/>
                </a:moveTo>
                <a:cubicBezTo>
                  <a:pt x="18874" y="15709"/>
                  <a:pt x="18655" y="15929"/>
                  <a:pt x="18655" y="16200"/>
                </a:cubicBezTo>
                <a:cubicBezTo>
                  <a:pt x="18655" y="16472"/>
                  <a:pt x="18874" y="16691"/>
                  <a:pt x="19145" y="16691"/>
                </a:cubicBezTo>
                <a:cubicBezTo>
                  <a:pt x="19417" y="16691"/>
                  <a:pt x="19636" y="16472"/>
                  <a:pt x="19636" y="16200"/>
                </a:cubicBezTo>
                <a:cubicBezTo>
                  <a:pt x="19636" y="15929"/>
                  <a:pt x="19417" y="15709"/>
                  <a:pt x="19145" y="15709"/>
                </a:cubicBezTo>
                <a:moveTo>
                  <a:pt x="2455" y="15709"/>
                </a:moveTo>
                <a:cubicBezTo>
                  <a:pt x="2183" y="15709"/>
                  <a:pt x="1964" y="15929"/>
                  <a:pt x="1964" y="16200"/>
                </a:cubicBezTo>
                <a:cubicBezTo>
                  <a:pt x="1964" y="16472"/>
                  <a:pt x="2183" y="16691"/>
                  <a:pt x="2455" y="16691"/>
                </a:cubicBezTo>
                <a:cubicBezTo>
                  <a:pt x="2726" y="16691"/>
                  <a:pt x="2945" y="16472"/>
                  <a:pt x="2945" y="16200"/>
                </a:cubicBezTo>
                <a:cubicBezTo>
                  <a:pt x="2945" y="15929"/>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2653"/>
          <p:cNvSpPr/>
          <p:nvPr/>
        </p:nvSpPr>
        <p:spPr>
          <a:xfrm>
            <a:off x="4058132"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2654"/>
          <p:cNvSpPr/>
          <p:nvPr/>
        </p:nvSpPr>
        <p:spPr>
          <a:xfrm>
            <a:off x="4591393"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655"/>
          <p:cNvSpPr/>
          <p:nvPr/>
        </p:nvSpPr>
        <p:spPr>
          <a:xfrm>
            <a:off x="5124654" y="170838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656"/>
          <p:cNvSpPr/>
          <p:nvPr/>
        </p:nvSpPr>
        <p:spPr>
          <a:xfrm>
            <a:off x="5657915"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Shape 2657"/>
          <p:cNvSpPr/>
          <p:nvPr/>
        </p:nvSpPr>
        <p:spPr>
          <a:xfrm>
            <a:off x="858566" y="22162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8"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3"/>
                </a:lnTo>
                <a:lnTo>
                  <a:pt x="19636" y="17673"/>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5"/>
                  <a:pt x="8294" y="13745"/>
                  <a:pt x="8836" y="13745"/>
                </a:cubicBezTo>
                <a:cubicBezTo>
                  <a:pt x="9378" y="13745"/>
                  <a:pt x="9818" y="14185"/>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2"/>
                </a:cubicBezTo>
                <a:cubicBezTo>
                  <a:pt x="13745" y="12324"/>
                  <a:pt x="14185" y="12764"/>
                  <a:pt x="14727" y="12764"/>
                </a:cubicBezTo>
                <a:cubicBezTo>
                  <a:pt x="15269" y="12764"/>
                  <a:pt x="15709" y="12324"/>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658"/>
          <p:cNvSpPr/>
          <p:nvPr/>
        </p:nvSpPr>
        <p:spPr>
          <a:xfrm>
            <a:off x="1391827" y="22162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659"/>
          <p:cNvSpPr/>
          <p:nvPr/>
        </p:nvSpPr>
        <p:spPr>
          <a:xfrm>
            <a:off x="1925088" y="22162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660"/>
          <p:cNvSpPr/>
          <p:nvPr/>
        </p:nvSpPr>
        <p:spPr>
          <a:xfrm>
            <a:off x="2458349" y="22162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661"/>
          <p:cNvSpPr/>
          <p:nvPr/>
        </p:nvSpPr>
        <p:spPr>
          <a:xfrm>
            <a:off x="2991610" y="22162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662"/>
          <p:cNvSpPr/>
          <p:nvPr/>
        </p:nvSpPr>
        <p:spPr>
          <a:xfrm>
            <a:off x="3524871" y="22162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3"/>
                  <a:pt x="13782" y="1233"/>
                </a:cubicBezTo>
                <a:lnTo>
                  <a:pt x="11061" y="3954"/>
                </a:lnTo>
                <a:cubicBezTo>
                  <a:pt x="10975" y="3945"/>
                  <a:pt x="10889" y="3927"/>
                  <a:pt x="10800" y="3927"/>
                </a:cubicBezTo>
                <a:cubicBezTo>
                  <a:pt x="10711" y="3927"/>
                  <a:pt x="10625" y="3945"/>
                  <a:pt x="10539" y="3954"/>
                </a:cubicBezTo>
                <a:lnTo>
                  <a:pt x="7818" y="1233"/>
                </a:lnTo>
                <a:cubicBezTo>
                  <a:pt x="7839" y="1153"/>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 name="Shape 2663"/>
          <p:cNvSpPr/>
          <p:nvPr/>
        </p:nvSpPr>
        <p:spPr>
          <a:xfrm>
            <a:off x="4058132" y="2279740"/>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0" name="Shape 2664"/>
          <p:cNvSpPr/>
          <p:nvPr/>
        </p:nvSpPr>
        <p:spPr>
          <a:xfrm>
            <a:off x="4591393" y="2279740"/>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665"/>
          <p:cNvSpPr/>
          <p:nvPr/>
        </p:nvSpPr>
        <p:spPr>
          <a:xfrm>
            <a:off x="5124654" y="2279740"/>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Shape 2666"/>
          <p:cNvSpPr/>
          <p:nvPr/>
        </p:nvSpPr>
        <p:spPr>
          <a:xfrm>
            <a:off x="5657915" y="2279740"/>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3" name="Shape 2667"/>
          <p:cNvSpPr/>
          <p:nvPr/>
        </p:nvSpPr>
        <p:spPr>
          <a:xfrm>
            <a:off x="858566" y="2813001"/>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4" name="Shape 2668"/>
          <p:cNvSpPr/>
          <p:nvPr/>
        </p:nvSpPr>
        <p:spPr>
          <a:xfrm>
            <a:off x="1391827" y="2813001"/>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669"/>
          <p:cNvSpPr/>
          <p:nvPr/>
        </p:nvSpPr>
        <p:spPr>
          <a:xfrm>
            <a:off x="1937784" y="2749517"/>
            <a:ext cx="253935" cy="279334"/>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8"/>
                  <a:pt x="12420" y="2669"/>
                </a:cubicBezTo>
                <a:cubicBezTo>
                  <a:pt x="12420" y="2940"/>
                  <a:pt x="12662" y="3160"/>
                  <a:pt x="12960" y="3160"/>
                </a:cubicBezTo>
                <a:lnTo>
                  <a:pt x="12960" y="3172"/>
                </a:lnTo>
                <a:cubicBezTo>
                  <a:pt x="17287" y="4066"/>
                  <a:pt x="20520" y="7577"/>
                  <a:pt x="20520" y="11782"/>
                </a:cubicBezTo>
                <a:cubicBezTo>
                  <a:pt x="20520" y="16662"/>
                  <a:pt x="16168" y="20618"/>
                  <a:pt x="10800" y="20618"/>
                </a:cubicBezTo>
                <a:cubicBezTo>
                  <a:pt x="5432" y="20618"/>
                  <a:pt x="1080" y="16662"/>
                  <a:pt x="1080" y="11782"/>
                </a:cubicBezTo>
                <a:cubicBezTo>
                  <a:pt x="1080" y="7577"/>
                  <a:pt x="4313" y="4066"/>
                  <a:pt x="8640" y="3172"/>
                </a:cubicBezTo>
                <a:lnTo>
                  <a:pt x="8640" y="3160"/>
                </a:lnTo>
                <a:cubicBezTo>
                  <a:pt x="8938" y="3160"/>
                  <a:pt x="9180" y="2940"/>
                  <a:pt x="9180" y="2669"/>
                </a:cubicBezTo>
                <a:cubicBezTo>
                  <a:pt x="9180" y="2398"/>
                  <a:pt x="8938" y="2178"/>
                  <a:pt x="8640" y="2178"/>
                </a:cubicBezTo>
                <a:lnTo>
                  <a:pt x="8640" y="2161"/>
                </a:lnTo>
                <a:cubicBezTo>
                  <a:pt x="3710" y="3071"/>
                  <a:pt x="0" y="7031"/>
                  <a:pt x="0" y="11782"/>
                </a:cubicBezTo>
                <a:cubicBezTo>
                  <a:pt x="0" y="17204"/>
                  <a:pt x="4835" y="21600"/>
                  <a:pt x="10800" y="21600"/>
                </a:cubicBezTo>
                <a:cubicBezTo>
                  <a:pt x="16765" y="21600"/>
                  <a:pt x="21600" y="17204"/>
                  <a:pt x="21600" y="11782"/>
                </a:cubicBezTo>
                <a:cubicBezTo>
                  <a:pt x="21600" y="7031"/>
                  <a:pt x="17890" y="3071"/>
                  <a:pt x="12960" y="2161"/>
                </a:cubicBezTo>
                <a:moveTo>
                  <a:pt x="10800" y="12763"/>
                </a:moveTo>
                <a:cubicBezTo>
                  <a:pt x="11098" y="12763"/>
                  <a:pt x="11340" y="12544"/>
                  <a:pt x="11340" y="12272"/>
                </a:cubicBezTo>
                <a:lnTo>
                  <a:pt x="11340" y="491"/>
                </a:lnTo>
                <a:cubicBezTo>
                  <a:pt x="11340" y="220"/>
                  <a:pt x="11098" y="0"/>
                  <a:pt x="10800" y="0"/>
                </a:cubicBezTo>
                <a:cubicBezTo>
                  <a:pt x="10502" y="0"/>
                  <a:pt x="10260" y="220"/>
                  <a:pt x="10260" y="491"/>
                </a:cubicBezTo>
                <a:lnTo>
                  <a:pt x="10260" y="12272"/>
                </a:lnTo>
                <a:cubicBezTo>
                  <a:pt x="10260" y="12544"/>
                  <a:pt x="10502" y="12763"/>
                  <a:pt x="10800" y="1276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670"/>
          <p:cNvSpPr/>
          <p:nvPr/>
        </p:nvSpPr>
        <p:spPr>
          <a:xfrm>
            <a:off x="2458349" y="2787608"/>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7" name="Shape 2671"/>
          <p:cNvSpPr/>
          <p:nvPr/>
        </p:nvSpPr>
        <p:spPr>
          <a:xfrm>
            <a:off x="2991610" y="2749517"/>
            <a:ext cx="279328" cy="279334"/>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8" name="Shape 2672"/>
          <p:cNvSpPr/>
          <p:nvPr/>
        </p:nvSpPr>
        <p:spPr>
          <a:xfrm>
            <a:off x="3524871" y="2787608"/>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673"/>
          <p:cNvSpPr/>
          <p:nvPr/>
        </p:nvSpPr>
        <p:spPr>
          <a:xfrm>
            <a:off x="4058132" y="274951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674"/>
          <p:cNvSpPr/>
          <p:nvPr/>
        </p:nvSpPr>
        <p:spPr>
          <a:xfrm>
            <a:off x="4604090" y="2749518"/>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1880" y="20121"/>
                </a:moveTo>
                <a:cubicBezTo>
                  <a:pt x="11880" y="20393"/>
                  <a:pt x="11637" y="20612"/>
                  <a:pt x="11337" y="20612"/>
                </a:cubicBezTo>
                <a:cubicBezTo>
                  <a:pt x="11181" y="20612"/>
                  <a:pt x="11043" y="20552"/>
                  <a:pt x="10944" y="20457"/>
                </a:cubicBezTo>
                <a:lnTo>
                  <a:pt x="10941" y="20459"/>
                </a:lnTo>
                <a:lnTo>
                  <a:pt x="10800" y="20342"/>
                </a:lnTo>
                <a:lnTo>
                  <a:pt x="10800" y="1256"/>
                </a:lnTo>
                <a:lnTo>
                  <a:pt x="10958" y="1126"/>
                </a:lnTo>
                <a:lnTo>
                  <a:pt x="10960" y="1127"/>
                </a:lnTo>
                <a:cubicBezTo>
                  <a:pt x="11057" y="1042"/>
                  <a:pt x="11190" y="987"/>
                  <a:pt x="11337" y="987"/>
                </a:cubicBezTo>
                <a:cubicBezTo>
                  <a:pt x="11637" y="987"/>
                  <a:pt x="11880" y="1208"/>
                  <a:pt x="11880" y="1479"/>
                </a:cubicBezTo>
                <a:cubicBezTo>
                  <a:pt x="11880" y="1479"/>
                  <a:pt x="11880" y="20121"/>
                  <a:pt x="11880" y="20121"/>
                </a:cubicBezTo>
                <a:close/>
                <a:moveTo>
                  <a:pt x="9720" y="19448"/>
                </a:moveTo>
                <a:lnTo>
                  <a:pt x="4320" y="14979"/>
                </a:lnTo>
                <a:lnTo>
                  <a:pt x="4320" y="6606"/>
                </a:lnTo>
                <a:lnTo>
                  <a:pt x="4562" y="6407"/>
                </a:lnTo>
                <a:lnTo>
                  <a:pt x="4559" y="6406"/>
                </a:lnTo>
                <a:lnTo>
                  <a:pt x="9720" y="2147"/>
                </a:lnTo>
                <a:cubicBezTo>
                  <a:pt x="9720" y="2147"/>
                  <a:pt x="9720" y="19448"/>
                  <a:pt x="9720" y="19448"/>
                </a:cubicBezTo>
                <a:close/>
                <a:moveTo>
                  <a:pt x="3240" y="14649"/>
                </a:moveTo>
                <a:cubicBezTo>
                  <a:pt x="2008" y="14285"/>
                  <a:pt x="1080" y="12700"/>
                  <a:pt x="1080" y="10800"/>
                </a:cubicBezTo>
                <a:cubicBezTo>
                  <a:pt x="1080" y="8900"/>
                  <a:pt x="2008" y="7315"/>
                  <a:pt x="3240" y="6952"/>
                </a:cubicBezTo>
                <a:cubicBezTo>
                  <a:pt x="3240" y="6952"/>
                  <a:pt x="3240" y="14649"/>
                  <a:pt x="3240" y="14649"/>
                </a:cubicBezTo>
                <a:close/>
                <a:moveTo>
                  <a:pt x="12966" y="1472"/>
                </a:moveTo>
                <a:cubicBezTo>
                  <a:pt x="12966" y="658"/>
                  <a:pt x="12238" y="0"/>
                  <a:pt x="11339" y="0"/>
                </a:cubicBezTo>
                <a:cubicBezTo>
                  <a:pt x="10880" y="0"/>
                  <a:pt x="10467" y="174"/>
                  <a:pt x="10170" y="451"/>
                </a:cubicBezTo>
                <a:lnTo>
                  <a:pt x="3565" y="5905"/>
                </a:lnTo>
                <a:cubicBezTo>
                  <a:pt x="1578" y="6050"/>
                  <a:pt x="0" y="8183"/>
                  <a:pt x="0" y="10800"/>
                </a:cubicBezTo>
                <a:cubicBezTo>
                  <a:pt x="0" y="13425"/>
                  <a:pt x="1588" y="15563"/>
                  <a:pt x="3585" y="15696"/>
                </a:cubicBezTo>
                <a:lnTo>
                  <a:pt x="10170" y="21149"/>
                </a:lnTo>
                <a:cubicBezTo>
                  <a:pt x="10466" y="21426"/>
                  <a:pt x="10879" y="21600"/>
                  <a:pt x="11339" y="21600"/>
                </a:cubicBezTo>
                <a:cubicBezTo>
                  <a:pt x="12238" y="21600"/>
                  <a:pt x="12966" y="20941"/>
                  <a:pt x="12966" y="20129"/>
                </a:cubicBezTo>
                <a:cubicBezTo>
                  <a:pt x="12966" y="20110"/>
                  <a:pt x="12961" y="20092"/>
                  <a:pt x="12960" y="20073"/>
                </a:cubicBezTo>
                <a:lnTo>
                  <a:pt x="12960" y="1527"/>
                </a:lnTo>
                <a:cubicBezTo>
                  <a:pt x="12961" y="1508"/>
                  <a:pt x="12966" y="1490"/>
                  <a:pt x="12966" y="1472"/>
                </a:cubicBezTo>
                <a:moveTo>
                  <a:pt x="19124" y="10800"/>
                </a:moveTo>
                <a:lnTo>
                  <a:pt x="21442" y="8693"/>
                </a:lnTo>
                <a:cubicBezTo>
                  <a:pt x="21540" y="8604"/>
                  <a:pt x="21600" y="8481"/>
                  <a:pt x="21600" y="8345"/>
                </a:cubicBezTo>
                <a:cubicBezTo>
                  <a:pt x="21600" y="8074"/>
                  <a:pt x="21358" y="7855"/>
                  <a:pt x="21060" y="7855"/>
                </a:cubicBezTo>
                <a:cubicBezTo>
                  <a:pt x="20911" y="7855"/>
                  <a:pt x="20776" y="7909"/>
                  <a:pt x="20678" y="7998"/>
                </a:cubicBezTo>
                <a:lnTo>
                  <a:pt x="18360" y="10106"/>
                </a:lnTo>
                <a:lnTo>
                  <a:pt x="16042" y="7998"/>
                </a:lnTo>
                <a:cubicBezTo>
                  <a:pt x="15944" y="7909"/>
                  <a:pt x="15809" y="7855"/>
                  <a:pt x="15660" y="7855"/>
                </a:cubicBezTo>
                <a:cubicBezTo>
                  <a:pt x="15362" y="7855"/>
                  <a:pt x="15120" y="8074"/>
                  <a:pt x="15120" y="8345"/>
                </a:cubicBezTo>
                <a:cubicBezTo>
                  <a:pt x="15120" y="8481"/>
                  <a:pt x="15180" y="8604"/>
                  <a:pt x="15278" y="8693"/>
                </a:cubicBezTo>
                <a:lnTo>
                  <a:pt x="17596" y="10800"/>
                </a:lnTo>
                <a:lnTo>
                  <a:pt x="15278" y="12907"/>
                </a:lnTo>
                <a:cubicBezTo>
                  <a:pt x="15180" y="12996"/>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6"/>
                  <a:pt x="21442" y="12907"/>
                </a:cubicBezTo>
                <a:cubicBezTo>
                  <a:pt x="21442" y="12907"/>
                  <a:pt x="19124" y="10800"/>
                  <a:pt x="19124" y="108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675"/>
          <p:cNvSpPr/>
          <p:nvPr/>
        </p:nvSpPr>
        <p:spPr>
          <a:xfrm>
            <a:off x="5188137" y="2749518"/>
            <a:ext cx="152436" cy="279328"/>
          </a:xfrm>
          <a:custGeom>
            <a:avLst/>
            <a:gdLst/>
            <a:ahLst/>
            <a:cxnLst>
              <a:cxn ang="0">
                <a:pos x="wd2" y="hd2"/>
              </a:cxn>
              <a:cxn ang="5400000">
                <a:pos x="wd2" y="hd2"/>
              </a:cxn>
              <a:cxn ang="10800000">
                <a:pos x="wd2" y="hd2"/>
              </a:cxn>
              <a:cxn ang="16200000">
                <a:pos x="wd2" y="hd2"/>
              </a:cxn>
            </a:cxnLst>
            <a:rect l="0" t="0" r="r" b="b"/>
            <a:pathLst>
              <a:path w="21600" h="21600" extrusionOk="0">
                <a:moveTo>
                  <a:pt x="19790" y="20121"/>
                </a:moveTo>
                <a:cubicBezTo>
                  <a:pt x="19790" y="20393"/>
                  <a:pt x="19385" y="20612"/>
                  <a:pt x="18886" y="20612"/>
                </a:cubicBezTo>
                <a:cubicBezTo>
                  <a:pt x="18626" y="20612"/>
                  <a:pt x="18396" y="20552"/>
                  <a:pt x="18231" y="20457"/>
                </a:cubicBezTo>
                <a:lnTo>
                  <a:pt x="18227" y="20459"/>
                </a:lnTo>
                <a:lnTo>
                  <a:pt x="17991" y="20342"/>
                </a:lnTo>
                <a:lnTo>
                  <a:pt x="17991" y="1256"/>
                </a:lnTo>
                <a:lnTo>
                  <a:pt x="18255" y="1126"/>
                </a:lnTo>
                <a:lnTo>
                  <a:pt x="18258" y="1127"/>
                </a:lnTo>
                <a:cubicBezTo>
                  <a:pt x="18421" y="1042"/>
                  <a:pt x="18641" y="987"/>
                  <a:pt x="18886" y="987"/>
                </a:cubicBezTo>
                <a:cubicBezTo>
                  <a:pt x="19385" y="987"/>
                  <a:pt x="19790" y="1208"/>
                  <a:pt x="19790" y="1479"/>
                </a:cubicBezTo>
                <a:cubicBezTo>
                  <a:pt x="19790" y="1479"/>
                  <a:pt x="19790" y="20121"/>
                  <a:pt x="19790" y="20121"/>
                </a:cubicBezTo>
                <a:close/>
                <a:moveTo>
                  <a:pt x="16192" y="19448"/>
                </a:moveTo>
                <a:lnTo>
                  <a:pt x="7196" y="14978"/>
                </a:lnTo>
                <a:lnTo>
                  <a:pt x="7196" y="6607"/>
                </a:lnTo>
                <a:lnTo>
                  <a:pt x="7599" y="6407"/>
                </a:lnTo>
                <a:lnTo>
                  <a:pt x="7595" y="6406"/>
                </a:lnTo>
                <a:lnTo>
                  <a:pt x="16192" y="2147"/>
                </a:lnTo>
                <a:cubicBezTo>
                  <a:pt x="16192" y="2147"/>
                  <a:pt x="16192" y="19448"/>
                  <a:pt x="16192" y="19448"/>
                </a:cubicBezTo>
                <a:close/>
                <a:moveTo>
                  <a:pt x="5397" y="14648"/>
                </a:moveTo>
                <a:cubicBezTo>
                  <a:pt x="3344" y="14284"/>
                  <a:pt x="1799" y="12700"/>
                  <a:pt x="1799" y="10800"/>
                </a:cubicBezTo>
                <a:cubicBezTo>
                  <a:pt x="1799" y="8900"/>
                  <a:pt x="3344" y="7315"/>
                  <a:pt x="5397" y="6952"/>
                </a:cubicBezTo>
                <a:cubicBezTo>
                  <a:pt x="5397" y="6952"/>
                  <a:pt x="5397" y="14648"/>
                  <a:pt x="5397" y="14648"/>
                </a:cubicBezTo>
                <a:close/>
                <a:moveTo>
                  <a:pt x="21589" y="1527"/>
                </a:moveTo>
                <a:cubicBezTo>
                  <a:pt x="21591" y="1508"/>
                  <a:pt x="21600" y="1490"/>
                  <a:pt x="21600" y="1472"/>
                </a:cubicBezTo>
                <a:cubicBezTo>
                  <a:pt x="21600" y="658"/>
                  <a:pt x="20386" y="0"/>
                  <a:pt x="18889" y="0"/>
                </a:cubicBezTo>
                <a:cubicBezTo>
                  <a:pt x="18123" y="0"/>
                  <a:pt x="17435" y="174"/>
                  <a:pt x="16942" y="451"/>
                </a:cubicBezTo>
                <a:lnTo>
                  <a:pt x="5939" y="5905"/>
                </a:lnTo>
                <a:cubicBezTo>
                  <a:pt x="2628" y="6050"/>
                  <a:pt x="0" y="8183"/>
                  <a:pt x="0" y="10800"/>
                </a:cubicBezTo>
                <a:cubicBezTo>
                  <a:pt x="0" y="13425"/>
                  <a:pt x="2646" y="15563"/>
                  <a:pt x="5972" y="15696"/>
                </a:cubicBezTo>
                <a:lnTo>
                  <a:pt x="16942" y="21148"/>
                </a:lnTo>
                <a:cubicBezTo>
                  <a:pt x="17434" y="21426"/>
                  <a:pt x="18123" y="21600"/>
                  <a:pt x="18889" y="21600"/>
                </a:cubicBezTo>
                <a:cubicBezTo>
                  <a:pt x="20386" y="21600"/>
                  <a:pt x="21600" y="20941"/>
                  <a:pt x="21600" y="20129"/>
                </a:cubicBezTo>
                <a:cubicBezTo>
                  <a:pt x="21600" y="20110"/>
                  <a:pt x="21591" y="20092"/>
                  <a:pt x="21589" y="20073"/>
                </a:cubicBezTo>
                <a:cubicBezTo>
                  <a:pt x="21589" y="20073"/>
                  <a:pt x="21589" y="1527"/>
                  <a:pt x="21589" y="1527"/>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2" name="Shape 2676"/>
          <p:cNvSpPr/>
          <p:nvPr/>
        </p:nvSpPr>
        <p:spPr>
          <a:xfrm>
            <a:off x="5696005" y="2749518"/>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4850" y="20121"/>
                </a:moveTo>
                <a:cubicBezTo>
                  <a:pt x="14850" y="20393"/>
                  <a:pt x="14546" y="20612"/>
                  <a:pt x="14171" y="20612"/>
                </a:cubicBezTo>
                <a:cubicBezTo>
                  <a:pt x="13977" y="20612"/>
                  <a:pt x="13804" y="20552"/>
                  <a:pt x="13680" y="20457"/>
                </a:cubicBezTo>
                <a:lnTo>
                  <a:pt x="13677" y="20459"/>
                </a:lnTo>
                <a:lnTo>
                  <a:pt x="13500" y="20342"/>
                </a:lnTo>
                <a:lnTo>
                  <a:pt x="13500" y="1256"/>
                </a:lnTo>
                <a:lnTo>
                  <a:pt x="13698" y="1126"/>
                </a:lnTo>
                <a:lnTo>
                  <a:pt x="13700" y="1127"/>
                </a:lnTo>
                <a:cubicBezTo>
                  <a:pt x="13822" y="1042"/>
                  <a:pt x="13988" y="987"/>
                  <a:pt x="14171" y="987"/>
                </a:cubicBezTo>
                <a:cubicBezTo>
                  <a:pt x="14546" y="987"/>
                  <a:pt x="14850" y="1208"/>
                  <a:pt x="14850" y="1479"/>
                </a:cubicBezTo>
                <a:cubicBezTo>
                  <a:pt x="14850" y="1479"/>
                  <a:pt x="14850" y="20121"/>
                  <a:pt x="14850" y="20121"/>
                </a:cubicBezTo>
                <a:close/>
                <a:moveTo>
                  <a:pt x="12150" y="19448"/>
                </a:moveTo>
                <a:lnTo>
                  <a:pt x="5400" y="14978"/>
                </a:lnTo>
                <a:lnTo>
                  <a:pt x="5400" y="6607"/>
                </a:lnTo>
                <a:lnTo>
                  <a:pt x="5702" y="6407"/>
                </a:lnTo>
                <a:lnTo>
                  <a:pt x="5699" y="6406"/>
                </a:lnTo>
                <a:lnTo>
                  <a:pt x="12150" y="2147"/>
                </a:lnTo>
                <a:cubicBezTo>
                  <a:pt x="12150" y="2147"/>
                  <a:pt x="12150" y="19448"/>
                  <a:pt x="12150" y="19448"/>
                </a:cubicBezTo>
                <a:close/>
                <a:moveTo>
                  <a:pt x="4050" y="14648"/>
                </a:moveTo>
                <a:cubicBezTo>
                  <a:pt x="2509" y="14284"/>
                  <a:pt x="1350" y="12700"/>
                  <a:pt x="1350" y="10800"/>
                </a:cubicBezTo>
                <a:cubicBezTo>
                  <a:pt x="1350" y="8900"/>
                  <a:pt x="2509" y="7315"/>
                  <a:pt x="4050" y="6952"/>
                </a:cubicBezTo>
                <a:cubicBezTo>
                  <a:pt x="4050" y="6952"/>
                  <a:pt x="4050" y="14648"/>
                  <a:pt x="4050" y="14648"/>
                </a:cubicBezTo>
                <a:close/>
                <a:moveTo>
                  <a:pt x="16208" y="1472"/>
                </a:moveTo>
                <a:cubicBezTo>
                  <a:pt x="16208" y="658"/>
                  <a:pt x="15297" y="0"/>
                  <a:pt x="14174" y="0"/>
                </a:cubicBezTo>
                <a:cubicBezTo>
                  <a:pt x="13599" y="0"/>
                  <a:pt x="13083" y="174"/>
                  <a:pt x="12713" y="451"/>
                </a:cubicBezTo>
                <a:lnTo>
                  <a:pt x="4456" y="5905"/>
                </a:lnTo>
                <a:cubicBezTo>
                  <a:pt x="1972" y="6050"/>
                  <a:pt x="0" y="8183"/>
                  <a:pt x="0" y="10800"/>
                </a:cubicBezTo>
                <a:cubicBezTo>
                  <a:pt x="0" y="13425"/>
                  <a:pt x="1985" y="15563"/>
                  <a:pt x="4481" y="15696"/>
                </a:cubicBezTo>
                <a:lnTo>
                  <a:pt x="12713" y="21148"/>
                </a:lnTo>
                <a:cubicBezTo>
                  <a:pt x="13083" y="21426"/>
                  <a:pt x="13599" y="21600"/>
                  <a:pt x="14174" y="21600"/>
                </a:cubicBezTo>
                <a:cubicBezTo>
                  <a:pt x="15297" y="21600"/>
                  <a:pt x="16208" y="20941"/>
                  <a:pt x="16208" y="20129"/>
                </a:cubicBezTo>
                <a:cubicBezTo>
                  <a:pt x="16208" y="20110"/>
                  <a:pt x="16201" y="20092"/>
                  <a:pt x="16200" y="20073"/>
                </a:cubicBezTo>
                <a:lnTo>
                  <a:pt x="16200" y="1527"/>
                </a:lnTo>
                <a:cubicBezTo>
                  <a:pt x="16201" y="1508"/>
                  <a:pt x="16208" y="1490"/>
                  <a:pt x="16208" y="1472"/>
                </a:cubicBezTo>
                <a:moveTo>
                  <a:pt x="18225" y="7855"/>
                </a:moveTo>
                <a:cubicBezTo>
                  <a:pt x="17852" y="7855"/>
                  <a:pt x="17550" y="8074"/>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3"/>
                  <a:pt x="17550" y="13255"/>
                </a:cubicBezTo>
                <a:cubicBezTo>
                  <a:pt x="17550" y="13526"/>
                  <a:pt x="17852" y="13745"/>
                  <a:pt x="18225" y="13745"/>
                </a:cubicBezTo>
                <a:cubicBezTo>
                  <a:pt x="20089" y="13745"/>
                  <a:pt x="21600" y="12426"/>
                  <a:pt x="21600" y="10800"/>
                </a:cubicBezTo>
                <a:cubicBezTo>
                  <a:pt x="21600" y="9173"/>
                  <a:pt x="20089" y="7855"/>
                  <a:pt x="18225" y="78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3" name="Shape 2677"/>
          <p:cNvSpPr/>
          <p:nvPr/>
        </p:nvSpPr>
        <p:spPr>
          <a:xfrm>
            <a:off x="6267453" y="1149734"/>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4" name="Shape 2678"/>
          <p:cNvSpPr/>
          <p:nvPr/>
        </p:nvSpPr>
        <p:spPr>
          <a:xfrm>
            <a:off x="6788018" y="114973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121"/>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7"/>
                </a:lnTo>
                <a:cubicBezTo>
                  <a:pt x="10052" y="1042"/>
                  <a:pt x="10173" y="987"/>
                  <a:pt x="10306" y="987"/>
                </a:cubicBezTo>
                <a:cubicBezTo>
                  <a:pt x="10579" y="987"/>
                  <a:pt x="10800" y="1208"/>
                  <a:pt x="10800" y="1479"/>
                </a:cubicBezTo>
                <a:cubicBezTo>
                  <a:pt x="10800" y="1479"/>
                  <a:pt x="10800" y="20121"/>
                  <a:pt x="10800" y="20121"/>
                </a:cubicBezTo>
                <a:close/>
                <a:moveTo>
                  <a:pt x="8836" y="19448"/>
                </a:moveTo>
                <a:lnTo>
                  <a:pt x="3927" y="14979"/>
                </a:lnTo>
                <a:lnTo>
                  <a:pt x="3927" y="6607"/>
                </a:lnTo>
                <a:lnTo>
                  <a:pt x="4147" y="6407"/>
                </a:lnTo>
                <a:lnTo>
                  <a:pt x="4145" y="6406"/>
                </a:lnTo>
                <a:lnTo>
                  <a:pt x="8836" y="2147"/>
                </a:lnTo>
                <a:cubicBezTo>
                  <a:pt x="8836" y="2147"/>
                  <a:pt x="8836" y="19448"/>
                  <a:pt x="8836" y="19448"/>
                </a:cubicBezTo>
                <a:close/>
                <a:moveTo>
                  <a:pt x="2945" y="14649"/>
                </a:moveTo>
                <a:cubicBezTo>
                  <a:pt x="1825" y="14285"/>
                  <a:pt x="982" y="12700"/>
                  <a:pt x="982" y="10800"/>
                </a:cubicBezTo>
                <a:cubicBezTo>
                  <a:pt x="982" y="8900"/>
                  <a:pt x="1825" y="7315"/>
                  <a:pt x="2945" y="6952"/>
                </a:cubicBezTo>
                <a:cubicBezTo>
                  <a:pt x="2945" y="6952"/>
                  <a:pt x="2945" y="14649"/>
                  <a:pt x="2945" y="14649"/>
                </a:cubicBezTo>
                <a:close/>
                <a:moveTo>
                  <a:pt x="11787" y="1472"/>
                </a:moveTo>
                <a:cubicBezTo>
                  <a:pt x="11787" y="658"/>
                  <a:pt x="11126" y="0"/>
                  <a:pt x="10308" y="0"/>
                </a:cubicBezTo>
                <a:cubicBezTo>
                  <a:pt x="9890" y="0"/>
                  <a:pt x="9515" y="174"/>
                  <a:pt x="9246" y="451"/>
                </a:cubicBezTo>
                <a:lnTo>
                  <a:pt x="3241" y="5905"/>
                </a:lnTo>
                <a:cubicBezTo>
                  <a:pt x="1434" y="6051"/>
                  <a:pt x="0" y="8183"/>
                  <a:pt x="0" y="10800"/>
                </a:cubicBezTo>
                <a:cubicBezTo>
                  <a:pt x="0" y="13425"/>
                  <a:pt x="1444" y="15563"/>
                  <a:pt x="3259" y="15696"/>
                </a:cubicBezTo>
                <a:lnTo>
                  <a:pt x="9245" y="21148"/>
                </a:lnTo>
                <a:cubicBezTo>
                  <a:pt x="9514" y="21426"/>
                  <a:pt x="9890" y="21600"/>
                  <a:pt x="10308" y="21600"/>
                </a:cubicBezTo>
                <a:cubicBezTo>
                  <a:pt x="11126" y="21600"/>
                  <a:pt x="11787" y="20941"/>
                  <a:pt x="11787" y="20129"/>
                </a:cubicBezTo>
                <a:cubicBezTo>
                  <a:pt x="11787" y="20110"/>
                  <a:pt x="11782" y="20092"/>
                  <a:pt x="11782" y="20073"/>
                </a:cubicBezTo>
                <a:lnTo>
                  <a:pt x="11782" y="1527"/>
                </a:lnTo>
                <a:cubicBezTo>
                  <a:pt x="11782" y="1508"/>
                  <a:pt x="11787" y="1490"/>
                  <a:pt x="11787" y="1472"/>
                </a:cubicBezTo>
                <a:moveTo>
                  <a:pt x="13255" y="7855"/>
                </a:moveTo>
                <a:cubicBezTo>
                  <a:pt x="12984" y="7855"/>
                  <a:pt x="12764" y="8074"/>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3"/>
                  <a:pt x="12764" y="13255"/>
                </a:cubicBezTo>
                <a:cubicBezTo>
                  <a:pt x="12764" y="13526"/>
                  <a:pt x="12984" y="13745"/>
                  <a:pt x="13255" y="13745"/>
                </a:cubicBezTo>
                <a:cubicBezTo>
                  <a:pt x="14610" y="13745"/>
                  <a:pt x="15709" y="12427"/>
                  <a:pt x="15709" y="10800"/>
                </a:cubicBezTo>
                <a:cubicBezTo>
                  <a:pt x="15709" y="9173"/>
                  <a:pt x="14610" y="7855"/>
                  <a:pt x="13255" y="7855"/>
                </a:cubicBezTo>
                <a:moveTo>
                  <a:pt x="17948" y="3495"/>
                </a:moveTo>
                <a:lnTo>
                  <a:pt x="17938" y="3509"/>
                </a:lnTo>
                <a:cubicBezTo>
                  <a:pt x="17860" y="3458"/>
                  <a:pt x="17773" y="3421"/>
                  <a:pt x="17674" y="3421"/>
                </a:cubicBezTo>
                <a:cubicBezTo>
                  <a:pt x="17403" y="3421"/>
                  <a:pt x="17184" y="3641"/>
                  <a:pt x="17184" y="3912"/>
                </a:cubicBezTo>
                <a:cubicBezTo>
                  <a:pt x="17184" y="4073"/>
                  <a:pt x="17266" y="4209"/>
                  <a:pt x="17386" y="4298"/>
                </a:cubicBezTo>
                <a:cubicBezTo>
                  <a:pt x="19336" y="5711"/>
                  <a:pt x="20618" y="8095"/>
                  <a:pt x="20618" y="10800"/>
                </a:cubicBezTo>
                <a:cubicBezTo>
                  <a:pt x="20618" y="13505"/>
                  <a:pt x="19336" y="15889"/>
                  <a:pt x="17385" y="17302"/>
                </a:cubicBezTo>
                <a:lnTo>
                  <a:pt x="17389" y="17309"/>
                </a:lnTo>
                <a:cubicBezTo>
                  <a:pt x="17275" y="17398"/>
                  <a:pt x="17197" y="17531"/>
                  <a:pt x="17197" y="17688"/>
                </a:cubicBezTo>
                <a:cubicBezTo>
                  <a:pt x="17197" y="17959"/>
                  <a:pt x="17417" y="18179"/>
                  <a:pt x="17688" y="18179"/>
                </a:cubicBezTo>
                <a:cubicBezTo>
                  <a:pt x="17788" y="18179"/>
                  <a:pt x="17875" y="18142"/>
                  <a:pt x="17952" y="18091"/>
                </a:cubicBezTo>
                <a:lnTo>
                  <a:pt x="17957" y="18098"/>
                </a:lnTo>
                <a:cubicBezTo>
                  <a:pt x="17982" y="18080"/>
                  <a:pt x="18004" y="18057"/>
                  <a:pt x="18029" y="18039"/>
                </a:cubicBezTo>
                <a:cubicBezTo>
                  <a:pt x="18031" y="18037"/>
                  <a:pt x="18034" y="18035"/>
                  <a:pt x="18037" y="18033"/>
                </a:cubicBezTo>
                <a:cubicBezTo>
                  <a:pt x="20189" y="16435"/>
                  <a:pt x="21600" y="13794"/>
                  <a:pt x="21600" y="10800"/>
                </a:cubicBezTo>
                <a:cubicBezTo>
                  <a:pt x="21600" y="7763"/>
                  <a:pt x="20152" y="5085"/>
                  <a:pt x="17948" y="3495"/>
                </a:cubicBezTo>
                <a:moveTo>
                  <a:pt x="15811" y="5611"/>
                </a:moveTo>
                <a:lnTo>
                  <a:pt x="15802" y="5625"/>
                </a:lnTo>
                <a:cubicBezTo>
                  <a:pt x="15730" y="5584"/>
                  <a:pt x="15651" y="5553"/>
                  <a:pt x="15562" y="5553"/>
                </a:cubicBezTo>
                <a:cubicBezTo>
                  <a:pt x="15291" y="5553"/>
                  <a:pt x="15072" y="5773"/>
                  <a:pt x="15072" y="6044"/>
                </a:cubicBezTo>
                <a:cubicBezTo>
                  <a:pt x="15072" y="6216"/>
                  <a:pt x="15166" y="6361"/>
                  <a:pt x="15300" y="6448"/>
                </a:cubicBezTo>
                <a:lnTo>
                  <a:pt x="15299" y="6450"/>
                </a:lnTo>
                <a:cubicBezTo>
                  <a:pt x="16709" y="7270"/>
                  <a:pt x="17673" y="8909"/>
                  <a:pt x="17673" y="10800"/>
                </a:cubicBezTo>
                <a:cubicBezTo>
                  <a:pt x="17673" y="12688"/>
                  <a:pt x="16712" y="14325"/>
                  <a:pt x="15305" y="15146"/>
                </a:cubicBezTo>
                <a:lnTo>
                  <a:pt x="15309" y="15151"/>
                </a:lnTo>
                <a:cubicBezTo>
                  <a:pt x="15174" y="15239"/>
                  <a:pt x="15080" y="15384"/>
                  <a:pt x="15080" y="15555"/>
                </a:cubicBezTo>
                <a:cubicBezTo>
                  <a:pt x="15080" y="15827"/>
                  <a:pt x="15300" y="16046"/>
                  <a:pt x="15571" y="16046"/>
                </a:cubicBezTo>
                <a:cubicBezTo>
                  <a:pt x="15660" y="16046"/>
                  <a:pt x="15740" y="16016"/>
                  <a:pt x="15812" y="15975"/>
                </a:cubicBezTo>
                <a:lnTo>
                  <a:pt x="15819" y="15985"/>
                </a:lnTo>
                <a:cubicBezTo>
                  <a:pt x="17507" y="14989"/>
                  <a:pt x="18655" y="13041"/>
                  <a:pt x="18655" y="10800"/>
                </a:cubicBezTo>
                <a:cubicBezTo>
                  <a:pt x="18655" y="8556"/>
                  <a:pt x="17504" y="6606"/>
                  <a:pt x="15811" y="561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5" name="Shape 2679"/>
          <p:cNvSpPr/>
          <p:nvPr/>
        </p:nvSpPr>
        <p:spPr>
          <a:xfrm>
            <a:off x="7321279" y="1162431"/>
            <a:ext cx="279328" cy="253933"/>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60" y="20448"/>
                  <a:pt x="982" y="18280"/>
                  <a:pt x="982" y="15605"/>
                </a:cubicBezTo>
                <a:cubicBezTo>
                  <a:pt x="982" y="12930"/>
                  <a:pt x="2960" y="10762"/>
                  <a:pt x="5400" y="10762"/>
                </a:cubicBezTo>
                <a:lnTo>
                  <a:pt x="16200" y="10762"/>
                </a:lnTo>
                <a:cubicBezTo>
                  <a:pt x="18640" y="10762"/>
                  <a:pt x="20618" y="12930"/>
                  <a:pt x="20618" y="15605"/>
                </a:cubicBezTo>
                <a:cubicBezTo>
                  <a:pt x="20618" y="18280"/>
                  <a:pt x="18640" y="20448"/>
                  <a:pt x="16200" y="20448"/>
                </a:cubicBezTo>
                <a:moveTo>
                  <a:pt x="16200" y="9686"/>
                </a:moveTo>
                <a:lnTo>
                  <a:pt x="11319" y="9686"/>
                </a:lnTo>
                <a:cubicBezTo>
                  <a:pt x="10837" y="8713"/>
                  <a:pt x="11227" y="8217"/>
                  <a:pt x="11943" y="7448"/>
                </a:cubicBezTo>
                <a:cubicBezTo>
                  <a:pt x="12528" y="6820"/>
                  <a:pt x="13255" y="6038"/>
                  <a:pt x="13255" y="4843"/>
                </a:cubicBezTo>
                <a:cubicBezTo>
                  <a:pt x="13255" y="1854"/>
                  <a:pt x="10169" y="128"/>
                  <a:pt x="10038" y="56"/>
                </a:cubicBezTo>
                <a:cubicBezTo>
                  <a:pt x="9796" y="-76"/>
                  <a:pt x="9501" y="32"/>
                  <a:pt x="9379" y="297"/>
                </a:cubicBezTo>
                <a:cubicBezTo>
                  <a:pt x="9258" y="562"/>
                  <a:pt x="9356" y="886"/>
                  <a:pt x="9598" y="1019"/>
                </a:cubicBezTo>
                <a:cubicBezTo>
                  <a:pt x="9625" y="1034"/>
                  <a:pt x="12273" y="2523"/>
                  <a:pt x="12273" y="4843"/>
                </a:cubicBezTo>
                <a:cubicBezTo>
                  <a:pt x="12273" y="5586"/>
                  <a:pt x="11779" y="6117"/>
                  <a:pt x="11255" y="6679"/>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5" y="19372"/>
                </a:cubicBezTo>
                <a:lnTo>
                  <a:pt x="12035"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3"/>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3"/>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6" name="Shape 2680"/>
          <p:cNvSpPr/>
          <p:nvPr/>
        </p:nvSpPr>
        <p:spPr>
          <a:xfrm>
            <a:off x="7854540" y="114973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29"/>
                  <a:pt x="9818" y="16200"/>
                </a:cubicBezTo>
                <a:cubicBezTo>
                  <a:pt x="9818" y="16472"/>
                  <a:pt x="10038" y="16691"/>
                  <a:pt x="10309" y="16691"/>
                </a:cubicBezTo>
                <a:lnTo>
                  <a:pt x="13255" y="16691"/>
                </a:lnTo>
                <a:cubicBezTo>
                  <a:pt x="13525" y="16691"/>
                  <a:pt x="13745" y="16472"/>
                  <a:pt x="13745" y="16200"/>
                </a:cubicBezTo>
                <a:cubicBezTo>
                  <a:pt x="13745" y="15929"/>
                  <a:pt x="13525" y="15709"/>
                  <a:pt x="13255" y="15709"/>
                </a:cubicBezTo>
                <a:moveTo>
                  <a:pt x="9818" y="12273"/>
                </a:moveTo>
                <a:cubicBezTo>
                  <a:pt x="9818" y="12112"/>
                  <a:pt x="9736" y="11976"/>
                  <a:pt x="9617" y="11887"/>
                </a:cubicBezTo>
                <a:lnTo>
                  <a:pt x="9622" y="11880"/>
                </a:lnTo>
                <a:lnTo>
                  <a:pt x="5695" y="8935"/>
                </a:lnTo>
                <a:lnTo>
                  <a:pt x="5690" y="8941"/>
                </a:lnTo>
                <a:cubicBezTo>
                  <a:pt x="5608" y="8880"/>
                  <a:pt x="5511" y="8836"/>
                  <a:pt x="5400" y="8836"/>
                </a:cubicBezTo>
                <a:cubicBezTo>
                  <a:pt x="5129" y="8836"/>
                  <a:pt x="4909" y="9056"/>
                  <a:pt x="4909" y="9327"/>
                </a:cubicBezTo>
                <a:cubicBezTo>
                  <a:pt x="4909" y="9488"/>
                  <a:pt x="4991" y="9624"/>
                  <a:pt x="5110" y="9713"/>
                </a:cubicBezTo>
                <a:lnTo>
                  <a:pt x="5105" y="9720"/>
                </a:lnTo>
                <a:lnTo>
                  <a:pt x="8509" y="12273"/>
                </a:lnTo>
                <a:lnTo>
                  <a:pt x="5105" y="14826"/>
                </a:lnTo>
                <a:lnTo>
                  <a:pt x="5110" y="14832"/>
                </a:lnTo>
                <a:cubicBezTo>
                  <a:pt x="4991" y="14922"/>
                  <a:pt x="4909" y="15058"/>
                  <a:pt x="4909" y="15218"/>
                </a:cubicBezTo>
                <a:cubicBezTo>
                  <a:pt x="4909" y="15490"/>
                  <a:pt x="5129" y="15709"/>
                  <a:pt x="5400" y="15709"/>
                </a:cubicBezTo>
                <a:cubicBezTo>
                  <a:pt x="5511" y="15709"/>
                  <a:pt x="5607" y="15666"/>
                  <a:pt x="5690" y="15604"/>
                </a:cubicBezTo>
                <a:lnTo>
                  <a:pt x="5695" y="15611"/>
                </a:lnTo>
                <a:lnTo>
                  <a:pt x="9622" y="12666"/>
                </a:lnTo>
                <a:lnTo>
                  <a:pt x="9617" y="12659"/>
                </a:lnTo>
                <a:cubicBezTo>
                  <a:pt x="9736" y="12569"/>
                  <a:pt x="9818" y="12433"/>
                  <a:pt x="9818" y="12273"/>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681"/>
          <p:cNvSpPr/>
          <p:nvPr/>
        </p:nvSpPr>
        <p:spPr>
          <a:xfrm>
            <a:off x="8387801" y="114973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6"/>
                  <a:pt x="11782" y="19146"/>
                </a:cubicBezTo>
                <a:cubicBezTo>
                  <a:pt x="11782" y="18874"/>
                  <a:pt x="11562" y="18655"/>
                  <a:pt x="11291" y="18655"/>
                </a:cubicBezTo>
                <a:lnTo>
                  <a:pt x="6382" y="18655"/>
                </a:lnTo>
                <a:cubicBezTo>
                  <a:pt x="6111" y="18655"/>
                  <a:pt x="5891" y="18874"/>
                  <a:pt x="5891" y="19146"/>
                </a:cubicBezTo>
                <a:cubicBezTo>
                  <a:pt x="5891" y="19416"/>
                  <a:pt x="6111" y="19636"/>
                  <a:pt x="6382" y="19636"/>
                </a:cubicBezTo>
                <a:moveTo>
                  <a:pt x="20618" y="19636"/>
                </a:moveTo>
                <a:cubicBezTo>
                  <a:pt x="20618" y="20178"/>
                  <a:pt x="20178" y="20618"/>
                  <a:pt x="19636" y="20618"/>
                </a:cubicBezTo>
                <a:lnTo>
                  <a:pt x="1964" y="20618"/>
                </a:lnTo>
                <a:cubicBezTo>
                  <a:pt x="1422"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0"/>
                </a:cubicBezTo>
                <a:lnTo>
                  <a:pt x="21565" y="17000"/>
                </a:lnTo>
                <a:lnTo>
                  <a:pt x="19602" y="10127"/>
                </a:lnTo>
                <a:lnTo>
                  <a:pt x="19599" y="10128"/>
                </a:lnTo>
                <a:cubicBezTo>
                  <a:pt x="19527" y="9947"/>
                  <a:pt x="19352" y="9818"/>
                  <a:pt x="19145" y="9818"/>
                </a:cubicBezTo>
                <a:lnTo>
                  <a:pt x="18164" y="9818"/>
                </a:lnTo>
                <a:lnTo>
                  <a:pt x="18164" y="3927"/>
                </a:lnTo>
                <a:cubicBezTo>
                  <a:pt x="18164" y="3656"/>
                  <a:pt x="17944" y="3436"/>
                  <a:pt x="17673" y="3436"/>
                </a:cubicBezTo>
                <a:cubicBezTo>
                  <a:pt x="17402" y="3436"/>
                  <a:pt x="17182" y="3656"/>
                  <a:pt x="17182" y="3927"/>
                </a:cubicBezTo>
                <a:lnTo>
                  <a:pt x="17182" y="9818"/>
                </a:lnTo>
                <a:lnTo>
                  <a:pt x="4418" y="9818"/>
                </a:lnTo>
                <a:lnTo>
                  <a:pt x="4418" y="3927"/>
                </a:lnTo>
                <a:cubicBezTo>
                  <a:pt x="4418" y="3656"/>
                  <a:pt x="4198" y="3436"/>
                  <a:pt x="3927" y="3436"/>
                </a:cubicBezTo>
                <a:cubicBezTo>
                  <a:pt x="3656" y="3436"/>
                  <a:pt x="3436" y="3656"/>
                  <a:pt x="3436" y="3927"/>
                </a:cubicBezTo>
                <a:lnTo>
                  <a:pt x="3436" y="9818"/>
                </a:lnTo>
                <a:lnTo>
                  <a:pt x="2455" y="9818"/>
                </a:lnTo>
                <a:cubicBezTo>
                  <a:pt x="2248" y="9818"/>
                  <a:pt x="2073" y="9947"/>
                  <a:pt x="2001" y="10128"/>
                </a:cubicBezTo>
                <a:lnTo>
                  <a:pt x="1998" y="10127"/>
                </a:lnTo>
                <a:lnTo>
                  <a:pt x="35" y="17000"/>
                </a:lnTo>
                <a:lnTo>
                  <a:pt x="37" y="17001"/>
                </a:lnTo>
                <a:cubicBezTo>
                  <a:pt x="14" y="17057"/>
                  <a:pt x="0" y="17118"/>
                  <a:pt x="0" y="17182"/>
                </a:cubicBezTo>
                <a:lnTo>
                  <a:pt x="0" y="18164"/>
                </a:lnTo>
                <a:lnTo>
                  <a:pt x="68" y="18164"/>
                </a:lnTo>
                <a:cubicBezTo>
                  <a:pt x="25" y="18320"/>
                  <a:pt x="0" y="18484"/>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4"/>
                  <a:pt x="21575" y="18320"/>
                  <a:pt x="21532" y="18164"/>
                </a:cubicBezTo>
                <a:lnTo>
                  <a:pt x="21600" y="18164"/>
                </a:lnTo>
                <a:cubicBezTo>
                  <a:pt x="21600" y="18164"/>
                  <a:pt x="21600" y="17182"/>
                  <a:pt x="21600" y="17182"/>
                </a:cubicBezTo>
                <a:close/>
                <a:moveTo>
                  <a:pt x="4418" y="19636"/>
                </a:moveTo>
                <a:cubicBezTo>
                  <a:pt x="4689" y="19636"/>
                  <a:pt x="4909" y="19416"/>
                  <a:pt x="4909" y="19146"/>
                </a:cubicBezTo>
                <a:cubicBezTo>
                  <a:pt x="4909" y="18874"/>
                  <a:pt x="4689" y="18655"/>
                  <a:pt x="4418" y="18655"/>
                </a:cubicBezTo>
                <a:cubicBezTo>
                  <a:pt x="4147" y="18655"/>
                  <a:pt x="3927" y="18874"/>
                  <a:pt x="3927" y="19146"/>
                </a:cubicBezTo>
                <a:cubicBezTo>
                  <a:pt x="3927" y="19416"/>
                  <a:pt x="4147" y="19636"/>
                  <a:pt x="4418" y="19636"/>
                </a:cubicBezTo>
                <a:moveTo>
                  <a:pt x="2455" y="19636"/>
                </a:moveTo>
                <a:cubicBezTo>
                  <a:pt x="2725" y="19636"/>
                  <a:pt x="2945" y="19416"/>
                  <a:pt x="2945" y="19146"/>
                </a:cubicBezTo>
                <a:cubicBezTo>
                  <a:pt x="2945" y="18874"/>
                  <a:pt x="2725" y="18655"/>
                  <a:pt x="2455" y="18655"/>
                </a:cubicBezTo>
                <a:cubicBezTo>
                  <a:pt x="2184" y="18655"/>
                  <a:pt x="1964" y="18874"/>
                  <a:pt x="1964" y="19146"/>
                </a:cubicBezTo>
                <a:cubicBezTo>
                  <a:pt x="1964" y="19416"/>
                  <a:pt x="2184" y="19636"/>
                  <a:pt x="2455" y="19636"/>
                </a:cubicBezTo>
                <a:moveTo>
                  <a:pt x="12003" y="3573"/>
                </a:moveTo>
                <a:lnTo>
                  <a:pt x="12664" y="2838"/>
                </a:lnTo>
                <a:cubicBezTo>
                  <a:pt x="12214" y="2308"/>
                  <a:pt x="11550" y="1964"/>
                  <a:pt x="10800" y="1964"/>
                </a:cubicBezTo>
                <a:cubicBezTo>
                  <a:pt x="9997" y="1964"/>
                  <a:pt x="9290" y="2355"/>
                  <a:pt x="8842" y="2952"/>
                </a:cubicBezTo>
                <a:lnTo>
                  <a:pt x="9546" y="3655"/>
                </a:lnTo>
                <a:cubicBezTo>
                  <a:pt x="9805" y="3231"/>
                  <a:pt x="10267" y="2945"/>
                  <a:pt x="10800" y="2945"/>
                </a:cubicBezTo>
                <a:cubicBezTo>
                  <a:pt x="11298" y="2945"/>
                  <a:pt x="11736" y="3194"/>
                  <a:pt x="12003" y="3573"/>
                </a:cubicBezTo>
                <a:moveTo>
                  <a:pt x="10309" y="4418"/>
                </a:moveTo>
                <a:cubicBezTo>
                  <a:pt x="10309" y="4690"/>
                  <a:pt x="10529" y="4909"/>
                  <a:pt x="10800" y="4909"/>
                </a:cubicBezTo>
                <a:cubicBezTo>
                  <a:pt x="11071" y="4909"/>
                  <a:pt x="11291" y="4690"/>
                  <a:pt x="11291" y="4418"/>
                </a:cubicBezTo>
                <a:cubicBezTo>
                  <a:pt x="11291" y="4147"/>
                  <a:pt x="11071" y="3927"/>
                  <a:pt x="10800" y="3927"/>
                </a:cubicBezTo>
                <a:cubicBezTo>
                  <a:pt x="10529" y="3927"/>
                  <a:pt x="10309" y="4147"/>
                  <a:pt x="10309" y="4418"/>
                </a:cubicBezTo>
                <a:moveTo>
                  <a:pt x="10800" y="982"/>
                </a:moveTo>
                <a:cubicBezTo>
                  <a:pt x="11802" y="982"/>
                  <a:pt x="12701" y="1414"/>
                  <a:pt x="13330" y="2098"/>
                </a:cubicBezTo>
                <a:lnTo>
                  <a:pt x="13989" y="1366"/>
                </a:lnTo>
                <a:cubicBezTo>
                  <a:pt x="13185" y="525"/>
                  <a:pt x="12055" y="0"/>
                  <a:pt x="10800" y="0"/>
                </a:cubicBezTo>
                <a:cubicBezTo>
                  <a:pt x="9455" y="0"/>
                  <a:pt x="8252" y="603"/>
                  <a:pt x="7442" y="1551"/>
                </a:cubicBezTo>
                <a:lnTo>
                  <a:pt x="8138" y="2246"/>
                </a:lnTo>
                <a:cubicBezTo>
                  <a:pt x="8768" y="1475"/>
                  <a:pt x="9726" y="982"/>
                  <a:pt x="10800" y="9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8" name="Shape 2682"/>
          <p:cNvSpPr/>
          <p:nvPr/>
        </p:nvSpPr>
        <p:spPr>
          <a:xfrm>
            <a:off x="8921062" y="114973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9" name="Shape 2683"/>
          <p:cNvSpPr/>
          <p:nvPr/>
        </p:nvSpPr>
        <p:spPr>
          <a:xfrm>
            <a:off x="9492413" y="1149734"/>
            <a:ext cx="203145" cy="279292"/>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0" name="Shape 2684"/>
          <p:cNvSpPr/>
          <p:nvPr/>
        </p:nvSpPr>
        <p:spPr>
          <a:xfrm>
            <a:off x="9987585" y="1149734"/>
            <a:ext cx="279328" cy="279606"/>
          </a:xfrm>
          <a:custGeom>
            <a:avLst/>
            <a:gdLst/>
            <a:ahLst/>
            <a:cxnLst>
              <a:cxn ang="0">
                <a:pos x="wd2" y="hd2"/>
              </a:cxn>
              <a:cxn ang="5400000">
                <a:pos x="wd2" y="hd2"/>
              </a:cxn>
              <a:cxn ang="10800000">
                <a:pos x="wd2" y="hd2"/>
              </a:cxn>
              <a:cxn ang="16200000">
                <a:pos x="wd2" y="hd2"/>
              </a:cxn>
            </a:cxnLst>
            <a:rect l="0" t="0" r="r" b="b"/>
            <a:pathLst>
              <a:path w="21600" h="21540" extrusionOk="0">
                <a:moveTo>
                  <a:pt x="4418" y="19095"/>
                </a:moveTo>
                <a:lnTo>
                  <a:pt x="5400" y="19095"/>
                </a:lnTo>
                <a:lnTo>
                  <a:pt x="5400" y="18117"/>
                </a:lnTo>
                <a:lnTo>
                  <a:pt x="4418" y="18117"/>
                </a:lnTo>
                <a:cubicBezTo>
                  <a:pt x="4418" y="18117"/>
                  <a:pt x="4418" y="19095"/>
                  <a:pt x="4418" y="19095"/>
                </a:cubicBezTo>
                <a:close/>
                <a:moveTo>
                  <a:pt x="6382" y="16160"/>
                </a:moveTo>
                <a:lnTo>
                  <a:pt x="5400" y="16160"/>
                </a:lnTo>
                <a:lnTo>
                  <a:pt x="5400" y="17139"/>
                </a:lnTo>
                <a:lnTo>
                  <a:pt x="6382" y="17139"/>
                </a:lnTo>
                <a:cubicBezTo>
                  <a:pt x="6382" y="17139"/>
                  <a:pt x="6382" y="16160"/>
                  <a:pt x="6382" y="16160"/>
                </a:cubicBezTo>
                <a:close/>
                <a:moveTo>
                  <a:pt x="2455" y="19095"/>
                </a:moveTo>
                <a:lnTo>
                  <a:pt x="3436" y="19095"/>
                </a:lnTo>
                <a:lnTo>
                  <a:pt x="3436" y="18117"/>
                </a:lnTo>
                <a:lnTo>
                  <a:pt x="2455" y="18117"/>
                </a:lnTo>
                <a:cubicBezTo>
                  <a:pt x="2455" y="18117"/>
                  <a:pt x="2455" y="19095"/>
                  <a:pt x="2455" y="19095"/>
                </a:cubicBezTo>
                <a:close/>
                <a:moveTo>
                  <a:pt x="4418" y="16160"/>
                </a:moveTo>
                <a:lnTo>
                  <a:pt x="2455" y="16160"/>
                </a:lnTo>
                <a:lnTo>
                  <a:pt x="2455" y="17139"/>
                </a:lnTo>
                <a:lnTo>
                  <a:pt x="4418" y="17139"/>
                </a:lnTo>
                <a:cubicBezTo>
                  <a:pt x="4418" y="17139"/>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5"/>
                </a:moveTo>
                <a:lnTo>
                  <a:pt x="13255" y="19095"/>
                </a:lnTo>
                <a:lnTo>
                  <a:pt x="13255" y="18117"/>
                </a:lnTo>
                <a:lnTo>
                  <a:pt x="6382" y="18117"/>
                </a:lnTo>
                <a:cubicBezTo>
                  <a:pt x="6382" y="18117"/>
                  <a:pt x="6382" y="19095"/>
                  <a:pt x="6382" y="19095"/>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9"/>
                </a:lnTo>
                <a:lnTo>
                  <a:pt x="14236" y="17139"/>
                </a:lnTo>
                <a:cubicBezTo>
                  <a:pt x="14236" y="17139"/>
                  <a:pt x="14236" y="16160"/>
                  <a:pt x="14236" y="16160"/>
                </a:cubicBezTo>
                <a:close/>
                <a:moveTo>
                  <a:pt x="20618" y="19584"/>
                </a:moveTo>
                <a:cubicBezTo>
                  <a:pt x="20618" y="20124"/>
                  <a:pt x="20178" y="20562"/>
                  <a:pt x="19636" y="20562"/>
                </a:cubicBezTo>
                <a:lnTo>
                  <a:pt x="1964" y="20562"/>
                </a:lnTo>
                <a:cubicBezTo>
                  <a:pt x="1421" y="20562"/>
                  <a:pt x="982" y="20124"/>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3"/>
                </a:moveTo>
                <a:lnTo>
                  <a:pt x="10965" y="9803"/>
                </a:lnTo>
                <a:cubicBezTo>
                  <a:pt x="10831" y="9456"/>
                  <a:pt x="10774" y="9056"/>
                  <a:pt x="10870" y="8651"/>
                </a:cubicBezTo>
                <a:cubicBezTo>
                  <a:pt x="11059" y="7853"/>
                  <a:pt x="11782" y="7224"/>
                  <a:pt x="12961" y="6833"/>
                </a:cubicBezTo>
                <a:cubicBezTo>
                  <a:pt x="14940" y="6175"/>
                  <a:pt x="15841" y="4938"/>
                  <a:pt x="16249" y="4015"/>
                </a:cubicBezTo>
                <a:cubicBezTo>
                  <a:pt x="16747" y="2886"/>
                  <a:pt x="16801" y="1546"/>
                  <a:pt x="16396" y="335"/>
                </a:cubicBezTo>
                <a:cubicBezTo>
                  <a:pt x="16310" y="79"/>
                  <a:pt x="16032" y="-60"/>
                  <a:pt x="15774" y="25"/>
                </a:cubicBezTo>
                <a:cubicBezTo>
                  <a:pt x="15517" y="112"/>
                  <a:pt x="15378" y="388"/>
                  <a:pt x="15464" y="644"/>
                </a:cubicBezTo>
                <a:cubicBezTo>
                  <a:pt x="16091" y="2519"/>
                  <a:pt x="15480" y="4964"/>
                  <a:pt x="12650" y="5904"/>
                </a:cubicBezTo>
                <a:cubicBezTo>
                  <a:pt x="10733" y="6542"/>
                  <a:pt x="10105" y="7627"/>
                  <a:pt x="9915" y="8427"/>
                </a:cubicBezTo>
                <a:cubicBezTo>
                  <a:pt x="9809" y="8876"/>
                  <a:pt x="9824" y="9351"/>
                  <a:pt x="9937" y="9803"/>
                </a:cubicBezTo>
                <a:lnTo>
                  <a:pt x="1964" y="9803"/>
                </a:lnTo>
                <a:cubicBezTo>
                  <a:pt x="879" y="9803"/>
                  <a:pt x="0" y="10679"/>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9"/>
                  <a:pt x="20721" y="9803"/>
                  <a:pt x="19636" y="9803"/>
                </a:cubicBezTo>
                <a:moveTo>
                  <a:pt x="17182" y="17139"/>
                </a:moveTo>
                <a:lnTo>
                  <a:pt x="19145" y="17139"/>
                </a:lnTo>
                <a:lnTo>
                  <a:pt x="19145" y="16160"/>
                </a:lnTo>
                <a:lnTo>
                  <a:pt x="17182" y="16160"/>
                </a:lnTo>
                <a:cubicBezTo>
                  <a:pt x="17182" y="16160"/>
                  <a:pt x="17182" y="17139"/>
                  <a:pt x="17182" y="17139"/>
                </a:cubicBezTo>
                <a:close/>
                <a:moveTo>
                  <a:pt x="14236" y="19095"/>
                </a:moveTo>
                <a:lnTo>
                  <a:pt x="15218" y="19095"/>
                </a:lnTo>
                <a:lnTo>
                  <a:pt x="15218" y="18117"/>
                </a:lnTo>
                <a:lnTo>
                  <a:pt x="14236" y="18117"/>
                </a:lnTo>
                <a:cubicBezTo>
                  <a:pt x="14236" y="18117"/>
                  <a:pt x="14236" y="19095"/>
                  <a:pt x="14236" y="19095"/>
                </a:cubicBezTo>
                <a:close/>
                <a:moveTo>
                  <a:pt x="16200" y="19095"/>
                </a:moveTo>
                <a:lnTo>
                  <a:pt x="17182" y="19095"/>
                </a:lnTo>
                <a:lnTo>
                  <a:pt x="17182" y="18117"/>
                </a:lnTo>
                <a:lnTo>
                  <a:pt x="16200" y="18117"/>
                </a:lnTo>
                <a:cubicBezTo>
                  <a:pt x="16200" y="18117"/>
                  <a:pt x="16200" y="19095"/>
                  <a:pt x="16200" y="19095"/>
                </a:cubicBezTo>
                <a:close/>
                <a:moveTo>
                  <a:pt x="18164" y="19095"/>
                </a:moveTo>
                <a:lnTo>
                  <a:pt x="19145" y="19095"/>
                </a:lnTo>
                <a:lnTo>
                  <a:pt x="19145" y="18117"/>
                </a:lnTo>
                <a:lnTo>
                  <a:pt x="18164" y="18117"/>
                </a:lnTo>
                <a:cubicBezTo>
                  <a:pt x="18164" y="18117"/>
                  <a:pt x="18164" y="19095"/>
                  <a:pt x="18164" y="19095"/>
                </a:cubicBezTo>
                <a:close/>
                <a:moveTo>
                  <a:pt x="16200" y="16160"/>
                </a:moveTo>
                <a:lnTo>
                  <a:pt x="15218" y="16160"/>
                </a:lnTo>
                <a:lnTo>
                  <a:pt x="15218" y="17139"/>
                </a:lnTo>
                <a:lnTo>
                  <a:pt x="16200" y="17139"/>
                </a:lnTo>
                <a:cubicBezTo>
                  <a:pt x="16200" y="17139"/>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9"/>
                </a:moveTo>
                <a:lnTo>
                  <a:pt x="8345" y="17139"/>
                </a:lnTo>
                <a:lnTo>
                  <a:pt x="8345" y="16160"/>
                </a:lnTo>
                <a:lnTo>
                  <a:pt x="7364" y="16160"/>
                </a:lnTo>
                <a:cubicBezTo>
                  <a:pt x="7364" y="16160"/>
                  <a:pt x="7364" y="17139"/>
                  <a:pt x="7364" y="17139"/>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9"/>
                </a:moveTo>
                <a:lnTo>
                  <a:pt x="12273" y="17139"/>
                </a:lnTo>
                <a:lnTo>
                  <a:pt x="12273" y="16160"/>
                </a:lnTo>
                <a:lnTo>
                  <a:pt x="11291" y="16160"/>
                </a:lnTo>
                <a:cubicBezTo>
                  <a:pt x="11291" y="16160"/>
                  <a:pt x="11291" y="17139"/>
                  <a:pt x="11291" y="17139"/>
                </a:cubicBezTo>
                <a:close/>
                <a:moveTo>
                  <a:pt x="9327" y="17139"/>
                </a:moveTo>
                <a:lnTo>
                  <a:pt x="10309" y="17139"/>
                </a:lnTo>
                <a:lnTo>
                  <a:pt x="10309" y="16160"/>
                </a:lnTo>
                <a:lnTo>
                  <a:pt x="9327" y="16160"/>
                </a:lnTo>
                <a:cubicBezTo>
                  <a:pt x="9327" y="16160"/>
                  <a:pt x="9327" y="17139"/>
                  <a:pt x="9327" y="17139"/>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1" name="Shape 2685"/>
          <p:cNvSpPr/>
          <p:nvPr/>
        </p:nvSpPr>
        <p:spPr>
          <a:xfrm>
            <a:off x="10520846" y="114973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4"/>
                  <a:pt x="18332" y="12764"/>
                  <a:pt x="19145" y="12764"/>
                </a:cubicBezTo>
                <a:cubicBezTo>
                  <a:pt x="19959" y="12764"/>
                  <a:pt x="20618" y="13424"/>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4"/>
                  <a:pt x="1641" y="12764"/>
                  <a:pt x="2455" y="12764"/>
                </a:cubicBezTo>
                <a:cubicBezTo>
                  <a:pt x="3268" y="12764"/>
                  <a:pt x="3927" y="13424"/>
                  <a:pt x="3927" y="14236"/>
                </a:cubicBezTo>
                <a:moveTo>
                  <a:pt x="19636" y="11831"/>
                </a:moveTo>
                <a:lnTo>
                  <a:pt x="19636" y="5891"/>
                </a:lnTo>
                <a:cubicBezTo>
                  <a:pt x="19636" y="2638"/>
                  <a:pt x="16999" y="0"/>
                  <a:pt x="13745" y="0"/>
                </a:cubicBezTo>
                <a:lnTo>
                  <a:pt x="7855" y="0"/>
                </a:lnTo>
                <a:cubicBezTo>
                  <a:pt x="4601" y="0"/>
                  <a:pt x="1964" y="2638"/>
                  <a:pt x="1964" y="5891"/>
                </a:cubicBezTo>
                <a:lnTo>
                  <a:pt x="1964" y="11831"/>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1"/>
                </a:cubicBezTo>
                <a:lnTo>
                  <a:pt x="2945" y="5891"/>
                </a:lnTo>
                <a:cubicBezTo>
                  <a:pt x="2945" y="3180"/>
                  <a:pt x="5144" y="982"/>
                  <a:pt x="7855" y="982"/>
                </a:cubicBezTo>
                <a:lnTo>
                  <a:pt x="13745" y="982"/>
                </a:lnTo>
                <a:cubicBezTo>
                  <a:pt x="16457" y="982"/>
                  <a:pt x="18655" y="3180"/>
                  <a:pt x="18655" y="5891"/>
                </a:cubicBezTo>
                <a:lnTo>
                  <a:pt x="18655" y="11831"/>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686"/>
          <p:cNvSpPr/>
          <p:nvPr/>
        </p:nvSpPr>
        <p:spPr>
          <a:xfrm>
            <a:off x="11054107" y="114973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2687"/>
          <p:cNvSpPr/>
          <p:nvPr/>
        </p:nvSpPr>
        <p:spPr>
          <a:xfrm>
            <a:off x="6254756"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Shape 2688"/>
          <p:cNvSpPr/>
          <p:nvPr/>
        </p:nvSpPr>
        <p:spPr>
          <a:xfrm>
            <a:off x="6788018"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5" name="Shape 2689"/>
          <p:cNvSpPr/>
          <p:nvPr/>
        </p:nvSpPr>
        <p:spPr>
          <a:xfrm>
            <a:off x="7321279"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6" name="Shape 2690"/>
          <p:cNvSpPr/>
          <p:nvPr/>
        </p:nvSpPr>
        <p:spPr>
          <a:xfrm>
            <a:off x="7854540" y="169569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7" name="Shape 2691"/>
          <p:cNvSpPr/>
          <p:nvPr/>
        </p:nvSpPr>
        <p:spPr>
          <a:xfrm>
            <a:off x="8451285" y="1682995"/>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4"/>
                </a:lnTo>
                <a:cubicBezTo>
                  <a:pt x="12600" y="9124"/>
                  <a:pt x="12600" y="1676"/>
                  <a:pt x="12600" y="1676"/>
                </a:cubicBezTo>
                <a:close/>
                <a:moveTo>
                  <a:pt x="21352" y="15862"/>
                </a:moveTo>
                <a:lnTo>
                  <a:pt x="21337" y="15854"/>
                </a:lnTo>
                <a:cubicBezTo>
                  <a:pt x="21336" y="15853"/>
                  <a:pt x="21335" y="15853"/>
                  <a:pt x="21335" y="15852"/>
                </a:cubicBezTo>
                <a:lnTo>
                  <a:pt x="12600" y="11088"/>
                </a:lnTo>
                <a:lnTo>
                  <a:pt x="12600" y="10512"/>
                </a:lnTo>
                <a:lnTo>
                  <a:pt x="21335" y="5748"/>
                </a:lnTo>
                <a:lnTo>
                  <a:pt x="21336" y="5747"/>
                </a:lnTo>
                <a:lnTo>
                  <a:pt x="21352" y="5739"/>
                </a:lnTo>
                <a:lnTo>
                  <a:pt x="21349" y="5738"/>
                </a:lnTo>
                <a:cubicBezTo>
                  <a:pt x="21503" y="5649"/>
                  <a:pt x="21600" y="5532"/>
                  <a:pt x="21600" y="5400"/>
                </a:cubicBezTo>
                <a:cubicBezTo>
                  <a:pt x="21600" y="5265"/>
                  <a:pt x="21499" y="5142"/>
                  <a:pt x="21336" y="5053"/>
                </a:cubicBezTo>
                <a:lnTo>
                  <a:pt x="12336" y="144"/>
                </a:lnTo>
                <a:cubicBezTo>
                  <a:pt x="12173" y="55"/>
                  <a:pt x="11948" y="0"/>
                  <a:pt x="11700" y="0"/>
                </a:cubicBezTo>
                <a:cubicBezTo>
                  <a:pt x="11203" y="0"/>
                  <a:pt x="10800" y="220"/>
                  <a:pt x="10800" y="491"/>
                </a:cubicBezTo>
                <a:lnTo>
                  <a:pt x="10800" y="10106"/>
                </a:lnTo>
                <a:lnTo>
                  <a:pt x="1552" y="5062"/>
                </a:lnTo>
                <a:lnTo>
                  <a:pt x="1549" y="5063"/>
                </a:lnTo>
                <a:cubicBezTo>
                  <a:pt x="1385" y="4969"/>
                  <a:pt x="1157" y="4909"/>
                  <a:pt x="900" y="4909"/>
                </a:cubicBezTo>
                <a:cubicBezTo>
                  <a:pt x="403" y="4909"/>
                  <a:pt x="0" y="5129"/>
                  <a:pt x="0" y="5400"/>
                </a:cubicBezTo>
                <a:cubicBezTo>
                  <a:pt x="0" y="5532"/>
                  <a:pt x="97" y="5649"/>
                  <a:pt x="251" y="5738"/>
                </a:cubicBezTo>
                <a:lnTo>
                  <a:pt x="248" y="5739"/>
                </a:lnTo>
                <a:lnTo>
                  <a:pt x="264" y="5747"/>
                </a:lnTo>
                <a:lnTo>
                  <a:pt x="264" y="5748"/>
                </a:lnTo>
                <a:lnTo>
                  <a:pt x="9527" y="10800"/>
                </a:lnTo>
                <a:lnTo>
                  <a:pt x="265" y="15852"/>
                </a:lnTo>
                <a:cubicBezTo>
                  <a:pt x="265" y="15853"/>
                  <a:pt x="264" y="15853"/>
                  <a:pt x="263" y="15854"/>
                </a:cubicBezTo>
                <a:lnTo>
                  <a:pt x="248" y="15862"/>
                </a:lnTo>
                <a:lnTo>
                  <a:pt x="251" y="15863"/>
                </a:lnTo>
                <a:cubicBezTo>
                  <a:pt x="97" y="15951"/>
                  <a:pt x="0" y="16069"/>
                  <a:pt x="0" y="16200"/>
                </a:cubicBezTo>
                <a:cubicBezTo>
                  <a:pt x="0" y="16471"/>
                  <a:pt x="403" y="16691"/>
                  <a:pt x="900" y="16691"/>
                </a:cubicBezTo>
                <a:cubicBezTo>
                  <a:pt x="1157" y="16691"/>
                  <a:pt x="1385" y="16631"/>
                  <a:pt x="1549" y="16537"/>
                </a:cubicBezTo>
                <a:lnTo>
                  <a:pt x="1552" y="16539"/>
                </a:lnTo>
                <a:lnTo>
                  <a:pt x="10800" y="11494"/>
                </a:lnTo>
                <a:lnTo>
                  <a:pt x="10800" y="21109"/>
                </a:lnTo>
                <a:cubicBezTo>
                  <a:pt x="10800" y="21380"/>
                  <a:pt x="11203" y="21600"/>
                  <a:pt x="11700" y="21600"/>
                </a:cubicBezTo>
                <a:cubicBezTo>
                  <a:pt x="11948" y="21600"/>
                  <a:pt x="12173" y="21546"/>
                  <a:pt x="12336" y="21456"/>
                </a:cubicBezTo>
                <a:lnTo>
                  <a:pt x="21336" y="16547"/>
                </a:lnTo>
                <a:cubicBezTo>
                  <a:pt x="21499" y="16458"/>
                  <a:pt x="21600" y="16336"/>
                  <a:pt x="21600" y="16200"/>
                </a:cubicBezTo>
                <a:cubicBezTo>
                  <a:pt x="21600" y="16069"/>
                  <a:pt x="21503" y="15951"/>
                  <a:pt x="21349" y="15863"/>
                </a:cubicBezTo>
                <a:cubicBezTo>
                  <a:pt x="21349" y="15863"/>
                  <a:pt x="21352" y="15862"/>
                  <a:pt x="21352" y="15862"/>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8" name="Shape 2692"/>
          <p:cNvSpPr/>
          <p:nvPr/>
        </p:nvSpPr>
        <p:spPr>
          <a:xfrm>
            <a:off x="8946456" y="1682995"/>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9" name="Shape 2693"/>
          <p:cNvSpPr/>
          <p:nvPr/>
        </p:nvSpPr>
        <p:spPr>
          <a:xfrm>
            <a:off x="9454324"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6"/>
                  <a:pt x="12273" y="9327"/>
                </a:cubicBezTo>
                <a:cubicBezTo>
                  <a:pt x="12273" y="9599"/>
                  <a:pt x="12492" y="9818"/>
                  <a:pt x="12764" y="9818"/>
                </a:cubicBezTo>
                <a:cubicBezTo>
                  <a:pt x="13035" y="9818"/>
                  <a:pt x="13255" y="9599"/>
                  <a:pt x="13255" y="9327"/>
                </a:cubicBezTo>
                <a:cubicBezTo>
                  <a:pt x="13255" y="9056"/>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6"/>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0"/>
                  <a:pt x="14082" y="15709"/>
                  <a:pt x="15709" y="15709"/>
                </a:cubicBezTo>
                <a:cubicBezTo>
                  <a:pt x="17167" y="15709"/>
                  <a:pt x="18370" y="14646"/>
                  <a:pt x="18605" y="13255"/>
                </a:cubicBezTo>
                <a:lnTo>
                  <a:pt x="20618" y="13255"/>
                </a:lnTo>
                <a:lnTo>
                  <a:pt x="20618" y="18655"/>
                </a:lnTo>
                <a:lnTo>
                  <a:pt x="982" y="18655"/>
                </a:lnTo>
                <a:lnTo>
                  <a:pt x="982" y="13255"/>
                </a:lnTo>
                <a:lnTo>
                  <a:pt x="2995" y="13255"/>
                </a:lnTo>
                <a:cubicBezTo>
                  <a:pt x="3230" y="14646"/>
                  <a:pt x="4433" y="15709"/>
                  <a:pt x="5891" y="15709"/>
                </a:cubicBezTo>
                <a:cubicBezTo>
                  <a:pt x="7517" y="15709"/>
                  <a:pt x="8836" y="14390"/>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6"/>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59"/>
                  <a:pt x="19959" y="0"/>
                  <a:pt x="19145" y="0"/>
                </a:cubicBezTo>
                <a:cubicBezTo>
                  <a:pt x="18332" y="0"/>
                  <a:pt x="17673" y="659"/>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6"/>
                  <a:pt x="11071" y="8836"/>
                  <a:pt x="10800" y="8836"/>
                </a:cubicBezTo>
                <a:cubicBezTo>
                  <a:pt x="10529" y="8836"/>
                  <a:pt x="10309" y="9056"/>
                  <a:pt x="10309" y="9327"/>
                </a:cubicBezTo>
                <a:cubicBezTo>
                  <a:pt x="10309" y="9599"/>
                  <a:pt x="10529" y="9818"/>
                  <a:pt x="10800" y="9818"/>
                </a:cubicBezTo>
                <a:moveTo>
                  <a:pt x="9327" y="9327"/>
                </a:moveTo>
                <a:cubicBezTo>
                  <a:pt x="9327" y="9056"/>
                  <a:pt x="9108" y="8836"/>
                  <a:pt x="8836" y="8836"/>
                </a:cubicBezTo>
                <a:cubicBezTo>
                  <a:pt x="8565" y="8836"/>
                  <a:pt x="8345" y="9056"/>
                  <a:pt x="8345" y="9327"/>
                </a:cubicBezTo>
                <a:cubicBezTo>
                  <a:pt x="8345" y="9599"/>
                  <a:pt x="8565" y="9818"/>
                  <a:pt x="8836" y="9818"/>
                </a:cubicBezTo>
                <a:cubicBezTo>
                  <a:pt x="9108" y="9818"/>
                  <a:pt x="9327" y="9599"/>
                  <a:pt x="9327" y="93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0" name="Shape 2694"/>
          <p:cNvSpPr/>
          <p:nvPr/>
        </p:nvSpPr>
        <p:spPr>
          <a:xfrm>
            <a:off x="9987585"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3"/>
                  <a:pt x="13721" y="13745"/>
                </a:cubicBezTo>
                <a:lnTo>
                  <a:pt x="2970" y="13745"/>
                </a:lnTo>
                <a:cubicBezTo>
                  <a:pt x="3001" y="14083"/>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59"/>
                  <a:pt x="5231" y="0"/>
                  <a:pt x="4418" y="0"/>
                </a:cubicBezTo>
                <a:cubicBezTo>
                  <a:pt x="3605" y="0"/>
                  <a:pt x="2945" y="659"/>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7"/>
                  <a:pt x="12971" y="16064"/>
                  <a:pt x="13152" y="15709"/>
                </a:cubicBezTo>
                <a:lnTo>
                  <a:pt x="3539" y="15709"/>
                </a:lnTo>
                <a:cubicBezTo>
                  <a:pt x="3720" y="16064"/>
                  <a:pt x="3947" y="16387"/>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1" name="Shape 2695"/>
          <p:cNvSpPr/>
          <p:nvPr/>
        </p:nvSpPr>
        <p:spPr>
          <a:xfrm>
            <a:off x="10520846"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7"/>
                  <a:pt x="15490" y="14727"/>
                  <a:pt x="15218" y="14727"/>
                </a:cubicBezTo>
                <a:cubicBezTo>
                  <a:pt x="14947" y="14727"/>
                  <a:pt x="14727" y="14947"/>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4"/>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7"/>
                  <a:pt x="8023" y="14236"/>
                  <a:pt x="8836" y="14236"/>
                </a:cubicBezTo>
                <a:cubicBezTo>
                  <a:pt x="9072" y="14236"/>
                  <a:pt x="9293" y="14175"/>
                  <a:pt x="9491" y="14076"/>
                </a:cubicBezTo>
                <a:lnTo>
                  <a:pt x="8925" y="14938"/>
                </a:lnTo>
                <a:lnTo>
                  <a:pt x="8639" y="14741"/>
                </a:lnTo>
                <a:lnTo>
                  <a:pt x="7962" y="16664"/>
                </a:lnTo>
                <a:lnTo>
                  <a:pt x="8494" y="17043"/>
                </a:lnTo>
                <a:lnTo>
                  <a:pt x="8881" y="16700"/>
                </a:lnTo>
                <a:lnTo>
                  <a:pt x="10064" y="16936"/>
                </a:lnTo>
                <a:lnTo>
                  <a:pt x="9561" y="16099"/>
                </a:lnTo>
                <a:lnTo>
                  <a:pt x="10020" y="15694"/>
                </a:lnTo>
                <a:lnTo>
                  <a:pt x="9423" y="15282"/>
                </a:lnTo>
                <a:lnTo>
                  <a:pt x="9736" y="15491"/>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6"/>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8"/>
                  <a:pt x="14727" y="14275"/>
                  <a:pt x="14727" y="12764"/>
                </a:cubicBezTo>
                <a:cubicBezTo>
                  <a:pt x="14727" y="11536"/>
                  <a:pt x="14351" y="10398"/>
                  <a:pt x="13709" y="9453"/>
                </a:cubicBezTo>
                <a:lnTo>
                  <a:pt x="14764" y="7851"/>
                </a:lnTo>
                <a:cubicBezTo>
                  <a:pt x="15288" y="7832"/>
                  <a:pt x="15709" y="7402"/>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2" name="Shape 2696"/>
          <p:cNvSpPr/>
          <p:nvPr/>
        </p:nvSpPr>
        <p:spPr>
          <a:xfrm>
            <a:off x="11054107" y="168299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3" name="Shape 2697"/>
          <p:cNvSpPr/>
          <p:nvPr/>
        </p:nvSpPr>
        <p:spPr>
          <a:xfrm>
            <a:off x="6267453" y="2216256"/>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4" name="Shape 2698"/>
          <p:cNvSpPr/>
          <p:nvPr/>
        </p:nvSpPr>
        <p:spPr>
          <a:xfrm>
            <a:off x="6800715" y="2216256"/>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4"/>
                  <a:pt x="20036" y="12764"/>
                  <a:pt x="19440" y="12764"/>
                </a:cubicBezTo>
                <a:lnTo>
                  <a:pt x="2160" y="12764"/>
                </a:lnTo>
                <a:cubicBezTo>
                  <a:pt x="1564" y="12764"/>
                  <a:pt x="1080" y="12324"/>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5" name="Shape 2699"/>
          <p:cNvSpPr/>
          <p:nvPr/>
        </p:nvSpPr>
        <p:spPr>
          <a:xfrm>
            <a:off x="7321279" y="224165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1" y="12000"/>
                  <a:pt x="10521" y="12086"/>
                  <a:pt x="10432" y="12214"/>
                </a:cubicBezTo>
                <a:lnTo>
                  <a:pt x="10427" y="12210"/>
                </a:lnTo>
                <a:lnTo>
                  <a:pt x="4536" y="20610"/>
                </a:lnTo>
                <a:lnTo>
                  <a:pt x="4540" y="20614"/>
                </a:lnTo>
                <a:cubicBezTo>
                  <a:pt x="4467" y="20719"/>
                  <a:pt x="4418" y="20851"/>
                  <a:pt x="4418" y="21000"/>
                </a:cubicBezTo>
                <a:cubicBezTo>
                  <a:pt x="4418" y="21332"/>
                  <a:pt x="4638" y="21600"/>
                  <a:pt x="4909" y="21600"/>
                </a:cubicBezTo>
                <a:lnTo>
                  <a:pt x="16691" y="21600"/>
                </a:lnTo>
                <a:cubicBezTo>
                  <a:pt x="16962" y="21600"/>
                  <a:pt x="17182" y="21332"/>
                  <a:pt x="17182" y="21000"/>
                </a:cubicBezTo>
                <a:cubicBezTo>
                  <a:pt x="17182" y="20851"/>
                  <a:pt x="17133" y="20719"/>
                  <a:pt x="17059" y="20614"/>
                </a:cubicBezTo>
                <a:cubicBezTo>
                  <a:pt x="17059" y="20614"/>
                  <a:pt x="17063" y="20610"/>
                  <a:pt x="17063" y="20610"/>
                </a:cubicBezTo>
                <a:close/>
                <a:moveTo>
                  <a:pt x="21109" y="0"/>
                </a:moveTo>
                <a:lnTo>
                  <a:pt x="491" y="0"/>
                </a:lnTo>
                <a:cubicBezTo>
                  <a:pt x="220" y="0"/>
                  <a:pt x="0" y="269"/>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1" y="16800"/>
                  <a:pt x="16691" y="17068"/>
                  <a:pt x="16691" y="17400"/>
                </a:cubicBezTo>
                <a:cubicBezTo>
                  <a:pt x="16691" y="17732"/>
                  <a:pt x="16911" y="18000"/>
                  <a:pt x="17182" y="18000"/>
                </a:cubicBezTo>
                <a:lnTo>
                  <a:pt x="21109" y="18000"/>
                </a:lnTo>
                <a:cubicBezTo>
                  <a:pt x="21380" y="18000"/>
                  <a:pt x="21600" y="17732"/>
                  <a:pt x="21600" y="17400"/>
                </a:cubicBezTo>
                <a:lnTo>
                  <a:pt x="21600" y="600"/>
                </a:lnTo>
                <a:cubicBezTo>
                  <a:pt x="21600" y="269"/>
                  <a:pt x="21380" y="0"/>
                  <a:pt x="21109"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3" name="Shape 2708"/>
          <p:cNvSpPr/>
          <p:nvPr/>
        </p:nvSpPr>
        <p:spPr>
          <a:xfrm>
            <a:off x="858566"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4" name="Shape 2709"/>
          <p:cNvSpPr/>
          <p:nvPr/>
        </p:nvSpPr>
        <p:spPr>
          <a:xfrm>
            <a:off x="1391827"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12764" y="13745"/>
                </a:lnTo>
                <a:lnTo>
                  <a:pt x="12764" y="7855"/>
                </a:lnTo>
                <a:lnTo>
                  <a:pt x="13745" y="7855"/>
                </a:lnTo>
                <a:cubicBezTo>
                  <a:pt x="13745" y="7855"/>
                  <a:pt x="13745" y="13745"/>
                  <a:pt x="13745" y="13745"/>
                </a:cubicBezTo>
                <a:close/>
                <a:moveTo>
                  <a:pt x="14236" y="6873"/>
                </a:moveTo>
                <a:lnTo>
                  <a:pt x="12273" y="6873"/>
                </a:lnTo>
                <a:cubicBezTo>
                  <a:pt x="12002" y="6873"/>
                  <a:pt x="11782" y="7092"/>
                  <a:pt x="11782" y="7364"/>
                </a:cubicBezTo>
                <a:lnTo>
                  <a:pt x="11782" y="14236"/>
                </a:lnTo>
                <a:cubicBezTo>
                  <a:pt x="11782" y="14508"/>
                  <a:pt x="12002" y="14727"/>
                  <a:pt x="12273"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745"/>
                </a:moveTo>
                <a:lnTo>
                  <a:pt x="7855" y="13745"/>
                </a:lnTo>
                <a:lnTo>
                  <a:pt x="7855" y="7855"/>
                </a:lnTo>
                <a:lnTo>
                  <a:pt x="8836" y="7855"/>
                </a:lnTo>
                <a:cubicBezTo>
                  <a:pt x="8836" y="7855"/>
                  <a:pt x="8836" y="13745"/>
                  <a:pt x="8836" y="13745"/>
                </a:cubicBezTo>
                <a:close/>
                <a:moveTo>
                  <a:pt x="9327" y="6873"/>
                </a:moveTo>
                <a:lnTo>
                  <a:pt x="7364" y="6873"/>
                </a:lnTo>
                <a:cubicBezTo>
                  <a:pt x="7093" y="6873"/>
                  <a:pt x="6873" y="7092"/>
                  <a:pt x="6873" y="7364"/>
                </a:cubicBezTo>
                <a:lnTo>
                  <a:pt x="6873" y="14236"/>
                </a:lnTo>
                <a:cubicBezTo>
                  <a:pt x="6873" y="14508"/>
                  <a:pt x="7093" y="14727"/>
                  <a:pt x="7364" y="14727"/>
                </a:cubicBezTo>
                <a:lnTo>
                  <a:pt x="9327" y="14727"/>
                </a:lnTo>
                <a:cubicBezTo>
                  <a:pt x="9598" y="14727"/>
                  <a:pt x="9818" y="14508"/>
                  <a:pt x="9818" y="14236"/>
                </a:cubicBezTo>
                <a:lnTo>
                  <a:pt x="9818" y="7364"/>
                </a:lnTo>
                <a:cubicBezTo>
                  <a:pt x="9818" y="7092"/>
                  <a:pt x="9598" y="6873"/>
                  <a:pt x="9327" y="6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5" name="Shape 2710"/>
          <p:cNvSpPr/>
          <p:nvPr/>
        </p:nvSpPr>
        <p:spPr>
          <a:xfrm>
            <a:off x="1925088"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3" y="6873"/>
                  <a:pt x="6873" y="7092"/>
                  <a:pt x="6873" y="7364"/>
                </a:cubicBezTo>
                <a:lnTo>
                  <a:pt x="6873" y="14236"/>
                </a:lnTo>
                <a:cubicBezTo>
                  <a:pt x="6873" y="14508"/>
                  <a:pt x="7093" y="14727"/>
                  <a:pt x="7364"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6" name="Shape 2711"/>
          <p:cNvSpPr/>
          <p:nvPr/>
        </p:nvSpPr>
        <p:spPr>
          <a:xfrm>
            <a:off x="2458349"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7" name="Shape 2712"/>
          <p:cNvSpPr/>
          <p:nvPr/>
        </p:nvSpPr>
        <p:spPr>
          <a:xfrm>
            <a:off x="2991610"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3888"/>
                </a:moveTo>
                <a:lnTo>
                  <a:pt x="10800" y="7712"/>
                </a:lnTo>
                <a:lnTo>
                  <a:pt x="16204" y="10800"/>
                </a:lnTo>
                <a:cubicBezTo>
                  <a:pt x="16204" y="10800"/>
                  <a:pt x="10800" y="13888"/>
                  <a:pt x="10800" y="13888"/>
                </a:cubicBezTo>
                <a:close/>
                <a:moveTo>
                  <a:pt x="17484" y="10422"/>
                </a:moveTo>
                <a:lnTo>
                  <a:pt x="17489" y="10416"/>
                </a:lnTo>
                <a:lnTo>
                  <a:pt x="17402" y="10367"/>
                </a:lnTo>
                <a:cubicBezTo>
                  <a:pt x="17389" y="10361"/>
                  <a:pt x="17378" y="10351"/>
                  <a:pt x="17365" y="10346"/>
                </a:cubicBezTo>
                <a:lnTo>
                  <a:pt x="10616" y="6489"/>
                </a:lnTo>
                <a:lnTo>
                  <a:pt x="10611" y="6495"/>
                </a:lnTo>
                <a:cubicBezTo>
                  <a:pt x="10527" y="6428"/>
                  <a:pt x="10425" y="6382"/>
                  <a:pt x="10309" y="6382"/>
                </a:cubicBezTo>
                <a:cubicBezTo>
                  <a:pt x="10038" y="6382"/>
                  <a:pt x="9818" y="6601"/>
                  <a:pt x="9818" y="6873"/>
                </a:cubicBezTo>
                <a:lnTo>
                  <a:pt x="9818" y="14727"/>
                </a:lnTo>
                <a:cubicBezTo>
                  <a:pt x="9818" y="14999"/>
                  <a:pt x="10038" y="15218"/>
                  <a:pt x="10309" y="15218"/>
                </a:cubicBezTo>
                <a:cubicBezTo>
                  <a:pt x="10425" y="15218"/>
                  <a:pt x="10527" y="15172"/>
                  <a:pt x="10611" y="15105"/>
                </a:cubicBezTo>
                <a:lnTo>
                  <a:pt x="10616" y="15111"/>
                </a:lnTo>
                <a:lnTo>
                  <a:pt x="17365" y="11254"/>
                </a:lnTo>
                <a:cubicBezTo>
                  <a:pt x="17378" y="11249"/>
                  <a:pt x="17388" y="11239"/>
                  <a:pt x="17401" y="11233"/>
                </a:cubicBezTo>
                <a:lnTo>
                  <a:pt x="17489" y="11184"/>
                </a:lnTo>
                <a:lnTo>
                  <a:pt x="17484" y="11178"/>
                </a:lnTo>
                <a:cubicBezTo>
                  <a:pt x="17596" y="11088"/>
                  <a:pt x="17673" y="10955"/>
                  <a:pt x="17673" y="10800"/>
                </a:cubicBezTo>
                <a:cubicBezTo>
                  <a:pt x="17673" y="10645"/>
                  <a:pt x="17596" y="10512"/>
                  <a:pt x="17484" y="10422"/>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6684" y="6495"/>
                </a:moveTo>
                <a:cubicBezTo>
                  <a:pt x="6600" y="6428"/>
                  <a:pt x="6498" y="6382"/>
                  <a:pt x="6382" y="6382"/>
                </a:cubicBezTo>
                <a:cubicBezTo>
                  <a:pt x="6111" y="6382"/>
                  <a:pt x="5891" y="6601"/>
                  <a:pt x="5891" y="6873"/>
                </a:cubicBezTo>
                <a:lnTo>
                  <a:pt x="5891" y="14727"/>
                </a:lnTo>
                <a:cubicBezTo>
                  <a:pt x="5891" y="14999"/>
                  <a:pt x="6111" y="15218"/>
                  <a:pt x="6382" y="15218"/>
                </a:cubicBezTo>
                <a:cubicBezTo>
                  <a:pt x="6498" y="15218"/>
                  <a:pt x="6600" y="15172"/>
                  <a:pt x="6684" y="15105"/>
                </a:cubicBezTo>
                <a:lnTo>
                  <a:pt x="6689" y="15111"/>
                </a:lnTo>
                <a:lnTo>
                  <a:pt x="8836" y="13883"/>
                </a:lnTo>
                <a:lnTo>
                  <a:pt x="8836" y="12766"/>
                </a:lnTo>
                <a:lnTo>
                  <a:pt x="6873" y="13888"/>
                </a:lnTo>
                <a:lnTo>
                  <a:pt x="6873" y="7712"/>
                </a:lnTo>
                <a:lnTo>
                  <a:pt x="8836" y="8834"/>
                </a:lnTo>
                <a:lnTo>
                  <a:pt x="8836" y="7716"/>
                </a:lnTo>
                <a:lnTo>
                  <a:pt x="6689" y="6489"/>
                </a:lnTo>
                <a:cubicBezTo>
                  <a:pt x="6689" y="6489"/>
                  <a:pt x="6684" y="6495"/>
                  <a:pt x="6684" y="649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8" name="Shape 2713"/>
          <p:cNvSpPr/>
          <p:nvPr/>
        </p:nvSpPr>
        <p:spPr>
          <a:xfrm>
            <a:off x="3524871"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4236"/>
                </a:moveTo>
                <a:lnTo>
                  <a:pt x="13745" y="14236"/>
                </a:lnTo>
                <a:lnTo>
                  <a:pt x="13745" y="7364"/>
                </a:lnTo>
                <a:lnTo>
                  <a:pt x="14727" y="7364"/>
                </a:lnTo>
                <a:cubicBezTo>
                  <a:pt x="14727" y="7364"/>
                  <a:pt x="14727" y="14236"/>
                  <a:pt x="14727" y="14236"/>
                </a:cubicBezTo>
                <a:close/>
                <a:moveTo>
                  <a:pt x="6873" y="13888"/>
                </a:moveTo>
                <a:lnTo>
                  <a:pt x="6873" y="7712"/>
                </a:lnTo>
                <a:lnTo>
                  <a:pt x="12277" y="10800"/>
                </a:lnTo>
                <a:cubicBezTo>
                  <a:pt x="12277" y="10800"/>
                  <a:pt x="6873" y="13888"/>
                  <a:pt x="6873" y="13888"/>
                </a:cubicBezTo>
                <a:close/>
                <a:moveTo>
                  <a:pt x="15218" y="6382"/>
                </a:moveTo>
                <a:lnTo>
                  <a:pt x="13255" y="6382"/>
                </a:lnTo>
                <a:cubicBezTo>
                  <a:pt x="12983" y="6382"/>
                  <a:pt x="12764" y="6601"/>
                  <a:pt x="12764" y="6873"/>
                </a:cubicBezTo>
                <a:lnTo>
                  <a:pt x="12764" y="9961"/>
                </a:lnTo>
                <a:lnTo>
                  <a:pt x="6689" y="6489"/>
                </a:lnTo>
                <a:lnTo>
                  <a:pt x="6684" y="6495"/>
                </a:lnTo>
                <a:cubicBezTo>
                  <a:pt x="6600" y="6428"/>
                  <a:pt x="6498" y="6382"/>
                  <a:pt x="6382" y="6382"/>
                </a:cubicBezTo>
                <a:cubicBezTo>
                  <a:pt x="6110" y="6382"/>
                  <a:pt x="5891" y="6601"/>
                  <a:pt x="5891" y="6873"/>
                </a:cubicBezTo>
                <a:lnTo>
                  <a:pt x="5891" y="14727"/>
                </a:lnTo>
                <a:cubicBezTo>
                  <a:pt x="5891" y="14999"/>
                  <a:pt x="6110" y="15218"/>
                  <a:pt x="6382" y="15218"/>
                </a:cubicBezTo>
                <a:cubicBezTo>
                  <a:pt x="6498" y="15218"/>
                  <a:pt x="6600" y="15172"/>
                  <a:pt x="6684" y="15105"/>
                </a:cubicBezTo>
                <a:lnTo>
                  <a:pt x="6689" y="15111"/>
                </a:lnTo>
                <a:lnTo>
                  <a:pt x="12764" y="11639"/>
                </a:lnTo>
                <a:lnTo>
                  <a:pt x="12764" y="14727"/>
                </a:lnTo>
                <a:cubicBezTo>
                  <a:pt x="12764" y="14999"/>
                  <a:pt x="12983" y="15218"/>
                  <a:pt x="13255" y="15218"/>
                </a:cubicBezTo>
                <a:lnTo>
                  <a:pt x="15218" y="15218"/>
                </a:lnTo>
                <a:cubicBezTo>
                  <a:pt x="15490" y="15218"/>
                  <a:pt x="15709" y="14999"/>
                  <a:pt x="15709" y="14727"/>
                </a:cubicBezTo>
                <a:lnTo>
                  <a:pt x="15709" y="6873"/>
                </a:lnTo>
                <a:cubicBezTo>
                  <a:pt x="15709" y="6601"/>
                  <a:pt x="15490" y="6382"/>
                  <a:pt x="15218" y="6382"/>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9" name="Shape 2714"/>
          <p:cNvSpPr/>
          <p:nvPr/>
        </p:nvSpPr>
        <p:spPr>
          <a:xfrm>
            <a:off x="4058132"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8054" y="9818"/>
                </a:moveTo>
                <a:lnTo>
                  <a:pt x="10800" y="7072"/>
                </a:lnTo>
                <a:lnTo>
                  <a:pt x="13547" y="9818"/>
                </a:lnTo>
                <a:cubicBezTo>
                  <a:pt x="13547" y="9818"/>
                  <a:pt x="8054" y="9818"/>
                  <a:pt x="8054" y="9818"/>
                </a:cubicBezTo>
                <a:close/>
                <a:moveTo>
                  <a:pt x="15111" y="10002"/>
                </a:moveTo>
                <a:lnTo>
                  <a:pt x="15083" y="9975"/>
                </a:lnTo>
                <a:cubicBezTo>
                  <a:pt x="15076" y="9968"/>
                  <a:pt x="15069" y="9960"/>
                  <a:pt x="15061" y="9953"/>
                </a:cubicBezTo>
                <a:lnTo>
                  <a:pt x="11184" y="6075"/>
                </a:lnTo>
                <a:lnTo>
                  <a:pt x="11177" y="6080"/>
                </a:lnTo>
                <a:cubicBezTo>
                  <a:pt x="11088" y="5968"/>
                  <a:pt x="10955" y="5891"/>
                  <a:pt x="10800" y="5891"/>
                </a:cubicBezTo>
                <a:cubicBezTo>
                  <a:pt x="10645" y="5891"/>
                  <a:pt x="10512" y="5968"/>
                  <a:pt x="10422" y="6080"/>
                </a:cubicBezTo>
                <a:lnTo>
                  <a:pt x="10416" y="6075"/>
                </a:lnTo>
                <a:lnTo>
                  <a:pt x="6539" y="9953"/>
                </a:lnTo>
                <a:cubicBezTo>
                  <a:pt x="6531" y="9960"/>
                  <a:pt x="6524" y="9968"/>
                  <a:pt x="6517" y="9975"/>
                </a:cubicBezTo>
                <a:lnTo>
                  <a:pt x="6489" y="10002"/>
                </a:lnTo>
                <a:lnTo>
                  <a:pt x="6495" y="10007"/>
                </a:lnTo>
                <a:cubicBezTo>
                  <a:pt x="6428" y="10091"/>
                  <a:pt x="6382" y="10193"/>
                  <a:pt x="6382" y="10309"/>
                </a:cubicBezTo>
                <a:cubicBezTo>
                  <a:pt x="6382" y="10580"/>
                  <a:pt x="6601" y="10800"/>
                  <a:pt x="6873" y="10800"/>
                </a:cubicBezTo>
                <a:lnTo>
                  <a:pt x="14727" y="10800"/>
                </a:lnTo>
                <a:cubicBezTo>
                  <a:pt x="14999" y="10800"/>
                  <a:pt x="15218" y="10580"/>
                  <a:pt x="15218" y="10309"/>
                </a:cubicBezTo>
                <a:cubicBezTo>
                  <a:pt x="15218" y="10193"/>
                  <a:pt x="15172" y="10091"/>
                  <a:pt x="15105" y="10007"/>
                </a:cubicBezTo>
                <a:cubicBezTo>
                  <a:pt x="15105" y="10007"/>
                  <a:pt x="15111" y="10002"/>
                  <a:pt x="15111" y="10002"/>
                </a:cubicBezTo>
                <a:close/>
                <a:moveTo>
                  <a:pt x="14236" y="13745"/>
                </a:moveTo>
                <a:lnTo>
                  <a:pt x="7364" y="13745"/>
                </a:lnTo>
                <a:lnTo>
                  <a:pt x="7364" y="12764"/>
                </a:lnTo>
                <a:lnTo>
                  <a:pt x="14236" y="12764"/>
                </a:lnTo>
                <a:cubicBezTo>
                  <a:pt x="14236" y="12764"/>
                  <a:pt x="14236" y="13745"/>
                  <a:pt x="14236" y="13745"/>
                </a:cubicBezTo>
                <a:close/>
                <a:moveTo>
                  <a:pt x="14727" y="11782"/>
                </a:moveTo>
                <a:lnTo>
                  <a:pt x="6873" y="11782"/>
                </a:lnTo>
                <a:cubicBezTo>
                  <a:pt x="6601" y="11782"/>
                  <a:pt x="6382" y="12001"/>
                  <a:pt x="6382" y="12273"/>
                </a:cubicBezTo>
                <a:lnTo>
                  <a:pt x="6382" y="14236"/>
                </a:lnTo>
                <a:cubicBezTo>
                  <a:pt x="6382" y="14508"/>
                  <a:pt x="6601" y="14727"/>
                  <a:pt x="6873" y="14727"/>
                </a:cubicBezTo>
                <a:lnTo>
                  <a:pt x="14727" y="14727"/>
                </a:lnTo>
                <a:cubicBezTo>
                  <a:pt x="14999" y="14727"/>
                  <a:pt x="15218" y="14508"/>
                  <a:pt x="15218" y="14236"/>
                </a:cubicBezTo>
                <a:lnTo>
                  <a:pt x="15218" y="12273"/>
                </a:lnTo>
                <a:cubicBezTo>
                  <a:pt x="15218" y="12001"/>
                  <a:pt x="14999" y="11782"/>
                  <a:pt x="14727"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0" name="Shape 2715"/>
          <p:cNvSpPr/>
          <p:nvPr/>
        </p:nvSpPr>
        <p:spPr>
          <a:xfrm>
            <a:off x="4591393"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7855" y="982"/>
                </a:moveTo>
                <a:lnTo>
                  <a:pt x="9818" y="982"/>
                </a:lnTo>
                <a:lnTo>
                  <a:pt x="9818" y="0"/>
                </a:lnTo>
                <a:lnTo>
                  <a:pt x="7855" y="0"/>
                </a:lnTo>
                <a:cubicBezTo>
                  <a:pt x="7855" y="0"/>
                  <a:pt x="7855" y="982"/>
                  <a:pt x="7855" y="982"/>
                </a:cubicBezTo>
                <a:close/>
                <a:moveTo>
                  <a:pt x="11782" y="982"/>
                </a:moveTo>
                <a:lnTo>
                  <a:pt x="13745" y="982"/>
                </a:lnTo>
                <a:lnTo>
                  <a:pt x="13745" y="0"/>
                </a:lnTo>
                <a:lnTo>
                  <a:pt x="11782" y="0"/>
                </a:lnTo>
                <a:cubicBezTo>
                  <a:pt x="11782" y="0"/>
                  <a:pt x="11782" y="982"/>
                  <a:pt x="11782" y="982"/>
                </a:cubicBezTo>
                <a:close/>
                <a:moveTo>
                  <a:pt x="15709" y="982"/>
                </a:moveTo>
                <a:lnTo>
                  <a:pt x="17673" y="982"/>
                </a:lnTo>
                <a:lnTo>
                  <a:pt x="17673" y="0"/>
                </a:lnTo>
                <a:lnTo>
                  <a:pt x="15709" y="0"/>
                </a:lnTo>
                <a:cubicBezTo>
                  <a:pt x="15709" y="0"/>
                  <a:pt x="15709" y="982"/>
                  <a:pt x="15709"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3745"/>
                </a:moveTo>
                <a:lnTo>
                  <a:pt x="21600" y="13745"/>
                </a:lnTo>
                <a:lnTo>
                  <a:pt x="21600" y="11782"/>
                </a:lnTo>
                <a:lnTo>
                  <a:pt x="20618" y="11782"/>
                </a:lnTo>
                <a:cubicBezTo>
                  <a:pt x="20618" y="11782"/>
                  <a:pt x="20618" y="13745"/>
                  <a:pt x="20618" y="13745"/>
                </a:cubicBezTo>
                <a:close/>
                <a:moveTo>
                  <a:pt x="20618" y="17673"/>
                </a:moveTo>
                <a:lnTo>
                  <a:pt x="21600" y="17673"/>
                </a:lnTo>
                <a:lnTo>
                  <a:pt x="21600" y="15709"/>
                </a:lnTo>
                <a:lnTo>
                  <a:pt x="20618" y="15709"/>
                </a:lnTo>
                <a:cubicBezTo>
                  <a:pt x="20618" y="15709"/>
                  <a:pt x="20618" y="17673"/>
                  <a:pt x="20618" y="17673"/>
                </a:cubicBezTo>
                <a:close/>
                <a:moveTo>
                  <a:pt x="1250" y="19636"/>
                </a:moveTo>
                <a:lnTo>
                  <a:pt x="175" y="19636"/>
                </a:lnTo>
                <a:cubicBezTo>
                  <a:pt x="472" y="20467"/>
                  <a:pt x="1130" y="21123"/>
                  <a:pt x="1964" y="21420"/>
                </a:cubicBezTo>
                <a:lnTo>
                  <a:pt x="1964" y="20346"/>
                </a:lnTo>
                <a:cubicBezTo>
                  <a:pt x="1669" y="20174"/>
                  <a:pt x="1423" y="19929"/>
                  <a:pt x="1250" y="19636"/>
                </a:cubicBezTo>
                <a:moveTo>
                  <a:pt x="20350" y="1964"/>
                </a:moveTo>
                <a:lnTo>
                  <a:pt x="21426" y="1964"/>
                </a:lnTo>
                <a:cubicBezTo>
                  <a:pt x="21128" y="1133"/>
                  <a:pt x="20470" y="477"/>
                  <a:pt x="19636" y="180"/>
                </a:cubicBezTo>
                <a:lnTo>
                  <a:pt x="19636" y="1254"/>
                </a:lnTo>
                <a:cubicBezTo>
                  <a:pt x="19931" y="1426"/>
                  <a:pt x="20177" y="1670"/>
                  <a:pt x="20350" y="1964"/>
                </a:cubicBezTo>
                <a:moveTo>
                  <a:pt x="982" y="15709"/>
                </a:moveTo>
                <a:lnTo>
                  <a:pt x="0" y="15709"/>
                </a:lnTo>
                <a:lnTo>
                  <a:pt x="0" y="17673"/>
                </a:lnTo>
                <a:lnTo>
                  <a:pt x="982" y="17673"/>
                </a:lnTo>
                <a:cubicBezTo>
                  <a:pt x="982" y="17673"/>
                  <a:pt x="982" y="15709"/>
                  <a:pt x="982" y="15709"/>
                </a:cubicBezTo>
                <a:close/>
                <a:moveTo>
                  <a:pt x="982" y="7855"/>
                </a:moveTo>
                <a:lnTo>
                  <a:pt x="0" y="7855"/>
                </a:lnTo>
                <a:lnTo>
                  <a:pt x="0" y="9818"/>
                </a:lnTo>
                <a:lnTo>
                  <a:pt x="982" y="9818"/>
                </a:lnTo>
                <a:cubicBezTo>
                  <a:pt x="982" y="9818"/>
                  <a:pt x="982" y="7855"/>
                  <a:pt x="982" y="7855"/>
                </a:cubicBezTo>
                <a:close/>
                <a:moveTo>
                  <a:pt x="982" y="3927"/>
                </a:moveTo>
                <a:lnTo>
                  <a:pt x="0" y="3927"/>
                </a:lnTo>
                <a:lnTo>
                  <a:pt x="0" y="5891"/>
                </a:lnTo>
                <a:lnTo>
                  <a:pt x="982" y="5891"/>
                </a:lnTo>
                <a:cubicBezTo>
                  <a:pt x="982" y="5891"/>
                  <a:pt x="982" y="3927"/>
                  <a:pt x="982" y="3927"/>
                </a:cubicBezTo>
                <a:close/>
                <a:moveTo>
                  <a:pt x="982" y="11782"/>
                </a:moveTo>
                <a:lnTo>
                  <a:pt x="0" y="11782"/>
                </a:lnTo>
                <a:lnTo>
                  <a:pt x="0" y="13745"/>
                </a:lnTo>
                <a:lnTo>
                  <a:pt x="982" y="13745"/>
                </a:lnTo>
                <a:cubicBezTo>
                  <a:pt x="982" y="13745"/>
                  <a:pt x="982" y="11782"/>
                  <a:pt x="982" y="11782"/>
                </a:cubicBezTo>
                <a:close/>
                <a:moveTo>
                  <a:pt x="3927" y="982"/>
                </a:moveTo>
                <a:lnTo>
                  <a:pt x="5891" y="982"/>
                </a:lnTo>
                <a:lnTo>
                  <a:pt x="5891" y="0"/>
                </a:lnTo>
                <a:lnTo>
                  <a:pt x="3927" y="0"/>
                </a:lnTo>
                <a:cubicBezTo>
                  <a:pt x="3927" y="0"/>
                  <a:pt x="3927" y="982"/>
                  <a:pt x="3927" y="982"/>
                </a:cubicBezTo>
                <a:close/>
                <a:moveTo>
                  <a:pt x="7855" y="21600"/>
                </a:moveTo>
                <a:lnTo>
                  <a:pt x="9818" y="21600"/>
                </a:lnTo>
                <a:lnTo>
                  <a:pt x="9818" y="20618"/>
                </a:lnTo>
                <a:lnTo>
                  <a:pt x="7855" y="20618"/>
                </a:lnTo>
                <a:cubicBezTo>
                  <a:pt x="7855" y="20618"/>
                  <a:pt x="7855" y="21600"/>
                  <a:pt x="7855" y="21600"/>
                </a:cubicBezTo>
                <a:close/>
                <a:moveTo>
                  <a:pt x="3927" y="21600"/>
                </a:moveTo>
                <a:lnTo>
                  <a:pt x="5891" y="21600"/>
                </a:lnTo>
                <a:lnTo>
                  <a:pt x="5891" y="20618"/>
                </a:lnTo>
                <a:lnTo>
                  <a:pt x="3927" y="20618"/>
                </a:lnTo>
                <a:cubicBezTo>
                  <a:pt x="3927" y="20618"/>
                  <a:pt x="3927" y="21600"/>
                  <a:pt x="3927" y="21600"/>
                </a:cubicBezTo>
                <a:close/>
                <a:moveTo>
                  <a:pt x="175" y="1964"/>
                </a:moveTo>
                <a:lnTo>
                  <a:pt x="1250" y="1964"/>
                </a:lnTo>
                <a:cubicBezTo>
                  <a:pt x="1423" y="1670"/>
                  <a:pt x="1669" y="1426"/>
                  <a:pt x="1964" y="1254"/>
                </a:cubicBezTo>
                <a:lnTo>
                  <a:pt x="1964" y="180"/>
                </a:lnTo>
                <a:cubicBezTo>
                  <a:pt x="1130" y="477"/>
                  <a:pt x="472" y="1133"/>
                  <a:pt x="175" y="19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1" name="Shape 2716"/>
          <p:cNvSpPr/>
          <p:nvPr/>
        </p:nvSpPr>
        <p:spPr>
          <a:xfrm>
            <a:off x="5124654"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2" y="6873"/>
                  <a:pt x="6873" y="7092"/>
                  <a:pt x="6873" y="7364"/>
                </a:cubicBezTo>
                <a:lnTo>
                  <a:pt x="6873" y="14236"/>
                </a:lnTo>
                <a:cubicBezTo>
                  <a:pt x="6873" y="14508"/>
                  <a:pt x="7092" y="14727"/>
                  <a:pt x="7364" y="14727"/>
                </a:cubicBezTo>
                <a:lnTo>
                  <a:pt x="14236" y="14727"/>
                </a:lnTo>
                <a:cubicBezTo>
                  <a:pt x="14508" y="14727"/>
                  <a:pt x="14727" y="14508"/>
                  <a:pt x="14727" y="14236"/>
                </a:cubicBezTo>
                <a:lnTo>
                  <a:pt x="14727" y="7364"/>
                </a:lnTo>
                <a:cubicBezTo>
                  <a:pt x="14727" y="7092"/>
                  <a:pt x="14508" y="6873"/>
                  <a:pt x="14236" y="6873"/>
                </a:cubicBezTo>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7673"/>
                </a:moveTo>
                <a:lnTo>
                  <a:pt x="21600" y="17673"/>
                </a:lnTo>
                <a:lnTo>
                  <a:pt x="21600" y="15709"/>
                </a:lnTo>
                <a:lnTo>
                  <a:pt x="20618" y="15709"/>
                </a:lnTo>
                <a:cubicBezTo>
                  <a:pt x="20618" y="15709"/>
                  <a:pt x="20618" y="17673"/>
                  <a:pt x="20618" y="17673"/>
                </a:cubicBezTo>
                <a:close/>
                <a:moveTo>
                  <a:pt x="15709" y="982"/>
                </a:moveTo>
                <a:lnTo>
                  <a:pt x="17673" y="982"/>
                </a:lnTo>
                <a:lnTo>
                  <a:pt x="17673" y="0"/>
                </a:lnTo>
                <a:lnTo>
                  <a:pt x="15709" y="0"/>
                </a:lnTo>
                <a:cubicBezTo>
                  <a:pt x="15709" y="0"/>
                  <a:pt x="15709" y="982"/>
                  <a:pt x="15709" y="982"/>
                </a:cubicBezTo>
                <a:close/>
                <a:moveTo>
                  <a:pt x="3927" y="982"/>
                </a:moveTo>
                <a:lnTo>
                  <a:pt x="5891" y="982"/>
                </a:lnTo>
                <a:lnTo>
                  <a:pt x="5891" y="0"/>
                </a:lnTo>
                <a:lnTo>
                  <a:pt x="3927" y="0"/>
                </a:lnTo>
                <a:cubicBezTo>
                  <a:pt x="3927" y="0"/>
                  <a:pt x="3927" y="982"/>
                  <a:pt x="3927" y="982"/>
                </a:cubicBezTo>
                <a:close/>
                <a:moveTo>
                  <a:pt x="20618" y="13745"/>
                </a:moveTo>
                <a:lnTo>
                  <a:pt x="21600" y="13745"/>
                </a:lnTo>
                <a:lnTo>
                  <a:pt x="21600" y="11782"/>
                </a:lnTo>
                <a:lnTo>
                  <a:pt x="20618" y="11782"/>
                </a:lnTo>
                <a:cubicBezTo>
                  <a:pt x="20618" y="11782"/>
                  <a:pt x="20618" y="13745"/>
                  <a:pt x="20618" y="13745"/>
                </a:cubicBezTo>
                <a:close/>
                <a:moveTo>
                  <a:pt x="982" y="7855"/>
                </a:moveTo>
                <a:lnTo>
                  <a:pt x="0" y="7855"/>
                </a:lnTo>
                <a:lnTo>
                  <a:pt x="0" y="9818"/>
                </a:lnTo>
                <a:lnTo>
                  <a:pt x="982" y="9818"/>
                </a:lnTo>
                <a:cubicBezTo>
                  <a:pt x="982" y="9818"/>
                  <a:pt x="982" y="7855"/>
                  <a:pt x="982" y="7855"/>
                </a:cubicBezTo>
                <a:close/>
                <a:moveTo>
                  <a:pt x="9818" y="0"/>
                </a:moveTo>
                <a:lnTo>
                  <a:pt x="7855" y="0"/>
                </a:lnTo>
                <a:lnTo>
                  <a:pt x="7855" y="982"/>
                </a:lnTo>
                <a:lnTo>
                  <a:pt x="9818" y="982"/>
                </a:lnTo>
                <a:cubicBezTo>
                  <a:pt x="9818" y="982"/>
                  <a:pt x="9818" y="0"/>
                  <a:pt x="9818" y="0"/>
                </a:cubicBezTo>
                <a:close/>
                <a:moveTo>
                  <a:pt x="982" y="3927"/>
                </a:moveTo>
                <a:lnTo>
                  <a:pt x="0" y="3927"/>
                </a:lnTo>
                <a:lnTo>
                  <a:pt x="0" y="5891"/>
                </a:lnTo>
                <a:lnTo>
                  <a:pt x="982" y="5891"/>
                </a:lnTo>
                <a:cubicBezTo>
                  <a:pt x="982" y="5891"/>
                  <a:pt x="982" y="3927"/>
                  <a:pt x="982" y="3927"/>
                </a:cubicBezTo>
                <a:close/>
                <a:moveTo>
                  <a:pt x="20350" y="1964"/>
                </a:moveTo>
                <a:lnTo>
                  <a:pt x="21426" y="1964"/>
                </a:lnTo>
                <a:cubicBezTo>
                  <a:pt x="21128" y="1133"/>
                  <a:pt x="20470" y="477"/>
                  <a:pt x="19636" y="180"/>
                </a:cubicBezTo>
                <a:lnTo>
                  <a:pt x="19636" y="1254"/>
                </a:lnTo>
                <a:cubicBezTo>
                  <a:pt x="19931" y="1426"/>
                  <a:pt x="20177" y="1670"/>
                  <a:pt x="20350" y="1964"/>
                </a:cubicBezTo>
                <a:moveTo>
                  <a:pt x="13745" y="0"/>
                </a:moveTo>
                <a:lnTo>
                  <a:pt x="11782" y="0"/>
                </a:lnTo>
                <a:lnTo>
                  <a:pt x="11782" y="982"/>
                </a:lnTo>
                <a:lnTo>
                  <a:pt x="13745" y="982"/>
                </a:lnTo>
                <a:cubicBezTo>
                  <a:pt x="13745" y="982"/>
                  <a:pt x="13745" y="0"/>
                  <a:pt x="13745" y="0"/>
                </a:cubicBezTo>
                <a:close/>
                <a:moveTo>
                  <a:pt x="3927" y="21600"/>
                </a:moveTo>
                <a:lnTo>
                  <a:pt x="5891" y="21600"/>
                </a:lnTo>
                <a:lnTo>
                  <a:pt x="5891" y="20618"/>
                </a:lnTo>
                <a:lnTo>
                  <a:pt x="3927" y="20618"/>
                </a:lnTo>
                <a:cubicBezTo>
                  <a:pt x="3927" y="20618"/>
                  <a:pt x="3927" y="21600"/>
                  <a:pt x="3927" y="21600"/>
                </a:cubicBezTo>
                <a:close/>
                <a:moveTo>
                  <a:pt x="1250" y="19636"/>
                </a:moveTo>
                <a:lnTo>
                  <a:pt x="175" y="19636"/>
                </a:lnTo>
                <a:cubicBezTo>
                  <a:pt x="472" y="20467"/>
                  <a:pt x="1130" y="21123"/>
                  <a:pt x="1964" y="21420"/>
                </a:cubicBezTo>
                <a:lnTo>
                  <a:pt x="1964" y="20346"/>
                </a:lnTo>
                <a:cubicBezTo>
                  <a:pt x="1669" y="20174"/>
                  <a:pt x="1423" y="19929"/>
                  <a:pt x="1250" y="19636"/>
                </a:cubicBezTo>
                <a:moveTo>
                  <a:pt x="175" y="1964"/>
                </a:moveTo>
                <a:lnTo>
                  <a:pt x="1250" y="1964"/>
                </a:lnTo>
                <a:cubicBezTo>
                  <a:pt x="1423" y="1670"/>
                  <a:pt x="1669" y="1426"/>
                  <a:pt x="1964" y="1254"/>
                </a:cubicBezTo>
                <a:lnTo>
                  <a:pt x="1964" y="180"/>
                </a:lnTo>
                <a:cubicBezTo>
                  <a:pt x="1130" y="477"/>
                  <a:pt x="472" y="1133"/>
                  <a:pt x="175" y="1964"/>
                </a:cubicBezTo>
                <a:moveTo>
                  <a:pt x="982" y="15709"/>
                </a:moveTo>
                <a:lnTo>
                  <a:pt x="0" y="15709"/>
                </a:lnTo>
                <a:lnTo>
                  <a:pt x="0" y="17673"/>
                </a:lnTo>
                <a:lnTo>
                  <a:pt x="982" y="17673"/>
                </a:lnTo>
                <a:cubicBezTo>
                  <a:pt x="982" y="17673"/>
                  <a:pt x="982" y="15709"/>
                  <a:pt x="982" y="15709"/>
                </a:cubicBezTo>
                <a:close/>
                <a:moveTo>
                  <a:pt x="982" y="11782"/>
                </a:moveTo>
                <a:lnTo>
                  <a:pt x="0" y="11782"/>
                </a:lnTo>
                <a:lnTo>
                  <a:pt x="0" y="13745"/>
                </a:lnTo>
                <a:lnTo>
                  <a:pt x="982" y="13745"/>
                </a:lnTo>
                <a:cubicBezTo>
                  <a:pt x="982" y="13745"/>
                  <a:pt x="982" y="11782"/>
                  <a:pt x="982" y="11782"/>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2" name="Shape 2717"/>
          <p:cNvSpPr/>
          <p:nvPr/>
        </p:nvSpPr>
        <p:spPr>
          <a:xfrm>
            <a:off x="5657915" y="38291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1782"/>
                </a:moveTo>
                <a:cubicBezTo>
                  <a:pt x="14592" y="11782"/>
                  <a:pt x="14469" y="11837"/>
                  <a:pt x="14380" y="11926"/>
                </a:cubicBezTo>
                <a:lnTo>
                  <a:pt x="11291" y="15015"/>
                </a:lnTo>
                <a:lnTo>
                  <a:pt x="11291" y="5400"/>
                </a:lnTo>
                <a:cubicBezTo>
                  <a:pt x="11291" y="5129"/>
                  <a:pt x="11071" y="4909"/>
                  <a:pt x="10800" y="4909"/>
                </a:cubicBezTo>
                <a:cubicBezTo>
                  <a:pt x="10529" y="4909"/>
                  <a:pt x="10309" y="5129"/>
                  <a:pt x="10309" y="5400"/>
                </a:cubicBezTo>
                <a:lnTo>
                  <a:pt x="10309" y="15015"/>
                </a:lnTo>
                <a:lnTo>
                  <a:pt x="7220" y="11926"/>
                </a:lnTo>
                <a:cubicBezTo>
                  <a:pt x="7131" y="11837"/>
                  <a:pt x="7008" y="11782"/>
                  <a:pt x="6873" y="11782"/>
                </a:cubicBezTo>
                <a:cubicBezTo>
                  <a:pt x="6601" y="11782"/>
                  <a:pt x="6382" y="12001"/>
                  <a:pt x="6382" y="12273"/>
                </a:cubicBezTo>
                <a:cubicBezTo>
                  <a:pt x="6382" y="12408"/>
                  <a:pt x="6437" y="12531"/>
                  <a:pt x="6526" y="12620"/>
                </a:cubicBezTo>
                <a:lnTo>
                  <a:pt x="10453" y="16547"/>
                </a:lnTo>
                <a:cubicBezTo>
                  <a:pt x="10542" y="16636"/>
                  <a:pt x="10664" y="16691"/>
                  <a:pt x="10800" y="16691"/>
                </a:cubicBezTo>
                <a:cubicBezTo>
                  <a:pt x="10936" y="16691"/>
                  <a:pt x="11058" y="16636"/>
                  <a:pt x="11147" y="16547"/>
                </a:cubicBezTo>
                <a:lnTo>
                  <a:pt x="15074" y="12620"/>
                </a:lnTo>
                <a:cubicBezTo>
                  <a:pt x="15163" y="12531"/>
                  <a:pt x="15218" y="12408"/>
                  <a:pt x="15218" y="12273"/>
                </a:cubicBezTo>
                <a:cubicBezTo>
                  <a:pt x="15218" y="12001"/>
                  <a:pt x="14999" y="11782"/>
                  <a:pt x="14727" y="11782"/>
                </a:cubicBezTo>
                <a:moveTo>
                  <a:pt x="11782" y="21600"/>
                </a:moveTo>
                <a:lnTo>
                  <a:pt x="13745" y="21600"/>
                </a:lnTo>
                <a:lnTo>
                  <a:pt x="13745" y="20618"/>
                </a:lnTo>
                <a:lnTo>
                  <a:pt x="11782" y="20618"/>
                </a:lnTo>
                <a:cubicBezTo>
                  <a:pt x="11782" y="20618"/>
                  <a:pt x="11782" y="21600"/>
                  <a:pt x="11782" y="21600"/>
                </a:cubicBezTo>
                <a:close/>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20618" y="9818"/>
                </a:moveTo>
                <a:lnTo>
                  <a:pt x="21600" y="9818"/>
                </a:lnTo>
                <a:lnTo>
                  <a:pt x="21600" y="7855"/>
                </a:lnTo>
                <a:lnTo>
                  <a:pt x="20618" y="7855"/>
                </a:lnTo>
                <a:cubicBezTo>
                  <a:pt x="20618" y="7855"/>
                  <a:pt x="20618" y="9818"/>
                  <a:pt x="20618" y="9818"/>
                </a:cubicBezTo>
                <a:close/>
                <a:moveTo>
                  <a:pt x="3927" y="982"/>
                </a:moveTo>
                <a:lnTo>
                  <a:pt x="5891" y="982"/>
                </a:lnTo>
                <a:lnTo>
                  <a:pt x="5891" y="0"/>
                </a:lnTo>
                <a:lnTo>
                  <a:pt x="3927" y="0"/>
                </a:lnTo>
                <a:cubicBezTo>
                  <a:pt x="3927" y="0"/>
                  <a:pt x="3927" y="982"/>
                  <a:pt x="3927"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17673"/>
                </a:moveTo>
                <a:lnTo>
                  <a:pt x="21600" y="17673"/>
                </a:lnTo>
                <a:lnTo>
                  <a:pt x="21600" y="15709"/>
                </a:lnTo>
                <a:lnTo>
                  <a:pt x="20618" y="15709"/>
                </a:lnTo>
                <a:cubicBezTo>
                  <a:pt x="20618" y="15709"/>
                  <a:pt x="20618" y="17673"/>
                  <a:pt x="20618" y="1767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982" y="3927"/>
                </a:moveTo>
                <a:lnTo>
                  <a:pt x="0" y="3927"/>
                </a:lnTo>
                <a:lnTo>
                  <a:pt x="0" y="5891"/>
                </a:lnTo>
                <a:lnTo>
                  <a:pt x="982" y="5891"/>
                </a:lnTo>
                <a:cubicBezTo>
                  <a:pt x="982" y="5891"/>
                  <a:pt x="982" y="3927"/>
                  <a:pt x="982" y="3927"/>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8" y="1133"/>
                  <a:pt x="20470" y="477"/>
                  <a:pt x="19636" y="180"/>
                </a:cubicBezTo>
                <a:lnTo>
                  <a:pt x="19636" y="1254"/>
                </a:lnTo>
                <a:cubicBezTo>
                  <a:pt x="19931" y="1426"/>
                  <a:pt x="20177" y="1670"/>
                  <a:pt x="20350" y="1964"/>
                </a:cubicBezTo>
                <a:moveTo>
                  <a:pt x="982" y="7855"/>
                </a:moveTo>
                <a:lnTo>
                  <a:pt x="0" y="7855"/>
                </a:lnTo>
                <a:lnTo>
                  <a:pt x="0" y="9818"/>
                </a:lnTo>
                <a:lnTo>
                  <a:pt x="982" y="9818"/>
                </a:lnTo>
                <a:cubicBezTo>
                  <a:pt x="982" y="9818"/>
                  <a:pt x="982" y="7855"/>
                  <a:pt x="982" y="7855"/>
                </a:cubicBezTo>
                <a:close/>
                <a:moveTo>
                  <a:pt x="13745" y="0"/>
                </a:moveTo>
                <a:lnTo>
                  <a:pt x="11782" y="0"/>
                </a:lnTo>
                <a:lnTo>
                  <a:pt x="11782" y="982"/>
                </a:lnTo>
                <a:lnTo>
                  <a:pt x="13745" y="982"/>
                </a:lnTo>
                <a:cubicBezTo>
                  <a:pt x="13745" y="982"/>
                  <a:pt x="13745" y="0"/>
                  <a:pt x="13745" y="0"/>
                </a:cubicBezTo>
                <a:close/>
                <a:moveTo>
                  <a:pt x="982" y="11782"/>
                </a:moveTo>
                <a:lnTo>
                  <a:pt x="0" y="11782"/>
                </a:lnTo>
                <a:lnTo>
                  <a:pt x="0" y="13745"/>
                </a:lnTo>
                <a:lnTo>
                  <a:pt x="982" y="13745"/>
                </a:lnTo>
                <a:cubicBezTo>
                  <a:pt x="982" y="13745"/>
                  <a:pt x="982" y="11782"/>
                  <a:pt x="982" y="11782"/>
                </a:cubicBezTo>
                <a:close/>
                <a:moveTo>
                  <a:pt x="175" y="1964"/>
                </a:moveTo>
                <a:lnTo>
                  <a:pt x="1250" y="1964"/>
                </a:lnTo>
                <a:cubicBezTo>
                  <a:pt x="1423" y="1670"/>
                  <a:pt x="1669" y="1426"/>
                  <a:pt x="1964" y="1254"/>
                </a:cubicBezTo>
                <a:lnTo>
                  <a:pt x="1964" y="180"/>
                </a:lnTo>
                <a:cubicBezTo>
                  <a:pt x="1130" y="477"/>
                  <a:pt x="472" y="1133"/>
                  <a:pt x="175" y="1964"/>
                </a:cubicBezTo>
                <a:moveTo>
                  <a:pt x="1250" y="19636"/>
                </a:moveTo>
                <a:lnTo>
                  <a:pt x="175" y="19636"/>
                </a:lnTo>
                <a:cubicBezTo>
                  <a:pt x="472" y="20467"/>
                  <a:pt x="1130" y="21123"/>
                  <a:pt x="1964" y="21420"/>
                </a:cubicBezTo>
                <a:lnTo>
                  <a:pt x="1964" y="20346"/>
                </a:lnTo>
                <a:cubicBezTo>
                  <a:pt x="1669" y="20174"/>
                  <a:pt x="1423" y="19929"/>
                  <a:pt x="1250" y="19636"/>
                </a:cubicBezTo>
                <a:moveTo>
                  <a:pt x="3927" y="21600"/>
                </a:moveTo>
                <a:lnTo>
                  <a:pt x="5891" y="21600"/>
                </a:lnTo>
                <a:lnTo>
                  <a:pt x="5891" y="20618"/>
                </a:lnTo>
                <a:lnTo>
                  <a:pt x="3927" y="20618"/>
                </a:lnTo>
                <a:cubicBezTo>
                  <a:pt x="3927" y="20618"/>
                  <a:pt x="3927" y="21600"/>
                  <a:pt x="3927" y="21600"/>
                </a:cubicBezTo>
                <a:close/>
                <a:moveTo>
                  <a:pt x="982" y="15709"/>
                </a:moveTo>
                <a:lnTo>
                  <a:pt x="0" y="15709"/>
                </a:lnTo>
                <a:lnTo>
                  <a:pt x="0" y="17673"/>
                </a:lnTo>
                <a:lnTo>
                  <a:pt x="982" y="17673"/>
                </a:lnTo>
                <a:cubicBezTo>
                  <a:pt x="982" y="17673"/>
                  <a:pt x="982" y="15709"/>
                  <a:pt x="982" y="15709"/>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3" name="Shape 2718"/>
          <p:cNvSpPr/>
          <p:nvPr/>
        </p:nvSpPr>
        <p:spPr>
          <a:xfrm>
            <a:off x="858566" y="43624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3927" y="982"/>
                </a:moveTo>
                <a:lnTo>
                  <a:pt x="5891" y="982"/>
                </a:lnTo>
                <a:lnTo>
                  <a:pt x="5891" y="0"/>
                </a:lnTo>
                <a:lnTo>
                  <a:pt x="3927" y="0"/>
                </a:lnTo>
                <a:cubicBezTo>
                  <a:pt x="3927" y="0"/>
                  <a:pt x="3927" y="982"/>
                  <a:pt x="3927" y="982"/>
                </a:cubicBezTo>
                <a:close/>
                <a:moveTo>
                  <a:pt x="11782" y="21600"/>
                </a:moveTo>
                <a:lnTo>
                  <a:pt x="13745" y="21600"/>
                </a:lnTo>
                <a:lnTo>
                  <a:pt x="13745" y="20618"/>
                </a:lnTo>
                <a:lnTo>
                  <a:pt x="11782" y="20618"/>
                </a:lnTo>
                <a:cubicBezTo>
                  <a:pt x="11782" y="20618"/>
                  <a:pt x="11782" y="21600"/>
                  <a:pt x="11782" y="21600"/>
                </a:cubicBezTo>
                <a:close/>
                <a:moveTo>
                  <a:pt x="15709" y="21600"/>
                </a:moveTo>
                <a:lnTo>
                  <a:pt x="17673" y="21600"/>
                </a:lnTo>
                <a:lnTo>
                  <a:pt x="17673" y="20618"/>
                </a:lnTo>
                <a:lnTo>
                  <a:pt x="15709" y="20618"/>
                </a:lnTo>
                <a:cubicBezTo>
                  <a:pt x="15709" y="20618"/>
                  <a:pt x="15709" y="21600"/>
                  <a:pt x="15709" y="21600"/>
                </a:cubicBezTo>
                <a:close/>
                <a:moveTo>
                  <a:pt x="20618" y="5891"/>
                </a:moveTo>
                <a:lnTo>
                  <a:pt x="21600" y="5891"/>
                </a:lnTo>
                <a:lnTo>
                  <a:pt x="21600" y="3927"/>
                </a:lnTo>
                <a:lnTo>
                  <a:pt x="20618" y="3927"/>
                </a:lnTo>
                <a:cubicBezTo>
                  <a:pt x="20618" y="3927"/>
                  <a:pt x="20618" y="5891"/>
                  <a:pt x="20618" y="5891"/>
                </a:cubicBezTo>
                <a:close/>
                <a:moveTo>
                  <a:pt x="11147" y="5053"/>
                </a:moveTo>
                <a:cubicBezTo>
                  <a:pt x="11058" y="4964"/>
                  <a:pt x="10935" y="4909"/>
                  <a:pt x="10800" y="4909"/>
                </a:cubicBezTo>
                <a:cubicBezTo>
                  <a:pt x="10665" y="4909"/>
                  <a:pt x="10542" y="4964"/>
                  <a:pt x="10453" y="5053"/>
                </a:cubicBezTo>
                <a:lnTo>
                  <a:pt x="6526" y="8980"/>
                </a:lnTo>
                <a:cubicBezTo>
                  <a:pt x="6437" y="9069"/>
                  <a:pt x="6382" y="9192"/>
                  <a:pt x="6382" y="9327"/>
                </a:cubicBezTo>
                <a:cubicBezTo>
                  <a:pt x="6382" y="9599"/>
                  <a:pt x="6602" y="9818"/>
                  <a:pt x="6873" y="9818"/>
                </a:cubicBezTo>
                <a:cubicBezTo>
                  <a:pt x="7008" y="9818"/>
                  <a:pt x="7131" y="9764"/>
                  <a:pt x="7220" y="9674"/>
                </a:cubicBezTo>
                <a:lnTo>
                  <a:pt x="10309" y="6585"/>
                </a:lnTo>
                <a:lnTo>
                  <a:pt x="10309" y="16200"/>
                </a:lnTo>
                <a:cubicBezTo>
                  <a:pt x="10309" y="16471"/>
                  <a:pt x="10529" y="16691"/>
                  <a:pt x="10800" y="16691"/>
                </a:cubicBezTo>
                <a:cubicBezTo>
                  <a:pt x="11071" y="16691"/>
                  <a:pt x="11291" y="16471"/>
                  <a:pt x="11291" y="16200"/>
                </a:cubicBezTo>
                <a:lnTo>
                  <a:pt x="11291" y="6585"/>
                </a:lnTo>
                <a:lnTo>
                  <a:pt x="14380" y="9674"/>
                </a:lnTo>
                <a:cubicBezTo>
                  <a:pt x="14469" y="9764"/>
                  <a:pt x="14592" y="9818"/>
                  <a:pt x="14727" y="9818"/>
                </a:cubicBezTo>
                <a:cubicBezTo>
                  <a:pt x="14998" y="9818"/>
                  <a:pt x="15218" y="9599"/>
                  <a:pt x="15218" y="9327"/>
                </a:cubicBezTo>
                <a:cubicBezTo>
                  <a:pt x="15218" y="9192"/>
                  <a:pt x="15163" y="9069"/>
                  <a:pt x="15074" y="8980"/>
                </a:cubicBezTo>
                <a:cubicBezTo>
                  <a:pt x="15074" y="8980"/>
                  <a:pt x="11147" y="5053"/>
                  <a:pt x="11147" y="505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20618" y="9818"/>
                </a:moveTo>
                <a:lnTo>
                  <a:pt x="21600" y="9818"/>
                </a:lnTo>
                <a:lnTo>
                  <a:pt x="21600" y="7855"/>
                </a:lnTo>
                <a:lnTo>
                  <a:pt x="20618" y="7855"/>
                </a:lnTo>
                <a:cubicBezTo>
                  <a:pt x="20618" y="7855"/>
                  <a:pt x="20618" y="9818"/>
                  <a:pt x="20618" y="9818"/>
                </a:cubicBezTo>
                <a:close/>
                <a:moveTo>
                  <a:pt x="19636" y="20346"/>
                </a:moveTo>
                <a:lnTo>
                  <a:pt x="19636" y="21420"/>
                </a:lnTo>
                <a:cubicBezTo>
                  <a:pt x="20469" y="21123"/>
                  <a:pt x="21129" y="20467"/>
                  <a:pt x="21426" y="19636"/>
                </a:cubicBezTo>
                <a:lnTo>
                  <a:pt x="20350" y="19636"/>
                </a:lnTo>
                <a:cubicBezTo>
                  <a:pt x="20177" y="19929"/>
                  <a:pt x="19931" y="20174"/>
                  <a:pt x="19636" y="20346"/>
                </a:cubicBezTo>
                <a:moveTo>
                  <a:pt x="20618" y="17673"/>
                </a:moveTo>
                <a:lnTo>
                  <a:pt x="21600" y="17673"/>
                </a:lnTo>
                <a:lnTo>
                  <a:pt x="21600" y="15709"/>
                </a:lnTo>
                <a:lnTo>
                  <a:pt x="20618" y="15709"/>
                </a:lnTo>
                <a:cubicBezTo>
                  <a:pt x="20618" y="15709"/>
                  <a:pt x="20618" y="17673"/>
                  <a:pt x="20618" y="17673"/>
                </a:cubicBezTo>
                <a:close/>
                <a:moveTo>
                  <a:pt x="7855" y="21600"/>
                </a:moveTo>
                <a:lnTo>
                  <a:pt x="9818" y="21600"/>
                </a:lnTo>
                <a:lnTo>
                  <a:pt x="9818" y="20618"/>
                </a:lnTo>
                <a:lnTo>
                  <a:pt x="7855" y="20618"/>
                </a:lnTo>
                <a:cubicBezTo>
                  <a:pt x="7855" y="20618"/>
                  <a:pt x="7855" y="21600"/>
                  <a:pt x="7855" y="21600"/>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9" y="1133"/>
                  <a:pt x="20469" y="477"/>
                  <a:pt x="19636" y="180"/>
                </a:cubicBezTo>
                <a:lnTo>
                  <a:pt x="19636" y="1254"/>
                </a:lnTo>
                <a:cubicBezTo>
                  <a:pt x="19931" y="1426"/>
                  <a:pt x="20177" y="1670"/>
                  <a:pt x="20350" y="1964"/>
                </a:cubicBezTo>
                <a:moveTo>
                  <a:pt x="982" y="3927"/>
                </a:moveTo>
                <a:lnTo>
                  <a:pt x="0" y="3927"/>
                </a:lnTo>
                <a:lnTo>
                  <a:pt x="0" y="5891"/>
                </a:lnTo>
                <a:lnTo>
                  <a:pt x="982" y="5891"/>
                </a:lnTo>
                <a:cubicBezTo>
                  <a:pt x="982" y="5891"/>
                  <a:pt x="982" y="3927"/>
                  <a:pt x="982" y="3927"/>
                </a:cubicBezTo>
                <a:close/>
                <a:moveTo>
                  <a:pt x="3927" y="21600"/>
                </a:moveTo>
                <a:lnTo>
                  <a:pt x="5891" y="21600"/>
                </a:lnTo>
                <a:lnTo>
                  <a:pt x="5891" y="20618"/>
                </a:lnTo>
                <a:lnTo>
                  <a:pt x="3927" y="20618"/>
                </a:lnTo>
                <a:cubicBezTo>
                  <a:pt x="3927" y="20618"/>
                  <a:pt x="3927" y="21600"/>
                  <a:pt x="3927" y="21600"/>
                </a:cubicBezTo>
                <a:close/>
                <a:moveTo>
                  <a:pt x="13745" y="0"/>
                </a:moveTo>
                <a:lnTo>
                  <a:pt x="11782" y="0"/>
                </a:lnTo>
                <a:lnTo>
                  <a:pt x="11782" y="982"/>
                </a:lnTo>
                <a:lnTo>
                  <a:pt x="13745" y="982"/>
                </a:lnTo>
                <a:cubicBezTo>
                  <a:pt x="13745" y="982"/>
                  <a:pt x="13745" y="0"/>
                  <a:pt x="13745" y="0"/>
                </a:cubicBezTo>
                <a:close/>
                <a:moveTo>
                  <a:pt x="174" y="1964"/>
                </a:moveTo>
                <a:lnTo>
                  <a:pt x="1250" y="1964"/>
                </a:lnTo>
                <a:cubicBezTo>
                  <a:pt x="1423" y="1670"/>
                  <a:pt x="1669" y="1426"/>
                  <a:pt x="1964" y="1254"/>
                </a:cubicBezTo>
                <a:lnTo>
                  <a:pt x="1964" y="180"/>
                </a:lnTo>
                <a:cubicBezTo>
                  <a:pt x="1131" y="477"/>
                  <a:pt x="472" y="1133"/>
                  <a:pt x="174" y="1964"/>
                </a:cubicBezTo>
                <a:moveTo>
                  <a:pt x="1250" y="19636"/>
                </a:moveTo>
                <a:lnTo>
                  <a:pt x="174" y="19636"/>
                </a:lnTo>
                <a:cubicBezTo>
                  <a:pt x="472" y="20467"/>
                  <a:pt x="1131" y="21123"/>
                  <a:pt x="1964" y="21420"/>
                </a:cubicBezTo>
                <a:lnTo>
                  <a:pt x="1964" y="20346"/>
                </a:lnTo>
                <a:cubicBezTo>
                  <a:pt x="1669" y="20174"/>
                  <a:pt x="1423" y="19929"/>
                  <a:pt x="1250" y="19636"/>
                </a:cubicBezTo>
                <a:moveTo>
                  <a:pt x="982" y="11782"/>
                </a:moveTo>
                <a:lnTo>
                  <a:pt x="0" y="11782"/>
                </a:lnTo>
                <a:lnTo>
                  <a:pt x="0" y="13745"/>
                </a:lnTo>
                <a:lnTo>
                  <a:pt x="982" y="13745"/>
                </a:lnTo>
                <a:cubicBezTo>
                  <a:pt x="982" y="13745"/>
                  <a:pt x="982" y="11782"/>
                  <a:pt x="982" y="11782"/>
                </a:cubicBezTo>
                <a:close/>
                <a:moveTo>
                  <a:pt x="982" y="7855"/>
                </a:moveTo>
                <a:lnTo>
                  <a:pt x="0" y="7855"/>
                </a:lnTo>
                <a:lnTo>
                  <a:pt x="0" y="9818"/>
                </a:lnTo>
                <a:lnTo>
                  <a:pt x="982" y="9818"/>
                </a:lnTo>
                <a:cubicBezTo>
                  <a:pt x="982" y="9818"/>
                  <a:pt x="982" y="7855"/>
                  <a:pt x="982" y="7855"/>
                </a:cubicBezTo>
                <a:close/>
                <a:moveTo>
                  <a:pt x="982" y="15709"/>
                </a:moveTo>
                <a:lnTo>
                  <a:pt x="0" y="15709"/>
                </a:lnTo>
                <a:lnTo>
                  <a:pt x="0" y="17673"/>
                </a:lnTo>
                <a:lnTo>
                  <a:pt x="982" y="17673"/>
                </a:lnTo>
                <a:cubicBezTo>
                  <a:pt x="982" y="17673"/>
                  <a:pt x="982" y="15709"/>
                  <a:pt x="982" y="15709"/>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4" name="Shape 2719"/>
          <p:cNvSpPr/>
          <p:nvPr/>
        </p:nvSpPr>
        <p:spPr>
          <a:xfrm>
            <a:off x="1391826" y="4362416"/>
            <a:ext cx="278212" cy="278758"/>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600"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7446" y="18078"/>
                </a:moveTo>
                <a:lnTo>
                  <a:pt x="18081" y="18771"/>
                </a:lnTo>
                <a:cubicBezTo>
                  <a:pt x="18572" y="18323"/>
                  <a:pt x="19024" y="17827"/>
                  <a:pt x="19424" y="17297"/>
                </a:cubicBezTo>
                <a:lnTo>
                  <a:pt x="18672" y="16732"/>
                </a:lnTo>
                <a:cubicBezTo>
                  <a:pt x="18307" y="17216"/>
                  <a:pt x="17894" y="17669"/>
                  <a:pt x="17446" y="18078"/>
                </a:cubicBezTo>
                <a:moveTo>
                  <a:pt x="19632" y="15184"/>
                </a:moveTo>
                <a:lnTo>
                  <a:pt x="20474" y="15602"/>
                </a:lnTo>
                <a:cubicBezTo>
                  <a:pt x="20770" y="15008"/>
                  <a:pt x="21012" y="14383"/>
                  <a:pt x="21194" y="13743"/>
                </a:cubicBezTo>
                <a:lnTo>
                  <a:pt x="20288" y="13487"/>
                </a:lnTo>
                <a:cubicBezTo>
                  <a:pt x="20123" y="14071"/>
                  <a:pt x="19901" y="14642"/>
                  <a:pt x="19632" y="15184"/>
                </a:cubicBezTo>
                <a:moveTo>
                  <a:pt x="2873" y="4886"/>
                </a:moveTo>
                <a:lnTo>
                  <a:pt x="2120" y="4322"/>
                </a:lnTo>
                <a:cubicBezTo>
                  <a:pt x="1721" y="4854"/>
                  <a:pt x="1369" y="5424"/>
                  <a:pt x="1074" y="6018"/>
                </a:cubicBezTo>
                <a:lnTo>
                  <a:pt x="1917" y="6435"/>
                </a:lnTo>
                <a:cubicBezTo>
                  <a:pt x="2186" y="5892"/>
                  <a:pt x="2508" y="5371"/>
                  <a:pt x="2873" y="4886"/>
                </a:cubicBezTo>
                <a:moveTo>
                  <a:pt x="943" y="11741"/>
                </a:moveTo>
                <a:lnTo>
                  <a:pt x="6" y="11829"/>
                </a:lnTo>
                <a:cubicBezTo>
                  <a:pt x="69" y="12492"/>
                  <a:pt x="194" y="13151"/>
                  <a:pt x="377" y="13786"/>
                </a:cubicBezTo>
                <a:lnTo>
                  <a:pt x="1281" y="13527"/>
                </a:lnTo>
                <a:cubicBezTo>
                  <a:pt x="1114" y="12946"/>
                  <a:pt x="1000" y="12346"/>
                  <a:pt x="943" y="11741"/>
                </a:cubicBezTo>
                <a:moveTo>
                  <a:pt x="1265" y="8133"/>
                </a:moveTo>
                <a:lnTo>
                  <a:pt x="359" y="7879"/>
                </a:lnTo>
                <a:cubicBezTo>
                  <a:pt x="179" y="8516"/>
                  <a:pt x="59" y="9176"/>
                  <a:pt x="0" y="9838"/>
                </a:cubicBezTo>
                <a:lnTo>
                  <a:pt x="938" y="9921"/>
                </a:lnTo>
                <a:cubicBezTo>
                  <a:pt x="991" y="9316"/>
                  <a:pt x="1101" y="8714"/>
                  <a:pt x="1265" y="8133"/>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765" y="182"/>
                </a:moveTo>
                <a:cubicBezTo>
                  <a:pt x="12115" y="61"/>
                  <a:pt x="11448" y="0"/>
                  <a:pt x="10788" y="0"/>
                </a:cubicBezTo>
                <a:lnTo>
                  <a:pt x="10787" y="0"/>
                </a:lnTo>
                <a:lnTo>
                  <a:pt x="10736" y="0"/>
                </a:lnTo>
                <a:lnTo>
                  <a:pt x="10779" y="940"/>
                </a:lnTo>
                <a:cubicBezTo>
                  <a:pt x="11389" y="940"/>
                  <a:pt x="12000" y="995"/>
                  <a:pt x="12594" y="1105"/>
                </a:cubicBezTo>
                <a:cubicBezTo>
                  <a:pt x="12594" y="1105"/>
                  <a:pt x="12765" y="182"/>
                  <a:pt x="12765" y="182"/>
                </a:cubicBezTo>
                <a:close/>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5" name="Shape 2720"/>
          <p:cNvSpPr/>
          <p:nvPr/>
        </p:nvSpPr>
        <p:spPr>
          <a:xfrm>
            <a:off x="1925087" y="4362416"/>
            <a:ext cx="278212" cy="278758"/>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6" name="Shape 2721"/>
          <p:cNvSpPr/>
          <p:nvPr/>
        </p:nvSpPr>
        <p:spPr>
          <a:xfrm>
            <a:off x="2458349" y="4362416"/>
            <a:ext cx="278212" cy="278758"/>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7" name="Shape 2722"/>
          <p:cNvSpPr/>
          <p:nvPr/>
        </p:nvSpPr>
        <p:spPr>
          <a:xfrm>
            <a:off x="2991610" y="4362416"/>
            <a:ext cx="278206" cy="278758"/>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8" name="Shape 2723"/>
          <p:cNvSpPr/>
          <p:nvPr/>
        </p:nvSpPr>
        <p:spPr>
          <a:xfrm>
            <a:off x="3524871" y="43624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8345" y="10309"/>
                </a:moveTo>
                <a:lnTo>
                  <a:pt x="7899" y="10309"/>
                </a:lnTo>
                <a:cubicBezTo>
                  <a:pt x="7974" y="9863"/>
                  <a:pt x="8153" y="9453"/>
                  <a:pt x="8405" y="9099"/>
                </a:cubicBezTo>
                <a:lnTo>
                  <a:pt x="8717" y="9412"/>
                </a:lnTo>
                <a:cubicBezTo>
                  <a:pt x="8909" y="9604"/>
                  <a:pt x="9220" y="9604"/>
                  <a:pt x="9412" y="9412"/>
                </a:cubicBezTo>
                <a:cubicBezTo>
                  <a:pt x="9603" y="9220"/>
                  <a:pt x="9603" y="8909"/>
                  <a:pt x="9412" y="8717"/>
                </a:cubicBezTo>
                <a:lnTo>
                  <a:pt x="9101" y="8407"/>
                </a:lnTo>
                <a:cubicBezTo>
                  <a:pt x="9454" y="8157"/>
                  <a:pt x="9864" y="7979"/>
                  <a:pt x="10309" y="7904"/>
                </a:cubicBezTo>
                <a:lnTo>
                  <a:pt x="10309" y="8345"/>
                </a:lnTo>
                <a:cubicBezTo>
                  <a:pt x="10309" y="8617"/>
                  <a:pt x="10529" y="8836"/>
                  <a:pt x="10800" y="8836"/>
                </a:cubicBezTo>
                <a:cubicBezTo>
                  <a:pt x="11071" y="8836"/>
                  <a:pt x="11291" y="8617"/>
                  <a:pt x="11291" y="8345"/>
                </a:cubicBezTo>
                <a:lnTo>
                  <a:pt x="11291" y="7904"/>
                </a:lnTo>
                <a:cubicBezTo>
                  <a:pt x="11737" y="7979"/>
                  <a:pt x="12146" y="8157"/>
                  <a:pt x="12499" y="8407"/>
                </a:cubicBezTo>
                <a:lnTo>
                  <a:pt x="12188" y="8717"/>
                </a:lnTo>
                <a:cubicBezTo>
                  <a:pt x="11997" y="8909"/>
                  <a:pt x="11997" y="9220"/>
                  <a:pt x="12188" y="9412"/>
                </a:cubicBezTo>
                <a:cubicBezTo>
                  <a:pt x="12380" y="9604"/>
                  <a:pt x="12691" y="9604"/>
                  <a:pt x="12883" y="9412"/>
                </a:cubicBezTo>
                <a:lnTo>
                  <a:pt x="13195" y="9099"/>
                </a:lnTo>
                <a:cubicBezTo>
                  <a:pt x="13447" y="9453"/>
                  <a:pt x="13626" y="9863"/>
                  <a:pt x="13701" y="10309"/>
                </a:cubicBezTo>
                <a:lnTo>
                  <a:pt x="13255" y="10309"/>
                </a:lnTo>
                <a:cubicBezTo>
                  <a:pt x="12983" y="10309"/>
                  <a:pt x="12764" y="10529"/>
                  <a:pt x="12764" y="10800"/>
                </a:cubicBezTo>
                <a:cubicBezTo>
                  <a:pt x="12764" y="11071"/>
                  <a:pt x="12983" y="11291"/>
                  <a:pt x="13255" y="11291"/>
                </a:cubicBezTo>
                <a:lnTo>
                  <a:pt x="13701" y="11291"/>
                </a:lnTo>
                <a:cubicBezTo>
                  <a:pt x="13626" y="11738"/>
                  <a:pt x="13447" y="12147"/>
                  <a:pt x="13195" y="12501"/>
                </a:cubicBezTo>
                <a:lnTo>
                  <a:pt x="12883" y="12188"/>
                </a:lnTo>
                <a:cubicBezTo>
                  <a:pt x="12691" y="11997"/>
                  <a:pt x="12380" y="11997"/>
                  <a:pt x="12188" y="12188"/>
                </a:cubicBezTo>
                <a:cubicBezTo>
                  <a:pt x="11997" y="12380"/>
                  <a:pt x="11997" y="12691"/>
                  <a:pt x="12188" y="12883"/>
                </a:cubicBezTo>
                <a:lnTo>
                  <a:pt x="12499" y="13193"/>
                </a:lnTo>
                <a:cubicBezTo>
                  <a:pt x="12146" y="13444"/>
                  <a:pt x="11737" y="13621"/>
                  <a:pt x="11291" y="13696"/>
                </a:cubicBezTo>
                <a:lnTo>
                  <a:pt x="11291" y="13255"/>
                </a:lnTo>
                <a:cubicBezTo>
                  <a:pt x="11291" y="12983"/>
                  <a:pt x="11071" y="12764"/>
                  <a:pt x="10800" y="12764"/>
                </a:cubicBezTo>
                <a:cubicBezTo>
                  <a:pt x="10529" y="12764"/>
                  <a:pt x="10309" y="12983"/>
                  <a:pt x="10309" y="13255"/>
                </a:cubicBezTo>
                <a:lnTo>
                  <a:pt x="10309" y="13696"/>
                </a:lnTo>
                <a:cubicBezTo>
                  <a:pt x="9864" y="13621"/>
                  <a:pt x="9454" y="13444"/>
                  <a:pt x="9101" y="13193"/>
                </a:cubicBezTo>
                <a:lnTo>
                  <a:pt x="9412" y="12883"/>
                </a:lnTo>
                <a:cubicBezTo>
                  <a:pt x="9603" y="12691"/>
                  <a:pt x="9603" y="12380"/>
                  <a:pt x="9412" y="12188"/>
                </a:cubicBezTo>
                <a:cubicBezTo>
                  <a:pt x="9220" y="11997"/>
                  <a:pt x="8909" y="11997"/>
                  <a:pt x="8717" y="12188"/>
                </a:cubicBezTo>
                <a:lnTo>
                  <a:pt x="8405" y="12501"/>
                </a:lnTo>
                <a:cubicBezTo>
                  <a:pt x="8153" y="12147"/>
                  <a:pt x="7974" y="11738"/>
                  <a:pt x="7899" y="11291"/>
                </a:cubicBezTo>
                <a:lnTo>
                  <a:pt x="8345" y="11291"/>
                </a:lnTo>
                <a:cubicBezTo>
                  <a:pt x="8617" y="11291"/>
                  <a:pt x="8836" y="11071"/>
                  <a:pt x="8836" y="10800"/>
                </a:cubicBezTo>
                <a:cubicBezTo>
                  <a:pt x="8836" y="10529"/>
                  <a:pt x="8617" y="10309"/>
                  <a:pt x="8345" y="10309"/>
                </a:cubicBezTo>
                <a:moveTo>
                  <a:pt x="8023" y="13577"/>
                </a:moveTo>
                <a:lnTo>
                  <a:pt x="8023" y="13578"/>
                </a:lnTo>
                <a:cubicBezTo>
                  <a:pt x="8734" y="14288"/>
                  <a:pt x="9716" y="14727"/>
                  <a:pt x="10800" y="14727"/>
                </a:cubicBezTo>
                <a:cubicBezTo>
                  <a:pt x="11884" y="14727"/>
                  <a:pt x="12866" y="14288"/>
                  <a:pt x="13577" y="13578"/>
                </a:cubicBezTo>
                <a:lnTo>
                  <a:pt x="13577" y="13577"/>
                </a:lnTo>
                <a:lnTo>
                  <a:pt x="13577" y="13577"/>
                </a:lnTo>
                <a:cubicBezTo>
                  <a:pt x="14288" y="12866"/>
                  <a:pt x="14727" y="11884"/>
                  <a:pt x="14727" y="10800"/>
                </a:cubicBezTo>
                <a:cubicBezTo>
                  <a:pt x="14727" y="8631"/>
                  <a:pt x="12969" y="6873"/>
                  <a:pt x="10800" y="6873"/>
                </a:cubicBezTo>
                <a:cubicBezTo>
                  <a:pt x="8631" y="6873"/>
                  <a:pt x="6873" y="8631"/>
                  <a:pt x="6873" y="10800"/>
                </a:cubicBezTo>
                <a:cubicBezTo>
                  <a:pt x="6873" y="11884"/>
                  <a:pt x="7311" y="12866"/>
                  <a:pt x="8023" y="13577"/>
                </a:cubicBezTo>
                <a:cubicBezTo>
                  <a:pt x="8023" y="13577"/>
                  <a:pt x="8023" y="13577"/>
                  <a:pt x="8023" y="13577"/>
                </a:cubicBezTo>
                <a:close/>
                <a:moveTo>
                  <a:pt x="10800" y="11782"/>
                </a:moveTo>
                <a:cubicBezTo>
                  <a:pt x="11342" y="11782"/>
                  <a:pt x="11782" y="11342"/>
                  <a:pt x="11782" y="10800"/>
                </a:cubicBezTo>
                <a:cubicBezTo>
                  <a:pt x="11782" y="10258"/>
                  <a:pt x="11342" y="9818"/>
                  <a:pt x="10800" y="9818"/>
                </a:cubicBezTo>
                <a:cubicBezTo>
                  <a:pt x="10258" y="9818"/>
                  <a:pt x="9818" y="10258"/>
                  <a:pt x="9818" y="10800"/>
                </a:cubicBezTo>
                <a:cubicBezTo>
                  <a:pt x="9818" y="11342"/>
                  <a:pt x="10258" y="11782"/>
                  <a:pt x="10800" y="11782"/>
                </a:cubicBezTo>
                <a:moveTo>
                  <a:pt x="17673" y="5891"/>
                </a:moveTo>
                <a:cubicBezTo>
                  <a:pt x="17131" y="5891"/>
                  <a:pt x="16691" y="6331"/>
                  <a:pt x="16691" y="6873"/>
                </a:cubicBezTo>
                <a:lnTo>
                  <a:pt x="16691" y="7855"/>
                </a:lnTo>
                <a:cubicBezTo>
                  <a:pt x="16691" y="8396"/>
                  <a:pt x="17131" y="8836"/>
                  <a:pt x="17673" y="8836"/>
                </a:cubicBezTo>
                <a:lnTo>
                  <a:pt x="17673" y="12764"/>
                </a:lnTo>
                <a:cubicBezTo>
                  <a:pt x="17131" y="12764"/>
                  <a:pt x="16691" y="13204"/>
                  <a:pt x="16691" y="13745"/>
                </a:cubicBezTo>
                <a:lnTo>
                  <a:pt x="16691" y="14727"/>
                </a:lnTo>
                <a:cubicBezTo>
                  <a:pt x="16691" y="15270"/>
                  <a:pt x="17131" y="15709"/>
                  <a:pt x="17673" y="15709"/>
                </a:cubicBezTo>
                <a:lnTo>
                  <a:pt x="17673" y="17673"/>
                </a:lnTo>
                <a:lnTo>
                  <a:pt x="3927" y="17673"/>
                </a:lnTo>
                <a:lnTo>
                  <a:pt x="3927" y="3927"/>
                </a:lnTo>
                <a:lnTo>
                  <a:pt x="17673" y="3927"/>
                </a:lnTo>
                <a:cubicBezTo>
                  <a:pt x="17673" y="3927"/>
                  <a:pt x="17673" y="5891"/>
                  <a:pt x="17673" y="5891"/>
                </a:cubicBezTo>
                <a:close/>
                <a:moveTo>
                  <a:pt x="18655" y="5891"/>
                </a:moveTo>
                <a:lnTo>
                  <a:pt x="18655" y="2945"/>
                </a:lnTo>
                <a:lnTo>
                  <a:pt x="2945" y="2945"/>
                </a:lnTo>
                <a:lnTo>
                  <a:pt x="2945" y="18655"/>
                </a:lnTo>
                <a:lnTo>
                  <a:pt x="18655" y="18655"/>
                </a:lnTo>
                <a:lnTo>
                  <a:pt x="18655" y="15709"/>
                </a:lnTo>
                <a:cubicBezTo>
                  <a:pt x="19196" y="15709"/>
                  <a:pt x="19636" y="15270"/>
                  <a:pt x="19636" y="14727"/>
                </a:cubicBezTo>
                <a:lnTo>
                  <a:pt x="19636" y="13745"/>
                </a:lnTo>
                <a:cubicBezTo>
                  <a:pt x="19636" y="13204"/>
                  <a:pt x="19196" y="12764"/>
                  <a:pt x="18655" y="12764"/>
                </a:cubicBezTo>
                <a:lnTo>
                  <a:pt x="18655" y="8836"/>
                </a:lnTo>
                <a:cubicBezTo>
                  <a:pt x="19196" y="8836"/>
                  <a:pt x="19636" y="8396"/>
                  <a:pt x="19636" y="7855"/>
                </a:cubicBezTo>
                <a:lnTo>
                  <a:pt x="19636" y="6873"/>
                </a:lnTo>
                <a:cubicBezTo>
                  <a:pt x="19636" y="6331"/>
                  <a:pt x="19196" y="5891"/>
                  <a:pt x="18655" y="58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9" name="Shape 2724"/>
          <p:cNvSpPr/>
          <p:nvPr/>
        </p:nvSpPr>
        <p:spPr>
          <a:xfrm>
            <a:off x="4058132" y="43624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1782"/>
                </a:lnTo>
                <a:lnTo>
                  <a:pt x="15709" y="11782"/>
                </a:lnTo>
                <a:cubicBezTo>
                  <a:pt x="15709" y="11782"/>
                  <a:pt x="15709" y="15709"/>
                  <a:pt x="15709" y="15709"/>
                </a:cubicBezTo>
                <a:close/>
                <a:moveTo>
                  <a:pt x="16691" y="10800"/>
                </a:moveTo>
                <a:lnTo>
                  <a:pt x="4909" y="10800"/>
                </a:lnTo>
                <a:lnTo>
                  <a:pt x="4909" y="16691"/>
                </a:lnTo>
                <a:lnTo>
                  <a:pt x="16691" y="16691"/>
                </a:lnTo>
                <a:cubicBezTo>
                  <a:pt x="16691" y="16691"/>
                  <a:pt x="16691" y="10800"/>
                  <a:pt x="16691" y="10800"/>
                </a:cubicBezTo>
                <a:close/>
                <a:moveTo>
                  <a:pt x="11782" y="13745"/>
                </a:moveTo>
                <a:lnTo>
                  <a:pt x="9818" y="13745"/>
                </a:lnTo>
                <a:lnTo>
                  <a:pt x="9818" y="14727"/>
                </a:lnTo>
                <a:lnTo>
                  <a:pt x="11782" y="14727"/>
                </a:lnTo>
                <a:cubicBezTo>
                  <a:pt x="11782" y="14727"/>
                  <a:pt x="11782" y="13745"/>
                  <a:pt x="11782" y="13745"/>
                </a:cubicBezTo>
                <a:close/>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1782" y="5891"/>
                </a:moveTo>
                <a:lnTo>
                  <a:pt x="9818" y="5891"/>
                </a:lnTo>
                <a:lnTo>
                  <a:pt x="9818" y="6873"/>
                </a:lnTo>
                <a:lnTo>
                  <a:pt x="11782" y="6873"/>
                </a:lnTo>
                <a:cubicBezTo>
                  <a:pt x="11782" y="6873"/>
                  <a:pt x="11782" y="5891"/>
                  <a:pt x="11782" y="5891"/>
                </a:cubicBezTo>
                <a:close/>
                <a:moveTo>
                  <a:pt x="15709" y="7855"/>
                </a:moveTo>
                <a:lnTo>
                  <a:pt x="5891" y="7855"/>
                </a:lnTo>
                <a:lnTo>
                  <a:pt x="5891" y="3927"/>
                </a:lnTo>
                <a:lnTo>
                  <a:pt x="15709" y="3927"/>
                </a:lnTo>
                <a:cubicBezTo>
                  <a:pt x="15709" y="3927"/>
                  <a:pt x="15709" y="7855"/>
                  <a:pt x="15709" y="7855"/>
                </a:cubicBezTo>
                <a:close/>
                <a:moveTo>
                  <a:pt x="16691" y="2945"/>
                </a:moveTo>
                <a:lnTo>
                  <a:pt x="4909" y="2945"/>
                </a:lnTo>
                <a:lnTo>
                  <a:pt x="4909" y="8836"/>
                </a:lnTo>
                <a:lnTo>
                  <a:pt x="16691" y="8836"/>
                </a:lnTo>
                <a:cubicBezTo>
                  <a:pt x="16691" y="8836"/>
                  <a:pt x="16691" y="2945"/>
                  <a:pt x="16691" y="294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0" name="Shape 2725"/>
          <p:cNvSpPr/>
          <p:nvPr/>
        </p:nvSpPr>
        <p:spPr>
          <a:xfrm>
            <a:off x="4591393" y="43624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5709" y="10800"/>
                </a:moveTo>
                <a:lnTo>
                  <a:pt x="11782" y="10800"/>
                </a:lnTo>
                <a:lnTo>
                  <a:pt x="11782" y="9818"/>
                </a:lnTo>
                <a:lnTo>
                  <a:pt x="9818" y="9818"/>
                </a:lnTo>
                <a:lnTo>
                  <a:pt x="9818" y="10800"/>
                </a:lnTo>
                <a:lnTo>
                  <a:pt x="5891" y="10800"/>
                </a:lnTo>
                <a:lnTo>
                  <a:pt x="5891" y="8836"/>
                </a:lnTo>
                <a:lnTo>
                  <a:pt x="15709" y="8836"/>
                </a:lnTo>
                <a:cubicBezTo>
                  <a:pt x="15709" y="8836"/>
                  <a:pt x="15709" y="10800"/>
                  <a:pt x="15709" y="10800"/>
                </a:cubicBezTo>
                <a:close/>
                <a:moveTo>
                  <a:pt x="16691" y="7855"/>
                </a:moveTo>
                <a:lnTo>
                  <a:pt x="4909" y="7855"/>
                </a:lnTo>
                <a:lnTo>
                  <a:pt x="4909" y="11782"/>
                </a:lnTo>
                <a:lnTo>
                  <a:pt x="16691" y="11782"/>
                </a:lnTo>
                <a:cubicBezTo>
                  <a:pt x="16691" y="11782"/>
                  <a:pt x="16691" y="7855"/>
                  <a:pt x="16691" y="7855"/>
                </a:cubicBezTo>
                <a:close/>
                <a:moveTo>
                  <a:pt x="15709" y="15709"/>
                </a:moveTo>
                <a:lnTo>
                  <a:pt x="11782" y="15709"/>
                </a:lnTo>
                <a:lnTo>
                  <a:pt x="11782" y="14727"/>
                </a:lnTo>
                <a:lnTo>
                  <a:pt x="9818" y="14727"/>
                </a:lnTo>
                <a:lnTo>
                  <a:pt x="9818" y="15709"/>
                </a:lnTo>
                <a:lnTo>
                  <a:pt x="5891" y="15709"/>
                </a:lnTo>
                <a:lnTo>
                  <a:pt x="5891" y="13745"/>
                </a:lnTo>
                <a:lnTo>
                  <a:pt x="15709" y="13745"/>
                </a:lnTo>
                <a:cubicBezTo>
                  <a:pt x="15709" y="13745"/>
                  <a:pt x="15709" y="15709"/>
                  <a:pt x="15709" y="15709"/>
                </a:cubicBezTo>
                <a:close/>
                <a:moveTo>
                  <a:pt x="16691" y="12764"/>
                </a:moveTo>
                <a:lnTo>
                  <a:pt x="4909" y="12764"/>
                </a:lnTo>
                <a:lnTo>
                  <a:pt x="4909" y="16691"/>
                </a:lnTo>
                <a:lnTo>
                  <a:pt x="16691" y="16691"/>
                </a:lnTo>
                <a:cubicBezTo>
                  <a:pt x="16691" y="16691"/>
                  <a:pt x="16691" y="12764"/>
                  <a:pt x="16691" y="12764"/>
                </a:cubicBezTo>
                <a:close/>
                <a:moveTo>
                  <a:pt x="15709" y="5891"/>
                </a:moveTo>
                <a:lnTo>
                  <a:pt x="11782" y="5891"/>
                </a:lnTo>
                <a:lnTo>
                  <a:pt x="11782" y="4909"/>
                </a:lnTo>
                <a:lnTo>
                  <a:pt x="9818" y="4909"/>
                </a:lnTo>
                <a:lnTo>
                  <a:pt x="9818" y="5891"/>
                </a:lnTo>
                <a:lnTo>
                  <a:pt x="5891" y="5891"/>
                </a:lnTo>
                <a:lnTo>
                  <a:pt x="5891" y="3927"/>
                </a:lnTo>
                <a:lnTo>
                  <a:pt x="15709" y="3927"/>
                </a:lnTo>
                <a:cubicBezTo>
                  <a:pt x="15709" y="3927"/>
                  <a:pt x="15709" y="5891"/>
                  <a:pt x="15709" y="5891"/>
                </a:cubicBezTo>
                <a:close/>
                <a:moveTo>
                  <a:pt x="16691" y="2945"/>
                </a:moveTo>
                <a:lnTo>
                  <a:pt x="4909" y="2945"/>
                </a:lnTo>
                <a:lnTo>
                  <a:pt x="4909" y="6873"/>
                </a:lnTo>
                <a:lnTo>
                  <a:pt x="16691" y="6873"/>
                </a:lnTo>
                <a:cubicBezTo>
                  <a:pt x="16691" y="6873"/>
                  <a:pt x="16691" y="2945"/>
                  <a:pt x="16691" y="294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1" name="Shape 2726"/>
          <p:cNvSpPr/>
          <p:nvPr/>
        </p:nvSpPr>
        <p:spPr>
          <a:xfrm>
            <a:off x="5150048" y="436241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4800" y="13745"/>
                </a:moveTo>
                <a:lnTo>
                  <a:pt x="16800" y="13745"/>
                </a:lnTo>
                <a:lnTo>
                  <a:pt x="16800" y="17673"/>
                </a:lnTo>
                <a:lnTo>
                  <a:pt x="4800" y="17673"/>
                </a:lnTo>
                <a:cubicBezTo>
                  <a:pt x="4800" y="17673"/>
                  <a:pt x="4800" y="13745"/>
                  <a:pt x="4800" y="13745"/>
                </a:cubicBezTo>
                <a:close/>
                <a:moveTo>
                  <a:pt x="4800" y="8836"/>
                </a:moveTo>
                <a:lnTo>
                  <a:pt x="16800" y="8836"/>
                </a:lnTo>
                <a:lnTo>
                  <a:pt x="16800" y="12764"/>
                </a:lnTo>
                <a:lnTo>
                  <a:pt x="4800" y="12764"/>
                </a:lnTo>
                <a:cubicBezTo>
                  <a:pt x="4800" y="12764"/>
                  <a:pt x="4800" y="8836"/>
                  <a:pt x="4800" y="8836"/>
                </a:cubicBezTo>
                <a:close/>
                <a:moveTo>
                  <a:pt x="4800" y="3927"/>
                </a:moveTo>
                <a:lnTo>
                  <a:pt x="16800" y="3927"/>
                </a:lnTo>
                <a:lnTo>
                  <a:pt x="16800" y="7855"/>
                </a:lnTo>
                <a:lnTo>
                  <a:pt x="4800" y="7855"/>
                </a:lnTo>
                <a:cubicBezTo>
                  <a:pt x="4800" y="7855"/>
                  <a:pt x="4800" y="3927"/>
                  <a:pt x="4800" y="3927"/>
                </a:cubicBezTo>
                <a:close/>
                <a:moveTo>
                  <a:pt x="3600" y="18655"/>
                </a:moveTo>
                <a:lnTo>
                  <a:pt x="18000" y="18655"/>
                </a:lnTo>
                <a:lnTo>
                  <a:pt x="18000" y="2945"/>
                </a:lnTo>
                <a:lnTo>
                  <a:pt x="3600" y="2945"/>
                </a:lnTo>
                <a:cubicBezTo>
                  <a:pt x="3600" y="2945"/>
                  <a:pt x="3600" y="18655"/>
                  <a:pt x="3600" y="18655"/>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9600" y="16691"/>
                </a:moveTo>
                <a:lnTo>
                  <a:pt x="12000" y="16691"/>
                </a:lnTo>
                <a:lnTo>
                  <a:pt x="12000" y="15709"/>
                </a:lnTo>
                <a:lnTo>
                  <a:pt x="9600" y="15709"/>
                </a:lnTo>
                <a:cubicBezTo>
                  <a:pt x="9600" y="15709"/>
                  <a:pt x="9600" y="16691"/>
                  <a:pt x="9600" y="16691"/>
                </a:cubicBezTo>
                <a:close/>
                <a:moveTo>
                  <a:pt x="9600" y="6873"/>
                </a:moveTo>
                <a:lnTo>
                  <a:pt x="12000" y="6873"/>
                </a:lnTo>
                <a:lnTo>
                  <a:pt x="12000" y="5891"/>
                </a:lnTo>
                <a:lnTo>
                  <a:pt x="9600" y="5891"/>
                </a:lnTo>
                <a:cubicBezTo>
                  <a:pt x="9600" y="5891"/>
                  <a:pt x="9600" y="6873"/>
                  <a:pt x="9600" y="6873"/>
                </a:cubicBezTo>
                <a:close/>
                <a:moveTo>
                  <a:pt x="9600" y="11782"/>
                </a:moveTo>
                <a:lnTo>
                  <a:pt x="12000" y="11782"/>
                </a:lnTo>
                <a:lnTo>
                  <a:pt x="12000" y="10800"/>
                </a:lnTo>
                <a:lnTo>
                  <a:pt x="9600" y="10800"/>
                </a:lnTo>
                <a:cubicBezTo>
                  <a:pt x="9600" y="10800"/>
                  <a:pt x="9600" y="11782"/>
                  <a:pt x="9600" y="11782"/>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2" name="Shape 2727"/>
          <p:cNvSpPr/>
          <p:nvPr/>
        </p:nvSpPr>
        <p:spPr>
          <a:xfrm>
            <a:off x="5657915" y="43624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5"/>
                  <a:pt x="7532" y="13745"/>
                  <a:pt x="8345" y="13745"/>
                </a:cubicBezTo>
                <a:lnTo>
                  <a:pt x="9327" y="13745"/>
                </a:lnTo>
                <a:cubicBezTo>
                  <a:pt x="10140" y="13745"/>
                  <a:pt x="10800" y="14405"/>
                  <a:pt x="10800" y="15218"/>
                </a:cubicBezTo>
                <a:cubicBezTo>
                  <a:pt x="10800" y="16031"/>
                  <a:pt x="10140" y="16691"/>
                  <a:pt x="9327" y="16691"/>
                </a:cubicBezTo>
                <a:moveTo>
                  <a:pt x="15218" y="4418"/>
                </a:moveTo>
                <a:cubicBezTo>
                  <a:pt x="15192" y="4418"/>
                  <a:pt x="15170" y="4429"/>
                  <a:pt x="15145" y="4433"/>
                </a:cubicBezTo>
                <a:lnTo>
                  <a:pt x="15143" y="4424"/>
                </a:lnTo>
                <a:lnTo>
                  <a:pt x="11483" y="3967"/>
                </a:lnTo>
                <a:cubicBezTo>
                  <a:pt x="11424" y="3942"/>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6" y="8306"/>
                </a:lnTo>
                <a:cubicBezTo>
                  <a:pt x="15085" y="8332"/>
                  <a:pt x="15150" y="8345"/>
                  <a:pt x="15218" y="8345"/>
                </a:cubicBezTo>
                <a:cubicBezTo>
                  <a:pt x="15234" y="8345"/>
                  <a:pt x="15248" y="8338"/>
                  <a:pt x="15264" y="8336"/>
                </a:cubicBezTo>
                <a:lnTo>
                  <a:pt x="15293" y="8340"/>
                </a:lnTo>
                <a:lnTo>
                  <a:pt x="15292" y="8331"/>
                </a:lnTo>
                <a:cubicBezTo>
                  <a:pt x="15526" y="8294"/>
                  <a:pt x="15709" y="8100"/>
                  <a:pt x="15709" y="7855"/>
                </a:cubicBezTo>
                <a:lnTo>
                  <a:pt x="15709" y="4909"/>
                </a:lnTo>
                <a:cubicBezTo>
                  <a:pt x="15709" y="4638"/>
                  <a:pt x="15490" y="4418"/>
                  <a:pt x="15218" y="44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3" name="Shape 2728"/>
          <p:cNvSpPr/>
          <p:nvPr/>
        </p:nvSpPr>
        <p:spPr>
          <a:xfrm>
            <a:off x="858566" y="48956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6"/>
                  <a:pt x="7532" y="13745"/>
                  <a:pt x="8345" y="13745"/>
                </a:cubicBezTo>
                <a:lnTo>
                  <a:pt x="9327" y="13745"/>
                </a:lnTo>
                <a:cubicBezTo>
                  <a:pt x="10141" y="13745"/>
                  <a:pt x="10800" y="14406"/>
                  <a:pt x="10800" y="15218"/>
                </a:cubicBezTo>
                <a:cubicBezTo>
                  <a:pt x="10800" y="16031"/>
                  <a:pt x="10141" y="16691"/>
                  <a:pt x="9327" y="16691"/>
                </a:cubicBezTo>
                <a:moveTo>
                  <a:pt x="15218" y="4418"/>
                </a:moveTo>
                <a:cubicBezTo>
                  <a:pt x="15192" y="4418"/>
                  <a:pt x="15170" y="4429"/>
                  <a:pt x="15145" y="4433"/>
                </a:cubicBezTo>
                <a:lnTo>
                  <a:pt x="15144" y="4424"/>
                </a:lnTo>
                <a:lnTo>
                  <a:pt x="11483" y="3967"/>
                </a:lnTo>
                <a:cubicBezTo>
                  <a:pt x="11424" y="3941"/>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7" y="8307"/>
                </a:lnTo>
                <a:cubicBezTo>
                  <a:pt x="15085" y="8332"/>
                  <a:pt x="15150" y="8345"/>
                  <a:pt x="15218" y="8345"/>
                </a:cubicBezTo>
                <a:cubicBezTo>
                  <a:pt x="15234" y="8345"/>
                  <a:pt x="15248" y="8338"/>
                  <a:pt x="15264" y="8336"/>
                </a:cubicBezTo>
                <a:lnTo>
                  <a:pt x="15293" y="8340"/>
                </a:lnTo>
                <a:lnTo>
                  <a:pt x="15291" y="8331"/>
                </a:lnTo>
                <a:cubicBezTo>
                  <a:pt x="15526" y="8294"/>
                  <a:pt x="15709" y="8100"/>
                  <a:pt x="15709" y="7855"/>
                </a:cubicBezTo>
                <a:lnTo>
                  <a:pt x="15709" y="4909"/>
                </a:lnTo>
                <a:cubicBezTo>
                  <a:pt x="15709" y="4638"/>
                  <a:pt x="15489" y="4418"/>
                  <a:pt x="15218"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4" name="Shape 2729"/>
          <p:cNvSpPr/>
          <p:nvPr/>
        </p:nvSpPr>
        <p:spPr>
          <a:xfrm>
            <a:off x="1391827" y="48956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673" y="7318"/>
                </a:moveTo>
                <a:lnTo>
                  <a:pt x="14727" y="6949"/>
                </a:lnTo>
                <a:lnTo>
                  <a:pt x="14727" y="4956"/>
                </a:lnTo>
                <a:lnTo>
                  <a:pt x="17673" y="5324"/>
                </a:lnTo>
                <a:cubicBezTo>
                  <a:pt x="17673" y="5324"/>
                  <a:pt x="17673" y="7318"/>
                  <a:pt x="17673" y="7318"/>
                </a:cubicBezTo>
                <a:close/>
                <a:moveTo>
                  <a:pt x="12273" y="16691"/>
                </a:moveTo>
                <a:lnTo>
                  <a:pt x="11291" y="16691"/>
                </a:lnTo>
                <a:cubicBezTo>
                  <a:pt x="10477" y="16691"/>
                  <a:pt x="9818" y="16031"/>
                  <a:pt x="9818" y="15218"/>
                </a:cubicBezTo>
                <a:cubicBezTo>
                  <a:pt x="9818" y="14406"/>
                  <a:pt x="10477" y="13745"/>
                  <a:pt x="11291" y="13745"/>
                </a:cubicBezTo>
                <a:lnTo>
                  <a:pt x="12273" y="13745"/>
                </a:lnTo>
                <a:cubicBezTo>
                  <a:pt x="13086" y="13745"/>
                  <a:pt x="13745" y="14406"/>
                  <a:pt x="13745" y="15218"/>
                </a:cubicBezTo>
                <a:cubicBezTo>
                  <a:pt x="13745" y="16031"/>
                  <a:pt x="13086" y="16691"/>
                  <a:pt x="12273" y="16691"/>
                </a:cubicBezTo>
                <a:moveTo>
                  <a:pt x="18164" y="4418"/>
                </a:moveTo>
                <a:cubicBezTo>
                  <a:pt x="18138" y="4418"/>
                  <a:pt x="18115" y="4429"/>
                  <a:pt x="18091" y="4433"/>
                </a:cubicBezTo>
                <a:lnTo>
                  <a:pt x="18089" y="4424"/>
                </a:lnTo>
                <a:lnTo>
                  <a:pt x="14428" y="3967"/>
                </a:lnTo>
                <a:cubicBezTo>
                  <a:pt x="14369" y="3941"/>
                  <a:pt x="14305" y="3927"/>
                  <a:pt x="14236" y="3927"/>
                </a:cubicBezTo>
                <a:cubicBezTo>
                  <a:pt x="14220" y="3927"/>
                  <a:pt x="14206" y="3935"/>
                  <a:pt x="14191" y="3937"/>
                </a:cubicBezTo>
                <a:lnTo>
                  <a:pt x="14162" y="3933"/>
                </a:lnTo>
                <a:lnTo>
                  <a:pt x="14163" y="3942"/>
                </a:lnTo>
                <a:cubicBezTo>
                  <a:pt x="13929" y="3979"/>
                  <a:pt x="13745" y="4173"/>
                  <a:pt x="13745" y="4418"/>
                </a:cubicBezTo>
                <a:lnTo>
                  <a:pt x="13745" y="13266"/>
                </a:lnTo>
                <a:cubicBezTo>
                  <a:pt x="13335" y="12955"/>
                  <a:pt x="12828" y="12764"/>
                  <a:pt x="12273" y="12764"/>
                </a:cubicBezTo>
                <a:lnTo>
                  <a:pt x="11291" y="12764"/>
                </a:lnTo>
                <a:cubicBezTo>
                  <a:pt x="9935" y="12764"/>
                  <a:pt x="8836" y="13862"/>
                  <a:pt x="8836" y="15218"/>
                </a:cubicBezTo>
                <a:cubicBezTo>
                  <a:pt x="8836" y="16574"/>
                  <a:pt x="9935" y="17673"/>
                  <a:pt x="11291" y="17673"/>
                </a:cubicBezTo>
                <a:lnTo>
                  <a:pt x="12273" y="17673"/>
                </a:lnTo>
                <a:cubicBezTo>
                  <a:pt x="13629" y="17673"/>
                  <a:pt x="14727" y="16574"/>
                  <a:pt x="14727" y="15218"/>
                </a:cubicBezTo>
                <a:lnTo>
                  <a:pt x="14727" y="7901"/>
                </a:lnTo>
                <a:lnTo>
                  <a:pt x="17972" y="8307"/>
                </a:lnTo>
                <a:cubicBezTo>
                  <a:pt x="18031" y="8332"/>
                  <a:pt x="18095" y="8345"/>
                  <a:pt x="18164" y="8345"/>
                </a:cubicBezTo>
                <a:cubicBezTo>
                  <a:pt x="18180" y="8345"/>
                  <a:pt x="18194" y="8338"/>
                  <a:pt x="18210" y="8336"/>
                </a:cubicBezTo>
                <a:lnTo>
                  <a:pt x="18238" y="8340"/>
                </a:lnTo>
                <a:lnTo>
                  <a:pt x="18237" y="8331"/>
                </a:lnTo>
                <a:cubicBezTo>
                  <a:pt x="18471" y="8294"/>
                  <a:pt x="18655" y="8100"/>
                  <a:pt x="18655" y="7855"/>
                </a:cubicBezTo>
                <a:lnTo>
                  <a:pt x="18655" y="4909"/>
                </a:lnTo>
                <a:cubicBezTo>
                  <a:pt x="18655" y="4638"/>
                  <a:pt x="18434" y="4418"/>
                  <a:pt x="18164" y="4418"/>
                </a:cubicBezTo>
                <a:moveTo>
                  <a:pt x="10800" y="10309"/>
                </a:moveTo>
                <a:cubicBezTo>
                  <a:pt x="10800" y="10038"/>
                  <a:pt x="10580" y="9818"/>
                  <a:pt x="10309" y="9818"/>
                </a:cubicBezTo>
                <a:lnTo>
                  <a:pt x="4418" y="9818"/>
                </a:lnTo>
                <a:cubicBezTo>
                  <a:pt x="4147" y="9818"/>
                  <a:pt x="3927" y="10038"/>
                  <a:pt x="3927" y="10309"/>
                </a:cubicBezTo>
                <a:cubicBezTo>
                  <a:pt x="3927" y="10580"/>
                  <a:pt x="4147" y="10800"/>
                  <a:pt x="4418" y="10800"/>
                </a:cubicBezTo>
                <a:lnTo>
                  <a:pt x="10309" y="10800"/>
                </a:lnTo>
                <a:cubicBezTo>
                  <a:pt x="10580" y="10800"/>
                  <a:pt x="10800" y="10580"/>
                  <a:pt x="10800" y="10309"/>
                </a:cubicBezTo>
                <a:moveTo>
                  <a:pt x="4418" y="6873"/>
                </a:moveTo>
                <a:lnTo>
                  <a:pt x="10309" y="6873"/>
                </a:lnTo>
                <a:cubicBezTo>
                  <a:pt x="10580" y="6873"/>
                  <a:pt x="10800" y="6653"/>
                  <a:pt x="10800" y="6382"/>
                </a:cubicBezTo>
                <a:cubicBezTo>
                  <a:pt x="10800" y="6110"/>
                  <a:pt x="10580" y="5891"/>
                  <a:pt x="10309" y="5891"/>
                </a:cubicBezTo>
                <a:lnTo>
                  <a:pt x="4418" y="5891"/>
                </a:lnTo>
                <a:cubicBezTo>
                  <a:pt x="4147" y="5891"/>
                  <a:pt x="3927" y="6110"/>
                  <a:pt x="3927" y="6382"/>
                </a:cubicBezTo>
                <a:cubicBezTo>
                  <a:pt x="3927" y="6653"/>
                  <a:pt x="4147" y="6873"/>
                  <a:pt x="4418" y="6873"/>
                </a:cubicBezTo>
                <a:moveTo>
                  <a:pt x="4418" y="8836"/>
                </a:moveTo>
                <a:lnTo>
                  <a:pt x="10309" y="8836"/>
                </a:lnTo>
                <a:cubicBezTo>
                  <a:pt x="10580" y="8836"/>
                  <a:pt x="10800" y="8617"/>
                  <a:pt x="10800" y="8345"/>
                </a:cubicBezTo>
                <a:cubicBezTo>
                  <a:pt x="10800" y="8074"/>
                  <a:pt x="10580" y="7855"/>
                  <a:pt x="10309" y="7855"/>
                </a:cubicBezTo>
                <a:lnTo>
                  <a:pt x="4418" y="7855"/>
                </a:lnTo>
                <a:cubicBezTo>
                  <a:pt x="4147" y="7855"/>
                  <a:pt x="3927" y="8074"/>
                  <a:pt x="3927" y="8345"/>
                </a:cubicBezTo>
                <a:cubicBezTo>
                  <a:pt x="3927" y="8617"/>
                  <a:pt x="4147" y="8836"/>
                  <a:pt x="4418" y="8836"/>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5" name="Shape 2730"/>
          <p:cNvSpPr/>
          <p:nvPr/>
        </p:nvSpPr>
        <p:spPr>
          <a:xfrm>
            <a:off x="1925088" y="48956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691" y="5988"/>
                </a:moveTo>
                <a:lnTo>
                  <a:pt x="8836" y="7734"/>
                </a:lnTo>
                <a:lnTo>
                  <a:pt x="8836" y="5794"/>
                </a:lnTo>
                <a:lnTo>
                  <a:pt x="16691" y="4048"/>
                </a:lnTo>
                <a:cubicBezTo>
                  <a:pt x="16691" y="4048"/>
                  <a:pt x="16691" y="5988"/>
                  <a:pt x="16691" y="5988"/>
                </a:cubicBezTo>
                <a:close/>
                <a:moveTo>
                  <a:pt x="15218" y="15709"/>
                </a:moveTo>
                <a:lnTo>
                  <a:pt x="14236" y="15709"/>
                </a:lnTo>
                <a:cubicBezTo>
                  <a:pt x="13423" y="15709"/>
                  <a:pt x="12764" y="15050"/>
                  <a:pt x="12764" y="14236"/>
                </a:cubicBezTo>
                <a:cubicBezTo>
                  <a:pt x="12764" y="13423"/>
                  <a:pt x="13423" y="12764"/>
                  <a:pt x="14236" y="12764"/>
                </a:cubicBezTo>
                <a:lnTo>
                  <a:pt x="15218" y="12764"/>
                </a:lnTo>
                <a:cubicBezTo>
                  <a:pt x="16032" y="12764"/>
                  <a:pt x="16691" y="13423"/>
                  <a:pt x="16691" y="14236"/>
                </a:cubicBezTo>
                <a:cubicBezTo>
                  <a:pt x="16691" y="15050"/>
                  <a:pt x="16032" y="15709"/>
                  <a:pt x="15218" y="15709"/>
                </a:cubicBezTo>
                <a:moveTo>
                  <a:pt x="6382" y="17673"/>
                </a:moveTo>
                <a:lnTo>
                  <a:pt x="5400" y="17673"/>
                </a:lnTo>
                <a:cubicBezTo>
                  <a:pt x="4586" y="17673"/>
                  <a:pt x="3927" y="17014"/>
                  <a:pt x="3927" y="16200"/>
                </a:cubicBezTo>
                <a:cubicBezTo>
                  <a:pt x="3927" y="15387"/>
                  <a:pt x="4586" y="14727"/>
                  <a:pt x="5400" y="14727"/>
                </a:cubicBezTo>
                <a:lnTo>
                  <a:pt x="6382" y="14727"/>
                </a:lnTo>
                <a:cubicBezTo>
                  <a:pt x="7195" y="14727"/>
                  <a:pt x="7855" y="15387"/>
                  <a:pt x="7855" y="16200"/>
                </a:cubicBezTo>
                <a:cubicBezTo>
                  <a:pt x="7855" y="17014"/>
                  <a:pt x="7195" y="17673"/>
                  <a:pt x="6382" y="17673"/>
                </a:cubicBezTo>
                <a:moveTo>
                  <a:pt x="17182" y="2945"/>
                </a:moveTo>
                <a:cubicBezTo>
                  <a:pt x="17148" y="2945"/>
                  <a:pt x="17119" y="2958"/>
                  <a:pt x="17088" y="2965"/>
                </a:cubicBezTo>
                <a:lnTo>
                  <a:pt x="17086" y="2955"/>
                </a:lnTo>
                <a:lnTo>
                  <a:pt x="8249" y="4919"/>
                </a:lnTo>
                <a:lnTo>
                  <a:pt x="8251" y="4928"/>
                </a:lnTo>
                <a:cubicBezTo>
                  <a:pt x="8027" y="4973"/>
                  <a:pt x="7855" y="5162"/>
                  <a:pt x="7855" y="5400"/>
                </a:cubicBezTo>
                <a:lnTo>
                  <a:pt x="7855" y="14248"/>
                </a:lnTo>
                <a:cubicBezTo>
                  <a:pt x="7444" y="13937"/>
                  <a:pt x="6937" y="13745"/>
                  <a:pt x="6382" y="13745"/>
                </a:cubicBezTo>
                <a:lnTo>
                  <a:pt x="5400" y="13745"/>
                </a:lnTo>
                <a:cubicBezTo>
                  <a:pt x="4044" y="13745"/>
                  <a:pt x="2945" y="14844"/>
                  <a:pt x="2945" y="16200"/>
                </a:cubicBezTo>
                <a:cubicBezTo>
                  <a:pt x="2945" y="17556"/>
                  <a:pt x="4044" y="18655"/>
                  <a:pt x="5400" y="18655"/>
                </a:cubicBezTo>
                <a:lnTo>
                  <a:pt x="6382" y="18655"/>
                </a:lnTo>
                <a:cubicBezTo>
                  <a:pt x="7737" y="18655"/>
                  <a:pt x="8836" y="17556"/>
                  <a:pt x="8836" y="16200"/>
                </a:cubicBezTo>
                <a:lnTo>
                  <a:pt x="8836" y="8739"/>
                </a:lnTo>
                <a:lnTo>
                  <a:pt x="16691" y="6994"/>
                </a:lnTo>
                <a:lnTo>
                  <a:pt x="16691" y="12284"/>
                </a:lnTo>
                <a:cubicBezTo>
                  <a:pt x="16280" y="11974"/>
                  <a:pt x="15773" y="11782"/>
                  <a:pt x="15218" y="11782"/>
                </a:cubicBezTo>
                <a:lnTo>
                  <a:pt x="14236" y="11782"/>
                </a:lnTo>
                <a:cubicBezTo>
                  <a:pt x="12881" y="11782"/>
                  <a:pt x="11782" y="12881"/>
                  <a:pt x="11782" y="14236"/>
                </a:cubicBezTo>
                <a:cubicBezTo>
                  <a:pt x="11782" y="15592"/>
                  <a:pt x="12881" y="16691"/>
                  <a:pt x="14236" y="16691"/>
                </a:cubicBezTo>
                <a:lnTo>
                  <a:pt x="15218" y="16691"/>
                </a:lnTo>
                <a:cubicBezTo>
                  <a:pt x="16573" y="16691"/>
                  <a:pt x="17673" y="15592"/>
                  <a:pt x="17673" y="14236"/>
                </a:cubicBezTo>
                <a:lnTo>
                  <a:pt x="17673" y="3436"/>
                </a:lnTo>
                <a:cubicBezTo>
                  <a:pt x="17673" y="3165"/>
                  <a:pt x="17453" y="2945"/>
                  <a:pt x="17182" y="29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6" name="Shape 2731"/>
          <p:cNvSpPr/>
          <p:nvPr/>
        </p:nvSpPr>
        <p:spPr>
          <a:xfrm>
            <a:off x="2458349" y="4908373"/>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7" name="Shape 2732"/>
          <p:cNvSpPr/>
          <p:nvPr/>
        </p:nvSpPr>
        <p:spPr>
          <a:xfrm>
            <a:off x="2991610" y="4971857"/>
            <a:ext cx="279328" cy="126968"/>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8" name="Shape 2733"/>
          <p:cNvSpPr/>
          <p:nvPr/>
        </p:nvSpPr>
        <p:spPr>
          <a:xfrm>
            <a:off x="3613748" y="4895677"/>
            <a:ext cx="101574"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9" name="Shape 2734"/>
          <p:cNvSpPr/>
          <p:nvPr/>
        </p:nvSpPr>
        <p:spPr>
          <a:xfrm>
            <a:off x="4058132" y="4933767"/>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0309" y="9450"/>
                </a:moveTo>
                <a:lnTo>
                  <a:pt x="9140" y="9450"/>
                </a:lnTo>
                <a:lnTo>
                  <a:pt x="8293" y="7123"/>
                </a:lnTo>
                <a:lnTo>
                  <a:pt x="8289" y="7126"/>
                </a:lnTo>
                <a:cubicBezTo>
                  <a:pt x="8208" y="6906"/>
                  <a:pt x="8046" y="6750"/>
                  <a:pt x="7855" y="6750"/>
                </a:cubicBezTo>
                <a:cubicBezTo>
                  <a:pt x="7663" y="6750"/>
                  <a:pt x="7501" y="6906"/>
                  <a:pt x="7420" y="7126"/>
                </a:cubicBezTo>
                <a:lnTo>
                  <a:pt x="7415" y="7123"/>
                </a:lnTo>
                <a:lnTo>
                  <a:pt x="6569" y="9450"/>
                </a:lnTo>
                <a:lnTo>
                  <a:pt x="5400" y="9450"/>
                </a:lnTo>
                <a:cubicBezTo>
                  <a:pt x="5129" y="9450"/>
                  <a:pt x="4909" y="9752"/>
                  <a:pt x="4909" y="10125"/>
                </a:cubicBezTo>
                <a:cubicBezTo>
                  <a:pt x="4909" y="10571"/>
                  <a:pt x="5128" y="10687"/>
                  <a:pt x="5128" y="10687"/>
                </a:cubicBezTo>
                <a:lnTo>
                  <a:pt x="6405" y="11857"/>
                </a:lnTo>
                <a:lnTo>
                  <a:pt x="5914" y="14014"/>
                </a:lnTo>
                <a:cubicBezTo>
                  <a:pt x="5905" y="14067"/>
                  <a:pt x="5891" y="14118"/>
                  <a:pt x="5891" y="14175"/>
                </a:cubicBezTo>
                <a:cubicBezTo>
                  <a:pt x="5891" y="14548"/>
                  <a:pt x="6110" y="14850"/>
                  <a:pt x="6382" y="14850"/>
                </a:cubicBezTo>
                <a:cubicBezTo>
                  <a:pt x="6483" y="14850"/>
                  <a:pt x="6574" y="14801"/>
                  <a:pt x="6650" y="14727"/>
                </a:cubicBezTo>
                <a:lnTo>
                  <a:pt x="7855" y="13636"/>
                </a:lnTo>
                <a:lnTo>
                  <a:pt x="9055" y="14737"/>
                </a:lnTo>
                <a:cubicBezTo>
                  <a:pt x="9055" y="14737"/>
                  <a:pt x="9127" y="14850"/>
                  <a:pt x="9327" y="14850"/>
                </a:cubicBezTo>
                <a:cubicBezTo>
                  <a:pt x="9599" y="14850"/>
                  <a:pt x="9818" y="14548"/>
                  <a:pt x="9818" y="14175"/>
                </a:cubicBezTo>
                <a:cubicBezTo>
                  <a:pt x="9818" y="14117"/>
                  <a:pt x="9798" y="14070"/>
                  <a:pt x="9787" y="14017"/>
                </a:cubicBezTo>
                <a:lnTo>
                  <a:pt x="9304" y="11857"/>
                </a:lnTo>
                <a:lnTo>
                  <a:pt x="10581" y="10687"/>
                </a:lnTo>
                <a:cubicBezTo>
                  <a:pt x="10581" y="10687"/>
                  <a:pt x="10800" y="10571"/>
                  <a:pt x="10800" y="10125"/>
                </a:cubicBezTo>
                <a:cubicBezTo>
                  <a:pt x="10800" y="9752"/>
                  <a:pt x="10580" y="9450"/>
                  <a:pt x="10309" y="9450"/>
                </a:cubicBezTo>
                <a:moveTo>
                  <a:pt x="13255" y="11475"/>
                </a:moveTo>
                <a:lnTo>
                  <a:pt x="15218" y="11475"/>
                </a:lnTo>
                <a:cubicBezTo>
                  <a:pt x="15490" y="11475"/>
                  <a:pt x="15709" y="11173"/>
                  <a:pt x="15709" y="10800"/>
                </a:cubicBezTo>
                <a:cubicBezTo>
                  <a:pt x="15709" y="10427"/>
                  <a:pt x="15490" y="10125"/>
                  <a:pt x="15218" y="10125"/>
                </a:cubicBezTo>
                <a:lnTo>
                  <a:pt x="13255" y="10125"/>
                </a:lnTo>
                <a:cubicBezTo>
                  <a:pt x="12983" y="10125"/>
                  <a:pt x="12764" y="10427"/>
                  <a:pt x="12764" y="10800"/>
                </a:cubicBezTo>
                <a:cubicBezTo>
                  <a:pt x="12764" y="11173"/>
                  <a:pt x="12983" y="11475"/>
                  <a:pt x="13255" y="11475"/>
                </a:cubicBezTo>
                <a:moveTo>
                  <a:pt x="16200" y="12150"/>
                </a:moveTo>
                <a:lnTo>
                  <a:pt x="13255" y="12150"/>
                </a:lnTo>
                <a:cubicBezTo>
                  <a:pt x="12983" y="12150"/>
                  <a:pt x="12764" y="12452"/>
                  <a:pt x="12764" y="12825"/>
                </a:cubicBezTo>
                <a:cubicBezTo>
                  <a:pt x="12764" y="13198"/>
                  <a:pt x="12983" y="13500"/>
                  <a:pt x="13255" y="13500"/>
                </a:cubicBezTo>
                <a:lnTo>
                  <a:pt x="16200" y="13500"/>
                </a:lnTo>
                <a:cubicBezTo>
                  <a:pt x="16471" y="13500"/>
                  <a:pt x="16691" y="13198"/>
                  <a:pt x="16691" y="12825"/>
                </a:cubicBezTo>
                <a:cubicBezTo>
                  <a:pt x="16691" y="12452"/>
                  <a:pt x="16471" y="12150"/>
                  <a:pt x="16200" y="12150"/>
                </a:cubicBezTo>
                <a:moveTo>
                  <a:pt x="20618" y="14768"/>
                </a:moveTo>
                <a:lnTo>
                  <a:pt x="20618" y="17550"/>
                </a:lnTo>
                <a:lnTo>
                  <a:pt x="982" y="17550"/>
                </a:lnTo>
                <a:lnTo>
                  <a:pt x="982" y="14768"/>
                </a:lnTo>
                <a:cubicBezTo>
                  <a:pt x="2102" y="14393"/>
                  <a:pt x="2945" y="12759"/>
                  <a:pt x="2945" y="10800"/>
                </a:cubicBezTo>
                <a:cubicBezTo>
                  <a:pt x="2945" y="8841"/>
                  <a:pt x="2102" y="7207"/>
                  <a:pt x="982" y="6832"/>
                </a:cubicBezTo>
                <a:lnTo>
                  <a:pt x="982" y="4050"/>
                </a:lnTo>
                <a:lnTo>
                  <a:pt x="20618" y="4050"/>
                </a:lnTo>
                <a:lnTo>
                  <a:pt x="20618" y="6832"/>
                </a:lnTo>
                <a:cubicBezTo>
                  <a:pt x="19498" y="7207"/>
                  <a:pt x="18655" y="8841"/>
                  <a:pt x="18655" y="10800"/>
                </a:cubicBezTo>
                <a:cubicBezTo>
                  <a:pt x="18655" y="12759"/>
                  <a:pt x="19498" y="14393"/>
                  <a:pt x="20618" y="14768"/>
                </a:cubicBezTo>
                <a:moveTo>
                  <a:pt x="20618" y="20250"/>
                </a:moveTo>
                <a:lnTo>
                  <a:pt x="18655" y="20250"/>
                </a:lnTo>
                <a:lnTo>
                  <a:pt x="18655" y="18900"/>
                </a:lnTo>
                <a:lnTo>
                  <a:pt x="20618" y="18900"/>
                </a:lnTo>
                <a:cubicBezTo>
                  <a:pt x="20618" y="18900"/>
                  <a:pt x="20618" y="20250"/>
                  <a:pt x="20618" y="20250"/>
                </a:cubicBezTo>
                <a:close/>
                <a:moveTo>
                  <a:pt x="17673" y="20250"/>
                </a:moveTo>
                <a:lnTo>
                  <a:pt x="982" y="20250"/>
                </a:lnTo>
                <a:lnTo>
                  <a:pt x="982" y="18900"/>
                </a:lnTo>
                <a:lnTo>
                  <a:pt x="17673" y="18900"/>
                </a:lnTo>
                <a:cubicBezTo>
                  <a:pt x="17673" y="18900"/>
                  <a:pt x="17673" y="20250"/>
                  <a:pt x="17673" y="20250"/>
                </a:cubicBezTo>
                <a:close/>
                <a:moveTo>
                  <a:pt x="982" y="1350"/>
                </a:moveTo>
                <a:lnTo>
                  <a:pt x="17673" y="1350"/>
                </a:lnTo>
                <a:lnTo>
                  <a:pt x="17673" y="2700"/>
                </a:lnTo>
                <a:lnTo>
                  <a:pt x="982" y="2700"/>
                </a:lnTo>
                <a:cubicBezTo>
                  <a:pt x="982" y="2700"/>
                  <a:pt x="982" y="1350"/>
                  <a:pt x="982" y="1350"/>
                </a:cubicBezTo>
                <a:close/>
                <a:moveTo>
                  <a:pt x="18655" y="1350"/>
                </a:moveTo>
                <a:lnTo>
                  <a:pt x="20618" y="1350"/>
                </a:lnTo>
                <a:lnTo>
                  <a:pt x="20618" y="2700"/>
                </a:lnTo>
                <a:lnTo>
                  <a:pt x="18655" y="2700"/>
                </a:lnTo>
                <a:cubicBezTo>
                  <a:pt x="18655" y="2700"/>
                  <a:pt x="18655" y="1350"/>
                  <a:pt x="18655" y="1350"/>
                </a:cubicBezTo>
                <a:close/>
                <a:moveTo>
                  <a:pt x="21109" y="8100"/>
                </a:moveTo>
                <a:cubicBezTo>
                  <a:pt x="21380" y="8100"/>
                  <a:pt x="21600" y="7798"/>
                  <a:pt x="21600" y="7425"/>
                </a:cubicBezTo>
                <a:lnTo>
                  <a:pt x="21600" y="1350"/>
                </a:lnTo>
                <a:cubicBezTo>
                  <a:pt x="21600" y="605"/>
                  <a:pt x="21160" y="0"/>
                  <a:pt x="20618" y="0"/>
                </a:cubicBezTo>
                <a:lnTo>
                  <a:pt x="982" y="0"/>
                </a:lnTo>
                <a:cubicBezTo>
                  <a:pt x="439" y="0"/>
                  <a:pt x="0" y="605"/>
                  <a:pt x="0" y="1350"/>
                </a:cubicBezTo>
                <a:lnTo>
                  <a:pt x="0" y="7425"/>
                </a:lnTo>
                <a:cubicBezTo>
                  <a:pt x="0" y="7798"/>
                  <a:pt x="220" y="8100"/>
                  <a:pt x="491" y="8100"/>
                </a:cubicBezTo>
                <a:cubicBezTo>
                  <a:pt x="1304" y="8100"/>
                  <a:pt x="1964" y="9309"/>
                  <a:pt x="1964" y="10800"/>
                </a:cubicBezTo>
                <a:cubicBezTo>
                  <a:pt x="1964" y="12291"/>
                  <a:pt x="1304" y="13500"/>
                  <a:pt x="491" y="13500"/>
                </a:cubicBezTo>
                <a:cubicBezTo>
                  <a:pt x="220" y="13500"/>
                  <a:pt x="0" y="13802"/>
                  <a:pt x="0" y="14175"/>
                </a:cubicBezTo>
                <a:lnTo>
                  <a:pt x="0" y="20250"/>
                </a:lnTo>
                <a:cubicBezTo>
                  <a:pt x="0" y="20995"/>
                  <a:pt x="439" y="21600"/>
                  <a:pt x="982" y="21600"/>
                </a:cubicBezTo>
                <a:lnTo>
                  <a:pt x="20618" y="21600"/>
                </a:lnTo>
                <a:cubicBezTo>
                  <a:pt x="21160" y="21600"/>
                  <a:pt x="21600" y="20995"/>
                  <a:pt x="21600" y="20250"/>
                </a:cubicBezTo>
                <a:lnTo>
                  <a:pt x="21600" y="14175"/>
                </a:lnTo>
                <a:cubicBezTo>
                  <a:pt x="21600" y="13802"/>
                  <a:pt x="21380" y="13500"/>
                  <a:pt x="21109" y="13500"/>
                </a:cubicBezTo>
                <a:cubicBezTo>
                  <a:pt x="20296" y="13500"/>
                  <a:pt x="19636" y="12291"/>
                  <a:pt x="19636" y="10800"/>
                </a:cubicBezTo>
                <a:cubicBezTo>
                  <a:pt x="19636" y="9309"/>
                  <a:pt x="20296" y="8100"/>
                  <a:pt x="21109" y="8100"/>
                </a:cubicBezTo>
                <a:moveTo>
                  <a:pt x="16200" y="8100"/>
                </a:moveTo>
                <a:lnTo>
                  <a:pt x="13255" y="8100"/>
                </a:lnTo>
                <a:cubicBezTo>
                  <a:pt x="12983" y="8100"/>
                  <a:pt x="12764" y="8402"/>
                  <a:pt x="12764" y="8775"/>
                </a:cubicBezTo>
                <a:cubicBezTo>
                  <a:pt x="12764" y="9148"/>
                  <a:pt x="12983" y="9450"/>
                  <a:pt x="13255" y="9450"/>
                </a:cubicBezTo>
                <a:lnTo>
                  <a:pt x="16200" y="9450"/>
                </a:lnTo>
                <a:cubicBezTo>
                  <a:pt x="16471" y="9450"/>
                  <a:pt x="16691" y="9148"/>
                  <a:pt x="16691" y="8775"/>
                </a:cubicBezTo>
                <a:cubicBezTo>
                  <a:pt x="16691" y="8402"/>
                  <a:pt x="16471" y="8100"/>
                  <a:pt x="16200" y="81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0" name="Shape 2735"/>
          <p:cNvSpPr/>
          <p:nvPr/>
        </p:nvSpPr>
        <p:spPr>
          <a:xfrm>
            <a:off x="4591393" y="492107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1291" y="12000"/>
                </a:moveTo>
                <a:lnTo>
                  <a:pt x="13255" y="12000"/>
                </a:lnTo>
                <a:cubicBezTo>
                  <a:pt x="13526" y="12000"/>
                  <a:pt x="13745" y="11732"/>
                  <a:pt x="13745" y="11400"/>
                </a:cubicBezTo>
                <a:cubicBezTo>
                  <a:pt x="13745" y="11068"/>
                  <a:pt x="13526" y="10800"/>
                  <a:pt x="13255" y="10800"/>
                </a:cubicBezTo>
                <a:lnTo>
                  <a:pt x="11291" y="10800"/>
                </a:lnTo>
                <a:cubicBezTo>
                  <a:pt x="11020" y="10800"/>
                  <a:pt x="10800" y="11068"/>
                  <a:pt x="10800" y="11400"/>
                </a:cubicBezTo>
                <a:cubicBezTo>
                  <a:pt x="10800" y="11732"/>
                  <a:pt x="11020" y="12000"/>
                  <a:pt x="11291" y="12000"/>
                </a:cubicBezTo>
                <a:moveTo>
                  <a:pt x="11291" y="13800"/>
                </a:moveTo>
                <a:lnTo>
                  <a:pt x="12273" y="13800"/>
                </a:lnTo>
                <a:cubicBezTo>
                  <a:pt x="12544" y="13800"/>
                  <a:pt x="12764" y="13532"/>
                  <a:pt x="12764" y="13200"/>
                </a:cubicBezTo>
                <a:cubicBezTo>
                  <a:pt x="12764" y="12868"/>
                  <a:pt x="12544" y="12600"/>
                  <a:pt x="12273" y="12600"/>
                </a:cubicBezTo>
                <a:lnTo>
                  <a:pt x="11291" y="12600"/>
                </a:lnTo>
                <a:cubicBezTo>
                  <a:pt x="11020" y="12600"/>
                  <a:pt x="10800" y="12868"/>
                  <a:pt x="10800" y="13200"/>
                </a:cubicBezTo>
                <a:cubicBezTo>
                  <a:pt x="10800" y="13532"/>
                  <a:pt x="11020" y="13800"/>
                  <a:pt x="11291" y="13800"/>
                </a:cubicBezTo>
                <a:moveTo>
                  <a:pt x="11291" y="15600"/>
                </a:moveTo>
                <a:lnTo>
                  <a:pt x="13255" y="15600"/>
                </a:lnTo>
                <a:cubicBezTo>
                  <a:pt x="13526" y="15600"/>
                  <a:pt x="13745" y="15332"/>
                  <a:pt x="13745" y="15000"/>
                </a:cubicBezTo>
                <a:cubicBezTo>
                  <a:pt x="13745" y="14668"/>
                  <a:pt x="13526" y="14400"/>
                  <a:pt x="13255" y="14400"/>
                </a:cubicBezTo>
                <a:lnTo>
                  <a:pt x="11291" y="14400"/>
                </a:lnTo>
                <a:cubicBezTo>
                  <a:pt x="11020" y="14400"/>
                  <a:pt x="10800" y="14668"/>
                  <a:pt x="10800" y="15000"/>
                </a:cubicBezTo>
                <a:cubicBezTo>
                  <a:pt x="10800" y="15332"/>
                  <a:pt x="11020" y="15600"/>
                  <a:pt x="11291" y="15600"/>
                </a:cubicBezTo>
                <a:moveTo>
                  <a:pt x="20618" y="0"/>
                </a:moveTo>
                <a:lnTo>
                  <a:pt x="3927" y="0"/>
                </a:lnTo>
                <a:cubicBezTo>
                  <a:pt x="3385" y="0"/>
                  <a:pt x="2945" y="538"/>
                  <a:pt x="2945" y="1200"/>
                </a:cubicBezTo>
                <a:lnTo>
                  <a:pt x="2945" y="3000"/>
                </a:lnTo>
                <a:cubicBezTo>
                  <a:pt x="2945" y="3332"/>
                  <a:pt x="3165" y="3600"/>
                  <a:pt x="3436" y="3600"/>
                </a:cubicBezTo>
                <a:cubicBezTo>
                  <a:pt x="3708" y="3600"/>
                  <a:pt x="3927" y="3332"/>
                  <a:pt x="3927" y="3000"/>
                </a:cubicBezTo>
                <a:lnTo>
                  <a:pt x="3927" y="1200"/>
                </a:lnTo>
                <a:lnTo>
                  <a:pt x="20618" y="1200"/>
                </a:lnTo>
                <a:lnTo>
                  <a:pt x="20618" y="15600"/>
                </a:lnTo>
                <a:lnTo>
                  <a:pt x="20127" y="15600"/>
                </a:lnTo>
                <a:cubicBezTo>
                  <a:pt x="19856" y="15600"/>
                  <a:pt x="19636" y="15868"/>
                  <a:pt x="19636" y="16200"/>
                </a:cubicBezTo>
                <a:cubicBezTo>
                  <a:pt x="19636" y="16532"/>
                  <a:pt x="19856" y="16800"/>
                  <a:pt x="20127" y="16800"/>
                </a:cubicBezTo>
                <a:lnTo>
                  <a:pt x="20618" y="16800"/>
                </a:lnTo>
                <a:cubicBezTo>
                  <a:pt x="21160" y="16800"/>
                  <a:pt x="21600" y="16263"/>
                  <a:pt x="21600" y="15600"/>
                </a:cubicBezTo>
                <a:lnTo>
                  <a:pt x="21600" y="1200"/>
                </a:lnTo>
                <a:cubicBezTo>
                  <a:pt x="21600" y="538"/>
                  <a:pt x="21160" y="0"/>
                  <a:pt x="20618" y="0"/>
                </a:cubicBezTo>
                <a:moveTo>
                  <a:pt x="5091" y="13116"/>
                </a:moveTo>
                <a:lnTo>
                  <a:pt x="6156" y="13983"/>
                </a:lnTo>
                <a:lnTo>
                  <a:pt x="5747" y="15581"/>
                </a:lnTo>
                <a:cubicBezTo>
                  <a:pt x="5738" y="15620"/>
                  <a:pt x="5727" y="15657"/>
                  <a:pt x="5727" y="15700"/>
                </a:cubicBezTo>
                <a:cubicBezTo>
                  <a:pt x="5727" y="15976"/>
                  <a:pt x="5911" y="16200"/>
                  <a:pt x="6136" y="16200"/>
                </a:cubicBezTo>
                <a:cubicBezTo>
                  <a:pt x="6221" y="16200"/>
                  <a:pt x="6296" y="16164"/>
                  <a:pt x="6360" y="16110"/>
                </a:cubicBezTo>
                <a:lnTo>
                  <a:pt x="7364" y="15301"/>
                </a:lnTo>
                <a:lnTo>
                  <a:pt x="8364" y="16116"/>
                </a:lnTo>
                <a:cubicBezTo>
                  <a:pt x="8364" y="16116"/>
                  <a:pt x="8424" y="16200"/>
                  <a:pt x="8591" y="16200"/>
                </a:cubicBezTo>
                <a:cubicBezTo>
                  <a:pt x="8817" y="16200"/>
                  <a:pt x="9000" y="15976"/>
                  <a:pt x="9000" y="15700"/>
                </a:cubicBezTo>
                <a:cubicBezTo>
                  <a:pt x="9000" y="15657"/>
                  <a:pt x="8983" y="15622"/>
                  <a:pt x="8974" y="15583"/>
                </a:cubicBezTo>
                <a:lnTo>
                  <a:pt x="8572" y="13983"/>
                </a:lnTo>
                <a:lnTo>
                  <a:pt x="9636" y="13116"/>
                </a:lnTo>
                <a:cubicBezTo>
                  <a:pt x="9636" y="13116"/>
                  <a:pt x="9818" y="13030"/>
                  <a:pt x="9818" y="12700"/>
                </a:cubicBezTo>
                <a:cubicBezTo>
                  <a:pt x="9818" y="12424"/>
                  <a:pt x="9635" y="12200"/>
                  <a:pt x="9409" y="12200"/>
                </a:cubicBezTo>
                <a:lnTo>
                  <a:pt x="8435" y="12200"/>
                </a:lnTo>
                <a:lnTo>
                  <a:pt x="7730" y="10477"/>
                </a:lnTo>
                <a:lnTo>
                  <a:pt x="7726" y="10479"/>
                </a:lnTo>
                <a:cubicBezTo>
                  <a:pt x="7658" y="10315"/>
                  <a:pt x="7524" y="10200"/>
                  <a:pt x="7364" y="10200"/>
                </a:cubicBezTo>
                <a:cubicBezTo>
                  <a:pt x="7204" y="10200"/>
                  <a:pt x="7069" y="10315"/>
                  <a:pt x="7001" y="10479"/>
                </a:cubicBezTo>
                <a:lnTo>
                  <a:pt x="6998" y="10477"/>
                </a:lnTo>
                <a:lnTo>
                  <a:pt x="6293" y="12200"/>
                </a:lnTo>
                <a:lnTo>
                  <a:pt x="5319" y="12200"/>
                </a:lnTo>
                <a:cubicBezTo>
                  <a:pt x="5092" y="12200"/>
                  <a:pt x="4909" y="12424"/>
                  <a:pt x="4909" y="12700"/>
                </a:cubicBezTo>
                <a:cubicBezTo>
                  <a:pt x="4909" y="13030"/>
                  <a:pt x="5091" y="13116"/>
                  <a:pt x="5091" y="13116"/>
                </a:cubicBezTo>
                <a:moveTo>
                  <a:pt x="17673" y="7200"/>
                </a:moveTo>
                <a:lnTo>
                  <a:pt x="16691" y="7200"/>
                </a:lnTo>
                <a:lnTo>
                  <a:pt x="16691" y="6000"/>
                </a:lnTo>
                <a:lnTo>
                  <a:pt x="17673" y="6000"/>
                </a:lnTo>
                <a:cubicBezTo>
                  <a:pt x="17673" y="6000"/>
                  <a:pt x="17673" y="7200"/>
                  <a:pt x="17673" y="7200"/>
                </a:cubicBezTo>
                <a:close/>
                <a:moveTo>
                  <a:pt x="17673" y="10947"/>
                </a:moveTo>
                <a:cubicBezTo>
                  <a:pt x="17102" y="11278"/>
                  <a:pt x="16691" y="12157"/>
                  <a:pt x="16691" y="13200"/>
                </a:cubicBezTo>
                <a:cubicBezTo>
                  <a:pt x="16691" y="14244"/>
                  <a:pt x="17102" y="15122"/>
                  <a:pt x="17673" y="15453"/>
                </a:cubicBezTo>
                <a:lnTo>
                  <a:pt x="17673" y="18000"/>
                </a:lnTo>
                <a:lnTo>
                  <a:pt x="982" y="18000"/>
                </a:lnTo>
                <a:lnTo>
                  <a:pt x="982" y="15453"/>
                </a:lnTo>
                <a:cubicBezTo>
                  <a:pt x="1552" y="15122"/>
                  <a:pt x="1964" y="14244"/>
                  <a:pt x="1964" y="13200"/>
                </a:cubicBezTo>
                <a:cubicBezTo>
                  <a:pt x="1964" y="12157"/>
                  <a:pt x="1552" y="11278"/>
                  <a:pt x="982" y="10947"/>
                </a:cubicBezTo>
                <a:lnTo>
                  <a:pt x="982" y="8400"/>
                </a:lnTo>
                <a:lnTo>
                  <a:pt x="17673" y="8400"/>
                </a:lnTo>
                <a:cubicBezTo>
                  <a:pt x="17673" y="8400"/>
                  <a:pt x="17673" y="10947"/>
                  <a:pt x="17673" y="10947"/>
                </a:cubicBezTo>
                <a:close/>
                <a:moveTo>
                  <a:pt x="17673" y="20400"/>
                </a:moveTo>
                <a:lnTo>
                  <a:pt x="16691" y="20400"/>
                </a:lnTo>
                <a:lnTo>
                  <a:pt x="16691" y="19200"/>
                </a:lnTo>
                <a:lnTo>
                  <a:pt x="17673" y="19200"/>
                </a:lnTo>
                <a:cubicBezTo>
                  <a:pt x="17673" y="19200"/>
                  <a:pt x="17673" y="20400"/>
                  <a:pt x="17673" y="20400"/>
                </a:cubicBezTo>
                <a:close/>
                <a:moveTo>
                  <a:pt x="15709" y="20400"/>
                </a:moveTo>
                <a:lnTo>
                  <a:pt x="982" y="20400"/>
                </a:lnTo>
                <a:lnTo>
                  <a:pt x="982" y="19200"/>
                </a:lnTo>
                <a:lnTo>
                  <a:pt x="15709" y="19200"/>
                </a:lnTo>
                <a:cubicBezTo>
                  <a:pt x="15709" y="19200"/>
                  <a:pt x="15709" y="20400"/>
                  <a:pt x="15709" y="20400"/>
                </a:cubicBezTo>
                <a:close/>
                <a:moveTo>
                  <a:pt x="982" y="6000"/>
                </a:moveTo>
                <a:lnTo>
                  <a:pt x="15709" y="6000"/>
                </a:lnTo>
                <a:lnTo>
                  <a:pt x="15709" y="7200"/>
                </a:lnTo>
                <a:lnTo>
                  <a:pt x="982" y="7200"/>
                </a:lnTo>
                <a:cubicBezTo>
                  <a:pt x="982" y="7200"/>
                  <a:pt x="982" y="6000"/>
                  <a:pt x="982" y="6000"/>
                </a:cubicBezTo>
                <a:close/>
                <a:moveTo>
                  <a:pt x="17673" y="4800"/>
                </a:moveTo>
                <a:lnTo>
                  <a:pt x="982" y="4800"/>
                </a:lnTo>
                <a:cubicBezTo>
                  <a:pt x="439" y="4800"/>
                  <a:pt x="0" y="5338"/>
                  <a:pt x="0" y="6000"/>
                </a:cubicBezTo>
                <a:lnTo>
                  <a:pt x="0" y="11400"/>
                </a:lnTo>
                <a:cubicBezTo>
                  <a:pt x="0" y="11732"/>
                  <a:pt x="220" y="12000"/>
                  <a:pt x="491" y="12000"/>
                </a:cubicBezTo>
                <a:cubicBezTo>
                  <a:pt x="762" y="12000"/>
                  <a:pt x="982" y="12538"/>
                  <a:pt x="982" y="13200"/>
                </a:cubicBezTo>
                <a:cubicBezTo>
                  <a:pt x="982" y="13862"/>
                  <a:pt x="762" y="14400"/>
                  <a:pt x="491" y="14400"/>
                </a:cubicBezTo>
                <a:cubicBezTo>
                  <a:pt x="220" y="14400"/>
                  <a:pt x="0" y="14668"/>
                  <a:pt x="0" y="15000"/>
                </a:cubicBezTo>
                <a:lnTo>
                  <a:pt x="0" y="20400"/>
                </a:lnTo>
                <a:cubicBezTo>
                  <a:pt x="0" y="21063"/>
                  <a:pt x="439" y="21600"/>
                  <a:pt x="982" y="21600"/>
                </a:cubicBezTo>
                <a:lnTo>
                  <a:pt x="17673" y="21600"/>
                </a:lnTo>
                <a:cubicBezTo>
                  <a:pt x="18214" y="21600"/>
                  <a:pt x="18655" y="21063"/>
                  <a:pt x="18655" y="20400"/>
                </a:cubicBezTo>
                <a:lnTo>
                  <a:pt x="18655" y="15000"/>
                </a:lnTo>
                <a:cubicBezTo>
                  <a:pt x="18655" y="14668"/>
                  <a:pt x="18435" y="14400"/>
                  <a:pt x="18164" y="14400"/>
                </a:cubicBezTo>
                <a:cubicBezTo>
                  <a:pt x="17892" y="14400"/>
                  <a:pt x="17673" y="13862"/>
                  <a:pt x="17673" y="13200"/>
                </a:cubicBezTo>
                <a:cubicBezTo>
                  <a:pt x="17673" y="12538"/>
                  <a:pt x="17892" y="12000"/>
                  <a:pt x="18164" y="12000"/>
                </a:cubicBezTo>
                <a:cubicBezTo>
                  <a:pt x="18435" y="12000"/>
                  <a:pt x="18655" y="11732"/>
                  <a:pt x="18655" y="11400"/>
                </a:cubicBezTo>
                <a:lnTo>
                  <a:pt x="18655" y="6000"/>
                </a:lnTo>
                <a:cubicBezTo>
                  <a:pt x="18655" y="5338"/>
                  <a:pt x="18214" y="4800"/>
                  <a:pt x="17673" y="4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1" name="Shape 2736"/>
          <p:cNvSpPr/>
          <p:nvPr/>
        </p:nvSpPr>
        <p:spPr>
          <a:xfrm>
            <a:off x="5124654" y="48956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18655"/>
                </a:lnTo>
                <a:lnTo>
                  <a:pt x="2945" y="18655"/>
                </a:lnTo>
                <a:cubicBezTo>
                  <a:pt x="2945" y="18655"/>
                  <a:pt x="2945" y="2945"/>
                  <a:pt x="2945" y="2945"/>
                </a:cubicBezTo>
                <a:close/>
                <a:moveTo>
                  <a:pt x="1964" y="19636"/>
                </a:moveTo>
                <a:lnTo>
                  <a:pt x="19636" y="19636"/>
                </a:lnTo>
                <a:lnTo>
                  <a:pt x="19636"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2" name="Shape 2737"/>
          <p:cNvSpPr/>
          <p:nvPr/>
        </p:nvSpPr>
        <p:spPr>
          <a:xfrm>
            <a:off x="5657915" y="48956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3" name="Shape 2738"/>
          <p:cNvSpPr/>
          <p:nvPr/>
        </p:nvSpPr>
        <p:spPr>
          <a:xfrm>
            <a:off x="858566"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4" name="Shape 2739"/>
          <p:cNvSpPr/>
          <p:nvPr/>
        </p:nvSpPr>
        <p:spPr>
          <a:xfrm>
            <a:off x="1391827"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5" name="Shape 2740"/>
          <p:cNvSpPr/>
          <p:nvPr/>
        </p:nvSpPr>
        <p:spPr>
          <a:xfrm>
            <a:off x="1925088"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6" name="Shape 2741"/>
          <p:cNvSpPr/>
          <p:nvPr/>
        </p:nvSpPr>
        <p:spPr>
          <a:xfrm>
            <a:off x="2458349"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9327" y="9327"/>
                </a:moveTo>
                <a:lnTo>
                  <a:pt x="2945" y="9327"/>
                </a:lnTo>
                <a:lnTo>
                  <a:pt x="2945" y="2945"/>
                </a:lnTo>
                <a:lnTo>
                  <a:pt x="9327" y="2945"/>
                </a:lnTo>
                <a:cubicBezTo>
                  <a:pt x="9327" y="2945"/>
                  <a:pt x="9327" y="9327"/>
                  <a:pt x="9327" y="9327"/>
                </a:cubicBezTo>
                <a:close/>
                <a:moveTo>
                  <a:pt x="10309" y="1964"/>
                </a:moveTo>
                <a:lnTo>
                  <a:pt x="1964" y="1964"/>
                </a:lnTo>
                <a:lnTo>
                  <a:pt x="1964" y="10309"/>
                </a:lnTo>
                <a:lnTo>
                  <a:pt x="10309" y="10309"/>
                </a:lnTo>
                <a:cubicBezTo>
                  <a:pt x="10309" y="10309"/>
                  <a:pt x="10309" y="1964"/>
                  <a:pt x="10309" y="1964"/>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7" name="Shape 2742"/>
          <p:cNvSpPr/>
          <p:nvPr/>
        </p:nvSpPr>
        <p:spPr>
          <a:xfrm>
            <a:off x="2991610"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8" name="Shape 2743"/>
          <p:cNvSpPr/>
          <p:nvPr/>
        </p:nvSpPr>
        <p:spPr>
          <a:xfrm>
            <a:off x="3524871"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9" name="Shape 2744"/>
          <p:cNvSpPr/>
          <p:nvPr/>
        </p:nvSpPr>
        <p:spPr>
          <a:xfrm>
            <a:off x="4058132"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9327"/>
                </a:moveTo>
                <a:lnTo>
                  <a:pt x="12273" y="9327"/>
                </a:lnTo>
                <a:lnTo>
                  <a:pt x="12273" y="12273"/>
                </a:lnTo>
                <a:lnTo>
                  <a:pt x="9327" y="12273"/>
                </a:lnTo>
                <a:cubicBezTo>
                  <a:pt x="9327" y="12273"/>
                  <a:pt x="9327" y="9327"/>
                  <a:pt x="9327" y="9327"/>
                </a:cubicBezTo>
                <a:close/>
                <a:moveTo>
                  <a:pt x="8345" y="13255"/>
                </a:moveTo>
                <a:lnTo>
                  <a:pt x="13255" y="13255"/>
                </a:lnTo>
                <a:lnTo>
                  <a:pt x="13255" y="8345"/>
                </a:lnTo>
                <a:lnTo>
                  <a:pt x="8345" y="8345"/>
                </a:lnTo>
                <a:cubicBezTo>
                  <a:pt x="8345" y="8345"/>
                  <a:pt x="8345" y="13255"/>
                  <a:pt x="8345" y="13255"/>
                </a:cubicBezTo>
                <a:close/>
                <a:moveTo>
                  <a:pt x="9327" y="15709"/>
                </a:moveTo>
                <a:lnTo>
                  <a:pt x="12273" y="15709"/>
                </a:lnTo>
                <a:lnTo>
                  <a:pt x="12273" y="18655"/>
                </a:lnTo>
                <a:lnTo>
                  <a:pt x="9327" y="18655"/>
                </a:lnTo>
                <a:cubicBezTo>
                  <a:pt x="9327" y="18655"/>
                  <a:pt x="9327" y="15709"/>
                  <a:pt x="9327" y="15709"/>
                </a:cubicBezTo>
                <a:close/>
                <a:moveTo>
                  <a:pt x="8345" y="19636"/>
                </a:moveTo>
                <a:lnTo>
                  <a:pt x="13255" y="19636"/>
                </a:lnTo>
                <a:lnTo>
                  <a:pt x="13255" y="14727"/>
                </a:lnTo>
                <a:lnTo>
                  <a:pt x="8345" y="14727"/>
                </a:lnTo>
                <a:cubicBezTo>
                  <a:pt x="8345" y="14727"/>
                  <a:pt x="8345" y="19636"/>
                  <a:pt x="8345" y="19636"/>
                </a:cubicBezTo>
                <a:close/>
                <a:moveTo>
                  <a:pt x="15709" y="2945"/>
                </a:moveTo>
                <a:lnTo>
                  <a:pt x="18655" y="2945"/>
                </a:lnTo>
                <a:lnTo>
                  <a:pt x="18655" y="5891"/>
                </a:lnTo>
                <a:lnTo>
                  <a:pt x="15709" y="5891"/>
                </a:lnTo>
                <a:cubicBezTo>
                  <a:pt x="15709" y="5891"/>
                  <a:pt x="15709" y="2945"/>
                  <a:pt x="15709" y="2945"/>
                </a:cubicBezTo>
                <a:close/>
                <a:moveTo>
                  <a:pt x="14727" y="6873"/>
                </a:moveTo>
                <a:lnTo>
                  <a:pt x="19636" y="6873"/>
                </a:lnTo>
                <a:lnTo>
                  <a:pt x="19636" y="1964"/>
                </a:lnTo>
                <a:lnTo>
                  <a:pt x="14727" y="1964"/>
                </a:lnTo>
                <a:cubicBezTo>
                  <a:pt x="14727" y="1964"/>
                  <a:pt x="14727" y="6873"/>
                  <a:pt x="14727" y="6873"/>
                </a:cubicBezTo>
                <a:close/>
                <a:moveTo>
                  <a:pt x="15709" y="9327"/>
                </a:moveTo>
                <a:lnTo>
                  <a:pt x="18655" y="9327"/>
                </a:lnTo>
                <a:lnTo>
                  <a:pt x="18655" y="12273"/>
                </a:lnTo>
                <a:lnTo>
                  <a:pt x="15709" y="12273"/>
                </a:lnTo>
                <a:cubicBezTo>
                  <a:pt x="15709" y="12273"/>
                  <a:pt x="15709" y="9327"/>
                  <a:pt x="15709" y="9327"/>
                </a:cubicBezTo>
                <a:close/>
                <a:moveTo>
                  <a:pt x="14727" y="13255"/>
                </a:moveTo>
                <a:lnTo>
                  <a:pt x="19636" y="13255"/>
                </a:lnTo>
                <a:lnTo>
                  <a:pt x="19636" y="8345"/>
                </a:lnTo>
                <a:lnTo>
                  <a:pt x="14727" y="8345"/>
                </a:lnTo>
                <a:cubicBezTo>
                  <a:pt x="14727" y="8345"/>
                  <a:pt x="14727" y="13255"/>
                  <a:pt x="14727" y="13255"/>
                </a:cubicBezTo>
                <a:close/>
                <a:moveTo>
                  <a:pt x="9327" y="2945"/>
                </a:moveTo>
                <a:lnTo>
                  <a:pt x="12273" y="2945"/>
                </a:lnTo>
                <a:lnTo>
                  <a:pt x="12273" y="5891"/>
                </a:lnTo>
                <a:lnTo>
                  <a:pt x="9327" y="5891"/>
                </a:lnTo>
                <a:cubicBezTo>
                  <a:pt x="9327" y="5891"/>
                  <a:pt x="9327" y="2945"/>
                  <a:pt x="9327" y="2945"/>
                </a:cubicBezTo>
                <a:close/>
                <a:moveTo>
                  <a:pt x="8345" y="6873"/>
                </a:moveTo>
                <a:lnTo>
                  <a:pt x="13255" y="6873"/>
                </a:lnTo>
                <a:lnTo>
                  <a:pt x="13255" y="1964"/>
                </a:lnTo>
                <a:lnTo>
                  <a:pt x="8345" y="1964"/>
                </a:lnTo>
                <a:cubicBezTo>
                  <a:pt x="8345" y="1964"/>
                  <a:pt x="8345" y="6873"/>
                  <a:pt x="8345" y="6873"/>
                </a:cubicBezTo>
                <a:close/>
                <a:moveTo>
                  <a:pt x="2945" y="9327"/>
                </a:moveTo>
                <a:lnTo>
                  <a:pt x="5891" y="9327"/>
                </a:lnTo>
                <a:lnTo>
                  <a:pt x="5891" y="12273"/>
                </a:lnTo>
                <a:lnTo>
                  <a:pt x="2945" y="12273"/>
                </a:lnTo>
                <a:cubicBezTo>
                  <a:pt x="2945" y="12273"/>
                  <a:pt x="2945" y="9327"/>
                  <a:pt x="2945" y="9327"/>
                </a:cubicBezTo>
                <a:close/>
                <a:moveTo>
                  <a:pt x="1964" y="13255"/>
                </a:moveTo>
                <a:lnTo>
                  <a:pt x="6873" y="13255"/>
                </a:lnTo>
                <a:lnTo>
                  <a:pt x="6873" y="8345"/>
                </a:lnTo>
                <a:lnTo>
                  <a:pt x="1964" y="8345"/>
                </a:lnTo>
                <a:cubicBezTo>
                  <a:pt x="1964" y="8345"/>
                  <a:pt x="1964" y="13255"/>
                  <a:pt x="1964" y="13255"/>
                </a:cubicBezTo>
                <a:close/>
                <a:moveTo>
                  <a:pt x="2945" y="2945"/>
                </a:moveTo>
                <a:lnTo>
                  <a:pt x="5891" y="2945"/>
                </a:lnTo>
                <a:lnTo>
                  <a:pt x="5891" y="5891"/>
                </a:lnTo>
                <a:lnTo>
                  <a:pt x="2945" y="5891"/>
                </a:lnTo>
                <a:cubicBezTo>
                  <a:pt x="2945" y="5891"/>
                  <a:pt x="2945" y="2945"/>
                  <a:pt x="2945" y="2945"/>
                </a:cubicBezTo>
                <a:close/>
                <a:moveTo>
                  <a:pt x="1964" y="6873"/>
                </a:moveTo>
                <a:lnTo>
                  <a:pt x="6873" y="6873"/>
                </a:lnTo>
                <a:lnTo>
                  <a:pt x="6873" y="1964"/>
                </a:lnTo>
                <a:lnTo>
                  <a:pt x="1964" y="1964"/>
                </a:lnTo>
                <a:cubicBezTo>
                  <a:pt x="1964" y="1964"/>
                  <a:pt x="1964" y="6873"/>
                  <a:pt x="1964" y="6873"/>
                </a:cubicBezTo>
                <a:close/>
                <a:moveTo>
                  <a:pt x="20618" y="19636"/>
                </a:moveTo>
                <a:cubicBezTo>
                  <a:pt x="20618" y="20178"/>
                  <a:pt x="20178"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15709"/>
                </a:moveTo>
                <a:lnTo>
                  <a:pt x="5891" y="15709"/>
                </a:lnTo>
                <a:lnTo>
                  <a:pt x="5891" y="18655"/>
                </a:lnTo>
                <a:lnTo>
                  <a:pt x="2945" y="18655"/>
                </a:lnTo>
                <a:cubicBezTo>
                  <a:pt x="2945" y="18655"/>
                  <a:pt x="2945" y="15709"/>
                  <a:pt x="2945" y="15709"/>
                </a:cubicBezTo>
                <a:close/>
                <a:moveTo>
                  <a:pt x="1964" y="19636"/>
                </a:moveTo>
                <a:lnTo>
                  <a:pt x="6873" y="19636"/>
                </a:lnTo>
                <a:lnTo>
                  <a:pt x="6873" y="14727"/>
                </a:lnTo>
                <a:lnTo>
                  <a:pt x="1964" y="14727"/>
                </a:lnTo>
                <a:cubicBezTo>
                  <a:pt x="1964" y="14727"/>
                  <a:pt x="1964" y="19636"/>
                  <a:pt x="1964" y="19636"/>
                </a:cubicBezTo>
                <a:close/>
                <a:moveTo>
                  <a:pt x="15709" y="15709"/>
                </a:moveTo>
                <a:lnTo>
                  <a:pt x="18655" y="15709"/>
                </a:lnTo>
                <a:lnTo>
                  <a:pt x="18655" y="18655"/>
                </a:lnTo>
                <a:lnTo>
                  <a:pt x="15709" y="18655"/>
                </a:lnTo>
                <a:cubicBezTo>
                  <a:pt x="15709" y="18655"/>
                  <a:pt x="15709" y="15709"/>
                  <a:pt x="15709" y="15709"/>
                </a:cubicBezTo>
                <a:close/>
                <a:moveTo>
                  <a:pt x="14727" y="19636"/>
                </a:moveTo>
                <a:lnTo>
                  <a:pt x="19636" y="19636"/>
                </a:lnTo>
                <a:lnTo>
                  <a:pt x="19636" y="14727"/>
                </a:lnTo>
                <a:lnTo>
                  <a:pt x="14727" y="14727"/>
                </a:lnTo>
                <a:cubicBezTo>
                  <a:pt x="14727" y="14727"/>
                  <a:pt x="14727" y="19636"/>
                  <a:pt x="14727" y="1963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0" name="Shape 2745"/>
          <p:cNvSpPr/>
          <p:nvPr/>
        </p:nvSpPr>
        <p:spPr>
          <a:xfrm>
            <a:off x="4591393"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3745" y="20618"/>
                </a:lnTo>
                <a:cubicBezTo>
                  <a:pt x="13204" y="20618"/>
                  <a:pt x="12764" y="20178"/>
                  <a:pt x="12764" y="19636"/>
                </a:cubicBezTo>
                <a:lnTo>
                  <a:pt x="12764" y="13745"/>
                </a:lnTo>
                <a:cubicBezTo>
                  <a:pt x="12764" y="13204"/>
                  <a:pt x="13204" y="12764"/>
                  <a:pt x="13745" y="12764"/>
                </a:cubicBezTo>
                <a:lnTo>
                  <a:pt x="19636" y="12764"/>
                </a:lnTo>
                <a:cubicBezTo>
                  <a:pt x="20178" y="12764"/>
                  <a:pt x="20618" y="13204"/>
                  <a:pt x="20618" y="13745"/>
                </a:cubicBezTo>
                <a:cubicBezTo>
                  <a:pt x="20618" y="13745"/>
                  <a:pt x="20618" y="19636"/>
                  <a:pt x="20618" y="19636"/>
                </a:cubicBezTo>
                <a:close/>
                <a:moveTo>
                  <a:pt x="19636" y="11782"/>
                </a:moveTo>
                <a:lnTo>
                  <a:pt x="13745" y="11782"/>
                </a:lnTo>
                <a:cubicBezTo>
                  <a:pt x="12661" y="11782"/>
                  <a:pt x="11782" y="12661"/>
                  <a:pt x="11782" y="13745"/>
                </a:cubicBezTo>
                <a:lnTo>
                  <a:pt x="11782" y="19636"/>
                </a:lnTo>
                <a:cubicBezTo>
                  <a:pt x="11782" y="20721"/>
                  <a:pt x="12661" y="21600"/>
                  <a:pt x="13745" y="21600"/>
                </a:cubicBezTo>
                <a:lnTo>
                  <a:pt x="19636" y="21600"/>
                </a:lnTo>
                <a:cubicBezTo>
                  <a:pt x="20721" y="21600"/>
                  <a:pt x="21600" y="20721"/>
                  <a:pt x="21600" y="19636"/>
                </a:cubicBezTo>
                <a:lnTo>
                  <a:pt x="21600" y="13745"/>
                </a:lnTo>
                <a:cubicBezTo>
                  <a:pt x="21600" y="12661"/>
                  <a:pt x="20721" y="11782"/>
                  <a:pt x="19636" y="11782"/>
                </a:cubicBezTo>
                <a:moveTo>
                  <a:pt x="20618" y="7855"/>
                </a:moveTo>
                <a:cubicBezTo>
                  <a:pt x="20618" y="8396"/>
                  <a:pt x="20178" y="8836"/>
                  <a:pt x="19636" y="8836"/>
                </a:cubicBezTo>
                <a:lnTo>
                  <a:pt x="13745" y="8836"/>
                </a:lnTo>
                <a:cubicBezTo>
                  <a:pt x="13204" y="8836"/>
                  <a:pt x="12764" y="8396"/>
                  <a:pt x="12764" y="7855"/>
                </a:cubicBezTo>
                <a:lnTo>
                  <a:pt x="12764" y="1964"/>
                </a:lnTo>
                <a:cubicBezTo>
                  <a:pt x="12764" y="1422"/>
                  <a:pt x="13204" y="982"/>
                  <a:pt x="13745" y="982"/>
                </a:cubicBezTo>
                <a:lnTo>
                  <a:pt x="19636" y="982"/>
                </a:lnTo>
                <a:cubicBezTo>
                  <a:pt x="20178" y="982"/>
                  <a:pt x="20618" y="1422"/>
                  <a:pt x="20618" y="1964"/>
                </a:cubicBezTo>
                <a:cubicBezTo>
                  <a:pt x="20618" y="1964"/>
                  <a:pt x="20618" y="7855"/>
                  <a:pt x="20618" y="7855"/>
                </a:cubicBezTo>
                <a:close/>
                <a:moveTo>
                  <a:pt x="19636" y="0"/>
                </a:moveTo>
                <a:lnTo>
                  <a:pt x="13745" y="0"/>
                </a:lnTo>
                <a:cubicBezTo>
                  <a:pt x="12661" y="0"/>
                  <a:pt x="11782" y="879"/>
                  <a:pt x="11782" y="1964"/>
                </a:cubicBezTo>
                <a:lnTo>
                  <a:pt x="11782" y="7855"/>
                </a:lnTo>
                <a:cubicBezTo>
                  <a:pt x="11782" y="8939"/>
                  <a:pt x="12661" y="9818"/>
                  <a:pt x="13745" y="9818"/>
                </a:cubicBezTo>
                <a:lnTo>
                  <a:pt x="19636" y="9818"/>
                </a:lnTo>
                <a:cubicBezTo>
                  <a:pt x="20721" y="9818"/>
                  <a:pt x="21600" y="8939"/>
                  <a:pt x="21600" y="7855"/>
                </a:cubicBezTo>
                <a:lnTo>
                  <a:pt x="21600" y="1964"/>
                </a:lnTo>
                <a:cubicBezTo>
                  <a:pt x="21600" y="879"/>
                  <a:pt x="20721" y="0"/>
                  <a:pt x="19636" y="0"/>
                </a:cubicBezTo>
                <a:moveTo>
                  <a:pt x="8836" y="7855"/>
                </a:moveTo>
                <a:cubicBezTo>
                  <a:pt x="8836" y="8396"/>
                  <a:pt x="8396" y="8836"/>
                  <a:pt x="7855" y="8836"/>
                </a:cubicBezTo>
                <a:lnTo>
                  <a:pt x="1964" y="8836"/>
                </a:lnTo>
                <a:cubicBezTo>
                  <a:pt x="1421" y="8836"/>
                  <a:pt x="982" y="8396"/>
                  <a:pt x="982" y="7855"/>
                </a:cubicBezTo>
                <a:lnTo>
                  <a:pt x="982" y="1964"/>
                </a:lnTo>
                <a:cubicBezTo>
                  <a:pt x="982" y="1422"/>
                  <a:pt x="1421" y="982"/>
                  <a:pt x="1964" y="982"/>
                </a:cubicBezTo>
                <a:lnTo>
                  <a:pt x="7855" y="982"/>
                </a:lnTo>
                <a:cubicBezTo>
                  <a:pt x="8396" y="982"/>
                  <a:pt x="8836" y="1422"/>
                  <a:pt x="8836" y="1964"/>
                </a:cubicBezTo>
                <a:cubicBezTo>
                  <a:pt x="8836" y="1964"/>
                  <a:pt x="8836" y="7855"/>
                  <a:pt x="8836" y="7855"/>
                </a:cubicBezTo>
                <a:close/>
                <a:moveTo>
                  <a:pt x="7855" y="0"/>
                </a:moveTo>
                <a:lnTo>
                  <a:pt x="1964" y="0"/>
                </a:lnTo>
                <a:cubicBezTo>
                  <a:pt x="879" y="0"/>
                  <a:pt x="0" y="879"/>
                  <a:pt x="0" y="1964"/>
                </a:cubicBezTo>
                <a:lnTo>
                  <a:pt x="0" y="7855"/>
                </a:lnTo>
                <a:cubicBezTo>
                  <a:pt x="0" y="8939"/>
                  <a:pt x="879" y="9818"/>
                  <a:pt x="1964" y="9818"/>
                </a:cubicBezTo>
                <a:lnTo>
                  <a:pt x="7855" y="9818"/>
                </a:lnTo>
                <a:cubicBezTo>
                  <a:pt x="8939" y="9818"/>
                  <a:pt x="9818" y="8939"/>
                  <a:pt x="9818" y="7855"/>
                </a:cubicBezTo>
                <a:lnTo>
                  <a:pt x="9818" y="1964"/>
                </a:lnTo>
                <a:cubicBezTo>
                  <a:pt x="9818" y="879"/>
                  <a:pt x="8939" y="0"/>
                  <a:pt x="7855" y="0"/>
                </a:cubicBezTo>
                <a:moveTo>
                  <a:pt x="8836" y="19636"/>
                </a:moveTo>
                <a:cubicBezTo>
                  <a:pt x="8836" y="20178"/>
                  <a:pt x="8396" y="20618"/>
                  <a:pt x="7855" y="20618"/>
                </a:cubicBezTo>
                <a:lnTo>
                  <a:pt x="1964" y="20618"/>
                </a:lnTo>
                <a:cubicBezTo>
                  <a:pt x="1421" y="20618"/>
                  <a:pt x="982" y="20178"/>
                  <a:pt x="982" y="19636"/>
                </a:cubicBezTo>
                <a:lnTo>
                  <a:pt x="982" y="13745"/>
                </a:lnTo>
                <a:cubicBezTo>
                  <a:pt x="982" y="13204"/>
                  <a:pt x="1421" y="12764"/>
                  <a:pt x="1964" y="12764"/>
                </a:cubicBezTo>
                <a:lnTo>
                  <a:pt x="7855" y="12764"/>
                </a:lnTo>
                <a:cubicBezTo>
                  <a:pt x="8396" y="12764"/>
                  <a:pt x="8836" y="13204"/>
                  <a:pt x="8836" y="13745"/>
                </a:cubicBezTo>
                <a:cubicBezTo>
                  <a:pt x="8836" y="13745"/>
                  <a:pt x="8836" y="19636"/>
                  <a:pt x="8836" y="19636"/>
                </a:cubicBezTo>
                <a:close/>
                <a:moveTo>
                  <a:pt x="7855" y="11782"/>
                </a:moveTo>
                <a:lnTo>
                  <a:pt x="1964" y="11782"/>
                </a:lnTo>
                <a:cubicBezTo>
                  <a:pt x="879" y="11782"/>
                  <a:pt x="0" y="12661"/>
                  <a:pt x="0" y="13745"/>
                </a:cubicBezTo>
                <a:lnTo>
                  <a:pt x="0" y="19636"/>
                </a:lnTo>
                <a:cubicBezTo>
                  <a:pt x="0" y="20721"/>
                  <a:pt x="879" y="21600"/>
                  <a:pt x="1964" y="21600"/>
                </a:cubicBezTo>
                <a:lnTo>
                  <a:pt x="7855" y="21600"/>
                </a:lnTo>
                <a:cubicBezTo>
                  <a:pt x="8939" y="21600"/>
                  <a:pt x="9818" y="20721"/>
                  <a:pt x="9818" y="19636"/>
                </a:cubicBezTo>
                <a:lnTo>
                  <a:pt x="9818" y="13745"/>
                </a:lnTo>
                <a:cubicBezTo>
                  <a:pt x="9818" y="12661"/>
                  <a:pt x="8939" y="11782"/>
                  <a:pt x="7855"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1" name="Shape 2746"/>
          <p:cNvSpPr/>
          <p:nvPr/>
        </p:nvSpPr>
        <p:spPr>
          <a:xfrm>
            <a:off x="5124654"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2" name="Shape 2747"/>
          <p:cNvSpPr/>
          <p:nvPr/>
        </p:nvSpPr>
        <p:spPr>
          <a:xfrm>
            <a:off x="5657915" y="54289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0618"/>
                </a:moveTo>
                <a:lnTo>
                  <a:pt x="8836" y="20618"/>
                </a:lnTo>
                <a:lnTo>
                  <a:pt x="8836" y="8836"/>
                </a:lnTo>
                <a:lnTo>
                  <a:pt x="20618" y="8836"/>
                </a:lnTo>
                <a:cubicBezTo>
                  <a:pt x="20618" y="8836"/>
                  <a:pt x="20618" y="20618"/>
                  <a:pt x="20618" y="20618"/>
                </a:cubicBezTo>
                <a:close/>
                <a:moveTo>
                  <a:pt x="20618" y="7855"/>
                </a:moveTo>
                <a:lnTo>
                  <a:pt x="8836" y="7855"/>
                </a:lnTo>
                <a:cubicBezTo>
                  <a:pt x="8295" y="7855"/>
                  <a:pt x="7855" y="8295"/>
                  <a:pt x="7855" y="8836"/>
                </a:cubicBezTo>
                <a:lnTo>
                  <a:pt x="7855" y="20618"/>
                </a:lnTo>
                <a:cubicBezTo>
                  <a:pt x="7855" y="21160"/>
                  <a:pt x="8295" y="21600"/>
                  <a:pt x="8836" y="21600"/>
                </a:cubicBezTo>
                <a:lnTo>
                  <a:pt x="20618" y="21600"/>
                </a:lnTo>
                <a:cubicBezTo>
                  <a:pt x="21160" y="21600"/>
                  <a:pt x="21600" y="21160"/>
                  <a:pt x="21600" y="20618"/>
                </a:cubicBezTo>
                <a:lnTo>
                  <a:pt x="21600" y="8836"/>
                </a:lnTo>
                <a:cubicBezTo>
                  <a:pt x="21600" y="8295"/>
                  <a:pt x="21160" y="7855"/>
                  <a:pt x="20618" y="7855"/>
                </a:cubicBezTo>
                <a:moveTo>
                  <a:pt x="20618" y="4909"/>
                </a:moveTo>
                <a:lnTo>
                  <a:pt x="982" y="4909"/>
                </a:lnTo>
                <a:lnTo>
                  <a:pt x="982" y="982"/>
                </a:lnTo>
                <a:lnTo>
                  <a:pt x="20618" y="982"/>
                </a:lnTo>
                <a:cubicBezTo>
                  <a:pt x="20618" y="982"/>
                  <a:pt x="20618" y="4909"/>
                  <a:pt x="20618" y="4909"/>
                </a:cubicBezTo>
                <a:close/>
                <a:moveTo>
                  <a:pt x="20618" y="0"/>
                </a:moveTo>
                <a:lnTo>
                  <a:pt x="982" y="0"/>
                </a:lnTo>
                <a:cubicBezTo>
                  <a:pt x="440" y="0"/>
                  <a:pt x="0" y="440"/>
                  <a:pt x="0" y="982"/>
                </a:cubicBezTo>
                <a:lnTo>
                  <a:pt x="0" y="4909"/>
                </a:lnTo>
                <a:cubicBezTo>
                  <a:pt x="0" y="5451"/>
                  <a:pt x="440" y="5891"/>
                  <a:pt x="982"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8836"/>
                </a:lnTo>
                <a:lnTo>
                  <a:pt x="4909" y="8836"/>
                </a:lnTo>
                <a:cubicBezTo>
                  <a:pt x="4909" y="8836"/>
                  <a:pt x="4909" y="20618"/>
                  <a:pt x="4909" y="20618"/>
                </a:cubicBezTo>
                <a:close/>
                <a:moveTo>
                  <a:pt x="4909" y="7855"/>
                </a:moveTo>
                <a:lnTo>
                  <a:pt x="982" y="7855"/>
                </a:lnTo>
                <a:cubicBezTo>
                  <a:pt x="440" y="7855"/>
                  <a:pt x="0" y="8295"/>
                  <a:pt x="0" y="8836"/>
                </a:cubicBezTo>
                <a:lnTo>
                  <a:pt x="0" y="20618"/>
                </a:lnTo>
                <a:cubicBezTo>
                  <a:pt x="0" y="21160"/>
                  <a:pt x="440" y="21600"/>
                  <a:pt x="982" y="21600"/>
                </a:cubicBezTo>
                <a:lnTo>
                  <a:pt x="4909" y="21600"/>
                </a:lnTo>
                <a:cubicBezTo>
                  <a:pt x="5451" y="21600"/>
                  <a:pt x="5891" y="21160"/>
                  <a:pt x="5891" y="20618"/>
                </a:cubicBezTo>
                <a:lnTo>
                  <a:pt x="5891" y="8836"/>
                </a:lnTo>
                <a:cubicBezTo>
                  <a:pt x="5891" y="8295"/>
                  <a:pt x="5451" y="7855"/>
                  <a:pt x="4909" y="78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3" name="Shape 2748"/>
          <p:cNvSpPr/>
          <p:nvPr/>
        </p:nvSpPr>
        <p:spPr>
          <a:xfrm>
            <a:off x="6216570" y="38291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4" name="Shape 2749"/>
          <p:cNvSpPr/>
          <p:nvPr/>
        </p:nvSpPr>
        <p:spPr>
          <a:xfrm>
            <a:off x="6800618" y="3829142"/>
            <a:ext cx="177754" cy="279328"/>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5" name="Shape 2750"/>
          <p:cNvSpPr/>
          <p:nvPr/>
        </p:nvSpPr>
        <p:spPr>
          <a:xfrm>
            <a:off x="7359272" y="3829142"/>
            <a:ext cx="126968" cy="279328"/>
          </a:xfrm>
          <a:custGeom>
            <a:avLst/>
            <a:gdLst/>
            <a:ahLst/>
            <a:cxnLst>
              <a:cxn ang="0">
                <a:pos x="wd2" y="hd2"/>
              </a:cxn>
              <a:cxn ang="5400000">
                <a:pos x="wd2" y="hd2"/>
              </a:cxn>
              <a:cxn ang="10800000">
                <a:pos x="wd2" y="hd2"/>
              </a:cxn>
              <a:cxn ang="16200000">
                <a:pos x="wd2" y="hd2"/>
              </a:cxn>
            </a:cxnLst>
            <a:rect l="0" t="0" r="r" b="b"/>
            <a:pathLst>
              <a:path w="21600" h="21600" extrusionOk="0">
                <a:moveTo>
                  <a:pt x="19440" y="10800"/>
                </a:moveTo>
                <a:lnTo>
                  <a:pt x="2160" y="10800"/>
                </a:lnTo>
                <a:lnTo>
                  <a:pt x="2160" y="8836"/>
                </a:lnTo>
                <a:cubicBezTo>
                  <a:pt x="2160" y="7752"/>
                  <a:pt x="4094" y="6873"/>
                  <a:pt x="6480" y="6873"/>
                </a:cubicBezTo>
                <a:lnTo>
                  <a:pt x="15120" y="6873"/>
                </a:lnTo>
                <a:cubicBezTo>
                  <a:pt x="17506" y="6873"/>
                  <a:pt x="19440" y="7752"/>
                  <a:pt x="19440" y="8836"/>
                </a:cubicBezTo>
                <a:cubicBezTo>
                  <a:pt x="19440" y="8836"/>
                  <a:pt x="19440" y="10800"/>
                  <a:pt x="19440" y="10800"/>
                </a:cubicBezTo>
                <a:close/>
                <a:moveTo>
                  <a:pt x="19440" y="15709"/>
                </a:moveTo>
                <a:lnTo>
                  <a:pt x="2160" y="15709"/>
                </a:lnTo>
                <a:lnTo>
                  <a:pt x="2160" y="11782"/>
                </a:lnTo>
                <a:lnTo>
                  <a:pt x="19440" y="11782"/>
                </a:lnTo>
                <a:cubicBezTo>
                  <a:pt x="19440" y="11782"/>
                  <a:pt x="19440" y="15709"/>
                  <a:pt x="19440" y="15709"/>
                </a:cubicBezTo>
                <a:close/>
                <a:moveTo>
                  <a:pt x="19440" y="18655"/>
                </a:moveTo>
                <a:cubicBezTo>
                  <a:pt x="19440" y="19739"/>
                  <a:pt x="17506" y="20618"/>
                  <a:pt x="15120" y="20618"/>
                </a:cubicBezTo>
                <a:lnTo>
                  <a:pt x="6480" y="20618"/>
                </a:lnTo>
                <a:cubicBezTo>
                  <a:pt x="4094" y="20618"/>
                  <a:pt x="2160" y="19739"/>
                  <a:pt x="2160" y="18655"/>
                </a:cubicBezTo>
                <a:lnTo>
                  <a:pt x="2160" y="16691"/>
                </a:lnTo>
                <a:lnTo>
                  <a:pt x="19440" y="16691"/>
                </a:lnTo>
                <a:cubicBezTo>
                  <a:pt x="19440" y="16691"/>
                  <a:pt x="19440" y="18655"/>
                  <a:pt x="19440" y="18655"/>
                </a:cubicBezTo>
                <a:close/>
                <a:moveTo>
                  <a:pt x="8640" y="2945"/>
                </a:moveTo>
                <a:lnTo>
                  <a:pt x="12960" y="2945"/>
                </a:lnTo>
                <a:lnTo>
                  <a:pt x="12960" y="5891"/>
                </a:lnTo>
                <a:lnTo>
                  <a:pt x="8640" y="5891"/>
                </a:lnTo>
                <a:cubicBezTo>
                  <a:pt x="8640" y="5891"/>
                  <a:pt x="8640" y="2945"/>
                  <a:pt x="8640" y="2945"/>
                </a:cubicBezTo>
                <a:close/>
                <a:moveTo>
                  <a:pt x="8640" y="982"/>
                </a:moveTo>
                <a:lnTo>
                  <a:pt x="12960" y="982"/>
                </a:lnTo>
                <a:lnTo>
                  <a:pt x="12960" y="1964"/>
                </a:lnTo>
                <a:lnTo>
                  <a:pt x="8640" y="1964"/>
                </a:lnTo>
                <a:cubicBezTo>
                  <a:pt x="8640" y="1964"/>
                  <a:pt x="8640" y="982"/>
                  <a:pt x="8640" y="982"/>
                </a:cubicBezTo>
                <a:close/>
                <a:moveTo>
                  <a:pt x="15120" y="5891"/>
                </a:moveTo>
                <a:lnTo>
                  <a:pt x="15120" y="982"/>
                </a:lnTo>
                <a:cubicBezTo>
                  <a:pt x="15120" y="440"/>
                  <a:pt x="14152" y="0"/>
                  <a:pt x="12960" y="0"/>
                </a:cubicBezTo>
                <a:lnTo>
                  <a:pt x="8640" y="0"/>
                </a:lnTo>
                <a:cubicBezTo>
                  <a:pt x="7448" y="0"/>
                  <a:pt x="6480" y="440"/>
                  <a:pt x="6480" y="982"/>
                </a:cubicBezTo>
                <a:lnTo>
                  <a:pt x="6480" y="5891"/>
                </a:lnTo>
                <a:cubicBezTo>
                  <a:pt x="2901" y="5891"/>
                  <a:pt x="0" y="7209"/>
                  <a:pt x="0" y="8836"/>
                </a:cubicBezTo>
                <a:lnTo>
                  <a:pt x="0" y="18655"/>
                </a:lnTo>
                <a:cubicBezTo>
                  <a:pt x="0" y="20281"/>
                  <a:pt x="2901" y="21600"/>
                  <a:pt x="6480" y="21600"/>
                </a:cubicBezTo>
                <a:lnTo>
                  <a:pt x="15120" y="21600"/>
                </a:lnTo>
                <a:cubicBezTo>
                  <a:pt x="18698" y="21600"/>
                  <a:pt x="21600" y="20281"/>
                  <a:pt x="21600" y="18655"/>
                </a:cubicBezTo>
                <a:lnTo>
                  <a:pt x="21600" y="8836"/>
                </a:lnTo>
                <a:cubicBezTo>
                  <a:pt x="21600" y="7209"/>
                  <a:pt x="18698" y="5891"/>
                  <a:pt x="15120" y="58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6" name="Shape 2751"/>
          <p:cNvSpPr/>
          <p:nvPr/>
        </p:nvSpPr>
        <p:spPr>
          <a:xfrm>
            <a:off x="7867140" y="3829142"/>
            <a:ext cx="177754" cy="279328"/>
          </a:xfrm>
          <a:custGeom>
            <a:avLst/>
            <a:gdLst/>
            <a:ahLst/>
            <a:cxnLst>
              <a:cxn ang="0">
                <a:pos x="wd2" y="hd2"/>
              </a:cxn>
              <a:cxn ang="5400000">
                <a:pos x="wd2" y="hd2"/>
              </a:cxn>
              <a:cxn ang="10800000">
                <a:pos x="wd2" y="hd2"/>
              </a:cxn>
              <a:cxn ang="16200000">
                <a:pos x="wd2" y="hd2"/>
              </a:cxn>
            </a:cxnLst>
            <a:rect l="0" t="0" r="r" b="b"/>
            <a:pathLst>
              <a:path w="21600" h="21600" extrusionOk="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7" name="Shape 2752"/>
          <p:cNvSpPr/>
          <p:nvPr/>
        </p:nvSpPr>
        <p:spPr>
          <a:xfrm>
            <a:off x="8375008" y="3829142"/>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8" name="Shape 2753"/>
          <p:cNvSpPr/>
          <p:nvPr/>
        </p:nvSpPr>
        <p:spPr>
          <a:xfrm>
            <a:off x="8908269" y="3829142"/>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9" name="Shape 2754"/>
          <p:cNvSpPr/>
          <p:nvPr/>
        </p:nvSpPr>
        <p:spPr>
          <a:xfrm>
            <a:off x="9428833" y="3829142"/>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0" name="Shape 2755"/>
          <p:cNvSpPr/>
          <p:nvPr/>
        </p:nvSpPr>
        <p:spPr>
          <a:xfrm>
            <a:off x="9974791" y="3829142"/>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1" name="Shape 2756"/>
          <p:cNvSpPr/>
          <p:nvPr/>
        </p:nvSpPr>
        <p:spPr>
          <a:xfrm>
            <a:off x="10482659" y="3905322"/>
            <a:ext cx="279328" cy="126968"/>
          </a:xfrm>
          <a:custGeom>
            <a:avLst/>
            <a:gdLst/>
            <a:ahLst/>
            <a:cxnLst>
              <a:cxn ang="0">
                <a:pos x="wd2" y="hd2"/>
              </a:cxn>
              <a:cxn ang="5400000">
                <a:pos x="wd2" y="hd2"/>
              </a:cxn>
              <a:cxn ang="10800000">
                <a:pos x="wd2" y="hd2"/>
              </a:cxn>
              <a:cxn ang="16200000">
                <a:pos x="wd2" y="hd2"/>
              </a:cxn>
            </a:cxnLst>
            <a:rect l="0" t="0" r="r" b="b"/>
            <a:pathLst>
              <a:path w="21600" h="21600" extrusionOk="0">
                <a:moveTo>
                  <a:pt x="18900" y="19440"/>
                </a:moveTo>
                <a:cubicBezTo>
                  <a:pt x="17951" y="19440"/>
                  <a:pt x="17182" y="17747"/>
                  <a:pt x="17182" y="15660"/>
                </a:cubicBezTo>
                <a:cubicBezTo>
                  <a:pt x="17182" y="14601"/>
                  <a:pt x="17381" y="13647"/>
                  <a:pt x="17700" y="12960"/>
                </a:cubicBezTo>
                <a:lnTo>
                  <a:pt x="3900" y="12960"/>
                </a:lnTo>
                <a:cubicBezTo>
                  <a:pt x="4219" y="13647"/>
                  <a:pt x="4418" y="14601"/>
                  <a:pt x="4418" y="15660"/>
                </a:cubicBezTo>
                <a:cubicBezTo>
                  <a:pt x="4418" y="17747"/>
                  <a:pt x="3649" y="19440"/>
                  <a:pt x="2700" y="19440"/>
                </a:cubicBezTo>
                <a:cubicBezTo>
                  <a:pt x="1751" y="19440"/>
                  <a:pt x="982" y="17747"/>
                  <a:pt x="982" y="15660"/>
                </a:cubicBezTo>
                <a:cubicBezTo>
                  <a:pt x="982" y="13757"/>
                  <a:pt x="1623" y="12199"/>
                  <a:pt x="2455" y="11935"/>
                </a:cubicBezTo>
                <a:lnTo>
                  <a:pt x="2455" y="11880"/>
                </a:lnTo>
                <a:cubicBezTo>
                  <a:pt x="2726" y="11880"/>
                  <a:pt x="2945" y="11397"/>
                  <a:pt x="2945" y="10800"/>
                </a:cubicBezTo>
                <a:cubicBezTo>
                  <a:pt x="2945" y="10203"/>
                  <a:pt x="2726" y="9720"/>
                  <a:pt x="2455" y="9720"/>
                </a:cubicBezTo>
                <a:lnTo>
                  <a:pt x="2455" y="9665"/>
                </a:lnTo>
                <a:cubicBezTo>
                  <a:pt x="1623" y="9401"/>
                  <a:pt x="982" y="7843"/>
                  <a:pt x="982" y="5940"/>
                </a:cubicBezTo>
                <a:cubicBezTo>
                  <a:pt x="982" y="3852"/>
                  <a:pt x="1751" y="2160"/>
                  <a:pt x="2700" y="2160"/>
                </a:cubicBezTo>
                <a:cubicBezTo>
                  <a:pt x="3649" y="2160"/>
                  <a:pt x="4418" y="3852"/>
                  <a:pt x="4418" y="5940"/>
                </a:cubicBezTo>
                <a:cubicBezTo>
                  <a:pt x="4418" y="6999"/>
                  <a:pt x="4219" y="7954"/>
                  <a:pt x="3900" y="8640"/>
                </a:cubicBezTo>
                <a:lnTo>
                  <a:pt x="17700" y="8640"/>
                </a:lnTo>
                <a:cubicBezTo>
                  <a:pt x="17381" y="7954"/>
                  <a:pt x="17182" y="6999"/>
                  <a:pt x="17182" y="5940"/>
                </a:cubicBezTo>
                <a:cubicBezTo>
                  <a:pt x="17182" y="3852"/>
                  <a:pt x="17951" y="2160"/>
                  <a:pt x="18900" y="2160"/>
                </a:cubicBezTo>
                <a:cubicBezTo>
                  <a:pt x="19849" y="2160"/>
                  <a:pt x="20618" y="3852"/>
                  <a:pt x="20618" y="5940"/>
                </a:cubicBezTo>
                <a:cubicBezTo>
                  <a:pt x="20618" y="7843"/>
                  <a:pt x="19977" y="9401"/>
                  <a:pt x="19145" y="9665"/>
                </a:cubicBezTo>
                <a:lnTo>
                  <a:pt x="19145" y="9720"/>
                </a:lnTo>
                <a:cubicBezTo>
                  <a:pt x="18874" y="9720"/>
                  <a:pt x="18655" y="10203"/>
                  <a:pt x="18655" y="10800"/>
                </a:cubicBezTo>
                <a:cubicBezTo>
                  <a:pt x="18655" y="11397"/>
                  <a:pt x="18874" y="11880"/>
                  <a:pt x="19145" y="11880"/>
                </a:cubicBezTo>
                <a:lnTo>
                  <a:pt x="19145" y="11935"/>
                </a:lnTo>
                <a:cubicBezTo>
                  <a:pt x="19977" y="12199"/>
                  <a:pt x="20618" y="13757"/>
                  <a:pt x="20618" y="15660"/>
                </a:cubicBezTo>
                <a:cubicBezTo>
                  <a:pt x="20618" y="17747"/>
                  <a:pt x="19849" y="19440"/>
                  <a:pt x="18900" y="19440"/>
                </a:cubicBezTo>
                <a:moveTo>
                  <a:pt x="20449" y="10800"/>
                </a:moveTo>
                <a:cubicBezTo>
                  <a:pt x="21145" y="9725"/>
                  <a:pt x="21600" y="7950"/>
                  <a:pt x="21600" y="5940"/>
                </a:cubicBezTo>
                <a:cubicBezTo>
                  <a:pt x="21600" y="2660"/>
                  <a:pt x="20391" y="0"/>
                  <a:pt x="18900" y="0"/>
                </a:cubicBezTo>
                <a:cubicBezTo>
                  <a:pt x="17409" y="0"/>
                  <a:pt x="16200" y="2660"/>
                  <a:pt x="16200" y="5940"/>
                </a:cubicBezTo>
                <a:cubicBezTo>
                  <a:pt x="16200" y="6124"/>
                  <a:pt x="16208" y="6301"/>
                  <a:pt x="16215" y="6480"/>
                </a:cubicBezTo>
                <a:lnTo>
                  <a:pt x="5385" y="6480"/>
                </a:lnTo>
                <a:cubicBezTo>
                  <a:pt x="5392" y="6301"/>
                  <a:pt x="5400" y="6124"/>
                  <a:pt x="5400" y="5940"/>
                </a:cubicBezTo>
                <a:cubicBezTo>
                  <a:pt x="5400" y="2660"/>
                  <a:pt x="4191" y="0"/>
                  <a:pt x="2700" y="0"/>
                </a:cubicBezTo>
                <a:cubicBezTo>
                  <a:pt x="1209" y="0"/>
                  <a:pt x="0" y="2660"/>
                  <a:pt x="0" y="5940"/>
                </a:cubicBezTo>
                <a:cubicBezTo>
                  <a:pt x="0" y="7950"/>
                  <a:pt x="455" y="9725"/>
                  <a:pt x="1151" y="10800"/>
                </a:cubicBezTo>
                <a:cubicBezTo>
                  <a:pt x="455" y="11875"/>
                  <a:pt x="0" y="13649"/>
                  <a:pt x="0" y="15660"/>
                </a:cubicBezTo>
                <a:cubicBezTo>
                  <a:pt x="0" y="18940"/>
                  <a:pt x="1209" y="21600"/>
                  <a:pt x="2700" y="21600"/>
                </a:cubicBezTo>
                <a:cubicBezTo>
                  <a:pt x="4191" y="21600"/>
                  <a:pt x="5400" y="18940"/>
                  <a:pt x="5400" y="15660"/>
                </a:cubicBezTo>
                <a:cubicBezTo>
                  <a:pt x="5400" y="15476"/>
                  <a:pt x="5392" y="15298"/>
                  <a:pt x="5385" y="15120"/>
                </a:cubicBezTo>
                <a:lnTo>
                  <a:pt x="16215" y="15120"/>
                </a:lnTo>
                <a:cubicBezTo>
                  <a:pt x="16208" y="15298"/>
                  <a:pt x="16200" y="15476"/>
                  <a:pt x="16200" y="15660"/>
                </a:cubicBezTo>
                <a:cubicBezTo>
                  <a:pt x="16200" y="18940"/>
                  <a:pt x="17409" y="21600"/>
                  <a:pt x="18900" y="21600"/>
                </a:cubicBezTo>
                <a:cubicBezTo>
                  <a:pt x="20391" y="21600"/>
                  <a:pt x="21600" y="18940"/>
                  <a:pt x="21600" y="15660"/>
                </a:cubicBezTo>
                <a:cubicBezTo>
                  <a:pt x="21600" y="13649"/>
                  <a:pt x="21145" y="11875"/>
                  <a:pt x="20449" y="10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2" name="Shape 2757"/>
          <p:cNvSpPr/>
          <p:nvPr/>
        </p:nvSpPr>
        <p:spPr>
          <a:xfrm>
            <a:off x="11015919" y="3829142"/>
            <a:ext cx="279399" cy="279401"/>
          </a:xfrm>
          <a:custGeom>
            <a:avLst/>
            <a:gdLst/>
            <a:ahLst/>
            <a:cxnLst>
              <a:cxn ang="0">
                <a:pos x="wd2" y="hd2"/>
              </a:cxn>
              <a:cxn ang="5400000">
                <a:pos x="wd2" y="hd2"/>
              </a:cxn>
              <a:cxn ang="10800000">
                <a:pos x="wd2" y="hd2"/>
              </a:cxn>
              <a:cxn ang="16200000">
                <a:pos x="wd2" y="hd2"/>
              </a:cxn>
            </a:cxnLst>
            <a:rect l="0" t="0" r="r" b="b"/>
            <a:pathLst>
              <a:path w="21084" h="21085" extrusionOk="0">
                <a:moveTo>
                  <a:pt x="6690" y="19632"/>
                </a:moveTo>
                <a:cubicBezTo>
                  <a:pt x="6035" y="20288"/>
                  <a:pt x="4973" y="20288"/>
                  <a:pt x="4318" y="19632"/>
                </a:cubicBezTo>
                <a:cubicBezTo>
                  <a:pt x="3731" y="19043"/>
                  <a:pt x="3675" y="18127"/>
                  <a:pt x="4141" y="17471"/>
                </a:cubicBezTo>
                <a:lnTo>
                  <a:pt x="4127" y="17458"/>
                </a:lnTo>
                <a:cubicBezTo>
                  <a:pt x="4237" y="17311"/>
                  <a:pt x="4231" y="17106"/>
                  <a:pt x="4096" y="16973"/>
                </a:cubicBezTo>
                <a:cubicBezTo>
                  <a:pt x="3963" y="16842"/>
                  <a:pt x="3758" y="16835"/>
                  <a:pt x="3610" y="16939"/>
                </a:cubicBezTo>
                <a:lnTo>
                  <a:pt x="3601" y="16931"/>
                </a:lnTo>
                <a:cubicBezTo>
                  <a:pt x="2946" y="17395"/>
                  <a:pt x="2036" y="17338"/>
                  <a:pt x="1449" y="16752"/>
                </a:cubicBezTo>
                <a:cubicBezTo>
                  <a:pt x="794" y="16097"/>
                  <a:pt x="794" y="15035"/>
                  <a:pt x="1449" y="14381"/>
                </a:cubicBezTo>
                <a:cubicBezTo>
                  <a:pt x="2104" y="13726"/>
                  <a:pt x="3166" y="13726"/>
                  <a:pt x="3821" y="14381"/>
                </a:cubicBezTo>
                <a:cubicBezTo>
                  <a:pt x="4110" y="14670"/>
                  <a:pt x="4264" y="15040"/>
                  <a:pt x="4297" y="15418"/>
                </a:cubicBezTo>
                <a:lnTo>
                  <a:pt x="9862" y="9852"/>
                </a:lnTo>
                <a:lnTo>
                  <a:pt x="15417" y="4298"/>
                </a:lnTo>
                <a:cubicBezTo>
                  <a:pt x="15038" y="4264"/>
                  <a:pt x="14669" y="4111"/>
                  <a:pt x="14380" y="3821"/>
                </a:cubicBezTo>
                <a:cubicBezTo>
                  <a:pt x="13725" y="3166"/>
                  <a:pt x="13725" y="2105"/>
                  <a:pt x="14380" y="1450"/>
                </a:cubicBezTo>
                <a:cubicBezTo>
                  <a:pt x="15034" y="795"/>
                  <a:pt x="16096" y="795"/>
                  <a:pt x="16751" y="1450"/>
                </a:cubicBezTo>
                <a:cubicBezTo>
                  <a:pt x="17332" y="2031"/>
                  <a:pt x="17394" y="2932"/>
                  <a:pt x="16943" y="3585"/>
                </a:cubicBezTo>
                <a:lnTo>
                  <a:pt x="16949" y="3592"/>
                </a:lnTo>
                <a:cubicBezTo>
                  <a:pt x="16829" y="3738"/>
                  <a:pt x="16832" y="3953"/>
                  <a:pt x="16971" y="4089"/>
                </a:cubicBezTo>
                <a:cubicBezTo>
                  <a:pt x="17109" y="4225"/>
                  <a:pt x="17323" y="4230"/>
                  <a:pt x="17473" y="4114"/>
                </a:cubicBezTo>
                <a:lnTo>
                  <a:pt x="17487" y="4129"/>
                </a:lnTo>
                <a:cubicBezTo>
                  <a:pt x="18142" y="3675"/>
                  <a:pt x="19047" y="3737"/>
                  <a:pt x="19631" y="4319"/>
                </a:cubicBezTo>
                <a:cubicBezTo>
                  <a:pt x="20287" y="4974"/>
                  <a:pt x="20287" y="6036"/>
                  <a:pt x="19631" y="6691"/>
                </a:cubicBezTo>
                <a:cubicBezTo>
                  <a:pt x="18974" y="7346"/>
                  <a:pt x="17909" y="7346"/>
                  <a:pt x="17253" y="6691"/>
                </a:cubicBezTo>
                <a:cubicBezTo>
                  <a:pt x="16962" y="6400"/>
                  <a:pt x="16807" y="6029"/>
                  <a:pt x="16775" y="5650"/>
                </a:cubicBezTo>
                <a:lnTo>
                  <a:pt x="5650" y="16775"/>
                </a:lnTo>
                <a:cubicBezTo>
                  <a:pt x="6029" y="16808"/>
                  <a:pt x="6400" y="16963"/>
                  <a:pt x="6690" y="17254"/>
                </a:cubicBezTo>
                <a:cubicBezTo>
                  <a:pt x="7344" y="17910"/>
                  <a:pt x="7344" y="18975"/>
                  <a:pt x="6690" y="19632"/>
                </a:cubicBezTo>
                <a:moveTo>
                  <a:pt x="7277" y="16503"/>
                </a:moveTo>
                <a:lnTo>
                  <a:pt x="16501" y="7278"/>
                </a:lnTo>
                <a:cubicBezTo>
                  <a:pt x="16528" y="7307"/>
                  <a:pt x="16545" y="7340"/>
                  <a:pt x="16573" y="7368"/>
                </a:cubicBezTo>
                <a:cubicBezTo>
                  <a:pt x="17605" y="8397"/>
                  <a:pt x="19278" y="8397"/>
                  <a:pt x="20310" y="7368"/>
                </a:cubicBezTo>
                <a:cubicBezTo>
                  <a:pt x="21342" y="6339"/>
                  <a:pt x="21342" y="4671"/>
                  <a:pt x="20310" y="3641"/>
                </a:cubicBezTo>
                <a:cubicBezTo>
                  <a:pt x="19726" y="3059"/>
                  <a:pt x="18937" y="2818"/>
                  <a:pt x="18175" y="2895"/>
                </a:cubicBezTo>
                <a:cubicBezTo>
                  <a:pt x="18250" y="2137"/>
                  <a:pt x="18009" y="1353"/>
                  <a:pt x="17428" y="772"/>
                </a:cubicBezTo>
                <a:cubicBezTo>
                  <a:pt x="16399" y="-257"/>
                  <a:pt x="14731" y="-257"/>
                  <a:pt x="13702" y="772"/>
                </a:cubicBezTo>
                <a:cubicBezTo>
                  <a:pt x="12673" y="1802"/>
                  <a:pt x="12673" y="3470"/>
                  <a:pt x="13702" y="4498"/>
                </a:cubicBezTo>
                <a:cubicBezTo>
                  <a:pt x="13729" y="4526"/>
                  <a:pt x="13763" y="4543"/>
                  <a:pt x="13791" y="4569"/>
                </a:cubicBezTo>
                <a:lnTo>
                  <a:pt x="4568" y="13791"/>
                </a:lnTo>
                <a:cubicBezTo>
                  <a:pt x="4542" y="13763"/>
                  <a:pt x="4526" y="13730"/>
                  <a:pt x="4498" y="13703"/>
                </a:cubicBezTo>
                <a:cubicBezTo>
                  <a:pt x="3469" y="12674"/>
                  <a:pt x="1801" y="12674"/>
                  <a:pt x="772" y="13703"/>
                </a:cubicBezTo>
                <a:cubicBezTo>
                  <a:pt x="-258" y="14732"/>
                  <a:pt x="-258" y="16400"/>
                  <a:pt x="772" y="17429"/>
                </a:cubicBezTo>
                <a:cubicBezTo>
                  <a:pt x="1353" y="18010"/>
                  <a:pt x="2136" y="18251"/>
                  <a:pt x="2895" y="18176"/>
                </a:cubicBezTo>
                <a:cubicBezTo>
                  <a:pt x="2818" y="18938"/>
                  <a:pt x="3058" y="19727"/>
                  <a:pt x="3641" y="20311"/>
                </a:cubicBezTo>
                <a:cubicBezTo>
                  <a:pt x="4670" y="21343"/>
                  <a:pt x="6338" y="21343"/>
                  <a:pt x="7367" y="20311"/>
                </a:cubicBezTo>
                <a:cubicBezTo>
                  <a:pt x="8396" y="19279"/>
                  <a:pt x="8396" y="17606"/>
                  <a:pt x="7367" y="16574"/>
                </a:cubicBezTo>
                <a:cubicBezTo>
                  <a:pt x="7339" y="16546"/>
                  <a:pt x="7306" y="16529"/>
                  <a:pt x="7277" y="16503"/>
                </a:cubicBezTo>
                <a:moveTo>
                  <a:pt x="16558" y="13703"/>
                </a:moveTo>
                <a:cubicBezTo>
                  <a:pt x="16530" y="13731"/>
                  <a:pt x="16513" y="13764"/>
                  <a:pt x="16487" y="13793"/>
                </a:cubicBezTo>
                <a:lnTo>
                  <a:pt x="14254" y="11560"/>
                </a:lnTo>
                <a:cubicBezTo>
                  <a:pt x="14067" y="11391"/>
                  <a:pt x="13780" y="11393"/>
                  <a:pt x="13601" y="11573"/>
                </a:cubicBezTo>
                <a:cubicBezTo>
                  <a:pt x="13421" y="11753"/>
                  <a:pt x="13419" y="12039"/>
                  <a:pt x="13588" y="12226"/>
                </a:cubicBezTo>
                <a:lnTo>
                  <a:pt x="13576" y="12237"/>
                </a:lnTo>
                <a:lnTo>
                  <a:pt x="16759" y="15420"/>
                </a:lnTo>
                <a:cubicBezTo>
                  <a:pt x="16792" y="15041"/>
                  <a:pt x="16947" y="14671"/>
                  <a:pt x="17238" y="14381"/>
                </a:cubicBezTo>
                <a:cubicBezTo>
                  <a:pt x="17895" y="13726"/>
                  <a:pt x="18959" y="13726"/>
                  <a:pt x="19615" y="14381"/>
                </a:cubicBezTo>
                <a:cubicBezTo>
                  <a:pt x="20273" y="15035"/>
                  <a:pt x="20273" y="16097"/>
                  <a:pt x="19615" y="16752"/>
                </a:cubicBezTo>
                <a:cubicBezTo>
                  <a:pt x="19027" y="17339"/>
                  <a:pt x="18112" y="17395"/>
                  <a:pt x="17455" y="16929"/>
                </a:cubicBezTo>
                <a:lnTo>
                  <a:pt x="17442" y="16942"/>
                </a:lnTo>
                <a:cubicBezTo>
                  <a:pt x="17295" y="16832"/>
                  <a:pt x="17090" y="16839"/>
                  <a:pt x="16957" y="16974"/>
                </a:cubicBezTo>
                <a:cubicBezTo>
                  <a:pt x="16826" y="17107"/>
                  <a:pt x="16819" y="17312"/>
                  <a:pt x="16923" y="17460"/>
                </a:cubicBezTo>
                <a:lnTo>
                  <a:pt x="16915" y="17469"/>
                </a:lnTo>
                <a:cubicBezTo>
                  <a:pt x="17379" y="18124"/>
                  <a:pt x="17322" y="19034"/>
                  <a:pt x="16736" y="19621"/>
                </a:cubicBezTo>
                <a:cubicBezTo>
                  <a:pt x="16081" y="20276"/>
                  <a:pt x="15019" y="20276"/>
                  <a:pt x="14365" y="19621"/>
                </a:cubicBezTo>
                <a:cubicBezTo>
                  <a:pt x="13710" y="18966"/>
                  <a:pt x="13710" y="17904"/>
                  <a:pt x="14365" y="17250"/>
                </a:cubicBezTo>
                <a:cubicBezTo>
                  <a:pt x="14654" y="16960"/>
                  <a:pt x="15024" y="16807"/>
                  <a:pt x="15402" y="16773"/>
                </a:cubicBezTo>
                <a:lnTo>
                  <a:pt x="12222" y="13592"/>
                </a:lnTo>
                <a:lnTo>
                  <a:pt x="12218" y="13596"/>
                </a:lnTo>
                <a:cubicBezTo>
                  <a:pt x="12031" y="13427"/>
                  <a:pt x="11744" y="13428"/>
                  <a:pt x="11565" y="13609"/>
                </a:cubicBezTo>
                <a:cubicBezTo>
                  <a:pt x="11385" y="13789"/>
                  <a:pt x="11383" y="14075"/>
                  <a:pt x="11552" y="14262"/>
                </a:cubicBezTo>
                <a:lnTo>
                  <a:pt x="13776" y="16501"/>
                </a:lnTo>
                <a:cubicBezTo>
                  <a:pt x="13748" y="16528"/>
                  <a:pt x="13714" y="16544"/>
                  <a:pt x="13687" y="16572"/>
                </a:cubicBezTo>
                <a:cubicBezTo>
                  <a:pt x="12658" y="17601"/>
                  <a:pt x="12658" y="19269"/>
                  <a:pt x="13687" y="20298"/>
                </a:cubicBezTo>
                <a:cubicBezTo>
                  <a:pt x="14716" y="21328"/>
                  <a:pt x="16384" y="21328"/>
                  <a:pt x="17413" y="20298"/>
                </a:cubicBezTo>
                <a:cubicBezTo>
                  <a:pt x="17994" y="19717"/>
                  <a:pt x="18235" y="18934"/>
                  <a:pt x="18160" y="18175"/>
                </a:cubicBezTo>
                <a:cubicBezTo>
                  <a:pt x="18922" y="18252"/>
                  <a:pt x="19711" y="18011"/>
                  <a:pt x="20295" y="17429"/>
                </a:cubicBezTo>
                <a:cubicBezTo>
                  <a:pt x="21327" y="16400"/>
                  <a:pt x="21327" y="14732"/>
                  <a:pt x="20295" y="13703"/>
                </a:cubicBezTo>
                <a:cubicBezTo>
                  <a:pt x="19263" y="12674"/>
                  <a:pt x="17590" y="12674"/>
                  <a:pt x="16558" y="13703"/>
                </a:cubicBezTo>
                <a:moveTo>
                  <a:pt x="4511" y="7368"/>
                </a:moveTo>
                <a:cubicBezTo>
                  <a:pt x="4539" y="7340"/>
                  <a:pt x="4556" y="7306"/>
                  <a:pt x="4582" y="7278"/>
                </a:cubicBezTo>
                <a:lnTo>
                  <a:pt x="6815" y="9511"/>
                </a:lnTo>
                <a:cubicBezTo>
                  <a:pt x="7002" y="9679"/>
                  <a:pt x="7289" y="9678"/>
                  <a:pt x="7468" y="9498"/>
                </a:cubicBezTo>
                <a:cubicBezTo>
                  <a:pt x="7649" y="9318"/>
                  <a:pt x="7650" y="9031"/>
                  <a:pt x="7481" y="8844"/>
                </a:cubicBezTo>
                <a:lnTo>
                  <a:pt x="7493" y="8833"/>
                </a:lnTo>
                <a:lnTo>
                  <a:pt x="4309" y="5650"/>
                </a:lnTo>
                <a:cubicBezTo>
                  <a:pt x="4277" y="6029"/>
                  <a:pt x="4122" y="6400"/>
                  <a:pt x="3831" y="6691"/>
                </a:cubicBezTo>
                <a:cubicBezTo>
                  <a:pt x="3175" y="7346"/>
                  <a:pt x="2110" y="7346"/>
                  <a:pt x="1453" y="6691"/>
                </a:cubicBezTo>
                <a:cubicBezTo>
                  <a:pt x="797" y="6036"/>
                  <a:pt x="797" y="4974"/>
                  <a:pt x="1453" y="4319"/>
                </a:cubicBezTo>
                <a:cubicBezTo>
                  <a:pt x="2042" y="3732"/>
                  <a:pt x="2957" y="3676"/>
                  <a:pt x="3614" y="4142"/>
                </a:cubicBezTo>
                <a:lnTo>
                  <a:pt x="3627" y="4128"/>
                </a:lnTo>
                <a:cubicBezTo>
                  <a:pt x="3774" y="4238"/>
                  <a:pt x="3979" y="4232"/>
                  <a:pt x="4112" y="4097"/>
                </a:cubicBezTo>
                <a:cubicBezTo>
                  <a:pt x="4243" y="3963"/>
                  <a:pt x="4250" y="3759"/>
                  <a:pt x="4146" y="3610"/>
                </a:cubicBezTo>
                <a:lnTo>
                  <a:pt x="4154" y="3602"/>
                </a:lnTo>
                <a:cubicBezTo>
                  <a:pt x="3690" y="2947"/>
                  <a:pt x="3746" y="2036"/>
                  <a:pt x="4333" y="1450"/>
                </a:cubicBezTo>
                <a:cubicBezTo>
                  <a:pt x="4988" y="795"/>
                  <a:pt x="6050" y="795"/>
                  <a:pt x="6705" y="1450"/>
                </a:cubicBezTo>
                <a:cubicBezTo>
                  <a:pt x="7359" y="2105"/>
                  <a:pt x="7359" y="3166"/>
                  <a:pt x="6705" y="3821"/>
                </a:cubicBezTo>
                <a:cubicBezTo>
                  <a:pt x="6415" y="4111"/>
                  <a:pt x="6046" y="4264"/>
                  <a:pt x="5667" y="4298"/>
                </a:cubicBezTo>
                <a:lnTo>
                  <a:pt x="8847" y="7478"/>
                </a:lnTo>
                <a:lnTo>
                  <a:pt x="8851" y="7475"/>
                </a:lnTo>
                <a:cubicBezTo>
                  <a:pt x="9038" y="7644"/>
                  <a:pt x="9325" y="7642"/>
                  <a:pt x="9504" y="7462"/>
                </a:cubicBezTo>
                <a:cubicBezTo>
                  <a:pt x="9684" y="7282"/>
                  <a:pt x="9686" y="6995"/>
                  <a:pt x="9517" y="6808"/>
                </a:cubicBezTo>
                <a:lnTo>
                  <a:pt x="7293" y="4569"/>
                </a:lnTo>
                <a:cubicBezTo>
                  <a:pt x="7321" y="4543"/>
                  <a:pt x="7355" y="4526"/>
                  <a:pt x="7382" y="4498"/>
                </a:cubicBezTo>
                <a:cubicBezTo>
                  <a:pt x="8411" y="3470"/>
                  <a:pt x="8411" y="1802"/>
                  <a:pt x="7382" y="772"/>
                </a:cubicBezTo>
                <a:cubicBezTo>
                  <a:pt x="6353" y="-257"/>
                  <a:pt x="4685" y="-257"/>
                  <a:pt x="3656" y="772"/>
                </a:cubicBezTo>
                <a:cubicBezTo>
                  <a:pt x="3075" y="1353"/>
                  <a:pt x="2834" y="2137"/>
                  <a:pt x="2909" y="2895"/>
                </a:cubicBezTo>
                <a:cubicBezTo>
                  <a:pt x="2147" y="2818"/>
                  <a:pt x="1358" y="3059"/>
                  <a:pt x="774" y="3641"/>
                </a:cubicBezTo>
                <a:cubicBezTo>
                  <a:pt x="-258" y="4671"/>
                  <a:pt x="-258" y="6339"/>
                  <a:pt x="774" y="7368"/>
                </a:cubicBezTo>
                <a:cubicBezTo>
                  <a:pt x="1806" y="8397"/>
                  <a:pt x="3479" y="8397"/>
                  <a:pt x="4511" y="736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3" name="Shape 2758"/>
          <p:cNvSpPr/>
          <p:nvPr/>
        </p:nvSpPr>
        <p:spPr>
          <a:xfrm>
            <a:off x="6216570" y="43624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4" name="Shape 2759"/>
          <p:cNvSpPr/>
          <p:nvPr/>
        </p:nvSpPr>
        <p:spPr>
          <a:xfrm>
            <a:off x="6749831" y="43624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3927" y="6873"/>
                </a:moveTo>
                <a:lnTo>
                  <a:pt x="17673" y="6873"/>
                </a:lnTo>
                <a:lnTo>
                  <a:pt x="17673" y="8836"/>
                </a:lnTo>
                <a:lnTo>
                  <a:pt x="3927" y="8836"/>
                </a:lnTo>
                <a:cubicBezTo>
                  <a:pt x="3927" y="8836"/>
                  <a:pt x="3927" y="6873"/>
                  <a:pt x="3927" y="6873"/>
                </a:cubicBezTo>
                <a:close/>
                <a:moveTo>
                  <a:pt x="17673" y="9818"/>
                </a:moveTo>
                <a:cubicBezTo>
                  <a:pt x="18215" y="9818"/>
                  <a:pt x="18655" y="9378"/>
                  <a:pt x="18655" y="8836"/>
                </a:cubicBezTo>
                <a:lnTo>
                  <a:pt x="18655" y="6873"/>
                </a:lnTo>
                <a:cubicBezTo>
                  <a:pt x="18655" y="6331"/>
                  <a:pt x="18215" y="5891"/>
                  <a:pt x="17673" y="5891"/>
                </a:cubicBezTo>
                <a:lnTo>
                  <a:pt x="3927" y="5891"/>
                </a:lnTo>
                <a:cubicBezTo>
                  <a:pt x="3385" y="5891"/>
                  <a:pt x="2945" y="6331"/>
                  <a:pt x="2945" y="6873"/>
                </a:cubicBezTo>
                <a:lnTo>
                  <a:pt x="2945" y="8836"/>
                </a:lnTo>
                <a:cubicBezTo>
                  <a:pt x="2945" y="9378"/>
                  <a:pt x="3385" y="9818"/>
                  <a:pt x="3927" y="9818"/>
                </a:cubicBezTo>
                <a:cubicBezTo>
                  <a:pt x="3927" y="9818"/>
                  <a:pt x="17673" y="9818"/>
                  <a:pt x="17673" y="9818"/>
                </a:cubicBezTo>
                <a:close/>
                <a:moveTo>
                  <a:pt x="17673" y="20618"/>
                </a:moveTo>
                <a:lnTo>
                  <a:pt x="3927" y="20618"/>
                </a:lnTo>
                <a:lnTo>
                  <a:pt x="3927" y="18655"/>
                </a:lnTo>
                <a:lnTo>
                  <a:pt x="17673" y="18655"/>
                </a:lnTo>
                <a:cubicBezTo>
                  <a:pt x="17673" y="18655"/>
                  <a:pt x="17673" y="20618"/>
                  <a:pt x="17673" y="20618"/>
                </a:cubicBezTo>
                <a:close/>
                <a:moveTo>
                  <a:pt x="17673" y="17673"/>
                </a:moveTo>
                <a:lnTo>
                  <a:pt x="3927" y="17673"/>
                </a:lnTo>
                <a:cubicBezTo>
                  <a:pt x="3385" y="17673"/>
                  <a:pt x="2945" y="18113"/>
                  <a:pt x="2945" y="18655"/>
                </a:cubicBezTo>
                <a:lnTo>
                  <a:pt x="2945" y="20618"/>
                </a:lnTo>
                <a:cubicBezTo>
                  <a:pt x="2945" y="21160"/>
                  <a:pt x="3385" y="21600"/>
                  <a:pt x="3927" y="21600"/>
                </a:cubicBezTo>
                <a:lnTo>
                  <a:pt x="17673" y="21600"/>
                </a:lnTo>
                <a:cubicBezTo>
                  <a:pt x="18215" y="21600"/>
                  <a:pt x="18655" y="21160"/>
                  <a:pt x="18655" y="20618"/>
                </a:cubicBezTo>
                <a:lnTo>
                  <a:pt x="18655" y="18655"/>
                </a:lnTo>
                <a:cubicBezTo>
                  <a:pt x="18655" y="18113"/>
                  <a:pt x="18215" y="17673"/>
                  <a:pt x="17673" y="176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5" name="Shape 2760"/>
          <p:cNvSpPr/>
          <p:nvPr/>
        </p:nvSpPr>
        <p:spPr>
          <a:xfrm>
            <a:off x="7283092" y="43624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6873" y="8836"/>
                </a:lnTo>
                <a:lnTo>
                  <a:pt x="6873" y="6873"/>
                </a:lnTo>
                <a:lnTo>
                  <a:pt x="20618" y="6873"/>
                </a:lnTo>
                <a:cubicBezTo>
                  <a:pt x="20618" y="6873"/>
                  <a:pt x="20618" y="8836"/>
                  <a:pt x="20618" y="8836"/>
                </a:cubicBezTo>
                <a:close/>
                <a:moveTo>
                  <a:pt x="20618" y="5891"/>
                </a:moveTo>
                <a:lnTo>
                  <a:pt x="6873" y="5891"/>
                </a:lnTo>
                <a:cubicBezTo>
                  <a:pt x="6331" y="5891"/>
                  <a:pt x="5891" y="6331"/>
                  <a:pt x="5891" y="6873"/>
                </a:cubicBezTo>
                <a:lnTo>
                  <a:pt x="5891" y="8836"/>
                </a:lnTo>
                <a:cubicBezTo>
                  <a:pt x="5891" y="9378"/>
                  <a:pt x="6331" y="9818"/>
                  <a:pt x="6873" y="9818"/>
                </a:cubicBezTo>
                <a:lnTo>
                  <a:pt x="20618" y="9818"/>
                </a:lnTo>
                <a:cubicBezTo>
                  <a:pt x="21160" y="9818"/>
                  <a:pt x="21600" y="9378"/>
                  <a:pt x="21600" y="8836"/>
                </a:cubicBezTo>
                <a:lnTo>
                  <a:pt x="21600" y="6873"/>
                </a:lnTo>
                <a:cubicBezTo>
                  <a:pt x="21600" y="6331"/>
                  <a:pt x="21160" y="5891"/>
                  <a:pt x="20618" y="5891"/>
                </a:cubicBezTo>
                <a:moveTo>
                  <a:pt x="20618" y="20618"/>
                </a:moveTo>
                <a:lnTo>
                  <a:pt x="6873" y="20618"/>
                </a:lnTo>
                <a:lnTo>
                  <a:pt x="6873" y="18655"/>
                </a:lnTo>
                <a:lnTo>
                  <a:pt x="20618" y="18655"/>
                </a:lnTo>
                <a:cubicBezTo>
                  <a:pt x="20618" y="18655"/>
                  <a:pt x="20618" y="20618"/>
                  <a:pt x="20618" y="20618"/>
                </a:cubicBezTo>
                <a:close/>
                <a:moveTo>
                  <a:pt x="20618" y="17673"/>
                </a:moveTo>
                <a:lnTo>
                  <a:pt x="6873" y="17673"/>
                </a:lnTo>
                <a:cubicBezTo>
                  <a:pt x="6331" y="17673"/>
                  <a:pt x="5891" y="18113"/>
                  <a:pt x="5891" y="18655"/>
                </a:cubicBezTo>
                <a:lnTo>
                  <a:pt x="5891" y="20618"/>
                </a:lnTo>
                <a:cubicBezTo>
                  <a:pt x="5891" y="21160"/>
                  <a:pt x="6331" y="21600"/>
                  <a:pt x="6873" y="21600"/>
                </a:cubicBezTo>
                <a:lnTo>
                  <a:pt x="20618" y="21600"/>
                </a:lnTo>
                <a:cubicBezTo>
                  <a:pt x="21160" y="21600"/>
                  <a:pt x="21600" y="21160"/>
                  <a:pt x="21600" y="20618"/>
                </a:cubicBezTo>
                <a:lnTo>
                  <a:pt x="21600" y="18655"/>
                </a:lnTo>
                <a:cubicBezTo>
                  <a:pt x="21600" y="18113"/>
                  <a:pt x="21160" y="17673"/>
                  <a:pt x="20618" y="176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6" name="Shape 2761"/>
          <p:cNvSpPr/>
          <p:nvPr/>
        </p:nvSpPr>
        <p:spPr>
          <a:xfrm>
            <a:off x="7816353" y="43624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982" y="8836"/>
                </a:lnTo>
                <a:lnTo>
                  <a:pt x="982" y="6873"/>
                </a:lnTo>
                <a:lnTo>
                  <a:pt x="20618" y="6873"/>
                </a:lnTo>
                <a:cubicBezTo>
                  <a:pt x="20618" y="6873"/>
                  <a:pt x="20618" y="8836"/>
                  <a:pt x="20618" y="8836"/>
                </a:cubicBezTo>
                <a:close/>
                <a:moveTo>
                  <a:pt x="20618" y="5891"/>
                </a:moveTo>
                <a:lnTo>
                  <a:pt x="982" y="5891"/>
                </a:lnTo>
                <a:cubicBezTo>
                  <a:pt x="440" y="5891"/>
                  <a:pt x="0" y="6331"/>
                  <a:pt x="0" y="6873"/>
                </a:cubicBezTo>
                <a:lnTo>
                  <a:pt x="0" y="8836"/>
                </a:lnTo>
                <a:cubicBezTo>
                  <a:pt x="0" y="9378"/>
                  <a:pt x="440" y="9818"/>
                  <a:pt x="982" y="9818"/>
                </a:cubicBezTo>
                <a:lnTo>
                  <a:pt x="20618" y="9818"/>
                </a:lnTo>
                <a:cubicBezTo>
                  <a:pt x="21160" y="9818"/>
                  <a:pt x="21600" y="9378"/>
                  <a:pt x="21600" y="8836"/>
                </a:cubicBezTo>
                <a:lnTo>
                  <a:pt x="21600" y="6873"/>
                </a:lnTo>
                <a:cubicBezTo>
                  <a:pt x="21600" y="6331"/>
                  <a:pt x="21160" y="5891"/>
                  <a:pt x="20618" y="5891"/>
                </a:cubicBezTo>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20618"/>
                </a:moveTo>
                <a:lnTo>
                  <a:pt x="982" y="20618"/>
                </a:lnTo>
                <a:lnTo>
                  <a:pt x="982" y="18655"/>
                </a:lnTo>
                <a:lnTo>
                  <a:pt x="20618" y="18655"/>
                </a:lnTo>
                <a:cubicBezTo>
                  <a:pt x="20618" y="18655"/>
                  <a:pt x="20618" y="20618"/>
                  <a:pt x="20618" y="20618"/>
                </a:cubicBezTo>
                <a:close/>
                <a:moveTo>
                  <a:pt x="20618" y="17673"/>
                </a:moveTo>
                <a:lnTo>
                  <a:pt x="982" y="17673"/>
                </a:lnTo>
                <a:cubicBezTo>
                  <a:pt x="440" y="17673"/>
                  <a:pt x="0" y="18113"/>
                  <a:pt x="0" y="18655"/>
                </a:cubicBezTo>
                <a:lnTo>
                  <a:pt x="0" y="20618"/>
                </a:lnTo>
                <a:cubicBezTo>
                  <a:pt x="0" y="21160"/>
                  <a:pt x="440" y="21600"/>
                  <a:pt x="982" y="21600"/>
                </a:cubicBezTo>
                <a:lnTo>
                  <a:pt x="20618" y="21600"/>
                </a:lnTo>
                <a:cubicBezTo>
                  <a:pt x="21160" y="21600"/>
                  <a:pt x="21600" y="21160"/>
                  <a:pt x="21600" y="20618"/>
                </a:cubicBezTo>
                <a:lnTo>
                  <a:pt x="21600" y="18655"/>
                </a:lnTo>
                <a:cubicBezTo>
                  <a:pt x="21600" y="18113"/>
                  <a:pt x="21160" y="17673"/>
                  <a:pt x="20618" y="176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7" name="Shape 2762"/>
          <p:cNvSpPr/>
          <p:nvPr/>
        </p:nvSpPr>
        <p:spPr>
          <a:xfrm>
            <a:off x="8349614" y="43624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164" y="982"/>
                </a:moveTo>
                <a:cubicBezTo>
                  <a:pt x="19520" y="982"/>
                  <a:pt x="20618" y="2081"/>
                  <a:pt x="20618" y="3436"/>
                </a:cubicBezTo>
                <a:cubicBezTo>
                  <a:pt x="20618" y="4792"/>
                  <a:pt x="19520" y="5891"/>
                  <a:pt x="18164" y="5891"/>
                </a:cubicBezTo>
                <a:cubicBezTo>
                  <a:pt x="16808" y="5891"/>
                  <a:pt x="15709" y="4792"/>
                  <a:pt x="15709" y="3436"/>
                </a:cubicBezTo>
                <a:cubicBezTo>
                  <a:pt x="15709" y="2081"/>
                  <a:pt x="16808" y="982"/>
                  <a:pt x="18164" y="982"/>
                </a:cubicBezTo>
                <a:moveTo>
                  <a:pt x="18164" y="6873"/>
                </a:moveTo>
                <a:cubicBezTo>
                  <a:pt x="20062" y="6873"/>
                  <a:pt x="21600" y="5334"/>
                  <a:pt x="21600" y="3436"/>
                </a:cubicBezTo>
                <a:cubicBezTo>
                  <a:pt x="21600" y="1538"/>
                  <a:pt x="20062" y="0"/>
                  <a:pt x="18164" y="0"/>
                </a:cubicBezTo>
                <a:cubicBezTo>
                  <a:pt x="16266" y="0"/>
                  <a:pt x="14727" y="1538"/>
                  <a:pt x="14727" y="3436"/>
                </a:cubicBezTo>
                <a:cubicBezTo>
                  <a:pt x="14727" y="5334"/>
                  <a:pt x="16266" y="6873"/>
                  <a:pt x="18164" y="6873"/>
                </a:cubicBezTo>
                <a:moveTo>
                  <a:pt x="18164" y="3927"/>
                </a:moveTo>
                <a:lnTo>
                  <a:pt x="18655" y="3927"/>
                </a:lnTo>
                <a:cubicBezTo>
                  <a:pt x="18925" y="3927"/>
                  <a:pt x="19145" y="3708"/>
                  <a:pt x="19145" y="3436"/>
                </a:cubicBezTo>
                <a:cubicBezTo>
                  <a:pt x="19145" y="3165"/>
                  <a:pt x="18925" y="2945"/>
                  <a:pt x="18655" y="2945"/>
                </a:cubicBezTo>
                <a:lnTo>
                  <a:pt x="18655" y="2455"/>
                </a:lnTo>
                <a:cubicBezTo>
                  <a:pt x="18655" y="2183"/>
                  <a:pt x="18434" y="1964"/>
                  <a:pt x="18164" y="1964"/>
                </a:cubicBezTo>
                <a:cubicBezTo>
                  <a:pt x="17893" y="1964"/>
                  <a:pt x="17673" y="2183"/>
                  <a:pt x="17673" y="2455"/>
                </a:cubicBezTo>
                <a:lnTo>
                  <a:pt x="17673" y="3436"/>
                </a:lnTo>
                <a:cubicBezTo>
                  <a:pt x="17673" y="3708"/>
                  <a:pt x="17893" y="3927"/>
                  <a:pt x="18164" y="3927"/>
                </a:cubicBezTo>
                <a:moveTo>
                  <a:pt x="9818" y="11782"/>
                </a:moveTo>
                <a:lnTo>
                  <a:pt x="4909" y="11782"/>
                </a:lnTo>
                <a:lnTo>
                  <a:pt x="4909" y="8836"/>
                </a:lnTo>
                <a:lnTo>
                  <a:pt x="9818" y="8836"/>
                </a:lnTo>
                <a:cubicBezTo>
                  <a:pt x="9818" y="8836"/>
                  <a:pt x="9818" y="11782"/>
                  <a:pt x="9818" y="11782"/>
                </a:cubicBezTo>
                <a:close/>
                <a:moveTo>
                  <a:pt x="21109" y="12764"/>
                </a:moveTo>
                <a:lnTo>
                  <a:pt x="11291" y="12764"/>
                </a:lnTo>
                <a:cubicBezTo>
                  <a:pt x="11562" y="12764"/>
                  <a:pt x="11782" y="12544"/>
                  <a:pt x="11782" y="12273"/>
                </a:cubicBezTo>
                <a:cubicBezTo>
                  <a:pt x="11782" y="12001"/>
                  <a:pt x="11562" y="11782"/>
                  <a:pt x="11291" y="11782"/>
                </a:cubicBezTo>
                <a:lnTo>
                  <a:pt x="10800" y="11782"/>
                </a:lnTo>
                <a:lnTo>
                  <a:pt x="10800" y="8836"/>
                </a:lnTo>
                <a:cubicBezTo>
                  <a:pt x="10800" y="8295"/>
                  <a:pt x="10360" y="7855"/>
                  <a:pt x="9818" y="7855"/>
                </a:cubicBezTo>
                <a:lnTo>
                  <a:pt x="4909" y="7855"/>
                </a:lnTo>
                <a:cubicBezTo>
                  <a:pt x="4367" y="7855"/>
                  <a:pt x="3927" y="8295"/>
                  <a:pt x="3927" y="8836"/>
                </a:cubicBezTo>
                <a:lnTo>
                  <a:pt x="3927" y="11782"/>
                </a:lnTo>
                <a:lnTo>
                  <a:pt x="3436" y="11782"/>
                </a:lnTo>
                <a:cubicBezTo>
                  <a:pt x="3166" y="11782"/>
                  <a:pt x="2945" y="12001"/>
                  <a:pt x="2945" y="12273"/>
                </a:cubicBezTo>
                <a:cubicBezTo>
                  <a:pt x="2945" y="12544"/>
                  <a:pt x="3166" y="12764"/>
                  <a:pt x="3436" y="12764"/>
                </a:cubicBezTo>
                <a:lnTo>
                  <a:pt x="491" y="12764"/>
                </a:lnTo>
                <a:cubicBezTo>
                  <a:pt x="220" y="12764"/>
                  <a:pt x="0" y="12983"/>
                  <a:pt x="0" y="13255"/>
                </a:cubicBezTo>
                <a:cubicBezTo>
                  <a:pt x="0" y="13526"/>
                  <a:pt x="220" y="13745"/>
                  <a:pt x="491" y="13745"/>
                </a:cubicBezTo>
                <a:lnTo>
                  <a:pt x="2945" y="13745"/>
                </a:lnTo>
                <a:lnTo>
                  <a:pt x="2945" y="21109"/>
                </a:lnTo>
                <a:cubicBezTo>
                  <a:pt x="2945" y="21380"/>
                  <a:pt x="3166" y="21600"/>
                  <a:pt x="3436" y="21600"/>
                </a:cubicBezTo>
                <a:cubicBezTo>
                  <a:pt x="3707" y="21600"/>
                  <a:pt x="3927" y="21380"/>
                  <a:pt x="3927" y="21109"/>
                </a:cubicBezTo>
                <a:lnTo>
                  <a:pt x="3927" y="13745"/>
                </a:lnTo>
                <a:lnTo>
                  <a:pt x="17673" y="13745"/>
                </a:lnTo>
                <a:lnTo>
                  <a:pt x="17673" y="21109"/>
                </a:lnTo>
                <a:cubicBezTo>
                  <a:pt x="17673" y="21380"/>
                  <a:pt x="17893" y="21600"/>
                  <a:pt x="18164" y="21600"/>
                </a:cubicBezTo>
                <a:cubicBezTo>
                  <a:pt x="18434" y="21600"/>
                  <a:pt x="18655" y="21380"/>
                  <a:pt x="18655" y="21109"/>
                </a:cubicBezTo>
                <a:lnTo>
                  <a:pt x="18655" y="13745"/>
                </a:lnTo>
                <a:lnTo>
                  <a:pt x="21109" y="13745"/>
                </a:lnTo>
                <a:cubicBezTo>
                  <a:pt x="21380" y="13745"/>
                  <a:pt x="21600" y="13526"/>
                  <a:pt x="21600" y="13255"/>
                </a:cubicBezTo>
                <a:cubicBezTo>
                  <a:pt x="21600" y="12983"/>
                  <a:pt x="21380" y="12764"/>
                  <a:pt x="21109" y="127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8" name="Shape 2763"/>
          <p:cNvSpPr/>
          <p:nvPr/>
        </p:nvSpPr>
        <p:spPr>
          <a:xfrm>
            <a:off x="8882875" y="43624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9" name="Shape 2764"/>
          <p:cNvSpPr/>
          <p:nvPr/>
        </p:nvSpPr>
        <p:spPr>
          <a:xfrm>
            <a:off x="9416136" y="4375100"/>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588" y="6611"/>
                </a:moveTo>
                <a:cubicBezTo>
                  <a:pt x="20587" y="6619"/>
                  <a:pt x="20587" y="6627"/>
                  <a:pt x="20586" y="6635"/>
                </a:cubicBezTo>
                <a:cubicBezTo>
                  <a:pt x="20585" y="6640"/>
                  <a:pt x="20582" y="6674"/>
                  <a:pt x="20581" y="6680"/>
                </a:cubicBezTo>
                <a:cubicBezTo>
                  <a:pt x="20107" y="11287"/>
                  <a:pt x="14607" y="17428"/>
                  <a:pt x="12595" y="19086"/>
                </a:cubicBezTo>
                <a:lnTo>
                  <a:pt x="11905" y="15660"/>
                </a:lnTo>
                <a:lnTo>
                  <a:pt x="13960" y="10631"/>
                </a:lnTo>
                <a:lnTo>
                  <a:pt x="11429" y="7425"/>
                </a:lnTo>
                <a:lnTo>
                  <a:pt x="12699" y="2550"/>
                </a:lnTo>
                <a:cubicBezTo>
                  <a:pt x="12708" y="2540"/>
                  <a:pt x="12713" y="2534"/>
                  <a:pt x="12723" y="2524"/>
                </a:cubicBezTo>
                <a:cubicBezTo>
                  <a:pt x="13572" y="1625"/>
                  <a:pt x="14916" y="1080"/>
                  <a:pt x="16088" y="1080"/>
                </a:cubicBezTo>
                <a:cubicBezTo>
                  <a:pt x="18586" y="1080"/>
                  <a:pt x="20618" y="3315"/>
                  <a:pt x="20618" y="6063"/>
                </a:cubicBezTo>
                <a:cubicBezTo>
                  <a:pt x="20618" y="6262"/>
                  <a:pt x="20598" y="6506"/>
                  <a:pt x="20588" y="6611"/>
                </a:cubicBezTo>
                <a:moveTo>
                  <a:pt x="21600" y="6063"/>
                </a:moveTo>
                <a:cubicBezTo>
                  <a:pt x="21600" y="2715"/>
                  <a:pt x="19132" y="0"/>
                  <a:pt x="16088" y="0"/>
                </a:cubicBezTo>
                <a:cubicBezTo>
                  <a:pt x="14607" y="0"/>
                  <a:pt x="12974" y="748"/>
                  <a:pt x="11983" y="1794"/>
                </a:cubicBezTo>
                <a:lnTo>
                  <a:pt x="11985" y="1802"/>
                </a:lnTo>
                <a:cubicBezTo>
                  <a:pt x="11900" y="1871"/>
                  <a:pt x="11839" y="1965"/>
                  <a:pt x="11809" y="2079"/>
                </a:cubicBezTo>
                <a:lnTo>
                  <a:pt x="11797" y="2076"/>
                </a:lnTo>
                <a:lnTo>
                  <a:pt x="10309" y="7560"/>
                </a:lnTo>
                <a:lnTo>
                  <a:pt x="12764" y="10800"/>
                </a:lnTo>
                <a:lnTo>
                  <a:pt x="10800" y="15660"/>
                </a:lnTo>
                <a:lnTo>
                  <a:pt x="11797" y="20098"/>
                </a:lnTo>
                <a:lnTo>
                  <a:pt x="11803" y="20097"/>
                </a:lnTo>
                <a:cubicBezTo>
                  <a:pt x="11853" y="20337"/>
                  <a:pt x="12039" y="20520"/>
                  <a:pt x="12273" y="20520"/>
                </a:cubicBezTo>
                <a:cubicBezTo>
                  <a:pt x="12410" y="20520"/>
                  <a:pt x="12534" y="20457"/>
                  <a:pt x="12623" y="20357"/>
                </a:cubicBezTo>
                <a:cubicBezTo>
                  <a:pt x="14361" y="19225"/>
                  <a:pt x="20995" y="12270"/>
                  <a:pt x="21558" y="6787"/>
                </a:cubicBezTo>
                <a:lnTo>
                  <a:pt x="21558" y="6791"/>
                </a:lnTo>
                <a:cubicBezTo>
                  <a:pt x="21559" y="6791"/>
                  <a:pt x="21600" y="6399"/>
                  <a:pt x="21600" y="6063"/>
                </a:cubicBezTo>
                <a:moveTo>
                  <a:pt x="1019" y="7760"/>
                </a:moveTo>
                <a:cubicBezTo>
                  <a:pt x="1018" y="7754"/>
                  <a:pt x="1015" y="7720"/>
                  <a:pt x="1014" y="7715"/>
                </a:cubicBezTo>
                <a:cubicBezTo>
                  <a:pt x="1013" y="7707"/>
                  <a:pt x="1013" y="7699"/>
                  <a:pt x="1012" y="7691"/>
                </a:cubicBezTo>
                <a:cubicBezTo>
                  <a:pt x="1002" y="7586"/>
                  <a:pt x="982" y="7342"/>
                  <a:pt x="982" y="7143"/>
                </a:cubicBezTo>
                <a:cubicBezTo>
                  <a:pt x="982" y="4395"/>
                  <a:pt x="3014" y="2160"/>
                  <a:pt x="5512" y="2160"/>
                </a:cubicBezTo>
                <a:cubicBezTo>
                  <a:pt x="6634" y="2160"/>
                  <a:pt x="7908" y="2664"/>
                  <a:pt x="8760" y="3495"/>
                </a:cubicBezTo>
                <a:lnTo>
                  <a:pt x="7364" y="8640"/>
                </a:lnTo>
                <a:lnTo>
                  <a:pt x="9818" y="11880"/>
                </a:lnTo>
                <a:lnTo>
                  <a:pt x="7855" y="16740"/>
                </a:lnTo>
                <a:lnTo>
                  <a:pt x="8531" y="19752"/>
                </a:lnTo>
                <a:cubicBezTo>
                  <a:pt x="6242" y="17649"/>
                  <a:pt x="1459" y="12041"/>
                  <a:pt x="1019" y="7760"/>
                </a:cubicBezTo>
                <a:moveTo>
                  <a:pt x="9803" y="20925"/>
                </a:moveTo>
                <a:lnTo>
                  <a:pt x="8959" y="16740"/>
                </a:lnTo>
                <a:lnTo>
                  <a:pt x="11015" y="11711"/>
                </a:lnTo>
                <a:lnTo>
                  <a:pt x="8484" y="8505"/>
                </a:lnTo>
                <a:lnTo>
                  <a:pt x="9799" y="3457"/>
                </a:lnTo>
                <a:lnTo>
                  <a:pt x="9791" y="3454"/>
                </a:lnTo>
                <a:cubicBezTo>
                  <a:pt x="9804" y="3407"/>
                  <a:pt x="9818" y="3360"/>
                  <a:pt x="9818" y="3308"/>
                </a:cubicBezTo>
                <a:cubicBezTo>
                  <a:pt x="9818" y="3130"/>
                  <a:pt x="9736" y="2981"/>
                  <a:pt x="9615" y="2882"/>
                </a:cubicBezTo>
                <a:lnTo>
                  <a:pt x="9617" y="2874"/>
                </a:lnTo>
                <a:cubicBezTo>
                  <a:pt x="8626" y="1827"/>
                  <a:pt x="6993" y="1080"/>
                  <a:pt x="5512" y="1080"/>
                </a:cubicBezTo>
                <a:cubicBezTo>
                  <a:pt x="2468" y="1080"/>
                  <a:pt x="0" y="3795"/>
                  <a:pt x="0" y="7143"/>
                </a:cubicBezTo>
                <a:cubicBezTo>
                  <a:pt x="0" y="7479"/>
                  <a:pt x="41" y="7871"/>
                  <a:pt x="42" y="7871"/>
                </a:cubicBezTo>
                <a:lnTo>
                  <a:pt x="42" y="7867"/>
                </a:lnTo>
                <a:cubicBezTo>
                  <a:pt x="605" y="13350"/>
                  <a:pt x="7239" y="20305"/>
                  <a:pt x="8977" y="21437"/>
                </a:cubicBezTo>
                <a:cubicBezTo>
                  <a:pt x="9066" y="21537"/>
                  <a:pt x="9190" y="21600"/>
                  <a:pt x="9327" y="21600"/>
                </a:cubicBezTo>
                <a:cubicBezTo>
                  <a:pt x="9599" y="21600"/>
                  <a:pt x="9818" y="21358"/>
                  <a:pt x="9818" y="21060"/>
                </a:cubicBezTo>
                <a:cubicBezTo>
                  <a:pt x="9818" y="21013"/>
                  <a:pt x="9804" y="20971"/>
                  <a:pt x="9794" y="20927"/>
                </a:cubicBezTo>
                <a:cubicBezTo>
                  <a:pt x="9794" y="20927"/>
                  <a:pt x="9803" y="20925"/>
                  <a:pt x="9803" y="2092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0" name="Shape 2765"/>
          <p:cNvSpPr/>
          <p:nvPr/>
        </p:nvSpPr>
        <p:spPr>
          <a:xfrm>
            <a:off x="9949398" y="43624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1" name="Shape 2766"/>
          <p:cNvSpPr/>
          <p:nvPr/>
        </p:nvSpPr>
        <p:spPr>
          <a:xfrm>
            <a:off x="10482659" y="43624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2" name="Shape 2767"/>
          <p:cNvSpPr/>
          <p:nvPr/>
        </p:nvSpPr>
        <p:spPr>
          <a:xfrm>
            <a:off x="11015920" y="43624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3" name="Shape 2768"/>
          <p:cNvSpPr/>
          <p:nvPr/>
        </p:nvSpPr>
        <p:spPr>
          <a:xfrm>
            <a:off x="6216570" y="4984541"/>
            <a:ext cx="279328" cy="101574"/>
          </a:xfrm>
          <a:custGeom>
            <a:avLst/>
            <a:gdLst/>
            <a:ahLst/>
            <a:cxnLst>
              <a:cxn ang="0">
                <a:pos x="wd2" y="hd2"/>
              </a:cxn>
              <a:cxn ang="5400000">
                <a:pos x="wd2" y="hd2"/>
              </a:cxn>
              <a:cxn ang="10800000">
                <a:pos x="wd2" y="hd2"/>
              </a:cxn>
              <a:cxn ang="16200000">
                <a:pos x="wd2" y="hd2"/>
              </a:cxn>
            </a:cxnLst>
            <a:rect l="0" t="0" r="r" b="b"/>
            <a:pathLst>
              <a:path w="21600" h="21600" extrusionOk="0">
                <a:moveTo>
                  <a:pt x="17673" y="18900"/>
                </a:moveTo>
                <a:lnTo>
                  <a:pt x="11291" y="18900"/>
                </a:lnTo>
                <a:lnTo>
                  <a:pt x="11291" y="2700"/>
                </a:lnTo>
                <a:lnTo>
                  <a:pt x="17673" y="2700"/>
                </a:lnTo>
                <a:cubicBezTo>
                  <a:pt x="19300" y="2700"/>
                  <a:pt x="20618" y="6328"/>
                  <a:pt x="20618" y="10800"/>
                </a:cubicBezTo>
                <a:cubicBezTo>
                  <a:pt x="20618" y="15273"/>
                  <a:pt x="19300" y="18900"/>
                  <a:pt x="17673" y="18900"/>
                </a:cubicBezTo>
                <a:moveTo>
                  <a:pt x="6382" y="13500"/>
                </a:moveTo>
                <a:cubicBezTo>
                  <a:pt x="6111" y="13500"/>
                  <a:pt x="5891" y="12896"/>
                  <a:pt x="5891" y="12150"/>
                </a:cubicBezTo>
                <a:cubicBezTo>
                  <a:pt x="5891" y="11404"/>
                  <a:pt x="6111" y="10800"/>
                  <a:pt x="6382" y="10800"/>
                </a:cubicBezTo>
                <a:cubicBezTo>
                  <a:pt x="6653" y="10800"/>
                  <a:pt x="6873" y="11404"/>
                  <a:pt x="6873" y="12150"/>
                </a:cubicBezTo>
                <a:cubicBezTo>
                  <a:pt x="6873" y="12896"/>
                  <a:pt x="6653" y="13500"/>
                  <a:pt x="6382" y="13500"/>
                </a:cubicBezTo>
                <a:moveTo>
                  <a:pt x="3927" y="10800"/>
                </a:moveTo>
                <a:cubicBezTo>
                  <a:pt x="3385" y="10800"/>
                  <a:pt x="2945" y="9592"/>
                  <a:pt x="2945" y="8100"/>
                </a:cubicBezTo>
                <a:cubicBezTo>
                  <a:pt x="2945" y="6610"/>
                  <a:pt x="3385" y="5400"/>
                  <a:pt x="3927" y="5400"/>
                </a:cubicBezTo>
                <a:cubicBezTo>
                  <a:pt x="4469" y="5400"/>
                  <a:pt x="4909" y="6610"/>
                  <a:pt x="4909" y="8100"/>
                </a:cubicBezTo>
                <a:cubicBezTo>
                  <a:pt x="4909" y="9592"/>
                  <a:pt x="4469" y="10800"/>
                  <a:pt x="3927" y="10800"/>
                </a:cubicBezTo>
                <a:moveTo>
                  <a:pt x="17673" y="0"/>
                </a:moveTo>
                <a:lnTo>
                  <a:pt x="3927" y="0"/>
                </a:lnTo>
                <a:cubicBezTo>
                  <a:pt x="1758" y="0"/>
                  <a:pt x="0" y="4836"/>
                  <a:pt x="0" y="10800"/>
                </a:cubicBezTo>
                <a:cubicBezTo>
                  <a:pt x="0" y="16764"/>
                  <a:pt x="1758" y="21600"/>
                  <a:pt x="3927" y="21600"/>
                </a:cubicBezTo>
                <a:lnTo>
                  <a:pt x="17673" y="21600"/>
                </a:lnTo>
                <a:cubicBezTo>
                  <a:pt x="19842" y="21600"/>
                  <a:pt x="21600" y="16764"/>
                  <a:pt x="21600" y="10800"/>
                </a:cubicBezTo>
                <a:cubicBezTo>
                  <a:pt x="21600" y="4836"/>
                  <a:pt x="19842" y="0"/>
                  <a:pt x="17673"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4" name="Shape 2769"/>
          <p:cNvSpPr/>
          <p:nvPr/>
        </p:nvSpPr>
        <p:spPr>
          <a:xfrm>
            <a:off x="6787921" y="489566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350" y="8836"/>
                </a:moveTo>
                <a:cubicBezTo>
                  <a:pt x="1350" y="7752"/>
                  <a:pt x="2559" y="6873"/>
                  <a:pt x="4050" y="6873"/>
                </a:cubicBezTo>
                <a:lnTo>
                  <a:pt x="17550" y="6873"/>
                </a:lnTo>
                <a:cubicBezTo>
                  <a:pt x="19041" y="6873"/>
                  <a:pt x="20250" y="7752"/>
                  <a:pt x="20250" y="8836"/>
                </a:cubicBezTo>
                <a:cubicBezTo>
                  <a:pt x="20250" y="8836"/>
                  <a:pt x="1350" y="8836"/>
                  <a:pt x="1350" y="8836"/>
                </a:cubicBezTo>
                <a:close/>
                <a:moveTo>
                  <a:pt x="14850" y="12764"/>
                </a:moveTo>
                <a:lnTo>
                  <a:pt x="14850" y="14727"/>
                </a:lnTo>
                <a:lnTo>
                  <a:pt x="12150" y="14727"/>
                </a:lnTo>
                <a:lnTo>
                  <a:pt x="12150" y="16691"/>
                </a:lnTo>
                <a:lnTo>
                  <a:pt x="9450" y="16691"/>
                </a:lnTo>
                <a:lnTo>
                  <a:pt x="9450" y="14727"/>
                </a:lnTo>
                <a:lnTo>
                  <a:pt x="6750" y="14727"/>
                </a:lnTo>
                <a:lnTo>
                  <a:pt x="6750" y="12764"/>
                </a:lnTo>
                <a:lnTo>
                  <a:pt x="9450" y="12764"/>
                </a:lnTo>
                <a:lnTo>
                  <a:pt x="9450" y="10800"/>
                </a:lnTo>
                <a:lnTo>
                  <a:pt x="12150" y="10800"/>
                </a:lnTo>
                <a:lnTo>
                  <a:pt x="12150" y="12764"/>
                </a:lnTo>
                <a:cubicBezTo>
                  <a:pt x="12150" y="12764"/>
                  <a:pt x="14850" y="12764"/>
                  <a:pt x="14850" y="12764"/>
                </a:cubicBezTo>
                <a:close/>
                <a:moveTo>
                  <a:pt x="17550" y="20618"/>
                </a:moveTo>
                <a:lnTo>
                  <a:pt x="4050" y="20618"/>
                </a:lnTo>
                <a:cubicBezTo>
                  <a:pt x="2559" y="20618"/>
                  <a:pt x="1350" y="19739"/>
                  <a:pt x="1350" y="18655"/>
                </a:cubicBezTo>
                <a:lnTo>
                  <a:pt x="20250" y="18655"/>
                </a:lnTo>
                <a:cubicBezTo>
                  <a:pt x="20250" y="19739"/>
                  <a:pt x="19041" y="20618"/>
                  <a:pt x="17550" y="20618"/>
                </a:cubicBezTo>
                <a:moveTo>
                  <a:pt x="6750" y="2945"/>
                </a:moveTo>
                <a:lnTo>
                  <a:pt x="14850" y="2945"/>
                </a:lnTo>
                <a:lnTo>
                  <a:pt x="14850" y="4909"/>
                </a:lnTo>
                <a:lnTo>
                  <a:pt x="6750" y="4909"/>
                </a:lnTo>
                <a:cubicBezTo>
                  <a:pt x="6750" y="4909"/>
                  <a:pt x="6750" y="2945"/>
                  <a:pt x="6750" y="2945"/>
                </a:cubicBezTo>
                <a:close/>
                <a:moveTo>
                  <a:pt x="6750" y="982"/>
                </a:moveTo>
                <a:lnTo>
                  <a:pt x="14850" y="982"/>
                </a:lnTo>
                <a:lnTo>
                  <a:pt x="14850" y="1964"/>
                </a:lnTo>
                <a:lnTo>
                  <a:pt x="6750" y="1964"/>
                </a:lnTo>
                <a:cubicBezTo>
                  <a:pt x="6750" y="1964"/>
                  <a:pt x="6750" y="982"/>
                  <a:pt x="6750" y="982"/>
                </a:cubicBezTo>
                <a:close/>
                <a:moveTo>
                  <a:pt x="17550" y="5891"/>
                </a:moveTo>
                <a:lnTo>
                  <a:pt x="16200" y="5891"/>
                </a:lnTo>
                <a:lnTo>
                  <a:pt x="16200" y="4909"/>
                </a:lnTo>
                <a:lnTo>
                  <a:pt x="16200" y="982"/>
                </a:lnTo>
                <a:cubicBezTo>
                  <a:pt x="16200" y="440"/>
                  <a:pt x="15595" y="0"/>
                  <a:pt x="14850" y="0"/>
                </a:cubicBezTo>
                <a:lnTo>
                  <a:pt x="6750" y="0"/>
                </a:lnTo>
                <a:cubicBezTo>
                  <a:pt x="6005" y="0"/>
                  <a:pt x="5400" y="440"/>
                  <a:pt x="5400" y="982"/>
                </a:cubicBezTo>
                <a:lnTo>
                  <a:pt x="5400" y="4909"/>
                </a:lnTo>
                <a:lnTo>
                  <a:pt x="5400" y="5891"/>
                </a:lnTo>
                <a:lnTo>
                  <a:pt x="4050" y="5891"/>
                </a:lnTo>
                <a:cubicBezTo>
                  <a:pt x="1813" y="5891"/>
                  <a:pt x="0" y="7210"/>
                  <a:pt x="0" y="8836"/>
                </a:cubicBezTo>
                <a:lnTo>
                  <a:pt x="0" y="18655"/>
                </a:lnTo>
                <a:cubicBezTo>
                  <a:pt x="0" y="20282"/>
                  <a:pt x="1813" y="21600"/>
                  <a:pt x="4050" y="21600"/>
                </a:cubicBezTo>
                <a:lnTo>
                  <a:pt x="17550" y="21600"/>
                </a:lnTo>
                <a:cubicBezTo>
                  <a:pt x="19787" y="21600"/>
                  <a:pt x="21600" y="20282"/>
                  <a:pt x="21600" y="18655"/>
                </a:cubicBezTo>
                <a:lnTo>
                  <a:pt x="21600" y="8836"/>
                </a:lnTo>
                <a:cubicBezTo>
                  <a:pt x="21600" y="7210"/>
                  <a:pt x="19787" y="5891"/>
                  <a:pt x="17550" y="58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5" name="Shape 2770"/>
          <p:cNvSpPr/>
          <p:nvPr/>
        </p:nvSpPr>
        <p:spPr>
          <a:xfrm>
            <a:off x="7283092" y="489566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6" name="Shape 2771"/>
          <p:cNvSpPr/>
          <p:nvPr/>
        </p:nvSpPr>
        <p:spPr>
          <a:xfrm>
            <a:off x="7816353" y="489566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8836"/>
                </a:moveTo>
                <a:cubicBezTo>
                  <a:pt x="15812" y="8836"/>
                  <a:pt x="16691" y="9716"/>
                  <a:pt x="16691" y="10800"/>
                </a:cubicBezTo>
                <a:cubicBezTo>
                  <a:pt x="16691" y="11884"/>
                  <a:pt x="15812" y="12764"/>
                  <a:pt x="14727" y="12764"/>
                </a:cubicBezTo>
                <a:cubicBezTo>
                  <a:pt x="13643" y="12764"/>
                  <a:pt x="12764" y="11884"/>
                  <a:pt x="12764" y="10800"/>
                </a:cubicBezTo>
                <a:cubicBezTo>
                  <a:pt x="12764" y="9716"/>
                  <a:pt x="13643" y="8836"/>
                  <a:pt x="14727" y="8836"/>
                </a:cubicBezTo>
                <a:moveTo>
                  <a:pt x="14727" y="13745"/>
                </a:moveTo>
                <a:cubicBezTo>
                  <a:pt x="16354" y="13745"/>
                  <a:pt x="17673" y="12427"/>
                  <a:pt x="17673" y="10800"/>
                </a:cubicBezTo>
                <a:cubicBezTo>
                  <a:pt x="17673" y="9174"/>
                  <a:pt x="16354" y="7855"/>
                  <a:pt x="14727" y="7855"/>
                </a:cubicBezTo>
                <a:cubicBezTo>
                  <a:pt x="13100" y="7855"/>
                  <a:pt x="11782" y="9174"/>
                  <a:pt x="11782" y="10800"/>
                </a:cubicBezTo>
                <a:cubicBezTo>
                  <a:pt x="11782" y="12427"/>
                  <a:pt x="13100" y="13745"/>
                  <a:pt x="14727" y="13745"/>
                </a:cubicBezTo>
                <a:moveTo>
                  <a:pt x="6873" y="7308"/>
                </a:moveTo>
                <a:lnTo>
                  <a:pt x="8442" y="9818"/>
                </a:lnTo>
                <a:lnTo>
                  <a:pt x="5304" y="9818"/>
                </a:lnTo>
                <a:cubicBezTo>
                  <a:pt x="5304" y="9818"/>
                  <a:pt x="6873" y="7308"/>
                  <a:pt x="6873" y="7308"/>
                </a:cubicBezTo>
                <a:close/>
                <a:moveTo>
                  <a:pt x="4418" y="10800"/>
                </a:moveTo>
                <a:lnTo>
                  <a:pt x="9327" y="10800"/>
                </a:lnTo>
                <a:cubicBezTo>
                  <a:pt x="9598" y="10800"/>
                  <a:pt x="9818" y="10580"/>
                  <a:pt x="9818" y="10309"/>
                </a:cubicBezTo>
                <a:cubicBezTo>
                  <a:pt x="9818" y="10208"/>
                  <a:pt x="9780" y="10120"/>
                  <a:pt x="9728" y="10042"/>
                </a:cubicBezTo>
                <a:lnTo>
                  <a:pt x="9736" y="10037"/>
                </a:lnTo>
                <a:lnTo>
                  <a:pt x="7281" y="6110"/>
                </a:lnTo>
                <a:lnTo>
                  <a:pt x="7274" y="6114"/>
                </a:lnTo>
                <a:cubicBezTo>
                  <a:pt x="7186" y="5983"/>
                  <a:pt x="7043" y="5891"/>
                  <a:pt x="6873" y="5891"/>
                </a:cubicBezTo>
                <a:cubicBezTo>
                  <a:pt x="6702" y="5891"/>
                  <a:pt x="6560" y="5983"/>
                  <a:pt x="6472" y="6114"/>
                </a:cubicBezTo>
                <a:lnTo>
                  <a:pt x="6464" y="6110"/>
                </a:lnTo>
                <a:lnTo>
                  <a:pt x="4010" y="10037"/>
                </a:lnTo>
                <a:lnTo>
                  <a:pt x="4018" y="10042"/>
                </a:lnTo>
                <a:cubicBezTo>
                  <a:pt x="3965" y="10120"/>
                  <a:pt x="3927" y="10208"/>
                  <a:pt x="3927" y="10309"/>
                </a:cubicBezTo>
                <a:cubicBezTo>
                  <a:pt x="3927" y="10580"/>
                  <a:pt x="4147" y="10800"/>
                  <a:pt x="4418" y="10800"/>
                </a:cubicBezTo>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7" name="Shape 2772"/>
          <p:cNvSpPr/>
          <p:nvPr/>
        </p:nvSpPr>
        <p:spPr>
          <a:xfrm>
            <a:off x="8349614" y="489566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8" name="Shape 2773"/>
          <p:cNvSpPr/>
          <p:nvPr/>
        </p:nvSpPr>
        <p:spPr>
          <a:xfrm>
            <a:off x="8882875" y="489566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8"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4909" y="12764"/>
                </a:moveTo>
                <a:cubicBezTo>
                  <a:pt x="5180" y="12764"/>
                  <a:pt x="5400" y="12544"/>
                  <a:pt x="5400" y="12273"/>
                </a:cubicBezTo>
                <a:cubicBezTo>
                  <a:pt x="5400" y="9290"/>
                  <a:pt x="7818" y="6873"/>
                  <a:pt x="10800" y="6873"/>
                </a:cubicBezTo>
                <a:cubicBezTo>
                  <a:pt x="13782" y="6873"/>
                  <a:pt x="16200" y="9290"/>
                  <a:pt x="16200" y="12273"/>
                </a:cubicBezTo>
                <a:cubicBezTo>
                  <a:pt x="16200" y="12544"/>
                  <a:pt x="16420" y="12764"/>
                  <a:pt x="16691" y="12764"/>
                </a:cubicBezTo>
                <a:cubicBezTo>
                  <a:pt x="16962" y="12764"/>
                  <a:pt x="17182" y="12544"/>
                  <a:pt x="17182" y="12273"/>
                </a:cubicBezTo>
                <a:cubicBezTo>
                  <a:pt x="17182" y="8748"/>
                  <a:pt x="14325" y="5891"/>
                  <a:pt x="10800" y="5891"/>
                </a:cubicBezTo>
                <a:cubicBezTo>
                  <a:pt x="7275" y="5891"/>
                  <a:pt x="4418" y="8748"/>
                  <a:pt x="4418" y="12273"/>
                </a:cubicBezTo>
                <a:cubicBezTo>
                  <a:pt x="4418" y="12544"/>
                  <a:pt x="4638" y="12764"/>
                  <a:pt x="4909" y="12764"/>
                </a:cubicBezTo>
                <a:moveTo>
                  <a:pt x="10800" y="11782"/>
                </a:moveTo>
                <a:cubicBezTo>
                  <a:pt x="10529" y="11782"/>
                  <a:pt x="10309" y="12002"/>
                  <a:pt x="10309" y="12273"/>
                </a:cubicBezTo>
                <a:cubicBezTo>
                  <a:pt x="10309" y="12544"/>
                  <a:pt x="10529" y="12764"/>
                  <a:pt x="10800" y="12764"/>
                </a:cubicBezTo>
                <a:cubicBezTo>
                  <a:pt x="11071" y="12764"/>
                  <a:pt x="11291" y="12544"/>
                  <a:pt x="11291" y="12273"/>
                </a:cubicBezTo>
                <a:cubicBezTo>
                  <a:pt x="11291" y="12002"/>
                  <a:pt x="11071" y="11782"/>
                  <a:pt x="10800" y="11782"/>
                </a:cubicBezTo>
                <a:moveTo>
                  <a:pt x="10800" y="8836"/>
                </a:moveTo>
                <a:cubicBezTo>
                  <a:pt x="8903" y="8836"/>
                  <a:pt x="7364" y="10375"/>
                  <a:pt x="7364" y="12273"/>
                </a:cubicBezTo>
                <a:cubicBezTo>
                  <a:pt x="7364" y="12544"/>
                  <a:pt x="7583" y="12764"/>
                  <a:pt x="7855" y="12764"/>
                </a:cubicBezTo>
                <a:cubicBezTo>
                  <a:pt x="8126" y="12764"/>
                  <a:pt x="8345" y="12544"/>
                  <a:pt x="8345" y="12273"/>
                </a:cubicBezTo>
                <a:cubicBezTo>
                  <a:pt x="8345" y="10917"/>
                  <a:pt x="9444" y="9818"/>
                  <a:pt x="10800" y="9818"/>
                </a:cubicBezTo>
                <a:cubicBezTo>
                  <a:pt x="12156" y="9818"/>
                  <a:pt x="13255" y="10917"/>
                  <a:pt x="13255" y="12273"/>
                </a:cubicBezTo>
                <a:cubicBezTo>
                  <a:pt x="13255" y="12544"/>
                  <a:pt x="13474" y="12764"/>
                  <a:pt x="13745" y="12764"/>
                </a:cubicBezTo>
                <a:cubicBezTo>
                  <a:pt x="14017" y="12764"/>
                  <a:pt x="14236" y="12544"/>
                  <a:pt x="14236" y="12273"/>
                </a:cubicBezTo>
                <a:cubicBezTo>
                  <a:pt x="14236" y="10375"/>
                  <a:pt x="12698" y="8836"/>
                  <a:pt x="10800"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9" name="Shape 2774"/>
          <p:cNvSpPr/>
          <p:nvPr/>
        </p:nvSpPr>
        <p:spPr>
          <a:xfrm>
            <a:off x="9416136" y="489566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0" name="Shape 2775"/>
          <p:cNvSpPr/>
          <p:nvPr/>
        </p:nvSpPr>
        <p:spPr>
          <a:xfrm>
            <a:off x="9949398" y="4940103"/>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1" name="Shape 2776"/>
          <p:cNvSpPr/>
          <p:nvPr/>
        </p:nvSpPr>
        <p:spPr>
          <a:xfrm>
            <a:off x="10546142" y="4895664"/>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6300" y="7855"/>
                </a:moveTo>
                <a:lnTo>
                  <a:pt x="9900" y="7855"/>
                </a:lnTo>
                <a:lnTo>
                  <a:pt x="9900" y="9818"/>
                </a:lnTo>
                <a:cubicBezTo>
                  <a:pt x="9900" y="10090"/>
                  <a:pt x="10303" y="10309"/>
                  <a:pt x="10800" y="10309"/>
                </a:cubicBezTo>
                <a:cubicBezTo>
                  <a:pt x="11297" y="10309"/>
                  <a:pt x="11700" y="10090"/>
                  <a:pt x="11700" y="9818"/>
                </a:cubicBezTo>
                <a:lnTo>
                  <a:pt x="11700" y="7855"/>
                </a:lnTo>
                <a:lnTo>
                  <a:pt x="15300" y="7855"/>
                </a:lnTo>
                <a:cubicBezTo>
                  <a:pt x="15797" y="7855"/>
                  <a:pt x="16200" y="7635"/>
                  <a:pt x="16200" y="7364"/>
                </a:cubicBezTo>
                <a:cubicBezTo>
                  <a:pt x="16200" y="7092"/>
                  <a:pt x="15797" y="6873"/>
                  <a:pt x="15300" y="6873"/>
                </a:cubicBezTo>
                <a:lnTo>
                  <a:pt x="11700" y="6873"/>
                </a:lnTo>
                <a:lnTo>
                  <a:pt x="11700" y="4909"/>
                </a:lnTo>
                <a:cubicBezTo>
                  <a:pt x="11700" y="4638"/>
                  <a:pt x="11297" y="4418"/>
                  <a:pt x="10800" y="4418"/>
                </a:cubicBezTo>
                <a:cubicBezTo>
                  <a:pt x="10303" y="4418"/>
                  <a:pt x="9900" y="4638"/>
                  <a:pt x="9900" y="4909"/>
                </a:cubicBezTo>
                <a:lnTo>
                  <a:pt x="9900" y="6873"/>
                </a:lnTo>
                <a:lnTo>
                  <a:pt x="6300" y="6873"/>
                </a:lnTo>
                <a:cubicBezTo>
                  <a:pt x="5803" y="6873"/>
                  <a:pt x="5400" y="7092"/>
                  <a:pt x="5400" y="7364"/>
                </a:cubicBezTo>
                <a:cubicBezTo>
                  <a:pt x="5400" y="7635"/>
                  <a:pt x="5803" y="7855"/>
                  <a:pt x="6300" y="7855"/>
                </a:cubicBezTo>
                <a:moveTo>
                  <a:pt x="19800" y="19847"/>
                </a:moveTo>
                <a:lnTo>
                  <a:pt x="11464" y="14886"/>
                </a:lnTo>
                <a:lnTo>
                  <a:pt x="11457" y="14889"/>
                </a:lnTo>
                <a:cubicBezTo>
                  <a:pt x="11294" y="14791"/>
                  <a:pt x="11063" y="14727"/>
                  <a:pt x="10800" y="14727"/>
                </a:cubicBezTo>
                <a:cubicBezTo>
                  <a:pt x="10537" y="14727"/>
                  <a:pt x="10306" y="14791"/>
                  <a:pt x="10142" y="14889"/>
                </a:cubicBezTo>
                <a:lnTo>
                  <a:pt x="10136" y="14886"/>
                </a:lnTo>
                <a:lnTo>
                  <a:pt x="1800" y="19847"/>
                </a:lnTo>
                <a:lnTo>
                  <a:pt x="1800" y="982"/>
                </a:lnTo>
                <a:lnTo>
                  <a:pt x="19800" y="982"/>
                </a:lnTo>
                <a:cubicBezTo>
                  <a:pt x="19800" y="982"/>
                  <a:pt x="19800" y="19847"/>
                  <a:pt x="19800" y="19847"/>
                </a:cubicBezTo>
                <a:close/>
                <a:moveTo>
                  <a:pt x="20700" y="0"/>
                </a:moveTo>
                <a:lnTo>
                  <a:pt x="900" y="0"/>
                </a:lnTo>
                <a:cubicBezTo>
                  <a:pt x="403" y="0"/>
                  <a:pt x="0" y="220"/>
                  <a:pt x="0" y="491"/>
                </a:cubicBezTo>
                <a:lnTo>
                  <a:pt x="0" y="21109"/>
                </a:lnTo>
                <a:cubicBezTo>
                  <a:pt x="0" y="21380"/>
                  <a:pt x="403" y="21600"/>
                  <a:pt x="900" y="21600"/>
                </a:cubicBezTo>
                <a:cubicBezTo>
                  <a:pt x="1163" y="21600"/>
                  <a:pt x="1394" y="21536"/>
                  <a:pt x="1559" y="21438"/>
                </a:cubicBezTo>
                <a:lnTo>
                  <a:pt x="1564" y="21441"/>
                </a:lnTo>
                <a:lnTo>
                  <a:pt x="10800" y="15945"/>
                </a:lnTo>
                <a:lnTo>
                  <a:pt x="20036" y="21441"/>
                </a:lnTo>
                <a:lnTo>
                  <a:pt x="20041" y="21438"/>
                </a:lnTo>
                <a:cubicBezTo>
                  <a:pt x="20206" y="21536"/>
                  <a:pt x="20437" y="21600"/>
                  <a:pt x="20700" y="21600"/>
                </a:cubicBezTo>
                <a:cubicBezTo>
                  <a:pt x="21197" y="21600"/>
                  <a:pt x="21600" y="21380"/>
                  <a:pt x="21600" y="21109"/>
                </a:cubicBezTo>
                <a:lnTo>
                  <a:pt x="21600" y="491"/>
                </a:lnTo>
                <a:cubicBezTo>
                  <a:pt x="21600" y="220"/>
                  <a:pt x="21197" y="0"/>
                  <a:pt x="207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2" name="Shape 2777"/>
          <p:cNvSpPr/>
          <p:nvPr/>
        </p:nvSpPr>
        <p:spPr>
          <a:xfrm>
            <a:off x="11054010" y="489566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3" name="Shape 2778"/>
          <p:cNvSpPr/>
          <p:nvPr/>
        </p:nvSpPr>
        <p:spPr>
          <a:xfrm>
            <a:off x="6216570" y="542892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4" name="Shape 2779"/>
          <p:cNvSpPr/>
          <p:nvPr/>
        </p:nvSpPr>
        <p:spPr>
          <a:xfrm>
            <a:off x="6787921" y="5428926"/>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5" name="Shape 2780"/>
          <p:cNvSpPr/>
          <p:nvPr/>
        </p:nvSpPr>
        <p:spPr>
          <a:xfrm>
            <a:off x="7359272" y="5428926"/>
            <a:ext cx="126968" cy="279328"/>
          </a:xfrm>
          <a:custGeom>
            <a:avLst/>
            <a:gdLst/>
            <a:ahLst/>
            <a:cxnLst>
              <a:cxn ang="0">
                <a:pos x="wd2" y="hd2"/>
              </a:cxn>
              <a:cxn ang="5400000">
                <a:pos x="wd2" y="hd2"/>
              </a:cxn>
              <a:cxn ang="10800000">
                <a:pos x="wd2" y="hd2"/>
              </a:cxn>
              <a:cxn ang="16200000">
                <a:pos x="wd2" y="hd2"/>
              </a:cxn>
            </a:cxnLst>
            <a:rect l="0" t="0" r="r" b="b"/>
            <a:pathLst>
              <a:path w="21600" h="21600" extrusionOk="0">
                <a:moveTo>
                  <a:pt x="19440" y="14727"/>
                </a:moveTo>
                <a:lnTo>
                  <a:pt x="2160" y="14727"/>
                </a:lnTo>
                <a:lnTo>
                  <a:pt x="2160" y="4909"/>
                </a:lnTo>
                <a:cubicBezTo>
                  <a:pt x="2160" y="2740"/>
                  <a:pt x="6028" y="982"/>
                  <a:pt x="10800" y="982"/>
                </a:cubicBezTo>
                <a:cubicBezTo>
                  <a:pt x="15571" y="982"/>
                  <a:pt x="19440" y="2740"/>
                  <a:pt x="19440" y="4909"/>
                </a:cubicBezTo>
                <a:cubicBezTo>
                  <a:pt x="19440" y="4909"/>
                  <a:pt x="19440" y="14727"/>
                  <a:pt x="19440" y="14727"/>
                </a:cubicBezTo>
                <a:close/>
                <a:moveTo>
                  <a:pt x="10800" y="0"/>
                </a:moveTo>
                <a:cubicBezTo>
                  <a:pt x="4835" y="0"/>
                  <a:pt x="0" y="2198"/>
                  <a:pt x="0" y="4909"/>
                </a:cubicBezTo>
                <a:lnTo>
                  <a:pt x="0" y="14727"/>
                </a:lnTo>
                <a:cubicBezTo>
                  <a:pt x="0" y="15269"/>
                  <a:pt x="968" y="15709"/>
                  <a:pt x="2160" y="15709"/>
                </a:cubicBezTo>
                <a:lnTo>
                  <a:pt x="9720" y="15709"/>
                </a:lnTo>
                <a:lnTo>
                  <a:pt x="9720" y="21109"/>
                </a:lnTo>
                <a:cubicBezTo>
                  <a:pt x="9720" y="21380"/>
                  <a:pt x="10204" y="21600"/>
                  <a:pt x="10800" y="21600"/>
                </a:cubicBezTo>
                <a:cubicBezTo>
                  <a:pt x="11396" y="21600"/>
                  <a:pt x="11880" y="21380"/>
                  <a:pt x="11880" y="21109"/>
                </a:cubicBezTo>
                <a:lnTo>
                  <a:pt x="11880" y="15709"/>
                </a:lnTo>
                <a:lnTo>
                  <a:pt x="19440" y="15709"/>
                </a:lnTo>
                <a:cubicBezTo>
                  <a:pt x="20632" y="15709"/>
                  <a:pt x="21600" y="15269"/>
                  <a:pt x="21600" y="14727"/>
                </a:cubicBezTo>
                <a:lnTo>
                  <a:pt x="21600" y="4909"/>
                </a:lnTo>
                <a:cubicBezTo>
                  <a:pt x="21600" y="2198"/>
                  <a:pt x="16765" y="0"/>
                  <a:pt x="10800" y="0"/>
                </a:cubicBezTo>
                <a:moveTo>
                  <a:pt x="7560" y="4909"/>
                </a:moveTo>
                <a:cubicBezTo>
                  <a:pt x="6964" y="4909"/>
                  <a:pt x="6480" y="5129"/>
                  <a:pt x="6480" y="5400"/>
                </a:cubicBezTo>
                <a:lnTo>
                  <a:pt x="6480" y="12273"/>
                </a:lnTo>
                <a:cubicBezTo>
                  <a:pt x="6480" y="12544"/>
                  <a:pt x="6964" y="12764"/>
                  <a:pt x="7560" y="12764"/>
                </a:cubicBezTo>
                <a:cubicBezTo>
                  <a:pt x="8156" y="12764"/>
                  <a:pt x="8640" y="12544"/>
                  <a:pt x="8640" y="12273"/>
                </a:cubicBezTo>
                <a:lnTo>
                  <a:pt x="8640" y="5400"/>
                </a:lnTo>
                <a:cubicBezTo>
                  <a:pt x="8640" y="5129"/>
                  <a:pt x="8156" y="4909"/>
                  <a:pt x="7560" y="4909"/>
                </a:cubicBezTo>
                <a:moveTo>
                  <a:pt x="14040" y="4909"/>
                </a:moveTo>
                <a:cubicBezTo>
                  <a:pt x="13444" y="4909"/>
                  <a:pt x="12960" y="5129"/>
                  <a:pt x="12960" y="5400"/>
                </a:cubicBezTo>
                <a:lnTo>
                  <a:pt x="12960" y="12273"/>
                </a:lnTo>
                <a:cubicBezTo>
                  <a:pt x="12960" y="12544"/>
                  <a:pt x="13444" y="12764"/>
                  <a:pt x="14040" y="12764"/>
                </a:cubicBezTo>
                <a:cubicBezTo>
                  <a:pt x="14636" y="12764"/>
                  <a:pt x="15120" y="12544"/>
                  <a:pt x="15120" y="12273"/>
                </a:cubicBezTo>
                <a:lnTo>
                  <a:pt x="15120" y="5400"/>
                </a:lnTo>
                <a:cubicBezTo>
                  <a:pt x="15120" y="5129"/>
                  <a:pt x="14636" y="4909"/>
                  <a:pt x="14040" y="49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6" name="Shape 2781"/>
          <p:cNvSpPr/>
          <p:nvPr/>
        </p:nvSpPr>
        <p:spPr>
          <a:xfrm>
            <a:off x="7816353" y="542892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7" name="Shape 2782"/>
          <p:cNvSpPr/>
          <p:nvPr/>
        </p:nvSpPr>
        <p:spPr>
          <a:xfrm>
            <a:off x="8349614" y="5447971"/>
            <a:ext cx="279597" cy="241293"/>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8" name="Shape 2783"/>
          <p:cNvSpPr/>
          <p:nvPr/>
        </p:nvSpPr>
        <p:spPr>
          <a:xfrm>
            <a:off x="8882875" y="5447971"/>
            <a:ext cx="279328" cy="241238"/>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9" name="Shape 2784"/>
          <p:cNvSpPr/>
          <p:nvPr/>
        </p:nvSpPr>
        <p:spPr>
          <a:xfrm>
            <a:off x="9416136" y="542892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0" name="Shape 2785"/>
          <p:cNvSpPr/>
          <p:nvPr/>
        </p:nvSpPr>
        <p:spPr>
          <a:xfrm>
            <a:off x="9949398" y="545431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1" name="Shape 2786"/>
          <p:cNvSpPr/>
          <p:nvPr/>
        </p:nvSpPr>
        <p:spPr>
          <a:xfrm>
            <a:off x="10482658" y="5441622"/>
            <a:ext cx="279127" cy="253950"/>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2" name="Shape 2787"/>
          <p:cNvSpPr/>
          <p:nvPr/>
        </p:nvSpPr>
        <p:spPr>
          <a:xfrm>
            <a:off x="11015919" y="5428926"/>
            <a:ext cx="279155" cy="27934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526646094"/>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endParaRPr lang="en-US"/>
          </a:p>
        </p:txBody>
      </p:sp>
      <p:sp>
        <p:nvSpPr>
          <p:cNvPr id="3" name="Shape 2790"/>
          <p:cNvSpPr/>
          <p:nvPr/>
        </p:nvSpPr>
        <p:spPr>
          <a:xfrm>
            <a:off x="871311" y="1841901"/>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 name="Shape 2791"/>
          <p:cNvSpPr/>
          <p:nvPr/>
        </p:nvSpPr>
        <p:spPr>
          <a:xfrm>
            <a:off x="1404572" y="1829204"/>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 name="Shape 2792"/>
          <p:cNvSpPr/>
          <p:nvPr/>
        </p:nvSpPr>
        <p:spPr>
          <a:xfrm>
            <a:off x="1937833" y="180381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 name="Shape 2793"/>
          <p:cNvSpPr/>
          <p:nvPr/>
        </p:nvSpPr>
        <p:spPr>
          <a:xfrm>
            <a:off x="2471094" y="180381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686" y="14720"/>
                </a:moveTo>
                <a:cubicBezTo>
                  <a:pt x="9513" y="14863"/>
                  <a:pt x="9355" y="14945"/>
                  <a:pt x="9084" y="14965"/>
                </a:cubicBezTo>
                <a:lnTo>
                  <a:pt x="9084" y="13151"/>
                </a:lnTo>
                <a:cubicBezTo>
                  <a:pt x="9199" y="13182"/>
                  <a:pt x="9248" y="13219"/>
                  <a:pt x="9358" y="13260"/>
                </a:cubicBezTo>
                <a:cubicBezTo>
                  <a:pt x="9469" y="13302"/>
                  <a:pt x="9568" y="13357"/>
                  <a:pt x="9656" y="13424"/>
                </a:cubicBezTo>
                <a:cubicBezTo>
                  <a:pt x="9744" y="13491"/>
                  <a:pt x="9814" y="13575"/>
                  <a:pt x="9867" y="13673"/>
                </a:cubicBezTo>
                <a:cubicBezTo>
                  <a:pt x="9920" y="13772"/>
                  <a:pt x="9946" y="13894"/>
                  <a:pt x="9946" y="14039"/>
                </a:cubicBezTo>
                <a:cubicBezTo>
                  <a:pt x="9946" y="14350"/>
                  <a:pt x="9859" y="14577"/>
                  <a:pt x="9686" y="14720"/>
                </a:cubicBezTo>
                <a:moveTo>
                  <a:pt x="8631" y="12100"/>
                </a:moveTo>
                <a:cubicBezTo>
                  <a:pt x="8526" y="12074"/>
                  <a:pt x="8486" y="12041"/>
                  <a:pt x="8383" y="12003"/>
                </a:cubicBezTo>
                <a:cubicBezTo>
                  <a:pt x="8280" y="11964"/>
                  <a:pt x="8189" y="11913"/>
                  <a:pt x="8112" y="11851"/>
                </a:cubicBezTo>
                <a:cubicBezTo>
                  <a:pt x="8034" y="11789"/>
                  <a:pt x="7969" y="11714"/>
                  <a:pt x="7919" y="11625"/>
                </a:cubicBezTo>
                <a:cubicBezTo>
                  <a:pt x="7869" y="11537"/>
                  <a:pt x="7844" y="11431"/>
                  <a:pt x="7844" y="11306"/>
                </a:cubicBezTo>
                <a:cubicBezTo>
                  <a:pt x="7844" y="11031"/>
                  <a:pt x="7918" y="10835"/>
                  <a:pt x="8067" y="10718"/>
                </a:cubicBezTo>
                <a:cubicBezTo>
                  <a:pt x="8214" y="10601"/>
                  <a:pt x="8360" y="10543"/>
                  <a:pt x="8631" y="10543"/>
                </a:cubicBezTo>
                <a:cubicBezTo>
                  <a:pt x="8631" y="10543"/>
                  <a:pt x="8631" y="12100"/>
                  <a:pt x="8631" y="12100"/>
                </a:cubicBezTo>
                <a:close/>
                <a:moveTo>
                  <a:pt x="10255" y="12723"/>
                </a:moveTo>
                <a:cubicBezTo>
                  <a:pt x="10089" y="12593"/>
                  <a:pt x="9898" y="12487"/>
                  <a:pt x="9683" y="12404"/>
                </a:cubicBezTo>
                <a:cubicBezTo>
                  <a:pt x="9466" y="12321"/>
                  <a:pt x="9310" y="12248"/>
                  <a:pt x="9084" y="12186"/>
                </a:cubicBezTo>
                <a:lnTo>
                  <a:pt x="9084" y="10543"/>
                </a:lnTo>
                <a:cubicBezTo>
                  <a:pt x="9355" y="10543"/>
                  <a:pt x="9488" y="10613"/>
                  <a:pt x="9611" y="10753"/>
                </a:cubicBezTo>
                <a:cubicBezTo>
                  <a:pt x="9734" y="10893"/>
                  <a:pt x="9800" y="11096"/>
                  <a:pt x="9810" y="11361"/>
                </a:cubicBezTo>
                <a:lnTo>
                  <a:pt x="10669" y="11361"/>
                </a:lnTo>
                <a:cubicBezTo>
                  <a:pt x="10669" y="11106"/>
                  <a:pt x="10625" y="10883"/>
                  <a:pt x="10537" y="10690"/>
                </a:cubicBezTo>
                <a:cubicBezTo>
                  <a:pt x="10450" y="10499"/>
                  <a:pt x="10331" y="10340"/>
                  <a:pt x="10183" y="10216"/>
                </a:cubicBezTo>
                <a:cubicBezTo>
                  <a:pt x="10035" y="10091"/>
                  <a:pt x="9860" y="9998"/>
                  <a:pt x="9659" y="9935"/>
                </a:cubicBezTo>
                <a:cubicBezTo>
                  <a:pt x="9459" y="9873"/>
                  <a:pt x="9310" y="9842"/>
                  <a:pt x="9084" y="9842"/>
                </a:cubicBezTo>
                <a:lnTo>
                  <a:pt x="9084" y="9331"/>
                </a:lnTo>
                <a:lnTo>
                  <a:pt x="8631" y="9331"/>
                </a:lnTo>
                <a:lnTo>
                  <a:pt x="8631" y="9842"/>
                </a:lnTo>
                <a:cubicBezTo>
                  <a:pt x="8405" y="9842"/>
                  <a:pt x="8253" y="9876"/>
                  <a:pt x="8048" y="9943"/>
                </a:cubicBezTo>
                <a:cubicBezTo>
                  <a:pt x="7842" y="10011"/>
                  <a:pt x="7660" y="10108"/>
                  <a:pt x="7501" y="10235"/>
                </a:cubicBezTo>
                <a:cubicBezTo>
                  <a:pt x="7343" y="10363"/>
                  <a:pt x="7218" y="10521"/>
                  <a:pt x="7125" y="10710"/>
                </a:cubicBezTo>
                <a:cubicBezTo>
                  <a:pt x="7032" y="10899"/>
                  <a:pt x="6985" y="11119"/>
                  <a:pt x="6985" y="11368"/>
                </a:cubicBezTo>
                <a:cubicBezTo>
                  <a:pt x="6985" y="11654"/>
                  <a:pt x="7035" y="11892"/>
                  <a:pt x="7136" y="12085"/>
                </a:cubicBezTo>
                <a:cubicBezTo>
                  <a:pt x="7237" y="12277"/>
                  <a:pt x="7368" y="12436"/>
                  <a:pt x="7531" y="12563"/>
                </a:cubicBezTo>
                <a:cubicBezTo>
                  <a:pt x="7694" y="12691"/>
                  <a:pt x="7878" y="12794"/>
                  <a:pt x="8081" y="12875"/>
                </a:cubicBezTo>
                <a:cubicBezTo>
                  <a:pt x="8285" y="12956"/>
                  <a:pt x="8426" y="13024"/>
                  <a:pt x="8631" y="13081"/>
                </a:cubicBezTo>
                <a:lnTo>
                  <a:pt x="8631" y="14965"/>
                </a:lnTo>
                <a:cubicBezTo>
                  <a:pt x="8285" y="14955"/>
                  <a:pt x="8100" y="14852"/>
                  <a:pt x="7950" y="14654"/>
                </a:cubicBezTo>
                <a:cubicBezTo>
                  <a:pt x="7799" y="14457"/>
                  <a:pt x="7726" y="14187"/>
                  <a:pt x="7731" y="13844"/>
                </a:cubicBezTo>
                <a:lnTo>
                  <a:pt x="6872" y="13844"/>
                </a:lnTo>
                <a:cubicBezTo>
                  <a:pt x="6867" y="14135"/>
                  <a:pt x="6908" y="14392"/>
                  <a:pt x="6996" y="14615"/>
                </a:cubicBezTo>
                <a:cubicBezTo>
                  <a:pt x="7085" y="14839"/>
                  <a:pt x="7209" y="15027"/>
                  <a:pt x="7369" y="15180"/>
                </a:cubicBezTo>
                <a:cubicBezTo>
                  <a:pt x="7530" y="15333"/>
                  <a:pt x="7723" y="15451"/>
                  <a:pt x="7950" y="15534"/>
                </a:cubicBezTo>
                <a:cubicBezTo>
                  <a:pt x="8176" y="15617"/>
                  <a:pt x="8360" y="15661"/>
                  <a:pt x="8631" y="15667"/>
                </a:cubicBezTo>
                <a:lnTo>
                  <a:pt x="8631" y="16199"/>
                </a:lnTo>
                <a:lnTo>
                  <a:pt x="9084" y="16199"/>
                </a:lnTo>
                <a:lnTo>
                  <a:pt x="9084" y="15667"/>
                </a:lnTo>
                <a:cubicBezTo>
                  <a:pt x="9335" y="15656"/>
                  <a:pt x="9504" y="15613"/>
                  <a:pt x="9720" y="15538"/>
                </a:cubicBezTo>
                <a:cubicBezTo>
                  <a:pt x="9936" y="15463"/>
                  <a:pt x="10124" y="15354"/>
                  <a:pt x="10285" y="15211"/>
                </a:cubicBezTo>
                <a:cubicBezTo>
                  <a:pt x="10445" y="15068"/>
                  <a:pt x="10573" y="14889"/>
                  <a:pt x="10666" y="14673"/>
                </a:cubicBezTo>
                <a:cubicBezTo>
                  <a:pt x="10758" y="14459"/>
                  <a:pt x="10805" y="14205"/>
                  <a:pt x="10805" y="13914"/>
                </a:cubicBezTo>
                <a:cubicBezTo>
                  <a:pt x="10805" y="13634"/>
                  <a:pt x="10755" y="13398"/>
                  <a:pt x="10654" y="13206"/>
                </a:cubicBezTo>
                <a:cubicBezTo>
                  <a:pt x="10554" y="13014"/>
                  <a:pt x="10421" y="12853"/>
                  <a:pt x="10255" y="12723"/>
                </a:cubicBezTo>
                <a:moveTo>
                  <a:pt x="12764" y="0"/>
                </a:moveTo>
                <a:cubicBezTo>
                  <a:pt x="9919" y="0"/>
                  <a:pt x="7396" y="1350"/>
                  <a:pt x="5779" y="3437"/>
                </a:cubicBezTo>
                <a:cubicBezTo>
                  <a:pt x="6324" y="3259"/>
                  <a:pt x="6890" y="3132"/>
                  <a:pt x="7472" y="3051"/>
                </a:cubicBezTo>
                <a:cubicBezTo>
                  <a:pt x="8868" y="1774"/>
                  <a:pt x="10722" y="987"/>
                  <a:pt x="12764" y="987"/>
                </a:cubicBezTo>
                <a:cubicBezTo>
                  <a:pt x="17099" y="987"/>
                  <a:pt x="20613" y="4502"/>
                  <a:pt x="20613" y="8836"/>
                </a:cubicBezTo>
                <a:cubicBezTo>
                  <a:pt x="20613"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 name="Shape 2794"/>
          <p:cNvSpPr/>
          <p:nvPr/>
        </p:nvSpPr>
        <p:spPr>
          <a:xfrm>
            <a:off x="3004355" y="180381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2795"/>
          <p:cNvSpPr/>
          <p:nvPr/>
        </p:nvSpPr>
        <p:spPr>
          <a:xfrm>
            <a:off x="3537616" y="180381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796"/>
          <p:cNvSpPr/>
          <p:nvPr/>
        </p:nvSpPr>
        <p:spPr>
          <a:xfrm>
            <a:off x="4070877" y="180381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7"/>
                </a:moveTo>
                <a:cubicBezTo>
                  <a:pt x="12172" y="13338"/>
                  <a:pt x="10523" y="12824"/>
                  <a:pt x="9988" y="12695"/>
                </a:cubicBezTo>
                <a:lnTo>
                  <a:pt x="10421" y="11009"/>
                </a:lnTo>
                <a:cubicBezTo>
                  <a:pt x="10956" y="11139"/>
                  <a:pt x="12671" y="11395"/>
                  <a:pt x="12416" y="12387"/>
                </a:cubicBezTo>
                <a:moveTo>
                  <a:pt x="12637" y="8174"/>
                </a:moveTo>
                <a:lnTo>
                  <a:pt x="12960" y="6916"/>
                </a:lnTo>
                <a:lnTo>
                  <a:pt x="12171" y="6726"/>
                </a:lnTo>
                <a:lnTo>
                  <a:pt x="11857" y="7950"/>
                </a:lnTo>
                <a:cubicBezTo>
                  <a:pt x="11649" y="7900"/>
                  <a:pt x="11436" y="7853"/>
                  <a:pt x="11224" y="7806"/>
                </a:cubicBezTo>
                <a:lnTo>
                  <a:pt x="11541" y="6573"/>
                </a:lnTo>
                <a:lnTo>
                  <a:pt x="10753" y="6382"/>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4"/>
                  <a:pt x="9283" y="10116"/>
                </a:cubicBezTo>
                <a:cubicBezTo>
                  <a:pt x="9257" y="10110"/>
                  <a:pt x="9229" y="10103"/>
                  <a:pt x="9200" y="10097"/>
                </a:cubicBezTo>
                <a:lnTo>
                  <a:pt x="8684" y="12103"/>
                </a:lnTo>
                <a:cubicBezTo>
                  <a:pt x="8646" y="12198"/>
                  <a:pt x="8546" y="12339"/>
                  <a:pt x="8323" y="12285"/>
                </a:cubicBezTo>
                <a:cubicBezTo>
                  <a:pt x="8331" y="12297"/>
                  <a:pt x="7749" y="12147"/>
                  <a:pt x="7749" y="12147"/>
                </a:cubicBezTo>
                <a:lnTo>
                  <a:pt x="7358" y="13023"/>
                </a:lnTo>
                <a:lnTo>
                  <a:pt x="8384" y="13271"/>
                </a:lnTo>
                <a:cubicBezTo>
                  <a:pt x="8575" y="13317"/>
                  <a:pt x="8762" y="13366"/>
                  <a:pt x="8946" y="13412"/>
                </a:cubicBezTo>
                <a:lnTo>
                  <a:pt x="8621" y="14684"/>
                </a:lnTo>
                <a:lnTo>
                  <a:pt x="9408" y="14875"/>
                </a:lnTo>
                <a:lnTo>
                  <a:pt x="9731" y="13616"/>
                </a:lnTo>
                <a:cubicBezTo>
                  <a:pt x="9947" y="13673"/>
                  <a:pt x="10156" y="13725"/>
                  <a:pt x="10360" y="13775"/>
                </a:cubicBezTo>
                <a:lnTo>
                  <a:pt x="10038" y="15027"/>
                </a:lnTo>
                <a:lnTo>
                  <a:pt x="10827" y="15218"/>
                </a:lnTo>
                <a:lnTo>
                  <a:pt x="11153" y="13948"/>
                </a:lnTo>
                <a:cubicBezTo>
                  <a:pt x="12499" y="14195"/>
                  <a:pt x="13510" y="14095"/>
                  <a:pt x="13935" y="12915"/>
                </a:cubicBezTo>
                <a:cubicBezTo>
                  <a:pt x="14279" y="11964"/>
                  <a:pt x="13918" y="11416"/>
                  <a:pt x="13210" y="11058"/>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797"/>
          <p:cNvSpPr/>
          <p:nvPr/>
        </p:nvSpPr>
        <p:spPr>
          <a:xfrm>
            <a:off x="4604138" y="180381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052" y="12079"/>
                </a:moveTo>
                <a:cubicBezTo>
                  <a:pt x="9878" y="12752"/>
                  <a:pt x="8799" y="12411"/>
                  <a:pt x="8449" y="12327"/>
                </a:cubicBezTo>
                <a:lnTo>
                  <a:pt x="8758" y="11138"/>
                </a:lnTo>
                <a:cubicBezTo>
                  <a:pt x="9107" y="11222"/>
                  <a:pt x="10234" y="11378"/>
                  <a:pt x="10052" y="12079"/>
                </a:cubicBezTo>
                <a:moveTo>
                  <a:pt x="9860" y="13998"/>
                </a:moveTo>
                <a:cubicBezTo>
                  <a:pt x="9669" y="14737"/>
                  <a:pt x="8373" y="14338"/>
                  <a:pt x="7953" y="14238"/>
                </a:cubicBezTo>
                <a:lnTo>
                  <a:pt x="8293" y="12927"/>
                </a:lnTo>
                <a:cubicBezTo>
                  <a:pt x="8714" y="13027"/>
                  <a:pt x="10060" y="13227"/>
                  <a:pt x="9860" y="13998"/>
                </a:cubicBezTo>
                <a:moveTo>
                  <a:pt x="10034" y="10721"/>
                </a:moveTo>
                <a:lnTo>
                  <a:pt x="10288" y="9743"/>
                </a:lnTo>
                <a:lnTo>
                  <a:pt x="9668" y="9595"/>
                </a:lnTo>
                <a:lnTo>
                  <a:pt x="9421" y="10547"/>
                </a:lnTo>
                <a:cubicBezTo>
                  <a:pt x="9258" y="10508"/>
                  <a:pt x="9090" y="10471"/>
                  <a:pt x="8925" y="10434"/>
                </a:cubicBezTo>
                <a:lnTo>
                  <a:pt x="9173" y="9476"/>
                </a:lnTo>
                <a:lnTo>
                  <a:pt x="8554" y="9328"/>
                </a:lnTo>
                <a:lnTo>
                  <a:pt x="8300" y="10306"/>
                </a:lnTo>
                <a:cubicBezTo>
                  <a:pt x="8165" y="10276"/>
                  <a:pt x="8033" y="10247"/>
                  <a:pt x="7904" y="10216"/>
                </a:cubicBezTo>
                <a:lnTo>
                  <a:pt x="7904" y="10213"/>
                </a:lnTo>
                <a:lnTo>
                  <a:pt x="7050" y="10008"/>
                </a:lnTo>
                <a:lnTo>
                  <a:pt x="6885" y="10644"/>
                </a:lnTo>
                <a:cubicBezTo>
                  <a:pt x="6885" y="10644"/>
                  <a:pt x="7345" y="10745"/>
                  <a:pt x="7335" y="10751"/>
                </a:cubicBezTo>
                <a:cubicBezTo>
                  <a:pt x="7586" y="10812"/>
                  <a:pt x="7632" y="10971"/>
                  <a:pt x="7624" y="11098"/>
                </a:cubicBezTo>
                <a:lnTo>
                  <a:pt x="7335" y="12213"/>
                </a:lnTo>
                <a:cubicBezTo>
                  <a:pt x="7352" y="12216"/>
                  <a:pt x="7375" y="12222"/>
                  <a:pt x="7399" y="12232"/>
                </a:cubicBezTo>
                <a:cubicBezTo>
                  <a:pt x="7379" y="12227"/>
                  <a:pt x="7357" y="12222"/>
                  <a:pt x="7334" y="12216"/>
                </a:cubicBezTo>
                <a:lnTo>
                  <a:pt x="6928" y="13777"/>
                </a:lnTo>
                <a:cubicBezTo>
                  <a:pt x="6898" y="13851"/>
                  <a:pt x="6820" y="13960"/>
                  <a:pt x="6645" y="13919"/>
                </a:cubicBezTo>
                <a:cubicBezTo>
                  <a:pt x="6651" y="13928"/>
                  <a:pt x="6194" y="13811"/>
                  <a:pt x="6194" y="13811"/>
                </a:cubicBezTo>
                <a:lnTo>
                  <a:pt x="5886" y="14492"/>
                </a:lnTo>
                <a:lnTo>
                  <a:pt x="6692" y="14686"/>
                </a:lnTo>
                <a:cubicBezTo>
                  <a:pt x="6843" y="14721"/>
                  <a:pt x="6990" y="14759"/>
                  <a:pt x="7134" y="14795"/>
                </a:cubicBezTo>
                <a:lnTo>
                  <a:pt x="6878" y="15784"/>
                </a:lnTo>
                <a:lnTo>
                  <a:pt x="7497" y="15933"/>
                </a:lnTo>
                <a:lnTo>
                  <a:pt x="7751" y="14954"/>
                </a:lnTo>
                <a:cubicBezTo>
                  <a:pt x="7921" y="14998"/>
                  <a:pt x="8085" y="15039"/>
                  <a:pt x="8245" y="15077"/>
                </a:cubicBezTo>
                <a:lnTo>
                  <a:pt x="7992" y="16051"/>
                </a:lnTo>
                <a:lnTo>
                  <a:pt x="8612" y="16200"/>
                </a:lnTo>
                <a:lnTo>
                  <a:pt x="8868" y="15212"/>
                </a:lnTo>
                <a:cubicBezTo>
                  <a:pt x="9926" y="15404"/>
                  <a:pt x="10720" y="15327"/>
                  <a:pt x="11055" y="14408"/>
                </a:cubicBezTo>
                <a:cubicBezTo>
                  <a:pt x="11324" y="13669"/>
                  <a:pt x="11041" y="13242"/>
                  <a:pt x="10485" y="12965"/>
                </a:cubicBezTo>
                <a:cubicBezTo>
                  <a:pt x="10890" y="12875"/>
                  <a:pt x="11195" y="12619"/>
                  <a:pt x="11277" y="12090"/>
                </a:cubicBezTo>
                <a:cubicBezTo>
                  <a:pt x="11389" y="11368"/>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7"/>
                  <a:pt x="12764" y="987"/>
                </a:cubicBezTo>
                <a:cubicBezTo>
                  <a:pt x="17098" y="987"/>
                  <a:pt x="20612" y="4501"/>
                  <a:pt x="20612" y="8836"/>
                </a:cubicBezTo>
                <a:cubicBezTo>
                  <a:pt x="20612" y="10878"/>
                  <a:pt x="19827" y="12732"/>
                  <a:pt x="18549" y="14128"/>
                </a:cubicBezTo>
                <a:cubicBezTo>
                  <a:pt x="18468" y="14709"/>
                  <a:pt x="18341" y="15276"/>
                  <a:pt x="18163" y="15821"/>
                </a:cubicBezTo>
                <a:cubicBezTo>
                  <a:pt x="20250" y="14204"/>
                  <a:pt x="21600" y="11681"/>
                  <a:pt x="21600" y="8836"/>
                </a:cubicBezTo>
                <a:cubicBezTo>
                  <a:pt x="21600" y="3956"/>
                  <a:pt x="17644" y="0"/>
                  <a:pt x="12764"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Shape 2798"/>
          <p:cNvSpPr/>
          <p:nvPr/>
        </p:nvSpPr>
        <p:spPr>
          <a:xfrm>
            <a:off x="5137399" y="1867294"/>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1502" y="11838"/>
                </a:moveTo>
                <a:cubicBezTo>
                  <a:pt x="11425" y="11731"/>
                  <a:pt x="11338" y="11646"/>
                  <a:pt x="11242" y="11581"/>
                </a:cubicBezTo>
                <a:cubicBezTo>
                  <a:pt x="11144" y="11515"/>
                  <a:pt x="11102" y="11458"/>
                  <a:pt x="11001" y="11410"/>
                </a:cubicBezTo>
                <a:lnTo>
                  <a:pt x="11001" y="14261"/>
                </a:lnTo>
                <a:cubicBezTo>
                  <a:pt x="11238" y="14227"/>
                  <a:pt x="11377" y="14100"/>
                  <a:pt x="11528" y="13875"/>
                </a:cubicBezTo>
                <a:cubicBezTo>
                  <a:pt x="11680" y="13651"/>
                  <a:pt x="11756" y="13293"/>
                  <a:pt x="11756" y="12804"/>
                </a:cubicBezTo>
                <a:cubicBezTo>
                  <a:pt x="11756" y="12576"/>
                  <a:pt x="11733" y="12384"/>
                  <a:pt x="11686" y="12229"/>
                </a:cubicBezTo>
                <a:cubicBezTo>
                  <a:pt x="11640" y="12074"/>
                  <a:pt x="11579" y="11944"/>
                  <a:pt x="11502" y="11838"/>
                </a:cubicBezTo>
                <a:moveTo>
                  <a:pt x="17182" y="16200"/>
                </a:moveTo>
                <a:lnTo>
                  <a:pt x="16200" y="16200"/>
                </a:lnTo>
                <a:cubicBezTo>
                  <a:pt x="15929" y="16200"/>
                  <a:pt x="15709" y="16602"/>
                  <a:pt x="15709" y="17100"/>
                </a:cubicBezTo>
                <a:cubicBezTo>
                  <a:pt x="15709" y="17597"/>
                  <a:pt x="15929" y="18000"/>
                  <a:pt x="16200" y="18000"/>
                </a:cubicBezTo>
                <a:lnTo>
                  <a:pt x="17182" y="18000"/>
                </a:lnTo>
                <a:cubicBezTo>
                  <a:pt x="17453" y="18000"/>
                  <a:pt x="17673" y="17597"/>
                  <a:pt x="17673" y="17100"/>
                </a:cubicBezTo>
                <a:cubicBezTo>
                  <a:pt x="17673" y="16602"/>
                  <a:pt x="17453" y="16200"/>
                  <a:pt x="17182" y="16200"/>
                </a:cubicBezTo>
                <a:moveTo>
                  <a:pt x="9917" y="8509"/>
                </a:moveTo>
                <a:cubicBezTo>
                  <a:pt x="9917" y="8706"/>
                  <a:pt x="9938" y="8872"/>
                  <a:pt x="9982" y="9011"/>
                </a:cubicBezTo>
                <a:cubicBezTo>
                  <a:pt x="10026" y="9150"/>
                  <a:pt x="10082" y="9268"/>
                  <a:pt x="10150" y="9366"/>
                </a:cubicBezTo>
                <a:cubicBezTo>
                  <a:pt x="10219" y="9464"/>
                  <a:pt x="10298" y="9544"/>
                  <a:pt x="10388" y="9605"/>
                </a:cubicBezTo>
                <a:cubicBezTo>
                  <a:pt x="10478" y="9665"/>
                  <a:pt x="10513" y="9717"/>
                  <a:pt x="10605" y="9757"/>
                </a:cubicBezTo>
                <a:lnTo>
                  <a:pt x="10605" y="7311"/>
                </a:lnTo>
                <a:cubicBezTo>
                  <a:pt x="10368" y="7311"/>
                  <a:pt x="10241" y="7402"/>
                  <a:pt x="10111" y="7585"/>
                </a:cubicBezTo>
                <a:cubicBezTo>
                  <a:pt x="9981" y="7769"/>
                  <a:pt x="9917" y="8077"/>
                  <a:pt x="9917" y="8509"/>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8"/>
                  <a:pt x="18655" y="18900"/>
                </a:cubicBezTo>
                <a:cubicBezTo>
                  <a:pt x="18655" y="19217"/>
                  <a:pt x="18690" y="19517"/>
                  <a:pt x="18745" y="19800"/>
                </a:cubicBezTo>
                <a:lnTo>
                  <a:pt x="2855" y="19800"/>
                </a:lnTo>
                <a:cubicBezTo>
                  <a:pt x="2910" y="19517"/>
                  <a:pt x="2945" y="19217"/>
                  <a:pt x="2945" y="18900"/>
                </a:cubicBezTo>
                <a:cubicBezTo>
                  <a:pt x="2945" y="17408"/>
                  <a:pt x="2286" y="16200"/>
                  <a:pt x="1473" y="16200"/>
                </a:cubicBezTo>
                <a:cubicBezTo>
                  <a:pt x="1300" y="16200"/>
                  <a:pt x="1136" y="16265"/>
                  <a:pt x="982" y="16365"/>
                </a:cubicBezTo>
                <a:lnTo>
                  <a:pt x="982" y="5234"/>
                </a:lnTo>
                <a:cubicBezTo>
                  <a:pt x="1136" y="5335"/>
                  <a:pt x="1300" y="5400"/>
                  <a:pt x="1473" y="5400"/>
                </a:cubicBezTo>
                <a:cubicBezTo>
                  <a:pt x="2286" y="5400"/>
                  <a:pt x="2945" y="4191"/>
                  <a:pt x="2945" y="2700"/>
                </a:cubicBezTo>
                <a:cubicBezTo>
                  <a:pt x="2945" y="2382"/>
                  <a:pt x="2910" y="2083"/>
                  <a:pt x="2855" y="1800"/>
                </a:cubicBezTo>
                <a:lnTo>
                  <a:pt x="18745" y="1800"/>
                </a:lnTo>
                <a:cubicBezTo>
                  <a:pt x="18690" y="2083"/>
                  <a:pt x="18655" y="2382"/>
                  <a:pt x="18655" y="2700"/>
                </a:cubicBezTo>
                <a:cubicBezTo>
                  <a:pt x="18655" y="4191"/>
                  <a:pt x="19314" y="5400"/>
                  <a:pt x="20127" y="5400"/>
                </a:cubicBezTo>
                <a:cubicBezTo>
                  <a:pt x="20300" y="5400"/>
                  <a:pt x="20464" y="5335"/>
                  <a:pt x="20618" y="5234"/>
                </a:cubicBezTo>
                <a:cubicBezTo>
                  <a:pt x="20618" y="5234"/>
                  <a:pt x="20618" y="16365"/>
                  <a:pt x="20618" y="16365"/>
                </a:cubicBezTo>
                <a:close/>
                <a:moveTo>
                  <a:pt x="20127" y="19800"/>
                </a:moveTo>
                <a:cubicBezTo>
                  <a:pt x="19856" y="19800"/>
                  <a:pt x="19636" y="19397"/>
                  <a:pt x="19636" y="18900"/>
                </a:cubicBezTo>
                <a:cubicBezTo>
                  <a:pt x="19636" y="18403"/>
                  <a:pt x="19856" y="18000"/>
                  <a:pt x="20127" y="18000"/>
                </a:cubicBezTo>
                <a:cubicBezTo>
                  <a:pt x="20399" y="18000"/>
                  <a:pt x="20618" y="18403"/>
                  <a:pt x="20618" y="18900"/>
                </a:cubicBezTo>
                <a:cubicBezTo>
                  <a:pt x="20618" y="19397"/>
                  <a:pt x="20399" y="19800"/>
                  <a:pt x="20127" y="19800"/>
                </a:cubicBezTo>
                <a:moveTo>
                  <a:pt x="1473" y="19800"/>
                </a:moveTo>
                <a:cubicBezTo>
                  <a:pt x="1201" y="19800"/>
                  <a:pt x="982" y="19397"/>
                  <a:pt x="982" y="18900"/>
                </a:cubicBezTo>
                <a:cubicBezTo>
                  <a:pt x="982" y="18403"/>
                  <a:pt x="1201" y="18000"/>
                  <a:pt x="1473" y="18000"/>
                </a:cubicBezTo>
                <a:cubicBezTo>
                  <a:pt x="1744" y="18000"/>
                  <a:pt x="1964" y="18403"/>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40" y="0"/>
                  <a:pt x="0" y="806"/>
                  <a:pt x="0" y="1800"/>
                </a:cubicBezTo>
                <a:lnTo>
                  <a:pt x="0" y="19800"/>
                </a:lnTo>
                <a:cubicBezTo>
                  <a:pt x="0" y="20794"/>
                  <a:pt x="440" y="21600"/>
                  <a:pt x="982" y="21600"/>
                </a:cubicBezTo>
                <a:lnTo>
                  <a:pt x="20618" y="21600"/>
                </a:lnTo>
                <a:cubicBezTo>
                  <a:pt x="21160" y="21600"/>
                  <a:pt x="21600" y="20794"/>
                  <a:pt x="21600" y="19800"/>
                </a:cubicBezTo>
                <a:lnTo>
                  <a:pt x="21600" y="1800"/>
                </a:lnTo>
                <a:cubicBezTo>
                  <a:pt x="21600" y="806"/>
                  <a:pt x="21160" y="0"/>
                  <a:pt x="20618" y="0"/>
                </a:cubicBezTo>
                <a:moveTo>
                  <a:pt x="12385" y="13801"/>
                </a:moveTo>
                <a:cubicBezTo>
                  <a:pt x="12304" y="14141"/>
                  <a:pt x="12193" y="14422"/>
                  <a:pt x="12052" y="14646"/>
                </a:cubicBezTo>
                <a:cubicBezTo>
                  <a:pt x="11912" y="14871"/>
                  <a:pt x="11747" y="15042"/>
                  <a:pt x="11558" y="15160"/>
                </a:cubicBezTo>
                <a:cubicBezTo>
                  <a:pt x="11369" y="15278"/>
                  <a:pt x="11221" y="15345"/>
                  <a:pt x="11001" y="15362"/>
                </a:cubicBezTo>
                <a:lnTo>
                  <a:pt x="11001" y="16198"/>
                </a:lnTo>
                <a:lnTo>
                  <a:pt x="10605" y="16198"/>
                </a:lnTo>
                <a:lnTo>
                  <a:pt x="10605" y="15362"/>
                </a:lnTo>
                <a:cubicBezTo>
                  <a:pt x="10368" y="15353"/>
                  <a:pt x="10206" y="15284"/>
                  <a:pt x="10009" y="15154"/>
                </a:cubicBezTo>
                <a:cubicBezTo>
                  <a:pt x="9811" y="15023"/>
                  <a:pt x="9642" y="14837"/>
                  <a:pt x="9501" y="14596"/>
                </a:cubicBezTo>
                <a:cubicBezTo>
                  <a:pt x="9361" y="14356"/>
                  <a:pt x="9252" y="14061"/>
                  <a:pt x="9175" y="13710"/>
                </a:cubicBezTo>
                <a:cubicBezTo>
                  <a:pt x="9098" y="13359"/>
                  <a:pt x="9062" y="12956"/>
                  <a:pt x="9066" y="12498"/>
                </a:cubicBezTo>
                <a:lnTo>
                  <a:pt x="9818" y="12498"/>
                </a:lnTo>
                <a:cubicBezTo>
                  <a:pt x="9813" y="13036"/>
                  <a:pt x="9877" y="13461"/>
                  <a:pt x="10009" y="13770"/>
                </a:cubicBezTo>
                <a:cubicBezTo>
                  <a:pt x="10140" y="14081"/>
                  <a:pt x="10302" y="14244"/>
                  <a:pt x="10605" y="14261"/>
                </a:cubicBezTo>
                <a:lnTo>
                  <a:pt x="10605" y="11299"/>
                </a:lnTo>
                <a:cubicBezTo>
                  <a:pt x="10425" y="11209"/>
                  <a:pt x="10302" y="11101"/>
                  <a:pt x="10124" y="10974"/>
                </a:cubicBezTo>
                <a:cubicBezTo>
                  <a:pt x="9946" y="10849"/>
                  <a:pt x="9786" y="10686"/>
                  <a:pt x="9643" y="10485"/>
                </a:cubicBezTo>
                <a:cubicBezTo>
                  <a:pt x="9500" y="10285"/>
                  <a:pt x="9385" y="10035"/>
                  <a:pt x="9297" y="9733"/>
                </a:cubicBezTo>
                <a:cubicBezTo>
                  <a:pt x="9209" y="9431"/>
                  <a:pt x="9165" y="9056"/>
                  <a:pt x="9165" y="8607"/>
                </a:cubicBezTo>
                <a:cubicBezTo>
                  <a:pt x="9165" y="8216"/>
                  <a:pt x="9206" y="7871"/>
                  <a:pt x="9287" y="7574"/>
                </a:cubicBezTo>
                <a:cubicBezTo>
                  <a:pt x="9369" y="7276"/>
                  <a:pt x="9478" y="7026"/>
                  <a:pt x="9617" y="6827"/>
                </a:cubicBezTo>
                <a:cubicBezTo>
                  <a:pt x="9755" y="6627"/>
                  <a:pt x="9914" y="6474"/>
                  <a:pt x="10094" y="6368"/>
                </a:cubicBezTo>
                <a:cubicBezTo>
                  <a:pt x="10275" y="6262"/>
                  <a:pt x="10408" y="6209"/>
                  <a:pt x="10605" y="6209"/>
                </a:cubicBezTo>
                <a:lnTo>
                  <a:pt x="10605" y="5406"/>
                </a:lnTo>
                <a:lnTo>
                  <a:pt x="11001" y="5406"/>
                </a:lnTo>
                <a:lnTo>
                  <a:pt x="11001" y="6209"/>
                </a:lnTo>
                <a:cubicBezTo>
                  <a:pt x="11199" y="6209"/>
                  <a:pt x="11329" y="6257"/>
                  <a:pt x="11505" y="6356"/>
                </a:cubicBezTo>
                <a:cubicBezTo>
                  <a:pt x="11681" y="6454"/>
                  <a:pt x="11834" y="6601"/>
                  <a:pt x="11963" y="6796"/>
                </a:cubicBezTo>
                <a:cubicBezTo>
                  <a:pt x="12093" y="6992"/>
                  <a:pt x="12196" y="7241"/>
                  <a:pt x="12273" y="7543"/>
                </a:cubicBezTo>
                <a:cubicBezTo>
                  <a:pt x="12350" y="7845"/>
                  <a:pt x="12389" y="8195"/>
                  <a:pt x="12389" y="8594"/>
                </a:cubicBezTo>
                <a:lnTo>
                  <a:pt x="11637" y="8594"/>
                </a:lnTo>
                <a:cubicBezTo>
                  <a:pt x="11628" y="8179"/>
                  <a:pt x="11570" y="7860"/>
                  <a:pt x="11463" y="7641"/>
                </a:cubicBezTo>
                <a:cubicBezTo>
                  <a:pt x="11355" y="7420"/>
                  <a:pt x="11238" y="7311"/>
                  <a:pt x="11001" y="7311"/>
                </a:cubicBezTo>
                <a:lnTo>
                  <a:pt x="11001" y="9892"/>
                </a:lnTo>
                <a:cubicBezTo>
                  <a:pt x="11199" y="9990"/>
                  <a:pt x="11336" y="10104"/>
                  <a:pt x="11525" y="10235"/>
                </a:cubicBezTo>
                <a:cubicBezTo>
                  <a:pt x="11714" y="10365"/>
                  <a:pt x="11881" y="10532"/>
                  <a:pt x="12026" y="10736"/>
                </a:cubicBezTo>
                <a:cubicBezTo>
                  <a:pt x="12171" y="10940"/>
                  <a:pt x="12287" y="11193"/>
                  <a:pt x="12375" y="11495"/>
                </a:cubicBezTo>
                <a:cubicBezTo>
                  <a:pt x="12463" y="11797"/>
                  <a:pt x="12507" y="12168"/>
                  <a:pt x="12507" y="12608"/>
                </a:cubicBezTo>
                <a:cubicBezTo>
                  <a:pt x="12507" y="13065"/>
                  <a:pt x="12466" y="13463"/>
                  <a:pt x="12385" y="13801"/>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2"/>
                  <a:pt x="3927" y="4500"/>
                </a:cubicBezTo>
                <a:cubicBezTo>
                  <a:pt x="3927" y="4997"/>
                  <a:pt x="4147" y="5400"/>
                  <a:pt x="4418" y="5400"/>
                </a:cubicBezTo>
                <a:lnTo>
                  <a:pt x="5400" y="5400"/>
                </a:lnTo>
                <a:cubicBezTo>
                  <a:pt x="5671" y="5400"/>
                  <a:pt x="5891" y="4997"/>
                  <a:pt x="5891" y="4500"/>
                </a:cubicBezTo>
                <a:cubicBezTo>
                  <a:pt x="5891" y="4002"/>
                  <a:pt x="5671" y="3600"/>
                  <a:pt x="5400" y="36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Shape 2799"/>
          <p:cNvSpPr/>
          <p:nvPr/>
        </p:nvSpPr>
        <p:spPr>
          <a:xfrm>
            <a:off x="5670660" y="1841901"/>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Shape 2800"/>
          <p:cNvSpPr/>
          <p:nvPr/>
        </p:nvSpPr>
        <p:spPr>
          <a:xfrm>
            <a:off x="871311" y="2387859"/>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2801"/>
          <p:cNvSpPr/>
          <p:nvPr/>
        </p:nvSpPr>
        <p:spPr>
          <a:xfrm>
            <a:off x="1404572" y="2400555"/>
            <a:ext cx="279328" cy="152371"/>
          </a:xfrm>
          <a:custGeom>
            <a:avLst/>
            <a:gdLst/>
            <a:ahLst/>
            <a:cxnLst>
              <a:cxn ang="0">
                <a:pos x="wd2" y="hd2"/>
              </a:cxn>
              <a:cxn ang="5400000">
                <a:pos x="wd2" y="hd2"/>
              </a:cxn>
              <a:cxn ang="10800000">
                <a:pos x="wd2" y="hd2"/>
              </a:cxn>
              <a:cxn ang="16200000">
                <a:pos x="wd2" y="hd2"/>
              </a:cxn>
            </a:cxnLst>
            <a:rect l="0" t="0" r="r" b="b"/>
            <a:pathLst>
              <a:path w="21600" h="21600" extrusionOk="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Shape 2802"/>
          <p:cNvSpPr/>
          <p:nvPr/>
        </p:nvSpPr>
        <p:spPr>
          <a:xfrm>
            <a:off x="1937833" y="2375162"/>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2803"/>
          <p:cNvSpPr/>
          <p:nvPr/>
        </p:nvSpPr>
        <p:spPr>
          <a:xfrm>
            <a:off x="2471094" y="2387859"/>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5"/>
                </a:lnTo>
                <a:cubicBezTo>
                  <a:pt x="8165" y="13232"/>
                  <a:pt x="8167" y="13320"/>
                  <a:pt x="8171" y="13348"/>
                </a:cubicBezTo>
                <a:lnTo>
                  <a:pt x="9418" y="13348"/>
                </a:lnTo>
                <a:lnTo>
                  <a:pt x="9283" y="13883"/>
                </a:lnTo>
                <a:lnTo>
                  <a:pt x="8198" y="13883"/>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70"/>
                  <a:pt x="8003" y="15505"/>
                </a:cubicBezTo>
                <a:cubicBezTo>
                  <a:pt x="7769" y="15104"/>
                  <a:pt x="7623" y="14562"/>
                  <a:pt x="7566" y="13883"/>
                </a:cubicBezTo>
                <a:lnTo>
                  <a:pt x="7150" y="13883"/>
                </a:lnTo>
                <a:lnTo>
                  <a:pt x="7296" y="13348"/>
                </a:lnTo>
                <a:lnTo>
                  <a:pt x="7539" y="13348"/>
                </a:lnTo>
                <a:cubicBezTo>
                  <a:pt x="7536" y="13309"/>
                  <a:pt x="7532" y="13267"/>
                  <a:pt x="7530" y="13221"/>
                </a:cubicBezTo>
                <a:cubicBezTo>
                  <a:pt x="7529" y="13175"/>
                  <a:pt x="7528" y="13127"/>
                  <a:pt x="7528" y="13077"/>
                </a:cubicBezTo>
                <a:cubicBezTo>
                  <a:pt x="7528" y="13037"/>
                  <a:pt x="7529" y="12991"/>
                  <a:pt x="7530" y="12941"/>
                </a:cubicBezTo>
                <a:cubicBezTo>
                  <a:pt x="7532" y="12890"/>
                  <a:pt x="7536" y="12833"/>
                  <a:pt x="7539" y="12771"/>
                </a:cubicBezTo>
                <a:lnTo>
                  <a:pt x="7150" y="12771"/>
                </a:lnTo>
                <a:lnTo>
                  <a:pt x="7291" y="12227"/>
                </a:lnTo>
                <a:lnTo>
                  <a:pt x="7577" y="12227"/>
                </a:lnTo>
                <a:cubicBezTo>
                  <a:pt x="7667" y="11576"/>
                  <a:pt x="7831" y="11061"/>
                  <a:pt x="8068" y="10682"/>
                </a:cubicBezTo>
                <a:cubicBezTo>
                  <a:pt x="8345" y="10247"/>
                  <a:pt x="8700" y="10028"/>
                  <a:pt x="9132" y="10028"/>
                </a:cubicBezTo>
                <a:cubicBezTo>
                  <a:pt x="9445" y="10028"/>
                  <a:pt x="9766" y="10203"/>
                  <a:pt x="10093" y="10554"/>
                </a:cubicBezTo>
                <a:lnTo>
                  <a:pt x="9845" y="11327"/>
                </a:lnTo>
                <a:cubicBezTo>
                  <a:pt x="9614" y="10965"/>
                  <a:pt x="9362" y="10783"/>
                  <a:pt x="9089" y="10783"/>
                </a:cubicBezTo>
                <a:cubicBezTo>
                  <a:pt x="8847" y="10783"/>
                  <a:pt x="8646" y="10934"/>
                  <a:pt x="8484" y="11234"/>
                </a:cubicBezTo>
                <a:cubicBezTo>
                  <a:pt x="8347" y="11500"/>
                  <a:pt x="8255" y="11831"/>
                  <a:pt x="8209" y="12227"/>
                </a:cubicBezTo>
                <a:cubicBezTo>
                  <a:pt x="8209" y="12227"/>
                  <a:pt x="9634" y="12227"/>
                  <a:pt x="9634" y="12227"/>
                </a:cubicBezTo>
                <a:close/>
                <a:moveTo>
                  <a:pt x="8836" y="7714"/>
                </a:moveTo>
                <a:cubicBezTo>
                  <a:pt x="6938" y="7714"/>
                  <a:pt x="5400" y="10133"/>
                  <a:pt x="5400" y="13114"/>
                </a:cubicBezTo>
                <a:cubicBezTo>
                  <a:pt x="5400" y="16097"/>
                  <a:pt x="6938" y="18514"/>
                  <a:pt x="8836" y="18514"/>
                </a:cubicBezTo>
                <a:cubicBezTo>
                  <a:pt x="10734" y="18514"/>
                  <a:pt x="12273" y="16097"/>
                  <a:pt x="12273" y="13114"/>
                </a:cubicBezTo>
                <a:cubicBezTo>
                  <a:pt x="12273" y="10133"/>
                  <a:pt x="10734" y="7714"/>
                  <a:pt x="8836" y="7714"/>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8"/>
                  <a:pt x="982" y="17113"/>
                </a:cubicBezTo>
                <a:lnTo>
                  <a:pt x="982" y="9116"/>
                </a:lnTo>
                <a:cubicBezTo>
                  <a:pt x="1136" y="9202"/>
                  <a:pt x="1299" y="9257"/>
                  <a:pt x="1473" y="9257"/>
                </a:cubicBezTo>
                <a:cubicBezTo>
                  <a:pt x="2286" y="9257"/>
                  <a:pt x="2945" y="8222"/>
                  <a:pt x="2945" y="6943"/>
                </a:cubicBezTo>
                <a:cubicBezTo>
                  <a:pt x="2945" y="6671"/>
                  <a:pt x="2910" y="6414"/>
                  <a:pt x="2855" y="6171"/>
                </a:cubicBezTo>
                <a:lnTo>
                  <a:pt x="14818" y="6171"/>
                </a:lnTo>
                <a:cubicBezTo>
                  <a:pt x="14763" y="6414"/>
                  <a:pt x="14727" y="6671"/>
                  <a:pt x="14727" y="6943"/>
                </a:cubicBezTo>
                <a:cubicBezTo>
                  <a:pt x="14727" y="8222"/>
                  <a:pt x="15386"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2" y="20057"/>
                  <a:pt x="982" y="19712"/>
                  <a:pt x="982" y="19286"/>
                </a:cubicBezTo>
                <a:cubicBezTo>
                  <a:pt x="982" y="18860"/>
                  <a:pt x="1202"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2" y="7714"/>
                  <a:pt x="982" y="7369"/>
                  <a:pt x="982" y="6943"/>
                </a:cubicBezTo>
                <a:cubicBezTo>
                  <a:pt x="982" y="6517"/>
                  <a:pt x="1202"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20618" y="0"/>
                </a:moveTo>
                <a:lnTo>
                  <a:pt x="4909" y="0"/>
                </a:lnTo>
                <a:cubicBezTo>
                  <a:pt x="4367" y="0"/>
                  <a:pt x="3927" y="691"/>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1"/>
                  <a:pt x="21160" y="0"/>
                  <a:pt x="20618" y="0"/>
                </a:cubicBezTo>
                <a:moveTo>
                  <a:pt x="13255" y="16971"/>
                </a:moveTo>
                <a:cubicBezTo>
                  <a:pt x="12984" y="16971"/>
                  <a:pt x="12764" y="17317"/>
                  <a:pt x="12764" y="17743"/>
                </a:cubicBezTo>
                <a:cubicBezTo>
                  <a:pt x="12764" y="18169"/>
                  <a:pt x="12984" y="18514"/>
                  <a:pt x="13255" y="18514"/>
                </a:cubicBezTo>
                <a:cubicBezTo>
                  <a:pt x="13525" y="18514"/>
                  <a:pt x="13745" y="18169"/>
                  <a:pt x="13745" y="17743"/>
                </a:cubicBezTo>
                <a:cubicBezTo>
                  <a:pt x="13745" y="17317"/>
                  <a:pt x="13525" y="16971"/>
                  <a:pt x="13255" y="1697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2804"/>
          <p:cNvSpPr/>
          <p:nvPr/>
        </p:nvSpPr>
        <p:spPr>
          <a:xfrm>
            <a:off x="3004355" y="2400556"/>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6"/>
                </a:lnTo>
                <a:cubicBezTo>
                  <a:pt x="10458" y="13273"/>
                  <a:pt x="11518" y="13902"/>
                  <a:pt x="11675" y="12740"/>
                </a:cubicBezTo>
                <a:cubicBezTo>
                  <a:pt x="11839" y="11528"/>
                  <a:pt x="10736" y="11215"/>
                  <a:pt x="10393" y="11057"/>
                </a:cubicBezTo>
                <a:moveTo>
                  <a:pt x="10772" y="8246"/>
                </a:moveTo>
                <a:lnTo>
                  <a:pt x="10520" y="10114"/>
                </a:lnTo>
                <a:cubicBezTo>
                  <a:pt x="10806" y="10246"/>
                  <a:pt x="11689" y="10782"/>
                  <a:pt x="11832" y="9726"/>
                </a:cubicBezTo>
                <a:cubicBezTo>
                  <a:pt x="11981" y="8623"/>
                  <a:pt x="11059" y="8378"/>
                  <a:pt x="10772" y="8246"/>
                </a:cubicBezTo>
                <a:moveTo>
                  <a:pt x="12833" y="9742"/>
                </a:moveTo>
                <a:cubicBezTo>
                  <a:pt x="12767" y="10572"/>
                  <a:pt x="12517" y="10974"/>
                  <a:pt x="12186" y="11116"/>
                </a:cubicBezTo>
                <a:cubicBezTo>
                  <a:pt x="12641" y="11552"/>
                  <a:pt x="12872" y="12224"/>
                  <a:pt x="12652" y="13386"/>
                </a:cubicBezTo>
                <a:cubicBezTo>
                  <a:pt x="12378" y="14828"/>
                  <a:pt x="11728" y="14950"/>
                  <a:pt x="10863" y="14648"/>
                </a:cubicBezTo>
                <a:lnTo>
                  <a:pt x="10653" y="16200"/>
                </a:lnTo>
                <a:lnTo>
                  <a:pt x="10146" y="15966"/>
                </a:lnTo>
                <a:lnTo>
                  <a:pt x="10353" y="14435"/>
                </a:lnTo>
                <a:cubicBezTo>
                  <a:pt x="10222" y="14376"/>
                  <a:pt x="10088" y="14311"/>
                  <a:pt x="9949" y="14242"/>
                </a:cubicBezTo>
                <a:lnTo>
                  <a:pt x="9741" y="15780"/>
                </a:lnTo>
                <a:lnTo>
                  <a:pt x="9235" y="15548"/>
                </a:lnTo>
                <a:lnTo>
                  <a:pt x="9444" y="13993"/>
                </a:lnTo>
                <a:cubicBezTo>
                  <a:pt x="9326" y="13936"/>
                  <a:pt x="9206" y="13877"/>
                  <a:pt x="9083" y="13820"/>
                </a:cubicBezTo>
                <a:lnTo>
                  <a:pt x="8423" y="13517"/>
                </a:lnTo>
                <a:lnTo>
                  <a:pt x="8675" y="12446"/>
                </a:lnTo>
                <a:cubicBezTo>
                  <a:pt x="8675" y="12446"/>
                  <a:pt x="9049" y="12629"/>
                  <a:pt x="9043" y="12615"/>
                </a:cubicBezTo>
                <a:cubicBezTo>
                  <a:pt x="9187" y="12681"/>
                  <a:pt x="9251" y="12509"/>
                  <a:pt x="9276" y="12393"/>
                </a:cubicBezTo>
                <a:lnTo>
                  <a:pt x="9607" y="9940"/>
                </a:lnTo>
                <a:cubicBezTo>
                  <a:pt x="9626" y="9949"/>
                  <a:pt x="9644" y="9957"/>
                  <a:pt x="9661" y="9965"/>
                </a:cubicBezTo>
                <a:cubicBezTo>
                  <a:pt x="9641" y="9950"/>
                  <a:pt x="9623" y="9940"/>
                  <a:pt x="9608" y="9933"/>
                </a:cubicBezTo>
                <a:lnTo>
                  <a:pt x="9845" y="8183"/>
                </a:lnTo>
                <a:cubicBezTo>
                  <a:pt x="9851" y="7984"/>
                  <a:pt x="9814" y="7733"/>
                  <a:pt x="9608" y="7639"/>
                </a:cubicBezTo>
                <a:cubicBezTo>
                  <a:pt x="9616" y="7629"/>
                  <a:pt x="9240" y="7469"/>
                  <a:pt x="9240" y="7469"/>
                </a:cubicBezTo>
                <a:lnTo>
                  <a:pt x="9375" y="6471"/>
                </a:lnTo>
                <a:lnTo>
                  <a:pt x="10074" y="6793"/>
                </a:lnTo>
                <a:lnTo>
                  <a:pt x="10074" y="6798"/>
                </a:lnTo>
                <a:cubicBezTo>
                  <a:pt x="10179" y="6845"/>
                  <a:pt x="10288" y="6892"/>
                  <a:pt x="10398" y="6937"/>
                </a:cubicBezTo>
                <a:lnTo>
                  <a:pt x="10606" y="5401"/>
                </a:lnTo>
                <a:lnTo>
                  <a:pt x="11113" y="5634"/>
                </a:lnTo>
                <a:lnTo>
                  <a:pt x="10909" y="7140"/>
                </a:lnTo>
                <a:cubicBezTo>
                  <a:pt x="11045" y="7197"/>
                  <a:pt x="11182" y="7255"/>
                  <a:pt x="11315" y="7317"/>
                </a:cubicBezTo>
                <a:lnTo>
                  <a:pt x="11517" y="5821"/>
                </a:lnTo>
                <a:lnTo>
                  <a:pt x="12025" y="6054"/>
                </a:lnTo>
                <a:lnTo>
                  <a:pt x="11817" y="7590"/>
                </a:lnTo>
                <a:cubicBezTo>
                  <a:pt x="12457" y="7998"/>
                  <a:pt x="12926" y="8607"/>
                  <a:pt x="12833" y="9742"/>
                </a:cubicBezTo>
                <a:moveTo>
                  <a:pt x="10800" y="3600"/>
                </a:moveTo>
                <a:cubicBezTo>
                  <a:pt x="8631" y="3600"/>
                  <a:pt x="6873" y="6824"/>
                  <a:pt x="6873" y="10800"/>
                </a:cubicBezTo>
                <a:cubicBezTo>
                  <a:pt x="6873" y="14777"/>
                  <a:pt x="8631" y="18000"/>
                  <a:pt x="10800" y="18000"/>
                </a:cubicBezTo>
                <a:cubicBezTo>
                  <a:pt x="12969" y="18000"/>
                  <a:pt x="14727" y="14777"/>
                  <a:pt x="14727" y="10800"/>
                </a:cubicBezTo>
                <a:cubicBezTo>
                  <a:pt x="14727" y="6824"/>
                  <a:pt x="12969" y="3600"/>
                  <a:pt x="10800" y="3600"/>
                </a:cubicBezTo>
                <a:moveTo>
                  <a:pt x="17182" y="16200"/>
                </a:moveTo>
                <a:lnTo>
                  <a:pt x="16200" y="16200"/>
                </a:lnTo>
                <a:cubicBezTo>
                  <a:pt x="15928" y="16200"/>
                  <a:pt x="15709" y="16603"/>
                  <a:pt x="15709" y="17100"/>
                </a:cubicBezTo>
                <a:cubicBezTo>
                  <a:pt x="15709" y="17598"/>
                  <a:pt x="15928" y="18000"/>
                  <a:pt x="16200" y="18000"/>
                </a:cubicBezTo>
                <a:lnTo>
                  <a:pt x="17182" y="18000"/>
                </a:lnTo>
                <a:cubicBezTo>
                  <a:pt x="17453" y="18000"/>
                  <a:pt x="17673" y="17598"/>
                  <a:pt x="17673" y="17100"/>
                </a:cubicBezTo>
                <a:cubicBezTo>
                  <a:pt x="17673" y="16603"/>
                  <a:pt x="17453" y="16200"/>
                  <a:pt x="17182" y="16200"/>
                </a:cubicBezTo>
                <a:moveTo>
                  <a:pt x="5400" y="3600"/>
                </a:moveTo>
                <a:lnTo>
                  <a:pt x="4418" y="3600"/>
                </a:lnTo>
                <a:cubicBezTo>
                  <a:pt x="4147" y="3600"/>
                  <a:pt x="3927" y="4003"/>
                  <a:pt x="3927" y="4500"/>
                </a:cubicBezTo>
                <a:cubicBezTo>
                  <a:pt x="3927" y="4998"/>
                  <a:pt x="4147" y="5400"/>
                  <a:pt x="4418" y="5400"/>
                </a:cubicBezTo>
                <a:lnTo>
                  <a:pt x="5400" y="5400"/>
                </a:lnTo>
                <a:cubicBezTo>
                  <a:pt x="5671" y="5400"/>
                  <a:pt x="5891" y="4998"/>
                  <a:pt x="5891" y="4500"/>
                </a:cubicBezTo>
                <a:cubicBezTo>
                  <a:pt x="5891" y="4003"/>
                  <a:pt x="5671" y="3600"/>
                  <a:pt x="5400" y="3600"/>
                </a:cubicBezTo>
                <a:moveTo>
                  <a:pt x="20127" y="3600"/>
                </a:moveTo>
                <a:cubicBezTo>
                  <a:pt x="19856" y="3600"/>
                  <a:pt x="19636" y="3198"/>
                  <a:pt x="19636" y="2700"/>
                </a:cubicBezTo>
                <a:cubicBezTo>
                  <a:pt x="19636" y="2203"/>
                  <a:pt x="19856" y="1800"/>
                  <a:pt x="20127" y="1800"/>
                </a:cubicBezTo>
                <a:cubicBezTo>
                  <a:pt x="20398" y="1800"/>
                  <a:pt x="20618" y="2203"/>
                  <a:pt x="20618" y="2700"/>
                </a:cubicBezTo>
                <a:cubicBezTo>
                  <a:pt x="20618" y="3198"/>
                  <a:pt x="20398" y="3600"/>
                  <a:pt x="20127" y="3600"/>
                </a:cubicBezTo>
                <a:moveTo>
                  <a:pt x="20618" y="16365"/>
                </a:moveTo>
                <a:cubicBezTo>
                  <a:pt x="20464" y="16265"/>
                  <a:pt x="20300" y="16200"/>
                  <a:pt x="20127" y="16200"/>
                </a:cubicBezTo>
                <a:cubicBezTo>
                  <a:pt x="19314" y="16200"/>
                  <a:pt x="18655" y="17410"/>
                  <a:pt x="18655" y="18900"/>
                </a:cubicBezTo>
                <a:cubicBezTo>
                  <a:pt x="18655" y="19217"/>
                  <a:pt x="18690" y="19518"/>
                  <a:pt x="18744" y="19800"/>
                </a:cubicBezTo>
                <a:lnTo>
                  <a:pt x="2855" y="19800"/>
                </a:lnTo>
                <a:cubicBezTo>
                  <a:pt x="2910" y="19518"/>
                  <a:pt x="2945" y="19217"/>
                  <a:pt x="2945" y="18900"/>
                </a:cubicBezTo>
                <a:cubicBezTo>
                  <a:pt x="2945" y="17410"/>
                  <a:pt x="2286" y="16200"/>
                  <a:pt x="1473" y="16200"/>
                </a:cubicBezTo>
                <a:cubicBezTo>
                  <a:pt x="1299" y="16200"/>
                  <a:pt x="1136" y="16265"/>
                  <a:pt x="982" y="16365"/>
                </a:cubicBezTo>
                <a:lnTo>
                  <a:pt x="982" y="5235"/>
                </a:lnTo>
                <a:cubicBezTo>
                  <a:pt x="1136" y="5336"/>
                  <a:pt x="1299" y="5400"/>
                  <a:pt x="1473" y="5400"/>
                </a:cubicBezTo>
                <a:cubicBezTo>
                  <a:pt x="2286" y="5400"/>
                  <a:pt x="2945" y="4192"/>
                  <a:pt x="2945" y="2700"/>
                </a:cubicBezTo>
                <a:cubicBezTo>
                  <a:pt x="2945" y="2383"/>
                  <a:pt x="2910" y="2083"/>
                  <a:pt x="2855" y="1800"/>
                </a:cubicBezTo>
                <a:lnTo>
                  <a:pt x="18744" y="1800"/>
                </a:lnTo>
                <a:cubicBezTo>
                  <a:pt x="18690" y="2083"/>
                  <a:pt x="18655" y="2383"/>
                  <a:pt x="18655" y="2700"/>
                </a:cubicBezTo>
                <a:cubicBezTo>
                  <a:pt x="18655" y="4192"/>
                  <a:pt x="19314" y="5400"/>
                  <a:pt x="20127" y="5400"/>
                </a:cubicBezTo>
                <a:cubicBezTo>
                  <a:pt x="20300" y="5400"/>
                  <a:pt x="20464" y="5336"/>
                  <a:pt x="20618" y="5235"/>
                </a:cubicBezTo>
                <a:cubicBezTo>
                  <a:pt x="20618" y="5235"/>
                  <a:pt x="20618" y="16365"/>
                  <a:pt x="20618" y="16365"/>
                </a:cubicBezTo>
                <a:close/>
                <a:moveTo>
                  <a:pt x="20127" y="19800"/>
                </a:moveTo>
                <a:cubicBezTo>
                  <a:pt x="19856" y="19800"/>
                  <a:pt x="19636" y="19398"/>
                  <a:pt x="19636" y="18900"/>
                </a:cubicBezTo>
                <a:cubicBezTo>
                  <a:pt x="19636" y="18403"/>
                  <a:pt x="19856" y="18000"/>
                  <a:pt x="20127" y="18000"/>
                </a:cubicBezTo>
                <a:cubicBezTo>
                  <a:pt x="20398" y="18000"/>
                  <a:pt x="20618" y="18403"/>
                  <a:pt x="20618" y="18900"/>
                </a:cubicBezTo>
                <a:cubicBezTo>
                  <a:pt x="20618" y="19398"/>
                  <a:pt x="20398" y="19800"/>
                  <a:pt x="20127" y="19800"/>
                </a:cubicBezTo>
                <a:moveTo>
                  <a:pt x="1473" y="19800"/>
                </a:moveTo>
                <a:cubicBezTo>
                  <a:pt x="1201" y="19800"/>
                  <a:pt x="982" y="19398"/>
                  <a:pt x="982" y="18900"/>
                </a:cubicBezTo>
                <a:cubicBezTo>
                  <a:pt x="982" y="18403"/>
                  <a:pt x="1201" y="18000"/>
                  <a:pt x="1473" y="18000"/>
                </a:cubicBezTo>
                <a:cubicBezTo>
                  <a:pt x="1744" y="18000"/>
                  <a:pt x="1964" y="18403"/>
                  <a:pt x="1964" y="18900"/>
                </a:cubicBezTo>
                <a:cubicBezTo>
                  <a:pt x="1964" y="19398"/>
                  <a:pt x="1744" y="19800"/>
                  <a:pt x="1473" y="19800"/>
                </a:cubicBezTo>
                <a:moveTo>
                  <a:pt x="1473" y="1800"/>
                </a:moveTo>
                <a:cubicBezTo>
                  <a:pt x="1744" y="1800"/>
                  <a:pt x="1964" y="2203"/>
                  <a:pt x="1964" y="2700"/>
                </a:cubicBezTo>
                <a:cubicBezTo>
                  <a:pt x="1964" y="3198"/>
                  <a:pt x="1744" y="3600"/>
                  <a:pt x="1473" y="3600"/>
                </a:cubicBezTo>
                <a:cubicBezTo>
                  <a:pt x="1201" y="3600"/>
                  <a:pt x="982" y="3198"/>
                  <a:pt x="982" y="2700"/>
                </a:cubicBezTo>
                <a:cubicBezTo>
                  <a:pt x="982" y="2203"/>
                  <a:pt x="1201" y="1800"/>
                  <a:pt x="1473" y="1800"/>
                </a:cubicBezTo>
                <a:moveTo>
                  <a:pt x="20618" y="0"/>
                </a:moveTo>
                <a:lnTo>
                  <a:pt x="982" y="0"/>
                </a:lnTo>
                <a:cubicBezTo>
                  <a:pt x="439" y="0"/>
                  <a:pt x="0" y="806"/>
                  <a:pt x="0" y="1800"/>
                </a:cubicBezTo>
                <a:lnTo>
                  <a:pt x="0" y="19800"/>
                </a:lnTo>
                <a:cubicBezTo>
                  <a:pt x="0" y="20794"/>
                  <a:pt x="439" y="21600"/>
                  <a:pt x="982" y="21600"/>
                </a:cubicBezTo>
                <a:lnTo>
                  <a:pt x="20618" y="21600"/>
                </a:lnTo>
                <a:cubicBezTo>
                  <a:pt x="21160" y="21600"/>
                  <a:pt x="21600" y="20794"/>
                  <a:pt x="21600" y="19800"/>
                </a:cubicBezTo>
                <a:lnTo>
                  <a:pt x="21600" y="1800"/>
                </a:lnTo>
                <a:cubicBezTo>
                  <a:pt x="21600" y="806"/>
                  <a:pt x="21160" y="0"/>
                  <a:pt x="20618"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2805"/>
          <p:cNvSpPr/>
          <p:nvPr/>
        </p:nvSpPr>
        <p:spPr>
          <a:xfrm>
            <a:off x="3537616" y="2375162"/>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7"/>
                </a:lnTo>
                <a:cubicBezTo>
                  <a:pt x="10458" y="15355"/>
                  <a:pt x="11518" y="15826"/>
                  <a:pt x="11675" y="14955"/>
                </a:cubicBezTo>
                <a:cubicBezTo>
                  <a:pt x="11839" y="14046"/>
                  <a:pt x="10737" y="13811"/>
                  <a:pt x="10393" y="13692"/>
                </a:cubicBezTo>
                <a:moveTo>
                  <a:pt x="12834" y="12706"/>
                </a:moveTo>
                <a:cubicBezTo>
                  <a:pt x="12767" y="13329"/>
                  <a:pt x="12517" y="13631"/>
                  <a:pt x="12186" y="13737"/>
                </a:cubicBezTo>
                <a:cubicBezTo>
                  <a:pt x="12641" y="14064"/>
                  <a:pt x="12873" y="14567"/>
                  <a:pt x="12652" y="15439"/>
                </a:cubicBezTo>
                <a:cubicBezTo>
                  <a:pt x="12378" y="16521"/>
                  <a:pt x="11728" y="16613"/>
                  <a:pt x="10863" y="16386"/>
                </a:cubicBezTo>
                <a:lnTo>
                  <a:pt x="10653" y="17550"/>
                </a:lnTo>
                <a:lnTo>
                  <a:pt x="10147" y="17375"/>
                </a:lnTo>
                <a:lnTo>
                  <a:pt x="10354" y="16227"/>
                </a:lnTo>
                <a:cubicBezTo>
                  <a:pt x="10222" y="16182"/>
                  <a:pt x="10088" y="16133"/>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5"/>
                </a:cubicBezTo>
                <a:lnTo>
                  <a:pt x="9608" y="12855"/>
                </a:lnTo>
                <a:cubicBezTo>
                  <a:pt x="9626" y="12862"/>
                  <a:pt x="9645" y="12868"/>
                  <a:pt x="9661" y="12874"/>
                </a:cubicBezTo>
                <a:cubicBezTo>
                  <a:pt x="9641" y="12862"/>
                  <a:pt x="9623" y="12855"/>
                  <a:pt x="9609" y="12850"/>
                </a:cubicBezTo>
                <a:lnTo>
                  <a:pt x="9845" y="11537"/>
                </a:lnTo>
                <a:cubicBezTo>
                  <a:pt x="9852" y="11388"/>
                  <a:pt x="9814" y="11200"/>
                  <a:pt x="9609" y="11129"/>
                </a:cubicBezTo>
                <a:cubicBezTo>
                  <a:pt x="9617" y="11121"/>
                  <a:pt x="9241" y="11002"/>
                  <a:pt x="9241" y="11002"/>
                </a:cubicBezTo>
                <a:lnTo>
                  <a:pt x="9376" y="10253"/>
                </a:lnTo>
                <a:lnTo>
                  <a:pt x="10075" y="10494"/>
                </a:lnTo>
                <a:lnTo>
                  <a:pt x="10074" y="10498"/>
                </a:lnTo>
                <a:cubicBezTo>
                  <a:pt x="10180" y="10534"/>
                  <a:pt x="10288" y="10569"/>
                  <a:pt x="10398" y="10603"/>
                </a:cubicBezTo>
                <a:lnTo>
                  <a:pt x="10606" y="9451"/>
                </a:lnTo>
                <a:lnTo>
                  <a:pt x="11113" y="9626"/>
                </a:lnTo>
                <a:lnTo>
                  <a:pt x="10909" y="10755"/>
                </a:lnTo>
                <a:cubicBezTo>
                  <a:pt x="11045" y="10798"/>
                  <a:pt x="11182" y="10842"/>
                  <a:pt x="11316" y="10887"/>
                </a:cubicBezTo>
                <a:lnTo>
                  <a:pt x="11518" y="9765"/>
                </a:lnTo>
                <a:lnTo>
                  <a:pt x="12025" y="9940"/>
                </a:lnTo>
                <a:lnTo>
                  <a:pt x="11817" y="11093"/>
                </a:lnTo>
                <a:cubicBezTo>
                  <a:pt x="12457" y="11398"/>
                  <a:pt x="12926" y="11855"/>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10773" y="11584"/>
                </a:moveTo>
                <a:lnTo>
                  <a:pt x="10520" y="12985"/>
                </a:lnTo>
                <a:cubicBezTo>
                  <a:pt x="10807" y="13084"/>
                  <a:pt x="11689" y="13487"/>
                  <a:pt x="11832" y="12694"/>
                </a:cubicBezTo>
                <a:cubicBezTo>
                  <a:pt x="11981" y="11867"/>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2806"/>
          <p:cNvSpPr/>
          <p:nvPr/>
        </p:nvSpPr>
        <p:spPr>
          <a:xfrm>
            <a:off x="4070877" y="2387859"/>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40"/>
                  <a:pt x="9938" y="13340"/>
                </a:cubicBezTo>
                <a:cubicBezTo>
                  <a:pt x="10292" y="13653"/>
                  <a:pt x="10472" y="14131"/>
                  <a:pt x="10300" y="14961"/>
                </a:cubicBezTo>
                <a:cubicBezTo>
                  <a:pt x="10088" y="15991"/>
                  <a:pt x="9582" y="16078"/>
                  <a:pt x="8910" y="15863"/>
                </a:cubicBezTo>
                <a:lnTo>
                  <a:pt x="8746" y="16971"/>
                </a:lnTo>
                <a:lnTo>
                  <a:pt x="8352" y="16805"/>
                </a:lnTo>
                <a:lnTo>
                  <a:pt x="8513" y="15711"/>
                </a:lnTo>
                <a:cubicBezTo>
                  <a:pt x="8411" y="15668"/>
                  <a:pt x="8306" y="15622"/>
                  <a:pt x="8199" y="15573"/>
                </a:cubicBezTo>
                <a:lnTo>
                  <a:pt x="8037" y="16672"/>
                </a:lnTo>
                <a:lnTo>
                  <a:pt x="7643" y="16505"/>
                </a:lnTo>
                <a:lnTo>
                  <a:pt x="7806" y="15395"/>
                </a:lnTo>
                <a:cubicBezTo>
                  <a:pt x="7714" y="15355"/>
                  <a:pt x="7621" y="15312"/>
                  <a:pt x="7525" y="15272"/>
                </a:cubicBezTo>
                <a:lnTo>
                  <a:pt x="7012" y="15055"/>
                </a:lnTo>
                <a:lnTo>
                  <a:pt x="7207" y="14290"/>
                </a:lnTo>
                <a:cubicBezTo>
                  <a:pt x="7207" y="14290"/>
                  <a:pt x="7498" y="14421"/>
                  <a:pt x="7495" y="14412"/>
                </a:cubicBezTo>
                <a:cubicBezTo>
                  <a:pt x="7606" y="14459"/>
                  <a:pt x="7656" y="14335"/>
                  <a:pt x="7675" y="14252"/>
                </a:cubicBezTo>
                <a:lnTo>
                  <a:pt x="7933" y="12501"/>
                </a:lnTo>
                <a:cubicBezTo>
                  <a:pt x="7948" y="12506"/>
                  <a:pt x="7961" y="12512"/>
                  <a:pt x="7974" y="12518"/>
                </a:cubicBezTo>
                <a:cubicBezTo>
                  <a:pt x="7959" y="12507"/>
                  <a:pt x="7945" y="12501"/>
                  <a:pt x="7934" y="12495"/>
                </a:cubicBezTo>
                <a:lnTo>
                  <a:pt x="8118" y="11245"/>
                </a:lnTo>
                <a:cubicBezTo>
                  <a:pt x="8122" y="11103"/>
                  <a:pt x="8093" y="10924"/>
                  <a:pt x="7934" y="10856"/>
                </a:cubicBezTo>
                <a:cubicBezTo>
                  <a:pt x="7940" y="10849"/>
                  <a:pt x="7647" y="10735"/>
                  <a:pt x="7647" y="10735"/>
                </a:cubicBezTo>
                <a:lnTo>
                  <a:pt x="7752" y="10022"/>
                </a:lnTo>
                <a:lnTo>
                  <a:pt x="8297" y="10252"/>
                </a:lnTo>
                <a:lnTo>
                  <a:pt x="8296" y="10255"/>
                </a:lnTo>
                <a:cubicBezTo>
                  <a:pt x="8378" y="10289"/>
                  <a:pt x="8462" y="10322"/>
                  <a:pt x="8548" y="10356"/>
                </a:cubicBezTo>
                <a:lnTo>
                  <a:pt x="8709" y="9258"/>
                </a:lnTo>
                <a:lnTo>
                  <a:pt x="9103" y="9424"/>
                </a:lnTo>
                <a:lnTo>
                  <a:pt x="8945" y="10500"/>
                </a:lnTo>
                <a:cubicBezTo>
                  <a:pt x="9051" y="10541"/>
                  <a:pt x="9158" y="10582"/>
                  <a:pt x="9261" y="10627"/>
                </a:cubicBezTo>
                <a:lnTo>
                  <a:pt x="9418" y="9557"/>
                </a:lnTo>
                <a:lnTo>
                  <a:pt x="9813" y="9724"/>
                </a:lnTo>
                <a:lnTo>
                  <a:pt x="9651" y="10822"/>
                </a:lnTo>
                <a:cubicBezTo>
                  <a:pt x="10149" y="11112"/>
                  <a:pt x="10513" y="11548"/>
                  <a:pt x="10442" y="12358"/>
                </a:cubicBezTo>
                <a:moveTo>
                  <a:pt x="8836" y="7714"/>
                </a:moveTo>
                <a:cubicBezTo>
                  <a:pt x="6938" y="7714"/>
                  <a:pt x="5400" y="10132"/>
                  <a:pt x="5400" y="13114"/>
                </a:cubicBezTo>
                <a:cubicBezTo>
                  <a:pt x="5400" y="16097"/>
                  <a:pt x="6938" y="18514"/>
                  <a:pt x="8836" y="18514"/>
                </a:cubicBezTo>
                <a:cubicBezTo>
                  <a:pt x="10734" y="18514"/>
                  <a:pt x="12273" y="16097"/>
                  <a:pt x="12273" y="13114"/>
                </a:cubicBezTo>
                <a:cubicBezTo>
                  <a:pt x="12273" y="10132"/>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4"/>
                </a:lnTo>
                <a:cubicBezTo>
                  <a:pt x="8865" y="12718"/>
                  <a:pt x="9552" y="13102"/>
                  <a:pt x="9663" y="12347"/>
                </a:cubicBezTo>
                <a:cubicBezTo>
                  <a:pt x="9778" y="11559"/>
                  <a:pt x="9062" y="11384"/>
                  <a:pt x="8839" y="11290"/>
                </a:cubicBezTo>
                <a:moveTo>
                  <a:pt x="20618" y="0"/>
                </a:moveTo>
                <a:lnTo>
                  <a:pt x="4909" y="0"/>
                </a:lnTo>
                <a:cubicBezTo>
                  <a:pt x="4367" y="0"/>
                  <a:pt x="3927" y="691"/>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1"/>
                  <a:pt x="21160" y="0"/>
                  <a:pt x="20618" y="0"/>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8"/>
                  <a:pt x="982" y="17113"/>
                </a:cubicBezTo>
                <a:lnTo>
                  <a:pt x="982" y="9116"/>
                </a:lnTo>
                <a:cubicBezTo>
                  <a:pt x="1136" y="9202"/>
                  <a:pt x="1300" y="9257"/>
                  <a:pt x="1473" y="9257"/>
                </a:cubicBezTo>
                <a:cubicBezTo>
                  <a:pt x="2286" y="9257"/>
                  <a:pt x="2945" y="8222"/>
                  <a:pt x="2945" y="6943"/>
                </a:cubicBezTo>
                <a:cubicBezTo>
                  <a:pt x="2945" y="6671"/>
                  <a:pt x="2910" y="6414"/>
                  <a:pt x="2855" y="6171"/>
                </a:cubicBezTo>
                <a:lnTo>
                  <a:pt x="14817" y="6171"/>
                </a:lnTo>
                <a:cubicBezTo>
                  <a:pt x="14763" y="6414"/>
                  <a:pt x="14727" y="6671"/>
                  <a:pt x="14727" y="6943"/>
                </a:cubicBezTo>
                <a:cubicBezTo>
                  <a:pt x="14727" y="8222"/>
                  <a:pt x="15387"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1" y="20057"/>
                  <a:pt x="982" y="19712"/>
                  <a:pt x="982" y="19286"/>
                </a:cubicBezTo>
                <a:cubicBezTo>
                  <a:pt x="982" y="18860"/>
                  <a:pt x="1201"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1" y="7714"/>
                  <a:pt x="982" y="7369"/>
                  <a:pt x="982" y="6943"/>
                </a:cubicBezTo>
                <a:cubicBezTo>
                  <a:pt x="982" y="6517"/>
                  <a:pt x="1201"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8543" y="13297"/>
                </a:moveTo>
                <a:lnTo>
                  <a:pt x="8327" y="14769"/>
                </a:lnTo>
                <a:cubicBezTo>
                  <a:pt x="8595" y="14882"/>
                  <a:pt x="9419" y="15330"/>
                  <a:pt x="9541" y="14500"/>
                </a:cubicBezTo>
                <a:cubicBezTo>
                  <a:pt x="9669" y="13634"/>
                  <a:pt x="8811" y="13410"/>
                  <a:pt x="8543" y="13297"/>
                </a:cubicBezTo>
                <a:moveTo>
                  <a:pt x="4418" y="7714"/>
                </a:moveTo>
                <a:cubicBezTo>
                  <a:pt x="4147" y="7714"/>
                  <a:pt x="3927" y="8060"/>
                  <a:pt x="3927" y="8486"/>
                </a:cubicBezTo>
                <a:cubicBezTo>
                  <a:pt x="3927" y="8912"/>
                  <a:pt x="4147" y="9257"/>
                  <a:pt x="4418" y="9257"/>
                </a:cubicBezTo>
                <a:cubicBezTo>
                  <a:pt x="4690" y="9257"/>
                  <a:pt x="4909" y="8912"/>
                  <a:pt x="4909" y="8486"/>
                </a:cubicBezTo>
                <a:cubicBezTo>
                  <a:pt x="4909" y="8060"/>
                  <a:pt x="4690" y="7714"/>
                  <a:pt x="4418" y="771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2807"/>
          <p:cNvSpPr/>
          <p:nvPr/>
        </p:nvSpPr>
        <p:spPr>
          <a:xfrm>
            <a:off x="4604138" y="2375162"/>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808"/>
          <p:cNvSpPr/>
          <p:nvPr/>
        </p:nvSpPr>
        <p:spPr>
          <a:xfrm>
            <a:off x="5137399" y="23370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809"/>
          <p:cNvSpPr/>
          <p:nvPr/>
        </p:nvSpPr>
        <p:spPr>
          <a:xfrm>
            <a:off x="5670660" y="23370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2" y="18613"/>
                </a:cubicBezTo>
                <a:cubicBezTo>
                  <a:pt x="19479" y="18552"/>
                  <a:pt x="19581" y="18430"/>
                  <a:pt x="19619" y="18282"/>
                </a:cubicBezTo>
                <a:moveTo>
                  <a:pt x="11291" y="2945"/>
                </a:moveTo>
                <a:cubicBezTo>
                  <a:pt x="11427" y="2945"/>
                  <a:pt x="11549" y="2891"/>
                  <a:pt x="11638" y="2802"/>
                </a:cubicBezTo>
                <a:lnTo>
                  <a:pt x="12764" y="1676"/>
                </a:lnTo>
                <a:lnTo>
                  <a:pt x="12764" y="7364"/>
                </a:lnTo>
                <a:cubicBezTo>
                  <a:pt x="12764" y="7634"/>
                  <a:pt x="12983" y="7855"/>
                  <a:pt x="13255" y="7855"/>
                </a:cubicBezTo>
                <a:cubicBezTo>
                  <a:pt x="13526" y="7855"/>
                  <a:pt x="13745" y="7634"/>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6"/>
                  <a:pt x="15565" y="2107"/>
                </a:cubicBezTo>
                <a:lnTo>
                  <a:pt x="13602" y="144"/>
                </a:lnTo>
                <a:cubicBezTo>
                  <a:pt x="13513" y="55"/>
                  <a:pt x="13390" y="0"/>
                  <a:pt x="13255" y="0"/>
                </a:cubicBezTo>
                <a:cubicBezTo>
                  <a:pt x="13118" y="0"/>
                  <a:pt x="12996" y="55"/>
                  <a:pt x="12907" y="144"/>
                </a:cubicBezTo>
                <a:lnTo>
                  <a:pt x="10944" y="2107"/>
                </a:lnTo>
                <a:cubicBezTo>
                  <a:pt x="10855" y="2196"/>
                  <a:pt x="10800" y="2319"/>
                  <a:pt x="10800" y="2455"/>
                </a:cubicBezTo>
                <a:cubicBezTo>
                  <a:pt x="10800" y="2726"/>
                  <a:pt x="11020" y="2945"/>
                  <a:pt x="11291" y="29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Shape 2810"/>
          <p:cNvSpPr/>
          <p:nvPr/>
        </p:nvSpPr>
        <p:spPr>
          <a:xfrm>
            <a:off x="6219569" y="181650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811"/>
          <p:cNvSpPr/>
          <p:nvPr/>
        </p:nvSpPr>
        <p:spPr>
          <a:xfrm>
            <a:off x="6752831" y="181650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812"/>
          <p:cNvSpPr/>
          <p:nvPr/>
        </p:nvSpPr>
        <p:spPr>
          <a:xfrm>
            <a:off x="7286092" y="181650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813"/>
          <p:cNvSpPr/>
          <p:nvPr/>
        </p:nvSpPr>
        <p:spPr>
          <a:xfrm>
            <a:off x="7819353" y="1835553"/>
            <a:ext cx="279328" cy="222193"/>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814"/>
          <p:cNvSpPr/>
          <p:nvPr/>
        </p:nvSpPr>
        <p:spPr>
          <a:xfrm>
            <a:off x="8378007" y="1803811"/>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815"/>
          <p:cNvSpPr/>
          <p:nvPr/>
        </p:nvSpPr>
        <p:spPr>
          <a:xfrm>
            <a:off x="8898571" y="1803811"/>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5"/>
                </a:moveTo>
                <a:lnTo>
                  <a:pt x="21595" y="21044"/>
                </a:lnTo>
                <a:lnTo>
                  <a:pt x="19435" y="6317"/>
                </a:lnTo>
                <a:lnTo>
                  <a:pt x="19426" y="6318"/>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8"/>
                </a:cubicBezTo>
                <a:lnTo>
                  <a:pt x="2165" y="6317"/>
                </a:lnTo>
                <a:lnTo>
                  <a:pt x="5" y="21044"/>
                </a:lnTo>
                <a:lnTo>
                  <a:pt x="14" y="21045"/>
                </a:lnTo>
                <a:cubicBezTo>
                  <a:pt x="11" y="21067"/>
                  <a:pt x="0" y="21087"/>
                  <a:pt x="0" y="21109"/>
                </a:cubicBezTo>
                <a:cubicBezTo>
                  <a:pt x="0" y="21381"/>
                  <a:pt x="242" y="21600"/>
                  <a:pt x="540" y="21600"/>
                </a:cubicBezTo>
                <a:lnTo>
                  <a:pt x="21060" y="21600"/>
                </a:lnTo>
                <a:cubicBezTo>
                  <a:pt x="21358" y="21600"/>
                  <a:pt x="21600" y="21381"/>
                  <a:pt x="21600" y="21109"/>
                </a:cubicBezTo>
                <a:cubicBezTo>
                  <a:pt x="21600" y="21087"/>
                  <a:pt x="21589" y="21067"/>
                  <a:pt x="21586" y="210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 name="Shape 2816"/>
          <p:cNvSpPr/>
          <p:nvPr/>
        </p:nvSpPr>
        <p:spPr>
          <a:xfrm>
            <a:off x="9412788" y="180381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0" name="Shape 2817"/>
          <p:cNvSpPr/>
          <p:nvPr/>
        </p:nvSpPr>
        <p:spPr>
          <a:xfrm>
            <a:off x="9952397" y="1829204"/>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818"/>
          <p:cNvSpPr/>
          <p:nvPr/>
        </p:nvSpPr>
        <p:spPr>
          <a:xfrm>
            <a:off x="10485658" y="181650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Shape 2819"/>
          <p:cNvSpPr/>
          <p:nvPr/>
        </p:nvSpPr>
        <p:spPr>
          <a:xfrm>
            <a:off x="11018919" y="181650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79"/>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79"/>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3" name="Shape 2820"/>
          <p:cNvSpPr/>
          <p:nvPr/>
        </p:nvSpPr>
        <p:spPr>
          <a:xfrm>
            <a:off x="6219569" y="2349769"/>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2"/>
                  <a:pt x="10254" y="4577"/>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7"/>
                  <a:pt x="7364" y="2552"/>
                  <a:pt x="7364" y="2700"/>
                </a:cubicBezTo>
                <a:cubicBezTo>
                  <a:pt x="7364" y="2849"/>
                  <a:pt x="7419" y="2984"/>
                  <a:pt x="7507" y="30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4" name="Shape 2821"/>
          <p:cNvSpPr/>
          <p:nvPr/>
        </p:nvSpPr>
        <p:spPr>
          <a:xfrm>
            <a:off x="6752831" y="2349769"/>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7"/>
                  <a:pt x="11291" y="4712"/>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2"/>
                  <a:pt x="14181" y="2417"/>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822"/>
          <p:cNvSpPr/>
          <p:nvPr/>
        </p:nvSpPr>
        <p:spPr>
          <a:xfrm>
            <a:off x="7286092" y="2349769"/>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823"/>
          <p:cNvSpPr/>
          <p:nvPr/>
        </p:nvSpPr>
        <p:spPr>
          <a:xfrm>
            <a:off x="7819353" y="2368814"/>
            <a:ext cx="279328" cy="222193"/>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3"/>
                </a:lnTo>
                <a:lnTo>
                  <a:pt x="2969" y="21130"/>
                </a:lnTo>
                <a:cubicBezTo>
                  <a:pt x="3023" y="21398"/>
                  <a:pt x="3207" y="21600"/>
                  <a:pt x="3436" y="21600"/>
                </a:cubicBezTo>
                <a:lnTo>
                  <a:pt x="18164" y="21600"/>
                </a:lnTo>
                <a:cubicBezTo>
                  <a:pt x="18393" y="21600"/>
                  <a:pt x="18577" y="21398"/>
                  <a:pt x="18631" y="21130"/>
                </a:cubicBezTo>
                <a:lnTo>
                  <a:pt x="18640" y="21133"/>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7" name="Shape 2824"/>
          <p:cNvSpPr/>
          <p:nvPr/>
        </p:nvSpPr>
        <p:spPr>
          <a:xfrm>
            <a:off x="8352614" y="2337072"/>
            <a:ext cx="279328" cy="279282"/>
          </a:xfrm>
          <a:custGeom>
            <a:avLst/>
            <a:gdLst/>
            <a:ahLst/>
            <a:cxnLst>
              <a:cxn ang="0">
                <a:pos x="wd2" y="hd2"/>
              </a:cxn>
              <a:cxn ang="5400000">
                <a:pos x="wd2" y="hd2"/>
              </a:cxn>
              <a:cxn ang="10800000">
                <a:pos x="wd2" y="hd2"/>
              </a:cxn>
              <a:cxn ang="16200000">
                <a:pos x="wd2" y="hd2"/>
              </a:cxn>
            </a:cxnLst>
            <a:rect l="0" t="0" r="r" b="b"/>
            <a:pathLst>
              <a:path w="21600" h="21388" extrusionOk="0">
                <a:moveTo>
                  <a:pt x="10309" y="9720"/>
                </a:moveTo>
                <a:lnTo>
                  <a:pt x="9327" y="9720"/>
                </a:lnTo>
                <a:cubicBezTo>
                  <a:pt x="9056" y="9720"/>
                  <a:pt x="8836" y="9937"/>
                  <a:pt x="8836" y="10206"/>
                </a:cubicBezTo>
                <a:cubicBezTo>
                  <a:pt x="8836" y="10475"/>
                  <a:pt x="9056" y="10692"/>
                  <a:pt x="9327" y="10692"/>
                </a:cubicBezTo>
                <a:lnTo>
                  <a:pt x="10309" y="10692"/>
                </a:lnTo>
                <a:cubicBezTo>
                  <a:pt x="10580" y="10692"/>
                  <a:pt x="10800" y="10475"/>
                  <a:pt x="10800" y="10206"/>
                </a:cubicBezTo>
                <a:cubicBezTo>
                  <a:pt x="10800" y="9937"/>
                  <a:pt x="10580" y="9720"/>
                  <a:pt x="10309" y="9720"/>
                </a:cubicBezTo>
                <a:moveTo>
                  <a:pt x="13255" y="18471"/>
                </a:moveTo>
                <a:lnTo>
                  <a:pt x="12273" y="18471"/>
                </a:lnTo>
                <a:cubicBezTo>
                  <a:pt x="12002" y="18471"/>
                  <a:pt x="11782" y="18689"/>
                  <a:pt x="11782" y="18957"/>
                </a:cubicBezTo>
                <a:cubicBezTo>
                  <a:pt x="11782" y="19226"/>
                  <a:pt x="12002" y="19443"/>
                  <a:pt x="12273" y="19443"/>
                </a:cubicBezTo>
                <a:lnTo>
                  <a:pt x="13255" y="19443"/>
                </a:lnTo>
                <a:cubicBezTo>
                  <a:pt x="13525" y="19443"/>
                  <a:pt x="13745" y="19226"/>
                  <a:pt x="13745" y="18957"/>
                </a:cubicBezTo>
                <a:cubicBezTo>
                  <a:pt x="13745" y="18689"/>
                  <a:pt x="13525" y="18471"/>
                  <a:pt x="13255" y="18471"/>
                </a:cubicBezTo>
                <a:moveTo>
                  <a:pt x="10309" y="18471"/>
                </a:moveTo>
                <a:lnTo>
                  <a:pt x="9327" y="18471"/>
                </a:lnTo>
                <a:cubicBezTo>
                  <a:pt x="9056" y="18471"/>
                  <a:pt x="8836" y="18689"/>
                  <a:pt x="8836" y="18957"/>
                </a:cubicBezTo>
                <a:cubicBezTo>
                  <a:pt x="8836" y="19226"/>
                  <a:pt x="9056" y="19443"/>
                  <a:pt x="9327" y="19443"/>
                </a:cubicBezTo>
                <a:lnTo>
                  <a:pt x="10309" y="19443"/>
                </a:lnTo>
                <a:cubicBezTo>
                  <a:pt x="10580" y="19443"/>
                  <a:pt x="10800" y="19226"/>
                  <a:pt x="10800" y="18957"/>
                </a:cubicBezTo>
                <a:cubicBezTo>
                  <a:pt x="10800" y="18689"/>
                  <a:pt x="10580" y="18471"/>
                  <a:pt x="10309" y="18471"/>
                </a:cubicBezTo>
                <a:moveTo>
                  <a:pt x="20618" y="15554"/>
                </a:moveTo>
                <a:cubicBezTo>
                  <a:pt x="20618" y="16091"/>
                  <a:pt x="20178" y="16526"/>
                  <a:pt x="19636" y="16526"/>
                </a:cubicBezTo>
                <a:lnTo>
                  <a:pt x="16691" y="16526"/>
                </a:lnTo>
                <a:cubicBezTo>
                  <a:pt x="16149" y="16526"/>
                  <a:pt x="15709" y="16091"/>
                  <a:pt x="15709" y="15554"/>
                </a:cubicBezTo>
                <a:lnTo>
                  <a:pt x="15709" y="13609"/>
                </a:lnTo>
                <a:cubicBezTo>
                  <a:pt x="15709" y="13073"/>
                  <a:pt x="16149" y="12637"/>
                  <a:pt x="16691" y="12637"/>
                </a:cubicBezTo>
                <a:lnTo>
                  <a:pt x="19636" y="12637"/>
                </a:lnTo>
                <a:cubicBezTo>
                  <a:pt x="20178" y="12637"/>
                  <a:pt x="20618" y="13073"/>
                  <a:pt x="20618" y="13609"/>
                </a:cubicBezTo>
                <a:cubicBezTo>
                  <a:pt x="20618" y="13609"/>
                  <a:pt x="20618" y="15554"/>
                  <a:pt x="20618" y="15554"/>
                </a:cubicBezTo>
                <a:close/>
                <a:moveTo>
                  <a:pt x="18655" y="19443"/>
                </a:moveTo>
                <a:cubicBezTo>
                  <a:pt x="18655" y="19980"/>
                  <a:pt x="18215" y="20416"/>
                  <a:pt x="17673" y="20416"/>
                </a:cubicBezTo>
                <a:lnTo>
                  <a:pt x="1964" y="20416"/>
                </a:lnTo>
                <a:cubicBezTo>
                  <a:pt x="1422" y="20416"/>
                  <a:pt x="982" y="19980"/>
                  <a:pt x="982" y="19443"/>
                </a:cubicBezTo>
                <a:lnTo>
                  <a:pt x="982" y="9720"/>
                </a:lnTo>
                <a:cubicBezTo>
                  <a:pt x="982" y="9183"/>
                  <a:pt x="1422" y="8747"/>
                  <a:pt x="1964" y="8747"/>
                </a:cubicBezTo>
                <a:lnTo>
                  <a:pt x="17673" y="8747"/>
                </a:lnTo>
                <a:cubicBezTo>
                  <a:pt x="18215" y="8747"/>
                  <a:pt x="18655" y="9183"/>
                  <a:pt x="18655" y="9720"/>
                </a:cubicBezTo>
                <a:lnTo>
                  <a:pt x="18655" y="11664"/>
                </a:lnTo>
                <a:lnTo>
                  <a:pt x="16691" y="11664"/>
                </a:lnTo>
                <a:cubicBezTo>
                  <a:pt x="15606" y="11664"/>
                  <a:pt x="14727" y="12535"/>
                  <a:pt x="14727" y="13609"/>
                </a:cubicBezTo>
                <a:lnTo>
                  <a:pt x="14727" y="15554"/>
                </a:lnTo>
                <a:cubicBezTo>
                  <a:pt x="14727" y="16628"/>
                  <a:pt x="15606" y="17499"/>
                  <a:pt x="16691" y="17499"/>
                </a:cubicBezTo>
                <a:lnTo>
                  <a:pt x="18655" y="17499"/>
                </a:lnTo>
                <a:cubicBezTo>
                  <a:pt x="18655" y="17499"/>
                  <a:pt x="18655" y="19443"/>
                  <a:pt x="18655" y="19443"/>
                </a:cubicBezTo>
                <a:close/>
                <a:moveTo>
                  <a:pt x="982" y="7775"/>
                </a:moveTo>
                <a:cubicBezTo>
                  <a:pt x="982" y="7238"/>
                  <a:pt x="1422" y="6803"/>
                  <a:pt x="1964" y="6803"/>
                </a:cubicBezTo>
                <a:lnTo>
                  <a:pt x="2555" y="6803"/>
                </a:lnTo>
                <a:lnTo>
                  <a:pt x="2817" y="7775"/>
                </a:lnTo>
                <a:lnTo>
                  <a:pt x="1964" y="7775"/>
                </a:lnTo>
                <a:cubicBezTo>
                  <a:pt x="1604" y="7775"/>
                  <a:pt x="1271" y="7878"/>
                  <a:pt x="982" y="8045"/>
                </a:cubicBezTo>
                <a:cubicBezTo>
                  <a:pt x="982" y="8045"/>
                  <a:pt x="982" y="7775"/>
                  <a:pt x="982" y="7775"/>
                </a:cubicBezTo>
                <a:close/>
                <a:moveTo>
                  <a:pt x="3721" y="3600"/>
                </a:moveTo>
                <a:lnTo>
                  <a:pt x="13629" y="1005"/>
                </a:lnTo>
                <a:cubicBezTo>
                  <a:pt x="14152" y="866"/>
                  <a:pt x="14690" y="1174"/>
                  <a:pt x="14831" y="1693"/>
                </a:cubicBezTo>
                <a:lnTo>
                  <a:pt x="15085" y="2631"/>
                </a:lnTo>
                <a:lnTo>
                  <a:pt x="3281" y="5731"/>
                </a:lnTo>
                <a:lnTo>
                  <a:pt x="3026" y="4791"/>
                </a:lnTo>
                <a:cubicBezTo>
                  <a:pt x="2886" y="4272"/>
                  <a:pt x="3197" y="3739"/>
                  <a:pt x="3721" y="3600"/>
                </a:cubicBezTo>
                <a:moveTo>
                  <a:pt x="15847" y="5448"/>
                </a:moveTo>
                <a:lnTo>
                  <a:pt x="16476" y="7775"/>
                </a:lnTo>
                <a:lnTo>
                  <a:pt x="6989" y="7775"/>
                </a:lnTo>
                <a:cubicBezTo>
                  <a:pt x="6989" y="7775"/>
                  <a:pt x="15847" y="5448"/>
                  <a:pt x="15847" y="5448"/>
                </a:cubicBezTo>
                <a:close/>
                <a:moveTo>
                  <a:pt x="17673" y="6803"/>
                </a:moveTo>
                <a:cubicBezTo>
                  <a:pt x="18215" y="6803"/>
                  <a:pt x="18655" y="7238"/>
                  <a:pt x="18655" y="7775"/>
                </a:cubicBezTo>
                <a:lnTo>
                  <a:pt x="18655" y="8045"/>
                </a:lnTo>
                <a:cubicBezTo>
                  <a:pt x="18365" y="7878"/>
                  <a:pt x="18032" y="7775"/>
                  <a:pt x="17673" y="7775"/>
                </a:cubicBezTo>
                <a:lnTo>
                  <a:pt x="17493" y="7775"/>
                </a:lnTo>
                <a:lnTo>
                  <a:pt x="17230" y="6803"/>
                </a:lnTo>
                <a:cubicBezTo>
                  <a:pt x="17230" y="6803"/>
                  <a:pt x="17673" y="6803"/>
                  <a:pt x="17673" y="6803"/>
                </a:cubicBezTo>
                <a:close/>
                <a:moveTo>
                  <a:pt x="19636" y="11664"/>
                </a:moveTo>
                <a:lnTo>
                  <a:pt x="19636" y="7775"/>
                </a:lnTo>
                <a:cubicBezTo>
                  <a:pt x="19636" y="6701"/>
                  <a:pt x="18757" y="5830"/>
                  <a:pt x="17673" y="5830"/>
                </a:cubicBezTo>
                <a:lnTo>
                  <a:pt x="16967" y="5830"/>
                </a:lnTo>
                <a:lnTo>
                  <a:pt x="15779" y="1441"/>
                </a:lnTo>
                <a:cubicBezTo>
                  <a:pt x="15498" y="404"/>
                  <a:pt x="14422" y="-212"/>
                  <a:pt x="13374" y="66"/>
                </a:cubicBezTo>
                <a:lnTo>
                  <a:pt x="3467" y="2660"/>
                </a:lnTo>
                <a:cubicBezTo>
                  <a:pt x="2419" y="2939"/>
                  <a:pt x="1798" y="4005"/>
                  <a:pt x="2078" y="5042"/>
                </a:cubicBezTo>
                <a:lnTo>
                  <a:pt x="2291" y="5830"/>
                </a:lnTo>
                <a:lnTo>
                  <a:pt x="1964" y="5830"/>
                </a:lnTo>
                <a:cubicBezTo>
                  <a:pt x="879" y="5830"/>
                  <a:pt x="0" y="6701"/>
                  <a:pt x="0" y="7775"/>
                </a:cubicBezTo>
                <a:lnTo>
                  <a:pt x="0" y="19443"/>
                </a:lnTo>
                <a:cubicBezTo>
                  <a:pt x="0" y="20517"/>
                  <a:pt x="879" y="21388"/>
                  <a:pt x="1964" y="21388"/>
                </a:cubicBezTo>
                <a:lnTo>
                  <a:pt x="17673" y="21388"/>
                </a:lnTo>
                <a:cubicBezTo>
                  <a:pt x="18757" y="21388"/>
                  <a:pt x="19636" y="20517"/>
                  <a:pt x="19636" y="19443"/>
                </a:cubicBezTo>
                <a:lnTo>
                  <a:pt x="19636" y="17499"/>
                </a:lnTo>
                <a:cubicBezTo>
                  <a:pt x="20721" y="17499"/>
                  <a:pt x="21600" y="16628"/>
                  <a:pt x="21600" y="15554"/>
                </a:cubicBezTo>
                <a:lnTo>
                  <a:pt x="21600" y="13609"/>
                </a:lnTo>
                <a:cubicBezTo>
                  <a:pt x="21600" y="12535"/>
                  <a:pt x="20721" y="11664"/>
                  <a:pt x="19636" y="11664"/>
                </a:cubicBezTo>
                <a:moveTo>
                  <a:pt x="13255" y="9720"/>
                </a:moveTo>
                <a:lnTo>
                  <a:pt x="12273" y="9720"/>
                </a:lnTo>
                <a:cubicBezTo>
                  <a:pt x="12002" y="9720"/>
                  <a:pt x="11782" y="9937"/>
                  <a:pt x="11782" y="10206"/>
                </a:cubicBezTo>
                <a:cubicBezTo>
                  <a:pt x="11782" y="10475"/>
                  <a:pt x="12002" y="10692"/>
                  <a:pt x="12273" y="10692"/>
                </a:cubicBezTo>
                <a:lnTo>
                  <a:pt x="13255" y="10692"/>
                </a:lnTo>
                <a:cubicBezTo>
                  <a:pt x="13525" y="10692"/>
                  <a:pt x="13745" y="10475"/>
                  <a:pt x="13745" y="10206"/>
                </a:cubicBezTo>
                <a:cubicBezTo>
                  <a:pt x="13745" y="9937"/>
                  <a:pt x="13525" y="9720"/>
                  <a:pt x="13255" y="9720"/>
                </a:cubicBezTo>
                <a:moveTo>
                  <a:pt x="7364" y="9720"/>
                </a:moveTo>
                <a:lnTo>
                  <a:pt x="6382" y="9720"/>
                </a:lnTo>
                <a:cubicBezTo>
                  <a:pt x="6111" y="9720"/>
                  <a:pt x="5891" y="9937"/>
                  <a:pt x="5891" y="10206"/>
                </a:cubicBezTo>
                <a:cubicBezTo>
                  <a:pt x="5891" y="10475"/>
                  <a:pt x="6111" y="10692"/>
                  <a:pt x="6382" y="10692"/>
                </a:cubicBezTo>
                <a:lnTo>
                  <a:pt x="7364" y="10692"/>
                </a:lnTo>
                <a:cubicBezTo>
                  <a:pt x="7634" y="10692"/>
                  <a:pt x="7855" y="10475"/>
                  <a:pt x="7855" y="10206"/>
                </a:cubicBezTo>
                <a:cubicBezTo>
                  <a:pt x="7855" y="9937"/>
                  <a:pt x="7634" y="9720"/>
                  <a:pt x="7364" y="9720"/>
                </a:cubicBezTo>
                <a:moveTo>
                  <a:pt x="17182" y="14095"/>
                </a:moveTo>
                <a:cubicBezTo>
                  <a:pt x="16911" y="14095"/>
                  <a:pt x="16691" y="14313"/>
                  <a:pt x="16691" y="14581"/>
                </a:cubicBezTo>
                <a:cubicBezTo>
                  <a:pt x="16691" y="14850"/>
                  <a:pt x="16911" y="15068"/>
                  <a:pt x="17182" y="15068"/>
                </a:cubicBezTo>
                <a:cubicBezTo>
                  <a:pt x="17453" y="15068"/>
                  <a:pt x="17673" y="14850"/>
                  <a:pt x="17673" y="14581"/>
                </a:cubicBezTo>
                <a:cubicBezTo>
                  <a:pt x="17673" y="14313"/>
                  <a:pt x="17453" y="14095"/>
                  <a:pt x="17182" y="14095"/>
                </a:cubicBezTo>
                <a:moveTo>
                  <a:pt x="16200" y="18471"/>
                </a:moveTo>
                <a:lnTo>
                  <a:pt x="15218" y="18471"/>
                </a:lnTo>
                <a:cubicBezTo>
                  <a:pt x="14947" y="18471"/>
                  <a:pt x="14727" y="18689"/>
                  <a:pt x="14727" y="18957"/>
                </a:cubicBezTo>
                <a:cubicBezTo>
                  <a:pt x="14727" y="19226"/>
                  <a:pt x="14947" y="19443"/>
                  <a:pt x="15218" y="19443"/>
                </a:cubicBezTo>
                <a:lnTo>
                  <a:pt x="16200" y="19443"/>
                </a:lnTo>
                <a:cubicBezTo>
                  <a:pt x="16471" y="19443"/>
                  <a:pt x="16691" y="19226"/>
                  <a:pt x="16691" y="18957"/>
                </a:cubicBezTo>
                <a:cubicBezTo>
                  <a:pt x="16691" y="18689"/>
                  <a:pt x="16471" y="18471"/>
                  <a:pt x="16200" y="18471"/>
                </a:cubicBezTo>
                <a:moveTo>
                  <a:pt x="15218" y="10692"/>
                </a:moveTo>
                <a:lnTo>
                  <a:pt x="16200" y="10692"/>
                </a:lnTo>
                <a:cubicBezTo>
                  <a:pt x="16471" y="10692"/>
                  <a:pt x="16691" y="10475"/>
                  <a:pt x="16691" y="10206"/>
                </a:cubicBezTo>
                <a:cubicBezTo>
                  <a:pt x="16691" y="9937"/>
                  <a:pt x="16471" y="9720"/>
                  <a:pt x="16200" y="9720"/>
                </a:cubicBezTo>
                <a:lnTo>
                  <a:pt x="15218" y="9720"/>
                </a:lnTo>
                <a:cubicBezTo>
                  <a:pt x="14947" y="9720"/>
                  <a:pt x="14727" y="9937"/>
                  <a:pt x="14727" y="10206"/>
                </a:cubicBezTo>
                <a:cubicBezTo>
                  <a:pt x="14727" y="10475"/>
                  <a:pt x="14947" y="10692"/>
                  <a:pt x="15218" y="10692"/>
                </a:cubicBezTo>
                <a:moveTo>
                  <a:pt x="4418" y="18471"/>
                </a:moveTo>
                <a:lnTo>
                  <a:pt x="3436" y="18471"/>
                </a:lnTo>
                <a:cubicBezTo>
                  <a:pt x="3166" y="18471"/>
                  <a:pt x="2945" y="18689"/>
                  <a:pt x="2945" y="18957"/>
                </a:cubicBezTo>
                <a:cubicBezTo>
                  <a:pt x="2945" y="19226"/>
                  <a:pt x="3166" y="19443"/>
                  <a:pt x="3436" y="19443"/>
                </a:cubicBezTo>
                <a:lnTo>
                  <a:pt x="4418" y="19443"/>
                </a:lnTo>
                <a:cubicBezTo>
                  <a:pt x="4689" y="19443"/>
                  <a:pt x="4909" y="19226"/>
                  <a:pt x="4909" y="18957"/>
                </a:cubicBezTo>
                <a:cubicBezTo>
                  <a:pt x="4909" y="18689"/>
                  <a:pt x="4689" y="18471"/>
                  <a:pt x="4418" y="18471"/>
                </a:cubicBezTo>
                <a:moveTo>
                  <a:pt x="7364" y="18471"/>
                </a:moveTo>
                <a:lnTo>
                  <a:pt x="6382" y="18471"/>
                </a:lnTo>
                <a:cubicBezTo>
                  <a:pt x="6111" y="18471"/>
                  <a:pt x="5891" y="18689"/>
                  <a:pt x="5891" y="18957"/>
                </a:cubicBezTo>
                <a:cubicBezTo>
                  <a:pt x="5891" y="19226"/>
                  <a:pt x="6111" y="19443"/>
                  <a:pt x="6382" y="19443"/>
                </a:cubicBezTo>
                <a:lnTo>
                  <a:pt x="7364" y="19443"/>
                </a:lnTo>
                <a:cubicBezTo>
                  <a:pt x="7634" y="19443"/>
                  <a:pt x="7855" y="19226"/>
                  <a:pt x="7855" y="18957"/>
                </a:cubicBezTo>
                <a:cubicBezTo>
                  <a:pt x="7855" y="18689"/>
                  <a:pt x="7634" y="18471"/>
                  <a:pt x="7364" y="18471"/>
                </a:cubicBezTo>
                <a:moveTo>
                  <a:pt x="4418" y="9720"/>
                </a:moveTo>
                <a:lnTo>
                  <a:pt x="3436" y="9720"/>
                </a:lnTo>
                <a:cubicBezTo>
                  <a:pt x="3166" y="9720"/>
                  <a:pt x="2945" y="9937"/>
                  <a:pt x="2945" y="10206"/>
                </a:cubicBezTo>
                <a:cubicBezTo>
                  <a:pt x="2945" y="10475"/>
                  <a:pt x="3166" y="10692"/>
                  <a:pt x="3436" y="10692"/>
                </a:cubicBezTo>
                <a:lnTo>
                  <a:pt x="4418" y="10692"/>
                </a:lnTo>
                <a:cubicBezTo>
                  <a:pt x="4689" y="10692"/>
                  <a:pt x="4909" y="10475"/>
                  <a:pt x="4909" y="10206"/>
                </a:cubicBezTo>
                <a:cubicBezTo>
                  <a:pt x="4909" y="9937"/>
                  <a:pt x="4689" y="9720"/>
                  <a:pt x="4418" y="972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8" name="Shape 2825"/>
          <p:cNvSpPr/>
          <p:nvPr/>
        </p:nvSpPr>
        <p:spPr>
          <a:xfrm>
            <a:off x="8885875" y="2375162"/>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5"/>
                </a:lnTo>
                <a:cubicBezTo>
                  <a:pt x="18365" y="2842"/>
                  <a:pt x="18032" y="2700"/>
                  <a:pt x="17673" y="2700"/>
                </a:cubicBezTo>
                <a:lnTo>
                  <a:pt x="1964" y="2700"/>
                </a:lnTo>
                <a:cubicBezTo>
                  <a:pt x="1604" y="2700"/>
                  <a:pt x="1271" y="2842"/>
                  <a:pt x="982" y="3075"/>
                </a:cubicBezTo>
                <a:cubicBezTo>
                  <a:pt x="982" y="3075"/>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826"/>
          <p:cNvSpPr/>
          <p:nvPr/>
        </p:nvSpPr>
        <p:spPr>
          <a:xfrm>
            <a:off x="9419136" y="2362465"/>
            <a:ext cx="279328" cy="228765"/>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2"/>
                  <a:pt x="8836" y="18603"/>
                </a:cubicBezTo>
                <a:cubicBezTo>
                  <a:pt x="8836" y="18935"/>
                  <a:pt x="9056" y="19202"/>
                  <a:pt x="9327" y="19202"/>
                </a:cubicBezTo>
                <a:lnTo>
                  <a:pt x="10309" y="19202"/>
                </a:lnTo>
                <a:cubicBezTo>
                  <a:pt x="10580" y="19202"/>
                  <a:pt x="10800" y="18935"/>
                  <a:pt x="10800" y="18603"/>
                </a:cubicBezTo>
                <a:cubicBezTo>
                  <a:pt x="10800" y="18272"/>
                  <a:pt x="10580" y="18004"/>
                  <a:pt x="10309" y="18004"/>
                </a:cubicBezTo>
                <a:moveTo>
                  <a:pt x="13255" y="18004"/>
                </a:moveTo>
                <a:lnTo>
                  <a:pt x="12273" y="18004"/>
                </a:lnTo>
                <a:cubicBezTo>
                  <a:pt x="12001" y="18004"/>
                  <a:pt x="11782" y="18272"/>
                  <a:pt x="11782" y="18603"/>
                </a:cubicBezTo>
                <a:cubicBezTo>
                  <a:pt x="11782" y="18935"/>
                  <a:pt x="12001" y="19202"/>
                  <a:pt x="12273" y="19202"/>
                </a:cubicBezTo>
                <a:lnTo>
                  <a:pt x="13255" y="19202"/>
                </a:lnTo>
                <a:cubicBezTo>
                  <a:pt x="13526" y="19202"/>
                  <a:pt x="13745" y="18935"/>
                  <a:pt x="13745" y="18603"/>
                </a:cubicBezTo>
                <a:cubicBezTo>
                  <a:pt x="13745" y="18272"/>
                  <a:pt x="13526" y="18004"/>
                  <a:pt x="13255" y="18004"/>
                </a:cubicBezTo>
                <a:moveTo>
                  <a:pt x="20618" y="14407"/>
                </a:moveTo>
                <a:cubicBezTo>
                  <a:pt x="20618" y="15069"/>
                  <a:pt x="20178" y="15606"/>
                  <a:pt x="19636" y="15606"/>
                </a:cubicBezTo>
                <a:lnTo>
                  <a:pt x="16691" y="15606"/>
                </a:lnTo>
                <a:cubicBezTo>
                  <a:pt x="16148" y="15606"/>
                  <a:pt x="15709" y="15069"/>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8"/>
                  <a:pt x="1963" y="3618"/>
                </a:cubicBezTo>
                <a:lnTo>
                  <a:pt x="1692" y="4850"/>
                </a:lnTo>
                <a:cubicBezTo>
                  <a:pt x="1436" y="4894"/>
                  <a:pt x="1197" y="4996"/>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2"/>
                </a:moveTo>
                <a:lnTo>
                  <a:pt x="16982" y="4654"/>
                </a:lnTo>
                <a:lnTo>
                  <a:pt x="12560" y="3208"/>
                </a:lnTo>
                <a:cubicBezTo>
                  <a:pt x="12560" y="3208"/>
                  <a:pt x="16776" y="2582"/>
                  <a:pt x="16776" y="2582"/>
                </a:cubicBezTo>
                <a:close/>
                <a:moveTo>
                  <a:pt x="18655" y="4816"/>
                </a:moveTo>
                <a:lnTo>
                  <a:pt x="18655" y="5149"/>
                </a:lnTo>
                <a:cubicBezTo>
                  <a:pt x="18453" y="5005"/>
                  <a:pt x="18231" y="4904"/>
                  <a:pt x="17992" y="4856"/>
                </a:cubicBezTo>
                <a:lnTo>
                  <a:pt x="17871" y="3642"/>
                </a:lnTo>
                <a:cubicBezTo>
                  <a:pt x="18318" y="3754"/>
                  <a:pt x="18655" y="4237"/>
                  <a:pt x="18655" y="4816"/>
                </a:cubicBezTo>
                <a:moveTo>
                  <a:pt x="19636" y="9612"/>
                </a:moveTo>
                <a:lnTo>
                  <a:pt x="19636" y="4816"/>
                </a:lnTo>
                <a:cubicBezTo>
                  <a:pt x="19636" y="3525"/>
                  <a:pt x="18798" y="2479"/>
                  <a:pt x="17750" y="2428"/>
                </a:cubicBezTo>
                <a:lnTo>
                  <a:pt x="17633" y="1247"/>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2"/>
                  <a:pt x="14727" y="18603"/>
                </a:cubicBezTo>
                <a:cubicBezTo>
                  <a:pt x="14727" y="18935"/>
                  <a:pt x="14947" y="19202"/>
                  <a:pt x="15218" y="19202"/>
                </a:cubicBezTo>
                <a:lnTo>
                  <a:pt x="16200" y="19202"/>
                </a:lnTo>
                <a:cubicBezTo>
                  <a:pt x="16471" y="19202"/>
                  <a:pt x="16691" y="18935"/>
                  <a:pt x="16691" y="18603"/>
                </a:cubicBezTo>
                <a:cubicBezTo>
                  <a:pt x="16691" y="18272"/>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2"/>
                  <a:pt x="5891" y="18603"/>
                </a:cubicBezTo>
                <a:cubicBezTo>
                  <a:pt x="5891" y="18935"/>
                  <a:pt x="6110" y="19202"/>
                  <a:pt x="6382" y="19202"/>
                </a:cubicBezTo>
                <a:lnTo>
                  <a:pt x="7364" y="19202"/>
                </a:lnTo>
                <a:cubicBezTo>
                  <a:pt x="7635" y="19202"/>
                  <a:pt x="7855" y="18935"/>
                  <a:pt x="7855" y="18603"/>
                </a:cubicBezTo>
                <a:cubicBezTo>
                  <a:pt x="7855" y="18272"/>
                  <a:pt x="7635" y="18004"/>
                  <a:pt x="7364" y="18004"/>
                </a:cubicBezTo>
                <a:moveTo>
                  <a:pt x="4418" y="18004"/>
                </a:moveTo>
                <a:lnTo>
                  <a:pt x="3436" y="18004"/>
                </a:lnTo>
                <a:cubicBezTo>
                  <a:pt x="3165" y="18004"/>
                  <a:pt x="2945" y="18272"/>
                  <a:pt x="2945" y="18603"/>
                </a:cubicBezTo>
                <a:cubicBezTo>
                  <a:pt x="2945" y="18935"/>
                  <a:pt x="3165" y="19202"/>
                  <a:pt x="3436" y="19202"/>
                </a:cubicBezTo>
                <a:lnTo>
                  <a:pt x="4418" y="19202"/>
                </a:lnTo>
                <a:cubicBezTo>
                  <a:pt x="4690" y="19202"/>
                  <a:pt x="4909" y="18935"/>
                  <a:pt x="4909" y="18603"/>
                </a:cubicBezTo>
                <a:cubicBezTo>
                  <a:pt x="4909" y="18272"/>
                  <a:pt x="4690" y="18004"/>
                  <a:pt x="4418" y="1800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827"/>
          <p:cNvSpPr/>
          <p:nvPr/>
        </p:nvSpPr>
        <p:spPr>
          <a:xfrm>
            <a:off x="9990487" y="2337072"/>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828"/>
          <p:cNvSpPr/>
          <p:nvPr/>
        </p:nvSpPr>
        <p:spPr>
          <a:xfrm>
            <a:off x="10511051" y="2337072"/>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0"/>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599"/>
                  <a:pt x="20834" y="18655"/>
                  <a:pt x="21000" y="18655"/>
                </a:cubicBezTo>
                <a:cubicBezTo>
                  <a:pt x="21332" y="18655"/>
                  <a:pt x="21600" y="18435"/>
                  <a:pt x="21600" y="18164"/>
                </a:cubicBezTo>
                <a:lnTo>
                  <a:pt x="21600" y="491"/>
                </a:lnTo>
                <a:cubicBezTo>
                  <a:pt x="21600" y="220"/>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2" name="Shape 2829"/>
          <p:cNvSpPr/>
          <p:nvPr/>
        </p:nvSpPr>
        <p:spPr>
          <a:xfrm>
            <a:off x="11018919" y="23370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6"/>
                  <a:pt x="9987" y="13745"/>
                  <a:pt x="10800" y="13745"/>
                </a:cubicBezTo>
                <a:cubicBezTo>
                  <a:pt x="11613" y="13745"/>
                  <a:pt x="12273" y="13086"/>
                  <a:pt x="12273" y="12273"/>
                </a:cubicBezTo>
                <a:cubicBezTo>
                  <a:pt x="12273" y="11460"/>
                  <a:pt x="11613" y="10800"/>
                  <a:pt x="10800" y="10800"/>
                </a:cubicBezTo>
                <a:moveTo>
                  <a:pt x="20469" y="11563"/>
                </a:moveTo>
                <a:lnTo>
                  <a:pt x="19745" y="13686"/>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0"/>
                </a:moveTo>
                <a:cubicBezTo>
                  <a:pt x="17636" y="19861"/>
                  <a:pt x="17438" y="20618"/>
                  <a:pt x="16691" y="20618"/>
                </a:cubicBezTo>
                <a:lnTo>
                  <a:pt x="4909" y="20618"/>
                </a:lnTo>
                <a:cubicBezTo>
                  <a:pt x="4169" y="20618"/>
                  <a:pt x="3960" y="19860"/>
                  <a:pt x="3960" y="19860"/>
                </a:cubicBezTo>
                <a:lnTo>
                  <a:pt x="2196" y="14687"/>
                </a:lnTo>
                <a:cubicBezTo>
                  <a:pt x="4567" y="15928"/>
                  <a:pt x="7651" y="16691"/>
                  <a:pt x="11045" y="16691"/>
                </a:cubicBezTo>
                <a:cubicBezTo>
                  <a:pt x="14163" y="16691"/>
                  <a:pt x="17019" y="16046"/>
                  <a:pt x="19304" y="14981"/>
                </a:cubicBezTo>
                <a:cubicBezTo>
                  <a:pt x="19304" y="14981"/>
                  <a:pt x="17640" y="19860"/>
                  <a:pt x="17640" y="19860"/>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4"/>
                  <a:pt x="21600" y="11126"/>
                  <a:pt x="21600" y="10800"/>
                </a:cubicBezTo>
                <a:cubicBezTo>
                  <a:pt x="21600" y="9174"/>
                  <a:pt x="20281" y="7855"/>
                  <a:pt x="18655" y="78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3" name="Shape 2831"/>
          <p:cNvSpPr/>
          <p:nvPr/>
        </p:nvSpPr>
        <p:spPr>
          <a:xfrm>
            <a:off x="909401" y="3708315"/>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moveTo>
                  <a:pt x="5400" y="12764"/>
                </a:moveTo>
                <a:cubicBezTo>
                  <a:pt x="5028" y="12764"/>
                  <a:pt x="4725" y="12983"/>
                  <a:pt x="4725" y="13255"/>
                </a:cubicBezTo>
                <a:cubicBezTo>
                  <a:pt x="4725" y="13390"/>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0"/>
                  <a:pt x="16875" y="13255"/>
                </a:cubicBezTo>
                <a:cubicBezTo>
                  <a:pt x="16875" y="12983"/>
                  <a:pt x="16572" y="12764"/>
                  <a:pt x="16200" y="12764"/>
                </a:cubicBezTo>
                <a:cubicBezTo>
                  <a:pt x="16014" y="12764"/>
                  <a:pt x="15845" y="12819"/>
                  <a:pt x="15723" y="12907"/>
                </a:cubicBezTo>
                <a:lnTo>
                  <a:pt x="11475" y="15997"/>
                </a:lnTo>
                <a:lnTo>
                  <a:pt x="11475" y="491"/>
                </a:lnTo>
                <a:cubicBezTo>
                  <a:pt x="11475" y="220"/>
                  <a:pt x="11172" y="0"/>
                  <a:pt x="10800" y="0"/>
                </a:cubicBezTo>
                <a:cubicBezTo>
                  <a:pt x="10428" y="0"/>
                  <a:pt x="10125" y="220"/>
                  <a:pt x="10125" y="491"/>
                </a:cubicBezTo>
                <a:lnTo>
                  <a:pt x="10125" y="15997"/>
                </a:lnTo>
                <a:lnTo>
                  <a:pt x="5877" y="12907"/>
                </a:lnTo>
                <a:cubicBezTo>
                  <a:pt x="5755" y="12819"/>
                  <a:pt x="5586" y="12764"/>
                  <a:pt x="5400" y="127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4" name="Shape 2832"/>
          <p:cNvSpPr/>
          <p:nvPr/>
        </p:nvSpPr>
        <p:spPr>
          <a:xfrm>
            <a:off x="1442662" y="3708315"/>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5"/>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5"/>
                  <a:pt x="16014" y="4909"/>
                  <a:pt x="16200" y="4909"/>
                </a:cubicBezTo>
                <a:cubicBezTo>
                  <a:pt x="16572" y="4909"/>
                  <a:pt x="16875" y="4690"/>
                  <a:pt x="16875" y="4418"/>
                </a:cubicBezTo>
                <a:cubicBezTo>
                  <a:pt x="16875" y="4283"/>
                  <a:pt x="16800" y="4161"/>
                  <a:pt x="16677" y="4071"/>
                </a:cubicBezTo>
                <a:lnTo>
                  <a:pt x="11277" y="144"/>
                </a:lnTo>
                <a:cubicBezTo>
                  <a:pt x="11155" y="55"/>
                  <a:pt x="10986" y="0"/>
                  <a:pt x="10800" y="0"/>
                </a:cubicBezTo>
                <a:cubicBezTo>
                  <a:pt x="10614" y="0"/>
                  <a:pt x="10445" y="55"/>
                  <a:pt x="10323" y="144"/>
                </a:cubicBezTo>
                <a:lnTo>
                  <a:pt x="4923" y="4071"/>
                </a:lnTo>
                <a:cubicBezTo>
                  <a:pt x="4800" y="4161"/>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5" name="Shape 2833"/>
          <p:cNvSpPr/>
          <p:nvPr/>
        </p:nvSpPr>
        <p:spPr>
          <a:xfrm>
            <a:off x="1937833"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6" name="Shape 2834"/>
          <p:cNvSpPr/>
          <p:nvPr/>
        </p:nvSpPr>
        <p:spPr>
          <a:xfrm>
            <a:off x="2471094"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835"/>
          <p:cNvSpPr/>
          <p:nvPr/>
        </p:nvSpPr>
        <p:spPr>
          <a:xfrm>
            <a:off x="3004355"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8" name="Shape 2836"/>
          <p:cNvSpPr/>
          <p:nvPr/>
        </p:nvSpPr>
        <p:spPr>
          <a:xfrm>
            <a:off x="3537616" y="3746405"/>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9" name="Shape 2837"/>
          <p:cNvSpPr/>
          <p:nvPr/>
        </p:nvSpPr>
        <p:spPr>
          <a:xfrm>
            <a:off x="4070877" y="3740057"/>
            <a:ext cx="279328" cy="215845"/>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0" name="Shape 2838"/>
          <p:cNvSpPr/>
          <p:nvPr/>
        </p:nvSpPr>
        <p:spPr>
          <a:xfrm>
            <a:off x="4604138" y="373370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1" name="Shape 2839"/>
          <p:cNvSpPr/>
          <p:nvPr/>
        </p:nvSpPr>
        <p:spPr>
          <a:xfrm>
            <a:off x="5137399" y="372101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840"/>
          <p:cNvSpPr/>
          <p:nvPr/>
        </p:nvSpPr>
        <p:spPr>
          <a:xfrm>
            <a:off x="5670660" y="372101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2841"/>
          <p:cNvSpPr/>
          <p:nvPr/>
        </p:nvSpPr>
        <p:spPr>
          <a:xfrm>
            <a:off x="871311" y="426696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Shape 2842"/>
          <p:cNvSpPr/>
          <p:nvPr/>
        </p:nvSpPr>
        <p:spPr>
          <a:xfrm>
            <a:off x="1404572"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7" y="6873"/>
                </a:lnTo>
                <a:cubicBezTo>
                  <a:pt x="7149" y="8810"/>
                  <a:pt x="8798" y="10309"/>
                  <a:pt x="10800" y="10309"/>
                </a:cubicBezTo>
                <a:cubicBezTo>
                  <a:pt x="12802" y="10309"/>
                  <a:pt x="14451" y="8810"/>
                  <a:pt x="14693" y="6873"/>
                </a:cubicBezTo>
                <a:lnTo>
                  <a:pt x="20618" y="6873"/>
                </a:lnTo>
                <a:cubicBezTo>
                  <a:pt x="20618" y="6873"/>
                  <a:pt x="20618" y="11782"/>
                  <a:pt x="20618" y="11782"/>
                </a:cubicBezTo>
                <a:close/>
                <a:moveTo>
                  <a:pt x="20264" y="14727"/>
                </a:moveTo>
                <a:lnTo>
                  <a:pt x="14236" y="14727"/>
                </a:lnTo>
                <a:cubicBezTo>
                  <a:pt x="13966" y="14727"/>
                  <a:pt x="13745" y="14947"/>
                  <a:pt x="13745" y="15218"/>
                </a:cubicBezTo>
                <a:cubicBezTo>
                  <a:pt x="13745" y="16845"/>
                  <a:pt x="12427" y="18164"/>
                  <a:pt x="10800" y="18164"/>
                </a:cubicBezTo>
                <a:cubicBezTo>
                  <a:pt x="9173" y="18164"/>
                  <a:pt x="7855" y="16845"/>
                  <a:pt x="7855" y="15218"/>
                </a:cubicBezTo>
                <a:cubicBezTo>
                  <a:pt x="7855" y="14947"/>
                  <a:pt x="7634" y="14727"/>
                  <a:pt x="7364" y="14727"/>
                </a:cubicBezTo>
                <a:lnTo>
                  <a:pt x="1336" y="14727"/>
                </a:lnTo>
                <a:lnTo>
                  <a:pt x="2682" y="12764"/>
                </a:lnTo>
                <a:lnTo>
                  <a:pt x="18918" y="12764"/>
                </a:lnTo>
                <a:cubicBezTo>
                  <a:pt x="18918" y="12764"/>
                  <a:pt x="20264" y="14727"/>
                  <a:pt x="20264" y="14727"/>
                </a:cubicBezTo>
                <a:close/>
                <a:moveTo>
                  <a:pt x="20618" y="20618"/>
                </a:moveTo>
                <a:lnTo>
                  <a:pt x="982" y="20618"/>
                </a:lnTo>
                <a:lnTo>
                  <a:pt x="982" y="15709"/>
                </a:lnTo>
                <a:lnTo>
                  <a:pt x="6907" y="15709"/>
                </a:lnTo>
                <a:cubicBezTo>
                  <a:pt x="7149" y="17646"/>
                  <a:pt x="8798" y="19145"/>
                  <a:pt x="10800" y="19145"/>
                </a:cubicBezTo>
                <a:cubicBezTo>
                  <a:pt x="12802" y="19145"/>
                  <a:pt x="14451" y="17646"/>
                  <a:pt x="14693"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6" y="5891"/>
                </a:lnTo>
                <a:cubicBezTo>
                  <a:pt x="1336" y="5891"/>
                  <a:pt x="4702" y="982"/>
                  <a:pt x="4702" y="982"/>
                </a:cubicBezTo>
                <a:close/>
                <a:moveTo>
                  <a:pt x="21600" y="12273"/>
                </a:moveTo>
                <a:lnTo>
                  <a:pt x="21600" y="6382"/>
                </a:lnTo>
                <a:cubicBezTo>
                  <a:pt x="21600" y="6303"/>
                  <a:pt x="21577" y="6231"/>
                  <a:pt x="21543" y="6165"/>
                </a:cubicBezTo>
                <a:lnTo>
                  <a:pt x="21548" y="6162"/>
                </a:lnTo>
                <a:lnTo>
                  <a:pt x="17621" y="272"/>
                </a:lnTo>
                <a:lnTo>
                  <a:pt x="17616" y="274"/>
                </a:lnTo>
                <a:cubicBezTo>
                  <a:pt x="17536" y="113"/>
                  <a:pt x="17374" y="0"/>
                  <a:pt x="17182" y="0"/>
                </a:cubicBezTo>
                <a:lnTo>
                  <a:pt x="4418" y="0"/>
                </a:lnTo>
                <a:cubicBezTo>
                  <a:pt x="4226" y="0"/>
                  <a:pt x="4064" y="113"/>
                  <a:pt x="3984" y="274"/>
                </a:cubicBezTo>
                <a:lnTo>
                  <a:pt x="3979" y="272"/>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7"/>
                  <a:pt x="0" y="15139"/>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39"/>
                  <a:pt x="21577" y="15067"/>
                  <a:pt x="21543" y="15001"/>
                </a:cubicBezTo>
                <a:lnTo>
                  <a:pt x="21548" y="14999"/>
                </a:lnTo>
                <a:lnTo>
                  <a:pt x="20058" y="12764"/>
                </a:lnTo>
                <a:lnTo>
                  <a:pt x="21109" y="12764"/>
                </a:lnTo>
                <a:cubicBezTo>
                  <a:pt x="21380" y="12764"/>
                  <a:pt x="21600" y="12544"/>
                  <a:pt x="21600" y="122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5" name="Shape 2843"/>
          <p:cNvSpPr/>
          <p:nvPr/>
        </p:nvSpPr>
        <p:spPr>
          <a:xfrm>
            <a:off x="1937833"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6" name="Shape 2844"/>
          <p:cNvSpPr/>
          <p:nvPr/>
        </p:nvSpPr>
        <p:spPr>
          <a:xfrm>
            <a:off x="2471094"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7" name="Shape 2845"/>
          <p:cNvSpPr/>
          <p:nvPr/>
        </p:nvSpPr>
        <p:spPr>
          <a:xfrm>
            <a:off x="3029748" y="424157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8" name="Shape 2846"/>
          <p:cNvSpPr/>
          <p:nvPr/>
        </p:nvSpPr>
        <p:spPr>
          <a:xfrm>
            <a:off x="3563009" y="424157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5"/>
                  <a:pt x="10800" y="8345"/>
                </a:cubicBezTo>
                <a:cubicBezTo>
                  <a:pt x="10800" y="8617"/>
                  <a:pt x="11068" y="8836"/>
                  <a:pt x="11400" y="8836"/>
                </a:cubicBezTo>
                <a:cubicBezTo>
                  <a:pt x="11523" y="8836"/>
                  <a:pt x="11631" y="8798"/>
                  <a:pt x="11727" y="8747"/>
                </a:cubicBezTo>
                <a:lnTo>
                  <a:pt x="11733" y="8754"/>
                </a:lnTo>
                <a:lnTo>
                  <a:pt x="11774" y="8721"/>
                </a:lnTo>
                <a:cubicBezTo>
                  <a:pt x="11805" y="8700"/>
                  <a:pt x="11832" y="8677"/>
                  <a:pt x="11858" y="8651"/>
                </a:cubicBezTo>
                <a:lnTo>
                  <a:pt x="16533" y="4827"/>
                </a:lnTo>
                <a:lnTo>
                  <a:pt x="16527" y="4819"/>
                </a:lnTo>
                <a:cubicBezTo>
                  <a:pt x="16688" y="4731"/>
                  <a:pt x="16800" y="4589"/>
                  <a:pt x="16800" y="4418"/>
                </a:cubicBezTo>
                <a:cubicBezTo>
                  <a:pt x="16800" y="4248"/>
                  <a:pt x="16688" y="4106"/>
                  <a:pt x="16527" y="4018"/>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0"/>
                  <a:pt x="10800" y="491"/>
                </a:cubicBezTo>
                <a:cubicBezTo>
                  <a:pt x="10800" y="662"/>
                  <a:pt x="10912" y="804"/>
                  <a:pt x="11073" y="892"/>
                </a:cubicBezTo>
                <a:lnTo>
                  <a:pt x="11067" y="899"/>
                </a:lnTo>
                <a:lnTo>
                  <a:pt x="14768" y="3927"/>
                </a:lnTo>
                <a:lnTo>
                  <a:pt x="10800" y="3927"/>
                </a:lnTo>
                <a:cubicBezTo>
                  <a:pt x="4835" y="3927"/>
                  <a:pt x="0" y="7884"/>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9" name="Shape 2847"/>
          <p:cNvSpPr/>
          <p:nvPr/>
        </p:nvSpPr>
        <p:spPr>
          <a:xfrm>
            <a:off x="4070877" y="4241576"/>
            <a:ext cx="279328" cy="279325"/>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0" name="Shape 2848"/>
          <p:cNvSpPr/>
          <p:nvPr/>
        </p:nvSpPr>
        <p:spPr>
          <a:xfrm>
            <a:off x="4604138" y="4241576"/>
            <a:ext cx="279328" cy="279325"/>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1" name="Shape 2849"/>
          <p:cNvSpPr/>
          <p:nvPr/>
        </p:nvSpPr>
        <p:spPr>
          <a:xfrm>
            <a:off x="5137399" y="4260621"/>
            <a:ext cx="279328" cy="241467"/>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2" name="Shape 2850"/>
          <p:cNvSpPr/>
          <p:nvPr/>
        </p:nvSpPr>
        <p:spPr>
          <a:xfrm>
            <a:off x="5670660"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3" name="Shape 2851"/>
          <p:cNvSpPr/>
          <p:nvPr/>
        </p:nvSpPr>
        <p:spPr>
          <a:xfrm>
            <a:off x="871311" y="477483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29"/>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2"/>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8"/>
                  <a:pt x="4418" y="4909"/>
                </a:cubicBezTo>
                <a:cubicBezTo>
                  <a:pt x="4418" y="5180"/>
                  <a:pt x="4638" y="5400"/>
                  <a:pt x="4909" y="5400"/>
                </a:cubicBezTo>
                <a:lnTo>
                  <a:pt x="5891" y="5400"/>
                </a:lnTo>
                <a:cubicBezTo>
                  <a:pt x="11585"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4" name="Shape 2852"/>
          <p:cNvSpPr/>
          <p:nvPr/>
        </p:nvSpPr>
        <p:spPr>
          <a:xfrm>
            <a:off x="1417268" y="4774837"/>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5" name="Shape 2853"/>
          <p:cNvSpPr/>
          <p:nvPr/>
        </p:nvSpPr>
        <p:spPr>
          <a:xfrm>
            <a:off x="1963226" y="477483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6" name="Shape 2854"/>
          <p:cNvSpPr/>
          <p:nvPr/>
        </p:nvSpPr>
        <p:spPr>
          <a:xfrm>
            <a:off x="2471093" y="4774837"/>
            <a:ext cx="279263" cy="279266"/>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7" name="Shape 2855"/>
          <p:cNvSpPr/>
          <p:nvPr/>
        </p:nvSpPr>
        <p:spPr>
          <a:xfrm>
            <a:off x="3017051" y="4774837"/>
            <a:ext cx="253869" cy="279266"/>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8" name="Shape 2856"/>
          <p:cNvSpPr/>
          <p:nvPr/>
        </p:nvSpPr>
        <p:spPr>
          <a:xfrm>
            <a:off x="3537616" y="4774837"/>
            <a:ext cx="279464" cy="27935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9" name="Shape 2857"/>
          <p:cNvSpPr/>
          <p:nvPr/>
        </p:nvSpPr>
        <p:spPr>
          <a:xfrm>
            <a:off x="4070877" y="477483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0" name="Shape 2858"/>
          <p:cNvSpPr/>
          <p:nvPr/>
        </p:nvSpPr>
        <p:spPr>
          <a:xfrm>
            <a:off x="4629531" y="477483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1" name="Shape 2859"/>
          <p:cNvSpPr/>
          <p:nvPr/>
        </p:nvSpPr>
        <p:spPr>
          <a:xfrm>
            <a:off x="5137399" y="477483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2" name="Shape 2860"/>
          <p:cNvSpPr/>
          <p:nvPr/>
        </p:nvSpPr>
        <p:spPr>
          <a:xfrm>
            <a:off x="5670660" y="477483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3" name="Shape 2861"/>
          <p:cNvSpPr/>
          <p:nvPr/>
        </p:nvSpPr>
        <p:spPr>
          <a:xfrm>
            <a:off x="6242012"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4" name="Shape 2862"/>
          <p:cNvSpPr/>
          <p:nvPr/>
        </p:nvSpPr>
        <p:spPr>
          <a:xfrm>
            <a:off x="6775273"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5" name="Shape 2863"/>
          <p:cNvSpPr/>
          <p:nvPr/>
        </p:nvSpPr>
        <p:spPr>
          <a:xfrm>
            <a:off x="7308534"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6" name="Shape 2864"/>
          <p:cNvSpPr/>
          <p:nvPr/>
        </p:nvSpPr>
        <p:spPr>
          <a:xfrm>
            <a:off x="7841795"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7" name="Shape 2865"/>
          <p:cNvSpPr/>
          <p:nvPr/>
        </p:nvSpPr>
        <p:spPr>
          <a:xfrm>
            <a:off x="8375056"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8" name="Shape 2866"/>
          <p:cNvSpPr/>
          <p:nvPr/>
        </p:nvSpPr>
        <p:spPr>
          <a:xfrm>
            <a:off x="8908317"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9" name="Shape 2867"/>
          <p:cNvSpPr/>
          <p:nvPr/>
        </p:nvSpPr>
        <p:spPr>
          <a:xfrm>
            <a:off x="9441578"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2"/>
                </a:lnTo>
                <a:cubicBezTo>
                  <a:pt x="13281" y="13032"/>
                  <a:pt x="13386" y="13050"/>
                  <a:pt x="13473" y="13085"/>
                </a:cubicBezTo>
                <a:lnTo>
                  <a:pt x="13579" y="13126"/>
                </a:lnTo>
                <a:lnTo>
                  <a:pt x="13598" y="13012"/>
                </a:lnTo>
                <a:cubicBezTo>
                  <a:pt x="13837" y="11522"/>
                  <a:pt x="14296" y="9525"/>
                  <a:pt x="14542" y="8453"/>
                </a:cubicBezTo>
                <a:cubicBezTo>
                  <a:pt x="14618" y="8121"/>
                  <a:pt x="14675" y="7877"/>
                  <a:pt x="14698" y="7763"/>
                </a:cubicBezTo>
                <a:cubicBezTo>
                  <a:pt x="14745" y="7530"/>
                  <a:pt x="14724" y="7343"/>
                  <a:pt x="14637" y="7206"/>
                </a:cubicBezTo>
                <a:cubicBezTo>
                  <a:pt x="14563" y="7092"/>
                  <a:pt x="14447" y="7018"/>
                  <a:pt x="14291" y="6986"/>
                </a:cubicBezTo>
                <a:moveTo>
                  <a:pt x="13280" y="13606"/>
                </a:moveTo>
                <a:cubicBezTo>
                  <a:pt x="12921" y="13524"/>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8"/>
                  <a:pt x="13698" y="14338"/>
                </a:cubicBezTo>
                <a:cubicBezTo>
                  <a:pt x="13741" y="14156"/>
                  <a:pt x="13722" y="13990"/>
                  <a:pt x="13643" y="13857"/>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6"/>
                </a:lnTo>
                <a:lnTo>
                  <a:pt x="8067" y="6873"/>
                </a:lnTo>
                <a:lnTo>
                  <a:pt x="8000" y="6891"/>
                </a:lnTo>
                <a:cubicBezTo>
                  <a:pt x="7739" y="6962"/>
                  <a:pt x="7347" y="6960"/>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0" name="Shape 2868"/>
          <p:cNvSpPr/>
          <p:nvPr/>
        </p:nvSpPr>
        <p:spPr>
          <a:xfrm>
            <a:off x="9974839"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6"/>
                </a:lnTo>
                <a:lnTo>
                  <a:pt x="13925" y="9725"/>
                </a:lnTo>
                <a:lnTo>
                  <a:pt x="16200" y="7926"/>
                </a:lnTo>
                <a:cubicBezTo>
                  <a:pt x="16200" y="7926"/>
                  <a:pt x="13062" y="5890"/>
                  <a:pt x="13062" y="5890"/>
                </a:cubicBezTo>
                <a:close/>
                <a:moveTo>
                  <a:pt x="5400" y="8027"/>
                </a:moveTo>
                <a:lnTo>
                  <a:pt x="7647" y="9763"/>
                </a:lnTo>
                <a:lnTo>
                  <a:pt x="10786" y="7776"/>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7"/>
                </a:lnTo>
                <a:lnTo>
                  <a:pt x="10799" y="16692"/>
                </a:lnTo>
                <a:lnTo>
                  <a:pt x="14000" y="14627"/>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1" name="Shape 2869"/>
          <p:cNvSpPr/>
          <p:nvPr/>
        </p:nvSpPr>
        <p:spPr>
          <a:xfrm>
            <a:off x="10508100"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2" name="Shape 2870"/>
          <p:cNvSpPr/>
          <p:nvPr/>
        </p:nvSpPr>
        <p:spPr>
          <a:xfrm>
            <a:off x="11041361" y="37083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0"/>
                </a:cubicBezTo>
                <a:lnTo>
                  <a:pt x="10651" y="10590"/>
                </a:lnTo>
                <a:lnTo>
                  <a:pt x="9559" y="13866"/>
                </a:lnTo>
                <a:lnTo>
                  <a:pt x="7742" y="8460"/>
                </a:lnTo>
                <a:cubicBezTo>
                  <a:pt x="8042" y="8444"/>
                  <a:pt x="8313" y="8413"/>
                  <a:pt x="8313" y="8413"/>
                </a:cubicBezTo>
                <a:cubicBezTo>
                  <a:pt x="8581" y="8380"/>
                  <a:pt x="8550" y="7986"/>
                  <a:pt x="8281" y="8001"/>
                </a:cubicBezTo>
                <a:cubicBezTo>
                  <a:pt x="8281" y="8001"/>
                  <a:pt x="7473" y="8065"/>
                  <a:pt x="6951" y="8065"/>
                </a:cubicBezTo>
                <a:cubicBezTo>
                  <a:pt x="6885" y="8065"/>
                  <a:pt x="6805" y="8063"/>
                  <a:pt x="6726" y="8060"/>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90" y="12162"/>
                </a:cubicBezTo>
                <a:lnTo>
                  <a:pt x="13291" y="13825"/>
                </a:lnTo>
                <a:cubicBezTo>
                  <a:pt x="13291" y="13825"/>
                  <a:pt x="11487" y="8460"/>
                  <a:pt x="11487" y="8460"/>
                </a:cubicBezTo>
                <a:close/>
                <a:moveTo>
                  <a:pt x="10800" y="15709"/>
                </a:moveTo>
                <a:cubicBezTo>
                  <a:pt x="10320" y="15709"/>
                  <a:pt x="9857" y="15637"/>
                  <a:pt x="9417" y="15508"/>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3" name="Shape 2871"/>
          <p:cNvSpPr/>
          <p:nvPr/>
        </p:nvSpPr>
        <p:spPr>
          <a:xfrm>
            <a:off x="6242012"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36" y="10309"/>
                </a:moveTo>
                <a:cubicBezTo>
                  <a:pt x="13552"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9" y="14322"/>
                  <a:pt x="13226" y="15065"/>
                </a:cubicBezTo>
                <a:moveTo>
                  <a:pt x="10800" y="15709"/>
                </a:moveTo>
                <a:cubicBezTo>
                  <a:pt x="9746" y="15709"/>
                  <a:pt x="8772" y="15374"/>
                  <a:pt x="7971" y="14808"/>
                </a:cubicBezTo>
                <a:cubicBezTo>
                  <a:pt x="8822" y="13429"/>
                  <a:pt x="10108" y="12348"/>
                  <a:pt x="11646" y="11769"/>
                </a:cubicBezTo>
                <a:cubicBezTo>
                  <a:pt x="12027" y="12943"/>
                  <a:pt x="12241" y="14191"/>
                  <a:pt x="12264" y="15487"/>
                </a:cubicBezTo>
                <a:cubicBezTo>
                  <a:pt x="11801" y="15631"/>
                  <a:pt x="11310" y="15709"/>
                  <a:pt x="10800" y="15709"/>
                </a:cubicBezTo>
                <a:moveTo>
                  <a:pt x="5891" y="10800"/>
                </a:moveTo>
                <a:cubicBezTo>
                  <a:pt x="7641" y="10800"/>
                  <a:pt x="9313" y="10470"/>
                  <a:pt x="10852" y="9873"/>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9"/>
                  <a:pt x="10353" y="9000"/>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4" name="Shape 2872"/>
          <p:cNvSpPr/>
          <p:nvPr/>
        </p:nvSpPr>
        <p:spPr>
          <a:xfrm>
            <a:off x="6775273"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5" name="Shape 2873"/>
          <p:cNvSpPr/>
          <p:nvPr/>
        </p:nvSpPr>
        <p:spPr>
          <a:xfrm>
            <a:off x="7308534"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6" name="Shape 2874"/>
          <p:cNvSpPr/>
          <p:nvPr/>
        </p:nvSpPr>
        <p:spPr>
          <a:xfrm>
            <a:off x="7841795"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7" name="Shape 2875"/>
          <p:cNvSpPr/>
          <p:nvPr/>
        </p:nvSpPr>
        <p:spPr>
          <a:xfrm>
            <a:off x="8375056"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2"/>
                </a:moveTo>
                <a:cubicBezTo>
                  <a:pt x="10463"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8" y="11643"/>
                </a:cubicBezTo>
                <a:cubicBezTo>
                  <a:pt x="8462" y="11568"/>
                  <a:pt x="8536" y="11424"/>
                  <a:pt x="8519" y="11330"/>
                </a:cubicBezTo>
                <a:cubicBezTo>
                  <a:pt x="8490" y="11170"/>
                  <a:pt x="8318" y="11068"/>
                  <a:pt x="8246" y="10939"/>
                </a:cubicBezTo>
                <a:cubicBezTo>
                  <a:pt x="8099" y="10676"/>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6"/>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8" y="10569"/>
                  <a:pt x="9347" y="10878"/>
                  <a:pt x="9322" y="10986"/>
                </a:cubicBezTo>
                <a:cubicBezTo>
                  <a:pt x="9213" y="11462"/>
                  <a:pt x="9088" y="11974"/>
                  <a:pt x="8953" y="12441"/>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8"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2"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8" name="Shape 2876"/>
          <p:cNvSpPr/>
          <p:nvPr/>
        </p:nvSpPr>
        <p:spPr>
          <a:xfrm>
            <a:off x="8908317"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49"/>
                  <a:pt x="12232" y="8849"/>
                </a:cubicBezTo>
                <a:cubicBezTo>
                  <a:pt x="12732" y="8849"/>
                  <a:pt x="12952" y="9108"/>
                  <a:pt x="12893" y="9624"/>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2"/>
                  <a:pt x="7320" y="7788"/>
                </a:cubicBezTo>
                <a:cubicBezTo>
                  <a:pt x="6849" y="8183"/>
                  <a:pt x="6372" y="8577"/>
                  <a:pt x="5887" y="8972"/>
                </a:cubicBezTo>
                <a:lnTo>
                  <a:pt x="6350" y="9522"/>
                </a:lnTo>
                <a:cubicBezTo>
                  <a:pt x="6790" y="9237"/>
                  <a:pt x="7047" y="9094"/>
                  <a:pt x="7121" y="9094"/>
                </a:cubicBezTo>
                <a:cubicBezTo>
                  <a:pt x="7459" y="9094"/>
                  <a:pt x="7774" y="9583"/>
                  <a:pt x="8068" y="10563"/>
                </a:cubicBezTo>
                <a:cubicBezTo>
                  <a:pt x="8333" y="11461"/>
                  <a:pt x="8597" y="12358"/>
                  <a:pt x="8861" y="13255"/>
                </a:cubicBezTo>
                <a:cubicBezTo>
                  <a:pt x="9258" y="14234"/>
                  <a:pt x="9743" y="14723"/>
                  <a:pt x="10316" y="14723"/>
                </a:cubicBezTo>
                <a:cubicBezTo>
                  <a:pt x="11241" y="14723"/>
                  <a:pt x="12371" y="13921"/>
                  <a:pt x="13709" y="12317"/>
                </a:cubicBezTo>
                <a:cubicBezTo>
                  <a:pt x="15001" y="10780"/>
                  <a:pt x="15669" y="9570"/>
                  <a:pt x="15713" y="8686"/>
                </a:cubicBezTo>
                <a:cubicBezTo>
                  <a:pt x="15772" y="7503"/>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9" name="Shape 2877"/>
          <p:cNvSpPr/>
          <p:nvPr/>
        </p:nvSpPr>
        <p:spPr>
          <a:xfrm>
            <a:off x="9441578"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0" name="Shape 2878"/>
          <p:cNvSpPr/>
          <p:nvPr/>
        </p:nvSpPr>
        <p:spPr>
          <a:xfrm>
            <a:off x="9974839"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1" name="Shape 2879"/>
          <p:cNvSpPr/>
          <p:nvPr/>
        </p:nvSpPr>
        <p:spPr>
          <a:xfrm>
            <a:off x="10508100"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8" y="13478"/>
                  <a:pt x="9448" y="13666"/>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1"/>
                </a:lnTo>
                <a:cubicBezTo>
                  <a:pt x="13165" y="13349"/>
                  <a:pt x="12648" y="13447"/>
                  <a:pt x="12225" y="13447"/>
                </a:cubicBezTo>
                <a:cubicBezTo>
                  <a:pt x="11987" y="13447"/>
                  <a:pt x="11776" y="13395"/>
                  <a:pt x="11592" y="132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2" name="Shape 2880"/>
          <p:cNvSpPr/>
          <p:nvPr/>
        </p:nvSpPr>
        <p:spPr>
          <a:xfrm>
            <a:off x="11041361" y="424157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1"/>
                </a:lnTo>
                <a:cubicBezTo>
                  <a:pt x="13281" y="13031"/>
                  <a:pt x="13386" y="13050"/>
                  <a:pt x="13473" y="13084"/>
                </a:cubicBezTo>
                <a:lnTo>
                  <a:pt x="13579" y="13126"/>
                </a:lnTo>
                <a:lnTo>
                  <a:pt x="13598" y="13012"/>
                </a:lnTo>
                <a:cubicBezTo>
                  <a:pt x="13837" y="11522"/>
                  <a:pt x="14296" y="9525"/>
                  <a:pt x="14542" y="8453"/>
                </a:cubicBezTo>
                <a:cubicBezTo>
                  <a:pt x="14618" y="8121"/>
                  <a:pt x="14675" y="7877"/>
                  <a:pt x="14698" y="7763"/>
                </a:cubicBezTo>
                <a:cubicBezTo>
                  <a:pt x="14745" y="7530"/>
                  <a:pt x="14724" y="7343"/>
                  <a:pt x="14636" y="7206"/>
                </a:cubicBezTo>
                <a:cubicBezTo>
                  <a:pt x="14563" y="7092"/>
                  <a:pt x="14447" y="7018"/>
                  <a:pt x="14291" y="6986"/>
                </a:cubicBezTo>
                <a:moveTo>
                  <a:pt x="13280" y="13606"/>
                </a:moveTo>
                <a:cubicBezTo>
                  <a:pt x="12921" y="13524"/>
                  <a:pt x="12660" y="13682"/>
                  <a:pt x="12569" y="14030"/>
                </a:cubicBezTo>
                <a:cubicBezTo>
                  <a:pt x="12529" y="14187"/>
                  <a:pt x="12549" y="14335"/>
                  <a:pt x="12630" y="14459"/>
                </a:cubicBezTo>
                <a:cubicBezTo>
                  <a:pt x="12706" y="14574"/>
                  <a:pt x="12831" y="14660"/>
                  <a:pt x="12982" y="14701"/>
                </a:cubicBezTo>
                <a:cubicBezTo>
                  <a:pt x="13045" y="14719"/>
                  <a:pt x="13109" y="14728"/>
                  <a:pt x="13172" y="14728"/>
                </a:cubicBezTo>
                <a:cubicBezTo>
                  <a:pt x="13438" y="14728"/>
                  <a:pt x="13639" y="14578"/>
                  <a:pt x="13698" y="14338"/>
                </a:cubicBezTo>
                <a:cubicBezTo>
                  <a:pt x="13741" y="14155"/>
                  <a:pt x="13722" y="13989"/>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6"/>
                </a:lnTo>
                <a:lnTo>
                  <a:pt x="8067" y="6872"/>
                </a:lnTo>
                <a:lnTo>
                  <a:pt x="8000" y="6890"/>
                </a:lnTo>
                <a:cubicBezTo>
                  <a:pt x="7739" y="6962"/>
                  <a:pt x="7347" y="6961"/>
                  <a:pt x="7088" y="6887"/>
                </a:cubicBezTo>
                <a:lnTo>
                  <a:pt x="6878" y="6884"/>
                </a:lnTo>
                <a:lnTo>
                  <a:pt x="9482" y="11392"/>
                </a:lnTo>
                <a:lnTo>
                  <a:pt x="9404" y="14626"/>
                </a:lnTo>
                <a:lnTo>
                  <a:pt x="9407" y="14722"/>
                </a:lnTo>
                <a:lnTo>
                  <a:pt x="9502" y="14722"/>
                </a:lnTo>
                <a:lnTo>
                  <a:pt x="9526" y="14719"/>
                </a:lnTo>
                <a:cubicBezTo>
                  <a:pt x="9786" y="14645"/>
                  <a:pt x="10190" y="14645"/>
                  <a:pt x="10449" y="14719"/>
                </a:cubicBezTo>
                <a:lnTo>
                  <a:pt x="10573" y="14722"/>
                </a:lnTo>
                <a:lnTo>
                  <a:pt x="10512" y="11390"/>
                </a:lnTo>
                <a:cubicBezTo>
                  <a:pt x="10600" y="11229"/>
                  <a:pt x="11150" y="10205"/>
                  <a:pt x="11738" y="9180"/>
                </a:cubicBezTo>
                <a:cubicBezTo>
                  <a:pt x="12342" y="8126"/>
                  <a:pt x="13008" y="7040"/>
                  <a:pt x="13014" y="702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3" name="Shape 2881"/>
          <p:cNvSpPr/>
          <p:nvPr/>
        </p:nvSpPr>
        <p:spPr>
          <a:xfrm>
            <a:off x="6242012" y="477483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6"/>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6"/>
                </a:lnTo>
                <a:lnTo>
                  <a:pt x="8630" y="5891"/>
                </a:lnTo>
                <a:cubicBezTo>
                  <a:pt x="8630" y="5891"/>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9" y="14707"/>
                </a:lnTo>
                <a:lnTo>
                  <a:pt x="10801" y="13101"/>
                </a:lnTo>
                <a:lnTo>
                  <a:pt x="8731" y="14685"/>
                </a:lnTo>
                <a:lnTo>
                  <a:pt x="8712" y="14715"/>
                </a:lnTo>
                <a:lnTo>
                  <a:pt x="7571" y="14025"/>
                </a:lnTo>
                <a:lnTo>
                  <a:pt x="7571" y="14627"/>
                </a:lnTo>
                <a:lnTo>
                  <a:pt x="10799" y="16692"/>
                </a:lnTo>
                <a:lnTo>
                  <a:pt x="14001" y="14627"/>
                </a:lnTo>
                <a:lnTo>
                  <a:pt x="14001" y="14067"/>
                </a:lnTo>
                <a:lnTo>
                  <a:pt x="12965" y="14699"/>
                </a:lnTo>
                <a:cubicBezTo>
                  <a:pt x="12965" y="14699"/>
                  <a:pt x="12965" y="14699"/>
                  <a:pt x="12965" y="14699"/>
                </a:cubicBezTo>
                <a:close/>
                <a:moveTo>
                  <a:pt x="7641" y="9766"/>
                </a:moveTo>
                <a:lnTo>
                  <a:pt x="5404" y="11577"/>
                </a:lnTo>
                <a:lnTo>
                  <a:pt x="7350" y="12746"/>
                </a:lnTo>
                <a:lnTo>
                  <a:pt x="7351" y="12745"/>
                </a:lnTo>
                <a:lnTo>
                  <a:pt x="7742" y="12982"/>
                </a:lnTo>
                <a:lnTo>
                  <a:pt x="8631" y="13516"/>
                </a:lnTo>
                <a:lnTo>
                  <a:pt x="10060" y="12431"/>
                </a:lnTo>
                <a:lnTo>
                  <a:pt x="10780" y="11879"/>
                </a:lnTo>
                <a:lnTo>
                  <a:pt x="10783" y="11882"/>
                </a:lnTo>
                <a:lnTo>
                  <a:pt x="10786" y="11880"/>
                </a:lnTo>
                <a:lnTo>
                  <a:pt x="10798" y="11888"/>
                </a:lnTo>
                <a:lnTo>
                  <a:pt x="10804" y="11879"/>
                </a:lnTo>
                <a:lnTo>
                  <a:pt x="12515" y="13153"/>
                </a:lnTo>
                <a:lnTo>
                  <a:pt x="13007" y="13515"/>
                </a:lnTo>
                <a:lnTo>
                  <a:pt x="16199" y="11575"/>
                </a:lnTo>
                <a:lnTo>
                  <a:pt x="13925" y="9726"/>
                </a:lnTo>
                <a:lnTo>
                  <a:pt x="10787" y="11715"/>
                </a:lnTo>
                <a:cubicBezTo>
                  <a:pt x="10787" y="11715"/>
                  <a:pt x="7641" y="9766"/>
                  <a:pt x="7641" y="976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4" name="Shape 2882"/>
          <p:cNvSpPr/>
          <p:nvPr/>
        </p:nvSpPr>
        <p:spPr>
          <a:xfrm>
            <a:off x="6775273" y="477483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5" name="Shape 2883"/>
          <p:cNvSpPr/>
          <p:nvPr/>
        </p:nvSpPr>
        <p:spPr>
          <a:xfrm>
            <a:off x="7308534" y="477483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6" name="Shape 2884"/>
          <p:cNvSpPr/>
          <p:nvPr/>
        </p:nvSpPr>
        <p:spPr>
          <a:xfrm>
            <a:off x="7841795" y="477483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8" y="14322"/>
                  <a:pt x="13226" y="15065"/>
                </a:cubicBezTo>
                <a:moveTo>
                  <a:pt x="10800" y="15709"/>
                </a:moveTo>
                <a:cubicBezTo>
                  <a:pt x="9746" y="15709"/>
                  <a:pt x="8772" y="15374"/>
                  <a:pt x="7971" y="14808"/>
                </a:cubicBezTo>
                <a:cubicBezTo>
                  <a:pt x="8822" y="13429"/>
                  <a:pt x="10108" y="12348"/>
                  <a:pt x="11646" y="11768"/>
                </a:cubicBezTo>
                <a:cubicBezTo>
                  <a:pt x="12027" y="12943"/>
                  <a:pt x="12241" y="14191"/>
                  <a:pt x="12264" y="15487"/>
                </a:cubicBezTo>
                <a:cubicBezTo>
                  <a:pt x="11801" y="15631"/>
                  <a:pt x="11310" y="15709"/>
                  <a:pt x="10800" y="15709"/>
                </a:cubicBezTo>
                <a:moveTo>
                  <a:pt x="5891" y="10800"/>
                </a:moveTo>
                <a:cubicBezTo>
                  <a:pt x="7640" y="10800"/>
                  <a:pt x="9312" y="10469"/>
                  <a:pt x="10852" y="9873"/>
                </a:cubicBezTo>
                <a:cubicBezTo>
                  <a:pt x="11015"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8"/>
                  <a:pt x="10353" y="9001"/>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7" name="Shape 2885"/>
          <p:cNvSpPr/>
          <p:nvPr/>
        </p:nvSpPr>
        <p:spPr>
          <a:xfrm>
            <a:off x="8400449" y="477483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7"/>
                  <a:pt x="13996" y="15061"/>
                </a:cubicBezTo>
                <a:cubicBezTo>
                  <a:pt x="13870" y="15061"/>
                  <a:pt x="13731" y="15061"/>
                  <a:pt x="13646" y="15044"/>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19"/>
                  <a:pt x="14840"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3" y="13635"/>
                </a:cubicBezTo>
                <a:lnTo>
                  <a:pt x="6433"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3" y="15708"/>
                </a:lnTo>
                <a:lnTo>
                  <a:pt x="6433" y="14316"/>
                </a:lnTo>
                <a:cubicBezTo>
                  <a:pt x="6524" y="14328"/>
                  <a:pt x="6644" y="14334"/>
                  <a:pt x="6776" y="14334"/>
                </a:cubicBezTo>
                <a:cubicBezTo>
                  <a:pt x="7370" y="14334"/>
                  <a:pt x="7878" y="14207"/>
                  <a:pt x="8221" y="13924"/>
                </a:cubicBezTo>
                <a:cubicBezTo>
                  <a:pt x="8485" y="13704"/>
                  <a:pt x="8630" y="13381"/>
                  <a:pt x="8630" y="13000"/>
                </a:cubicBezTo>
                <a:cubicBezTo>
                  <a:pt x="8630" y="12618"/>
                  <a:pt x="8439" y="12296"/>
                  <a:pt x="8155" y="12099"/>
                </a:cubicBezTo>
                <a:cubicBezTo>
                  <a:pt x="7858"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4"/>
                </a:cubicBezTo>
                <a:cubicBezTo>
                  <a:pt x="8924" y="13490"/>
                  <a:pt x="9405" y="13849"/>
                  <a:pt x="10145" y="14074"/>
                </a:cubicBezTo>
                <a:cubicBezTo>
                  <a:pt x="10679" y="14241"/>
                  <a:pt x="10891" y="14380"/>
                  <a:pt x="10891" y="14623"/>
                </a:cubicBezTo>
                <a:cubicBezTo>
                  <a:pt x="10891" y="14877"/>
                  <a:pt x="10646" y="15044"/>
                  <a:pt x="10184" y="15044"/>
                </a:cubicBezTo>
                <a:cubicBezTo>
                  <a:pt x="9755" y="15044"/>
                  <a:pt x="9339" y="14923"/>
                  <a:pt x="9069" y="14802"/>
                </a:cubicBezTo>
                <a:lnTo>
                  <a:pt x="8864" y="15529"/>
                </a:lnTo>
                <a:cubicBezTo>
                  <a:pt x="9115" y="15651"/>
                  <a:pt x="9616" y="15766"/>
                  <a:pt x="10124" y="15766"/>
                </a:cubicBezTo>
                <a:cubicBezTo>
                  <a:pt x="11346" y="15766"/>
                  <a:pt x="11920" y="15211"/>
                  <a:pt x="11920" y="14559"/>
                </a:cubicBezTo>
                <a:cubicBezTo>
                  <a:pt x="11920" y="14010"/>
                  <a:pt x="11551" y="13652"/>
                  <a:pt x="10765" y="1339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8" name="Shape 2886"/>
          <p:cNvSpPr/>
          <p:nvPr/>
        </p:nvSpPr>
        <p:spPr>
          <a:xfrm>
            <a:off x="8933710" y="477483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2636" y="15709"/>
                </a:moveTo>
                <a:lnTo>
                  <a:pt x="13646" y="15709"/>
                </a:lnTo>
                <a:lnTo>
                  <a:pt x="13646" y="11816"/>
                </a:lnTo>
                <a:lnTo>
                  <a:pt x="12636" y="11816"/>
                </a:lnTo>
                <a:cubicBezTo>
                  <a:pt x="12636" y="11816"/>
                  <a:pt x="12636" y="15709"/>
                  <a:pt x="126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9618" y="14051"/>
                </a:moveTo>
                <a:lnTo>
                  <a:pt x="9881" y="13225"/>
                </a:lnTo>
                <a:cubicBezTo>
                  <a:pt x="9954" y="13000"/>
                  <a:pt x="10020" y="12706"/>
                  <a:pt x="10086" y="12475"/>
                </a:cubicBezTo>
                <a:lnTo>
                  <a:pt x="10099" y="12475"/>
                </a:lnTo>
                <a:cubicBezTo>
                  <a:pt x="10165" y="12706"/>
                  <a:pt x="10245" y="12994"/>
                  <a:pt x="10324" y="13225"/>
                </a:cubicBezTo>
                <a:lnTo>
                  <a:pt x="10601" y="14051"/>
                </a:lnTo>
                <a:cubicBezTo>
                  <a:pt x="10601" y="14051"/>
                  <a:pt x="9618" y="14051"/>
                  <a:pt x="9618" y="14051"/>
                </a:cubicBezTo>
                <a:close/>
                <a:moveTo>
                  <a:pt x="9472" y="11816"/>
                </a:moveTo>
                <a:lnTo>
                  <a:pt x="8113" y="15709"/>
                </a:lnTo>
                <a:lnTo>
                  <a:pt x="9155" y="15709"/>
                </a:lnTo>
                <a:lnTo>
                  <a:pt x="9472" y="14710"/>
                </a:lnTo>
                <a:lnTo>
                  <a:pt x="10746" y="14710"/>
                </a:lnTo>
                <a:lnTo>
                  <a:pt x="11089" y="15709"/>
                </a:lnTo>
                <a:lnTo>
                  <a:pt x="12172" y="15709"/>
                </a:lnTo>
                <a:lnTo>
                  <a:pt x="10792" y="11816"/>
                </a:lnTo>
                <a:cubicBezTo>
                  <a:pt x="10792" y="11816"/>
                  <a:pt x="9472" y="11816"/>
                  <a:pt x="9472" y="1181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9" name="Shape 2887"/>
          <p:cNvSpPr/>
          <p:nvPr/>
        </p:nvSpPr>
        <p:spPr>
          <a:xfrm>
            <a:off x="9466971" y="477483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3836" y="15709"/>
                </a:moveTo>
                <a:lnTo>
                  <a:pt x="14845" y="15709"/>
                </a:lnTo>
                <a:lnTo>
                  <a:pt x="14845" y="14144"/>
                </a:lnTo>
                <a:lnTo>
                  <a:pt x="16443" y="14144"/>
                </a:lnTo>
                <a:lnTo>
                  <a:pt x="16443" y="13428"/>
                </a:lnTo>
                <a:lnTo>
                  <a:pt x="14845" y="13428"/>
                </a:lnTo>
                <a:lnTo>
                  <a:pt x="14845" y="12538"/>
                </a:lnTo>
                <a:lnTo>
                  <a:pt x="16555" y="12538"/>
                </a:lnTo>
                <a:lnTo>
                  <a:pt x="16555" y="11816"/>
                </a:lnTo>
                <a:lnTo>
                  <a:pt x="13836" y="11816"/>
                </a:lnTo>
                <a:cubicBezTo>
                  <a:pt x="13836" y="11816"/>
                  <a:pt x="13836" y="15709"/>
                  <a:pt x="138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0396" y="15062"/>
                </a:moveTo>
                <a:cubicBezTo>
                  <a:pt x="10270" y="15062"/>
                  <a:pt x="10131" y="15062"/>
                  <a:pt x="10045" y="15045"/>
                </a:cubicBezTo>
                <a:lnTo>
                  <a:pt x="10045" y="12498"/>
                </a:lnTo>
                <a:cubicBezTo>
                  <a:pt x="10131" y="12480"/>
                  <a:pt x="10277" y="12463"/>
                  <a:pt x="10501" y="12463"/>
                </a:cubicBezTo>
                <a:cubicBezTo>
                  <a:pt x="11366" y="12463"/>
                  <a:pt x="11907" y="12891"/>
                  <a:pt x="11900" y="13699"/>
                </a:cubicBezTo>
                <a:cubicBezTo>
                  <a:pt x="11900" y="14629"/>
                  <a:pt x="11306" y="15068"/>
                  <a:pt x="10396" y="15062"/>
                </a:cubicBezTo>
                <a:moveTo>
                  <a:pt x="10396" y="11787"/>
                </a:moveTo>
                <a:cubicBezTo>
                  <a:pt x="9887" y="11787"/>
                  <a:pt x="9405" y="11816"/>
                  <a:pt x="9036" y="11868"/>
                </a:cubicBezTo>
                <a:lnTo>
                  <a:pt x="9036" y="15691"/>
                </a:lnTo>
                <a:cubicBezTo>
                  <a:pt x="9287" y="15720"/>
                  <a:pt x="9656" y="15749"/>
                  <a:pt x="10178" y="15749"/>
                </a:cubicBezTo>
                <a:cubicBezTo>
                  <a:pt x="11048" y="15749"/>
                  <a:pt x="11762" y="15587"/>
                  <a:pt x="12231" y="15246"/>
                </a:cubicBezTo>
                <a:cubicBezTo>
                  <a:pt x="12660" y="14929"/>
                  <a:pt x="12970" y="14415"/>
                  <a:pt x="12970" y="13670"/>
                </a:cubicBezTo>
                <a:cubicBezTo>
                  <a:pt x="12970" y="12983"/>
                  <a:pt x="12680" y="12503"/>
                  <a:pt x="12217" y="12203"/>
                </a:cubicBezTo>
                <a:cubicBezTo>
                  <a:pt x="11788" y="11920"/>
                  <a:pt x="11241" y="11787"/>
                  <a:pt x="10396" y="11787"/>
                </a:cubicBezTo>
                <a:moveTo>
                  <a:pt x="6769" y="13659"/>
                </a:moveTo>
                <a:cubicBezTo>
                  <a:pt x="6623" y="13659"/>
                  <a:pt x="6518" y="13653"/>
                  <a:pt x="6432" y="13636"/>
                </a:cubicBezTo>
                <a:lnTo>
                  <a:pt x="6432" y="12486"/>
                </a:lnTo>
                <a:cubicBezTo>
                  <a:pt x="6505" y="12469"/>
                  <a:pt x="6643" y="12452"/>
                  <a:pt x="6848" y="12452"/>
                </a:cubicBezTo>
                <a:cubicBezTo>
                  <a:pt x="7350" y="12452"/>
                  <a:pt x="7634" y="12665"/>
                  <a:pt x="7634" y="13023"/>
                </a:cubicBezTo>
                <a:cubicBezTo>
                  <a:pt x="7634" y="13422"/>
                  <a:pt x="7304" y="13659"/>
                  <a:pt x="6769" y="13659"/>
                </a:cubicBezTo>
                <a:moveTo>
                  <a:pt x="6796" y="11787"/>
                </a:moveTo>
                <a:cubicBezTo>
                  <a:pt x="6182" y="11787"/>
                  <a:pt x="5746" y="11822"/>
                  <a:pt x="5436" y="11868"/>
                </a:cubicBezTo>
                <a:lnTo>
                  <a:pt x="5436" y="15709"/>
                </a:lnTo>
                <a:lnTo>
                  <a:pt x="6432" y="15709"/>
                </a:lnTo>
                <a:lnTo>
                  <a:pt x="6432" y="14317"/>
                </a:lnTo>
                <a:cubicBezTo>
                  <a:pt x="6525" y="14328"/>
                  <a:pt x="6643" y="14334"/>
                  <a:pt x="6776" y="14334"/>
                </a:cubicBezTo>
                <a:cubicBezTo>
                  <a:pt x="7370" y="14334"/>
                  <a:pt x="7878" y="14207"/>
                  <a:pt x="8221" y="13924"/>
                </a:cubicBezTo>
                <a:cubicBezTo>
                  <a:pt x="8486" y="13705"/>
                  <a:pt x="8631" y="13381"/>
                  <a:pt x="8631" y="13000"/>
                </a:cubicBezTo>
                <a:cubicBezTo>
                  <a:pt x="8631" y="12619"/>
                  <a:pt x="8439" y="12296"/>
                  <a:pt x="8155" y="12099"/>
                </a:cubicBezTo>
                <a:cubicBezTo>
                  <a:pt x="7859" y="11892"/>
                  <a:pt x="7416" y="11787"/>
                  <a:pt x="6796" y="1178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0" name="Shape 2888"/>
          <p:cNvSpPr/>
          <p:nvPr/>
        </p:nvSpPr>
        <p:spPr>
          <a:xfrm>
            <a:off x="10000233" y="477483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2936" y="15709"/>
                </a:moveTo>
                <a:lnTo>
                  <a:pt x="13945" y="15709"/>
                </a:lnTo>
                <a:lnTo>
                  <a:pt x="13945" y="14144"/>
                </a:lnTo>
                <a:lnTo>
                  <a:pt x="15543" y="14144"/>
                </a:lnTo>
                <a:lnTo>
                  <a:pt x="15543" y="13428"/>
                </a:lnTo>
                <a:lnTo>
                  <a:pt x="13945" y="13428"/>
                </a:lnTo>
                <a:lnTo>
                  <a:pt x="13945" y="12538"/>
                </a:lnTo>
                <a:lnTo>
                  <a:pt x="15655" y="12538"/>
                </a:lnTo>
                <a:lnTo>
                  <a:pt x="15655" y="11816"/>
                </a:lnTo>
                <a:lnTo>
                  <a:pt x="12936" y="11816"/>
                </a:lnTo>
                <a:cubicBezTo>
                  <a:pt x="12936" y="11816"/>
                  <a:pt x="12936" y="15709"/>
                  <a:pt x="129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1136" y="15709"/>
                </a:moveTo>
                <a:lnTo>
                  <a:pt x="12145" y="15709"/>
                </a:lnTo>
                <a:lnTo>
                  <a:pt x="12145" y="11816"/>
                </a:lnTo>
                <a:lnTo>
                  <a:pt x="11136" y="11816"/>
                </a:lnTo>
                <a:cubicBezTo>
                  <a:pt x="11136" y="11816"/>
                  <a:pt x="11136" y="15709"/>
                  <a:pt x="11136" y="15709"/>
                </a:cubicBezTo>
                <a:close/>
                <a:moveTo>
                  <a:pt x="8395" y="14167"/>
                </a:moveTo>
                <a:lnTo>
                  <a:pt x="9082" y="14167"/>
                </a:lnTo>
                <a:lnTo>
                  <a:pt x="9082" y="14981"/>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6"/>
                  <a:pt x="8672" y="11776"/>
                </a:cubicBezTo>
                <a:cubicBezTo>
                  <a:pt x="7213" y="11776"/>
                  <a:pt x="6138" y="12515"/>
                  <a:pt x="6131" y="13809"/>
                </a:cubicBezTo>
                <a:cubicBezTo>
                  <a:pt x="6124" y="14381"/>
                  <a:pt x="6349" y="14888"/>
                  <a:pt x="6758" y="15223"/>
                </a:cubicBezTo>
                <a:cubicBezTo>
                  <a:pt x="7167" y="15570"/>
                  <a:pt x="7755" y="15749"/>
                  <a:pt x="8566" y="15749"/>
                </a:cubicBezTo>
                <a:cubicBezTo>
                  <a:pt x="9155" y="15749"/>
                  <a:pt x="9742" y="15622"/>
                  <a:pt x="10052" y="15530"/>
                </a:cubicBezTo>
                <a:lnTo>
                  <a:pt x="10052" y="13479"/>
                </a:lnTo>
                <a:lnTo>
                  <a:pt x="8395" y="13479"/>
                </a:lnTo>
                <a:cubicBezTo>
                  <a:pt x="8395" y="13479"/>
                  <a:pt x="8395" y="14167"/>
                  <a:pt x="8395" y="14167"/>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1" name="Shape 2889"/>
          <p:cNvSpPr/>
          <p:nvPr/>
        </p:nvSpPr>
        <p:spPr>
          <a:xfrm>
            <a:off x="10533494" y="477483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069" y="13659"/>
                </a:moveTo>
                <a:cubicBezTo>
                  <a:pt x="9923" y="13659"/>
                  <a:pt x="9818" y="13653"/>
                  <a:pt x="9732" y="13636"/>
                </a:cubicBezTo>
                <a:lnTo>
                  <a:pt x="9732" y="12486"/>
                </a:lnTo>
                <a:cubicBezTo>
                  <a:pt x="9805" y="12469"/>
                  <a:pt x="9943" y="12452"/>
                  <a:pt x="10148" y="12452"/>
                </a:cubicBezTo>
                <a:cubicBezTo>
                  <a:pt x="10650" y="12452"/>
                  <a:pt x="10934" y="12665"/>
                  <a:pt x="10934" y="13023"/>
                </a:cubicBezTo>
                <a:cubicBezTo>
                  <a:pt x="10934" y="13422"/>
                  <a:pt x="10604" y="13659"/>
                  <a:pt x="10069" y="13659"/>
                </a:cubicBezTo>
                <a:moveTo>
                  <a:pt x="10096" y="11787"/>
                </a:moveTo>
                <a:cubicBezTo>
                  <a:pt x="9481" y="11787"/>
                  <a:pt x="9046" y="11822"/>
                  <a:pt x="8736" y="11869"/>
                </a:cubicBezTo>
                <a:lnTo>
                  <a:pt x="8736" y="15709"/>
                </a:lnTo>
                <a:lnTo>
                  <a:pt x="9732" y="15709"/>
                </a:lnTo>
                <a:lnTo>
                  <a:pt x="9732" y="14317"/>
                </a:lnTo>
                <a:cubicBezTo>
                  <a:pt x="9825" y="14328"/>
                  <a:pt x="9943" y="14334"/>
                  <a:pt x="10076" y="14334"/>
                </a:cubicBezTo>
                <a:cubicBezTo>
                  <a:pt x="10670" y="14334"/>
                  <a:pt x="11178" y="14207"/>
                  <a:pt x="11521" y="13924"/>
                </a:cubicBezTo>
                <a:cubicBezTo>
                  <a:pt x="11786" y="13705"/>
                  <a:pt x="11931" y="13382"/>
                  <a:pt x="11931" y="13000"/>
                </a:cubicBezTo>
                <a:cubicBezTo>
                  <a:pt x="11931" y="12619"/>
                  <a:pt x="11739" y="12296"/>
                  <a:pt x="11455" y="12099"/>
                </a:cubicBezTo>
                <a:cubicBezTo>
                  <a:pt x="11159" y="11891"/>
                  <a:pt x="10716" y="11787"/>
                  <a:pt x="10096" y="11787"/>
                </a:cubicBezTo>
                <a:moveTo>
                  <a:pt x="12131" y="13809"/>
                </a:moveTo>
                <a:cubicBezTo>
                  <a:pt x="12124" y="14381"/>
                  <a:pt x="12349" y="14888"/>
                  <a:pt x="12758" y="15224"/>
                </a:cubicBezTo>
                <a:cubicBezTo>
                  <a:pt x="13167" y="15571"/>
                  <a:pt x="13755" y="15749"/>
                  <a:pt x="14566" y="15749"/>
                </a:cubicBezTo>
                <a:cubicBezTo>
                  <a:pt x="15155" y="15749"/>
                  <a:pt x="15742" y="15622"/>
                  <a:pt x="16052" y="15530"/>
                </a:cubicBezTo>
                <a:lnTo>
                  <a:pt x="16052" y="13479"/>
                </a:lnTo>
                <a:lnTo>
                  <a:pt x="14395" y="13479"/>
                </a:lnTo>
                <a:lnTo>
                  <a:pt x="14395" y="14167"/>
                </a:lnTo>
                <a:lnTo>
                  <a:pt x="15081" y="14167"/>
                </a:lnTo>
                <a:lnTo>
                  <a:pt x="15081" y="14981"/>
                </a:lnTo>
                <a:cubicBezTo>
                  <a:pt x="15002" y="15015"/>
                  <a:pt x="14818" y="15039"/>
                  <a:pt x="14586" y="15039"/>
                </a:cubicBezTo>
                <a:cubicBezTo>
                  <a:pt x="13761" y="15039"/>
                  <a:pt x="13187" y="14566"/>
                  <a:pt x="13187" y="13762"/>
                </a:cubicBezTo>
                <a:cubicBezTo>
                  <a:pt x="13187" y="12919"/>
                  <a:pt x="13821" y="12503"/>
                  <a:pt x="14659" y="12503"/>
                </a:cubicBezTo>
                <a:cubicBezTo>
                  <a:pt x="15148" y="12503"/>
                  <a:pt x="15451" y="12579"/>
                  <a:pt x="15696" y="12671"/>
                </a:cubicBezTo>
                <a:lnTo>
                  <a:pt x="15906" y="11966"/>
                </a:lnTo>
                <a:cubicBezTo>
                  <a:pt x="15689" y="11874"/>
                  <a:pt x="15247" y="11776"/>
                  <a:pt x="14672" y="11776"/>
                </a:cubicBezTo>
                <a:cubicBezTo>
                  <a:pt x="13213" y="11776"/>
                  <a:pt x="12138" y="12515"/>
                  <a:pt x="12131" y="13809"/>
                </a:cubicBezTo>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6606" y="14265"/>
                </a:moveTo>
                <a:cubicBezTo>
                  <a:pt x="6606" y="14872"/>
                  <a:pt x="6343" y="15039"/>
                  <a:pt x="5920" y="15039"/>
                </a:cubicBezTo>
                <a:cubicBezTo>
                  <a:pt x="5722" y="15039"/>
                  <a:pt x="5544" y="15010"/>
                  <a:pt x="5406" y="14969"/>
                </a:cubicBezTo>
                <a:lnTo>
                  <a:pt x="5293" y="15680"/>
                </a:lnTo>
                <a:cubicBezTo>
                  <a:pt x="5491" y="15738"/>
                  <a:pt x="5795" y="15773"/>
                  <a:pt x="6026" y="15773"/>
                </a:cubicBezTo>
                <a:cubicBezTo>
                  <a:pt x="7003" y="15773"/>
                  <a:pt x="7610" y="15385"/>
                  <a:pt x="7610" y="14276"/>
                </a:cubicBezTo>
                <a:lnTo>
                  <a:pt x="7610" y="11816"/>
                </a:lnTo>
                <a:lnTo>
                  <a:pt x="6606" y="11816"/>
                </a:lnTo>
                <a:cubicBezTo>
                  <a:pt x="6606" y="11816"/>
                  <a:pt x="6606" y="14265"/>
                  <a:pt x="6606" y="14265"/>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2" name="Shape 2890"/>
          <p:cNvSpPr/>
          <p:nvPr/>
        </p:nvSpPr>
        <p:spPr>
          <a:xfrm>
            <a:off x="11066755" y="477483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3031" y="13809"/>
                </a:moveTo>
                <a:cubicBezTo>
                  <a:pt x="13024" y="14381"/>
                  <a:pt x="13249" y="14888"/>
                  <a:pt x="13658" y="15223"/>
                </a:cubicBezTo>
                <a:cubicBezTo>
                  <a:pt x="14067" y="15570"/>
                  <a:pt x="14655" y="15749"/>
                  <a:pt x="15467" y="15749"/>
                </a:cubicBezTo>
                <a:cubicBezTo>
                  <a:pt x="16054" y="15749"/>
                  <a:pt x="16642" y="15622"/>
                  <a:pt x="16952" y="15530"/>
                </a:cubicBezTo>
                <a:lnTo>
                  <a:pt x="16952" y="13479"/>
                </a:lnTo>
                <a:lnTo>
                  <a:pt x="15295" y="13479"/>
                </a:lnTo>
                <a:lnTo>
                  <a:pt x="15295" y="14167"/>
                </a:lnTo>
                <a:lnTo>
                  <a:pt x="15981" y="14167"/>
                </a:lnTo>
                <a:lnTo>
                  <a:pt x="15981" y="14981"/>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6"/>
                  <a:pt x="15572" y="11776"/>
                </a:cubicBezTo>
                <a:cubicBezTo>
                  <a:pt x="14113" y="11776"/>
                  <a:pt x="13037" y="12515"/>
                  <a:pt x="13031" y="13809"/>
                </a:cubicBezTo>
                <a:moveTo>
                  <a:pt x="6169" y="13659"/>
                </a:moveTo>
                <a:cubicBezTo>
                  <a:pt x="6023" y="13659"/>
                  <a:pt x="5918" y="13653"/>
                  <a:pt x="5832" y="13636"/>
                </a:cubicBezTo>
                <a:lnTo>
                  <a:pt x="5832" y="12486"/>
                </a:lnTo>
                <a:cubicBezTo>
                  <a:pt x="5905" y="12469"/>
                  <a:pt x="6043" y="12452"/>
                  <a:pt x="6248" y="12452"/>
                </a:cubicBezTo>
                <a:cubicBezTo>
                  <a:pt x="6750" y="12452"/>
                  <a:pt x="7034" y="12665"/>
                  <a:pt x="7034" y="13023"/>
                </a:cubicBezTo>
                <a:cubicBezTo>
                  <a:pt x="7034" y="13422"/>
                  <a:pt x="6704" y="13659"/>
                  <a:pt x="6169" y="13659"/>
                </a:cubicBezTo>
                <a:moveTo>
                  <a:pt x="6196" y="11787"/>
                </a:moveTo>
                <a:cubicBezTo>
                  <a:pt x="5582" y="11787"/>
                  <a:pt x="5146" y="11822"/>
                  <a:pt x="4836" y="11868"/>
                </a:cubicBezTo>
                <a:lnTo>
                  <a:pt x="4836" y="15709"/>
                </a:lnTo>
                <a:lnTo>
                  <a:pt x="5832" y="15709"/>
                </a:lnTo>
                <a:lnTo>
                  <a:pt x="5832" y="14317"/>
                </a:lnTo>
                <a:cubicBezTo>
                  <a:pt x="5925" y="14328"/>
                  <a:pt x="6043" y="14334"/>
                  <a:pt x="6176" y="14334"/>
                </a:cubicBezTo>
                <a:cubicBezTo>
                  <a:pt x="6770" y="14334"/>
                  <a:pt x="7278" y="14207"/>
                  <a:pt x="7621" y="13924"/>
                </a:cubicBezTo>
                <a:cubicBezTo>
                  <a:pt x="7886" y="13705"/>
                  <a:pt x="8031" y="13381"/>
                  <a:pt x="8031" y="13000"/>
                </a:cubicBezTo>
                <a:cubicBezTo>
                  <a:pt x="8031" y="12619"/>
                  <a:pt x="7839" y="12296"/>
                  <a:pt x="7555" y="12099"/>
                </a:cubicBezTo>
                <a:cubicBezTo>
                  <a:pt x="7259" y="11892"/>
                  <a:pt x="6816" y="11787"/>
                  <a:pt x="6196" y="11787"/>
                </a:cubicBezTo>
                <a:moveTo>
                  <a:pt x="11195" y="12954"/>
                </a:moveTo>
                <a:cubicBezTo>
                  <a:pt x="11195" y="13537"/>
                  <a:pt x="11215" y="14063"/>
                  <a:pt x="11280" y="14577"/>
                </a:cubicBezTo>
                <a:lnTo>
                  <a:pt x="11261" y="14577"/>
                </a:lnTo>
                <a:cubicBezTo>
                  <a:pt x="11062" y="14138"/>
                  <a:pt x="10799" y="13653"/>
                  <a:pt x="10535" y="13243"/>
                </a:cubicBezTo>
                <a:lnTo>
                  <a:pt x="9611" y="11816"/>
                </a:lnTo>
                <a:lnTo>
                  <a:pt x="8436" y="11816"/>
                </a:lnTo>
                <a:lnTo>
                  <a:pt x="8436" y="15709"/>
                </a:lnTo>
                <a:lnTo>
                  <a:pt x="9360" y="15709"/>
                </a:lnTo>
                <a:lnTo>
                  <a:pt x="9360" y="14536"/>
                </a:lnTo>
                <a:cubicBezTo>
                  <a:pt x="9360" y="13901"/>
                  <a:pt x="9347" y="13352"/>
                  <a:pt x="9320" y="12838"/>
                </a:cubicBezTo>
                <a:lnTo>
                  <a:pt x="9340" y="12833"/>
                </a:lnTo>
                <a:cubicBezTo>
                  <a:pt x="9558" y="13289"/>
                  <a:pt x="9848" y="13791"/>
                  <a:pt x="10112" y="14207"/>
                </a:cubicBezTo>
                <a:lnTo>
                  <a:pt x="11062" y="15709"/>
                </a:lnTo>
                <a:lnTo>
                  <a:pt x="12119" y="15709"/>
                </a:lnTo>
                <a:lnTo>
                  <a:pt x="12119" y="11816"/>
                </a:lnTo>
                <a:lnTo>
                  <a:pt x="11195" y="11816"/>
                </a:lnTo>
                <a:cubicBezTo>
                  <a:pt x="11195" y="11816"/>
                  <a:pt x="11195" y="12954"/>
                  <a:pt x="11195" y="12954"/>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244165239"/>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endParaRPr lang="en-US"/>
          </a:p>
        </p:txBody>
      </p:sp>
      <p:grpSp>
        <p:nvGrpSpPr>
          <p:cNvPr id="94" name="Group 93"/>
          <p:cNvGrpSpPr/>
          <p:nvPr/>
        </p:nvGrpSpPr>
        <p:grpSpPr>
          <a:xfrm>
            <a:off x="871311" y="1419644"/>
            <a:ext cx="10449378" cy="4018713"/>
            <a:chOff x="880859" y="1433100"/>
            <a:chExt cx="10449378" cy="4018713"/>
          </a:xfrm>
        </p:grpSpPr>
        <p:sp>
          <p:nvSpPr>
            <p:cNvPr id="3" name="Shape 2893"/>
            <p:cNvSpPr/>
            <p:nvPr/>
          </p:nvSpPr>
          <p:spPr>
            <a:xfrm>
              <a:off x="880859" y="143310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 name="Shape 2894"/>
            <p:cNvSpPr/>
            <p:nvPr/>
          </p:nvSpPr>
          <p:spPr>
            <a:xfrm>
              <a:off x="1414120" y="143310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 name="Shape 2895"/>
            <p:cNvSpPr/>
            <p:nvPr/>
          </p:nvSpPr>
          <p:spPr>
            <a:xfrm>
              <a:off x="2017213" y="1433100"/>
              <a:ext cx="139664"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 name="Shape 2896"/>
            <p:cNvSpPr/>
            <p:nvPr/>
          </p:nvSpPr>
          <p:spPr>
            <a:xfrm>
              <a:off x="2550474" y="1433100"/>
              <a:ext cx="139664" cy="27932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 name="Shape 2897"/>
            <p:cNvSpPr/>
            <p:nvPr/>
          </p:nvSpPr>
          <p:spPr>
            <a:xfrm>
              <a:off x="3013903" y="1502932"/>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2898"/>
            <p:cNvSpPr/>
            <p:nvPr/>
          </p:nvSpPr>
          <p:spPr>
            <a:xfrm>
              <a:off x="3547164" y="1502932"/>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899"/>
            <p:cNvSpPr/>
            <p:nvPr/>
          </p:nvSpPr>
          <p:spPr>
            <a:xfrm>
              <a:off x="4093122" y="1509280"/>
              <a:ext cx="253935" cy="126968"/>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900"/>
            <p:cNvSpPr/>
            <p:nvPr/>
          </p:nvSpPr>
          <p:spPr>
            <a:xfrm>
              <a:off x="4626383" y="1509280"/>
              <a:ext cx="253935" cy="126968"/>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Shape 2901"/>
            <p:cNvSpPr/>
            <p:nvPr/>
          </p:nvSpPr>
          <p:spPr>
            <a:xfrm>
              <a:off x="5223127" y="1445797"/>
              <a:ext cx="126968" cy="253935"/>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Shape 2902"/>
            <p:cNvSpPr/>
            <p:nvPr/>
          </p:nvSpPr>
          <p:spPr>
            <a:xfrm>
              <a:off x="5756388" y="1445797"/>
              <a:ext cx="126968" cy="253935"/>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Shape 2903"/>
            <p:cNvSpPr/>
            <p:nvPr/>
          </p:nvSpPr>
          <p:spPr>
            <a:xfrm>
              <a:off x="880859"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2904"/>
            <p:cNvSpPr/>
            <p:nvPr/>
          </p:nvSpPr>
          <p:spPr>
            <a:xfrm>
              <a:off x="1414120"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Shape 2905"/>
            <p:cNvSpPr/>
            <p:nvPr/>
          </p:nvSpPr>
          <p:spPr>
            <a:xfrm>
              <a:off x="1947381"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2906"/>
            <p:cNvSpPr/>
            <p:nvPr/>
          </p:nvSpPr>
          <p:spPr>
            <a:xfrm>
              <a:off x="2480642"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2907"/>
            <p:cNvSpPr/>
            <p:nvPr/>
          </p:nvSpPr>
          <p:spPr>
            <a:xfrm>
              <a:off x="3013903"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2908"/>
            <p:cNvSpPr/>
            <p:nvPr/>
          </p:nvSpPr>
          <p:spPr>
            <a:xfrm>
              <a:off x="3547164" y="2029844"/>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2909"/>
            <p:cNvSpPr/>
            <p:nvPr/>
          </p:nvSpPr>
          <p:spPr>
            <a:xfrm>
              <a:off x="4080425" y="2029844"/>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2910"/>
            <p:cNvSpPr/>
            <p:nvPr/>
          </p:nvSpPr>
          <p:spPr>
            <a:xfrm>
              <a:off x="4677169" y="1966361"/>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911"/>
            <p:cNvSpPr/>
            <p:nvPr/>
          </p:nvSpPr>
          <p:spPr>
            <a:xfrm>
              <a:off x="5210431" y="1966361"/>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912"/>
            <p:cNvSpPr/>
            <p:nvPr/>
          </p:nvSpPr>
          <p:spPr>
            <a:xfrm>
              <a:off x="5680208"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Shape 2913"/>
            <p:cNvSpPr/>
            <p:nvPr/>
          </p:nvSpPr>
          <p:spPr>
            <a:xfrm>
              <a:off x="6213470" y="143310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914"/>
            <p:cNvSpPr/>
            <p:nvPr/>
          </p:nvSpPr>
          <p:spPr>
            <a:xfrm>
              <a:off x="6746731" y="143310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915"/>
            <p:cNvSpPr/>
            <p:nvPr/>
          </p:nvSpPr>
          <p:spPr>
            <a:xfrm>
              <a:off x="7279992" y="143310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916"/>
            <p:cNvSpPr/>
            <p:nvPr/>
          </p:nvSpPr>
          <p:spPr>
            <a:xfrm>
              <a:off x="7813253" y="143310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917"/>
            <p:cNvSpPr/>
            <p:nvPr/>
          </p:nvSpPr>
          <p:spPr>
            <a:xfrm>
              <a:off x="8390952" y="1433100"/>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918"/>
            <p:cNvSpPr/>
            <p:nvPr/>
          </p:nvSpPr>
          <p:spPr>
            <a:xfrm>
              <a:off x="8924213" y="1433100"/>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 name="Shape 2919"/>
            <p:cNvSpPr/>
            <p:nvPr/>
          </p:nvSpPr>
          <p:spPr>
            <a:xfrm>
              <a:off x="9413036" y="1477538"/>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0" name="Shape 2920"/>
            <p:cNvSpPr/>
            <p:nvPr/>
          </p:nvSpPr>
          <p:spPr>
            <a:xfrm>
              <a:off x="9946297" y="1477538"/>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921"/>
            <p:cNvSpPr/>
            <p:nvPr/>
          </p:nvSpPr>
          <p:spPr>
            <a:xfrm>
              <a:off x="10517648" y="1433100"/>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Shape 2922"/>
            <p:cNvSpPr/>
            <p:nvPr/>
          </p:nvSpPr>
          <p:spPr>
            <a:xfrm>
              <a:off x="11012819" y="1471190"/>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3" name="Shape 2923"/>
            <p:cNvSpPr/>
            <p:nvPr/>
          </p:nvSpPr>
          <p:spPr>
            <a:xfrm>
              <a:off x="6213470"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4" name="Shape 2924"/>
            <p:cNvSpPr/>
            <p:nvPr/>
          </p:nvSpPr>
          <p:spPr>
            <a:xfrm>
              <a:off x="6746731"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925"/>
            <p:cNvSpPr/>
            <p:nvPr/>
          </p:nvSpPr>
          <p:spPr>
            <a:xfrm>
              <a:off x="7279992"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926"/>
            <p:cNvSpPr/>
            <p:nvPr/>
          </p:nvSpPr>
          <p:spPr>
            <a:xfrm>
              <a:off x="7813253"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7" name="Shape 2927"/>
            <p:cNvSpPr/>
            <p:nvPr/>
          </p:nvSpPr>
          <p:spPr>
            <a:xfrm>
              <a:off x="8346514"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8" name="Shape 2928"/>
            <p:cNvSpPr/>
            <p:nvPr/>
          </p:nvSpPr>
          <p:spPr>
            <a:xfrm>
              <a:off x="8879775"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929"/>
            <p:cNvSpPr/>
            <p:nvPr/>
          </p:nvSpPr>
          <p:spPr>
            <a:xfrm>
              <a:off x="9413036" y="19663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930"/>
            <p:cNvSpPr/>
            <p:nvPr/>
          </p:nvSpPr>
          <p:spPr>
            <a:xfrm>
              <a:off x="9946297" y="2017148"/>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931"/>
            <p:cNvSpPr/>
            <p:nvPr/>
          </p:nvSpPr>
          <p:spPr>
            <a:xfrm>
              <a:off x="10479558" y="2004451"/>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2" name="Shape 2932"/>
            <p:cNvSpPr/>
            <p:nvPr/>
          </p:nvSpPr>
          <p:spPr>
            <a:xfrm>
              <a:off x="11012819" y="1991754"/>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3" name="Shape 2934"/>
            <p:cNvSpPr/>
            <p:nvPr/>
          </p:nvSpPr>
          <p:spPr>
            <a:xfrm>
              <a:off x="918949" y="329589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4" name="Shape 2935"/>
            <p:cNvSpPr/>
            <p:nvPr/>
          </p:nvSpPr>
          <p:spPr>
            <a:xfrm>
              <a:off x="1414119" y="3295894"/>
              <a:ext cx="279126" cy="279167"/>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5" name="Shape 2936"/>
            <p:cNvSpPr/>
            <p:nvPr/>
          </p:nvSpPr>
          <p:spPr>
            <a:xfrm>
              <a:off x="2023561" y="3295894"/>
              <a:ext cx="12696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5" y="9818"/>
                    <a:pt x="10800" y="9818"/>
                  </a:cubicBezTo>
                  <a:cubicBezTo>
                    <a:pt x="11715" y="9818"/>
                    <a:pt x="12598" y="9761"/>
                    <a:pt x="13446" y="9664"/>
                  </a:cubicBezTo>
                  <a:cubicBezTo>
                    <a:pt x="13446" y="9664"/>
                    <a:pt x="10800" y="17182"/>
                    <a:pt x="10800" y="17182"/>
                  </a:cubicBezTo>
                  <a:close/>
                  <a:moveTo>
                    <a:pt x="10800" y="0"/>
                  </a:moveTo>
                  <a:cubicBezTo>
                    <a:pt x="4835" y="0"/>
                    <a:pt x="0" y="2199"/>
                    <a:pt x="0" y="4909"/>
                  </a:cubicBezTo>
                  <a:cubicBezTo>
                    <a:pt x="0" y="6830"/>
                    <a:pt x="2431" y="8487"/>
                    <a:pt x="5966" y="9295"/>
                  </a:cubicBezTo>
                  <a:lnTo>
                    <a:pt x="10800" y="21600"/>
                  </a:lnTo>
                  <a:lnTo>
                    <a:pt x="15635" y="9295"/>
                  </a:lnTo>
                  <a:cubicBezTo>
                    <a:pt x="19169" y="8487"/>
                    <a:pt x="21600" y="6830"/>
                    <a:pt x="21600" y="4909"/>
                  </a:cubicBezTo>
                  <a:cubicBezTo>
                    <a:pt x="21600" y="2199"/>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6" name="Shape 2937"/>
            <p:cNvSpPr/>
            <p:nvPr/>
          </p:nvSpPr>
          <p:spPr>
            <a:xfrm>
              <a:off x="2480642" y="329589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938"/>
            <p:cNvSpPr/>
            <p:nvPr/>
          </p:nvSpPr>
          <p:spPr>
            <a:xfrm>
              <a:off x="3013903" y="329589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2" y="1990"/>
                  </a:moveTo>
                  <a:lnTo>
                    <a:pt x="21244" y="1983"/>
                  </a:lnTo>
                  <a:lnTo>
                    <a:pt x="14371" y="19"/>
                  </a:lnTo>
                  <a:lnTo>
                    <a:pt x="14369" y="27"/>
                  </a:lnTo>
                  <a:cubicBezTo>
                    <a:pt x="14326" y="14"/>
                    <a:pt x="14284" y="0"/>
                    <a:pt x="14236" y="0"/>
                  </a:cubicBezTo>
                  <a:cubicBezTo>
                    <a:pt x="14189" y="0"/>
                    <a:pt x="14147" y="14"/>
                    <a:pt x="14104" y="27"/>
                  </a:cubicBezTo>
                  <a:lnTo>
                    <a:pt x="14102" y="19"/>
                  </a:lnTo>
                  <a:lnTo>
                    <a:pt x="7364" y="1944"/>
                  </a:lnTo>
                  <a:lnTo>
                    <a:pt x="626" y="19"/>
                  </a:lnTo>
                  <a:lnTo>
                    <a:pt x="623" y="27"/>
                  </a:lnTo>
                  <a:cubicBezTo>
                    <a:pt x="581" y="14"/>
                    <a:pt x="538" y="0"/>
                    <a:pt x="491" y="0"/>
                  </a:cubicBezTo>
                  <a:cubicBezTo>
                    <a:pt x="220" y="0"/>
                    <a:pt x="0" y="220"/>
                    <a:pt x="0" y="491"/>
                  </a:cubicBezTo>
                  <a:lnTo>
                    <a:pt x="0" y="19145"/>
                  </a:lnTo>
                  <a:cubicBezTo>
                    <a:pt x="0" y="19370"/>
                    <a:pt x="153" y="19551"/>
                    <a:pt x="358" y="19610"/>
                  </a:cubicBezTo>
                  <a:lnTo>
                    <a:pt x="356" y="19618"/>
                  </a:lnTo>
                  <a:lnTo>
                    <a:pt x="7229" y="21581"/>
                  </a:lnTo>
                  <a:lnTo>
                    <a:pt x="7231" y="21573"/>
                  </a:lnTo>
                  <a:cubicBezTo>
                    <a:pt x="7274" y="21586"/>
                    <a:pt x="7316" y="21600"/>
                    <a:pt x="7364" y="21600"/>
                  </a:cubicBezTo>
                  <a:cubicBezTo>
                    <a:pt x="7411" y="21600"/>
                    <a:pt x="7454"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2" y="19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8" name="Shape 2939"/>
            <p:cNvSpPr/>
            <p:nvPr/>
          </p:nvSpPr>
          <p:spPr>
            <a:xfrm>
              <a:off x="3547164" y="329589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9" name="Shape 2940"/>
            <p:cNvSpPr/>
            <p:nvPr/>
          </p:nvSpPr>
          <p:spPr>
            <a:xfrm>
              <a:off x="4080425" y="329589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0" name="Shape 2941"/>
            <p:cNvSpPr/>
            <p:nvPr/>
          </p:nvSpPr>
          <p:spPr>
            <a:xfrm>
              <a:off x="4613686" y="329589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3"/>
                    <a:pt x="17649" y="11291"/>
                  </a:cubicBezTo>
                  <a:lnTo>
                    <a:pt x="20594" y="11291"/>
                  </a:lnTo>
                  <a:cubicBezTo>
                    <a:pt x="20345" y="16319"/>
                    <a:pt x="16320" y="20344"/>
                    <a:pt x="11291" y="20593"/>
                  </a:cubicBezTo>
                  <a:moveTo>
                    <a:pt x="11291" y="13205"/>
                  </a:moveTo>
                  <a:cubicBezTo>
                    <a:pt x="12252" y="13010"/>
                    <a:pt x="13005" y="12252"/>
                    <a:pt x="13201" y="11291"/>
                  </a:cubicBezTo>
                  <a:lnTo>
                    <a:pt x="16667" y="11291"/>
                  </a:lnTo>
                  <a:cubicBezTo>
                    <a:pt x="16431" y="14152"/>
                    <a:pt x="14152" y="16429"/>
                    <a:pt x="11291" y="16666"/>
                  </a:cubicBezTo>
                  <a:cubicBezTo>
                    <a:pt x="11291" y="16666"/>
                    <a:pt x="11291" y="13205"/>
                    <a:pt x="11291" y="13205"/>
                  </a:cubicBezTo>
                  <a:close/>
                  <a:moveTo>
                    <a:pt x="11291" y="4934"/>
                  </a:moveTo>
                  <a:cubicBezTo>
                    <a:pt x="12233" y="5012"/>
                    <a:pt x="13111" y="5315"/>
                    <a:pt x="13875" y="5784"/>
                  </a:cubicBezTo>
                  <a:cubicBezTo>
                    <a:pt x="13793" y="5967"/>
                    <a:pt x="13745" y="6168"/>
                    <a:pt x="13745" y="6382"/>
                  </a:cubicBezTo>
                  <a:cubicBezTo>
                    <a:pt x="13745" y="7195"/>
                    <a:pt x="14405" y="7855"/>
                    <a:pt x="15218" y="7855"/>
                  </a:cubicBezTo>
                  <a:cubicBezTo>
                    <a:pt x="15432" y="7855"/>
                    <a:pt x="15633" y="7807"/>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5"/>
                    <a:pt x="16534" y="7031"/>
                  </a:cubicBezTo>
                  <a:cubicBezTo>
                    <a:pt x="16631" y="6835"/>
                    <a:pt x="16691" y="6616"/>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8"/>
                    <a:pt x="5405" y="9649"/>
                    <a:pt x="5062" y="9482"/>
                  </a:cubicBezTo>
                  <a:cubicBezTo>
                    <a:pt x="5626" y="7018"/>
                    <a:pt x="7730" y="5144"/>
                    <a:pt x="10309" y="4930"/>
                  </a:cubicBezTo>
                  <a:cubicBezTo>
                    <a:pt x="10309" y="4930"/>
                    <a:pt x="10309" y="8395"/>
                    <a:pt x="10309" y="8395"/>
                  </a:cubicBezTo>
                  <a:close/>
                  <a:moveTo>
                    <a:pt x="10309" y="16670"/>
                  </a:moveTo>
                  <a:cubicBezTo>
                    <a:pt x="7730" y="16456"/>
                    <a:pt x="5626" y="14582"/>
                    <a:pt x="5062" y="12118"/>
                  </a:cubicBezTo>
                  <a:cubicBezTo>
                    <a:pt x="5405" y="11951"/>
                    <a:pt x="5666" y="11652"/>
                    <a:pt x="5796" y="11291"/>
                  </a:cubicBezTo>
                  <a:lnTo>
                    <a:pt x="8399" y="11291"/>
                  </a:lnTo>
                  <a:cubicBezTo>
                    <a:pt x="8595" y="12252"/>
                    <a:pt x="9348" y="13010"/>
                    <a:pt x="10309" y="13205"/>
                  </a:cubicBezTo>
                  <a:cubicBezTo>
                    <a:pt x="10309" y="13205"/>
                    <a:pt x="10309" y="16670"/>
                    <a:pt x="10309" y="16670"/>
                  </a:cubicBezTo>
                  <a:close/>
                  <a:moveTo>
                    <a:pt x="10309" y="20593"/>
                  </a:moveTo>
                  <a:cubicBezTo>
                    <a:pt x="5280" y="20344"/>
                    <a:pt x="1255" y="16319"/>
                    <a:pt x="1006" y="11291"/>
                  </a:cubicBezTo>
                  <a:lnTo>
                    <a:pt x="3030" y="11291"/>
                  </a:lnTo>
                  <a:cubicBezTo>
                    <a:pt x="3196" y="11757"/>
                    <a:pt x="3590" y="12114"/>
                    <a:pt x="4078" y="12230"/>
                  </a:cubicBezTo>
                  <a:cubicBezTo>
                    <a:pt x="4703" y="15183"/>
                    <a:pt x="7225" y="17434"/>
                    <a:pt x="10309" y="17651"/>
                  </a:cubicBezTo>
                  <a:cubicBezTo>
                    <a:pt x="10309" y="17651"/>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1" name="Shape 2942"/>
            <p:cNvSpPr/>
            <p:nvPr/>
          </p:nvSpPr>
          <p:spPr>
            <a:xfrm>
              <a:off x="5172341" y="3295894"/>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89"/>
                    <a:pt x="10534" y="12360"/>
                  </a:cubicBezTo>
                  <a:cubicBezTo>
                    <a:pt x="9751" y="12577"/>
                    <a:pt x="9076" y="12764"/>
                    <a:pt x="7800" y="12764"/>
                  </a:cubicBezTo>
                  <a:cubicBezTo>
                    <a:pt x="6097" y="12764"/>
                    <a:pt x="5268" y="12537"/>
                    <a:pt x="4390" y="12298"/>
                  </a:cubicBezTo>
                  <a:cubicBezTo>
                    <a:pt x="3564" y="12073"/>
                    <a:pt x="2709" y="11842"/>
                    <a:pt x="1200" y="11792"/>
                  </a:cubicBezTo>
                  <a:lnTo>
                    <a:pt x="1200" y="992"/>
                  </a:lnTo>
                  <a:cubicBezTo>
                    <a:pt x="2511" y="1038"/>
                    <a:pt x="3242" y="1238"/>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0"/>
                    <a:pt x="4010" y="13230"/>
                  </a:cubicBezTo>
                  <a:cubicBezTo>
                    <a:pt x="4941" y="13483"/>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943"/>
            <p:cNvSpPr/>
            <p:nvPr/>
          </p:nvSpPr>
          <p:spPr>
            <a:xfrm>
              <a:off x="5705602" y="3295894"/>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2944"/>
            <p:cNvSpPr/>
            <p:nvPr/>
          </p:nvSpPr>
          <p:spPr>
            <a:xfrm>
              <a:off x="6251560" y="3289337"/>
              <a:ext cx="279328" cy="279327"/>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Shape 2945"/>
            <p:cNvSpPr/>
            <p:nvPr/>
          </p:nvSpPr>
          <p:spPr>
            <a:xfrm>
              <a:off x="6784821" y="3289337"/>
              <a:ext cx="279328" cy="279327"/>
            </a:xfrm>
            <a:custGeom>
              <a:avLst/>
              <a:gdLst/>
              <a:ahLst/>
              <a:cxnLst>
                <a:cxn ang="0">
                  <a:pos x="wd2" y="hd2"/>
                </a:cxn>
                <a:cxn ang="5400000">
                  <a:pos x="wd2" y="hd2"/>
                </a:cxn>
                <a:cxn ang="10800000">
                  <a:pos x="wd2" y="hd2"/>
                </a:cxn>
                <a:cxn ang="16200000">
                  <a:pos x="wd2" y="hd2"/>
                </a:cxn>
              </a:cxnLst>
              <a:rect l="0" t="0" r="r" b="b"/>
              <a:pathLst>
                <a:path w="21600" h="21600" extrusionOk="0">
                  <a:moveTo>
                    <a:pt x="17658" y="8342"/>
                  </a:moveTo>
                  <a:cubicBezTo>
                    <a:pt x="17614" y="6914"/>
                    <a:pt x="17383" y="5576"/>
                    <a:pt x="17008" y="4408"/>
                  </a:cubicBezTo>
                  <a:cubicBezTo>
                    <a:pt x="17543" y="4130"/>
                    <a:pt x="18018" y="3797"/>
                    <a:pt x="18435" y="3427"/>
                  </a:cubicBezTo>
                  <a:cubicBezTo>
                    <a:pt x="19673" y="4722"/>
                    <a:pt x="20474" y="6437"/>
                    <a:pt x="20593" y="8342"/>
                  </a:cubicBezTo>
                  <a:cubicBezTo>
                    <a:pt x="20593" y="8342"/>
                    <a:pt x="17658" y="8342"/>
                    <a:pt x="17658" y="8342"/>
                  </a:cubicBezTo>
                  <a:close/>
                  <a:moveTo>
                    <a:pt x="15485" y="1482"/>
                  </a:moveTo>
                  <a:cubicBezTo>
                    <a:pt x="16306" y="1786"/>
                    <a:pt x="17058" y="2226"/>
                    <a:pt x="17723" y="2769"/>
                  </a:cubicBezTo>
                  <a:cubicBezTo>
                    <a:pt x="17412" y="3036"/>
                    <a:pt x="17056" y="3275"/>
                    <a:pt x="16666" y="3486"/>
                  </a:cubicBezTo>
                  <a:cubicBezTo>
                    <a:pt x="16337" y="2707"/>
                    <a:pt x="15939" y="2026"/>
                    <a:pt x="15485" y="1482"/>
                  </a:cubicBezTo>
                  <a:moveTo>
                    <a:pt x="12764" y="0"/>
                  </a:moveTo>
                  <a:cubicBezTo>
                    <a:pt x="9919" y="0"/>
                    <a:pt x="7396" y="1350"/>
                    <a:pt x="5780" y="3437"/>
                  </a:cubicBezTo>
                  <a:cubicBezTo>
                    <a:pt x="6514" y="3197"/>
                    <a:pt x="7287" y="3044"/>
                    <a:pt x="8086" y="2983"/>
                  </a:cubicBezTo>
                  <a:cubicBezTo>
                    <a:pt x="7991" y="2912"/>
                    <a:pt x="7892" y="2844"/>
                    <a:pt x="7804" y="2769"/>
                  </a:cubicBezTo>
                  <a:cubicBezTo>
                    <a:pt x="8469" y="2226"/>
                    <a:pt x="9222" y="1786"/>
                    <a:pt x="10042" y="1482"/>
                  </a:cubicBezTo>
                  <a:cubicBezTo>
                    <a:pt x="9694" y="1899"/>
                    <a:pt x="9380" y="2398"/>
                    <a:pt x="9104" y="2959"/>
                  </a:cubicBezTo>
                  <a:cubicBezTo>
                    <a:pt x="9451" y="2968"/>
                    <a:pt x="9793" y="2996"/>
                    <a:pt x="10131" y="3040"/>
                  </a:cubicBezTo>
                  <a:cubicBezTo>
                    <a:pt x="10712" y="1983"/>
                    <a:pt x="11449" y="1263"/>
                    <a:pt x="12269" y="1056"/>
                  </a:cubicBezTo>
                  <a:lnTo>
                    <a:pt x="12269" y="3575"/>
                  </a:lnTo>
                  <a:cubicBezTo>
                    <a:pt x="12608" y="3701"/>
                    <a:pt x="12938" y="3844"/>
                    <a:pt x="13258" y="4006"/>
                  </a:cubicBezTo>
                  <a:lnTo>
                    <a:pt x="13258" y="1056"/>
                  </a:lnTo>
                  <a:cubicBezTo>
                    <a:pt x="14282" y="1315"/>
                    <a:pt x="15181" y="2363"/>
                    <a:pt x="15801"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0" y="6009"/>
                    <a:pt x="16526" y="6670"/>
                  </a:cubicBezTo>
                  <a:cubicBezTo>
                    <a:pt x="17157" y="7466"/>
                    <a:pt x="17663" y="8363"/>
                    <a:pt x="18025" y="9331"/>
                  </a:cubicBezTo>
                  <a:lnTo>
                    <a:pt x="20593" y="9331"/>
                  </a:lnTo>
                  <a:cubicBezTo>
                    <a:pt x="20478" y="11173"/>
                    <a:pt x="19721" y="12834"/>
                    <a:pt x="18551" y="14114"/>
                  </a:cubicBezTo>
                  <a:cubicBezTo>
                    <a:pt x="18470" y="14700"/>
                    <a:pt x="18342" y="15272"/>
                    <a:pt x="18163" y="15821"/>
                  </a:cubicBezTo>
                  <a:cubicBezTo>
                    <a:pt x="20250" y="14204"/>
                    <a:pt x="21600" y="11681"/>
                    <a:pt x="21600" y="8836"/>
                  </a:cubicBezTo>
                  <a:cubicBezTo>
                    <a:pt x="21600" y="3956"/>
                    <a:pt x="17644" y="0"/>
                    <a:pt x="12764" y="0"/>
                  </a:cubicBezTo>
                  <a:moveTo>
                    <a:pt x="13731" y="12269"/>
                  </a:moveTo>
                  <a:cubicBezTo>
                    <a:pt x="13687" y="10842"/>
                    <a:pt x="13456" y="9504"/>
                    <a:pt x="13081" y="8335"/>
                  </a:cubicBezTo>
                  <a:cubicBezTo>
                    <a:pt x="13616" y="8057"/>
                    <a:pt x="14091" y="7725"/>
                    <a:pt x="14507" y="7354"/>
                  </a:cubicBezTo>
                  <a:cubicBezTo>
                    <a:pt x="15746" y="8649"/>
                    <a:pt x="16547" y="10365"/>
                    <a:pt x="16666" y="12269"/>
                  </a:cubicBezTo>
                  <a:cubicBezTo>
                    <a:pt x="16666" y="12269"/>
                    <a:pt x="13731" y="12269"/>
                    <a:pt x="13731" y="12269"/>
                  </a:cubicBezTo>
                  <a:close/>
                  <a:moveTo>
                    <a:pt x="14507" y="18173"/>
                  </a:moveTo>
                  <a:cubicBezTo>
                    <a:pt x="14091" y="17803"/>
                    <a:pt x="13616" y="17470"/>
                    <a:pt x="13081" y="17192"/>
                  </a:cubicBezTo>
                  <a:cubicBezTo>
                    <a:pt x="13456" y="16024"/>
                    <a:pt x="13687" y="14686"/>
                    <a:pt x="13731" y="13258"/>
                  </a:cubicBezTo>
                  <a:lnTo>
                    <a:pt x="16666" y="13258"/>
                  </a:lnTo>
                  <a:cubicBezTo>
                    <a:pt x="16547" y="15163"/>
                    <a:pt x="15746" y="16878"/>
                    <a:pt x="14507" y="18173"/>
                  </a:cubicBezTo>
                  <a:moveTo>
                    <a:pt x="11558" y="20118"/>
                  </a:moveTo>
                  <a:cubicBezTo>
                    <a:pt x="12012" y="19574"/>
                    <a:pt x="12409" y="18893"/>
                    <a:pt x="12738" y="18114"/>
                  </a:cubicBezTo>
                  <a:cubicBezTo>
                    <a:pt x="13129" y="18325"/>
                    <a:pt x="13485" y="18564"/>
                    <a:pt x="13796" y="18831"/>
                  </a:cubicBezTo>
                  <a:cubicBezTo>
                    <a:pt x="13131" y="19374"/>
                    <a:pt x="12378" y="19814"/>
                    <a:pt x="11558" y="20118"/>
                  </a:cubicBezTo>
                  <a:moveTo>
                    <a:pt x="9331" y="20544"/>
                  </a:moveTo>
                  <a:lnTo>
                    <a:pt x="9331" y="17204"/>
                  </a:lnTo>
                  <a:cubicBezTo>
                    <a:pt x="10246" y="17253"/>
                    <a:pt x="11108" y="17428"/>
                    <a:pt x="11874" y="17717"/>
                  </a:cubicBezTo>
                  <a:cubicBezTo>
                    <a:pt x="11254" y="19237"/>
                    <a:pt x="10355" y="20286"/>
                    <a:pt x="9331" y="20544"/>
                  </a:cubicBezTo>
                  <a:moveTo>
                    <a:pt x="9331" y="13258"/>
                  </a:moveTo>
                  <a:lnTo>
                    <a:pt x="12749" y="13258"/>
                  </a:lnTo>
                  <a:cubicBezTo>
                    <a:pt x="12709" y="14550"/>
                    <a:pt x="12510" y="15752"/>
                    <a:pt x="12195" y="16799"/>
                  </a:cubicBezTo>
                  <a:cubicBezTo>
                    <a:pt x="11327" y="16471"/>
                    <a:pt x="10357" y="16273"/>
                    <a:pt x="9331" y="16223"/>
                  </a:cubicBezTo>
                  <a:cubicBezTo>
                    <a:pt x="9331" y="16223"/>
                    <a:pt x="9331" y="13258"/>
                    <a:pt x="9331" y="13258"/>
                  </a:cubicBezTo>
                  <a:close/>
                  <a:moveTo>
                    <a:pt x="9331" y="9305"/>
                  </a:moveTo>
                  <a:cubicBezTo>
                    <a:pt x="10357" y="9254"/>
                    <a:pt x="11327" y="9056"/>
                    <a:pt x="12195" y="8728"/>
                  </a:cubicBezTo>
                  <a:cubicBezTo>
                    <a:pt x="12510" y="9775"/>
                    <a:pt x="12709" y="10977"/>
                    <a:pt x="12749" y="12269"/>
                  </a:cubicBezTo>
                  <a:lnTo>
                    <a:pt x="9331" y="12269"/>
                  </a:lnTo>
                  <a:cubicBezTo>
                    <a:pt x="9331" y="12269"/>
                    <a:pt x="9331" y="9305"/>
                    <a:pt x="9331" y="9305"/>
                  </a:cubicBezTo>
                  <a:close/>
                  <a:moveTo>
                    <a:pt x="9331" y="4983"/>
                  </a:moveTo>
                  <a:cubicBezTo>
                    <a:pt x="10355" y="5242"/>
                    <a:pt x="11254" y="6290"/>
                    <a:pt x="11874" y="7810"/>
                  </a:cubicBezTo>
                  <a:cubicBezTo>
                    <a:pt x="11108" y="8099"/>
                    <a:pt x="10246" y="8275"/>
                    <a:pt x="9331" y="8323"/>
                  </a:cubicBezTo>
                  <a:cubicBezTo>
                    <a:pt x="9331" y="8323"/>
                    <a:pt x="9331" y="4983"/>
                    <a:pt x="9331" y="4983"/>
                  </a:cubicBezTo>
                  <a:close/>
                  <a:moveTo>
                    <a:pt x="13796" y="6696"/>
                  </a:moveTo>
                  <a:cubicBezTo>
                    <a:pt x="13485" y="6963"/>
                    <a:pt x="13129" y="7203"/>
                    <a:pt x="12738" y="7413"/>
                  </a:cubicBezTo>
                  <a:cubicBezTo>
                    <a:pt x="12409" y="6634"/>
                    <a:pt x="12012" y="5954"/>
                    <a:pt x="11557" y="5410"/>
                  </a:cubicBezTo>
                  <a:cubicBezTo>
                    <a:pt x="12378" y="5714"/>
                    <a:pt x="13131" y="6153"/>
                    <a:pt x="13796" y="6696"/>
                  </a:cubicBezTo>
                  <a:moveTo>
                    <a:pt x="8342" y="8323"/>
                  </a:moveTo>
                  <a:cubicBezTo>
                    <a:pt x="7427" y="8275"/>
                    <a:pt x="6564" y="8099"/>
                    <a:pt x="5799" y="7810"/>
                  </a:cubicBezTo>
                  <a:cubicBezTo>
                    <a:pt x="6419" y="6290"/>
                    <a:pt x="7318" y="5242"/>
                    <a:pt x="8342" y="4983"/>
                  </a:cubicBezTo>
                  <a:cubicBezTo>
                    <a:pt x="8342" y="4983"/>
                    <a:pt x="8342" y="8323"/>
                    <a:pt x="8342" y="8323"/>
                  </a:cubicBezTo>
                  <a:close/>
                  <a:moveTo>
                    <a:pt x="8342" y="12269"/>
                  </a:moveTo>
                  <a:lnTo>
                    <a:pt x="4923" y="12269"/>
                  </a:lnTo>
                  <a:cubicBezTo>
                    <a:pt x="4964" y="10977"/>
                    <a:pt x="5163" y="9775"/>
                    <a:pt x="5478" y="8728"/>
                  </a:cubicBezTo>
                  <a:cubicBezTo>
                    <a:pt x="6346" y="9056"/>
                    <a:pt x="7316" y="9254"/>
                    <a:pt x="8342" y="9305"/>
                  </a:cubicBezTo>
                  <a:cubicBezTo>
                    <a:pt x="8342" y="9305"/>
                    <a:pt x="8342" y="12269"/>
                    <a:pt x="8342" y="12269"/>
                  </a:cubicBezTo>
                  <a:close/>
                  <a:moveTo>
                    <a:pt x="8342" y="16223"/>
                  </a:moveTo>
                  <a:cubicBezTo>
                    <a:pt x="7316" y="16273"/>
                    <a:pt x="6346" y="16471"/>
                    <a:pt x="5478" y="16799"/>
                  </a:cubicBezTo>
                  <a:cubicBezTo>
                    <a:pt x="5163" y="15752"/>
                    <a:pt x="4964" y="14550"/>
                    <a:pt x="4923" y="13258"/>
                  </a:cubicBezTo>
                  <a:lnTo>
                    <a:pt x="8342" y="13258"/>
                  </a:lnTo>
                  <a:cubicBezTo>
                    <a:pt x="8342" y="13258"/>
                    <a:pt x="8342" y="16223"/>
                    <a:pt x="8342" y="16223"/>
                  </a:cubicBezTo>
                  <a:close/>
                  <a:moveTo>
                    <a:pt x="8342" y="20544"/>
                  </a:moveTo>
                  <a:cubicBezTo>
                    <a:pt x="7318" y="20286"/>
                    <a:pt x="6419" y="19237"/>
                    <a:pt x="5799" y="17717"/>
                  </a:cubicBezTo>
                  <a:cubicBezTo>
                    <a:pt x="6564" y="17428"/>
                    <a:pt x="7427" y="17253"/>
                    <a:pt x="8342" y="17204"/>
                  </a:cubicBezTo>
                  <a:cubicBezTo>
                    <a:pt x="8342" y="17204"/>
                    <a:pt x="8342" y="20544"/>
                    <a:pt x="8342" y="20544"/>
                  </a:cubicBezTo>
                  <a:close/>
                  <a:moveTo>
                    <a:pt x="3877" y="18831"/>
                  </a:moveTo>
                  <a:cubicBezTo>
                    <a:pt x="4188" y="18564"/>
                    <a:pt x="4544" y="18325"/>
                    <a:pt x="4935" y="18114"/>
                  </a:cubicBezTo>
                  <a:cubicBezTo>
                    <a:pt x="5264" y="18893"/>
                    <a:pt x="5661" y="19574"/>
                    <a:pt x="6115" y="20118"/>
                  </a:cubicBezTo>
                  <a:cubicBezTo>
                    <a:pt x="5295" y="19814"/>
                    <a:pt x="4541" y="19374"/>
                    <a:pt x="3877" y="18831"/>
                  </a:cubicBezTo>
                  <a:moveTo>
                    <a:pt x="1007" y="13258"/>
                  </a:moveTo>
                  <a:lnTo>
                    <a:pt x="3942" y="13258"/>
                  </a:lnTo>
                  <a:cubicBezTo>
                    <a:pt x="3986" y="14686"/>
                    <a:pt x="4217" y="16024"/>
                    <a:pt x="4591" y="17192"/>
                  </a:cubicBezTo>
                  <a:cubicBezTo>
                    <a:pt x="4057" y="17470"/>
                    <a:pt x="3582" y="17803"/>
                    <a:pt x="3166" y="18173"/>
                  </a:cubicBezTo>
                  <a:cubicBezTo>
                    <a:pt x="1927" y="16878"/>
                    <a:pt x="1126" y="15163"/>
                    <a:pt x="1007" y="13258"/>
                  </a:cubicBezTo>
                  <a:moveTo>
                    <a:pt x="3166" y="7354"/>
                  </a:moveTo>
                  <a:cubicBezTo>
                    <a:pt x="3582" y="7725"/>
                    <a:pt x="4057" y="8057"/>
                    <a:pt x="4591" y="8335"/>
                  </a:cubicBezTo>
                  <a:cubicBezTo>
                    <a:pt x="4217" y="9504"/>
                    <a:pt x="3986" y="10842"/>
                    <a:pt x="3942" y="12269"/>
                  </a:cubicBezTo>
                  <a:lnTo>
                    <a:pt x="1007" y="12269"/>
                  </a:lnTo>
                  <a:cubicBezTo>
                    <a:pt x="1126" y="10365"/>
                    <a:pt x="1927" y="8649"/>
                    <a:pt x="3166" y="7354"/>
                  </a:cubicBezTo>
                  <a:moveTo>
                    <a:pt x="6115" y="5410"/>
                  </a:moveTo>
                  <a:cubicBezTo>
                    <a:pt x="5661" y="5954"/>
                    <a:pt x="5264" y="6634"/>
                    <a:pt x="4935" y="7413"/>
                  </a:cubicBezTo>
                  <a:cubicBezTo>
                    <a:pt x="4544" y="7203"/>
                    <a:pt x="4188" y="6963"/>
                    <a:pt x="3877" y="6696"/>
                  </a:cubicBezTo>
                  <a:cubicBezTo>
                    <a:pt x="4542" y="6153"/>
                    <a:pt x="5295" y="5714"/>
                    <a:pt x="6115" y="5410"/>
                  </a:cubicBezTo>
                  <a:moveTo>
                    <a:pt x="8836" y="3927"/>
                  </a:moveTo>
                  <a:cubicBezTo>
                    <a:pt x="3956" y="3927"/>
                    <a:pt x="0" y="7883"/>
                    <a:pt x="0" y="12764"/>
                  </a:cubicBezTo>
                  <a:cubicBezTo>
                    <a:pt x="0" y="17644"/>
                    <a:pt x="3956" y="21600"/>
                    <a:pt x="8836" y="21600"/>
                  </a:cubicBezTo>
                  <a:cubicBezTo>
                    <a:pt x="13717" y="21600"/>
                    <a:pt x="17673" y="17644"/>
                    <a:pt x="17673" y="12764"/>
                  </a:cubicBezTo>
                  <a:cubicBezTo>
                    <a:pt x="17673" y="7883"/>
                    <a:pt x="13717" y="3927"/>
                    <a:pt x="8836"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5" name="Shape 2946"/>
            <p:cNvSpPr/>
            <p:nvPr/>
          </p:nvSpPr>
          <p:spPr>
            <a:xfrm>
              <a:off x="7318082" y="3289337"/>
              <a:ext cx="279328" cy="279327"/>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6" name="Shape 2947"/>
            <p:cNvSpPr/>
            <p:nvPr/>
          </p:nvSpPr>
          <p:spPr>
            <a:xfrm>
              <a:off x="7851343" y="3289337"/>
              <a:ext cx="279328" cy="279327"/>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4"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6"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6"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10" y="14641"/>
                    <a:pt x="13529" y="14374"/>
                  </a:cubicBezTo>
                  <a:cubicBezTo>
                    <a:pt x="13660" y="14445"/>
                    <a:pt x="13781" y="14521"/>
                    <a:pt x="13893" y="14602"/>
                  </a:cubicBezTo>
                  <a:cubicBezTo>
                    <a:pt x="13656" y="14795"/>
                    <a:pt x="13407" y="14973"/>
                    <a:pt x="13136" y="15120"/>
                  </a:cubicBezTo>
                  <a:moveTo>
                    <a:pt x="11304" y="12785"/>
                  </a:moveTo>
                  <a:lnTo>
                    <a:pt x="11304" y="11304"/>
                  </a:lnTo>
                  <a:lnTo>
                    <a:pt x="13226" y="11304"/>
                  </a:lnTo>
                  <a:cubicBezTo>
                    <a:pt x="13193" y="11948"/>
                    <a:pt x="13093" y="12547"/>
                    <a:pt x="12949" y="13093"/>
                  </a:cubicBezTo>
                  <a:cubicBezTo>
                    <a:pt x="12443" y="12931"/>
                    <a:pt x="11890" y="12824"/>
                    <a:pt x="11304" y="12785"/>
                  </a:cubicBezTo>
                  <a:moveTo>
                    <a:pt x="11304" y="15605"/>
                  </a:moveTo>
                  <a:lnTo>
                    <a:pt x="11304" y="13766"/>
                  </a:lnTo>
                  <a:cubicBezTo>
                    <a:pt x="11784" y="13800"/>
                    <a:pt x="12233" y="13886"/>
                    <a:pt x="12642" y="14009"/>
                  </a:cubicBezTo>
                  <a:cubicBezTo>
                    <a:pt x="12301" y="14805"/>
                    <a:pt x="11837" y="15382"/>
                    <a:pt x="11304" y="15605"/>
                  </a:cubicBezTo>
                  <a:moveTo>
                    <a:pt x="11304" y="8815"/>
                  </a:moveTo>
                  <a:cubicBezTo>
                    <a:pt x="11890"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8"/>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5"/>
                    <a:pt x="13529" y="7227"/>
                  </a:cubicBezTo>
                  <a:cubicBezTo>
                    <a:pt x="13410" y="6960"/>
                    <a:pt x="13280" y="6708"/>
                    <a:pt x="13136" y="6480"/>
                  </a:cubicBezTo>
                  <a:cubicBezTo>
                    <a:pt x="13407" y="6627"/>
                    <a:pt x="13656" y="6805"/>
                    <a:pt x="13893" y="6998"/>
                  </a:cubicBezTo>
                  <a:moveTo>
                    <a:pt x="15676" y="10297"/>
                  </a:moveTo>
                  <a:lnTo>
                    <a:pt x="14228" y="10297"/>
                  </a:lnTo>
                  <a:cubicBezTo>
                    <a:pt x="14189" y="9520"/>
                    <a:pt x="14060" y="8790"/>
                    <a:pt x="13863" y="8130"/>
                  </a:cubicBezTo>
                  <a:cubicBezTo>
                    <a:pt x="14123" y="7994"/>
                    <a:pt x="14366" y="7844"/>
                    <a:pt x="14578" y="7677"/>
                  </a:cubicBezTo>
                  <a:cubicBezTo>
                    <a:pt x="15177" y="8405"/>
                    <a:pt x="15574" y="9305"/>
                    <a:pt x="15676" y="10297"/>
                  </a:cubicBezTo>
                  <a:moveTo>
                    <a:pt x="10296" y="7835"/>
                  </a:moveTo>
                  <a:cubicBezTo>
                    <a:pt x="9816" y="7800"/>
                    <a:pt x="9367" y="7714"/>
                    <a:pt x="8958" y="7591"/>
                  </a:cubicBezTo>
                  <a:cubicBezTo>
                    <a:pt x="9299" y="6795"/>
                    <a:pt x="9764" y="6218"/>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5"/>
                  </a:moveTo>
                  <a:cubicBezTo>
                    <a:pt x="9764" y="15382"/>
                    <a:pt x="9299" y="14805"/>
                    <a:pt x="8958" y="14009"/>
                  </a:cubicBezTo>
                  <a:cubicBezTo>
                    <a:pt x="9367" y="13886"/>
                    <a:pt x="9816" y="13800"/>
                    <a:pt x="10296" y="13766"/>
                  </a:cubicBezTo>
                  <a:cubicBezTo>
                    <a:pt x="10296" y="13766"/>
                    <a:pt x="10296" y="15605"/>
                    <a:pt x="10296" y="15605"/>
                  </a:cubicBezTo>
                  <a:close/>
                  <a:moveTo>
                    <a:pt x="7707" y="14602"/>
                  </a:moveTo>
                  <a:cubicBezTo>
                    <a:pt x="7819" y="14521"/>
                    <a:pt x="7941" y="14445"/>
                    <a:pt x="8071" y="14374"/>
                  </a:cubicBezTo>
                  <a:cubicBezTo>
                    <a:pt x="8190" y="14641"/>
                    <a:pt x="8321" y="14892"/>
                    <a:pt x="8464" y="15120"/>
                  </a:cubicBezTo>
                  <a:cubicBezTo>
                    <a:pt x="8193" y="14973"/>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6"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0"/>
                  </a:moveTo>
                  <a:cubicBezTo>
                    <a:pt x="8321" y="6708"/>
                    <a:pt x="8190" y="6960"/>
                    <a:pt x="8071" y="7227"/>
                  </a:cubicBezTo>
                  <a:cubicBezTo>
                    <a:pt x="7941" y="7155"/>
                    <a:pt x="7819" y="7079"/>
                    <a:pt x="7707" y="6998"/>
                  </a:cubicBezTo>
                  <a:cubicBezTo>
                    <a:pt x="7944" y="6805"/>
                    <a:pt x="8193" y="6627"/>
                    <a:pt x="8464" y="6480"/>
                  </a:cubicBezTo>
                  <a:moveTo>
                    <a:pt x="10800" y="4909"/>
                  </a:moveTo>
                  <a:cubicBezTo>
                    <a:pt x="7546" y="4909"/>
                    <a:pt x="4909" y="7546"/>
                    <a:pt x="4909" y="10800"/>
                  </a:cubicBezTo>
                  <a:cubicBezTo>
                    <a:pt x="4909" y="14053"/>
                    <a:pt x="7546" y="16691"/>
                    <a:pt x="10800" y="16691"/>
                  </a:cubicBezTo>
                  <a:cubicBezTo>
                    <a:pt x="14053" y="16691"/>
                    <a:pt x="16691" y="14053"/>
                    <a:pt x="16691" y="10800"/>
                  </a:cubicBezTo>
                  <a:cubicBezTo>
                    <a:pt x="16691" y="7546"/>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5"/>
                    <a:pt x="626" y="0"/>
                    <a:pt x="491" y="0"/>
                  </a:cubicBezTo>
                  <a:cubicBezTo>
                    <a:pt x="220" y="0"/>
                    <a:pt x="0" y="220"/>
                    <a:pt x="0" y="491"/>
                  </a:cubicBezTo>
                  <a:cubicBezTo>
                    <a:pt x="0" y="627"/>
                    <a:pt x="55" y="749"/>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49"/>
                    <a:pt x="21600" y="627"/>
                    <a:pt x="21600" y="491"/>
                  </a:cubicBezTo>
                  <a:cubicBezTo>
                    <a:pt x="21600" y="220"/>
                    <a:pt x="21380" y="0"/>
                    <a:pt x="21109" y="0"/>
                  </a:cubicBezTo>
                  <a:cubicBezTo>
                    <a:pt x="20974" y="0"/>
                    <a:pt x="20851" y="55"/>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7" name="Shape 2948"/>
            <p:cNvSpPr/>
            <p:nvPr/>
          </p:nvSpPr>
          <p:spPr>
            <a:xfrm>
              <a:off x="8422694" y="3289337"/>
              <a:ext cx="203148" cy="279327"/>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3" y="7721"/>
                    <a:pt x="8899" y="7354"/>
                  </a:cubicBezTo>
                  <a:cubicBezTo>
                    <a:pt x="8384" y="6987"/>
                    <a:pt x="7819" y="6529"/>
                    <a:pt x="8462" y="6291"/>
                  </a:cubicBezTo>
                  <a:cubicBezTo>
                    <a:pt x="9104" y="6052"/>
                    <a:pt x="9285" y="6071"/>
                    <a:pt x="9439" y="6511"/>
                  </a:cubicBezTo>
                  <a:cubicBezTo>
                    <a:pt x="9594" y="6950"/>
                    <a:pt x="10108" y="6694"/>
                    <a:pt x="10159" y="6273"/>
                  </a:cubicBezTo>
                  <a:cubicBezTo>
                    <a:pt x="10211" y="5851"/>
                    <a:pt x="11163" y="5411"/>
                    <a:pt x="11806" y="5209"/>
                  </a:cubicBezTo>
                  <a:cubicBezTo>
                    <a:pt x="12449" y="5007"/>
                    <a:pt x="13040" y="4934"/>
                    <a:pt x="12963" y="4585"/>
                  </a:cubicBezTo>
                  <a:cubicBezTo>
                    <a:pt x="12886" y="4237"/>
                    <a:pt x="12706" y="3980"/>
                    <a:pt x="11703" y="3980"/>
                  </a:cubicBezTo>
                  <a:cubicBezTo>
                    <a:pt x="10699" y="3980"/>
                    <a:pt x="11137" y="4934"/>
                    <a:pt x="10314" y="4365"/>
                  </a:cubicBezTo>
                  <a:cubicBezTo>
                    <a:pt x="9491" y="3797"/>
                    <a:pt x="10493" y="3944"/>
                    <a:pt x="10905" y="3816"/>
                  </a:cubicBezTo>
                  <a:cubicBezTo>
                    <a:pt x="11317" y="3687"/>
                    <a:pt x="11729" y="3155"/>
                    <a:pt x="11009" y="3119"/>
                  </a:cubicBezTo>
                  <a:cubicBezTo>
                    <a:pt x="10287" y="3082"/>
                    <a:pt x="10442" y="3339"/>
                    <a:pt x="9876" y="3192"/>
                  </a:cubicBezTo>
                  <a:cubicBezTo>
                    <a:pt x="9310" y="3045"/>
                    <a:pt x="9053" y="3706"/>
                    <a:pt x="8693" y="3614"/>
                  </a:cubicBezTo>
                  <a:cubicBezTo>
                    <a:pt x="8519" y="3570"/>
                    <a:pt x="8131" y="3374"/>
                    <a:pt x="7770" y="3142"/>
                  </a:cubicBezTo>
                  <a:cubicBezTo>
                    <a:pt x="6767" y="3765"/>
                    <a:pt x="6022" y="4597"/>
                    <a:pt x="5656" y="5546"/>
                  </a:cubicBezTo>
                  <a:cubicBezTo>
                    <a:pt x="5919" y="6021"/>
                    <a:pt x="6275" y="6273"/>
                    <a:pt x="6275" y="6273"/>
                  </a:cubicBezTo>
                  <a:moveTo>
                    <a:pt x="20588" y="12027"/>
                  </a:moveTo>
                  <a:cubicBezTo>
                    <a:pt x="20407" y="12027"/>
                    <a:pt x="20245" y="12080"/>
                    <a:pt x="20124"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5" y="1037"/>
                    <a:pt x="5062" y="900"/>
                    <a:pt x="5062" y="736"/>
                  </a:cubicBezTo>
                  <a:cubicBezTo>
                    <a:pt x="5062" y="465"/>
                    <a:pt x="4760" y="245"/>
                    <a:pt x="4388" y="245"/>
                  </a:cubicBezTo>
                  <a:cubicBezTo>
                    <a:pt x="4192" y="245"/>
                    <a:pt x="4020" y="308"/>
                    <a:pt x="3897" y="405"/>
                  </a:cubicBezTo>
                  <a:lnTo>
                    <a:pt x="3895" y="403"/>
                  </a:lnTo>
                  <a:cubicBezTo>
                    <a:pt x="1505" y="2016"/>
                    <a:pt x="0" y="4314"/>
                    <a:pt x="0" y="6873"/>
                  </a:cubicBezTo>
                  <a:cubicBezTo>
                    <a:pt x="0" y="11587"/>
                    <a:pt x="5081" y="15428"/>
                    <a:pt x="11475" y="15684"/>
                  </a:cubicBezTo>
                  <a:lnTo>
                    <a:pt x="11475" y="20618"/>
                  </a:lnTo>
                  <a:lnTo>
                    <a:pt x="7425" y="20618"/>
                  </a:lnTo>
                  <a:cubicBezTo>
                    <a:pt x="7052" y="20618"/>
                    <a:pt x="6750" y="20838"/>
                    <a:pt x="6750" y="21109"/>
                  </a:cubicBezTo>
                  <a:cubicBezTo>
                    <a:pt x="6750" y="21380"/>
                    <a:pt x="7052"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4"/>
                    <a:pt x="18970" y="14500"/>
                    <a:pt x="21045" y="12880"/>
                  </a:cubicBezTo>
                  <a:lnTo>
                    <a:pt x="21041" y="12877"/>
                  </a:lnTo>
                  <a:cubicBezTo>
                    <a:pt x="21175" y="12788"/>
                    <a:pt x="21262" y="12661"/>
                    <a:pt x="21262" y="12518"/>
                  </a:cubicBezTo>
                  <a:cubicBezTo>
                    <a:pt x="21262" y="12247"/>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7"/>
                    <a:pt x="17369" y="0"/>
                    <a:pt x="12150" y="0"/>
                  </a:cubicBezTo>
                  <a:cubicBezTo>
                    <a:pt x="6931" y="0"/>
                    <a:pt x="2700" y="3077"/>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2"/>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4" y="11388"/>
                  </a:cubicBezTo>
                  <a:cubicBezTo>
                    <a:pt x="11315" y="11501"/>
                    <a:pt x="11532" y="11731"/>
                    <a:pt x="11738" y="11767"/>
                  </a:cubicBezTo>
                  <a:cubicBezTo>
                    <a:pt x="11768" y="11768"/>
                    <a:pt x="11798" y="11769"/>
                    <a:pt x="11828" y="11770"/>
                  </a:cubicBezTo>
                  <a:cubicBezTo>
                    <a:pt x="11954" y="11751"/>
                    <a:pt x="12068" y="11642"/>
                    <a:pt x="12140" y="11351"/>
                  </a:cubicBezTo>
                  <a:cubicBezTo>
                    <a:pt x="12346" y="10526"/>
                    <a:pt x="12732" y="10067"/>
                    <a:pt x="13169" y="9664"/>
                  </a:cubicBezTo>
                  <a:cubicBezTo>
                    <a:pt x="13606" y="9261"/>
                    <a:pt x="14070" y="8729"/>
                    <a:pt x="13195" y="8197"/>
                  </a:cubicBezTo>
                  <a:cubicBezTo>
                    <a:pt x="12320" y="7666"/>
                    <a:pt x="12423" y="7428"/>
                    <a:pt x="11317" y="7428"/>
                  </a:cubicBezTo>
                  <a:moveTo>
                    <a:pt x="14404" y="3284"/>
                  </a:moveTo>
                  <a:cubicBezTo>
                    <a:pt x="14404" y="3284"/>
                    <a:pt x="14198" y="3431"/>
                    <a:pt x="14404" y="3962"/>
                  </a:cubicBezTo>
                  <a:cubicBezTo>
                    <a:pt x="14610" y="4494"/>
                    <a:pt x="14955" y="4609"/>
                    <a:pt x="15974" y="4311"/>
                  </a:cubicBezTo>
                  <a:cubicBezTo>
                    <a:pt x="16411" y="4182"/>
                    <a:pt x="16742" y="4248"/>
                    <a:pt x="16693" y="4567"/>
                  </a:cubicBezTo>
                  <a:cubicBezTo>
                    <a:pt x="16591" y="5246"/>
                    <a:pt x="15858" y="5217"/>
                    <a:pt x="16411" y="6309"/>
                  </a:cubicBezTo>
                  <a:cubicBezTo>
                    <a:pt x="16745" y="6969"/>
                    <a:pt x="17568" y="7226"/>
                    <a:pt x="17877" y="7739"/>
                  </a:cubicBezTo>
                  <a:cubicBezTo>
                    <a:pt x="17984" y="7918"/>
                    <a:pt x="18288" y="8083"/>
                    <a:pt x="18633" y="8228"/>
                  </a:cubicBezTo>
                  <a:cubicBezTo>
                    <a:pt x="18803" y="7797"/>
                    <a:pt x="18900" y="7344"/>
                    <a:pt x="18900" y="6873"/>
                  </a:cubicBezTo>
                  <a:cubicBezTo>
                    <a:pt x="18900" y="4752"/>
                    <a:pt x="17047" y="2950"/>
                    <a:pt x="14457" y="2264"/>
                  </a:cubicBezTo>
                  <a:cubicBezTo>
                    <a:pt x="14328" y="2411"/>
                    <a:pt x="14192" y="2545"/>
                    <a:pt x="14044" y="2605"/>
                  </a:cubicBezTo>
                  <a:cubicBezTo>
                    <a:pt x="13684" y="2752"/>
                    <a:pt x="13710" y="3339"/>
                    <a:pt x="14404" y="328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8" name="Shape 2949"/>
            <p:cNvSpPr/>
            <p:nvPr/>
          </p:nvSpPr>
          <p:spPr>
            <a:xfrm>
              <a:off x="8943258" y="3289337"/>
              <a:ext cx="228541" cy="279327"/>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6"/>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8"/>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2"/>
                    <a:pt x="21600" y="14236"/>
                  </a:cubicBezTo>
                  <a:cubicBezTo>
                    <a:pt x="21600" y="14101"/>
                    <a:pt x="21533" y="13978"/>
                    <a:pt x="21424" y="1388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9" name="Shape 2950"/>
            <p:cNvSpPr/>
            <p:nvPr/>
          </p:nvSpPr>
          <p:spPr>
            <a:xfrm>
              <a:off x="9476519" y="3289337"/>
              <a:ext cx="228541" cy="279327"/>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0" name="Shape 2951"/>
            <p:cNvSpPr/>
            <p:nvPr/>
          </p:nvSpPr>
          <p:spPr>
            <a:xfrm>
              <a:off x="9984387" y="331473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3"/>
                    <a:pt x="9957" y="1783"/>
                  </a:cubicBezTo>
                  <a:cubicBezTo>
                    <a:pt x="9960" y="1778"/>
                    <a:pt x="10234" y="1200"/>
                    <a:pt x="10800" y="1200"/>
                  </a:cubicBezTo>
                  <a:cubicBezTo>
                    <a:pt x="11366" y="1200"/>
                    <a:pt x="11588" y="1654"/>
                    <a:pt x="11617" y="1719"/>
                  </a:cubicBezTo>
                  <a:cubicBezTo>
                    <a:pt x="11641" y="1792"/>
                    <a:pt x="11650" y="1806"/>
                    <a:pt x="11685" y="1873"/>
                  </a:cubicBezTo>
                  <a:lnTo>
                    <a:pt x="20522" y="18673"/>
                  </a:lnTo>
                  <a:cubicBezTo>
                    <a:pt x="20535" y="18697"/>
                    <a:pt x="20548" y="18720"/>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4"/>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1" name="Shape 2952"/>
            <p:cNvSpPr/>
            <p:nvPr/>
          </p:nvSpPr>
          <p:spPr>
            <a:xfrm>
              <a:off x="10517648" y="3289337"/>
              <a:ext cx="279328" cy="279327"/>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2" name="Shape 2953"/>
            <p:cNvSpPr/>
            <p:nvPr/>
          </p:nvSpPr>
          <p:spPr>
            <a:xfrm>
              <a:off x="11050909" y="3289337"/>
              <a:ext cx="279328" cy="279327"/>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2"/>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1"/>
                    <a:pt x="15218" y="7008"/>
                    <a:pt x="15218" y="6873"/>
                  </a:cubicBezTo>
                  <a:cubicBezTo>
                    <a:pt x="15218" y="6738"/>
                    <a:pt x="15163" y="6614"/>
                    <a:pt x="15074" y="6526"/>
                  </a:cubicBezTo>
                  <a:cubicBezTo>
                    <a:pt x="15074" y="6526"/>
                    <a:pt x="12620" y="4072"/>
                    <a:pt x="12620" y="4072"/>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3" name="Shape 2955"/>
            <p:cNvSpPr/>
            <p:nvPr/>
          </p:nvSpPr>
          <p:spPr>
            <a:xfrm>
              <a:off x="880859" y="46392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4" name="Shape 2956"/>
            <p:cNvSpPr/>
            <p:nvPr/>
          </p:nvSpPr>
          <p:spPr>
            <a:xfrm>
              <a:off x="1414120" y="46392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7"/>
                    <a:pt x="12544" y="14727"/>
                    <a:pt x="12273" y="14727"/>
                  </a:cubicBezTo>
                  <a:lnTo>
                    <a:pt x="9327" y="14727"/>
                  </a:lnTo>
                  <a:cubicBezTo>
                    <a:pt x="9056" y="14727"/>
                    <a:pt x="8836" y="14947"/>
                    <a:pt x="8836" y="15218"/>
                  </a:cubicBezTo>
                  <a:lnTo>
                    <a:pt x="8836" y="17673"/>
                  </a:lnTo>
                  <a:lnTo>
                    <a:pt x="7855" y="17673"/>
                  </a:lnTo>
                  <a:cubicBezTo>
                    <a:pt x="7584" y="17673"/>
                    <a:pt x="7364" y="17892"/>
                    <a:pt x="7364" y="18164"/>
                  </a:cubicBezTo>
                  <a:cubicBezTo>
                    <a:pt x="7364" y="18299"/>
                    <a:pt x="7419" y="18422"/>
                    <a:pt x="7507" y="18511"/>
                  </a:cubicBezTo>
                  <a:lnTo>
                    <a:pt x="10453" y="21456"/>
                  </a:lnTo>
                  <a:cubicBezTo>
                    <a:pt x="10542" y="21545"/>
                    <a:pt x="10665" y="21600"/>
                    <a:pt x="10800" y="21600"/>
                  </a:cubicBezTo>
                  <a:cubicBezTo>
                    <a:pt x="10935" y="21600"/>
                    <a:pt x="11058" y="21545"/>
                    <a:pt x="11147" y="21456"/>
                  </a:cubicBezTo>
                  <a:lnTo>
                    <a:pt x="14093" y="18511"/>
                  </a:lnTo>
                  <a:cubicBezTo>
                    <a:pt x="14181" y="18422"/>
                    <a:pt x="14236" y="18299"/>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0"/>
                  </a:moveTo>
                  <a:lnTo>
                    <a:pt x="18437" y="3857"/>
                  </a:lnTo>
                  <a:cubicBezTo>
                    <a:pt x="18628" y="3666"/>
                    <a:pt x="18628" y="3355"/>
                    <a:pt x="18437" y="3163"/>
                  </a:cubicBezTo>
                  <a:cubicBezTo>
                    <a:pt x="18245" y="2971"/>
                    <a:pt x="17934" y="2971"/>
                    <a:pt x="17742" y="3163"/>
                  </a:cubicBezTo>
                  <a:lnTo>
                    <a:pt x="15659" y="5247"/>
                  </a:lnTo>
                  <a:cubicBezTo>
                    <a:pt x="15468" y="5437"/>
                    <a:pt x="15468" y="5749"/>
                    <a:pt x="15659" y="5940"/>
                  </a:cubicBezTo>
                  <a:cubicBezTo>
                    <a:pt x="15851" y="6132"/>
                    <a:pt x="16162" y="6132"/>
                    <a:pt x="16354" y="5940"/>
                  </a:cubicBezTo>
                  <a:moveTo>
                    <a:pt x="5246" y="5940"/>
                  </a:moveTo>
                  <a:cubicBezTo>
                    <a:pt x="5438" y="6132"/>
                    <a:pt x="5749" y="6132"/>
                    <a:pt x="5941" y="5940"/>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0"/>
                    <a:pt x="5246" y="594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5" name="Shape 2957"/>
            <p:cNvSpPr/>
            <p:nvPr/>
          </p:nvSpPr>
          <p:spPr>
            <a:xfrm>
              <a:off x="1947381" y="46392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4"/>
                  </a:lnTo>
                  <a:cubicBezTo>
                    <a:pt x="11059" y="55"/>
                    <a:pt x="10935" y="0"/>
                    <a:pt x="10800" y="0"/>
                  </a:cubicBezTo>
                  <a:cubicBezTo>
                    <a:pt x="10665" y="0"/>
                    <a:pt x="10542" y="55"/>
                    <a:pt x="10452" y="144"/>
                  </a:cubicBezTo>
                  <a:lnTo>
                    <a:pt x="7507" y="3089"/>
                  </a:lnTo>
                  <a:cubicBezTo>
                    <a:pt x="7419" y="3178"/>
                    <a:pt x="7364" y="3301"/>
                    <a:pt x="7364" y="3436"/>
                  </a:cubicBezTo>
                  <a:cubicBezTo>
                    <a:pt x="7364" y="3708"/>
                    <a:pt x="7584" y="3927"/>
                    <a:pt x="7855" y="3927"/>
                  </a:cubicBezTo>
                  <a:moveTo>
                    <a:pt x="5246" y="15759"/>
                  </a:moveTo>
                  <a:cubicBezTo>
                    <a:pt x="5438" y="15950"/>
                    <a:pt x="5749" y="15950"/>
                    <a:pt x="5941" y="15759"/>
                  </a:cubicBezTo>
                  <a:cubicBezTo>
                    <a:pt x="6132" y="15567"/>
                    <a:pt x="6132" y="15256"/>
                    <a:pt x="5941" y="15064"/>
                  </a:cubicBezTo>
                  <a:lnTo>
                    <a:pt x="3858" y="12981"/>
                  </a:lnTo>
                  <a:cubicBezTo>
                    <a:pt x="3666" y="12790"/>
                    <a:pt x="3355" y="12790"/>
                    <a:pt x="3163" y="12981"/>
                  </a:cubicBezTo>
                  <a:cubicBezTo>
                    <a:pt x="2971" y="13173"/>
                    <a:pt x="2971" y="13484"/>
                    <a:pt x="3163" y="13675"/>
                  </a:cubicBezTo>
                  <a:cubicBezTo>
                    <a:pt x="3163"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8" y="13484"/>
                    <a:pt x="18628" y="13173"/>
                    <a:pt x="18437" y="12981"/>
                  </a:cubicBezTo>
                  <a:cubicBezTo>
                    <a:pt x="18245" y="12790"/>
                    <a:pt x="17934" y="12790"/>
                    <a:pt x="17742" y="12981"/>
                  </a:cubicBezTo>
                  <a:lnTo>
                    <a:pt x="15659" y="15064"/>
                  </a:lnTo>
                  <a:cubicBezTo>
                    <a:pt x="15468" y="15256"/>
                    <a:pt x="15468" y="15567"/>
                    <a:pt x="15659" y="15759"/>
                  </a:cubicBezTo>
                  <a:cubicBezTo>
                    <a:pt x="15851" y="15950"/>
                    <a:pt x="16162" y="15950"/>
                    <a:pt x="16354" y="15759"/>
                  </a:cubicBezTo>
                  <a:moveTo>
                    <a:pt x="5891" y="20618"/>
                  </a:moveTo>
                  <a:cubicBezTo>
                    <a:pt x="5891" y="17907"/>
                    <a:pt x="8089" y="15709"/>
                    <a:pt x="10800" y="15709"/>
                  </a:cubicBezTo>
                  <a:cubicBezTo>
                    <a:pt x="13511" y="15709"/>
                    <a:pt x="15709" y="17907"/>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8"/>
                    <a:pt x="0" y="21109"/>
                  </a:cubicBezTo>
                  <a:cubicBezTo>
                    <a:pt x="0" y="21380"/>
                    <a:pt x="220" y="21600"/>
                    <a:pt x="491" y="21600"/>
                  </a:cubicBezTo>
                  <a:lnTo>
                    <a:pt x="21109" y="21600"/>
                  </a:lnTo>
                  <a:cubicBezTo>
                    <a:pt x="21380" y="21600"/>
                    <a:pt x="21600" y="21380"/>
                    <a:pt x="21600" y="21109"/>
                  </a:cubicBezTo>
                  <a:cubicBezTo>
                    <a:pt x="21600" y="20838"/>
                    <a:pt x="21380" y="20618"/>
                    <a:pt x="21109" y="206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6" name="Shape 2958"/>
            <p:cNvSpPr/>
            <p:nvPr/>
          </p:nvSpPr>
          <p:spPr>
            <a:xfrm>
              <a:off x="2480642" y="46392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6" y="20616"/>
                    <a:pt x="982" y="16203"/>
                    <a:pt x="982" y="10777"/>
                  </a:cubicBezTo>
                  <a:cubicBezTo>
                    <a:pt x="982" y="6434"/>
                    <a:pt x="3745" y="2741"/>
                    <a:pt x="7690" y="1441"/>
                  </a:cubicBezTo>
                  <a:cubicBezTo>
                    <a:pt x="6837" y="3102"/>
                    <a:pt x="6382" y="4957"/>
                    <a:pt x="6382" y="6841"/>
                  </a:cubicBezTo>
                  <a:cubicBezTo>
                    <a:pt x="6382" y="13004"/>
                    <a:pt x="11118" y="18079"/>
                    <a:pt x="17134" y="18604"/>
                  </a:cubicBezTo>
                  <a:cubicBezTo>
                    <a:pt x="15361" y="19863"/>
                    <a:pt x="13065" y="20616"/>
                    <a:pt x="10800" y="20616"/>
                  </a:cubicBezTo>
                  <a:moveTo>
                    <a:pt x="7364" y="6841"/>
                  </a:moveTo>
                  <a:cubicBezTo>
                    <a:pt x="7364" y="4248"/>
                    <a:pt x="8276" y="1870"/>
                    <a:pt x="9794" y="5"/>
                  </a:cubicBezTo>
                  <a:cubicBezTo>
                    <a:pt x="4302" y="514"/>
                    <a:pt x="0" y="5140"/>
                    <a:pt x="0" y="10777"/>
                  </a:cubicBezTo>
                  <a:cubicBezTo>
                    <a:pt x="0" y="16755"/>
                    <a:pt x="4836" y="21600"/>
                    <a:pt x="10800" y="21600"/>
                  </a:cubicBezTo>
                  <a:cubicBezTo>
                    <a:pt x="14176" y="21600"/>
                    <a:pt x="17656" y="20045"/>
                    <a:pt x="19636" y="17613"/>
                  </a:cubicBezTo>
                  <a:cubicBezTo>
                    <a:pt x="19305" y="17644"/>
                    <a:pt x="18503" y="17665"/>
                    <a:pt x="18164" y="17665"/>
                  </a:cubicBezTo>
                  <a:cubicBezTo>
                    <a:pt x="12199" y="17665"/>
                    <a:pt x="7364" y="12819"/>
                    <a:pt x="7364" y="6841"/>
                  </a:cubicBezTo>
                  <a:moveTo>
                    <a:pt x="17673" y="10309"/>
                  </a:moveTo>
                  <a:lnTo>
                    <a:pt x="17137" y="11737"/>
                  </a:lnTo>
                  <a:lnTo>
                    <a:pt x="15709" y="11737"/>
                  </a:lnTo>
                  <a:lnTo>
                    <a:pt x="16869" y="12629"/>
                  </a:lnTo>
                  <a:lnTo>
                    <a:pt x="16334" y="14236"/>
                  </a:lnTo>
                  <a:lnTo>
                    <a:pt x="17673" y="13255"/>
                  </a:lnTo>
                  <a:lnTo>
                    <a:pt x="19011" y="14236"/>
                  </a:lnTo>
                  <a:lnTo>
                    <a:pt x="18476" y="12629"/>
                  </a:lnTo>
                  <a:lnTo>
                    <a:pt x="19636" y="11737"/>
                  </a:lnTo>
                  <a:lnTo>
                    <a:pt x="18208" y="11737"/>
                  </a:lnTo>
                  <a:cubicBezTo>
                    <a:pt x="18208" y="11737"/>
                    <a:pt x="17673" y="10309"/>
                    <a:pt x="17673" y="10309"/>
                  </a:cubicBezTo>
                  <a:close/>
                  <a:moveTo>
                    <a:pt x="11425" y="9327"/>
                  </a:moveTo>
                  <a:lnTo>
                    <a:pt x="12764" y="8345"/>
                  </a:lnTo>
                  <a:lnTo>
                    <a:pt x="14102" y="9327"/>
                  </a:lnTo>
                  <a:lnTo>
                    <a:pt x="13567" y="7721"/>
                  </a:lnTo>
                  <a:lnTo>
                    <a:pt x="14727" y="6828"/>
                  </a:lnTo>
                  <a:lnTo>
                    <a:pt x="13299" y="6828"/>
                  </a:lnTo>
                  <a:lnTo>
                    <a:pt x="12764" y="5400"/>
                  </a:lnTo>
                  <a:lnTo>
                    <a:pt x="12228" y="6828"/>
                  </a:lnTo>
                  <a:lnTo>
                    <a:pt x="10800" y="6828"/>
                  </a:lnTo>
                  <a:lnTo>
                    <a:pt x="11960" y="7721"/>
                  </a:lnTo>
                  <a:cubicBezTo>
                    <a:pt x="11960" y="7721"/>
                    <a:pt x="11425" y="9327"/>
                    <a:pt x="11425" y="9327"/>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7" name="Shape 2959"/>
            <p:cNvSpPr/>
            <p:nvPr/>
          </p:nvSpPr>
          <p:spPr>
            <a:xfrm>
              <a:off x="3013903" y="46392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8" y="3927"/>
                    <a:pt x="4909" y="5247"/>
                    <a:pt x="4909" y="6873"/>
                  </a:cubicBezTo>
                  <a:cubicBezTo>
                    <a:pt x="4909" y="8500"/>
                    <a:pt x="6228"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7"/>
                    <a:pt x="9056" y="14727"/>
                    <a:pt x="9327" y="14727"/>
                  </a:cubicBezTo>
                  <a:cubicBezTo>
                    <a:pt x="9598" y="14727"/>
                    <a:pt x="9818" y="14947"/>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8" name="Shape 2960"/>
            <p:cNvSpPr/>
            <p:nvPr/>
          </p:nvSpPr>
          <p:spPr>
            <a:xfrm>
              <a:off x="3547164" y="4677314"/>
              <a:ext cx="279362" cy="203148"/>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9" name="Shape 2961"/>
            <p:cNvSpPr/>
            <p:nvPr/>
          </p:nvSpPr>
          <p:spPr>
            <a:xfrm>
              <a:off x="4118515" y="463922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0" name="Shape 2962"/>
            <p:cNvSpPr/>
            <p:nvPr/>
          </p:nvSpPr>
          <p:spPr>
            <a:xfrm>
              <a:off x="4613686" y="46392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5"/>
                  </a:moveTo>
                  <a:lnTo>
                    <a:pt x="11291" y="491"/>
                  </a:lnTo>
                  <a:cubicBezTo>
                    <a:pt x="11291" y="220"/>
                    <a:pt x="11071" y="0"/>
                    <a:pt x="10800" y="0"/>
                  </a:cubicBezTo>
                  <a:cubicBezTo>
                    <a:pt x="10529" y="0"/>
                    <a:pt x="10309" y="220"/>
                    <a:pt x="10309" y="491"/>
                  </a:cubicBezTo>
                  <a:lnTo>
                    <a:pt x="10309" y="1005"/>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1"/>
                    <a:pt x="6719" y="21600"/>
                    <a:pt x="8345" y="21600"/>
                  </a:cubicBezTo>
                  <a:cubicBezTo>
                    <a:pt x="9804" y="21600"/>
                    <a:pt x="11007" y="20537"/>
                    <a:pt x="11242" y="19145"/>
                  </a:cubicBezTo>
                  <a:lnTo>
                    <a:pt x="11291" y="19145"/>
                  </a:lnTo>
                  <a:lnTo>
                    <a:pt x="11291" y="11782"/>
                  </a:lnTo>
                  <a:lnTo>
                    <a:pt x="21109" y="11782"/>
                  </a:lnTo>
                  <a:cubicBezTo>
                    <a:pt x="21380" y="11782"/>
                    <a:pt x="21600" y="11562"/>
                    <a:pt x="21600" y="11291"/>
                  </a:cubicBezTo>
                  <a:cubicBezTo>
                    <a:pt x="21600" y="5756"/>
                    <a:pt x="17026" y="1252"/>
                    <a:pt x="11291" y="1005"/>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1" name="Shape 2963"/>
            <p:cNvSpPr/>
            <p:nvPr/>
          </p:nvSpPr>
          <p:spPr>
            <a:xfrm>
              <a:off x="5146947" y="4702708"/>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3"/>
                    <a:pt x="5535" y="1800"/>
                    <a:pt x="10800" y="1800"/>
                  </a:cubicBezTo>
                  <a:cubicBezTo>
                    <a:pt x="16065" y="1800"/>
                    <a:pt x="20349" y="9783"/>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1"/>
                    <a:pt x="8779" y="12600"/>
                    <a:pt x="10800" y="12600"/>
                  </a:cubicBezTo>
                  <a:cubicBezTo>
                    <a:pt x="12821" y="12600"/>
                    <a:pt x="14485" y="15751"/>
                    <a:pt x="14701" y="19800"/>
                  </a:cubicBezTo>
                  <a:cubicBezTo>
                    <a:pt x="14701" y="19800"/>
                    <a:pt x="12724" y="19800"/>
                    <a:pt x="12724" y="19800"/>
                  </a:cubicBezTo>
                  <a:close/>
                  <a:moveTo>
                    <a:pt x="10800" y="0"/>
                  </a:moveTo>
                  <a:cubicBezTo>
                    <a:pt x="4835" y="0"/>
                    <a:pt x="0" y="9268"/>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8"/>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2" name="Shape 2964"/>
            <p:cNvSpPr/>
            <p:nvPr/>
          </p:nvSpPr>
          <p:spPr>
            <a:xfrm>
              <a:off x="5680208" y="4677314"/>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3" name="Shape 2965"/>
            <p:cNvSpPr/>
            <p:nvPr/>
          </p:nvSpPr>
          <p:spPr>
            <a:xfrm>
              <a:off x="880859" y="5235969"/>
              <a:ext cx="279328" cy="165058"/>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4"/>
                    <a:pt x="3929" y="9410"/>
                    <a:pt x="3988" y="8739"/>
                  </a:cubicBezTo>
                  <a:cubicBezTo>
                    <a:pt x="4343" y="4704"/>
                    <a:pt x="6427" y="1662"/>
                    <a:pt x="8836" y="1662"/>
                  </a:cubicBezTo>
                  <a:cubicBezTo>
                    <a:pt x="10501" y="1662"/>
                    <a:pt x="12038" y="3081"/>
                    <a:pt x="12948" y="5461"/>
                  </a:cubicBezTo>
                  <a:cubicBezTo>
                    <a:pt x="13103" y="5866"/>
                    <a:pt x="13354" y="6137"/>
                    <a:pt x="13636" y="6203"/>
                  </a:cubicBezTo>
                  <a:cubicBezTo>
                    <a:pt x="13682" y="6215"/>
                    <a:pt x="13727" y="6219"/>
                    <a:pt x="13773" y="6219"/>
                  </a:cubicBezTo>
                  <a:cubicBezTo>
                    <a:pt x="14009" y="6219"/>
                    <a:pt x="14238" y="6076"/>
                    <a:pt x="14419" y="5809"/>
                  </a:cubicBezTo>
                  <a:cubicBezTo>
                    <a:pt x="14777" y="5278"/>
                    <a:pt x="15236" y="4985"/>
                    <a:pt x="15709" y="4985"/>
                  </a:cubicBezTo>
                  <a:cubicBezTo>
                    <a:pt x="16792" y="4985"/>
                    <a:pt x="17673" y="6476"/>
                    <a:pt x="17671" y="8326"/>
                  </a:cubicBezTo>
                  <a:lnTo>
                    <a:pt x="17667" y="8447"/>
                  </a:lnTo>
                  <a:cubicBezTo>
                    <a:pt x="17646" y="9234"/>
                    <a:pt x="17953" y="9937"/>
                    <a:pt x="18404" y="10132"/>
                  </a:cubicBezTo>
                  <a:cubicBezTo>
                    <a:pt x="19708" y="10697"/>
                    <a:pt x="20618" y="12680"/>
                    <a:pt x="20618" y="14954"/>
                  </a:cubicBezTo>
                  <a:cubicBezTo>
                    <a:pt x="20618" y="17703"/>
                    <a:pt x="19297" y="19938"/>
                    <a:pt x="17673" y="19938"/>
                  </a:cubicBezTo>
                  <a:moveTo>
                    <a:pt x="18648" y="8523"/>
                  </a:moveTo>
                  <a:cubicBezTo>
                    <a:pt x="18650" y="8451"/>
                    <a:pt x="18655" y="8381"/>
                    <a:pt x="18655" y="8308"/>
                  </a:cubicBezTo>
                  <a:cubicBezTo>
                    <a:pt x="18655" y="5556"/>
                    <a:pt x="17335" y="3323"/>
                    <a:pt x="15709" y="3323"/>
                  </a:cubicBezTo>
                  <a:cubicBezTo>
                    <a:pt x="14967" y="3323"/>
                    <a:pt x="14290" y="3791"/>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4" y="9259"/>
                    <a:pt x="18648" y="852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4" name="Shape 2966"/>
            <p:cNvSpPr/>
            <p:nvPr/>
          </p:nvSpPr>
          <p:spPr>
            <a:xfrm>
              <a:off x="1414120" y="519787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6"/>
                    <a:pt x="3988" y="12312"/>
                  </a:cubicBezTo>
                  <a:cubicBezTo>
                    <a:pt x="4343" y="9397"/>
                    <a:pt x="6427" y="7200"/>
                    <a:pt x="8836" y="7200"/>
                  </a:cubicBezTo>
                  <a:cubicBezTo>
                    <a:pt x="10501" y="7200"/>
                    <a:pt x="11547" y="7626"/>
                    <a:pt x="12457" y="9344"/>
                  </a:cubicBezTo>
                  <a:cubicBezTo>
                    <a:pt x="12612" y="9636"/>
                    <a:pt x="13354" y="10432"/>
                    <a:pt x="13636" y="10480"/>
                  </a:cubicBezTo>
                  <a:cubicBezTo>
                    <a:pt x="13682" y="10488"/>
                    <a:pt x="13773" y="10492"/>
                    <a:pt x="13773" y="10492"/>
                  </a:cubicBezTo>
                  <a:cubicBezTo>
                    <a:pt x="14009" y="10492"/>
                    <a:pt x="14238" y="10388"/>
                    <a:pt x="14419" y="10195"/>
                  </a:cubicBezTo>
                  <a:cubicBezTo>
                    <a:pt x="14777" y="9812"/>
                    <a:pt x="15236" y="9600"/>
                    <a:pt x="15709" y="9600"/>
                  </a:cubicBezTo>
                  <a:cubicBezTo>
                    <a:pt x="16792" y="9600"/>
                    <a:pt x="17673" y="10677"/>
                    <a:pt x="17671" y="12013"/>
                  </a:cubicBezTo>
                  <a:lnTo>
                    <a:pt x="17667" y="12101"/>
                  </a:lnTo>
                  <a:cubicBezTo>
                    <a:pt x="17646" y="12669"/>
                    <a:pt x="17953" y="13177"/>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2"/>
                  </a:cubicBezTo>
                  <a:cubicBezTo>
                    <a:pt x="18651" y="10008"/>
                    <a:pt x="17334" y="8400"/>
                    <a:pt x="15709" y="8400"/>
                  </a:cubicBezTo>
                  <a:cubicBezTo>
                    <a:pt x="14967" y="8400"/>
                    <a:pt x="14290" y="8738"/>
                    <a:pt x="13773" y="9292"/>
                  </a:cubicBezTo>
                  <a:cubicBezTo>
                    <a:pt x="13082" y="7989"/>
                    <a:pt x="12054" y="6984"/>
                    <a:pt x="10843" y="6443"/>
                  </a:cubicBezTo>
                  <a:cubicBezTo>
                    <a:pt x="11149" y="3488"/>
                    <a:pt x="13208" y="1200"/>
                    <a:pt x="15709" y="1200"/>
                  </a:cubicBezTo>
                  <a:moveTo>
                    <a:pt x="19575" y="12625"/>
                  </a:moveTo>
                  <a:cubicBezTo>
                    <a:pt x="20814" y="11304"/>
                    <a:pt x="21600" y="9367"/>
                    <a:pt x="21600" y="7200"/>
                  </a:cubicBezTo>
                  <a:cubicBezTo>
                    <a:pt x="21600" y="3224"/>
                    <a:pt x="18962" y="0"/>
                    <a:pt x="15709" y="0"/>
                  </a:cubicBezTo>
                  <a:cubicBezTo>
                    <a:pt x="12754" y="0"/>
                    <a:pt x="10314" y="2663"/>
                    <a:pt x="9890" y="6130"/>
                  </a:cubicBezTo>
                  <a:cubicBezTo>
                    <a:pt x="9547" y="6053"/>
                    <a:pt x="9198"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7"/>
                    <a:pt x="20778" y="13443"/>
                    <a:pt x="19575" y="1262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5" name="Shape 2967"/>
            <p:cNvSpPr/>
            <p:nvPr/>
          </p:nvSpPr>
          <p:spPr>
            <a:xfrm>
              <a:off x="1947381" y="518518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6" name="Shape 2968"/>
            <p:cNvSpPr/>
            <p:nvPr/>
          </p:nvSpPr>
          <p:spPr>
            <a:xfrm>
              <a:off x="2480642" y="519787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6"/>
                    <a:pt x="3988" y="6312"/>
                  </a:cubicBezTo>
                  <a:cubicBezTo>
                    <a:pt x="4343" y="3397"/>
                    <a:pt x="6427" y="1200"/>
                    <a:pt x="8836" y="1200"/>
                  </a:cubicBezTo>
                  <a:cubicBezTo>
                    <a:pt x="10501" y="1200"/>
                    <a:pt x="11547" y="1626"/>
                    <a:pt x="12457" y="3344"/>
                  </a:cubicBezTo>
                  <a:cubicBezTo>
                    <a:pt x="12612" y="3636"/>
                    <a:pt x="13354" y="4432"/>
                    <a:pt x="13636" y="4480"/>
                  </a:cubicBezTo>
                  <a:cubicBezTo>
                    <a:pt x="13682" y="4488"/>
                    <a:pt x="13773" y="4492"/>
                    <a:pt x="13773" y="4492"/>
                  </a:cubicBezTo>
                  <a:cubicBezTo>
                    <a:pt x="14009" y="4492"/>
                    <a:pt x="14238" y="4388"/>
                    <a:pt x="14419" y="4195"/>
                  </a:cubicBezTo>
                  <a:cubicBezTo>
                    <a:pt x="14777" y="3812"/>
                    <a:pt x="15236" y="3600"/>
                    <a:pt x="15709" y="3600"/>
                  </a:cubicBezTo>
                  <a:cubicBezTo>
                    <a:pt x="16792" y="3600"/>
                    <a:pt x="17673" y="4676"/>
                    <a:pt x="17671" y="6013"/>
                  </a:cubicBezTo>
                  <a:lnTo>
                    <a:pt x="17667" y="6101"/>
                  </a:lnTo>
                  <a:cubicBezTo>
                    <a:pt x="17646" y="6669"/>
                    <a:pt x="17953" y="7177"/>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8"/>
                    <a:pt x="13773" y="3292"/>
                  </a:cubicBezTo>
                  <a:cubicBezTo>
                    <a:pt x="12724" y="1314"/>
                    <a:pt x="10909" y="0"/>
                    <a:pt x="8836" y="0"/>
                  </a:cubicBezTo>
                  <a:cubicBezTo>
                    <a:pt x="5880"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7"/>
                    <a:pt x="14871" y="16976"/>
                  </a:cubicBezTo>
                  <a:lnTo>
                    <a:pt x="11926" y="20575"/>
                  </a:lnTo>
                  <a:cubicBezTo>
                    <a:pt x="11837"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69"/>
                    <a:pt x="15489" y="16800"/>
                    <a:pt x="15218" y="16800"/>
                  </a:cubicBezTo>
                  <a:moveTo>
                    <a:pt x="12764" y="17400"/>
                  </a:moveTo>
                  <a:cubicBezTo>
                    <a:pt x="12764" y="17069"/>
                    <a:pt x="12544" y="16800"/>
                    <a:pt x="12273" y="16800"/>
                  </a:cubicBezTo>
                  <a:cubicBezTo>
                    <a:pt x="12137" y="16800"/>
                    <a:pt x="12015" y="16867"/>
                    <a:pt x="11925" y="16976"/>
                  </a:cubicBezTo>
                  <a:lnTo>
                    <a:pt x="8981" y="20575"/>
                  </a:lnTo>
                  <a:cubicBezTo>
                    <a:pt x="8891" y="20685"/>
                    <a:pt x="8836" y="20835"/>
                    <a:pt x="8836" y="21000"/>
                  </a:cubicBezTo>
                  <a:cubicBezTo>
                    <a:pt x="8836" y="21332"/>
                    <a:pt x="9056" y="21600"/>
                    <a:pt x="9327" y="21600"/>
                  </a:cubicBezTo>
                  <a:cubicBezTo>
                    <a:pt x="9463" y="21600"/>
                    <a:pt x="9585" y="21533"/>
                    <a:pt x="9674" y="21424"/>
                  </a:cubicBezTo>
                  <a:lnTo>
                    <a:pt x="12620" y="17824"/>
                  </a:lnTo>
                  <a:cubicBezTo>
                    <a:pt x="12709" y="17716"/>
                    <a:pt x="12764" y="17566"/>
                    <a:pt x="12764" y="17400"/>
                  </a:cubicBezTo>
                  <a:moveTo>
                    <a:pt x="6873" y="17400"/>
                  </a:moveTo>
                  <a:cubicBezTo>
                    <a:pt x="6873" y="17069"/>
                    <a:pt x="6653" y="16800"/>
                    <a:pt x="6382" y="16800"/>
                  </a:cubicBezTo>
                  <a:cubicBezTo>
                    <a:pt x="6246" y="16800"/>
                    <a:pt x="6124" y="16867"/>
                    <a:pt x="6034" y="16976"/>
                  </a:cubicBezTo>
                  <a:lnTo>
                    <a:pt x="3090" y="20575"/>
                  </a:lnTo>
                  <a:cubicBezTo>
                    <a:pt x="3000" y="20685"/>
                    <a:pt x="2945" y="20835"/>
                    <a:pt x="2945" y="21000"/>
                  </a:cubicBezTo>
                  <a:cubicBezTo>
                    <a:pt x="2945" y="21332"/>
                    <a:pt x="3166" y="21600"/>
                    <a:pt x="3436" y="21600"/>
                  </a:cubicBezTo>
                  <a:cubicBezTo>
                    <a:pt x="3572" y="21600"/>
                    <a:pt x="3695" y="21533"/>
                    <a:pt x="3783" y="21424"/>
                  </a:cubicBezTo>
                  <a:lnTo>
                    <a:pt x="6729" y="17824"/>
                  </a:lnTo>
                  <a:cubicBezTo>
                    <a:pt x="6818" y="17716"/>
                    <a:pt x="6873" y="17566"/>
                    <a:pt x="6873" y="17400"/>
                  </a:cubicBezTo>
                  <a:moveTo>
                    <a:pt x="9818" y="17400"/>
                  </a:moveTo>
                  <a:cubicBezTo>
                    <a:pt x="9818" y="17069"/>
                    <a:pt x="9598" y="16800"/>
                    <a:pt x="9327" y="16800"/>
                  </a:cubicBezTo>
                  <a:cubicBezTo>
                    <a:pt x="9192" y="16800"/>
                    <a:pt x="9069" y="16867"/>
                    <a:pt x="8980" y="16976"/>
                  </a:cubicBezTo>
                  <a:lnTo>
                    <a:pt x="6035" y="20575"/>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3" y="17716"/>
                    <a:pt x="9818" y="17566"/>
                    <a:pt x="9818" y="174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7" name="Shape 2969"/>
            <p:cNvSpPr/>
            <p:nvPr/>
          </p:nvSpPr>
          <p:spPr>
            <a:xfrm>
              <a:off x="3013903" y="518518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2"/>
                    <a:pt x="5891" y="16740"/>
                  </a:cubicBezTo>
                  <a:lnTo>
                    <a:pt x="5891" y="18900"/>
                  </a:lnTo>
                  <a:cubicBezTo>
                    <a:pt x="5891" y="19198"/>
                    <a:pt x="6111" y="19440"/>
                    <a:pt x="6382" y="19440"/>
                  </a:cubicBezTo>
                  <a:cubicBezTo>
                    <a:pt x="6653" y="19440"/>
                    <a:pt x="6873" y="19198"/>
                    <a:pt x="6873" y="18900"/>
                  </a:cubicBezTo>
                  <a:lnTo>
                    <a:pt x="6873" y="16740"/>
                  </a:lnTo>
                  <a:cubicBezTo>
                    <a:pt x="6873" y="16442"/>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2"/>
                    <a:pt x="11782" y="16740"/>
                  </a:cubicBezTo>
                  <a:lnTo>
                    <a:pt x="11782" y="19980"/>
                  </a:lnTo>
                  <a:cubicBezTo>
                    <a:pt x="11782" y="20278"/>
                    <a:pt x="12002" y="20520"/>
                    <a:pt x="12273" y="20520"/>
                  </a:cubicBezTo>
                  <a:cubicBezTo>
                    <a:pt x="12544" y="20520"/>
                    <a:pt x="12764" y="20278"/>
                    <a:pt x="12764" y="19980"/>
                  </a:cubicBezTo>
                  <a:lnTo>
                    <a:pt x="12764" y="16740"/>
                  </a:lnTo>
                  <a:cubicBezTo>
                    <a:pt x="12764" y="16442"/>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8" name="Shape 2970"/>
            <p:cNvSpPr/>
            <p:nvPr/>
          </p:nvSpPr>
          <p:spPr>
            <a:xfrm>
              <a:off x="3547164" y="517248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9" name="Shape 2971"/>
            <p:cNvSpPr/>
            <p:nvPr/>
          </p:nvSpPr>
          <p:spPr>
            <a:xfrm>
              <a:off x="4080425" y="517248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4"/>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8"/>
                    <a:pt x="17182" y="16336"/>
                    <a:pt x="17182" y="16200"/>
                  </a:cubicBezTo>
                  <a:cubicBezTo>
                    <a:pt x="17182" y="15929"/>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4"/>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8"/>
                    <a:pt x="6873" y="16336"/>
                    <a:pt x="6873" y="16200"/>
                  </a:cubicBezTo>
                  <a:cubicBezTo>
                    <a:pt x="6873" y="15929"/>
                    <a:pt x="6653" y="15709"/>
                    <a:pt x="6382" y="15709"/>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0" name="Shape 2972"/>
            <p:cNvSpPr/>
            <p:nvPr/>
          </p:nvSpPr>
          <p:spPr>
            <a:xfrm>
              <a:off x="4613686" y="517248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1" name="Shape 2973"/>
            <p:cNvSpPr/>
            <p:nvPr/>
          </p:nvSpPr>
          <p:spPr>
            <a:xfrm>
              <a:off x="5146947" y="5191530"/>
              <a:ext cx="279328" cy="241238"/>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4"/>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2" name="Shape 2974"/>
            <p:cNvSpPr/>
            <p:nvPr/>
          </p:nvSpPr>
          <p:spPr>
            <a:xfrm>
              <a:off x="5680208" y="517248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3"/>
                  </a:cubicBezTo>
                  <a:cubicBezTo>
                    <a:pt x="11859" y="13768"/>
                    <a:pt x="11545" y="13525"/>
                    <a:pt x="11282" y="13217"/>
                  </a:cubicBezTo>
                  <a:cubicBezTo>
                    <a:pt x="11020" y="12909"/>
                    <a:pt x="10816" y="12544"/>
                    <a:pt x="10672" y="12121"/>
                  </a:cubicBezTo>
                  <a:cubicBezTo>
                    <a:pt x="10529" y="11698"/>
                    <a:pt x="10457" y="11236"/>
                    <a:pt x="10457" y="10734"/>
                  </a:cubicBezTo>
                  <a:cubicBezTo>
                    <a:pt x="10457" y="10268"/>
                    <a:pt x="10529" y="9832"/>
                    <a:pt x="10672" y="9427"/>
                  </a:cubicBezTo>
                  <a:cubicBezTo>
                    <a:pt x="10816" y="9022"/>
                    <a:pt x="11020" y="8668"/>
                    <a:pt x="11282" y="8364"/>
                  </a:cubicBezTo>
                  <a:cubicBezTo>
                    <a:pt x="11545" y="8060"/>
                    <a:pt x="11859" y="7823"/>
                    <a:pt x="12225" y="7651"/>
                  </a:cubicBezTo>
                  <a:cubicBezTo>
                    <a:pt x="12590" y="7479"/>
                    <a:pt x="12999" y="7393"/>
                    <a:pt x="13451" y="7393"/>
                  </a:cubicBezTo>
                  <a:cubicBezTo>
                    <a:pt x="13755" y="7393"/>
                    <a:pt x="14057" y="7456"/>
                    <a:pt x="14357" y="7579"/>
                  </a:cubicBezTo>
                  <a:cubicBezTo>
                    <a:pt x="14656" y="7702"/>
                    <a:pt x="14966" y="7948"/>
                    <a:pt x="15287" y="8318"/>
                  </a:cubicBezTo>
                  <a:lnTo>
                    <a:pt x="16494" y="7367"/>
                  </a:lnTo>
                  <a:cubicBezTo>
                    <a:pt x="16059" y="6830"/>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6"/>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1"/>
                    <a:pt x="15250" y="15317"/>
                  </a:cubicBezTo>
                  <a:cubicBezTo>
                    <a:pt x="15816" y="15053"/>
                    <a:pt x="16297" y="14630"/>
                    <a:pt x="16691" y="14049"/>
                  </a:cubicBezTo>
                  <a:lnTo>
                    <a:pt x="15410" y="13072"/>
                  </a:lnTo>
                  <a:cubicBezTo>
                    <a:pt x="15122" y="13468"/>
                    <a:pt x="14813" y="13756"/>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3" name="Shape 2975"/>
            <p:cNvSpPr/>
            <p:nvPr/>
          </p:nvSpPr>
          <p:spPr>
            <a:xfrm>
              <a:off x="6289650" y="46773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5" y="15704"/>
                  </a:moveTo>
                  <a:lnTo>
                    <a:pt x="11291" y="15709"/>
                  </a:lnTo>
                  <a:lnTo>
                    <a:pt x="11291" y="11782"/>
                  </a:lnTo>
                  <a:lnTo>
                    <a:pt x="15218" y="11782"/>
                  </a:lnTo>
                  <a:lnTo>
                    <a:pt x="15218" y="10309"/>
                  </a:lnTo>
                  <a:lnTo>
                    <a:pt x="11291" y="10309"/>
                  </a:lnTo>
                  <a:lnTo>
                    <a:pt x="11291" y="7364"/>
                  </a:lnTo>
                  <a:lnTo>
                    <a:pt x="15709" y="7364"/>
                  </a:lnTo>
                  <a:lnTo>
                    <a:pt x="15711" y="5897"/>
                  </a:lnTo>
                  <a:lnTo>
                    <a:pt x="9825" y="5897"/>
                  </a:lnTo>
                  <a:cubicBezTo>
                    <a:pt x="9825" y="5897"/>
                    <a:pt x="9825" y="15704"/>
                    <a:pt x="9825"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4" name="Shape 2976"/>
            <p:cNvSpPr/>
            <p:nvPr/>
          </p:nvSpPr>
          <p:spPr>
            <a:xfrm>
              <a:off x="6822911" y="46773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5" name="Shape 2977"/>
            <p:cNvSpPr/>
            <p:nvPr/>
          </p:nvSpPr>
          <p:spPr>
            <a:xfrm>
              <a:off x="7356172" y="46773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5"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6" name="Shape 2978"/>
            <p:cNvSpPr/>
            <p:nvPr/>
          </p:nvSpPr>
          <p:spPr>
            <a:xfrm>
              <a:off x="7889433" y="46773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0800" y="982"/>
                    <a:pt x="10800" y="20618"/>
                    <a:pt x="10800" y="20618"/>
                  </a:cubicBezTo>
                  <a:close/>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7" name="Shape 2979"/>
            <p:cNvSpPr/>
            <p:nvPr/>
          </p:nvSpPr>
          <p:spPr>
            <a:xfrm>
              <a:off x="8422694" y="46773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2"/>
                    <a:pt x="7282" y="17937"/>
                    <a:pt x="9570" y="20533"/>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8" name="Shape 2980"/>
            <p:cNvSpPr/>
            <p:nvPr/>
          </p:nvSpPr>
          <p:spPr>
            <a:xfrm>
              <a:off x="8955955" y="4677314"/>
              <a:ext cx="279328" cy="279328"/>
            </a:xfrm>
            <a:prstGeom prst="ellipse">
              <a:avLst/>
            </a:pr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9" name="Shape 2981"/>
            <p:cNvSpPr/>
            <p:nvPr/>
          </p:nvSpPr>
          <p:spPr>
            <a:xfrm>
              <a:off x="9489216" y="46773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2"/>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0" name="Shape 2982"/>
            <p:cNvSpPr/>
            <p:nvPr/>
          </p:nvSpPr>
          <p:spPr>
            <a:xfrm>
              <a:off x="10022477" y="46773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1" name="Shape 2983"/>
            <p:cNvSpPr/>
            <p:nvPr/>
          </p:nvSpPr>
          <p:spPr>
            <a:xfrm>
              <a:off x="10555738" y="46773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2" name="Shape 2984"/>
            <p:cNvSpPr/>
            <p:nvPr/>
          </p:nvSpPr>
          <p:spPr>
            <a:xfrm>
              <a:off x="11165180" y="4677314"/>
              <a:ext cx="12696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3"/>
                  </a:cubicBezTo>
                  <a:lnTo>
                    <a:pt x="6480" y="2945"/>
                  </a:lnTo>
                  <a:cubicBezTo>
                    <a:pt x="6480" y="1861"/>
                    <a:pt x="8414" y="982"/>
                    <a:pt x="10800" y="982"/>
                  </a:cubicBezTo>
                  <a:cubicBezTo>
                    <a:pt x="13186" y="982"/>
                    <a:pt x="15120" y="1861"/>
                    <a:pt x="15120" y="2945"/>
                  </a:cubicBezTo>
                  <a:lnTo>
                    <a:pt x="15120" y="13293"/>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Tree>
    <p:extLst>
      <p:ext uri="{BB962C8B-B14F-4D97-AF65-F5344CB8AC3E}">
        <p14:creationId xmlns:p14="http://schemas.microsoft.com/office/powerpoint/2010/main" val="854971651"/>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04522" y="1881447"/>
            <a:ext cx="2978379" cy="461665"/>
          </a:xfrm>
          <a:prstGeom prst="rect">
            <a:avLst/>
          </a:prstGeom>
          <a:noFill/>
        </p:spPr>
        <p:txBody>
          <a:bodyPr wrap="non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Annabella Robert</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4" name="TextBox 3"/>
          <p:cNvSpPr txBox="1"/>
          <p:nvPr/>
        </p:nvSpPr>
        <p:spPr>
          <a:xfrm>
            <a:off x="4704522" y="2466525"/>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 name="TextBox 4"/>
          <p:cNvSpPr txBox="1"/>
          <p:nvPr/>
        </p:nvSpPr>
        <p:spPr>
          <a:xfrm>
            <a:off x="4909706" y="2466524"/>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TextBox 5"/>
          <p:cNvSpPr txBox="1"/>
          <p:nvPr/>
        </p:nvSpPr>
        <p:spPr>
          <a:xfrm>
            <a:off x="5113769" y="2466525"/>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TextBox 6"/>
          <p:cNvSpPr txBox="1"/>
          <p:nvPr/>
        </p:nvSpPr>
        <p:spPr>
          <a:xfrm>
            <a:off x="5318953" y="2466524"/>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5523016" y="2466525"/>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5728200" y="2466524"/>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5932263" y="2466525"/>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flipH="1">
            <a:off x="5081228" y="3416299"/>
            <a:ext cx="5998694" cy="1661993"/>
          </a:xfrm>
          <a:prstGeom prst="rect">
            <a:avLst/>
          </a:prstGeom>
          <a:noFill/>
        </p:spPr>
        <p:txBody>
          <a:bodyPr wrap="square" lIns="0" tIns="0" rIns="0" bIns="0" rtlCol="0">
            <a:spAutoFit/>
          </a:bodyPr>
          <a:lstStyle/>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p>
          <a:p>
            <a:pPr>
              <a:lnSpc>
                <a:spcPct val="150000"/>
              </a:lnSpc>
            </a:pPr>
            <a:endParaRPr lang="en-US" sz="1200">
              <a:latin typeface="Lato regular" panose="020F0502020204030203" pitchFamily="34" charset="0"/>
              <a:ea typeface="Lato regular" panose="020F0502020204030203" pitchFamily="34" charset="0"/>
              <a:cs typeface="Lato regular" panose="020F0502020204030203" pitchFamily="34" charset="0"/>
            </a:endParaRPr>
          </a:p>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reprehenderit in voluptate velit esse cillum dolore eu fugiat nulla pariatur. Excepteur sint occaecat cupidatat non proident, sunt in culpa qui officia deserunt mollit</a:t>
            </a:r>
          </a:p>
        </p:txBody>
      </p:sp>
      <p:sp>
        <p:nvSpPr>
          <p:cNvPr id="12" name="TextBox 11"/>
          <p:cNvSpPr txBox="1"/>
          <p:nvPr/>
        </p:nvSpPr>
        <p:spPr>
          <a:xfrm>
            <a:off x="4660018" y="3221193"/>
            <a:ext cx="346249" cy="1077218"/>
          </a:xfrm>
          <a:prstGeom prst="rect">
            <a:avLst/>
          </a:prstGeom>
          <a:noFill/>
        </p:spPr>
        <p:txBody>
          <a:bodyPr wrap="none" lIns="0" tIns="0" rIns="0" bIns="0" rtlCol="0">
            <a:spAutoFit/>
          </a:bodyPr>
          <a:lstStyle/>
          <a:p>
            <a:r>
              <a:rPr lang="en-US" sz="7000" b="0" i="0" kern="1200">
                <a:solidFill>
                  <a:schemeClr val="tx1">
                    <a:lumMod val="25000"/>
                    <a:lumOff val="75000"/>
                  </a:schemeClr>
                </a:solidFill>
                <a:effectLst/>
                <a:latin typeface="Lato Bold" panose="020F0502020204030203" pitchFamily="34" charset="0"/>
                <a:ea typeface="Lato Bold" panose="020F0502020204030203" pitchFamily="34" charset="0"/>
                <a:cs typeface="Lato Bold" panose="020F0502020204030203" pitchFamily="34" charset="0"/>
              </a:rPr>
              <a:t>“</a:t>
            </a:r>
          </a:p>
        </p:txBody>
      </p:sp>
      <p:sp>
        <p:nvSpPr>
          <p:cNvPr id="14" name="Picture Placeholder 13">
            <a:extLst>
              <a:ext uri="{FF2B5EF4-FFF2-40B4-BE49-F238E27FC236}">
                <a16:creationId xmlns:a16="http://schemas.microsoft.com/office/drawing/2014/main" id="{C524E229-FB66-4420-B4FA-53497EB7A1A1}"/>
              </a:ext>
            </a:extLst>
          </p:cNvPr>
          <p:cNvSpPr>
            <a:spLocks noGrp="1"/>
          </p:cNvSpPr>
          <p:nvPr>
            <p:ph type="pic" sz="quarter" idx="10"/>
          </p:nvPr>
        </p:nvSpPr>
        <p:spPr/>
      </p:sp>
    </p:spTree>
    <p:extLst>
      <p:ext uri="{BB962C8B-B14F-4D97-AF65-F5344CB8AC3E}">
        <p14:creationId xmlns:p14="http://schemas.microsoft.com/office/powerpoint/2010/main" val="126185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06400" y="2690410"/>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6" name="TextBox 15"/>
          <p:cNvSpPr txBox="1"/>
          <p:nvPr/>
        </p:nvSpPr>
        <p:spPr>
          <a:xfrm>
            <a:off x="2832100" y="2690410"/>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7" name="TextBox 16"/>
          <p:cNvSpPr txBox="1"/>
          <p:nvPr/>
        </p:nvSpPr>
        <p:spPr>
          <a:xfrm>
            <a:off x="5257800" y="2701135"/>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8" name="Shape 2864"/>
          <p:cNvSpPr/>
          <p:nvPr/>
        </p:nvSpPr>
        <p:spPr>
          <a:xfrm>
            <a:off x="406400" y="31056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2865"/>
          <p:cNvSpPr/>
          <p:nvPr/>
        </p:nvSpPr>
        <p:spPr>
          <a:xfrm>
            <a:off x="939661" y="31056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2866"/>
          <p:cNvSpPr/>
          <p:nvPr/>
        </p:nvSpPr>
        <p:spPr>
          <a:xfrm>
            <a:off x="1472922" y="31056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864"/>
          <p:cNvSpPr/>
          <p:nvPr/>
        </p:nvSpPr>
        <p:spPr>
          <a:xfrm>
            <a:off x="2832100" y="31056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865"/>
          <p:cNvSpPr/>
          <p:nvPr/>
        </p:nvSpPr>
        <p:spPr>
          <a:xfrm>
            <a:off x="3365361" y="31056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Shape 2866"/>
          <p:cNvSpPr/>
          <p:nvPr/>
        </p:nvSpPr>
        <p:spPr>
          <a:xfrm>
            <a:off x="3898622" y="31056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864"/>
          <p:cNvSpPr/>
          <p:nvPr/>
        </p:nvSpPr>
        <p:spPr>
          <a:xfrm>
            <a:off x="5257800" y="31056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865"/>
          <p:cNvSpPr/>
          <p:nvPr/>
        </p:nvSpPr>
        <p:spPr>
          <a:xfrm>
            <a:off x="5791061" y="31056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866"/>
          <p:cNvSpPr/>
          <p:nvPr/>
        </p:nvSpPr>
        <p:spPr>
          <a:xfrm>
            <a:off x="6324322" y="31056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TextBox 26"/>
          <p:cNvSpPr txBox="1"/>
          <p:nvPr/>
        </p:nvSpPr>
        <p:spPr>
          <a:xfrm>
            <a:off x="406400" y="5858603"/>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28" name="TextBox 27"/>
          <p:cNvSpPr txBox="1"/>
          <p:nvPr/>
        </p:nvSpPr>
        <p:spPr>
          <a:xfrm>
            <a:off x="2832100" y="5858603"/>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29" name="TextBox 28"/>
          <p:cNvSpPr txBox="1"/>
          <p:nvPr/>
        </p:nvSpPr>
        <p:spPr>
          <a:xfrm>
            <a:off x="5257800" y="5869328"/>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30" name="Shape 2864"/>
          <p:cNvSpPr/>
          <p:nvPr/>
        </p:nvSpPr>
        <p:spPr>
          <a:xfrm>
            <a:off x="406400" y="62738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865"/>
          <p:cNvSpPr/>
          <p:nvPr/>
        </p:nvSpPr>
        <p:spPr>
          <a:xfrm>
            <a:off x="939661" y="62738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Shape 2866"/>
          <p:cNvSpPr/>
          <p:nvPr/>
        </p:nvSpPr>
        <p:spPr>
          <a:xfrm>
            <a:off x="1472922" y="62738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3" name="Shape 2864"/>
          <p:cNvSpPr/>
          <p:nvPr/>
        </p:nvSpPr>
        <p:spPr>
          <a:xfrm>
            <a:off x="2832100" y="62738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4" name="Shape 2865"/>
          <p:cNvSpPr/>
          <p:nvPr/>
        </p:nvSpPr>
        <p:spPr>
          <a:xfrm>
            <a:off x="3365361" y="62738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866"/>
          <p:cNvSpPr/>
          <p:nvPr/>
        </p:nvSpPr>
        <p:spPr>
          <a:xfrm>
            <a:off x="3898622" y="62738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864"/>
          <p:cNvSpPr/>
          <p:nvPr/>
        </p:nvSpPr>
        <p:spPr>
          <a:xfrm>
            <a:off x="5257800" y="62738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7" name="Shape 2865"/>
          <p:cNvSpPr/>
          <p:nvPr/>
        </p:nvSpPr>
        <p:spPr>
          <a:xfrm>
            <a:off x="5791061" y="62738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8" name="Shape 2866"/>
          <p:cNvSpPr/>
          <p:nvPr/>
        </p:nvSpPr>
        <p:spPr>
          <a:xfrm>
            <a:off x="6324322" y="627387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TextBox 38"/>
          <p:cNvSpPr txBox="1"/>
          <p:nvPr/>
        </p:nvSpPr>
        <p:spPr>
          <a:xfrm>
            <a:off x="8439598" y="1375136"/>
            <a:ext cx="2519789" cy="923330"/>
          </a:xfrm>
          <a:prstGeom prst="rect">
            <a:avLst/>
          </a:prstGeom>
          <a:noFill/>
        </p:spPr>
        <p:txBody>
          <a:bodyPr wrap="square" lIns="0" tIns="0" rIns="0" bIns="0" rtlCol="0">
            <a:spAutoFit/>
          </a:bodyPr>
          <a:lstStyle/>
          <a:p>
            <a:r>
              <a:rPr lang="en-US" sz="3000" cap="all">
                <a:latin typeface="Lato Bold" panose="020F0502020204030203" pitchFamily="34" charset="0"/>
                <a:ea typeface="Lato Bold" panose="020F0502020204030203" pitchFamily="34" charset="0"/>
                <a:cs typeface="Lato Bold" panose="020F0502020204030203" pitchFamily="34" charset="0"/>
              </a:rPr>
              <a:t>Meet our team</a:t>
            </a:r>
          </a:p>
        </p:txBody>
      </p:sp>
      <p:grpSp>
        <p:nvGrpSpPr>
          <p:cNvPr id="40" name="Group 39"/>
          <p:cNvGrpSpPr/>
          <p:nvPr/>
        </p:nvGrpSpPr>
        <p:grpSpPr>
          <a:xfrm>
            <a:off x="8439598" y="2448459"/>
            <a:ext cx="1399263" cy="230833"/>
            <a:chOff x="3918855" y="1980852"/>
            <a:chExt cx="1399263" cy="230833"/>
          </a:xfrm>
        </p:grpSpPr>
        <p:sp>
          <p:nvSpPr>
            <p:cNvPr id="41" name="TextBox 40"/>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2" name="TextBox 41"/>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3" name="TextBox 42"/>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4" name="TextBox 43"/>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5" name="TextBox 44"/>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6" name="TextBox 45"/>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7" name="TextBox 46"/>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48" name="TextBox 47"/>
          <p:cNvSpPr txBox="1"/>
          <p:nvPr/>
        </p:nvSpPr>
        <p:spPr>
          <a:xfrm flipH="1">
            <a:off x="8439598" y="3223267"/>
            <a:ext cx="2938889" cy="1107996"/>
          </a:xfrm>
          <a:prstGeom prst="rect">
            <a:avLst/>
          </a:prstGeom>
          <a:noFill/>
        </p:spPr>
        <p:txBody>
          <a:bodyPr wrap="square" lIns="0" tIns="0" rIns="0" bIns="0" rtlCol="0">
            <a:spAutoFit/>
          </a:bodyPr>
          <a:lstStyle/>
          <a:p>
            <a:pPr>
              <a:lnSpc>
                <a:spcPct val="150000"/>
              </a:lnSpc>
            </a:pP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enim</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veniam</a:t>
            </a:r>
            <a:r>
              <a:rPr lang="en-US"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9" name="TextBox 48"/>
          <p:cNvSpPr txBox="1"/>
          <p:nvPr/>
        </p:nvSpPr>
        <p:spPr>
          <a:xfrm>
            <a:off x="8439598" y="3010149"/>
            <a:ext cx="2112758" cy="200055"/>
          </a:xfrm>
          <a:prstGeom prst="rect">
            <a:avLst/>
          </a:prstGeom>
          <a:noFill/>
        </p:spPr>
        <p:txBody>
          <a:bodyPr wrap="none" lIns="0" tIns="0" rIns="0" bIns="0" rtlCol="0">
            <a:spAutoFit/>
          </a:bodyPr>
          <a:lstStyle/>
          <a:p>
            <a:r>
              <a:rPr lang="da-DK" sz="1300">
                <a:solidFill>
                  <a:schemeClr val="bg2">
                    <a:lumMod val="25000"/>
                  </a:schemeClr>
                </a:solidFill>
                <a:latin typeface="Lato Medium" panose="020F0502020204030203" pitchFamily="34" charset="0"/>
                <a:ea typeface="Lato Medium" panose="020F0502020204030203" pitchFamily="34" charset="0"/>
                <a:cs typeface="Lato Medium" panose="020F0502020204030203" pitchFamily="34" charset="0"/>
              </a:rPr>
              <a:t>SOMETHING ABOUT SLIDE</a:t>
            </a:r>
            <a:endParaRPr lang="en-US" sz="1300" b="0" i="0" kern="1200">
              <a:solidFill>
                <a:schemeClr val="bg2">
                  <a:lumMod val="25000"/>
                </a:schemeClr>
              </a:solidFill>
              <a:effectLst/>
              <a:latin typeface="Lato Medium" panose="020F0502020204030203" pitchFamily="34" charset="0"/>
              <a:ea typeface="Lato Medium" panose="020F0502020204030203" pitchFamily="34" charset="0"/>
              <a:cs typeface="Lato Medium" panose="020F0502020204030203" pitchFamily="34" charset="0"/>
            </a:endParaRPr>
          </a:p>
        </p:txBody>
      </p:sp>
      <p:pic>
        <p:nvPicPr>
          <p:cNvPr id="50" name="Picture 4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101803" y="4135005"/>
            <a:ext cx="1904451" cy="1904451"/>
          </a:xfrm>
          <a:prstGeom prst="rect">
            <a:avLst/>
          </a:prstGeom>
        </p:spPr>
      </p:pic>
      <p:sp>
        <p:nvSpPr>
          <p:cNvPr id="3" name="Picture Placeholder 2">
            <a:extLst>
              <a:ext uri="{FF2B5EF4-FFF2-40B4-BE49-F238E27FC236}">
                <a16:creationId xmlns:a16="http://schemas.microsoft.com/office/drawing/2014/main" id="{BAD618C5-B38B-4078-BDBE-49054B6E6ECA}"/>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C5C18767-9947-452F-82AA-C43087AB7B52}"/>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924F173C-1939-44D1-8171-69B392F2C4D3}"/>
              </a:ext>
            </a:extLst>
          </p:cNvPr>
          <p:cNvSpPr>
            <a:spLocks noGrp="1"/>
          </p:cNvSpPr>
          <p:nvPr>
            <p:ph type="pic" sz="quarter" idx="14"/>
          </p:nvPr>
        </p:nvSpPr>
        <p:spPr/>
      </p:sp>
      <p:sp>
        <p:nvSpPr>
          <p:cNvPr id="51" name="Picture Placeholder 50">
            <a:extLst>
              <a:ext uri="{FF2B5EF4-FFF2-40B4-BE49-F238E27FC236}">
                <a16:creationId xmlns:a16="http://schemas.microsoft.com/office/drawing/2014/main" id="{30E5CE91-D764-4A6E-B416-5AA1CD08CC48}"/>
              </a:ext>
            </a:extLst>
          </p:cNvPr>
          <p:cNvSpPr>
            <a:spLocks noGrp="1"/>
          </p:cNvSpPr>
          <p:nvPr>
            <p:ph type="pic" sz="quarter" idx="15"/>
          </p:nvPr>
        </p:nvSpPr>
        <p:spPr/>
      </p:sp>
      <p:sp>
        <p:nvSpPr>
          <p:cNvPr id="53" name="Picture Placeholder 52">
            <a:extLst>
              <a:ext uri="{FF2B5EF4-FFF2-40B4-BE49-F238E27FC236}">
                <a16:creationId xmlns:a16="http://schemas.microsoft.com/office/drawing/2014/main" id="{733EB5F2-6005-4E3B-A65B-E3589DC195B8}"/>
              </a:ext>
            </a:extLst>
          </p:cNvPr>
          <p:cNvSpPr>
            <a:spLocks noGrp="1"/>
          </p:cNvSpPr>
          <p:nvPr>
            <p:ph type="pic" sz="quarter" idx="13"/>
          </p:nvPr>
        </p:nvSpPr>
        <p:spPr/>
      </p:sp>
      <p:sp>
        <p:nvSpPr>
          <p:cNvPr id="55" name="Picture Placeholder 54">
            <a:extLst>
              <a:ext uri="{FF2B5EF4-FFF2-40B4-BE49-F238E27FC236}">
                <a16:creationId xmlns:a16="http://schemas.microsoft.com/office/drawing/2014/main" id="{C6A6899F-7AC6-439C-8B4E-22744C9C272F}"/>
              </a:ext>
            </a:extLst>
          </p:cNvPr>
          <p:cNvSpPr>
            <a:spLocks noGrp="1"/>
          </p:cNvSpPr>
          <p:nvPr>
            <p:ph type="pic" sz="quarter" idx="12"/>
          </p:nvPr>
        </p:nvSpPr>
        <p:spPr/>
      </p:sp>
    </p:spTree>
    <p:extLst>
      <p:ext uri="{BB962C8B-B14F-4D97-AF65-F5344CB8AC3E}">
        <p14:creationId xmlns:p14="http://schemas.microsoft.com/office/powerpoint/2010/main" val="762664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9500" y="4535851"/>
            <a:ext cx="1926810" cy="307777"/>
          </a:xfrm>
          <a:prstGeom prst="rect">
            <a:avLst/>
          </a:prstGeom>
          <a:noFill/>
        </p:spPr>
        <p:txBody>
          <a:bodyPr wrap="none" lIns="0" tIns="0" rIns="0" bIns="0" rtlCol="0">
            <a:spAutoFit/>
          </a:bodyPr>
          <a:lstStyle/>
          <a:p>
            <a:pPr algn="ctr"/>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7" name="Shape 2864"/>
          <p:cNvSpPr/>
          <p:nvPr/>
        </p:nvSpPr>
        <p:spPr>
          <a:xfrm>
            <a:off x="1369980" y="50487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2865"/>
          <p:cNvSpPr/>
          <p:nvPr/>
        </p:nvSpPr>
        <p:spPr>
          <a:xfrm>
            <a:off x="1903241" y="50487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866"/>
          <p:cNvSpPr/>
          <p:nvPr/>
        </p:nvSpPr>
        <p:spPr>
          <a:xfrm>
            <a:off x="2436502" y="50487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2864"/>
          <p:cNvSpPr/>
          <p:nvPr/>
        </p:nvSpPr>
        <p:spPr>
          <a:xfrm>
            <a:off x="4064175" y="50741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2865"/>
          <p:cNvSpPr/>
          <p:nvPr/>
        </p:nvSpPr>
        <p:spPr>
          <a:xfrm>
            <a:off x="4597436" y="50741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2866"/>
          <p:cNvSpPr/>
          <p:nvPr/>
        </p:nvSpPr>
        <p:spPr>
          <a:xfrm>
            <a:off x="5130697" y="50741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2864"/>
          <p:cNvSpPr/>
          <p:nvPr/>
        </p:nvSpPr>
        <p:spPr>
          <a:xfrm>
            <a:off x="6756575" y="50487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865"/>
          <p:cNvSpPr/>
          <p:nvPr/>
        </p:nvSpPr>
        <p:spPr>
          <a:xfrm>
            <a:off x="7289836" y="50487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866"/>
          <p:cNvSpPr/>
          <p:nvPr/>
        </p:nvSpPr>
        <p:spPr>
          <a:xfrm>
            <a:off x="7823097" y="50487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864"/>
          <p:cNvSpPr/>
          <p:nvPr/>
        </p:nvSpPr>
        <p:spPr>
          <a:xfrm>
            <a:off x="9448975" y="50741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865"/>
          <p:cNvSpPr/>
          <p:nvPr/>
        </p:nvSpPr>
        <p:spPr>
          <a:xfrm>
            <a:off x="9982236" y="50741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866"/>
          <p:cNvSpPr/>
          <p:nvPr/>
        </p:nvSpPr>
        <p:spPr>
          <a:xfrm>
            <a:off x="10515497" y="50741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TextBox 26"/>
          <p:cNvSpPr txBox="1"/>
          <p:nvPr/>
        </p:nvSpPr>
        <p:spPr>
          <a:xfrm>
            <a:off x="3773695" y="4548551"/>
            <a:ext cx="1926810" cy="307777"/>
          </a:xfrm>
          <a:prstGeom prst="rect">
            <a:avLst/>
          </a:prstGeom>
          <a:noFill/>
        </p:spPr>
        <p:txBody>
          <a:bodyPr wrap="none" lIns="0" tIns="0" rIns="0" bIns="0" rtlCol="0">
            <a:spAutoFit/>
          </a:bodyPr>
          <a:lstStyle/>
          <a:p>
            <a:pPr algn="ctr"/>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28" name="TextBox 27"/>
          <p:cNvSpPr txBox="1"/>
          <p:nvPr/>
        </p:nvSpPr>
        <p:spPr>
          <a:xfrm>
            <a:off x="6466095" y="4548551"/>
            <a:ext cx="1926810" cy="307777"/>
          </a:xfrm>
          <a:prstGeom prst="rect">
            <a:avLst/>
          </a:prstGeom>
          <a:noFill/>
        </p:spPr>
        <p:txBody>
          <a:bodyPr wrap="none" lIns="0" tIns="0" rIns="0" bIns="0" rtlCol="0">
            <a:spAutoFit/>
          </a:bodyPr>
          <a:lstStyle/>
          <a:p>
            <a:pPr algn="ctr"/>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29" name="TextBox 28"/>
          <p:cNvSpPr txBox="1"/>
          <p:nvPr/>
        </p:nvSpPr>
        <p:spPr>
          <a:xfrm>
            <a:off x="9158495" y="4548551"/>
            <a:ext cx="1926810" cy="307777"/>
          </a:xfrm>
          <a:prstGeom prst="rect">
            <a:avLst/>
          </a:prstGeom>
          <a:noFill/>
        </p:spPr>
        <p:txBody>
          <a:bodyPr wrap="none" lIns="0" tIns="0" rIns="0" bIns="0" rtlCol="0">
            <a:spAutoFit/>
          </a:bodyPr>
          <a:lstStyle/>
          <a:p>
            <a:pPr algn="ctr"/>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30" name="TextBox 29"/>
          <p:cNvSpPr txBox="1"/>
          <p:nvPr/>
        </p:nvSpPr>
        <p:spPr>
          <a:xfrm flipH="1">
            <a:off x="989790" y="5469758"/>
            <a:ext cx="210623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1" name="TextBox 30"/>
          <p:cNvSpPr txBox="1"/>
          <p:nvPr/>
        </p:nvSpPr>
        <p:spPr>
          <a:xfrm flipH="1">
            <a:off x="3683985" y="5469758"/>
            <a:ext cx="210623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2" name="TextBox 31"/>
          <p:cNvSpPr txBox="1"/>
          <p:nvPr/>
        </p:nvSpPr>
        <p:spPr>
          <a:xfrm flipH="1">
            <a:off x="6378180" y="5469758"/>
            <a:ext cx="210623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3" name="TextBox 32"/>
          <p:cNvSpPr txBox="1"/>
          <p:nvPr/>
        </p:nvSpPr>
        <p:spPr>
          <a:xfrm flipH="1">
            <a:off x="9068785" y="5507858"/>
            <a:ext cx="210623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4" name="TextBox 33"/>
          <p:cNvSpPr txBox="1"/>
          <p:nvPr/>
        </p:nvSpPr>
        <p:spPr>
          <a:xfrm>
            <a:off x="4254706" y="513277"/>
            <a:ext cx="3675686" cy="538609"/>
          </a:xfrm>
          <a:prstGeom prst="rect">
            <a:avLst/>
          </a:prstGeom>
          <a:noFill/>
        </p:spPr>
        <p:txBody>
          <a:bodyPr wrap="none" lIns="0" tIns="0" rIns="0" bIns="0" rtlCol="0">
            <a:spAutoFit/>
          </a:bodyPr>
          <a:lstStyle/>
          <a:p>
            <a:r>
              <a:rPr lang="en-US" sz="35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MEET OUR TEAM</a:t>
            </a:r>
          </a:p>
        </p:txBody>
      </p:sp>
      <p:grpSp>
        <p:nvGrpSpPr>
          <p:cNvPr id="36" name="Group 35"/>
          <p:cNvGrpSpPr/>
          <p:nvPr/>
        </p:nvGrpSpPr>
        <p:grpSpPr>
          <a:xfrm>
            <a:off x="5396368" y="1244337"/>
            <a:ext cx="1399263" cy="230833"/>
            <a:chOff x="3918855" y="1980852"/>
            <a:chExt cx="1399263" cy="230833"/>
          </a:xfrm>
        </p:grpSpPr>
        <p:sp>
          <p:nvSpPr>
            <p:cNvPr id="37" name="TextBox 36"/>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8" name="TextBox 37"/>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9" name="TextBox 38"/>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0" name="TextBox 39"/>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1" name="TextBox 40"/>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2" name="TextBox 41"/>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3" name="TextBox 42"/>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3" name="Picture Placeholder 2">
            <a:extLst>
              <a:ext uri="{FF2B5EF4-FFF2-40B4-BE49-F238E27FC236}">
                <a16:creationId xmlns:a16="http://schemas.microsoft.com/office/drawing/2014/main" id="{831E2B8E-E40B-4682-BED0-4C1411D0758B}"/>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C7C8B59D-5DB6-44D8-9784-319D30DBD59F}"/>
              </a:ext>
            </a:extLst>
          </p:cNvPr>
          <p:cNvSpPr>
            <a:spLocks noGrp="1"/>
          </p:cNvSpPr>
          <p:nvPr>
            <p:ph type="pic" sz="quarter" idx="11"/>
          </p:nvPr>
        </p:nvSpPr>
        <p:spPr/>
      </p:sp>
      <p:sp>
        <p:nvSpPr>
          <p:cNvPr id="15" name="Picture Placeholder 14">
            <a:extLst>
              <a:ext uri="{FF2B5EF4-FFF2-40B4-BE49-F238E27FC236}">
                <a16:creationId xmlns:a16="http://schemas.microsoft.com/office/drawing/2014/main" id="{0E9A3E6B-0741-4FBB-875F-743C1A4C84A2}"/>
              </a:ext>
            </a:extLst>
          </p:cNvPr>
          <p:cNvSpPr>
            <a:spLocks noGrp="1"/>
          </p:cNvSpPr>
          <p:nvPr>
            <p:ph type="pic" sz="quarter" idx="12"/>
          </p:nvPr>
        </p:nvSpPr>
        <p:spPr/>
      </p:sp>
      <p:sp>
        <p:nvSpPr>
          <p:cNvPr id="23" name="Picture Placeholder 22">
            <a:extLst>
              <a:ext uri="{FF2B5EF4-FFF2-40B4-BE49-F238E27FC236}">
                <a16:creationId xmlns:a16="http://schemas.microsoft.com/office/drawing/2014/main" id="{66097544-CBB0-40B8-8A99-F3DD8D5C1903}"/>
              </a:ext>
            </a:extLst>
          </p:cNvPr>
          <p:cNvSpPr>
            <a:spLocks noGrp="1"/>
          </p:cNvSpPr>
          <p:nvPr>
            <p:ph type="pic" sz="quarter" idx="13"/>
          </p:nvPr>
        </p:nvSpPr>
        <p:spPr/>
      </p:sp>
    </p:spTree>
    <p:extLst>
      <p:ext uri="{BB962C8B-B14F-4D97-AF65-F5344CB8AC3E}">
        <p14:creationId xmlns:p14="http://schemas.microsoft.com/office/powerpoint/2010/main" val="1377576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11200" y="5067696"/>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grpSp>
        <p:nvGrpSpPr>
          <p:cNvPr id="11" name="Group 10"/>
          <p:cNvGrpSpPr/>
          <p:nvPr/>
        </p:nvGrpSpPr>
        <p:grpSpPr>
          <a:xfrm>
            <a:off x="711200" y="5509219"/>
            <a:ext cx="1345850" cy="279328"/>
            <a:chOff x="1091390" y="5606024"/>
            <a:chExt cx="1345850" cy="279328"/>
          </a:xfrm>
        </p:grpSpPr>
        <p:sp>
          <p:nvSpPr>
            <p:cNvPr id="7" name="Shape 2864"/>
            <p:cNvSpPr/>
            <p:nvPr/>
          </p:nvSpPr>
          <p:spPr>
            <a:xfrm>
              <a:off x="1091390"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2865"/>
            <p:cNvSpPr/>
            <p:nvPr/>
          </p:nvSpPr>
          <p:spPr>
            <a:xfrm>
              <a:off x="1624651"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866"/>
            <p:cNvSpPr/>
            <p:nvPr/>
          </p:nvSpPr>
          <p:spPr>
            <a:xfrm>
              <a:off x="2157912"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0" name="TextBox 9"/>
          <p:cNvSpPr txBox="1"/>
          <p:nvPr/>
        </p:nvSpPr>
        <p:spPr>
          <a:xfrm flipH="1">
            <a:off x="724607" y="5909593"/>
            <a:ext cx="2106230"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2" name="TextBox 11"/>
          <p:cNvSpPr txBox="1"/>
          <p:nvPr/>
        </p:nvSpPr>
        <p:spPr>
          <a:xfrm>
            <a:off x="3390193" y="5067696"/>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grpSp>
        <p:nvGrpSpPr>
          <p:cNvPr id="13" name="Group 12"/>
          <p:cNvGrpSpPr/>
          <p:nvPr/>
        </p:nvGrpSpPr>
        <p:grpSpPr>
          <a:xfrm>
            <a:off x="3390193" y="5509219"/>
            <a:ext cx="1345850" cy="279328"/>
            <a:chOff x="1091390" y="5606024"/>
            <a:chExt cx="1345850" cy="279328"/>
          </a:xfrm>
        </p:grpSpPr>
        <p:sp>
          <p:nvSpPr>
            <p:cNvPr id="14" name="Shape 2864"/>
            <p:cNvSpPr/>
            <p:nvPr/>
          </p:nvSpPr>
          <p:spPr>
            <a:xfrm>
              <a:off x="1091390"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Shape 2865"/>
            <p:cNvSpPr/>
            <p:nvPr/>
          </p:nvSpPr>
          <p:spPr>
            <a:xfrm>
              <a:off x="1624651"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2866"/>
            <p:cNvSpPr/>
            <p:nvPr/>
          </p:nvSpPr>
          <p:spPr>
            <a:xfrm>
              <a:off x="2157912"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7" name="TextBox 16"/>
          <p:cNvSpPr txBox="1"/>
          <p:nvPr/>
        </p:nvSpPr>
        <p:spPr>
          <a:xfrm flipH="1">
            <a:off x="3403600" y="5909593"/>
            <a:ext cx="2106230"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adipiscing</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8" name="TextBox 17"/>
          <p:cNvSpPr txBox="1"/>
          <p:nvPr/>
        </p:nvSpPr>
        <p:spPr>
          <a:xfrm>
            <a:off x="6096000" y="5067696"/>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grpSp>
        <p:nvGrpSpPr>
          <p:cNvPr id="19" name="Group 18"/>
          <p:cNvGrpSpPr/>
          <p:nvPr/>
        </p:nvGrpSpPr>
        <p:grpSpPr>
          <a:xfrm>
            <a:off x="6096000" y="5509219"/>
            <a:ext cx="1345850" cy="279328"/>
            <a:chOff x="1091390" y="5606024"/>
            <a:chExt cx="1345850" cy="279328"/>
          </a:xfrm>
        </p:grpSpPr>
        <p:sp>
          <p:nvSpPr>
            <p:cNvPr id="20" name="Shape 2864"/>
            <p:cNvSpPr/>
            <p:nvPr/>
          </p:nvSpPr>
          <p:spPr>
            <a:xfrm>
              <a:off x="1091390"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865"/>
            <p:cNvSpPr/>
            <p:nvPr/>
          </p:nvSpPr>
          <p:spPr>
            <a:xfrm>
              <a:off x="1624651"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866"/>
            <p:cNvSpPr/>
            <p:nvPr/>
          </p:nvSpPr>
          <p:spPr>
            <a:xfrm>
              <a:off x="2157912"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23" name="TextBox 22"/>
          <p:cNvSpPr txBox="1"/>
          <p:nvPr/>
        </p:nvSpPr>
        <p:spPr>
          <a:xfrm flipH="1">
            <a:off x="6109407" y="5909593"/>
            <a:ext cx="2106230"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adipiscing</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4" name="TextBox 23"/>
          <p:cNvSpPr txBox="1"/>
          <p:nvPr/>
        </p:nvSpPr>
        <p:spPr>
          <a:xfrm>
            <a:off x="8801807" y="5067696"/>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grpSp>
        <p:nvGrpSpPr>
          <p:cNvPr id="25" name="Group 24"/>
          <p:cNvGrpSpPr/>
          <p:nvPr/>
        </p:nvGrpSpPr>
        <p:grpSpPr>
          <a:xfrm>
            <a:off x="8801807" y="5509219"/>
            <a:ext cx="1345850" cy="279328"/>
            <a:chOff x="1091390" y="5606024"/>
            <a:chExt cx="1345850" cy="279328"/>
          </a:xfrm>
        </p:grpSpPr>
        <p:sp>
          <p:nvSpPr>
            <p:cNvPr id="26" name="Shape 2864"/>
            <p:cNvSpPr/>
            <p:nvPr/>
          </p:nvSpPr>
          <p:spPr>
            <a:xfrm>
              <a:off x="1091390"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865"/>
            <p:cNvSpPr/>
            <p:nvPr/>
          </p:nvSpPr>
          <p:spPr>
            <a:xfrm>
              <a:off x="1624651"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866"/>
            <p:cNvSpPr/>
            <p:nvPr/>
          </p:nvSpPr>
          <p:spPr>
            <a:xfrm>
              <a:off x="2157912"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29" name="TextBox 28"/>
          <p:cNvSpPr txBox="1"/>
          <p:nvPr/>
        </p:nvSpPr>
        <p:spPr>
          <a:xfrm flipH="1">
            <a:off x="8815214" y="5909593"/>
            <a:ext cx="2106230"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adipiscing</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4" name="TextBox 33"/>
          <p:cNvSpPr txBox="1"/>
          <p:nvPr/>
        </p:nvSpPr>
        <p:spPr>
          <a:xfrm>
            <a:off x="4347124" y="526151"/>
            <a:ext cx="3497752" cy="538609"/>
          </a:xfrm>
          <a:prstGeom prst="rect">
            <a:avLst/>
          </a:prstGeom>
          <a:noFill/>
        </p:spPr>
        <p:txBody>
          <a:bodyPr wrap="none" lIns="0" tIns="0" rIns="0" bIns="0" rtlCol="0">
            <a:spAutoFit/>
          </a:bodyPr>
          <a:lstStyle/>
          <a:p>
            <a:r>
              <a:rPr lang="en-US" sz="35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TEAM CREATIVE</a:t>
            </a:r>
          </a:p>
        </p:txBody>
      </p:sp>
      <p:grpSp>
        <p:nvGrpSpPr>
          <p:cNvPr id="35" name="Group 34"/>
          <p:cNvGrpSpPr/>
          <p:nvPr/>
        </p:nvGrpSpPr>
        <p:grpSpPr>
          <a:xfrm>
            <a:off x="5396368" y="1244337"/>
            <a:ext cx="1399263" cy="230833"/>
            <a:chOff x="3918855" y="1980852"/>
            <a:chExt cx="1399263" cy="230833"/>
          </a:xfrm>
        </p:grpSpPr>
        <p:sp>
          <p:nvSpPr>
            <p:cNvPr id="36" name="TextBox 35"/>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7" name="TextBox 36"/>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8" name="TextBox 37"/>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9" name="TextBox 38"/>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0" name="TextBox 39"/>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1" name="TextBox 40"/>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2" name="TextBox 41"/>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3" name="Picture Placeholder 2">
            <a:extLst>
              <a:ext uri="{FF2B5EF4-FFF2-40B4-BE49-F238E27FC236}">
                <a16:creationId xmlns:a16="http://schemas.microsoft.com/office/drawing/2014/main" id="{865A9AF2-FA33-496C-A9D9-A8E34CC2E4A0}"/>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10C0798E-359F-43E6-9E26-B81EE24EA8B9}"/>
              </a:ext>
            </a:extLst>
          </p:cNvPr>
          <p:cNvSpPr>
            <a:spLocks noGrp="1"/>
          </p:cNvSpPr>
          <p:nvPr>
            <p:ph type="pic" sz="quarter" idx="11"/>
          </p:nvPr>
        </p:nvSpPr>
        <p:spPr/>
      </p:sp>
      <p:sp>
        <p:nvSpPr>
          <p:cNvPr id="44" name="Picture Placeholder 43">
            <a:extLst>
              <a:ext uri="{FF2B5EF4-FFF2-40B4-BE49-F238E27FC236}">
                <a16:creationId xmlns:a16="http://schemas.microsoft.com/office/drawing/2014/main" id="{CBFB677A-AEAA-4A87-A255-805C850E6819}"/>
              </a:ext>
            </a:extLst>
          </p:cNvPr>
          <p:cNvSpPr>
            <a:spLocks noGrp="1"/>
          </p:cNvSpPr>
          <p:nvPr>
            <p:ph type="pic" sz="quarter" idx="12"/>
          </p:nvPr>
        </p:nvSpPr>
        <p:spPr/>
      </p:sp>
      <p:sp>
        <p:nvSpPr>
          <p:cNvPr id="46" name="Picture Placeholder 45">
            <a:extLst>
              <a:ext uri="{FF2B5EF4-FFF2-40B4-BE49-F238E27FC236}">
                <a16:creationId xmlns:a16="http://schemas.microsoft.com/office/drawing/2014/main" id="{A2DBA0DB-48D1-4CA9-8831-A93E3CCC2CB7}"/>
              </a:ext>
            </a:extLst>
          </p:cNvPr>
          <p:cNvSpPr>
            <a:spLocks noGrp="1"/>
          </p:cNvSpPr>
          <p:nvPr>
            <p:ph type="pic" sz="quarter" idx="13"/>
          </p:nvPr>
        </p:nvSpPr>
        <p:spPr/>
      </p:sp>
    </p:spTree>
    <p:extLst>
      <p:ext uri="{BB962C8B-B14F-4D97-AF65-F5344CB8AC3E}">
        <p14:creationId xmlns:p14="http://schemas.microsoft.com/office/powerpoint/2010/main" val="1508416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09875" y="3683072"/>
            <a:ext cx="1345850" cy="279328"/>
            <a:chOff x="1091390" y="5606024"/>
            <a:chExt cx="1345850" cy="279328"/>
          </a:xfrm>
        </p:grpSpPr>
        <p:sp>
          <p:nvSpPr>
            <p:cNvPr id="11" name="Shape 2864"/>
            <p:cNvSpPr/>
            <p:nvPr/>
          </p:nvSpPr>
          <p:spPr>
            <a:xfrm>
              <a:off x="1091390"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Shape 2865"/>
            <p:cNvSpPr/>
            <p:nvPr/>
          </p:nvSpPr>
          <p:spPr>
            <a:xfrm>
              <a:off x="1624651"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Shape 2866"/>
            <p:cNvSpPr/>
            <p:nvPr/>
          </p:nvSpPr>
          <p:spPr>
            <a:xfrm>
              <a:off x="2157912"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14" name="Group 13"/>
          <p:cNvGrpSpPr/>
          <p:nvPr/>
        </p:nvGrpSpPr>
        <p:grpSpPr>
          <a:xfrm>
            <a:off x="6502575" y="3683072"/>
            <a:ext cx="1345850" cy="279328"/>
            <a:chOff x="1091390" y="5606024"/>
            <a:chExt cx="1345850" cy="279328"/>
          </a:xfrm>
        </p:grpSpPr>
        <p:sp>
          <p:nvSpPr>
            <p:cNvPr id="15" name="Shape 2864"/>
            <p:cNvSpPr/>
            <p:nvPr/>
          </p:nvSpPr>
          <p:spPr>
            <a:xfrm>
              <a:off x="1091390"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2865"/>
            <p:cNvSpPr/>
            <p:nvPr/>
          </p:nvSpPr>
          <p:spPr>
            <a:xfrm>
              <a:off x="1624651"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2866"/>
            <p:cNvSpPr/>
            <p:nvPr/>
          </p:nvSpPr>
          <p:spPr>
            <a:xfrm>
              <a:off x="2157912"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18" name="Group 17"/>
          <p:cNvGrpSpPr/>
          <p:nvPr/>
        </p:nvGrpSpPr>
        <p:grpSpPr>
          <a:xfrm>
            <a:off x="1409875" y="6172272"/>
            <a:ext cx="1345850" cy="279328"/>
            <a:chOff x="1091390" y="5606024"/>
            <a:chExt cx="1345850" cy="279328"/>
          </a:xfrm>
        </p:grpSpPr>
        <p:sp>
          <p:nvSpPr>
            <p:cNvPr id="19" name="Shape 2864"/>
            <p:cNvSpPr/>
            <p:nvPr/>
          </p:nvSpPr>
          <p:spPr>
            <a:xfrm>
              <a:off x="1091390"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2865"/>
            <p:cNvSpPr/>
            <p:nvPr/>
          </p:nvSpPr>
          <p:spPr>
            <a:xfrm>
              <a:off x="1624651"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866"/>
            <p:cNvSpPr/>
            <p:nvPr/>
          </p:nvSpPr>
          <p:spPr>
            <a:xfrm>
              <a:off x="2157912"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2" name="Group 21"/>
          <p:cNvGrpSpPr/>
          <p:nvPr/>
        </p:nvGrpSpPr>
        <p:grpSpPr>
          <a:xfrm>
            <a:off x="6502575" y="6172272"/>
            <a:ext cx="1345850" cy="279328"/>
            <a:chOff x="1091390" y="5606024"/>
            <a:chExt cx="1345850" cy="279328"/>
          </a:xfrm>
        </p:grpSpPr>
        <p:sp>
          <p:nvSpPr>
            <p:cNvPr id="23" name="Shape 2864"/>
            <p:cNvSpPr/>
            <p:nvPr/>
          </p:nvSpPr>
          <p:spPr>
            <a:xfrm>
              <a:off x="1091390"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865"/>
            <p:cNvSpPr/>
            <p:nvPr/>
          </p:nvSpPr>
          <p:spPr>
            <a:xfrm>
              <a:off x="1624651"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866"/>
            <p:cNvSpPr/>
            <p:nvPr/>
          </p:nvSpPr>
          <p:spPr>
            <a:xfrm>
              <a:off x="2157912" y="56060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26" name="TextBox 25"/>
          <p:cNvSpPr txBox="1"/>
          <p:nvPr/>
        </p:nvSpPr>
        <p:spPr>
          <a:xfrm>
            <a:off x="3048000" y="2032000"/>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27" name="TextBox 26"/>
          <p:cNvSpPr txBox="1"/>
          <p:nvPr/>
        </p:nvSpPr>
        <p:spPr>
          <a:xfrm>
            <a:off x="3048000" y="4521200"/>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28" name="TextBox 27"/>
          <p:cNvSpPr txBox="1"/>
          <p:nvPr/>
        </p:nvSpPr>
        <p:spPr>
          <a:xfrm>
            <a:off x="8229533" y="2032000"/>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29" name="TextBox 28"/>
          <p:cNvSpPr txBox="1"/>
          <p:nvPr/>
        </p:nvSpPr>
        <p:spPr>
          <a:xfrm>
            <a:off x="8229533" y="4521200"/>
            <a:ext cx="1926810" cy="307777"/>
          </a:xfrm>
          <a:prstGeom prst="rect">
            <a:avLst/>
          </a:prstGeom>
          <a:noFill/>
        </p:spPr>
        <p:txBody>
          <a:bodyPr wrap="none" lIns="0" tIns="0" rIns="0" bIns="0" rtlCol="0">
            <a:spAutoFit/>
          </a:bodyPr>
          <a:lstStyle/>
          <a:p>
            <a:r>
              <a:rPr lang="en-US" sz="2000">
                <a:latin typeface="Lato Bold" panose="020F0502020204030203" pitchFamily="34" charset="0"/>
                <a:ea typeface="Lato Bold" panose="020F0502020204030203" pitchFamily="34" charset="0"/>
                <a:cs typeface="Lato Bold" panose="020F0502020204030203" pitchFamily="34" charset="0"/>
              </a:rPr>
              <a:t>Humphrey Jones</a:t>
            </a:r>
            <a:endParaRPr lang="en-US" sz="2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30" name="TextBox 29"/>
          <p:cNvSpPr txBox="1"/>
          <p:nvPr/>
        </p:nvSpPr>
        <p:spPr>
          <a:xfrm flipH="1">
            <a:off x="3048000" y="2572603"/>
            <a:ext cx="2857500" cy="830997"/>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et dolore</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32" name="Straight Connector 31"/>
          <p:cNvCxnSpPr/>
          <p:nvPr/>
        </p:nvCxnSpPr>
        <p:spPr>
          <a:xfrm>
            <a:off x="3048000" y="2491740"/>
            <a:ext cx="4495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flipH="1">
            <a:off x="8229533" y="2572603"/>
            <a:ext cx="2857500" cy="830997"/>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et dolore</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35" name="Straight Connector 34"/>
          <p:cNvCxnSpPr/>
          <p:nvPr/>
        </p:nvCxnSpPr>
        <p:spPr>
          <a:xfrm>
            <a:off x="8229533" y="2491740"/>
            <a:ext cx="4495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flipH="1">
            <a:off x="3048000" y="5061803"/>
            <a:ext cx="2857500" cy="830997"/>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et dolore</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37" name="Straight Connector 36"/>
          <p:cNvCxnSpPr/>
          <p:nvPr/>
        </p:nvCxnSpPr>
        <p:spPr>
          <a:xfrm>
            <a:off x="3048000" y="4980940"/>
            <a:ext cx="4495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flipH="1">
            <a:off x="8229533" y="5061803"/>
            <a:ext cx="2857500" cy="830997"/>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et dolore</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39" name="Straight Connector 38"/>
          <p:cNvCxnSpPr/>
          <p:nvPr/>
        </p:nvCxnSpPr>
        <p:spPr>
          <a:xfrm>
            <a:off x="8229533" y="4980940"/>
            <a:ext cx="4495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397000" y="401108"/>
            <a:ext cx="3564935" cy="923330"/>
          </a:xfrm>
          <a:prstGeom prst="rect">
            <a:avLst/>
          </a:prstGeom>
          <a:noFill/>
        </p:spPr>
        <p:txBody>
          <a:bodyPr wrap="square" lIns="0" tIns="0" rIns="0" bIns="0" rtlCol="0">
            <a:spAutoFit/>
          </a:bodyPr>
          <a:lstStyle/>
          <a:p>
            <a:r>
              <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MARKETING TEAM COMPANY</a:t>
            </a:r>
          </a:p>
        </p:txBody>
      </p:sp>
      <p:sp>
        <p:nvSpPr>
          <p:cNvPr id="41" name="TextBox 40"/>
          <p:cNvSpPr txBox="1"/>
          <p:nvPr/>
        </p:nvSpPr>
        <p:spPr>
          <a:xfrm>
            <a:off x="1420018" y="1461293"/>
            <a:ext cx="2112758" cy="200055"/>
          </a:xfrm>
          <a:prstGeom prst="rect">
            <a:avLst/>
          </a:prstGeom>
          <a:noFill/>
        </p:spPr>
        <p:txBody>
          <a:bodyPr wrap="none" lIns="0" tIns="0" rIns="0" bIns="0" rtlCol="0">
            <a:spAutoFit/>
          </a:bodyPr>
          <a:lstStyle/>
          <a:p>
            <a:r>
              <a:rPr lang="da-DK" sz="1300">
                <a:solidFill>
                  <a:schemeClr val="tx1">
                    <a:lumMod val="25000"/>
                    <a:lumOff val="75000"/>
                  </a:schemeClr>
                </a:solidFill>
                <a:latin typeface="Lato Medium" panose="020F0502020204030203" pitchFamily="34" charset="0"/>
                <a:ea typeface="Lato Medium" panose="020F0502020204030203" pitchFamily="34" charset="0"/>
                <a:cs typeface="Lato Medium" panose="020F0502020204030203" pitchFamily="34" charset="0"/>
              </a:rPr>
              <a:t>SOMETHING ABOUT SLIDE</a:t>
            </a:r>
            <a:endParaRPr lang="en-US" sz="1300" b="0" i="0" kern="1200">
              <a:solidFill>
                <a:schemeClr val="tx1">
                  <a:lumMod val="25000"/>
                  <a:lumOff val="75000"/>
                </a:schemeClr>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 name="Picture Placeholder 2">
            <a:extLst>
              <a:ext uri="{FF2B5EF4-FFF2-40B4-BE49-F238E27FC236}">
                <a16:creationId xmlns:a16="http://schemas.microsoft.com/office/drawing/2014/main" id="{F388BE32-DDDF-4847-AD42-6CC06A4D601A}"/>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9F1B83E7-B193-4D94-8195-625BA1195C6B}"/>
              </a:ext>
            </a:extLst>
          </p:cNvPr>
          <p:cNvSpPr>
            <a:spLocks noGrp="1"/>
          </p:cNvSpPr>
          <p:nvPr>
            <p:ph type="pic" sz="quarter" idx="11"/>
          </p:nvPr>
        </p:nvSpPr>
        <p:spPr/>
      </p:sp>
      <p:sp>
        <p:nvSpPr>
          <p:cNvPr id="33" name="Picture Placeholder 32">
            <a:extLst>
              <a:ext uri="{FF2B5EF4-FFF2-40B4-BE49-F238E27FC236}">
                <a16:creationId xmlns:a16="http://schemas.microsoft.com/office/drawing/2014/main" id="{C42880CA-C81F-441A-8AA8-18ECC1DABB58}"/>
              </a:ext>
            </a:extLst>
          </p:cNvPr>
          <p:cNvSpPr>
            <a:spLocks noGrp="1"/>
          </p:cNvSpPr>
          <p:nvPr>
            <p:ph type="pic" sz="quarter" idx="13"/>
          </p:nvPr>
        </p:nvSpPr>
        <p:spPr/>
      </p:sp>
      <p:sp>
        <p:nvSpPr>
          <p:cNvPr id="43" name="Picture Placeholder 42">
            <a:extLst>
              <a:ext uri="{FF2B5EF4-FFF2-40B4-BE49-F238E27FC236}">
                <a16:creationId xmlns:a16="http://schemas.microsoft.com/office/drawing/2014/main" id="{FD4813F5-42E5-42A2-A901-342903641611}"/>
              </a:ext>
            </a:extLst>
          </p:cNvPr>
          <p:cNvSpPr>
            <a:spLocks noGrp="1"/>
          </p:cNvSpPr>
          <p:nvPr>
            <p:ph type="pic" sz="quarter" idx="12"/>
          </p:nvPr>
        </p:nvSpPr>
        <p:spPr/>
      </p:sp>
    </p:spTree>
    <p:extLst>
      <p:ext uri="{BB962C8B-B14F-4D97-AF65-F5344CB8AC3E}">
        <p14:creationId xmlns:p14="http://schemas.microsoft.com/office/powerpoint/2010/main" val="871524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57160" y="1197628"/>
            <a:ext cx="3643086" cy="954107"/>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Ceo &amp; Founder </a:t>
            </a:r>
            <a:r>
              <a:rPr lang="en-US" sz="3200">
                <a:latin typeface="Lato Bold" panose="020F0502020204030203" pitchFamily="34" charset="0"/>
                <a:ea typeface="Lato Bold" panose="020F0502020204030203" pitchFamily="34" charset="0"/>
                <a:cs typeface="Lato Bold" panose="020F0502020204030203" pitchFamily="34" charset="0"/>
              </a:rPr>
              <a:t>Humphrey Jones</a:t>
            </a:r>
          </a:p>
        </p:txBody>
      </p:sp>
      <p:sp>
        <p:nvSpPr>
          <p:cNvPr id="6" name="TextBox 5"/>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TextBox 6"/>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flipH="1">
            <a:off x="7757160" y="3351972"/>
            <a:ext cx="3789680" cy="1384995"/>
          </a:xfrm>
          <a:prstGeom prst="rect">
            <a:avLst/>
          </a:prstGeom>
          <a:noFill/>
        </p:spPr>
        <p:txBody>
          <a:bodyPr wrap="square" lIns="0" tIns="0" rIns="0" bIns="0" rtlCol="0">
            <a:spAutoFit/>
          </a:bodyPr>
          <a:lstStyle/>
          <a:p>
            <a:pPr>
              <a:lnSpc>
                <a:spcPct val="150000"/>
              </a:lnSpc>
            </a:pPr>
            <a:r>
              <a:rPr lang="en-US" sz="1200" b="1">
                <a:solidFill>
                  <a:schemeClr val="bg1">
                    <a:lumMod val="10000"/>
                  </a:schemeClr>
                </a:solidFill>
                <a:latin typeface="Lato regular" panose="020F0502020204030203" pitchFamily="34" charset="0"/>
                <a:ea typeface="Lato regular" panose="020F0502020204030203" pitchFamily="34" charset="0"/>
                <a:cs typeface="Lato regular" panose="020F0502020204030203" pitchFamily="34" charset="0"/>
              </a:rPr>
              <a:t>Lorem </a:t>
            </a:r>
            <a:r>
              <a:rPr lang="en-US" sz="1200" b="1" dirty="0">
                <a:solidFill>
                  <a:schemeClr val="bg1">
                    <a:lumMod val="10000"/>
                  </a:schemeClr>
                </a:solidFill>
                <a:latin typeface="Lato regular" panose="020F0502020204030203" pitchFamily="34" charset="0"/>
                <a:ea typeface="Lato regular" panose="020F0502020204030203" pitchFamily="34" charset="0"/>
                <a:cs typeface="Lato regular" panose="020F0502020204030203" pitchFamily="34" charset="0"/>
              </a:rPr>
              <a:t>ipsum dolor sit </a:t>
            </a:r>
            <a:r>
              <a:rPr lang="en-US" sz="1200" b="1" dirty="0" err="1">
                <a:solidFill>
                  <a:schemeClr val="bg1">
                    <a:lumMod val="1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enim</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quis</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exercitation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ullamco</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laboris</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nisi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aliquip</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ex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ea</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commodo</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consequat</a:t>
            </a:r>
            <a:r>
              <a:rPr lang="en-US" sz="1200" dirty="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a:t>
            </a: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143" y="4936132"/>
            <a:ext cx="1551940" cy="724239"/>
          </a:xfrm>
          <a:prstGeom prst="rect">
            <a:avLst/>
          </a:prstGeom>
        </p:spPr>
      </p:pic>
      <p:sp>
        <p:nvSpPr>
          <p:cNvPr id="29" name="Shape 2864"/>
          <p:cNvSpPr/>
          <p:nvPr/>
        </p:nvSpPr>
        <p:spPr>
          <a:xfrm>
            <a:off x="7767143" y="29750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0" name="Shape 2865"/>
          <p:cNvSpPr/>
          <p:nvPr/>
        </p:nvSpPr>
        <p:spPr>
          <a:xfrm>
            <a:off x="8300404" y="29750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866"/>
          <p:cNvSpPr/>
          <p:nvPr/>
        </p:nvSpPr>
        <p:spPr>
          <a:xfrm>
            <a:off x="8833665" y="29750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 name="Picture Placeholder 4">
            <a:extLst>
              <a:ext uri="{FF2B5EF4-FFF2-40B4-BE49-F238E27FC236}">
                <a16:creationId xmlns:a16="http://schemas.microsoft.com/office/drawing/2014/main" id="{DD78C0C6-8E21-4230-B54B-0CFE106FF480}"/>
              </a:ext>
            </a:extLst>
          </p:cNvPr>
          <p:cNvSpPr>
            <a:spLocks noGrp="1"/>
          </p:cNvSpPr>
          <p:nvPr>
            <p:ph type="pic" sz="quarter" idx="13"/>
          </p:nvPr>
        </p:nvSpPr>
        <p:spPr/>
      </p:sp>
    </p:spTree>
    <p:extLst>
      <p:ext uri="{BB962C8B-B14F-4D97-AF65-F5344CB8AC3E}">
        <p14:creationId xmlns:p14="http://schemas.microsoft.com/office/powerpoint/2010/main" val="4172831777"/>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061029" y="3429000"/>
            <a:ext cx="101309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110059" y="3429000"/>
            <a:ext cx="0" cy="6536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512381" y="2775397"/>
            <a:ext cx="0" cy="6536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061029" y="2775397"/>
            <a:ext cx="0" cy="6536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9002" y="1909986"/>
            <a:ext cx="2164054" cy="538609"/>
          </a:xfrm>
          <a:prstGeom prst="rect">
            <a:avLst/>
          </a:prstGeom>
          <a:noFill/>
        </p:spPr>
        <p:txBody>
          <a:bodyPr wrap="none" lIns="0" tIns="0" rIns="0" bIns="0" rtlCol="0">
            <a:spAutoFit/>
          </a:bodyPr>
          <a:lstStyle/>
          <a:p>
            <a:r>
              <a:rPr lang="en-US" sz="35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TIME</a:t>
            </a:r>
            <a:r>
              <a:rPr lang="en-US" sz="3500" b="0" i="0" kern="1200" baseline="0">
                <a:solidFill>
                  <a:schemeClr val="tx1"/>
                </a:solidFill>
                <a:effectLst/>
                <a:latin typeface="Lato Bold" panose="020F0502020204030203" pitchFamily="34" charset="0"/>
                <a:ea typeface="Lato Bold" panose="020F0502020204030203" pitchFamily="34" charset="0"/>
                <a:cs typeface="Lato Bold" panose="020F0502020204030203" pitchFamily="34" charset="0"/>
              </a:rPr>
              <a:t> LINE</a:t>
            </a:r>
            <a:endParaRPr lang="en-US" sz="35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9" name="TextBox 8"/>
          <p:cNvSpPr txBox="1"/>
          <p:nvPr/>
        </p:nvSpPr>
        <p:spPr>
          <a:xfrm>
            <a:off x="4202883" y="4261720"/>
            <a:ext cx="1788951" cy="276999"/>
          </a:xfrm>
          <a:prstGeom prst="rect">
            <a:avLst/>
          </a:prstGeom>
          <a:noFill/>
        </p:spPr>
        <p:txBody>
          <a:bodyPr wrap="none" lIns="0" tIns="0" rIns="0" bIns="0" rtlCol="0">
            <a:spAutoFit/>
          </a:bodyPr>
          <a:lstStyle/>
          <a:p>
            <a:r>
              <a:rPr lang="en-US" sz="18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COMPANY 2011</a:t>
            </a:r>
          </a:p>
        </p:txBody>
      </p:sp>
      <p:sp>
        <p:nvSpPr>
          <p:cNvPr id="10" name="TextBox 9"/>
          <p:cNvSpPr txBox="1"/>
          <p:nvPr/>
        </p:nvSpPr>
        <p:spPr>
          <a:xfrm flipH="1">
            <a:off x="4013514" y="4627428"/>
            <a:ext cx="219309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err="1">
                <a:latin typeface="Lato regular" panose="020F0502020204030203" pitchFamily="34" charset="0"/>
                <a:ea typeface="Lato regular" panose="020F0502020204030203" pitchFamily="34" charset="0"/>
                <a:cs typeface="Lato regular" panose="020F0502020204030203" pitchFamily="34" charset="0"/>
              </a:rPr>
              <a:t>eiusmod</a:t>
            </a:r>
            <a:r>
              <a:rPr lang="en-US" sz="1200">
                <a:latin typeface="Lato regular" panose="020F0502020204030203" pitchFamily="34" charset="0"/>
                <a:ea typeface="Lato regular" panose="020F0502020204030203" pitchFamily="34" charset="0"/>
                <a:cs typeface="Lato regular" panose="020F0502020204030203" pitchFamily="34" charset="0"/>
              </a:rPr>
              <a:t> tempor</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3" name="TextBox 12"/>
          <p:cNvSpPr txBox="1"/>
          <p:nvPr/>
        </p:nvSpPr>
        <p:spPr>
          <a:xfrm>
            <a:off x="8594468" y="1523442"/>
            <a:ext cx="1788951" cy="276999"/>
          </a:xfrm>
          <a:prstGeom prst="rect">
            <a:avLst/>
          </a:prstGeom>
          <a:noFill/>
        </p:spPr>
        <p:txBody>
          <a:bodyPr wrap="none" lIns="0" tIns="0" rIns="0" bIns="0" rtlCol="0">
            <a:spAutoFit/>
          </a:bodyPr>
          <a:lstStyle/>
          <a:p>
            <a:r>
              <a:rPr lang="en-US" sz="18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COMPANY 2013</a:t>
            </a:r>
          </a:p>
        </p:txBody>
      </p:sp>
      <p:sp>
        <p:nvSpPr>
          <p:cNvPr id="14" name="TextBox 13"/>
          <p:cNvSpPr txBox="1"/>
          <p:nvPr/>
        </p:nvSpPr>
        <p:spPr>
          <a:xfrm flipH="1">
            <a:off x="8405099" y="1889150"/>
            <a:ext cx="219309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err="1">
                <a:latin typeface="Lato regular" panose="020F0502020204030203" pitchFamily="34" charset="0"/>
                <a:ea typeface="Lato regular" panose="020F0502020204030203" pitchFamily="34" charset="0"/>
                <a:cs typeface="Lato regular" panose="020F0502020204030203" pitchFamily="34" charset="0"/>
              </a:rPr>
              <a:t>eiusmod</a:t>
            </a:r>
            <a:r>
              <a:rPr lang="en-US" sz="1200">
                <a:latin typeface="Lato regular" panose="020F0502020204030203" pitchFamily="34" charset="0"/>
                <a:ea typeface="Lato regular" panose="020F0502020204030203" pitchFamily="34" charset="0"/>
                <a:cs typeface="Lato regular" panose="020F0502020204030203" pitchFamily="34" charset="0"/>
              </a:rPr>
              <a:t> tempor</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 name="Picture Placeholder 2">
            <a:extLst>
              <a:ext uri="{FF2B5EF4-FFF2-40B4-BE49-F238E27FC236}">
                <a16:creationId xmlns:a16="http://schemas.microsoft.com/office/drawing/2014/main" id="{50F8819E-3A9A-41A2-AD89-C7DCDEB5BEAA}"/>
              </a:ext>
            </a:extLst>
          </p:cNvPr>
          <p:cNvSpPr>
            <a:spLocks noGrp="1"/>
          </p:cNvSpPr>
          <p:nvPr>
            <p:ph type="pic" sz="quarter" idx="10"/>
          </p:nvPr>
        </p:nvSpPr>
        <p:spPr/>
      </p:sp>
      <p:sp>
        <p:nvSpPr>
          <p:cNvPr id="12" name="Picture Placeholder 11">
            <a:extLst>
              <a:ext uri="{FF2B5EF4-FFF2-40B4-BE49-F238E27FC236}">
                <a16:creationId xmlns:a16="http://schemas.microsoft.com/office/drawing/2014/main" id="{1DE09BDC-09D0-44C5-AF7B-DE90625401A3}"/>
              </a:ext>
            </a:extLst>
          </p:cNvPr>
          <p:cNvSpPr>
            <a:spLocks noGrp="1"/>
          </p:cNvSpPr>
          <p:nvPr>
            <p:ph type="pic" sz="quarter" idx="11"/>
          </p:nvPr>
        </p:nvSpPr>
        <p:spPr/>
      </p:sp>
    </p:spTree>
    <p:extLst>
      <p:ext uri="{BB962C8B-B14F-4D97-AF65-F5344CB8AC3E}">
        <p14:creationId xmlns:p14="http://schemas.microsoft.com/office/powerpoint/2010/main" val="4055569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5778" y="1271727"/>
            <a:ext cx="2438401" cy="1077218"/>
          </a:xfrm>
          <a:prstGeom prst="rect">
            <a:avLst/>
          </a:prstGeom>
          <a:noFill/>
        </p:spPr>
        <p:txBody>
          <a:bodyPr wrap="square" lIns="0" tIns="0" rIns="0" bIns="0" rtlCol="0">
            <a:spAutoFit/>
          </a:bodyPr>
          <a:lstStyle/>
          <a:p>
            <a:r>
              <a:rPr lang="en-US" sz="3500">
                <a:latin typeface="Lato Bold" panose="020F0502020204030203" pitchFamily="34" charset="0"/>
                <a:ea typeface="Lato Bold" panose="020F0502020204030203" pitchFamily="34" charset="0"/>
                <a:cs typeface="Lato Bold" panose="020F0502020204030203" pitchFamily="34" charset="0"/>
              </a:rPr>
              <a:t>WELCOME MESSAGE</a:t>
            </a:r>
            <a:endParaRPr lang="en-US" sz="35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5" name="TextBox 4"/>
          <p:cNvSpPr txBox="1"/>
          <p:nvPr/>
        </p:nvSpPr>
        <p:spPr>
          <a:xfrm>
            <a:off x="7955778" y="248582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TextBox 5"/>
          <p:cNvSpPr txBox="1"/>
          <p:nvPr/>
        </p:nvSpPr>
        <p:spPr>
          <a:xfrm>
            <a:off x="8160962" y="248581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TextBox 6"/>
          <p:cNvSpPr txBox="1"/>
          <p:nvPr/>
        </p:nvSpPr>
        <p:spPr>
          <a:xfrm>
            <a:off x="8365025" y="248582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8570209" y="248581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8774272" y="248582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8979456" y="248581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9183519" y="248582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flipH="1">
            <a:off x="7955778" y="3292805"/>
            <a:ext cx="3189876" cy="1661993"/>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exercitation </a:t>
            </a:r>
            <a:r>
              <a:rPr lang="en-US" sz="1200" dirty="0" err="1">
                <a:latin typeface="Lato regular" panose="020F0502020204030203" pitchFamily="34" charset="0"/>
                <a:ea typeface="Lato regular" panose="020F0502020204030203" pitchFamily="34" charset="0"/>
                <a:cs typeface="Lato regular" panose="020F0502020204030203" pitchFamily="34" charset="0"/>
              </a:rPr>
              <a:t>ullamco</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laboris</a:t>
            </a:r>
            <a:r>
              <a:rPr lang="en-US" sz="1200" dirty="0">
                <a:latin typeface="Lato regular" panose="020F0502020204030203" pitchFamily="34" charset="0"/>
                <a:ea typeface="Lato regular" panose="020F0502020204030203" pitchFamily="34" charset="0"/>
                <a:cs typeface="Lato regular" panose="020F0502020204030203" pitchFamily="34" charset="0"/>
              </a:rPr>
              <a:t> nisi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aliquip</a:t>
            </a:r>
            <a:r>
              <a:rPr lang="en-US" sz="1200" dirty="0">
                <a:latin typeface="Lato regular" panose="020F0502020204030203" pitchFamily="34" charset="0"/>
                <a:ea typeface="Lato regular" panose="020F0502020204030203" pitchFamily="34" charset="0"/>
                <a:cs typeface="Lato regular" panose="020F0502020204030203" pitchFamily="34" charset="0"/>
              </a:rPr>
              <a:t> ex </a:t>
            </a:r>
            <a:r>
              <a:rPr lang="en-US" sz="1200" dirty="0" err="1">
                <a:latin typeface="Lato regular" panose="020F0502020204030203" pitchFamily="34" charset="0"/>
                <a:ea typeface="Lato regular" panose="020F0502020204030203" pitchFamily="34" charset="0"/>
                <a:cs typeface="Lato regular" panose="020F0502020204030203" pitchFamily="34" charset="0"/>
              </a:rPr>
              <a:t>ea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commodo</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consequat</a:t>
            </a:r>
            <a:r>
              <a:rPr lang="en-US" sz="1200" dirty="0">
                <a:latin typeface="Lato regular" panose="020F0502020204030203" pitchFamily="34" charset="0"/>
                <a:ea typeface="Lato regular" panose="020F0502020204030203" pitchFamily="34" charset="0"/>
                <a:cs typeface="Lato regular" panose="020F0502020204030203" pitchFamily="34" charset="0"/>
              </a:rPr>
              <a:t>.</a:t>
            </a:r>
          </a:p>
        </p:txBody>
      </p:sp>
      <p:pic>
        <p:nvPicPr>
          <p:cNvPr id="19" name="Picture 1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617637" y="4749119"/>
            <a:ext cx="1905144" cy="1905144"/>
          </a:xfrm>
          <a:prstGeom prst="rect">
            <a:avLst/>
          </a:prstGeom>
        </p:spPr>
      </p:pic>
      <p:sp>
        <p:nvSpPr>
          <p:cNvPr id="12" name="Picture Placeholder 11">
            <a:extLst>
              <a:ext uri="{FF2B5EF4-FFF2-40B4-BE49-F238E27FC236}">
                <a16:creationId xmlns:a16="http://schemas.microsoft.com/office/drawing/2014/main" id="{614D8561-7854-479C-BE51-9B2E74C06402}"/>
              </a:ext>
            </a:extLst>
          </p:cNvPr>
          <p:cNvSpPr>
            <a:spLocks noGrp="1"/>
          </p:cNvSpPr>
          <p:nvPr>
            <p:ph type="pic" sz="quarter" idx="10"/>
          </p:nvPr>
        </p:nvSpPr>
        <p:spPr/>
      </p:sp>
    </p:spTree>
    <p:extLst>
      <p:ext uri="{BB962C8B-B14F-4D97-AF65-F5344CB8AC3E}">
        <p14:creationId xmlns:p14="http://schemas.microsoft.com/office/powerpoint/2010/main" val="47347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3429000"/>
            <a:ext cx="10058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491963" y="3429000"/>
            <a:ext cx="0" cy="533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507963" y="2912100"/>
            <a:ext cx="0" cy="533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0058400" y="2985531"/>
            <a:ext cx="0" cy="4539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195984" y="2322899"/>
            <a:ext cx="1724831" cy="461665"/>
          </a:xfrm>
          <a:prstGeom prst="rect">
            <a:avLst/>
          </a:prstGeom>
          <a:noFill/>
        </p:spPr>
        <p:txBody>
          <a:bodyPr wrap="none" lIns="0" tIns="0" rIns="0" bIns="0" rtlCol="0">
            <a:spAutoFit/>
          </a:bodyPr>
          <a:lstStyle/>
          <a:p>
            <a:r>
              <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CONTINE</a:t>
            </a:r>
          </a:p>
        </p:txBody>
      </p:sp>
      <p:sp>
        <p:nvSpPr>
          <p:cNvPr id="10" name="TextBox 9"/>
          <p:cNvSpPr txBox="1"/>
          <p:nvPr/>
        </p:nvSpPr>
        <p:spPr>
          <a:xfrm>
            <a:off x="1574051" y="4073437"/>
            <a:ext cx="1788951" cy="276999"/>
          </a:xfrm>
          <a:prstGeom prst="rect">
            <a:avLst/>
          </a:prstGeom>
          <a:noFill/>
        </p:spPr>
        <p:txBody>
          <a:bodyPr wrap="none" lIns="0" tIns="0" rIns="0" bIns="0" rtlCol="0">
            <a:spAutoFit/>
          </a:bodyPr>
          <a:lstStyle/>
          <a:p>
            <a:r>
              <a:rPr lang="en-US" sz="18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COMPANY 2015</a:t>
            </a:r>
          </a:p>
        </p:txBody>
      </p:sp>
      <p:sp>
        <p:nvSpPr>
          <p:cNvPr id="11" name="TextBox 10"/>
          <p:cNvSpPr txBox="1"/>
          <p:nvPr/>
        </p:nvSpPr>
        <p:spPr>
          <a:xfrm flipH="1">
            <a:off x="1384682" y="4439145"/>
            <a:ext cx="219309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err="1">
                <a:latin typeface="Lato regular" panose="020F0502020204030203" pitchFamily="34" charset="0"/>
                <a:ea typeface="Lato regular" panose="020F0502020204030203" pitchFamily="34" charset="0"/>
                <a:cs typeface="Lato regular" panose="020F0502020204030203" pitchFamily="34" charset="0"/>
              </a:rPr>
              <a:t>eiusmod</a:t>
            </a:r>
            <a:r>
              <a:rPr lang="en-US" sz="1200">
                <a:latin typeface="Lato regular" panose="020F0502020204030203" pitchFamily="34" charset="0"/>
                <a:ea typeface="Lato regular" panose="020F0502020204030203" pitchFamily="34" charset="0"/>
                <a:cs typeface="Lato regular" panose="020F0502020204030203" pitchFamily="34" charset="0"/>
              </a:rPr>
              <a:t> tempor</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3" name="TextBox 12"/>
          <p:cNvSpPr txBox="1"/>
          <p:nvPr/>
        </p:nvSpPr>
        <p:spPr>
          <a:xfrm>
            <a:off x="5590050" y="1600559"/>
            <a:ext cx="1788951" cy="276999"/>
          </a:xfrm>
          <a:prstGeom prst="rect">
            <a:avLst/>
          </a:prstGeom>
          <a:noFill/>
        </p:spPr>
        <p:txBody>
          <a:bodyPr wrap="none" lIns="0" tIns="0" rIns="0" bIns="0" rtlCol="0">
            <a:spAutoFit/>
          </a:bodyPr>
          <a:lstStyle/>
          <a:p>
            <a:r>
              <a:rPr lang="en-US" sz="18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COMPANY 2017</a:t>
            </a:r>
          </a:p>
        </p:txBody>
      </p:sp>
      <p:sp>
        <p:nvSpPr>
          <p:cNvPr id="14" name="TextBox 13"/>
          <p:cNvSpPr txBox="1"/>
          <p:nvPr/>
        </p:nvSpPr>
        <p:spPr>
          <a:xfrm flipH="1">
            <a:off x="5400681" y="1966267"/>
            <a:ext cx="219309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err="1">
                <a:latin typeface="Lato regular" panose="020F0502020204030203" pitchFamily="34" charset="0"/>
                <a:ea typeface="Lato regular" panose="020F0502020204030203" pitchFamily="34" charset="0"/>
                <a:cs typeface="Lato regular" panose="020F0502020204030203" pitchFamily="34" charset="0"/>
              </a:rPr>
              <a:t>eiusmod</a:t>
            </a:r>
            <a:r>
              <a:rPr lang="en-US" sz="1200">
                <a:latin typeface="Lato regular" panose="020F0502020204030203" pitchFamily="34" charset="0"/>
                <a:ea typeface="Lato regular" panose="020F0502020204030203" pitchFamily="34" charset="0"/>
                <a:cs typeface="Lato regular" panose="020F0502020204030203" pitchFamily="34" charset="0"/>
              </a:rPr>
              <a:t> tempor</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 name="Picture Placeholder 2">
            <a:extLst>
              <a:ext uri="{FF2B5EF4-FFF2-40B4-BE49-F238E27FC236}">
                <a16:creationId xmlns:a16="http://schemas.microsoft.com/office/drawing/2014/main" id="{B0E9702C-461C-4E72-B811-90F7DE373750}"/>
              </a:ext>
            </a:extLst>
          </p:cNvPr>
          <p:cNvSpPr>
            <a:spLocks noGrp="1"/>
          </p:cNvSpPr>
          <p:nvPr>
            <p:ph type="pic" sz="quarter" idx="10"/>
          </p:nvPr>
        </p:nvSpPr>
        <p:spPr/>
      </p:sp>
      <p:sp>
        <p:nvSpPr>
          <p:cNvPr id="12" name="Picture Placeholder 11">
            <a:extLst>
              <a:ext uri="{FF2B5EF4-FFF2-40B4-BE49-F238E27FC236}">
                <a16:creationId xmlns:a16="http://schemas.microsoft.com/office/drawing/2014/main" id="{CC5716DC-6685-4EBB-B64B-D66B14E8161F}"/>
              </a:ext>
            </a:extLst>
          </p:cNvPr>
          <p:cNvSpPr>
            <a:spLocks noGrp="1"/>
          </p:cNvSpPr>
          <p:nvPr>
            <p:ph type="pic" sz="quarter" idx="11"/>
          </p:nvPr>
        </p:nvSpPr>
        <p:spPr/>
      </p:sp>
    </p:spTree>
    <p:extLst>
      <p:ext uri="{BB962C8B-B14F-4D97-AF65-F5344CB8AC3E}">
        <p14:creationId xmlns:p14="http://schemas.microsoft.com/office/powerpoint/2010/main" val="334198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88196" y="1223125"/>
            <a:ext cx="2971800"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You Can Change The World</a:t>
            </a:r>
          </a:p>
        </p:txBody>
      </p:sp>
      <p:sp>
        <p:nvSpPr>
          <p:cNvPr id="5" name="TextBox 4"/>
          <p:cNvSpPr txBox="1"/>
          <p:nvPr/>
        </p:nvSpPr>
        <p:spPr>
          <a:xfrm>
            <a:off x="7632700" y="21921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TextBox 5"/>
          <p:cNvSpPr txBox="1"/>
          <p:nvPr/>
        </p:nvSpPr>
        <p:spPr>
          <a:xfrm>
            <a:off x="7837884" y="21921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TextBox 6"/>
          <p:cNvSpPr txBox="1"/>
          <p:nvPr/>
        </p:nvSpPr>
        <p:spPr>
          <a:xfrm>
            <a:off x="8041947" y="21921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8247131" y="21921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8451194" y="21921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8656378" y="21921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8860441" y="21921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flipH="1">
            <a:off x="8213469" y="3141885"/>
            <a:ext cx="2870492" cy="2492990"/>
          </a:xfrm>
          <a:prstGeom prst="rect">
            <a:avLst/>
          </a:prstGeom>
          <a:noFill/>
        </p:spPr>
        <p:txBody>
          <a:bodyPr wrap="square" lIns="0" tIns="0" rIns="0" bIns="0" rtlCol="0">
            <a:spAutoFit/>
          </a:bodyPr>
          <a:lstStyle/>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 aliqua. Ut enim ad minim veniam, quis nostrud exercitation</a:t>
            </a:r>
          </a:p>
          <a:p>
            <a:pPr>
              <a:lnSpc>
                <a:spcPct val="150000"/>
              </a:lnSpc>
            </a:pPr>
            <a:endParaRPr lang="en-US" sz="1200">
              <a:latin typeface="Lato regular" panose="020F0502020204030203" pitchFamily="34" charset="0"/>
              <a:ea typeface="Lato regular" panose="020F0502020204030203" pitchFamily="34" charset="0"/>
              <a:cs typeface="Lato regular" panose="020F0502020204030203" pitchFamily="34" charset="0"/>
            </a:endParaRPr>
          </a:p>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reprehenderit in voluptate velit esse cillum dolore eu fugiat nulla pariatur. Excepteur sint occaecat cupidatat non</a:t>
            </a:r>
          </a:p>
        </p:txBody>
      </p:sp>
      <p:sp>
        <p:nvSpPr>
          <p:cNvPr id="13" name="TextBox 12"/>
          <p:cNvSpPr txBox="1"/>
          <p:nvPr/>
        </p:nvSpPr>
        <p:spPr>
          <a:xfrm>
            <a:off x="7573069" y="2692779"/>
            <a:ext cx="554639" cy="2000548"/>
          </a:xfrm>
          <a:prstGeom prst="rect">
            <a:avLst/>
          </a:prstGeom>
          <a:noFill/>
        </p:spPr>
        <p:txBody>
          <a:bodyPr wrap="none" lIns="0" tIns="0" rIns="0" bIns="0" rtlCol="0">
            <a:spAutoFit/>
          </a:bodyPr>
          <a:lstStyle/>
          <a:p>
            <a:r>
              <a:rPr lang="en-US" sz="13000" b="0" i="0" kern="1200">
                <a:solidFill>
                  <a:schemeClr val="tx1">
                    <a:lumMod val="25000"/>
                    <a:lumOff val="75000"/>
                  </a:schemeClr>
                </a:solidFill>
                <a:effectLst/>
                <a:latin typeface="Arial" panose="020B0604020202020204" pitchFamily="34" charset="0"/>
                <a:ea typeface="Lato Bold" panose="020F0502020204030203" pitchFamily="34" charset="0"/>
                <a:cs typeface="Arial" panose="020B0604020202020204" pitchFamily="34" charset="0"/>
              </a:rPr>
              <a:t>“</a:t>
            </a:r>
          </a:p>
        </p:txBody>
      </p:sp>
      <p:sp>
        <p:nvSpPr>
          <p:cNvPr id="14" name="Picture Placeholder 13">
            <a:extLst>
              <a:ext uri="{FF2B5EF4-FFF2-40B4-BE49-F238E27FC236}">
                <a16:creationId xmlns:a16="http://schemas.microsoft.com/office/drawing/2014/main" id="{9A5D4D4B-8D11-43D1-85F4-852AC2797352}"/>
              </a:ext>
            </a:extLst>
          </p:cNvPr>
          <p:cNvSpPr>
            <a:spLocks noGrp="1"/>
          </p:cNvSpPr>
          <p:nvPr>
            <p:ph type="pic" sz="quarter" idx="10"/>
          </p:nvPr>
        </p:nvSpPr>
        <p:spPr/>
      </p:sp>
    </p:spTree>
    <p:extLst>
      <p:ext uri="{BB962C8B-B14F-4D97-AF65-F5344CB8AC3E}">
        <p14:creationId xmlns:p14="http://schemas.microsoft.com/office/powerpoint/2010/main" val="160908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5E44986-9EE5-4055-9042-5EB659705CCC}"/>
              </a:ext>
            </a:extLst>
          </p:cNvPr>
          <p:cNvSpPr>
            <a:spLocks noGrp="1"/>
          </p:cNvSpPr>
          <p:nvPr>
            <p:ph type="pic" sz="quarter" idx="10"/>
          </p:nvPr>
        </p:nvSpPr>
        <p:spPr/>
      </p:sp>
      <p:sp>
        <p:nvSpPr>
          <p:cNvPr id="3" name="Oval 2">
            <a:extLst>
              <a:ext uri="{FF2B5EF4-FFF2-40B4-BE49-F238E27FC236}">
                <a16:creationId xmlns:a16="http://schemas.microsoft.com/office/drawing/2014/main" id="{A8D358E7-F6EC-4D53-BDD7-1AA1B9F99313}"/>
              </a:ext>
            </a:extLst>
          </p:cNvPr>
          <p:cNvSpPr/>
          <p:nvPr/>
        </p:nvSpPr>
        <p:spPr>
          <a:xfrm>
            <a:off x="1866900" y="1314450"/>
            <a:ext cx="4229100" cy="42291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186838-3FA5-49E2-8607-B9BF5E5BF003}"/>
              </a:ext>
            </a:extLst>
          </p:cNvPr>
          <p:cNvSpPr txBox="1"/>
          <p:nvPr/>
        </p:nvSpPr>
        <p:spPr>
          <a:xfrm flipH="1">
            <a:off x="1181100" y="1097847"/>
            <a:ext cx="2908300" cy="1661993"/>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exercitation </a:t>
            </a:r>
            <a:r>
              <a:rPr lang="en-US" sz="1200" dirty="0" err="1">
                <a:latin typeface="Lato regular" panose="020F0502020204030203" pitchFamily="34" charset="0"/>
                <a:ea typeface="Lato regular" panose="020F0502020204030203" pitchFamily="34" charset="0"/>
                <a:cs typeface="Lato regular" panose="020F0502020204030203" pitchFamily="34" charset="0"/>
              </a:rPr>
              <a:t>ullamco</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laboris</a:t>
            </a:r>
            <a:r>
              <a:rPr lang="en-US" sz="1200" dirty="0">
                <a:latin typeface="Lato regular" panose="020F0502020204030203" pitchFamily="34" charset="0"/>
                <a:ea typeface="Lato regular" panose="020F0502020204030203" pitchFamily="34" charset="0"/>
                <a:cs typeface="Lato regular" panose="020F0502020204030203" pitchFamily="34" charset="0"/>
              </a:rPr>
              <a:t> nisi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aliquip</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ex ea</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5" name="TextBox 4">
            <a:extLst>
              <a:ext uri="{FF2B5EF4-FFF2-40B4-BE49-F238E27FC236}">
                <a16:creationId xmlns:a16="http://schemas.microsoft.com/office/drawing/2014/main" id="{772DA498-F584-4A4D-A298-A94D57490E4E}"/>
              </a:ext>
            </a:extLst>
          </p:cNvPr>
          <p:cNvSpPr txBox="1"/>
          <p:nvPr/>
        </p:nvSpPr>
        <p:spPr>
          <a:xfrm>
            <a:off x="8201660" y="4620220"/>
            <a:ext cx="3643086" cy="923330"/>
          </a:xfrm>
          <a:prstGeom prst="rect">
            <a:avLst/>
          </a:prstGeom>
          <a:noFill/>
        </p:spPr>
        <p:txBody>
          <a:bodyPr wrap="square" lIns="0" tIns="0" rIns="0" bIns="0" rtlCol="0">
            <a:spAutoFit/>
          </a:bodyPr>
          <a:lstStyle/>
          <a:p>
            <a:r>
              <a:rPr lang="en-US" sz="3000" cap="all">
                <a:latin typeface="Lato Bold" panose="020F0502020204030203" pitchFamily="34" charset="0"/>
                <a:ea typeface="Lato Bold" panose="020F0502020204030203" pitchFamily="34" charset="0"/>
                <a:cs typeface="Lato Bold" panose="020F0502020204030203" pitchFamily="34" charset="0"/>
              </a:rPr>
              <a:t>EDUCATION IS THE MOST POWERFUL</a:t>
            </a:r>
          </a:p>
        </p:txBody>
      </p:sp>
      <p:sp>
        <p:nvSpPr>
          <p:cNvPr id="6" name="TextBox 5">
            <a:extLst>
              <a:ext uri="{FF2B5EF4-FFF2-40B4-BE49-F238E27FC236}">
                <a16:creationId xmlns:a16="http://schemas.microsoft.com/office/drawing/2014/main" id="{32F6E654-D475-4BA4-BC83-BB7EE182EE9F}"/>
              </a:ext>
            </a:extLst>
          </p:cNvPr>
          <p:cNvSpPr txBox="1"/>
          <p:nvPr/>
        </p:nvSpPr>
        <p:spPr>
          <a:xfrm>
            <a:off x="8201660" y="597230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TextBox 6">
            <a:extLst>
              <a:ext uri="{FF2B5EF4-FFF2-40B4-BE49-F238E27FC236}">
                <a16:creationId xmlns:a16="http://schemas.microsoft.com/office/drawing/2014/main" id="{E74AA893-0C0B-4D35-AF03-11560DD9E4FD}"/>
              </a:ext>
            </a:extLst>
          </p:cNvPr>
          <p:cNvSpPr txBox="1"/>
          <p:nvPr/>
        </p:nvSpPr>
        <p:spPr>
          <a:xfrm>
            <a:off x="8406844" y="59722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a:extLst>
              <a:ext uri="{FF2B5EF4-FFF2-40B4-BE49-F238E27FC236}">
                <a16:creationId xmlns:a16="http://schemas.microsoft.com/office/drawing/2014/main" id="{E663A0A9-721C-4D3F-AEB7-6483378E76CC}"/>
              </a:ext>
            </a:extLst>
          </p:cNvPr>
          <p:cNvSpPr txBox="1"/>
          <p:nvPr/>
        </p:nvSpPr>
        <p:spPr>
          <a:xfrm>
            <a:off x="8610907" y="597230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a:extLst>
              <a:ext uri="{FF2B5EF4-FFF2-40B4-BE49-F238E27FC236}">
                <a16:creationId xmlns:a16="http://schemas.microsoft.com/office/drawing/2014/main" id="{EFD59926-349F-4B96-A080-21FD6D17E8CB}"/>
              </a:ext>
            </a:extLst>
          </p:cNvPr>
          <p:cNvSpPr txBox="1"/>
          <p:nvPr/>
        </p:nvSpPr>
        <p:spPr>
          <a:xfrm>
            <a:off x="8816091" y="59722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a:extLst>
              <a:ext uri="{FF2B5EF4-FFF2-40B4-BE49-F238E27FC236}">
                <a16:creationId xmlns:a16="http://schemas.microsoft.com/office/drawing/2014/main" id="{9AD85BEA-A91C-4DCE-8F66-187A92674EB9}"/>
              </a:ext>
            </a:extLst>
          </p:cNvPr>
          <p:cNvSpPr txBox="1"/>
          <p:nvPr/>
        </p:nvSpPr>
        <p:spPr>
          <a:xfrm>
            <a:off x="9020154" y="597230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a:extLst>
              <a:ext uri="{FF2B5EF4-FFF2-40B4-BE49-F238E27FC236}">
                <a16:creationId xmlns:a16="http://schemas.microsoft.com/office/drawing/2014/main" id="{805754C4-BD7D-4816-81E4-F62D183068A8}"/>
              </a:ext>
            </a:extLst>
          </p:cNvPr>
          <p:cNvSpPr txBox="1"/>
          <p:nvPr/>
        </p:nvSpPr>
        <p:spPr>
          <a:xfrm>
            <a:off x="9225338" y="59722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a:extLst>
              <a:ext uri="{FF2B5EF4-FFF2-40B4-BE49-F238E27FC236}">
                <a16:creationId xmlns:a16="http://schemas.microsoft.com/office/drawing/2014/main" id="{5201CFD0-0C79-4F09-B3A5-78787E771C87}"/>
              </a:ext>
            </a:extLst>
          </p:cNvPr>
          <p:cNvSpPr txBox="1"/>
          <p:nvPr/>
        </p:nvSpPr>
        <p:spPr>
          <a:xfrm>
            <a:off x="9429401" y="597230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a:extLst>
              <a:ext uri="{FF2B5EF4-FFF2-40B4-BE49-F238E27FC236}">
                <a16:creationId xmlns:a16="http://schemas.microsoft.com/office/drawing/2014/main" id="{6A017C98-C8A3-4ABA-B891-EC2E567771EE}"/>
              </a:ext>
            </a:extLst>
          </p:cNvPr>
          <p:cNvSpPr txBox="1"/>
          <p:nvPr/>
        </p:nvSpPr>
        <p:spPr>
          <a:xfrm>
            <a:off x="8201660" y="5635822"/>
            <a:ext cx="2112758" cy="200055"/>
          </a:xfrm>
          <a:prstGeom prst="rect">
            <a:avLst/>
          </a:prstGeom>
          <a:noFill/>
        </p:spPr>
        <p:txBody>
          <a:bodyPr wrap="none" lIns="0" tIns="0" rIns="0" bIns="0" rtlCol="0">
            <a:spAutoFit/>
          </a:bodyPr>
          <a:lstStyle/>
          <a:p>
            <a:r>
              <a:rPr lang="da-DK" sz="1300">
                <a:solidFill>
                  <a:schemeClr val="tx1">
                    <a:lumMod val="25000"/>
                    <a:lumOff val="75000"/>
                  </a:schemeClr>
                </a:solidFill>
                <a:latin typeface="Lato Medium" panose="020F0502020204030203" pitchFamily="34" charset="0"/>
                <a:ea typeface="Lato Medium" panose="020F0502020204030203" pitchFamily="34" charset="0"/>
                <a:cs typeface="Lato Medium" panose="020F0502020204030203" pitchFamily="34" charset="0"/>
              </a:rPr>
              <a:t>SOMETHING ABOUT SLIDE</a:t>
            </a:r>
            <a:endParaRPr lang="en-US" sz="1300" b="0" i="0" kern="1200">
              <a:solidFill>
                <a:schemeClr val="tx1">
                  <a:lumMod val="25000"/>
                  <a:lumOff val="75000"/>
                </a:schemeClr>
              </a:solidFill>
              <a:effectLst/>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2176212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3BB4516-6970-47E0-B229-859C672FBB9B}"/>
              </a:ext>
            </a:extLst>
          </p:cNvPr>
          <p:cNvSpPr txBox="1"/>
          <p:nvPr/>
        </p:nvSpPr>
        <p:spPr>
          <a:xfrm>
            <a:off x="816957" y="2143547"/>
            <a:ext cx="3007233" cy="800219"/>
          </a:xfrm>
          <a:prstGeom prst="rect">
            <a:avLst/>
          </a:prstGeom>
          <a:noFill/>
        </p:spPr>
        <p:txBody>
          <a:bodyPr wrap="none" lIns="0" tIns="0" rIns="0" bIns="0" rtlCol="0">
            <a:spAutoFit/>
          </a:bodyPr>
          <a:lstStyle/>
          <a:p>
            <a:r>
              <a:rPr lang="en-US" sz="2600">
                <a:latin typeface="Lato Bold" panose="020F0502020204030203" pitchFamily="34" charset="0"/>
                <a:ea typeface="Lato Bold" panose="020F0502020204030203" pitchFamily="34" charset="0"/>
                <a:cs typeface="Lato Bold" panose="020F0502020204030203" pitchFamily="34" charset="0"/>
              </a:rPr>
              <a:t>Here is what we </a:t>
            </a:r>
            <a:r>
              <a:rPr lang="en-US" sz="2600">
                <a:solidFill>
                  <a:schemeClr val="accent1"/>
                </a:solidFill>
                <a:latin typeface="Lato Bold" panose="020F0502020204030203" pitchFamily="34" charset="0"/>
                <a:ea typeface="Lato Bold" panose="020F0502020204030203" pitchFamily="34" charset="0"/>
                <a:cs typeface="Lato Bold" panose="020F0502020204030203" pitchFamily="34" charset="0"/>
              </a:rPr>
              <a:t>can</a:t>
            </a:r>
            <a:br>
              <a:rPr lang="en-US" sz="2600">
                <a:solidFill>
                  <a:schemeClr val="accent1"/>
                </a:solidFill>
                <a:latin typeface="Lato Bold" panose="020F0502020204030203" pitchFamily="34" charset="0"/>
                <a:ea typeface="Lato Bold" panose="020F0502020204030203" pitchFamily="34" charset="0"/>
                <a:cs typeface="Lato Bold" panose="020F0502020204030203" pitchFamily="34" charset="0"/>
              </a:rPr>
            </a:br>
            <a:r>
              <a:rPr lang="en-US" sz="2600">
                <a:solidFill>
                  <a:schemeClr val="accent1"/>
                </a:solidFill>
                <a:latin typeface="Lato Bold" panose="020F0502020204030203" pitchFamily="34" charset="0"/>
                <a:ea typeface="Lato Bold" panose="020F0502020204030203" pitchFamily="34" charset="0"/>
                <a:cs typeface="Lato Bold" panose="020F0502020204030203" pitchFamily="34" charset="0"/>
              </a:rPr>
              <a:t>do for you</a:t>
            </a:r>
          </a:p>
        </p:txBody>
      </p:sp>
      <p:sp>
        <p:nvSpPr>
          <p:cNvPr id="9" name="TextBox 8">
            <a:extLst>
              <a:ext uri="{FF2B5EF4-FFF2-40B4-BE49-F238E27FC236}">
                <a16:creationId xmlns:a16="http://schemas.microsoft.com/office/drawing/2014/main" id="{4392B10D-784B-47A3-AF72-AB61A82EE63B}"/>
              </a:ext>
            </a:extLst>
          </p:cNvPr>
          <p:cNvSpPr txBox="1"/>
          <p:nvPr/>
        </p:nvSpPr>
        <p:spPr>
          <a:xfrm>
            <a:off x="816957" y="1828997"/>
            <a:ext cx="1176604" cy="184666"/>
          </a:xfrm>
          <a:prstGeom prst="rect">
            <a:avLst/>
          </a:prstGeom>
          <a:noFill/>
        </p:spPr>
        <p:txBody>
          <a:bodyPr wrap="none" lIns="0" tIns="0" rIns="0" bIns="0" rtlCol="0">
            <a:spAutoFit/>
          </a:bodyPr>
          <a:lstStyle/>
          <a:p>
            <a:pPr algn="l"/>
            <a:r>
              <a:rPr lang="en-US" sz="1200">
                <a:latin typeface="Lato Medium" panose="020F0502020204030203" pitchFamily="34" charset="0"/>
                <a:ea typeface="Lato Medium" panose="020F0502020204030203" pitchFamily="34" charset="0"/>
                <a:cs typeface="Lato Medium" panose="020F0502020204030203" pitchFamily="34" charset="0"/>
              </a:rPr>
              <a:t>TEMPLATE 2017</a:t>
            </a:r>
          </a:p>
        </p:txBody>
      </p:sp>
      <p:sp>
        <p:nvSpPr>
          <p:cNvPr id="10" name="Shape 82">
            <a:extLst>
              <a:ext uri="{FF2B5EF4-FFF2-40B4-BE49-F238E27FC236}">
                <a16:creationId xmlns:a16="http://schemas.microsoft.com/office/drawing/2014/main" id="{3E5D2E44-3D22-48EB-8BF4-922377E7E3B3}"/>
              </a:ext>
            </a:extLst>
          </p:cNvPr>
          <p:cNvSpPr/>
          <p:nvPr/>
        </p:nvSpPr>
        <p:spPr>
          <a:xfrm>
            <a:off x="816957" y="4264932"/>
            <a:ext cx="2133572" cy="7077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lvl="0">
              <a:defRPr sz="1800"/>
            </a:pPr>
            <a:r>
              <a:rPr lang="en-US" sz="3000">
                <a:latin typeface="Lato Bold" panose="020F0502020204030203" pitchFamily="34" charset="0"/>
                <a:ea typeface="Lato Bold" panose="020F0502020204030203" pitchFamily="34" charset="0"/>
                <a:cs typeface="Lato Bold" panose="020F0502020204030203" pitchFamily="34" charset="0"/>
              </a:rPr>
              <a:t>369$</a:t>
            </a:r>
            <a:endParaRPr sz="3000">
              <a:latin typeface="Lato Bold" panose="020F0502020204030203" pitchFamily="34" charset="0"/>
              <a:ea typeface="Lato Bold" panose="020F0502020204030203" pitchFamily="34" charset="0"/>
              <a:cs typeface="Lato Bold" panose="020F0502020204030203" pitchFamily="34" charset="0"/>
            </a:endParaRPr>
          </a:p>
        </p:txBody>
      </p:sp>
      <p:sp>
        <p:nvSpPr>
          <p:cNvPr id="11" name="Shape 87">
            <a:extLst>
              <a:ext uri="{FF2B5EF4-FFF2-40B4-BE49-F238E27FC236}">
                <a16:creationId xmlns:a16="http://schemas.microsoft.com/office/drawing/2014/main" id="{04D99057-1775-4ED5-9D3F-D429E4D5C7F9}"/>
              </a:ext>
            </a:extLst>
          </p:cNvPr>
          <p:cNvSpPr/>
          <p:nvPr/>
        </p:nvSpPr>
        <p:spPr>
          <a:xfrm>
            <a:off x="2147286" y="4264932"/>
            <a:ext cx="2133572" cy="7077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lvl="0">
              <a:defRPr sz="1800"/>
            </a:pPr>
            <a:r>
              <a:rPr lang="en-US" sz="3000">
                <a:latin typeface="Lato Bold" panose="020F0502020204030203" pitchFamily="34" charset="0"/>
                <a:ea typeface="Lato Bold" panose="020F0502020204030203" pitchFamily="34" charset="0"/>
                <a:cs typeface="Lato Bold" panose="020F0502020204030203" pitchFamily="34" charset="0"/>
              </a:rPr>
              <a:t>96%</a:t>
            </a:r>
            <a:endParaRPr sz="3000">
              <a:latin typeface="Lato Bold" panose="020F0502020204030203" pitchFamily="34" charset="0"/>
              <a:ea typeface="Lato Bold" panose="020F0502020204030203" pitchFamily="34" charset="0"/>
              <a:cs typeface="Lato Bold" panose="020F0502020204030203" pitchFamily="34" charset="0"/>
            </a:endParaRPr>
          </a:p>
        </p:txBody>
      </p:sp>
      <p:sp>
        <p:nvSpPr>
          <p:cNvPr id="12" name="TextBox 11">
            <a:extLst>
              <a:ext uri="{FF2B5EF4-FFF2-40B4-BE49-F238E27FC236}">
                <a16:creationId xmlns:a16="http://schemas.microsoft.com/office/drawing/2014/main" id="{B887E9FB-BF29-4D63-BD8E-2B169B84F9F0}"/>
              </a:ext>
            </a:extLst>
          </p:cNvPr>
          <p:cNvSpPr txBox="1"/>
          <p:nvPr/>
        </p:nvSpPr>
        <p:spPr>
          <a:xfrm>
            <a:off x="816957" y="4856417"/>
            <a:ext cx="1070806" cy="215444"/>
          </a:xfrm>
          <a:prstGeom prst="rect">
            <a:avLst/>
          </a:prstGeom>
          <a:noFill/>
        </p:spPr>
        <p:txBody>
          <a:bodyPr wrap="none" lIns="0" tIns="0" rIns="0" bIns="0" rtlCol="0">
            <a:spAutoFit/>
          </a:bodyPr>
          <a:lstStyle/>
          <a:p>
            <a:r>
              <a:rPr lang="en-US" sz="1400">
                <a:latin typeface="Lato Bold" panose="020F0502020204030203" pitchFamily="34" charset="0"/>
                <a:ea typeface="Lato Bold" panose="020F0502020204030203" pitchFamily="34" charset="0"/>
                <a:cs typeface="Lato Bold" panose="020F0502020204030203" pitchFamily="34" charset="0"/>
              </a:rPr>
              <a:t>APP MOBILE</a:t>
            </a:r>
          </a:p>
        </p:txBody>
      </p:sp>
      <p:sp>
        <p:nvSpPr>
          <p:cNvPr id="13" name="TextBox 12">
            <a:extLst>
              <a:ext uri="{FF2B5EF4-FFF2-40B4-BE49-F238E27FC236}">
                <a16:creationId xmlns:a16="http://schemas.microsoft.com/office/drawing/2014/main" id="{547994A8-6F02-41E0-A3EA-918E800B9B65}"/>
              </a:ext>
            </a:extLst>
          </p:cNvPr>
          <p:cNvSpPr txBox="1"/>
          <p:nvPr/>
        </p:nvSpPr>
        <p:spPr>
          <a:xfrm>
            <a:off x="2190233" y="4856417"/>
            <a:ext cx="1070806" cy="215444"/>
          </a:xfrm>
          <a:prstGeom prst="rect">
            <a:avLst/>
          </a:prstGeom>
          <a:noFill/>
        </p:spPr>
        <p:txBody>
          <a:bodyPr wrap="none" lIns="0" tIns="0" rIns="0" bIns="0" rtlCol="0">
            <a:spAutoFit/>
          </a:bodyPr>
          <a:lstStyle/>
          <a:p>
            <a:r>
              <a:rPr lang="en-US" sz="1400">
                <a:latin typeface="Lato Bold" panose="020F0502020204030203" pitchFamily="34" charset="0"/>
                <a:ea typeface="Lato Bold" panose="020F0502020204030203" pitchFamily="34" charset="0"/>
                <a:cs typeface="Lato Bold" panose="020F0502020204030203" pitchFamily="34" charset="0"/>
              </a:rPr>
              <a:t>APP MOBILE</a:t>
            </a:r>
          </a:p>
        </p:txBody>
      </p:sp>
      <p:sp>
        <p:nvSpPr>
          <p:cNvPr id="14" name="TextBox 13">
            <a:extLst>
              <a:ext uri="{FF2B5EF4-FFF2-40B4-BE49-F238E27FC236}">
                <a16:creationId xmlns:a16="http://schemas.microsoft.com/office/drawing/2014/main" id="{75B9B94A-F139-4ADD-89DD-CAD8E88979E2}"/>
              </a:ext>
            </a:extLst>
          </p:cNvPr>
          <p:cNvSpPr txBox="1"/>
          <p:nvPr/>
        </p:nvSpPr>
        <p:spPr>
          <a:xfrm flipH="1">
            <a:off x="816956" y="3325846"/>
            <a:ext cx="3007233" cy="553998"/>
          </a:xfrm>
          <a:prstGeom prst="rect">
            <a:avLst/>
          </a:prstGeom>
          <a:noFill/>
        </p:spPr>
        <p:txBody>
          <a:bodyPr wrap="square" lIns="0" tIns="0" rIns="0" bIns="0" rtlCol="0">
            <a:spAutoFit/>
          </a:bodyPr>
          <a:lstStyle/>
          <a:p>
            <a:pPr>
              <a:lnSpc>
                <a:spcPct val="150000"/>
              </a:lnSpc>
            </a:pPr>
            <a:r>
              <a:rPr lang="en-US" sz="1200"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200" dirty="0" err="1">
                <a:latin typeface="Lato Medium" panose="020F0502020204030203" pitchFamily="34" charset="0"/>
                <a:ea typeface="Lato Medium" panose="020F0502020204030203" pitchFamily="34" charset="0"/>
                <a:cs typeface="Lato Medium" panose="020F0502020204030203" pitchFamily="34" charset="0"/>
              </a:rPr>
              <a:t>amet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consectetur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adipiscing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elit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err="1">
                <a:latin typeface="Lato Medium" panose="020F0502020204030203" pitchFamily="34" charset="0"/>
                <a:ea typeface="Lato Medium" panose="020F0502020204030203" pitchFamily="34" charset="0"/>
                <a:cs typeface="Lato Medium" panose="020F0502020204030203" pitchFamily="34" charset="0"/>
              </a:rPr>
              <a:t>sed</a:t>
            </a:r>
            <a:r>
              <a:rPr lang="en-US" sz="1200">
                <a:latin typeface="Lato Medium" panose="020F0502020204030203" pitchFamily="34" charset="0"/>
                <a:ea typeface="Lato Medium" panose="020F0502020204030203" pitchFamily="34" charset="0"/>
                <a:cs typeface="Lato Medium" panose="020F0502020204030203" pitchFamily="34" charset="0"/>
              </a:rPr>
              <a:t> do</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Rectangle 14">
            <a:extLst>
              <a:ext uri="{FF2B5EF4-FFF2-40B4-BE49-F238E27FC236}">
                <a16:creationId xmlns:a16="http://schemas.microsoft.com/office/drawing/2014/main" id="{76FFFE9D-F023-4191-BC14-157058647317}"/>
              </a:ext>
            </a:extLst>
          </p:cNvPr>
          <p:cNvSpPr/>
          <p:nvPr/>
        </p:nvSpPr>
        <p:spPr>
          <a:xfrm>
            <a:off x="816956" y="3101533"/>
            <a:ext cx="92129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40E09AE4-3D71-4CE5-B4EA-7A1B9C6FA811}"/>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724D0410-02E4-4F6B-8898-36010C908726}"/>
              </a:ext>
            </a:extLst>
          </p:cNvPr>
          <p:cNvSpPr>
            <a:spLocks noGrp="1"/>
          </p:cNvSpPr>
          <p:nvPr>
            <p:ph type="pic" sz="quarter" idx="13"/>
          </p:nvPr>
        </p:nvSpPr>
        <p:spPr/>
      </p:sp>
    </p:spTree>
    <p:extLst>
      <p:ext uri="{BB962C8B-B14F-4D97-AF65-F5344CB8AC3E}">
        <p14:creationId xmlns:p14="http://schemas.microsoft.com/office/powerpoint/2010/main" val="4189468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C381EE6-A756-4371-9858-6381FDD864F7}"/>
              </a:ext>
            </a:extLst>
          </p:cNvPr>
          <p:cNvSpPr>
            <a:spLocks noGrp="1"/>
          </p:cNvSpPr>
          <p:nvPr>
            <p:ph type="pic" sz="quarter" idx="10"/>
          </p:nvPr>
        </p:nvSpPr>
        <p:spPr>
          <a:solidFill>
            <a:schemeClr val="bg1">
              <a:lumMod val="90000"/>
            </a:schemeClr>
          </a:solidFill>
        </p:spPr>
      </p:sp>
      <p:sp>
        <p:nvSpPr>
          <p:cNvPr id="4" name="Shape 2765"/>
          <p:cNvSpPr/>
          <p:nvPr/>
        </p:nvSpPr>
        <p:spPr>
          <a:xfrm>
            <a:off x="9508040" y="4377071"/>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 name="TextBox 6"/>
          <p:cNvSpPr txBox="1"/>
          <p:nvPr/>
        </p:nvSpPr>
        <p:spPr>
          <a:xfrm flipH="1">
            <a:off x="8641791" y="5331997"/>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8" name="TextBox 7"/>
          <p:cNvSpPr txBox="1"/>
          <p:nvPr/>
        </p:nvSpPr>
        <p:spPr>
          <a:xfrm>
            <a:off x="9170101" y="5054998"/>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5" name="Shape 2784"/>
          <p:cNvSpPr/>
          <p:nvPr/>
        </p:nvSpPr>
        <p:spPr>
          <a:xfrm>
            <a:off x="5825599" y="4396794"/>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TextBox 8"/>
          <p:cNvSpPr txBox="1"/>
          <p:nvPr/>
        </p:nvSpPr>
        <p:spPr>
          <a:xfrm flipH="1">
            <a:off x="4959350" y="5331997"/>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0" name="TextBox 9"/>
          <p:cNvSpPr txBox="1"/>
          <p:nvPr/>
        </p:nvSpPr>
        <p:spPr>
          <a:xfrm>
            <a:off x="5487660" y="5054998"/>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6" name="Shape 2787"/>
          <p:cNvSpPr/>
          <p:nvPr/>
        </p:nvSpPr>
        <p:spPr>
          <a:xfrm>
            <a:off x="2143494" y="4360242"/>
            <a:ext cx="540467" cy="54082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TextBox 10"/>
          <p:cNvSpPr txBox="1"/>
          <p:nvPr/>
        </p:nvSpPr>
        <p:spPr>
          <a:xfrm flipH="1">
            <a:off x="1276910" y="5331997"/>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2" name="TextBox 11"/>
          <p:cNvSpPr txBox="1"/>
          <p:nvPr/>
        </p:nvSpPr>
        <p:spPr>
          <a:xfrm>
            <a:off x="1805220" y="5054998"/>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6" name="TextBox 15"/>
          <p:cNvSpPr txBox="1"/>
          <p:nvPr/>
        </p:nvSpPr>
        <p:spPr>
          <a:xfrm>
            <a:off x="1253692" y="1029578"/>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1458876" y="1029577"/>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1662939" y="1029578"/>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1868123" y="1029577"/>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TextBox 19"/>
          <p:cNvSpPr txBox="1"/>
          <p:nvPr/>
        </p:nvSpPr>
        <p:spPr>
          <a:xfrm>
            <a:off x="2072186" y="1029578"/>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TextBox 20"/>
          <p:cNvSpPr txBox="1"/>
          <p:nvPr/>
        </p:nvSpPr>
        <p:spPr>
          <a:xfrm>
            <a:off x="2277370" y="1029577"/>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TextBox 21"/>
          <p:cNvSpPr txBox="1"/>
          <p:nvPr/>
        </p:nvSpPr>
        <p:spPr>
          <a:xfrm>
            <a:off x="2481433" y="1029578"/>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3" name="TextBox 22"/>
          <p:cNvSpPr txBox="1"/>
          <p:nvPr/>
        </p:nvSpPr>
        <p:spPr>
          <a:xfrm>
            <a:off x="1253599" y="1450479"/>
            <a:ext cx="4572000" cy="923330"/>
          </a:xfrm>
          <a:prstGeom prst="rect">
            <a:avLst/>
          </a:prstGeom>
          <a:noFill/>
        </p:spPr>
        <p:txBody>
          <a:bodyPr wrap="squar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It always seems impossible until it's done.</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Tree>
    <p:extLst>
      <p:ext uri="{BB962C8B-B14F-4D97-AF65-F5344CB8AC3E}">
        <p14:creationId xmlns:p14="http://schemas.microsoft.com/office/powerpoint/2010/main" val="355889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119277" y="4654043"/>
            <a:ext cx="3643086" cy="923330"/>
          </a:xfrm>
          <a:prstGeom prst="rect">
            <a:avLst/>
          </a:prstGeom>
          <a:noFill/>
        </p:spPr>
        <p:txBody>
          <a:bodyPr wrap="square" lIns="0" tIns="0" rIns="0" bIns="0" rtlCol="0">
            <a:spAutoFit/>
          </a:bodyPr>
          <a:lstStyle/>
          <a:p>
            <a:r>
              <a:rPr lang="en-US" sz="3000" cap="all">
                <a:latin typeface="Lato Bold" panose="020F0502020204030203" pitchFamily="34" charset="0"/>
                <a:ea typeface="Lato Bold" panose="020F0502020204030203" pitchFamily="34" charset="0"/>
                <a:cs typeface="Lato Bold" panose="020F0502020204030203" pitchFamily="34" charset="0"/>
              </a:rPr>
              <a:t>EDUCATION IS THE MOST POWERFUL</a:t>
            </a:r>
          </a:p>
        </p:txBody>
      </p:sp>
      <p:grpSp>
        <p:nvGrpSpPr>
          <p:cNvPr id="17" name="Group 16"/>
          <p:cNvGrpSpPr/>
          <p:nvPr/>
        </p:nvGrpSpPr>
        <p:grpSpPr>
          <a:xfrm>
            <a:off x="1119277" y="5892623"/>
            <a:ext cx="1399263" cy="230833"/>
            <a:chOff x="3918855" y="1980852"/>
            <a:chExt cx="1399263" cy="230833"/>
          </a:xfrm>
        </p:grpSpPr>
        <p:sp>
          <p:nvSpPr>
            <p:cNvPr id="18" name="TextBox 17"/>
            <p:cNvSpPr txBox="1"/>
            <p:nvPr/>
          </p:nvSpPr>
          <p:spPr>
            <a:xfrm>
              <a:off x="3918855" y="1980853"/>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4124039" y="198085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TextBox 19"/>
            <p:cNvSpPr txBox="1"/>
            <p:nvPr/>
          </p:nvSpPr>
          <p:spPr>
            <a:xfrm>
              <a:off x="4328102" y="1980853"/>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TextBox 20"/>
            <p:cNvSpPr txBox="1"/>
            <p:nvPr/>
          </p:nvSpPr>
          <p:spPr>
            <a:xfrm>
              <a:off x="4533286" y="198085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TextBox 21"/>
            <p:cNvSpPr txBox="1"/>
            <p:nvPr/>
          </p:nvSpPr>
          <p:spPr>
            <a:xfrm>
              <a:off x="4737349" y="1980853"/>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3" name="TextBox 22"/>
            <p:cNvSpPr txBox="1"/>
            <p:nvPr/>
          </p:nvSpPr>
          <p:spPr>
            <a:xfrm>
              <a:off x="4942533" y="198085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TextBox 23"/>
            <p:cNvSpPr txBox="1"/>
            <p:nvPr/>
          </p:nvSpPr>
          <p:spPr>
            <a:xfrm>
              <a:off x="5146596" y="1980853"/>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25" name="TextBox 24"/>
          <p:cNvSpPr txBox="1"/>
          <p:nvPr/>
        </p:nvSpPr>
        <p:spPr>
          <a:xfrm flipH="1">
            <a:off x="6792822" y="4900043"/>
            <a:ext cx="4279900" cy="1107996"/>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exercitation </a:t>
            </a:r>
            <a:r>
              <a:rPr lang="en-US" sz="1200" dirty="0" err="1">
                <a:latin typeface="Lato regular" panose="020F0502020204030203" pitchFamily="34" charset="0"/>
                <a:ea typeface="Lato regular" panose="020F0502020204030203" pitchFamily="34" charset="0"/>
                <a:cs typeface="Lato regular" panose="020F0502020204030203" pitchFamily="34" charset="0"/>
              </a:rPr>
              <a:t>ullamco</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laboris</a:t>
            </a:r>
            <a:r>
              <a:rPr lang="en-US" sz="1200" dirty="0">
                <a:latin typeface="Lato regular" panose="020F0502020204030203" pitchFamily="34" charset="0"/>
                <a:ea typeface="Lato regular" panose="020F0502020204030203" pitchFamily="34" charset="0"/>
                <a:cs typeface="Lato regular" panose="020F0502020204030203" pitchFamily="34" charset="0"/>
              </a:rPr>
              <a:t> nisi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aliquip</a:t>
            </a:r>
            <a:r>
              <a:rPr lang="en-US" sz="1200" dirty="0">
                <a:latin typeface="Lato regular" panose="020F0502020204030203" pitchFamily="34" charset="0"/>
                <a:ea typeface="Lato regular" panose="020F0502020204030203" pitchFamily="34" charset="0"/>
                <a:cs typeface="Lato regular" panose="020F0502020204030203" pitchFamily="34" charset="0"/>
              </a:rPr>
              <a:t> ex </a:t>
            </a:r>
            <a:r>
              <a:rPr lang="en-US" sz="1200" dirty="0" err="1">
                <a:latin typeface="Lato regular" panose="020F0502020204030203" pitchFamily="34" charset="0"/>
                <a:ea typeface="Lato regular" panose="020F0502020204030203" pitchFamily="34" charset="0"/>
                <a:cs typeface="Lato regular" panose="020F0502020204030203" pitchFamily="34" charset="0"/>
              </a:rPr>
              <a:t>ea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commodo</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consequat</a:t>
            </a:r>
            <a:r>
              <a:rPr lang="en-US" sz="1200" dirty="0">
                <a:latin typeface="Lato regular" panose="020F0502020204030203" pitchFamily="34" charset="0"/>
                <a:ea typeface="Lato regular" panose="020F0502020204030203" pitchFamily="34" charset="0"/>
                <a:cs typeface="Lato regular" panose="020F0502020204030203" pitchFamily="34" charset="0"/>
              </a:rPr>
              <a:t>.</a:t>
            </a:r>
          </a:p>
        </p:txBody>
      </p:sp>
      <p:sp>
        <p:nvSpPr>
          <p:cNvPr id="26" name="TextBox 25"/>
          <p:cNvSpPr txBox="1"/>
          <p:nvPr/>
        </p:nvSpPr>
        <p:spPr>
          <a:xfrm>
            <a:off x="6101039" y="4336468"/>
            <a:ext cx="554639" cy="2000548"/>
          </a:xfrm>
          <a:prstGeom prst="rect">
            <a:avLst/>
          </a:prstGeom>
          <a:noFill/>
        </p:spPr>
        <p:txBody>
          <a:bodyPr wrap="none" lIns="0" tIns="0" rIns="0" bIns="0" rtlCol="0">
            <a:spAutoFit/>
          </a:bodyPr>
          <a:lstStyle/>
          <a:p>
            <a:r>
              <a:rPr lang="en-US" sz="13000">
                <a:solidFill>
                  <a:schemeClr val="bg2">
                    <a:lumMod val="75000"/>
                  </a:schemeClr>
                </a:solidFill>
                <a:latin typeface="Arial" panose="020B0604020202020204" pitchFamily="34" charset="0"/>
                <a:ea typeface="Lato Medium" panose="020F0502020204030203" pitchFamily="34" charset="0"/>
                <a:cs typeface="Arial" panose="020B0604020202020204" pitchFamily="34" charset="0"/>
              </a:rPr>
              <a:t>“</a:t>
            </a:r>
            <a:endParaRPr lang="en-US" sz="13000" b="0" i="0" kern="1200">
              <a:solidFill>
                <a:schemeClr val="bg2">
                  <a:lumMod val="75000"/>
                </a:schemeClr>
              </a:solidFill>
              <a:effectLst/>
              <a:latin typeface="Arial" panose="020B0604020202020204" pitchFamily="34" charset="0"/>
              <a:ea typeface="Lato Medium" panose="020F0502020204030203" pitchFamily="34" charset="0"/>
              <a:cs typeface="Arial" panose="020B0604020202020204" pitchFamily="34" charset="0"/>
            </a:endParaRPr>
          </a:p>
        </p:txBody>
      </p:sp>
      <p:sp>
        <p:nvSpPr>
          <p:cNvPr id="4" name="Picture Placeholder 3">
            <a:extLst>
              <a:ext uri="{FF2B5EF4-FFF2-40B4-BE49-F238E27FC236}">
                <a16:creationId xmlns:a16="http://schemas.microsoft.com/office/drawing/2014/main" id="{7BBDEFE3-1530-4645-AAF2-938C64A7B840}"/>
              </a:ext>
            </a:extLst>
          </p:cNvPr>
          <p:cNvSpPr>
            <a:spLocks noGrp="1"/>
          </p:cNvSpPr>
          <p:nvPr>
            <p:ph type="pic" sz="quarter" idx="10"/>
          </p:nvPr>
        </p:nvSpPr>
        <p:spPr/>
      </p:sp>
    </p:spTree>
    <p:extLst>
      <p:ext uri="{BB962C8B-B14F-4D97-AF65-F5344CB8AC3E}">
        <p14:creationId xmlns:p14="http://schemas.microsoft.com/office/powerpoint/2010/main" val="1604994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amond 5"/>
          <p:cNvSpPr/>
          <p:nvPr/>
        </p:nvSpPr>
        <p:spPr>
          <a:xfrm>
            <a:off x="4907543" y="946887"/>
            <a:ext cx="4945487" cy="4945487"/>
          </a:xfrm>
          <a:prstGeom prst="diamon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142B957-387F-4DF3-B489-618CF961AB25}"/>
              </a:ext>
            </a:extLst>
          </p:cNvPr>
          <p:cNvSpPr txBox="1"/>
          <p:nvPr/>
        </p:nvSpPr>
        <p:spPr>
          <a:xfrm>
            <a:off x="789428" y="1723790"/>
            <a:ext cx="4118115" cy="1046440"/>
          </a:xfrm>
          <a:prstGeom prst="rect">
            <a:avLst/>
          </a:prstGeom>
          <a:noFill/>
        </p:spPr>
        <p:txBody>
          <a:bodyPr wrap="none" lIns="0" tIns="0" rIns="0" bIns="0" rtlCol="0">
            <a:spAutoFit/>
          </a:bodyPr>
          <a:lstStyle/>
          <a:p>
            <a:r>
              <a:rPr lang="en-US" sz="3400">
                <a:solidFill>
                  <a:schemeClr val="accent1"/>
                </a:solidFill>
                <a:latin typeface="Lato Bold" panose="020F0502020204030203" pitchFamily="34" charset="0"/>
                <a:ea typeface="Lato Bold" panose="020F0502020204030203" pitchFamily="34" charset="0"/>
                <a:cs typeface="Lato Bold" panose="020F0502020204030203" pitchFamily="34" charset="0"/>
              </a:rPr>
              <a:t>We can help</a:t>
            </a:r>
            <a:br>
              <a:rPr lang="en-US" sz="3400">
                <a:latin typeface="Lato Bold" panose="020F0502020204030203" pitchFamily="34" charset="0"/>
                <a:ea typeface="Lato Bold" panose="020F0502020204030203" pitchFamily="34" charset="0"/>
                <a:cs typeface="Lato Bold" panose="020F0502020204030203" pitchFamily="34" charset="0"/>
              </a:rPr>
            </a:br>
            <a:r>
              <a:rPr lang="en-US" sz="3400">
                <a:latin typeface="Lato Bold" panose="020F0502020204030203" pitchFamily="34" charset="0"/>
                <a:ea typeface="Lato Bold" panose="020F0502020204030203" pitchFamily="34" charset="0"/>
                <a:cs typeface="Lato Bold" panose="020F0502020204030203" pitchFamily="34" charset="0"/>
              </a:rPr>
              <a:t>your firm grow faster</a:t>
            </a:r>
          </a:p>
        </p:txBody>
      </p:sp>
      <p:sp>
        <p:nvSpPr>
          <p:cNvPr id="21" name="TextBox 20">
            <a:extLst>
              <a:ext uri="{FF2B5EF4-FFF2-40B4-BE49-F238E27FC236}">
                <a16:creationId xmlns:a16="http://schemas.microsoft.com/office/drawing/2014/main" id="{32B4E315-DA46-4AD7-BA06-F475630C9DE2}"/>
              </a:ext>
            </a:extLst>
          </p:cNvPr>
          <p:cNvSpPr txBox="1"/>
          <p:nvPr/>
        </p:nvSpPr>
        <p:spPr>
          <a:xfrm flipH="1">
            <a:off x="789426" y="3467343"/>
            <a:ext cx="3636799" cy="1384995"/>
          </a:xfrm>
          <a:prstGeom prst="rect">
            <a:avLst/>
          </a:prstGeom>
          <a:noFill/>
        </p:spPr>
        <p:txBody>
          <a:bodyPr wrap="square" lIns="0" tIns="0" rIns="0" bIns="0" rtlCol="0">
            <a:spAutoFit/>
          </a:bodyPr>
          <a:lstStyle/>
          <a:p>
            <a:pPr>
              <a:lnSpc>
                <a:spcPct val="150000"/>
              </a:lnSpc>
            </a:pPr>
            <a:r>
              <a:rPr lang="en-US" sz="1200"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200" dirty="0" err="1">
                <a:latin typeface="Lato Medium" panose="020F0502020204030203" pitchFamily="34" charset="0"/>
                <a:ea typeface="Lato Medium" panose="020F0502020204030203" pitchFamily="34" charset="0"/>
                <a:cs typeface="Lato Medium" panose="020F0502020204030203" pitchFamily="34" charset="0"/>
              </a:rPr>
              <a:t>amet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consectetur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adipiscing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elit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sed</a:t>
            </a:r>
            <a:r>
              <a:rPr lang="en-US" sz="1200" dirty="0">
                <a:latin typeface="Lato Medium" panose="020F0502020204030203" pitchFamily="34" charset="0"/>
                <a:ea typeface="Lato Medium" panose="020F0502020204030203" pitchFamily="34" charset="0"/>
                <a:cs typeface="Lato Medium" panose="020F0502020204030203" pitchFamily="34" charset="0"/>
              </a:rPr>
              <a:t> do </a:t>
            </a:r>
            <a:r>
              <a:rPr lang="en-US" sz="1200" dirty="0" err="1">
                <a:latin typeface="Lato Medium" panose="020F0502020204030203" pitchFamily="34" charset="0"/>
                <a:ea typeface="Lato Medium" panose="020F0502020204030203" pitchFamily="34" charset="0"/>
                <a:cs typeface="Lato Medium" panose="020F0502020204030203" pitchFamily="34" charset="0"/>
              </a:rPr>
              <a:t>eiusmod</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tempor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incididunt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labore</a:t>
            </a:r>
            <a:r>
              <a:rPr lang="en-US" sz="1200" dirty="0">
                <a:latin typeface="Lato Medium" panose="020F0502020204030203" pitchFamily="34" charset="0"/>
                <a:ea typeface="Lato Medium" panose="020F0502020204030203" pitchFamily="34" charset="0"/>
                <a:cs typeface="Lato Medium" panose="020F0502020204030203" pitchFamily="34" charset="0"/>
              </a:rPr>
              <a:t> et </a:t>
            </a:r>
            <a:r>
              <a:rPr lang="en-US" sz="1200" dirty="0" err="1">
                <a:latin typeface="Lato Medium" panose="020F0502020204030203" pitchFamily="34" charset="0"/>
                <a:ea typeface="Lato Medium" panose="020F0502020204030203" pitchFamily="34" charset="0"/>
                <a:cs typeface="Lato Medium" panose="020F0502020204030203" pitchFamily="34" charset="0"/>
              </a:rPr>
              <a:t>dolore</a:t>
            </a:r>
            <a:r>
              <a:rPr lang="en-US" sz="1200" dirty="0">
                <a:latin typeface="Lato Medium" panose="020F0502020204030203" pitchFamily="34" charset="0"/>
                <a:ea typeface="Lato Medium" panose="020F0502020204030203" pitchFamily="34" charset="0"/>
                <a:cs typeface="Lato Medium" panose="020F0502020204030203" pitchFamily="34" charset="0"/>
              </a:rPr>
              <a:t> magna </a:t>
            </a:r>
            <a:r>
              <a:rPr lang="en-US" sz="1200" dirty="0" err="1">
                <a:latin typeface="Lato Medium" panose="020F0502020204030203" pitchFamily="34" charset="0"/>
                <a:ea typeface="Lato Medium" panose="020F0502020204030203" pitchFamily="34" charset="0"/>
                <a:cs typeface="Lato Medium" panose="020F0502020204030203" pitchFamily="34" charset="0"/>
              </a:rPr>
              <a:t>aliqua</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enim</a:t>
            </a:r>
            <a:r>
              <a:rPr lang="en-US" sz="1200" dirty="0">
                <a:latin typeface="Lato Medium" panose="020F0502020204030203" pitchFamily="34" charset="0"/>
                <a:ea typeface="Lato Medium" panose="020F0502020204030203" pitchFamily="34" charset="0"/>
                <a:cs typeface="Lato Medium" panose="020F0502020204030203" pitchFamily="34" charset="0"/>
              </a:rPr>
              <a:t> ad minim </a:t>
            </a:r>
            <a:r>
              <a:rPr lang="en-US" sz="1200" dirty="0" err="1">
                <a:latin typeface="Lato Medium" panose="020F0502020204030203" pitchFamily="34" charset="0"/>
                <a:ea typeface="Lato Medium" panose="020F0502020204030203" pitchFamily="34" charset="0"/>
                <a:cs typeface="Lato Medium" panose="020F0502020204030203" pitchFamily="34" charset="0"/>
              </a:rPr>
              <a:t>veniam</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quis</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nostrud</a:t>
            </a:r>
            <a:r>
              <a:rPr lang="en-US" sz="1200" dirty="0">
                <a:latin typeface="Lato Medium" panose="020F0502020204030203" pitchFamily="34" charset="0"/>
                <a:ea typeface="Lato Medium" panose="020F0502020204030203" pitchFamily="34" charset="0"/>
                <a:cs typeface="Lato Medium" panose="020F0502020204030203" pitchFamily="34" charset="0"/>
              </a:rPr>
              <a:t> exercitation </a:t>
            </a:r>
            <a:r>
              <a:rPr lang="en-US" sz="1200" dirty="0" err="1">
                <a:latin typeface="Lato Medium" panose="020F0502020204030203" pitchFamily="34" charset="0"/>
                <a:ea typeface="Lato Medium" panose="020F0502020204030203" pitchFamily="34" charset="0"/>
                <a:cs typeface="Lato Medium" panose="020F0502020204030203" pitchFamily="34" charset="0"/>
              </a:rPr>
              <a:t>ullamco</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laboris</a:t>
            </a:r>
            <a:r>
              <a:rPr lang="en-US" sz="1200" dirty="0">
                <a:latin typeface="Lato Medium" panose="020F0502020204030203" pitchFamily="34" charset="0"/>
                <a:ea typeface="Lato Medium" panose="020F0502020204030203" pitchFamily="34" charset="0"/>
                <a:cs typeface="Lato Medium" panose="020F0502020204030203" pitchFamily="34" charset="0"/>
              </a:rPr>
              <a:t> nisi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aliquip</a:t>
            </a:r>
            <a:r>
              <a:rPr lang="en-US" sz="1200" dirty="0">
                <a:latin typeface="Lato Medium" panose="020F0502020204030203" pitchFamily="34" charset="0"/>
                <a:ea typeface="Lato Medium" panose="020F0502020204030203" pitchFamily="34" charset="0"/>
                <a:cs typeface="Lato Medium" panose="020F0502020204030203" pitchFamily="34" charset="0"/>
              </a:rPr>
              <a:t> ex </a:t>
            </a:r>
            <a:r>
              <a:rPr lang="en-US" sz="1200" dirty="0" err="1">
                <a:latin typeface="Lato Medium" panose="020F0502020204030203" pitchFamily="34" charset="0"/>
                <a:ea typeface="Lato Medium" panose="020F0502020204030203" pitchFamily="34" charset="0"/>
                <a:cs typeface="Lato Medium" panose="020F0502020204030203" pitchFamily="34" charset="0"/>
              </a:rPr>
              <a:t>ea</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commodo</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consequat</a:t>
            </a:r>
            <a:r>
              <a:rPr lang="en-US" sz="1200" dirty="0">
                <a:latin typeface="Lato Medium" panose="020F0502020204030203" pitchFamily="34" charset="0"/>
                <a:ea typeface="Lato Medium" panose="020F0502020204030203" pitchFamily="34" charset="0"/>
                <a:cs typeface="Lato Medium" panose="020F0502020204030203" pitchFamily="34" charset="0"/>
              </a:rPr>
              <a:t>.</a:t>
            </a:r>
          </a:p>
        </p:txBody>
      </p:sp>
      <p:sp>
        <p:nvSpPr>
          <p:cNvPr id="22" name="TextBox 21">
            <a:extLst>
              <a:ext uri="{FF2B5EF4-FFF2-40B4-BE49-F238E27FC236}">
                <a16:creationId xmlns:a16="http://schemas.microsoft.com/office/drawing/2014/main" id="{055F174A-FC57-4533-AE98-E94615BF54EA}"/>
              </a:ext>
            </a:extLst>
          </p:cNvPr>
          <p:cNvSpPr txBox="1"/>
          <p:nvPr/>
        </p:nvSpPr>
        <p:spPr>
          <a:xfrm>
            <a:off x="789427" y="3269425"/>
            <a:ext cx="1176604" cy="184666"/>
          </a:xfrm>
          <a:prstGeom prst="rect">
            <a:avLst/>
          </a:prstGeom>
          <a:noFill/>
        </p:spPr>
        <p:txBody>
          <a:bodyPr wrap="none" lIns="0" tIns="0" rIns="0" bIns="0" rtlCol="0">
            <a:spAutoFit/>
          </a:bodyPr>
          <a:lstStyle/>
          <a:p>
            <a:pPr algn="l"/>
            <a:r>
              <a:rPr lang="en-US" sz="1200">
                <a:latin typeface="Lato Medium" panose="020F0502020204030203" pitchFamily="34" charset="0"/>
                <a:ea typeface="Lato Medium" panose="020F0502020204030203" pitchFamily="34" charset="0"/>
                <a:cs typeface="Lato Medium" panose="020F0502020204030203" pitchFamily="34" charset="0"/>
              </a:rPr>
              <a:t>TEMPLATE 2017</a:t>
            </a:r>
          </a:p>
        </p:txBody>
      </p:sp>
      <p:pic>
        <p:nvPicPr>
          <p:cNvPr id="23" name="Picture 22">
            <a:extLst>
              <a:ext uri="{FF2B5EF4-FFF2-40B4-BE49-F238E27FC236}">
                <a16:creationId xmlns:a16="http://schemas.microsoft.com/office/drawing/2014/main" id="{4486B373-8A65-46D2-9A5A-DAD4F2059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427" y="4936118"/>
            <a:ext cx="1055698" cy="661781"/>
          </a:xfrm>
          <a:prstGeom prst="rect">
            <a:avLst/>
          </a:prstGeom>
        </p:spPr>
      </p:pic>
      <p:sp>
        <p:nvSpPr>
          <p:cNvPr id="3" name="Picture Placeholder 2">
            <a:extLst>
              <a:ext uri="{FF2B5EF4-FFF2-40B4-BE49-F238E27FC236}">
                <a16:creationId xmlns:a16="http://schemas.microsoft.com/office/drawing/2014/main" id="{11DF9909-936A-4269-BDE0-4EAEA39671B2}"/>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15DCAFEF-2171-494C-8D67-A0767A76DFC4}"/>
              </a:ext>
            </a:extLst>
          </p:cNvPr>
          <p:cNvSpPr>
            <a:spLocks noGrp="1"/>
          </p:cNvSpPr>
          <p:nvPr>
            <p:ph type="pic" sz="quarter" idx="11"/>
          </p:nvPr>
        </p:nvSpPr>
        <p:spPr/>
      </p:sp>
      <p:sp>
        <p:nvSpPr>
          <p:cNvPr id="12" name="Picture Placeholder 11">
            <a:extLst>
              <a:ext uri="{FF2B5EF4-FFF2-40B4-BE49-F238E27FC236}">
                <a16:creationId xmlns:a16="http://schemas.microsoft.com/office/drawing/2014/main" id="{F42C0888-1EBB-4770-A9D1-EE48207D4606}"/>
              </a:ext>
            </a:extLst>
          </p:cNvPr>
          <p:cNvSpPr>
            <a:spLocks noGrp="1"/>
          </p:cNvSpPr>
          <p:nvPr>
            <p:ph type="pic" sz="quarter" idx="12"/>
          </p:nvPr>
        </p:nvSpPr>
        <p:spPr/>
      </p:sp>
      <p:sp>
        <p:nvSpPr>
          <p:cNvPr id="14" name="Picture Placeholder 13">
            <a:extLst>
              <a:ext uri="{FF2B5EF4-FFF2-40B4-BE49-F238E27FC236}">
                <a16:creationId xmlns:a16="http://schemas.microsoft.com/office/drawing/2014/main" id="{C66DC8F1-DF58-47D6-A419-EFA261C59A73}"/>
              </a:ext>
            </a:extLst>
          </p:cNvPr>
          <p:cNvSpPr>
            <a:spLocks noGrp="1"/>
          </p:cNvSpPr>
          <p:nvPr>
            <p:ph type="pic" sz="quarter" idx="13"/>
          </p:nvPr>
        </p:nvSpPr>
        <p:spPr/>
      </p:sp>
    </p:spTree>
    <p:extLst>
      <p:ext uri="{BB962C8B-B14F-4D97-AF65-F5344CB8AC3E}">
        <p14:creationId xmlns:p14="http://schemas.microsoft.com/office/powerpoint/2010/main" val="1546959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4AA2202-82FA-48D8-B64C-58A3A6CBF5AE}"/>
              </a:ext>
            </a:extLst>
          </p:cNvPr>
          <p:cNvSpPr txBox="1"/>
          <p:nvPr/>
        </p:nvSpPr>
        <p:spPr>
          <a:xfrm>
            <a:off x="956428" y="2272937"/>
            <a:ext cx="4118115" cy="1046440"/>
          </a:xfrm>
          <a:prstGeom prst="rect">
            <a:avLst/>
          </a:prstGeom>
          <a:noFill/>
        </p:spPr>
        <p:txBody>
          <a:bodyPr wrap="none" lIns="0" tIns="0" rIns="0" bIns="0" rtlCol="0">
            <a:spAutoFit/>
          </a:bodyPr>
          <a:lstStyle/>
          <a:p>
            <a:r>
              <a:rPr lang="en-US" sz="3400">
                <a:solidFill>
                  <a:schemeClr val="accent1"/>
                </a:solidFill>
                <a:latin typeface="Lato Bold" panose="020F0502020204030203" pitchFamily="34" charset="0"/>
                <a:ea typeface="Lato Bold" panose="020F0502020204030203" pitchFamily="34" charset="0"/>
                <a:cs typeface="Lato Bold" panose="020F0502020204030203" pitchFamily="34" charset="0"/>
              </a:rPr>
              <a:t>We can help</a:t>
            </a:r>
            <a:br>
              <a:rPr lang="en-US" sz="3400">
                <a:latin typeface="Lato Bold" panose="020F0502020204030203" pitchFamily="34" charset="0"/>
                <a:ea typeface="Lato Bold" panose="020F0502020204030203" pitchFamily="34" charset="0"/>
                <a:cs typeface="Lato Bold" panose="020F0502020204030203" pitchFamily="34" charset="0"/>
              </a:rPr>
            </a:br>
            <a:r>
              <a:rPr lang="en-US" sz="3400">
                <a:latin typeface="Lato Bold" panose="020F0502020204030203" pitchFamily="34" charset="0"/>
                <a:ea typeface="Lato Bold" panose="020F0502020204030203" pitchFamily="34" charset="0"/>
                <a:cs typeface="Lato Bold" panose="020F0502020204030203" pitchFamily="34" charset="0"/>
              </a:rPr>
              <a:t>your firm grow faster</a:t>
            </a:r>
          </a:p>
        </p:txBody>
      </p:sp>
      <p:sp>
        <p:nvSpPr>
          <p:cNvPr id="9" name="TextBox 8">
            <a:extLst>
              <a:ext uri="{FF2B5EF4-FFF2-40B4-BE49-F238E27FC236}">
                <a16:creationId xmlns:a16="http://schemas.microsoft.com/office/drawing/2014/main" id="{0E1434F3-5BB3-463A-8DBC-6E29BD284589}"/>
              </a:ext>
            </a:extLst>
          </p:cNvPr>
          <p:cNvSpPr txBox="1"/>
          <p:nvPr/>
        </p:nvSpPr>
        <p:spPr>
          <a:xfrm flipH="1">
            <a:off x="2496934" y="4321290"/>
            <a:ext cx="4370945" cy="1107996"/>
          </a:xfrm>
          <a:prstGeom prst="rect">
            <a:avLst/>
          </a:prstGeom>
          <a:noFill/>
        </p:spPr>
        <p:txBody>
          <a:bodyPr wrap="square" lIns="0" tIns="0" rIns="0" bIns="0" rtlCol="0">
            <a:spAutoFit/>
          </a:bodyPr>
          <a:lstStyle/>
          <a:p>
            <a:pPr algn="r">
              <a:lnSpc>
                <a:spcPct val="150000"/>
              </a:lnSpc>
            </a:pPr>
            <a:r>
              <a:rPr lang="en-US" sz="1200"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200" dirty="0" err="1">
                <a:latin typeface="Lato Medium" panose="020F0502020204030203" pitchFamily="34" charset="0"/>
                <a:ea typeface="Lato Medium" panose="020F0502020204030203" pitchFamily="34" charset="0"/>
                <a:cs typeface="Lato Medium" panose="020F0502020204030203" pitchFamily="34" charset="0"/>
              </a:rPr>
              <a:t>amet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consectetur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adipiscing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elit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sed</a:t>
            </a:r>
            <a:r>
              <a:rPr lang="en-US" sz="1200" dirty="0">
                <a:latin typeface="Lato Medium" panose="020F0502020204030203" pitchFamily="34" charset="0"/>
                <a:ea typeface="Lato Medium" panose="020F0502020204030203" pitchFamily="34" charset="0"/>
                <a:cs typeface="Lato Medium" panose="020F0502020204030203" pitchFamily="34" charset="0"/>
              </a:rPr>
              <a:t> do </a:t>
            </a:r>
            <a:r>
              <a:rPr lang="en-US" sz="1200" dirty="0" err="1">
                <a:latin typeface="Lato Medium" panose="020F0502020204030203" pitchFamily="34" charset="0"/>
                <a:ea typeface="Lato Medium" panose="020F0502020204030203" pitchFamily="34" charset="0"/>
                <a:cs typeface="Lato Medium" panose="020F0502020204030203" pitchFamily="34" charset="0"/>
              </a:rPr>
              <a:t>eiusmod</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tempor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incididunt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labore</a:t>
            </a:r>
            <a:r>
              <a:rPr lang="en-US" sz="1200" dirty="0">
                <a:latin typeface="Lato Medium" panose="020F0502020204030203" pitchFamily="34" charset="0"/>
                <a:ea typeface="Lato Medium" panose="020F0502020204030203" pitchFamily="34" charset="0"/>
                <a:cs typeface="Lato Medium" panose="020F0502020204030203" pitchFamily="34" charset="0"/>
              </a:rPr>
              <a:t> et </a:t>
            </a:r>
            <a:r>
              <a:rPr lang="en-US" sz="1200" dirty="0" err="1">
                <a:latin typeface="Lato Medium" panose="020F0502020204030203" pitchFamily="34" charset="0"/>
                <a:ea typeface="Lato Medium" panose="020F0502020204030203" pitchFamily="34" charset="0"/>
                <a:cs typeface="Lato Medium" panose="020F0502020204030203" pitchFamily="34" charset="0"/>
              </a:rPr>
              <a:t>dolore</a:t>
            </a:r>
            <a:r>
              <a:rPr lang="en-US" sz="1200" dirty="0">
                <a:latin typeface="Lato Medium" panose="020F0502020204030203" pitchFamily="34" charset="0"/>
                <a:ea typeface="Lato Medium" panose="020F0502020204030203" pitchFamily="34" charset="0"/>
                <a:cs typeface="Lato Medium" panose="020F0502020204030203" pitchFamily="34" charset="0"/>
              </a:rPr>
              <a:t> magna </a:t>
            </a:r>
            <a:r>
              <a:rPr lang="en-US" sz="1200" dirty="0" err="1">
                <a:latin typeface="Lato Medium" panose="020F0502020204030203" pitchFamily="34" charset="0"/>
                <a:ea typeface="Lato Medium" panose="020F0502020204030203" pitchFamily="34" charset="0"/>
                <a:cs typeface="Lato Medium" panose="020F0502020204030203" pitchFamily="34" charset="0"/>
              </a:rPr>
              <a:t>aliqua</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enim</a:t>
            </a:r>
            <a:r>
              <a:rPr lang="en-US" sz="1200" dirty="0">
                <a:latin typeface="Lato Medium" panose="020F0502020204030203" pitchFamily="34" charset="0"/>
                <a:ea typeface="Lato Medium" panose="020F0502020204030203" pitchFamily="34" charset="0"/>
                <a:cs typeface="Lato Medium" panose="020F0502020204030203" pitchFamily="34" charset="0"/>
              </a:rPr>
              <a:t> ad minim </a:t>
            </a:r>
            <a:r>
              <a:rPr lang="en-US" sz="1200" dirty="0" err="1">
                <a:latin typeface="Lato Medium" panose="020F0502020204030203" pitchFamily="34" charset="0"/>
                <a:ea typeface="Lato Medium" panose="020F0502020204030203" pitchFamily="34" charset="0"/>
                <a:cs typeface="Lato Medium" panose="020F0502020204030203" pitchFamily="34" charset="0"/>
              </a:rPr>
              <a:t>veniam</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quis</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nostrud</a:t>
            </a:r>
            <a:r>
              <a:rPr lang="en-US" sz="1200" dirty="0">
                <a:latin typeface="Lato Medium" panose="020F0502020204030203" pitchFamily="34" charset="0"/>
                <a:ea typeface="Lato Medium" panose="020F0502020204030203" pitchFamily="34" charset="0"/>
                <a:cs typeface="Lato Medium" panose="020F0502020204030203" pitchFamily="34" charset="0"/>
              </a:rPr>
              <a:t> exercitation </a:t>
            </a:r>
            <a:r>
              <a:rPr lang="en-US" sz="1200" dirty="0" err="1">
                <a:latin typeface="Lato Medium" panose="020F0502020204030203" pitchFamily="34" charset="0"/>
                <a:ea typeface="Lato Medium" panose="020F0502020204030203" pitchFamily="34" charset="0"/>
                <a:cs typeface="Lato Medium" panose="020F0502020204030203" pitchFamily="34" charset="0"/>
              </a:rPr>
              <a:t>ullamco</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laboris</a:t>
            </a:r>
            <a:r>
              <a:rPr lang="en-US" sz="1200" dirty="0">
                <a:latin typeface="Lato Medium" panose="020F0502020204030203" pitchFamily="34" charset="0"/>
                <a:ea typeface="Lato Medium" panose="020F0502020204030203" pitchFamily="34" charset="0"/>
                <a:cs typeface="Lato Medium" panose="020F0502020204030203" pitchFamily="34" charset="0"/>
              </a:rPr>
              <a:t> nisi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aliquip</a:t>
            </a:r>
            <a:r>
              <a:rPr lang="en-US" sz="1200" dirty="0">
                <a:latin typeface="Lato Medium" panose="020F0502020204030203" pitchFamily="34" charset="0"/>
                <a:ea typeface="Lato Medium" panose="020F0502020204030203" pitchFamily="34" charset="0"/>
                <a:cs typeface="Lato Medium" panose="020F0502020204030203" pitchFamily="34" charset="0"/>
              </a:rPr>
              <a:t> ex </a:t>
            </a:r>
            <a:r>
              <a:rPr lang="en-US" sz="1200" dirty="0" err="1">
                <a:latin typeface="Lato Medium" panose="020F0502020204030203" pitchFamily="34" charset="0"/>
                <a:ea typeface="Lato Medium" panose="020F0502020204030203" pitchFamily="34" charset="0"/>
                <a:cs typeface="Lato Medium" panose="020F0502020204030203" pitchFamily="34" charset="0"/>
              </a:rPr>
              <a:t>ea</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commodo</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consequat</a:t>
            </a:r>
            <a:r>
              <a:rPr lang="en-US" sz="1200" dirty="0">
                <a:latin typeface="Lato Medium" panose="020F0502020204030203" pitchFamily="34" charset="0"/>
                <a:ea typeface="Lato Medium" panose="020F0502020204030203" pitchFamily="34" charset="0"/>
                <a:cs typeface="Lato Medium" panose="020F0502020204030203" pitchFamily="34" charset="0"/>
              </a:rPr>
              <a:t>.</a:t>
            </a:r>
          </a:p>
        </p:txBody>
      </p:sp>
      <p:sp>
        <p:nvSpPr>
          <p:cNvPr id="10" name="TextBox 9">
            <a:extLst>
              <a:ext uri="{FF2B5EF4-FFF2-40B4-BE49-F238E27FC236}">
                <a16:creationId xmlns:a16="http://schemas.microsoft.com/office/drawing/2014/main" id="{1D9B7F5C-4ADE-44B4-8D3A-4CBF1128A32D}"/>
              </a:ext>
            </a:extLst>
          </p:cNvPr>
          <p:cNvSpPr txBox="1"/>
          <p:nvPr/>
        </p:nvSpPr>
        <p:spPr>
          <a:xfrm>
            <a:off x="5691275" y="4123372"/>
            <a:ext cx="1176604" cy="184666"/>
          </a:xfrm>
          <a:prstGeom prst="rect">
            <a:avLst/>
          </a:prstGeom>
          <a:noFill/>
        </p:spPr>
        <p:txBody>
          <a:bodyPr wrap="none" lIns="0" tIns="0" rIns="0" bIns="0" rtlCol="0">
            <a:spAutoFit/>
          </a:bodyPr>
          <a:lstStyle/>
          <a:p>
            <a:pPr algn="r"/>
            <a:r>
              <a:rPr lang="en-US" sz="1200">
                <a:latin typeface="Lato Medium" panose="020F0502020204030203" pitchFamily="34" charset="0"/>
                <a:ea typeface="Lato Medium" panose="020F0502020204030203" pitchFamily="34" charset="0"/>
                <a:cs typeface="Lato Medium" panose="020F0502020204030203" pitchFamily="34" charset="0"/>
              </a:rPr>
              <a:t>TEMPLATE 2017</a:t>
            </a:r>
          </a:p>
        </p:txBody>
      </p:sp>
      <p:pic>
        <p:nvPicPr>
          <p:cNvPr id="11" name="Picture 10">
            <a:extLst>
              <a:ext uri="{FF2B5EF4-FFF2-40B4-BE49-F238E27FC236}">
                <a16:creationId xmlns:a16="http://schemas.microsoft.com/office/drawing/2014/main" id="{DA07D4A8-D671-4D31-A39E-1847BC5D5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181" y="5694610"/>
            <a:ext cx="1055698" cy="661781"/>
          </a:xfrm>
          <a:prstGeom prst="rect">
            <a:avLst/>
          </a:prstGeom>
        </p:spPr>
      </p:pic>
      <p:sp>
        <p:nvSpPr>
          <p:cNvPr id="3" name="Picture Placeholder 2">
            <a:extLst>
              <a:ext uri="{FF2B5EF4-FFF2-40B4-BE49-F238E27FC236}">
                <a16:creationId xmlns:a16="http://schemas.microsoft.com/office/drawing/2014/main" id="{0FFF2B63-4FDE-4B27-A513-AA4008704807}"/>
              </a:ext>
            </a:extLst>
          </p:cNvPr>
          <p:cNvSpPr>
            <a:spLocks noGrp="1"/>
          </p:cNvSpPr>
          <p:nvPr>
            <p:ph type="pic" sz="quarter" idx="11"/>
          </p:nvPr>
        </p:nvSpPr>
        <p:spPr/>
      </p:sp>
      <p:sp>
        <p:nvSpPr>
          <p:cNvPr id="6" name="Picture Placeholder 5">
            <a:extLst>
              <a:ext uri="{FF2B5EF4-FFF2-40B4-BE49-F238E27FC236}">
                <a16:creationId xmlns:a16="http://schemas.microsoft.com/office/drawing/2014/main" id="{969A0158-80CC-4E72-8FE6-D4DC3A80622E}"/>
              </a:ext>
            </a:extLst>
          </p:cNvPr>
          <p:cNvSpPr>
            <a:spLocks noGrp="1"/>
          </p:cNvSpPr>
          <p:nvPr>
            <p:ph type="pic" sz="quarter" idx="12"/>
          </p:nvPr>
        </p:nvSpPr>
        <p:spPr/>
      </p:sp>
    </p:spTree>
    <p:extLst>
      <p:ext uri="{BB962C8B-B14F-4D97-AF65-F5344CB8AC3E}">
        <p14:creationId xmlns:p14="http://schemas.microsoft.com/office/powerpoint/2010/main" val="3210458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6299200" y="1676400"/>
            <a:ext cx="5181600" cy="5181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068457" y="2832060"/>
            <a:ext cx="3643086" cy="923330"/>
          </a:xfrm>
          <a:prstGeom prst="rect">
            <a:avLst/>
          </a:prstGeom>
          <a:noFill/>
        </p:spPr>
        <p:txBody>
          <a:bodyPr wrap="square" lIns="0" tIns="0" rIns="0" bIns="0" rtlCol="0">
            <a:spAutoFit/>
          </a:bodyPr>
          <a:lstStyle/>
          <a:p>
            <a:pPr algn="ctr"/>
            <a:r>
              <a:rPr lang="en-US" sz="3000" cap="all">
                <a:latin typeface="Lato Bold" panose="020F0502020204030203" pitchFamily="34" charset="0"/>
                <a:ea typeface="Lato Bold" panose="020F0502020204030203" pitchFamily="34" charset="0"/>
                <a:cs typeface="Lato Bold" panose="020F0502020204030203" pitchFamily="34" charset="0"/>
              </a:rPr>
              <a:t>EDUCATION IS THE MOST POWERFUL</a:t>
            </a:r>
          </a:p>
        </p:txBody>
      </p:sp>
      <p:sp>
        <p:nvSpPr>
          <p:cNvPr id="11" name="TextBox 10"/>
          <p:cNvSpPr txBox="1"/>
          <p:nvPr/>
        </p:nvSpPr>
        <p:spPr>
          <a:xfrm>
            <a:off x="8190368" y="390980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8395552" y="3909800"/>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8599615" y="390980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8804799" y="3909800"/>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9008862" y="390980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9214046" y="3909800"/>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9418109" y="390980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flipH="1">
            <a:off x="7126549" y="4410891"/>
            <a:ext cx="3526901" cy="1384995"/>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err="1">
                <a:latin typeface="Lato regular" panose="020F0502020204030203" pitchFamily="34" charset="0"/>
                <a:ea typeface="Lato regular" panose="020F0502020204030203" pitchFamily="34" charset="0"/>
                <a:cs typeface="Lato regular" panose="020F0502020204030203" pitchFamily="34" charset="0"/>
              </a:rPr>
              <a:t>veniam</a:t>
            </a:r>
            <a:r>
              <a:rPr lang="en-US" sz="1200">
                <a:latin typeface="Lato regular" panose="020F0502020204030203" pitchFamily="34" charset="0"/>
                <a:ea typeface="Lato regular" panose="020F0502020204030203" pitchFamily="34" charset="0"/>
                <a:cs typeface="Lato regular" panose="020F0502020204030203" pitchFamily="34" charset="0"/>
              </a:rPr>
              <a:t>,</a:t>
            </a:r>
          </a:p>
          <a:p>
            <a:pPr algn="ct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exercitation </a:t>
            </a:r>
            <a:r>
              <a:rPr lang="en-US" sz="1200" err="1">
                <a:latin typeface="Lato regular" panose="020F0502020204030203" pitchFamily="34" charset="0"/>
                <a:ea typeface="Lato regular" panose="020F0502020204030203" pitchFamily="34" charset="0"/>
                <a:cs typeface="Lato regular" panose="020F0502020204030203" pitchFamily="34" charset="0"/>
              </a:rPr>
              <a:t>ullamco</a:t>
            </a:r>
            <a:r>
              <a:rPr lang="en-US" sz="1200">
                <a:latin typeface="Lato regular" panose="020F0502020204030203" pitchFamily="34" charset="0"/>
                <a:ea typeface="Lato regular" panose="020F0502020204030203" pitchFamily="34" charset="0"/>
                <a:cs typeface="Lato regular" panose="020F0502020204030203" pitchFamily="34" charset="0"/>
              </a:rPr>
              <a:t> laboris</a:t>
            </a:r>
          </a:p>
          <a:p>
            <a:pPr algn="ct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 </a:t>
            </a:r>
            <a:r>
              <a:rPr lang="en-US" sz="1200" dirty="0">
                <a:latin typeface="Lato regular" panose="020F0502020204030203" pitchFamily="34" charset="0"/>
                <a:ea typeface="Lato regular" panose="020F0502020204030203" pitchFamily="34" charset="0"/>
                <a:cs typeface="Lato regular" panose="020F0502020204030203" pitchFamily="34" charset="0"/>
              </a:rPr>
              <a:t>nisi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aliquip</a:t>
            </a:r>
            <a:r>
              <a:rPr lang="en-US" sz="1200" dirty="0">
                <a:latin typeface="Lato regular" panose="020F0502020204030203" pitchFamily="34" charset="0"/>
                <a:ea typeface="Lato regular" panose="020F0502020204030203" pitchFamily="34" charset="0"/>
                <a:cs typeface="Lato regular" panose="020F0502020204030203" pitchFamily="34" charset="0"/>
              </a:rPr>
              <a:t> ex </a:t>
            </a:r>
            <a:r>
              <a:rPr lang="en-US" sz="1200" dirty="0" err="1">
                <a:latin typeface="Lato regular" panose="020F0502020204030203" pitchFamily="34" charset="0"/>
                <a:ea typeface="Lato regular" panose="020F0502020204030203" pitchFamily="34" charset="0"/>
                <a:cs typeface="Lato regular" panose="020F0502020204030203" pitchFamily="34" charset="0"/>
              </a:rPr>
              <a:t>ea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commodo</a:t>
            </a:r>
            <a:r>
              <a:rPr lang="en-US" sz="1200">
                <a:latin typeface="Lato regular" panose="020F0502020204030203" pitchFamily="34" charset="0"/>
                <a:ea typeface="Lato regular" panose="020F0502020204030203" pitchFamily="34" charset="0"/>
                <a:cs typeface="Lato regular" panose="020F0502020204030203" pitchFamily="34" charset="0"/>
              </a:rPr>
              <a:t> c</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 name="TextBox 19"/>
          <p:cNvSpPr txBox="1"/>
          <p:nvPr/>
        </p:nvSpPr>
        <p:spPr>
          <a:xfrm>
            <a:off x="3154562" y="3236639"/>
            <a:ext cx="1107676" cy="384721"/>
          </a:xfrm>
          <a:prstGeom prst="rect">
            <a:avLst/>
          </a:prstGeom>
          <a:noFill/>
        </p:spPr>
        <p:txBody>
          <a:bodyPr wrap="none" lIns="0" tIns="0" rIns="0" bIns="0" rtlCol="0">
            <a:spAutoFit/>
          </a:bodyPr>
          <a:lstStyle/>
          <a:p>
            <a:r>
              <a:rPr lang="en-US" sz="25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ONION</a:t>
            </a:r>
          </a:p>
        </p:txBody>
      </p:sp>
      <p:sp>
        <p:nvSpPr>
          <p:cNvPr id="4" name="Picture Placeholder 3">
            <a:extLst>
              <a:ext uri="{FF2B5EF4-FFF2-40B4-BE49-F238E27FC236}">
                <a16:creationId xmlns:a16="http://schemas.microsoft.com/office/drawing/2014/main" id="{B943F1E2-CF34-4193-9711-0A481C7C8FA0}"/>
              </a:ext>
            </a:extLst>
          </p:cNvPr>
          <p:cNvSpPr>
            <a:spLocks noGrp="1"/>
          </p:cNvSpPr>
          <p:nvPr>
            <p:ph type="pic" sz="quarter" idx="10"/>
          </p:nvPr>
        </p:nvSpPr>
        <p:spPr/>
      </p:sp>
    </p:spTree>
    <p:extLst>
      <p:ext uri="{BB962C8B-B14F-4D97-AF65-F5344CB8AC3E}">
        <p14:creationId xmlns:p14="http://schemas.microsoft.com/office/powerpoint/2010/main" val="3816768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078447-3567-4087-B24E-B86B017A2E08}"/>
              </a:ext>
            </a:extLst>
          </p:cNvPr>
          <p:cNvSpPr txBox="1"/>
          <p:nvPr/>
        </p:nvSpPr>
        <p:spPr>
          <a:xfrm>
            <a:off x="1558734" y="4303467"/>
            <a:ext cx="5812805" cy="1384995"/>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We are ready to make that perfect building </a:t>
            </a:r>
            <a:r>
              <a:rPr lang="en-US" sz="3000">
                <a:solidFill>
                  <a:schemeClr val="accent1"/>
                </a:solidFill>
                <a:latin typeface="Lato Bold" panose="020F0502020204030203" pitchFamily="34" charset="0"/>
                <a:ea typeface="Lato Bold" panose="020F0502020204030203" pitchFamily="34" charset="0"/>
                <a:cs typeface="Lato Bold" panose="020F0502020204030203" pitchFamily="34" charset="0"/>
              </a:rPr>
              <a:t>that will change your life forever</a:t>
            </a:r>
          </a:p>
        </p:txBody>
      </p:sp>
      <p:sp>
        <p:nvSpPr>
          <p:cNvPr id="3" name="Picture Placeholder 2">
            <a:extLst>
              <a:ext uri="{FF2B5EF4-FFF2-40B4-BE49-F238E27FC236}">
                <a16:creationId xmlns:a16="http://schemas.microsoft.com/office/drawing/2014/main" id="{26B2EFD7-6829-4FD0-835C-757C98798E21}"/>
              </a:ext>
            </a:extLst>
          </p:cNvPr>
          <p:cNvSpPr>
            <a:spLocks noGrp="1"/>
          </p:cNvSpPr>
          <p:nvPr>
            <p:ph type="pic" sz="quarter" idx="11"/>
          </p:nvPr>
        </p:nvSpPr>
        <p:spPr/>
      </p:sp>
      <p:sp>
        <p:nvSpPr>
          <p:cNvPr id="6" name="Picture Placeholder 5">
            <a:extLst>
              <a:ext uri="{FF2B5EF4-FFF2-40B4-BE49-F238E27FC236}">
                <a16:creationId xmlns:a16="http://schemas.microsoft.com/office/drawing/2014/main" id="{9F41D2B5-1B0B-4592-B29F-CA22BE768F75}"/>
              </a:ext>
            </a:extLst>
          </p:cNvPr>
          <p:cNvSpPr>
            <a:spLocks noGrp="1"/>
          </p:cNvSpPr>
          <p:nvPr>
            <p:ph type="pic" sz="quarter" idx="12"/>
          </p:nvPr>
        </p:nvSpPr>
        <p:spPr/>
      </p:sp>
    </p:spTree>
    <p:extLst>
      <p:ext uri="{BB962C8B-B14F-4D97-AF65-F5344CB8AC3E}">
        <p14:creationId xmlns:p14="http://schemas.microsoft.com/office/powerpoint/2010/main" val="62714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DDEBE9E-2D8C-4AD4-BF8C-D946095BB07A}"/>
              </a:ext>
            </a:extLst>
          </p:cNvPr>
          <p:cNvSpPr>
            <a:spLocks noGrp="1"/>
          </p:cNvSpPr>
          <p:nvPr>
            <p:ph type="pic" sz="quarter" idx="10"/>
          </p:nvPr>
        </p:nvSpPr>
        <p:spPr>
          <a:solidFill>
            <a:schemeClr val="bg1">
              <a:lumMod val="90000"/>
            </a:schemeClr>
          </a:solidFill>
        </p:spPr>
      </p:sp>
      <p:sp>
        <p:nvSpPr>
          <p:cNvPr id="4" name="TextBox 3"/>
          <p:cNvSpPr txBox="1"/>
          <p:nvPr/>
        </p:nvSpPr>
        <p:spPr>
          <a:xfrm>
            <a:off x="1118357" y="1606447"/>
            <a:ext cx="3643086" cy="923330"/>
          </a:xfrm>
          <a:prstGeom prst="rect">
            <a:avLst/>
          </a:prstGeom>
          <a:noFill/>
        </p:spPr>
        <p:txBody>
          <a:bodyPr wrap="square" lIns="0" tIns="0" rIns="0" bIns="0" rtlCol="0">
            <a:spAutoFit/>
          </a:bodyPr>
          <a:lstStyle/>
          <a:p>
            <a:r>
              <a:rPr lang="en-US" sz="3000" cap="all">
                <a:latin typeface="Lato Bold" panose="020F0502020204030203" pitchFamily="34" charset="0"/>
                <a:ea typeface="Lato Bold" panose="020F0502020204030203" pitchFamily="34" charset="0"/>
                <a:cs typeface="Lato Bold" panose="020F0502020204030203" pitchFamily="34" charset="0"/>
              </a:rPr>
              <a:t>EDUCATION IS THE MOST POWERFUL</a:t>
            </a:r>
          </a:p>
        </p:txBody>
      </p:sp>
      <p:grpSp>
        <p:nvGrpSpPr>
          <p:cNvPr id="12" name="Group 11"/>
          <p:cNvGrpSpPr/>
          <p:nvPr/>
        </p:nvGrpSpPr>
        <p:grpSpPr>
          <a:xfrm>
            <a:off x="1118357" y="2602347"/>
            <a:ext cx="1399263" cy="230833"/>
            <a:chOff x="3918855" y="1980852"/>
            <a:chExt cx="1399263" cy="230833"/>
          </a:xfrm>
        </p:grpSpPr>
        <p:sp>
          <p:nvSpPr>
            <p:cNvPr id="5" name="TextBox 4"/>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TextBox 5"/>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TextBox 6"/>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16" name="Oval 15"/>
          <p:cNvSpPr/>
          <p:nvPr/>
        </p:nvSpPr>
        <p:spPr>
          <a:xfrm>
            <a:off x="1115515" y="3613515"/>
            <a:ext cx="651691" cy="6516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115514" y="4606293"/>
            <a:ext cx="651691" cy="65169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hape 2856"/>
          <p:cNvSpPr/>
          <p:nvPr/>
        </p:nvSpPr>
        <p:spPr>
          <a:xfrm>
            <a:off x="1301627" y="4792461"/>
            <a:ext cx="279464" cy="27935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857"/>
          <p:cNvSpPr/>
          <p:nvPr/>
        </p:nvSpPr>
        <p:spPr>
          <a:xfrm>
            <a:off x="1307749" y="379969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TextBox 23"/>
          <p:cNvSpPr txBox="1"/>
          <p:nvPr/>
        </p:nvSpPr>
        <p:spPr>
          <a:xfrm>
            <a:off x="1908798" y="3588122"/>
            <a:ext cx="982641" cy="276999"/>
          </a:xfrm>
          <a:prstGeom prst="rect">
            <a:avLst/>
          </a:prstGeom>
          <a:noFill/>
        </p:spPr>
        <p:txBody>
          <a:bodyPr wrap="none" lIns="0" tIns="0" rIns="0" bIns="0" rtlCol="0">
            <a:spAutoFit/>
          </a:bodyPr>
          <a:lstStyle/>
          <a:p>
            <a:r>
              <a:rPr lang="en-US">
                <a:solidFill>
                  <a:schemeClr val="accent1"/>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accent1"/>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25" name="TextBox 24"/>
          <p:cNvSpPr txBox="1"/>
          <p:nvPr/>
        </p:nvSpPr>
        <p:spPr>
          <a:xfrm>
            <a:off x="1908798" y="4606086"/>
            <a:ext cx="982641" cy="276999"/>
          </a:xfrm>
          <a:prstGeom prst="rect">
            <a:avLst/>
          </a:prstGeom>
          <a:noFill/>
        </p:spPr>
        <p:txBody>
          <a:bodyPr wrap="none" lIns="0" tIns="0" rIns="0" bIns="0" rtlCol="0">
            <a:spAutoFit/>
          </a:bodyPr>
          <a:lstStyle/>
          <a:p>
            <a:r>
              <a:rPr lang="en-US">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bg1">
                  <a:lumMod val="50000"/>
                </a:schemeClr>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26" name="TextBox 25"/>
          <p:cNvSpPr txBox="1"/>
          <p:nvPr/>
        </p:nvSpPr>
        <p:spPr>
          <a:xfrm flipH="1">
            <a:off x="1908798" y="3865121"/>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7" name="TextBox 26"/>
          <p:cNvSpPr txBox="1"/>
          <p:nvPr/>
        </p:nvSpPr>
        <p:spPr>
          <a:xfrm flipH="1">
            <a:off x="1908798" y="4883085"/>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9" name="Rectangle 28"/>
          <p:cNvSpPr/>
          <p:nvPr/>
        </p:nvSpPr>
        <p:spPr>
          <a:xfrm>
            <a:off x="7715512" y="2482595"/>
            <a:ext cx="1972492" cy="1890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058897" y="2735486"/>
            <a:ext cx="1491169" cy="1384995"/>
          </a:xfrm>
          <a:prstGeom prst="rect">
            <a:avLst/>
          </a:prstGeom>
          <a:noFill/>
        </p:spPr>
        <p:txBody>
          <a:bodyPr wrap="square" lIns="0" tIns="0" rIns="0" bIns="0" rtlCol="0">
            <a:spAutoFit/>
          </a:bodyPr>
          <a:lstStyle/>
          <a:p>
            <a:r>
              <a:rPr lang="en-US" sz="3000" b="0" i="0" kern="1200" spc="6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GARGANTUAN</a:t>
            </a:r>
            <a:endParaRPr lang="en-US" sz="3000" spc="600">
              <a:latin typeface="Lato Bold" panose="020F0502020204030203" pitchFamily="34" charset="0"/>
              <a:ea typeface="Lato Bold" panose="020F0502020204030203" pitchFamily="34" charset="0"/>
              <a:cs typeface="Lato Bold" panose="020F0502020204030203" pitchFamily="34" charset="0"/>
            </a:endParaRPr>
          </a:p>
        </p:txBody>
      </p:sp>
    </p:spTree>
    <p:extLst>
      <p:ext uri="{BB962C8B-B14F-4D97-AF65-F5344CB8AC3E}">
        <p14:creationId xmlns:p14="http://schemas.microsoft.com/office/powerpoint/2010/main" val="1960420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765"/>
          <p:cNvSpPr/>
          <p:nvPr/>
        </p:nvSpPr>
        <p:spPr>
          <a:xfrm>
            <a:off x="9547959" y="474563"/>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Shape 2784"/>
          <p:cNvSpPr/>
          <p:nvPr/>
        </p:nvSpPr>
        <p:spPr>
          <a:xfrm>
            <a:off x="9547959" y="2537485"/>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Shape 2787"/>
          <p:cNvSpPr/>
          <p:nvPr/>
        </p:nvSpPr>
        <p:spPr>
          <a:xfrm>
            <a:off x="9548294" y="4580684"/>
            <a:ext cx="540467" cy="54082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TextBox 12"/>
          <p:cNvSpPr txBox="1"/>
          <p:nvPr/>
        </p:nvSpPr>
        <p:spPr>
          <a:xfrm flipH="1">
            <a:off x="8681710" y="1429489"/>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TextBox 13"/>
          <p:cNvSpPr txBox="1"/>
          <p:nvPr/>
        </p:nvSpPr>
        <p:spPr>
          <a:xfrm>
            <a:off x="9210020" y="1152490"/>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5" name="TextBox 14"/>
          <p:cNvSpPr txBox="1"/>
          <p:nvPr/>
        </p:nvSpPr>
        <p:spPr>
          <a:xfrm flipH="1">
            <a:off x="8681710" y="3472688"/>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6" name="TextBox 15"/>
          <p:cNvSpPr txBox="1"/>
          <p:nvPr/>
        </p:nvSpPr>
        <p:spPr>
          <a:xfrm>
            <a:off x="9210020" y="3195689"/>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7" name="TextBox 16"/>
          <p:cNvSpPr txBox="1"/>
          <p:nvPr/>
        </p:nvSpPr>
        <p:spPr>
          <a:xfrm flipH="1">
            <a:off x="8681710" y="5552439"/>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8" name="TextBox 17"/>
          <p:cNvSpPr txBox="1"/>
          <p:nvPr/>
        </p:nvSpPr>
        <p:spPr>
          <a:xfrm>
            <a:off x="9210020" y="5275440"/>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20" name="Rectangle 19"/>
          <p:cNvSpPr/>
          <p:nvPr/>
        </p:nvSpPr>
        <p:spPr>
          <a:xfrm>
            <a:off x="8103860" y="254000"/>
            <a:ext cx="3429000" cy="6350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880AA23A-BAD0-4449-9729-6C824C7BDF00}"/>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A1714CFC-7790-4710-A76D-521AF8A4374D}"/>
              </a:ext>
            </a:extLst>
          </p:cNvPr>
          <p:cNvSpPr>
            <a:spLocks noGrp="1"/>
          </p:cNvSpPr>
          <p:nvPr>
            <p:ph type="pic" sz="quarter" idx="11"/>
          </p:nvPr>
        </p:nvSpPr>
        <p:spPr/>
      </p:sp>
      <p:sp>
        <p:nvSpPr>
          <p:cNvPr id="21" name="Picture Placeholder 20">
            <a:extLst>
              <a:ext uri="{FF2B5EF4-FFF2-40B4-BE49-F238E27FC236}">
                <a16:creationId xmlns:a16="http://schemas.microsoft.com/office/drawing/2014/main" id="{AD9C3B0E-C912-4E4A-86DD-9B9459E3F91A}"/>
              </a:ext>
            </a:extLst>
          </p:cNvPr>
          <p:cNvSpPr>
            <a:spLocks noGrp="1"/>
          </p:cNvSpPr>
          <p:nvPr>
            <p:ph type="pic" sz="quarter" idx="13"/>
          </p:nvPr>
        </p:nvSpPr>
        <p:spPr/>
      </p:sp>
      <p:sp>
        <p:nvSpPr>
          <p:cNvPr id="23" name="Picture Placeholder 22">
            <a:extLst>
              <a:ext uri="{FF2B5EF4-FFF2-40B4-BE49-F238E27FC236}">
                <a16:creationId xmlns:a16="http://schemas.microsoft.com/office/drawing/2014/main" id="{271FD3F3-3B29-4290-9007-BC724FA48711}"/>
              </a:ext>
            </a:extLst>
          </p:cNvPr>
          <p:cNvSpPr>
            <a:spLocks noGrp="1"/>
          </p:cNvSpPr>
          <p:nvPr>
            <p:ph type="pic" sz="quarter" idx="12"/>
          </p:nvPr>
        </p:nvSpPr>
        <p:spPr/>
      </p:sp>
    </p:spTree>
    <p:extLst>
      <p:ext uri="{BB962C8B-B14F-4D97-AF65-F5344CB8AC3E}">
        <p14:creationId xmlns:p14="http://schemas.microsoft.com/office/powerpoint/2010/main" val="1861726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7FB5C6-A595-4692-B6E0-8E087D4CA2F4}"/>
              </a:ext>
            </a:extLst>
          </p:cNvPr>
          <p:cNvSpPr txBox="1"/>
          <p:nvPr/>
        </p:nvSpPr>
        <p:spPr>
          <a:xfrm>
            <a:off x="5177736" y="1184177"/>
            <a:ext cx="4118115" cy="1046440"/>
          </a:xfrm>
          <a:prstGeom prst="rect">
            <a:avLst/>
          </a:prstGeom>
          <a:noFill/>
        </p:spPr>
        <p:txBody>
          <a:bodyPr wrap="none" lIns="0" tIns="0" rIns="0" bIns="0" rtlCol="0">
            <a:spAutoFit/>
          </a:bodyPr>
          <a:lstStyle/>
          <a:p>
            <a:r>
              <a:rPr lang="en-US" sz="3400">
                <a:solidFill>
                  <a:schemeClr val="accent1"/>
                </a:solidFill>
                <a:latin typeface="Lato Bold" panose="020F0502020204030203" pitchFamily="34" charset="0"/>
                <a:ea typeface="Lato Bold" panose="020F0502020204030203" pitchFamily="34" charset="0"/>
                <a:cs typeface="Lato Bold" panose="020F0502020204030203" pitchFamily="34" charset="0"/>
              </a:rPr>
              <a:t>We can help</a:t>
            </a:r>
            <a:br>
              <a:rPr lang="en-US" sz="3400">
                <a:latin typeface="Lato Bold" panose="020F0502020204030203" pitchFamily="34" charset="0"/>
                <a:ea typeface="Lato Bold" panose="020F0502020204030203" pitchFamily="34" charset="0"/>
                <a:cs typeface="Lato Bold" panose="020F0502020204030203" pitchFamily="34" charset="0"/>
              </a:rPr>
            </a:br>
            <a:r>
              <a:rPr lang="en-US" sz="3400">
                <a:latin typeface="Lato Bold" panose="020F0502020204030203" pitchFamily="34" charset="0"/>
                <a:ea typeface="Lato Bold" panose="020F0502020204030203" pitchFamily="34" charset="0"/>
                <a:cs typeface="Lato Bold" panose="020F0502020204030203" pitchFamily="34" charset="0"/>
              </a:rPr>
              <a:t>your firm grow faster</a:t>
            </a:r>
          </a:p>
        </p:txBody>
      </p:sp>
      <p:sp>
        <p:nvSpPr>
          <p:cNvPr id="12" name="TextBox 11">
            <a:extLst>
              <a:ext uri="{FF2B5EF4-FFF2-40B4-BE49-F238E27FC236}">
                <a16:creationId xmlns:a16="http://schemas.microsoft.com/office/drawing/2014/main" id="{9731682A-A41A-4D7E-912B-BE5F05500577}"/>
              </a:ext>
            </a:extLst>
          </p:cNvPr>
          <p:cNvSpPr txBox="1"/>
          <p:nvPr/>
        </p:nvSpPr>
        <p:spPr>
          <a:xfrm flipH="1">
            <a:off x="2965560" y="3722113"/>
            <a:ext cx="4370945" cy="830997"/>
          </a:xfrm>
          <a:prstGeom prst="rect">
            <a:avLst/>
          </a:prstGeom>
          <a:noFill/>
        </p:spPr>
        <p:txBody>
          <a:bodyPr wrap="square" lIns="0" tIns="0" rIns="0" bIns="0" rtlCol="0">
            <a:spAutoFit/>
          </a:bodyPr>
          <a:lstStyle/>
          <a:p>
            <a:pPr>
              <a:lnSpc>
                <a:spcPct val="150000"/>
              </a:lnSpc>
            </a:pPr>
            <a:r>
              <a:rPr lang="en-US" sz="1200"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200" dirty="0" err="1">
                <a:latin typeface="Lato Medium" panose="020F0502020204030203" pitchFamily="34" charset="0"/>
                <a:ea typeface="Lato Medium" panose="020F0502020204030203" pitchFamily="34" charset="0"/>
                <a:cs typeface="Lato Medium" panose="020F0502020204030203" pitchFamily="34" charset="0"/>
              </a:rPr>
              <a:t>amet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consectetur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adipiscing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elit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sed</a:t>
            </a:r>
            <a:r>
              <a:rPr lang="en-US" sz="1200" dirty="0">
                <a:latin typeface="Lato Medium" panose="020F0502020204030203" pitchFamily="34" charset="0"/>
                <a:ea typeface="Lato Medium" panose="020F0502020204030203" pitchFamily="34" charset="0"/>
                <a:cs typeface="Lato Medium" panose="020F0502020204030203" pitchFamily="34" charset="0"/>
              </a:rPr>
              <a:t> do </a:t>
            </a:r>
            <a:r>
              <a:rPr lang="en-US" sz="1200" dirty="0" err="1">
                <a:latin typeface="Lato Medium" panose="020F0502020204030203" pitchFamily="34" charset="0"/>
                <a:ea typeface="Lato Medium" panose="020F0502020204030203" pitchFamily="34" charset="0"/>
                <a:cs typeface="Lato Medium" panose="020F0502020204030203" pitchFamily="34" charset="0"/>
              </a:rPr>
              <a:t>eiusmod</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tempor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incididunt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labore</a:t>
            </a:r>
            <a:r>
              <a:rPr lang="en-US" sz="1200" dirty="0">
                <a:latin typeface="Lato Medium" panose="020F0502020204030203" pitchFamily="34" charset="0"/>
                <a:ea typeface="Lato Medium" panose="020F0502020204030203" pitchFamily="34" charset="0"/>
                <a:cs typeface="Lato Medium" panose="020F0502020204030203" pitchFamily="34" charset="0"/>
              </a:rPr>
              <a:t> et </a:t>
            </a:r>
            <a:r>
              <a:rPr lang="en-US" sz="1200" dirty="0" err="1">
                <a:latin typeface="Lato Medium" panose="020F0502020204030203" pitchFamily="34" charset="0"/>
                <a:ea typeface="Lato Medium" panose="020F0502020204030203" pitchFamily="34" charset="0"/>
                <a:cs typeface="Lato Medium" panose="020F0502020204030203" pitchFamily="34" charset="0"/>
              </a:rPr>
              <a:t>dolore</a:t>
            </a:r>
            <a:r>
              <a:rPr lang="en-US" sz="1200" dirty="0">
                <a:latin typeface="Lato Medium" panose="020F0502020204030203" pitchFamily="34" charset="0"/>
                <a:ea typeface="Lato Medium" panose="020F0502020204030203" pitchFamily="34" charset="0"/>
                <a:cs typeface="Lato Medium" panose="020F0502020204030203" pitchFamily="34" charset="0"/>
              </a:rPr>
              <a:t> magna </a:t>
            </a:r>
            <a:r>
              <a:rPr lang="en-US" sz="1200" dirty="0" err="1">
                <a:latin typeface="Lato Medium" panose="020F0502020204030203" pitchFamily="34" charset="0"/>
                <a:ea typeface="Lato Medium" panose="020F0502020204030203" pitchFamily="34" charset="0"/>
                <a:cs typeface="Lato Medium" panose="020F0502020204030203" pitchFamily="34" charset="0"/>
              </a:rPr>
              <a:t>aliqua</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enim</a:t>
            </a:r>
            <a:r>
              <a:rPr lang="en-US" sz="1200" dirty="0">
                <a:latin typeface="Lato Medium" panose="020F0502020204030203" pitchFamily="34" charset="0"/>
                <a:ea typeface="Lato Medium" panose="020F0502020204030203" pitchFamily="34" charset="0"/>
                <a:cs typeface="Lato Medium" panose="020F0502020204030203" pitchFamily="34" charset="0"/>
              </a:rPr>
              <a:t> ad minim </a:t>
            </a:r>
            <a:r>
              <a:rPr lang="en-US" sz="1200" dirty="0" err="1">
                <a:latin typeface="Lato Medium" panose="020F0502020204030203" pitchFamily="34" charset="0"/>
                <a:ea typeface="Lato Medium" panose="020F0502020204030203" pitchFamily="34" charset="0"/>
                <a:cs typeface="Lato Medium" panose="020F0502020204030203" pitchFamily="34" charset="0"/>
              </a:rPr>
              <a:t>veniam</a:t>
            </a:r>
            <a:r>
              <a:rPr lang="en-US" sz="1200">
                <a:latin typeface="Lato Medium" panose="020F0502020204030203" pitchFamily="34" charset="0"/>
                <a:ea typeface="Lato Medium" panose="020F0502020204030203" pitchFamily="34" charset="0"/>
                <a:cs typeface="Lato Medium" panose="020F0502020204030203" pitchFamily="34" charset="0"/>
              </a:rPr>
              <a:t>, quis</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a:extLst>
              <a:ext uri="{FF2B5EF4-FFF2-40B4-BE49-F238E27FC236}">
                <a16:creationId xmlns:a16="http://schemas.microsoft.com/office/drawing/2014/main" id="{DC11F7B1-53F6-4D72-9DB1-79448497122D}"/>
              </a:ext>
            </a:extLst>
          </p:cNvPr>
          <p:cNvSpPr txBox="1"/>
          <p:nvPr/>
        </p:nvSpPr>
        <p:spPr>
          <a:xfrm>
            <a:off x="5177735" y="2474736"/>
            <a:ext cx="1176604" cy="184666"/>
          </a:xfrm>
          <a:prstGeom prst="rect">
            <a:avLst/>
          </a:prstGeom>
          <a:noFill/>
        </p:spPr>
        <p:txBody>
          <a:bodyPr wrap="none" lIns="0" tIns="0" rIns="0" bIns="0" rtlCol="0">
            <a:spAutoFit/>
          </a:bodyPr>
          <a:lstStyle/>
          <a:p>
            <a:pPr algn="l"/>
            <a:r>
              <a:rPr lang="en-US" sz="1200">
                <a:latin typeface="Lato Medium" panose="020F0502020204030203" pitchFamily="34" charset="0"/>
                <a:ea typeface="Lato Medium" panose="020F0502020204030203" pitchFamily="34" charset="0"/>
                <a:cs typeface="Lato Medium" panose="020F0502020204030203" pitchFamily="34" charset="0"/>
              </a:rPr>
              <a:t>TEMPLATE 2017</a:t>
            </a:r>
          </a:p>
        </p:txBody>
      </p:sp>
      <p:pic>
        <p:nvPicPr>
          <p:cNvPr id="14" name="Picture 13">
            <a:extLst>
              <a:ext uri="{FF2B5EF4-FFF2-40B4-BE49-F238E27FC236}">
                <a16:creationId xmlns:a16="http://schemas.microsoft.com/office/drawing/2014/main" id="{726915C6-0E4B-434F-88A3-FE39EF29B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560" y="4779513"/>
            <a:ext cx="1055698" cy="661781"/>
          </a:xfrm>
          <a:prstGeom prst="rect">
            <a:avLst/>
          </a:prstGeom>
        </p:spPr>
      </p:pic>
      <p:sp>
        <p:nvSpPr>
          <p:cNvPr id="3" name="Picture Placeholder 2">
            <a:extLst>
              <a:ext uri="{FF2B5EF4-FFF2-40B4-BE49-F238E27FC236}">
                <a16:creationId xmlns:a16="http://schemas.microsoft.com/office/drawing/2014/main" id="{528088D7-828F-4889-A9D3-57490028CD70}"/>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53A84E86-6C2D-4C8A-8AA7-022DFFA0B99C}"/>
              </a:ext>
            </a:extLst>
          </p:cNvPr>
          <p:cNvSpPr>
            <a:spLocks noGrp="1"/>
          </p:cNvSpPr>
          <p:nvPr>
            <p:ph type="pic" sz="quarter" idx="12"/>
          </p:nvPr>
        </p:nvSpPr>
        <p:spPr/>
      </p:sp>
      <p:sp>
        <p:nvSpPr>
          <p:cNvPr id="9" name="Picture Placeholder 8">
            <a:extLst>
              <a:ext uri="{FF2B5EF4-FFF2-40B4-BE49-F238E27FC236}">
                <a16:creationId xmlns:a16="http://schemas.microsoft.com/office/drawing/2014/main" id="{AB6FD0E9-43C8-4045-9B26-3E699E1CC794}"/>
              </a:ext>
            </a:extLst>
          </p:cNvPr>
          <p:cNvSpPr>
            <a:spLocks noGrp="1"/>
          </p:cNvSpPr>
          <p:nvPr>
            <p:ph type="pic" sz="quarter" idx="13"/>
          </p:nvPr>
        </p:nvSpPr>
        <p:spPr/>
      </p:sp>
    </p:spTree>
    <p:extLst>
      <p:ext uri="{BB962C8B-B14F-4D97-AF65-F5344CB8AC3E}">
        <p14:creationId xmlns:p14="http://schemas.microsoft.com/office/powerpoint/2010/main" val="3105285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5606335" y="-713102"/>
            <a:ext cx="6852365" cy="8284204"/>
          </a:xfrm>
          <a:prstGeom prst="parallelogram">
            <a:avLst>
              <a:gd name="adj" fmla="val 6670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a:off x="7550331" y="248194"/>
            <a:ext cx="593979" cy="1031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541726" y="4256258"/>
            <a:ext cx="1153067" cy="2105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816197" y="5436567"/>
            <a:ext cx="593979" cy="103196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281307" y="2451256"/>
            <a:ext cx="2672997" cy="2308324"/>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BELIEVE YOU CAN AND YOU'RE HALFWAY THERE.</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25" name="TextBox 24"/>
          <p:cNvSpPr txBox="1"/>
          <p:nvPr/>
        </p:nvSpPr>
        <p:spPr>
          <a:xfrm>
            <a:off x="1281307" y="208263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25"/>
          <p:cNvSpPr txBox="1"/>
          <p:nvPr/>
        </p:nvSpPr>
        <p:spPr>
          <a:xfrm>
            <a:off x="1486491" y="208263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7" name="TextBox 26"/>
          <p:cNvSpPr txBox="1"/>
          <p:nvPr/>
        </p:nvSpPr>
        <p:spPr>
          <a:xfrm>
            <a:off x="1690554" y="208263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8" name="TextBox 27"/>
          <p:cNvSpPr txBox="1"/>
          <p:nvPr/>
        </p:nvSpPr>
        <p:spPr>
          <a:xfrm>
            <a:off x="1895738" y="208263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9" name="TextBox 28"/>
          <p:cNvSpPr txBox="1"/>
          <p:nvPr/>
        </p:nvSpPr>
        <p:spPr>
          <a:xfrm>
            <a:off x="2099801" y="208263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TextBox 29"/>
          <p:cNvSpPr txBox="1"/>
          <p:nvPr/>
        </p:nvSpPr>
        <p:spPr>
          <a:xfrm>
            <a:off x="2304985" y="208263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1" name="TextBox 30"/>
          <p:cNvSpPr txBox="1"/>
          <p:nvPr/>
        </p:nvSpPr>
        <p:spPr>
          <a:xfrm>
            <a:off x="2509048" y="208263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 name="Picture Placeholder 2">
            <a:extLst>
              <a:ext uri="{FF2B5EF4-FFF2-40B4-BE49-F238E27FC236}">
                <a16:creationId xmlns:a16="http://schemas.microsoft.com/office/drawing/2014/main" id="{F63437BC-81D0-4758-B08E-0BA9F8D3DC1D}"/>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3114AD3D-D647-415A-924D-33EEB9A1390B}"/>
              </a:ext>
            </a:extLst>
          </p:cNvPr>
          <p:cNvSpPr>
            <a:spLocks noGrp="1"/>
          </p:cNvSpPr>
          <p:nvPr>
            <p:ph type="pic" sz="quarter" idx="11"/>
          </p:nvPr>
        </p:nvSpPr>
        <p:spPr/>
      </p:sp>
      <p:sp>
        <p:nvSpPr>
          <p:cNvPr id="8" name="Picture Placeholder 7">
            <a:extLst>
              <a:ext uri="{FF2B5EF4-FFF2-40B4-BE49-F238E27FC236}">
                <a16:creationId xmlns:a16="http://schemas.microsoft.com/office/drawing/2014/main" id="{64C183D2-63CB-4511-9C6E-DAE0A70D8518}"/>
              </a:ext>
            </a:extLst>
          </p:cNvPr>
          <p:cNvSpPr>
            <a:spLocks noGrp="1"/>
          </p:cNvSpPr>
          <p:nvPr>
            <p:ph type="pic" sz="quarter" idx="13"/>
          </p:nvPr>
        </p:nvSpPr>
        <p:spPr/>
      </p:sp>
    </p:spTree>
    <p:extLst>
      <p:ext uri="{BB962C8B-B14F-4D97-AF65-F5344CB8AC3E}">
        <p14:creationId xmlns:p14="http://schemas.microsoft.com/office/powerpoint/2010/main" val="855117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8B24293-19A6-482E-AE33-BA424F2CAC9C}"/>
              </a:ext>
            </a:extLst>
          </p:cNvPr>
          <p:cNvSpPr txBox="1"/>
          <p:nvPr/>
        </p:nvSpPr>
        <p:spPr>
          <a:xfrm>
            <a:off x="1338470" y="857938"/>
            <a:ext cx="4383107"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Professional Photo </a:t>
            </a:r>
            <a:r>
              <a:rPr lang="en-US" sz="3000">
                <a:solidFill>
                  <a:schemeClr val="accent1"/>
                </a:solidFill>
                <a:latin typeface="Lato Bold" panose="020F0502020204030203" pitchFamily="34" charset="0"/>
                <a:ea typeface="Lato Bold" panose="020F0502020204030203" pitchFamily="34" charset="0"/>
                <a:cs typeface="Lato Bold" panose="020F0502020204030203" pitchFamily="34" charset="0"/>
              </a:rPr>
              <a:t>Retouch</a:t>
            </a:r>
          </a:p>
        </p:txBody>
      </p:sp>
      <p:sp>
        <p:nvSpPr>
          <p:cNvPr id="12" name="TextBox 11">
            <a:extLst>
              <a:ext uri="{FF2B5EF4-FFF2-40B4-BE49-F238E27FC236}">
                <a16:creationId xmlns:a16="http://schemas.microsoft.com/office/drawing/2014/main" id="{C2D8C2F0-AB9E-4403-B011-DDFC34525F3D}"/>
              </a:ext>
            </a:extLst>
          </p:cNvPr>
          <p:cNvSpPr txBox="1"/>
          <p:nvPr/>
        </p:nvSpPr>
        <p:spPr>
          <a:xfrm flipH="1">
            <a:off x="6482582" y="857938"/>
            <a:ext cx="4688999" cy="830997"/>
          </a:xfrm>
          <a:prstGeom prst="rect">
            <a:avLst/>
          </a:prstGeom>
          <a:noFill/>
        </p:spPr>
        <p:txBody>
          <a:bodyPr wrap="square" lIns="0" tIns="0" rIns="0" bIns="0" rtlCol="0">
            <a:spAutoFit/>
          </a:bodyPr>
          <a:lstStyle/>
          <a:p>
            <a:pPr>
              <a:lnSpc>
                <a:spcPct val="150000"/>
              </a:lnSpc>
            </a:pPr>
            <a:r>
              <a:rPr lang="en-US" sz="1200"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200" dirty="0" err="1">
                <a:latin typeface="Lato Medium" panose="020F0502020204030203" pitchFamily="34" charset="0"/>
                <a:ea typeface="Lato Medium" panose="020F0502020204030203" pitchFamily="34" charset="0"/>
                <a:cs typeface="Lato Medium" panose="020F0502020204030203" pitchFamily="34" charset="0"/>
              </a:rPr>
              <a:t>amet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consectetur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adipiscing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elit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sed</a:t>
            </a:r>
            <a:r>
              <a:rPr lang="en-US" sz="1200" dirty="0">
                <a:latin typeface="Lato Medium" panose="020F0502020204030203" pitchFamily="34" charset="0"/>
                <a:ea typeface="Lato Medium" panose="020F0502020204030203" pitchFamily="34" charset="0"/>
                <a:cs typeface="Lato Medium" panose="020F0502020204030203" pitchFamily="34" charset="0"/>
              </a:rPr>
              <a:t> do </a:t>
            </a:r>
            <a:r>
              <a:rPr lang="en-US" sz="1200" dirty="0" err="1">
                <a:latin typeface="Lato Medium" panose="020F0502020204030203" pitchFamily="34" charset="0"/>
                <a:ea typeface="Lato Medium" panose="020F0502020204030203" pitchFamily="34" charset="0"/>
                <a:cs typeface="Lato Medium" panose="020F0502020204030203" pitchFamily="34" charset="0"/>
              </a:rPr>
              <a:t>eiusmod</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tempor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incididunt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labore</a:t>
            </a:r>
            <a:r>
              <a:rPr lang="en-US" sz="1200" dirty="0">
                <a:latin typeface="Lato Medium" panose="020F0502020204030203" pitchFamily="34" charset="0"/>
                <a:ea typeface="Lato Medium" panose="020F0502020204030203" pitchFamily="34" charset="0"/>
                <a:cs typeface="Lato Medium" panose="020F0502020204030203" pitchFamily="34" charset="0"/>
              </a:rPr>
              <a:t> et </a:t>
            </a:r>
            <a:r>
              <a:rPr lang="en-US" sz="1200" dirty="0" err="1">
                <a:latin typeface="Lato Medium" panose="020F0502020204030203" pitchFamily="34" charset="0"/>
                <a:ea typeface="Lato Medium" panose="020F0502020204030203" pitchFamily="34" charset="0"/>
                <a:cs typeface="Lato Medium" panose="020F0502020204030203" pitchFamily="34" charset="0"/>
              </a:rPr>
              <a:t>dolore</a:t>
            </a:r>
            <a:r>
              <a:rPr lang="en-US" sz="1200" dirty="0">
                <a:latin typeface="Lato Medium" panose="020F0502020204030203" pitchFamily="34" charset="0"/>
                <a:ea typeface="Lato Medium" panose="020F0502020204030203" pitchFamily="34" charset="0"/>
                <a:cs typeface="Lato Medium" panose="020F0502020204030203" pitchFamily="34" charset="0"/>
              </a:rPr>
              <a:t> magna </a:t>
            </a:r>
            <a:r>
              <a:rPr lang="en-US" sz="1200" dirty="0" err="1">
                <a:latin typeface="Lato Medium" panose="020F0502020204030203" pitchFamily="34" charset="0"/>
                <a:ea typeface="Lato Medium" panose="020F0502020204030203" pitchFamily="34" charset="0"/>
                <a:cs typeface="Lato Medium" panose="020F0502020204030203" pitchFamily="34" charset="0"/>
              </a:rPr>
              <a:t>aliqua</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enim</a:t>
            </a:r>
            <a:r>
              <a:rPr lang="en-US" sz="1200" dirty="0">
                <a:latin typeface="Lato Medium" panose="020F0502020204030203" pitchFamily="34" charset="0"/>
                <a:ea typeface="Lato Medium" panose="020F0502020204030203" pitchFamily="34" charset="0"/>
                <a:cs typeface="Lato Medium" panose="020F0502020204030203" pitchFamily="34" charset="0"/>
              </a:rPr>
              <a:t> ad minim </a:t>
            </a:r>
            <a:r>
              <a:rPr lang="en-US" sz="1200" dirty="0" err="1">
                <a:latin typeface="Lato Medium" panose="020F0502020204030203" pitchFamily="34" charset="0"/>
                <a:ea typeface="Lato Medium" panose="020F0502020204030203" pitchFamily="34" charset="0"/>
                <a:cs typeface="Lato Medium" panose="020F0502020204030203" pitchFamily="34" charset="0"/>
              </a:rPr>
              <a:t>veniam</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err="1">
                <a:latin typeface="Lato Medium" panose="020F0502020204030203" pitchFamily="34" charset="0"/>
                <a:ea typeface="Lato Medium" panose="020F0502020204030203" pitchFamily="34" charset="0"/>
                <a:cs typeface="Lato Medium" panose="020F0502020204030203" pitchFamily="34" charset="0"/>
              </a:rPr>
              <a:t>quis</a:t>
            </a:r>
            <a:r>
              <a:rPr lang="en-US" sz="1200">
                <a:latin typeface="Lato Medium" panose="020F0502020204030203" pitchFamily="34" charset="0"/>
                <a:ea typeface="Lato Medium" panose="020F0502020204030203" pitchFamily="34" charset="0"/>
                <a:cs typeface="Lato Medium" panose="020F0502020204030203" pitchFamily="34" charset="0"/>
              </a:rPr>
              <a:t> nostrud</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a:extLst>
              <a:ext uri="{FF2B5EF4-FFF2-40B4-BE49-F238E27FC236}">
                <a16:creationId xmlns:a16="http://schemas.microsoft.com/office/drawing/2014/main" id="{13E4DFFD-9876-4CAA-A655-A4605E4BAFBB}"/>
              </a:ext>
            </a:extLst>
          </p:cNvPr>
          <p:cNvSpPr txBox="1"/>
          <p:nvPr/>
        </p:nvSpPr>
        <p:spPr>
          <a:xfrm>
            <a:off x="1338469" y="613101"/>
            <a:ext cx="1176604" cy="184666"/>
          </a:xfrm>
          <a:prstGeom prst="rect">
            <a:avLst/>
          </a:prstGeom>
          <a:noFill/>
        </p:spPr>
        <p:txBody>
          <a:bodyPr wrap="none" lIns="0" tIns="0" rIns="0" bIns="0" rtlCol="0">
            <a:spAutoFit/>
          </a:bodyPr>
          <a:lstStyle/>
          <a:p>
            <a:pPr algn="l"/>
            <a:r>
              <a:rPr lang="en-US" sz="1200">
                <a:latin typeface="Lato Medium" panose="020F0502020204030203" pitchFamily="34" charset="0"/>
                <a:ea typeface="Lato Medium" panose="020F0502020204030203" pitchFamily="34" charset="0"/>
                <a:cs typeface="Lato Medium" panose="020F0502020204030203" pitchFamily="34" charset="0"/>
              </a:rPr>
              <a:t>TEMPLATE 2017</a:t>
            </a:r>
          </a:p>
        </p:txBody>
      </p:sp>
      <p:sp>
        <p:nvSpPr>
          <p:cNvPr id="3" name="Picture Placeholder 2">
            <a:extLst>
              <a:ext uri="{FF2B5EF4-FFF2-40B4-BE49-F238E27FC236}">
                <a16:creationId xmlns:a16="http://schemas.microsoft.com/office/drawing/2014/main" id="{5C127EA7-7740-4723-ADEF-567DAFDBB1EE}"/>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D1771CF8-4ACC-464B-9CE0-87238C819590}"/>
              </a:ext>
            </a:extLst>
          </p:cNvPr>
          <p:cNvSpPr>
            <a:spLocks noGrp="1"/>
          </p:cNvSpPr>
          <p:nvPr>
            <p:ph type="pic" sz="quarter" idx="11"/>
          </p:nvPr>
        </p:nvSpPr>
        <p:spPr/>
      </p:sp>
      <p:sp>
        <p:nvSpPr>
          <p:cNvPr id="9" name="Picture Placeholder 8">
            <a:extLst>
              <a:ext uri="{FF2B5EF4-FFF2-40B4-BE49-F238E27FC236}">
                <a16:creationId xmlns:a16="http://schemas.microsoft.com/office/drawing/2014/main" id="{7B658380-8B3A-4AC8-A2D8-124008415D55}"/>
              </a:ext>
            </a:extLst>
          </p:cNvPr>
          <p:cNvSpPr>
            <a:spLocks noGrp="1"/>
          </p:cNvSpPr>
          <p:nvPr>
            <p:ph type="pic" sz="quarter" idx="13"/>
          </p:nvPr>
        </p:nvSpPr>
        <p:spPr/>
      </p:sp>
    </p:spTree>
    <p:extLst>
      <p:ext uri="{BB962C8B-B14F-4D97-AF65-F5344CB8AC3E}">
        <p14:creationId xmlns:p14="http://schemas.microsoft.com/office/powerpoint/2010/main" val="904133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67300" y="0"/>
            <a:ext cx="7124700" cy="68580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0388" y="1005397"/>
            <a:ext cx="3254596"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You Can Change The World</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grpSp>
        <p:nvGrpSpPr>
          <p:cNvPr id="10" name="Group 9"/>
          <p:cNvGrpSpPr/>
          <p:nvPr/>
        </p:nvGrpSpPr>
        <p:grpSpPr>
          <a:xfrm>
            <a:off x="721127" y="1989016"/>
            <a:ext cx="1399263" cy="230833"/>
            <a:chOff x="3918855" y="1980852"/>
            <a:chExt cx="1399263" cy="230833"/>
          </a:xfrm>
        </p:grpSpPr>
        <p:sp>
          <p:nvSpPr>
            <p:cNvPr id="11" name="TextBox 10"/>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18" name="TextBox 17"/>
          <p:cNvSpPr txBox="1"/>
          <p:nvPr/>
        </p:nvSpPr>
        <p:spPr>
          <a:xfrm flipH="1">
            <a:off x="721127" y="2663662"/>
            <a:ext cx="3850874" cy="1107996"/>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exercitation ullamco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9" name="Oval 18"/>
          <p:cNvSpPr/>
          <p:nvPr/>
        </p:nvSpPr>
        <p:spPr>
          <a:xfrm>
            <a:off x="690389" y="4029034"/>
            <a:ext cx="651691" cy="6516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90388" y="5021812"/>
            <a:ext cx="651691" cy="6516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hape 2856"/>
          <p:cNvSpPr/>
          <p:nvPr/>
        </p:nvSpPr>
        <p:spPr>
          <a:xfrm>
            <a:off x="876501" y="5207980"/>
            <a:ext cx="279464" cy="27935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857"/>
          <p:cNvSpPr/>
          <p:nvPr/>
        </p:nvSpPr>
        <p:spPr>
          <a:xfrm>
            <a:off x="882623" y="42152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TextBox 22"/>
          <p:cNvSpPr txBox="1"/>
          <p:nvPr/>
        </p:nvSpPr>
        <p:spPr>
          <a:xfrm>
            <a:off x="1483672" y="4003641"/>
            <a:ext cx="809517" cy="276999"/>
          </a:xfrm>
          <a:prstGeom prst="rect">
            <a:avLst/>
          </a:prstGeom>
          <a:noFill/>
        </p:spPr>
        <p:txBody>
          <a:bodyPr wrap="none" lIns="0" tIns="0" rIns="0" bIns="0" rtlCol="0">
            <a:spAutoFit/>
          </a:bodyPr>
          <a:lstStyle/>
          <a:p>
            <a:r>
              <a:rPr lang="en-US">
                <a:solidFill>
                  <a:schemeClr val="accent1"/>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accent1"/>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24" name="TextBox 23"/>
          <p:cNvSpPr txBox="1"/>
          <p:nvPr/>
        </p:nvSpPr>
        <p:spPr>
          <a:xfrm>
            <a:off x="1483672" y="5021605"/>
            <a:ext cx="809517" cy="276999"/>
          </a:xfrm>
          <a:prstGeom prst="rect">
            <a:avLst/>
          </a:prstGeom>
          <a:noFill/>
        </p:spPr>
        <p:txBody>
          <a:bodyPr wrap="none" lIns="0" tIns="0" rIns="0" bIns="0" rtlCol="0">
            <a:spAutoFit/>
          </a:bodyPr>
          <a:lstStyle/>
          <a:p>
            <a:r>
              <a:rPr lang="en-US">
                <a:solidFill>
                  <a:schemeClr val="accent1"/>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accent1"/>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25" name="TextBox 24"/>
          <p:cNvSpPr txBox="1"/>
          <p:nvPr/>
        </p:nvSpPr>
        <p:spPr>
          <a:xfrm flipH="1">
            <a:off x="1483672" y="4280640"/>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6" name="TextBox 25"/>
          <p:cNvSpPr txBox="1"/>
          <p:nvPr/>
        </p:nvSpPr>
        <p:spPr>
          <a:xfrm flipH="1">
            <a:off x="1483672" y="5298604"/>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 name="Picture Placeholder 2">
            <a:extLst>
              <a:ext uri="{FF2B5EF4-FFF2-40B4-BE49-F238E27FC236}">
                <a16:creationId xmlns:a16="http://schemas.microsoft.com/office/drawing/2014/main" id="{1623BC57-9E1C-49DD-83CC-19D59AFF9735}"/>
              </a:ext>
            </a:extLst>
          </p:cNvPr>
          <p:cNvSpPr>
            <a:spLocks noGrp="1"/>
          </p:cNvSpPr>
          <p:nvPr>
            <p:ph type="pic" sz="quarter" idx="10"/>
          </p:nvPr>
        </p:nvSpPr>
        <p:spPr/>
      </p:sp>
      <p:sp>
        <p:nvSpPr>
          <p:cNvPr id="27" name="Picture Placeholder 26">
            <a:extLst>
              <a:ext uri="{FF2B5EF4-FFF2-40B4-BE49-F238E27FC236}">
                <a16:creationId xmlns:a16="http://schemas.microsoft.com/office/drawing/2014/main" id="{B97B2455-2ED9-44C7-A236-DD3AD212983C}"/>
              </a:ext>
            </a:extLst>
          </p:cNvPr>
          <p:cNvSpPr>
            <a:spLocks noGrp="1"/>
          </p:cNvSpPr>
          <p:nvPr>
            <p:ph type="pic" sz="quarter" idx="11"/>
          </p:nvPr>
        </p:nvSpPr>
        <p:spPr/>
      </p:sp>
      <p:sp>
        <p:nvSpPr>
          <p:cNvPr id="29" name="Picture Placeholder 28">
            <a:extLst>
              <a:ext uri="{FF2B5EF4-FFF2-40B4-BE49-F238E27FC236}">
                <a16:creationId xmlns:a16="http://schemas.microsoft.com/office/drawing/2014/main" id="{F859D4A2-5A58-42D3-8229-FB72554EDF90}"/>
              </a:ext>
            </a:extLst>
          </p:cNvPr>
          <p:cNvSpPr>
            <a:spLocks noGrp="1"/>
          </p:cNvSpPr>
          <p:nvPr>
            <p:ph type="pic" sz="quarter" idx="12"/>
          </p:nvPr>
        </p:nvSpPr>
        <p:spPr/>
      </p:sp>
    </p:spTree>
    <p:extLst>
      <p:ext uri="{BB962C8B-B14F-4D97-AF65-F5344CB8AC3E}">
        <p14:creationId xmlns:p14="http://schemas.microsoft.com/office/powerpoint/2010/main" val="1716656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04DCCA-009F-45B5-ABE6-FA5F1D5F193A}"/>
              </a:ext>
            </a:extLst>
          </p:cNvPr>
          <p:cNvSpPr txBox="1"/>
          <p:nvPr/>
        </p:nvSpPr>
        <p:spPr>
          <a:xfrm>
            <a:off x="1092006" y="1817249"/>
            <a:ext cx="4118115" cy="1046440"/>
          </a:xfrm>
          <a:prstGeom prst="rect">
            <a:avLst/>
          </a:prstGeom>
          <a:noFill/>
        </p:spPr>
        <p:txBody>
          <a:bodyPr wrap="none" lIns="0" tIns="0" rIns="0" bIns="0" rtlCol="0">
            <a:spAutoFit/>
          </a:bodyPr>
          <a:lstStyle/>
          <a:p>
            <a:r>
              <a:rPr lang="en-US" sz="3400">
                <a:solidFill>
                  <a:schemeClr val="accent1"/>
                </a:solidFill>
                <a:latin typeface="Lato Bold" panose="020F0502020204030203" pitchFamily="34" charset="0"/>
                <a:ea typeface="Lato Bold" panose="020F0502020204030203" pitchFamily="34" charset="0"/>
                <a:cs typeface="Lato Bold" panose="020F0502020204030203" pitchFamily="34" charset="0"/>
              </a:rPr>
              <a:t>We can help</a:t>
            </a:r>
            <a:br>
              <a:rPr lang="en-US" sz="3400">
                <a:latin typeface="Lato Bold" panose="020F0502020204030203" pitchFamily="34" charset="0"/>
                <a:ea typeface="Lato Bold" panose="020F0502020204030203" pitchFamily="34" charset="0"/>
                <a:cs typeface="Lato Bold" panose="020F0502020204030203" pitchFamily="34" charset="0"/>
              </a:rPr>
            </a:br>
            <a:r>
              <a:rPr lang="en-US" sz="3400">
                <a:latin typeface="Lato Bold" panose="020F0502020204030203" pitchFamily="34" charset="0"/>
                <a:ea typeface="Lato Bold" panose="020F0502020204030203" pitchFamily="34" charset="0"/>
                <a:cs typeface="Lato Bold" panose="020F0502020204030203" pitchFamily="34" charset="0"/>
              </a:rPr>
              <a:t>your firm grow faster</a:t>
            </a:r>
          </a:p>
        </p:txBody>
      </p:sp>
      <p:sp>
        <p:nvSpPr>
          <p:cNvPr id="12" name="TextBox 11">
            <a:extLst>
              <a:ext uri="{FF2B5EF4-FFF2-40B4-BE49-F238E27FC236}">
                <a16:creationId xmlns:a16="http://schemas.microsoft.com/office/drawing/2014/main" id="{C3213D4F-2375-4FB0-A26B-EBA4EA0A4E6D}"/>
              </a:ext>
            </a:extLst>
          </p:cNvPr>
          <p:cNvSpPr txBox="1"/>
          <p:nvPr/>
        </p:nvSpPr>
        <p:spPr>
          <a:xfrm flipH="1">
            <a:off x="3151063" y="4607724"/>
            <a:ext cx="4370945" cy="1107996"/>
          </a:xfrm>
          <a:prstGeom prst="rect">
            <a:avLst/>
          </a:prstGeom>
          <a:noFill/>
        </p:spPr>
        <p:txBody>
          <a:bodyPr wrap="square" lIns="0" tIns="0" rIns="0" bIns="0" rtlCol="0">
            <a:spAutoFit/>
          </a:bodyPr>
          <a:lstStyle/>
          <a:p>
            <a:pPr algn="r">
              <a:lnSpc>
                <a:spcPct val="150000"/>
              </a:lnSpc>
            </a:pPr>
            <a:r>
              <a:rPr lang="en-US" sz="1200"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200" dirty="0" err="1">
                <a:latin typeface="Lato Medium" panose="020F0502020204030203" pitchFamily="34" charset="0"/>
                <a:ea typeface="Lato Medium" panose="020F0502020204030203" pitchFamily="34" charset="0"/>
                <a:cs typeface="Lato Medium" panose="020F0502020204030203" pitchFamily="34" charset="0"/>
              </a:rPr>
              <a:t>amet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consectetur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adipiscing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elit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sed</a:t>
            </a:r>
            <a:r>
              <a:rPr lang="en-US" sz="1200" dirty="0">
                <a:latin typeface="Lato Medium" panose="020F0502020204030203" pitchFamily="34" charset="0"/>
                <a:ea typeface="Lato Medium" panose="020F0502020204030203" pitchFamily="34" charset="0"/>
                <a:cs typeface="Lato Medium" panose="020F0502020204030203" pitchFamily="34" charset="0"/>
              </a:rPr>
              <a:t> do </a:t>
            </a:r>
            <a:r>
              <a:rPr lang="en-US" sz="1200" dirty="0" err="1">
                <a:latin typeface="Lato Medium" panose="020F0502020204030203" pitchFamily="34" charset="0"/>
                <a:ea typeface="Lato Medium" panose="020F0502020204030203" pitchFamily="34" charset="0"/>
                <a:cs typeface="Lato Medium" panose="020F0502020204030203" pitchFamily="34" charset="0"/>
              </a:rPr>
              <a:t>eiusmod</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tempor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incididunt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labore</a:t>
            </a:r>
            <a:r>
              <a:rPr lang="en-US" sz="1200" dirty="0">
                <a:latin typeface="Lato Medium" panose="020F0502020204030203" pitchFamily="34" charset="0"/>
                <a:ea typeface="Lato Medium" panose="020F0502020204030203" pitchFamily="34" charset="0"/>
                <a:cs typeface="Lato Medium" panose="020F0502020204030203" pitchFamily="34" charset="0"/>
              </a:rPr>
              <a:t> et </a:t>
            </a:r>
            <a:r>
              <a:rPr lang="en-US" sz="1200" dirty="0" err="1">
                <a:latin typeface="Lato Medium" panose="020F0502020204030203" pitchFamily="34" charset="0"/>
                <a:ea typeface="Lato Medium" panose="020F0502020204030203" pitchFamily="34" charset="0"/>
                <a:cs typeface="Lato Medium" panose="020F0502020204030203" pitchFamily="34" charset="0"/>
              </a:rPr>
              <a:t>dolore</a:t>
            </a:r>
            <a:r>
              <a:rPr lang="en-US" sz="1200" dirty="0">
                <a:latin typeface="Lato Medium" panose="020F0502020204030203" pitchFamily="34" charset="0"/>
                <a:ea typeface="Lato Medium" panose="020F0502020204030203" pitchFamily="34" charset="0"/>
                <a:cs typeface="Lato Medium" panose="020F0502020204030203" pitchFamily="34" charset="0"/>
              </a:rPr>
              <a:t> magna </a:t>
            </a:r>
            <a:r>
              <a:rPr lang="en-US" sz="1200" dirty="0" err="1">
                <a:latin typeface="Lato Medium" panose="020F0502020204030203" pitchFamily="34" charset="0"/>
                <a:ea typeface="Lato Medium" panose="020F0502020204030203" pitchFamily="34" charset="0"/>
                <a:cs typeface="Lato Medium" panose="020F0502020204030203" pitchFamily="34" charset="0"/>
              </a:rPr>
              <a:t>aliqua</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enim</a:t>
            </a:r>
            <a:r>
              <a:rPr lang="en-US" sz="1200" dirty="0">
                <a:latin typeface="Lato Medium" panose="020F0502020204030203" pitchFamily="34" charset="0"/>
                <a:ea typeface="Lato Medium" panose="020F0502020204030203" pitchFamily="34" charset="0"/>
                <a:cs typeface="Lato Medium" panose="020F0502020204030203" pitchFamily="34" charset="0"/>
              </a:rPr>
              <a:t> ad minim </a:t>
            </a:r>
            <a:r>
              <a:rPr lang="en-US" sz="1200" dirty="0" err="1">
                <a:latin typeface="Lato Medium" panose="020F0502020204030203" pitchFamily="34" charset="0"/>
                <a:ea typeface="Lato Medium" panose="020F0502020204030203" pitchFamily="34" charset="0"/>
                <a:cs typeface="Lato Medium" panose="020F0502020204030203" pitchFamily="34" charset="0"/>
              </a:rPr>
              <a:t>veniam</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quis</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nostrud</a:t>
            </a:r>
            <a:r>
              <a:rPr lang="en-US" sz="1200" dirty="0">
                <a:latin typeface="Lato Medium" panose="020F0502020204030203" pitchFamily="34" charset="0"/>
                <a:ea typeface="Lato Medium" panose="020F0502020204030203" pitchFamily="34" charset="0"/>
                <a:cs typeface="Lato Medium" panose="020F0502020204030203" pitchFamily="34" charset="0"/>
              </a:rPr>
              <a:t> exercitation </a:t>
            </a:r>
            <a:r>
              <a:rPr lang="en-US" sz="1200" dirty="0" err="1">
                <a:latin typeface="Lato Medium" panose="020F0502020204030203" pitchFamily="34" charset="0"/>
                <a:ea typeface="Lato Medium" panose="020F0502020204030203" pitchFamily="34" charset="0"/>
                <a:cs typeface="Lato Medium" panose="020F0502020204030203" pitchFamily="34" charset="0"/>
              </a:rPr>
              <a:t>ullamco</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laboris</a:t>
            </a:r>
            <a:r>
              <a:rPr lang="en-US" sz="1200" dirty="0">
                <a:latin typeface="Lato Medium" panose="020F0502020204030203" pitchFamily="34" charset="0"/>
                <a:ea typeface="Lato Medium" panose="020F0502020204030203" pitchFamily="34" charset="0"/>
                <a:cs typeface="Lato Medium" panose="020F0502020204030203" pitchFamily="34" charset="0"/>
              </a:rPr>
              <a:t> nisi </a:t>
            </a:r>
            <a:r>
              <a:rPr lang="en-US" sz="1200" dirty="0" err="1">
                <a:latin typeface="Lato Medium" panose="020F0502020204030203" pitchFamily="34" charset="0"/>
                <a:ea typeface="Lato Medium" panose="020F0502020204030203" pitchFamily="34" charset="0"/>
                <a:cs typeface="Lato Medium" panose="020F0502020204030203" pitchFamily="34" charset="0"/>
              </a:rPr>
              <a:t>ut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aliquip</a:t>
            </a:r>
            <a:r>
              <a:rPr lang="en-US" sz="1200" dirty="0">
                <a:latin typeface="Lato Medium" panose="020F0502020204030203" pitchFamily="34" charset="0"/>
                <a:ea typeface="Lato Medium" panose="020F0502020204030203" pitchFamily="34" charset="0"/>
                <a:cs typeface="Lato Medium" panose="020F0502020204030203" pitchFamily="34" charset="0"/>
              </a:rPr>
              <a:t> ex </a:t>
            </a:r>
            <a:r>
              <a:rPr lang="en-US" sz="1200" dirty="0" err="1">
                <a:latin typeface="Lato Medium" panose="020F0502020204030203" pitchFamily="34" charset="0"/>
                <a:ea typeface="Lato Medium" panose="020F0502020204030203" pitchFamily="34" charset="0"/>
                <a:cs typeface="Lato Medium" panose="020F0502020204030203" pitchFamily="34" charset="0"/>
              </a:rPr>
              <a:t>ea</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commodo</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consequat</a:t>
            </a:r>
            <a:r>
              <a:rPr lang="en-US" sz="1200" dirty="0">
                <a:latin typeface="Lato Medium" panose="020F0502020204030203" pitchFamily="34" charset="0"/>
                <a:ea typeface="Lato Medium" panose="020F0502020204030203" pitchFamily="34" charset="0"/>
                <a:cs typeface="Lato Medium" panose="020F0502020204030203" pitchFamily="34" charset="0"/>
              </a:rPr>
              <a:t>.</a:t>
            </a:r>
          </a:p>
        </p:txBody>
      </p:sp>
      <p:sp>
        <p:nvSpPr>
          <p:cNvPr id="13" name="TextBox 12">
            <a:extLst>
              <a:ext uri="{FF2B5EF4-FFF2-40B4-BE49-F238E27FC236}">
                <a16:creationId xmlns:a16="http://schemas.microsoft.com/office/drawing/2014/main" id="{DEE830EC-63C9-4DD5-A25A-0DD03A95E5C0}"/>
              </a:ext>
            </a:extLst>
          </p:cNvPr>
          <p:cNvSpPr txBox="1"/>
          <p:nvPr/>
        </p:nvSpPr>
        <p:spPr>
          <a:xfrm>
            <a:off x="1092005" y="3111093"/>
            <a:ext cx="1176604" cy="184666"/>
          </a:xfrm>
          <a:prstGeom prst="rect">
            <a:avLst/>
          </a:prstGeom>
          <a:noFill/>
        </p:spPr>
        <p:txBody>
          <a:bodyPr wrap="none" lIns="0" tIns="0" rIns="0" bIns="0" rtlCol="0">
            <a:spAutoFit/>
          </a:bodyPr>
          <a:lstStyle/>
          <a:p>
            <a:pPr algn="l"/>
            <a:r>
              <a:rPr lang="en-US" sz="1200">
                <a:latin typeface="Lato Medium" panose="020F0502020204030203" pitchFamily="34" charset="0"/>
                <a:ea typeface="Lato Medium" panose="020F0502020204030203" pitchFamily="34" charset="0"/>
                <a:cs typeface="Lato Medium" panose="020F0502020204030203" pitchFamily="34" charset="0"/>
              </a:rPr>
              <a:t>TEMPLATE 2017</a:t>
            </a:r>
          </a:p>
        </p:txBody>
      </p:sp>
      <p:pic>
        <p:nvPicPr>
          <p:cNvPr id="14" name="Picture 13">
            <a:extLst>
              <a:ext uri="{FF2B5EF4-FFF2-40B4-BE49-F238E27FC236}">
                <a16:creationId xmlns:a16="http://schemas.microsoft.com/office/drawing/2014/main" id="{B7544D19-D794-47D7-8E43-BD914FFF2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005" y="3543163"/>
            <a:ext cx="1055698" cy="661781"/>
          </a:xfrm>
          <a:prstGeom prst="rect">
            <a:avLst/>
          </a:prstGeom>
        </p:spPr>
      </p:pic>
      <p:sp>
        <p:nvSpPr>
          <p:cNvPr id="3" name="Picture Placeholder 2">
            <a:extLst>
              <a:ext uri="{FF2B5EF4-FFF2-40B4-BE49-F238E27FC236}">
                <a16:creationId xmlns:a16="http://schemas.microsoft.com/office/drawing/2014/main" id="{D3421D90-D2EF-455C-9952-796293FD7D9D}"/>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49D42A50-1CBE-41DC-90AC-854EB1FBCFEA}"/>
              </a:ext>
            </a:extLst>
          </p:cNvPr>
          <p:cNvSpPr>
            <a:spLocks noGrp="1"/>
          </p:cNvSpPr>
          <p:nvPr>
            <p:ph type="pic" sz="quarter" idx="15"/>
          </p:nvPr>
        </p:nvSpPr>
        <p:spPr/>
      </p:sp>
      <p:sp>
        <p:nvSpPr>
          <p:cNvPr id="9" name="Picture Placeholder 8">
            <a:extLst>
              <a:ext uri="{FF2B5EF4-FFF2-40B4-BE49-F238E27FC236}">
                <a16:creationId xmlns:a16="http://schemas.microsoft.com/office/drawing/2014/main" id="{9D68987E-64C3-46EC-B02A-F428DD846F2C}"/>
              </a:ext>
            </a:extLst>
          </p:cNvPr>
          <p:cNvSpPr>
            <a:spLocks noGrp="1"/>
          </p:cNvSpPr>
          <p:nvPr>
            <p:ph type="pic" sz="quarter" idx="16"/>
          </p:nvPr>
        </p:nvSpPr>
        <p:spPr/>
      </p:sp>
    </p:spTree>
    <p:extLst>
      <p:ext uri="{BB962C8B-B14F-4D97-AF65-F5344CB8AC3E}">
        <p14:creationId xmlns:p14="http://schemas.microsoft.com/office/powerpoint/2010/main" val="1535403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765"/>
          <p:cNvSpPr/>
          <p:nvPr/>
        </p:nvSpPr>
        <p:spPr>
          <a:xfrm>
            <a:off x="9424225" y="474563"/>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 name="Shape 2784"/>
          <p:cNvSpPr/>
          <p:nvPr/>
        </p:nvSpPr>
        <p:spPr>
          <a:xfrm>
            <a:off x="9424225" y="2537485"/>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 name="Shape 2787"/>
          <p:cNvSpPr/>
          <p:nvPr/>
        </p:nvSpPr>
        <p:spPr>
          <a:xfrm>
            <a:off x="9424560" y="4580684"/>
            <a:ext cx="540467" cy="54082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 name="TextBox 6"/>
          <p:cNvSpPr txBox="1"/>
          <p:nvPr/>
        </p:nvSpPr>
        <p:spPr>
          <a:xfrm flipH="1">
            <a:off x="8557976" y="1429489"/>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8" name="TextBox 7"/>
          <p:cNvSpPr txBox="1"/>
          <p:nvPr/>
        </p:nvSpPr>
        <p:spPr>
          <a:xfrm>
            <a:off x="9086286" y="1152490"/>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9" name="TextBox 8"/>
          <p:cNvSpPr txBox="1"/>
          <p:nvPr/>
        </p:nvSpPr>
        <p:spPr>
          <a:xfrm flipH="1">
            <a:off x="8557976" y="3472688"/>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0" name="TextBox 9"/>
          <p:cNvSpPr txBox="1"/>
          <p:nvPr/>
        </p:nvSpPr>
        <p:spPr>
          <a:xfrm>
            <a:off x="9086286" y="3195689"/>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1" name="TextBox 10"/>
          <p:cNvSpPr txBox="1"/>
          <p:nvPr/>
        </p:nvSpPr>
        <p:spPr>
          <a:xfrm flipH="1">
            <a:off x="8557976" y="5552439"/>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2" name="TextBox 11"/>
          <p:cNvSpPr txBox="1"/>
          <p:nvPr/>
        </p:nvSpPr>
        <p:spPr>
          <a:xfrm>
            <a:off x="9086286" y="5275440"/>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3" name="Picture Placeholder 12">
            <a:extLst>
              <a:ext uri="{FF2B5EF4-FFF2-40B4-BE49-F238E27FC236}">
                <a16:creationId xmlns:a16="http://schemas.microsoft.com/office/drawing/2014/main" id="{B6FC42CF-C1B7-4A97-A77B-5123BA8EDAD2}"/>
              </a:ext>
            </a:extLst>
          </p:cNvPr>
          <p:cNvSpPr>
            <a:spLocks noGrp="1"/>
          </p:cNvSpPr>
          <p:nvPr>
            <p:ph type="pic" sz="quarter" idx="10"/>
          </p:nvPr>
        </p:nvSpPr>
        <p:spPr/>
      </p:sp>
    </p:spTree>
    <p:extLst>
      <p:ext uri="{BB962C8B-B14F-4D97-AF65-F5344CB8AC3E}">
        <p14:creationId xmlns:p14="http://schemas.microsoft.com/office/powerpoint/2010/main" val="1891089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895736" y="465378"/>
            <a:ext cx="2519789" cy="923330"/>
          </a:xfrm>
          <a:prstGeom prst="rect">
            <a:avLst/>
          </a:prstGeom>
          <a:noFill/>
        </p:spPr>
        <p:txBody>
          <a:bodyPr wrap="square" lIns="0" tIns="0" rIns="0" bIns="0" rtlCol="0">
            <a:spAutoFit/>
          </a:bodyPr>
          <a:lstStyle/>
          <a:p>
            <a:r>
              <a:rPr lang="en-US" sz="3000" cap="all">
                <a:latin typeface="Lato Bold" panose="020F0502020204030203" pitchFamily="34" charset="0"/>
                <a:ea typeface="Lato Bold" panose="020F0502020204030203" pitchFamily="34" charset="0"/>
                <a:cs typeface="Lato Bold" panose="020F0502020204030203" pitchFamily="34" charset="0"/>
              </a:rPr>
              <a:t>OUR PORTFOLIO</a:t>
            </a:r>
          </a:p>
        </p:txBody>
      </p:sp>
      <p:sp>
        <p:nvSpPr>
          <p:cNvPr id="14" name="TextBox 13"/>
          <p:cNvSpPr txBox="1"/>
          <p:nvPr/>
        </p:nvSpPr>
        <p:spPr>
          <a:xfrm>
            <a:off x="7895736" y="153870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8100920" y="153870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8304983" y="153870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8510167" y="153870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8714230" y="153870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8919414" y="153870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TextBox 19"/>
          <p:cNvSpPr txBox="1"/>
          <p:nvPr/>
        </p:nvSpPr>
        <p:spPr>
          <a:xfrm>
            <a:off x="9123477" y="153870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TextBox 20"/>
          <p:cNvSpPr txBox="1"/>
          <p:nvPr/>
        </p:nvSpPr>
        <p:spPr>
          <a:xfrm flipH="1">
            <a:off x="7895735" y="2431076"/>
            <a:ext cx="3423629" cy="830997"/>
          </a:xfrm>
          <a:prstGeom prst="rect">
            <a:avLst/>
          </a:prstGeom>
          <a:noFill/>
        </p:spPr>
        <p:txBody>
          <a:bodyPr wrap="square" lIns="0" tIns="0" rIns="0" bIns="0" rtlCol="0">
            <a:spAutoFit/>
          </a:bodyPr>
          <a:lstStyle/>
          <a:p>
            <a:pPr>
              <a:lnSpc>
                <a:spcPct val="150000"/>
              </a:lnSpc>
            </a:pP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enim</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ad minim</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22" name="TextBox 21"/>
          <p:cNvSpPr txBox="1"/>
          <p:nvPr/>
        </p:nvSpPr>
        <p:spPr>
          <a:xfrm>
            <a:off x="7895736" y="2217958"/>
            <a:ext cx="2112758" cy="200055"/>
          </a:xfrm>
          <a:prstGeom prst="rect">
            <a:avLst/>
          </a:prstGeom>
          <a:noFill/>
        </p:spPr>
        <p:txBody>
          <a:bodyPr wrap="none" lIns="0" tIns="0" rIns="0" bIns="0" rtlCol="0">
            <a:spAutoFit/>
          </a:bodyPr>
          <a:lstStyle/>
          <a:p>
            <a:r>
              <a:rPr lang="da-DK" sz="1300">
                <a:solidFill>
                  <a:schemeClr val="bg2">
                    <a:lumMod val="25000"/>
                  </a:schemeClr>
                </a:solidFill>
                <a:latin typeface="Lato Medium" panose="020F0502020204030203" pitchFamily="34" charset="0"/>
                <a:ea typeface="Lato Medium" panose="020F0502020204030203" pitchFamily="34" charset="0"/>
                <a:cs typeface="Lato Medium" panose="020F0502020204030203" pitchFamily="34" charset="0"/>
              </a:rPr>
              <a:t>SOMETHING ABOUT SLIDE</a:t>
            </a:r>
            <a:endParaRPr lang="en-US" sz="1300" b="0" i="0" kern="1200">
              <a:solidFill>
                <a:schemeClr val="bg2">
                  <a:lumMod val="25000"/>
                </a:schemeClr>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 name="Picture Placeholder 2">
            <a:extLst>
              <a:ext uri="{FF2B5EF4-FFF2-40B4-BE49-F238E27FC236}">
                <a16:creationId xmlns:a16="http://schemas.microsoft.com/office/drawing/2014/main" id="{212EC03B-1EA0-49BD-9DBA-4492EE8CA563}"/>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DCA6D5E8-269E-42BC-95F8-AD950E766085}"/>
              </a:ext>
            </a:extLst>
          </p:cNvPr>
          <p:cNvSpPr>
            <a:spLocks noGrp="1"/>
          </p:cNvSpPr>
          <p:nvPr>
            <p:ph type="pic" sz="quarter" idx="12"/>
          </p:nvPr>
        </p:nvSpPr>
        <p:spPr/>
      </p:sp>
      <p:sp>
        <p:nvSpPr>
          <p:cNvPr id="11" name="Picture Placeholder 10">
            <a:extLst>
              <a:ext uri="{FF2B5EF4-FFF2-40B4-BE49-F238E27FC236}">
                <a16:creationId xmlns:a16="http://schemas.microsoft.com/office/drawing/2014/main" id="{67E44DFD-DD01-4586-9EAE-D9C82809DFEE}"/>
              </a:ext>
            </a:extLst>
          </p:cNvPr>
          <p:cNvSpPr>
            <a:spLocks noGrp="1"/>
          </p:cNvSpPr>
          <p:nvPr>
            <p:ph type="pic" sz="quarter" idx="11"/>
          </p:nvPr>
        </p:nvSpPr>
        <p:spPr/>
      </p:sp>
      <p:sp>
        <p:nvSpPr>
          <p:cNvPr id="23" name="Picture Placeholder 22">
            <a:extLst>
              <a:ext uri="{FF2B5EF4-FFF2-40B4-BE49-F238E27FC236}">
                <a16:creationId xmlns:a16="http://schemas.microsoft.com/office/drawing/2014/main" id="{7D75FDDB-C560-4D7A-BB86-0776E9D0C09D}"/>
              </a:ext>
            </a:extLst>
          </p:cNvPr>
          <p:cNvSpPr>
            <a:spLocks noGrp="1"/>
          </p:cNvSpPr>
          <p:nvPr>
            <p:ph type="pic" sz="quarter" idx="10"/>
          </p:nvPr>
        </p:nvSpPr>
        <p:spPr/>
      </p:sp>
    </p:spTree>
    <p:extLst>
      <p:ext uri="{BB962C8B-B14F-4D97-AF65-F5344CB8AC3E}">
        <p14:creationId xmlns:p14="http://schemas.microsoft.com/office/powerpoint/2010/main" val="3482498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800" y="431800"/>
            <a:ext cx="3403600" cy="51181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flipH="1">
            <a:off x="692150" y="2314654"/>
            <a:ext cx="2076450" cy="2215991"/>
          </a:xfrm>
          <a:prstGeom prst="rect">
            <a:avLst/>
          </a:prstGeom>
          <a:noFill/>
        </p:spPr>
        <p:txBody>
          <a:bodyPr wrap="square" lIns="0" tIns="0" rIns="0" bIns="0" rtlCol="0">
            <a:spAutoFit/>
          </a:bodyPr>
          <a:lstStyle/>
          <a:p>
            <a:pPr>
              <a:lnSpc>
                <a:spcPct val="150000"/>
              </a:lnSpc>
            </a:pP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enim</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quis</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exercitation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ullamco</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laboris</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nisi </a:t>
            </a:r>
            <a:r>
              <a:rPr lang="en-US" sz="120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aliquip</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8" name="TextBox 7"/>
          <p:cNvSpPr txBox="1"/>
          <p:nvPr/>
        </p:nvSpPr>
        <p:spPr>
          <a:xfrm>
            <a:off x="692150" y="1324054"/>
            <a:ext cx="2076450" cy="769441"/>
          </a:xfrm>
          <a:prstGeom prst="rect">
            <a:avLst/>
          </a:prstGeom>
          <a:noFill/>
        </p:spPr>
        <p:txBody>
          <a:bodyPr wrap="square" lIns="0" tIns="0" rIns="0" bIns="0" rtlCol="0">
            <a:spAutoFit/>
          </a:bodyPr>
          <a:lstStyle/>
          <a:p>
            <a:r>
              <a:rPr lang="en-US" sz="25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PORTFORLIO SLIDE</a:t>
            </a:r>
          </a:p>
        </p:txBody>
      </p:sp>
      <p:sp>
        <p:nvSpPr>
          <p:cNvPr id="10" name="TextBox 9"/>
          <p:cNvSpPr txBox="1"/>
          <p:nvPr/>
        </p:nvSpPr>
        <p:spPr>
          <a:xfrm>
            <a:off x="6870700" y="2093495"/>
            <a:ext cx="1473200" cy="2693045"/>
          </a:xfrm>
          <a:prstGeom prst="rect">
            <a:avLst/>
          </a:prstGeom>
          <a:noFill/>
        </p:spPr>
        <p:txBody>
          <a:bodyPr wrap="square" lIns="0" tIns="0" rIns="0" bIns="0" rtlCol="0">
            <a:spAutoFit/>
          </a:bodyPr>
          <a:lstStyle/>
          <a:p>
            <a:r>
              <a:rPr lang="en-US" sz="3500">
                <a:latin typeface="Lato Bold" panose="020F0502020204030203" pitchFamily="34" charset="0"/>
                <a:ea typeface="Lato Bold" panose="020F0502020204030203" pitchFamily="34" charset="0"/>
                <a:cs typeface="Lato Bold" panose="020F0502020204030203" pitchFamily="34" charset="0"/>
              </a:rPr>
              <a:t>Nullam ullamcorper ultricies nulla</a:t>
            </a:r>
          </a:p>
        </p:txBody>
      </p:sp>
      <p:sp>
        <p:nvSpPr>
          <p:cNvPr id="3" name="Picture Placeholder 2">
            <a:extLst>
              <a:ext uri="{FF2B5EF4-FFF2-40B4-BE49-F238E27FC236}">
                <a16:creationId xmlns:a16="http://schemas.microsoft.com/office/drawing/2014/main" id="{7A935D2E-6167-40B2-8087-BFD5F8FFAF34}"/>
              </a:ext>
            </a:extLst>
          </p:cNvPr>
          <p:cNvSpPr>
            <a:spLocks noGrp="1"/>
          </p:cNvSpPr>
          <p:nvPr>
            <p:ph type="pic" sz="quarter" idx="11"/>
          </p:nvPr>
        </p:nvSpPr>
        <p:spPr/>
      </p:sp>
      <p:sp>
        <p:nvSpPr>
          <p:cNvPr id="11" name="Picture Placeholder 10">
            <a:extLst>
              <a:ext uri="{FF2B5EF4-FFF2-40B4-BE49-F238E27FC236}">
                <a16:creationId xmlns:a16="http://schemas.microsoft.com/office/drawing/2014/main" id="{FA94BBD0-879E-4B3D-8A09-6477E10D7F5E}"/>
              </a:ext>
            </a:extLst>
          </p:cNvPr>
          <p:cNvSpPr>
            <a:spLocks noGrp="1"/>
          </p:cNvSpPr>
          <p:nvPr>
            <p:ph type="pic" sz="quarter" idx="10"/>
          </p:nvPr>
        </p:nvSpPr>
        <p:spPr/>
      </p:sp>
    </p:spTree>
    <p:extLst>
      <p:ext uri="{BB962C8B-B14F-4D97-AF65-F5344CB8AC3E}">
        <p14:creationId xmlns:p14="http://schemas.microsoft.com/office/powerpoint/2010/main" val="1642875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43989" y="0"/>
            <a:ext cx="474801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11251" y="1005397"/>
            <a:ext cx="3254596"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You Can Change The World</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grpSp>
        <p:nvGrpSpPr>
          <p:cNvPr id="6" name="Group 5"/>
          <p:cNvGrpSpPr/>
          <p:nvPr/>
        </p:nvGrpSpPr>
        <p:grpSpPr>
          <a:xfrm>
            <a:off x="941990" y="1989016"/>
            <a:ext cx="1399263" cy="230833"/>
            <a:chOff x="3918855" y="1980852"/>
            <a:chExt cx="1399263" cy="230833"/>
          </a:xfrm>
        </p:grpSpPr>
        <p:sp>
          <p:nvSpPr>
            <p:cNvPr id="7" name="TextBox 6"/>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14" name="TextBox 13"/>
          <p:cNvSpPr txBox="1"/>
          <p:nvPr/>
        </p:nvSpPr>
        <p:spPr>
          <a:xfrm flipH="1">
            <a:off x="941990" y="2663662"/>
            <a:ext cx="3850874" cy="1107996"/>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exercitation ullamco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5" name="Oval 14"/>
          <p:cNvSpPr/>
          <p:nvPr/>
        </p:nvSpPr>
        <p:spPr>
          <a:xfrm>
            <a:off x="911252" y="4029034"/>
            <a:ext cx="651691" cy="6516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11251" y="5021812"/>
            <a:ext cx="651691" cy="6516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hape 2856"/>
          <p:cNvSpPr/>
          <p:nvPr/>
        </p:nvSpPr>
        <p:spPr>
          <a:xfrm>
            <a:off x="1097364" y="5207980"/>
            <a:ext cx="279464" cy="27935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2857"/>
          <p:cNvSpPr/>
          <p:nvPr/>
        </p:nvSpPr>
        <p:spPr>
          <a:xfrm>
            <a:off x="1103486" y="42152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TextBox 18"/>
          <p:cNvSpPr txBox="1"/>
          <p:nvPr/>
        </p:nvSpPr>
        <p:spPr>
          <a:xfrm>
            <a:off x="1704535" y="4003641"/>
            <a:ext cx="809517" cy="276999"/>
          </a:xfrm>
          <a:prstGeom prst="rect">
            <a:avLst/>
          </a:prstGeom>
          <a:noFill/>
        </p:spPr>
        <p:txBody>
          <a:bodyPr wrap="none" lIns="0" tIns="0" rIns="0" bIns="0" rtlCol="0">
            <a:spAutoFit/>
          </a:bodyPr>
          <a:lstStyle/>
          <a:p>
            <a:r>
              <a:rPr lang="en-US">
                <a:solidFill>
                  <a:schemeClr val="accent1"/>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accent1"/>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20" name="TextBox 19"/>
          <p:cNvSpPr txBox="1"/>
          <p:nvPr/>
        </p:nvSpPr>
        <p:spPr>
          <a:xfrm>
            <a:off x="1704535" y="5021605"/>
            <a:ext cx="809517" cy="276999"/>
          </a:xfrm>
          <a:prstGeom prst="rect">
            <a:avLst/>
          </a:prstGeom>
          <a:noFill/>
        </p:spPr>
        <p:txBody>
          <a:bodyPr wrap="none" lIns="0" tIns="0" rIns="0" bIns="0" rtlCol="0">
            <a:spAutoFit/>
          </a:bodyPr>
          <a:lstStyle/>
          <a:p>
            <a:r>
              <a:rPr lang="en-US">
                <a:solidFill>
                  <a:schemeClr val="accent1"/>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accent1"/>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21" name="TextBox 20"/>
          <p:cNvSpPr txBox="1"/>
          <p:nvPr/>
        </p:nvSpPr>
        <p:spPr>
          <a:xfrm flipH="1">
            <a:off x="1704535" y="4280640"/>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2" name="TextBox 21"/>
          <p:cNvSpPr txBox="1"/>
          <p:nvPr/>
        </p:nvSpPr>
        <p:spPr>
          <a:xfrm flipH="1">
            <a:off x="1704535" y="5298604"/>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5" name="Picture Placeholder 24">
            <a:extLst>
              <a:ext uri="{FF2B5EF4-FFF2-40B4-BE49-F238E27FC236}">
                <a16:creationId xmlns:a16="http://schemas.microsoft.com/office/drawing/2014/main" id="{D7173B30-1357-4F8D-BDB9-E05467C76247}"/>
              </a:ext>
            </a:extLst>
          </p:cNvPr>
          <p:cNvSpPr>
            <a:spLocks noGrp="1"/>
          </p:cNvSpPr>
          <p:nvPr>
            <p:ph type="pic" sz="quarter" idx="10"/>
          </p:nvPr>
        </p:nvSpPr>
        <p:spPr/>
      </p:sp>
    </p:spTree>
    <p:extLst>
      <p:ext uri="{BB962C8B-B14F-4D97-AF65-F5344CB8AC3E}">
        <p14:creationId xmlns:p14="http://schemas.microsoft.com/office/powerpoint/2010/main" val="2986619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C04C799-001E-4ACD-B6CB-F6C990861C96}"/>
              </a:ext>
            </a:extLst>
          </p:cNvPr>
          <p:cNvSpPr>
            <a:spLocks noGrp="1"/>
          </p:cNvSpPr>
          <p:nvPr>
            <p:ph type="pic" sz="quarter" idx="10"/>
          </p:nvPr>
        </p:nvSpPr>
        <p:spPr>
          <a:solidFill>
            <a:schemeClr val="bg1">
              <a:lumMod val="90000"/>
            </a:schemeClr>
          </a:solidFill>
        </p:spPr>
      </p:sp>
      <p:sp>
        <p:nvSpPr>
          <p:cNvPr id="4" name="Rectangle 3"/>
          <p:cNvSpPr/>
          <p:nvPr/>
        </p:nvSpPr>
        <p:spPr>
          <a:xfrm>
            <a:off x="1197429" y="1070763"/>
            <a:ext cx="9797142" cy="2429691"/>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818681" y="1162203"/>
            <a:ext cx="554639" cy="2000548"/>
          </a:xfrm>
          <a:prstGeom prst="rect">
            <a:avLst/>
          </a:prstGeom>
          <a:noFill/>
        </p:spPr>
        <p:txBody>
          <a:bodyPr wrap="none" lIns="0" tIns="0" rIns="0" bIns="0" rtlCol="0">
            <a:spAutoFit/>
          </a:bodyPr>
          <a:lstStyle/>
          <a:p>
            <a:r>
              <a:rPr lang="en-US" sz="13000" b="0" i="0" kern="1200">
                <a:solidFill>
                  <a:schemeClr val="bg1"/>
                </a:solidFill>
                <a:effectLst/>
                <a:latin typeface="Arial" panose="020B0604020202020204" pitchFamily="34" charset="0"/>
                <a:ea typeface="Lato Medium" panose="020F0502020204030203" pitchFamily="34" charset="0"/>
                <a:cs typeface="Arial" panose="020B0604020202020204" pitchFamily="34" charset="0"/>
              </a:rPr>
              <a:t>“</a:t>
            </a:r>
          </a:p>
        </p:txBody>
      </p:sp>
      <p:sp>
        <p:nvSpPr>
          <p:cNvPr id="5" name="TextBox 4"/>
          <p:cNvSpPr txBox="1"/>
          <p:nvPr/>
        </p:nvSpPr>
        <p:spPr>
          <a:xfrm flipH="1">
            <a:off x="2918459" y="2162477"/>
            <a:ext cx="6355081" cy="794513"/>
          </a:xfrm>
          <a:prstGeom prst="rect">
            <a:avLst/>
          </a:prstGeom>
          <a:noFill/>
        </p:spPr>
        <p:txBody>
          <a:bodyPr wrap="square" lIns="0" tIns="0" rIns="0" bIns="0" rtlCol="0">
            <a:spAutoFit/>
          </a:bodyPr>
          <a:lstStyle/>
          <a:p>
            <a:pPr algn="ctr">
              <a:lnSpc>
                <a:spcPct val="150000"/>
              </a:lnSpc>
            </a:pP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enim</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quis</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nostrud</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exercitation</a:t>
            </a:r>
          </a:p>
          <a:p>
            <a:pPr algn="ctr">
              <a:lnSpc>
                <a:spcPct val="150000"/>
              </a:lnSpc>
            </a:pP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ullamco</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laboris</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nisi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aliquip</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ex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ea</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commodo</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consequat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a:t>
            </a:r>
          </a:p>
        </p:txBody>
      </p:sp>
      <p:sp>
        <p:nvSpPr>
          <p:cNvPr id="6" name="Shape 2720"/>
          <p:cNvSpPr/>
          <p:nvPr/>
        </p:nvSpPr>
        <p:spPr>
          <a:xfrm>
            <a:off x="2546459" y="4505928"/>
            <a:ext cx="652941" cy="65422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 name="Shape 2721"/>
          <p:cNvSpPr/>
          <p:nvPr/>
        </p:nvSpPr>
        <p:spPr>
          <a:xfrm>
            <a:off x="8992599" y="4505928"/>
            <a:ext cx="652941" cy="65422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2722"/>
          <p:cNvSpPr/>
          <p:nvPr/>
        </p:nvSpPr>
        <p:spPr>
          <a:xfrm>
            <a:off x="5769536" y="4505928"/>
            <a:ext cx="652927" cy="654222"/>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TextBox 8"/>
          <p:cNvSpPr txBox="1"/>
          <p:nvPr/>
        </p:nvSpPr>
        <p:spPr>
          <a:xfrm>
            <a:off x="2175622" y="5327622"/>
            <a:ext cx="1394613" cy="230832"/>
          </a:xfrm>
          <a:prstGeom prst="rect">
            <a:avLst/>
          </a:prstGeom>
          <a:noFill/>
        </p:spPr>
        <p:txBody>
          <a:bodyPr wrap="none" lIns="0" tIns="0" rIns="0" bIns="0" rtlCol="0">
            <a:spAutoFit/>
          </a:bodyPr>
          <a:lstStyle/>
          <a:p>
            <a:r>
              <a:rPr lang="en-US" sz="15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SERVICE NAME</a:t>
            </a:r>
          </a:p>
        </p:txBody>
      </p:sp>
      <p:sp>
        <p:nvSpPr>
          <p:cNvPr id="10" name="TextBox 9"/>
          <p:cNvSpPr txBox="1"/>
          <p:nvPr/>
        </p:nvSpPr>
        <p:spPr>
          <a:xfrm>
            <a:off x="5398692" y="5327622"/>
            <a:ext cx="1394613" cy="230832"/>
          </a:xfrm>
          <a:prstGeom prst="rect">
            <a:avLst/>
          </a:prstGeom>
          <a:noFill/>
        </p:spPr>
        <p:txBody>
          <a:bodyPr wrap="none" lIns="0" tIns="0" rIns="0" bIns="0" rtlCol="0">
            <a:spAutoFit/>
          </a:bodyPr>
          <a:lstStyle/>
          <a:p>
            <a:r>
              <a:rPr lang="en-US" sz="15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SERVICE NAME</a:t>
            </a:r>
          </a:p>
        </p:txBody>
      </p:sp>
      <p:sp>
        <p:nvSpPr>
          <p:cNvPr id="11" name="TextBox 10"/>
          <p:cNvSpPr txBox="1"/>
          <p:nvPr/>
        </p:nvSpPr>
        <p:spPr>
          <a:xfrm>
            <a:off x="8621762" y="5327622"/>
            <a:ext cx="1394613" cy="230832"/>
          </a:xfrm>
          <a:prstGeom prst="rect">
            <a:avLst/>
          </a:prstGeom>
          <a:noFill/>
        </p:spPr>
        <p:txBody>
          <a:bodyPr wrap="none" lIns="0" tIns="0" rIns="0" bIns="0" rtlCol="0">
            <a:spAutoFit/>
          </a:bodyPr>
          <a:lstStyle/>
          <a:p>
            <a:r>
              <a:rPr lang="en-US" sz="15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SERVICE NAME</a:t>
            </a:r>
          </a:p>
        </p:txBody>
      </p:sp>
      <p:sp>
        <p:nvSpPr>
          <p:cNvPr id="12" name="TextBox 11"/>
          <p:cNvSpPr txBox="1"/>
          <p:nvPr/>
        </p:nvSpPr>
        <p:spPr>
          <a:xfrm flipH="1">
            <a:off x="1674100" y="5621422"/>
            <a:ext cx="2397656"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incididunt</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3" name="TextBox 12"/>
          <p:cNvSpPr txBox="1"/>
          <p:nvPr/>
        </p:nvSpPr>
        <p:spPr>
          <a:xfrm flipH="1">
            <a:off x="4910235" y="5621421"/>
            <a:ext cx="2397656"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incididunt</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TextBox 13"/>
          <p:cNvSpPr txBox="1"/>
          <p:nvPr/>
        </p:nvSpPr>
        <p:spPr>
          <a:xfrm flipH="1">
            <a:off x="8120240" y="5621421"/>
            <a:ext cx="2397656"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incididunt</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2785823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EC7EA6-F38A-45D6-BF30-C14688F49E11}"/>
              </a:ext>
            </a:extLst>
          </p:cNvPr>
          <p:cNvSpPr txBox="1"/>
          <p:nvPr/>
        </p:nvSpPr>
        <p:spPr>
          <a:xfrm>
            <a:off x="2901202" y="2586496"/>
            <a:ext cx="2146851" cy="1661993"/>
          </a:xfrm>
          <a:prstGeom prst="rect">
            <a:avLst/>
          </a:prstGeom>
          <a:noFill/>
        </p:spPr>
        <p:txBody>
          <a:bodyPr wrap="square" lIns="0" tIns="0" rIns="0" bIns="0" rtlCol="0">
            <a:spAutoFit/>
          </a:bodyPr>
          <a:lstStyle/>
          <a:p>
            <a:r>
              <a:rPr lang="en-US" sz="3600">
                <a:latin typeface="Lato Bold" panose="020F0502020204030203" pitchFamily="34" charset="0"/>
                <a:ea typeface="Lato Bold" panose="020F0502020204030203" pitchFamily="34" charset="0"/>
                <a:cs typeface="Lato Bold" panose="020F0502020204030203" pitchFamily="34" charset="0"/>
              </a:rPr>
              <a:t>Few facts about </a:t>
            </a:r>
            <a:r>
              <a:rPr lang="en-US" sz="3600">
                <a:solidFill>
                  <a:schemeClr val="accent1"/>
                </a:solidFill>
                <a:latin typeface="Lato Bold" panose="020F0502020204030203" pitchFamily="34" charset="0"/>
                <a:ea typeface="Lato Bold" panose="020F0502020204030203" pitchFamily="34" charset="0"/>
                <a:cs typeface="Lato Bold" panose="020F0502020204030203" pitchFamily="34" charset="0"/>
              </a:rPr>
              <a:t>our company</a:t>
            </a:r>
          </a:p>
        </p:txBody>
      </p:sp>
      <p:sp>
        <p:nvSpPr>
          <p:cNvPr id="12" name="TextBox 11">
            <a:extLst>
              <a:ext uri="{FF2B5EF4-FFF2-40B4-BE49-F238E27FC236}">
                <a16:creationId xmlns:a16="http://schemas.microsoft.com/office/drawing/2014/main" id="{10EEB59B-5AAD-4668-81E9-D734887B7EFD}"/>
              </a:ext>
            </a:extLst>
          </p:cNvPr>
          <p:cNvSpPr txBox="1"/>
          <p:nvPr/>
        </p:nvSpPr>
        <p:spPr>
          <a:xfrm>
            <a:off x="2901202" y="2306235"/>
            <a:ext cx="1176604" cy="184666"/>
          </a:xfrm>
          <a:prstGeom prst="rect">
            <a:avLst/>
          </a:prstGeom>
          <a:noFill/>
        </p:spPr>
        <p:txBody>
          <a:bodyPr wrap="none" lIns="0" tIns="0" rIns="0" bIns="0" rtlCol="0">
            <a:spAutoFit/>
          </a:bodyPr>
          <a:lstStyle/>
          <a:p>
            <a:pPr algn="l"/>
            <a:r>
              <a:rPr lang="en-US" sz="1200">
                <a:latin typeface="Lato Medium" panose="020F0502020204030203" pitchFamily="34" charset="0"/>
                <a:ea typeface="Lato Medium" panose="020F0502020204030203" pitchFamily="34" charset="0"/>
                <a:cs typeface="Lato Medium" panose="020F0502020204030203" pitchFamily="34" charset="0"/>
              </a:rPr>
              <a:t>TEMPLATE 2017</a:t>
            </a:r>
          </a:p>
        </p:txBody>
      </p:sp>
      <p:pic>
        <p:nvPicPr>
          <p:cNvPr id="13" name="Picture 12">
            <a:extLst>
              <a:ext uri="{FF2B5EF4-FFF2-40B4-BE49-F238E27FC236}">
                <a16:creationId xmlns:a16="http://schemas.microsoft.com/office/drawing/2014/main" id="{5E97507C-5363-489E-AD63-AFEB7EEE7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202" y="4344084"/>
            <a:ext cx="1055698" cy="661781"/>
          </a:xfrm>
          <a:prstGeom prst="rect">
            <a:avLst/>
          </a:prstGeom>
        </p:spPr>
      </p:pic>
      <p:sp>
        <p:nvSpPr>
          <p:cNvPr id="14" name="Shape 82">
            <a:extLst>
              <a:ext uri="{FF2B5EF4-FFF2-40B4-BE49-F238E27FC236}">
                <a16:creationId xmlns:a16="http://schemas.microsoft.com/office/drawing/2014/main" id="{3645B3B3-F169-4AB8-9471-97383A1C9190}"/>
              </a:ext>
            </a:extLst>
          </p:cNvPr>
          <p:cNvSpPr/>
          <p:nvPr/>
        </p:nvSpPr>
        <p:spPr>
          <a:xfrm>
            <a:off x="7436901" y="2946646"/>
            <a:ext cx="2133572" cy="7077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lvl="0">
              <a:defRPr sz="1800"/>
            </a:pPr>
            <a:r>
              <a:rPr lang="en-US" sz="3000">
                <a:latin typeface="Lato Bold" panose="020F0502020204030203" pitchFamily="34" charset="0"/>
                <a:ea typeface="Lato Bold" panose="020F0502020204030203" pitchFamily="34" charset="0"/>
                <a:cs typeface="Lato Bold" panose="020F0502020204030203" pitchFamily="34" charset="0"/>
              </a:rPr>
              <a:t>369$</a:t>
            </a:r>
            <a:endParaRPr sz="3000">
              <a:latin typeface="Lato Bold" panose="020F0502020204030203" pitchFamily="34" charset="0"/>
              <a:ea typeface="Lato Bold" panose="020F0502020204030203" pitchFamily="34" charset="0"/>
              <a:cs typeface="Lato Bold" panose="020F0502020204030203" pitchFamily="34" charset="0"/>
            </a:endParaRPr>
          </a:p>
        </p:txBody>
      </p:sp>
      <p:sp>
        <p:nvSpPr>
          <p:cNvPr id="15" name="TextBox 14">
            <a:extLst>
              <a:ext uri="{FF2B5EF4-FFF2-40B4-BE49-F238E27FC236}">
                <a16:creationId xmlns:a16="http://schemas.microsoft.com/office/drawing/2014/main" id="{9CCA67A3-4317-4819-9082-4E565EE1180F}"/>
              </a:ext>
            </a:extLst>
          </p:cNvPr>
          <p:cNvSpPr txBox="1"/>
          <p:nvPr/>
        </p:nvSpPr>
        <p:spPr>
          <a:xfrm>
            <a:off x="7436901" y="3538131"/>
            <a:ext cx="1070806" cy="215444"/>
          </a:xfrm>
          <a:prstGeom prst="rect">
            <a:avLst/>
          </a:prstGeom>
          <a:noFill/>
        </p:spPr>
        <p:txBody>
          <a:bodyPr wrap="none" lIns="0" tIns="0" rIns="0" bIns="0" rtlCol="0">
            <a:spAutoFit/>
          </a:bodyPr>
          <a:lstStyle/>
          <a:p>
            <a:r>
              <a:rPr lang="en-US" sz="1400">
                <a:latin typeface="Lato Bold" panose="020F0502020204030203" pitchFamily="34" charset="0"/>
                <a:ea typeface="Lato Bold" panose="020F0502020204030203" pitchFamily="34" charset="0"/>
                <a:cs typeface="Lato Bold" panose="020F0502020204030203" pitchFamily="34" charset="0"/>
              </a:rPr>
              <a:t>APP MOBILE</a:t>
            </a:r>
          </a:p>
        </p:txBody>
      </p:sp>
      <p:sp>
        <p:nvSpPr>
          <p:cNvPr id="16" name="TextBox 15">
            <a:extLst>
              <a:ext uri="{FF2B5EF4-FFF2-40B4-BE49-F238E27FC236}">
                <a16:creationId xmlns:a16="http://schemas.microsoft.com/office/drawing/2014/main" id="{8ACD7186-A14A-4FF1-B53F-51AAD5642190}"/>
              </a:ext>
            </a:extLst>
          </p:cNvPr>
          <p:cNvSpPr txBox="1"/>
          <p:nvPr/>
        </p:nvSpPr>
        <p:spPr>
          <a:xfrm>
            <a:off x="8810177" y="3538131"/>
            <a:ext cx="1070806" cy="215444"/>
          </a:xfrm>
          <a:prstGeom prst="rect">
            <a:avLst/>
          </a:prstGeom>
          <a:noFill/>
        </p:spPr>
        <p:txBody>
          <a:bodyPr wrap="none" lIns="0" tIns="0" rIns="0" bIns="0" rtlCol="0">
            <a:spAutoFit/>
          </a:bodyPr>
          <a:lstStyle/>
          <a:p>
            <a:r>
              <a:rPr lang="en-US" sz="1400">
                <a:latin typeface="Lato Bold" panose="020F0502020204030203" pitchFamily="34" charset="0"/>
                <a:ea typeface="Lato Bold" panose="020F0502020204030203" pitchFamily="34" charset="0"/>
                <a:cs typeface="Lato Bold" panose="020F0502020204030203" pitchFamily="34" charset="0"/>
              </a:rPr>
              <a:t>APP MOBILE</a:t>
            </a:r>
          </a:p>
        </p:txBody>
      </p:sp>
      <p:sp>
        <p:nvSpPr>
          <p:cNvPr id="17" name="TextBox 16">
            <a:extLst>
              <a:ext uri="{FF2B5EF4-FFF2-40B4-BE49-F238E27FC236}">
                <a16:creationId xmlns:a16="http://schemas.microsoft.com/office/drawing/2014/main" id="{54B7AB23-9974-4206-A47B-90CF5A807575}"/>
              </a:ext>
            </a:extLst>
          </p:cNvPr>
          <p:cNvSpPr txBox="1"/>
          <p:nvPr/>
        </p:nvSpPr>
        <p:spPr>
          <a:xfrm flipH="1">
            <a:off x="7436900" y="2309497"/>
            <a:ext cx="3007233" cy="553998"/>
          </a:xfrm>
          <a:prstGeom prst="rect">
            <a:avLst/>
          </a:prstGeom>
          <a:noFill/>
        </p:spPr>
        <p:txBody>
          <a:bodyPr wrap="square" lIns="0" tIns="0" rIns="0" bIns="0" rtlCol="0">
            <a:spAutoFit/>
          </a:bodyPr>
          <a:lstStyle/>
          <a:p>
            <a:pPr>
              <a:lnSpc>
                <a:spcPct val="150000"/>
              </a:lnSpc>
            </a:pPr>
            <a:r>
              <a:rPr lang="en-US" sz="1200"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200" dirty="0" err="1">
                <a:latin typeface="Lato Medium" panose="020F0502020204030203" pitchFamily="34" charset="0"/>
                <a:ea typeface="Lato Medium" panose="020F0502020204030203" pitchFamily="34" charset="0"/>
                <a:cs typeface="Lato Medium" panose="020F0502020204030203" pitchFamily="34" charset="0"/>
              </a:rPr>
              <a:t>amet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consectetur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adipiscing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elit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err="1">
                <a:latin typeface="Lato Medium" panose="020F0502020204030203" pitchFamily="34" charset="0"/>
                <a:ea typeface="Lato Medium" panose="020F0502020204030203" pitchFamily="34" charset="0"/>
                <a:cs typeface="Lato Medium" panose="020F0502020204030203" pitchFamily="34" charset="0"/>
              </a:rPr>
              <a:t>sed</a:t>
            </a:r>
            <a:r>
              <a:rPr lang="en-US" sz="1200">
                <a:latin typeface="Lato Medium" panose="020F0502020204030203" pitchFamily="34" charset="0"/>
                <a:ea typeface="Lato Medium" panose="020F0502020204030203" pitchFamily="34" charset="0"/>
                <a:cs typeface="Lato Medium" panose="020F0502020204030203" pitchFamily="34" charset="0"/>
              </a:rPr>
              <a:t> do</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Rectangle 17">
            <a:extLst>
              <a:ext uri="{FF2B5EF4-FFF2-40B4-BE49-F238E27FC236}">
                <a16:creationId xmlns:a16="http://schemas.microsoft.com/office/drawing/2014/main" id="{437949B8-87F4-4415-A776-8AAC8DCDB3A6}"/>
              </a:ext>
            </a:extLst>
          </p:cNvPr>
          <p:cNvSpPr/>
          <p:nvPr/>
        </p:nvSpPr>
        <p:spPr>
          <a:xfrm>
            <a:off x="7436900" y="2085184"/>
            <a:ext cx="92129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B69BF8-4FA9-4659-8612-5BE647F88BAE}"/>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1F313EA9-8A1A-45B3-A267-AD8C3CDC434D}"/>
              </a:ext>
            </a:extLst>
          </p:cNvPr>
          <p:cNvSpPr>
            <a:spLocks noGrp="1"/>
          </p:cNvSpPr>
          <p:nvPr>
            <p:ph type="pic" sz="quarter" idx="13"/>
          </p:nvPr>
        </p:nvSpPr>
        <p:spPr/>
      </p:sp>
      <p:sp>
        <p:nvSpPr>
          <p:cNvPr id="9" name="Picture Placeholder 8">
            <a:extLst>
              <a:ext uri="{FF2B5EF4-FFF2-40B4-BE49-F238E27FC236}">
                <a16:creationId xmlns:a16="http://schemas.microsoft.com/office/drawing/2014/main" id="{DF2755C8-62A2-4252-8C56-24574716D641}"/>
              </a:ext>
            </a:extLst>
          </p:cNvPr>
          <p:cNvSpPr>
            <a:spLocks noGrp="1"/>
          </p:cNvSpPr>
          <p:nvPr>
            <p:ph type="pic" sz="quarter" idx="15"/>
          </p:nvPr>
        </p:nvSpPr>
        <p:spPr/>
      </p:sp>
    </p:spTree>
    <p:extLst>
      <p:ext uri="{BB962C8B-B14F-4D97-AF65-F5344CB8AC3E}">
        <p14:creationId xmlns:p14="http://schemas.microsoft.com/office/powerpoint/2010/main" val="3186704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5500" y="1714500"/>
            <a:ext cx="3886200" cy="4629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flipH="1">
            <a:off x="1312001" y="4076005"/>
            <a:ext cx="2913198" cy="1384995"/>
          </a:xfrm>
          <a:prstGeom prst="rect">
            <a:avLst/>
          </a:prstGeom>
          <a:noFill/>
        </p:spPr>
        <p:txBody>
          <a:bodyPr wrap="square" lIns="0" tIns="0" rIns="0" bIns="0" rtlCol="0">
            <a:spAutoFit/>
          </a:bodyPr>
          <a:lstStyle/>
          <a:p>
            <a:pPr>
              <a:lnSpc>
                <a:spcPct val="150000"/>
              </a:lnSpc>
            </a:pP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enim</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quis</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exercitation </a:t>
            </a:r>
            <a:r>
              <a:rPr lang="en-US" sz="1200" dirty="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ullamco</a:t>
            </a:r>
            <a:r>
              <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solidFill>
                <a:latin typeface="Lato regular" panose="020F0502020204030203" pitchFamily="34" charset="0"/>
                <a:ea typeface="Lato regular" panose="020F0502020204030203" pitchFamily="34" charset="0"/>
                <a:cs typeface="Lato regular" panose="020F0502020204030203" pitchFamily="34" charset="0"/>
              </a:rPr>
              <a:t>laboris</a:t>
            </a:r>
            <a:r>
              <a:rPr lang="en-US" sz="1200">
                <a:solidFill>
                  <a:schemeClr val="bg1"/>
                </a:solidFill>
                <a:latin typeface="Lato regular" panose="020F0502020204030203" pitchFamily="34" charset="0"/>
                <a:ea typeface="Lato regular" panose="020F0502020204030203" pitchFamily="34" charset="0"/>
                <a:cs typeface="Lato regular" panose="020F0502020204030203" pitchFamily="34" charset="0"/>
              </a:rPr>
              <a:t> nisi</a:t>
            </a:r>
            <a:endParaRPr lang="en-US" sz="1200" dirty="0">
              <a:solidFill>
                <a:schemeClr val="bg1"/>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8" name="TextBox 7"/>
          <p:cNvSpPr txBox="1"/>
          <p:nvPr/>
        </p:nvSpPr>
        <p:spPr>
          <a:xfrm>
            <a:off x="1312001" y="2736503"/>
            <a:ext cx="2076450" cy="769441"/>
          </a:xfrm>
          <a:prstGeom prst="rect">
            <a:avLst/>
          </a:prstGeom>
          <a:noFill/>
        </p:spPr>
        <p:txBody>
          <a:bodyPr wrap="square" lIns="0" tIns="0" rIns="0" bIns="0" rtlCol="0">
            <a:spAutoFit/>
          </a:bodyPr>
          <a:lstStyle/>
          <a:p>
            <a:r>
              <a:rPr lang="en-US" sz="25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rPr>
              <a:t>PORTFORLIO SLIDE</a:t>
            </a:r>
          </a:p>
        </p:txBody>
      </p:sp>
      <p:grpSp>
        <p:nvGrpSpPr>
          <p:cNvPr id="9" name="Group 8"/>
          <p:cNvGrpSpPr/>
          <p:nvPr/>
        </p:nvGrpSpPr>
        <p:grpSpPr>
          <a:xfrm>
            <a:off x="1312001" y="3611686"/>
            <a:ext cx="1399263" cy="230833"/>
            <a:chOff x="3918855" y="1980852"/>
            <a:chExt cx="1399263" cy="230833"/>
          </a:xfrm>
        </p:grpSpPr>
        <p:sp>
          <p:nvSpPr>
            <p:cNvPr id="10" name="TextBox 9"/>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18" name="Shape 2763"/>
          <p:cNvSpPr/>
          <p:nvPr/>
        </p:nvSpPr>
        <p:spPr>
          <a:xfrm>
            <a:off x="5862143" y="4440161"/>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TextBox 19"/>
          <p:cNvSpPr txBox="1"/>
          <p:nvPr/>
        </p:nvSpPr>
        <p:spPr>
          <a:xfrm flipH="1">
            <a:off x="5862143" y="5395087"/>
            <a:ext cx="2273300" cy="794513"/>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1" name="TextBox 20"/>
          <p:cNvSpPr txBox="1"/>
          <p:nvPr/>
        </p:nvSpPr>
        <p:spPr>
          <a:xfrm>
            <a:off x="5862143" y="5118088"/>
            <a:ext cx="1216680" cy="276999"/>
          </a:xfrm>
          <a:prstGeom prst="rect">
            <a:avLst/>
          </a:prstGeom>
          <a:noFill/>
        </p:spPr>
        <p:txBody>
          <a:bodyPr wrap="none" lIns="0" tIns="0" rIns="0" bIns="0" rtlCol="0">
            <a:spAutoFit/>
          </a:bodyPr>
          <a:lstStyle/>
          <a:p>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9" name="Shape 2785"/>
          <p:cNvSpPr/>
          <p:nvPr/>
        </p:nvSpPr>
        <p:spPr>
          <a:xfrm>
            <a:off x="8846633" y="4423332"/>
            <a:ext cx="540802" cy="442474"/>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TextBox 21"/>
          <p:cNvSpPr txBox="1"/>
          <p:nvPr/>
        </p:nvSpPr>
        <p:spPr>
          <a:xfrm flipH="1">
            <a:off x="8846633" y="5395087"/>
            <a:ext cx="2273300" cy="830997"/>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3" name="TextBox 22"/>
          <p:cNvSpPr txBox="1"/>
          <p:nvPr/>
        </p:nvSpPr>
        <p:spPr>
          <a:xfrm>
            <a:off x="8846633" y="5118088"/>
            <a:ext cx="1216680" cy="276999"/>
          </a:xfrm>
          <a:prstGeom prst="rect">
            <a:avLst/>
          </a:prstGeom>
          <a:noFill/>
        </p:spPr>
        <p:txBody>
          <a:bodyPr wrap="none" lIns="0" tIns="0" rIns="0" bIns="0" rtlCol="0">
            <a:spAutoFit/>
          </a:bodyPr>
          <a:lstStyle/>
          <a:p>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4" name="Picture Placeholder 3">
            <a:extLst>
              <a:ext uri="{FF2B5EF4-FFF2-40B4-BE49-F238E27FC236}">
                <a16:creationId xmlns:a16="http://schemas.microsoft.com/office/drawing/2014/main" id="{B29CF404-67CD-4FF0-861E-573D665FF112}"/>
              </a:ext>
            </a:extLst>
          </p:cNvPr>
          <p:cNvSpPr>
            <a:spLocks noGrp="1"/>
          </p:cNvSpPr>
          <p:nvPr>
            <p:ph type="pic" sz="quarter" idx="10"/>
          </p:nvPr>
        </p:nvSpPr>
        <p:spPr/>
      </p:sp>
    </p:spTree>
    <p:extLst>
      <p:ext uri="{BB962C8B-B14F-4D97-AF65-F5344CB8AC3E}">
        <p14:creationId xmlns:p14="http://schemas.microsoft.com/office/powerpoint/2010/main" val="4171353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062811" y="1992425"/>
            <a:ext cx="2871908" cy="2308324"/>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BELIEVE YOU CAN AND YOU'RE HALFWAY THERE.</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7" name="TextBox 6"/>
          <p:cNvSpPr txBox="1"/>
          <p:nvPr/>
        </p:nvSpPr>
        <p:spPr>
          <a:xfrm>
            <a:off x="9062811" y="162380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9267995" y="162380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9472058" y="162380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9677242" y="162380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9881305" y="162380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10086489" y="162380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10290552" y="162380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914803" y="5146766"/>
            <a:ext cx="1351332" cy="307777"/>
          </a:xfrm>
          <a:prstGeom prst="rect">
            <a:avLst/>
          </a:prstGeom>
          <a:noFill/>
        </p:spPr>
        <p:txBody>
          <a:bodyPr wrap="none" lIns="0" tIns="0" rIns="0" bIns="0" rtlCol="0">
            <a:spAutoFit/>
          </a:bodyPr>
          <a:lstStyle/>
          <a:p>
            <a:r>
              <a:rPr lang="en-US" sz="2000" b="0" i="0" kern="1200">
                <a:solidFill>
                  <a:schemeClr val="accent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7" name="TextBox 16"/>
          <p:cNvSpPr txBox="1"/>
          <p:nvPr/>
        </p:nvSpPr>
        <p:spPr>
          <a:xfrm>
            <a:off x="4988807" y="5146766"/>
            <a:ext cx="1351332" cy="307777"/>
          </a:xfrm>
          <a:prstGeom prst="rect">
            <a:avLst/>
          </a:prstGeom>
          <a:noFill/>
        </p:spPr>
        <p:txBody>
          <a:bodyPr wrap="none" lIns="0" tIns="0" rIns="0" bIns="0" rtlCol="0">
            <a:spAutoFit/>
          </a:bodyPr>
          <a:lstStyle/>
          <a:p>
            <a:r>
              <a:rPr lang="en-US" sz="2000" b="0" i="0" kern="1200">
                <a:solidFill>
                  <a:schemeClr val="accent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8" name="TextBox 17"/>
          <p:cNvSpPr txBox="1"/>
          <p:nvPr/>
        </p:nvSpPr>
        <p:spPr>
          <a:xfrm flipH="1">
            <a:off x="914803" y="5514146"/>
            <a:ext cx="3141663" cy="830997"/>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ut</a:t>
            </a:r>
            <a:r>
              <a:rPr lang="en-US" sz="1200">
                <a:latin typeface="Lato regular" panose="020F0502020204030203" pitchFamily="34" charset="0"/>
                <a:ea typeface="Lato regular" panose="020F0502020204030203" pitchFamily="34" charset="0"/>
                <a:cs typeface="Lato regular" panose="020F0502020204030203" pitchFamily="34" charset="0"/>
              </a:rPr>
              <a:t> labore</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9" name="TextBox 18"/>
          <p:cNvSpPr txBox="1"/>
          <p:nvPr/>
        </p:nvSpPr>
        <p:spPr>
          <a:xfrm flipH="1">
            <a:off x="4988807" y="5514145"/>
            <a:ext cx="3141663" cy="830997"/>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ut</a:t>
            </a:r>
            <a:r>
              <a:rPr lang="en-US" sz="1200">
                <a:latin typeface="Lato regular" panose="020F0502020204030203" pitchFamily="34" charset="0"/>
                <a:ea typeface="Lato regular" panose="020F0502020204030203" pitchFamily="34" charset="0"/>
                <a:cs typeface="Lato regular" panose="020F0502020204030203" pitchFamily="34" charset="0"/>
              </a:rPr>
              <a:t> labore</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 name="Picture Placeholder 2">
            <a:extLst>
              <a:ext uri="{FF2B5EF4-FFF2-40B4-BE49-F238E27FC236}">
                <a16:creationId xmlns:a16="http://schemas.microsoft.com/office/drawing/2014/main" id="{F016D43C-7EC1-4C5F-A797-E8731F3CB87A}"/>
              </a:ext>
            </a:extLst>
          </p:cNvPr>
          <p:cNvSpPr>
            <a:spLocks noGrp="1"/>
          </p:cNvSpPr>
          <p:nvPr>
            <p:ph type="pic" sz="quarter" idx="10"/>
          </p:nvPr>
        </p:nvSpPr>
        <p:spPr/>
      </p:sp>
      <p:sp>
        <p:nvSpPr>
          <p:cNvPr id="15" name="Picture Placeholder 14">
            <a:extLst>
              <a:ext uri="{FF2B5EF4-FFF2-40B4-BE49-F238E27FC236}">
                <a16:creationId xmlns:a16="http://schemas.microsoft.com/office/drawing/2014/main" id="{373A61A5-90DD-467E-A707-22CC3493DAB8}"/>
              </a:ext>
            </a:extLst>
          </p:cNvPr>
          <p:cNvSpPr>
            <a:spLocks noGrp="1"/>
          </p:cNvSpPr>
          <p:nvPr>
            <p:ph type="pic" sz="quarter" idx="11"/>
          </p:nvPr>
        </p:nvSpPr>
        <p:spPr/>
      </p:sp>
    </p:spTree>
    <p:extLst>
      <p:ext uri="{BB962C8B-B14F-4D97-AF65-F5344CB8AC3E}">
        <p14:creationId xmlns:p14="http://schemas.microsoft.com/office/powerpoint/2010/main" val="1089314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B34E3C5-87B8-4DFF-9D6D-4B5060A9AC4F}"/>
              </a:ext>
            </a:extLst>
          </p:cNvPr>
          <p:cNvGrpSpPr/>
          <p:nvPr/>
        </p:nvGrpSpPr>
        <p:grpSpPr>
          <a:xfrm>
            <a:off x="1764940" y="5187540"/>
            <a:ext cx="776727" cy="776726"/>
            <a:chOff x="5053084" y="4490704"/>
            <a:chExt cx="776727" cy="776726"/>
          </a:xfrm>
        </p:grpSpPr>
        <p:sp>
          <p:nvSpPr>
            <p:cNvPr id="9" name="Oval 8">
              <a:extLst>
                <a:ext uri="{FF2B5EF4-FFF2-40B4-BE49-F238E27FC236}">
                  <a16:creationId xmlns:a16="http://schemas.microsoft.com/office/drawing/2014/main" id="{508D0A27-34E3-4E36-89AA-D6097B39553A}"/>
                </a:ext>
              </a:extLst>
            </p:cNvPr>
            <p:cNvSpPr/>
            <p:nvPr/>
          </p:nvSpPr>
          <p:spPr>
            <a:xfrm>
              <a:off x="5053084" y="4490704"/>
              <a:ext cx="776727" cy="776726"/>
            </a:xfrm>
            <a:prstGeom prst="ellipse">
              <a:avLst/>
            </a:prstGeom>
            <a:ln w="76200">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0" name="Shape 2784">
              <a:extLst>
                <a:ext uri="{FF2B5EF4-FFF2-40B4-BE49-F238E27FC236}">
                  <a16:creationId xmlns:a16="http://schemas.microsoft.com/office/drawing/2014/main" id="{9DDC0BC3-D009-4D67-8521-6C796EA60F28}"/>
                </a:ext>
              </a:extLst>
            </p:cNvPr>
            <p:cNvSpPr/>
            <p:nvPr/>
          </p:nvSpPr>
          <p:spPr>
            <a:xfrm>
              <a:off x="5234812" y="4672431"/>
              <a:ext cx="413271" cy="41327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1" name="TextBox 10">
            <a:extLst>
              <a:ext uri="{FF2B5EF4-FFF2-40B4-BE49-F238E27FC236}">
                <a16:creationId xmlns:a16="http://schemas.microsoft.com/office/drawing/2014/main" id="{8293B966-2BA3-471E-B281-23ADD843206F}"/>
              </a:ext>
            </a:extLst>
          </p:cNvPr>
          <p:cNvSpPr txBox="1"/>
          <p:nvPr/>
        </p:nvSpPr>
        <p:spPr>
          <a:xfrm>
            <a:off x="3048903" y="3758361"/>
            <a:ext cx="2006960" cy="400110"/>
          </a:xfrm>
          <a:prstGeom prst="rect">
            <a:avLst/>
          </a:prstGeom>
          <a:noFill/>
        </p:spPr>
        <p:txBody>
          <a:bodyPr wrap="none" lIns="0" tIns="0" rIns="0" bIns="0" rtlCol="0">
            <a:spAutoFit/>
          </a:bodyPr>
          <a:lstStyle/>
          <a:p>
            <a:pPr fontAlgn="base"/>
            <a:r>
              <a:rPr lang="en-US" sz="2600">
                <a:latin typeface="Lato Bold" panose="020F0502020204030203" pitchFamily="34" charset="0"/>
                <a:ea typeface="Lato Bold" panose="020F0502020204030203" pitchFamily="34" charset="0"/>
                <a:cs typeface="Lato Bold" panose="020F0502020204030203" pitchFamily="34" charset="0"/>
              </a:rPr>
              <a:t>Made for you</a:t>
            </a:r>
          </a:p>
        </p:txBody>
      </p:sp>
      <p:sp>
        <p:nvSpPr>
          <p:cNvPr id="12" name="TextBox 11">
            <a:extLst>
              <a:ext uri="{FF2B5EF4-FFF2-40B4-BE49-F238E27FC236}">
                <a16:creationId xmlns:a16="http://schemas.microsoft.com/office/drawing/2014/main" id="{A9F62FE1-B208-4F0C-823A-976FA455528B}"/>
              </a:ext>
            </a:extLst>
          </p:cNvPr>
          <p:cNvSpPr txBox="1"/>
          <p:nvPr/>
        </p:nvSpPr>
        <p:spPr>
          <a:xfrm flipH="1">
            <a:off x="3048899" y="4158471"/>
            <a:ext cx="4027863" cy="553998"/>
          </a:xfrm>
          <a:prstGeom prst="rect">
            <a:avLst/>
          </a:prstGeom>
          <a:noFill/>
        </p:spPr>
        <p:txBody>
          <a:bodyPr wrap="square" lIns="0" tIns="0" rIns="0" bIns="0" rtlCol="0">
            <a:spAutoFit/>
          </a:bodyPr>
          <a:lstStyle/>
          <a:p>
            <a:pPr>
              <a:lnSpc>
                <a:spcPct val="150000"/>
              </a:lnSpc>
            </a:pPr>
            <a:r>
              <a:rPr lang="en-US" sz="1200"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200" dirty="0" err="1">
                <a:latin typeface="Lato Medium" panose="020F0502020204030203" pitchFamily="34" charset="0"/>
                <a:ea typeface="Lato Medium" panose="020F0502020204030203" pitchFamily="34" charset="0"/>
                <a:cs typeface="Lato Medium" panose="020F0502020204030203" pitchFamily="34" charset="0"/>
              </a:rPr>
              <a:t>amet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consectetur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adipiscing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elit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sed</a:t>
            </a:r>
            <a:r>
              <a:rPr lang="en-US" sz="1200" dirty="0">
                <a:latin typeface="Lato Medium" panose="020F0502020204030203" pitchFamily="34" charset="0"/>
                <a:ea typeface="Lato Medium" panose="020F0502020204030203" pitchFamily="34" charset="0"/>
                <a:cs typeface="Lato Medium" panose="020F0502020204030203" pitchFamily="34" charset="0"/>
              </a:rPr>
              <a:t> do </a:t>
            </a:r>
            <a:r>
              <a:rPr lang="en-US" sz="1200" dirty="0" err="1">
                <a:latin typeface="Lato Medium" panose="020F0502020204030203" pitchFamily="34" charset="0"/>
                <a:ea typeface="Lato Medium" panose="020F0502020204030203" pitchFamily="34" charset="0"/>
                <a:cs typeface="Lato Medium" panose="020F0502020204030203" pitchFamily="34" charset="0"/>
              </a:rPr>
              <a:t>eiusmod</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tempor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err="1">
                <a:latin typeface="Lato Medium" panose="020F0502020204030203" pitchFamily="34" charset="0"/>
                <a:ea typeface="Lato Medium" panose="020F0502020204030203" pitchFamily="34" charset="0"/>
                <a:cs typeface="Lato Medium" panose="020F0502020204030203" pitchFamily="34" charset="0"/>
              </a:rPr>
              <a:t>incididunt</a:t>
            </a:r>
            <a:r>
              <a:rPr lang="en-US" sz="1200">
                <a:latin typeface="Lato Medium" panose="020F0502020204030203" pitchFamily="34" charset="0"/>
                <a:ea typeface="Lato Medium" panose="020F0502020204030203" pitchFamily="34" charset="0"/>
                <a:cs typeface="Lato Medium" panose="020F0502020204030203" pitchFamily="34" charset="0"/>
              </a:rPr>
              <a:t> ut</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a:extLst>
              <a:ext uri="{FF2B5EF4-FFF2-40B4-BE49-F238E27FC236}">
                <a16:creationId xmlns:a16="http://schemas.microsoft.com/office/drawing/2014/main" id="{C979D3F9-16B7-433D-91DE-0EB6073935D7}"/>
              </a:ext>
            </a:extLst>
          </p:cNvPr>
          <p:cNvSpPr txBox="1"/>
          <p:nvPr/>
        </p:nvSpPr>
        <p:spPr>
          <a:xfrm>
            <a:off x="3048899" y="5183005"/>
            <a:ext cx="1380186"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APP MOBILE</a:t>
            </a:r>
          </a:p>
        </p:txBody>
      </p:sp>
      <p:sp>
        <p:nvSpPr>
          <p:cNvPr id="14" name="TextBox 13">
            <a:extLst>
              <a:ext uri="{FF2B5EF4-FFF2-40B4-BE49-F238E27FC236}">
                <a16:creationId xmlns:a16="http://schemas.microsoft.com/office/drawing/2014/main" id="{8CB9A408-3C06-40C5-BD8D-5E97173F7FA5}"/>
              </a:ext>
            </a:extLst>
          </p:cNvPr>
          <p:cNvSpPr txBox="1"/>
          <p:nvPr/>
        </p:nvSpPr>
        <p:spPr>
          <a:xfrm flipH="1">
            <a:off x="3048894" y="5446752"/>
            <a:ext cx="2609783" cy="830997"/>
          </a:xfrm>
          <a:prstGeom prst="rect">
            <a:avLst/>
          </a:prstGeom>
          <a:noFill/>
        </p:spPr>
        <p:txBody>
          <a:bodyPr wrap="square" lIns="0" tIns="0" rIns="0" bIns="0" rtlCol="0">
            <a:spAutoFit/>
          </a:bodyPr>
          <a:lstStyle/>
          <a:p>
            <a:pPr>
              <a:lnSpc>
                <a:spcPct val="150000"/>
              </a:lnSpc>
            </a:pPr>
            <a:r>
              <a:rPr lang="en-US" sz="1200" i="1"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200" i="1" dirty="0" err="1">
                <a:latin typeface="Lato Medium" panose="020F0502020204030203" pitchFamily="34" charset="0"/>
                <a:ea typeface="Lato Medium" panose="020F0502020204030203" pitchFamily="34" charset="0"/>
                <a:cs typeface="Lato Medium" panose="020F0502020204030203" pitchFamily="34" charset="0"/>
              </a:rPr>
              <a:t>amet</a:t>
            </a:r>
            <a:r>
              <a:rPr lang="en-US" sz="1200" i="1" dirty="0">
                <a:latin typeface="Lato Medium" panose="020F0502020204030203" pitchFamily="34" charset="0"/>
                <a:ea typeface="Lato Medium" panose="020F0502020204030203" pitchFamily="34" charset="0"/>
                <a:cs typeface="Lato Medium" panose="020F0502020204030203" pitchFamily="34" charset="0"/>
              </a:rPr>
              <a:t>, </a:t>
            </a:r>
            <a:r>
              <a:rPr lang="en-US" sz="1200" i="1" err="1">
                <a:latin typeface="Lato Medium" panose="020F0502020204030203" pitchFamily="34" charset="0"/>
                <a:ea typeface="Lato Medium" panose="020F0502020204030203" pitchFamily="34" charset="0"/>
                <a:cs typeface="Lato Medium" panose="020F0502020204030203" pitchFamily="34" charset="0"/>
              </a:rPr>
              <a:t>consectetur</a:t>
            </a:r>
            <a:r>
              <a:rPr lang="en-US" sz="1200" i="1">
                <a:latin typeface="Lato Medium" panose="020F0502020204030203" pitchFamily="34" charset="0"/>
                <a:ea typeface="Lato Medium" panose="020F0502020204030203" pitchFamily="34" charset="0"/>
                <a:cs typeface="Lato Medium" panose="020F0502020204030203" pitchFamily="34" charset="0"/>
              </a:rPr>
              <a:t> adipiscing Lorem ipsum dolor sit amet, consectetur adipiscing  </a:t>
            </a:r>
            <a:endParaRPr lang="en-US" sz="1200" i="1"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a:extLst>
              <a:ext uri="{FF2B5EF4-FFF2-40B4-BE49-F238E27FC236}">
                <a16:creationId xmlns:a16="http://schemas.microsoft.com/office/drawing/2014/main" id="{866E1AAA-2D92-4C90-87CA-BEEB67A37A6D}"/>
              </a:ext>
            </a:extLst>
          </p:cNvPr>
          <p:cNvSpPr txBox="1"/>
          <p:nvPr/>
        </p:nvSpPr>
        <p:spPr>
          <a:xfrm rot="5400000">
            <a:off x="7739272" y="3219752"/>
            <a:ext cx="5711687" cy="1477328"/>
          </a:xfrm>
          <a:prstGeom prst="rect">
            <a:avLst/>
          </a:prstGeom>
          <a:noFill/>
        </p:spPr>
        <p:txBody>
          <a:bodyPr wrap="square" lIns="0" tIns="0" rIns="0" bIns="0" rtlCol="0">
            <a:spAutoFit/>
          </a:bodyPr>
          <a:lstStyle/>
          <a:p>
            <a:r>
              <a:rPr lang="en-US" sz="3200">
                <a:latin typeface="Lato Bold" panose="020F0502020204030203" pitchFamily="34" charset="0"/>
                <a:ea typeface="Lato Bold" panose="020F0502020204030203" pitchFamily="34" charset="0"/>
                <a:cs typeface="Lato Bold" panose="020F0502020204030203" pitchFamily="34" charset="0"/>
              </a:rPr>
              <a:t>Want to know more?</a:t>
            </a:r>
            <a:br>
              <a:rPr lang="en-US" sz="3200">
                <a:latin typeface="Lato Bold" panose="020F0502020204030203" pitchFamily="34" charset="0"/>
                <a:ea typeface="Lato Bold" panose="020F0502020204030203" pitchFamily="34" charset="0"/>
                <a:cs typeface="Lato Bold" panose="020F0502020204030203" pitchFamily="34" charset="0"/>
              </a:rPr>
            </a:br>
            <a:r>
              <a:rPr lang="en-US" sz="3200">
                <a:latin typeface="Lato Bold" panose="020F0502020204030203" pitchFamily="34" charset="0"/>
                <a:ea typeface="Lato Bold" panose="020F0502020204030203" pitchFamily="34" charset="0"/>
                <a:cs typeface="Lato Bold" panose="020F0502020204030203" pitchFamily="34" charset="0"/>
              </a:rPr>
              <a:t>Contact with </a:t>
            </a:r>
            <a:r>
              <a:rPr lang="en-US" sz="3200">
                <a:solidFill>
                  <a:schemeClr val="accent1"/>
                </a:solidFill>
                <a:latin typeface="Lato Bold" panose="020F0502020204030203" pitchFamily="34" charset="0"/>
                <a:ea typeface="Lato Bold" panose="020F0502020204030203" pitchFamily="34" charset="0"/>
                <a:cs typeface="Lato Bold" panose="020F0502020204030203" pitchFamily="34" charset="0"/>
              </a:rPr>
              <a:t>our business consultant</a:t>
            </a:r>
          </a:p>
        </p:txBody>
      </p:sp>
      <p:sp>
        <p:nvSpPr>
          <p:cNvPr id="3" name="Picture Placeholder 2">
            <a:extLst>
              <a:ext uri="{FF2B5EF4-FFF2-40B4-BE49-F238E27FC236}">
                <a16:creationId xmlns:a16="http://schemas.microsoft.com/office/drawing/2014/main" id="{39C70753-3027-41C8-BFF7-CEBD07773BAD}"/>
              </a:ext>
            </a:extLst>
          </p:cNvPr>
          <p:cNvSpPr>
            <a:spLocks noGrp="1"/>
          </p:cNvSpPr>
          <p:nvPr>
            <p:ph type="pic" sz="quarter" idx="11"/>
          </p:nvPr>
        </p:nvSpPr>
        <p:spPr/>
      </p:sp>
      <p:sp>
        <p:nvSpPr>
          <p:cNvPr id="6" name="Picture Placeholder 5">
            <a:extLst>
              <a:ext uri="{FF2B5EF4-FFF2-40B4-BE49-F238E27FC236}">
                <a16:creationId xmlns:a16="http://schemas.microsoft.com/office/drawing/2014/main" id="{C1719762-53B4-4CAC-8EF8-1FFCB3F81AB8}"/>
              </a:ext>
            </a:extLst>
          </p:cNvPr>
          <p:cNvSpPr>
            <a:spLocks noGrp="1"/>
          </p:cNvSpPr>
          <p:nvPr>
            <p:ph type="pic" sz="quarter" idx="12"/>
          </p:nvPr>
        </p:nvSpPr>
        <p:spPr/>
      </p:sp>
    </p:spTree>
    <p:extLst>
      <p:ext uri="{BB962C8B-B14F-4D97-AF65-F5344CB8AC3E}">
        <p14:creationId xmlns:p14="http://schemas.microsoft.com/office/powerpoint/2010/main" val="385385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16800" y="520700"/>
            <a:ext cx="4775200" cy="5651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90114" y="911820"/>
            <a:ext cx="3643086" cy="923330"/>
          </a:xfrm>
          <a:prstGeom prst="rect">
            <a:avLst/>
          </a:prstGeom>
          <a:noFill/>
        </p:spPr>
        <p:txBody>
          <a:bodyPr wrap="square" lIns="0" tIns="0" rIns="0" bIns="0" rtlCol="0">
            <a:spAutoFit/>
          </a:bodyPr>
          <a:lstStyle/>
          <a:p>
            <a:pPr algn="r"/>
            <a:r>
              <a:rPr lang="en-US" sz="3000" cap="all">
                <a:latin typeface="Lato Bold" panose="020F0502020204030203" pitchFamily="34" charset="0"/>
                <a:ea typeface="Lato Bold" panose="020F0502020204030203" pitchFamily="34" charset="0"/>
                <a:cs typeface="Lato Bold" panose="020F0502020204030203" pitchFamily="34" charset="0"/>
              </a:rPr>
              <a:t>EDUCATION IS THE MOST POWERFUL</a:t>
            </a:r>
          </a:p>
        </p:txBody>
      </p:sp>
      <p:sp>
        <p:nvSpPr>
          <p:cNvPr id="7" name="TextBox 6"/>
          <p:cNvSpPr txBox="1"/>
          <p:nvPr/>
        </p:nvSpPr>
        <p:spPr>
          <a:xfrm>
            <a:off x="10233937" y="196944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10439121" y="196944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10643184" y="196944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10848368" y="196944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11052431" y="196944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11257615" y="1969441"/>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11461678" y="1969442"/>
            <a:ext cx="171522" cy="230832"/>
          </a:xfrm>
          <a:prstGeom prst="rect">
            <a:avLst/>
          </a:prstGeom>
          <a:noFill/>
        </p:spPr>
        <p:txBody>
          <a:bodyPr wrap="none" lIns="0" tIns="0" rIns="0" bIns="0" rtlCol="0">
            <a:spAutoFit/>
          </a:bodyPr>
          <a:lstStyle/>
          <a:p>
            <a:r>
              <a:rPr lang="en-US" sz="1500"/>
              <a:t>❖</a:t>
            </a:r>
            <a:endParaRPr lang="en-US" sz="1500" b="0" i="0" kern="120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Oval 13"/>
          <p:cNvSpPr/>
          <p:nvPr/>
        </p:nvSpPr>
        <p:spPr>
          <a:xfrm flipH="1">
            <a:off x="5658650" y="1578969"/>
            <a:ext cx="640080" cy="64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5" name="TextBox 14"/>
          <p:cNvSpPr txBox="1"/>
          <p:nvPr/>
        </p:nvSpPr>
        <p:spPr>
          <a:xfrm flipH="1">
            <a:off x="2412607" y="1842234"/>
            <a:ext cx="3099941" cy="369332"/>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gn="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mel</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eirmod</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invid</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unt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Cu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tollit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eruditi</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convenire</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has.</a:t>
            </a:r>
          </a:p>
        </p:txBody>
      </p:sp>
      <p:sp>
        <p:nvSpPr>
          <p:cNvPr id="16" name="TextBox 15"/>
          <p:cNvSpPr txBox="1"/>
          <p:nvPr/>
        </p:nvSpPr>
        <p:spPr>
          <a:xfrm flipH="1">
            <a:off x="4720506" y="1578969"/>
            <a:ext cx="792042" cy="215444"/>
          </a:xfrm>
          <a:prstGeom prst="rect">
            <a:avLst/>
          </a:prstGeom>
          <a:noFill/>
          <a:ln>
            <a:noFill/>
          </a:ln>
        </p:spPr>
        <p:txBody>
          <a:bodyPr wrap="square" lIns="0" tIns="0" rIns="0" bIns="0" rtlCol="0">
            <a:spAutoFit/>
          </a:bodyPr>
          <a:lstStyle/>
          <a:p>
            <a:pPr algn="r"/>
            <a:r>
              <a:rPr lang="en-US" sz="1400">
                <a:solidFill>
                  <a:schemeClr val="bg1">
                    <a:lumMod val="10000"/>
                  </a:schemeClr>
                </a:solidFill>
                <a:latin typeface="Lato Heavy" panose="020F0502020204030203" pitchFamily="34" charset="0"/>
                <a:ea typeface="Lato Heavy" panose="020F0502020204030203" pitchFamily="34" charset="0"/>
                <a:cs typeface="Lato Heavy" panose="020F0502020204030203" pitchFamily="34" charset="0"/>
              </a:rPr>
              <a:t>SERVICE</a:t>
            </a:r>
            <a:endParaRPr lang="en-US" sz="1400" dirty="0">
              <a:solidFill>
                <a:schemeClr val="bg1">
                  <a:lumMod val="10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7" name="Shape 2857"/>
          <p:cNvSpPr/>
          <p:nvPr/>
        </p:nvSpPr>
        <p:spPr>
          <a:xfrm flipH="1">
            <a:off x="5839026" y="17593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algn="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Oval 17"/>
          <p:cNvSpPr/>
          <p:nvPr/>
        </p:nvSpPr>
        <p:spPr>
          <a:xfrm flipH="1">
            <a:off x="5658650" y="642926"/>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9" name="TextBox 18"/>
          <p:cNvSpPr txBox="1"/>
          <p:nvPr/>
        </p:nvSpPr>
        <p:spPr>
          <a:xfrm flipH="1">
            <a:off x="2412607" y="906191"/>
            <a:ext cx="3099941" cy="369332"/>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gn="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mel</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eirmod</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invid</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unt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Cu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tollit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eruditi</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convenire</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has.</a:t>
            </a:r>
          </a:p>
        </p:txBody>
      </p:sp>
      <p:sp>
        <p:nvSpPr>
          <p:cNvPr id="20" name="TextBox 19"/>
          <p:cNvSpPr txBox="1"/>
          <p:nvPr/>
        </p:nvSpPr>
        <p:spPr>
          <a:xfrm flipH="1">
            <a:off x="4720506" y="642926"/>
            <a:ext cx="792042" cy="215444"/>
          </a:xfrm>
          <a:prstGeom prst="rect">
            <a:avLst/>
          </a:prstGeom>
          <a:noFill/>
          <a:ln>
            <a:noFill/>
          </a:ln>
        </p:spPr>
        <p:txBody>
          <a:bodyPr wrap="square" lIns="0" tIns="0" rIns="0" bIns="0" rtlCol="0">
            <a:spAutoFit/>
          </a:bodyPr>
          <a:lstStyle/>
          <a:p>
            <a:pPr algn="r"/>
            <a:r>
              <a:rPr lang="en-US" sz="1400">
                <a:solidFill>
                  <a:schemeClr val="bg1">
                    <a:lumMod val="10000"/>
                  </a:schemeClr>
                </a:solidFill>
                <a:latin typeface="Lato Heavy" panose="020F0502020204030203" pitchFamily="34" charset="0"/>
                <a:ea typeface="Lato Heavy" panose="020F0502020204030203" pitchFamily="34" charset="0"/>
                <a:cs typeface="Lato Heavy" panose="020F0502020204030203" pitchFamily="34" charset="0"/>
              </a:rPr>
              <a:t>SERVICE</a:t>
            </a:r>
            <a:endParaRPr lang="en-US" sz="1400" dirty="0">
              <a:solidFill>
                <a:schemeClr val="bg1">
                  <a:lumMod val="10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21" name="Shape 2858"/>
          <p:cNvSpPr/>
          <p:nvPr/>
        </p:nvSpPr>
        <p:spPr>
          <a:xfrm flipH="1">
            <a:off x="5846122" y="811529"/>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chemeClr val="bg1"/>
          </a:solidFill>
          <a:ln w="12700">
            <a:miter lim="400000"/>
          </a:ln>
        </p:spPr>
        <p:txBody>
          <a:bodyPr lIns="19045" tIns="19045" rIns="19045" bIns="19045" anchor="ctr"/>
          <a:lstStyle/>
          <a:p>
            <a:pPr algn="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 name="Picture Placeholder 2">
            <a:extLst>
              <a:ext uri="{FF2B5EF4-FFF2-40B4-BE49-F238E27FC236}">
                <a16:creationId xmlns:a16="http://schemas.microsoft.com/office/drawing/2014/main" id="{BB12D5BA-93CD-4685-928C-6131C35A5CB4}"/>
              </a:ext>
            </a:extLst>
          </p:cNvPr>
          <p:cNvSpPr>
            <a:spLocks noGrp="1"/>
          </p:cNvSpPr>
          <p:nvPr>
            <p:ph type="pic" sz="quarter" idx="11"/>
          </p:nvPr>
        </p:nvSpPr>
        <p:spPr/>
      </p:sp>
      <p:sp>
        <p:nvSpPr>
          <p:cNvPr id="24" name="Picture Placeholder 23">
            <a:extLst>
              <a:ext uri="{FF2B5EF4-FFF2-40B4-BE49-F238E27FC236}">
                <a16:creationId xmlns:a16="http://schemas.microsoft.com/office/drawing/2014/main" id="{EAE72187-36C9-461D-B412-F5BAB3E9385C}"/>
              </a:ext>
            </a:extLst>
          </p:cNvPr>
          <p:cNvSpPr>
            <a:spLocks noGrp="1"/>
          </p:cNvSpPr>
          <p:nvPr>
            <p:ph type="pic" sz="quarter" idx="10"/>
          </p:nvPr>
        </p:nvSpPr>
        <p:spPr/>
      </p:sp>
    </p:spTree>
    <p:extLst>
      <p:ext uri="{BB962C8B-B14F-4D97-AF65-F5344CB8AC3E}">
        <p14:creationId xmlns:p14="http://schemas.microsoft.com/office/powerpoint/2010/main" val="728403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4347" y="838194"/>
            <a:ext cx="3559635" cy="2768605"/>
          </a:xfrm>
          <a:prstGeom prst="rect">
            <a:avLst/>
          </a:prstGeom>
        </p:spPr>
      </p:pic>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81447" y="317494"/>
            <a:ext cx="4229106" cy="3289305"/>
          </a:xfrm>
          <a:prstGeom prst="rect">
            <a:avLst/>
          </a:prstGeom>
        </p:spPr>
      </p:pic>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118018" y="838194"/>
            <a:ext cx="3559635" cy="2768605"/>
          </a:xfrm>
          <a:prstGeom prst="rect">
            <a:avLst/>
          </a:prstGeom>
        </p:spPr>
      </p:pic>
      <p:sp>
        <p:nvSpPr>
          <p:cNvPr id="11" name="TextBox 10"/>
          <p:cNvSpPr txBox="1"/>
          <p:nvPr/>
        </p:nvSpPr>
        <p:spPr>
          <a:xfrm>
            <a:off x="3846185" y="4648839"/>
            <a:ext cx="4499630" cy="461665"/>
          </a:xfrm>
          <a:prstGeom prst="rect">
            <a:avLst/>
          </a:prstGeom>
          <a:noFill/>
        </p:spPr>
        <p:txBody>
          <a:bodyPr wrap="none" lIns="0" tIns="0" rIns="0" bIns="0" rtlCol="0">
            <a:spAutoFit/>
          </a:bodyPr>
          <a:lstStyle/>
          <a:p>
            <a:r>
              <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Something About Mockup</a:t>
            </a:r>
          </a:p>
        </p:txBody>
      </p:sp>
      <p:sp>
        <p:nvSpPr>
          <p:cNvPr id="12" name="TextBox 11"/>
          <p:cNvSpPr txBox="1"/>
          <p:nvPr/>
        </p:nvSpPr>
        <p:spPr>
          <a:xfrm flipH="1">
            <a:off x="3352800" y="5535001"/>
            <a:ext cx="5486400" cy="517514"/>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3" name="TextBox 12"/>
          <p:cNvSpPr txBox="1"/>
          <p:nvPr/>
        </p:nvSpPr>
        <p:spPr>
          <a:xfrm>
            <a:off x="5396368" y="51702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5601552" y="51702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5805615" y="51702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6010799" y="51702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6214862" y="51702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6420046" y="51702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6624109" y="51702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 name="Picture Placeholder 2">
            <a:extLst>
              <a:ext uri="{FF2B5EF4-FFF2-40B4-BE49-F238E27FC236}">
                <a16:creationId xmlns:a16="http://schemas.microsoft.com/office/drawing/2014/main" id="{BC90BEA8-53CB-4B59-8D1D-F3F88E0352BD}"/>
              </a:ext>
            </a:extLst>
          </p:cNvPr>
          <p:cNvSpPr>
            <a:spLocks noGrp="1"/>
          </p:cNvSpPr>
          <p:nvPr>
            <p:ph type="pic" sz="quarter" idx="10"/>
          </p:nvPr>
        </p:nvSpPr>
        <p:spPr/>
      </p:sp>
      <p:sp>
        <p:nvSpPr>
          <p:cNvPr id="20" name="Picture Placeholder 19">
            <a:extLst>
              <a:ext uri="{FF2B5EF4-FFF2-40B4-BE49-F238E27FC236}">
                <a16:creationId xmlns:a16="http://schemas.microsoft.com/office/drawing/2014/main" id="{C1855C62-26E3-45A8-8025-BFDCC35BA91C}"/>
              </a:ext>
            </a:extLst>
          </p:cNvPr>
          <p:cNvSpPr>
            <a:spLocks noGrp="1"/>
          </p:cNvSpPr>
          <p:nvPr>
            <p:ph type="pic" sz="quarter" idx="11"/>
          </p:nvPr>
        </p:nvSpPr>
        <p:spPr/>
      </p:sp>
      <p:sp>
        <p:nvSpPr>
          <p:cNvPr id="22" name="Picture Placeholder 21">
            <a:extLst>
              <a:ext uri="{FF2B5EF4-FFF2-40B4-BE49-F238E27FC236}">
                <a16:creationId xmlns:a16="http://schemas.microsoft.com/office/drawing/2014/main" id="{8FB2764F-9537-44F0-B04F-DC7CE48D5BA2}"/>
              </a:ext>
            </a:extLst>
          </p:cNvPr>
          <p:cNvSpPr>
            <a:spLocks noGrp="1"/>
          </p:cNvSpPr>
          <p:nvPr>
            <p:ph type="pic" sz="quarter" idx="12"/>
          </p:nvPr>
        </p:nvSpPr>
        <p:spPr/>
      </p:sp>
    </p:spTree>
    <p:extLst>
      <p:ext uri="{BB962C8B-B14F-4D97-AF65-F5344CB8AC3E}">
        <p14:creationId xmlns:p14="http://schemas.microsoft.com/office/powerpoint/2010/main" val="3521062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10744200" cy="107442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 y="819150"/>
            <a:ext cx="6915150" cy="6915150"/>
          </a:xfrm>
          <a:prstGeom prst="rect">
            <a:avLst/>
          </a:prstGeom>
        </p:spPr>
      </p:pic>
      <p:sp>
        <p:nvSpPr>
          <p:cNvPr id="8" name="TextBox 7"/>
          <p:cNvSpPr txBox="1"/>
          <p:nvPr/>
        </p:nvSpPr>
        <p:spPr>
          <a:xfrm>
            <a:off x="8109604" y="819150"/>
            <a:ext cx="2971800"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You Can Change Mockup</a:t>
            </a:r>
          </a:p>
        </p:txBody>
      </p:sp>
      <p:sp>
        <p:nvSpPr>
          <p:cNvPr id="9" name="TextBox 8"/>
          <p:cNvSpPr txBox="1"/>
          <p:nvPr/>
        </p:nvSpPr>
        <p:spPr>
          <a:xfrm>
            <a:off x="8154108" y="1788136"/>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8359292" y="1788135"/>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8563355" y="1788136"/>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8768539" y="1788135"/>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8972602" y="1788136"/>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9177786" y="1788135"/>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9381849" y="1788136"/>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flipH="1">
            <a:off x="8734877" y="2737910"/>
            <a:ext cx="2870492" cy="2492990"/>
          </a:xfrm>
          <a:prstGeom prst="rect">
            <a:avLst/>
          </a:prstGeom>
          <a:noFill/>
        </p:spPr>
        <p:txBody>
          <a:bodyPr wrap="square" lIns="0" tIns="0" rIns="0" bIns="0" rtlCol="0">
            <a:spAutoFit/>
          </a:bodyPr>
          <a:lstStyle/>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 aliqua. Ut enim ad minim veniam, quis nostrud exercitation</a:t>
            </a:r>
          </a:p>
          <a:p>
            <a:pPr>
              <a:lnSpc>
                <a:spcPct val="150000"/>
              </a:lnSpc>
            </a:pPr>
            <a:endParaRPr lang="en-US" sz="1200">
              <a:latin typeface="Lato regular" panose="020F0502020204030203" pitchFamily="34" charset="0"/>
              <a:ea typeface="Lato regular" panose="020F0502020204030203" pitchFamily="34" charset="0"/>
              <a:cs typeface="Lato regular" panose="020F0502020204030203" pitchFamily="34" charset="0"/>
            </a:endParaRPr>
          </a:p>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reprehenderit in voluptate velit esse cillum dolore eu fugiat nulla pariatur. Excepteur sint occaecat cupidatat non</a:t>
            </a:r>
          </a:p>
        </p:txBody>
      </p:sp>
      <p:sp>
        <p:nvSpPr>
          <p:cNvPr id="17" name="TextBox 16"/>
          <p:cNvSpPr txBox="1"/>
          <p:nvPr/>
        </p:nvSpPr>
        <p:spPr>
          <a:xfrm>
            <a:off x="8094477" y="2288804"/>
            <a:ext cx="554639" cy="2000548"/>
          </a:xfrm>
          <a:prstGeom prst="rect">
            <a:avLst/>
          </a:prstGeom>
          <a:noFill/>
        </p:spPr>
        <p:txBody>
          <a:bodyPr wrap="none" lIns="0" tIns="0" rIns="0" bIns="0" rtlCol="0">
            <a:spAutoFit/>
          </a:bodyPr>
          <a:lstStyle/>
          <a:p>
            <a:r>
              <a:rPr lang="en-US" sz="13000" b="0" i="0" kern="1200">
                <a:solidFill>
                  <a:schemeClr val="tx1">
                    <a:lumMod val="25000"/>
                    <a:lumOff val="75000"/>
                  </a:schemeClr>
                </a:solidFill>
                <a:effectLst/>
                <a:latin typeface="Arial" panose="020B0604020202020204" pitchFamily="34" charset="0"/>
                <a:ea typeface="Lato Bold" panose="020F0502020204030203" pitchFamily="34" charset="0"/>
                <a:cs typeface="Arial" panose="020B0604020202020204" pitchFamily="34" charset="0"/>
              </a:rPr>
              <a:t>“</a:t>
            </a:r>
          </a:p>
        </p:txBody>
      </p:sp>
      <p:sp>
        <p:nvSpPr>
          <p:cNvPr id="3" name="Picture Placeholder 2">
            <a:extLst>
              <a:ext uri="{FF2B5EF4-FFF2-40B4-BE49-F238E27FC236}">
                <a16:creationId xmlns:a16="http://schemas.microsoft.com/office/drawing/2014/main" id="{07B64DE5-D7C4-4BF1-B9FB-436795445EBD}"/>
              </a:ext>
            </a:extLst>
          </p:cNvPr>
          <p:cNvSpPr>
            <a:spLocks noGrp="1"/>
          </p:cNvSpPr>
          <p:nvPr>
            <p:ph type="pic" sz="quarter" idx="11"/>
          </p:nvPr>
        </p:nvSpPr>
        <p:spPr>
          <a:solidFill>
            <a:schemeClr val="bg1">
              <a:lumMod val="90000"/>
            </a:schemeClr>
          </a:solidFill>
        </p:spPr>
      </p:sp>
      <p:sp>
        <p:nvSpPr>
          <p:cNvPr id="19" name="Picture Placeholder 18">
            <a:extLst>
              <a:ext uri="{FF2B5EF4-FFF2-40B4-BE49-F238E27FC236}">
                <a16:creationId xmlns:a16="http://schemas.microsoft.com/office/drawing/2014/main" id="{AA811247-136D-49BB-AC1D-1A76EE3D47F1}"/>
              </a:ext>
            </a:extLst>
          </p:cNvPr>
          <p:cNvSpPr>
            <a:spLocks noGrp="1"/>
          </p:cNvSpPr>
          <p:nvPr>
            <p:ph type="pic" sz="quarter" idx="10"/>
          </p:nvPr>
        </p:nvSpPr>
        <p:spPr>
          <a:solidFill>
            <a:schemeClr val="bg1">
              <a:lumMod val="90000"/>
            </a:schemeClr>
          </a:solidFill>
        </p:spPr>
      </p:sp>
    </p:spTree>
    <p:extLst>
      <p:ext uri="{BB962C8B-B14F-4D97-AF65-F5344CB8AC3E}">
        <p14:creationId xmlns:p14="http://schemas.microsoft.com/office/powerpoint/2010/main" val="3298500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724800" y="-5396506"/>
            <a:ext cx="20679683" cy="18381940"/>
          </a:xfrm>
          <a:prstGeom prst="rect">
            <a:avLst/>
          </a:prstGeom>
        </p:spPr>
      </p:pic>
      <p:sp>
        <p:nvSpPr>
          <p:cNvPr id="5" name="TextBox 4"/>
          <p:cNvSpPr txBox="1"/>
          <p:nvPr/>
        </p:nvSpPr>
        <p:spPr>
          <a:xfrm>
            <a:off x="1592229" y="2640302"/>
            <a:ext cx="2672997" cy="2308324"/>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BELIEVE YOU CAN AND YOU'RE HALFWAY THERE.</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6" name="TextBox 5"/>
          <p:cNvSpPr txBox="1"/>
          <p:nvPr/>
        </p:nvSpPr>
        <p:spPr>
          <a:xfrm>
            <a:off x="1592229" y="227167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TextBox 6"/>
          <p:cNvSpPr txBox="1"/>
          <p:nvPr/>
        </p:nvSpPr>
        <p:spPr>
          <a:xfrm>
            <a:off x="1797413" y="227167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2001476" y="227167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2206660" y="227167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2410723" y="227167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2615907" y="227167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2819970" y="227167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Picture Placeholder 12">
            <a:extLst>
              <a:ext uri="{FF2B5EF4-FFF2-40B4-BE49-F238E27FC236}">
                <a16:creationId xmlns:a16="http://schemas.microsoft.com/office/drawing/2014/main" id="{31FDE6B5-2536-448D-A379-61CA01C771E4}"/>
              </a:ext>
            </a:extLst>
          </p:cNvPr>
          <p:cNvSpPr>
            <a:spLocks noGrp="1"/>
          </p:cNvSpPr>
          <p:nvPr>
            <p:ph type="pic" sz="quarter" idx="10"/>
          </p:nvPr>
        </p:nvSpPr>
        <p:spPr>
          <a:solidFill>
            <a:schemeClr val="bg1">
              <a:lumMod val="90000"/>
            </a:schemeClr>
          </a:solidFill>
        </p:spPr>
      </p:sp>
    </p:spTree>
    <p:extLst>
      <p:ext uri="{BB962C8B-B14F-4D97-AF65-F5344CB8AC3E}">
        <p14:creationId xmlns:p14="http://schemas.microsoft.com/office/powerpoint/2010/main" val="710690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3C76CE-E204-43C7-B733-28AD2C63EEB3}"/>
              </a:ext>
            </a:extLst>
          </p:cNvPr>
          <p:cNvSpPr>
            <a:spLocks noGrp="1"/>
          </p:cNvSpPr>
          <p:nvPr>
            <p:ph type="pic" sz="quarter" idx="10"/>
          </p:nvPr>
        </p:nvSpPr>
        <p:spPr/>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477058" y="1041400"/>
            <a:ext cx="8714941" cy="5816600"/>
          </a:xfrm>
          <a:prstGeom prst="rect">
            <a:avLst/>
          </a:prstGeom>
        </p:spPr>
      </p:pic>
      <p:sp>
        <p:nvSpPr>
          <p:cNvPr id="7" name="TextBox 6"/>
          <p:cNvSpPr txBox="1"/>
          <p:nvPr/>
        </p:nvSpPr>
        <p:spPr>
          <a:xfrm>
            <a:off x="1401729" y="2640302"/>
            <a:ext cx="2672997" cy="2308324"/>
          </a:xfrm>
          <a:prstGeom prst="rect">
            <a:avLst/>
          </a:prstGeom>
          <a:noFill/>
        </p:spPr>
        <p:txBody>
          <a:bodyPr wrap="squar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BELIEVE YOU CAN AND YOU'RE HALFWAY THERE.</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8" name="TextBox 7"/>
          <p:cNvSpPr txBox="1"/>
          <p:nvPr/>
        </p:nvSpPr>
        <p:spPr>
          <a:xfrm>
            <a:off x="1401729" y="2271678"/>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1606913" y="2271677"/>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1810976" y="2271678"/>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2016160" y="2271677"/>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2220223" y="2271678"/>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2425407" y="2271677"/>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2629470" y="2271678"/>
            <a:ext cx="171522" cy="230832"/>
          </a:xfrm>
          <a:prstGeom prst="rect">
            <a:avLst/>
          </a:prstGeom>
          <a:noFill/>
        </p:spPr>
        <p:txBody>
          <a:bodyPr wrap="none" lIns="0" tIns="0" rIns="0" bIns="0" rtlCol="0">
            <a:spAutoFit/>
          </a:bodyPr>
          <a:lstStyle/>
          <a:p>
            <a:r>
              <a:rPr lang="en-US" sz="1500">
                <a:solidFill>
                  <a:schemeClr val="bg1"/>
                </a:solidFill>
              </a:rPr>
              <a:t>❖</a:t>
            </a:r>
            <a:endParaRPr lang="en-US" sz="1500" b="0" i="0" kern="120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Picture Placeholder 15">
            <a:extLst>
              <a:ext uri="{FF2B5EF4-FFF2-40B4-BE49-F238E27FC236}">
                <a16:creationId xmlns:a16="http://schemas.microsoft.com/office/drawing/2014/main" id="{6FB4A74A-CD18-44B5-94DC-53B94E2FBDF0}"/>
              </a:ext>
            </a:extLst>
          </p:cNvPr>
          <p:cNvSpPr>
            <a:spLocks noGrp="1"/>
          </p:cNvSpPr>
          <p:nvPr>
            <p:ph type="pic" sz="quarter" idx="11"/>
          </p:nvPr>
        </p:nvSpPr>
        <p:spPr/>
      </p:sp>
    </p:spTree>
    <p:extLst>
      <p:ext uri="{BB962C8B-B14F-4D97-AF65-F5344CB8AC3E}">
        <p14:creationId xmlns:p14="http://schemas.microsoft.com/office/powerpoint/2010/main" val="577385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7878" y="618467"/>
            <a:ext cx="4279145" cy="373172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2411" y="1750746"/>
            <a:ext cx="3832652" cy="2676632"/>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5547" y="769830"/>
            <a:ext cx="3673929" cy="3429000"/>
          </a:xfrm>
          <a:prstGeom prst="rect">
            <a:avLst/>
          </a:prstGeom>
        </p:spPr>
      </p:pic>
      <p:sp>
        <p:nvSpPr>
          <p:cNvPr id="11" name="TextBox 10"/>
          <p:cNvSpPr txBox="1"/>
          <p:nvPr/>
        </p:nvSpPr>
        <p:spPr>
          <a:xfrm>
            <a:off x="3846185" y="4883971"/>
            <a:ext cx="4499630" cy="461665"/>
          </a:xfrm>
          <a:prstGeom prst="rect">
            <a:avLst/>
          </a:prstGeom>
          <a:noFill/>
        </p:spPr>
        <p:txBody>
          <a:bodyPr wrap="none" lIns="0" tIns="0" rIns="0" bIns="0" rtlCol="0">
            <a:spAutoFit/>
          </a:bodyPr>
          <a:lstStyle/>
          <a:p>
            <a:r>
              <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Something About Mockup</a:t>
            </a:r>
          </a:p>
        </p:txBody>
      </p:sp>
      <p:sp>
        <p:nvSpPr>
          <p:cNvPr id="12" name="TextBox 11"/>
          <p:cNvSpPr txBox="1"/>
          <p:nvPr/>
        </p:nvSpPr>
        <p:spPr>
          <a:xfrm flipH="1">
            <a:off x="3352800" y="5770133"/>
            <a:ext cx="5486400" cy="517514"/>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3" name="TextBox 12"/>
          <p:cNvSpPr txBox="1"/>
          <p:nvPr/>
        </p:nvSpPr>
        <p:spPr>
          <a:xfrm>
            <a:off x="5396368" y="540541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5601552" y="540541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5805615" y="540541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6010799" y="540541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6214862" y="540541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6420046" y="540541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6624109" y="540541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 name="Picture Placeholder 2">
            <a:extLst>
              <a:ext uri="{FF2B5EF4-FFF2-40B4-BE49-F238E27FC236}">
                <a16:creationId xmlns:a16="http://schemas.microsoft.com/office/drawing/2014/main" id="{8614D839-3772-46D8-90DE-D8C5C9A8FE32}"/>
              </a:ext>
            </a:extLst>
          </p:cNvPr>
          <p:cNvSpPr>
            <a:spLocks noGrp="1"/>
          </p:cNvSpPr>
          <p:nvPr>
            <p:ph type="pic" sz="quarter" idx="10"/>
          </p:nvPr>
        </p:nvSpPr>
        <p:spPr/>
      </p:sp>
      <p:sp>
        <p:nvSpPr>
          <p:cNvPr id="20" name="Picture Placeholder 19">
            <a:extLst>
              <a:ext uri="{FF2B5EF4-FFF2-40B4-BE49-F238E27FC236}">
                <a16:creationId xmlns:a16="http://schemas.microsoft.com/office/drawing/2014/main" id="{670BE355-755C-4D4F-96EB-2098196122E9}"/>
              </a:ext>
            </a:extLst>
          </p:cNvPr>
          <p:cNvSpPr>
            <a:spLocks noGrp="1"/>
          </p:cNvSpPr>
          <p:nvPr>
            <p:ph type="pic" sz="quarter" idx="12"/>
          </p:nvPr>
        </p:nvSpPr>
        <p:spPr/>
      </p:sp>
      <p:sp>
        <p:nvSpPr>
          <p:cNvPr id="22" name="Picture Placeholder 21">
            <a:extLst>
              <a:ext uri="{FF2B5EF4-FFF2-40B4-BE49-F238E27FC236}">
                <a16:creationId xmlns:a16="http://schemas.microsoft.com/office/drawing/2014/main" id="{200BC69B-7FE7-4097-8987-FE7400E653D3}"/>
              </a:ext>
            </a:extLst>
          </p:cNvPr>
          <p:cNvSpPr>
            <a:spLocks noGrp="1"/>
          </p:cNvSpPr>
          <p:nvPr>
            <p:ph type="pic" sz="quarter" idx="11"/>
          </p:nvPr>
        </p:nvSpPr>
        <p:spPr/>
      </p:sp>
    </p:spTree>
    <p:extLst>
      <p:ext uri="{BB962C8B-B14F-4D97-AF65-F5344CB8AC3E}">
        <p14:creationId xmlns:p14="http://schemas.microsoft.com/office/powerpoint/2010/main" val="412436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85986" y="1707203"/>
            <a:ext cx="3643086" cy="923330"/>
          </a:xfrm>
          <a:prstGeom prst="rect">
            <a:avLst/>
          </a:prstGeom>
          <a:noFill/>
        </p:spPr>
        <p:txBody>
          <a:bodyPr wrap="square" lIns="0" tIns="0" rIns="0" bIns="0" rtlCol="0">
            <a:spAutoFit/>
          </a:bodyPr>
          <a:lstStyle/>
          <a:p>
            <a:r>
              <a:rPr lang="en-US" sz="3000" cap="all">
                <a:latin typeface="Lato Bold" panose="020F0502020204030203" pitchFamily="34" charset="0"/>
                <a:ea typeface="Lato Bold" panose="020F0502020204030203" pitchFamily="34" charset="0"/>
                <a:cs typeface="Lato Bold" panose="020F0502020204030203" pitchFamily="34" charset="0"/>
              </a:rPr>
              <a:t>EDUCATION IS THE MOST POWERFUL</a:t>
            </a:r>
          </a:p>
        </p:txBody>
      </p:sp>
      <p:grpSp>
        <p:nvGrpSpPr>
          <p:cNvPr id="5" name="Group 4"/>
          <p:cNvGrpSpPr/>
          <p:nvPr/>
        </p:nvGrpSpPr>
        <p:grpSpPr>
          <a:xfrm>
            <a:off x="7585986" y="2669722"/>
            <a:ext cx="1399263" cy="230833"/>
            <a:chOff x="3918855" y="1980852"/>
            <a:chExt cx="1399263" cy="230833"/>
          </a:xfrm>
        </p:grpSpPr>
        <p:sp>
          <p:nvSpPr>
            <p:cNvPr id="6" name="TextBox 5"/>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TextBox 6"/>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22" name="TextBox 21"/>
          <p:cNvSpPr txBox="1"/>
          <p:nvPr/>
        </p:nvSpPr>
        <p:spPr>
          <a:xfrm flipH="1">
            <a:off x="7585986" y="3765800"/>
            <a:ext cx="3789680" cy="1384995"/>
          </a:xfrm>
          <a:prstGeom prst="rect">
            <a:avLst/>
          </a:prstGeom>
          <a:noFill/>
        </p:spPr>
        <p:txBody>
          <a:bodyPr wrap="square" lIns="0" tIns="0" rIns="0" bIns="0" rtlCol="0">
            <a:spAutoFit/>
          </a:bodyPr>
          <a:lstStyle/>
          <a:p>
            <a:pPr>
              <a:lnSpc>
                <a:spcPct val="150000"/>
              </a:lnSpc>
            </a:pP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enim</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quis</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exercitation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ullamco</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laboris</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nisi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aliquip</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ex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ea</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commodo</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consequat</a:t>
            </a:r>
            <a:r>
              <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a:t>
            </a:r>
          </a:p>
        </p:txBody>
      </p:sp>
      <p:sp>
        <p:nvSpPr>
          <p:cNvPr id="23" name="TextBox 22"/>
          <p:cNvSpPr txBox="1"/>
          <p:nvPr/>
        </p:nvSpPr>
        <p:spPr>
          <a:xfrm>
            <a:off x="7585986" y="3552682"/>
            <a:ext cx="2112758" cy="200055"/>
          </a:xfrm>
          <a:prstGeom prst="rect">
            <a:avLst/>
          </a:prstGeom>
          <a:noFill/>
        </p:spPr>
        <p:txBody>
          <a:bodyPr wrap="none" lIns="0" tIns="0" rIns="0" bIns="0" rtlCol="0">
            <a:spAutoFit/>
          </a:bodyPr>
          <a:lstStyle/>
          <a:p>
            <a:r>
              <a:rPr lang="da-DK" sz="1300">
                <a:solidFill>
                  <a:schemeClr val="bg2">
                    <a:lumMod val="25000"/>
                  </a:schemeClr>
                </a:solidFill>
                <a:latin typeface="Lato Medium" panose="020F0502020204030203" pitchFamily="34" charset="0"/>
                <a:ea typeface="Lato Medium" panose="020F0502020204030203" pitchFamily="34" charset="0"/>
                <a:cs typeface="Lato Medium" panose="020F0502020204030203" pitchFamily="34" charset="0"/>
              </a:rPr>
              <a:t>SOMETHING ABOUT SLIDE</a:t>
            </a:r>
            <a:endParaRPr lang="en-US" sz="1300" b="0" i="0" kern="1200">
              <a:solidFill>
                <a:schemeClr val="bg2">
                  <a:lumMod val="25000"/>
                </a:schemeClr>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Picture Placeholder 12">
            <a:extLst>
              <a:ext uri="{FF2B5EF4-FFF2-40B4-BE49-F238E27FC236}">
                <a16:creationId xmlns:a16="http://schemas.microsoft.com/office/drawing/2014/main" id="{6D608FE3-DE7D-4BE7-A346-339C494B5B58}"/>
              </a:ext>
            </a:extLst>
          </p:cNvPr>
          <p:cNvSpPr>
            <a:spLocks noGrp="1"/>
          </p:cNvSpPr>
          <p:nvPr>
            <p:ph type="pic" sz="quarter" idx="10"/>
          </p:nvPr>
        </p:nvSpPr>
        <p:spPr/>
      </p:sp>
    </p:spTree>
    <p:extLst>
      <p:ext uri="{BB962C8B-B14F-4D97-AF65-F5344CB8AC3E}">
        <p14:creationId xmlns:p14="http://schemas.microsoft.com/office/powerpoint/2010/main" val="413181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039" descr="iPhone6_mockup_front_white.png"/>
          <p:cNvPicPr preferRelativeResize="0"/>
          <p:nvPr/>
        </p:nvPicPr>
        <p:blipFill rotWithShape="1">
          <a:blip r:embed="rId2">
            <a:alphaModFix/>
          </a:blip>
          <a:srcRect/>
          <a:stretch/>
        </p:blipFill>
        <p:spPr>
          <a:xfrm>
            <a:off x="163474" y="577588"/>
            <a:ext cx="3999010" cy="6280412"/>
          </a:xfrm>
          <a:prstGeom prst="rect">
            <a:avLst/>
          </a:prstGeom>
          <a:noFill/>
          <a:ln>
            <a:noFill/>
          </a:ln>
        </p:spPr>
      </p:pic>
      <p:sp>
        <p:nvSpPr>
          <p:cNvPr id="7" name="TextBox 6"/>
          <p:cNvSpPr txBox="1"/>
          <p:nvPr/>
        </p:nvSpPr>
        <p:spPr>
          <a:xfrm>
            <a:off x="4528263" y="4190156"/>
            <a:ext cx="3643086" cy="923330"/>
          </a:xfrm>
          <a:prstGeom prst="rect">
            <a:avLst/>
          </a:prstGeom>
          <a:noFill/>
        </p:spPr>
        <p:txBody>
          <a:bodyPr wrap="square" lIns="0" tIns="0" rIns="0" bIns="0" rtlCol="0">
            <a:spAutoFit/>
          </a:bodyPr>
          <a:lstStyle/>
          <a:p>
            <a:r>
              <a:rPr lang="en-US" sz="3000" cap="all">
                <a:latin typeface="Lato Bold" panose="020F0502020204030203" pitchFamily="34" charset="0"/>
                <a:ea typeface="Lato Bold" panose="020F0502020204030203" pitchFamily="34" charset="0"/>
                <a:cs typeface="Lato Bold" panose="020F0502020204030203" pitchFamily="34" charset="0"/>
              </a:rPr>
              <a:t>EDUCATION IS THE MOST POWERFUL</a:t>
            </a:r>
          </a:p>
        </p:txBody>
      </p:sp>
      <p:sp>
        <p:nvSpPr>
          <p:cNvPr id="9" name="TextBox 8"/>
          <p:cNvSpPr txBox="1"/>
          <p:nvPr/>
        </p:nvSpPr>
        <p:spPr>
          <a:xfrm>
            <a:off x="4528263" y="542873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4733447" y="5428736"/>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4937510" y="542873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5142694" y="5428736"/>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5346757" y="542873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5551941" y="5428736"/>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5756004" y="542873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Oval 17"/>
          <p:cNvSpPr/>
          <p:nvPr/>
        </p:nvSpPr>
        <p:spPr>
          <a:xfrm>
            <a:off x="8742312" y="4306085"/>
            <a:ext cx="622735" cy="6227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hape 2850"/>
          <p:cNvSpPr/>
          <p:nvPr/>
        </p:nvSpPr>
        <p:spPr>
          <a:xfrm>
            <a:off x="8925315" y="4489089"/>
            <a:ext cx="256728" cy="256726"/>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TextBox 20"/>
          <p:cNvSpPr txBox="1"/>
          <p:nvPr/>
        </p:nvSpPr>
        <p:spPr>
          <a:xfrm flipH="1">
            <a:off x="8742312" y="4942039"/>
            <a:ext cx="2787838" cy="830997"/>
          </a:xfrm>
          <a:prstGeom prst="rect">
            <a:avLst/>
          </a:prstGeom>
          <a:noFill/>
        </p:spPr>
        <p:txBody>
          <a:bodyPr wrap="square" lIns="0" tIns="0" rIns="0" bIns="0" rtlCol="0">
            <a:spAutoFit/>
          </a:bodyPr>
          <a:lstStyle/>
          <a:p>
            <a:pPr>
              <a:lnSpc>
                <a:spcPct val="150000"/>
              </a:lnSpc>
            </a:pPr>
            <a:r>
              <a:rPr lang="en-US" sz="1200" b="1" dirty="0">
                <a:latin typeface="Lato regular" panose="020F0502020204030203" pitchFamily="34" charset="0"/>
                <a:ea typeface="Lato regular" panose="020F0502020204030203" pitchFamily="34" charset="0"/>
                <a:cs typeface="Lato regular" panose="020F0502020204030203" pitchFamily="34" charset="0"/>
              </a:rPr>
              <a:t>Lorem ipsum </a:t>
            </a:r>
            <a:r>
              <a:rPr lang="en-US" sz="1200" dirty="0">
                <a:latin typeface="Lato regular" panose="020F0502020204030203" pitchFamily="34" charset="0"/>
                <a:ea typeface="Lato regular" panose="020F0502020204030203" pitchFamily="34" charset="0"/>
                <a:cs typeface="Lato regular" panose="020F0502020204030203" pitchFamily="34" charset="0"/>
              </a:rPr>
              <a:t>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labore</a:t>
            </a:r>
            <a:r>
              <a:rPr lang="en-US" sz="1200">
                <a:latin typeface="Lato regular" panose="020F0502020204030203" pitchFamily="34" charset="0"/>
                <a:ea typeface="Lato regular" panose="020F0502020204030203" pitchFamily="34" charset="0"/>
                <a:cs typeface="Lato regular" panose="020F0502020204030203" pitchFamily="34" charset="0"/>
              </a:rPr>
              <a:t> et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 name="Picture Placeholder 2">
            <a:extLst>
              <a:ext uri="{FF2B5EF4-FFF2-40B4-BE49-F238E27FC236}">
                <a16:creationId xmlns:a16="http://schemas.microsoft.com/office/drawing/2014/main" id="{FEDE02DE-EF87-4850-A8A1-2AC00293A300}"/>
              </a:ext>
            </a:extLst>
          </p:cNvPr>
          <p:cNvSpPr>
            <a:spLocks noGrp="1"/>
          </p:cNvSpPr>
          <p:nvPr>
            <p:ph type="pic" sz="quarter" idx="10"/>
          </p:nvPr>
        </p:nvSpPr>
        <p:spPr/>
      </p:sp>
      <p:sp>
        <p:nvSpPr>
          <p:cNvPr id="16" name="Picture Placeholder 15">
            <a:extLst>
              <a:ext uri="{FF2B5EF4-FFF2-40B4-BE49-F238E27FC236}">
                <a16:creationId xmlns:a16="http://schemas.microsoft.com/office/drawing/2014/main" id="{49425C58-078E-4508-83DB-B7B9A57D483A}"/>
              </a:ext>
            </a:extLst>
          </p:cNvPr>
          <p:cNvSpPr>
            <a:spLocks noGrp="1"/>
          </p:cNvSpPr>
          <p:nvPr>
            <p:ph type="pic" sz="quarter" idx="11"/>
          </p:nvPr>
        </p:nvSpPr>
        <p:spPr/>
      </p:sp>
    </p:spTree>
    <p:extLst>
      <p:ext uri="{BB962C8B-B14F-4D97-AF65-F5344CB8AC3E}">
        <p14:creationId xmlns:p14="http://schemas.microsoft.com/office/powerpoint/2010/main" val="454569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654990" y="2134508"/>
            <a:ext cx="4882019" cy="3797126"/>
          </a:xfrm>
          <a:prstGeom prst="rect">
            <a:avLst/>
          </a:prstGeom>
        </p:spPr>
      </p:pic>
      <p:sp>
        <p:nvSpPr>
          <p:cNvPr id="35" name="TextBox 34"/>
          <p:cNvSpPr txBox="1"/>
          <p:nvPr/>
        </p:nvSpPr>
        <p:spPr>
          <a:xfrm>
            <a:off x="1460075" y="2912101"/>
            <a:ext cx="1612942"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MARKETING </a:t>
            </a:r>
          </a:p>
        </p:txBody>
      </p:sp>
      <p:sp>
        <p:nvSpPr>
          <p:cNvPr id="36" name="TextBox 35"/>
          <p:cNvSpPr txBox="1"/>
          <p:nvPr/>
        </p:nvSpPr>
        <p:spPr>
          <a:xfrm>
            <a:off x="1094898" y="3292188"/>
            <a:ext cx="2343297"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8" name="TextBox 37"/>
          <p:cNvSpPr txBox="1"/>
          <p:nvPr/>
        </p:nvSpPr>
        <p:spPr>
          <a:xfrm>
            <a:off x="8982059" y="5146864"/>
            <a:ext cx="1317990"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DESIGNER</a:t>
            </a:r>
          </a:p>
        </p:txBody>
      </p:sp>
      <p:sp>
        <p:nvSpPr>
          <p:cNvPr id="39" name="TextBox 38"/>
          <p:cNvSpPr txBox="1"/>
          <p:nvPr/>
        </p:nvSpPr>
        <p:spPr>
          <a:xfrm>
            <a:off x="8433921" y="5476623"/>
            <a:ext cx="2414266"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1" name="TextBox 40"/>
          <p:cNvSpPr txBox="1"/>
          <p:nvPr/>
        </p:nvSpPr>
        <p:spPr>
          <a:xfrm>
            <a:off x="9117857" y="2906711"/>
            <a:ext cx="1085554"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DIGITAL</a:t>
            </a:r>
          </a:p>
        </p:txBody>
      </p:sp>
      <p:sp>
        <p:nvSpPr>
          <p:cNvPr id="42" name="TextBox 41"/>
          <p:cNvSpPr txBox="1"/>
          <p:nvPr/>
        </p:nvSpPr>
        <p:spPr>
          <a:xfrm>
            <a:off x="8453501" y="3248241"/>
            <a:ext cx="2414266"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4" name="TextBox 43"/>
          <p:cNvSpPr txBox="1"/>
          <p:nvPr/>
        </p:nvSpPr>
        <p:spPr>
          <a:xfrm>
            <a:off x="1633200" y="5146864"/>
            <a:ext cx="1266693"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CREATIVE</a:t>
            </a:r>
          </a:p>
        </p:txBody>
      </p:sp>
      <p:sp>
        <p:nvSpPr>
          <p:cNvPr id="45" name="TextBox 44"/>
          <p:cNvSpPr txBox="1"/>
          <p:nvPr/>
        </p:nvSpPr>
        <p:spPr>
          <a:xfrm>
            <a:off x="1041288" y="5476623"/>
            <a:ext cx="2450516"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50" name="Shape 2836"/>
          <p:cNvSpPr/>
          <p:nvPr/>
        </p:nvSpPr>
        <p:spPr>
          <a:xfrm>
            <a:off x="2039250" y="2427079"/>
            <a:ext cx="454592" cy="33061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1" name="Shape 2837"/>
          <p:cNvSpPr/>
          <p:nvPr/>
        </p:nvSpPr>
        <p:spPr>
          <a:xfrm>
            <a:off x="9433338" y="4579208"/>
            <a:ext cx="454592" cy="351277"/>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838"/>
          <p:cNvSpPr/>
          <p:nvPr/>
        </p:nvSpPr>
        <p:spPr>
          <a:xfrm>
            <a:off x="9433338" y="2427079"/>
            <a:ext cx="454592" cy="371939"/>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2839"/>
          <p:cNvSpPr/>
          <p:nvPr/>
        </p:nvSpPr>
        <p:spPr>
          <a:xfrm>
            <a:off x="2039250" y="4579208"/>
            <a:ext cx="454592" cy="413266"/>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TextBox 53"/>
          <p:cNvSpPr txBox="1"/>
          <p:nvPr/>
        </p:nvSpPr>
        <p:spPr>
          <a:xfrm>
            <a:off x="4292008" y="1164279"/>
            <a:ext cx="3607983"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55" name="TextBox 54"/>
          <p:cNvSpPr txBox="1"/>
          <p:nvPr/>
        </p:nvSpPr>
        <p:spPr>
          <a:xfrm flipH="1">
            <a:off x="4674939" y="288346"/>
            <a:ext cx="2842125" cy="461665"/>
          </a:xfrm>
          <a:prstGeom prst="rect">
            <a:avLst/>
          </a:prstGeom>
          <a:noFill/>
        </p:spPr>
        <p:txBody>
          <a:bodyPr wrap="none" lIns="0" tIns="0" rIns="0" bIns="0" rtlCol="0">
            <a:spAutoFit/>
          </a:bodyPr>
          <a:lstStyle/>
          <a:p>
            <a:pPr algn="ctr"/>
            <a:r>
              <a:rPr lang="en-US" sz="3000">
                <a:latin typeface="Lato Bold" panose="020F0502020204030203" pitchFamily="34" charset="0"/>
                <a:ea typeface="Lato Bold" panose="020F0502020204030203" pitchFamily="34" charset="0"/>
                <a:cs typeface="Lato Bold" panose="020F0502020204030203" pitchFamily="34" charset="0"/>
              </a:rPr>
              <a:t>Mockup Imac 5k</a:t>
            </a:r>
          </a:p>
        </p:txBody>
      </p:sp>
      <p:sp>
        <p:nvSpPr>
          <p:cNvPr id="56" name="TextBox 55"/>
          <p:cNvSpPr txBox="1"/>
          <p:nvPr/>
        </p:nvSpPr>
        <p:spPr>
          <a:xfrm>
            <a:off x="5396367"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7" name="TextBox 56"/>
          <p:cNvSpPr txBox="1"/>
          <p:nvPr/>
        </p:nvSpPr>
        <p:spPr>
          <a:xfrm>
            <a:off x="5601551"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8" name="TextBox 57"/>
          <p:cNvSpPr txBox="1"/>
          <p:nvPr/>
        </p:nvSpPr>
        <p:spPr>
          <a:xfrm>
            <a:off x="5805614"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9" name="TextBox 58"/>
          <p:cNvSpPr txBox="1"/>
          <p:nvPr/>
        </p:nvSpPr>
        <p:spPr>
          <a:xfrm>
            <a:off x="6010798"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0" name="TextBox 59"/>
          <p:cNvSpPr txBox="1"/>
          <p:nvPr/>
        </p:nvSpPr>
        <p:spPr>
          <a:xfrm>
            <a:off x="6214861"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1" name="TextBox 60"/>
          <p:cNvSpPr txBox="1"/>
          <p:nvPr/>
        </p:nvSpPr>
        <p:spPr>
          <a:xfrm>
            <a:off x="6420045"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2" name="TextBox 61"/>
          <p:cNvSpPr txBox="1"/>
          <p:nvPr/>
        </p:nvSpPr>
        <p:spPr>
          <a:xfrm>
            <a:off x="6624108"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 name="Picture Placeholder 4">
            <a:extLst>
              <a:ext uri="{FF2B5EF4-FFF2-40B4-BE49-F238E27FC236}">
                <a16:creationId xmlns:a16="http://schemas.microsoft.com/office/drawing/2014/main" id="{ABFA7F28-1D89-4848-AC84-FA214DDBEDCA}"/>
              </a:ext>
            </a:extLst>
          </p:cNvPr>
          <p:cNvSpPr>
            <a:spLocks noGrp="1"/>
          </p:cNvSpPr>
          <p:nvPr>
            <p:ph type="pic" sz="quarter" idx="10"/>
          </p:nvPr>
        </p:nvSpPr>
        <p:spPr/>
      </p:sp>
    </p:spTree>
    <p:extLst>
      <p:ext uri="{BB962C8B-B14F-4D97-AF65-F5344CB8AC3E}">
        <p14:creationId xmlns:p14="http://schemas.microsoft.com/office/powerpoint/2010/main" val="2738708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04886" y="689792"/>
            <a:ext cx="7043678" cy="5478416"/>
          </a:xfrm>
          <a:prstGeom prst="rect">
            <a:avLst/>
          </a:prstGeom>
        </p:spPr>
      </p:pic>
      <p:sp>
        <p:nvSpPr>
          <p:cNvPr id="8" name="Hexagon 7"/>
          <p:cNvSpPr/>
          <p:nvPr/>
        </p:nvSpPr>
        <p:spPr>
          <a:xfrm rot="16200000">
            <a:off x="995627" y="2586564"/>
            <a:ext cx="942733" cy="812701"/>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9" name="Hexagon 8"/>
          <p:cNvSpPr/>
          <p:nvPr/>
        </p:nvSpPr>
        <p:spPr>
          <a:xfrm rot="16200000">
            <a:off x="995627" y="3879722"/>
            <a:ext cx="942733" cy="812701"/>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0" name="Hexagon 9"/>
          <p:cNvSpPr/>
          <p:nvPr/>
        </p:nvSpPr>
        <p:spPr>
          <a:xfrm rot="16200000">
            <a:off x="995626" y="5194675"/>
            <a:ext cx="942733" cy="812701"/>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1" name="TextBox 10"/>
          <p:cNvSpPr txBox="1"/>
          <p:nvPr/>
        </p:nvSpPr>
        <p:spPr>
          <a:xfrm>
            <a:off x="2034225" y="2521548"/>
            <a:ext cx="818547" cy="277716"/>
          </a:xfrm>
          <a:prstGeom prst="rect">
            <a:avLst/>
          </a:prstGeom>
          <a:noFill/>
        </p:spPr>
        <p:txBody>
          <a:bodyPr wrap="none" rtlCol="0">
            <a:spAutoFit/>
          </a:bodyPr>
          <a:lstStyle/>
          <a:p>
            <a:r>
              <a:rPr lang="en-US" sz="1500">
                <a:latin typeface="Lato Bold" panose="020F0502020204030203" pitchFamily="34" charset="0"/>
                <a:ea typeface="Lato Bold" panose="020F0502020204030203" pitchFamily="34" charset="0"/>
                <a:cs typeface="Lato Bold" panose="020F0502020204030203" pitchFamily="34" charset="0"/>
              </a:rPr>
              <a:t>SERVICE</a:t>
            </a:r>
          </a:p>
        </p:txBody>
      </p:sp>
      <p:sp>
        <p:nvSpPr>
          <p:cNvPr id="12" name="TextBox 11"/>
          <p:cNvSpPr txBox="1"/>
          <p:nvPr/>
        </p:nvSpPr>
        <p:spPr>
          <a:xfrm>
            <a:off x="2034224" y="2761773"/>
            <a:ext cx="3411841" cy="646331"/>
          </a:xfrm>
          <a:prstGeom prst="rect">
            <a:avLst/>
          </a:prstGeom>
          <a:noFill/>
        </p:spPr>
        <p:txBody>
          <a:bodyPr wrap="square"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a:t>
            </a:r>
          </a:p>
        </p:txBody>
      </p:sp>
      <p:sp>
        <p:nvSpPr>
          <p:cNvPr id="13" name="TextBox 12"/>
          <p:cNvSpPr txBox="1"/>
          <p:nvPr/>
        </p:nvSpPr>
        <p:spPr>
          <a:xfrm>
            <a:off x="2034225" y="3825603"/>
            <a:ext cx="818547" cy="277716"/>
          </a:xfrm>
          <a:prstGeom prst="rect">
            <a:avLst/>
          </a:prstGeom>
          <a:noFill/>
        </p:spPr>
        <p:txBody>
          <a:bodyPr wrap="none" rtlCol="0">
            <a:spAutoFit/>
          </a:bodyPr>
          <a:lstStyle/>
          <a:p>
            <a:r>
              <a:rPr lang="en-US" sz="1500">
                <a:latin typeface="Lato Bold" panose="020F0502020204030203" pitchFamily="34" charset="0"/>
                <a:ea typeface="Lato Bold" panose="020F0502020204030203" pitchFamily="34" charset="0"/>
                <a:cs typeface="Lato Bold" panose="020F0502020204030203" pitchFamily="34" charset="0"/>
              </a:rPr>
              <a:t>SERVICE</a:t>
            </a:r>
          </a:p>
        </p:txBody>
      </p:sp>
      <p:sp>
        <p:nvSpPr>
          <p:cNvPr id="14" name="TextBox 13"/>
          <p:cNvSpPr txBox="1"/>
          <p:nvPr/>
        </p:nvSpPr>
        <p:spPr>
          <a:xfrm>
            <a:off x="2034224" y="4065828"/>
            <a:ext cx="3411841" cy="646331"/>
          </a:xfrm>
          <a:prstGeom prst="rect">
            <a:avLst/>
          </a:prstGeom>
          <a:noFill/>
        </p:spPr>
        <p:txBody>
          <a:bodyPr wrap="square"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a:t>
            </a:r>
          </a:p>
        </p:txBody>
      </p:sp>
      <p:sp>
        <p:nvSpPr>
          <p:cNvPr id="15" name="TextBox 14"/>
          <p:cNvSpPr txBox="1"/>
          <p:nvPr/>
        </p:nvSpPr>
        <p:spPr>
          <a:xfrm>
            <a:off x="2034225" y="5129658"/>
            <a:ext cx="818547" cy="277716"/>
          </a:xfrm>
          <a:prstGeom prst="rect">
            <a:avLst/>
          </a:prstGeom>
          <a:noFill/>
        </p:spPr>
        <p:txBody>
          <a:bodyPr wrap="none" rtlCol="0">
            <a:spAutoFit/>
          </a:bodyPr>
          <a:lstStyle/>
          <a:p>
            <a:r>
              <a:rPr lang="en-US" sz="1500">
                <a:latin typeface="Lato Bold" panose="020F0502020204030203" pitchFamily="34" charset="0"/>
                <a:ea typeface="Lato Bold" panose="020F0502020204030203" pitchFamily="34" charset="0"/>
                <a:cs typeface="Lato Bold" panose="020F0502020204030203" pitchFamily="34" charset="0"/>
              </a:rPr>
              <a:t>SERVICE</a:t>
            </a:r>
          </a:p>
        </p:txBody>
      </p:sp>
      <p:sp>
        <p:nvSpPr>
          <p:cNvPr id="16" name="TextBox 15"/>
          <p:cNvSpPr txBox="1"/>
          <p:nvPr/>
        </p:nvSpPr>
        <p:spPr>
          <a:xfrm>
            <a:off x="2034224" y="5369883"/>
            <a:ext cx="3411841" cy="646331"/>
          </a:xfrm>
          <a:prstGeom prst="rect">
            <a:avLst/>
          </a:prstGeom>
          <a:noFill/>
        </p:spPr>
        <p:txBody>
          <a:bodyPr wrap="square"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a:t>
            </a:r>
          </a:p>
        </p:txBody>
      </p:sp>
      <p:sp>
        <p:nvSpPr>
          <p:cNvPr id="17" name="Shape 2542"/>
          <p:cNvSpPr/>
          <p:nvPr/>
        </p:nvSpPr>
        <p:spPr>
          <a:xfrm>
            <a:off x="1287403" y="2813325"/>
            <a:ext cx="359180" cy="359180"/>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2618"/>
          <p:cNvSpPr/>
          <p:nvPr/>
        </p:nvSpPr>
        <p:spPr>
          <a:xfrm>
            <a:off x="1287421" y="4106474"/>
            <a:ext cx="359145" cy="359197"/>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2628"/>
          <p:cNvSpPr/>
          <p:nvPr/>
        </p:nvSpPr>
        <p:spPr>
          <a:xfrm>
            <a:off x="1287403" y="5421436"/>
            <a:ext cx="359180" cy="359180"/>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TextBox 19"/>
          <p:cNvSpPr txBox="1"/>
          <p:nvPr/>
        </p:nvSpPr>
        <p:spPr>
          <a:xfrm>
            <a:off x="1060641" y="785608"/>
            <a:ext cx="3744245" cy="984885"/>
          </a:xfrm>
          <a:prstGeom prst="rect">
            <a:avLst/>
          </a:prstGeom>
          <a:noFill/>
        </p:spPr>
        <p:txBody>
          <a:bodyPr wrap="square" lIns="0" tIns="0" rIns="0" bIns="0" rtlCol="0">
            <a:spAutoFit/>
          </a:bodyPr>
          <a:lstStyle/>
          <a:p>
            <a:r>
              <a:rPr lang="en-US" sz="3200" b="1" spc="200">
                <a:latin typeface="Lato Bold" panose="020F0502020204030203" pitchFamily="34" charset="0"/>
                <a:ea typeface="Lato Bold" panose="020F0502020204030203" pitchFamily="34" charset="0"/>
                <a:cs typeface="Lato Bold" panose="020F0502020204030203" pitchFamily="34" charset="0"/>
              </a:rPr>
              <a:t>Something Mockup Imac 5k</a:t>
            </a:r>
            <a:endParaRPr lang="en-US" sz="3200">
              <a:latin typeface="Lato Bold" panose="020F0502020204030203" pitchFamily="34" charset="0"/>
              <a:ea typeface="Lato Bold" panose="020F0502020204030203" pitchFamily="34" charset="0"/>
              <a:cs typeface="Lato Bold" panose="020F0502020204030203" pitchFamily="34" charset="0"/>
            </a:endParaRPr>
          </a:p>
        </p:txBody>
      </p:sp>
      <p:sp>
        <p:nvSpPr>
          <p:cNvPr id="22" name="TextBox 21"/>
          <p:cNvSpPr txBox="1"/>
          <p:nvPr/>
        </p:nvSpPr>
        <p:spPr>
          <a:xfrm>
            <a:off x="1060641"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3" name="TextBox 22"/>
          <p:cNvSpPr txBox="1"/>
          <p:nvPr/>
        </p:nvSpPr>
        <p:spPr>
          <a:xfrm>
            <a:off x="1265825" y="18454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TextBox 23"/>
          <p:cNvSpPr txBox="1"/>
          <p:nvPr/>
        </p:nvSpPr>
        <p:spPr>
          <a:xfrm>
            <a:off x="1469888"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 name="TextBox 24"/>
          <p:cNvSpPr txBox="1"/>
          <p:nvPr/>
        </p:nvSpPr>
        <p:spPr>
          <a:xfrm>
            <a:off x="1675072" y="18454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25"/>
          <p:cNvSpPr txBox="1"/>
          <p:nvPr/>
        </p:nvSpPr>
        <p:spPr>
          <a:xfrm>
            <a:off x="1879135"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7" name="TextBox 26"/>
          <p:cNvSpPr txBox="1"/>
          <p:nvPr/>
        </p:nvSpPr>
        <p:spPr>
          <a:xfrm>
            <a:off x="2084319" y="18454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8" name="TextBox 27"/>
          <p:cNvSpPr txBox="1"/>
          <p:nvPr/>
        </p:nvSpPr>
        <p:spPr>
          <a:xfrm>
            <a:off x="2288382"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 name="Picture Placeholder 2">
            <a:extLst>
              <a:ext uri="{FF2B5EF4-FFF2-40B4-BE49-F238E27FC236}">
                <a16:creationId xmlns:a16="http://schemas.microsoft.com/office/drawing/2014/main" id="{BC6492D9-8C04-4B16-948F-FDAB3D6C150B}"/>
              </a:ext>
            </a:extLst>
          </p:cNvPr>
          <p:cNvSpPr>
            <a:spLocks noGrp="1"/>
          </p:cNvSpPr>
          <p:nvPr>
            <p:ph type="pic" sz="quarter" idx="11"/>
          </p:nvPr>
        </p:nvSpPr>
        <p:spPr>
          <a:solidFill>
            <a:schemeClr val="bg1">
              <a:lumMod val="90000"/>
            </a:schemeClr>
          </a:solidFill>
        </p:spPr>
      </p:sp>
      <p:sp>
        <p:nvSpPr>
          <p:cNvPr id="21" name="Picture Placeholder 20">
            <a:extLst>
              <a:ext uri="{FF2B5EF4-FFF2-40B4-BE49-F238E27FC236}">
                <a16:creationId xmlns:a16="http://schemas.microsoft.com/office/drawing/2014/main" id="{EBD2BDF7-02AC-43D4-9ECB-1C412CC12D2A}"/>
              </a:ext>
            </a:extLst>
          </p:cNvPr>
          <p:cNvSpPr>
            <a:spLocks noGrp="1"/>
          </p:cNvSpPr>
          <p:nvPr>
            <p:ph type="pic" sz="quarter" idx="10"/>
          </p:nvPr>
        </p:nvSpPr>
        <p:spPr>
          <a:solidFill>
            <a:schemeClr val="bg1">
              <a:lumMod val="90000"/>
            </a:schemeClr>
          </a:solidFill>
        </p:spPr>
      </p:sp>
    </p:spTree>
    <p:extLst>
      <p:ext uri="{BB962C8B-B14F-4D97-AF65-F5344CB8AC3E}">
        <p14:creationId xmlns:p14="http://schemas.microsoft.com/office/powerpoint/2010/main" val="1312041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1401" y="975272"/>
            <a:ext cx="4809989" cy="4907455"/>
            <a:chOff x="502395" y="348337"/>
            <a:chExt cx="4809989" cy="4907455"/>
          </a:xfrm>
        </p:grpSpPr>
        <p:grpSp>
          <p:nvGrpSpPr>
            <p:cNvPr id="2" name="Group 1"/>
            <p:cNvGrpSpPr/>
            <p:nvPr/>
          </p:nvGrpSpPr>
          <p:grpSpPr>
            <a:xfrm>
              <a:off x="641604" y="348337"/>
              <a:ext cx="4187745" cy="4200904"/>
              <a:chOff x="1480308" y="1492476"/>
              <a:chExt cx="4187745" cy="4200904"/>
            </a:xfrm>
          </p:grpSpPr>
          <p:sp>
            <p:nvSpPr>
              <p:cNvPr id="9" name="AutoShape 2"/>
              <p:cNvSpPr>
                <a:spLocks/>
              </p:cNvSpPr>
              <p:nvPr/>
            </p:nvSpPr>
            <p:spPr bwMode="auto">
              <a:xfrm>
                <a:off x="3904945" y="2223162"/>
                <a:ext cx="1313675" cy="14397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chemeClr val="tx1">
                  <a:alpha val="17000"/>
                </a:schemeClr>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
              <p:cNvSpPr>
                <a:spLocks/>
              </p:cNvSpPr>
              <p:nvPr/>
            </p:nvSpPr>
            <p:spPr bwMode="auto">
              <a:xfrm rot="7235955">
                <a:off x="3156214" y="4316307"/>
                <a:ext cx="1312783" cy="144136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chemeClr val="tx1">
                  <a:alpha val="17000"/>
                </a:schemeClr>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4"/>
              <p:cNvSpPr>
                <a:spLocks/>
              </p:cNvSpPr>
              <p:nvPr/>
            </p:nvSpPr>
            <p:spPr bwMode="auto">
              <a:xfrm rot="14431501">
                <a:off x="1700423" y="2619067"/>
                <a:ext cx="1312783" cy="144136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chemeClr val="tx1">
                  <a:alpha val="17000"/>
                </a:schemeClr>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5"/>
              <p:cNvSpPr>
                <a:spLocks/>
              </p:cNvSpPr>
              <p:nvPr/>
            </p:nvSpPr>
            <p:spPr bwMode="auto">
              <a:xfrm>
                <a:off x="2824282" y="1492476"/>
                <a:ext cx="1504126" cy="1503208"/>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6"/>
              <p:cNvSpPr>
                <a:spLocks/>
              </p:cNvSpPr>
              <p:nvPr/>
            </p:nvSpPr>
            <p:spPr bwMode="auto">
              <a:xfrm rot="7235955">
                <a:off x="4164387" y="3792994"/>
                <a:ext cx="1503208" cy="150412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7"/>
              <p:cNvSpPr>
                <a:spLocks/>
              </p:cNvSpPr>
              <p:nvPr/>
            </p:nvSpPr>
            <p:spPr bwMode="auto">
              <a:xfrm rot="14431501">
                <a:off x="1480767" y="3787944"/>
                <a:ext cx="1503208" cy="150412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3"/>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grpSp>
        <p:sp>
          <p:nvSpPr>
            <p:cNvPr id="34" name="AutoShape 5"/>
            <p:cNvSpPr>
              <a:spLocks/>
            </p:cNvSpPr>
            <p:nvPr/>
          </p:nvSpPr>
          <p:spPr bwMode="auto">
            <a:xfrm flipV="1">
              <a:off x="2344106" y="4469202"/>
              <a:ext cx="787070" cy="7865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6"/>
            <p:cNvSpPr>
              <a:spLocks/>
            </p:cNvSpPr>
            <p:nvPr/>
          </p:nvSpPr>
          <p:spPr bwMode="auto">
            <a:xfrm rot="14364045" flipV="1">
              <a:off x="4525555" y="1178965"/>
              <a:ext cx="786590" cy="787069"/>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7"/>
            <p:cNvSpPr>
              <a:spLocks/>
            </p:cNvSpPr>
            <p:nvPr/>
          </p:nvSpPr>
          <p:spPr bwMode="auto">
            <a:xfrm rot="7168499" flipV="1">
              <a:off x="502635" y="1266049"/>
              <a:ext cx="786590" cy="787069"/>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3"/>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grpSp>
      <p:sp>
        <p:nvSpPr>
          <p:cNvPr id="46" name="TextBox 45"/>
          <p:cNvSpPr txBox="1"/>
          <p:nvPr/>
        </p:nvSpPr>
        <p:spPr>
          <a:xfrm>
            <a:off x="8390301" y="1024111"/>
            <a:ext cx="1216680"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47" name="TextBox 46"/>
          <p:cNvSpPr txBox="1"/>
          <p:nvPr/>
        </p:nvSpPr>
        <p:spPr>
          <a:xfrm flipH="1">
            <a:off x="7338919" y="1272660"/>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9" name="TextBox 48"/>
          <p:cNvSpPr txBox="1"/>
          <p:nvPr/>
        </p:nvSpPr>
        <p:spPr>
          <a:xfrm>
            <a:off x="8406606" y="3179686"/>
            <a:ext cx="1216680"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50" name="TextBox 49"/>
          <p:cNvSpPr txBox="1"/>
          <p:nvPr/>
        </p:nvSpPr>
        <p:spPr>
          <a:xfrm flipH="1">
            <a:off x="7338917" y="3456685"/>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52" name="TextBox 51"/>
          <p:cNvSpPr txBox="1"/>
          <p:nvPr/>
        </p:nvSpPr>
        <p:spPr>
          <a:xfrm>
            <a:off x="8406606" y="5290658"/>
            <a:ext cx="1216680"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53" name="TextBox 52"/>
          <p:cNvSpPr txBox="1"/>
          <p:nvPr/>
        </p:nvSpPr>
        <p:spPr>
          <a:xfrm flipH="1">
            <a:off x="7338917" y="5567657"/>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8" name="Shape 2552"/>
          <p:cNvSpPr/>
          <p:nvPr/>
        </p:nvSpPr>
        <p:spPr>
          <a:xfrm>
            <a:off x="8759758" y="526097"/>
            <a:ext cx="477763" cy="434331"/>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 name="Shape 2583"/>
          <p:cNvSpPr/>
          <p:nvPr/>
        </p:nvSpPr>
        <p:spPr>
          <a:xfrm>
            <a:off x="8759759" y="2628870"/>
            <a:ext cx="477763" cy="47776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0" name="Shape 2633"/>
          <p:cNvSpPr/>
          <p:nvPr/>
        </p:nvSpPr>
        <p:spPr>
          <a:xfrm>
            <a:off x="8776064" y="4717661"/>
            <a:ext cx="477763" cy="47776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68399432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647337" y="2811168"/>
          <a:ext cx="5191759" cy="34708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nvPr>
        </p:nvGraphicFramePr>
        <p:xfrm>
          <a:off x="6096000" y="2811168"/>
          <a:ext cx="5191759" cy="347085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684699" y="620622"/>
            <a:ext cx="2856552" cy="400110"/>
          </a:xfrm>
          <a:prstGeom prst="rect">
            <a:avLst/>
          </a:prstGeom>
          <a:noFill/>
        </p:spPr>
        <p:txBody>
          <a:bodyPr wrap="none" lIns="0" tIns="0" rIns="0" bIns="0" rtlCol="0">
            <a:spAutoFit/>
          </a:bodyPr>
          <a:lstStyle/>
          <a:p>
            <a:pPr algn="ctr"/>
            <a:r>
              <a:rPr lang="en-US" sz="2600">
                <a:latin typeface="Lato Bold" panose="020F0502020204030203" pitchFamily="34" charset="0"/>
                <a:ea typeface="Lato Bold" panose="020F0502020204030203" pitchFamily="34" charset="0"/>
                <a:cs typeface="Lato Bold" panose="020F0502020204030203" pitchFamily="34" charset="0"/>
              </a:rPr>
              <a:t>COMPARE CHART</a:t>
            </a:r>
          </a:p>
        </p:txBody>
      </p:sp>
      <p:sp>
        <p:nvSpPr>
          <p:cNvPr id="7" name="TextBox 6"/>
          <p:cNvSpPr txBox="1"/>
          <p:nvPr/>
        </p:nvSpPr>
        <p:spPr>
          <a:xfrm flipH="1">
            <a:off x="3558569" y="1119663"/>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2" name="Group 1"/>
          <p:cNvGrpSpPr/>
          <p:nvPr/>
        </p:nvGrpSpPr>
        <p:grpSpPr>
          <a:xfrm>
            <a:off x="5413343" y="1849998"/>
            <a:ext cx="1399263" cy="230833"/>
            <a:chOff x="7757160" y="2245698"/>
            <a:chExt cx="1399263" cy="230833"/>
          </a:xfrm>
        </p:grpSpPr>
        <p:sp>
          <p:nvSpPr>
            <p:cNvPr id="13" name="TextBox 12"/>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230720926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 name="Chart 3"/>
              <p:cNvGraphicFramePr/>
              <p:nvPr>
                <p:extLst/>
              </p:nvPr>
            </p:nvGraphicFramePr>
            <p:xfrm>
              <a:off x="1235165" y="478003"/>
              <a:ext cx="9437189" cy="295099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p:cNvPicPr>
                <a:picLocks noGrp="1" noRot="1" noChangeAspect="1" noMove="1" noResize="1" noEditPoints="1" noAdjustHandles="1" noChangeArrowheads="1" noChangeShapeType="1"/>
              </p:cNvPicPr>
              <p:nvPr/>
            </p:nvPicPr>
            <p:blipFill>
              <a:blip r:embed="rId3"/>
              <a:stretch>
                <a:fillRect/>
              </a:stretch>
            </p:blipFill>
            <p:spPr>
              <a:xfrm>
                <a:off x="1235165" y="478003"/>
                <a:ext cx="9437189" cy="2950997"/>
              </a:xfrm>
              <a:prstGeom prst="rect">
                <a:avLst/>
              </a:prstGeom>
            </p:spPr>
          </p:pic>
        </mc:Fallback>
      </mc:AlternateContent>
      <p:sp>
        <p:nvSpPr>
          <p:cNvPr id="3" name="TextBox 2">
            <a:extLst>
              <a:ext uri="{FF2B5EF4-FFF2-40B4-BE49-F238E27FC236}">
                <a16:creationId xmlns:a16="http://schemas.microsoft.com/office/drawing/2014/main" id="{C0E6FED7-8BB9-44F4-A874-4CD4A42952B2}"/>
              </a:ext>
            </a:extLst>
          </p:cNvPr>
          <p:cNvSpPr txBox="1"/>
          <p:nvPr/>
        </p:nvSpPr>
        <p:spPr>
          <a:xfrm>
            <a:off x="4142584" y="4521580"/>
            <a:ext cx="3906839" cy="584775"/>
          </a:xfrm>
          <a:prstGeom prst="rect">
            <a:avLst/>
          </a:prstGeom>
          <a:noFill/>
        </p:spPr>
        <p:txBody>
          <a:bodyPr wrap="none" rtlCol="0">
            <a:spAutoFit/>
          </a:bodyPr>
          <a:lstStyle/>
          <a:p>
            <a:pPr algn="ctr"/>
            <a:r>
              <a:rPr lang="en-US" sz="3200">
                <a:latin typeface="Lato Bold" panose="020F0502020204030203" pitchFamily="34" charset="0"/>
                <a:ea typeface="Lato Bold" panose="020F0502020204030203" pitchFamily="34" charset="0"/>
                <a:cs typeface="Lato Bold" panose="020F0502020204030203" pitchFamily="34" charset="0"/>
              </a:rPr>
              <a:t>Infographic Diagram</a:t>
            </a:r>
          </a:p>
        </p:txBody>
      </p:sp>
      <p:sp>
        <p:nvSpPr>
          <p:cNvPr id="6" name="TextBox 5">
            <a:extLst>
              <a:ext uri="{FF2B5EF4-FFF2-40B4-BE49-F238E27FC236}">
                <a16:creationId xmlns:a16="http://schemas.microsoft.com/office/drawing/2014/main" id="{F0E82EDC-4F92-4AA3-A371-64E095AF7645}"/>
              </a:ext>
            </a:extLst>
          </p:cNvPr>
          <p:cNvSpPr txBox="1"/>
          <p:nvPr/>
        </p:nvSpPr>
        <p:spPr>
          <a:xfrm>
            <a:off x="3514898" y="5145544"/>
            <a:ext cx="5188336" cy="461665"/>
          </a:xfrm>
          <a:prstGeom prst="rect">
            <a:avLst/>
          </a:prstGeom>
          <a:noFill/>
        </p:spPr>
        <p:txBody>
          <a:bodyPr wrap="square" rtlCol="0">
            <a:spAutoFit/>
          </a:bodyPr>
          <a:lstStyle/>
          <a:p>
            <a:pPr algn="ctr"/>
            <a:r>
              <a:rPr lang="en-US" sz="120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a:t>
            </a:r>
          </a:p>
        </p:txBody>
      </p:sp>
      <p:grpSp>
        <p:nvGrpSpPr>
          <p:cNvPr id="7" name="Group 6"/>
          <p:cNvGrpSpPr/>
          <p:nvPr/>
        </p:nvGrpSpPr>
        <p:grpSpPr>
          <a:xfrm>
            <a:off x="377825" y="320358"/>
            <a:ext cx="247650" cy="205739"/>
            <a:chOff x="2781300" y="896620"/>
            <a:chExt cx="247650" cy="205739"/>
          </a:xfrm>
        </p:grpSpPr>
        <p:sp>
          <p:nvSpPr>
            <p:cNvPr id="8" name="Rectangle 7"/>
            <p:cNvSpPr/>
            <p:nvPr userDrawn="1"/>
          </p:nvSpPr>
          <p:spPr>
            <a:xfrm>
              <a:off x="2781300" y="896620"/>
              <a:ext cx="2476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2781300" y="976630"/>
              <a:ext cx="2476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2781300" y="1056640"/>
              <a:ext cx="2476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396368" y="5865569"/>
            <a:ext cx="1399263" cy="230833"/>
            <a:chOff x="7757160" y="2245698"/>
            <a:chExt cx="1399263" cy="230833"/>
          </a:xfrm>
        </p:grpSpPr>
        <p:sp>
          <p:nvSpPr>
            <p:cNvPr id="12" name="TextBox 11"/>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2919250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nvPr>
        </p:nvGraphicFramePr>
        <p:xfrm>
          <a:off x="1039223" y="144296"/>
          <a:ext cx="6053909" cy="6569408"/>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 6"/>
          <p:cNvGrpSpPr/>
          <p:nvPr/>
        </p:nvGrpSpPr>
        <p:grpSpPr>
          <a:xfrm>
            <a:off x="377825" y="320358"/>
            <a:ext cx="247650" cy="205739"/>
            <a:chOff x="2781300" y="896620"/>
            <a:chExt cx="247650" cy="205739"/>
          </a:xfrm>
        </p:grpSpPr>
        <p:sp>
          <p:nvSpPr>
            <p:cNvPr id="8" name="Rectangle 7"/>
            <p:cNvSpPr/>
            <p:nvPr userDrawn="1"/>
          </p:nvSpPr>
          <p:spPr>
            <a:xfrm>
              <a:off x="2781300" y="896620"/>
              <a:ext cx="2476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2781300" y="976630"/>
              <a:ext cx="2476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2781300" y="1056640"/>
              <a:ext cx="2476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hape 2765"/>
          <p:cNvSpPr/>
          <p:nvPr/>
        </p:nvSpPr>
        <p:spPr>
          <a:xfrm>
            <a:off x="9424225" y="485276"/>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Shape 2784"/>
          <p:cNvSpPr/>
          <p:nvPr/>
        </p:nvSpPr>
        <p:spPr>
          <a:xfrm>
            <a:off x="9424225" y="2548198"/>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Shape 2787"/>
          <p:cNvSpPr/>
          <p:nvPr/>
        </p:nvSpPr>
        <p:spPr>
          <a:xfrm>
            <a:off x="9424560" y="4591397"/>
            <a:ext cx="540467" cy="54082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TextBox 13"/>
          <p:cNvSpPr txBox="1"/>
          <p:nvPr/>
        </p:nvSpPr>
        <p:spPr>
          <a:xfrm flipH="1">
            <a:off x="8557976" y="1440202"/>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5" name="TextBox 14"/>
          <p:cNvSpPr txBox="1"/>
          <p:nvPr/>
        </p:nvSpPr>
        <p:spPr>
          <a:xfrm>
            <a:off x="9086286" y="1163203"/>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6" name="TextBox 15"/>
          <p:cNvSpPr txBox="1"/>
          <p:nvPr/>
        </p:nvSpPr>
        <p:spPr>
          <a:xfrm flipH="1">
            <a:off x="8557976" y="348340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7" name="TextBox 16"/>
          <p:cNvSpPr txBox="1"/>
          <p:nvPr/>
        </p:nvSpPr>
        <p:spPr>
          <a:xfrm>
            <a:off x="9086286" y="320640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8" name="TextBox 17"/>
          <p:cNvSpPr txBox="1"/>
          <p:nvPr/>
        </p:nvSpPr>
        <p:spPr>
          <a:xfrm flipH="1">
            <a:off x="8557976" y="5563152"/>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9" name="TextBox 18"/>
          <p:cNvSpPr txBox="1"/>
          <p:nvPr/>
        </p:nvSpPr>
        <p:spPr>
          <a:xfrm>
            <a:off x="9086286" y="5286153"/>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Tree>
    <p:extLst>
      <p:ext uri="{BB962C8B-B14F-4D97-AF65-F5344CB8AC3E}">
        <p14:creationId xmlns:p14="http://schemas.microsoft.com/office/powerpoint/2010/main" val="3027747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257379" y="1844342"/>
          <a:ext cx="5711851" cy="5064724"/>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7404913" y="2581351"/>
            <a:ext cx="682581" cy="68258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69017" y="3416445"/>
            <a:ext cx="1754372" cy="196977"/>
          </a:xfrm>
          <a:prstGeom prst="rect">
            <a:avLst/>
          </a:prstGeom>
          <a:noFill/>
        </p:spPr>
        <p:txBody>
          <a:bodyPr wrap="square" lIns="0" tIns="0" rIns="0" bIns="0" rtlCol="0">
            <a:spAutoFit/>
          </a:bodyPr>
          <a:lstStyle/>
          <a:p>
            <a:pPr algn="ctr">
              <a:lnSpc>
                <a:spcPct val="80000"/>
              </a:lnSpc>
            </a:pPr>
            <a:r>
              <a:rPr lang="en-US" sz="1600">
                <a:latin typeface="Lato Heavy" panose="020F0502020204030203" pitchFamily="34" charset="0"/>
                <a:ea typeface="Lato Heavy" panose="020F0502020204030203" pitchFamily="34" charset="0"/>
                <a:cs typeface="Lato Heavy" panose="020F0502020204030203" pitchFamily="34" charset="0"/>
              </a:rPr>
              <a:t>SIMPLE TEXT</a:t>
            </a:r>
            <a:endParaRPr lang="en-US" sz="1600" dirty="0">
              <a:latin typeface="Lato Heavy" panose="020F0502020204030203" pitchFamily="34" charset="0"/>
              <a:ea typeface="Lato Heavy" panose="020F0502020204030203" pitchFamily="34" charset="0"/>
              <a:cs typeface="Lato Heavy" panose="020F0502020204030203" pitchFamily="34" charset="0"/>
            </a:endParaRPr>
          </a:p>
        </p:txBody>
      </p:sp>
      <p:sp>
        <p:nvSpPr>
          <p:cNvPr id="6" name="TextBox 5"/>
          <p:cNvSpPr txBox="1"/>
          <p:nvPr/>
        </p:nvSpPr>
        <p:spPr>
          <a:xfrm>
            <a:off x="6588934" y="3671479"/>
            <a:ext cx="2314538" cy="553998"/>
          </a:xfrm>
          <a:prstGeom prst="rect">
            <a:avLst/>
          </a:prstGeom>
          <a:noFill/>
        </p:spPr>
        <p:txBody>
          <a:bodyPr wrap="square" lIns="0" tIns="0" rIns="91440" bIns="0" rtlCol="0">
            <a:spAutoFit/>
          </a:bodyPr>
          <a:lstStyle/>
          <a:p>
            <a:pPr algn="ctr">
              <a:lnSpc>
                <a:spcPct val="150000"/>
              </a:lnSpc>
            </a:pPr>
            <a:r>
              <a:rPr lang="en-US" sz="1200">
                <a:solidFill>
                  <a:schemeClr val="tx1">
                    <a:lumMod val="60000"/>
                    <a:lumOff val="4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a:t>
            </a:r>
            <a:endParaRPr lang="en-US" sz="1200" dirty="0">
              <a:solidFill>
                <a:schemeClr val="tx1">
                  <a:lumMod val="60000"/>
                  <a:lumOff val="4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7" name="Shape 2610"/>
          <p:cNvSpPr/>
          <p:nvPr/>
        </p:nvSpPr>
        <p:spPr>
          <a:xfrm>
            <a:off x="7553491" y="2764971"/>
            <a:ext cx="385425" cy="315340"/>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Oval 7"/>
          <p:cNvSpPr/>
          <p:nvPr/>
        </p:nvSpPr>
        <p:spPr>
          <a:xfrm>
            <a:off x="10016754" y="4535004"/>
            <a:ext cx="682581" cy="68258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80858" y="5403613"/>
            <a:ext cx="1754372" cy="196977"/>
          </a:xfrm>
          <a:prstGeom prst="rect">
            <a:avLst/>
          </a:prstGeom>
          <a:noFill/>
        </p:spPr>
        <p:txBody>
          <a:bodyPr wrap="square" lIns="0" tIns="0" rIns="0" bIns="0" rtlCol="0">
            <a:spAutoFit/>
          </a:bodyPr>
          <a:lstStyle/>
          <a:p>
            <a:pPr algn="ctr">
              <a:lnSpc>
                <a:spcPct val="80000"/>
              </a:lnSpc>
            </a:pPr>
            <a:r>
              <a:rPr lang="en-US" sz="1600">
                <a:latin typeface="Lato Heavy" panose="020F0502020204030203" pitchFamily="34" charset="0"/>
                <a:ea typeface="Lato Heavy" panose="020F0502020204030203" pitchFamily="34" charset="0"/>
                <a:cs typeface="Lato Heavy" panose="020F0502020204030203" pitchFamily="34" charset="0"/>
              </a:rPr>
              <a:t>SIMPLE TEXT</a:t>
            </a:r>
            <a:endParaRPr lang="en-US" sz="1600" dirty="0">
              <a:latin typeface="Lato Heavy" panose="020F0502020204030203" pitchFamily="34" charset="0"/>
              <a:ea typeface="Lato Heavy" panose="020F0502020204030203" pitchFamily="34" charset="0"/>
              <a:cs typeface="Lato Heavy" panose="020F0502020204030203" pitchFamily="34" charset="0"/>
            </a:endParaRPr>
          </a:p>
        </p:txBody>
      </p:sp>
      <p:sp>
        <p:nvSpPr>
          <p:cNvPr id="10" name="TextBox 9"/>
          <p:cNvSpPr txBox="1"/>
          <p:nvPr/>
        </p:nvSpPr>
        <p:spPr>
          <a:xfrm>
            <a:off x="9200775" y="5658647"/>
            <a:ext cx="2314538" cy="553998"/>
          </a:xfrm>
          <a:prstGeom prst="rect">
            <a:avLst/>
          </a:prstGeom>
          <a:noFill/>
        </p:spPr>
        <p:txBody>
          <a:bodyPr wrap="square" lIns="0" tIns="0" rIns="91440" bIns="0" rtlCol="0">
            <a:spAutoFit/>
          </a:bodyPr>
          <a:lstStyle/>
          <a:p>
            <a:pPr algn="ctr">
              <a:lnSpc>
                <a:spcPct val="150000"/>
              </a:lnSpc>
            </a:pPr>
            <a:r>
              <a:rPr lang="en-US" sz="1200">
                <a:solidFill>
                  <a:schemeClr val="tx1">
                    <a:lumMod val="60000"/>
                    <a:lumOff val="4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a:t>
            </a:r>
            <a:endParaRPr lang="en-US" sz="1200" dirty="0">
              <a:solidFill>
                <a:schemeClr val="tx1">
                  <a:lumMod val="60000"/>
                  <a:lumOff val="4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1" name="Shape 2618"/>
          <p:cNvSpPr/>
          <p:nvPr/>
        </p:nvSpPr>
        <p:spPr>
          <a:xfrm>
            <a:off x="10165351" y="4683573"/>
            <a:ext cx="385387" cy="385442"/>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Oval 11"/>
          <p:cNvSpPr/>
          <p:nvPr/>
        </p:nvSpPr>
        <p:spPr>
          <a:xfrm>
            <a:off x="10016754" y="2581351"/>
            <a:ext cx="682581" cy="68258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480858" y="3416445"/>
            <a:ext cx="1754372" cy="196977"/>
          </a:xfrm>
          <a:prstGeom prst="rect">
            <a:avLst/>
          </a:prstGeom>
          <a:noFill/>
        </p:spPr>
        <p:txBody>
          <a:bodyPr wrap="square" lIns="0" tIns="0" rIns="0" bIns="0" rtlCol="0">
            <a:spAutoFit/>
          </a:bodyPr>
          <a:lstStyle/>
          <a:p>
            <a:pPr algn="ctr">
              <a:lnSpc>
                <a:spcPct val="80000"/>
              </a:lnSpc>
            </a:pPr>
            <a:r>
              <a:rPr lang="en-US" sz="1600">
                <a:latin typeface="Lato Heavy" panose="020F0502020204030203" pitchFamily="34" charset="0"/>
                <a:ea typeface="Lato Heavy" panose="020F0502020204030203" pitchFamily="34" charset="0"/>
                <a:cs typeface="Lato Heavy" panose="020F0502020204030203" pitchFamily="34" charset="0"/>
              </a:rPr>
              <a:t>SIMPLE TEXT</a:t>
            </a:r>
            <a:endParaRPr lang="en-US" sz="1600" dirty="0">
              <a:latin typeface="Lato Heavy" panose="020F0502020204030203" pitchFamily="34" charset="0"/>
              <a:ea typeface="Lato Heavy" panose="020F0502020204030203" pitchFamily="34" charset="0"/>
              <a:cs typeface="Lato Heavy" panose="020F0502020204030203" pitchFamily="34" charset="0"/>
            </a:endParaRPr>
          </a:p>
        </p:txBody>
      </p:sp>
      <p:sp>
        <p:nvSpPr>
          <p:cNvPr id="14" name="TextBox 13"/>
          <p:cNvSpPr txBox="1"/>
          <p:nvPr/>
        </p:nvSpPr>
        <p:spPr>
          <a:xfrm>
            <a:off x="9200775" y="3671479"/>
            <a:ext cx="2314538" cy="553998"/>
          </a:xfrm>
          <a:prstGeom prst="rect">
            <a:avLst/>
          </a:prstGeom>
          <a:noFill/>
        </p:spPr>
        <p:txBody>
          <a:bodyPr wrap="square" lIns="0" tIns="0" rIns="91440" bIns="0" rtlCol="0">
            <a:spAutoFit/>
          </a:bodyPr>
          <a:lstStyle/>
          <a:p>
            <a:pPr algn="ctr">
              <a:lnSpc>
                <a:spcPct val="150000"/>
              </a:lnSpc>
            </a:pPr>
            <a:r>
              <a:rPr lang="en-US" sz="1200">
                <a:solidFill>
                  <a:schemeClr val="tx1">
                    <a:lumMod val="60000"/>
                    <a:lumOff val="4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a:t>
            </a:r>
            <a:endParaRPr lang="en-US" sz="1200" dirty="0">
              <a:solidFill>
                <a:schemeClr val="tx1">
                  <a:lumMod val="60000"/>
                  <a:lumOff val="4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5" name="Shape 2619"/>
          <p:cNvSpPr/>
          <p:nvPr/>
        </p:nvSpPr>
        <p:spPr>
          <a:xfrm>
            <a:off x="10165332" y="2729930"/>
            <a:ext cx="385425" cy="385422"/>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Oval 15"/>
          <p:cNvSpPr/>
          <p:nvPr/>
        </p:nvSpPr>
        <p:spPr>
          <a:xfrm>
            <a:off x="7404913" y="4535004"/>
            <a:ext cx="682581" cy="68258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9017" y="5403613"/>
            <a:ext cx="1754372" cy="196977"/>
          </a:xfrm>
          <a:prstGeom prst="rect">
            <a:avLst/>
          </a:prstGeom>
          <a:noFill/>
        </p:spPr>
        <p:txBody>
          <a:bodyPr wrap="square" lIns="0" tIns="0" rIns="0" bIns="0" rtlCol="0">
            <a:spAutoFit/>
          </a:bodyPr>
          <a:lstStyle/>
          <a:p>
            <a:pPr algn="ctr">
              <a:lnSpc>
                <a:spcPct val="80000"/>
              </a:lnSpc>
            </a:pPr>
            <a:r>
              <a:rPr lang="en-US" sz="1600">
                <a:latin typeface="Lato Heavy" panose="020F0502020204030203" pitchFamily="34" charset="0"/>
                <a:ea typeface="Lato Heavy" panose="020F0502020204030203" pitchFamily="34" charset="0"/>
                <a:cs typeface="Lato Heavy" panose="020F0502020204030203" pitchFamily="34" charset="0"/>
              </a:rPr>
              <a:t>SIMPLE TEXT</a:t>
            </a:r>
            <a:endParaRPr lang="en-US" sz="1600" dirty="0">
              <a:latin typeface="Lato Heavy" panose="020F0502020204030203" pitchFamily="34" charset="0"/>
              <a:ea typeface="Lato Heavy" panose="020F0502020204030203" pitchFamily="34" charset="0"/>
              <a:cs typeface="Lato Heavy" panose="020F0502020204030203" pitchFamily="34" charset="0"/>
            </a:endParaRPr>
          </a:p>
        </p:txBody>
      </p:sp>
      <p:sp>
        <p:nvSpPr>
          <p:cNvPr id="18" name="TextBox 17"/>
          <p:cNvSpPr txBox="1"/>
          <p:nvPr/>
        </p:nvSpPr>
        <p:spPr>
          <a:xfrm>
            <a:off x="6588934" y="5658647"/>
            <a:ext cx="2314538" cy="553998"/>
          </a:xfrm>
          <a:prstGeom prst="rect">
            <a:avLst/>
          </a:prstGeom>
          <a:noFill/>
        </p:spPr>
        <p:txBody>
          <a:bodyPr wrap="square" lIns="0" tIns="0" rIns="91440" bIns="0" rtlCol="0">
            <a:spAutoFit/>
          </a:bodyPr>
          <a:lstStyle/>
          <a:p>
            <a:pPr algn="ctr">
              <a:lnSpc>
                <a:spcPct val="150000"/>
              </a:lnSpc>
            </a:pPr>
            <a:r>
              <a:rPr lang="en-US" sz="1200">
                <a:solidFill>
                  <a:schemeClr val="tx1">
                    <a:lumMod val="60000"/>
                    <a:lumOff val="4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a:t>
            </a:r>
            <a:endParaRPr lang="en-US" sz="1200" dirty="0">
              <a:solidFill>
                <a:schemeClr val="tx1">
                  <a:lumMod val="60000"/>
                  <a:lumOff val="4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9" name="Shape 2627"/>
          <p:cNvSpPr/>
          <p:nvPr/>
        </p:nvSpPr>
        <p:spPr>
          <a:xfrm>
            <a:off x="7614808" y="4683582"/>
            <a:ext cx="262790" cy="385424"/>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chemeClr val="accent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TextBox 19">
            <a:extLst>
              <a:ext uri="{FF2B5EF4-FFF2-40B4-BE49-F238E27FC236}">
                <a16:creationId xmlns:a16="http://schemas.microsoft.com/office/drawing/2014/main" id="{C0E6FED7-8BB9-44F4-A874-4CD4A42952B2}"/>
              </a:ext>
            </a:extLst>
          </p:cNvPr>
          <p:cNvSpPr txBox="1"/>
          <p:nvPr/>
        </p:nvSpPr>
        <p:spPr>
          <a:xfrm>
            <a:off x="4142584" y="445959"/>
            <a:ext cx="3906839" cy="584775"/>
          </a:xfrm>
          <a:prstGeom prst="rect">
            <a:avLst/>
          </a:prstGeom>
          <a:noFill/>
        </p:spPr>
        <p:txBody>
          <a:bodyPr wrap="none" rtlCol="0">
            <a:spAutoFit/>
          </a:bodyPr>
          <a:lstStyle/>
          <a:p>
            <a:pPr algn="ctr"/>
            <a:r>
              <a:rPr lang="en-US" sz="3200">
                <a:latin typeface="Lato Bold" panose="020F0502020204030203" pitchFamily="34" charset="0"/>
                <a:ea typeface="Lato Bold" panose="020F0502020204030203" pitchFamily="34" charset="0"/>
                <a:cs typeface="Lato Bold" panose="020F0502020204030203" pitchFamily="34" charset="0"/>
              </a:rPr>
              <a:t>Infographic Diagram</a:t>
            </a:r>
          </a:p>
        </p:txBody>
      </p:sp>
      <p:sp>
        <p:nvSpPr>
          <p:cNvPr id="22" name="TextBox 21">
            <a:extLst>
              <a:ext uri="{FF2B5EF4-FFF2-40B4-BE49-F238E27FC236}">
                <a16:creationId xmlns:a16="http://schemas.microsoft.com/office/drawing/2014/main" id="{F0E82EDC-4F92-4AA3-A371-64E095AF7645}"/>
              </a:ext>
            </a:extLst>
          </p:cNvPr>
          <p:cNvSpPr txBox="1"/>
          <p:nvPr/>
        </p:nvSpPr>
        <p:spPr>
          <a:xfrm>
            <a:off x="3501832" y="1025093"/>
            <a:ext cx="5188336" cy="461665"/>
          </a:xfrm>
          <a:prstGeom prst="rect">
            <a:avLst/>
          </a:prstGeom>
          <a:noFill/>
        </p:spPr>
        <p:txBody>
          <a:bodyPr wrap="square" rtlCol="0">
            <a:spAutoFit/>
          </a:bodyPr>
          <a:lstStyle/>
          <a:p>
            <a:pPr algn="ctr"/>
            <a:r>
              <a:rPr lang="en-US" sz="120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a:t>
            </a:r>
          </a:p>
        </p:txBody>
      </p:sp>
      <p:grpSp>
        <p:nvGrpSpPr>
          <p:cNvPr id="27" name="Group 26"/>
          <p:cNvGrpSpPr/>
          <p:nvPr/>
        </p:nvGrpSpPr>
        <p:grpSpPr>
          <a:xfrm>
            <a:off x="5409431" y="1637484"/>
            <a:ext cx="1399263" cy="230833"/>
            <a:chOff x="7757160" y="2245698"/>
            <a:chExt cx="1399263" cy="230833"/>
          </a:xfrm>
        </p:grpSpPr>
        <p:sp>
          <p:nvSpPr>
            <p:cNvPr id="28" name="TextBox 27"/>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9" name="TextBox 28"/>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TextBox 29"/>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1" name="TextBox 30"/>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2" name="TextBox 31"/>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3" name="TextBox 32"/>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4" name="TextBox 33"/>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4014543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5650412" y="362796"/>
          <a:ext cx="6158411" cy="6132407"/>
        </p:xfrm>
        <a:graphic>
          <a:graphicData uri="http://schemas.openxmlformats.org/drawingml/2006/chart">
            <c:chart xmlns:c="http://schemas.openxmlformats.org/drawingml/2006/chart" xmlns:r="http://schemas.openxmlformats.org/officeDocument/2006/relationships" r:id="rId2"/>
          </a:graphicData>
        </a:graphic>
      </p:graphicFrame>
      <p:sp>
        <p:nvSpPr>
          <p:cNvPr id="11" name="Hexagon 10"/>
          <p:cNvSpPr/>
          <p:nvPr/>
        </p:nvSpPr>
        <p:spPr>
          <a:xfrm rot="16200000">
            <a:off x="1113193" y="2586564"/>
            <a:ext cx="942733" cy="812701"/>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2" name="Hexagon 11"/>
          <p:cNvSpPr/>
          <p:nvPr/>
        </p:nvSpPr>
        <p:spPr>
          <a:xfrm rot="16200000">
            <a:off x="1113193" y="3879722"/>
            <a:ext cx="942733" cy="812701"/>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3" name="Hexagon 12"/>
          <p:cNvSpPr/>
          <p:nvPr/>
        </p:nvSpPr>
        <p:spPr>
          <a:xfrm rot="16200000">
            <a:off x="1113192" y="5194675"/>
            <a:ext cx="942733" cy="812701"/>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4" name="TextBox 13"/>
          <p:cNvSpPr txBox="1"/>
          <p:nvPr/>
        </p:nvSpPr>
        <p:spPr>
          <a:xfrm>
            <a:off x="2151791" y="2521548"/>
            <a:ext cx="818547" cy="277716"/>
          </a:xfrm>
          <a:prstGeom prst="rect">
            <a:avLst/>
          </a:prstGeom>
          <a:noFill/>
        </p:spPr>
        <p:txBody>
          <a:bodyPr wrap="none" rtlCol="0">
            <a:spAutoFit/>
          </a:bodyPr>
          <a:lstStyle/>
          <a:p>
            <a:r>
              <a:rPr lang="en-US" sz="1500">
                <a:latin typeface="Lato Bold" panose="020F0502020204030203" pitchFamily="34" charset="0"/>
                <a:ea typeface="Lato Bold" panose="020F0502020204030203" pitchFamily="34" charset="0"/>
                <a:cs typeface="Lato Bold" panose="020F0502020204030203" pitchFamily="34" charset="0"/>
              </a:rPr>
              <a:t>SERVICE</a:t>
            </a:r>
          </a:p>
        </p:txBody>
      </p:sp>
      <p:sp>
        <p:nvSpPr>
          <p:cNvPr id="15" name="TextBox 14"/>
          <p:cNvSpPr txBox="1"/>
          <p:nvPr/>
        </p:nvSpPr>
        <p:spPr>
          <a:xfrm>
            <a:off x="2151791" y="2761773"/>
            <a:ext cx="2603434" cy="555432"/>
          </a:xfrm>
          <a:prstGeom prst="rect">
            <a:avLst/>
          </a:prstGeom>
          <a:noFill/>
        </p:spPr>
        <p:txBody>
          <a:bodyPr wrap="square"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a:t>
            </a:r>
          </a:p>
        </p:txBody>
      </p:sp>
      <p:sp>
        <p:nvSpPr>
          <p:cNvPr id="16" name="TextBox 15"/>
          <p:cNvSpPr txBox="1"/>
          <p:nvPr/>
        </p:nvSpPr>
        <p:spPr>
          <a:xfrm>
            <a:off x="2151791" y="3825603"/>
            <a:ext cx="818547" cy="277716"/>
          </a:xfrm>
          <a:prstGeom prst="rect">
            <a:avLst/>
          </a:prstGeom>
          <a:noFill/>
        </p:spPr>
        <p:txBody>
          <a:bodyPr wrap="none" rtlCol="0">
            <a:spAutoFit/>
          </a:bodyPr>
          <a:lstStyle/>
          <a:p>
            <a:r>
              <a:rPr lang="en-US" sz="1500">
                <a:latin typeface="Lato Bold" panose="020F0502020204030203" pitchFamily="34" charset="0"/>
                <a:ea typeface="Lato Bold" panose="020F0502020204030203" pitchFamily="34" charset="0"/>
                <a:cs typeface="Lato Bold" panose="020F0502020204030203" pitchFamily="34" charset="0"/>
              </a:rPr>
              <a:t>SERVICE</a:t>
            </a:r>
          </a:p>
        </p:txBody>
      </p:sp>
      <p:sp>
        <p:nvSpPr>
          <p:cNvPr id="17" name="TextBox 16"/>
          <p:cNvSpPr txBox="1"/>
          <p:nvPr/>
        </p:nvSpPr>
        <p:spPr>
          <a:xfrm>
            <a:off x="2151791" y="4065828"/>
            <a:ext cx="2603434" cy="555432"/>
          </a:xfrm>
          <a:prstGeom prst="rect">
            <a:avLst/>
          </a:prstGeom>
          <a:noFill/>
        </p:spPr>
        <p:txBody>
          <a:bodyPr wrap="square"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a:t>
            </a:r>
          </a:p>
        </p:txBody>
      </p:sp>
      <p:sp>
        <p:nvSpPr>
          <p:cNvPr id="18" name="TextBox 17"/>
          <p:cNvSpPr txBox="1"/>
          <p:nvPr/>
        </p:nvSpPr>
        <p:spPr>
          <a:xfrm>
            <a:off x="2151791" y="5129658"/>
            <a:ext cx="818547" cy="277716"/>
          </a:xfrm>
          <a:prstGeom prst="rect">
            <a:avLst/>
          </a:prstGeom>
          <a:noFill/>
        </p:spPr>
        <p:txBody>
          <a:bodyPr wrap="none" rtlCol="0">
            <a:spAutoFit/>
          </a:bodyPr>
          <a:lstStyle/>
          <a:p>
            <a:r>
              <a:rPr lang="en-US" sz="1500">
                <a:latin typeface="Lato Bold" panose="020F0502020204030203" pitchFamily="34" charset="0"/>
                <a:ea typeface="Lato Bold" panose="020F0502020204030203" pitchFamily="34" charset="0"/>
                <a:cs typeface="Lato Bold" panose="020F0502020204030203" pitchFamily="34" charset="0"/>
              </a:rPr>
              <a:t>SERVICE</a:t>
            </a:r>
          </a:p>
        </p:txBody>
      </p:sp>
      <p:sp>
        <p:nvSpPr>
          <p:cNvPr id="19" name="TextBox 18"/>
          <p:cNvSpPr txBox="1"/>
          <p:nvPr/>
        </p:nvSpPr>
        <p:spPr>
          <a:xfrm>
            <a:off x="2151791" y="5369883"/>
            <a:ext cx="2603434" cy="555432"/>
          </a:xfrm>
          <a:prstGeom prst="rect">
            <a:avLst/>
          </a:prstGeom>
          <a:noFill/>
        </p:spPr>
        <p:txBody>
          <a:bodyPr wrap="square"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a:t>
            </a:r>
          </a:p>
        </p:txBody>
      </p:sp>
      <p:sp>
        <p:nvSpPr>
          <p:cNvPr id="20" name="Shape 2542"/>
          <p:cNvSpPr/>
          <p:nvPr/>
        </p:nvSpPr>
        <p:spPr>
          <a:xfrm>
            <a:off x="1404969" y="2813325"/>
            <a:ext cx="359180" cy="359180"/>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618"/>
          <p:cNvSpPr/>
          <p:nvPr/>
        </p:nvSpPr>
        <p:spPr>
          <a:xfrm>
            <a:off x="1404987" y="4106474"/>
            <a:ext cx="359145" cy="359197"/>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628"/>
          <p:cNvSpPr/>
          <p:nvPr/>
        </p:nvSpPr>
        <p:spPr>
          <a:xfrm>
            <a:off x="1404969" y="5421436"/>
            <a:ext cx="359180" cy="359180"/>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TextBox 22"/>
          <p:cNvSpPr txBox="1"/>
          <p:nvPr/>
        </p:nvSpPr>
        <p:spPr>
          <a:xfrm>
            <a:off x="1178207" y="785608"/>
            <a:ext cx="3744245" cy="984885"/>
          </a:xfrm>
          <a:prstGeom prst="rect">
            <a:avLst/>
          </a:prstGeom>
          <a:noFill/>
        </p:spPr>
        <p:txBody>
          <a:bodyPr wrap="square" lIns="0" tIns="0" rIns="0" bIns="0" rtlCol="0">
            <a:spAutoFit/>
          </a:bodyPr>
          <a:lstStyle/>
          <a:p>
            <a:r>
              <a:rPr lang="en-US" sz="3200" b="1" spc="200">
                <a:latin typeface="Lato Bold" panose="020F0502020204030203" pitchFamily="34" charset="0"/>
                <a:ea typeface="Lato Bold" panose="020F0502020204030203" pitchFamily="34" charset="0"/>
                <a:cs typeface="Lato Bold" panose="020F0502020204030203" pitchFamily="34" charset="0"/>
              </a:rPr>
              <a:t>Something Mockup Imac 5k</a:t>
            </a:r>
            <a:endParaRPr lang="en-US" sz="3200">
              <a:latin typeface="Lato Bold" panose="020F0502020204030203" pitchFamily="34" charset="0"/>
              <a:ea typeface="Lato Bold" panose="020F0502020204030203" pitchFamily="34" charset="0"/>
              <a:cs typeface="Lato Bold" panose="020F0502020204030203" pitchFamily="34" charset="0"/>
            </a:endParaRPr>
          </a:p>
        </p:txBody>
      </p:sp>
      <p:sp>
        <p:nvSpPr>
          <p:cNvPr id="24" name="TextBox 23"/>
          <p:cNvSpPr txBox="1"/>
          <p:nvPr/>
        </p:nvSpPr>
        <p:spPr>
          <a:xfrm>
            <a:off x="1178207"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 name="TextBox 24"/>
          <p:cNvSpPr txBox="1"/>
          <p:nvPr/>
        </p:nvSpPr>
        <p:spPr>
          <a:xfrm>
            <a:off x="1383391" y="18454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25"/>
          <p:cNvSpPr txBox="1"/>
          <p:nvPr/>
        </p:nvSpPr>
        <p:spPr>
          <a:xfrm>
            <a:off x="1587454"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7" name="TextBox 26"/>
          <p:cNvSpPr txBox="1"/>
          <p:nvPr/>
        </p:nvSpPr>
        <p:spPr>
          <a:xfrm>
            <a:off x="1792638" y="18454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8" name="TextBox 27"/>
          <p:cNvSpPr txBox="1"/>
          <p:nvPr/>
        </p:nvSpPr>
        <p:spPr>
          <a:xfrm>
            <a:off x="1996701"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9" name="TextBox 28"/>
          <p:cNvSpPr txBox="1"/>
          <p:nvPr/>
        </p:nvSpPr>
        <p:spPr>
          <a:xfrm>
            <a:off x="2201885" y="18454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TextBox 29"/>
          <p:cNvSpPr txBox="1"/>
          <p:nvPr/>
        </p:nvSpPr>
        <p:spPr>
          <a:xfrm>
            <a:off x="2405948"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2948265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nvPr>
        </p:nvGraphicFramePr>
        <p:xfrm>
          <a:off x="361576" y="1990165"/>
          <a:ext cx="11468847" cy="4444004"/>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a:spLocks/>
          </p:cNvSpPr>
          <p:nvPr/>
        </p:nvSpPr>
        <p:spPr bwMode="auto">
          <a:xfrm>
            <a:off x="4298174" y="403395"/>
            <a:ext cx="3617978" cy="43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en-US" sz="300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rPr>
              <a:t>Infographic Analytics</a:t>
            </a:r>
            <a:endParaRPr lang="en-US" sz="3000" dirty="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endParaRPr>
          </a:p>
        </p:txBody>
      </p:sp>
      <p:sp>
        <p:nvSpPr>
          <p:cNvPr id="7" name="TextBox 6"/>
          <p:cNvSpPr txBox="1"/>
          <p:nvPr/>
        </p:nvSpPr>
        <p:spPr>
          <a:xfrm flipH="1">
            <a:off x="3363957" y="841120"/>
            <a:ext cx="5486400"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12" name="Group 11"/>
          <p:cNvGrpSpPr/>
          <p:nvPr/>
        </p:nvGrpSpPr>
        <p:grpSpPr>
          <a:xfrm>
            <a:off x="5407525" y="1445546"/>
            <a:ext cx="1399263" cy="230833"/>
            <a:chOff x="7757160" y="2245698"/>
            <a:chExt cx="1399263" cy="230833"/>
          </a:xfrm>
        </p:grpSpPr>
        <p:sp>
          <p:nvSpPr>
            <p:cNvPr id="13" name="TextBox 12"/>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41065428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871064" y="914400"/>
            <a:ext cx="4650376"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Multi Concept Ten Elegant Homepages</a:t>
            </a:r>
          </a:p>
        </p:txBody>
      </p:sp>
      <p:sp>
        <p:nvSpPr>
          <p:cNvPr id="23" name="TextBox 22"/>
          <p:cNvSpPr txBox="1"/>
          <p:nvPr/>
        </p:nvSpPr>
        <p:spPr>
          <a:xfrm>
            <a:off x="6871064" y="2164206"/>
            <a:ext cx="4650376" cy="430887"/>
          </a:xfrm>
          <a:prstGeom prst="rect">
            <a:avLst/>
          </a:prstGeom>
          <a:noFill/>
        </p:spPr>
        <p:txBody>
          <a:bodyPr wrap="square" lIns="0" tIns="0" rIns="0" bIns="0" rtlCol="0">
            <a:spAutoFit/>
          </a:bodyPr>
          <a:lstStyle/>
          <a:p>
            <a:r>
              <a:rPr lang="en-US" sz="1400">
                <a:solidFill>
                  <a:schemeClr val="tx1">
                    <a:lumMod val="25000"/>
                    <a:lumOff val="75000"/>
                  </a:schemeClr>
                </a:solidFill>
                <a:latin typeface="Lato Medium" panose="020F0502020204030203" pitchFamily="34" charset="0"/>
                <a:ea typeface="Lato Medium" panose="020F0502020204030203" pitchFamily="34" charset="0"/>
                <a:cs typeface="Lato Medium" panose="020F0502020204030203" pitchFamily="34" charset="0"/>
              </a:rPr>
              <a:t>Collection of Multi-Concept beautiful &amp; fully customizable homepage layouts which can be easily customized to fit</a:t>
            </a:r>
            <a:endParaRPr lang="en-US" sz="1400" b="0" i="0" kern="1200">
              <a:solidFill>
                <a:schemeClr val="tx1">
                  <a:lumMod val="25000"/>
                  <a:lumOff val="75000"/>
                </a:schemeClr>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Oval 23"/>
          <p:cNvSpPr/>
          <p:nvPr/>
        </p:nvSpPr>
        <p:spPr>
          <a:xfrm>
            <a:off x="6871065" y="3122024"/>
            <a:ext cx="744582" cy="7445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71064" y="4673928"/>
            <a:ext cx="744582" cy="74458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flipH="1">
            <a:off x="6825343" y="3905794"/>
            <a:ext cx="2325187" cy="517514"/>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8" name="TextBox 27"/>
          <p:cNvSpPr txBox="1"/>
          <p:nvPr/>
        </p:nvSpPr>
        <p:spPr>
          <a:xfrm flipH="1">
            <a:off x="6825343" y="5538500"/>
            <a:ext cx="2325187" cy="517514"/>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9" name="Oval 28"/>
          <p:cNvSpPr/>
          <p:nvPr/>
        </p:nvSpPr>
        <p:spPr>
          <a:xfrm>
            <a:off x="9392196" y="3122024"/>
            <a:ext cx="744582" cy="74458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392195" y="4673928"/>
            <a:ext cx="744582" cy="74458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flipH="1">
            <a:off x="9346474" y="3905794"/>
            <a:ext cx="2325187" cy="517514"/>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2" name="TextBox 31"/>
          <p:cNvSpPr txBox="1"/>
          <p:nvPr/>
        </p:nvSpPr>
        <p:spPr>
          <a:xfrm flipH="1">
            <a:off x="9346474" y="5538500"/>
            <a:ext cx="2325187" cy="517514"/>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3" name="Shape 2847"/>
          <p:cNvSpPr/>
          <p:nvPr/>
        </p:nvSpPr>
        <p:spPr>
          <a:xfrm>
            <a:off x="9600290" y="3326787"/>
            <a:ext cx="328391" cy="328387"/>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4" name="Shape 2848"/>
          <p:cNvSpPr/>
          <p:nvPr/>
        </p:nvSpPr>
        <p:spPr>
          <a:xfrm>
            <a:off x="7079159" y="3329217"/>
            <a:ext cx="328391" cy="328387"/>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849"/>
          <p:cNvSpPr/>
          <p:nvPr/>
        </p:nvSpPr>
        <p:spPr>
          <a:xfrm>
            <a:off x="7079159" y="4904279"/>
            <a:ext cx="328391" cy="283880"/>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850"/>
          <p:cNvSpPr/>
          <p:nvPr/>
        </p:nvSpPr>
        <p:spPr>
          <a:xfrm>
            <a:off x="9600290" y="4882023"/>
            <a:ext cx="328391" cy="328391"/>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 name="Picture Placeholder 2">
            <a:extLst>
              <a:ext uri="{FF2B5EF4-FFF2-40B4-BE49-F238E27FC236}">
                <a16:creationId xmlns:a16="http://schemas.microsoft.com/office/drawing/2014/main" id="{A928C53D-B814-4FBB-A1D4-BC6892B9FEE8}"/>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2FB61D63-5448-4720-BF1C-48360E92F09D}"/>
              </a:ext>
            </a:extLst>
          </p:cNvPr>
          <p:cNvSpPr>
            <a:spLocks noGrp="1"/>
          </p:cNvSpPr>
          <p:nvPr>
            <p:ph type="pic" sz="quarter" idx="12"/>
          </p:nvPr>
        </p:nvSpPr>
        <p:spPr/>
      </p:sp>
      <p:sp>
        <p:nvSpPr>
          <p:cNvPr id="8" name="Picture Placeholder 7">
            <a:extLst>
              <a:ext uri="{FF2B5EF4-FFF2-40B4-BE49-F238E27FC236}">
                <a16:creationId xmlns:a16="http://schemas.microsoft.com/office/drawing/2014/main" id="{E56D52CD-5AEA-476B-B900-12A94C85B3BF}"/>
              </a:ext>
            </a:extLst>
          </p:cNvPr>
          <p:cNvSpPr>
            <a:spLocks noGrp="1"/>
          </p:cNvSpPr>
          <p:nvPr>
            <p:ph type="pic" sz="quarter" idx="11"/>
          </p:nvPr>
        </p:nvSpPr>
        <p:spPr/>
      </p:sp>
    </p:spTree>
    <p:extLst>
      <p:ext uri="{BB962C8B-B14F-4D97-AF65-F5344CB8AC3E}">
        <p14:creationId xmlns:p14="http://schemas.microsoft.com/office/powerpoint/2010/main" val="2411034830"/>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8972234" y="723923"/>
            <a:ext cx="2862998" cy="3209868"/>
            <a:chOff x="7218583" y="1531710"/>
            <a:chExt cx="4097117" cy="4593506"/>
          </a:xfrm>
        </p:grpSpPr>
        <p:sp>
          <p:nvSpPr>
            <p:cNvPr id="27" name="Freeform 7"/>
            <p:cNvSpPr>
              <a:spLocks/>
            </p:cNvSpPr>
            <p:nvPr/>
          </p:nvSpPr>
          <p:spPr bwMode="auto">
            <a:xfrm rot="10800000">
              <a:off x="7545750" y="4474337"/>
              <a:ext cx="3442782" cy="919454"/>
            </a:xfrm>
            <a:custGeom>
              <a:avLst/>
              <a:gdLst>
                <a:gd name="T0" fmla="*/ 1831 w 1831"/>
                <a:gd name="T1" fmla="*/ 246 h 489"/>
                <a:gd name="T2" fmla="*/ 917 w 1831"/>
                <a:gd name="T3" fmla="*/ 0 h 489"/>
                <a:gd name="T4" fmla="*/ 0 w 1831"/>
                <a:gd name="T5" fmla="*/ 246 h 489"/>
                <a:gd name="T6" fmla="*/ 917 w 1831"/>
                <a:gd name="T7" fmla="*/ 489 h 489"/>
                <a:gd name="T8" fmla="*/ 1831 w 1831"/>
                <a:gd name="T9" fmla="*/ 246 h 489"/>
                <a:gd name="T10" fmla="*/ 1831 w 1831"/>
                <a:gd name="T11" fmla="*/ 246 h 489"/>
              </a:gdLst>
              <a:ahLst/>
              <a:cxnLst>
                <a:cxn ang="0">
                  <a:pos x="T0" y="T1"/>
                </a:cxn>
                <a:cxn ang="0">
                  <a:pos x="T2" y="T3"/>
                </a:cxn>
                <a:cxn ang="0">
                  <a:pos x="T4" y="T5"/>
                </a:cxn>
                <a:cxn ang="0">
                  <a:pos x="T6" y="T7"/>
                </a:cxn>
                <a:cxn ang="0">
                  <a:pos x="T8" y="T9"/>
                </a:cxn>
                <a:cxn ang="0">
                  <a:pos x="T10" y="T11"/>
                </a:cxn>
              </a:cxnLst>
              <a:rect l="0" t="0" r="r" b="b"/>
              <a:pathLst>
                <a:path w="1831" h="489">
                  <a:moveTo>
                    <a:pt x="1831" y="246"/>
                  </a:moveTo>
                  <a:lnTo>
                    <a:pt x="917" y="0"/>
                  </a:lnTo>
                  <a:lnTo>
                    <a:pt x="0" y="246"/>
                  </a:lnTo>
                  <a:lnTo>
                    <a:pt x="917" y="489"/>
                  </a:lnTo>
                  <a:lnTo>
                    <a:pt x="1831" y="246"/>
                  </a:lnTo>
                  <a:lnTo>
                    <a:pt x="1831" y="246"/>
                  </a:ln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28" name="Freeform 12"/>
            <p:cNvSpPr>
              <a:spLocks/>
            </p:cNvSpPr>
            <p:nvPr/>
          </p:nvSpPr>
          <p:spPr bwMode="auto">
            <a:xfrm rot="10800000">
              <a:off x="7218583" y="4931243"/>
              <a:ext cx="2045738" cy="1193973"/>
            </a:xfrm>
            <a:custGeom>
              <a:avLst/>
              <a:gdLst>
                <a:gd name="T0" fmla="*/ 0 w 1088"/>
                <a:gd name="T1" fmla="*/ 0 h 635"/>
                <a:gd name="T2" fmla="*/ 0 w 1088"/>
                <a:gd name="T3" fmla="*/ 389 h 635"/>
                <a:gd name="T4" fmla="*/ 914 w 1088"/>
                <a:gd name="T5" fmla="*/ 635 h 635"/>
                <a:gd name="T6" fmla="*/ 1088 w 1088"/>
                <a:gd name="T7" fmla="*/ 290 h 635"/>
                <a:gd name="T8" fmla="*/ 0 w 1088"/>
                <a:gd name="T9" fmla="*/ 0 h 635"/>
                <a:gd name="T10" fmla="*/ 0 w 1088"/>
                <a:gd name="T11" fmla="*/ 0 h 635"/>
              </a:gdLst>
              <a:ahLst/>
              <a:cxnLst>
                <a:cxn ang="0">
                  <a:pos x="T0" y="T1"/>
                </a:cxn>
                <a:cxn ang="0">
                  <a:pos x="T2" y="T3"/>
                </a:cxn>
                <a:cxn ang="0">
                  <a:pos x="T4" y="T5"/>
                </a:cxn>
                <a:cxn ang="0">
                  <a:pos x="T6" y="T7"/>
                </a:cxn>
                <a:cxn ang="0">
                  <a:pos x="T8" y="T9"/>
                </a:cxn>
                <a:cxn ang="0">
                  <a:pos x="T10" y="T11"/>
                </a:cxn>
              </a:cxnLst>
              <a:rect l="0" t="0" r="r" b="b"/>
              <a:pathLst>
                <a:path w="1088" h="635">
                  <a:moveTo>
                    <a:pt x="0" y="0"/>
                  </a:moveTo>
                  <a:lnTo>
                    <a:pt x="0" y="389"/>
                  </a:lnTo>
                  <a:lnTo>
                    <a:pt x="914" y="635"/>
                  </a:lnTo>
                  <a:lnTo>
                    <a:pt x="1088" y="290"/>
                  </a:lnTo>
                  <a:lnTo>
                    <a:pt x="0" y="0"/>
                  </a:lnTo>
                  <a:lnTo>
                    <a:pt x="0" y="0"/>
                  </a:lnTo>
                  <a:close/>
                </a:path>
              </a:pathLst>
            </a:custGeom>
            <a:solidFill>
              <a:schemeClr val="accent1">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2" name="Freeform 8"/>
            <p:cNvSpPr>
              <a:spLocks/>
            </p:cNvSpPr>
            <p:nvPr/>
          </p:nvSpPr>
          <p:spPr bwMode="auto">
            <a:xfrm rot="10800000">
              <a:off x="9264321" y="4931243"/>
              <a:ext cx="2051379" cy="1193973"/>
            </a:xfrm>
            <a:custGeom>
              <a:avLst/>
              <a:gdLst>
                <a:gd name="T0" fmla="*/ 1091 w 1091"/>
                <a:gd name="T1" fmla="*/ 0 h 635"/>
                <a:gd name="T2" fmla="*/ 1091 w 1091"/>
                <a:gd name="T3" fmla="*/ 389 h 635"/>
                <a:gd name="T4" fmla="*/ 174 w 1091"/>
                <a:gd name="T5" fmla="*/ 635 h 635"/>
                <a:gd name="T6" fmla="*/ 0 w 1091"/>
                <a:gd name="T7" fmla="*/ 290 h 635"/>
                <a:gd name="T8" fmla="*/ 1091 w 1091"/>
                <a:gd name="T9" fmla="*/ 0 h 635"/>
                <a:gd name="T10" fmla="*/ 1091 w 1091"/>
                <a:gd name="T11" fmla="*/ 0 h 635"/>
              </a:gdLst>
              <a:ahLst/>
              <a:cxnLst>
                <a:cxn ang="0">
                  <a:pos x="T0" y="T1"/>
                </a:cxn>
                <a:cxn ang="0">
                  <a:pos x="T2" y="T3"/>
                </a:cxn>
                <a:cxn ang="0">
                  <a:pos x="T4" y="T5"/>
                </a:cxn>
                <a:cxn ang="0">
                  <a:pos x="T6" y="T7"/>
                </a:cxn>
                <a:cxn ang="0">
                  <a:pos x="T8" y="T9"/>
                </a:cxn>
                <a:cxn ang="0">
                  <a:pos x="T10" y="T11"/>
                </a:cxn>
              </a:cxnLst>
              <a:rect l="0" t="0" r="r" b="b"/>
              <a:pathLst>
                <a:path w="1091" h="635">
                  <a:moveTo>
                    <a:pt x="1091" y="0"/>
                  </a:moveTo>
                  <a:lnTo>
                    <a:pt x="1091" y="389"/>
                  </a:lnTo>
                  <a:lnTo>
                    <a:pt x="174" y="635"/>
                  </a:lnTo>
                  <a:lnTo>
                    <a:pt x="0" y="290"/>
                  </a:lnTo>
                  <a:lnTo>
                    <a:pt x="1091" y="0"/>
                  </a:lnTo>
                  <a:lnTo>
                    <a:pt x="1091" y="0"/>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3" name="Freeform 6"/>
            <p:cNvSpPr>
              <a:spLocks/>
            </p:cNvSpPr>
            <p:nvPr/>
          </p:nvSpPr>
          <p:spPr bwMode="auto">
            <a:xfrm rot="10800000">
              <a:off x="7997016" y="3695906"/>
              <a:ext cx="2534609" cy="675017"/>
            </a:xfrm>
            <a:custGeom>
              <a:avLst/>
              <a:gdLst>
                <a:gd name="T0" fmla="*/ 1348 w 1348"/>
                <a:gd name="T1" fmla="*/ 180 h 359"/>
                <a:gd name="T2" fmla="*/ 674 w 1348"/>
                <a:gd name="T3" fmla="*/ 0 h 359"/>
                <a:gd name="T4" fmla="*/ 0 w 1348"/>
                <a:gd name="T5" fmla="*/ 180 h 359"/>
                <a:gd name="T6" fmla="*/ 674 w 1348"/>
                <a:gd name="T7" fmla="*/ 359 h 359"/>
                <a:gd name="T8" fmla="*/ 1348 w 1348"/>
                <a:gd name="T9" fmla="*/ 180 h 359"/>
                <a:gd name="T10" fmla="*/ 1348 w 1348"/>
                <a:gd name="T11" fmla="*/ 180 h 359"/>
              </a:gdLst>
              <a:ahLst/>
              <a:cxnLst>
                <a:cxn ang="0">
                  <a:pos x="T0" y="T1"/>
                </a:cxn>
                <a:cxn ang="0">
                  <a:pos x="T2" y="T3"/>
                </a:cxn>
                <a:cxn ang="0">
                  <a:pos x="T4" y="T5"/>
                </a:cxn>
                <a:cxn ang="0">
                  <a:pos x="T6" y="T7"/>
                </a:cxn>
                <a:cxn ang="0">
                  <a:pos x="T8" y="T9"/>
                </a:cxn>
                <a:cxn ang="0">
                  <a:pos x="T10" y="T11"/>
                </a:cxn>
              </a:cxnLst>
              <a:rect l="0" t="0" r="r" b="b"/>
              <a:pathLst>
                <a:path w="1348" h="359">
                  <a:moveTo>
                    <a:pt x="1348" y="180"/>
                  </a:moveTo>
                  <a:lnTo>
                    <a:pt x="674" y="0"/>
                  </a:lnTo>
                  <a:lnTo>
                    <a:pt x="0" y="180"/>
                  </a:lnTo>
                  <a:lnTo>
                    <a:pt x="674" y="359"/>
                  </a:lnTo>
                  <a:lnTo>
                    <a:pt x="1348" y="180"/>
                  </a:lnTo>
                  <a:lnTo>
                    <a:pt x="1348" y="180"/>
                  </a:lnTo>
                  <a:close/>
                </a:path>
              </a:pathLst>
            </a:custGeom>
            <a:solidFill>
              <a:schemeClr val="accent2">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4" name="Freeform 33"/>
            <p:cNvSpPr>
              <a:spLocks/>
            </p:cNvSpPr>
            <p:nvPr/>
          </p:nvSpPr>
          <p:spPr bwMode="auto">
            <a:xfrm rot="10800000">
              <a:off x="9264320" y="4032474"/>
              <a:ext cx="1615156" cy="1116882"/>
            </a:xfrm>
            <a:custGeom>
              <a:avLst/>
              <a:gdLst>
                <a:gd name="T0" fmla="*/ 859 w 859"/>
                <a:gd name="T1" fmla="*/ 0 h 594"/>
                <a:gd name="T2" fmla="*/ 859 w 859"/>
                <a:gd name="T3" fmla="*/ 414 h 594"/>
                <a:gd name="T4" fmla="*/ 185 w 859"/>
                <a:gd name="T5" fmla="*/ 594 h 594"/>
                <a:gd name="T6" fmla="*/ 0 w 859"/>
                <a:gd name="T7" fmla="*/ 229 h 594"/>
                <a:gd name="T8" fmla="*/ 859 w 859"/>
                <a:gd name="T9" fmla="*/ 0 h 594"/>
                <a:gd name="T10" fmla="*/ 859 w 859"/>
                <a:gd name="T11" fmla="*/ 0 h 594"/>
              </a:gdLst>
              <a:ahLst/>
              <a:cxnLst>
                <a:cxn ang="0">
                  <a:pos x="T0" y="T1"/>
                </a:cxn>
                <a:cxn ang="0">
                  <a:pos x="T2" y="T3"/>
                </a:cxn>
                <a:cxn ang="0">
                  <a:pos x="T4" y="T5"/>
                </a:cxn>
                <a:cxn ang="0">
                  <a:pos x="T6" y="T7"/>
                </a:cxn>
                <a:cxn ang="0">
                  <a:pos x="T8" y="T9"/>
                </a:cxn>
                <a:cxn ang="0">
                  <a:pos x="T10" y="T11"/>
                </a:cxn>
              </a:cxnLst>
              <a:rect l="0" t="0" r="r" b="b"/>
              <a:pathLst>
                <a:path w="859" h="594">
                  <a:moveTo>
                    <a:pt x="859" y="0"/>
                  </a:moveTo>
                  <a:lnTo>
                    <a:pt x="859" y="414"/>
                  </a:lnTo>
                  <a:lnTo>
                    <a:pt x="185" y="594"/>
                  </a:lnTo>
                  <a:lnTo>
                    <a:pt x="0" y="229"/>
                  </a:lnTo>
                  <a:lnTo>
                    <a:pt x="859" y="0"/>
                  </a:lnTo>
                  <a:lnTo>
                    <a:pt x="859" y="0"/>
                  </a:ln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5" name="Freeform 13"/>
            <p:cNvSpPr>
              <a:spLocks/>
            </p:cNvSpPr>
            <p:nvPr/>
          </p:nvSpPr>
          <p:spPr bwMode="auto">
            <a:xfrm rot="10800000">
              <a:off x="7654808" y="4032474"/>
              <a:ext cx="1609514" cy="1116882"/>
            </a:xfrm>
            <a:custGeom>
              <a:avLst/>
              <a:gdLst>
                <a:gd name="T0" fmla="*/ 0 w 856"/>
                <a:gd name="T1" fmla="*/ 0 h 594"/>
                <a:gd name="T2" fmla="*/ 0 w 856"/>
                <a:gd name="T3" fmla="*/ 414 h 594"/>
                <a:gd name="T4" fmla="*/ 674 w 856"/>
                <a:gd name="T5" fmla="*/ 594 h 594"/>
                <a:gd name="T6" fmla="*/ 856 w 856"/>
                <a:gd name="T7" fmla="*/ 229 h 594"/>
                <a:gd name="T8" fmla="*/ 0 w 856"/>
                <a:gd name="T9" fmla="*/ 0 h 594"/>
                <a:gd name="T10" fmla="*/ 0 w 856"/>
                <a:gd name="T11" fmla="*/ 0 h 594"/>
              </a:gdLst>
              <a:ahLst/>
              <a:cxnLst>
                <a:cxn ang="0">
                  <a:pos x="T0" y="T1"/>
                </a:cxn>
                <a:cxn ang="0">
                  <a:pos x="T2" y="T3"/>
                </a:cxn>
                <a:cxn ang="0">
                  <a:pos x="T4" y="T5"/>
                </a:cxn>
                <a:cxn ang="0">
                  <a:pos x="T6" y="T7"/>
                </a:cxn>
                <a:cxn ang="0">
                  <a:pos x="T8" y="T9"/>
                </a:cxn>
                <a:cxn ang="0">
                  <a:pos x="T10" y="T11"/>
                </a:cxn>
              </a:cxnLst>
              <a:rect l="0" t="0" r="r" b="b"/>
              <a:pathLst>
                <a:path w="856" h="594">
                  <a:moveTo>
                    <a:pt x="0" y="0"/>
                  </a:moveTo>
                  <a:lnTo>
                    <a:pt x="0" y="414"/>
                  </a:lnTo>
                  <a:lnTo>
                    <a:pt x="674" y="594"/>
                  </a:lnTo>
                  <a:lnTo>
                    <a:pt x="856" y="229"/>
                  </a:lnTo>
                  <a:lnTo>
                    <a:pt x="0" y="0"/>
                  </a:lnTo>
                  <a:lnTo>
                    <a:pt x="0" y="0"/>
                  </a:lnTo>
                  <a:close/>
                </a:path>
              </a:pathLst>
            </a:custGeom>
            <a:solidFill>
              <a:schemeClr val="accent2">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6" name="Freeform 5"/>
            <p:cNvSpPr>
              <a:spLocks/>
            </p:cNvSpPr>
            <p:nvPr/>
          </p:nvSpPr>
          <p:spPr bwMode="auto">
            <a:xfrm rot="10800000">
              <a:off x="8371190" y="3062252"/>
              <a:ext cx="1791901" cy="477590"/>
            </a:xfrm>
            <a:custGeom>
              <a:avLst/>
              <a:gdLst>
                <a:gd name="T0" fmla="*/ 953 w 953"/>
                <a:gd name="T1" fmla="*/ 127 h 254"/>
                <a:gd name="T2" fmla="*/ 478 w 953"/>
                <a:gd name="T3" fmla="*/ 0 h 254"/>
                <a:gd name="T4" fmla="*/ 0 w 953"/>
                <a:gd name="T5" fmla="*/ 127 h 254"/>
                <a:gd name="T6" fmla="*/ 478 w 953"/>
                <a:gd name="T7" fmla="*/ 254 h 254"/>
                <a:gd name="T8" fmla="*/ 953 w 953"/>
                <a:gd name="T9" fmla="*/ 127 h 254"/>
                <a:gd name="T10" fmla="*/ 953 w 953"/>
                <a:gd name="T11" fmla="*/ 127 h 254"/>
              </a:gdLst>
              <a:ahLst/>
              <a:cxnLst>
                <a:cxn ang="0">
                  <a:pos x="T0" y="T1"/>
                </a:cxn>
                <a:cxn ang="0">
                  <a:pos x="T2" y="T3"/>
                </a:cxn>
                <a:cxn ang="0">
                  <a:pos x="T4" y="T5"/>
                </a:cxn>
                <a:cxn ang="0">
                  <a:pos x="T6" y="T7"/>
                </a:cxn>
                <a:cxn ang="0">
                  <a:pos x="T8" y="T9"/>
                </a:cxn>
                <a:cxn ang="0">
                  <a:pos x="T10" y="T11"/>
                </a:cxn>
              </a:cxnLst>
              <a:rect l="0" t="0" r="r" b="b"/>
              <a:pathLst>
                <a:path w="953" h="254">
                  <a:moveTo>
                    <a:pt x="953" y="127"/>
                  </a:moveTo>
                  <a:lnTo>
                    <a:pt x="478" y="0"/>
                  </a:lnTo>
                  <a:lnTo>
                    <a:pt x="0" y="127"/>
                  </a:lnTo>
                  <a:lnTo>
                    <a:pt x="478" y="254"/>
                  </a:lnTo>
                  <a:lnTo>
                    <a:pt x="953" y="127"/>
                  </a:lnTo>
                  <a:lnTo>
                    <a:pt x="953" y="127"/>
                  </a:lnTo>
                  <a:close/>
                </a:path>
              </a:pathLst>
            </a:custGeom>
            <a:solidFill>
              <a:schemeClr val="accent3">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7" name="Freeform 10"/>
            <p:cNvSpPr>
              <a:spLocks/>
            </p:cNvSpPr>
            <p:nvPr/>
          </p:nvSpPr>
          <p:spPr bwMode="auto">
            <a:xfrm rot="10800000">
              <a:off x="9264321" y="3301048"/>
              <a:ext cx="1158249" cy="825439"/>
            </a:xfrm>
            <a:custGeom>
              <a:avLst/>
              <a:gdLst>
                <a:gd name="T0" fmla="*/ 616 w 616"/>
                <a:gd name="T1" fmla="*/ 0 h 439"/>
                <a:gd name="T2" fmla="*/ 616 w 616"/>
                <a:gd name="T3" fmla="*/ 312 h 439"/>
                <a:gd name="T4" fmla="*/ 138 w 616"/>
                <a:gd name="T5" fmla="*/ 439 h 439"/>
                <a:gd name="T6" fmla="*/ 0 w 616"/>
                <a:gd name="T7" fmla="*/ 163 h 439"/>
                <a:gd name="T8" fmla="*/ 616 w 616"/>
                <a:gd name="T9" fmla="*/ 0 h 439"/>
                <a:gd name="T10" fmla="*/ 616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616" y="0"/>
                  </a:moveTo>
                  <a:lnTo>
                    <a:pt x="616" y="312"/>
                  </a:lnTo>
                  <a:lnTo>
                    <a:pt x="138" y="439"/>
                  </a:lnTo>
                  <a:lnTo>
                    <a:pt x="0" y="163"/>
                  </a:lnTo>
                  <a:lnTo>
                    <a:pt x="616" y="0"/>
                  </a:lnTo>
                  <a:lnTo>
                    <a:pt x="616" y="0"/>
                  </a:lnTo>
                  <a:close/>
                </a:path>
              </a:pathLst>
            </a:custGeom>
            <a:solidFill>
              <a:schemeClr val="accent3"/>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1" name="Freeform 40"/>
            <p:cNvSpPr>
              <a:spLocks/>
            </p:cNvSpPr>
            <p:nvPr/>
          </p:nvSpPr>
          <p:spPr bwMode="auto">
            <a:xfrm rot="10800000">
              <a:off x="8106073" y="3301048"/>
              <a:ext cx="1158249" cy="825439"/>
            </a:xfrm>
            <a:custGeom>
              <a:avLst/>
              <a:gdLst>
                <a:gd name="T0" fmla="*/ 0 w 616"/>
                <a:gd name="T1" fmla="*/ 0 h 439"/>
                <a:gd name="T2" fmla="*/ 0 w 616"/>
                <a:gd name="T3" fmla="*/ 312 h 439"/>
                <a:gd name="T4" fmla="*/ 475 w 616"/>
                <a:gd name="T5" fmla="*/ 439 h 439"/>
                <a:gd name="T6" fmla="*/ 616 w 616"/>
                <a:gd name="T7" fmla="*/ 163 h 439"/>
                <a:gd name="T8" fmla="*/ 0 w 616"/>
                <a:gd name="T9" fmla="*/ 0 h 439"/>
                <a:gd name="T10" fmla="*/ 0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0" y="0"/>
                  </a:moveTo>
                  <a:lnTo>
                    <a:pt x="0" y="312"/>
                  </a:lnTo>
                  <a:lnTo>
                    <a:pt x="475" y="439"/>
                  </a:lnTo>
                  <a:lnTo>
                    <a:pt x="616" y="163"/>
                  </a:lnTo>
                  <a:lnTo>
                    <a:pt x="0" y="0"/>
                  </a:lnTo>
                  <a:lnTo>
                    <a:pt x="0" y="0"/>
                  </a:lnTo>
                  <a:close/>
                </a:path>
              </a:pathLst>
            </a:custGeom>
            <a:solidFill>
              <a:schemeClr val="accent3">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7" name="Freeform 11"/>
            <p:cNvSpPr>
              <a:spLocks/>
            </p:cNvSpPr>
            <p:nvPr/>
          </p:nvSpPr>
          <p:spPr bwMode="auto">
            <a:xfrm rot="10800000">
              <a:off x="9264320" y="1531710"/>
              <a:ext cx="804758" cy="1801302"/>
            </a:xfrm>
            <a:custGeom>
              <a:avLst/>
              <a:gdLst>
                <a:gd name="T0" fmla="*/ 428 w 428"/>
                <a:gd name="T1" fmla="*/ 0 h 958"/>
                <a:gd name="T2" fmla="*/ 428 w 428"/>
                <a:gd name="T3" fmla="*/ 958 h 958"/>
                <a:gd name="T4" fmla="*/ 0 w 428"/>
                <a:gd name="T5" fmla="*/ 113 h 958"/>
                <a:gd name="T6" fmla="*/ 428 w 428"/>
                <a:gd name="T7" fmla="*/ 0 h 958"/>
                <a:gd name="T8" fmla="*/ 428 w 428"/>
                <a:gd name="T9" fmla="*/ 0 h 958"/>
              </a:gdLst>
              <a:ahLst/>
              <a:cxnLst>
                <a:cxn ang="0">
                  <a:pos x="T0" y="T1"/>
                </a:cxn>
                <a:cxn ang="0">
                  <a:pos x="T2" y="T3"/>
                </a:cxn>
                <a:cxn ang="0">
                  <a:pos x="T4" y="T5"/>
                </a:cxn>
                <a:cxn ang="0">
                  <a:pos x="T6" y="T7"/>
                </a:cxn>
                <a:cxn ang="0">
                  <a:pos x="T8" y="T9"/>
                </a:cxn>
              </a:cxnLst>
              <a:rect l="0" t="0" r="r" b="b"/>
              <a:pathLst>
                <a:path w="428" h="958">
                  <a:moveTo>
                    <a:pt x="428" y="0"/>
                  </a:moveTo>
                  <a:lnTo>
                    <a:pt x="428" y="958"/>
                  </a:lnTo>
                  <a:lnTo>
                    <a:pt x="0" y="113"/>
                  </a:lnTo>
                  <a:lnTo>
                    <a:pt x="428" y="0"/>
                  </a:lnTo>
                  <a:lnTo>
                    <a:pt x="428" y="0"/>
                  </a:lnTo>
                  <a:close/>
                </a:path>
              </a:pathLst>
            </a:custGeom>
            <a:solidFill>
              <a:schemeClr val="accent4"/>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8" name="Freeform 15"/>
            <p:cNvSpPr>
              <a:spLocks/>
            </p:cNvSpPr>
            <p:nvPr/>
          </p:nvSpPr>
          <p:spPr bwMode="auto">
            <a:xfrm rot="10800000">
              <a:off x="8465204" y="1531710"/>
              <a:ext cx="799117" cy="1801302"/>
            </a:xfrm>
            <a:custGeom>
              <a:avLst/>
              <a:gdLst>
                <a:gd name="T0" fmla="*/ 0 w 425"/>
                <a:gd name="T1" fmla="*/ 0 h 958"/>
                <a:gd name="T2" fmla="*/ 0 w 425"/>
                <a:gd name="T3" fmla="*/ 958 h 958"/>
                <a:gd name="T4" fmla="*/ 425 w 425"/>
                <a:gd name="T5" fmla="*/ 113 h 958"/>
                <a:gd name="T6" fmla="*/ 0 w 425"/>
                <a:gd name="T7" fmla="*/ 0 h 958"/>
                <a:gd name="T8" fmla="*/ 0 w 425"/>
                <a:gd name="T9" fmla="*/ 0 h 958"/>
              </a:gdLst>
              <a:ahLst/>
              <a:cxnLst>
                <a:cxn ang="0">
                  <a:pos x="T0" y="T1"/>
                </a:cxn>
                <a:cxn ang="0">
                  <a:pos x="T2" y="T3"/>
                </a:cxn>
                <a:cxn ang="0">
                  <a:pos x="T4" y="T5"/>
                </a:cxn>
                <a:cxn ang="0">
                  <a:pos x="T6" y="T7"/>
                </a:cxn>
                <a:cxn ang="0">
                  <a:pos x="T8" y="T9"/>
                </a:cxn>
              </a:cxnLst>
              <a:rect l="0" t="0" r="r" b="b"/>
              <a:pathLst>
                <a:path w="425" h="958">
                  <a:moveTo>
                    <a:pt x="0" y="0"/>
                  </a:moveTo>
                  <a:lnTo>
                    <a:pt x="0" y="958"/>
                  </a:lnTo>
                  <a:lnTo>
                    <a:pt x="425" y="113"/>
                  </a:lnTo>
                  <a:lnTo>
                    <a:pt x="0" y="0"/>
                  </a:lnTo>
                  <a:lnTo>
                    <a:pt x="0" y="0"/>
                  </a:lnTo>
                  <a:close/>
                </a:path>
              </a:pathLst>
            </a:custGeom>
            <a:solidFill>
              <a:schemeClr val="accent4">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grpSp>
      <p:grpSp>
        <p:nvGrpSpPr>
          <p:cNvPr id="2" name="Group 1"/>
          <p:cNvGrpSpPr/>
          <p:nvPr/>
        </p:nvGrpSpPr>
        <p:grpSpPr>
          <a:xfrm>
            <a:off x="5966555" y="385015"/>
            <a:ext cx="5151942" cy="5776129"/>
            <a:chOff x="7218583" y="1531710"/>
            <a:chExt cx="4097117" cy="4593506"/>
          </a:xfrm>
        </p:grpSpPr>
        <p:sp>
          <p:nvSpPr>
            <p:cNvPr id="29" name="Freeform 7"/>
            <p:cNvSpPr>
              <a:spLocks/>
            </p:cNvSpPr>
            <p:nvPr/>
          </p:nvSpPr>
          <p:spPr bwMode="auto">
            <a:xfrm rot="10800000">
              <a:off x="7545750" y="4474337"/>
              <a:ext cx="3442782" cy="919454"/>
            </a:xfrm>
            <a:custGeom>
              <a:avLst/>
              <a:gdLst>
                <a:gd name="T0" fmla="*/ 1831 w 1831"/>
                <a:gd name="T1" fmla="*/ 246 h 489"/>
                <a:gd name="T2" fmla="*/ 917 w 1831"/>
                <a:gd name="T3" fmla="*/ 0 h 489"/>
                <a:gd name="T4" fmla="*/ 0 w 1831"/>
                <a:gd name="T5" fmla="*/ 246 h 489"/>
                <a:gd name="T6" fmla="*/ 917 w 1831"/>
                <a:gd name="T7" fmla="*/ 489 h 489"/>
                <a:gd name="T8" fmla="*/ 1831 w 1831"/>
                <a:gd name="T9" fmla="*/ 246 h 489"/>
                <a:gd name="T10" fmla="*/ 1831 w 1831"/>
                <a:gd name="T11" fmla="*/ 246 h 489"/>
              </a:gdLst>
              <a:ahLst/>
              <a:cxnLst>
                <a:cxn ang="0">
                  <a:pos x="T0" y="T1"/>
                </a:cxn>
                <a:cxn ang="0">
                  <a:pos x="T2" y="T3"/>
                </a:cxn>
                <a:cxn ang="0">
                  <a:pos x="T4" y="T5"/>
                </a:cxn>
                <a:cxn ang="0">
                  <a:pos x="T6" y="T7"/>
                </a:cxn>
                <a:cxn ang="0">
                  <a:pos x="T8" y="T9"/>
                </a:cxn>
                <a:cxn ang="0">
                  <a:pos x="T10" y="T11"/>
                </a:cxn>
              </a:cxnLst>
              <a:rect l="0" t="0" r="r" b="b"/>
              <a:pathLst>
                <a:path w="1831" h="489">
                  <a:moveTo>
                    <a:pt x="1831" y="246"/>
                  </a:moveTo>
                  <a:lnTo>
                    <a:pt x="917" y="0"/>
                  </a:lnTo>
                  <a:lnTo>
                    <a:pt x="0" y="246"/>
                  </a:lnTo>
                  <a:lnTo>
                    <a:pt x="917" y="489"/>
                  </a:lnTo>
                  <a:lnTo>
                    <a:pt x="1831" y="246"/>
                  </a:lnTo>
                  <a:lnTo>
                    <a:pt x="1831" y="246"/>
                  </a:ln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0" name="Freeform 12"/>
            <p:cNvSpPr>
              <a:spLocks/>
            </p:cNvSpPr>
            <p:nvPr/>
          </p:nvSpPr>
          <p:spPr bwMode="auto">
            <a:xfrm rot="10800000">
              <a:off x="7218583" y="4931243"/>
              <a:ext cx="2045738" cy="1193973"/>
            </a:xfrm>
            <a:custGeom>
              <a:avLst/>
              <a:gdLst>
                <a:gd name="T0" fmla="*/ 0 w 1088"/>
                <a:gd name="T1" fmla="*/ 0 h 635"/>
                <a:gd name="T2" fmla="*/ 0 w 1088"/>
                <a:gd name="T3" fmla="*/ 389 h 635"/>
                <a:gd name="T4" fmla="*/ 914 w 1088"/>
                <a:gd name="T5" fmla="*/ 635 h 635"/>
                <a:gd name="T6" fmla="*/ 1088 w 1088"/>
                <a:gd name="T7" fmla="*/ 290 h 635"/>
                <a:gd name="T8" fmla="*/ 0 w 1088"/>
                <a:gd name="T9" fmla="*/ 0 h 635"/>
                <a:gd name="T10" fmla="*/ 0 w 1088"/>
                <a:gd name="T11" fmla="*/ 0 h 635"/>
              </a:gdLst>
              <a:ahLst/>
              <a:cxnLst>
                <a:cxn ang="0">
                  <a:pos x="T0" y="T1"/>
                </a:cxn>
                <a:cxn ang="0">
                  <a:pos x="T2" y="T3"/>
                </a:cxn>
                <a:cxn ang="0">
                  <a:pos x="T4" y="T5"/>
                </a:cxn>
                <a:cxn ang="0">
                  <a:pos x="T6" y="T7"/>
                </a:cxn>
                <a:cxn ang="0">
                  <a:pos x="T8" y="T9"/>
                </a:cxn>
                <a:cxn ang="0">
                  <a:pos x="T10" y="T11"/>
                </a:cxn>
              </a:cxnLst>
              <a:rect l="0" t="0" r="r" b="b"/>
              <a:pathLst>
                <a:path w="1088" h="635">
                  <a:moveTo>
                    <a:pt x="0" y="0"/>
                  </a:moveTo>
                  <a:lnTo>
                    <a:pt x="0" y="389"/>
                  </a:lnTo>
                  <a:lnTo>
                    <a:pt x="914" y="635"/>
                  </a:lnTo>
                  <a:lnTo>
                    <a:pt x="1088" y="290"/>
                  </a:lnTo>
                  <a:lnTo>
                    <a:pt x="0" y="0"/>
                  </a:lnTo>
                  <a:lnTo>
                    <a:pt x="0" y="0"/>
                  </a:lnTo>
                  <a:close/>
                </a:path>
              </a:pathLst>
            </a:custGeom>
            <a:solidFill>
              <a:schemeClr val="accent1">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1" name="Freeform 8"/>
            <p:cNvSpPr>
              <a:spLocks/>
            </p:cNvSpPr>
            <p:nvPr/>
          </p:nvSpPr>
          <p:spPr bwMode="auto">
            <a:xfrm rot="10800000">
              <a:off x="9264321" y="4931243"/>
              <a:ext cx="2051379" cy="1193973"/>
            </a:xfrm>
            <a:custGeom>
              <a:avLst/>
              <a:gdLst>
                <a:gd name="T0" fmla="*/ 1091 w 1091"/>
                <a:gd name="T1" fmla="*/ 0 h 635"/>
                <a:gd name="T2" fmla="*/ 1091 w 1091"/>
                <a:gd name="T3" fmla="*/ 389 h 635"/>
                <a:gd name="T4" fmla="*/ 174 w 1091"/>
                <a:gd name="T5" fmla="*/ 635 h 635"/>
                <a:gd name="T6" fmla="*/ 0 w 1091"/>
                <a:gd name="T7" fmla="*/ 290 h 635"/>
                <a:gd name="T8" fmla="*/ 1091 w 1091"/>
                <a:gd name="T9" fmla="*/ 0 h 635"/>
                <a:gd name="T10" fmla="*/ 1091 w 1091"/>
                <a:gd name="T11" fmla="*/ 0 h 635"/>
              </a:gdLst>
              <a:ahLst/>
              <a:cxnLst>
                <a:cxn ang="0">
                  <a:pos x="T0" y="T1"/>
                </a:cxn>
                <a:cxn ang="0">
                  <a:pos x="T2" y="T3"/>
                </a:cxn>
                <a:cxn ang="0">
                  <a:pos x="T4" y="T5"/>
                </a:cxn>
                <a:cxn ang="0">
                  <a:pos x="T6" y="T7"/>
                </a:cxn>
                <a:cxn ang="0">
                  <a:pos x="T8" y="T9"/>
                </a:cxn>
                <a:cxn ang="0">
                  <a:pos x="T10" y="T11"/>
                </a:cxn>
              </a:cxnLst>
              <a:rect l="0" t="0" r="r" b="b"/>
              <a:pathLst>
                <a:path w="1091" h="635">
                  <a:moveTo>
                    <a:pt x="1091" y="0"/>
                  </a:moveTo>
                  <a:lnTo>
                    <a:pt x="1091" y="389"/>
                  </a:lnTo>
                  <a:lnTo>
                    <a:pt x="174" y="635"/>
                  </a:lnTo>
                  <a:lnTo>
                    <a:pt x="0" y="290"/>
                  </a:lnTo>
                  <a:lnTo>
                    <a:pt x="1091" y="0"/>
                  </a:lnTo>
                  <a:lnTo>
                    <a:pt x="1091" y="0"/>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8" name="Freeform 6"/>
            <p:cNvSpPr>
              <a:spLocks/>
            </p:cNvSpPr>
            <p:nvPr/>
          </p:nvSpPr>
          <p:spPr bwMode="auto">
            <a:xfrm rot="10800000">
              <a:off x="7997016" y="3695906"/>
              <a:ext cx="2534609" cy="675017"/>
            </a:xfrm>
            <a:custGeom>
              <a:avLst/>
              <a:gdLst>
                <a:gd name="T0" fmla="*/ 1348 w 1348"/>
                <a:gd name="T1" fmla="*/ 180 h 359"/>
                <a:gd name="T2" fmla="*/ 674 w 1348"/>
                <a:gd name="T3" fmla="*/ 0 h 359"/>
                <a:gd name="T4" fmla="*/ 0 w 1348"/>
                <a:gd name="T5" fmla="*/ 180 h 359"/>
                <a:gd name="T6" fmla="*/ 674 w 1348"/>
                <a:gd name="T7" fmla="*/ 359 h 359"/>
                <a:gd name="T8" fmla="*/ 1348 w 1348"/>
                <a:gd name="T9" fmla="*/ 180 h 359"/>
                <a:gd name="T10" fmla="*/ 1348 w 1348"/>
                <a:gd name="T11" fmla="*/ 180 h 359"/>
              </a:gdLst>
              <a:ahLst/>
              <a:cxnLst>
                <a:cxn ang="0">
                  <a:pos x="T0" y="T1"/>
                </a:cxn>
                <a:cxn ang="0">
                  <a:pos x="T2" y="T3"/>
                </a:cxn>
                <a:cxn ang="0">
                  <a:pos x="T4" y="T5"/>
                </a:cxn>
                <a:cxn ang="0">
                  <a:pos x="T6" y="T7"/>
                </a:cxn>
                <a:cxn ang="0">
                  <a:pos x="T8" y="T9"/>
                </a:cxn>
                <a:cxn ang="0">
                  <a:pos x="T10" y="T11"/>
                </a:cxn>
              </a:cxnLst>
              <a:rect l="0" t="0" r="r" b="b"/>
              <a:pathLst>
                <a:path w="1348" h="359">
                  <a:moveTo>
                    <a:pt x="1348" y="180"/>
                  </a:moveTo>
                  <a:lnTo>
                    <a:pt x="674" y="0"/>
                  </a:lnTo>
                  <a:lnTo>
                    <a:pt x="0" y="180"/>
                  </a:lnTo>
                  <a:lnTo>
                    <a:pt x="674" y="359"/>
                  </a:lnTo>
                  <a:lnTo>
                    <a:pt x="1348" y="180"/>
                  </a:lnTo>
                  <a:lnTo>
                    <a:pt x="1348" y="180"/>
                  </a:lnTo>
                  <a:close/>
                </a:path>
              </a:pathLst>
            </a:custGeom>
            <a:solidFill>
              <a:schemeClr val="accent2">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9" name="Freeform 38"/>
            <p:cNvSpPr>
              <a:spLocks/>
            </p:cNvSpPr>
            <p:nvPr/>
          </p:nvSpPr>
          <p:spPr bwMode="auto">
            <a:xfrm rot="10800000">
              <a:off x="9264320" y="4032474"/>
              <a:ext cx="1615156" cy="1116882"/>
            </a:xfrm>
            <a:custGeom>
              <a:avLst/>
              <a:gdLst>
                <a:gd name="T0" fmla="*/ 859 w 859"/>
                <a:gd name="T1" fmla="*/ 0 h 594"/>
                <a:gd name="T2" fmla="*/ 859 w 859"/>
                <a:gd name="T3" fmla="*/ 414 h 594"/>
                <a:gd name="T4" fmla="*/ 185 w 859"/>
                <a:gd name="T5" fmla="*/ 594 h 594"/>
                <a:gd name="T6" fmla="*/ 0 w 859"/>
                <a:gd name="T7" fmla="*/ 229 h 594"/>
                <a:gd name="T8" fmla="*/ 859 w 859"/>
                <a:gd name="T9" fmla="*/ 0 h 594"/>
                <a:gd name="T10" fmla="*/ 859 w 859"/>
                <a:gd name="T11" fmla="*/ 0 h 594"/>
              </a:gdLst>
              <a:ahLst/>
              <a:cxnLst>
                <a:cxn ang="0">
                  <a:pos x="T0" y="T1"/>
                </a:cxn>
                <a:cxn ang="0">
                  <a:pos x="T2" y="T3"/>
                </a:cxn>
                <a:cxn ang="0">
                  <a:pos x="T4" y="T5"/>
                </a:cxn>
                <a:cxn ang="0">
                  <a:pos x="T6" y="T7"/>
                </a:cxn>
                <a:cxn ang="0">
                  <a:pos x="T8" y="T9"/>
                </a:cxn>
                <a:cxn ang="0">
                  <a:pos x="T10" y="T11"/>
                </a:cxn>
              </a:cxnLst>
              <a:rect l="0" t="0" r="r" b="b"/>
              <a:pathLst>
                <a:path w="859" h="594">
                  <a:moveTo>
                    <a:pt x="859" y="0"/>
                  </a:moveTo>
                  <a:lnTo>
                    <a:pt x="859" y="414"/>
                  </a:lnTo>
                  <a:lnTo>
                    <a:pt x="185" y="594"/>
                  </a:lnTo>
                  <a:lnTo>
                    <a:pt x="0" y="229"/>
                  </a:lnTo>
                  <a:lnTo>
                    <a:pt x="859" y="0"/>
                  </a:lnTo>
                  <a:lnTo>
                    <a:pt x="859" y="0"/>
                  </a:ln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0" name="Freeform 13"/>
            <p:cNvSpPr>
              <a:spLocks/>
            </p:cNvSpPr>
            <p:nvPr/>
          </p:nvSpPr>
          <p:spPr bwMode="auto">
            <a:xfrm rot="10800000">
              <a:off x="7654808" y="4032474"/>
              <a:ext cx="1609514" cy="1116882"/>
            </a:xfrm>
            <a:custGeom>
              <a:avLst/>
              <a:gdLst>
                <a:gd name="T0" fmla="*/ 0 w 856"/>
                <a:gd name="T1" fmla="*/ 0 h 594"/>
                <a:gd name="T2" fmla="*/ 0 w 856"/>
                <a:gd name="T3" fmla="*/ 414 h 594"/>
                <a:gd name="T4" fmla="*/ 674 w 856"/>
                <a:gd name="T5" fmla="*/ 594 h 594"/>
                <a:gd name="T6" fmla="*/ 856 w 856"/>
                <a:gd name="T7" fmla="*/ 229 h 594"/>
                <a:gd name="T8" fmla="*/ 0 w 856"/>
                <a:gd name="T9" fmla="*/ 0 h 594"/>
                <a:gd name="T10" fmla="*/ 0 w 856"/>
                <a:gd name="T11" fmla="*/ 0 h 594"/>
              </a:gdLst>
              <a:ahLst/>
              <a:cxnLst>
                <a:cxn ang="0">
                  <a:pos x="T0" y="T1"/>
                </a:cxn>
                <a:cxn ang="0">
                  <a:pos x="T2" y="T3"/>
                </a:cxn>
                <a:cxn ang="0">
                  <a:pos x="T4" y="T5"/>
                </a:cxn>
                <a:cxn ang="0">
                  <a:pos x="T6" y="T7"/>
                </a:cxn>
                <a:cxn ang="0">
                  <a:pos x="T8" y="T9"/>
                </a:cxn>
                <a:cxn ang="0">
                  <a:pos x="T10" y="T11"/>
                </a:cxn>
              </a:cxnLst>
              <a:rect l="0" t="0" r="r" b="b"/>
              <a:pathLst>
                <a:path w="856" h="594">
                  <a:moveTo>
                    <a:pt x="0" y="0"/>
                  </a:moveTo>
                  <a:lnTo>
                    <a:pt x="0" y="414"/>
                  </a:lnTo>
                  <a:lnTo>
                    <a:pt x="674" y="594"/>
                  </a:lnTo>
                  <a:lnTo>
                    <a:pt x="856" y="229"/>
                  </a:lnTo>
                  <a:lnTo>
                    <a:pt x="0" y="0"/>
                  </a:lnTo>
                  <a:lnTo>
                    <a:pt x="0" y="0"/>
                  </a:lnTo>
                  <a:close/>
                </a:path>
              </a:pathLst>
            </a:custGeom>
            <a:solidFill>
              <a:schemeClr val="accent2">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2" name="Freeform 5"/>
            <p:cNvSpPr>
              <a:spLocks/>
            </p:cNvSpPr>
            <p:nvPr/>
          </p:nvSpPr>
          <p:spPr bwMode="auto">
            <a:xfrm rot="10800000">
              <a:off x="8371190" y="3062252"/>
              <a:ext cx="1791901" cy="477590"/>
            </a:xfrm>
            <a:custGeom>
              <a:avLst/>
              <a:gdLst>
                <a:gd name="T0" fmla="*/ 953 w 953"/>
                <a:gd name="T1" fmla="*/ 127 h 254"/>
                <a:gd name="T2" fmla="*/ 478 w 953"/>
                <a:gd name="T3" fmla="*/ 0 h 254"/>
                <a:gd name="T4" fmla="*/ 0 w 953"/>
                <a:gd name="T5" fmla="*/ 127 h 254"/>
                <a:gd name="T6" fmla="*/ 478 w 953"/>
                <a:gd name="T7" fmla="*/ 254 h 254"/>
                <a:gd name="T8" fmla="*/ 953 w 953"/>
                <a:gd name="T9" fmla="*/ 127 h 254"/>
                <a:gd name="T10" fmla="*/ 953 w 953"/>
                <a:gd name="T11" fmla="*/ 127 h 254"/>
              </a:gdLst>
              <a:ahLst/>
              <a:cxnLst>
                <a:cxn ang="0">
                  <a:pos x="T0" y="T1"/>
                </a:cxn>
                <a:cxn ang="0">
                  <a:pos x="T2" y="T3"/>
                </a:cxn>
                <a:cxn ang="0">
                  <a:pos x="T4" y="T5"/>
                </a:cxn>
                <a:cxn ang="0">
                  <a:pos x="T6" y="T7"/>
                </a:cxn>
                <a:cxn ang="0">
                  <a:pos x="T8" y="T9"/>
                </a:cxn>
                <a:cxn ang="0">
                  <a:pos x="T10" y="T11"/>
                </a:cxn>
              </a:cxnLst>
              <a:rect l="0" t="0" r="r" b="b"/>
              <a:pathLst>
                <a:path w="953" h="254">
                  <a:moveTo>
                    <a:pt x="953" y="127"/>
                  </a:moveTo>
                  <a:lnTo>
                    <a:pt x="478" y="0"/>
                  </a:lnTo>
                  <a:lnTo>
                    <a:pt x="0" y="127"/>
                  </a:lnTo>
                  <a:lnTo>
                    <a:pt x="478" y="254"/>
                  </a:lnTo>
                  <a:lnTo>
                    <a:pt x="953" y="127"/>
                  </a:lnTo>
                  <a:lnTo>
                    <a:pt x="953" y="127"/>
                  </a:lnTo>
                  <a:close/>
                </a:path>
              </a:pathLst>
            </a:custGeom>
            <a:solidFill>
              <a:schemeClr val="accent3">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3" name="Freeform 10"/>
            <p:cNvSpPr>
              <a:spLocks/>
            </p:cNvSpPr>
            <p:nvPr/>
          </p:nvSpPr>
          <p:spPr bwMode="auto">
            <a:xfrm rot="10800000">
              <a:off x="9264321" y="3301048"/>
              <a:ext cx="1158249" cy="825439"/>
            </a:xfrm>
            <a:custGeom>
              <a:avLst/>
              <a:gdLst>
                <a:gd name="T0" fmla="*/ 616 w 616"/>
                <a:gd name="T1" fmla="*/ 0 h 439"/>
                <a:gd name="T2" fmla="*/ 616 w 616"/>
                <a:gd name="T3" fmla="*/ 312 h 439"/>
                <a:gd name="T4" fmla="*/ 138 w 616"/>
                <a:gd name="T5" fmla="*/ 439 h 439"/>
                <a:gd name="T6" fmla="*/ 0 w 616"/>
                <a:gd name="T7" fmla="*/ 163 h 439"/>
                <a:gd name="T8" fmla="*/ 616 w 616"/>
                <a:gd name="T9" fmla="*/ 0 h 439"/>
                <a:gd name="T10" fmla="*/ 616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616" y="0"/>
                  </a:moveTo>
                  <a:lnTo>
                    <a:pt x="616" y="312"/>
                  </a:lnTo>
                  <a:lnTo>
                    <a:pt x="138" y="439"/>
                  </a:lnTo>
                  <a:lnTo>
                    <a:pt x="0" y="163"/>
                  </a:lnTo>
                  <a:lnTo>
                    <a:pt x="616" y="0"/>
                  </a:lnTo>
                  <a:lnTo>
                    <a:pt x="616" y="0"/>
                  </a:lnTo>
                  <a:close/>
                </a:path>
              </a:pathLst>
            </a:custGeom>
            <a:solidFill>
              <a:schemeClr val="accent3"/>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4" name="Freeform 43"/>
            <p:cNvSpPr>
              <a:spLocks/>
            </p:cNvSpPr>
            <p:nvPr/>
          </p:nvSpPr>
          <p:spPr bwMode="auto">
            <a:xfrm rot="10800000">
              <a:off x="8106073" y="3301048"/>
              <a:ext cx="1158249" cy="825439"/>
            </a:xfrm>
            <a:custGeom>
              <a:avLst/>
              <a:gdLst>
                <a:gd name="T0" fmla="*/ 0 w 616"/>
                <a:gd name="T1" fmla="*/ 0 h 439"/>
                <a:gd name="T2" fmla="*/ 0 w 616"/>
                <a:gd name="T3" fmla="*/ 312 h 439"/>
                <a:gd name="T4" fmla="*/ 475 w 616"/>
                <a:gd name="T5" fmla="*/ 439 h 439"/>
                <a:gd name="T6" fmla="*/ 616 w 616"/>
                <a:gd name="T7" fmla="*/ 163 h 439"/>
                <a:gd name="T8" fmla="*/ 0 w 616"/>
                <a:gd name="T9" fmla="*/ 0 h 439"/>
                <a:gd name="T10" fmla="*/ 0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0" y="0"/>
                  </a:moveTo>
                  <a:lnTo>
                    <a:pt x="0" y="312"/>
                  </a:lnTo>
                  <a:lnTo>
                    <a:pt x="475" y="439"/>
                  </a:lnTo>
                  <a:lnTo>
                    <a:pt x="616" y="163"/>
                  </a:lnTo>
                  <a:lnTo>
                    <a:pt x="0" y="0"/>
                  </a:lnTo>
                  <a:lnTo>
                    <a:pt x="0" y="0"/>
                  </a:lnTo>
                  <a:close/>
                </a:path>
              </a:pathLst>
            </a:custGeom>
            <a:solidFill>
              <a:schemeClr val="accent3">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5" name="Freeform 11"/>
            <p:cNvSpPr>
              <a:spLocks/>
            </p:cNvSpPr>
            <p:nvPr/>
          </p:nvSpPr>
          <p:spPr bwMode="auto">
            <a:xfrm rot="10800000">
              <a:off x="9264320" y="1531710"/>
              <a:ext cx="804758" cy="1801302"/>
            </a:xfrm>
            <a:custGeom>
              <a:avLst/>
              <a:gdLst>
                <a:gd name="T0" fmla="*/ 428 w 428"/>
                <a:gd name="T1" fmla="*/ 0 h 958"/>
                <a:gd name="T2" fmla="*/ 428 w 428"/>
                <a:gd name="T3" fmla="*/ 958 h 958"/>
                <a:gd name="T4" fmla="*/ 0 w 428"/>
                <a:gd name="T5" fmla="*/ 113 h 958"/>
                <a:gd name="T6" fmla="*/ 428 w 428"/>
                <a:gd name="T7" fmla="*/ 0 h 958"/>
                <a:gd name="T8" fmla="*/ 428 w 428"/>
                <a:gd name="T9" fmla="*/ 0 h 958"/>
              </a:gdLst>
              <a:ahLst/>
              <a:cxnLst>
                <a:cxn ang="0">
                  <a:pos x="T0" y="T1"/>
                </a:cxn>
                <a:cxn ang="0">
                  <a:pos x="T2" y="T3"/>
                </a:cxn>
                <a:cxn ang="0">
                  <a:pos x="T4" y="T5"/>
                </a:cxn>
                <a:cxn ang="0">
                  <a:pos x="T6" y="T7"/>
                </a:cxn>
                <a:cxn ang="0">
                  <a:pos x="T8" y="T9"/>
                </a:cxn>
              </a:cxnLst>
              <a:rect l="0" t="0" r="r" b="b"/>
              <a:pathLst>
                <a:path w="428" h="958">
                  <a:moveTo>
                    <a:pt x="428" y="0"/>
                  </a:moveTo>
                  <a:lnTo>
                    <a:pt x="428" y="958"/>
                  </a:lnTo>
                  <a:lnTo>
                    <a:pt x="0" y="113"/>
                  </a:lnTo>
                  <a:lnTo>
                    <a:pt x="428" y="0"/>
                  </a:lnTo>
                  <a:lnTo>
                    <a:pt x="428" y="0"/>
                  </a:lnTo>
                  <a:close/>
                </a:path>
              </a:pathLst>
            </a:custGeom>
            <a:solidFill>
              <a:schemeClr val="accent4"/>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6" name="Freeform 15"/>
            <p:cNvSpPr>
              <a:spLocks/>
            </p:cNvSpPr>
            <p:nvPr/>
          </p:nvSpPr>
          <p:spPr bwMode="auto">
            <a:xfrm rot="10800000">
              <a:off x="8465204" y="1531710"/>
              <a:ext cx="799117" cy="1801302"/>
            </a:xfrm>
            <a:custGeom>
              <a:avLst/>
              <a:gdLst>
                <a:gd name="T0" fmla="*/ 0 w 425"/>
                <a:gd name="T1" fmla="*/ 0 h 958"/>
                <a:gd name="T2" fmla="*/ 0 w 425"/>
                <a:gd name="T3" fmla="*/ 958 h 958"/>
                <a:gd name="T4" fmla="*/ 425 w 425"/>
                <a:gd name="T5" fmla="*/ 113 h 958"/>
                <a:gd name="T6" fmla="*/ 0 w 425"/>
                <a:gd name="T7" fmla="*/ 0 h 958"/>
                <a:gd name="T8" fmla="*/ 0 w 425"/>
                <a:gd name="T9" fmla="*/ 0 h 958"/>
              </a:gdLst>
              <a:ahLst/>
              <a:cxnLst>
                <a:cxn ang="0">
                  <a:pos x="T0" y="T1"/>
                </a:cxn>
                <a:cxn ang="0">
                  <a:pos x="T2" y="T3"/>
                </a:cxn>
                <a:cxn ang="0">
                  <a:pos x="T4" y="T5"/>
                </a:cxn>
                <a:cxn ang="0">
                  <a:pos x="T6" y="T7"/>
                </a:cxn>
                <a:cxn ang="0">
                  <a:pos x="T8" y="T9"/>
                </a:cxn>
              </a:cxnLst>
              <a:rect l="0" t="0" r="r" b="b"/>
              <a:pathLst>
                <a:path w="425" h="958">
                  <a:moveTo>
                    <a:pt x="0" y="0"/>
                  </a:moveTo>
                  <a:lnTo>
                    <a:pt x="0" y="958"/>
                  </a:lnTo>
                  <a:lnTo>
                    <a:pt x="425" y="113"/>
                  </a:lnTo>
                  <a:lnTo>
                    <a:pt x="0" y="0"/>
                  </a:lnTo>
                  <a:lnTo>
                    <a:pt x="0" y="0"/>
                  </a:lnTo>
                  <a:close/>
                </a:path>
              </a:pathLst>
            </a:custGeom>
            <a:solidFill>
              <a:schemeClr val="accent4">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grpSp>
      <p:sp>
        <p:nvSpPr>
          <p:cNvPr id="64" name="TextBox 63"/>
          <p:cNvSpPr txBox="1"/>
          <p:nvPr/>
        </p:nvSpPr>
        <p:spPr>
          <a:xfrm>
            <a:off x="2407602" y="1002660"/>
            <a:ext cx="1216680"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65" name="TextBox 64"/>
          <p:cNvSpPr txBox="1"/>
          <p:nvPr/>
        </p:nvSpPr>
        <p:spPr>
          <a:xfrm flipH="1">
            <a:off x="1356220" y="1251209"/>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66" name="TextBox 65"/>
          <p:cNvSpPr txBox="1"/>
          <p:nvPr/>
        </p:nvSpPr>
        <p:spPr>
          <a:xfrm>
            <a:off x="2423907" y="3158235"/>
            <a:ext cx="1216680"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67" name="TextBox 66"/>
          <p:cNvSpPr txBox="1"/>
          <p:nvPr/>
        </p:nvSpPr>
        <p:spPr>
          <a:xfrm flipH="1">
            <a:off x="1356218" y="3435234"/>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68" name="TextBox 67"/>
          <p:cNvSpPr txBox="1"/>
          <p:nvPr/>
        </p:nvSpPr>
        <p:spPr>
          <a:xfrm>
            <a:off x="2423907" y="5269207"/>
            <a:ext cx="1216680"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69" name="TextBox 68"/>
          <p:cNvSpPr txBox="1"/>
          <p:nvPr/>
        </p:nvSpPr>
        <p:spPr>
          <a:xfrm flipH="1">
            <a:off x="1356218" y="5546206"/>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70" name="Shape 2552"/>
          <p:cNvSpPr/>
          <p:nvPr/>
        </p:nvSpPr>
        <p:spPr>
          <a:xfrm>
            <a:off x="2777059" y="504646"/>
            <a:ext cx="477763" cy="434331"/>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1" name="Shape 2583"/>
          <p:cNvSpPr/>
          <p:nvPr/>
        </p:nvSpPr>
        <p:spPr>
          <a:xfrm>
            <a:off x="2777060" y="2607419"/>
            <a:ext cx="477763" cy="47776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2" name="Shape 2633"/>
          <p:cNvSpPr/>
          <p:nvPr/>
        </p:nvSpPr>
        <p:spPr>
          <a:xfrm>
            <a:off x="2793365" y="4696210"/>
            <a:ext cx="477763" cy="47776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6323675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92815" y="1870900"/>
            <a:ext cx="2789092" cy="4781514"/>
            <a:chOff x="4689932" y="1405926"/>
            <a:chExt cx="2784925" cy="4774370"/>
          </a:xfrm>
        </p:grpSpPr>
        <p:sp>
          <p:nvSpPr>
            <p:cNvPr id="47" name="Oval 115"/>
            <p:cNvSpPr>
              <a:spLocks noChangeArrowheads="1"/>
            </p:cNvSpPr>
            <p:nvPr/>
          </p:nvSpPr>
          <p:spPr bwMode="auto">
            <a:xfrm>
              <a:off x="5358458" y="5950022"/>
              <a:ext cx="1500643" cy="230274"/>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6"/>
            <p:cNvSpPr>
              <a:spLocks noEditPoints="1"/>
            </p:cNvSpPr>
            <p:nvPr/>
          </p:nvSpPr>
          <p:spPr bwMode="auto">
            <a:xfrm>
              <a:off x="5509914" y="4937301"/>
              <a:ext cx="1169915" cy="925732"/>
            </a:xfrm>
            <a:custGeom>
              <a:avLst/>
              <a:gdLst>
                <a:gd name="T0" fmla="*/ 545 w 561"/>
                <a:gd name="T1" fmla="*/ 99 h 444"/>
                <a:gd name="T2" fmla="*/ 561 w 561"/>
                <a:gd name="T3" fmla="*/ 57 h 444"/>
                <a:gd name="T4" fmla="*/ 512 w 561"/>
                <a:gd name="T5" fmla="*/ 0 h 444"/>
                <a:gd name="T6" fmla="*/ 48 w 561"/>
                <a:gd name="T7" fmla="*/ 0 h 444"/>
                <a:gd name="T8" fmla="*/ 0 w 561"/>
                <a:gd name="T9" fmla="*/ 57 h 444"/>
                <a:gd name="T10" fmla="*/ 16 w 561"/>
                <a:gd name="T11" fmla="*/ 99 h 444"/>
                <a:gd name="T12" fmla="*/ 0 w 561"/>
                <a:gd name="T13" fmla="*/ 142 h 444"/>
                <a:gd name="T14" fmla="*/ 16 w 561"/>
                <a:gd name="T15" fmla="*/ 184 h 444"/>
                <a:gd name="T16" fmla="*/ 0 w 561"/>
                <a:gd name="T17" fmla="*/ 226 h 444"/>
                <a:gd name="T18" fmla="*/ 35 w 561"/>
                <a:gd name="T19" fmla="*/ 281 h 444"/>
                <a:gd name="T20" fmla="*/ 30 w 561"/>
                <a:gd name="T21" fmla="*/ 304 h 444"/>
                <a:gd name="T22" fmla="*/ 30 w 561"/>
                <a:gd name="T23" fmla="*/ 312 h 444"/>
                <a:gd name="T24" fmla="*/ 83 w 561"/>
                <a:gd name="T25" fmla="*/ 365 h 444"/>
                <a:gd name="T26" fmla="*/ 127 w 561"/>
                <a:gd name="T27" fmla="*/ 365 h 444"/>
                <a:gd name="T28" fmla="*/ 126 w 561"/>
                <a:gd name="T29" fmla="*/ 376 h 444"/>
                <a:gd name="T30" fmla="*/ 194 w 561"/>
                <a:gd name="T31" fmla="*/ 444 h 444"/>
                <a:gd name="T32" fmla="*/ 366 w 561"/>
                <a:gd name="T33" fmla="*/ 444 h 444"/>
                <a:gd name="T34" fmla="*/ 435 w 561"/>
                <a:gd name="T35" fmla="*/ 376 h 444"/>
                <a:gd name="T36" fmla="*/ 434 w 561"/>
                <a:gd name="T37" fmla="*/ 365 h 444"/>
                <a:gd name="T38" fmla="*/ 477 w 561"/>
                <a:gd name="T39" fmla="*/ 365 h 444"/>
                <a:gd name="T40" fmla="*/ 530 w 561"/>
                <a:gd name="T41" fmla="*/ 312 h 444"/>
                <a:gd name="T42" fmla="*/ 530 w 561"/>
                <a:gd name="T43" fmla="*/ 304 h 444"/>
                <a:gd name="T44" fmla="*/ 525 w 561"/>
                <a:gd name="T45" fmla="*/ 281 h 444"/>
                <a:gd name="T46" fmla="*/ 561 w 561"/>
                <a:gd name="T47" fmla="*/ 226 h 444"/>
                <a:gd name="T48" fmla="*/ 545 w 561"/>
                <a:gd name="T49" fmla="*/ 184 h 444"/>
                <a:gd name="T50" fmla="*/ 561 w 561"/>
                <a:gd name="T51" fmla="*/ 142 h 444"/>
                <a:gd name="T52" fmla="*/ 545 w 561"/>
                <a:gd name="T53" fmla="*/ 99 h 444"/>
                <a:gd name="T54" fmla="*/ 482 w 561"/>
                <a:gd name="T55" fmla="*/ 283 h 444"/>
                <a:gd name="T56" fmla="*/ 78 w 561"/>
                <a:gd name="T57" fmla="*/ 283 h 444"/>
                <a:gd name="T58" fmla="*/ 70 w 561"/>
                <a:gd name="T59" fmla="*/ 275 h 444"/>
                <a:gd name="T60" fmla="*/ 78 w 561"/>
                <a:gd name="T61" fmla="*/ 267 h 444"/>
                <a:gd name="T62" fmla="*/ 482 w 561"/>
                <a:gd name="T63" fmla="*/ 267 h 444"/>
                <a:gd name="T64" fmla="*/ 490 w 561"/>
                <a:gd name="T65" fmla="*/ 275 h 444"/>
                <a:gd name="T66" fmla="*/ 482 w 561"/>
                <a:gd name="T67" fmla="*/ 283 h 444"/>
                <a:gd name="T68" fmla="*/ 482 w 561"/>
                <a:gd name="T69" fmla="*/ 194 h 444"/>
                <a:gd name="T70" fmla="*/ 78 w 561"/>
                <a:gd name="T71" fmla="*/ 194 h 444"/>
                <a:gd name="T72" fmla="*/ 70 w 561"/>
                <a:gd name="T73" fmla="*/ 186 h 444"/>
                <a:gd name="T74" fmla="*/ 78 w 561"/>
                <a:gd name="T75" fmla="*/ 178 h 444"/>
                <a:gd name="T76" fmla="*/ 482 w 561"/>
                <a:gd name="T77" fmla="*/ 178 h 444"/>
                <a:gd name="T78" fmla="*/ 490 w 561"/>
                <a:gd name="T79" fmla="*/ 186 h 444"/>
                <a:gd name="T80" fmla="*/ 482 w 561"/>
                <a:gd name="T81" fmla="*/ 194 h 444"/>
                <a:gd name="T82" fmla="*/ 482 w 561"/>
                <a:gd name="T83" fmla="*/ 105 h 444"/>
                <a:gd name="T84" fmla="*/ 78 w 561"/>
                <a:gd name="T85" fmla="*/ 105 h 444"/>
                <a:gd name="T86" fmla="*/ 70 w 561"/>
                <a:gd name="T87" fmla="*/ 97 h 444"/>
                <a:gd name="T88" fmla="*/ 78 w 561"/>
                <a:gd name="T89" fmla="*/ 89 h 444"/>
                <a:gd name="T90" fmla="*/ 482 w 561"/>
                <a:gd name="T91" fmla="*/ 89 h 444"/>
                <a:gd name="T92" fmla="*/ 490 w 561"/>
                <a:gd name="T93" fmla="*/ 97 h 444"/>
                <a:gd name="T94" fmla="*/ 482 w 561"/>
                <a:gd name="T95" fmla="*/ 10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1" h="444">
                  <a:moveTo>
                    <a:pt x="545" y="99"/>
                  </a:moveTo>
                  <a:cubicBezTo>
                    <a:pt x="555" y="89"/>
                    <a:pt x="561" y="74"/>
                    <a:pt x="561" y="57"/>
                  </a:cubicBezTo>
                  <a:cubicBezTo>
                    <a:pt x="561" y="26"/>
                    <a:pt x="539" y="0"/>
                    <a:pt x="512" y="0"/>
                  </a:cubicBezTo>
                  <a:cubicBezTo>
                    <a:pt x="48" y="0"/>
                    <a:pt x="48" y="0"/>
                    <a:pt x="48" y="0"/>
                  </a:cubicBezTo>
                  <a:cubicBezTo>
                    <a:pt x="21" y="0"/>
                    <a:pt x="0" y="26"/>
                    <a:pt x="0" y="57"/>
                  </a:cubicBezTo>
                  <a:cubicBezTo>
                    <a:pt x="0" y="74"/>
                    <a:pt x="6" y="89"/>
                    <a:pt x="16" y="99"/>
                  </a:cubicBezTo>
                  <a:cubicBezTo>
                    <a:pt x="6" y="110"/>
                    <a:pt x="0" y="125"/>
                    <a:pt x="0" y="142"/>
                  </a:cubicBezTo>
                  <a:cubicBezTo>
                    <a:pt x="0" y="159"/>
                    <a:pt x="6" y="174"/>
                    <a:pt x="16" y="184"/>
                  </a:cubicBezTo>
                  <a:cubicBezTo>
                    <a:pt x="6" y="194"/>
                    <a:pt x="0" y="210"/>
                    <a:pt x="0" y="226"/>
                  </a:cubicBezTo>
                  <a:cubicBezTo>
                    <a:pt x="0" y="253"/>
                    <a:pt x="15" y="274"/>
                    <a:pt x="35" y="281"/>
                  </a:cubicBezTo>
                  <a:cubicBezTo>
                    <a:pt x="32" y="288"/>
                    <a:pt x="30" y="296"/>
                    <a:pt x="30" y="304"/>
                  </a:cubicBezTo>
                  <a:cubicBezTo>
                    <a:pt x="30" y="312"/>
                    <a:pt x="30" y="312"/>
                    <a:pt x="30" y="312"/>
                  </a:cubicBezTo>
                  <a:cubicBezTo>
                    <a:pt x="30" y="341"/>
                    <a:pt x="54" y="365"/>
                    <a:pt x="83" y="365"/>
                  </a:cubicBezTo>
                  <a:cubicBezTo>
                    <a:pt x="127" y="365"/>
                    <a:pt x="127" y="365"/>
                    <a:pt x="127" y="365"/>
                  </a:cubicBezTo>
                  <a:cubicBezTo>
                    <a:pt x="126" y="369"/>
                    <a:pt x="126" y="372"/>
                    <a:pt x="126" y="376"/>
                  </a:cubicBezTo>
                  <a:cubicBezTo>
                    <a:pt x="126" y="414"/>
                    <a:pt x="156" y="444"/>
                    <a:pt x="194" y="444"/>
                  </a:cubicBezTo>
                  <a:cubicBezTo>
                    <a:pt x="366" y="444"/>
                    <a:pt x="366" y="444"/>
                    <a:pt x="366" y="444"/>
                  </a:cubicBezTo>
                  <a:cubicBezTo>
                    <a:pt x="404" y="444"/>
                    <a:pt x="435" y="414"/>
                    <a:pt x="435" y="376"/>
                  </a:cubicBezTo>
                  <a:cubicBezTo>
                    <a:pt x="435" y="372"/>
                    <a:pt x="434" y="369"/>
                    <a:pt x="434" y="365"/>
                  </a:cubicBezTo>
                  <a:cubicBezTo>
                    <a:pt x="477" y="365"/>
                    <a:pt x="477" y="365"/>
                    <a:pt x="477" y="365"/>
                  </a:cubicBezTo>
                  <a:cubicBezTo>
                    <a:pt x="506" y="365"/>
                    <a:pt x="530" y="341"/>
                    <a:pt x="530" y="312"/>
                  </a:cubicBezTo>
                  <a:cubicBezTo>
                    <a:pt x="530" y="304"/>
                    <a:pt x="530" y="304"/>
                    <a:pt x="530" y="304"/>
                  </a:cubicBezTo>
                  <a:cubicBezTo>
                    <a:pt x="530" y="296"/>
                    <a:pt x="528" y="288"/>
                    <a:pt x="525" y="281"/>
                  </a:cubicBezTo>
                  <a:cubicBezTo>
                    <a:pt x="546" y="274"/>
                    <a:pt x="561" y="253"/>
                    <a:pt x="561" y="226"/>
                  </a:cubicBezTo>
                  <a:cubicBezTo>
                    <a:pt x="561" y="210"/>
                    <a:pt x="555" y="194"/>
                    <a:pt x="545" y="184"/>
                  </a:cubicBezTo>
                  <a:cubicBezTo>
                    <a:pt x="555" y="174"/>
                    <a:pt x="561" y="159"/>
                    <a:pt x="561" y="142"/>
                  </a:cubicBezTo>
                  <a:cubicBezTo>
                    <a:pt x="561" y="125"/>
                    <a:pt x="555" y="110"/>
                    <a:pt x="545" y="99"/>
                  </a:cubicBezTo>
                  <a:moveTo>
                    <a:pt x="482" y="283"/>
                  </a:moveTo>
                  <a:cubicBezTo>
                    <a:pt x="78" y="283"/>
                    <a:pt x="78" y="283"/>
                    <a:pt x="78" y="283"/>
                  </a:cubicBezTo>
                  <a:cubicBezTo>
                    <a:pt x="74" y="283"/>
                    <a:pt x="70" y="279"/>
                    <a:pt x="70" y="275"/>
                  </a:cubicBezTo>
                  <a:cubicBezTo>
                    <a:pt x="70" y="271"/>
                    <a:pt x="74" y="267"/>
                    <a:pt x="78" y="267"/>
                  </a:cubicBezTo>
                  <a:cubicBezTo>
                    <a:pt x="482" y="267"/>
                    <a:pt x="482" y="267"/>
                    <a:pt x="482" y="267"/>
                  </a:cubicBezTo>
                  <a:cubicBezTo>
                    <a:pt x="487" y="267"/>
                    <a:pt x="490" y="271"/>
                    <a:pt x="490" y="275"/>
                  </a:cubicBezTo>
                  <a:cubicBezTo>
                    <a:pt x="490" y="279"/>
                    <a:pt x="487" y="283"/>
                    <a:pt x="482" y="283"/>
                  </a:cubicBezTo>
                  <a:moveTo>
                    <a:pt x="482" y="194"/>
                  </a:moveTo>
                  <a:cubicBezTo>
                    <a:pt x="78" y="194"/>
                    <a:pt x="78" y="194"/>
                    <a:pt x="78" y="194"/>
                  </a:cubicBezTo>
                  <a:cubicBezTo>
                    <a:pt x="74" y="194"/>
                    <a:pt x="70" y="190"/>
                    <a:pt x="70" y="186"/>
                  </a:cubicBezTo>
                  <a:cubicBezTo>
                    <a:pt x="70" y="181"/>
                    <a:pt x="74" y="178"/>
                    <a:pt x="78" y="178"/>
                  </a:cubicBezTo>
                  <a:cubicBezTo>
                    <a:pt x="482" y="178"/>
                    <a:pt x="482" y="178"/>
                    <a:pt x="482" y="178"/>
                  </a:cubicBezTo>
                  <a:cubicBezTo>
                    <a:pt x="487" y="178"/>
                    <a:pt x="490" y="181"/>
                    <a:pt x="490" y="186"/>
                  </a:cubicBezTo>
                  <a:cubicBezTo>
                    <a:pt x="490" y="190"/>
                    <a:pt x="487" y="194"/>
                    <a:pt x="482" y="194"/>
                  </a:cubicBezTo>
                  <a:moveTo>
                    <a:pt x="482" y="105"/>
                  </a:moveTo>
                  <a:cubicBezTo>
                    <a:pt x="78" y="105"/>
                    <a:pt x="78" y="105"/>
                    <a:pt x="78" y="105"/>
                  </a:cubicBezTo>
                  <a:cubicBezTo>
                    <a:pt x="74" y="105"/>
                    <a:pt x="70" y="101"/>
                    <a:pt x="70" y="97"/>
                  </a:cubicBezTo>
                  <a:cubicBezTo>
                    <a:pt x="70" y="92"/>
                    <a:pt x="74" y="89"/>
                    <a:pt x="78" y="89"/>
                  </a:cubicBezTo>
                  <a:cubicBezTo>
                    <a:pt x="482" y="89"/>
                    <a:pt x="482" y="89"/>
                    <a:pt x="482" y="89"/>
                  </a:cubicBezTo>
                  <a:cubicBezTo>
                    <a:pt x="487" y="89"/>
                    <a:pt x="490" y="92"/>
                    <a:pt x="490" y="97"/>
                  </a:cubicBezTo>
                  <a:cubicBezTo>
                    <a:pt x="490" y="101"/>
                    <a:pt x="487" y="105"/>
                    <a:pt x="482" y="105"/>
                  </a:cubicBezTo>
                </a:path>
              </a:pathLst>
            </a:custGeom>
            <a:solidFill>
              <a:srgbClr val="F9AC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43"/>
            <p:cNvSpPr>
              <a:spLocks noChangeArrowheads="1"/>
            </p:cNvSpPr>
            <p:nvPr/>
          </p:nvSpPr>
          <p:spPr bwMode="auto">
            <a:xfrm>
              <a:off x="5343551" y="4176166"/>
              <a:ext cx="663003" cy="66454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44"/>
            <p:cNvSpPr>
              <a:spLocks noChangeArrowheads="1"/>
            </p:cNvSpPr>
            <p:nvPr/>
          </p:nvSpPr>
          <p:spPr bwMode="auto">
            <a:xfrm>
              <a:off x="5465312" y="2716631"/>
              <a:ext cx="901004" cy="899458"/>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45"/>
            <p:cNvSpPr>
              <a:spLocks noChangeArrowheads="1"/>
            </p:cNvSpPr>
            <p:nvPr/>
          </p:nvSpPr>
          <p:spPr bwMode="auto">
            <a:xfrm>
              <a:off x="4770516" y="3031308"/>
              <a:ext cx="663003" cy="66609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46"/>
            <p:cNvSpPr>
              <a:spLocks noChangeArrowheads="1"/>
            </p:cNvSpPr>
            <p:nvPr/>
          </p:nvSpPr>
          <p:spPr bwMode="auto">
            <a:xfrm>
              <a:off x="6343023" y="3294039"/>
              <a:ext cx="375548" cy="37400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56"/>
            <p:cNvSpPr>
              <a:spLocks noChangeArrowheads="1"/>
            </p:cNvSpPr>
            <p:nvPr/>
          </p:nvSpPr>
          <p:spPr bwMode="auto">
            <a:xfrm>
              <a:off x="6785799" y="3939710"/>
              <a:ext cx="377093" cy="37554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57"/>
            <p:cNvSpPr>
              <a:spLocks noChangeArrowheads="1"/>
            </p:cNvSpPr>
            <p:nvPr/>
          </p:nvSpPr>
          <p:spPr bwMode="auto">
            <a:xfrm>
              <a:off x="4689932" y="1957934"/>
              <a:ext cx="1012278" cy="100918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58"/>
            <p:cNvSpPr>
              <a:spLocks noChangeArrowheads="1"/>
            </p:cNvSpPr>
            <p:nvPr/>
          </p:nvSpPr>
          <p:spPr bwMode="auto">
            <a:xfrm>
              <a:off x="5936126" y="3674995"/>
              <a:ext cx="772731" cy="77427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69"/>
            <p:cNvSpPr>
              <a:spLocks noChangeArrowheads="1"/>
            </p:cNvSpPr>
            <p:nvPr/>
          </p:nvSpPr>
          <p:spPr bwMode="auto">
            <a:xfrm>
              <a:off x="6458429" y="4393522"/>
              <a:ext cx="471366" cy="4713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73"/>
            <p:cNvSpPr>
              <a:spLocks noChangeArrowheads="1"/>
            </p:cNvSpPr>
            <p:nvPr/>
          </p:nvSpPr>
          <p:spPr bwMode="auto">
            <a:xfrm>
              <a:off x="6093256" y="4517631"/>
              <a:ext cx="278246" cy="28055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76"/>
            <p:cNvSpPr>
              <a:spLocks noChangeArrowheads="1"/>
            </p:cNvSpPr>
            <p:nvPr/>
          </p:nvSpPr>
          <p:spPr bwMode="auto">
            <a:xfrm>
              <a:off x="5309660" y="3571781"/>
              <a:ext cx="557912" cy="556366"/>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78"/>
            <p:cNvSpPr>
              <a:spLocks noChangeArrowheads="1"/>
            </p:cNvSpPr>
            <p:nvPr/>
          </p:nvSpPr>
          <p:spPr bwMode="auto">
            <a:xfrm>
              <a:off x="5498207" y="3832964"/>
              <a:ext cx="41728" cy="4327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79"/>
            <p:cNvSpPr>
              <a:spLocks noChangeArrowheads="1"/>
            </p:cNvSpPr>
            <p:nvPr/>
          </p:nvSpPr>
          <p:spPr bwMode="auto">
            <a:xfrm>
              <a:off x="5566207" y="3832964"/>
              <a:ext cx="41728" cy="4327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43"/>
            <p:cNvSpPr>
              <a:spLocks noChangeArrowheads="1"/>
            </p:cNvSpPr>
            <p:nvPr/>
          </p:nvSpPr>
          <p:spPr bwMode="auto">
            <a:xfrm>
              <a:off x="6398771" y="2607304"/>
              <a:ext cx="663003" cy="66454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76"/>
            <p:cNvSpPr>
              <a:spLocks noChangeArrowheads="1"/>
            </p:cNvSpPr>
            <p:nvPr/>
          </p:nvSpPr>
          <p:spPr bwMode="auto">
            <a:xfrm>
              <a:off x="6799598" y="3276267"/>
              <a:ext cx="557912" cy="556366"/>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78"/>
            <p:cNvSpPr>
              <a:spLocks noChangeArrowheads="1"/>
            </p:cNvSpPr>
            <p:nvPr/>
          </p:nvSpPr>
          <p:spPr bwMode="auto">
            <a:xfrm>
              <a:off x="6988144" y="3537450"/>
              <a:ext cx="41728" cy="4327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79"/>
            <p:cNvSpPr>
              <a:spLocks noChangeArrowheads="1"/>
            </p:cNvSpPr>
            <p:nvPr/>
          </p:nvSpPr>
          <p:spPr bwMode="auto">
            <a:xfrm>
              <a:off x="7056145" y="3537450"/>
              <a:ext cx="41728" cy="4327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80"/>
            <p:cNvSpPr>
              <a:spLocks noChangeArrowheads="1"/>
            </p:cNvSpPr>
            <p:nvPr/>
          </p:nvSpPr>
          <p:spPr bwMode="auto">
            <a:xfrm>
              <a:off x="7125691" y="3537450"/>
              <a:ext cx="43273" cy="4327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69"/>
            <p:cNvSpPr>
              <a:spLocks noChangeArrowheads="1"/>
            </p:cNvSpPr>
            <p:nvPr/>
          </p:nvSpPr>
          <p:spPr bwMode="auto">
            <a:xfrm>
              <a:off x="5758666" y="2145319"/>
              <a:ext cx="471366" cy="4713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4"/>
            <p:cNvSpPr>
              <a:spLocks noChangeArrowheads="1"/>
            </p:cNvSpPr>
            <p:nvPr/>
          </p:nvSpPr>
          <p:spPr bwMode="auto">
            <a:xfrm>
              <a:off x="6348762" y="1573720"/>
              <a:ext cx="901004" cy="899458"/>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56"/>
            <p:cNvSpPr>
              <a:spLocks noChangeArrowheads="1"/>
            </p:cNvSpPr>
            <p:nvPr/>
          </p:nvSpPr>
          <p:spPr bwMode="auto">
            <a:xfrm>
              <a:off x="7008128" y="2409205"/>
              <a:ext cx="377093" cy="37554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56"/>
            <p:cNvSpPr>
              <a:spLocks noChangeArrowheads="1"/>
            </p:cNvSpPr>
            <p:nvPr/>
          </p:nvSpPr>
          <p:spPr bwMode="auto">
            <a:xfrm>
              <a:off x="7097764" y="2879798"/>
              <a:ext cx="377093" cy="375548"/>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43"/>
            <p:cNvSpPr>
              <a:spLocks noChangeArrowheads="1"/>
            </p:cNvSpPr>
            <p:nvPr/>
          </p:nvSpPr>
          <p:spPr bwMode="auto">
            <a:xfrm>
              <a:off x="5527351" y="1405926"/>
              <a:ext cx="663003" cy="66454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73"/>
            <p:cNvSpPr>
              <a:spLocks noChangeArrowheads="1"/>
            </p:cNvSpPr>
            <p:nvPr/>
          </p:nvSpPr>
          <p:spPr bwMode="auto">
            <a:xfrm>
              <a:off x="5193356" y="1647541"/>
              <a:ext cx="278246" cy="28055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73"/>
            <p:cNvSpPr>
              <a:spLocks noChangeArrowheads="1"/>
            </p:cNvSpPr>
            <p:nvPr/>
          </p:nvSpPr>
          <p:spPr bwMode="auto">
            <a:xfrm>
              <a:off x="6219353" y="1407279"/>
              <a:ext cx="278246" cy="28055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0" name="Oval 73"/>
            <p:cNvSpPr>
              <a:spLocks noChangeArrowheads="1"/>
            </p:cNvSpPr>
            <p:nvPr/>
          </p:nvSpPr>
          <p:spPr bwMode="auto">
            <a:xfrm>
              <a:off x="6219353" y="2452897"/>
              <a:ext cx="278246" cy="28055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0" name="Shape 2779"/>
          <p:cNvSpPr/>
          <p:nvPr/>
        </p:nvSpPr>
        <p:spPr>
          <a:xfrm>
            <a:off x="7062626" y="2495457"/>
            <a:ext cx="393311" cy="540802"/>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784"/>
          <p:cNvSpPr/>
          <p:nvPr/>
        </p:nvSpPr>
        <p:spPr>
          <a:xfrm>
            <a:off x="9763859" y="2495457"/>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Shape 2785"/>
          <p:cNvSpPr/>
          <p:nvPr/>
        </p:nvSpPr>
        <p:spPr>
          <a:xfrm>
            <a:off x="6988880" y="4538656"/>
            <a:ext cx="540802" cy="442474"/>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3" name="Shape 2787"/>
          <p:cNvSpPr/>
          <p:nvPr/>
        </p:nvSpPr>
        <p:spPr>
          <a:xfrm>
            <a:off x="9764194" y="4538656"/>
            <a:ext cx="540467" cy="54082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4" name="TextBox 33"/>
          <p:cNvSpPr txBox="1"/>
          <p:nvPr/>
        </p:nvSpPr>
        <p:spPr>
          <a:xfrm flipH="1">
            <a:off x="6122631" y="3430660"/>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5" name="TextBox 34"/>
          <p:cNvSpPr txBox="1"/>
          <p:nvPr/>
        </p:nvSpPr>
        <p:spPr>
          <a:xfrm>
            <a:off x="6650941" y="3153661"/>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36" name="TextBox 35"/>
          <p:cNvSpPr txBox="1"/>
          <p:nvPr/>
        </p:nvSpPr>
        <p:spPr>
          <a:xfrm flipH="1">
            <a:off x="8897610" y="3430660"/>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7" name="TextBox 36"/>
          <p:cNvSpPr txBox="1"/>
          <p:nvPr/>
        </p:nvSpPr>
        <p:spPr>
          <a:xfrm>
            <a:off x="9425920" y="3153661"/>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38" name="TextBox 37"/>
          <p:cNvSpPr txBox="1"/>
          <p:nvPr/>
        </p:nvSpPr>
        <p:spPr>
          <a:xfrm flipH="1">
            <a:off x="6122631" y="551041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9" name="TextBox 38"/>
          <p:cNvSpPr txBox="1"/>
          <p:nvPr/>
        </p:nvSpPr>
        <p:spPr>
          <a:xfrm>
            <a:off x="6650941" y="523341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40" name="TextBox 39"/>
          <p:cNvSpPr txBox="1"/>
          <p:nvPr/>
        </p:nvSpPr>
        <p:spPr>
          <a:xfrm flipH="1">
            <a:off x="8897610" y="551041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1" name="TextBox 40"/>
          <p:cNvSpPr txBox="1"/>
          <p:nvPr/>
        </p:nvSpPr>
        <p:spPr>
          <a:xfrm>
            <a:off x="9425920" y="523341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42" name="Rectangle 41"/>
          <p:cNvSpPr>
            <a:spLocks/>
          </p:cNvSpPr>
          <p:nvPr/>
        </p:nvSpPr>
        <p:spPr bwMode="auto">
          <a:xfrm>
            <a:off x="4298174" y="390332"/>
            <a:ext cx="3617978" cy="43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en-US" sz="300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rPr>
              <a:t>Infographic Analytics</a:t>
            </a:r>
            <a:endParaRPr lang="en-US" sz="3000" dirty="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endParaRPr>
          </a:p>
        </p:txBody>
      </p:sp>
      <p:sp>
        <p:nvSpPr>
          <p:cNvPr id="43" name="TextBox 42"/>
          <p:cNvSpPr txBox="1"/>
          <p:nvPr/>
        </p:nvSpPr>
        <p:spPr>
          <a:xfrm flipH="1">
            <a:off x="3363957" y="828057"/>
            <a:ext cx="5486400"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44" name="Group 43"/>
          <p:cNvGrpSpPr/>
          <p:nvPr/>
        </p:nvGrpSpPr>
        <p:grpSpPr>
          <a:xfrm>
            <a:off x="5407525" y="1432483"/>
            <a:ext cx="1399263" cy="230833"/>
            <a:chOff x="7757160" y="2245698"/>
            <a:chExt cx="1399263" cy="230833"/>
          </a:xfrm>
        </p:grpSpPr>
        <p:sp>
          <p:nvSpPr>
            <p:cNvPr id="45" name="TextBox 44"/>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6" name="TextBox 45"/>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9" name="TextBox 48"/>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0" name="TextBox 49"/>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1" name="TextBox 50"/>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2" name="TextBox 51"/>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3" name="TextBox 52"/>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258213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8339" y="2891119"/>
            <a:ext cx="4665040" cy="3265254"/>
            <a:chOff x="1610915" y="4593786"/>
            <a:chExt cx="7500346" cy="5249805"/>
          </a:xfrm>
        </p:grpSpPr>
        <p:sp>
          <p:nvSpPr>
            <p:cNvPr id="78" name="Freeform: Shape 1986"/>
            <p:cNvSpPr/>
            <p:nvPr/>
          </p:nvSpPr>
          <p:spPr>
            <a:xfrm>
              <a:off x="4371942" y="4840287"/>
              <a:ext cx="320643" cy="1743846"/>
            </a:xfrm>
            <a:custGeom>
              <a:avLst/>
              <a:gdLst/>
              <a:ahLst/>
              <a:cxnLst>
                <a:cxn ang="3cd4">
                  <a:pos x="hc" y="t"/>
                </a:cxn>
                <a:cxn ang="cd2">
                  <a:pos x="l" y="vc"/>
                </a:cxn>
                <a:cxn ang="cd4">
                  <a:pos x="hc" y="b"/>
                </a:cxn>
                <a:cxn ang="0">
                  <a:pos x="r" y="vc"/>
                </a:cxn>
              </a:cxnLst>
              <a:rect l="l" t="t" r="r" b="b"/>
              <a:pathLst>
                <a:path w="115" h="621">
                  <a:moveTo>
                    <a:pt x="61" y="0"/>
                  </a:moveTo>
                  <a:lnTo>
                    <a:pt x="54" y="0"/>
                  </a:lnTo>
                  <a:cubicBezTo>
                    <a:pt x="24" y="0"/>
                    <a:pt x="0" y="24"/>
                    <a:pt x="0" y="54"/>
                  </a:cubicBezTo>
                  <a:lnTo>
                    <a:pt x="0" y="621"/>
                  </a:lnTo>
                  <a:lnTo>
                    <a:pt x="115" y="621"/>
                  </a:lnTo>
                  <a:lnTo>
                    <a:pt x="115" y="54"/>
                  </a:lnTo>
                  <a:cubicBezTo>
                    <a:pt x="115" y="24"/>
                    <a:pt x="91" y="0"/>
                    <a:pt x="61" y="0"/>
                  </a:cubicBezTo>
                  <a:close/>
                </a:path>
              </a:pathLst>
            </a:custGeom>
            <a:solidFill>
              <a:schemeClr val="accent2">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79" name="Freeform: Shape 1987"/>
            <p:cNvSpPr/>
            <p:nvPr/>
          </p:nvSpPr>
          <p:spPr>
            <a:xfrm>
              <a:off x="5069481" y="5821904"/>
              <a:ext cx="320643" cy="981616"/>
            </a:xfrm>
            <a:custGeom>
              <a:avLst/>
              <a:gdLst/>
              <a:ahLst/>
              <a:cxnLst>
                <a:cxn ang="3cd4">
                  <a:pos x="hc" y="t"/>
                </a:cxn>
                <a:cxn ang="cd2">
                  <a:pos x="l" y="vc"/>
                </a:cxn>
                <a:cxn ang="cd4">
                  <a:pos x="hc" y="b"/>
                </a:cxn>
                <a:cxn ang="0">
                  <a:pos x="r" y="vc"/>
                </a:cxn>
              </a:cxnLst>
              <a:rect l="l" t="t" r="r" b="b"/>
              <a:pathLst>
                <a:path w="115" h="350">
                  <a:moveTo>
                    <a:pt x="61" y="0"/>
                  </a:moveTo>
                  <a:lnTo>
                    <a:pt x="54" y="0"/>
                  </a:lnTo>
                  <a:cubicBezTo>
                    <a:pt x="24" y="0"/>
                    <a:pt x="0" y="24"/>
                    <a:pt x="0" y="54"/>
                  </a:cubicBezTo>
                  <a:lnTo>
                    <a:pt x="0" y="350"/>
                  </a:lnTo>
                  <a:lnTo>
                    <a:pt x="115" y="350"/>
                  </a:lnTo>
                  <a:lnTo>
                    <a:pt x="115" y="54"/>
                  </a:lnTo>
                  <a:cubicBezTo>
                    <a:pt x="115" y="24"/>
                    <a:pt x="91" y="0"/>
                    <a:pt x="61" y="0"/>
                  </a:cubicBezTo>
                  <a:close/>
                </a:path>
              </a:pathLst>
            </a:custGeom>
            <a:solidFill>
              <a:schemeClr val="accent2">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0" name="Freeform: Shape 1988"/>
            <p:cNvSpPr/>
            <p:nvPr/>
          </p:nvSpPr>
          <p:spPr>
            <a:xfrm>
              <a:off x="2509955" y="8069214"/>
              <a:ext cx="320643" cy="1186940"/>
            </a:xfrm>
            <a:custGeom>
              <a:avLst/>
              <a:gdLst/>
              <a:ahLst/>
              <a:cxnLst>
                <a:cxn ang="3cd4">
                  <a:pos x="hc" y="t"/>
                </a:cxn>
                <a:cxn ang="cd2">
                  <a:pos x="l" y="vc"/>
                </a:cxn>
                <a:cxn ang="cd4">
                  <a:pos x="hc" y="b"/>
                </a:cxn>
                <a:cxn ang="0">
                  <a:pos x="r" y="vc"/>
                </a:cxn>
              </a:cxnLst>
              <a:rect l="l" t="t" r="r" b="b"/>
              <a:pathLst>
                <a:path w="115" h="423">
                  <a:moveTo>
                    <a:pt x="115" y="423"/>
                  </a:moveTo>
                  <a:lnTo>
                    <a:pt x="0" y="423"/>
                  </a:lnTo>
                  <a:lnTo>
                    <a:pt x="0" y="0"/>
                  </a:lnTo>
                  <a:lnTo>
                    <a:pt x="115" y="0"/>
                  </a:ln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1" name="Freeform: Shape 1989"/>
            <p:cNvSpPr/>
            <p:nvPr/>
          </p:nvSpPr>
          <p:spPr>
            <a:xfrm>
              <a:off x="3210314" y="7374488"/>
              <a:ext cx="320643" cy="1881665"/>
            </a:xfrm>
            <a:custGeom>
              <a:avLst/>
              <a:gdLst/>
              <a:ahLst/>
              <a:cxnLst>
                <a:cxn ang="3cd4">
                  <a:pos x="hc" y="t"/>
                </a:cxn>
                <a:cxn ang="cd2">
                  <a:pos x="l" y="vc"/>
                </a:cxn>
                <a:cxn ang="cd4">
                  <a:pos x="hc" y="b"/>
                </a:cxn>
                <a:cxn ang="0">
                  <a:pos x="r" y="vc"/>
                </a:cxn>
              </a:cxnLst>
              <a:rect l="l" t="t" r="r" b="b"/>
              <a:pathLst>
                <a:path w="115" h="670">
                  <a:moveTo>
                    <a:pt x="115" y="670"/>
                  </a:moveTo>
                  <a:lnTo>
                    <a:pt x="0" y="670"/>
                  </a:lnTo>
                  <a:lnTo>
                    <a:pt x="0" y="0"/>
                  </a:lnTo>
                  <a:lnTo>
                    <a:pt x="115" y="0"/>
                  </a:ln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2" name="Freeform: Shape 1990"/>
            <p:cNvSpPr/>
            <p:nvPr/>
          </p:nvSpPr>
          <p:spPr>
            <a:xfrm>
              <a:off x="4371942" y="6586946"/>
              <a:ext cx="320643" cy="2669208"/>
            </a:xfrm>
            <a:custGeom>
              <a:avLst/>
              <a:gdLst/>
              <a:ahLst/>
              <a:cxnLst>
                <a:cxn ang="3cd4">
                  <a:pos x="hc" y="t"/>
                </a:cxn>
                <a:cxn ang="cd2">
                  <a:pos x="l" y="vc"/>
                </a:cxn>
                <a:cxn ang="cd4">
                  <a:pos x="hc" y="b"/>
                </a:cxn>
                <a:cxn ang="0">
                  <a:pos x="r" y="vc"/>
                </a:cxn>
              </a:cxnLst>
              <a:rect l="l" t="t" r="r" b="b"/>
              <a:pathLst>
                <a:path w="115" h="950">
                  <a:moveTo>
                    <a:pt x="115" y="950"/>
                  </a:moveTo>
                  <a:lnTo>
                    <a:pt x="0" y="950"/>
                  </a:lnTo>
                  <a:lnTo>
                    <a:pt x="0" y="0"/>
                  </a:lnTo>
                  <a:lnTo>
                    <a:pt x="115" y="0"/>
                  </a:ln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3" name="Freeform: Shape 1991"/>
            <p:cNvSpPr/>
            <p:nvPr/>
          </p:nvSpPr>
          <p:spPr>
            <a:xfrm>
              <a:off x="5069481" y="6806333"/>
              <a:ext cx="320643" cy="2449821"/>
            </a:xfrm>
            <a:custGeom>
              <a:avLst/>
              <a:gdLst/>
              <a:ahLst/>
              <a:cxnLst>
                <a:cxn ang="3cd4">
                  <a:pos x="hc" y="t"/>
                </a:cxn>
                <a:cxn ang="cd2">
                  <a:pos x="l" y="vc"/>
                </a:cxn>
                <a:cxn ang="cd4">
                  <a:pos x="hc" y="b"/>
                </a:cxn>
                <a:cxn ang="0">
                  <a:pos x="r" y="vc"/>
                </a:cxn>
              </a:cxnLst>
              <a:rect l="l" t="t" r="r" b="b"/>
              <a:pathLst>
                <a:path w="115" h="872">
                  <a:moveTo>
                    <a:pt x="115" y="872"/>
                  </a:moveTo>
                  <a:lnTo>
                    <a:pt x="0" y="872"/>
                  </a:lnTo>
                  <a:lnTo>
                    <a:pt x="0" y="0"/>
                  </a:lnTo>
                  <a:lnTo>
                    <a:pt x="115" y="0"/>
                  </a:ln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4" name="Freeform: Shape 1992"/>
            <p:cNvSpPr/>
            <p:nvPr/>
          </p:nvSpPr>
          <p:spPr>
            <a:xfrm>
              <a:off x="6231108" y="7703569"/>
              <a:ext cx="323455" cy="1552585"/>
            </a:xfrm>
            <a:custGeom>
              <a:avLst/>
              <a:gdLst/>
              <a:ahLst/>
              <a:cxnLst>
                <a:cxn ang="3cd4">
                  <a:pos x="hc" y="t"/>
                </a:cxn>
                <a:cxn ang="cd2">
                  <a:pos x="l" y="vc"/>
                </a:cxn>
                <a:cxn ang="cd4">
                  <a:pos x="hc" y="b"/>
                </a:cxn>
                <a:cxn ang="0">
                  <a:pos x="r" y="vc"/>
                </a:cxn>
              </a:cxnLst>
              <a:rect l="l" t="t" r="r" b="b"/>
              <a:pathLst>
                <a:path w="116" h="553">
                  <a:moveTo>
                    <a:pt x="116" y="553"/>
                  </a:moveTo>
                  <a:lnTo>
                    <a:pt x="0" y="553"/>
                  </a:lnTo>
                  <a:lnTo>
                    <a:pt x="0" y="0"/>
                  </a:lnTo>
                  <a:lnTo>
                    <a:pt x="116" y="0"/>
                  </a:ln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5" name="Freeform: Shape 1993"/>
            <p:cNvSpPr/>
            <p:nvPr/>
          </p:nvSpPr>
          <p:spPr>
            <a:xfrm>
              <a:off x="6928647" y="7374488"/>
              <a:ext cx="320643" cy="1881665"/>
            </a:xfrm>
            <a:custGeom>
              <a:avLst/>
              <a:gdLst/>
              <a:ahLst/>
              <a:cxnLst>
                <a:cxn ang="3cd4">
                  <a:pos x="hc" y="t"/>
                </a:cxn>
                <a:cxn ang="cd2">
                  <a:pos x="l" y="vc"/>
                </a:cxn>
                <a:cxn ang="cd4">
                  <a:pos x="hc" y="b"/>
                </a:cxn>
                <a:cxn ang="0">
                  <a:pos x="r" y="vc"/>
                </a:cxn>
              </a:cxnLst>
              <a:rect l="l" t="t" r="r" b="b"/>
              <a:pathLst>
                <a:path w="115" h="670">
                  <a:moveTo>
                    <a:pt x="115" y="670"/>
                  </a:moveTo>
                  <a:lnTo>
                    <a:pt x="0" y="670"/>
                  </a:lnTo>
                  <a:lnTo>
                    <a:pt x="0" y="0"/>
                  </a:lnTo>
                  <a:lnTo>
                    <a:pt x="115" y="0"/>
                  </a:ln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6" name="Freeform: Shape 1994"/>
            <p:cNvSpPr/>
            <p:nvPr/>
          </p:nvSpPr>
          <p:spPr>
            <a:xfrm>
              <a:off x="8093087" y="7250732"/>
              <a:ext cx="320643" cy="2005422"/>
            </a:xfrm>
            <a:custGeom>
              <a:avLst/>
              <a:gdLst/>
              <a:ahLst/>
              <a:cxnLst>
                <a:cxn ang="3cd4">
                  <a:pos x="hc" y="t"/>
                </a:cxn>
                <a:cxn ang="cd2">
                  <a:pos x="l" y="vc"/>
                </a:cxn>
                <a:cxn ang="cd4">
                  <a:pos x="hc" y="b"/>
                </a:cxn>
                <a:cxn ang="0">
                  <a:pos x="r" y="vc"/>
                </a:cxn>
              </a:cxnLst>
              <a:rect l="l" t="t" r="r" b="b"/>
              <a:pathLst>
                <a:path w="115" h="714">
                  <a:moveTo>
                    <a:pt x="115" y="714"/>
                  </a:moveTo>
                  <a:lnTo>
                    <a:pt x="0" y="714"/>
                  </a:lnTo>
                  <a:lnTo>
                    <a:pt x="0" y="0"/>
                  </a:lnTo>
                  <a:lnTo>
                    <a:pt x="115" y="0"/>
                  </a:ln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7" name="Freeform: Shape 1995"/>
            <p:cNvSpPr/>
            <p:nvPr/>
          </p:nvSpPr>
          <p:spPr>
            <a:xfrm>
              <a:off x="8790618" y="7703569"/>
              <a:ext cx="320643" cy="1552585"/>
            </a:xfrm>
            <a:custGeom>
              <a:avLst/>
              <a:gdLst/>
              <a:ahLst/>
              <a:cxnLst>
                <a:cxn ang="3cd4">
                  <a:pos x="hc" y="t"/>
                </a:cxn>
                <a:cxn ang="cd2">
                  <a:pos x="l" y="vc"/>
                </a:cxn>
                <a:cxn ang="cd4">
                  <a:pos x="hc" y="b"/>
                </a:cxn>
                <a:cxn ang="0">
                  <a:pos x="r" y="vc"/>
                </a:cxn>
              </a:cxnLst>
              <a:rect l="l" t="t" r="r" b="b"/>
              <a:pathLst>
                <a:path w="115" h="553">
                  <a:moveTo>
                    <a:pt x="115" y="553"/>
                  </a:moveTo>
                  <a:lnTo>
                    <a:pt x="0" y="553"/>
                  </a:lnTo>
                  <a:lnTo>
                    <a:pt x="0" y="0"/>
                  </a:lnTo>
                  <a:lnTo>
                    <a:pt x="115" y="0"/>
                  </a:ln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8" name="Freeform: Shape 1996"/>
            <p:cNvSpPr/>
            <p:nvPr/>
          </p:nvSpPr>
          <p:spPr>
            <a:xfrm>
              <a:off x="2509955" y="7295727"/>
              <a:ext cx="320643" cy="770667"/>
            </a:xfrm>
            <a:custGeom>
              <a:avLst/>
              <a:gdLst/>
              <a:ahLst/>
              <a:cxnLst>
                <a:cxn ang="3cd4">
                  <a:pos x="hc" y="t"/>
                </a:cxn>
                <a:cxn ang="cd2">
                  <a:pos x="l" y="vc"/>
                </a:cxn>
                <a:cxn ang="cd4">
                  <a:pos x="hc" y="b"/>
                </a:cxn>
                <a:cxn ang="0">
                  <a:pos x="r" y="vc"/>
                </a:cxn>
              </a:cxnLst>
              <a:rect l="l" t="t" r="r" b="b"/>
              <a:pathLst>
                <a:path w="115" h="275">
                  <a:moveTo>
                    <a:pt x="61" y="0"/>
                  </a:moveTo>
                  <a:lnTo>
                    <a:pt x="54" y="0"/>
                  </a:lnTo>
                  <a:cubicBezTo>
                    <a:pt x="24" y="0"/>
                    <a:pt x="0" y="24"/>
                    <a:pt x="0" y="54"/>
                  </a:cubicBezTo>
                  <a:lnTo>
                    <a:pt x="0" y="275"/>
                  </a:lnTo>
                  <a:lnTo>
                    <a:pt x="115" y="275"/>
                  </a:lnTo>
                  <a:lnTo>
                    <a:pt x="115" y="54"/>
                  </a:lnTo>
                  <a:cubicBezTo>
                    <a:pt x="115" y="24"/>
                    <a:pt x="91" y="0"/>
                    <a:pt x="61" y="0"/>
                  </a:cubicBezTo>
                  <a:close/>
                </a:path>
              </a:pathLst>
            </a:custGeom>
            <a:solidFill>
              <a:schemeClr val="accent1">
                <a:lumMod val="40000"/>
                <a:lumOff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9" name="Freeform: Shape 1997"/>
            <p:cNvSpPr/>
            <p:nvPr/>
          </p:nvSpPr>
          <p:spPr>
            <a:xfrm>
              <a:off x="3210314" y="6806333"/>
              <a:ext cx="320643" cy="565343"/>
            </a:xfrm>
            <a:custGeom>
              <a:avLst/>
              <a:gdLst/>
              <a:ahLst/>
              <a:cxnLst>
                <a:cxn ang="3cd4">
                  <a:pos x="hc" y="t"/>
                </a:cxn>
                <a:cxn ang="cd2">
                  <a:pos x="l" y="vc"/>
                </a:cxn>
                <a:cxn ang="cd4">
                  <a:pos x="hc" y="b"/>
                </a:cxn>
                <a:cxn ang="0">
                  <a:pos x="r" y="vc"/>
                </a:cxn>
              </a:cxnLst>
              <a:rect l="l" t="t" r="r" b="b"/>
              <a:pathLst>
                <a:path w="115" h="202">
                  <a:moveTo>
                    <a:pt x="61" y="0"/>
                  </a:moveTo>
                  <a:lnTo>
                    <a:pt x="54" y="0"/>
                  </a:lnTo>
                  <a:cubicBezTo>
                    <a:pt x="24" y="0"/>
                    <a:pt x="0" y="24"/>
                    <a:pt x="0" y="54"/>
                  </a:cubicBezTo>
                  <a:lnTo>
                    <a:pt x="0" y="202"/>
                  </a:lnTo>
                  <a:lnTo>
                    <a:pt x="115" y="202"/>
                  </a:lnTo>
                  <a:lnTo>
                    <a:pt x="115" y="54"/>
                  </a:lnTo>
                  <a:cubicBezTo>
                    <a:pt x="115" y="24"/>
                    <a:pt x="91" y="0"/>
                    <a:pt x="61" y="0"/>
                  </a:cubicBezTo>
                  <a:close/>
                </a:path>
              </a:pathLst>
            </a:custGeom>
            <a:solidFill>
              <a:schemeClr val="accent1">
                <a:lumMod val="40000"/>
                <a:lumOff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90" name="Freeform: Shape 1998"/>
            <p:cNvSpPr/>
            <p:nvPr/>
          </p:nvSpPr>
          <p:spPr>
            <a:xfrm>
              <a:off x="6231108" y="6314118"/>
              <a:ext cx="323455" cy="1386638"/>
            </a:xfrm>
            <a:custGeom>
              <a:avLst/>
              <a:gdLst/>
              <a:ahLst/>
              <a:cxnLst>
                <a:cxn ang="3cd4">
                  <a:pos x="hc" y="t"/>
                </a:cxn>
                <a:cxn ang="cd2">
                  <a:pos x="l" y="vc"/>
                </a:cxn>
                <a:cxn ang="cd4">
                  <a:pos x="hc" y="b"/>
                </a:cxn>
                <a:cxn ang="0">
                  <a:pos x="r" y="vc"/>
                </a:cxn>
              </a:cxnLst>
              <a:rect l="l" t="t" r="r" b="b"/>
              <a:pathLst>
                <a:path w="116" h="494">
                  <a:moveTo>
                    <a:pt x="61" y="0"/>
                  </a:moveTo>
                  <a:lnTo>
                    <a:pt x="55" y="0"/>
                  </a:lnTo>
                  <a:cubicBezTo>
                    <a:pt x="25" y="0"/>
                    <a:pt x="0" y="24"/>
                    <a:pt x="0" y="54"/>
                  </a:cubicBezTo>
                  <a:lnTo>
                    <a:pt x="0" y="494"/>
                  </a:lnTo>
                  <a:lnTo>
                    <a:pt x="116" y="494"/>
                  </a:lnTo>
                  <a:lnTo>
                    <a:pt x="116" y="54"/>
                  </a:lnTo>
                  <a:cubicBezTo>
                    <a:pt x="116" y="24"/>
                    <a:pt x="91" y="0"/>
                    <a:pt x="61" y="0"/>
                  </a:cubicBezTo>
                  <a:close/>
                </a:path>
              </a:pathLst>
            </a:custGeom>
            <a:solidFill>
              <a:schemeClr val="accent3">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91" name="Freeform: Shape 1999"/>
            <p:cNvSpPr/>
            <p:nvPr/>
          </p:nvSpPr>
          <p:spPr>
            <a:xfrm>
              <a:off x="6928647" y="5326868"/>
              <a:ext cx="320643" cy="2044799"/>
            </a:xfrm>
            <a:custGeom>
              <a:avLst/>
              <a:gdLst/>
              <a:ahLst/>
              <a:cxnLst>
                <a:cxn ang="3cd4">
                  <a:pos x="hc" y="t"/>
                </a:cxn>
                <a:cxn ang="cd2">
                  <a:pos x="l" y="vc"/>
                </a:cxn>
                <a:cxn ang="cd4">
                  <a:pos x="hc" y="b"/>
                </a:cxn>
                <a:cxn ang="0">
                  <a:pos x="r" y="vc"/>
                </a:cxn>
              </a:cxnLst>
              <a:rect l="l" t="t" r="r" b="b"/>
              <a:pathLst>
                <a:path w="115" h="728">
                  <a:moveTo>
                    <a:pt x="62" y="0"/>
                  </a:moveTo>
                  <a:lnTo>
                    <a:pt x="55" y="0"/>
                  </a:lnTo>
                  <a:cubicBezTo>
                    <a:pt x="25" y="0"/>
                    <a:pt x="0" y="24"/>
                    <a:pt x="0" y="54"/>
                  </a:cubicBezTo>
                  <a:lnTo>
                    <a:pt x="0" y="728"/>
                  </a:lnTo>
                  <a:lnTo>
                    <a:pt x="115" y="728"/>
                  </a:lnTo>
                  <a:lnTo>
                    <a:pt x="115" y="54"/>
                  </a:lnTo>
                  <a:cubicBezTo>
                    <a:pt x="115" y="24"/>
                    <a:pt x="92" y="0"/>
                    <a:pt x="62" y="0"/>
                  </a:cubicBezTo>
                  <a:close/>
                </a:path>
              </a:pathLst>
            </a:custGeom>
            <a:solidFill>
              <a:schemeClr val="accent3">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92" name="Freeform: Shape 2000"/>
            <p:cNvSpPr/>
            <p:nvPr/>
          </p:nvSpPr>
          <p:spPr>
            <a:xfrm>
              <a:off x="8093087" y="5819091"/>
              <a:ext cx="320643" cy="1428828"/>
            </a:xfrm>
            <a:custGeom>
              <a:avLst/>
              <a:gdLst/>
              <a:ahLst/>
              <a:cxnLst>
                <a:cxn ang="3cd4">
                  <a:pos x="hc" y="t"/>
                </a:cxn>
                <a:cxn ang="cd2">
                  <a:pos x="l" y="vc"/>
                </a:cxn>
                <a:cxn ang="cd4">
                  <a:pos x="hc" y="b"/>
                </a:cxn>
                <a:cxn ang="0">
                  <a:pos x="r" y="vc"/>
                </a:cxn>
              </a:cxnLst>
              <a:rect l="l" t="t" r="r" b="b"/>
              <a:pathLst>
                <a:path w="115" h="509">
                  <a:moveTo>
                    <a:pt x="61" y="0"/>
                  </a:moveTo>
                  <a:lnTo>
                    <a:pt x="54" y="0"/>
                  </a:lnTo>
                  <a:cubicBezTo>
                    <a:pt x="24" y="0"/>
                    <a:pt x="0" y="24"/>
                    <a:pt x="0" y="54"/>
                  </a:cubicBezTo>
                  <a:lnTo>
                    <a:pt x="0" y="509"/>
                  </a:lnTo>
                  <a:lnTo>
                    <a:pt x="115" y="509"/>
                  </a:lnTo>
                  <a:lnTo>
                    <a:pt x="115" y="54"/>
                  </a:lnTo>
                  <a:cubicBezTo>
                    <a:pt x="115" y="24"/>
                    <a:pt x="91" y="0"/>
                    <a:pt x="61" y="0"/>
                  </a:cubicBezTo>
                  <a:close/>
                </a:path>
              </a:pathLst>
            </a:custGeom>
            <a:solidFill>
              <a:schemeClr val="accent5">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93" name="Freeform: Shape 2001"/>
            <p:cNvSpPr/>
            <p:nvPr/>
          </p:nvSpPr>
          <p:spPr>
            <a:xfrm>
              <a:off x="8790618" y="5329689"/>
              <a:ext cx="320643" cy="2371067"/>
            </a:xfrm>
            <a:custGeom>
              <a:avLst/>
              <a:gdLst/>
              <a:ahLst/>
              <a:cxnLst>
                <a:cxn ang="3cd4">
                  <a:pos x="hc" y="t"/>
                </a:cxn>
                <a:cxn ang="cd2">
                  <a:pos x="l" y="vc"/>
                </a:cxn>
                <a:cxn ang="cd4">
                  <a:pos x="hc" y="b"/>
                </a:cxn>
                <a:cxn ang="0">
                  <a:pos x="r" y="vc"/>
                </a:cxn>
              </a:cxnLst>
              <a:rect l="l" t="t" r="r" b="b"/>
              <a:pathLst>
                <a:path w="115" h="844">
                  <a:moveTo>
                    <a:pt x="61" y="0"/>
                  </a:moveTo>
                  <a:lnTo>
                    <a:pt x="54" y="0"/>
                  </a:lnTo>
                  <a:cubicBezTo>
                    <a:pt x="24" y="0"/>
                    <a:pt x="0" y="24"/>
                    <a:pt x="0" y="54"/>
                  </a:cubicBezTo>
                  <a:lnTo>
                    <a:pt x="0" y="844"/>
                  </a:lnTo>
                  <a:lnTo>
                    <a:pt x="115" y="844"/>
                  </a:lnTo>
                  <a:lnTo>
                    <a:pt x="115" y="54"/>
                  </a:lnTo>
                  <a:cubicBezTo>
                    <a:pt x="115" y="24"/>
                    <a:pt x="91" y="0"/>
                    <a:pt x="61" y="0"/>
                  </a:cubicBezTo>
                  <a:close/>
                </a:path>
              </a:pathLst>
            </a:custGeom>
            <a:solidFill>
              <a:schemeClr val="accent5">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94" name="TextBox 93"/>
            <p:cNvSpPr txBox="1"/>
            <p:nvPr/>
          </p:nvSpPr>
          <p:spPr>
            <a:xfrm>
              <a:off x="2558685" y="9381927"/>
              <a:ext cx="895118"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2010</a:t>
              </a:r>
            </a:p>
          </p:txBody>
        </p:sp>
        <p:sp>
          <p:nvSpPr>
            <p:cNvPr id="95" name="TextBox 94"/>
            <p:cNvSpPr txBox="1"/>
            <p:nvPr/>
          </p:nvSpPr>
          <p:spPr>
            <a:xfrm>
              <a:off x="4430223" y="9381927"/>
              <a:ext cx="895118"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2011</a:t>
              </a:r>
            </a:p>
          </p:txBody>
        </p:sp>
        <p:sp>
          <p:nvSpPr>
            <p:cNvPr id="96" name="TextBox 95"/>
            <p:cNvSpPr txBox="1"/>
            <p:nvPr/>
          </p:nvSpPr>
          <p:spPr>
            <a:xfrm>
              <a:off x="6330451" y="9381927"/>
              <a:ext cx="895118"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2012</a:t>
              </a:r>
            </a:p>
          </p:txBody>
        </p:sp>
        <p:sp>
          <p:nvSpPr>
            <p:cNvPr id="97" name="TextBox 96"/>
            <p:cNvSpPr txBox="1"/>
            <p:nvPr/>
          </p:nvSpPr>
          <p:spPr>
            <a:xfrm>
              <a:off x="8201989" y="9381927"/>
              <a:ext cx="895118"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2013</a:t>
              </a:r>
            </a:p>
          </p:txBody>
        </p:sp>
        <p:sp>
          <p:nvSpPr>
            <p:cNvPr id="98" name="TextBox 97"/>
            <p:cNvSpPr txBox="1"/>
            <p:nvPr/>
          </p:nvSpPr>
          <p:spPr>
            <a:xfrm>
              <a:off x="1624903" y="8530051"/>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10</a:t>
              </a:r>
            </a:p>
          </p:txBody>
        </p:sp>
        <p:sp>
          <p:nvSpPr>
            <p:cNvPr id="99" name="TextBox 98"/>
            <p:cNvSpPr txBox="1"/>
            <p:nvPr/>
          </p:nvSpPr>
          <p:spPr>
            <a:xfrm>
              <a:off x="1614641" y="8050993"/>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a:t>
              </a:r>
              <a:r>
                <a:rPr lang="en-US" sz="900">
                  <a:solidFill>
                    <a:schemeClr val="tx2"/>
                  </a:solidFill>
                  <a:latin typeface="Roboto" charset="0"/>
                  <a:ea typeface="Roboto" charset="0"/>
                  <a:cs typeface="Roboto" charset="0"/>
                </a:rPr>
                <a:t>0</a:t>
              </a:r>
              <a:endParaRPr lang="en-US" sz="900" dirty="0">
                <a:solidFill>
                  <a:schemeClr val="tx2"/>
                </a:solidFill>
                <a:latin typeface="Roboto" charset="0"/>
                <a:ea typeface="Roboto" charset="0"/>
                <a:cs typeface="Roboto" charset="0"/>
              </a:endParaRPr>
            </a:p>
          </p:txBody>
        </p:sp>
        <p:sp>
          <p:nvSpPr>
            <p:cNvPr id="100" name="TextBox 99"/>
            <p:cNvSpPr txBox="1"/>
            <p:nvPr/>
          </p:nvSpPr>
          <p:spPr>
            <a:xfrm>
              <a:off x="1621177" y="7538117"/>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30</a:t>
              </a:r>
            </a:p>
          </p:txBody>
        </p:sp>
        <p:sp>
          <p:nvSpPr>
            <p:cNvPr id="101" name="TextBox 100"/>
            <p:cNvSpPr txBox="1"/>
            <p:nvPr/>
          </p:nvSpPr>
          <p:spPr>
            <a:xfrm>
              <a:off x="1610915" y="7059062"/>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40</a:t>
              </a:r>
            </a:p>
          </p:txBody>
        </p:sp>
        <p:sp>
          <p:nvSpPr>
            <p:cNvPr id="102" name="TextBox 101"/>
            <p:cNvSpPr txBox="1"/>
            <p:nvPr/>
          </p:nvSpPr>
          <p:spPr>
            <a:xfrm>
              <a:off x="1632383" y="6577758"/>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50</a:t>
              </a:r>
            </a:p>
          </p:txBody>
        </p:sp>
        <p:sp>
          <p:nvSpPr>
            <p:cNvPr id="103" name="TextBox 102"/>
            <p:cNvSpPr txBox="1"/>
            <p:nvPr/>
          </p:nvSpPr>
          <p:spPr>
            <a:xfrm>
              <a:off x="1622123" y="6098702"/>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60</a:t>
              </a:r>
            </a:p>
          </p:txBody>
        </p:sp>
        <p:sp>
          <p:nvSpPr>
            <p:cNvPr id="104" name="TextBox 103"/>
            <p:cNvSpPr txBox="1"/>
            <p:nvPr/>
          </p:nvSpPr>
          <p:spPr>
            <a:xfrm>
              <a:off x="1628657" y="5585826"/>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70</a:t>
              </a:r>
            </a:p>
          </p:txBody>
        </p:sp>
        <p:sp>
          <p:nvSpPr>
            <p:cNvPr id="105" name="TextBox 104"/>
            <p:cNvSpPr txBox="1"/>
            <p:nvPr/>
          </p:nvSpPr>
          <p:spPr>
            <a:xfrm>
              <a:off x="1618397" y="5106768"/>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80</a:t>
              </a:r>
            </a:p>
          </p:txBody>
        </p:sp>
        <p:sp>
          <p:nvSpPr>
            <p:cNvPr id="106" name="TextBox 105"/>
            <p:cNvSpPr txBox="1"/>
            <p:nvPr/>
          </p:nvSpPr>
          <p:spPr>
            <a:xfrm>
              <a:off x="1610915" y="4593786"/>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90</a:t>
              </a:r>
            </a:p>
          </p:txBody>
        </p:sp>
      </p:grpSp>
      <p:grpSp>
        <p:nvGrpSpPr>
          <p:cNvPr id="107" name="Group 106"/>
          <p:cNvGrpSpPr/>
          <p:nvPr/>
        </p:nvGrpSpPr>
        <p:grpSpPr>
          <a:xfrm>
            <a:off x="6729489" y="2891119"/>
            <a:ext cx="4665040" cy="3265254"/>
            <a:chOff x="1610915" y="4593786"/>
            <a:chExt cx="7500346" cy="5249805"/>
          </a:xfrm>
        </p:grpSpPr>
        <p:sp>
          <p:nvSpPr>
            <p:cNvPr id="108" name="Freeform: Shape 1986"/>
            <p:cNvSpPr/>
            <p:nvPr/>
          </p:nvSpPr>
          <p:spPr>
            <a:xfrm>
              <a:off x="4371942" y="4840287"/>
              <a:ext cx="320643" cy="1743846"/>
            </a:xfrm>
            <a:custGeom>
              <a:avLst/>
              <a:gdLst/>
              <a:ahLst/>
              <a:cxnLst>
                <a:cxn ang="3cd4">
                  <a:pos x="hc" y="t"/>
                </a:cxn>
                <a:cxn ang="cd2">
                  <a:pos x="l" y="vc"/>
                </a:cxn>
                <a:cxn ang="cd4">
                  <a:pos x="hc" y="b"/>
                </a:cxn>
                <a:cxn ang="0">
                  <a:pos x="r" y="vc"/>
                </a:cxn>
              </a:cxnLst>
              <a:rect l="l" t="t" r="r" b="b"/>
              <a:pathLst>
                <a:path w="115" h="621">
                  <a:moveTo>
                    <a:pt x="61" y="0"/>
                  </a:moveTo>
                  <a:lnTo>
                    <a:pt x="54" y="0"/>
                  </a:lnTo>
                  <a:cubicBezTo>
                    <a:pt x="24" y="0"/>
                    <a:pt x="0" y="24"/>
                    <a:pt x="0" y="54"/>
                  </a:cubicBezTo>
                  <a:lnTo>
                    <a:pt x="0" y="621"/>
                  </a:lnTo>
                  <a:lnTo>
                    <a:pt x="115" y="621"/>
                  </a:lnTo>
                  <a:lnTo>
                    <a:pt x="115" y="54"/>
                  </a:lnTo>
                  <a:cubicBezTo>
                    <a:pt x="115" y="24"/>
                    <a:pt x="91" y="0"/>
                    <a:pt x="61" y="0"/>
                  </a:cubicBezTo>
                  <a:close/>
                </a:path>
              </a:pathLst>
            </a:custGeom>
            <a:solidFill>
              <a:schemeClr val="accent2">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09" name="Freeform: Shape 1987"/>
            <p:cNvSpPr/>
            <p:nvPr/>
          </p:nvSpPr>
          <p:spPr>
            <a:xfrm>
              <a:off x="5069481" y="5821904"/>
              <a:ext cx="320643" cy="981616"/>
            </a:xfrm>
            <a:custGeom>
              <a:avLst/>
              <a:gdLst/>
              <a:ahLst/>
              <a:cxnLst>
                <a:cxn ang="3cd4">
                  <a:pos x="hc" y="t"/>
                </a:cxn>
                <a:cxn ang="cd2">
                  <a:pos x="l" y="vc"/>
                </a:cxn>
                <a:cxn ang="cd4">
                  <a:pos x="hc" y="b"/>
                </a:cxn>
                <a:cxn ang="0">
                  <a:pos x="r" y="vc"/>
                </a:cxn>
              </a:cxnLst>
              <a:rect l="l" t="t" r="r" b="b"/>
              <a:pathLst>
                <a:path w="115" h="350">
                  <a:moveTo>
                    <a:pt x="61" y="0"/>
                  </a:moveTo>
                  <a:lnTo>
                    <a:pt x="54" y="0"/>
                  </a:lnTo>
                  <a:cubicBezTo>
                    <a:pt x="24" y="0"/>
                    <a:pt x="0" y="24"/>
                    <a:pt x="0" y="54"/>
                  </a:cubicBezTo>
                  <a:lnTo>
                    <a:pt x="0" y="350"/>
                  </a:lnTo>
                  <a:lnTo>
                    <a:pt x="115" y="350"/>
                  </a:lnTo>
                  <a:lnTo>
                    <a:pt x="115" y="54"/>
                  </a:lnTo>
                  <a:cubicBezTo>
                    <a:pt x="115" y="24"/>
                    <a:pt x="91" y="0"/>
                    <a:pt x="61" y="0"/>
                  </a:cubicBezTo>
                  <a:close/>
                </a:path>
              </a:pathLst>
            </a:custGeom>
            <a:solidFill>
              <a:schemeClr val="accent2">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0" name="Freeform: Shape 1988"/>
            <p:cNvSpPr/>
            <p:nvPr/>
          </p:nvSpPr>
          <p:spPr>
            <a:xfrm>
              <a:off x="2509955" y="8069214"/>
              <a:ext cx="320643" cy="1186940"/>
            </a:xfrm>
            <a:custGeom>
              <a:avLst/>
              <a:gdLst/>
              <a:ahLst/>
              <a:cxnLst>
                <a:cxn ang="3cd4">
                  <a:pos x="hc" y="t"/>
                </a:cxn>
                <a:cxn ang="cd2">
                  <a:pos x="l" y="vc"/>
                </a:cxn>
                <a:cxn ang="cd4">
                  <a:pos x="hc" y="b"/>
                </a:cxn>
                <a:cxn ang="0">
                  <a:pos x="r" y="vc"/>
                </a:cxn>
              </a:cxnLst>
              <a:rect l="l" t="t" r="r" b="b"/>
              <a:pathLst>
                <a:path w="115" h="423">
                  <a:moveTo>
                    <a:pt x="115" y="423"/>
                  </a:moveTo>
                  <a:lnTo>
                    <a:pt x="0" y="423"/>
                  </a:lnTo>
                  <a:lnTo>
                    <a:pt x="0" y="0"/>
                  </a:lnTo>
                  <a:lnTo>
                    <a:pt x="115" y="0"/>
                  </a:ln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1" name="Freeform: Shape 1989"/>
            <p:cNvSpPr/>
            <p:nvPr/>
          </p:nvSpPr>
          <p:spPr>
            <a:xfrm>
              <a:off x="3210314" y="7374488"/>
              <a:ext cx="320643" cy="1881665"/>
            </a:xfrm>
            <a:custGeom>
              <a:avLst/>
              <a:gdLst/>
              <a:ahLst/>
              <a:cxnLst>
                <a:cxn ang="3cd4">
                  <a:pos x="hc" y="t"/>
                </a:cxn>
                <a:cxn ang="cd2">
                  <a:pos x="l" y="vc"/>
                </a:cxn>
                <a:cxn ang="cd4">
                  <a:pos x="hc" y="b"/>
                </a:cxn>
                <a:cxn ang="0">
                  <a:pos x="r" y="vc"/>
                </a:cxn>
              </a:cxnLst>
              <a:rect l="l" t="t" r="r" b="b"/>
              <a:pathLst>
                <a:path w="115" h="670">
                  <a:moveTo>
                    <a:pt x="115" y="670"/>
                  </a:moveTo>
                  <a:lnTo>
                    <a:pt x="0" y="670"/>
                  </a:lnTo>
                  <a:lnTo>
                    <a:pt x="0" y="0"/>
                  </a:lnTo>
                  <a:lnTo>
                    <a:pt x="115" y="0"/>
                  </a:ln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2" name="Freeform: Shape 1990"/>
            <p:cNvSpPr/>
            <p:nvPr/>
          </p:nvSpPr>
          <p:spPr>
            <a:xfrm>
              <a:off x="4371942" y="6586946"/>
              <a:ext cx="320643" cy="2669208"/>
            </a:xfrm>
            <a:custGeom>
              <a:avLst/>
              <a:gdLst/>
              <a:ahLst/>
              <a:cxnLst>
                <a:cxn ang="3cd4">
                  <a:pos x="hc" y="t"/>
                </a:cxn>
                <a:cxn ang="cd2">
                  <a:pos x="l" y="vc"/>
                </a:cxn>
                <a:cxn ang="cd4">
                  <a:pos x="hc" y="b"/>
                </a:cxn>
                <a:cxn ang="0">
                  <a:pos x="r" y="vc"/>
                </a:cxn>
              </a:cxnLst>
              <a:rect l="l" t="t" r="r" b="b"/>
              <a:pathLst>
                <a:path w="115" h="950">
                  <a:moveTo>
                    <a:pt x="115" y="950"/>
                  </a:moveTo>
                  <a:lnTo>
                    <a:pt x="0" y="950"/>
                  </a:lnTo>
                  <a:lnTo>
                    <a:pt x="0" y="0"/>
                  </a:lnTo>
                  <a:lnTo>
                    <a:pt x="115" y="0"/>
                  </a:ln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3" name="Freeform: Shape 1991"/>
            <p:cNvSpPr/>
            <p:nvPr/>
          </p:nvSpPr>
          <p:spPr>
            <a:xfrm>
              <a:off x="5069481" y="6806333"/>
              <a:ext cx="320643" cy="2449821"/>
            </a:xfrm>
            <a:custGeom>
              <a:avLst/>
              <a:gdLst/>
              <a:ahLst/>
              <a:cxnLst>
                <a:cxn ang="3cd4">
                  <a:pos x="hc" y="t"/>
                </a:cxn>
                <a:cxn ang="cd2">
                  <a:pos x="l" y="vc"/>
                </a:cxn>
                <a:cxn ang="cd4">
                  <a:pos x="hc" y="b"/>
                </a:cxn>
                <a:cxn ang="0">
                  <a:pos x="r" y="vc"/>
                </a:cxn>
              </a:cxnLst>
              <a:rect l="l" t="t" r="r" b="b"/>
              <a:pathLst>
                <a:path w="115" h="872">
                  <a:moveTo>
                    <a:pt x="115" y="872"/>
                  </a:moveTo>
                  <a:lnTo>
                    <a:pt x="0" y="872"/>
                  </a:lnTo>
                  <a:lnTo>
                    <a:pt x="0" y="0"/>
                  </a:lnTo>
                  <a:lnTo>
                    <a:pt x="115" y="0"/>
                  </a:ln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4" name="Freeform: Shape 1992"/>
            <p:cNvSpPr/>
            <p:nvPr/>
          </p:nvSpPr>
          <p:spPr>
            <a:xfrm>
              <a:off x="6231108" y="7703569"/>
              <a:ext cx="323455" cy="1552585"/>
            </a:xfrm>
            <a:custGeom>
              <a:avLst/>
              <a:gdLst/>
              <a:ahLst/>
              <a:cxnLst>
                <a:cxn ang="3cd4">
                  <a:pos x="hc" y="t"/>
                </a:cxn>
                <a:cxn ang="cd2">
                  <a:pos x="l" y="vc"/>
                </a:cxn>
                <a:cxn ang="cd4">
                  <a:pos x="hc" y="b"/>
                </a:cxn>
                <a:cxn ang="0">
                  <a:pos x="r" y="vc"/>
                </a:cxn>
              </a:cxnLst>
              <a:rect l="l" t="t" r="r" b="b"/>
              <a:pathLst>
                <a:path w="116" h="553">
                  <a:moveTo>
                    <a:pt x="116" y="553"/>
                  </a:moveTo>
                  <a:lnTo>
                    <a:pt x="0" y="553"/>
                  </a:lnTo>
                  <a:lnTo>
                    <a:pt x="0" y="0"/>
                  </a:lnTo>
                  <a:lnTo>
                    <a:pt x="116" y="0"/>
                  </a:ln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5" name="Freeform: Shape 1993"/>
            <p:cNvSpPr/>
            <p:nvPr/>
          </p:nvSpPr>
          <p:spPr>
            <a:xfrm>
              <a:off x="6928647" y="7374488"/>
              <a:ext cx="320643" cy="1881665"/>
            </a:xfrm>
            <a:custGeom>
              <a:avLst/>
              <a:gdLst/>
              <a:ahLst/>
              <a:cxnLst>
                <a:cxn ang="3cd4">
                  <a:pos x="hc" y="t"/>
                </a:cxn>
                <a:cxn ang="cd2">
                  <a:pos x="l" y="vc"/>
                </a:cxn>
                <a:cxn ang="cd4">
                  <a:pos x="hc" y="b"/>
                </a:cxn>
                <a:cxn ang="0">
                  <a:pos x="r" y="vc"/>
                </a:cxn>
              </a:cxnLst>
              <a:rect l="l" t="t" r="r" b="b"/>
              <a:pathLst>
                <a:path w="115" h="670">
                  <a:moveTo>
                    <a:pt x="115" y="670"/>
                  </a:moveTo>
                  <a:lnTo>
                    <a:pt x="0" y="670"/>
                  </a:lnTo>
                  <a:lnTo>
                    <a:pt x="0" y="0"/>
                  </a:lnTo>
                  <a:lnTo>
                    <a:pt x="115" y="0"/>
                  </a:ln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6" name="Freeform: Shape 1994"/>
            <p:cNvSpPr/>
            <p:nvPr/>
          </p:nvSpPr>
          <p:spPr>
            <a:xfrm>
              <a:off x="8093087" y="7250732"/>
              <a:ext cx="320643" cy="2005422"/>
            </a:xfrm>
            <a:custGeom>
              <a:avLst/>
              <a:gdLst/>
              <a:ahLst/>
              <a:cxnLst>
                <a:cxn ang="3cd4">
                  <a:pos x="hc" y="t"/>
                </a:cxn>
                <a:cxn ang="cd2">
                  <a:pos x="l" y="vc"/>
                </a:cxn>
                <a:cxn ang="cd4">
                  <a:pos x="hc" y="b"/>
                </a:cxn>
                <a:cxn ang="0">
                  <a:pos x="r" y="vc"/>
                </a:cxn>
              </a:cxnLst>
              <a:rect l="l" t="t" r="r" b="b"/>
              <a:pathLst>
                <a:path w="115" h="714">
                  <a:moveTo>
                    <a:pt x="115" y="714"/>
                  </a:moveTo>
                  <a:lnTo>
                    <a:pt x="0" y="714"/>
                  </a:lnTo>
                  <a:lnTo>
                    <a:pt x="0" y="0"/>
                  </a:lnTo>
                  <a:lnTo>
                    <a:pt x="115" y="0"/>
                  </a:ln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7" name="Freeform: Shape 1995"/>
            <p:cNvSpPr/>
            <p:nvPr/>
          </p:nvSpPr>
          <p:spPr>
            <a:xfrm>
              <a:off x="8790618" y="7703569"/>
              <a:ext cx="320643" cy="1552585"/>
            </a:xfrm>
            <a:custGeom>
              <a:avLst/>
              <a:gdLst/>
              <a:ahLst/>
              <a:cxnLst>
                <a:cxn ang="3cd4">
                  <a:pos x="hc" y="t"/>
                </a:cxn>
                <a:cxn ang="cd2">
                  <a:pos x="l" y="vc"/>
                </a:cxn>
                <a:cxn ang="cd4">
                  <a:pos x="hc" y="b"/>
                </a:cxn>
                <a:cxn ang="0">
                  <a:pos x="r" y="vc"/>
                </a:cxn>
              </a:cxnLst>
              <a:rect l="l" t="t" r="r" b="b"/>
              <a:pathLst>
                <a:path w="115" h="553">
                  <a:moveTo>
                    <a:pt x="115" y="553"/>
                  </a:moveTo>
                  <a:lnTo>
                    <a:pt x="0" y="553"/>
                  </a:lnTo>
                  <a:lnTo>
                    <a:pt x="0" y="0"/>
                  </a:lnTo>
                  <a:lnTo>
                    <a:pt x="115" y="0"/>
                  </a:ln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8" name="Freeform: Shape 1996"/>
            <p:cNvSpPr/>
            <p:nvPr/>
          </p:nvSpPr>
          <p:spPr>
            <a:xfrm>
              <a:off x="2509955" y="7295727"/>
              <a:ext cx="320643" cy="770667"/>
            </a:xfrm>
            <a:custGeom>
              <a:avLst/>
              <a:gdLst/>
              <a:ahLst/>
              <a:cxnLst>
                <a:cxn ang="3cd4">
                  <a:pos x="hc" y="t"/>
                </a:cxn>
                <a:cxn ang="cd2">
                  <a:pos x="l" y="vc"/>
                </a:cxn>
                <a:cxn ang="cd4">
                  <a:pos x="hc" y="b"/>
                </a:cxn>
                <a:cxn ang="0">
                  <a:pos x="r" y="vc"/>
                </a:cxn>
              </a:cxnLst>
              <a:rect l="l" t="t" r="r" b="b"/>
              <a:pathLst>
                <a:path w="115" h="275">
                  <a:moveTo>
                    <a:pt x="61" y="0"/>
                  </a:moveTo>
                  <a:lnTo>
                    <a:pt x="54" y="0"/>
                  </a:lnTo>
                  <a:cubicBezTo>
                    <a:pt x="24" y="0"/>
                    <a:pt x="0" y="24"/>
                    <a:pt x="0" y="54"/>
                  </a:cubicBezTo>
                  <a:lnTo>
                    <a:pt x="0" y="275"/>
                  </a:lnTo>
                  <a:lnTo>
                    <a:pt x="115" y="275"/>
                  </a:lnTo>
                  <a:lnTo>
                    <a:pt x="115" y="54"/>
                  </a:lnTo>
                  <a:cubicBezTo>
                    <a:pt x="115" y="24"/>
                    <a:pt x="91" y="0"/>
                    <a:pt x="61" y="0"/>
                  </a:cubicBezTo>
                  <a:close/>
                </a:path>
              </a:pathLst>
            </a:custGeom>
            <a:solidFill>
              <a:schemeClr val="accent1">
                <a:lumMod val="40000"/>
                <a:lumOff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9" name="Freeform: Shape 1997"/>
            <p:cNvSpPr/>
            <p:nvPr/>
          </p:nvSpPr>
          <p:spPr>
            <a:xfrm>
              <a:off x="3210314" y="6806333"/>
              <a:ext cx="320643" cy="565343"/>
            </a:xfrm>
            <a:custGeom>
              <a:avLst/>
              <a:gdLst/>
              <a:ahLst/>
              <a:cxnLst>
                <a:cxn ang="3cd4">
                  <a:pos x="hc" y="t"/>
                </a:cxn>
                <a:cxn ang="cd2">
                  <a:pos x="l" y="vc"/>
                </a:cxn>
                <a:cxn ang="cd4">
                  <a:pos x="hc" y="b"/>
                </a:cxn>
                <a:cxn ang="0">
                  <a:pos x="r" y="vc"/>
                </a:cxn>
              </a:cxnLst>
              <a:rect l="l" t="t" r="r" b="b"/>
              <a:pathLst>
                <a:path w="115" h="202">
                  <a:moveTo>
                    <a:pt x="61" y="0"/>
                  </a:moveTo>
                  <a:lnTo>
                    <a:pt x="54" y="0"/>
                  </a:lnTo>
                  <a:cubicBezTo>
                    <a:pt x="24" y="0"/>
                    <a:pt x="0" y="24"/>
                    <a:pt x="0" y="54"/>
                  </a:cubicBezTo>
                  <a:lnTo>
                    <a:pt x="0" y="202"/>
                  </a:lnTo>
                  <a:lnTo>
                    <a:pt x="115" y="202"/>
                  </a:lnTo>
                  <a:lnTo>
                    <a:pt x="115" y="54"/>
                  </a:lnTo>
                  <a:cubicBezTo>
                    <a:pt x="115" y="24"/>
                    <a:pt x="91" y="0"/>
                    <a:pt x="61" y="0"/>
                  </a:cubicBezTo>
                  <a:close/>
                </a:path>
              </a:pathLst>
            </a:custGeom>
            <a:solidFill>
              <a:schemeClr val="accent1">
                <a:lumMod val="40000"/>
                <a:lumOff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20" name="Freeform: Shape 1998"/>
            <p:cNvSpPr/>
            <p:nvPr/>
          </p:nvSpPr>
          <p:spPr>
            <a:xfrm>
              <a:off x="6231108" y="6314118"/>
              <a:ext cx="323455" cy="1386638"/>
            </a:xfrm>
            <a:custGeom>
              <a:avLst/>
              <a:gdLst/>
              <a:ahLst/>
              <a:cxnLst>
                <a:cxn ang="3cd4">
                  <a:pos x="hc" y="t"/>
                </a:cxn>
                <a:cxn ang="cd2">
                  <a:pos x="l" y="vc"/>
                </a:cxn>
                <a:cxn ang="cd4">
                  <a:pos x="hc" y="b"/>
                </a:cxn>
                <a:cxn ang="0">
                  <a:pos x="r" y="vc"/>
                </a:cxn>
              </a:cxnLst>
              <a:rect l="l" t="t" r="r" b="b"/>
              <a:pathLst>
                <a:path w="116" h="494">
                  <a:moveTo>
                    <a:pt x="61" y="0"/>
                  </a:moveTo>
                  <a:lnTo>
                    <a:pt x="55" y="0"/>
                  </a:lnTo>
                  <a:cubicBezTo>
                    <a:pt x="25" y="0"/>
                    <a:pt x="0" y="24"/>
                    <a:pt x="0" y="54"/>
                  </a:cubicBezTo>
                  <a:lnTo>
                    <a:pt x="0" y="494"/>
                  </a:lnTo>
                  <a:lnTo>
                    <a:pt x="116" y="494"/>
                  </a:lnTo>
                  <a:lnTo>
                    <a:pt x="116" y="54"/>
                  </a:lnTo>
                  <a:cubicBezTo>
                    <a:pt x="116" y="24"/>
                    <a:pt x="91" y="0"/>
                    <a:pt x="61" y="0"/>
                  </a:cubicBezTo>
                  <a:close/>
                </a:path>
              </a:pathLst>
            </a:custGeom>
            <a:solidFill>
              <a:schemeClr val="accent3">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21" name="Freeform: Shape 1999"/>
            <p:cNvSpPr/>
            <p:nvPr/>
          </p:nvSpPr>
          <p:spPr>
            <a:xfrm>
              <a:off x="6928647" y="5326868"/>
              <a:ext cx="320643" cy="2044799"/>
            </a:xfrm>
            <a:custGeom>
              <a:avLst/>
              <a:gdLst/>
              <a:ahLst/>
              <a:cxnLst>
                <a:cxn ang="3cd4">
                  <a:pos x="hc" y="t"/>
                </a:cxn>
                <a:cxn ang="cd2">
                  <a:pos x="l" y="vc"/>
                </a:cxn>
                <a:cxn ang="cd4">
                  <a:pos x="hc" y="b"/>
                </a:cxn>
                <a:cxn ang="0">
                  <a:pos x="r" y="vc"/>
                </a:cxn>
              </a:cxnLst>
              <a:rect l="l" t="t" r="r" b="b"/>
              <a:pathLst>
                <a:path w="115" h="728">
                  <a:moveTo>
                    <a:pt x="62" y="0"/>
                  </a:moveTo>
                  <a:lnTo>
                    <a:pt x="55" y="0"/>
                  </a:lnTo>
                  <a:cubicBezTo>
                    <a:pt x="25" y="0"/>
                    <a:pt x="0" y="24"/>
                    <a:pt x="0" y="54"/>
                  </a:cubicBezTo>
                  <a:lnTo>
                    <a:pt x="0" y="728"/>
                  </a:lnTo>
                  <a:lnTo>
                    <a:pt x="115" y="728"/>
                  </a:lnTo>
                  <a:lnTo>
                    <a:pt x="115" y="54"/>
                  </a:lnTo>
                  <a:cubicBezTo>
                    <a:pt x="115" y="24"/>
                    <a:pt x="92" y="0"/>
                    <a:pt x="62" y="0"/>
                  </a:cubicBezTo>
                  <a:close/>
                </a:path>
              </a:pathLst>
            </a:custGeom>
            <a:solidFill>
              <a:schemeClr val="accent3">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22" name="Freeform: Shape 2000"/>
            <p:cNvSpPr/>
            <p:nvPr/>
          </p:nvSpPr>
          <p:spPr>
            <a:xfrm>
              <a:off x="8093087" y="5819091"/>
              <a:ext cx="320643" cy="1428828"/>
            </a:xfrm>
            <a:custGeom>
              <a:avLst/>
              <a:gdLst/>
              <a:ahLst/>
              <a:cxnLst>
                <a:cxn ang="3cd4">
                  <a:pos x="hc" y="t"/>
                </a:cxn>
                <a:cxn ang="cd2">
                  <a:pos x="l" y="vc"/>
                </a:cxn>
                <a:cxn ang="cd4">
                  <a:pos x="hc" y="b"/>
                </a:cxn>
                <a:cxn ang="0">
                  <a:pos x="r" y="vc"/>
                </a:cxn>
              </a:cxnLst>
              <a:rect l="l" t="t" r="r" b="b"/>
              <a:pathLst>
                <a:path w="115" h="509">
                  <a:moveTo>
                    <a:pt x="61" y="0"/>
                  </a:moveTo>
                  <a:lnTo>
                    <a:pt x="54" y="0"/>
                  </a:lnTo>
                  <a:cubicBezTo>
                    <a:pt x="24" y="0"/>
                    <a:pt x="0" y="24"/>
                    <a:pt x="0" y="54"/>
                  </a:cubicBezTo>
                  <a:lnTo>
                    <a:pt x="0" y="509"/>
                  </a:lnTo>
                  <a:lnTo>
                    <a:pt x="115" y="509"/>
                  </a:lnTo>
                  <a:lnTo>
                    <a:pt x="115" y="54"/>
                  </a:lnTo>
                  <a:cubicBezTo>
                    <a:pt x="115" y="24"/>
                    <a:pt x="91" y="0"/>
                    <a:pt x="61" y="0"/>
                  </a:cubicBezTo>
                  <a:close/>
                </a:path>
              </a:pathLst>
            </a:custGeom>
            <a:solidFill>
              <a:schemeClr val="accent5">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23" name="Freeform: Shape 2001"/>
            <p:cNvSpPr/>
            <p:nvPr/>
          </p:nvSpPr>
          <p:spPr>
            <a:xfrm>
              <a:off x="8790618" y="5329689"/>
              <a:ext cx="320643" cy="2371067"/>
            </a:xfrm>
            <a:custGeom>
              <a:avLst/>
              <a:gdLst/>
              <a:ahLst/>
              <a:cxnLst>
                <a:cxn ang="3cd4">
                  <a:pos x="hc" y="t"/>
                </a:cxn>
                <a:cxn ang="cd2">
                  <a:pos x="l" y="vc"/>
                </a:cxn>
                <a:cxn ang="cd4">
                  <a:pos x="hc" y="b"/>
                </a:cxn>
                <a:cxn ang="0">
                  <a:pos x="r" y="vc"/>
                </a:cxn>
              </a:cxnLst>
              <a:rect l="l" t="t" r="r" b="b"/>
              <a:pathLst>
                <a:path w="115" h="844">
                  <a:moveTo>
                    <a:pt x="61" y="0"/>
                  </a:moveTo>
                  <a:lnTo>
                    <a:pt x="54" y="0"/>
                  </a:lnTo>
                  <a:cubicBezTo>
                    <a:pt x="24" y="0"/>
                    <a:pt x="0" y="24"/>
                    <a:pt x="0" y="54"/>
                  </a:cubicBezTo>
                  <a:lnTo>
                    <a:pt x="0" y="844"/>
                  </a:lnTo>
                  <a:lnTo>
                    <a:pt x="115" y="844"/>
                  </a:lnTo>
                  <a:lnTo>
                    <a:pt x="115" y="54"/>
                  </a:lnTo>
                  <a:cubicBezTo>
                    <a:pt x="115" y="24"/>
                    <a:pt x="91" y="0"/>
                    <a:pt x="61" y="0"/>
                  </a:cubicBezTo>
                  <a:close/>
                </a:path>
              </a:pathLst>
            </a:custGeom>
            <a:solidFill>
              <a:schemeClr val="accent5">
                <a:lumMod val="60000"/>
                <a:lumOff val="4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24" name="TextBox 123"/>
            <p:cNvSpPr txBox="1"/>
            <p:nvPr/>
          </p:nvSpPr>
          <p:spPr>
            <a:xfrm>
              <a:off x="2558685" y="9381927"/>
              <a:ext cx="895118"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2010</a:t>
              </a:r>
            </a:p>
          </p:txBody>
        </p:sp>
        <p:sp>
          <p:nvSpPr>
            <p:cNvPr id="125" name="TextBox 124"/>
            <p:cNvSpPr txBox="1"/>
            <p:nvPr/>
          </p:nvSpPr>
          <p:spPr>
            <a:xfrm>
              <a:off x="4430223" y="9381927"/>
              <a:ext cx="895118"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2011</a:t>
              </a:r>
            </a:p>
          </p:txBody>
        </p:sp>
        <p:sp>
          <p:nvSpPr>
            <p:cNvPr id="126" name="TextBox 125"/>
            <p:cNvSpPr txBox="1"/>
            <p:nvPr/>
          </p:nvSpPr>
          <p:spPr>
            <a:xfrm>
              <a:off x="6330451" y="9381927"/>
              <a:ext cx="895118"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2012</a:t>
              </a:r>
            </a:p>
          </p:txBody>
        </p:sp>
        <p:sp>
          <p:nvSpPr>
            <p:cNvPr id="127" name="TextBox 126"/>
            <p:cNvSpPr txBox="1"/>
            <p:nvPr/>
          </p:nvSpPr>
          <p:spPr>
            <a:xfrm>
              <a:off x="8201989" y="9381927"/>
              <a:ext cx="895118"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2013</a:t>
              </a:r>
            </a:p>
          </p:txBody>
        </p:sp>
        <p:sp>
          <p:nvSpPr>
            <p:cNvPr id="128" name="TextBox 127"/>
            <p:cNvSpPr txBox="1"/>
            <p:nvPr/>
          </p:nvSpPr>
          <p:spPr>
            <a:xfrm>
              <a:off x="1624903" y="8530051"/>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10</a:t>
              </a:r>
            </a:p>
          </p:txBody>
        </p:sp>
        <p:sp>
          <p:nvSpPr>
            <p:cNvPr id="129" name="TextBox 128"/>
            <p:cNvSpPr txBox="1"/>
            <p:nvPr/>
          </p:nvSpPr>
          <p:spPr>
            <a:xfrm>
              <a:off x="1614641" y="8050993"/>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2</a:t>
              </a:r>
              <a:r>
                <a:rPr lang="en-US" sz="900">
                  <a:solidFill>
                    <a:schemeClr val="tx2"/>
                  </a:solidFill>
                  <a:latin typeface="Roboto" charset="0"/>
                  <a:ea typeface="Roboto" charset="0"/>
                  <a:cs typeface="Roboto" charset="0"/>
                </a:rPr>
                <a:t>0</a:t>
              </a:r>
              <a:endParaRPr lang="en-US" sz="900" dirty="0">
                <a:solidFill>
                  <a:schemeClr val="tx2"/>
                </a:solidFill>
                <a:latin typeface="Roboto" charset="0"/>
                <a:ea typeface="Roboto" charset="0"/>
                <a:cs typeface="Roboto" charset="0"/>
              </a:endParaRPr>
            </a:p>
          </p:txBody>
        </p:sp>
        <p:sp>
          <p:nvSpPr>
            <p:cNvPr id="130" name="TextBox 129"/>
            <p:cNvSpPr txBox="1"/>
            <p:nvPr/>
          </p:nvSpPr>
          <p:spPr>
            <a:xfrm>
              <a:off x="1621177" y="7538117"/>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30</a:t>
              </a:r>
            </a:p>
          </p:txBody>
        </p:sp>
        <p:sp>
          <p:nvSpPr>
            <p:cNvPr id="131" name="TextBox 130"/>
            <p:cNvSpPr txBox="1"/>
            <p:nvPr/>
          </p:nvSpPr>
          <p:spPr>
            <a:xfrm>
              <a:off x="1610915" y="7059062"/>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40</a:t>
              </a:r>
            </a:p>
          </p:txBody>
        </p:sp>
        <p:sp>
          <p:nvSpPr>
            <p:cNvPr id="132" name="TextBox 131"/>
            <p:cNvSpPr txBox="1"/>
            <p:nvPr/>
          </p:nvSpPr>
          <p:spPr>
            <a:xfrm>
              <a:off x="1632383" y="6577758"/>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50</a:t>
              </a:r>
            </a:p>
          </p:txBody>
        </p:sp>
        <p:sp>
          <p:nvSpPr>
            <p:cNvPr id="133" name="TextBox 132"/>
            <p:cNvSpPr txBox="1"/>
            <p:nvPr/>
          </p:nvSpPr>
          <p:spPr>
            <a:xfrm>
              <a:off x="1622123" y="6098702"/>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60</a:t>
              </a:r>
            </a:p>
          </p:txBody>
        </p:sp>
        <p:sp>
          <p:nvSpPr>
            <p:cNvPr id="134" name="TextBox 133"/>
            <p:cNvSpPr txBox="1"/>
            <p:nvPr/>
          </p:nvSpPr>
          <p:spPr>
            <a:xfrm>
              <a:off x="1628657" y="5585826"/>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70</a:t>
              </a:r>
            </a:p>
          </p:txBody>
        </p:sp>
        <p:sp>
          <p:nvSpPr>
            <p:cNvPr id="135" name="TextBox 134"/>
            <p:cNvSpPr txBox="1"/>
            <p:nvPr/>
          </p:nvSpPr>
          <p:spPr>
            <a:xfrm>
              <a:off x="1618397" y="5106768"/>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80</a:t>
              </a:r>
            </a:p>
          </p:txBody>
        </p:sp>
        <p:sp>
          <p:nvSpPr>
            <p:cNvPr id="136" name="TextBox 135"/>
            <p:cNvSpPr txBox="1"/>
            <p:nvPr/>
          </p:nvSpPr>
          <p:spPr>
            <a:xfrm>
              <a:off x="1610915" y="4593786"/>
              <a:ext cx="632226" cy="461664"/>
            </a:xfrm>
            <a:prstGeom prst="rect">
              <a:avLst/>
            </a:prstGeom>
            <a:noFill/>
          </p:spPr>
          <p:txBody>
            <a:bodyPr wrap="none" rtlCol="0">
              <a:spAutoFit/>
            </a:bodyPr>
            <a:lstStyle/>
            <a:p>
              <a:pPr algn="ctr"/>
              <a:r>
                <a:rPr lang="en-US" sz="900" dirty="0">
                  <a:solidFill>
                    <a:schemeClr val="tx2"/>
                  </a:solidFill>
                  <a:latin typeface="Roboto" charset="0"/>
                  <a:ea typeface="Roboto" charset="0"/>
                  <a:cs typeface="Roboto" charset="0"/>
                </a:rPr>
                <a:t>90</a:t>
              </a:r>
            </a:p>
          </p:txBody>
        </p:sp>
      </p:grpSp>
      <p:sp>
        <p:nvSpPr>
          <p:cNvPr id="70" name="Rectangle 69"/>
          <p:cNvSpPr>
            <a:spLocks/>
          </p:cNvSpPr>
          <p:nvPr/>
        </p:nvSpPr>
        <p:spPr bwMode="auto">
          <a:xfrm>
            <a:off x="4298174" y="494836"/>
            <a:ext cx="3617978" cy="43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en-US" sz="300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rPr>
              <a:t>Infographic Analytics</a:t>
            </a:r>
            <a:endParaRPr lang="en-US" sz="3000" dirty="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endParaRPr>
          </a:p>
        </p:txBody>
      </p:sp>
      <p:sp>
        <p:nvSpPr>
          <p:cNvPr id="71" name="TextBox 70"/>
          <p:cNvSpPr txBox="1"/>
          <p:nvPr/>
        </p:nvSpPr>
        <p:spPr>
          <a:xfrm flipH="1">
            <a:off x="3363963" y="1024463"/>
            <a:ext cx="5486400"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65" name="Group 64"/>
          <p:cNvGrpSpPr/>
          <p:nvPr/>
        </p:nvGrpSpPr>
        <p:grpSpPr>
          <a:xfrm>
            <a:off x="5407525" y="1640958"/>
            <a:ext cx="1399263" cy="230833"/>
            <a:chOff x="7757160" y="2245698"/>
            <a:chExt cx="1399263" cy="230833"/>
          </a:xfrm>
        </p:grpSpPr>
        <p:sp>
          <p:nvSpPr>
            <p:cNvPr id="66" name="TextBox 65"/>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7" name="TextBox 66"/>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8" name="TextBox 67"/>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9" name="TextBox 68"/>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3" name="TextBox 72"/>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4" name="TextBox 73"/>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5" name="TextBox 74"/>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22162945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137886" y="287384"/>
          <a:ext cx="6498046" cy="35518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p:nvPr>
            <p:extLst/>
          </p:nvPr>
        </p:nvGraphicFramePr>
        <p:xfrm>
          <a:off x="6917508" y="287383"/>
          <a:ext cx="5274492" cy="355188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4667724" y="4638679"/>
            <a:ext cx="2856552" cy="400110"/>
          </a:xfrm>
          <a:prstGeom prst="rect">
            <a:avLst/>
          </a:prstGeom>
          <a:noFill/>
        </p:spPr>
        <p:txBody>
          <a:bodyPr wrap="none" lIns="0" tIns="0" rIns="0" bIns="0" rtlCol="0">
            <a:spAutoFit/>
          </a:bodyPr>
          <a:lstStyle/>
          <a:p>
            <a:pPr algn="ctr"/>
            <a:r>
              <a:rPr lang="en-US" sz="2600">
                <a:latin typeface="Lato Bold" panose="020F0502020204030203" pitchFamily="34" charset="0"/>
                <a:ea typeface="Lato Bold" panose="020F0502020204030203" pitchFamily="34" charset="0"/>
                <a:cs typeface="Lato Bold" panose="020F0502020204030203" pitchFamily="34" charset="0"/>
              </a:rPr>
              <a:t>COMPARE CHART</a:t>
            </a:r>
          </a:p>
        </p:txBody>
      </p:sp>
      <p:sp>
        <p:nvSpPr>
          <p:cNvPr id="6" name="TextBox 5"/>
          <p:cNvSpPr txBox="1"/>
          <p:nvPr/>
        </p:nvSpPr>
        <p:spPr>
          <a:xfrm flipH="1">
            <a:off x="3541594" y="5156086"/>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9" name="Group 8"/>
          <p:cNvGrpSpPr/>
          <p:nvPr/>
        </p:nvGrpSpPr>
        <p:grpSpPr>
          <a:xfrm>
            <a:off x="377825" y="320358"/>
            <a:ext cx="247650" cy="205739"/>
            <a:chOff x="2781300" y="896620"/>
            <a:chExt cx="247650" cy="205739"/>
          </a:xfrm>
        </p:grpSpPr>
        <p:sp>
          <p:nvSpPr>
            <p:cNvPr id="10" name="Rectangle 9"/>
            <p:cNvSpPr/>
            <p:nvPr userDrawn="1"/>
          </p:nvSpPr>
          <p:spPr>
            <a:xfrm>
              <a:off x="2781300" y="896620"/>
              <a:ext cx="2476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781300" y="976630"/>
              <a:ext cx="2476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781300" y="1056640"/>
              <a:ext cx="2476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5396368" y="5838197"/>
            <a:ext cx="1399263" cy="230833"/>
            <a:chOff x="7757160" y="2245698"/>
            <a:chExt cx="1399263" cy="230833"/>
          </a:xfrm>
        </p:grpSpPr>
        <p:sp>
          <p:nvSpPr>
            <p:cNvPr id="13" name="TextBox 12"/>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1546825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p:cNvGrpSpPr>
            <a:grpSpLocks noChangeAspect="1"/>
          </p:cNvGrpSpPr>
          <p:nvPr/>
        </p:nvGrpSpPr>
        <p:grpSpPr bwMode="auto">
          <a:xfrm>
            <a:off x="4291828" y="2016540"/>
            <a:ext cx="3550182" cy="4244913"/>
            <a:chOff x="2346" y="383"/>
            <a:chExt cx="2969" cy="3550"/>
          </a:xfrm>
        </p:grpSpPr>
        <p:sp>
          <p:nvSpPr>
            <p:cNvPr id="19" name="Freeform 18"/>
            <p:cNvSpPr>
              <a:spLocks/>
            </p:cNvSpPr>
            <p:nvPr/>
          </p:nvSpPr>
          <p:spPr bwMode="auto">
            <a:xfrm>
              <a:off x="3852" y="383"/>
              <a:ext cx="769" cy="960"/>
            </a:xfrm>
            <a:custGeom>
              <a:avLst/>
              <a:gdLst>
                <a:gd name="T0" fmla="*/ 252 w 325"/>
                <a:gd name="T1" fmla="*/ 0 h 406"/>
                <a:gd name="T2" fmla="*/ 53 w 325"/>
                <a:gd name="T3" fmla="*/ 139 h 406"/>
                <a:gd name="T4" fmla="*/ 161 w 325"/>
                <a:gd name="T5" fmla="*/ 16 h 406"/>
                <a:gd name="T6" fmla="*/ 50 w 325"/>
                <a:gd name="T7" fmla="*/ 86 h 406"/>
                <a:gd name="T8" fmla="*/ 0 w 325"/>
                <a:gd name="T9" fmla="*/ 135 h 406"/>
                <a:gd name="T10" fmla="*/ 0 w 325"/>
                <a:gd name="T11" fmla="*/ 188 h 406"/>
                <a:gd name="T12" fmla="*/ 11 w 325"/>
                <a:gd name="T13" fmla="*/ 188 h 406"/>
                <a:gd name="T14" fmla="*/ 22 w 325"/>
                <a:gd name="T15" fmla="*/ 180 h 406"/>
                <a:gd name="T16" fmla="*/ 49 w 325"/>
                <a:gd name="T17" fmla="*/ 170 h 406"/>
                <a:gd name="T18" fmla="*/ 79 w 325"/>
                <a:gd name="T19" fmla="*/ 179 h 406"/>
                <a:gd name="T20" fmla="*/ 94 w 325"/>
                <a:gd name="T21" fmla="*/ 214 h 406"/>
                <a:gd name="T22" fmla="*/ 79 w 325"/>
                <a:gd name="T23" fmla="*/ 249 h 406"/>
                <a:gd name="T24" fmla="*/ 49 w 325"/>
                <a:gd name="T25" fmla="*/ 258 h 406"/>
                <a:gd name="T26" fmla="*/ 22 w 325"/>
                <a:gd name="T27" fmla="*/ 249 h 406"/>
                <a:gd name="T28" fmla="*/ 13 w 325"/>
                <a:gd name="T29" fmla="*/ 243 h 406"/>
                <a:gd name="T30" fmla="*/ 0 w 325"/>
                <a:gd name="T31" fmla="*/ 243 h 406"/>
                <a:gd name="T32" fmla="*/ 0 w 325"/>
                <a:gd name="T33" fmla="*/ 317 h 406"/>
                <a:gd name="T34" fmla="*/ 173 w 325"/>
                <a:gd name="T35" fmla="*/ 317 h 406"/>
                <a:gd name="T36" fmla="*/ 173 w 325"/>
                <a:gd name="T37" fmla="*/ 343 h 406"/>
                <a:gd name="T38" fmla="*/ 164 w 325"/>
                <a:gd name="T39" fmla="*/ 362 h 406"/>
                <a:gd name="T40" fmla="*/ 158 w 325"/>
                <a:gd name="T41" fmla="*/ 379 h 406"/>
                <a:gd name="T42" fmla="*/ 163 w 325"/>
                <a:gd name="T43" fmla="*/ 398 h 406"/>
                <a:gd name="T44" fmla="*/ 184 w 325"/>
                <a:gd name="T45" fmla="*/ 406 h 406"/>
                <a:gd name="T46" fmla="*/ 206 w 325"/>
                <a:gd name="T47" fmla="*/ 398 h 406"/>
                <a:gd name="T48" fmla="*/ 211 w 325"/>
                <a:gd name="T49" fmla="*/ 379 h 406"/>
                <a:gd name="T50" fmla="*/ 204 w 325"/>
                <a:gd name="T51" fmla="*/ 362 h 406"/>
                <a:gd name="T52" fmla="*/ 193 w 325"/>
                <a:gd name="T53" fmla="*/ 343 h 406"/>
                <a:gd name="T54" fmla="*/ 193 w 325"/>
                <a:gd name="T55" fmla="*/ 342 h 406"/>
                <a:gd name="T56" fmla="*/ 193 w 325"/>
                <a:gd name="T57" fmla="*/ 317 h 406"/>
                <a:gd name="T58" fmla="*/ 271 w 325"/>
                <a:gd name="T59" fmla="*/ 317 h 406"/>
                <a:gd name="T60" fmla="*/ 283 w 325"/>
                <a:gd name="T61" fmla="*/ 255 h 406"/>
                <a:gd name="T62" fmla="*/ 252 w 325"/>
                <a:gd name="T6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5" h="406">
                  <a:moveTo>
                    <a:pt x="252" y="0"/>
                  </a:moveTo>
                  <a:cubicBezTo>
                    <a:pt x="208" y="29"/>
                    <a:pt x="89" y="96"/>
                    <a:pt x="53" y="139"/>
                  </a:cubicBezTo>
                  <a:cubicBezTo>
                    <a:pt x="70" y="100"/>
                    <a:pt x="138" y="45"/>
                    <a:pt x="161" y="16"/>
                  </a:cubicBezTo>
                  <a:cubicBezTo>
                    <a:pt x="131" y="32"/>
                    <a:pt x="89" y="58"/>
                    <a:pt x="50" y="86"/>
                  </a:cubicBezTo>
                  <a:cubicBezTo>
                    <a:pt x="0" y="135"/>
                    <a:pt x="0" y="135"/>
                    <a:pt x="0" y="135"/>
                  </a:cubicBezTo>
                  <a:cubicBezTo>
                    <a:pt x="0" y="188"/>
                    <a:pt x="0" y="188"/>
                    <a:pt x="0" y="188"/>
                  </a:cubicBezTo>
                  <a:cubicBezTo>
                    <a:pt x="11" y="188"/>
                    <a:pt x="11" y="188"/>
                    <a:pt x="11" y="188"/>
                  </a:cubicBezTo>
                  <a:cubicBezTo>
                    <a:pt x="13" y="187"/>
                    <a:pt x="15" y="186"/>
                    <a:pt x="22" y="180"/>
                  </a:cubicBezTo>
                  <a:cubicBezTo>
                    <a:pt x="28" y="176"/>
                    <a:pt x="37" y="170"/>
                    <a:pt x="49" y="170"/>
                  </a:cubicBezTo>
                  <a:cubicBezTo>
                    <a:pt x="59" y="170"/>
                    <a:pt x="70" y="172"/>
                    <a:pt x="79" y="179"/>
                  </a:cubicBezTo>
                  <a:cubicBezTo>
                    <a:pt x="88" y="186"/>
                    <a:pt x="94" y="199"/>
                    <a:pt x="94" y="214"/>
                  </a:cubicBezTo>
                  <a:cubicBezTo>
                    <a:pt x="94" y="229"/>
                    <a:pt x="88" y="242"/>
                    <a:pt x="79" y="249"/>
                  </a:cubicBezTo>
                  <a:cubicBezTo>
                    <a:pt x="70" y="256"/>
                    <a:pt x="59" y="258"/>
                    <a:pt x="49" y="258"/>
                  </a:cubicBezTo>
                  <a:cubicBezTo>
                    <a:pt x="37" y="258"/>
                    <a:pt x="28" y="253"/>
                    <a:pt x="22" y="249"/>
                  </a:cubicBezTo>
                  <a:cubicBezTo>
                    <a:pt x="15" y="244"/>
                    <a:pt x="15" y="243"/>
                    <a:pt x="13" y="243"/>
                  </a:cubicBezTo>
                  <a:cubicBezTo>
                    <a:pt x="0" y="243"/>
                    <a:pt x="0" y="243"/>
                    <a:pt x="0" y="243"/>
                  </a:cubicBezTo>
                  <a:cubicBezTo>
                    <a:pt x="0" y="317"/>
                    <a:pt x="0" y="317"/>
                    <a:pt x="0" y="317"/>
                  </a:cubicBezTo>
                  <a:cubicBezTo>
                    <a:pt x="173" y="317"/>
                    <a:pt x="173" y="317"/>
                    <a:pt x="173" y="317"/>
                  </a:cubicBezTo>
                  <a:cubicBezTo>
                    <a:pt x="173" y="343"/>
                    <a:pt x="173" y="343"/>
                    <a:pt x="173" y="343"/>
                  </a:cubicBezTo>
                  <a:cubicBezTo>
                    <a:pt x="173" y="352"/>
                    <a:pt x="168" y="357"/>
                    <a:pt x="164" y="362"/>
                  </a:cubicBezTo>
                  <a:cubicBezTo>
                    <a:pt x="160" y="368"/>
                    <a:pt x="158" y="372"/>
                    <a:pt x="158" y="379"/>
                  </a:cubicBezTo>
                  <a:cubicBezTo>
                    <a:pt x="158" y="386"/>
                    <a:pt x="159" y="393"/>
                    <a:pt x="163" y="398"/>
                  </a:cubicBezTo>
                  <a:cubicBezTo>
                    <a:pt x="167" y="403"/>
                    <a:pt x="173" y="406"/>
                    <a:pt x="184" y="406"/>
                  </a:cubicBezTo>
                  <a:cubicBezTo>
                    <a:pt x="196" y="406"/>
                    <a:pt x="202" y="402"/>
                    <a:pt x="206" y="398"/>
                  </a:cubicBezTo>
                  <a:cubicBezTo>
                    <a:pt x="210" y="393"/>
                    <a:pt x="211" y="386"/>
                    <a:pt x="211" y="379"/>
                  </a:cubicBezTo>
                  <a:cubicBezTo>
                    <a:pt x="211" y="372"/>
                    <a:pt x="208" y="368"/>
                    <a:pt x="204" y="362"/>
                  </a:cubicBezTo>
                  <a:cubicBezTo>
                    <a:pt x="200" y="357"/>
                    <a:pt x="194" y="352"/>
                    <a:pt x="193" y="343"/>
                  </a:cubicBezTo>
                  <a:cubicBezTo>
                    <a:pt x="193" y="342"/>
                    <a:pt x="193" y="342"/>
                    <a:pt x="193" y="342"/>
                  </a:cubicBezTo>
                  <a:cubicBezTo>
                    <a:pt x="193" y="317"/>
                    <a:pt x="193" y="317"/>
                    <a:pt x="193" y="317"/>
                  </a:cubicBezTo>
                  <a:cubicBezTo>
                    <a:pt x="271" y="317"/>
                    <a:pt x="271" y="317"/>
                    <a:pt x="271" y="317"/>
                  </a:cubicBezTo>
                  <a:cubicBezTo>
                    <a:pt x="273" y="301"/>
                    <a:pt x="277" y="281"/>
                    <a:pt x="283" y="255"/>
                  </a:cubicBezTo>
                  <a:cubicBezTo>
                    <a:pt x="325" y="80"/>
                    <a:pt x="242" y="168"/>
                    <a:pt x="2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274" y="458"/>
              <a:ext cx="760" cy="885"/>
            </a:xfrm>
            <a:custGeom>
              <a:avLst/>
              <a:gdLst>
                <a:gd name="T0" fmla="*/ 224 w 321"/>
                <a:gd name="T1" fmla="*/ 99 h 374"/>
                <a:gd name="T2" fmla="*/ 224 w 321"/>
                <a:gd name="T3" fmla="*/ 94 h 374"/>
                <a:gd name="T4" fmla="*/ 227 w 321"/>
                <a:gd name="T5" fmla="*/ 91 h 374"/>
                <a:gd name="T6" fmla="*/ 291 w 321"/>
                <a:gd name="T7" fmla="*/ 29 h 374"/>
                <a:gd name="T8" fmla="*/ 315 w 321"/>
                <a:gd name="T9" fmla="*/ 6 h 374"/>
                <a:gd name="T10" fmla="*/ 321 w 321"/>
                <a:gd name="T11" fmla="*/ 0 h 374"/>
                <a:gd name="T12" fmla="*/ 23 w 321"/>
                <a:gd name="T13" fmla="*/ 214 h 374"/>
                <a:gd name="T14" fmla="*/ 30 w 321"/>
                <a:gd name="T15" fmla="*/ 285 h 374"/>
                <a:gd name="T16" fmla="*/ 137 w 321"/>
                <a:gd name="T17" fmla="*/ 285 h 374"/>
                <a:gd name="T18" fmla="*/ 137 w 321"/>
                <a:gd name="T19" fmla="*/ 311 h 374"/>
                <a:gd name="T20" fmla="*/ 128 w 321"/>
                <a:gd name="T21" fmla="*/ 330 h 374"/>
                <a:gd name="T22" fmla="*/ 122 w 321"/>
                <a:gd name="T23" fmla="*/ 347 h 374"/>
                <a:gd name="T24" fmla="*/ 127 w 321"/>
                <a:gd name="T25" fmla="*/ 366 h 374"/>
                <a:gd name="T26" fmla="*/ 148 w 321"/>
                <a:gd name="T27" fmla="*/ 374 h 374"/>
                <a:gd name="T28" fmla="*/ 170 w 321"/>
                <a:gd name="T29" fmla="*/ 366 h 374"/>
                <a:gd name="T30" fmla="*/ 175 w 321"/>
                <a:gd name="T31" fmla="*/ 347 h 374"/>
                <a:gd name="T32" fmla="*/ 168 w 321"/>
                <a:gd name="T33" fmla="*/ 330 h 374"/>
                <a:gd name="T34" fmla="*/ 157 w 321"/>
                <a:gd name="T35" fmla="*/ 311 h 374"/>
                <a:gd name="T36" fmla="*/ 157 w 321"/>
                <a:gd name="T37" fmla="*/ 310 h 374"/>
                <a:gd name="T38" fmla="*/ 157 w 321"/>
                <a:gd name="T39" fmla="*/ 285 h 374"/>
                <a:gd name="T40" fmla="*/ 224 w 321"/>
                <a:gd name="T41" fmla="*/ 285 h 374"/>
                <a:gd name="T42" fmla="*/ 224 w 321"/>
                <a:gd name="T43" fmla="*/ 193 h 374"/>
                <a:gd name="T44" fmla="*/ 257 w 321"/>
                <a:gd name="T45" fmla="*/ 193 h 374"/>
                <a:gd name="T46" fmla="*/ 277 w 321"/>
                <a:gd name="T47" fmla="*/ 202 h 374"/>
                <a:gd name="T48" fmla="*/ 293 w 321"/>
                <a:gd name="T49" fmla="*/ 209 h 374"/>
                <a:gd name="T50" fmla="*/ 312 w 321"/>
                <a:gd name="T51" fmla="*/ 203 h 374"/>
                <a:gd name="T52" fmla="*/ 320 w 321"/>
                <a:gd name="T53" fmla="*/ 182 h 374"/>
                <a:gd name="T54" fmla="*/ 312 w 321"/>
                <a:gd name="T55" fmla="*/ 161 h 374"/>
                <a:gd name="T56" fmla="*/ 293 w 321"/>
                <a:gd name="T57" fmla="*/ 155 h 374"/>
                <a:gd name="T58" fmla="*/ 277 w 321"/>
                <a:gd name="T59" fmla="*/ 162 h 374"/>
                <a:gd name="T60" fmla="*/ 257 w 321"/>
                <a:gd name="T61" fmla="*/ 173 h 374"/>
                <a:gd name="T62" fmla="*/ 256 w 321"/>
                <a:gd name="T63" fmla="*/ 173 h 374"/>
                <a:gd name="T64" fmla="*/ 224 w 321"/>
                <a:gd name="T65" fmla="*/ 173 h 374"/>
                <a:gd name="T66" fmla="*/ 224 w 321"/>
                <a:gd name="T67" fmla="*/ 108 h 374"/>
                <a:gd name="T68" fmla="*/ 222 w 321"/>
                <a:gd name="T69" fmla="*/ 110 h 374"/>
                <a:gd name="T70" fmla="*/ 224 w 321"/>
                <a:gd name="T71" fmla="*/ 108 h 374"/>
                <a:gd name="T72" fmla="*/ 224 w 321"/>
                <a:gd name="T73" fmla="*/ 9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1" h="374">
                  <a:moveTo>
                    <a:pt x="224" y="99"/>
                  </a:moveTo>
                  <a:cubicBezTo>
                    <a:pt x="224" y="94"/>
                    <a:pt x="224" y="94"/>
                    <a:pt x="224" y="94"/>
                  </a:cubicBezTo>
                  <a:cubicBezTo>
                    <a:pt x="227" y="91"/>
                    <a:pt x="227" y="91"/>
                    <a:pt x="227" y="91"/>
                  </a:cubicBezTo>
                  <a:cubicBezTo>
                    <a:pt x="291" y="29"/>
                    <a:pt x="291" y="29"/>
                    <a:pt x="291" y="29"/>
                  </a:cubicBezTo>
                  <a:cubicBezTo>
                    <a:pt x="299" y="21"/>
                    <a:pt x="306" y="13"/>
                    <a:pt x="315" y="6"/>
                  </a:cubicBezTo>
                  <a:cubicBezTo>
                    <a:pt x="321" y="0"/>
                    <a:pt x="321" y="0"/>
                    <a:pt x="321" y="0"/>
                  </a:cubicBezTo>
                  <a:cubicBezTo>
                    <a:pt x="165" y="46"/>
                    <a:pt x="0" y="46"/>
                    <a:pt x="23" y="214"/>
                  </a:cubicBezTo>
                  <a:cubicBezTo>
                    <a:pt x="27" y="244"/>
                    <a:pt x="29" y="267"/>
                    <a:pt x="30" y="285"/>
                  </a:cubicBezTo>
                  <a:cubicBezTo>
                    <a:pt x="137" y="285"/>
                    <a:pt x="137" y="285"/>
                    <a:pt x="137" y="285"/>
                  </a:cubicBezTo>
                  <a:cubicBezTo>
                    <a:pt x="137" y="311"/>
                    <a:pt x="137" y="311"/>
                    <a:pt x="137" y="311"/>
                  </a:cubicBezTo>
                  <a:cubicBezTo>
                    <a:pt x="137" y="320"/>
                    <a:pt x="132" y="325"/>
                    <a:pt x="128" y="330"/>
                  </a:cubicBezTo>
                  <a:cubicBezTo>
                    <a:pt x="124" y="336"/>
                    <a:pt x="122" y="340"/>
                    <a:pt x="122" y="347"/>
                  </a:cubicBezTo>
                  <a:cubicBezTo>
                    <a:pt x="122" y="354"/>
                    <a:pt x="123" y="361"/>
                    <a:pt x="127" y="366"/>
                  </a:cubicBezTo>
                  <a:cubicBezTo>
                    <a:pt x="131" y="371"/>
                    <a:pt x="137" y="374"/>
                    <a:pt x="148" y="374"/>
                  </a:cubicBezTo>
                  <a:cubicBezTo>
                    <a:pt x="160" y="374"/>
                    <a:pt x="166" y="370"/>
                    <a:pt x="170" y="366"/>
                  </a:cubicBezTo>
                  <a:cubicBezTo>
                    <a:pt x="174" y="361"/>
                    <a:pt x="175" y="354"/>
                    <a:pt x="175" y="347"/>
                  </a:cubicBezTo>
                  <a:cubicBezTo>
                    <a:pt x="175" y="340"/>
                    <a:pt x="172" y="336"/>
                    <a:pt x="168" y="330"/>
                  </a:cubicBezTo>
                  <a:cubicBezTo>
                    <a:pt x="164" y="325"/>
                    <a:pt x="158" y="320"/>
                    <a:pt x="157" y="311"/>
                  </a:cubicBezTo>
                  <a:cubicBezTo>
                    <a:pt x="157" y="310"/>
                    <a:pt x="157" y="310"/>
                    <a:pt x="157" y="310"/>
                  </a:cubicBezTo>
                  <a:cubicBezTo>
                    <a:pt x="157" y="285"/>
                    <a:pt x="157" y="285"/>
                    <a:pt x="157" y="285"/>
                  </a:cubicBezTo>
                  <a:cubicBezTo>
                    <a:pt x="224" y="285"/>
                    <a:pt x="224" y="285"/>
                    <a:pt x="224" y="285"/>
                  </a:cubicBezTo>
                  <a:cubicBezTo>
                    <a:pt x="224" y="193"/>
                    <a:pt x="224" y="193"/>
                    <a:pt x="224" y="193"/>
                  </a:cubicBezTo>
                  <a:cubicBezTo>
                    <a:pt x="257" y="193"/>
                    <a:pt x="257" y="193"/>
                    <a:pt x="257" y="193"/>
                  </a:cubicBezTo>
                  <a:cubicBezTo>
                    <a:pt x="266" y="193"/>
                    <a:pt x="272" y="199"/>
                    <a:pt x="277" y="202"/>
                  </a:cubicBezTo>
                  <a:cubicBezTo>
                    <a:pt x="282" y="206"/>
                    <a:pt x="287" y="209"/>
                    <a:pt x="293" y="209"/>
                  </a:cubicBezTo>
                  <a:cubicBezTo>
                    <a:pt x="300" y="209"/>
                    <a:pt x="307" y="207"/>
                    <a:pt x="312" y="203"/>
                  </a:cubicBezTo>
                  <a:cubicBezTo>
                    <a:pt x="317" y="199"/>
                    <a:pt x="321" y="193"/>
                    <a:pt x="320" y="182"/>
                  </a:cubicBezTo>
                  <a:cubicBezTo>
                    <a:pt x="320" y="171"/>
                    <a:pt x="317" y="165"/>
                    <a:pt x="312" y="161"/>
                  </a:cubicBezTo>
                  <a:cubicBezTo>
                    <a:pt x="307" y="157"/>
                    <a:pt x="301" y="155"/>
                    <a:pt x="293" y="155"/>
                  </a:cubicBezTo>
                  <a:cubicBezTo>
                    <a:pt x="286" y="155"/>
                    <a:pt x="282" y="158"/>
                    <a:pt x="277" y="162"/>
                  </a:cubicBezTo>
                  <a:cubicBezTo>
                    <a:pt x="271" y="166"/>
                    <a:pt x="266" y="172"/>
                    <a:pt x="257" y="173"/>
                  </a:cubicBezTo>
                  <a:cubicBezTo>
                    <a:pt x="256" y="173"/>
                    <a:pt x="256" y="173"/>
                    <a:pt x="256" y="173"/>
                  </a:cubicBezTo>
                  <a:cubicBezTo>
                    <a:pt x="224" y="173"/>
                    <a:pt x="224" y="173"/>
                    <a:pt x="224" y="173"/>
                  </a:cubicBezTo>
                  <a:cubicBezTo>
                    <a:pt x="224" y="108"/>
                    <a:pt x="224" y="108"/>
                    <a:pt x="224" y="108"/>
                  </a:cubicBezTo>
                  <a:cubicBezTo>
                    <a:pt x="224" y="109"/>
                    <a:pt x="223" y="110"/>
                    <a:pt x="222" y="110"/>
                  </a:cubicBezTo>
                  <a:cubicBezTo>
                    <a:pt x="223" y="109"/>
                    <a:pt x="224" y="109"/>
                    <a:pt x="224" y="108"/>
                  </a:cubicBezTo>
                  <a:lnTo>
                    <a:pt x="224" y="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243" y="1180"/>
              <a:ext cx="793" cy="845"/>
            </a:xfrm>
            <a:custGeom>
              <a:avLst/>
              <a:gdLst>
                <a:gd name="T0" fmla="*/ 188 w 335"/>
                <a:gd name="T1" fmla="*/ 4 h 357"/>
                <a:gd name="T2" fmla="*/ 195 w 335"/>
                <a:gd name="T3" fmla="*/ 14 h 357"/>
                <a:gd name="T4" fmla="*/ 206 w 335"/>
                <a:gd name="T5" fmla="*/ 41 h 357"/>
                <a:gd name="T6" fmla="*/ 196 w 335"/>
                <a:gd name="T7" fmla="*/ 72 h 357"/>
                <a:gd name="T8" fmla="*/ 162 w 335"/>
                <a:gd name="T9" fmla="*/ 87 h 357"/>
                <a:gd name="T10" fmla="*/ 126 w 335"/>
                <a:gd name="T11" fmla="*/ 72 h 357"/>
                <a:gd name="T12" fmla="*/ 117 w 335"/>
                <a:gd name="T13" fmla="*/ 41 h 357"/>
                <a:gd name="T14" fmla="*/ 127 w 335"/>
                <a:gd name="T15" fmla="*/ 15 h 357"/>
                <a:gd name="T16" fmla="*/ 132 w 335"/>
                <a:gd name="T17" fmla="*/ 6 h 357"/>
                <a:gd name="T18" fmla="*/ 132 w 335"/>
                <a:gd name="T19" fmla="*/ 0 h 357"/>
                <a:gd name="T20" fmla="*/ 43 w 335"/>
                <a:gd name="T21" fmla="*/ 0 h 357"/>
                <a:gd name="T22" fmla="*/ 31 w 335"/>
                <a:gd name="T23" fmla="*/ 144 h 357"/>
                <a:gd name="T24" fmla="*/ 73 w 335"/>
                <a:gd name="T25" fmla="*/ 218 h 357"/>
                <a:gd name="T26" fmla="*/ 95 w 335"/>
                <a:gd name="T27" fmla="*/ 265 h 357"/>
                <a:gd name="T28" fmla="*/ 206 w 335"/>
                <a:gd name="T29" fmla="*/ 265 h 357"/>
                <a:gd name="T30" fmla="*/ 206 w 335"/>
                <a:gd name="T31" fmla="*/ 294 h 357"/>
                <a:gd name="T32" fmla="*/ 197 w 335"/>
                <a:gd name="T33" fmla="*/ 313 h 357"/>
                <a:gd name="T34" fmla="*/ 190 w 335"/>
                <a:gd name="T35" fmla="*/ 329 h 357"/>
                <a:gd name="T36" fmla="*/ 196 w 335"/>
                <a:gd name="T37" fmla="*/ 348 h 357"/>
                <a:gd name="T38" fmla="*/ 217 w 335"/>
                <a:gd name="T39" fmla="*/ 356 h 357"/>
                <a:gd name="T40" fmla="*/ 238 w 335"/>
                <a:gd name="T41" fmla="*/ 348 h 357"/>
                <a:gd name="T42" fmla="*/ 244 w 335"/>
                <a:gd name="T43" fmla="*/ 329 h 357"/>
                <a:gd name="T44" fmla="*/ 237 w 335"/>
                <a:gd name="T45" fmla="*/ 313 h 357"/>
                <a:gd name="T46" fmla="*/ 226 w 335"/>
                <a:gd name="T47" fmla="*/ 293 h 357"/>
                <a:gd name="T48" fmla="*/ 226 w 335"/>
                <a:gd name="T49" fmla="*/ 293 h 357"/>
                <a:gd name="T50" fmla="*/ 226 w 335"/>
                <a:gd name="T51" fmla="*/ 265 h 357"/>
                <a:gd name="T52" fmla="*/ 335 w 335"/>
                <a:gd name="T53" fmla="*/ 265 h 357"/>
                <a:gd name="T54" fmla="*/ 335 w 335"/>
                <a:gd name="T55" fmla="*/ 159 h 357"/>
                <a:gd name="T56" fmla="*/ 318 w 335"/>
                <a:gd name="T57" fmla="*/ 159 h 357"/>
                <a:gd name="T58" fmla="*/ 307 w 335"/>
                <a:gd name="T59" fmla="*/ 166 h 357"/>
                <a:gd name="T60" fmla="*/ 280 w 335"/>
                <a:gd name="T61" fmla="*/ 177 h 357"/>
                <a:gd name="T62" fmla="*/ 250 w 335"/>
                <a:gd name="T63" fmla="*/ 167 h 357"/>
                <a:gd name="T64" fmla="*/ 235 w 335"/>
                <a:gd name="T65" fmla="*/ 132 h 357"/>
                <a:gd name="T66" fmla="*/ 250 w 335"/>
                <a:gd name="T67" fmla="*/ 97 h 357"/>
                <a:gd name="T68" fmla="*/ 280 w 335"/>
                <a:gd name="T69" fmla="*/ 88 h 357"/>
                <a:gd name="T70" fmla="*/ 307 w 335"/>
                <a:gd name="T71" fmla="*/ 98 h 357"/>
                <a:gd name="T72" fmla="*/ 315 w 335"/>
                <a:gd name="T73" fmla="*/ 103 h 357"/>
                <a:gd name="T74" fmla="*/ 335 w 335"/>
                <a:gd name="T75" fmla="*/ 103 h 357"/>
                <a:gd name="T76" fmla="*/ 335 w 335"/>
                <a:gd name="T77" fmla="*/ 0 h 357"/>
                <a:gd name="T78" fmla="*/ 188 w 335"/>
                <a:gd name="T79" fmla="*/ 0 h 357"/>
                <a:gd name="T80" fmla="*/ 188 w 335"/>
                <a:gd name="T81" fmla="*/ 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5" h="357">
                  <a:moveTo>
                    <a:pt x="188" y="4"/>
                  </a:moveTo>
                  <a:cubicBezTo>
                    <a:pt x="188" y="6"/>
                    <a:pt x="189" y="7"/>
                    <a:pt x="195" y="14"/>
                  </a:cubicBezTo>
                  <a:cubicBezTo>
                    <a:pt x="200" y="20"/>
                    <a:pt x="206" y="30"/>
                    <a:pt x="206" y="41"/>
                  </a:cubicBezTo>
                  <a:cubicBezTo>
                    <a:pt x="206" y="52"/>
                    <a:pt x="204" y="63"/>
                    <a:pt x="196" y="72"/>
                  </a:cubicBezTo>
                  <a:cubicBezTo>
                    <a:pt x="189" y="80"/>
                    <a:pt x="176" y="86"/>
                    <a:pt x="162" y="87"/>
                  </a:cubicBezTo>
                  <a:cubicBezTo>
                    <a:pt x="147" y="87"/>
                    <a:pt x="133" y="80"/>
                    <a:pt x="126" y="72"/>
                  </a:cubicBezTo>
                  <a:cubicBezTo>
                    <a:pt x="119" y="63"/>
                    <a:pt x="117" y="52"/>
                    <a:pt x="117" y="41"/>
                  </a:cubicBezTo>
                  <a:cubicBezTo>
                    <a:pt x="117" y="30"/>
                    <a:pt x="122" y="21"/>
                    <a:pt x="127" y="15"/>
                  </a:cubicBezTo>
                  <a:cubicBezTo>
                    <a:pt x="132" y="8"/>
                    <a:pt x="132" y="7"/>
                    <a:pt x="132" y="6"/>
                  </a:cubicBezTo>
                  <a:cubicBezTo>
                    <a:pt x="132" y="0"/>
                    <a:pt x="132" y="0"/>
                    <a:pt x="132" y="0"/>
                  </a:cubicBezTo>
                  <a:cubicBezTo>
                    <a:pt x="43" y="0"/>
                    <a:pt x="43" y="0"/>
                    <a:pt x="43" y="0"/>
                  </a:cubicBezTo>
                  <a:cubicBezTo>
                    <a:pt x="39" y="78"/>
                    <a:pt x="0" y="36"/>
                    <a:pt x="31" y="144"/>
                  </a:cubicBezTo>
                  <a:cubicBezTo>
                    <a:pt x="46" y="197"/>
                    <a:pt x="46" y="221"/>
                    <a:pt x="73" y="218"/>
                  </a:cubicBezTo>
                  <a:cubicBezTo>
                    <a:pt x="85" y="217"/>
                    <a:pt x="87" y="237"/>
                    <a:pt x="95" y="265"/>
                  </a:cubicBezTo>
                  <a:cubicBezTo>
                    <a:pt x="206" y="265"/>
                    <a:pt x="206" y="265"/>
                    <a:pt x="206" y="265"/>
                  </a:cubicBezTo>
                  <a:cubicBezTo>
                    <a:pt x="206" y="294"/>
                    <a:pt x="206" y="294"/>
                    <a:pt x="206" y="294"/>
                  </a:cubicBezTo>
                  <a:cubicBezTo>
                    <a:pt x="206" y="302"/>
                    <a:pt x="200" y="308"/>
                    <a:pt x="197" y="313"/>
                  </a:cubicBezTo>
                  <a:cubicBezTo>
                    <a:pt x="193" y="318"/>
                    <a:pt x="190" y="323"/>
                    <a:pt x="190" y="329"/>
                  </a:cubicBezTo>
                  <a:cubicBezTo>
                    <a:pt x="190" y="336"/>
                    <a:pt x="192" y="344"/>
                    <a:pt x="196" y="348"/>
                  </a:cubicBezTo>
                  <a:cubicBezTo>
                    <a:pt x="200" y="353"/>
                    <a:pt x="206" y="357"/>
                    <a:pt x="217" y="356"/>
                  </a:cubicBezTo>
                  <a:cubicBezTo>
                    <a:pt x="228" y="356"/>
                    <a:pt x="234" y="353"/>
                    <a:pt x="238" y="348"/>
                  </a:cubicBezTo>
                  <a:cubicBezTo>
                    <a:pt x="242" y="344"/>
                    <a:pt x="244" y="337"/>
                    <a:pt x="244" y="329"/>
                  </a:cubicBezTo>
                  <a:cubicBezTo>
                    <a:pt x="244" y="323"/>
                    <a:pt x="241" y="318"/>
                    <a:pt x="237" y="313"/>
                  </a:cubicBezTo>
                  <a:cubicBezTo>
                    <a:pt x="233" y="308"/>
                    <a:pt x="227" y="302"/>
                    <a:pt x="226" y="293"/>
                  </a:cubicBezTo>
                  <a:cubicBezTo>
                    <a:pt x="226" y="293"/>
                    <a:pt x="226" y="293"/>
                    <a:pt x="226" y="293"/>
                  </a:cubicBezTo>
                  <a:cubicBezTo>
                    <a:pt x="226" y="265"/>
                    <a:pt x="226" y="265"/>
                    <a:pt x="226" y="265"/>
                  </a:cubicBezTo>
                  <a:cubicBezTo>
                    <a:pt x="335" y="265"/>
                    <a:pt x="335" y="265"/>
                    <a:pt x="335" y="265"/>
                  </a:cubicBezTo>
                  <a:cubicBezTo>
                    <a:pt x="335" y="229"/>
                    <a:pt x="335" y="194"/>
                    <a:pt x="335" y="159"/>
                  </a:cubicBezTo>
                  <a:cubicBezTo>
                    <a:pt x="318" y="159"/>
                    <a:pt x="318" y="159"/>
                    <a:pt x="318" y="159"/>
                  </a:cubicBezTo>
                  <a:cubicBezTo>
                    <a:pt x="316" y="159"/>
                    <a:pt x="314" y="160"/>
                    <a:pt x="307" y="166"/>
                  </a:cubicBezTo>
                  <a:cubicBezTo>
                    <a:pt x="301" y="171"/>
                    <a:pt x="292" y="177"/>
                    <a:pt x="280" y="177"/>
                  </a:cubicBezTo>
                  <a:cubicBezTo>
                    <a:pt x="270" y="177"/>
                    <a:pt x="259" y="175"/>
                    <a:pt x="250" y="167"/>
                  </a:cubicBezTo>
                  <a:cubicBezTo>
                    <a:pt x="241" y="160"/>
                    <a:pt x="235" y="147"/>
                    <a:pt x="235" y="132"/>
                  </a:cubicBezTo>
                  <a:cubicBezTo>
                    <a:pt x="235" y="118"/>
                    <a:pt x="241" y="104"/>
                    <a:pt x="250" y="97"/>
                  </a:cubicBezTo>
                  <a:cubicBezTo>
                    <a:pt x="259" y="90"/>
                    <a:pt x="270" y="88"/>
                    <a:pt x="280" y="88"/>
                  </a:cubicBezTo>
                  <a:cubicBezTo>
                    <a:pt x="291" y="88"/>
                    <a:pt x="301" y="93"/>
                    <a:pt x="307" y="98"/>
                  </a:cubicBezTo>
                  <a:cubicBezTo>
                    <a:pt x="314" y="103"/>
                    <a:pt x="314" y="103"/>
                    <a:pt x="315" y="103"/>
                  </a:cubicBezTo>
                  <a:cubicBezTo>
                    <a:pt x="335" y="103"/>
                    <a:pt x="335" y="103"/>
                    <a:pt x="335" y="103"/>
                  </a:cubicBezTo>
                  <a:cubicBezTo>
                    <a:pt x="335" y="69"/>
                    <a:pt x="335" y="34"/>
                    <a:pt x="335" y="0"/>
                  </a:cubicBezTo>
                  <a:cubicBezTo>
                    <a:pt x="188" y="0"/>
                    <a:pt x="188" y="0"/>
                    <a:pt x="188" y="0"/>
                  </a:cubicBezTo>
                  <a:lnTo>
                    <a:pt x="188" y="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3840" y="1180"/>
              <a:ext cx="743" cy="627"/>
            </a:xfrm>
            <a:custGeom>
              <a:avLst/>
              <a:gdLst>
                <a:gd name="T0" fmla="*/ 273 w 314"/>
                <a:gd name="T1" fmla="*/ 0 h 265"/>
                <a:gd name="T2" fmla="*/ 216 w 314"/>
                <a:gd name="T3" fmla="*/ 0 h 265"/>
                <a:gd name="T4" fmla="*/ 216 w 314"/>
                <a:gd name="T5" fmla="*/ 4 h 265"/>
                <a:gd name="T6" fmla="*/ 223 w 314"/>
                <a:gd name="T7" fmla="*/ 14 h 265"/>
                <a:gd name="T8" fmla="*/ 234 w 314"/>
                <a:gd name="T9" fmla="*/ 41 h 265"/>
                <a:gd name="T10" fmla="*/ 224 w 314"/>
                <a:gd name="T11" fmla="*/ 72 h 265"/>
                <a:gd name="T12" fmla="*/ 190 w 314"/>
                <a:gd name="T13" fmla="*/ 87 h 265"/>
                <a:gd name="T14" fmla="*/ 154 w 314"/>
                <a:gd name="T15" fmla="*/ 72 h 265"/>
                <a:gd name="T16" fmla="*/ 145 w 314"/>
                <a:gd name="T17" fmla="*/ 41 h 265"/>
                <a:gd name="T18" fmla="*/ 155 w 314"/>
                <a:gd name="T19" fmla="*/ 15 h 265"/>
                <a:gd name="T20" fmla="*/ 160 w 314"/>
                <a:gd name="T21" fmla="*/ 6 h 265"/>
                <a:gd name="T22" fmla="*/ 160 w 314"/>
                <a:gd name="T23" fmla="*/ 0 h 265"/>
                <a:gd name="T24" fmla="*/ 103 w 314"/>
                <a:gd name="T25" fmla="*/ 0 h 265"/>
                <a:gd name="T26" fmla="*/ 103 w 314"/>
                <a:gd name="T27" fmla="*/ 121 h 265"/>
                <a:gd name="T28" fmla="*/ 63 w 314"/>
                <a:gd name="T29" fmla="*/ 121 h 265"/>
                <a:gd name="T30" fmla="*/ 44 w 314"/>
                <a:gd name="T31" fmla="*/ 112 h 265"/>
                <a:gd name="T32" fmla="*/ 28 w 314"/>
                <a:gd name="T33" fmla="*/ 105 h 265"/>
                <a:gd name="T34" fmla="*/ 9 w 314"/>
                <a:gd name="T35" fmla="*/ 111 h 265"/>
                <a:gd name="T36" fmla="*/ 1 w 314"/>
                <a:gd name="T37" fmla="*/ 132 h 265"/>
                <a:gd name="T38" fmla="*/ 9 w 314"/>
                <a:gd name="T39" fmla="*/ 154 h 265"/>
                <a:gd name="T40" fmla="*/ 28 w 314"/>
                <a:gd name="T41" fmla="*/ 159 h 265"/>
                <a:gd name="T42" fmla="*/ 44 w 314"/>
                <a:gd name="T43" fmla="*/ 152 h 265"/>
                <a:gd name="T44" fmla="*/ 64 w 314"/>
                <a:gd name="T45" fmla="*/ 141 h 265"/>
                <a:gd name="T46" fmla="*/ 64 w 314"/>
                <a:gd name="T47" fmla="*/ 141 h 265"/>
                <a:gd name="T48" fmla="*/ 103 w 314"/>
                <a:gd name="T49" fmla="*/ 141 h 265"/>
                <a:gd name="T50" fmla="*/ 103 w 314"/>
                <a:gd name="T51" fmla="*/ 264 h 265"/>
                <a:gd name="T52" fmla="*/ 103 w 314"/>
                <a:gd name="T53" fmla="*/ 264 h 265"/>
                <a:gd name="T54" fmla="*/ 103 w 314"/>
                <a:gd name="T55" fmla="*/ 265 h 265"/>
                <a:gd name="T56" fmla="*/ 215 w 314"/>
                <a:gd name="T57" fmla="*/ 265 h 265"/>
                <a:gd name="T58" fmla="*/ 249 w 314"/>
                <a:gd name="T59" fmla="*/ 218 h 265"/>
                <a:gd name="T60" fmla="*/ 292 w 314"/>
                <a:gd name="T61" fmla="*/ 133 h 265"/>
                <a:gd name="T62" fmla="*/ 273 w 314"/>
                <a:gd name="T6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4" h="265">
                  <a:moveTo>
                    <a:pt x="273" y="0"/>
                  </a:moveTo>
                  <a:cubicBezTo>
                    <a:pt x="216" y="0"/>
                    <a:pt x="216" y="0"/>
                    <a:pt x="216" y="0"/>
                  </a:cubicBezTo>
                  <a:cubicBezTo>
                    <a:pt x="216" y="4"/>
                    <a:pt x="216" y="4"/>
                    <a:pt x="216" y="4"/>
                  </a:cubicBezTo>
                  <a:cubicBezTo>
                    <a:pt x="216" y="6"/>
                    <a:pt x="217" y="7"/>
                    <a:pt x="223" y="14"/>
                  </a:cubicBezTo>
                  <a:cubicBezTo>
                    <a:pt x="228" y="20"/>
                    <a:pt x="234" y="30"/>
                    <a:pt x="234" y="41"/>
                  </a:cubicBezTo>
                  <a:cubicBezTo>
                    <a:pt x="234" y="52"/>
                    <a:pt x="232" y="63"/>
                    <a:pt x="224" y="72"/>
                  </a:cubicBezTo>
                  <a:cubicBezTo>
                    <a:pt x="217" y="80"/>
                    <a:pt x="204" y="86"/>
                    <a:pt x="190" y="87"/>
                  </a:cubicBezTo>
                  <a:cubicBezTo>
                    <a:pt x="175" y="87"/>
                    <a:pt x="161" y="80"/>
                    <a:pt x="154" y="72"/>
                  </a:cubicBezTo>
                  <a:cubicBezTo>
                    <a:pt x="147" y="63"/>
                    <a:pt x="145" y="52"/>
                    <a:pt x="145" y="41"/>
                  </a:cubicBezTo>
                  <a:cubicBezTo>
                    <a:pt x="145" y="30"/>
                    <a:pt x="150" y="21"/>
                    <a:pt x="155" y="15"/>
                  </a:cubicBezTo>
                  <a:cubicBezTo>
                    <a:pt x="160" y="8"/>
                    <a:pt x="160" y="7"/>
                    <a:pt x="160" y="6"/>
                  </a:cubicBezTo>
                  <a:cubicBezTo>
                    <a:pt x="160" y="0"/>
                    <a:pt x="160" y="0"/>
                    <a:pt x="160" y="0"/>
                  </a:cubicBezTo>
                  <a:cubicBezTo>
                    <a:pt x="103" y="0"/>
                    <a:pt x="103" y="0"/>
                    <a:pt x="103" y="0"/>
                  </a:cubicBezTo>
                  <a:cubicBezTo>
                    <a:pt x="103" y="121"/>
                    <a:pt x="103" y="121"/>
                    <a:pt x="103" y="121"/>
                  </a:cubicBezTo>
                  <a:cubicBezTo>
                    <a:pt x="63" y="121"/>
                    <a:pt x="63" y="121"/>
                    <a:pt x="63" y="121"/>
                  </a:cubicBezTo>
                  <a:cubicBezTo>
                    <a:pt x="55" y="121"/>
                    <a:pt x="49" y="116"/>
                    <a:pt x="44" y="112"/>
                  </a:cubicBezTo>
                  <a:cubicBezTo>
                    <a:pt x="39" y="108"/>
                    <a:pt x="34" y="105"/>
                    <a:pt x="28" y="105"/>
                  </a:cubicBezTo>
                  <a:cubicBezTo>
                    <a:pt x="21" y="105"/>
                    <a:pt x="13" y="107"/>
                    <a:pt x="9" y="111"/>
                  </a:cubicBezTo>
                  <a:cubicBezTo>
                    <a:pt x="4" y="115"/>
                    <a:pt x="0" y="121"/>
                    <a:pt x="1" y="132"/>
                  </a:cubicBezTo>
                  <a:cubicBezTo>
                    <a:pt x="1" y="144"/>
                    <a:pt x="4" y="150"/>
                    <a:pt x="9" y="154"/>
                  </a:cubicBezTo>
                  <a:cubicBezTo>
                    <a:pt x="14" y="157"/>
                    <a:pt x="20" y="159"/>
                    <a:pt x="28" y="159"/>
                  </a:cubicBezTo>
                  <a:cubicBezTo>
                    <a:pt x="34" y="159"/>
                    <a:pt x="39" y="156"/>
                    <a:pt x="44" y="152"/>
                  </a:cubicBezTo>
                  <a:cubicBezTo>
                    <a:pt x="49" y="148"/>
                    <a:pt x="55" y="142"/>
                    <a:pt x="64" y="141"/>
                  </a:cubicBezTo>
                  <a:cubicBezTo>
                    <a:pt x="64" y="141"/>
                    <a:pt x="64" y="141"/>
                    <a:pt x="64" y="141"/>
                  </a:cubicBezTo>
                  <a:cubicBezTo>
                    <a:pt x="103" y="141"/>
                    <a:pt x="103" y="141"/>
                    <a:pt x="103" y="141"/>
                  </a:cubicBezTo>
                  <a:cubicBezTo>
                    <a:pt x="103" y="264"/>
                    <a:pt x="103" y="264"/>
                    <a:pt x="103" y="264"/>
                  </a:cubicBezTo>
                  <a:cubicBezTo>
                    <a:pt x="103" y="264"/>
                    <a:pt x="103" y="264"/>
                    <a:pt x="103" y="264"/>
                  </a:cubicBezTo>
                  <a:cubicBezTo>
                    <a:pt x="103" y="265"/>
                    <a:pt x="103" y="265"/>
                    <a:pt x="103" y="265"/>
                  </a:cubicBezTo>
                  <a:cubicBezTo>
                    <a:pt x="215" y="265"/>
                    <a:pt x="215" y="265"/>
                    <a:pt x="215" y="265"/>
                  </a:cubicBezTo>
                  <a:cubicBezTo>
                    <a:pt x="227" y="233"/>
                    <a:pt x="234" y="212"/>
                    <a:pt x="249" y="218"/>
                  </a:cubicBezTo>
                  <a:cubicBezTo>
                    <a:pt x="275" y="228"/>
                    <a:pt x="282" y="187"/>
                    <a:pt x="292" y="133"/>
                  </a:cubicBezTo>
                  <a:cubicBezTo>
                    <a:pt x="314" y="17"/>
                    <a:pt x="268" y="76"/>
                    <a:pt x="2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3482" y="1855"/>
              <a:ext cx="848" cy="624"/>
            </a:xfrm>
            <a:custGeom>
              <a:avLst/>
              <a:gdLst>
                <a:gd name="T0" fmla="*/ 142 w 358"/>
                <a:gd name="T1" fmla="*/ 6 h 264"/>
                <a:gd name="T2" fmla="*/ 149 w 358"/>
                <a:gd name="T3" fmla="*/ 17 h 264"/>
                <a:gd name="T4" fmla="*/ 160 w 358"/>
                <a:gd name="T5" fmla="*/ 44 h 264"/>
                <a:gd name="T6" fmla="*/ 151 w 358"/>
                <a:gd name="T7" fmla="*/ 74 h 264"/>
                <a:gd name="T8" fmla="*/ 116 w 358"/>
                <a:gd name="T9" fmla="*/ 89 h 264"/>
                <a:gd name="T10" fmla="*/ 81 w 358"/>
                <a:gd name="T11" fmla="*/ 74 h 264"/>
                <a:gd name="T12" fmla="*/ 72 w 358"/>
                <a:gd name="T13" fmla="*/ 44 h 264"/>
                <a:gd name="T14" fmla="*/ 81 w 358"/>
                <a:gd name="T15" fmla="*/ 17 h 264"/>
                <a:gd name="T16" fmla="*/ 87 w 358"/>
                <a:gd name="T17" fmla="*/ 8 h 264"/>
                <a:gd name="T18" fmla="*/ 87 w 358"/>
                <a:gd name="T19" fmla="*/ 0 h 264"/>
                <a:gd name="T20" fmla="*/ 0 w 358"/>
                <a:gd name="T21" fmla="*/ 0 h 264"/>
                <a:gd name="T22" fmla="*/ 24 w 358"/>
                <a:gd name="T23" fmla="*/ 46 h 264"/>
                <a:gd name="T24" fmla="*/ 61 w 358"/>
                <a:gd name="T25" fmla="*/ 175 h 264"/>
                <a:gd name="T26" fmla="*/ 138 w 358"/>
                <a:gd name="T27" fmla="*/ 264 h 264"/>
                <a:gd name="T28" fmla="*/ 138 w 358"/>
                <a:gd name="T29" fmla="*/ 251 h 264"/>
                <a:gd name="T30" fmla="*/ 131 w 358"/>
                <a:gd name="T31" fmla="*/ 240 h 264"/>
                <a:gd name="T32" fmla="*/ 120 w 358"/>
                <a:gd name="T33" fmla="*/ 213 h 264"/>
                <a:gd name="T34" fmla="*/ 130 w 358"/>
                <a:gd name="T35" fmla="*/ 183 h 264"/>
                <a:gd name="T36" fmla="*/ 165 w 358"/>
                <a:gd name="T37" fmla="*/ 168 h 264"/>
                <a:gd name="T38" fmla="*/ 200 w 358"/>
                <a:gd name="T39" fmla="*/ 183 h 264"/>
                <a:gd name="T40" fmla="*/ 209 w 358"/>
                <a:gd name="T41" fmla="*/ 213 h 264"/>
                <a:gd name="T42" fmla="*/ 199 w 358"/>
                <a:gd name="T43" fmla="*/ 240 h 264"/>
                <a:gd name="T44" fmla="*/ 195 w 358"/>
                <a:gd name="T45" fmla="*/ 246 h 264"/>
                <a:gd name="T46" fmla="*/ 199 w 358"/>
                <a:gd name="T47" fmla="*/ 243 h 264"/>
                <a:gd name="T48" fmla="*/ 309 w 358"/>
                <a:gd name="T49" fmla="*/ 164 h 264"/>
                <a:gd name="T50" fmla="*/ 336 w 358"/>
                <a:gd name="T51" fmla="*/ 46 h 264"/>
                <a:gd name="T52" fmla="*/ 358 w 358"/>
                <a:gd name="T53" fmla="*/ 0 h 264"/>
                <a:gd name="T54" fmla="*/ 142 w 358"/>
                <a:gd name="T55" fmla="*/ 0 h 264"/>
                <a:gd name="T56" fmla="*/ 142 w 358"/>
                <a:gd name="T57" fmla="*/ 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8" h="264">
                  <a:moveTo>
                    <a:pt x="142" y="6"/>
                  </a:moveTo>
                  <a:cubicBezTo>
                    <a:pt x="143" y="8"/>
                    <a:pt x="144" y="10"/>
                    <a:pt x="149" y="17"/>
                  </a:cubicBezTo>
                  <a:cubicBezTo>
                    <a:pt x="154" y="23"/>
                    <a:pt x="160" y="32"/>
                    <a:pt x="160" y="44"/>
                  </a:cubicBezTo>
                  <a:cubicBezTo>
                    <a:pt x="160" y="54"/>
                    <a:pt x="158" y="65"/>
                    <a:pt x="151" y="74"/>
                  </a:cubicBezTo>
                  <a:cubicBezTo>
                    <a:pt x="144" y="83"/>
                    <a:pt x="131" y="89"/>
                    <a:pt x="116" y="89"/>
                  </a:cubicBezTo>
                  <a:cubicBezTo>
                    <a:pt x="101" y="89"/>
                    <a:pt x="88" y="83"/>
                    <a:pt x="81" y="74"/>
                  </a:cubicBezTo>
                  <a:cubicBezTo>
                    <a:pt x="73" y="65"/>
                    <a:pt x="72" y="54"/>
                    <a:pt x="72" y="44"/>
                  </a:cubicBezTo>
                  <a:cubicBezTo>
                    <a:pt x="72" y="32"/>
                    <a:pt x="77" y="23"/>
                    <a:pt x="81" y="17"/>
                  </a:cubicBezTo>
                  <a:cubicBezTo>
                    <a:pt x="86" y="10"/>
                    <a:pt x="87" y="10"/>
                    <a:pt x="87" y="8"/>
                  </a:cubicBezTo>
                  <a:cubicBezTo>
                    <a:pt x="87" y="0"/>
                    <a:pt x="87" y="0"/>
                    <a:pt x="87" y="0"/>
                  </a:cubicBezTo>
                  <a:cubicBezTo>
                    <a:pt x="0" y="0"/>
                    <a:pt x="0" y="0"/>
                    <a:pt x="0" y="0"/>
                  </a:cubicBezTo>
                  <a:cubicBezTo>
                    <a:pt x="5" y="14"/>
                    <a:pt x="13" y="30"/>
                    <a:pt x="24" y="46"/>
                  </a:cubicBezTo>
                  <a:cubicBezTo>
                    <a:pt x="65" y="104"/>
                    <a:pt x="14" y="126"/>
                    <a:pt x="61" y="175"/>
                  </a:cubicBezTo>
                  <a:cubicBezTo>
                    <a:pt x="100" y="217"/>
                    <a:pt x="117" y="253"/>
                    <a:pt x="138" y="264"/>
                  </a:cubicBezTo>
                  <a:cubicBezTo>
                    <a:pt x="138" y="251"/>
                    <a:pt x="138" y="251"/>
                    <a:pt x="138" y="251"/>
                  </a:cubicBezTo>
                  <a:cubicBezTo>
                    <a:pt x="138" y="249"/>
                    <a:pt x="137" y="247"/>
                    <a:pt x="131" y="240"/>
                  </a:cubicBezTo>
                  <a:cubicBezTo>
                    <a:pt x="126" y="235"/>
                    <a:pt x="120" y="225"/>
                    <a:pt x="120" y="213"/>
                  </a:cubicBezTo>
                  <a:cubicBezTo>
                    <a:pt x="120" y="203"/>
                    <a:pt x="123" y="192"/>
                    <a:pt x="130" y="183"/>
                  </a:cubicBezTo>
                  <a:cubicBezTo>
                    <a:pt x="137" y="174"/>
                    <a:pt x="150" y="168"/>
                    <a:pt x="165" y="168"/>
                  </a:cubicBezTo>
                  <a:cubicBezTo>
                    <a:pt x="179" y="168"/>
                    <a:pt x="193" y="174"/>
                    <a:pt x="200" y="183"/>
                  </a:cubicBezTo>
                  <a:cubicBezTo>
                    <a:pt x="207" y="192"/>
                    <a:pt x="209" y="203"/>
                    <a:pt x="209" y="213"/>
                  </a:cubicBezTo>
                  <a:cubicBezTo>
                    <a:pt x="209" y="225"/>
                    <a:pt x="204" y="234"/>
                    <a:pt x="199" y="240"/>
                  </a:cubicBezTo>
                  <a:cubicBezTo>
                    <a:pt x="197" y="243"/>
                    <a:pt x="196" y="244"/>
                    <a:pt x="195" y="246"/>
                  </a:cubicBezTo>
                  <a:cubicBezTo>
                    <a:pt x="196" y="245"/>
                    <a:pt x="198" y="244"/>
                    <a:pt x="199" y="243"/>
                  </a:cubicBezTo>
                  <a:cubicBezTo>
                    <a:pt x="272" y="190"/>
                    <a:pt x="256" y="218"/>
                    <a:pt x="309" y="164"/>
                  </a:cubicBezTo>
                  <a:cubicBezTo>
                    <a:pt x="342" y="130"/>
                    <a:pt x="307" y="97"/>
                    <a:pt x="336" y="46"/>
                  </a:cubicBezTo>
                  <a:cubicBezTo>
                    <a:pt x="345" y="30"/>
                    <a:pt x="352" y="14"/>
                    <a:pt x="358" y="0"/>
                  </a:cubicBezTo>
                  <a:cubicBezTo>
                    <a:pt x="142" y="0"/>
                    <a:pt x="142" y="0"/>
                    <a:pt x="142" y="0"/>
                  </a:cubicBezTo>
                  <a:lnTo>
                    <a:pt x="142"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2921" y="2255"/>
              <a:ext cx="682" cy="814"/>
            </a:xfrm>
            <a:custGeom>
              <a:avLst/>
              <a:gdLst>
                <a:gd name="T0" fmla="*/ 91 w 288"/>
                <a:gd name="T1" fmla="*/ 88 h 344"/>
                <a:gd name="T2" fmla="*/ 91 w 288"/>
                <a:gd name="T3" fmla="*/ 188 h 344"/>
                <a:gd name="T4" fmla="*/ 63 w 288"/>
                <a:gd name="T5" fmla="*/ 188 h 344"/>
                <a:gd name="T6" fmla="*/ 44 w 288"/>
                <a:gd name="T7" fmla="*/ 179 h 344"/>
                <a:gd name="T8" fmla="*/ 28 w 288"/>
                <a:gd name="T9" fmla="*/ 172 h 344"/>
                <a:gd name="T10" fmla="*/ 8 w 288"/>
                <a:gd name="T11" fmla="*/ 178 h 344"/>
                <a:gd name="T12" fmla="*/ 0 w 288"/>
                <a:gd name="T13" fmla="*/ 199 h 344"/>
                <a:gd name="T14" fmla="*/ 9 w 288"/>
                <a:gd name="T15" fmla="*/ 221 h 344"/>
                <a:gd name="T16" fmla="*/ 28 w 288"/>
                <a:gd name="T17" fmla="*/ 226 h 344"/>
                <a:gd name="T18" fmla="*/ 44 w 288"/>
                <a:gd name="T19" fmla="*/ 219 h 344"/>
                <a:gd name="T20" fmla="*/ 64 w 288"/>
                <a:gd name="T21" fmla="*/ 208 h 344"/>
                <a:gd name="T22" fmla="*/ 64 w 288"/>
                <a:gd name="T23" fmla="*/ 208 h 344"/>
                <a:gd name="T24" fmla="*/ 91 w 288"/>
                <a:gd name="T25" fmla="*/ 208 h 344"/>
                <a:gd name="T26" fmla="*/ 91 w 288"/>
                <a:gd name="T27" fmla="*/ 251 h 344"/>
                <a:gd name="T28" fmla="*/ 165 w 288"/>
                <a:gd name="T29" fmla="*/ 251 h 344"/>
                <a:gd name="T30" fmla="*/ 165 w 288"/>
                <a:gd name="T31" fmla="*/ 281 h 344"/>
                <a:gd name="T32" fmla="*/ 156 w 288"/>
                <a:gd name="T33" fmla="*/ 300 h 344"/>
                <a:gd name="T34" fmla="*/ 150 w 288"/>
                <a:gd name="T35" fmla="*/ 316 h 344"/>
                <a:gd name="T36" fmla="*/ 155 w 288"/>
                <a:gd name="T37" fmla="*/ 336 h 344"/>
                <a:gd name="T38" fmla="*/ 176 w 288"/>
                <a:gd name="T39" fmla="*/ 344 h 344"/>
                <a:gd name="T40" fmla="*/ 198 w 288"/>
                <a:gd name="T41" fmla="*/ 335 h 344"/>
                <a:gd name="T42" fmla="*/ 203 w 288"/>
                <a:gd name="T43" fmla="*/ 316 h 344"/>
                <a:gd name="T44" fmla="*/ 196 w 288"/>
                <a:gd name="T45" fmla="*/ 300 h 344"/>
                <a:gd name="T46" fmla="*/ 185 w 288"/>
                <a:gd name="T47" fmla="*/ 280 h 344"/>
                <a:gd name="T48" fmla="*/ 185 w 288"/>
                <a:gd name="T49" fmla="*/ 280 h 344"/>
                <a:gd name="T50" fmla="*/ 185 w 288"/>
                <a:gd name="T51" fmla="*/ 251 h 344"/>
                <a:gd name="T52" fmla="*/ 268 w 288"/>
                <a:gd name="T53" fmla="*/ 251 h 344"/>
                <a:gd name="T54" fmla="*/ 260 w 288"/>
                <a:gd name="T55" fmla="*/ 0 h 344"/>
                <a:gd name="T56" fmla="*/ 91 w 288"/>
                <a:gd name="T57" fmla="*/ 8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44">
                  <a:moveTo>
                    <a:pt x="91" y="88"/>
                  </a:moveTo>
                  <a:cubicBezTo>
                    <a:pt x="91" y="188"/>
                    <a:pt x="91" y="188"/>
                    <a:pt x="91" y="188"/>
                  </a:cubicBezTo>
                  <a:cubicBezTo>
                    <a:pt x="63" y="188"/>
                    <a:pt x="63" y="188"/>
                    <a:pt x="63" y="188"/>
                  </a:cubicBezTo>
                  <a:cubicBezTo>
                    <a:pt x="54" y="188"/>
                    <a:pt x="49" y="183"/>
                    <a:pt x="44" y="179"/>
                  </a:cubicBezTo>
                  <a:cubicBezTo>
                    <a:pt x="39" y="175"/>
                    <a:pt x="34" y="172"/>
                    <a:pt x="28" y="172"/>
                  </a:cubicBezTo>
                  <a:cubicBezTo>
                    <a:pt x="20" y="172"/>
                    <a:pt x="13" y="174"/>
                    <a:pt x="8" y="178"/>
                  </a:cubicBezTo>
                  <a:cubicBezTo>
                    <a:pt x="3" y="182"/>
                    <a:pt x="0" y="188"/>
                    <a:pt x="0" y="199"/>
                  </a:cubicBezTo>
                  <a:cubicBezTo>
                    <a:pt x="0" y="211"/>
                    <a:pt x="4" y="217"/>
                    <a:pt x="9" y="221"/>
                  </a:cubicBezTo>
                  <a:cubicBezTo>
                    <a:pt x="13" y="224"/>
                    <a:pt x="20" y="226"/>
                    <a:pt x="28" y="226"/>
                  </a:cubicBezTo>
                  <a:cubicBezTo>
                    <a:pt x="34" y="226"/>
                    <a:pt x="39" y="223"/>
                    <a:pt x="44" y="219"/>
                  </a:cubicBezTo>
                  <a:cubicBezTo>
                    <a:pt x="49" y="215"/>
                    <a:pt x="55" y="209"/>
                    <a:pt x="64" y="208"/>
                  </a:cubicBezTo>
                  <a:cubicBezTo>
                    <a:pt x="64" y="208"/>
                    <a:pt x="64" y="208"/>
                    <a:pt x="64" y="208"/>
                  </a:cubicBezTo>
                  <a:cubicBezTo>
                    <a:pt x="91" y="208"/>
                    <a:pt x="91" y="208"/>
                    <a:pt x="91" y="208"/>
                  </a:cubicBezTo>
                  <a:cubicBezTo>
                    <a:pt x="91" y="251"/>
                    <a:pt x="91" y="251"/>
                    <a:pt x="91" y="251"/>
                  </a:cubicBezTo>
                  <a:cubicBezTo>
                    <a:pt x="165" y="251"/>
                    <a:pt x="165" y="251"/>
                    <a:pt x="165" y="251"/>
                  </a:cubicBezTo>
                  <a:cubicBezTo>
                    <a:pt x="165" y="281"/>
                    <a:pt x="165" y="281"/>
                    <a:pt x="165" y="281"/>
                  </a:cubicBezTo>
                  <a:cubicBezTo>
                    <a:pt x="165" y="290"/>
                    <a:pt x="160" y="295"/>
                    <a:pt x="156" y="300"/>
                  </a:cubicBezTo>
                  <a:cubicBezTo>
                    <a:pt x="152" y="305"/>
                    <a:pt x="150" y="310"/>
                    <a:pt x="150" y="316"/>
                  </a:cubicBezTo>
                  <a:cubicBezTo>
                    <a:pt x="150" y="324"/>
                    <a:pt x="151" y="331"/>
                    <a:pt x="155" y="336"/>
                  </a:cubicBezTo>
                  <a:cubicBezTo>
                    <a:pt x="159" y="341"/>
                    <a:pt x="165" y="344"/>
                    <a:pt x="176" y="344"/>
                  </a:cubicBezTo>
                  <a:cubicBezTo>
                    <a:pt x="188" y="344"/>
                    <a:pt x="194" y="340"/>
                    <a:pt x="198" y="335"/>
                  </a:cubicBezTo>
                  <a:cubicBezTo>
                    <a:pt x="202" y="331"/>
                    <a:pt x="203" y="324"/>
                    <a:pt x="203" y="316"/>
                  </a:cubicBezTo>
                  <a:cubicBezTo>
                    <a:pt x="203" y="310"/>
                    <a:pt x="200" y="305"/>
                    <a:pt x="196" y="300"/>
                  </a:cubicBezTo>
                  <a:cubicBezTo>
                    <a:pt x="192" y="295"/>
                    <a:pt x="186" y="289"/>
                    <a:pt x="185" y="280"/>
                  </a:cubicBezTo>
                  <a:cubicBezTo>
                    <a:pt x="185" y="280"/>
                    <a:pt x="185" y="280"/>
                    <a:pt x="185" y="280"/>
                  </a:cubicBezTo>
                  <a:cubicBezTo>
                    <a:pt x="185" y="251"/>
                    <a:pt x="185" y="251"/>
                    <a:pt x="185" y="251"/>
                  </a:cubicBezTo>
                  <a:cubicBezTo>
                    <a:pt x="268" y="251"/>
                    <a:pt x="268" y="251"/>
                    <a:pt x="268" y="251"/>
                  </a:cubicBezTo>
                  <a:cubicBezTo>
                    <a:pt x="273" y="158"/>
                    <a:pt x="288" y="90"/>
                    <a:pt x="260" y="0"/>
                  </a:cubicBezTo>
                  <a:cubicBezTo>
                    <a:pt x="201" y="36"/>
                    <a:pt x="144" y="63"/>
                    <a:pt x="91" y="8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4186" y="2278"/>
              <a:ext cx="885" cy="791"/>
            </a:xfrm>
            <a:custGeom>
              <a:avLst/>
              <a:gdLst>
                <a:gd name="T0" fmla="*/ 307 w 374"/>
                <a:gd name="T1" fmla="*/ 241 h 334"/>
                <a:gd name="T2" fmla="*/ 374 w 374"/>
                <a:gd name="T3" fmla="*/ 241 h 334"/>
                <a:gd name="T4" fmla="*/ 371 w 374"/>
                <a:gd name="T5" fmla="*/ 238 h 334"/>
                <a:gd name="T6" fmla="*/ 33 w 374"/>
                <a:gd name="T7" fmla="*/ 0 h 334"/>
                <a:gd name="T8" fmla="*/ 0 w 374"/>
                <a:gd name="T9" fmla="*/ 241 h 334"/>
                <a:gd name="T10" fmla="*/ 87 w 374"/>
                <a:gd name="T11" fmla="*/ 241 h 334"/>
                <a:gd name="T12" fmla="*/ 87 w 374"/>
                <a:gd name="T13" fmla="*/ 271 h 334"/>
                <a:gd name="T14" fmla="*/ 78 w 374"/>
                <a:gd name="T15" fmla="*/ 290 h 334"/>
                <a:gd name="T16" fmla="*/ 72 w 374"/>
                <a:gd name="T17" fmla="*/ 306 h 334"/>
                <a:gd name="T18" fmla="*/ 77 w 374"/>
                <a:gd name="T19" fmla="*/ 326 h 334"/>
                <a:gd name="T20" fmla="*/ 98 w 374"/>
                <a:gd name="T21" fmla="*/ 334 h 334"/>
                <a:gd name="T22" fmla="*/ 120 w 374"/>
                <a:gd name="T23" fmla="*/ 325 h 334"/>
                <a:gd name="T24" fmla="*/ 125 w 374"/>
                <a:gd name="T25" fmla="*/ 306 h 334"/>
                <a:gd name="T26" fmla="*/ 118 w 374"/>
                <a:gd name="T27" fmla="*/ 290 h 334"/>
                <a:gd name="T28" fmla="*/ 107 w 374"/>
                <a:gd name="T29" fmla="*/ 270 h 334"/>
                <a:gd name="T30" fmla="*/ 107 w 374"/>
                <a:gd name="T31" fmla="*/ 270 h 334"/>
                <a:gd name="T32" fmla="*/ 107 w 374"/>
                <a:gd name="T33" fmla="*/ 241 h 334"/>
                <a:gd name="T34" fmla="*/ 287 w 374"/>
                <a:gd name="T35" fmla="*/ 241 h 334"/>
                <a:gd name="T36" fmla="*/ 287 w 374"/>
                <a:gd name="T37" fmla="*/ 271 h 334"/>
                <a:gd name="T38" fmla="*/ 278 w 374"/>
                <a:gd name="T39" fmla="*/ 290 h 334"/>
                <a:gd name="T40" fmla="*/ 272 w 374"/>
                <a:gd name="T41" fmla="*/ 306 h 334"/>
                <a:gd name="T42" fmla="*/ 277 w 374"/>
                <a:gd name="T43" fmla="*/ 326 h 334"/>
                <a:gd name="T44" fmla="*/ 298 w 374"/>
                <a:gd name="T45" fmla="*/ 334 h 334"/>
                <a:gd name="T46" fmla="*/ 320 w 374"/>
                <a:gd name="T47" fmla="*/ 325 h 334"/>
                <a:gd name="T48" fmla="*/ 325 w 374"/>
                <a:gd name="T49" fmla="*/ 306 h 334"/>
                <a:gd name="T50" fmla="*/ 318 w 374"/>
                <a:gd name="T51" fmla="*/ 290 h 334"/>
                <a:gd name="T52" fmla="*/ 307 w 374"/>
                <a:gd name="T53" fmla="*/ 270 h 334"/>
                <a:gd name="T54" fmla="*/ 307 w 374"/>
                <a:gd name="T55" fmla="*/ 270 h 334"/>
                <a:gd name="T56" fmla="*/ 307 w 374"/>
                <a:gd name="T57" fmla="*/ 2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4" h="334">
                  <a:moveTo>
                    <a:pt x="307" y="241"/>
                  </a:moveTo>
                  <a:cubicBezTo>
                    <a:pt x="374" y="241"/>
                    <a:pt x="374" y="241"/>
                    <a:pt x="374" y="241"/>
                  </a:cubicBezTo>
                  <a:cubicBezTo>
                    <a:pt x="373" y="240"/>
                    <a:pt x="372" y="239"/>
                    <a:pt x="371" y="238"/>
                  </a:cubicBezTo>
                  <a:cubicBezTo>
                    <a:pt x="317" y="186"/>
                    <a:pt x="148" y="77"/>
                    <a:pt x="33" y="0"/>
                  </a:cubicBezTo>
                  <a:cubicBezTo>
                    <a:pt x="27" y="103"/>
                    <a:pt x="14" y="167"/>
                    <a:pt x="0" y="241"/>
                  </a:cubicBezTo>
                  <a:cubicBezTo>
                    <a:pt x="87" y="241"/>
                    <a:pt x="87" y="241"/>
                    <a:pt x="87" y="241"/>
                  </a:cubicBezTo>
                  <a:cubicBezTo>
                    <a:pt x="87" y="271"/>
                    <a:pt x="87" y="271"/>
                    <a:pt x="87" y="271"/>
                  </a:cubicBezTo>
                  <a:cubicBezTo>
                    <a:pt x="87" y="280"/>
                    <a:pt x="82" y="285"/>
                    <a:pt x="78" y="290"/>
                  </a:cubicBezTo>
                  <a:cubicBezTo>
                    <a:pt x="74" y="295"/>
                    <a:pt x="72" y="300"/>
                    <a:pt x="72" y="306"/>
                  </a:cubicBezTo>
                  <a:cubicBezTo>
                    <a:pt x="72" y="314"/>
                    <a:pt x="73" y="321"/>
                    <a:pt x="77" y="326"/>
                  </a:cubicBezTo>
                  <a:cubicBezTo>
                    <a:pt x="81" y="331"/>
                    <a:pt x="87" y="334"/>
                    <a:pt x="98" y="334"/>
                  </a:cubicBezTo>
                  <a:cubicBezTo>
                    <a:pt x="110" y="334"/>
                    <a:pt x="116" y="330"/>
                    <a:pt x="120" y="325"/>
                  </a:cubicBezTo>
                  <a:cubicBezTo>
                    <a:pt x="124" y="321"/>
                    <a:pt x="125" y="314"/>
                    <a:pt x="125" y="306"/>
                  </a:cubicBezTo>
                  <a:cubicBezTo>
                    <a:pt x="125" y="300"/>
                    <a:pt x="122" y="295"/>
                    <a:pt x="118" y="290"/>
                  </a:cubicBezTo>
                  <a:cubicBezTo>
                    <a:pt x="114" y="285"/>
                    <a:pt x="108" y="279"/>
                    <a:pt x="107" y="270"/>
                  </a:cubicBezTo>
                  <a:cubicBezTo>
                    <a:pt x="107" y="270"/>
                    <a:pt x="107" y="270"/>
                    <a:pt x="107" y="270"/>
                  </a:cubicBezTo>
                  <a:cubicBezTo>
                    <a:pt x="107" y="241"/>
                    <a:pt x="107" y="241"/>
                    <a:pt x="107" y="241"/>
                  </a:cubicBezTo>
                  <a:cubicBezTo>
                    <a:pt x="287" y="241"/>
                    <a:pt x="287" y="241"/>
                    <a:pt x="287" y="241"/>
                  </a:cubicBezTo>
                  <a:cubicBezTo>
                    <a:pt x="287" y="271"/>
                    <a:pt x="287" y="271"/>
                    <a:pt x="287" y="271"/>
                  </a:cubicBezTo>
                  <a:cubicBezTo>
                    <a:pt x="287" y="280"/>
                    <a:pt x="282" y="285"/>
                    <a:pt x="278" y="290"/>
                  </a:cubicBezTo>
                  <a:cubicBezTo>
                    <a:pt x="274" y="295"/>
                    <a:pt x="272" y="300"/>
                    <a:pt x="272" y="306"/>
                  </a:cubicBezTo>
                  <a:cubicBezTo>
                    <a:pt x="272" y="314"/>
                    <a:pt x="273" y="321"/>
                    <a:pt x="277" y="326"/>
                  </a:cubicBezTo>
                  <a:cubicBezTo>
                    <a:pt x="281" y="331"/>
                    <a:pt x="287" y="334"/>
                    <a:pt x="298" y="334"/>
                  </a:cubicBezTo>
                  <a:cubicBezTo>
                    <a:pt x="310" y="334"/>
                    <a:pt x="316" y="330"/>
                    <a:pt x="320" y="325"/>
                  </a:cubicBezTo>
                  <a:cubicBezTo>
                    <a:pt x="324" y="321"/>
                    <a:pt x="325" y="314"/>
                    <a:pt x="325" y="306"/>
                  </a:cubicBezTo>
                  <a:cubicBezTo>
                    <a:pt x="325" y="300"/>
                    <a:pt x="322" y="295"/>
                    <a:pt x="318" y="290"/>
                  </a:cubicBezTo>
                  <a:cubicBezTo>
                    <a:pt x="314" y="285"/>
                    <a:pt x="308" y="279"/>
                    <a:pt x="307" y="270"/>
                  </a:cubicBezTo>
                  <a:cubicBezTo>
                    <a:pt x="307" y="270"/>
                    <a:pt x="307" y="270"/>
                    <a:pt x="307" y="270"/>
                  </a:cubicBezTo>
                  <a:lnTo>
                    <a:pt x="307" y="24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2436" y="2484"/>
              <a:ext cx="653" cy="1096"/>
            </a:xfrm>
            <a:custGeom>
              <a:avLst/>
              <a:gdLst>
                <a:gd name="T0" fmla="*/ 0 w 276"/>
                <a:gd name="T1" fmla="*/ 372 h 463"/>
                <a:gd name="T2" fmla="*/ 122 w 276"/>
                <a:gd name="T3" fmla="*/ 372 h 463"/>
                <a:gd name="T4" fmla="*/ 122 w 276"/>
                <a:gd name="T5" fmla="*/ 400 h 463"/>
                <a:gd name="T6" fmla="*/ 113 w 276"/>
                <a:gd name="T7" fmla="*/ 419 h 463"/>
                <a:gd name="T8" fmla="*/ 107 w 276"/>
                <a:gd name="T9" fmla="*/ 435 h 463"/>
                <a:gd name="T10" fmla="*/ 112 w 276"/>
                <a:gd name="T11" fmla="*/ 455 h 463"/>
                <a:gd name="T12" fmla="*/ 133 w 276"/>
                <a:gd name="T13" fmla="*/ 463 h 463"/>
                <a:gd name="T14" fmla="*/ 155 w 276"/>
                <a:gd name="T15" fmla="*/ 454 h 463"/>
                <a:gd name="T16" fmla="*/ 160 w 276"/>
                <a:gd name="T17" fmla="*/ 435 h 463"/>
                <a:gd name="T18" fmla="*/ 153 w 276"/>
                <a:gd name="T19" fmla="*/ 419 h 463"/>
                <a:gd name="T20" fmla="*/ 142 w 276"/>
                <a:gd name="T21" fmla="*/ 399 h 463"/>
                <a:gd name="T22" fmla="*/ 142 w 276"/>
                <a:gd name="T23" fmla="*/ 399 h 463"/>
                <a:gd name="T24" fmla="*/ 142 w 276"/>
                <a:gd name="T25" fmla="*/ 372 h 463"/>
                <a:gd name="T26" fmla="*/ 276 w 276"/>
                <a:gd name="T27" fmla="*/ 372 h 463"/>
                <a:gd name="T28" fmla="*/ 276 w 276"/>
                <a:gd name="T29" fmla="*/ 311 h 463"/>
                <a:gd name="T30" fmla="*/ 268 w 276"/>
                <a:gd name="T31" fmla="*/ 311 h 463"/>
                <a:gd name="T32" fmla="*/ 258 w 276"/>
                <a:gd name="T33" fmla="*/ 318 h 463"/>
                <a:gd name="T34" fmla="*/ 231 w 276"/>
                <a:gd name="T35" fmla="*/ 329 h 463"/>
                <a:gd name="T36" fmla="*/ 200 w 276"/>
                <a:gd name="T37" fmla="*/ 320 h 463"/>
                <a:gd name="T38" fmla="*/ 186 w 276"/>
                <a:gd name="T39" fmla="*/ 285 h 463"/>
                <a:gd name="T40" fmla="*/ 200 w 276"/>
                <a:gd name="T41" fmla="*/ 250 h 463"/>
                <a:gd name="T42" fmla="*/ 231 w 276"/>
                <a:gd name="T43" fmla="*/ 240 h 463"/>
                <a:gd name="T44" fmla="*/ 257 w 276"/>
                <a:gd name="T45" fmla="*/ 250 h 463"/>
                <a:gd name="T46" fmla="*/ 266 w 276"/>
                <a:gd name="T47" fmla="*/ 256 h 463"/>
                <a:gd name="T48" fmla="*/ 276 w 276"/>
                <a:gd name="T49" fmla="*/ 256 h 463"/>
                <a:gd name="T50" fmla="*/ 276 w 276"/>
                <a:gd name="T51" fmla="*/ 129 h 463"/>
                <a:gd name="T52" fmla="*/ 270 w 276"/>
                <a:gd name="T53" fmla="*/ 129 h 463"/>
                <a:gd name="T54" fmla="*/ 260 w 276"/>
                <a:gd name="T55" fmla="*/ 136 h 463"/>
                <a:gd name="T56" fmla="*/ 233 w 276"/>
                <a:gd name="T57" fmla="*/ 147 h 463"/>
                <a:gd name="T58" fmla="*/ 202 w 276"/>
                <a:gd name="T59" fmla="*/ 137 h 463"/>
                <a:gd name="T60" fmla="*/ 188 w 276"/>
                <a:gd name="T61" fmla="*/ 102 h 463"/>
                <a:gd name="T62" fmla="*/ 202 w 276"/>
                <a:gd name="T63" fmla="*/ 67 h 463"/>
                <a:gd name="T64" fmla="*/ 233 w 276"/>
                <a:gd name="T65" fmla="*/ 58 h 463"/>
                <a:gd name="T66" fmla="*/ 259 w 276"/>
                <a:gd name="T67" fmla="*/ 67 h 463"/>
                <a:gd name="T68" fmla="*/ 268 w 276"/>
                <a:gd name="T69" fmla="*/ 73 h 463"/>
                <a:gd name="T70" fmla="*/ 276 w 276"/>
                <a:gd name="T71" fmla="*/ 73 h 463"/>
                <a:gd name="T72" fmla="*/ 276 w 276"/>
                <a:gd name="T73" fmla="*/ 0 h 463"/>
                <a:gd name="T74" fmla="*/ 62 w 276"/>
                <a:gd name="T75" fmla="*/ 123 h 463"/>
                <a:gd name="T76" fmla="*/ 0 w 276"/>
                <a:gd name="T77" fmla="*/ 3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6" h="463">
                  <a:moveTo>
                    <a:pt x="0" y="372"/>
                  </a:moveTo>
                  <a:cubicBezTo>
                    <a:pt x="122" y="372"/>
                    <a:pt x="122" y="372"/>
                    <a:pt x="122" y="372"/>
                  </a:cubicBezTo>
                  <a:cubicBezTo>
                    <a:pt x="122" y="400"/>
                    <a:pt x="122" y="400"/>
                    <a:pt x="122" y="400"/>
                  </a:cubicBezTo>
                  <a:cubicBezTo>
                    <a:pt x="122" y="409"/>
                    <a:pt x="117" y="414"/>
                    <a:pt x="113" y="419"/>
                  </a:cubicBezTo>
                  <a:cubicBezTo>
                    <a:pt x="109" y="424"/>
                    <a:pt x="107" y="429"/>
                    <a:pt x="107" y="435"/>
                  </a:cubicBezTo>
                  <a:cubicBezTo>
                    <a:pt x="107" y="443"/>
                    <a:pt x="108" y="450"/>
                    <a:pt x="112" y="455"/>
                  </a:cubicBezTo>
                  <a:cubicBezTo>
                    <a:pt x="116" y="460"/>
                    <a:pt x="122" y="463"/>
                    <a:pt x="133" y="463"/>
                  </a:cubicBezTo>
                  <a:cubicBezTo>
                    <a:pt x="145" y="463"/>
                    <a:pt x="151" y="459"/>
                    <a:pt x="155" y="454"/>
                  </a:cubicBezTo>
                  <a:cubicBezTo>
                    <a:pt x="159" y="450"/>
                    <a:pt x="160" y="443"/>
                    <a:pt x="160" y="435"/>
                  </a:cubicBezTo>
                  <a:cubicBezTo>
                    <a:pt x="160" y="429"/>
                    <a:pt x="157" y="424"/>
                    <a:pt x="153" y="419"/>
                  </a:cubicBezTo>
                  <a:cubicBezTo>
                    <a:pt x="149" y="414"/>
                    <a:pt x="143" y="408"/>
                    <a:pt x="142" y="399"/>
                  </a:cubicBezTo>
                  <a:cubicBezTo>
                    <a:pt x="142" y="399"/>
                    <a:pt x="142" y="399"/>
                    <a:pt x="142" y="399"/>
                  </a:cubicBezTo>
                  <a:cubicBezTo>
                    <a:pt x="142" y="372"/>
                    <a:pt x="142" y="372"/>
                    <a:pt x="142" y="372"/>
                  </a:cubicBezTo>
                  <a:cubicBezTo>
                    <a:pt x="276" y="372"/>
                    <a:pt x="276" y="372"/>
                    <a:pt x="276" y="372"/>
                  </a:cubicBezTo>
                  <a:cubicBezTo>
                    <a:pt x="276" y="311"/>
                    <a:pt x="276" y="311"/>
                    <a:pt x="276" y="311"/>
                  </a:cubicBezTo>
                  <a:cubicBezTo>
                    <a:pt x="268" y="311"/>
                    <a:pt x="268" y="311"/>
                    <a:pt x="268" y="311"/>
                  </a:cubicBezTo>
                  <a:cubicBezTo>
                    <a:pt x="266" y="311"/>
                    <a:pt x="265" y="313"/>
                    <a:pt x="258" y="318"/>
                  </a:cubicBezTo>
                  <a:cubicBezTo>
                    <a:pt x="252" y="323"/>
                    <a:pt x="242" y="329"/>
                    <a:pt x="231" y="329"/>
                  </a:cubicBezTo>
                  <a:cubicBezTo>
                    <a:pt x="220" y="329"/>
                    <a:pt x="210" y="327"/>
                    <a:pt x="200" y="320"/>
                  </a:cubicBezTo>
                  <a:cubicBezTo>
                    <a:pt x="192" y="313"/>
                    <a:pt x="186" y="300"/>
                    <a:pt x="186" y="285"/>
                  </a:cubicBezTo>
                  <a:cubicBezTo>
                    <a:pt x="185" y="270"/>
                    <a:pt x="192" y="257"/>
                    <a:pt x="200" y="250"/>
                  </a:cubicBezTo>
                  <a:cubicBezTo>
                    <a:pt x="210" y="242"/>
                    <a:pt x="221" y="240"/>
                    <a:pt x="231" y="240"/>
                  </a:cubicBezTo>
                  <a:cubicBezTo>
                    <a:pt x="242" y="240"/>
                    <a:pt x="251" y="246"/>
                    <a:pt x="257" y="250"/>
                  </a:cubicBezTo>
                  <a:cubicBezTo>
                    <a:pt x="264" y="255"/>
                    <a:pt x="265" y="256"/>
                    <a:pt x="266" y="256"/>
                  </a:cubicBezTo>
                  <a:cubicBezTo>
                    <a:pt x="276" y="256"/>
                    <a:pt x="276" y="256"/>
                    <a:pt x="276" y="256"/>
                  </a:cubicBezTo>
                  <a:cubicBezTo>
                    <a:pt x="276" y="129"/>
                    <a:pt x="276" y="129"/>
                    <a:pt x="276" y="129"/>
                  </a:cubicBezTo>
                  <a:cubicBezTo>
                    <a:pt x="270" y="129"/>
                    <a:pt x="270" y="129"/>
                    <a:pt x="270" y="129"/>
                  </a:cubicBezTo>
                  <a:cubicBezTo>
                    <a:pt x="268" y="129"/>
                    <a:pt x="267" y="130"/>
                    <a:pt x="260" y="136"/>
                  </a:cubicBezTo>
                  <a:cubicBezTo>
                    <a:pt x="254" y="140"/>
                    <a:pt x="244" y="147"/>
                    <a:pt x="233" y="147"/>
                  </a:cubicBezTo>
                  <a:cubicBezTo>
                    <a:pt x="222" y="147"/>
                    <a:pt x="212" y="144"/>
                    <a:pt x="202" y="137"/>
                  </a:cubicBezTo>
                  <a:cubicBezTo>
                    <a:pt x="194" y="130"/>
                    <a:pt x="188" y="117"/>
                    <a:pt x="188" y="102"/>
                  </a:cubicBezTo>
                  <a:cubicBezTo>
                    <a:pt x="187" y="88"/>
                    <a:pt x="194" y="74"/>
                    <a:pt x="202" y="67"/>
                  </a:cubicBezTo>
                  <a:cubicBezTo>
                    <a:pt x="212" y="60"/>
                    <a:pt x="223" y="58"/>
                    <a:pt x="233" y="58"/>
                  </a:cubicBezTo>
                  <a:cubicBezTo>
                    <a:pt x="244" y="58"/>
                    <a:pt x="253" y="63"/>
                    <a:pt x="259" y="67"/>
                  </a:cubicBezTo>
                  <a:cubicBezTo>
                    <a:pt x="266" y="72"/>
                    <a:pt x="267" y="73"/>
                    <a:pt x="268" y="73"/>
                  </a:cubicBezTo>
                  <a:cubicBezTo>
                    <a:pt x="276" y="73"/>
                    <a:pt x="276" y="73"/>
                    <a:pt x="276" y="73"/>
                  </a:cubicBezTo>
                  <a:cubicBezTo>
                    <a:pt x="276" y="0"/>
                    <a:pt x="276" y="0"/>
                    <a:pt x="276" y="0"/>
                  </a:cubicBezTo>
                  <a:cubicBezTo>
                    <a:pt x="187" y="41"/>
                    <a:pt x="111" y="75"/>
                    <a:pt x="62" y="123"/>
                  </a:cubicBezTo>
                  <a:cubicBezTo>
                    <a:pt x="11" y="175"/>
                    <a:pt x="25" y="250"/>
                    <a:pt x="0" y="37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3518" y="2295"/>
              <a:ext cx="611" cy="774"/>
            </a:xfrm>
            <a:custGeom>
              <a:avLst/>
              <a:gdLst>
                <a:gd name="T0" fmla="*/ 179 w 258"/>
                <a:gd name="T1" fmla="*/ 85 h 327"/>
                <a:gd name="T2" fmla="*/ 161 w 258"/>
                <a:gd name="T3" fmla="*/ 86 h 327"/>
                <a:gd name="T4" fmla="*/ 161 w 258"/>
                <a:gd name="T5" fmla="*/ 63 h 327"/>
                <a:gd name="T6" fmla="*/ 170 w 258"/>
                <a:gd name="T7" fmla="*/ 43 h 327"/>
                <a:gd name="T8" fmla="*/ 177 w 258"/>
                <a:gd name="T9" fmla="*/ 27 h 327"/>
                <a:gd name="T10" fmla="*/ 171 w 258"/>
                <a:gd name="T11" fmla="*/ 8 h 327"/>
                <a:gd name="T12" fmla="*/ 150 w 258"/>
                <a:gd name="T13" fmla="*/ 0 h 327"/>
                <a:gd name="T14" fmla="*/ 128 w 258"/>
                <a:gd name="T15" fmla="*/ 8 h 327"/>
                <a:gd name="T16" fmla="*/ 123 w 258"/>
                <a:gd name="T17" fmla="*/ 27 h 327"/>
                <a:gd name="T18" fmla="*/ 130 w 258"/>
                <a:gd name="T19" fmla="*/ 43 h 327"/>
                <a:gd name="T20" fmla="*/ 141 w 258"/>
                <a:gd name="T21" fmla="*/ 63 h 327"/>
                <a:gd name="T22" fmla="*/ 141 w 258"/>
                <a:gd name="T23" fmla="*/ 64 h 327"/>
                <a:gd name="T24" fmla="*/ 141 w 258"/>
                <a:gd name="T25" fmla="*/ 88 h 327"/>
                <a:gd name="T26" fmla="*/ 138 w 258"/>
                <a:gd name="T27" fmla="*/ 89 h 327"/>
                <a:gd name="T28" fmla="*/ 103 w 258"/>
                <a:gd name="T29" fmla="*/ 201 h 327"/>
                <a:gd name="T30" fmla="*/ 87 w 258"/>
                <a:gd name="T31" fmla="*/ 234 h 327"/>
                <a:gd name="T32" fmla="*/ 129 w 258"/>
                <a:gd name="T33" fmla="*/ 234 h 327"/>
                <a:gd name="T34" fmla="*/ 129 w 258"/>
                <a:gd name="T35" fmla="*/ 264 h 327"/>
                <a:gd name="T36" fmla="*/ 120 w 258"/>
                <a:gd name="T37" fmla="*/ 283 h 327"/>
                <a:gd name="T38" fmla="*/ 114 w 258"/>
                <a:gd name="T39" fmla="*/ 299 h 327"/>
                <a:gd name="T40" fmla="*/ 119 w 258"/>
                <a:gd name="T41" fmla="*/ 319 h 327"/>
                <a:gd name="T42" fmla="*/ 140 w 258"/>
                <a:gd name="T43" fmla="*/ 327 h 327"/>
                <a:gd name="T44" fmla="*/ 162 w 258"/>
                <a:gd name="T45" fmla="*/ 318 h 327"/>
                <a:gd name="T46" fmla="*/ 167 w 258"/>
                <a:gd name="T47" fmla="*/ 299 h 327"/>
                <a:gd name="T48" fmla="*/ 160 w 258"/>
                <a:gd name="T49" fmla="*/ 283 h 327"/>
                <a:gd name="T50" fmla="*/ 149 w 258"/>
                <a:gd name="T51" fmla="*/ 263 h 327"/>
                <a:gd name="T52" fmla="*/ 149 w 258"/>
                <a:gd name="T53" fmla="*/ 263 h 327"/>
                <a:gd name="T54" fmla="*/ 149 w 258"/>
                <a:gd name="T55" fmla="*/ 234 h 327"/>
                <a:gd name="T56" fmla="*/ 201 w 258"/>
                <a:gd name="T57" fmla="*/ 234 h 327"/>
                <a:gd name="T58" fmla="*/ 176 w 258"/>
                <a:gd name="T59" fmla="*/ 190 h 327"/>
                <a:gd name="T60" fmla="*/ 179 w 258"/>
                <a:gd name="T61" fmla="*/ 8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327">
                  <a:moveTo>
                    <a:pt x="179" y="85"/>
                  </a:moveTo>
                  <a:cubicBezTo>
                    <a:pt x="174" y="85"/>
                    <a:pt x="168" y="85"/>
                    <a:pt x="161" y="86"/>
                  </a:cubicBezTo>
                  <a:cubicBezTo>
                    <a:pt x="161" y="63"/>
                    <a:pt x="161" y="63"/>
                    <a:pt x="161" y="63"/>
                  </a:cubicBezTo>
                  <a:cubicBezTo>
                    <a:pt x="161" y="54"/>
                    <a:pt x="166" y="49"/>
                    <a:pt x="170" y="43"/>
                  </a:cubicBezTo>
                  <a:cubicBezTo>
                    <a:pt x="174" y="38"/>
                    <a:pt x="177" y="34"/>
                    <a:pt x="177" y="27"/>
                  </a:cubicBezTo>
                  <a:cubicBezTo>
                    <a:pt x="177" y="20"/>
                    <a:pt x="175" y="13"/>
                    <a:pt x="171" y="8"/>
                  </a:cubicBezTo>
                  <a:cubicBezTo>
                    <a:pt x="167" y="3"/>
                    <a:pt x="161" y="0"/>
                    <a:pt x="150" y="0"/>
                  </a:cubicBezTo>
                  <a:cubicBezTo>
                    <a:pt x="138" y="0"/>
                    <a:pt x="132" y="4"/>
                    <a:pt x="128" y="8"/>
                  </a:cubicBezTo>
                  <a:cubicBezTo>
                    <a:pt x="125" y="13"/>
                    <a:pt x="123" y="20"/>
                    <a:pt x="123" y="27"/>
                  </a:cubicBezTo>
                  <a:cubicBezTo>
                    <a:pt x="123" y="34"/>
                    <a:pt x="126" y="38"/>
                    <a:pt x="130" y="43"/>
                  </a:cubicBezTo>
                  <a:cubicBezTo>
                    <a:pt x="134" y="49"/>
                    <a:pt x="140" y="54"/>
                    <a:pt x="141" y="63"/>
                  </a:cubicBezTo>
                  <a:cubicBezTo>
                    <a:pt x="141" y="64"/>
                    <a:pt x="141" y="64"/>
                    <a:pt x="141" y="64"/>
                  </a:cubicBezTo>
                  <a:cubicBezTo>
                    <a:pt x="141" y="88"/>
                    <a:pt x="141" y="88"/>
                    <a:pt x="141" y="88"/>
                  </a:cubicBezTo>
                  <a:cubicBezTo>
                    <a:pt x="140" y="88"/>
                    <a:pt x="139" y="88"/>
                    <a:pt x="138" y="89"/>
                  </a:cubicBezTo>
                  <a:cubicBezTo>
                    <a:pt x="0" y="109"/>
                    <a:pt x="160" y="141"/>
                    <a:pt x="103" y="201"/>
                  </a:cubicBezTo>
                  <a:cubicBezTo>
                    <a:pt x="97" y="211"/>
                    <a:pt x="92" y="222"/>
                    <a:pt x="87" y="234"/>
                  </a:cubicBezTo>
                  <a:cubicBezTo>
                    <a:pt x="129" y="234"/>
                    <a:pt x="129" y="234"/>
                    <a:pt x="129" y="234"/>
                  </a:cubicBezTo>
                  <a:cubicBezTo>
                    <a:pt x="129" y="264"/>
                    <a:pt x="129" y="264"/>
                    <a:pt x="129" y="264"/>
                  </a:cubicBezTo>
                  <a:cubicBezTo>
                    <a:pt x="129" y="273"/>
                    <a:pt x="124" y="278"/>
                    <a:pt x="120" y="283"/>
                  </a:cubicBezTo>
                  <a:cubicBezTo>
                    <a:pt x="116" y="288"/>
                    <a:pt x="114" y="293"/>
                    <a:pt x="114" y="299"/>
                  </a:cubicBezTo>
                  <a:cubicBezTo>
                    <a:pt x="114" y="307"/>
                    <a:pt x="115" y="314"/>
                    <a:pt x="119" y="319"/>
                  </a:cubicBezTo>
                  <a:cubicBezTo>
                    <a:pt x="123" y="324"/>
                    <a:pt x="129" y="327"/>
                    <a:pt x="140" y="327"/>
                  </a:cubicBezTo>
                  <a:cubicBezTo>
                    <a:pt x="152" y="327"/>
                    <a:pt x="158" y="323"/>
                    <a:pt x="162" y="318"/>
                  </a:cubicBezTo>
                  <a:cubicBezTo>
                    <a:pt x="166" y="314"/>
                    <a:pt x="167" y="307"/>
                    <a:pt x="167" y="299"/>
                  </a:cubicBezTo>
                  <a:cubicBezTo>
                    <a:pt x="167" y="293"/>
                    <a:pt x="164" y="288"/>
                    <a:pt x="160" y="283"/>
                  </a:cubicBezTo>
                  <a:cubicBezTo>
                    <a:pt x="156" y="278"/>
                    <a:pt x="150" y="272"/>
                    <a:pt x="149" y="263"/>
                  </a:cubicBezTo>
                  <a:cubicBezTo>
                    <a:pt x="149" y="263"/>
                    <a:pt x="149" y="263"/>
                    <a:pt x="149" y="263"/>
                  </a:cubicBezTo>
                  <a:cubicBezTo>
                    <a:pt x="149" y="234"/>
                    <a:pt x="149" y="234"/>
                    <a:pt x="149" y="234"/>
                  </a:cubicBezTo>
                  <a:cubicBezTo>
                    <a:pt x="201" y="234"/>
                    <a:pt x="201" y="234"/>
                    <a:pt x="201" y="234"/>
                  </a:cubicBezTo>
                  <a:cubicBezTo>
                    <a:pt x="194" y="219"/>
                    <a:pt x="186" y="204"/>
                    <a:pt x="176" y="190"/>
                  </a:cubicBezTo>
                  <a:cubicBezTo>
                    <a:pt x="213" y="139"/>
                    <a:pt x="258" y="84"/>
                    <a:pt x="179"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2916" y="2896"/>
              <a:ext cx="678" cy="684"/>
            </a:xfrm>
            <a:custGeom>
              <a:avLst/>
              <a:gdLst>
                <a:gd name="T0" fmla="*/ 203 w 286"/>
                <a:gd name="T1" fmla="*/ 198 h 289"/>
                <a:gd name="T2" fmla="*/ 286 w 286"/>
                <a:gd name="T3" fmla="*/ 198 h 289"/>
                <a:gd name="T4" fmla="*/ 269 w 286"/>
                <a:gd name="T5" fmla="*/ 0 h 289"/>
                <a:gd name="T6" fmla="*/ 205 w 286"/>
                <a:gd name="T7" fmla="*/ 0 h 289"/>
                <a:gd name="T8" fmla="*/ 205 w 286"/>
                <a:gd name="T9" fmla="*/ 8 h 289"/>
                <a:gd name="T10" fmla="*/ 212 w 286"/>
                <a:gd name="T11" fmla="*/ 18 h 289"/>
                <a:gd name="T12" fmla="*/ 223 w 286"/>
                <a:gd name="T13" fmla="*/ 45 h 289"/>
                <a:gd name="T14" fmla="*/ 213 w 286"/>
                <a:gd name="T15" fmla="*/ 75 h 289"/>
                <a:gd name="T16" fmla="*/ 179 w 286"/>
                <a:gd name="T17" fmla="*/ 90 h 289"/>
                <a:gd name="T18" fmla="*/ 143 w 286"/>
                <a:gd name="T19" fmla="*/ 75 h 289"/>
                <a:gd name="T20" fmla="*/ 134 w 286"/>
                <a:gd name="T21" fmla="*/ 45 h 289"/>
                <a:gd name="T22" fmla="*/ 144 w 286"/>
                <a:gd name="T23" fmla="*/ 19 h 289"/>
                <a:gd name="T24" fmla="*/ 149 w 286"/>
                <a:gd name="T25" fmla="*/ 10 h 289"/>
                <a:gd name="T26" fmla="*/ 149 w 286"/>
                <a:gd name="T27" fmla="*/ 0 h 289"/>
                <a:gd name="T28" fmla="*/ 93 w 286"/>
                <a:gd name="T29" fmla="*/ 0 h 289"/>
                <a:gd name="T30" fmla="*/ 93 w 286"/>
                <a:gd name="T31" fmla="*/ 100 h 289"/>
                <a:gd name="T32" fmla="*/ 63 w 286"/>
                <a:gd name="T33" fmla="*/ 100 h 289"/>
                <a:gd name="T34" fmla="*/ 44 w 286"/>
                <a:gd name="T35" fmla="*/ 91 h 289"/>
                <a:gd name="T36" fmla="*/ 28 w 286"/>
                <a:gd name="T37" fmla="*/ 84 h 289"/>
                <a:gd name="T38" fmla="*/ 8 w 286"/>
                <a:gd name="T39" fmla="*/ 90 h 289"/>
                <a:gd name="T40" fmla="*/ 0 w 286"/>
                <a:gd name="T41" fmla="*/ 111 h 289"/>
                <a:gd name="T42" fmla="*/ 9 w 286"/>
                <a:gd name="T43" fmla="*/ 132 h 289"/>
                <a:gd name="T44" fmla="*/ 28 w 286"/>
                <a:gd name="T45" fmla="*/ 138 h 289"/>
                <a:gd name="T46" fmla="*/ 44 w 286"/>
                <a:gd name="T47" fmla="*/ 131 h 289"/>
                <a:gd name="T48" fmla="*/ 64 w 286"/>
                <a:gd name="T49" fmla="*/ 120 h 289"/>
                <a:gd name="T50" fmla="*/ 64 w 286"/>
                <a:gd name="T51" fmla="*/ 120 h 289"/>
                <a:gd name="T52" fmla="*/ 93 w 286"/>
                <a:gd name="T53" fmla="*/ 120 h 289"/>
                <a:gd name="T54" fmla="*/ 93 w 286"/>
                <a:gd name="T55" fmla="*/ 198 h 289"/>
                <a:gd name="T56" fmla="*/ 183 w 286"/>
                <a:gd name="T57" fmla="*/ 198 h 289"/>
                <a:gd name="T58" fmla="*/ 183 w 286"/>
                <a:gd name="T59" fmla="*/ 226 h 289"/>
                <a:gd name="T60" fmla="*/ 174 w 286"/>
                <a:gd name="T61" fmla="*/ 245 h 289"/>
                <a:gd name="T62" fmla="*/ 168 w 286"/>
                <a:gd name="T63" fmla="*/ 261 h 289"/>
                <a:gd name="T64" fmla="*/ 173 w 286"/>
                <a:gd name="T65" fmla="*/ 281 h 289"/>
                <a:gd name="T66" fmla="*/ 194 w 286"/>
                <a:gd name="T67" fmla="*/ 289 h 289"/>
                <a:gd name="T68" fmla="*/ 216 w 286"/>
                <a:gd name="T69" fmla="*/ 280 h 289"/>
                <a:gd name="T70" fmla="*/ 221 w 286"/>
                <a:gd name="T71" fmla="*/ 261 h 289"/>
                <a:gd name="T72" fmla="*/ 214 w 286"/>
                <a:gd name="T73" fmla="*/ 245 h 289"/>
                <a:gd name="T74" fmla="*/ 203 w 286"/>
                <a:gd name="T75" fmla="*/ 225 h 289"/>
                <a:gd name="T76" fmla="*/ 203 w 286"/>
                <a:gd name="T77" fmla="*/ 225 h 289"/>
                <a:gd name="T78" fmla="*/ 203 w 286"/>
                <a:gd name="T79" fmla="*/ 1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 h="289">
                  <a:moveTo>
                    <a:pt x="203" y="198"/>
                  </a:moveTo>
                  <a:cubicBezTo>
                    <a:pt x="286" y="198"/>
                    <a:pt x="286" y="198"/>
                    <a:pt x="286" y="198"/>
                  </a:cubicBezTo>
                  <a:cubicBezTo>
                    <a:pt x="270" y="118"/>
                    <a:pt x="268" y="55"/>
                    <a:pt x="269" y="0"/>
                  </a:cubicBezTo>
                  <a:cubicBezTo>
                    <a:pt x="205" y="0"/>
                    <a:pt x="205" y="0"/>
                    <a:pt x="205" y="0"/>
                  </a:cubicBezTo>
                  <a:cubicBezTo>
                    <a:pt x="205" y="8"/>
                    <a:pt x="205" y="8"/>
                    <a:pt x="205" y="8"/>
                  </a:cubicBezTo>
                  <a:cubicBezTo>
                    <a:pt x="205" y="9"/>
                    <a:pt x="206" y="11"/>
                    <a:pt x="212" y="18"/>
                  </a:cubicBezTo>
                  <a:cubicBezTo>
                    <a:pt x="217" y="24"/>
                    <a:pt x="223" y="33"/>
                    <a:pt x="223" y="45"/>
                  </a:cubicBezTo>
                  <a:cubicBezTo>
                    <a:pt x="223" y="55"/>
                    <a:pt x="221" y="66"/>
                    <a:pt x="213" y="75"/>
                  </a:cubicBezTo>
                  <a:cubicBezTo>
                    <a:pt x="206" y="84"/>
                    <a:pt x="193" y="90"/>
                    <a:pt x="179" y="90"/>
                  </a:cubicBezTo>
                  <a:cubicBezTo>
                    <a:pt x="164" y="90"/>
                    <a:pt x="150" y="84"/>
                    <a:pt x="143" y="75"/>
                  </a:cubicBezTo>
                  <a:cubicBezTo>
                    <a:pt x="136" y="66"/>
                    <a:pt x="134" y="55"/>
                    <a:pt x="134" y="45"/>
                  </a:cubicBezTo>
                  <a:cubicBezTo>
                    <a:pt x="134" y="34"/>
                    <a:pt x="139" y="25"/>
                    <a:pt x="144" y="19"/>
                  </a:cubicBezTo>
                  <a:cubicBezTo>
                    <a:pt x="149" y="12"/>
                    <a:pt x="149" y="11"/>
                    <a:pt x="149" y="10"/>
                  </a:cubicBezTo>
                  <a:cubicBezTo>
                    <a:pt x="149" y="0"/>
                    <a:pt x="149" y="0"/>
                    <a:pt x="149" y="0"/>
                  </a:cubicBezTo>
                  <a:cubicBezTo>
                    <a:pt x="93" y="0"/>
                    <a:pt x="93" y="0"/>
                    <a:pt x="93" y="0"/>
                  </a:cubicBezTo>
                  <a:cubicBezTo>
                    <a:pt x="93" y="100"/>
                    <a:pt x="93" y="100"/>
                    <a:pt x="93" y="100"/>
                  </a:cubicBezTo>
                  <a:cubicBezTo>
                    <a:pt x="63" y="100"/>
                    <a:pt x="63" y="100"/>
                    <a:pt x="63" y="100"/>
                  </a:cubicBezTo>
                  <a:cubicBezTo>
                    <a:pt x="54" y="100"/>
                    <a:pt x="49" y="94"/>
                    <a:pt x="44" y="91"/>
                  </a:cubicBezTo>
                  <a:cubicBezTo>
                    <a:pt x="39" y="87"/>
                    <a:pt x="34" y="84"/>
                    <a:pt x="28" y="84"/>
                  </a:cubicBezTo>
                  <a:cubicBezTo>
                    <a:pt x="20" y="84"/>
                    <a:pt x="13" y="86"/>
                    <a:pt x="8" y="90"/>
                  </a:cubicBezTo>
                  <a:cubicBezTo>
                    <a:pt x="3" y="94"/>
                    <a:pt x="0" y="100"/>
                    <a:pt x="0" y="111"/>
                  </a:cubicBezTo>
                  <a:cubicBezTo>
                    <a:pt x="0" y="122"/>
                    <a:pt x="4" y="129"/>
                    <a:pt x="9" y="132"/>
                  </a:cubicBezTo>
                  <a:cubicBezTo>
                    <a:pt x="13" y="136"/>
                    <a:pt x="20" y="138"/>
                    <a:pt x="28" y="138"/>
                  </a:cubicBezTo>
                  <a:cubicBezTo>
                    <a:pt x="34" y="138"/>
                    <a:pt x="39" y="135"/>
                    <a:pt x="44" y="131"/>
                  </a:cubicBezTo>
                  <a:cubicBezTo>
                    <a:pt x="49" y="127"/>
                    <a:pt x="55" y="121"/>
                    <a:pt x="64" y="120"/>
                  </a:cubicBezTo>
                  <a:cubicBezTo>
                    <a:pt x="64" y="120"/>
                    <a:pt x="64" y="120"/>
                    <a:pt x="64" y="120"/>
                  </a:cubicBezTo>
                  <a:cubicBezTo>
                    <a:pt x="93" y="120"/>
                    <a:pt x="93" y="120"/>
                    <a:pt x="93" y="120"/>
                  </a:cubicBezTo>
                  <a:cubicBezTo>
                    <a:pt x="93" y="198"/>
                    <a:pt x="93" y="198"/>
                    <a:pt x="93" y="198"/>
                  </a:cubicBezTo>
                  <a:cubicBezTo>
                    <a:pt x="183" y="198"/>
                    <a:pt x="183" y="198"/>
                    <a:pt x="183" y="198"/>
                  </a:cubicBezTo>
                  <a:cubicBezTo>
                    <a:pt x="183" y="226"/>
                    <a:pt x="183" y="226"/>
                    <a:pt x="183" y="226"/>
                  </a:cubicBezTo>
                  <a:cubicBezTo>
                    <a:pt x="183" y="235"/>
                    <a:pt x="178" y="240"/>
                    <a:pt x="174" y="245"/>
                  </a:cubicBezTo>
                  <a:cubicBezTo>
                    <a:pt x="170" y="250"/>
                    <a:pt x="168" y="255"/>
                    <a:pt x="168" y="261"/>
                  </a:cubicBezTo>
                  <a:cubicBezTo>
                    <a:pt x="168" y="269"/>
                    <a:pt x="169" y="276"/>
                    <a:pt x="173" y="281"/>
                  </a:cubicBezTo>
                  <a:cubicBezTo>
                    <a:pt x="177" y="286"/>
                    <a:pt x="183" y="289"/>
                    <a:pt x="194" y="289"/>
                  </a:cubicBezTo>
                  <a:cubicBezTo>
                    <a:pt x="206" y="289"/>
                    <a:pt x="212" y="285"/>
                    <a:pt x="216" y="280"/>
                  </a:cubicBezTo>
                  <a:cubicBezTo>
                    <a:pt x="220" y="276"/>
                    <a:pt x="221" y="269"/>
                    <a:pt x="221" y="261"/>
                  </a:cubicBezTo>
                  <a:cubicBezTo>
                    <a:pt x="221" y="255"/>
                    <a:pt x="218" y="250"/>
                    <a:pt x="214" y="245"/>
                  </a:cubicBezTo>
                  <a:cubicBezTo>
                    <a:pt x="210" y="240"/>
                    <a:pt x="204" y="234"/>
                    <a:pt x="203" y="225"/>
                  </a:cubicBezTo>
                  <a:cubicBezTo>
                    <a:pt x="203" y="225"/>
                    <a:pt x="203" y="225"/>
                    <a:pt x="203" y="225"/>
                  </a:cubicBezTo>
                  <a:lnTo>
                    <a:pt x="203" y="19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3639" y="2896"/>
              <a:ext cx="461" cy="469"/>
            </a:xfrm>
            <a:custGeom>
              <a:avLst/>
              <a:gdLst>
                <a:gd name="T0" fmla="*/ 116 w 195"/>
                <a:gd name="T1" fmla="*/ 0 h 198"/>
                <a:gd name="T2" fmla="*/ 116 w 195"/>
                <a:gd name="T3" fmla="*/ 8 h 198"/>
                <a:gd name="T4" fmla="*/ 123 w 195"/>
                <a:gd name="T5" fmla="*/ 18 h 198"/>
                <a:gd name="T6" fmla="*/ 134 w 195"/>
                <a:gd name="T7" fmla="*/ 45 h 198"/>
                <a:gd name="T8" fmla="*/ 124 w 195"/>
                <a:gd name="T9" fmla="*/ 75 h 198"/>
                <a:gd name="T10" fmla="*/ 90 w 195"/>
                <a:gd name="T11" fmla="*/ 90 h 198"/>
                <a:gd name="T12" fmla="*/ 54 w 195"/>
                <a:gd name="T13" fmla="*/ 75 h 198"/>
                <a:gd name="T14" fmla="*/ 45 w 195"/>
                <a:gd name="T15" fmla="*/ 45 h 198"/>
                <a:gd name="T16" fmla="*/ 55 w 195"/>
                <a:gd name="T17" fmla="*/ 19 h 198"/>
                <a:gd name="T18" fmla="*/ 60 w 195"/>
                <a:gd name="T19" fmla="*/ 10 h 198"/>
                <a:gd name="T20" fmla="*/ 60 w 195"/>
                <a:gd name="T21" fmla="*/ 0 h 198"/>
                <a:gd name="T22" fmla="*/ 30 w 195"/>
                <a:gd name="T23" fmla="*/ 0 h 198"/>
                <a:gd name="T24" fmla="*/ 0 w 195"/>
                <a:gd name="T25" fmla="*/ 198 h 198"/>
                <a:gd name="T26" fmla="*/ 195 w 195"/>
                <a:gd name="T27" fmla="*/ 198 h 198"/>
                <a:gd name="T28" fmla="*/ 157 w 195"/>
                <a:gd name="T29" fmla="*/ 0 h 198"/>
                <a:gd name="T30" fmla="*/ 116 w 195"/>
                <a:gd name="T3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98">
                  <a:moveTo>
                    <a:pt x="116" y="0"/>
                  </a:moveTo>
                  <a:cubicBezTo>
                    <a:pt x="116" y="8"/>
                    <a:pt x="116" y="8"/>
                    <a:pt x="116" y="8"/>
                  </a:cubicBezTo>
                  <a:cubicBezTo>
                    <a:pt x="116" y="9"/>
                    <a:pt x="117" y="11"/>
                    <a:pt x="123" y="18"/>
                  </a:cubicBezTo>
                  <a:cubicBezTo>
                    <a:pt x="128" y="24"/>
                    <a:pt x="134" y="33"/>
                    <a:pt x="134" y="45"/>
                  </a:cubicBezTo>
                  <a:cubicBezTo>
                    <a:pt x="134" y="55"/>
                    <a:pt x="132" y="66"/>
                    <a:pt x="124" y="75"/>
                  </a:cubicBezTo>
                  <a:cubicBezTo>
                    <a:pt x="117" y="84"/>
                    <a:pt x="104" y="90"/>
                    <a:pt x="90" y="90"/>
                  </a:cubicBezTo>
                  <a:cubicBezTo>
                    <a:pt x="75" y="90"/>
                    <a:pt x="61" y="84"/>
                    <a:pt x="54" y="75"/>
                  </a:cubicBezTo>
                  <a:cubicBezTo>
                    <a:pt x="47" y="66"/>
                    <a:pt x="45" y="55"/>
                    <a:pt x="45" y="45"/>
                  </a:cubicBezTo>
                  <a:cubicBezTo>
                    <a:pt x="45" y="34"/>
                    <a:pt x="50" y="25"/>
                    <a:pt x="55" y="19"/>
                  </a:cubicBezTo>
                  <a:cubicBezTo>
                    <a:pt x="60" y="12"/>
                    <a:pt x="60" y="11"/>
                    <a:pt x="60" y="10"/>
                  </a:cubicBezTo>
                  <a:cubicBezTo>
                    <a:pt x="60" y="0"/>
                    <a:pt x="60" y="0"/>
                    <a:pt x="60" y="0"/>
                  </a:cubicBezTo>
                  <a:cubicBezTo>
                    <a:pt x="30" y="0"/>
                    <a:pt x="30" y="0"/>
                    <a:pt x="30" y="0"/>
                  </a:cubicBezTo>
                  <a:cubicBezTo>
                    <a:pt x="12" y="61"/>
                    <a:pt x="7" y="139"/>
                    <a:pt x="0" y="198"/>
                  </a:cubicBezTo>
                  <a:cubicBezTo>
                    <a:pt x="195" y="198"/>
                    <a:pt x="195" y="198"/>
                    <a:pt x="195" y="198"/>
                  </a:cubicBezTo>
                  <a:cubicBezTo>
                    <a:pt x="173" y="138"/>
                    <a:pt x="178" y="66"/>
                    <a:pt x="157" y="0"/>
                  </a:cubicBezTo>
                  <a:lnTo>
                    <a:pt x="116"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4112" y="2896"/>
              <a:ext cx="542" cy="684"/>
            </a:xfrm>
            <a:custGeom>
              <a:avLst/>
              <a:gdLst>
                <a:gd name="T0" fmla="*/ 156 w 229"/>
                <a:gd name="T1" fmla="*/ 8 h 289"/>
                <a:gd name="T2" fmla="*/ 163 w 229"/>
                <a:gd name="T3" fmla="*/ 18 h 289"/>
                <a:gd name="T4" fmla="*/ 174 w 229"/>
                <a:gd name="T5" fmla="*/ 45 h 289"/>
                <a:gd name="T6" fmla="*/ 164 w 229"/>
                <a:gd name="T7" fmla="*/ 75 h 289"/>
                <a:gd name="T8" fmla="*/ 130 w 229"/>
                <a:gd name="T9" fmla="*/ 90 h 289"/>
                <a:gd name="T10" fmla="*/ 94 w 229"/>
                <a:gd name="T11" fmla="*/ 75 h 289"/>
                <a:gd name="T12" fmla="*/ 85 w 229"/>
                <a:gd name="T13" fmla="*/ 45 h 289"/>
                <a:gd name="T14" fmla="*/ 95 w 229"/>
                <a:gd name="T15" fmla="*/ 19 h 289"/>
                <a:gd name="T16" fmla="*/ 100 w 229"/>
                <a:gd name="T17" fmla="*/ 10 h 289"/>
                <a:gd name="T18" fmla="*/ 100 w 229"/>
                <a:gd name="T19" fmla="*/ 0 h 289"/>
                <a:gd name="T20" fmla="*/ 28 w 229"/>
                <a:gd name="T21" fmla="*/ 0 h 289"/>
                <a:gd name="T22" fmla="*/ 0 w 229"/>
                <a:gd name="T23" fmla="*/ 198 h 289"/>
                <a:gd name="T24" fmla="*/ 110 w 229"/>
                <a:gd name="T25" fmla="*/ 198 h 289"/>
                <a:gd name="T26" fmla="*/ 110 w 229"/>
                <a:gd name="T27" fmla="*/ 226 h 289"/>
                <a:gd name="T28" fmla="*/ 101 w 229"/>
                <a:gd name="T29" fmla="*/ 245 h 289"/>
                <a:gd name="T30" fmla="*/ 95 w 229"/>
                <a:gd name="T31" fmla="*/ 261 h 289"/>
                <a:gd name="T32" fmla="*/ 100 w 229"/>
                <a:gd name="T33" fmla="*/ 281 h 289"/>
                <a:gd name="T34" fmla="*/ 121 w 229"/>
                <a:gd name="T35" fmla="*/ 289 h 289"/>
                <a:gd name="T36" fmla="*/ 143 w 229"/>
                <a:gd name="T37" fmla="*/ 280 h 289"/>
                <a:gd name="T38" fmla="*/ 148 w 229"/>
                <a:gd name="T39" fmla="*/ 261 h 289"/>
                <a:gd name="T40" fmla="*/ 141 w 229"/>
                <a:gd name="T41" fmla="*/ 245 h 289"/>
                <a:gd name="T42" fmla="*/ 130 w 229"/>
                <a:gd name="T43" fmla="*/ 225 h 289"/>
                <a:gd name="T44" fmla="*/ 130 w 229"/>
                <a:gd name="T45" fmla="*/ 225 h 289"/>
                <a:gd name="T46" fmla="*/ 130 w 229"/>
                <a:gd name="T47" fmla="*/ 198 h 289"/>
                <a:gd name="T48" fmla="*/ 229 w 229"/>
                <a:gd name="T49" fmla="*/ 198 h 289"/>
                <a:gd name="T50" fmla="*/ 229 w 229"/>
                <a:gd name="T51" fmla="*/ 0 h 289"/>
                <a:gd name="T52" fmla="*/ 156 w 229"/>
                <a:gd name="T53" fmla="*/ 0 h 289"/>
                <a:gd name="T54" fmla="*/ 156 w 229"/>
                <a:gd name="T55" fmla="*/ 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89">
                  <a:moveTo>
                    <a:pt x="156" y="8"/>
                  </a:moveTo>
                  <a:cubicBezTo>
                    <a:pt x="156" y="9"/>
                    <a:pt x="157" y="11"/>
                    <a:pt x="163" y="18"/>
                  </a:cubicBezTo>
                  <a:cubicBezTo>
                    <a:pt x="168" y="24"/>
                    <a:pt x="174" y="33"/>
                    <a:pt x="174" y="45"/>
                  </a:cubicBezTo>
                  <a:cubicBezTo>
                    <a:pt x="174" y="55"/>
                    <a:pt x="172" y="66"/>
                    <a:pt x="164" y="75"/>
                  </a:cubicBezTo>
                  <a:cubicBezTo>
                    <a:pt x="157" y="84"/>
                    <a:pt x="144" y="90"/>
                    <a:pt x="130" y="90"/>
                  </a:cubicBezTo>
                  <a:cubicBezTo>
                    <a:pt x="115" y="90"/>
                    <a:pt x="101" y="84"/>
                    <a:pt x="94" y="75"/>
                  </a:cubicBezTo>
                  <a:cubicBezTo>
                    <a:pt x="87" y="66"/>
                    <a:pt x="85" y="55"/>
                    <a:pt x="85" y="45"/>
                  </a:cubicBezTo>
                  <a:cubicBezTo>
                    <a:pt x="85" y="34"/>
                    <a:pt x="90" y="25"/>
                    <a:pt x="95" y="19"/>
                  </a:cubicBezTo>
                  <a:cubicBezTo>
                    <a:pt x="100" y="12"/>
                    <a:pt x="100" y="11"/>
                    <a:pt x="100" y="10"/>
                  </a:cubicBezTo>
                  <a:cubicBezTo>
                    <a:pt x="100" y="0"/>
                    <a:pt x="100" y="0"/>
                    <a:pt x="100" y="0"/>
                  </a:cubicBezTo>
                  <a:cubicBezTo>
                    <a:pt x="28" y="0"/>
                    <a:pt x="28" y="0"/>
                    <a:pt x="28" y="0"/>
                  </a:cubicBezTo>
                  <a:cubicBezTo>
                    <a:pt x="18" y="53"/>
                    <a:pt x="8" y="114"/>
                    <a:pt x="0" y="198"/>
                  </a:cubicBezTo>
                  <a:cubicBezTo>
                    <a:pt x="110" y="198"/>
                    <a:pt x="110" y="198"/>
                    <a:pt x="110" y="198"/>
                  </a:cubicBezTo>
                  <a:cubicBezTo>
                    <a:pt x="110" y="226"/>
                    <a:pt x="110" y="226"/>
                    <a:pt x="110" y="226"/>
                  </a:cubicBezTo>
                  <a:cubicBezTo>
                    <a:pt x="110" y="235"/>
                    <a:pt x="105" y="240"/>
                    <a:pt x="101" y="245"/>
                  </a:cubicBezTo>
                  <a:cubicBezTo>
                    <a:pt x="97" y="250"/>
                    <a:pt x="95" y="255"/>
                    <a:pt x="95" y="261"/>
                  </a:cubicBezTo>
                  <a:cubicBezTo>
                    <a:pt x="95" y="269"/>
                    <a:pt x="96" y="276"/>
                    <a:pt x="100" y="281"/>
                  </a:cubicBezTo>
                  <a:cubicBezTo>
                    <a:pt x="104" y="286"/>
                    <a:pt x="110" y="289"/>
                    <a:pt x="121" y="289"/>
                  </a:cubicBezTo>
                  <a:cubicBezTo>
                    <a:pt x="133" y="289"/>
                    <a:pt x="139" y="285"/>
                    <a:pt x="143" y="280"/>
                  </a:cubicBezTo>
                  <a:cubicBezTo>
                    <a:pt x="147" y="276"/>
                    <a:pt x="148" y="269"/>
                    <a:pt x="148" y="261"/>
                  </a:cubicBezTo>
                  <a:cubicBezTo>
                    <a:pt x="148" y="255"/>
                    <a:pt x="145" y="250"/>
                    <a:pt x="141" y="245"/>
                  </a:cubicBezTo>
                  <a:cubicBezTo>
                    <a:pt x="137" y="240"/>
                    <a:pt x="131" y="234"/>
                    <a:pt x="130" y="225"/>
                  </a:cubicBezTo>
                  <a:cubicBezTo>
                    <a:pt x="130" y="225"/>
                    <a:pt x="130" y="225"/>
                    <a:pt x="130" y="225"/>
                  </a:cubicBezTo>
                  <a:cubicBezTo>
                    <a:pt x="130" y="198"/>
                    <a:pt x="130" y="198"/>
                    <a:pt x="130" y="198"/>
                  </a:cubicBezTo>
                  <a:cubicBezTo>
                    <a:pt x="229" y="198"/>
                    <a:pt x="229" y="198"/>
                    <a:pt x="229" y="198"/>
                  </a:cubicBezTo>
                  <a:cubicBezTo>
                    <a:pt x="229" y="0"/>
                    <a:pt x="229" y="0"/>
                    <a:pt x="229" y="0"/>
                  </a:cubicBezTo>
                  <a:cubicBezTo>
                    <a:pt x="156" y="0"/>
                    <a:pt x="156" y="0"/>
                    <a:pt x="156" y="0"/>
                  </a:cubicBezTo>
                  <a:lnTo>
                    <a:pt x="156" y="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4702" y="2896"/>
              <a:ext cx="554" cy="684"/>
            </a:xfrm>
            <a:custGeom>
              <a:avLst/>
              <a:gdLst>
                <a:gd name="T0" fmla="*/ 121 w 234"/>
                <a:gd name="T1" fmla="*/ 198 h 289"/>
                <a:gd name="T2" fmla="*/ 234 w 234"/>
                <a:gd name="T3" fmla="*/ 198 h 289"/>
                <a:gd name="T4" fmla="*/ 176 w 234"/>
                <a:gd name="T5" fmla="*/ 0 h 289"/>
                <a:gd name="T6" fmla="*/ 107 w 234"/>
                <a:gd name="T7" fmla="*/ 0 h 289"/>
                <a:gd name="T8" fmla="*/ 107 w 234"/>
                <a:gd name="T9" fmla="*/ 8 h 289"/>
                <a:gd name="T10" fmla="*/ 114 w 234"/>
                <a:gd name="T11" fmla="*/ 18 h 289"/>
                <a:gd name="T12" fmla="*/ 125 w 234"/>
                <a:gd name="T13" fmla="*/ 45 h 289"/>
                <a:gd name="T14" fmla="*/ 115 w 234"/>
                <a:gd name="T15" fmla="*/ 75 h 289"/>
                <a:gd name="T16" fmla="*/ 81 w 234"/>
                <a:gd name="T17" fmla="*/ 90 h 289"/>
                <a:gd name="T18" fmla="*/ 45 w 234"/>
                <a:gd name="T19" fmla="*/ 75 h 289"/>
                <a:gd name="T20" fmla="*/ 36 w 234"/>
                <a:gd name="T21" fmla="*/ 45 h 289"/>
                <a:gd name="T22" fmla="*/ 46 w 234"/>
                <a:gd name="T23" fmla="*/ 19 h 289"/>
                <a:gd name="T24" fmla="*/ 51 w 234"/>
                <a:gd name="T25" fmla="*/ 10 h 289"/>
                <a:gd name="T26" fmla="*/ 51 w 234"/>
                <a:gd name="T27" fmla="*/ 0 h 289"/>
                <a:gd name="T28" fmla="*/ 0 w 234"/>
                <a:gd name="T29" fmla="*/ 0 h 289"/>
                <a:gd name="T30" fmla="*/ 0 w 234"/>
                <a:gd name="T31" fmla="*/ 198 h 289"/>
                <a:gd name="T32" fmla="*/ 101 w 234"/>
                <a:gd name="T33" fmla="*/ 198 h 289"/>
                <a:gd name="T34" fmla="*/ 101 w 234"/>
                <a:gd name="T35" fmla="*/ 226 h 289"/>
                <a:gd name="T36" fmla="*/ 92 w 234"/>
                <a:gd name="T37" fmla="*/ 245 h 289"/>
                <a:gd name="T38" fmla="*/ 86 w 234"/>
                <a:gd name="T39" fmla="*/ 261 h 289"/>
                <a:gd name="T40" fmla="*/ 91 w 234"/>
                <a:gd name="T41" fmla="*/ 281 h 289"/>
                <a:gd name="T42" fmla="*/ 112 w 234"/>
                <a:gd name="T43" fmla="*/ 289 h 289"/>
                <a:gd name="T44" fmla="*/ 134 w 234"/>
                <a:gd name="T45" fmla="*/ 280 h 289"/>
                <a:gd name="T46" fmla="*/ 139 w 234"/>
                <a:gd name="T47" fmla="*/ 261 h 289"/>
                <a:gd name="T48" fmla="*/ 132 w 234"/>
                <a:gd name="T49" fmla="*/ 245 h 289"/>
                <a:gd name="T50" fmla="*/ 121 w 234"/>
                <a:gd name="T51" fmla="*/ 225 h 289"/>
                <a:gd name="T52" fmla="*/ 121 w 234"/>
                <a:gd name="T53" fmla="*/ 225 h 289"/>
                <a:gd name="T54" fmla="*/ 121 w 234"/>
                <a:gd name="T55" fmla="*/ 1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4" h="289">
                  <a:moveTo>
                    <a:pt x="121" y="198"/>
                  </a:moveTo>
                  <a:cubicBezTo>
                    <a:pt x="234" y="198"/>
                    <a:pt x="234" y="198"/>
                    <a:pt x="234" y="198"/>
                  </a:cubicBezTo>
                  <a:cubicBezTo>
                    <a:pt x="213" y="65"/>
                    <a:pt x="216" y="44"/>
                    <a:pt x="176" y="0"/>
                  </a:cubicBezTo>
                  <a:cubicBezTo>
                    <a:pt x="107" y="0"/>
                    <a:pt x="107" y="0"/>
                    <a:pt x="107" y="0"/>
                  </a:cubicBezTo>
                  <a:cubicBezTo>
                    <a:pt x="107" y="8"/>
                    <a:pt x="107" y="8"/>
                    <a:pt x="107" y="8"/>
                  </a:cubicBezTo>
                  <a:cubicBezTo>
                    <a:pt x="107" y="9"/>
                    <a:pt x="108" y="11"/>
                    <a:pt x="114" y="18"/>
                  </a:cubicBezTo>
                  <a:cubicBezTo>
                    <a:pt x="119" y="24"/>
                    <a:pt x="125" y="33"/>
                    <a:pt x="125" y="45"/>
                  </a:cubicBezTo>
                  <a:cubicBezTo>
                    <a:pt x="125" y="55"/>
                    <a:pt x="123" y="66"/>
                    <a:pt x="115" y="75"/>
                  </a:cubicBezTo>
                  <a:cubicBezTo>
                    <a:pt x="108" y="84"/>
                    <a:pt x="95" y="90"/>
                    <a:pt x="81" y="90"/>
                  </a:cubicBezTo>
                  <a:cubicBezTo>
                    <a:pt x="66" y="90"/>
                    <a:pt x="52" y="84"/>
                    <a:pt x="45" y="75"/>
                  </a:cubicBezTo>
                  <a:cubicBezTo>
                    <a:pt x="38" y="66"/>
                    <a:pt x="36" y="55"/>
                    <a:pt x="36" y="45"/>
                  </a:cubicBezTo>
                  <a:cubicBezTo>
                    <a:pt x="36" y="34"/>
                    <a:pt x="41" y="25"/>
                    <a:pt x="46" y="19"/>
                  </a:cubicBezTo>
                  <a:cubicBezTo>
                    <a:pt x="51" y="12"/>
                    <a:pt x="51" y="11"/>
                    <a:pt x="51" y="10"/>
                  </a:cubicBezTo>
                  <a:cubicBezTo>
                    <a:pt x="51" y="0"/>
                    <a:pt x="51" y="0"/>
                    <a:pt x="51" y="0"/>
                  </a:cubicBezTo>
                  <a:cubicBezTo>
                    <a:pt x="0" y="0"/>
                    <a:pt x="0" y="0"/>
                    <a:pt x="0" y="0"/>
                  </a:cubicBezTo>
                  <a:cubicBezTo>
                    <a:pt x="0" y="198"/>
                    <a:pt x="0" y="198"/>
                    <a:pt x="0" y="198"/>
                  </a:cubicBezTo>
                  <a:cubicBezTo>
                    <a:pt x="101" y="198"/>
                    <a:pt x="101" y="198"/>
                    <a:pt x="101" y="198"/>
                  </a:cubicBezTo>
                  <a:cubicBezTo>
                    <a:pt x="101" y="226"/>
                    <a:pt x="101" y="226"/>
                    <a:pt x="101" y="226"/>
                  </a:cubicBezTo>
                  <a:cubicBezTo>
                    <a:pt x="101" y="235"/>
                    <a:pt x="96" y="240"/>
                    <a:pt x="92" y="245"/>
                  </a:cubicBezTo>
                  <a:cubicBezTo>
                    <a:pt x="88" y="250"/>
                    <a:pt x="86" y="255"/>
                    <a:pt x="86" y="261"/>
                  </a:cubicBezTo>
                  <a:cubicBezTo>
                    <a:pt x="86" y="269"/>
                    <a:pt x="87" y="276"/>
                    <a:pt x="91" y="281"/>
                  </a:cubicBezTo>
                  <a:cubicBezTo>
                    <a:pt x="95" y="286"/>
                    <a:pt x="101" y="289"/>
                    <a:pt x="112" y="289"/>
                  </a:cubicBezTo>
                  <a:cubicBezTo>
                    <a:pt x="124" y="289"/>
                    <a:pt x="130" y="285"/>
                    <a:pt x="134" y="280"/>
                  </a:cubicBezTo>
                  <a:cubicBezTo>
                    <a:pt x="138" y="276"/>
                    <a:pt x="139" y="269"/>
                    <a:pt x="139" y="261"/>
                  </a:cubicBezTo>
                  <a:cubicBezTo>
                    <a:pt x="139" y="255"/>
                    <a:pt x="136" y="250"/>
                    <a:pt x="132" y="245"/>
                  </a:cubicBezTo>
                  <a:cubicBezTo>
                    <a:pt x="128" y="240"/>
                    <a:pt x="122" y="234"/>
                    <a:pt x="121" y="225"/>
                  </a:cubicBezTo>
                  <a:cubicBezTo>
                    <a:pt x="121" y="225"/>
                    <a:pt x="121" y="225"/>
                    <a:pt x="121" y="225"/>
                  </a:cubicBezTo>
                  <a:lnTo>
                    <a:pt x="121" y="19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2346" y="3412"/>
              <a:ext cx="743" cy="521"/>
            </a:xfrm>
            <a:custGeom>
              <a:avLst/>
              <a:gdLst>
                <a:gd name="T0" fmla="*/ 198 w 314"/>
                <a:gd name="T1" fmla="*/ 6 h 220"/>
                <a:gd name="T2" fmla="*/ 205 w 314"/>
                <a:gd name="T3" fmla="*/ 16 h 220"/>
                <a:gd name="T4" fmla="*/ 216 w 314"/>
                <a:gd name="T5" fmla="*/ 43 h 220"/>
                <a:gd name="T6" fmla="*/ 206 w 314"/>
                <a:gd name="T7" fmla="*/ 73 h 220"/>
                <a:gd name="T8" fmla="*/ 172 w 314"/>
                <a:gd name="T9" fmla="*/ 88 h 220"/>
                <a:gd name="T10" fmla="*/ 136 w 314"/>
                <a:gd name="T11" fmla="*/ 73 h 220"/>
                <a:gd name="T12" fmla="*/ 127 w 314"/>
                <a:gd name="T13" fmla="*/ 43 h 220"/>
                <a:gd name="T14" fmla="*/ 137 w 314"/>
                <a:gd name="T15" fmla="*/ 17 h 220"/>
                <a:gd name="T16" fmla="*/ 142 w 314"/>
                <a:gd name="T17" fmla="*/ 8 h 220"/>
                <a:gd name="T18" fmla="*/ 142 w 314"/>
                <a:gd name="T19" fmla="*/ 0 h 220"/>
                <a:gd name="T20" fmla="*/ 33 w 314"/>
                <a:gd name="T21" fmla="*/ 0 h 220"/>
                <a:gd name="T22" fmla="*/ 23 w 314"/>
                <a:gd name="T23" fmla="*/ 39 h 220"/>
                <a:gd name="T24" fmla="*/ 153 w 314"/>
                <a:gd name="T25" fmla="*/ 220 h 220"/>
                <a:gd name="T26" fmla="*/ 314 w 314"/>
                <a:gd name="T27" fmla="*/ 219 h 220"/>
                <a:gd name="T28" fmla="*/ 314 w 314"/>
                <a:gd name="T29" fmla="*/ 159 h 220"/>
                <a:gd name="T30" fmla="*/ 306 w 314"/>
                <a:gd name="T31" fmla="*/ 159 h 220"/>
                <a:gd name="T32" fmla="*/ 296 w 314"/>
                <a:gd name="T33" fmla="*/ 166 h 220"/>
                <a:gd name="T34" fmla="*/ 269 w 314"/>
                <a:gd name="T35" fmla="*/ 177 h 220"/>
                <a:gd name="T36" fmla="*/ 238 w 314"/>
                <a:gd name="T37" fmla="*/ 168 h 220"/>
                <a:gd name="T38" fmla="*/ 224 w 314"/>
                <a:gd name="T39" fmla="*/ 133 h 220"/>
                <a:gd name="T40" fmla="*/ 238 w 314"/>
                <a:gd name="T41" fmla="*/ 98 h 220"/>
                <a:gd name="T42" fmla="*/ 269 w 314"/>
                <a:gd name="T43" fmla="*/ 88 h 220"/>
                <a:gd name="T44" fmla="*/ 295 w 314"/>
                <a:gd name="T45" fmla="*/ 98 h 220"/>
                <a:gd name="T46" fmla="*/ 304 w 314"/>
                <a:gd name="T47" fmla="*/ 104 h 220"/>
                <a:gd name="T48" fmla="*/ 314 w 314"/>
                <a:gd name="T49" fmla="*/ 104 h 220"/>
                <a:gd name="T50" fmla="*/ 314 w 314"/>
                <a:gd name="T51" fmla="*/ 0 h 220"/>
                <a:gd name="T52" fmla="*/ 198 w 314"/>
                <a:gd name="T53" fmla="*/ 0 h 220"/>
                <a:gd name="T54" fmla="*/ 198 w 314"/>
                <a:gd name="T55" fmla="*/ 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4" h="220">
                  <a:moveTo>
                    <a:pt x="198" y="6"/>
                  </a:moveTo>
                  <a:cubicBezTo>
                    <a:pt x="198" y="7"/>
                    <a:pt x="199" y="9"/>
                    <a:pt x="205" y="16"/>
                  </a:cubicBezTo>
                  <a:cubicBezTo>
                    <a:pt x="210" y="22"/>
                    <a:pt x="216" y="31"/>
                    <a:pt x="216" y="43"/>
                  </a:cubicBezTo>
                  <a:cubicBezTo>
                    <a:pt x="216" y="53"/>
                    <a:pt x="214" y="64"/>
                    <a:pt x="206" y="73"/>
                  </a:cubicBezTo>
                  <a:cubicBezTo>
                    <a:pt x="199" y="82"/>
                    <a:pt x="186" y="88"/>
                    <a:pt x="172" y="88"/>
                  </a:cubicBezTo>
                  <a:cubicBezTo>
                    <a:pt x="157" y="88"/>
                    <a:pt x="143" y="82"/>
                    <a:pt x="136" y="73"/>
                  </a:cubicBezTo>
                  <a:cubicBezTo>
                    <a:pt x="129" y="64"/>
                    <a:pt x="127" y="53"/>
                    <a:pt x="127" y="43"/>
                  </a:cubicBezTo>
                  <a:cubicBezTo>
                    <a:pt x="127" y="32"/>
                    <a:pt x="132" y="23"/>
                    <a:pt x="137" y="17"/>
                  </a:cubicBezTo>
                  <a:cubicBezTo>
                    <a:pt x="142" y="10"/>
                    <a:pt x="142" y="9"/>
                    <a:pt x="142" y="8"/>
                  </a:cubicBezTo>
                  <a:cubicBezTo>
                    <a:pt x="142" y="0"/>
                    <a:pt x="142" y="0"/>
                    <a:pt x="142" y="0"/>
                  </a:cubicBezTo>
                  <a:cubicBezTo>
                    <a:pt x="33" y="0"/>
                    <a:pt x="33" y="0"/>
                    <a:pt x="33" y="0"/>
                  </a:cubicBezTo>
                  <a:cubicBezTo>
                    <a:pt x="30" y="13"/>
                    <a:pt x="27" y="25"/>
                    <a:pt x="23" y="39"/>
                  </a:cubicBezTo>
                  <a:cubicBezTo>
                    <a:pt x="0" y="119"/>
                    <a:pt x="86" y="220"/>
                    <a:pt x="153" y="220"/>
                  </a:cubicBezTo>
                  <a:cubicBezTo>
                    <a:pt x="208" y="220"/>
                    <a:pt x="262" y="220"/>
                    <a:pt x="314" y="219"/>
                  </a:cubicBezTo>
                  <a:cubicBezTo>
                    <a:pt x="314" y="159"/>
                    <a:pt x="314" y="159"/>
                    <a:pt x="314" y="159"/>
                  </a:cubicBezTo>
                  <a:cubicBezTo>
                    <a:pt x="306" y="159"/>
                    <a:pt x="306" y="159"/>
                    <a:pt x="306" y="159"/>
                  </a:cubicBezTo>
                  <a:cubicBezTo>
                    <a:pt x="304" y="159"/>
                    <a:pt x="303" y="161"/>
                    <a:pt x="296" y="166"/>
                  </a:cubicBezTo>
                  <a:cubicBezTo>
                    <a:pt x="290" y="171"/>
                    <a:pt x="280" y="177"/>
                    <a:pt x="269" y="177"/>
                  </a:cubicBezTo>
                  <a:cubicBezTo>
                    <a:pt x="258" y="177"/>
                    <a:pt x="248" y="175"/>
                    <a:pt x="238" y="168"/>
                  </a:cubicBezTo>
                  <a:cubicBezTo>
                    <a:pt x="230" y="161"/>
                    <a:pt x="224" y="148"/>
                    <a:pt x="224" y="133"/>
                  </a:cubicBezTo>
                  <a:cubicBezTo>
                    <a:pt x="223" y="118"/>
                    <a:pt x="230" y="105"/>
                    <a:pt x="238" y="98"/>
                  </a:cubicBezTo>
                  <a:cubicBezTo>
                    <a:pt x="248" y="90"/>
                    <a:pt x="259" y="88"/>
                    <a:pt x="269" y="88"/>
                  </a:cubicBezTo>
                  <a:cubicBezTo>
                    <a:pt x="280" y="88"/>
                    <a:pt x="289" y="94"/>
                    <a:pt x="295" y="98"/>
                  </a:cubicBezTo>
                  <a:cubicBezTo>
                    <a:pt x="302" y="103"/>
                    <a:pt x="303" y="104"/>
                    <a:pt x="304" y="104"/>
                  </a:cubicBezTo>
                  <a:cubicBezTo>
                    <a:pt x="314" y="104"/>
                    <a:pt x="314" y="104"/>
                    <a:pt x="314" y="104"/>
                  </a:cubicBezTo>
                  <a:cubicBezTo>
                    <a:pt x="314" y="0"/>
                    <a:pt x="314" y="0"/>
                    <a:pt x="314" y="0"/>
                  </a:cubicBezTo>
                  <a:cubicBezTo>
                    <a:pt x="198" y="0"/>
                    <a:pt x="198" y="0"/>
                    <a:pt x="198" y="0"/>
                  </a:cubicBezTo>
                  <a:lnTo>
                    <a:pt x="198" y="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2916" y="3412"/>
              <a:ext cx="966" cy="518"/>
            </a:xfrm>
            <a:custGeom>
              <a:avLst/>
              <a:gdLst>
                <a:gd name="T0" fmla="*/ 298 w 408"/>
                <a:gd name="T1" fmla="*/ 32 h 219"/>
                <a:gd name="T2" fmla="*/ 291 w 408"/>
                <a:gd name="T3" fmla="*/ 0 h 219"/>
                <a:gd name="T4" fmla="*/ 221 w 408"/>
                <a:gd name="T5" fmla="*/ 0 h 219"/>
                <a:gd name="T6" fmla="*/ 221 w 408"/>
                <a:gd name="T7" fmla="*/ 6 h 219"/>
                <a:gd name="T8" fmla="*/ 228 w 408"/>
                <a:gd name="T9" fmla="*/ 16 h 219"/>
                <a:gd name="T10" fmla="*/ 239 w 408"/>
                <a:gd name="T11" fmla="*/ 43 h 219"/>
                <a:gd name="T12" fmla="*/ 229 w 408"/>
                <a:gd name="T13" fmla="*/ 73 h 219"/>
                <a:gd name="T14" fmla="*/ 195 w 408"/>
                <a:gd name="T15" fmla="*/ 88 h 219"/>
                <a:gd name="T16" fmla="*/ 159 w 408"/>
                <a:gd name="T17" fmla="*/ 73 h 219"/>
                <a:gd name="T18" fmla="*/ 150 w 408"/>
                <a:gd name="T19" fmla="*/ 43 h 219"/>
                <a:gd name="T20" fmla="*/ 160 w 408"/>
                <a:gd name="T21" fmla="*/ 17 h 219"/>
                <a:gd name="T22" fmla="*/ 165 w 408"/>
                <a:gd name="T23" fmla="*/ 8 h 219"/>
                <a:gd name="T24" fmla="*/ 165 w 408"/>
                <a:gd name="T25" fmla="*/ 0 h 219"/>
                <a:gd name="T26" fmla="*/ 93 w 408"/>
                <a:gd name="T27" fmla="*/ 0 h 219"/>
                <a:gd name="T28" fmla="*/ 93 w 408"/>
                <a:gd name="T29" fmla="*/ 122 h 219"/>
                <a:gd name="T30" fmla="*/ 63 w 408"/>
                <a:gd name="T31" fmla="*/ 122 h 219"/>
                <a:gd name="T32" fmla="*/ 44 w 408"/>
                <a:gd name="T33" fmla="*/ 113 h 219"/>
                <a:gd name="T34" fmla="*/ 28 w 408"/>
                <a:gd name="T35" fmla="*/ 106 h 219"/>
                <a:gd name="T36" fmla="*/ 8 w 408"/>
                <a:gd name="T37" fmla="*/ 112 h 219"/>
                <a:gd name="T38" fmla="*/ 0 w 408"/>
                <a:gd name="T39" fmla="*/ 133 h 219"/>
                <a:gd name="T40" fmla="*/ 9 w 408"/>
                <a:gd name="T41" fmla="*/ 154 h 219"/>
                <a:gd name="T42" fmla="*/ 28 w 408"/>
                <a:gd name="T43" fmla="*/ 160 h 219"/>
                <a:gd name="T44" fmla="*/ 44 w 408"/>
                <a:gd name="T45" fmla="*/ 153 h 219"/>
                <a:gd name="T46" fmla="*/ 64 w 408"/>
                <a:gd name="T47" fmla="*/ 142 h 219"/>
                <a:gd name="T48" fmla="*/ 64 w 408"/>
                <a:gd name="T49" fmla="*/ 142 h 219"/>
                <a:gd name="T50" fmla="*/ 93 w 408"/>
                <a:gd name="T51" fmla="*/ 142 h 219"/>
                <a:gd name="T52" fmla="*/ 93 w 408"/>
                <a:gd name="T53" fmla="*/ 219 h 219"/>
                <a:gd name="T54" fmla="*/ 408 w 408"/>
                <a:gd name="T55" fmla="*/ 219 h 219"/>
                <a:gd name="T56" fmla="*/ 408 w 408"/>
                <a:gd name="T57" fmla="*/ 159 h 219"/>
                <a:gd name="T58" fmla="*/ 401 w 408"/>
                <a:gd name="T59" fmla="*/ 159 h 219"/>
                <a:gd name="T60" fmla="*/ 391 w 408"/>
                <a:gd name="T61" fmla="*/ 166 h 219"/>
                <a:gd name="T62" fmla="*/ 364 w 408"/>
                <a:gd name="T63" fmla="*/ 177 h 219"/>
                <a:gd name="T64" fmla="*/ 333 w 408"/>
                <a:gd name="T65" fmla="*/ 168 h 219"/>
                <a:gd name="T66" fmla="*/ 319 w 408"/>
                <a:gd name="T67" fmla="*/ 133 h 219"/>
                <a:gd name="T68" fmla="*/ 333 w 408"/>
                <a:gd name="T69" fmla="*/ 98 h 219"/>
                <a:gd name="T70" fmla="*/ 364 w 408"/>
                <a:gd name="T71" fmla="*/ 88 h 219"/>
                <a:gd name="T72" fmla="*/ 390 w 408"/>
                <a:gd name="T73" fmla="*/ 98 h 219"/>
                <a:gd name="T74" fmla="*/ 399 w 408"/>
                <a:gd name="T75" fmla="*/ 104 h 219"/>
                <a:gd name="T76" fmla="*/ 408 w 408"/>
                <a:gd name="T77" fmla="*/ 104 h 219"/>
                <a:gd name="T78" fmla="*/ 408 w 408"/>
                <a:gd name="T79" fmla="*/ 0 h 219"/>
                <a:gd name="T80" fmla="*/ 303 w 408"/>
                <a:gd name="T81" fmla="*/ 0 h 219"/>
                <a:gd name="T82" fmla="*/ 298 w 408"/>
                <a:gd name="T83" fmla="*/ 3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8" h="219">
                  <a:moveTo>
                    <a:pt x="298" y="32"/>
                  </a:moveTo>
                  <a:cubicBezTo>
                    <a:pt x="295" y="21"/>
                    <a:pt x="293" y="11"/>
                    <a:pt x="291" y="0"/>
                  </a:cubicBezTo>
                  <a:cubicBezTo>
                    <a:pt x="221" y="0"/>
                    <a:pt x="221" y="0"/>
                    <a:pt x="221" y="0"/>
                  </a:cubicBezTo>
                  <a:cubicBezTo>
                    <a:pt x="221" y="6"/>
                    <a:pt x="221" y="6"/>
                    <a:pt x="221" y="6"/>
                  </a:cubicBezTo>
                  <a:cubicBezTo>
                    <a:pt x="221" y="7"/>
                    <a:pt x="222" y="9"/>
                    <a:pt x="228" y="16"/>
                  </a:cubicBezTo>
                  <a:cubicBezTo>
                    <a:pt x="233" y="22"/>
                    <a:pt x="239" y="31"/>
                    <a:pt x="239" y="43"/>
                  </a:cubicBezTo>
                  <a:cubicBezTo>
                    <a:pt x="239" y="53"/>
                    <a:pt x="237" y="64"/>
                    <a:pt x="229" y="73"/>
                  </a:cubicBezTo>
                  <a:cubicBezTo>
                    <a:pt x="222" y="82"/>
                    <a:pt x="209" y="88"/>
                    <a:pt x="195" y="88"/>
                  </a:cubicBezTo>
                  <a:cubicBezTo>
                    <a:pt x="180" y="88"/>
                    <a:pt x="166" y="82"/>
                    <a:pt x="159" y="73"/>
                  </a:cubicBezTo>
                  <a:cubicBezTo>
                    <a:pt x="152" y="64"/>
                    <a:pt x="150" y="53"/>
                    <a:pt x="150" y="43"/>
                  </a:cubicBezTo>
                  <a:cubicBezTo>
                    <a:pt x="150" y="32"/>
                    <a:pt x="155" y="23"/>
                    <a:pt x="160" y="17"/>
                  </a:cubicBezTo>
                  <a:cubicBezTo>
                    <a:pt x="165" y="10"/>
                    <a:pt x="165" y="9"/>
                    <a:pt x="165" y="8"/>
                  </a:cubicBezTo>
                  <a:cubicBezTo>
                    <a:pt x="165" y="0"/>
                    <a:pt x="165" y="0"/>
                    <a:pt x="165" y="0"/>
                  </a:cubicBezTo>
                  <a:cubicBezTo>
                    <a:pt x="93" y="0"/>
                    <a:pt x="93" y="0"/>
                    <a:pt x="93" y="0"/>
                  </a:cubicBezTo>
                  <a:cubicBezTo>
                    <a:pt x="93" y="122"/>
                    <a:pt x="93" y="122"/>
                    <a:pt x="93" y="122"/>
                  </a:cubicBezTo>
                  <a:cubicBezTo>
                    <a:pt x="63" y="122"/>
                    <a:pt x="63" y="122"/>
                    <a:pt x="63" y="122"/>
                  </a:cubicBezTo>
                  <a:cubicBezTo>
                    <a:pt x="54" y="122"/>
                    <a:pt x="49" y="116"/>
                    <a:pt x="44" y="113"/>
                  </a:cubicBezTo>
                  <a:cubicBezTo>
                    <a:pt x="39" y="109"/>
                    <a:pt x="34" y="106"/>
                    <a:pt x="28" y="106"/>
                  </a:cubicBezTo>
                  <a:cubicBezTo>
                    <a:pt x="20" y="106"/>
                    <a:pt x="13" y="108"/>
                    <a:pt x="8" y="112"/>
                  </a:cubicBezTo>
                  <a:cubicBezTo>
                    <a:pt x="3" y="116"/>
                    <a:pt x="0" y="122"/>
                    <a:pt x="0" y="133"/>
                  </a:cubicBezTo>
                  <a:cubicBezTo>
                    <a:pt x="0" y="144"/>
                    <a:pt x="4" y="151"/>
                    <a:pt x="9" y="154"/>
                  </a:cubicBezTo>
                  <a:cubicBezTo>
                    <a:pt x="13" y="158"/>
                    <a:pt x="20" y="160"/>
                    <a:pt x="28" y="160"/>
                  </a:cubicBezTo>
                  <a:cubicBezTo>
                    <a:pt x="34" y="160"/>
                    <a:pt x="39" y="157"/>
                    <a:pt x="44" y="153"/>
                  </a:cubicBezTo>
                  <a:cubicBezTo>
                    <a:pt x="49" y="149"/>
                    <a:pt x="55" y="143"/>
                    <a:pt x="64" y="142"/>
                  </a:cubicBezTo>
                  <a:cubicBezTo>
                    <a:pt x="64" y="142"/>
                    <a:pt x="64" y="142"/>
                    <a:pt x="64" y="142"/>
                  </a:cubicBezTo>
                  <a:cubicBezTo>
                    <a:pt x="93" y="142"/>
                    <a:pt x="93" y="142"/>
                    <a:pt x="93" y="142"/>
                  </a:cubicBezTo>
                  <a:cubicBezTo>
                    <a:pt x="93" y="219"/>
                    <a:pt x="93" y="219"/>
                    <a:pt x="93" y="219"/>
                  </a:cubicBezTo>
                  <a:cubicBezTo>
                    <a:pt x="200" y="219"/>
                    <a:pt x="303" y="219"/>
                    <a:pt x="408" y="219"/>
                  </a:cubicBezTo>
                  <a:cubicBezTo>
                    <a:pt x="408" y="159"/>
                    <a:pt x="408" y="159"/>
                    <a:pt x="408" y="159"/>
                  </a:cubicBezTo>
                  <a:cubicBezTo>
                    <a:pt x="401" y="159"/>
                    <a:pt x="401" y="159"/>
                    <a:pt x="401" y="159"/>
                  </a:cubicBezTo>
                  <a:cubicBezTo>
                    <a:pt x="399" y="159"/>
                    <a:pt x="398" y="161"/>
                    <a:pt x="391" y="166"/>
                  </a:cubicBezTo>
                  <a:cubicBezTo>
                    <a:pt x="385" y="171"/>
                    <a:pt x="375" y="177"/>
                    <a:pt x="364" y="177"/>
                  </a:cubicBezTo>
                  <a:cubicBezTo>
                    <a:pt x="353" y="177"/>
                    <a:pt x="343" y="175"/>
                    <a:pt x="333" y="168"/>
                  </a:cubicBezTo>
                  <a:cubicBezTo>
                    <a:pt x="325" y="161"/>
                    <a:pt x="319" y="148"/>
                    <a:pt x="319" y="133"/>
                  </a:cubicBezTo>
                  <a:cubicBezTo>
                    <a:pt x="318" y="118"/>
                    <a:pt x="325" y="105"/>
                    <a:pt x="333" y="98"/>
                  </a:cubicBezTo>
                  <a:cubicBezTo>
                    <a:pt x="343" y="90"/>
                    <a:pt x="354" y="88"/>
                    <a:pt x="364" y="88"/>
                  </a:cubicBezTo>
                  <a:cubicBezTo>
                    <a:pt x="375" y="88"/>
                    <a:pt x="384" y="94"/>
                    <a:pt x="390" y="98"/>
                  </a:cubicBezTo>
                  <a:cubicBezTo>
                    <a:pt x="397" y="103"/>
                    <a:pt x="398" y="104"/>
                    <a:pt x="399" y="104"/>
                  </a:cubicBezTo>
                  <a:cubicBezTo>
                    <a:pt x="408" y="104"/>
                    <a:pt x="408" y="104"/>
                    <a:pt x="408" y="104"/>
                  </a:cubicBezTo>
                  <a:cubicBezTo>
                    <a:pt x="408" y="0"/>
                    <a:pt x="408" y="0"/>
                    <a:pt x="408" y="0"/>
                  </a:cubicBezTo>
                  <a:cubicBezTo>
                    <a:pt x="303" y="0"/>
                    <a:pt x="303" y="0"/>
                    <a:pt x="303" y="0"/>
                  </a:cubicBezTo>
                  <a:cubicBezTo>
                    <a:pt x="301" y="12"/>
                    <a:pt x="300" y="23"/>
                    <a:pt x="298"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3712" y="3412"/>
              <a:ext cx="942" cy="521"/>
            </a:xfrm>
            <a:custGeom>
              <a:avLst/>
              <a:gdLst>
                <a:gd name="T0" fmla="*/ 317 w 398"/>
                <a:gd name="T1" fmla="*/ 6 h 220"/>
                <a:gd name="T2" fmla="*/ 324 w 398"/>
                <a:gd name="T3" fmla="*/ 16 h 220"/>
                <a:gd name="T4" fmla="*/ 335 w 398"/>
                <a:gd name="T5" fmla="*/ 43 h 220"/>
                <a:gd name="T6" fmla="*/ 325 w 398"/>
                <a:gd name="T7" fmla="*/ 73 h 220"/>
                <a:gd name="T8" fmla="*/ 291 w 398"/>
                <a:gd name="T9" fmla="*/ 88 h 220"/>
                <a:gd name="T10" fmla="*/ 255 w 398"/>
                <a:gd name="T11" fmla="*/ 73 h 220"/>
                <a:gd name="T12" fmla="*/ 246 w 398"/>
                <a:gd name="T13" fmla="*/ 43 h 220"/>
                <a:gd name="T14" fmla="*/ 256 w 398"/>
                <a:gd name="T15" fmla="*/ 17 h 220"/>
                <a:gd name="T16" fmla="*/ 261 w 398"/>
                <a:gd name="T17" fmla="*/ 8 h 220"/>
                <a:gd name="T18" fmla="*/ 261 w 398"/>
                <a:gd name="T19" fmla="*/ 0 h 220"/>
                <a:gd name="T20" fmla="*/ 92 w 398"/>
                <a:gd name="T21" fmla="*/ 0 h 220"/>
                <a:gd name="T22" fmla="*/ 92 w 398"/>
                <a:gd name="T23" fmla="*/ 122 h 220"/>
                <a:gd name="T24" fmla="*/ 63 w 398"/>
                <a:gd name="T25" fmla="*/ 122 h 220"/>
                <a:gd name="T26" fmla="*/ 44 w 398"/>
                <a:gd name="T27" fmla="*/ 113 h 220"/>
                <a:gd name="T28" fmla="*/ 28 w 398"/>
                <a:gd name="T29" fmla="*/ 106 h 220"/>
                <a:gd name="T30" fmla="*/ 8 w 398"/>
                <a:gd name="T31" fmla="*/ 112 h 220"/>
                <a:gd name="T32" fmla="*/ 0 w 398"/>
                <a:gd name="T33" fmla="*/ 133 h 220"/>
                <a:gd name="T34" fmla="*/ 9 w 398"/>
                <a:gd name="T35" fmla="*/ 154 h 220"/>
                <a:gd name="T36" fmla="*/ 28 w 398"/>
                <a:gd name="T37" fmla="*/ 160 h 220"/>
                <a:gd name="T38" fmla="*/ 44 w 398"/>
                <a:gd name="T39" fmla="*/ 153 h 220"/>
                <a:gd name="T40" fmla="*/ 64 w 398"/>
                <a:gd name="T41" fmla="*/ 142 h 220"/>
                <a:gd name="T42" fmla="*/ 64 w 398"/>
                <a:gd name="T43" fmla="*/ 142 h 220"/>
                <a:gd name="T44" fmla="*/ 92 w 398"/>
                <a:gd name="T45" fmla="*/ 142 h 220"/>
                <a:gd name="T46" fmla="*/ 92 w 398"/>
                <a:gd name="T47" fmla="*/ 219 h 220"/>
                <a:gd name="T48" fmla="*/ 398 w 398"/>
                <a:gd name="T49" fmla="*/ 220 h 220"/>
                <a:gd name="T50" fmla="*/ 398 w 398"/>
                <a:gd name="T51" fmla="*/ 159 h 220"/>
                <a:gd name="T52" fmla="*/ 385 w 398"/>
                <a:gd name="T53" fmla="*/ 159 h 220"/>
                <a:gd name="T54" fmla="*/ 375 w 398"/>
                <a:gd name="T55" fmla="*/ 166 h 220"/>
                <a:gd name="T56" fmla="*/ 348 w 398"/>
                <a:gd name="T57" fmla="*/ 177 h 220"/>
                <a:gd name="T58" fmla="*/ 317 w 398"/>
                <a:gd name="T59" fmla="*/ 168 h 220"/>
                <a:gd name="T60" fmla="*/ 303 w 398"/>
                <a:gd name="T61" fmla="*/ 133 h 220"/>
                <a:gd name="T62" fmla="*/ 317 w 398"/>
                <a:gd name="T63" fmla="*/ 98 h 220"/>
                <a:gd name="T64" fmla="*/ 348 w 398"/>
                <a:gd name="T65" fmla="*/ 88 h 220"/>
                <a:gd name="T66" fmla="*/ 374 w 398"/>
                <a:gd name="T67" fmla="*/ 98 h 220"/>
                <a:gd name="T68" fmla="*/ 383 w 398"/>
                <a:gd name="T69" fmla="*/ 104 h 220"/>
                <a:gd name="T70" fmla="*/ 398 w 398"/>
                <a:gd name="T71" fmla="*/ 104 h 220"/>
                <a:gd name="T72" fmla="*/ 398 w 398"/>
                <a:gd name="T73" fmla="*/ 0 h 220"/>
                <a:gd name="T74" fmla="*/ 317 w 398"/>
                <a:gd name="T75" fmla="*/ 0 h 220"/>
                <a:gd name="T76" fmla="*/ 317 w 398"/>
                <a:gd name="T77" fmla="*/ 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8" h="220">
                  <a:moveTo>
                    <a:pt x="317" y="6"/>
                  </a:moveTo>
                  <a:cubicBezTo>
                    <a:pt x="317" y="7"/>
                    <a:pt x="318" y="9"/>
                    <a:pt x="324" y="16"/>
                  </a:cubicBezTo>
                  <a:cubicBezTo>
                    <a:pt x="329" y="22"/>
                    <a:pt x="335" y="31"/>
                    <a:pt x="335" y="43"/>
                  </a:cubicBezTo>
                  <a:cubicBezTo>
                    <a:pt x="335" y="53"/>
                    <a:pt x="333" y="64"/>
                    <a:pt x="325" y="73"/>
                  </a:cubicBezTo>
                  <a:cubicBezTo>
                    <a:pt x="318" y="82"/>
                    <a:pt x="305" y="88"/>
                    <a:pt x="291" y="88"/>
                  </a:cubicBezTo>
                  <a:cubicBezTo>
                    <a:pt x="276" y="88"/>
                    <a:pt x="262" y="82"/>
                    <a:pt x="255" y="73"/>
                  </a:cubicBezTo>
                  <a:cubicBezTo>
                    <a:pt x="248" y="64"/>
                    <a:pt x="246" y="53"/>
                    <a:pt x="246" y="43"/>
                  </a:cubicBezTo>
                  <a:cubicBezTo>
                    <a:pt x="246" y="32"/>
                    <a:pt x="251" y="23"/>
                    <a:pt x="256" y="17"/>
                  </a:cubicBezTo>
                  <a:cubicBezTo>
                    <a:pt x="261" y="10"/>
                    <a:pt x="261" y="9"/>
                    <a:pt x="261" y="8"/>
                  </a:cubicBezTo>
                  <a:cubicBezTo>
                    <a:pt x="261" y="0"/>
                    <a:pt x="261" y="0"/>
                    <a:pt x="261" y="0"/>
                  </a:cubicBezTo>
                  <a:cubicBezTo>
                    <a:pt x="92" y="0"/>
                    <a:pt x="92" y="0"/>
                    <a:pt x="92" y="0"/>
                  </a:cubicBezTo>
                  <a:cubicBezTo>
                    <a:pt x="92" y="122"/>
                    <a:pt x="92" y="122"/>
                    <a:pt x="92" y="122"/>
                  </a:cubicBezTo>
                  <a:cubicBezTo>
                    <a:pt x="63" y="122"/>
                    <a:pt x="63" y="122"/>
                    <a:pt x="63" y="122"/>
                  </a:cubicBezTo>
                  <a:cubicBezTo>
                    <a:pt x="54" y="122"/>
                    <a:pt x="49" y="116"/>
                    <a:pt x="44" y="113"/>
                  </a:cubicBezTo>
                  <a:cubicBezTo>
                    <a:pt x="39" y="109"/>
                    <a:pt x="34" y="106"/>
                    <a:pt x="28" y="106"/>
                  </a:cubicBezTo>
                  <a:cubicBezTo>
                    <a:pt x="20" y="106"/>
                    <a:pt x="13" y="108"/>
                    <a:pt x="8" y="112"/>
                  </a:cubicBezTo>
                  <a:cubicBezTo>
                    <a:pt x="3" y="116"/>
                    <a:pt x="0" y="122"/>
                    <a:pt x="0" y="133"/>
                  </a:cubicBezTo>
                  <a:cubicBezTo>
                    <a:pt x="0" y="144"/>
                    <a:pt x="4" y="151"/>
                    <a:pt x="9" y="154"/>
                  </a:cubicBezTo>
                  <a:cubicBezTo>
                    <a:pt x="13" y="158"/>
                    <a:pt x="20" y="160"/>
                    <a:pt x="28" y="160"/>
                  </a:cubicBezTo>
                  <a:cubicBezTo>
                    <a:pt x="34" y="160"/>
                    <a:pt x="39" y="157"/>
                    <a:pt x="44" y="153"/>
                  </a:cubicBezTo>
                  <a:cubicBezTo>
                    <a:pt x="49" y="149"/>
                    <a:pt x="55" y="143"/>
                    <a:pt x="64" y="142"/>
                  </a:cubicBezTo>
                  <a:cubicBezTo>
                    <a:pt x="64" y="142"/>
                    <a:pt x="64" y="142"/>
                    <a:pt x="64" y="142"/>
                  </a:cubicBezTo>
                  <a:cubicBezTo>
                    <a:pt x="92" y="142"/>
                    <a:pt x="92" y="142"/>
                    <a:pt x="92" y="142"/>
                  </a:cubicBezTo>
                  <a:cubicBezTo>
                    <a:pt x="92" y="219"/>
                    <a:pt x="92" y="219"/>
                    <a:pt x="92" y="219"/>
                  </a:cubicBezTo>
                  <a:cubicBezTo>
                    <a:pt x="190" y="220"/>
                    <a:pt x="290" y="220"/>
                    <a:pt x="398" y="220"/>
                  </a:cubicBezTo>
                  <a:cubicBezTo>
                    <a:pt x="398" y="159"/>
                    <a:pt x="398" y="159"/>
                    <a:pt x="398" y="159"/>
                  </a:cubicBezTo>
                  <a:cubicBezTo>
                    <a:pt x="385" y="159"/>
                    <a:pt x="385" y="159"/>
                    <a:pt x="385" y="159"/>
                  </a:cubicBezTo>
                  <a:cubicBezTo>
                    <a:pt x="383" y="159"/>
                    <a:pt x="382" y="161"/>
                    <a:pt x="375" y="166"/>
                  </a:cubicBezTo>
                  <a:cubicBezTo>
                    <a:pt x="369" y="171"/>
                    <a:pt x="359" y="177"/>
                    <a:pt x="348" y="177"/>
                  </a:cubicBezTo>
                  <a:cubicBezTo>
                    <a:pt x="337" y="177"/>
                    <a:pt x="327" y="175"/>
                    <a:pt x="317" y="168"/>
                  </a:cubicBezTo>
                  <a:cubicBezTo>
                    <a:pt x="309" y="161"/>
                    <a:pt x="303" y="148"/>
                    <a:pt x="303" y="133"/>
                  </a:cubicBezTo>
                  <a:cubicBezTo>
                    <a:pt x="302" y="118"/>
                    <a:pt x="309" y="105"/>
                    <a:pt x="317" y="98"/>
                  </a:cubicBezTo>
                  <a:cubicBezTo>
                    <a:pt x="327" y="90"/>
                    <a:pt x="338" y="88"/>
                    <a:pt x="348" y="88"/>
                  </a:cubicBezTo>
                  <a:cubicBezTo>
                    <a:pt x="359" y="88"/>
                    <a:pt x="368" y="94"/>
                    <a:pt x="374" y="98"/>
                  </a:cubicBezTo>
                  <a:cubicBezTo>
                    <a:pt x="381" y="103"/>
                    <a:pt x="382" y="104"/>
                    <a:pt x="383" y="104"/>
                  </a:cubicBezTo>
                  <a:cubicBezTo>
                    <a:pt x="398" y="104"/>
                    <a:pt x="398" y="104"/>
                    <a:pt x="398" y="104"/>
                  </a:cubicBezTo>
                  <a:cubicBezTo>
                    <a:pt x="398" y="0"/>
                    <a:pt x="398" y="0"/>
                    <a:pt x="398" y="0"/>
                  </a:cubicBezTo>
                  <a:cubicBezTo>
                    <a:pt x="317" y="0"/>
                    <a:pt x="317" y="0"/>
                    <a:pt x="317" y="0"/>
                  </a:cubicBezTo>
                  <a:lnTo>
                    <a:pt x="317" y="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4470" y="3412"/>
              <a:ext cx="845" cy="521"/>
            </a:xfrm>
            <a:custGeom>
              <a:avLst/>
              <a:gdLst>
                <a:gd name="T0" fmla="*/ 335 w 357"/>
                <a:gd name="T1" fmla="*/ 0 h 220"/>
                <a:gd name="T2" fmla="*/ 237 w 357"/>
                <a:gd name="T3" fmla="*/ 0 h 220"/>
                <a:gd name="T4" fmla="*/ 237 w 357"/>
                <a:gd name="T5" fmla="*/ 6 h 220"/>
                <a:gd name="T6" fmla="*/ 244 w 357"/>
                <a:gd name="T7" fmla="*/ 16 h 220"/>
                <a:gd name="T8" fmla="*/ 255 w 357"/>
                <a:gd name="T9" fmla="*/ 43 h 220"/>
                <a:gd name="T10" fmla="*/ 245 w 357"/>
                <a:gd name="T11" fmla="*/ 73 h 220"/>
                <a:gd name="T12" fmla="*/ 211 w 357"/>
                <a:gd name="T13" fmla="*/ 88 h 220"/>
                <a:gd name="T14" fmla="*/ 175 w 357"/>
                <a:gd name="T15" fmla="*/ 73 h 220"/>
                <a:gd name="T16" fmla="*/ 166 w 357"/>
                <a:gd name="T17" fmla="*/ 43 h 220"/>
                <a:gd name="T18" fmla="*/ 176 w 357"/>
                <a:gd name="T19" fmla="*/ 17 h 220"/>
                <a:gd name="T20" fmla="*/ 181 w 357"/>
                <a:gd name="T21" fmla="*/ 8 h 220"/>
                <a:gd name="T22" fmla="*/ 181 w 357"/>
                <a:gd name="T23" fmla="*/ 0 h 220"/>
                <a:gd name="T24" fmla="*/ 98 w 357"/>
                <a:gd name="T25" fmla="*/ 0 h 220"/>
                <a:gd name="T26" fmla="*/ 98 w 357"/>
                <a:gd name="T27" fmla="*/ 122 h 220"/>
                <a:gd name="T28" fmla="*/ 63 w 357"/>
                <a:gd name="T29" fmla="*/ 122 h 220"/>
                <a:gd name="T30" fmla="*/ 44 w 357"/>
                <a:gd name="T31" fmla="*/ 113 h 220"/>
                <a:gd name="T32" fmla="*/ 28 w 357"/>
                <a:gd name="T33" fmla="*/ 106 h 220"/>
                <a:gd name="T34" fmla="*/ 8 w 357"/>
                <a:gd name="T35" fmla="*/ 112 h 220"/>
                <a:gd name="T36" fmla="*/ 0 w 357"/>
                <a:gd name="T37" fmla="*/ 133 h 220"/>
                <a:gd name="T38" fmla="*/ 9 w 357"/>
                <a:gd name="T39" fmla="*/ 154 h 220"/>
                <a:gd name="T40" fmla="*/ 28 w 357"/>
                <a:gd name="T41" fmla="*/ 160 h 220"/>
                <a:gd name="T42" fmla="*/ 44 w 357"/>
                <a:gd name="T43" fmla="*/ 153 h 220"/>
                <a:gd name="T44" fmla="*/ 64 w 357"/>
                <a:gd name="T45" fmla="*/ 142 h 220"/>
                <a:gd name="T46" fmla="*/ 64 w 357"/>
                <a:gd name="T47" fmla="*/ 142 h 220"/>
                <a:gd name="T48" fmla="*/ 98 w 357"/>
                <a:gd name="T49" fmla="*/ 142 h 220"/>
                <a:gd name="T50" fmla="*/ 98 w 357"/>
                <a:gd name="T51" fmla="*/ 220 h 220"/>
                <a:gd name="T52" fmla="*/ 208 w 357"/>
                <a:gd name="T53" fmla="*/ 220 h 220"/>
                <a:gd name="T54" fmla="*/ 344 w 357"/>
                <a:gd name="T55" fmla="*/ 59 h 220"/>
                <a:gd name="T56" fmla="*/ 335 w 357"/>
                <a:gd name="T5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7" h="220">
                  <a:moveTo>
                    <a:pt x="335" y="0"/>
                  </a:moveTo>
                  <a:cubicBezTo>
                    <a:pt x="237" y="0"/>
                    <a:pt x="237" y="0"/>
                    <a:pt x="237" y="0"/>
                  </a:cubicBezTo>
                  <a:cubicBezTo>
                    <a:pt x="237" y="6"/>
                    <a:pt x="237" y="6"/>
                    <a:pt x="237" y="6"/>
                  </a:cubicBezTo>
                  <a:cubicBezTo>
                    <a:pt x="237" y="7"/>
                    <a:pt x="238" y="9"/>
                    <a:pt x="244" y="16"/>
                  </a:cubicBezTo>
                  <a:cubicBezTo>
                    <a:pt x="249" y="22"/>
                    <a:pt x="255" y="31"/>
                    <a:pt x="255" y="43"/>
                  </a:cubicBezTo>
                  <a:cubicBezTo>
                    <a:pt x="255" y="53"/>
                    <a:pt x="253" y="64"/>
                    <a:pt x="245" y="73"/>
                  </a:cubicBezTo>
                  <a:cubicBezTo>
                    <a:pt x="238" y="82"/>
                    <a:pt x="225" y="88"/>
                    <a:pt x="211" y="88"/>
                  </a:cubicBezTo>
                  <a:cubicBezTo>
                    <a:pt x="196" y="88"/>
                    <a:pt x="182" y="82"/>
                    <a:pt x="175" y="73"/>
                  </a:cubicBezTo>
                  <a:cubicBezTo>
                    <a:pt x="168" y="64"/>
                    <a:pt x="166" y="53"/>
                    <a:pt x="166" y="43"/>
                  </a:cubicBezTo>
                  <a:cubicBezTo>
                    <a:pt x="166" y="32"/>
                    <a:pt x="171" y="23"/>
                    <a:pt x="176" y="17"/>
                  </a:cubicBezTo>
                  <a:cubicBezTo>
                    <a:pt x="181" y="10"/>
                    <a:pt x="181" y="9"/>
                    <a:pt x="181" y="8"/>
                  </a:cubicBezTo>
                  <a:cubicBezTo>
                    <a:pt x="181" y="0"/>
                    <a:pt x="181" y="0"/>
                    <a:pt x="181" y="0"/>
                  </a:cubicBezTo>
                  <a:cubicBezTo>
                    <a:pt x="98" y="0"/>
                    <a:pt x="98" y="0"/>
                    <a:pt x="98" y="0"/>
                  </a:cubicBezTo>
                  <a:cubicBezTo>
                    <a:pt x="98" y="122"/>
                    <a:pt x="98" y="122"/>
                    <a:pt x="98" y="122"/>
                  </a:cubicBezTo>
                  <a:cubicBezTo>
                    <a:pt x="63" y="122"/>
                    <a:pt x="63" y="122"/>
                    <a:pt x="63" y="122"/>
                  </a:cubicBezTo>
                  <a:cubicBezTo>
                    <a:pt x="54" y="122"/>
                    <a:pt x="49" y="116"/>
                    <a:pt x="44" y="113"/>
                  </a:cubicBezTo>
                  <a:cubicBezTo>
                    <a:pt x="39" y="109"/>
                    <a:pt x="34" y="106"/>
                    <a:pt x="28" y="106"/>
                  </a:cubicBezTo>
                  <a:cubicBezTo>
                    <a:pt x="20" y="106"/>
                    <a:pt x="13" y="108"/>
                    <a:pt x="8" y="112"/>
                  </a:cubicBezTo>
                  <a:cubicBezTo>
                    <a:pt x="3" y="116"/>
                    <a:pt x="0" y="122"/>
                    <a:pt x="0" y="133"/>
                  </a:cubicBezTo>
                  <a:cubicBezTo>
                    <a:pt x="0" y="144"/>
                    <a:pt x="4" y="151"/>
                    <a:pt x="9" y="154"/>
                  </a:cubicBezTo>
                  <a:cubicBezTo>
                    <a:pt x="13" y="158"/>
                    <a:pt x="20" y="160"/>
                    <a:pt x="28" y="160"/>
                  </a:cubicBezTo>
                  <a:cubicBezTo>
                    <a:pt x="34" y="160"/>
                    <a:pt x="39" y="157"/>
                    <a:pt x="44" y="153"/>
                  </a:cubicBezTo>
                  <a:cubicBezTo>
                    <a:pt x="49" y="149"/>
                    <a:pt x="55" y="143"/>
                    <a:pt x="64" y="142"/>
                  </a:cubicBezTo>
                  <a:cubicBezTo>
                    <a:pt x="64" y="142"/>
                    <a:pt x="64" y="142"/>
                    <a:pt x="64" y="142"/>
                  </a:cubicBezTo>
                  <a:cubicBezTo>
                    <a:pt x="98" y="142"/>
                    <a:pt x="98" y="142"/>
                    <a:pt x="98" y="142"/>
                  </a:cubicBezTo>
                  <a:cubicBezTo>
                    <a:pt x="98" y="220"/>
                    <a:pt x="98" y="220"/>
                    <a:pt x="98" y="220"/>
                  </a:cubicBezTo>
                  <a:cubicBezTo>
                    <a:pt x="135" y="220"/>
                    <a:pt x="169" y="220"/>
                    <a:pt x="208" y="220"/>
                  </a:cubicBezTo>
                  <a:cubicBezTo>
                    <a:pt x="270" y="220"/>
                    <a:pt x="357" y="135"/>
                    <a:pt x="344" y="59"/>
                  </a:cubicBezTo>
                  <a:cubicBezTo>
                    <a:pt x="341" y="37"/>
                    <a:pt x="337" y="18"/>
                    <a:pt x="335"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TextBox 35"/>
          <p:cNvSpPr txBox="1"/>
          <p:nvPr/>
        </p:nvSpPr>
        <p:spPr>
          <a:xfrm>
            <a:off x="1460075" y="2912101"/>
            <a:ext cx="1612942"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MARKETING </a:t>
            </a:r>
          </a:p>
        </p:txBody>
      </p:sp>
      <p:sp>
        <p:nvSpPr>
          <p:cNvPr id="37" name="TextBox 36"/>
          <p:cNvSpPr txBox="1"/>
          <p:nvPr/>
        </p:nvSpPr>
        <p:spPr>
          <a:xfrm>
            <a:off x="1094898" y="3292188"/>
            <a:ext cx="2343297"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8" name="TextBox 37"/>
          <p:cNvSpPr txBox="1"/>
          <p:nvPr/>
        </p:nvSpPr>
        <p:spPr>
          <a:xfrm>
            <a:off x="8982059" y="5146864"/>
            <a:ext cx="1317990"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DESIGNER</a:t>
            </a:r>
          </a:p>
        </p:txBody>
      </p:sp>
      <p:sp>
        <p:nvSpPr>
          <p:cNvPr id="39" name="TextBox 38"/>
          <p:cNvSpPr txBox="1"/>
          <p:nvPr/>
        </p:nvSpPr>
        <p:spPr>
          <a:xfrm>
            <a:off x="8433921" y="5476623"/>
            <a:ext cx="2414266"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0" name="TextBox 39"/>
          <p:cNvSpPr txBox="1"/>
          <p:nvPr/>
        </p:nvSpPr>
        <p:spPr>
          <a:xfrm>
            <a:off x="9117857" y="2906711"/>
            <a:ext cx="1085554"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DIGITAL</a:t>
            </a:r>
          </a:p>
        </p:txBody>
      </p:sp>
      <p:sp>
        <p:nvSpPr>
          <p:cNvPr id="41" name="TextBox 40"/>
          <p:cNvSpPr txBox="1"/>
          <p:nvPr/>
        </p:nvSpPr>
        <p:spPr>
          <a:xfrm>
            <a:off x="8453501" y="3248241"/>
            <a:ext cx="2414266"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2" name="TextBox 41"/>
          <p:cNvSpPr txBox="1"/>
          <p:nvPr/>
        </p:nvSpPr>
        <p:spPr>
          <a:xfrm>
            <a:off x="1633200" y="5146864"/>
            <a:ext cx="1266693"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CREATIVE</a:t>
            </a:r>
          </a:p>
        </p:txBody>
      </p:sp>
      <p:sp>
        <p:nvSpPr>
          <p:cNvPr id="43" name="TextBox 42"/>
          <p:cNvSpPr txBox="1"/>
          <p:nvPr/>
        </p:nvSpPr>
        <p:spPr>
          <a:xfrm>
            <a:off x="1041288" y="5476623"/>
            <a:ext cx="2450516"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4" name="Shape 2836"/>
          <p:cNvSpPr/>
          <p:nvPr/>
        </p:nvSpPr>
        <p:spPr>
          <a:xfrm>
            <a:off x="2039250" y="2427079"/>
            <a:ext cx="454592" cy="33061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5" name="Shape 2837"/>
          <p:cNvSpPr/>
          <p:nvPr/>
        </p:nvSpPr>
        <p:spPr>
          <a:xfrm>
            <a:off x="9433338" y="4579208"/>
            <a:ext cx="454592" cy="351277"/>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6" name="Shape 2838"/>
          <p:cNvSpPr/>
          <p:nvPr/>
        </p:nvSpPr>
        <p:spPr>
          <a:xfrm>
            <a:off x="9433338" y="2427079"/>
            <a:ext cx="454592" cy="371939"/>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839"/>
          <p:cNvSpPr/>
          <p:nvPr/>
        </p:nvSpPr>
        <p:spPr>
          <a:xfrm>
            <a:off x="2039250" y="4579208"/>
            <a:ext cx="454592" cy="413266"/>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8" name="TextBox 47"/>
          <p:cNvSpPr txBox="1"/>
          <p:nvPr/>
        </p:nvSpPr>
        <p:spPr>
          <a:xfrm>
            <a:off x="4292008" y="1164279"/>
            <a:ext cx="3607983"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9" name="TextBox 48"/>
          <p:cNvSpPr txBox="1"/>
          <p:nvPr/>
        </p:nvSpPr>
        <p:spPr>
          <a:xfrm flipH="1">
            <a:off x="4597192" y="288346"/>
            <a:ext cx="2997615" cy="461665"/>
          </a:xfrm>
          <a:prstGeom prst="rect">
            <a:avLst/>
          </a:prstGeom>
          <a:noFill/>
        </p:spPr>
        <p:txBody>
          <a:bodyPr wrap="none" lIns="0" tIns="0" rIns="0" bIns="0" rtlCol="0">
            <a:spAutoFit/>
          </a:bodyPr>
          <a:lstStyle/>
          <a:p>
            <a:pPr algn="ctr"/>
            <a:r>
              <a:rPr lang="en-US" sz="3000">
                <a:latin typeface="Lato Bold" panose="020F0502020204030203" pitchFamily="34" charset="0"/>
                <a:ea typeface="Lato Bold" panose="020F0502020204030203" pitchFamily="34" charset="0"/>
                <a:cs typeface="Lato Bold" panose="020F0502020204030203" pitchFamily="34" charset="0"/>
              </a:rPr>
              <a:t>Infographic Chart</a:t>
            </a:r>
          </a:p>
        </p:txBody>
      </p:sp>
      <p:sp>
        <p:nvSpPr>
          <p:cNvPr id="50" name="TextBox 49"/>
          <p:cNvSpPr txBox="1"/>
          <p:nvPr/>
        </p:nvSpPr>
        <p:spPr>
          <a:xfrm>
            <a:off x="5396367"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1" name="TextBox 50"/>
          <p:cNvSpPr txBox="1"/>
          <p:nvPr/>
        </p:nvSpPr>
        <p:spPr>
          <a:xfrm>
            <a:off x="5601551"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2" name="TextBox 51"/>
          <p:cNvSpPr txBox="1"/>
          <p:nvPr/>
        </p:nvSpPr>
        <p:spPr>
          <a:xfrm>
            <a:off x="5805614"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3" name="TextBox 52"/>
          <p:cNvSpPr txBox="1"/>
          <p:nvPr/>
        </p:nvSpPr>
        <p:spPr>
          <a:xfrm>
            <a:off x="6010798"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4" name="TextBox 53"/>
          <p:cNvSpPr txBox="1"/>
          <p:nvPr/>
        </p:nvSpPr>
        <p:spPr>
          <a:xfrm>
            <a:off x="6214861"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5" name="TextBox 54"/>
          <p:cNvSpPr txBox="1"/>
          <p:nvPr/>
        </p:nvSpPr>
        <p:spPr>
          <a:xfrm>
            <a:off x="6420045"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6" name="TextBox 55"/>
          <p:cNvSpPr txBox="1"/>
          <p:nvPr/>
        </p:nvSpPr>
        <p:spPr>
          <a:xfrm>
            <a:off x="6624108"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6599956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nvPr>
        </p:nvGraphicFramePr>
        <p:xfrm>
          <a:off x="442259" y="2003612"/>
          <a:ext cx="11307482" cy="4645709"/>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p:cNvSpPr>
            <a:spLocks/>
          </p:cNvSpPr>
          <p:nvPr/>
        </p:nvSpPr>
        <p:spPr bwMode="auto">
          <a:xfrm>
            <a:off x="4298174" y="494836"/>
            <a:ext cx="3617978" cy="43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en-US" sz="300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rPr>
              <a:t>Infographic Analytics</a:t>
            </a:r>
            <a:endParaRPr lang="en-US" sz="3000" dirty="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endParaRPr>
          </a:p>
        </p:txBody>
      </p:sp>
      <p:sp>
        <p:nvSpPr>
          <p:cNvPr id="9" name="TextBox 8"/>
          <p:cNvSpPr txBox="1"/>
          <p:nvPr/>
        </p:nvSpPr>
        <p:spPr>
          <a:xfrm flipH="1">
            <a:off x="3363957" y="932561"/>
            <a:ext cx="5486400"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6" name="Group 5"/>
          <p:cNvGrpSpPr/>
          <p:nvPr/>
        </p:nvGrpSpPr>
        <p:grpSpPr>
          <a:xfrm>
            <a:off x="5407525" y="1536987"/>
            <a:ext cx="1399263" cy="230833"/>
            <a:chOff x="7757160" y="2245698"/>
            <a:chExt cx="1399263" cy="230833"/>
          </a:xfrm>
        </p:grpSpPr>
        <p:sp>
          <p:nvSpPr>
            <p:cNvPr id="11" name="TextBox 10"/>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47515968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nvPr>
        </p:nvGraphicFramePr>
        <p:xfrm>
          <a:off x="327958" y="2622177"/>
          <a:ext cx="11536083" cy="3543051"/>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a:spLocks/>
          </p:cNvSpPr>
          <p:nvPr/>
        </p:nvSpPr>
        <p:spPr bwMode="auto">
          <a:xfrm>
            <a:off x="4298174" y="494836"/>
            <a:ext cx="3617978" cy="43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en-US" sz="300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rPr>
              <a:t>Infographic Analytics</a:t>
            </a:r>
            <a:endParaRPr lang="en-US" sz="3000" dirty="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endParaRPr>
          </a:p>
        </p:txBody>
      </p:sp>
      <p:sp>
        <p:nvSpPr>
          <p:cNvPr id="7" name="TextBox 6"/>
          <p:cNvSpPr txBox="1"/>
          <p:nvPr/>
        </p:nvSpPr>
        <p:spPr>
          <a:xfrm flipH="1">
            <a:off x="3363957" y="932561"/>
            <a:ext cx="5486400"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8" name="Group 7"/>
          <p:cNvGrpSpPr/>
          <p:nvPr/>
        </p:nvGrpSpPr>
        <p:grpSpPr>
          <a:xfrm>
            <a:off x="5407525" y="1536987"/>
            <a:ext cx="1399263" cy="230833"/>
            <a:chOff x="7757160" y="2245698"/>
            <a:chExt cx="1399263" cy="230833"/>
          </a:xfrm>
        </p:grpSpPr>
        <p:sp>
          <p:nvSpPr>
            <p:cNvPr id="13" name="TextBox 12"/>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265636452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flipH="1">
            <a:off x="5933456" y="1613263"/>
            <a:ext cx="6258544" cy="5238206"/>
            <a:chOff x="3636206" y="2163337"/>
            <a:chExt cx="3377123" cy="2826549"/>
          </a:xfrm>
        </p:grpSpPr>
        <p:sp>
          <p:nvSpPr>
            <p:cNvPr id="5" name="Freeform: Shape 13859"/>
            <p:cNvSpPr/>
            <p:nvPr/>
          </p:nvSpPr>
          <p:spPr>
            <a:xfrm>
              <a:off x="3636206" y="3009962"/>
              <a:ext cx="1363709" cy="1979924"/>
            </a:xfrm>
            <a:custGeom>
              <a:avLst/>
              <a:gdLst/>
              <a:ahLst/>
              <a:cxnLst>
                <a:cxn ang="3cd4">
                  <a:pos x="hc" y="t"/>
                </a:cxn>
                <a:cxn ang="cd2">
                  <a:pos x="l" y="vc"/>
                </a:cxn>
                <a:cxn ang="cd4">
                  <a:pos x="hc" y="b"/>
                </a:cxn>
                <a:cxn ang="0">
                  <a:pos x="r" y="vc"/>
                </a:cxn>
              </a:cxnLst>
              <a:rect l="l" t="t" r="r" b="b"/>
              <a:pathLst>
                <a:path w="1019" h="1479">
                  <a:moveTo>
                    <a:pt x="0" y="286"/>
                  </a:moveTo>
                  <a:lnTo>
                    <a:pt x="689" y="1479"/>
                  </a:lnTo>
                  <a:lnTo>
                    <a:pt x="1019" y="1479"/>
                  </a:lnTo>
                  <a:lnTo>
                    <a:pt x="165" y="0"/>
                  </a:ln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6" name="Freeform: Shape 13860"/>
            <p:cNvSpPr/>
            <p:nvPr/>
          </p:nvSpPr>
          <p:spPr>
            <a:xfrm>
              <a:off x="3880012" y="2586649"/>
              <a:ext cx="1608852" cy="2403237"/>
            </a:xfrm>
            <a:custGeom>
              <a:avLst/>
              <a:gdLst/>
              <a:ahLst/>
              <a:cxnLst>
                <a:cxn ang="3cd4">
                  <a:pos x="hc" y="t"/>
                </a:cxn>
                <a:cxn ang="cd2">
                  <a:pos x="l" y="vc"/>
                </a:cxn>
                <a:cxn ang="cd4">
                  <a:pos x="hc" y="b"/>
                </a:cxn>
                <a:cxn ang="0">
                  <a:pos x="r" y="vc"/>
                </a:cxn>
              </a:cxnLst>
              <a:rect l="l" t="t" r="r" b="b"/>
              <a:pathLst>
                <a:path w="1202" h="1795">
                  <a:moveTo>
                    <a:pt x="0" y="286"/>
                  </a:moveTo>
                  <a:lnTo>
                    <a:pt x="872" y="1795"/>
                  </a:lnTo>
                  <a:lnTo>
                    <a:pt x="1202" y="1795"/>
                  </a:lnTo>
                  <a:lnTo>
                    <a:pt x="166" y="0"/>
                  </a:ln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7" name="Freeform: Shape 13861"/>
            <p:cNvSpPr/>
            <p:nvPr/>
          </p:nvSpPr>
          <p:spPr>
            <a:xfrm>
              <a:off x="4125158" y="2163337"/>
              <a:ext cx="1852662" cy="2826549"/>
            </a:xfrm>
            <a:custGeom>
              <a:avLst/>
              <a:gdLst/>
              <a:ahLst/>
              <a:cxnLst>
                <a:cxn ang="3cd4">
                  <a:pos x="hc" y="t"/>
                </a:cxn>
                <a:cxn ang="cd2">
                  <a:pos x="l" y="vc"/>
                </a:cxn>
                <a:cxn ang="cd4">
                  <a:pos x="hc" y="b"/>
                </a:cxn>
                <a:cxn ang="0">
                  <a:pos x="r" y="vc"/>
                </a:cxn>
              </a:cxnLst>
              <a:rect l="l" t="t" r="r" b="b"/>
              <a:pathLst>
                <a:path w="1384" h="2111">
                  <a:moveTo>
                    <a:pt x="1384" y="2111"/>
                  </a:moveTo>
                  <a:lnTo>
                    <a:pt x="165" y="0"/>
                  </a:lnTo>
                  <a:lnTo>
                    <a:pt x="0" y="286"/>
                  </a:lnTo>
                  <a:lnTo>
                    <a:pt x="1054" y="2111"/>
                  </a:ln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 name="Freeform: Shape 13862"/>
            <p:cNvSpPr/>
            <p:nvPr/>
          </p:nvSpPr>
          <p:spPr>
            <a:xfrm>
              <a:off x="4883370" y="3009962"/>
              <a:ext cx="2129958" cy="381785"/>
            </a:xfrm>
            <a:custGeom>
              <a:avLst/>
              <a:gdLst/>
              <a:ahLst/>
              <a:cxnLst>
                <a:cxn ang="3cd4">
                  <a:pos x="hc" y="t"/>
                </a:cxn>
                <a:cxn ang="cd2">
                  <a:pos x="l" y="vc"/>
                </a:cxn>
                <a:cxn ang="cd4">
                  <a:pos x="hc" y="b"/>
                </a:cxn>
                <a:cxn ang="0">
                  <a:pos x="r" y="vc"/>
                </a:cxn>
              </a:cxnLst>
              <a:rect l="l" t="t" r="r" b="b"/>
              <a:pathLst>
                <a:path w="1591" h="286">
                  <a:moveTo>
                    <a:pt x="1423" y="286"/>
                  </a:moveTo>
                  <a:lnTo>
                    <a:pt x="1591" y="143"/>
                  </a:lnTo>
                  <a:lnTo>
                    <a:pt x="1423" y="0"/>
                  </a:lnTo>
                  <a:lnTo>
                    <a:pt x="0" y="0"/>
                  </a:lnTo>
                  <a:lnTo>
                    <a:pt x="165" y="286"/>
                  </a:ln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9" name="Freeform: Shape 13863"/>
            <p:cNvSpPr/>
            <p:nvPr/>
          </p:nvSpPr>
          <p:spPr>
            <a:xfrm>
              <a:off x="4638224" y="2586649"/>
              <a:ext cx="2375105" cy="381785"/>
            </a:xfrm>
            <a:custGeom>
              <a:avLst/>
              <a:gdLst/>
              <a:ahLst/>
              <a:cxnLst>
                <a:cxn ang="3cd4">
                  <a:pos x="hc" y="t"/>
                </a:cxn>
                <a:cxn ang="cd2">
                  <a:pos x="l" y="vc"/>
                </a:cxn>
                <a:cxn ang="cd4">
                  <a:pos x="hc" y="b"/>
                </a:cxn>
                <a:cxn ang="0">
                  <a:pos x="r" y="vc"/>
                </a:cxn>
              </a:cxnLst>
              <a:rect l="l" t="t" r="r" b="b"/>
              <a:pathLst>
                <a:path w="1774" h="286">
                  <a:moveTo>
                    <a:pt x="1606" y="286"/>
                  </a:moveTo>
                  <a:lnTo>
                    <a:pt x="1774" y="143"/>
                  </a:lnTo>
                  <a:lnTo>
                    <a:pt x="1606" y="0"/>
                  </a:lnTo>
                  <a:lnTo>
                    <a:pt x="0" y="0"/>
                  </a:lnTo>
                  <a:lnTo>
                    <a:pt x="165" y="286"/>
                  </a:ln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0" name="Freeform: Shape 13864"/>
            <p:cNvSpPr/>
            <p:nvPr/>
          </p:nvSpPr>
          <p:spPr>
            <a:xfrm>
              <a:off x="4393078" y="2163337"/>
              <a:ext cx="2620251" cy="381785"/>
            </a:xfrm>
            <a:custGeom>
              <a:avLst/>
              <a:gdLst/>
              <a:ahLst/>
              <a:cxnLst>
                <a:cxn ang="3cd4">
                  <a:pos x="hc" y="t"/>
                </a:cxn>
                <a:cxn ang="cd2">
                  <a:pos x="l" y="vc"/>
                </a:cxn>
                <a:cxn ang="cd4">
                  <a:pos x="hc" y="b"/>
                </a:cxn>
                <a:cxn ang="0">
                  <a:pos x="r" y="vc"/>
                </a:cxn>
              </a:cxnLst>
              <a:rect l="l" t="t" r="r" b="b"/>
              <a:pathLst>
                <a:path w="1957" h="286">
                  <a:moveTo>
                    <a:pt x="1789" y="286"/>
                  </a:moveTo>
                  <a:lnTo>
                    <a:pt x="1957" y="143"/>
                  </a:lnTo>
                  <a:lnTo>
                    <a:pt x="1789" y="0"/>
                  </a:lnTo>
                  <a:lnTo>
                    <a:pt x="0" y="0"/>
                  </a:lnTo>
                  <a:lnTo>
                    <a:pt x="166" y="286"/>
                  </a:ln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grpSp>
      <p:sp>
        <p:nvSpPr>
          <p:cNvPr id="17" name="Hexagon 16"/>
          <p:cNvSpPr/>
          <p:nvPr/>
        </p:nvSpPr>
        <p:spPr>
          <a:xfrm rot="16200000">
            <a:off x="1348324" y="2586564"/>
            <a:ext cx="942733" cy="812701"/>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8" name="Hexagon 17"/>
          <p:cNvSpPr/>
          <p:nvPr/>
        </p:nvSpPr>
        <p:spPr>
          <a:xfrm rot="16200000">
            <a:off x="1348324" y="3879722"/>
            <a:ext cx="942733" cy="812701"/>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9" name="Hexagon 18"/>
          <p:cNvSpPr/>
          <p:nvPr/>
        </p:nvSpPr>
        <p:spPr>
          <a:xfrm rot="16200000">
            <a:off x="1348323" y="5194675"/>
            <a:ext cx="942733" cy="812701"/>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20" name="TextBox 19"/>
          <p:cNvSpPr txBox="1"/>
          <p:nvPr/>
        </p:nvSpPr>
        <p:spPr>
          <a:xfrm>
            <a:off x="2386922" y="2521548"/>
            <a:ext cx="818547" cy="277716"/>
          </a:xfrm>
          <a:prstGeom prst="rect">
            <a:avLst/>
          </a:prstGeom>
          <a:noFill/>
        </p:spPr>
        <p:txBody>
          <a:bodyPr wrap="none" rtlCol="0">
            <a:spAutoFit/>
          </a:bodyPr>
          <a:lstStyle/>
          <a:p>
            <a:r>
              <a:rPr lang="en-US" sz="1500">
                <a:latin typeface="Lato Bold" panose="020F0502020204030203" pitchFamily="34" charset="0"/>
                <a:ea typeface="Lato Bold" panose="020F0502020204030203" pitchFamily="34" charset="0"/>
                <a:cs typeface="Lato Bold" panose="020F0502020204030203" pitchFamily="34" charset="0"/>
              </a:rPr>
              <a:t>SERVICE</a:t>
            </a:r>
          </a:p>
        </p:txBody>
      </p:sp>
      <p:sp>
        <p:nvSpPr>
          <p:cNvPr id="21" name="TextBox 20"/>
          <p:cNvSpPr txBox="1"/>
          <p:nvPr/>
        </p:nvSpPr>
        <p:spPr>
          <a:xfrm>
            <a:off x="2386922" y="2761773"/>
            <a:ext cx="2603434" cy="555432"/>
          </a:xfrm>
          <a:prstGeom prst="rect">
            <a:avLst/>
          </a:prstGeom>
          <a:noFill/>
        </p:spPr>
        <p:txBody>
          <a:bodyPr wrap="square"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a:t>
            </a:r>
          </a:p>
        </p:txBody>
      </p:sp>
      <p:sp>
        <p:nvSpPr>
          <p:cNvPr id="22" name="TextBox 21"/>
          <p:cNvSpPr txBox="1"/>
          <p:nvPr/>
        </p:nvSpPr>
        <p:spPr>
          <a:xfrm>
            <a:off x="2386922" y="3825603"/>
            <a:ext cx="818547" cy="277716"/>
          </a:xfrm>
          <a:prstGeom prst="rect">
            <a:avLst/>
          </a:prstGeom>
          <a:noFill/>
        </p:spPr>
        <p:txBody>
          <a:bodyPr wrap="none" rtlCol="0">
            <a:spAutoFit/>
          </a:bodyPr>
          <a:lstStyle/>
          <a:p>
            <a:r>
              <a:rPr lang="en-US" sz="1500">
                <a:latin typeface="Lato Bold" panose="020F0502020204030203" pitchFamily="34" charset="0"/>
                <a:ea typeface="Lato Bold" panose="020F0502020204030203" pitchFamily="34" charset="0"/>
                <a:cs typeface="Lato Bold" panose="020F0502020204030203" pitchFamily="34" charset="0"/>
              </a:rPr>
              <a:t>SERVICE</a:t>
            </a:r>
          </a:p>
        </p:txBody>
      </p:sp>
      <p:sp>
        <p:nvSpPr>
          <p:cNvPr id="23" name="TextBox 22"/>
          <p:cNvSpPr txBox="1"/>
          <p:nvPr/>
        </p:nvSpPr>
        <p:spPr>
          <a:xfrm>
            <a:off x="2386922" y="4065828"/>
            <a:ext cx="2603434" cy="555432"/>
          </a:xfrm>
          <a:prstGeom prst="rect">
            <a:avLst/>
          </a:prstGeom>
          <a:noFill/>
        </p:spPr>
        <p:txBody>
          <a:bodyPr wrap="square"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a:t>
            </a:r>
          </a:p>
        </p:txBody>
      </p:sp>
      <p:sp>
        <p:nvSpPr>
          <p:cNvPr id="24" name="TextBox 23"/>
          <p:cNvSpPr txBox="1"/>
          <p:nvPr/>
        </p:nvSpPr>
        <p:spPr>
          <a:xfrm>
            <a:off x="2386922" y="5129658"/>
            <a:ext cx="818547" cy="277716"/>
          </a:xfrm>
          <a:prstGeom prst="rect">
            <a:avLst/>
          </a:prstGeom>
          <a:noFill/>
        </p:spPr>
        <p:txBody>
          <a:bodyPr wrap="none" rtlCol="0">
            <a:spAutoFit/>
          </a:bodyPr>
          <a:lstStyle/>
          <a:p>
            <a:r>
              <a:rPr lang="en-US" sz="1500">
                <a:latin typeface="Lato Bold" panose="020F0502020204030203" pitchFamily="34" charset="0"/>
                <a:ea typeface="Lato Bold" panose="020F0502020204030203" pitchFamily="34" charset="0"/>
                <a:cs typeface="Lato Bold" panose="020F0502020204030203" pitchFamily="34" charset="0"/>
              </a:rPr>
              <a:t>SERVICE</a:t>
            </a:r>
          </a:p>
        </p:txBody>
      </p:sp>
      <p:sp>
        <p:nvSpPr>
          <p:cNvPr id="25" name="TextBox 24"/>
          <p:cNvSpPr txBox="1"/>
          <p:nvPr/>
        </p:nvSpPr>
        <p:spPr>
          <a:xfrm>
            <a:off x="2386922" y="5369883"/>
            <a:ext cx="2603434" cy="555432"/>
          </a:xfrm>
          <a:prstGeom prst="rect">
            <a:avLst/>
          </a:prstGeom>
          <a:noFill/>
        </p:spPr>
        <p:txBody>
          <a:bodyPr wrap="square"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a:t>
            </a:r>
          </a:p>
        </p:txBody>
      </p:sp>
      <p:sp>
        <p:nvSpPr>
          <p:cNvPr id="26" name="Shape 2542"/>
          <p:cNvSpPr/>
          <p:nvPr/>
        </p:nvSpPr>
        <p:spPr>
          <a:xfrm>
            <a:off x="1640100" y="2813325"/>
            <a:ext cx="359180" cy="359180"/>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618"/>
          <p:cNvSpPr/>
          <p:nvPr/>
        </p:nvSpPr>
        <p:spPr>
          <a:xfrm>
            <a:off x="1640118" y="4106474"/>
            <a:ext cx="359145" cy="359197"/>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628"/>
          <p:cNvSpPr/>
          <p:nvPr/>
        </p:nvSpPr>
        <p:spPr>
          <a:xfrm>
            <a:off x="1640100" y="5421436"/>
            <a:ext cx="359180" cy="359180"/>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 name="TextBox 28"/>
          <p:cNvSpPr txBox="1"/>
          <p:nvPr/>
        </p:nvSpPr>
        <p:spPr>
          <a:xfrm>
            <a:off x="1413338" y="785608"/>
            <a:ext cx="3744245" cy="984885"/>
          </a:xfrm>
          <a:prstGeom prst="rect">
            <a:avLst/>
          </a:prstGeom>
          <a:noFill/>
        </p:spPr>
        <p:txBody>
          <a:bodyPr wrap="square" lIns="0" tIns="0" rIns="0" bIns="0" rtlCol="0">
            <a:spAutoFit/>
          </a:bodyPr>
          <a:lstStyle/>
          <a:p>
            <a:r>
              <a:rPr lang="en-US" sz="3200" b="1" spc="200">
                <a:latin typeface="Lato Bold" panose="020F0502020204030203" pitchFamily="34" charset="0"/>
                <a:ea typeface="Lato Bold" panose="020F0502020204030203" pitchFamily="34" charset="0"/>
                <a:cs typeface="Lato Bold" panose="020F0502020204030203" pitchFamily="34" charset="0"/>
              </a:rPr>
              <a:t>Something Mockup Imac 5k</a:t>
            </a:r>
            <a:endParaRPr lang="en-US" sz="3200">
              <a:latin typeface="Lato Bold" panose="020F0502020204030203" pitchFamily="34" charset="0"/>
              <a:ea typeface="Lato Bold" panose="020F0502020204030203" pitchFamily="34" charset="0"/>
              <a:cs typeface="Lato Bold" panose="020F0502020204030203" pitchFamily="34" charset="0"/>
            </a:endParaRPr>
          </a:p>
        </p:txBody>
      </p:sp>
      <p:sp>
        <p:nvSpPr>
          <p:cNvPr id="30" name="TextBox 29"/>
          <p:cNvSpPr txBox="1"/>
          <p:nvPr/>
        </p:nvSpPr>
        <p:spPr>
          <a:xfrm>
            <a:off x="1413338"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1" name="TextBox 30"/>
          <p:cNvSpPr txBox="1"/>
          <p:nvPr/>
        </p:nvSpPr>
        <p:spPr>
          <a:xfrm>
            <a:off x="1618522" y="18454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2" name="TextBox 31"/>
          <p:cNvSpPr txBox="1"/>
          <p:nvPr/>
        </p:nvSpPr>
        <p:spPr>
          <a:xfrm>
            <a:off x="1822585"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3" name="TextBox 32"/>
          <p:cNvSpPr txBox="1"/>
          <p:nvPr/>
        </p:nvSpPr>
        <p:spPr>
          <a:xfrm>
            <a:off x="2027769" y="18454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4" name="TextBox 33"/>
          <p:cNvSpPr txBox="1"/>
          <p:nvPr/>
        </p:nvSpPr>
        <p:spPr>
          <a:xfrm>
            <a:off x="2231832"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5" name="TextBox 34"/>
          <p:cNvSpPr txBox="1"/>
          <p:nvPr/>
        </p:nvSpPr>
        <p:spPr>
          <a:xfrm>
            <a:off x="2437016" y="184548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6" name="TextBox 35"/>
          <p:cNvSpPr txBox="1"/>
          <p:nvPr/>
        </p:nvSpPr>
        <p:spPr>
          <a:xfrm>
            <a:off x="2641079" y="184548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4093874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30032" y="993899"/>
            <a:ext cx="5707268" cy="4870202"/>
            <a:chOff x="388732" y="2085286"/>
            <a:chExt cx="4585051" cy="3912577"/>
          </a:xfrm>
        </p:grpSpPr>
        <p:grpSp>
          <p:nvGrpSpPr>
            <p:cNvPr id="19" name="Group 18"/>
            <p:cNvGrpSpPr/>
            <p:nvPr/>
          </p:nvGrpSpPr>
          <p:grpSpPr>
            <a:xfrm>
              <a:off x="644383" y="2320097"/>
              <a:ext cx="4087643" cy="2056326"/>
              <a:chOff x="1176338" y="1449388"/>
              <a:chExt cx="4670426" cy="2349500"/>
            </a:xfrm>
            <a:solidFill>
              <a:schemeClr val="bg1">
                <a:lumMod val="85000"/>
              </a:schemeClr>
            </a:solidFill>
          </p:grpSpPr>
          <p:sp>
            <p:nvSpPr>
              <p:cNvPr id="38" name="Freeform 10"/>
              <p:cNvSpPr>
                <a:spLocks noEditPoints="1"/>
              </p:cNvSpPr>
              <p:nvPr/>
            </p:nvSpPr>
            <p:spPr bwMode="auto">
              <a:xfrm>
                <a:off x="3489326" y="2806700"/>
                <a:ext cx="2357438" cy="112713"/>
              </a:xfrm>
              <a:custGeom>
                <a:avLst/>
                <a:gdLst>
                  <a:gd name="T0" fmla="*/ 6 w 1485"/>
                  <a:gd name="T1" fmla="*/ 71 h 71"/>
                  <a:gd name="T2" fmla="*/ 24 w 1485"/>
                  <a:gd name="T3" fmla="*/ 70 h 71"/>
                  <a:gd name="T4" fmla="*/ 60 w 1485"/>
                  <a:gd name="T5" fmla="*/ 60 h 71"/>
                  <a:gd name="T6" fmla="*/ 113 w 1485"/>
                  <a:gd name="T7" fmla="*/ 57 h 71"/>
                  <a:gd name="T8" fmla="*/ 113 w 1485"/>
                  <a:gd name="T9" fmla="*/ 57 h 71"/>
                  <a:gd name="T10" fmla="*/ 151 w 1485"/>
                  <a:gd name="T11" fmla="*/ 64 h 71"/>
                  <a:gd name="T12" fmla="*/ 169 w 1485"/>
                  <a:gd name="T13" fmla="*/ 64 h 71"/>
                  <a:gd name="T14" fmla="*/ 204 w 1485"/>
                  <a:gd name="T15" fmla="*/ 54 h 71"/>
                  <a:gd name="T16" fmla="*/ 258 w 1485"/>
                  <a:gd name="T17" fmla="*/ 52 h 71"/>
                  <a:gd name="T18" fmla="*/ 258 w 1485"/>
                  <a:gd name="T19" fmla="*/ 52 h 71"/>
                  <a:gd name="T20" fmla="*/ 295 w 1485"/>
                  <a:gd name="T21" fmla="*/ 58 h 71"/>
                  <a:gd name="T22" fmla="*/ 313 w 1485"/>
                  <a:gd name="T23" fmla="*/ 58 h 71"/>
                  <a:gd name="T24" fmla="*/ 348 w 1485"/>
                  <a:gd name="T25" fmla="*/ 47 h 71"/>
                  <a:gd name="T26" fmla="*/ 402 w 1485"/>
                  <a:gd name="T27" fmla="*/ 45 h 71"/>
                  <a:gd name="T28" fmla="*/ 402 w 1485"/>
                  <a:gd name="T29" fmla="*/ 45 h 71"/>
                  <a:gd name="T30" fmla="*/ 439 w 1485"/>
                  <a:gd name="T31" fmla="*/ 53 h 71"/>
                  <a:gd name="T32" fmla="*/ 457 w 1485"/>
                  <a:gd name="T33" fmla="*/ 52 h 71"/>
                  <a:gd name="T34" fmla="*/ 492 w 1485"/>
                  <a:gd name="T35" fmla="*/ 42 h 71"/>
                  <a:gd name="T36" fmla="*/ 547 w 1485"/>
                  <a:gd name="T37" fmla="*/ 39 h 71"/>
                  <a:gd name="T38" fmla="*/ 547 w 1485"/>
                  <a:gd name="T39" fmla="*/ 39 h 71"/>
                  <a:gd name="T40" fmla="*/ 583 w 1485"/>
                  <a:gd name="T41" fmla="*/ 47 h 71"/>
                  <a:gd name="T42" fmla="*/ 601 w 1485"/>
                  <a:gd name="T43" fmla="*/ 46 h 71"/>
                  <a:gd name="T44" fmla="*/ 637 w 1485"/>
                  <a:gd name="T45" fmla="*/ 36 h 71"/>
                  <a:gd name="T46" fmla="*/ 691 w 1485"/>
                  <a:gd name="T47" fmla="*/ 34 h 71"/>
                  <a:gd name="T48" fmla="*/ 691 w 1485"/>
                  <a:gd name="T49" fmla="*/ 34 h 71"/>
                  <a:gd name="T50" fmla="*/ 727 w 1485"/>
                  <a:gd name="T51" fmla="*/ 40 h 71"/>
                  <a:gd name="T52" fmla="*/ 745 w 1485"/>
                  <a:gd name="T53" fmla="*/ 40 h 71"/>
                  <a:gd name="T54" fmla="*/ 781 w 1485"/>
                  <a:gd name="T55" fmla="*/ 29 h 71"/>
                  <a:gd name="T56" fmla="*/ 835 w 1485"/>
                  <a:gd name="T57" fmla="*/ 27 h 71"/>
                  <a:gd name="T58" fmla="*/ 835 w 1485"/>
                  <a:gd name="T59" fmla="*/ 27 h 71"/>
                  <a:gd name="T60" fmla="*/ 871 w 1485"/>
                  <a:gd name="T61" fmla="*/ 35 h 71"/>
                  <a:gd name="T62" fmla="*/ 889 w 1485"/>
                  <a:gd name="T63" fmla="*/ 34 h 71"/>
                  <a:gd name="T64" fmla="*/ 926 w 1485"/>
                  <a:gd name="T65" fmla="*/ 23 h 71"/>
                  <a:gd name="T66" fmla="*/ 980 w 1485"/>
                  <a:gd name="T67" fmla="*/ 21 h 71"/>
                  <a:gd name="T68" fmla="*/ 980 w 1485"/>
                  <a:gd name="T69" fmla="*/ 21 h 71"/>
                  <a:gd name="T70" fmla="*/ 1016 w 1485"/>
                  <a:gd name="T71" fmla="*/ 29 h 71"/>
                  <a:gd name="T72" fmla="*/ 1034 w 1485"/>
                  <a:gd name="T73" fmla="*/ 28 h 71"/>
                  <a:gd name="T74" fmla="*/ 1070 w 1485"/>
                  <a:gd name="T75" fmla="*/ 18 h 71"/>
                  <a:gd name="T76" fmla="*/ 1124 w 1485"/>
                  <a:gd name="T77" fmla="*/ 16 h 71"/>
                  <a:gd name="T78" fmla="*/ 1124 w 1485"/>
                  <a:gd name="T79" fmla="*/ 16 h 71"/>
                  <a:gd name="T80" fmla="*/ 1160 w 1485"/>
                  <a:gd name="T81" fmla="*/ 22 h 71"/>
                  <a:gd name="T82" fmla="*/ 1178 w 1485"/>
                  <a:gd name="T83" fmla="*/ 22 h 71"/>
                  <a:gd name="T84" fmla="*/ 1214 w 1485"/>
                  <a:gd name="T85" fmla="*/ 11 h 71"/>
                  <a:gd name="T86" fmla="*/ 1269 w 1485"/>
                  <a:gd name="T87" fmla="*/ 9 h 71"/>
                  <a:gd name="T88" fmla="*/ 1269 w 1485"/>
                  <a:gd name="T89" fmla="*/ 9 h 71"/>
                  <a:gd name="T90" fmla="*/ 1305 w 1485"/>
                  <a:gd name="T91" fmla="*/ 17 h 71"/>
                  <a:gd name="T92" fmla="*/ 1323 w 1485"/>
                  <a:gd name="T93" fmla="*/ 16 h 71"/>
                  <a:gd name="T94" fmla="*/ 1359 w 1485"/>
                  <a:gd name="T95" fmla="*/ 5 h 71"/>
                  <a:gd name="T96" fmla="*/ 1413 w 1485"/>
                  <a:gd name="T97" fmla="*/ 3 h 71"/>
                  <a:gd name="T98" fmla="*/ 1413 w 1485"/>
                  <a:gd name="T99" fmla="*/ 3 h 71"/>
                  <a:gd name="T100" fmla="*/ 1449 w 1485"/>
                  <a:gd name="T101" fmla="*/ 11 h 71"/>
                  <a:gd name="T102" fmla="*/ 1467 w 1485"/>
                  <a:gd name="T103" fmla="*/ 1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5" h="71">
                    <a:moveTo>
                      <a:pt x="6" y="62"/>
                    </a:moveTo>
                    <a:lnTo>
                      <a:pt x="0" y="62"/>
                    </a:lnTo>
                    <a:lnTo>
                      <a:pt x="0" y="71"/>
                    </a:lnTo>
                    <a:lnTo>
                      <a:pt x="6" y="71"/>
                    </a:lnTo>
                    <a:lnTo>
                      <a:pt x="6" y="62"/>
                    </a:lnTo>
                    <a:moveTo>
                      <a:pt x="42" y="60"/>
                    </a:moveTo>
                    <a:lnTo>
                      <a:pt x="24" y="61"/>
                    </a:lnTo>
                    <a:lnTo>
                      <a:pt x="24" y="70"/>
                    </a:lnTo>
                    <a:lnTo>
                      <a:pt x="42" y="69"/>
                    </a:lnTo>
                    <a:lnTo>
                      <a:pt x="42" y="60"/>
                    </a:lnTo>
                    <a:moveTo>
                      <a:pt x="78" y="58"/>
                    </a:moveTo>
                    <a:lnTo>
                      <a:pt x="60" y="60"/>
                    </a:lnTo>
                    <a:lnTo>
                      <a:pt x="60" y="69"/>
                    </a:lnTo>
                    <a:lnTo>
                      <a:pt x="78" y="68"/>
                    </a:lnTo>
                    <a:lnTo>
                      <a:pt x="78" y="58"/>
                    </a:lnTo>
                    <a:moveTo>
                      <a:pt x="113" y="57"/>
                    </a:moveTo>
                    <a:lnTo>
                      <a:pt x="96" y="57"/>
                    </a:lnTo>
                    <a:lnTo>
                      <a:pt x="96" y="66"/>
                    </a:lnTo>
                    <a:lnTo>
                      <a:pt x="114" y="66"/>
                    </a:lnTo>
                    <a:lnTo>
                      <a:pt x="113" y="57"/>
                    </a:lnTo>
                    <a:moveTo>
                      <a:pt x="149" y="56"/>
                    </a:moveTo>
                    <a:lnTo>
                      <a:pt x="131" y="56"/>
                    </a:lnTo>
                    <a:lnTo>
                      <a:pt x="132" y="65"/>
                    </a:lnTo>
                    <a:lnTo>
                      <a:pt x="151" y="64"/>
                    </a:lnTo>
                    <a:lnTo>
                      <a:pt x="149" y="56"/>
                    </a:lnTo>
                    <a:moveTo>
                      <a:pt x="186" y="54"/>
                    </a:moveTo>
                    <a:lnTo>
                      <a:pt x="167" y="55"/>
                    </a:lnTo>
                    <a:lnTo>
                      <a:pt x="169" y="64"/>
                    </a:lnTo>
                    <a:lnTo>
                      <a:pt x="187" y="63"/>
                    </a:lnTo>
                    <a:lnTo>
                      <a:pt x="186" y="54"/>
                    </a:lnTo>
                    <a:moveTo>
                      <a:pt x="222" y="53"/>
                    </a:moveTo>
                    <a:lnTo>
                      <a:pt x="204" y="54"/>
                    </a:lnTo>
                    <a:lnTo>
                      <a:pt x="205" y="63"/>
                    </a:lnTo>
                    <a:lnTo>
                      <a:pt x="223" y="62"/>
                    </a:lnTo>
                    <a:lnTo>
                      <a:pt x="222" y="53"/>
                    </a:lnTo>
                    <a:moveTo>
                      <a:pt x="258" y="52"/>
                    </a:moveTo>
                    <a:lnTo>
                      <a:pt x="240" y="52"/>
                    </a:lnTo>
                    <a:lnTo>
                      <a:pt x="241" y="61"/>
                    </a:lnTo>
                    <a:lnTo>
                      <a:pt x="259" y="61"/>
                    </a:lnTo>
                    <a:lnTo>
                      <a:pt x="258" y="52"/>
                    </a:lnTo>
                    <a:moveTo>
                      <a:pt x="294" y="49"/>
                    </a:moveTo>
                    <a:lnTo>
                      <a:pt x="276" y="51"/>
                    </a:lnTo>
                    <a:lnTo>
                      <a:pt x="277" y="60"/>
                    </a:lnTo>
                    <a:lnTo>
                      <a:pt x="295" y="58"/>
                    </a:lnTo>
                    <a:lnTo>
                      <a:pt x="294" y="49"/>
                    </a:lnTo>
                    <a:moveTo>
                      <a:pt x="330" y="48"/>
                    </a:moveTo>
                    <a:lnTo>
                      <a:pt x="312" y="49"/>
                    </a:lnTo>
                    <a:lnTo>
                      <a:pt x="313" y="58"/>
                    </a:lnTo>
                    <a:lnTo>
                      <a:pt x="331" y="57"/>
                    </a:lnTo>
                    <a:lnTo>
                      <a:pt x="330" y="48"/>
                    </a:lnTo>
                    <a:moveTo>
                      <a:pt x="366" y="47"/>
                    </a:moveTo>
                    <a:lnTo>
                      <a:pt x="348" y="47"/>
                    </a:lnTo>
                    <a:lnTo>
                      <a:pt x="349" y="56"/>
                    </a:lnTo>
                    <a:lnTo>
                      <a:pt x="367" y="56"/>
                    </a:lnTo>
                    <a:lnTo>
                      <a:pt x="366" y="47"/>
                    </a:lnTo>
                    <a:moveTo>
                      <a:pt x="402" y="45"/>
                    </a:moveTo>
                    <a:lnTo>
                      <a:pt x="384" y="46"/>
                    </a:lnTo>
                    <a:lnTo>
                      <a:pt x="385" y="55"/>
                    </a:lnTo>
                    <a:lnTo>
                      <a:pt x="403" y="54"/>
                    </a:lnTo>
                    <a:lnTo>
                      <a:pt x="402" y="45"/>
                    </a:lnTo>
                    <a:moveTo>
                      <a:pt x="438" y="44"/>
                    </a:moveTo>
                    <a:lnTo>
                      <a:pt x="420" y="45"/>
                    </a:lnTo>
                    <a:lnTo>
                      <a:pt x="421" y="54"/>
                    </a:lnTo>
                    <a:lnTo>
                      <a:pt x="439" y="53"/>
                    </a:lnTo>
                    <a:lnTo>
                      <a:pt x="438" y="44"/>
                    </a:lnTo>
                    <a:moveTo>
                      <a:pt x="474" y="43"/>
                    </a:moveTo>
                    <a:lnTo>
                      <a:pt x="456" y="43"/>
                    </a:lnTo>
                    <a:lnTo>
                      <a:pt x="457" y="52"/>
                    </a:lnTo>
                    <a:lnTo>
                      <a:pt x="475" y="52"/>
                    </a:lnTo>
                    <a:lnTo>
                      <a:pt x="474" y="43"/>
                    </a:lnTo>
                    <a:moveTo>
                      <a:pt x="510" y="40"/>
                    </a:moveTo>
                    <a:lnTo>
                      <a:pt x="492" y="42"/>
                    </a:lnTo>
                    <a:lnTo>
                      <a:pt x="494" y="51"/>
                    </a:lnTo>
                    <a:lnTo>
                      <a:pt x="512" y="49"/>
                    </a:lnTo>
                    <a:lnTo>
                      <a:pt x="510" y="40"/>
                    </a:lnTo>
                    <a:moveTo>
                      <a:pt x="547" y="39"/>
                    </a:moveTo>
                    <a:lnTo>
                      <a:pt x="528" y="40"/>
                    </a:lnTo>
                    <a:lnTo>
                      <a:pt x="530" y="49"/>
                    </a:lnTo>
                    <a:lnTo>
                      <a:pt x="547" y="48"/>
                    </a:lnTo>
                    <a:lnTo>
                      <a:pt x="547" y="39"/>
                    </a:lnTo>
                    <a:moveTo>
                      <a:pt x="583" y="38"/>
                    </a:moveTo>
                    <a:lnTo>
                      <a:pt x="565" y="38"/>
                    </a:lnTo>
                    <a:lnTo>
                      <a:pt x="565" y="47"/>
                    </a:lnTo>
                    <a:lnTo>
                      <a:pt x="583" y="47"/>
                    </a:lnTo>
                    <a:lnTo>
                      <a:pt x="583" y="38"/>
                    </a:lnTo>
                    <a:moveTo>
                      <a:pt x="619" y="36"/>
                    </a:moveTo>
                    <a:lnTo>
                      <a:pt x="601" y="37"/>
                    </a:lnTo>
                    <a:lnTo>
                      <a:pt x="601" y="46"/>
                    </a:lnTo>
                    <a:lnTo>
                      <a:pt x="619" y="45"/>
                    </a:lnTo>
                    <a:lnTo>
                      <a:pt x="619" y="36"/>
                    </a:lnTo>
                    <a:moveTo>
                      <a:pt x="655" y="35"/>
                    </a:moveTo>
                    <a:lnTo>
                      <a:pt x="637" y="36"/>
                    </a:lnTo>
                    <a:lnTo>
                      <a:pt x="637" y="45"/>
                    </a:lnTo>
                    <a:lnTo>
                      <a:pt x="655" y="44"/>
                    </a:lnTo>
                    <a:lnTo>
                      <a:pt x="655" y="35"/>
                    </a:lnTo>
                    <a:moveTo>
                      <a:pt x="691" y="34"/>
                    </a:moveTo>
                    <a:lnTo>
                      <a:pt x="673" y="34"/>
                    </a:lnTo>
                    <a:lnTo>
                      <a:pt x="673" y="43"/>
                    </a:lnTo>
                    <a:lnTo>
                      <a:pt x="691" y="43"/>
                    </a:lnTo>
                    <a:lnTo>
                      <a:pt x="691" y="34"/>
                    </a:lnTo>
                    <a:moveTo>
                      <a:pt x="727" y="31"/>
                    </a:moveTo>
                    <a:lnTo>
                      <a:pt x="709" y="33"/>
                    </a:lnTo>
                    <a:lnTo>
                      <a:pt x="709" y="42"/>
                    </a:lnTo>
                    <a:lnTo>
                      <a:pt x="727" y="40"/>
                    </a:lnTo>
                    <a:lnTo>
                      <a:pt x="727" y="31"/>
                    </a:lnTo>
                    <a:moveTo>
                      <a:pt x="763" y="30"/>
                    </a:moveTo>
                    <a:lnTo>
                      <a:pt x="745" y="31"/>
                    </a:lnTo>
                    <a:lnTo>
                      <a:pt x="745" y="40"/>
                    </a:lnTo>
                    <a:lnTo>
                      <a:pt x="763" y="39"/>
                    </a:lnTo>
                    <a:lnTo>
                      <a:pt x="763" y="30"/>
                    </a:lnTo>
                    <a:moveTo>
                      <a:pt x="799" y="29"/>
                    </a:moveTo>
                    <a:lnTo>
                      <a:pt x="781" y="29"/>
                    </a:lnTo>
                    <a:lnTo>
                      <a:pt x="781" y="38"/>
                    </a:lnTo>
                    <a:lnTo>
                      <a:pt x="799" y="38"/>
                    </a:lnTo>
                    <a:lnTo>
                      <a:pt x="799" y="29"/>
                    </a:lnTo>
                    <a:moveTo>
                      <a:pt x="835" y="27"/>
                    </a:moveTo>
                    <a:lnTo>
                      <a:pt x="817" y="28"/>
                    </a:lnTo>
                    <a:lnTo>
                      <a:pt x="817" y="37"/>
                    </a:lnTo>
                    <a:lnTo>
                      <a:pt x="835" y="36"/>
                    </a:lnTo>
                    <a:lnTo>
                      <a:pt x="835" y="27"/>
                    </a:lnTo>
                    <a:moveTo>
                      <a:pt x="871" y="26"/>
                    </a:moveTo>
                    <a:lnTo>
                      <a:pt x="853" y="27"/>
                    </a:lnTo>
                    <a:lnTo>
                      <a:pt x="853" y="36"/>
                    </a:lnTo>
                    <a:lnTo>
                      <a:pt x="871" y="35"/>
                    </a:lnTo>
                    <a:lnTo>
                      <a:pt x="871" y="26"/>
                    </a:lnTo>
                    <a:moveTo>
                      <a:pt x="908" y="25"/>
                    </a:moveTo>
                    <a:lnTo>
                      <a:pt x="889" y="25"/>
                    </a:lnTo>
                    <a:lnTo>
                      <a:pt x="889" y="34"/>
                    </a:lnTo>
                    <a:lnTo>
                      <a:pt x="908" y="34"/>
                    </a:lnTo>
                    <a:lnTo>
                      <a:pt x="908" y="25"/>
                    </a:lnTo>
                    <a:moveTo>
                      <a:pt x="944" y="22"/>
                    </a:moveTo>
                    <a:lnTo>
                      <a:pt x="926" y="23"/>
                    </a:lnTo>
                    <a:lnTo>
                      <a:pt x="926" y="33"/>
                    </a:lnTo>
                    <a:lnTo>
                      <a:pt x="944" y="31"/>
                    </a:lnTo>
                    <a:lnTo>
                      <a:pt x="944" y="22"/>
                    </a:lnTo>
                    <a:moveTo>
                      <a:pt x="980" y="21"/>
                    </a:moveTo>
                    <a:lnTo>
                      <a:pt x="962" y="22"/>
                    </a:lnTo>
                    <a:lnTo>
                      <a:pt x="962" y="31"/>
                    </a:lnTo>
                    <a:lnTo>
                      <a:pt x="980" y="30"/>
                    </a:lnTo>
                    <a:lnTo>
                      <a:pt x="980" y="21"/>
                    </a:lnTo>
                    <a:moveTo>
                      <a:pt x="1016" y="20"/>
                    </a:moveTo>
                    <a:lnTo>
                      <a:pt x="998" y="20"/>
                    </a:lnTo>
                    <a:lnTo>
                      <a:pt x="998" y="29"/>
                    </a:lnTo>
                    <a:lnTo>
                      <a:pt x="1016" y="29"/>
                    </a:lnTo>
                    <a:lnTo>
                      <a:pt x="1016" y="20"/>
                    </a:lnTo>
                    <a:moveTo>
                      <a:pt x="1052" y="18"/>
                    </a:moveTo>
                    <a:lnTo>
                      <a:pt x="1034" y="19"/>
                    </a:lnTo>
                    <a:lnTo>
                      <a:pt x="1034" y="28"/>
                    </a:lnTo>
                    <a:lnTo>
                      <a:pt x="1052" y="27"/>
                    </a:lnTo>
                    <a:lnTo>
                      <a:pt x="1052" y="18"/>
                    </a:lnTo>
                    <a:moveTo>
                      <a:pt x="1088" y="17"/>
                    </a:moveTo>
                    <a:lnTo>
                      <a:pt x="1070" y="18"/>
                    </a:lnTo>
                    <a:lnTo>
                      <a:pt x="1070" y="27"/>
                    </a:lnTo>
                    <a:lnTo>
                      <a:pt x="1088" y="26"/>
                    </a:lnTo>
                    <a:lnTo>
                      <a:pt x="1088" y="17"/>
                    </a:lnTo>
                    <a:moveTo>
                      <a:pt x="1124" y="16"/>
                    </a:moveTo>
                    <a:lnTo>
                      <a:pt x="1106" y="16"/>
                    </a:lnTo>
                    <a:lnTo>
                      <a:pt x="1106" y="25"/>
                    </a:lnTo>
                    <a:lnTo>
                      <a:pt x="1124" y="25"/>
                    </a:lnTo>
                    <a:lnTo>
                      <a:pt x="1124" y="16"/>
                    </a:lnTo>
                    <a:moveTo>
                      <a:pt x="1160" y="13"/>
                    </a:moveTo>
                    <a:lnTo>
                      <a:pt x="1142" y="14"/>
                    </a:lnTo>
                    <a:lnTo>
                      <a:pt x="1142" y="23"/>
                    </a:lnTo>
                    <a:lnTo>
                      <a:pt x="1160" y="22"/>
                    </a:lnTo>
                    <a:lnTo>
                      <a:pt x="1160" y="13"/>
                    </a:lnTo>
                    <a:moveTo>
                      <a:pt x="1196" y="12"/>
                    </a:moveTo>
                    <a:lnTo>
                      <a:pt x="1178" y="13"/>
                    </a:lnTo>
                    <a:lnTo>
                      <a:pt x="1178" y="22"/>
                    </a:lnTo>
                    <a:lnTo>
                      <a:pt x="1196" y="21"/>
                    </a:lnTo>
                    <a:lnTo>
                      <a:pt x="1196" y="12"/>
                    </a:lnTo>
                    <a:moveTo>
                      <a:pt x="1232" y="11"/>
                    </a:moveTo>
                    <a:lnTo>
                      <a:pt x="1214" y="11"/>
                    </a:lnTo>
                    <a:lnTo>
                      <a:pt x="1214" y="20"/>
                    </a:lnTo>
                    <a:lnTo>
                      <a:pt x="1232" y="20"/>
                    </a:lnTo>
                    <a:lnTo>
                      <a:pt x="1232" y="11"/>
                    </a:lnTo>
                    <a:moveTo>
                      <a:pt x="1269" y="9"/>
                    </a:moveTo>
                    <a:lnTo>
                      <a:pt x="1251" y="10"/>
                    </a:lnTo>
                    <a:lnTo>
                      <a:pt x="1251" y="19"/>
                    </a:lnTo>
                    <a:lnTo>
                      <a:pt x="1269" y="18"/>
                    </a:lnTo>
                    <a:lnTo>
                      <a:pt x="1269" y="9"/>
                    </a:lnTo>
                    <a:moveTo>
                      <a:pt x="1305" y="8"/>
                    </a:moveTo>
                    <a:lnTo>
                      <a:pt x="1287" y="9"/>
                    </a:lnTo>
                    <a:lnTo>
                      <a:pt x="1287" y="18"/>
                    </a:lnTo>
                    <a:lnTo>
                      <a:pt x="1305" y="17"/>
                    </a:lnTo>
                    <a:lnTo>
                      <a:pt x="1305" y="8"/>
                    </a:lnTo>
                    <a:moveTo>
                      <a:pt x="1341" y="7"/>
                    </a:moveTo>
                    <a:lnTo>
                      <a:pt x="1323" y="7"/>
                    </a:lnTo>
                    <a:lnTo>
                      <a:pt x="1323" y="16"/>
                    </a:lnTo>
                    <a:lnTo>
                      <a:pt x="1341" y="16"/>
                    </a:lnTo>
                    <a:lnTo>
                      <a:pt x="1341" y="7"/>
                    </a:lnTo>
                    <a:moveTo>
                      <a:pt x="1377" y="4"/>
                    </a:moveTo>
                    <a:lnTo>
                      <a:pt x="1359" y="5"/>
                    </a:lnTo>
                    <a:lnTo>
                      <a:pt x="1359" y="14"/>
                    </a:lnTo>
                    <a:lnTo>
                      <a:pt x="1377" y="13"/>
                    </a:lnTo>
                    <a:lnTo>
                      <a:pt x="1377" y="4"/>
                    </a:lnTo>
                    <a:moveTo>
                      <a:pt x="1413" y="3"/>
                    </a:moveTo>
                    <a:lnTo>
                      <a:pt x="1395" y="4"/>
                    </a:lnTo>
                    <a:lnTo>
                      <a:pt x="1395" y="13"/>
                    </a:lnTo>
                    <a:lnTo>
                      <a:pt x="1413" y="12"/>
                    </a:lnTo>
                    <a:lnTo>
                      <a:pt x="1413" y="3"/>
                    </a:lnTo>
                    <a:moveTo>
                      <a:pt x="1448" y="2"/>
                    </a:moveTo>
                    <a:lnTo>
                      <a:pt x="1430" y="2"/>
                    </a:lnTo>
                    <a:lnTo>
                      <a:pt x="1431" y="11"/>
                    </a:lnTo>
                    <a:lnTo>
                      <a:pt x="1449" y="11"/>
                    </a:lnTo>
                    <a:lnTo>
                      <a:pt x="1448" y="2"/>
                    </a:lnTo>
                    <a:moveTo>
                      <a:pt x="1484" y="0"/>
                    </a:moveTo>
                    <a:lnTo>
                      <a:pt x="1466" y="1"/>
                    </a:lnTo>
                    <a:lnTo>
                      <a:pt x="1467" y="10"/>
                    </a:lnTo>
                    <a:lnTo>
                      <a:pt x="1485" y="9"/>
                    </a:lnTo>
                    <a:lnTo>
                      <a:pt x="148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1176338" y="1449388"/>
                <a:ext cx="4670426" cy="2349500"/>
                <a:chOff x="1176338" y="1449388"/>
                <a:chExt cx="4670426" cy="2349500"/>
              </a:xfrm>
              <a:grpFill/>
            </p:grpSpPr>
            <p:sp>
              <p:nvSpPr>
                <p:cNvPr id="40" name="Freeform 5"/>
                <p:cNvSpPr>
                  <a:spLocks noEditPoints="1"/>
                </p:cNvSpPr>
                <p:nvPr/>
              </p:nvSpPr>
              <p:spPr bwMode="auto">
                <a:xfrm>
                  <a:off x="1374776" y="1581150"/>
                  <a:ext cx="4300538" cy="2200275"/>
                </a:xfrm>
                <a:custGeom>
                  <a:avLst/>
                  <a:gdLst>
                    <a:gd name="T0" fmla="*/ 2684 w 2709"/>
                    <a:gd name="T1" fmla="*/ 1343 h 1386"/>
                    <a:gd name="T2" fmla="*/ 2658 w 2709"/>
                    <a:gd name="T3" fmla="*/ 1275 h 1386"/>
                    <a:gd name="T4" fmla="*/ 2633 w 2709"/>
                    <a:gd name="T5" fmla="*/ 1207 h 1386"/>
                    <a:gd name="T6" fmla="*/ 2607 w 2709"/>
                    <a:gd name="T7" fmla="*/ 1140 h 1386"/>
                    <a:gd name="T8" fmla="*/ 2583 w 2709"/>
                    <a:gd name="T9" fmla="*/ 1072 h 1386"/>
                    <a:gd name="T10" fmla="*/ 2557 w 2709"/>
                    <a:gd name="T11" fmla="*/ 1004 h 1386"/>
                    <a:gd name="T12" fmla="*/ 2532 w 2709"/>
                    <a:gd name="T13" fmla="*/ 937 h 1386"/>
                    <a:gd name="T14" fmla="*/ 2506 w 2709"/>
                    <a:gd name="T15" fmla="*/ 869 h 1386"/>
                    <a:gd name="T16" fmla="*/ 2481 w 2709"/>
                    <a:gd name="T17" fmla="*/ 802 h 1386"/>
                    <a:gd name="T18" fmla="*/ 2455 w 2709"/>
                    <a:gd name="T19" fmla="*/ 735 h 1386"/>
                    <a:gd name="T20" fmla="*/ 2429 w 2709"/>
                    <a:gd name="T21" fmla="*/ 667 h 1386"/>
                    <a:gd name="T22" fmla="*/ 2404 w 2709"/>
                    <a:gd name="T23" fmla="*/ 599 h 1386"/>
                    <a:gd name="T24" fmla="*/ 2378 w 2709"/>
                    <a:gd name="T25" fmla="*/ 531 h 1386"/>
                    <a:gd name="T26" fmla="*/ 2353 w 2709"/>
                    <a:gd name="T27" fmla="*/ 464 h 1386"/>
                    <a:gd name="T28" fmla="*/ 2340 w 2709"/>
                    <a:gd name="T29" fmla="*/ 403 h 1386"/>
                    <a:gd name="T30" fmla="*/ 2273 w 2709"/>
                    <a:gd name="T31" fmla="*/ 385 h 1386"/>
                    <a:gd name="T32" fmla="*/ 2207 w 2709"/>
                    <a:gd name="T33" fmla="*/ 358 h 1386"/>
                    <a:gd name="T34" fmla="*/ 2139 w 2709"/>
                    <a:gd name="T35" fmla="*/ 331 h 1386"/>
                    <a:gd name="T36" fmla="*/ 2073 w 2709"/>
                    <a:gd name="T37" fmla="*/ 303 h 1386"/>
                    <a:gd name="T38" fmla="*/ 2006 w 2709"/>
                    <a:gd name="T39" fmla="*/ 276 h 1386"/>
                    <a:gd name="T40" fmla="*/ 1938 w 2709"/>
                    <a:gd name="T41" fmla="*/ 249 h 1386"/>
                    <a:gd name="T42" fmla="*/ 1872 w 2709"/>
                    <a:gd name="T43" fmla="*/ 222 h 1386"/>
                    <a:gd name="T44" fmla="*/ 1805 w 2709"/>
                    <a:gd name="T45" fmla="*/ 195 h 1386"/>
                    <a:gd name="T46" fmla="*/ 1738 w 2709"/>
                    <a:gd name="T47" fmla="*/ 168 h 1386"/>
                    <a:gd name="T48" fmla="*/ 1671 w 2709"/>
                    <a:gd name="T49" fmla="*/ 141 h 1386"/>
                    <a:gd name="T50" fmla="*/ 1604 w 2709"/>
                    <a:gd name="T51" fmla="*/ 114 h 1386"/>
                    <a:gd name="T52" fmla="*/ 1538 w 2709"/>
                    <a:gd name="T53" fmla="*/ 87 h 1386"/>
                    <a:gd name="T54" fmla="*/ 1470 w 2709"/>
                    <a:gd name="T55" fmla="*/ 60 h 1386"/>
                    <a:gd name="T56" fmla="*/ 1404 w 2709"/>
                    <a:gd name="T57" fmla="*/ 33 h 1386"/>
                    <a:gd name="T58" fmla="*/ 1339 w 2709"/>
                    <a:gd name="T59" fmla="*/ 9 h 1386"/>
                    <a:gd name="T60" fmla="*/ 1272 w 2709"/>
                    <a:gd name="T61" fmla="*/ 34 h 1386"/>
                    <a:gd name="T62" fmla="*/ 1204 w 2709"/>
                    <a:gd name="T63" fmla="*/ 59 h 1386"/>
                    <a:gd name="T64" fmla="*/ 1136 w 2709"/>
                    <a:gd name="T65" fmla="*/ 83 h 1386"/>
                    <a:gd name="T66" fmla="*/ 1069 w 2709"/>
                    <a:gd name="T67" fmla="*/ 108 h 1386"/>
                    <a:gd name="T68" fmla="*/ 1001 w 2709"/>
                    <a:gd name="T69" fmla="*/ 133 h 1386"/>
                    <a:gd name="T70" fmla="*/ 933 w 2709"/>
                    <a:gd name="T71" fmla="*/ 158 h 1386"/>
                    <a:gd name="T72" fmla="*/ 865 w 2709"/>
                    <a:gd name="T73" fmla="*/ 183 h 1386"/>
                    <a:gd name="T74" fmla="*/ 798 w 2709"/>
                    <a:gd name="T75" fmla="*/ 208 h 1386"/>
                    <a:gd name="T76" fmla="*/ 730 w 2709"/>
                    <a:gd name="T77" fmla="*/ 232 h 1386"/>
                    <a:gd name="T78" fmla="*/ 662 w 2709"/>
                    <a:gd name="T79" fmla="*/ 257 h 1386"/>
                    <a:gd name="T80" fmla="*/ 595 w 2709"/>
                    <a:gd name="T81" fmla="*/ 283 h 1386"/>
                    <a:gd name="T82" fmla="*/ 527 w 2709"/>
                    <a:gd name="T83" fmla="*/ 308 h 1386"/>
                    <a:gd name="T84" fmla="*/ 459 w 2709"/>
                    <a:gd name="T85" fmla="*/ 333 h 1386"/>
                    <a:gd name="T86" fmla="*/ 392 w 2709"/>
                    <a:gd name="T87" fmla="*/ 358 h 1386"/>
                    <a:gd name="T88" fmla="*/ 356 w 2709"/>
                    <a:gd name="T89" fmla="*/ 410 h 1386"/>
                    <a:gd name="T90" fmla="*/ 331 w 2709"/>
                    <a:gd name="T91" fmla="*/ 477 h 1386"/>
                    <a:gd name="T92" fmla="*/ 306 w 2709"/>
                    <a:gd name="T93" fmla="*/ 545 h 1386"/>
                    <a:gd name="T94" fmla="*/ 280 w 2709"/>
                    <a:gd name="T95" fmla="*/ 613 h 1386"/>
                    <a:gd name="T96" fmla="*/ 255 w 2709"/>
                    <a:gd name="T97" fmla="*/ 680 h 1386"/>
                    <a:gd name="T98" fmla="*/ 229 w 2709"/>
                    <a:gd name="T99" fmla="*/ 748 h 1386"/>
                    <a:gd name="T100" fmla="*/ 204 w 2709"/>
                    <a:gd name="T101" fmla="*/ 816 h 1386"/>
                    <a:gd name="T102" fmla="*/ 180 w 2709"/>
                    <a:gd name="T103" fmla="*/ 884 h 1386"/>
                    <a:gd name="T104" fmla="*/ 154 w 2709"/>
                    <a:gd name="T105" fmla="*/ 951 h 1386"/>
                    <a:gd name="T106" fmla="*/ 129 w 2709"/>
                    <a:gd name="T107" fmla="*/ 1019 h 1386"/>
                    <a:gd name="T108" fmla="*/ 104 w 2709"/>
                    <a:gd name="T109" fmla="*/ 1087 h 1386"/>
                    <a:gd name="T110" fmla="*/ 78 w 2709"/>
                    <a:gd name="T111" fmla="*/ 1154 h 1386"/>
                    <a:gd name="T112" fmla="*/ 53 w 2709"/>
                    <a:gd name="T113" fmla="*/ 1222 h 1386"/>
                    <a:gd name="T114" fmla="*/ 28 w 2709"/>
                    <a:gd name="T115" fmla="*/ 129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9" h="1386">
                      <a:moveTo>
                        <a:pt x="2696" y="1377"/>
                      </a:moveTo>
                      <a:lnTo>
                        <a:pt x="2701" y="1386"/>
                      </a:lnTo>
                      <a:lnTo>
                        <a:pt x="2709" y="1383"/>
                      </a:lnTo>
                      <a:lnTo>
                        <a:pt x="2705" y="1373"/>
                      </a:lnTo>
                      <a:lnTo>
                        <a:pt x="2696" y="1377"/>
                      </a:lnTo>
                      <a:close/>
                      <a:moveTo>
                        <a:pt x="2684" y="1343"/>
                      </a:moveTo>
                      <a:lnTo>
                        <a:pt x="2691" y="1360"/>
                      </a:lnTo>
                      <a:lnTo>
                        <a:pt x="2699" y="1356"/>
                      </a:lnTo>
                      <a:lnTo>
                        <a:pt x="2692" y="1339"/>
                      </a:lnTo>
                      <a:lnTo>
                        <a:pt x="2684" y="1343"/>
                      </a:lnTo>
                      <a:close/>
                      <a:moveTo>
                        <a:pt x="2672" y="1309"/>
                      </a:moveTo>
                      <a:lnTo>
                        <a:pt x="2677" y="1326"/>
                      </a:lnTo>
                      <a:lnTo>
                        <a:pt x="2686" y="1323"/>
                      </a:lnTo>
                      <a:lnTo>
                        <a:pt x="2680" y="1306"/>
                      </a:lnTo>
                      <a:lnTo>
                        <a:pt x="2672" y="1309"/>
                      </a:lnTo>
                      <a:close/>
                      <a:moveTo>
                        <a:pt x="2658" y="1275"/>
                      </a:moveTo>
                      <a:lnTo>
                        <a:pt x="2665" y="1292"/>
                      </a:lnTo>
                      <a:lnTo>
                        <a:pt x="2674" y="1289"/>
                      </a:lnTo>
                      <a:lnTo>
                        <a:pt x="2667" y="1272"/>
                      </a:lnTo>
                      <a:lnTo>
                        <a:pt x="2658" y="1275"/>
                      </a:lnTo>
                      <a:close/>
                      <a:moveTo>
                        <a:pt x="2646" y="1241"/>
                      </a:moveTo>
                      <a:lnTo>
                        <a:pt x="2652" y="1258"/>
                      </a:lnTo>
                      <a:lnTo>
                        <a:pt x="2660" y="1255"/>
                      </a:lnTo>
                      <a:lnTo>
                        <a:pt x="2655" y="1238"/>
                      </a:lnTo>
                      <a:lnTo>
                        <a:pt x="2646" y="1241"/>
                      </a:lnTo>
                      <a:close/>
                      <a:moveTo>
                        <a:pt x="2633" y="1207"/>
                      </a:moveTo>
                      <a:lnTo>
                        <a:pt x="2639" y="1224"/>
                      </a:lnTo>
                      <a:lnTo>
                        <a:pt x="2648" y="1221"/>
                      </a:lnTo>
                      <a:lnTo>
                        <a:pt x="2641" y="1204"/>
                      </a:lnTo>
                      <a:lnTo>
                        <a:pt x="2633" y="1207"/>
                      </a:lnTo>
                      <a:close/>
                      <a:moveTo>
                        <a:pt x="2621" y="1174"/>
                      </a:moveTo>
                      <a:lnTo>
                        <a:pt x="2626" y="1190"/>
                      </a:lnTo>
                      <a:lnTo>
                        <a:pt x="2636" y="1187"/>
                      </a:lnTo>
                      <a:lnTo>
                        <a:pt x="2629" y="1170"/>
                      </a:lnTo>
                      <a:lnTo>
                        <a:pt x="2621" y="1174"/>
                      </a:lnTo>
                      <a:close/>
                      <a:moveTo>
                        <a:pt x="2607" y="1140"/>
                      </a:moveTo>
                      <a:lnTo>
                        <a:pt x="2614" y="1157"/>
                      </a:lnTo>
                      <a:lnTo>
                        <a:pt x="2622" y="1153"/>
                      </a:lnTo>
                      <a:lnTo>
                        <a:pt x="2616" y="1136"/>
                      </a:lnTo>
                      <a:lnTo>
                        <a:pt x="2607" y="1140"/>
                      </a:lnTo>
                      <a:close/>
                      <a:moveTo>
                        <a:pt x="2595" y="1106"/>
                      </a:moveTo>
                      <a:lnTo>
                        <a:pt x="2602" y="1123"/>
                      </a:lnTo>
                      <a:lnTo>
                        <a:pt x="2610" y="1119"/>
                      </a:lnTo>
                      <a:lnTo>
                        <a:pt x="2604" y="1102"/>
                      </a:lnTo>
                      <a:lnTo>
                        <a:pt x="2595" y="1106"/>
                      </a:lnTo>
                      <a:close/>
                      <a:moveTo>
                        <a:pt x="2583" y="1072"/>
                      </a:moveTo>
                      <a:lnTo>
                        <a:pt x="2588" y="1089"/>
                      </a:lnTo>
                      <a:lnTo>
                        <a:pt x="2597" y="1086"/>
                      </a:lnTo>
                      <a:lnTo>
                        <a:pt x="2590" y="1069"/>
                      </a:lnTo>
                      <a:lnTo>
                        <a:pt x="2583" y="1072"/>
                      </a:lnTo>
                      <a:close/>
                      <a:moveTo>
                        <a:pt x="2569" y="1038"/>
                      </a:moveTo>
                      <a:lnTo>
                        <a:pt x="2576" y="1055"/>
                      </a:lnTo>
                      <a:lnTo>
                        <a:pt x="2585" y="1052"/>
                      </a:lnTo>
                      <a:lnTo>
                        <a:pt x="2578" y="1035"/>
                      </a:lnTo>
                      <a:lnTo>
                        <a:pt x="2569" y="1038"/>
                      </a:lnTo>
                      <a:close/>
                      <a:moveTo>
                        <a:pt x="2557" y="1004"/>
                      </a:moveTo>
                      <a:lnTo>
                        <a:pt x="2563" y="1021"/>
                      </a:lnTo>
                      <a:lnTo>
                        <a:pt x="2571" y="1018"/>
                      </a:lnTo>
                      <a:lnTo>
                        <a:pt x="2566" y="1001"/>
                      </a:lnTo>
                      <a:lnTo>
                        <a:pt x="2557" y="1004"/>
                      </a:lnTo>
                      <a:close/>
                      <a:moveTo>
                        <a:pt x="2544" y="970"/>
                      </a:moveTo>
                      <a:lnTo>
                        <a:pt x="2551" y="987"/>
                      </a:lnTo>
                      <a:lnTo>
                        <a:pt x="2559" y="984"/>
                      </a:lnTo>
                      <a:lnTo>
                        <a:pt x="2552" y="967"/>
                      </a:lnTo>
                      <a:lnTo>
                        <a:pt x="2544" y="970"/>
                      </a:lnTo>
                      <a:close/>
                      <a:moveTo>
                        <a:pt x="2532" y="937"/>
                      </a:moveTo>
                      <a:lnTo>
                        <a:pt x="2537" y="953"/>
                      </a:lnTo>
                      <a:lnTo>
                        <a:pt x="2546" y="950"/>
                      </a:lnTo>
                      <a:lnTo>
                        <a:pt x="2540" y="934"/>
                      </a:lnTo>
                      <a:lnTo>
                        <a:pt x="2532" y="937"/>
                      </a:lnTo>
                      <a:close/>
                      <a:moveTo>
                        <a:pt x="2518" y="903"/>
                      </a:moveTo>
                      <a:lnTo>
                        <a:pt x="2525" y="920"/>
                      </a:lnTo>
                      <a:lnTo>
                        <a:pt x="2533" y="917"/>
                      </a:lnTo>
                      <a:lnTo>
                        <a:pt x="2527" y="900"/>
                      </a:lnTo>
                      <a:lnTo>
                        <a:pt x="2518" y="903"/>
                      </a:lnTo>
                      <a:close/>
                      <a:moveTo>
                        <a:pt x="2506" y="869"/>
                      </a:moveTo>
                      <a:lnTo>
                        <a:pt x="2513" y="886"/>
                      </a:lnTo>
                      <a:lnTo>
                        <a:pt x="2520" y="884"/>
                      </a:lnTo>
                      <a:lnTo>
                        <a:pt x="2515" y="867"/>
                      </a:lnTo>
                      <a:lnTo>
                        <a:pt x="2506" y="869"/>
                      </a:lnTo>
                      <a:close/>
                      <a:moveTo>
                        <a:pt x="2493" y="835"/>
                      </a:moveTo>
                      <a:lnTo>
                        <a:pt x="2499" y="852"/>
                      </a:lnTo>
                      <a:lnTo>
                        <a:pt x="2508" y="850"/>
                      </a:lnTo>
                      <a:lnTo>
                        <a:pt x="2501" y="833"/>
                      </a:lnTo>
                      <a:lnTo>
                        <a:pt x="2493" y="835"/>
                      </a:lnTo>
                      <a:close/>
                      <a:moveTo>
                        <a:pt x="2481" y="802"/>
                      </a:moveTo>
                      <a:lnTo>
                        <a:pt x="2487" y="819"/>
                      </a:lnTo>
                      <a:lnTo>
                        <a:pt x="2496" y="816"/>
                      </a:lnTo>
                      <a:lnTo>
                        <a:pt x="2489" y="799"/>
                      </a:lnTo>
                      <a:lnTo>
                        <a:pt x="2481" y="802"/>
                      </a:lnTo>
                      <a:close/>
                      <a:moveTo>
                        <a:pt x="2467" y="768"/>
                      </a:moveTo>
                      <a:lnTo>
                        <a:pt x="2474" y="785"/>
                      </a:lnTo>
                      <a:lnTo>
                        <a:pt x="2482" y="782"/>
                      </a:lnTo>
                      <a:lnTo>
                        <a:pt x="2476" y="765"/>
                      </a:lnTo>
                      <a:lnTo>
                        <a:pt x="2467" y="768"/>
                      </a:lnTo>
                      <a:close/>
                      <a:moveTo>
                        <a:pt x="2455" y="735"/>
                      </a:moveTo>
                      <a:lnTo>
                        <a:pt x="2462" y="751"/>
                      </a:lnTo>
                      <a:lnTo>
                        <a:pt x="2470" y="748"/>
                      </a:lnTo>
                      <a:lnTo>
                        <a:pt x="2463" y="731"/>
                      </a:lnTo>
                      <a:lnTo>
                        <a:pt x="2455" y="735"/>
                      </a:lnTo>
                      <a:close/>
                      <a:moveTo>
                        <a:pt x="2443" y="701"/>
                      </a:moveTo>
                      <a:lnTo>
                        <a:pt x="2448" y="718"/>
                      </a:lnTo>
                      <a:lnTo>
                        <a:pt x="2457" y="714"/>
                      </a:lnTo>
                      <a:lnTo>
                        <a:pt x="2451" y="697"/>
                      </a:lnTo>
                      <a:lnTo>
                        <a:pt x="2443" y="701"/>
                      </a:lnTo>
                      <a:close/>
                      <a:moveTo>
                        <a:pt x="2429" y="667"/>
                      </a:moveTo>
                      <a:lnTo>
                        <a:pt x="2436" y="684"/>
                      </a:lnTo>
                      <a:lnTo>
                        <a:pt x="2445" y="680"/>
                      </a:lnTo>
                      <a:lnTo>
                        <a:pt x="2438" y="663"/>
                      </a:lnTo>
                      <a:lnTo>
                        <a:pt x="2429" y="667"/>
                      </a:lnTo>
                      <a:close/>
                      <a:moveTo>
                        <a:pt x="2417" y="633"/>
                      </a:moveTo>
                      <a:lnTo>
                        <a:pt x="2423" y="650"/>
                      </a:lnTo>
                      <a:lnTo>
                        <a:pt x="2431" y="647"/>
                      </a:lnTo>
                      <a:lnTo>
                        <a:pt x="2426" y="630"/>
                      </a:lnTo>
                      <a:lnTo>
                        <a:pt x="2417" y="633"/>
                      </a:lnTo>
                      <a:close/>
                      <a:moveTo>
                        <a:pt x="2404" y="599"/>
                      </a:moveTo>
                      <a:lnTo>
                        <a:pt x="2411" y="616"/>
                      </a:lnTo>
                      <a:lnTo>
                        <a:pt x="2419" y="613"/>
                      </a:lnTo>
                      <a:lnTo>
                        <a:pt x="2412" y="596"/>
                      </a:lnTo>
                      <a:lnTo>
                        <a:pt x="2404" y="599"/>
                      </a:lnTo>
                      <a:close/>
                      <a:moveTo>
                        <a:pt x="2392" y="565"/>
                      </a:moveTo>
                      <a:lnTo>
                        <a:pt x="2397" y="582"/>
                      </a:lnTo>
                      <a:lnTo>
                        <a:pt x="2407" y="579"/>
                      </a:lnTo>
                      <a:lnTo>
                        <a:pt x="2400" y="562"/>
                      </a:lnTo>
                      <a:lnTo>
                        <a:pt x="2392" y="565"/>
                      </a:lnTo>
                      <a:close/>
                      <a:moveTo>
                        <a:pt x="2378" y="531"/>
                      </a:moveTo>
                      <a:lnTo>
                        <a:pt x="2385" y="548"/>
                      </a:lnTo>
                      <a:lnTo>
                        <a:pt x="2393" y="545"/>
                      </a:lnTo>
                      <a:lnTo>
                        <a:pt x="2387" y="528"/>
                      </a:lnTo>
                      <a:lnTo>
                        <a:pt x="2378" y="531"/>
                      </a:lnTo>
                      <a:close/>
                      <a:moveTo>
                        <a:pt x="2366" y="498"/>
                      </a:moveTo>
                      <a:lnTo>
                        <a:pt x="2373" y="514"/>
                      </a:lnTo>
                      <a:lnTo>
                        <a:pt x="2381" y="511"/>
                      </a:lnTo>
                      <a:lnTo>
                        <a:pt x="2375" y="494"/>
                      </a:lnTo>
                      <a:lnTo>
                        <a:pt x="2366" y="498"/>
                      </a:lnTo>
                      <a:close/>
                      <a:moveTo>
                        <a:pt x="2353" y="464"/>
                      </a:moveTo>
                      <a:lnTo>
                        <a:pt x="2359" y="481"/>
                      </a:lnTo>
                      <a:lnTo>
                        <a:pt x="2368" y="477"/>
                      </a:lnTo>
                      <a:lnTo>
                        <a:pt x="2361" y="460"/>
                      </a:lnTo>
                      <a:lnTo>
                        <a:pt x="2353" y="464"/>
                      </a:lnTo>
                      <a:close/>
                      <a:moveTo>
                        <a:pt x="2341" y="430"/>
                      </a:moveTo>
                      <a:lnTo>
                        <a:pt x="2347" y="447"/>
                      </a:lnTo>
                      <a:lnTo>
                        <a:pt x="2356" y="443"/>
                      </a:lnTo>
                      <a:lnTo>
                        <a:pt x="2349" y="426"/>
                      </a:lnTo>
                      <a:lnTo>
                        <a:pt x="2341" y="430"/>
                      </a:lnTo>
                      <a:close/>
                      <a:moveTo>
                        <a:pt x="2323" y="405"/>
                      </a:moveTo>
                      <a:lnTo>
                        <a:pt x="2333" y="410"/>
                      </a:lnTo>
                      <a:lnTo>
                        <a:pt x="2334" y="413"/>
                      </a:lnTo>
                      <a:lnTo>
                        <a:pt x="2342" y="410"/>
                      </a:lnTo>
                      <a:lnTo>
                        <a:pt x="2340" y="403"/>
                      </a:lnTo>
                      <a:lnTo>
                        <a:pt x="2326" y="397"/>
                      </a:lnTo>
                      <a:lnTo>
                        <a:pt x="2323" y="405"/>
                      </a:lnTo>
                      <a:lnTo>
                        <a:pt x="2323" y="405"/>
                      </a:lnTo>
                      <a:close/>
                      <a:moveTo>
                        <a:pt x="2290" y="391"/>
                      </a:moveTo>
                      <a:lnTo>
                        <a:pt x="2307" y="398"/>
                      </a:lnTo>
                      <a:lnTo>
                        <a:pt x="2311" y="390"/>
                      </a:lnTo>
                      <a:lnTo>
                        <a:pt x="2294" y="384"/>
                      </a:lnTo>
                      <a:lnTo>
                        <a:pt x="2290" y="391"/>
                      </a:lnTo>
                      <a:close/>
                      <a:moveTo>
                        <a:pt x="2256" y="378"/>
                      </a:moveTo>
                      <a:lnTo>
                        <a:pt x="2273" y="385"/>
                      </a:lnTo>
                      <a:lnTo>
                        <a:pt x="2277" y="377"/>
                      </a:lnTo>
                      <a:lnTo>
                        <a:pt x="2260" y="370"/>
                      </a:lnTo>
                      <a:lnTo>
                        <a:pt x="2256" y="378"/>
                      </a:lnTo>
                      <a:close/>
                      <a:moveTo>
                        <a:pt x="2223" y="364"/>
                      </a:moveTo>
                      <a:lnTo>
                        <a:pt x="2240" y="371"/>
                      </a:lnTo>
                      <a:lnTo>
                        <a:pt x="2243" y="363"/>
                      </a:lnTo>
                      <a:lnTo>
                        <a:pt x="2226" y="356"/>
                      </a:lnTo>
                      <a:lnTo>
                        <a:pt x="2223" y="364"/>
                      </a:lnTo>
                      <a:close/>
                      <a:moveTo>
                        <a:pt x="2190" y="351"/>
                      </a:moveTo>
                      <a:lnTo>
                        <a:pt x="2207" y="358"/>
                      </a:lnTo>
                      <a:lnTo>
                        <a:pt x="2210" y="350"/>
                      </a:lnTo>
                      <a:lnTo>
                        <a:pt x="2193" y="343"/>
                      </a:lnTo>
                      <a:lnTo>
                        <a:pt x="2190" y="351"/>
                      </a:lnTo>
                      <a:close/>
                      <a:moveTo>
                        <a:pt x="2156" y="337"/>
                      </a:moveTo>
                      <a:lnTo>
                        <a:pt x="2173" y="344"/>
                      </a:lnTo>
                      <a:lnTo>
                        <a:pt x="2176" y="336"/>
                      </a:lnTo>
                      <a:lnTo>
                        <a:pt x="2159" y="329"/>
                      </a:lnTo>
                      <a:lnTo>
                        <a:pt x="2156" y="337"/>
                      </a:lnTo>
                      <a:close/>
                      <a:moveTo>
                        <a:pt x="2122" y="324"/>
                      </a:moveTo>
                      <a:lnTo>
                        <a:pt x="2139" y="331"/>
                      </a:lnTo>
                      <a:lnTo>
                        <a:pt x="2143" y="323"/>
                      </a:lnTo>
                      <a:lnTo>
                        <a:pt x="2126" y="316"/>
                      </a:lnTo>
                      <a:lnTo>
                        <a:pt x="2122" y="324"/>
                      </a:lnTo>
                      <a:close/>
                      <a:moveTo>
                        <a:pt x="2089" y="310"/>
                      </a:moveTo>
                      <a:lnTo>
                        <a:pt x="2106" y="317"/>
                      </a:lnTo>
                      <a:lnTo>
                        <a:pt x="2110" y="309"/>
                      </a:lnTo>
                      <a:lnTo>
                        <a:pt x="2093" y="302"/>
                      </a:lnTo>
                      <a:lnTo>
                        <a:pt x="2089" y="310"/>
                      </a:lnTo>
                      <a:close/>
                      <a:moveTo>
                        <a:pt x="2056" y="297"/>
                      </a:moveTo>
                      <a:lnTo>
                        <a:pt x="2073" y="303"/>
                      </a:lnTo>
                      <a:lnTo>
                        <a:pt x="2076" y="296"/>
                      </a:lnTo>
                      <a:lnTo>
                        <a:pt x="2059" y="289"/>
                      </a:lnTo>
                      <a:lnTo>
                        <a:pt x="2056" y="297"/>
                      </a:lnTo>
                      <a:close/>
                      <a:moveTo>
                        <a:pt x="2022" y="283"/>
                      </a:moveTo>
                      <a:lnTo>
                        <a:pt x="2039" y="290"/>
                      </a:lnTo>
                      <a:lnTo>
                        <a:pt x="2042" y="282"/>
                      </a:lnTo>
                      <a:lnTo>
                        <a:pt x="2025" y="275"/>
                      </a:lnTo>
                      <a:lnTo>
                        <a:pt x="2022" y="283"/>
                      </a:lnTo>
                      <a:close/>
                      <a:moveTo>
                        <a:pt x="1989" y="270"/>
                      </a:moveTo>
                      <a:lnTo>
                        <a:pt x="2006" y="276"/>
                      </a:lnTo>
                      <a:lnTo>
                        <a:pt x="2009" y="268"/>
                      </a:lnTo>
                      <a:lnTo>
                        <a:pt x="1992" y="262"/>
                      </a:lnTo>
                      <a:lnTo>
                        <a:pt x="1989" y="270"/>
                      </a:lnTo>
                      <a:close/>
                      <a:moveTo>
                        <a:pt x="1955" y="256"/>
                      </a:moveTo>
                      <a:lnTo>
                        <a:pt x="1972" y="263"/>
                      </a:lnTo>
                      <a:lnTo>
                        <a:pt x="1976" y="255"/>
                      </a:lnTo>
                      <a:lnTo>
                        <a:pt x="1959" y="248"/>
                      </a:lnTo>
                      <a:lnTo>
                        <a:pt x="1955" y="256"/>
                      </a:lnTo>
                      <a:close/>
                      <a:moveTo>
                        <a:pt x="1923" y="242"/>
                      </a:moveTo>
                      <a:lnTo>
                        <a:pt x="1938" y="249"/>
                      </a:lnTo>
                      <a:lnTo>
                        <a:pt x="1942" y="241"/>
                      </a:lnTo>
                      <a:lnTo>
                        <a:pt x="1926" y="235"/>
                      </a:lnTo>
                      <a:lnTo>
                        <a:pt x="1923" y="242"/>
                      </a:lnTo>
                      <a:close/>
                      <a:moveTo>
                        <a:pt x="1889" y="229"/>
                      </a:moveTo>
                      <a:lnTo>
                        <a:pt x="1906" y="236"/>
                      </a:lnTo>
                      <a:lnTo>
                        <a:pt x="1909" y="228"/>
                      </a:lnTo>
                      <a:lnTo>
                        <a:pt x="1892" y="221"/>
                      </a:lnTo>
                      <a:lnTo>
                        <a:pt x="1889" y="229"/>
                      </a:lnTo>
                      <a:close/>
                      <a:moveTo>
                        <a:pt x="1855" y="215"/>
                      </a:moveTo>
                      <a:lnTo>
                        <a:pt x="1872" y="222"/>
                      </a:lnTo>
                      <a:lnTo>
                        <a:pt x="1875" y="214"/>
                      </a:lnTo>
                      <a:lnTo>
                        <a:pt x="1858" y="208"/>
                      </a:lnTo>
                      <a:lnTo>
                        <a:pt x="1855" y="215"/>
                      </a:lnTo>
                      <a:close/>
                      <a:moveTo>
                        <a:pt x="1822" y="202"/>
                      </a:moveTo>
                      <a:lnTo>
                        <a:pt x="1838" y="209"/>
                      </a:lnTo>
                      <a:lnTo>
                        <a:pt x="1841" y="201"/>
                      </a:lnTo>
                      <a:lnTo>
                        <a:pt x="1826" y="194"/>
                      </a:lnTo>
                      <a:lnTo>
                        <a:pt x="1822" y="202"/>
                      </a:lnTo>
                      <a:close/>
                      <a:moveTo>
                        <a:pt x="1788" y="188"/>
                      </a:moveTo>
                      <a:lnTo>
                        <a:pt x="1805" y="195"/>
                      </a:lnTo>
                      <a:lnTo>
                        <a:pt x="1809" y="187"/>
                      </a:lnTo>
                      <a:lnTo>
                        <a:pt x="1792" y="180"/>
                      </a:lnTo>
                      <a:lnTo>
                        <a:pt x="1788" y="188"/>
                      </a:lnTo>
                      <a:close/>
                      <a:moveTo>
                        <a:pt x="1754" y="175"/>
                      </a:moveTo>
                      <a:lnTo>
                        <a:pt x="1771" y="182"/>
                      </a:lnTo>
                      <a:lnTo>
                        <a:pt x="1775" y="174"/>
                      </a:lnTo>
                      <a:lnTo>
                        <a:pt x="1758" y="166"/>
                      </a:lnTo>
                      <a:lnTo>
                        <a:pt x="1754" y="175"/>
                      </a:lnTo>
                      <a:close/>
                      <a:moveTo>
                        <a:pt x="1722" y="161"/>
                      </a:moveTo>
                      <a:lnTo>
                        <a:pt x="1738" y="168"/>
                      </a:lnTo>
                      <a:lnTo>
                        <a:pt x="1741" y="159"/>
                      </a:lnTo>
                      <a:lnTo>
                        <a:pt x="1725" y="152"/>
                      </a:lnTo>
                      <a:lnTo>
                        <a:pt x="1722" y="161"/>
                      </a:lnTo>
                      <a:close/>
                      <a:moveTo>
                        <a:pt x="1688" y="148"/>
                      </a:moveTo>
                      <a:lnTo>
                        <a:pt x="1705" y="154"/>
                      </a:lnTo>
                      <a:lnTo>
                        <a:pt x="1708" y="145"/>
                      </a:lnTo>
                      <a:lnTo>
                        <a:pt x="1691" y="139"/>
                      </a:lnTo>
                      <a:lnTo>
                        <a:pt x="1688" y="148"/>
                      </a:lnTo>
                      <a:close/>
                      <a:moveTo>
                        <a:pt x="1654" y="134"/>
                      </a:moveTo>
                      <a:lnTo>
                        <a:pt x="1671" y="141"/>
                      </a:lnTo>
                      <a:lnTo>
                        <a:pt x="1674" y="132"/>
                      </a:lnTo>
                      <a:lnTo>
                        <a:pt x="1657" y="125"/>
                      </a:lnTo>
                      <a:lnTo>
                        <a:pt x="1654" y="134"/>
                      </a:lnTo>
                      <a:close/>
                      <a:moveTo>
                        <a:pt x="1621" y="121"/>
                      </a:moveTo>
                      <a:lnTo>
                        <a:pt x="1637" y="127"/>
                      </a:lnTo>
                      <a:lnTo>
                        <a:pt x="1640" y="118"/>
                      </a:lnTo>
                      <a:lnTo>
                        <a:pt x="1625" y="112"/>
                      </a:lnTo>
                      <a:lnTo>
                        <a:pt x="1621" y="121"/>
                      </a:lnTo>
                      <a:close/>
                      <a:moveTo>
                        <a:pt x="1587" y="107"/>
                      </a:moveTo>
                      <a:lnTo>
                        <a:pt x="1604" y="114"/>
                      </a:lnTo>
                      <a:lnTo>
                        <a:pt x="1608" y="105"/>
                      </a:lnTo>
                      <a:lnTo>
                        <a:pt x="1591" y="98"/>
                      </a:lnTo>
                      <a:lnTo>
                        <a:pt x="1587" y="107"/>
                      </a:lnTo>
                      <a:close/>
                      <a:moveTo>
                        <a:pt x="1554" y="94"/>
                      </a:moveTo>
                      <a:lnTo>
                        <a:pt x="1571" y="100"/>
                      </a:lnTo>
                      <a:lnTo>
                        <a:pt x="1574" y="91"/>
                      </a:lnTo>
                      <a:lnTo>
                        <a:pt x="1557" y="84"/>
                      </a:lnTo>
                      <a:lnTo>
                        <a:pt x="1554" y="94"/>
                      </a:lnTo>
                      <a:close/>
                      <a:moveTo>
                        <a:pt x="1521" y="80"/>
                      </a:moveTo>
                      <a:lnTo>
                        <a:pt x="1538" y="87"/>
                      </a:lnTo>
                      <a:lnTo>
                        <a:pt x="1541" y="78"/>
                      </a:lnTo>
                      <a:lnTo>
                        <a:pt x="1524" y="71"/>
                      </a:lnTo>
                      <a:lnTo>
                        <a:pt x="1521" y="80"/>
                      </a:lnTo>
                      <a:close/>
                      <a:moveTo>
                        <a:pt x="1487" y="66"/>
                      </a:moveTo>
                      <a:lnTo>
                        <a:pt x="1504" y="73"/>
                      </a:lnTo>
                      <a:lnTo>
                        <a:pt x="1507" y="64"/>
                      </a:lnTo>
                      <a:lnTo>
                        <a:pt x="1490" y="57"/>
                      </a:lnTo>
                      <a:lnTo>
                        <a:pt x="1487" y="66"/>
                      </a:lnTo>
                      <a:close/>
                      <a:moveTo>
                        <a:pt x="1453" y="53"/>
                      </a:moveTo>
                      <a:lnTo>
                        <a:pt x="1470" y="60"/>
                      </a:lnTo>
                      <a:lnTo>
                        <a:pt x="1474" y="51"/>
                      </a:lnTo>
                      <a:lnTo>
                        <a:pt x="1457" y="44"/>
                      </a:lnTo>
                      <a:lnTo>
                        <a:pt x="1453" y="53"/>
                      </a:lnTo>
                      <a:close/>
                      <a:moveTo>
                        <a:pt x="1420" y="39"/>
                      </a:moveTo>
                      <a:lnTo>
                        <a:pt x="1437" y="46"/>
                      </a:lnTo>
                      <a:lnTo>
                        <a:pt x="1441" y="37"/>
                      </a:lnTo>
                      <a:lnTo>
                        <a:pt x="1424" y="30"/>
                      </a:lnTo>
                      <a:lnTo>
                        <a:pt x="1420" y="39"/>
                      </a:lnTo>
                      <a:close/>
                      <a:moveTo>
                        <a:pt x="1387" y="26"/>
                      </a:moveTo>
                      <a:lnTo>
                        <a:pt x="1404" y="33"/>
                      </a:lnTo>
                      <a:lnTo>
                        <a:pt x="1407" y="24"/>
                      </a:lnTo>
                      <a:lnTo>
                        <a:pt x="1390" y="17"/>
                      </a:lnTo>
                      <a:lnTo>
                        <a:pt x="1387" y="26"/>
                      </a:lnTo>
                      <a:close/>
                      <a:moveTo>
                        <a:pt x="1353" y="12"/>
                      </a:moveTo>
                      <a:lnTo>
                        <a:pt x="1370" y="19"/>
                      </a:lnTo>
                      <a:lnTo>
                        <a:pt x="1373" y="10"/>
                      </a:lnTo>
                      <a:lnTo>
                        <a:pt x="1356" y="3"/>
                      </a:lnTo>
                      <a:lnTo>
                        <a:pt x="1353" y="12"/>
                      </a:lnTo>
                      <a:close/>
                      <a:moveTo>
                        <a:pt x="1322" y="15"/>
                      </a:moveTo>
                      <a:lnTo>
                        <a:pt x="1339" y="9"/>
                      </a:lnTo>
                      <a:lnTo>
                        <a:pt x="1337" y="0"/>
                      </a:lnTo>
                      <a:lnTo>
                        <a:pt x="1320" y="7"/>
                      </a:lnTo>
                      <a:lnTo>
                        <a:pt x="1322" y="15"/>
                      </a:lnTo>
                      <a:close/>
                      <a:moveTo>
                        <a:pt x="1288" y="27"/>
                      </a:moveTo>
                      <a:lnTo>
                        <a:pt x="1305" y="21"/>
                      </a:lnTo>
                      <a:lnTo>
                        <a:pt x="1303" y="12"/>
                      </a:lnTo>
                      <a:lnTo>
                        <a:pt x="1286" y="19"/>
                      </a:lnTo>
                      <a:lnTo>
                        <a:pt x="1288" y="27"/>
                      </a:lnTo>
                      <a:close/>
                      <a:moveTo>
                        <a:pt x="1255" y="39"/>
                      </a:moveTo>
                      <a:lnTo>
                        <a:pt x="1272" y="34"/>
                      </a:lnTo>
                      <a:lnTo>
                        <a:pt x="1269" y="25"/>
                      </a:lnTo>
                      <a:lnTo>
                        <a:pt x="1252" y="31"/>
                      </a:lnTo>
                      <a:lnTo>
                        <a:pt x="1255" y="39"/>
                      </a:lnTo>
                      <a:close/>
                      <a:moveTo>
                        <a:pt x="1221" y="52"/>
                      </a:moveTo>
                      <a:lnTo>
                        <a:pt x="1238" y="46"/>
                      </a:lnTo>
                      <a:lnTo>
                        <a:pt x="1235" y="37"/>
                      </a:lnTo>
                      <a:lnTo>
                        <a:pt x="1219" y="44"/>
                      </a:lnTo>
                      <a:lnTo>
                        <a:pt x="1221" y="52"/>
                      </a:lnTo>
                      <a:close/>
                      <a:moveTo>
                        <a:pt x="1187" y="64"/>
                      </a:moveTo>
                      <a:lnTo>
                        <a:pt x="1204" y="59"/>
                      </a:lnTo>
                      <a:lnTo>
                        <a:pt x="1202" y="50"/>
                      </a:lnTo>
                      <a:lnTo>
                        <a:pt x="1185" y="56"/>
                      </a:lnTo>
                      <a:lnTo>
                        <a:pt x="1187" y="64"/>
                      </a:lnTo>
                      <a:close/>
                      <a:moveTo>
                        <a:pt x="1153" y="77"/>
                      </a:moveTo>
                      <a:lnTo>
                        <a:pt x="1170" y="71"/>
                      </a:lnTo>
                      <a:lnTo>
                        <a:pt x="1168" y="62"/>
                      </a:lnTo>
                      <a:lnTo>
                        <a:pt x="1151" y="69"/>
                      </a:lnTo>
                      <a:lnTo>
                        <a:pt x="1153" y="77"/>
                      </a:lnTo>
                      <a:close/>
                      <a:moveTo>
                        <a:pt x="1119" y="89"/>
                      </a:moveTo>
                      <a:lnTo>
                        <a:pt x="1136" y="83"/>
                      </a:lnTo>
                      <a:lnTo>
                        <a:pt x="1133" y="74"/>
                      </a:lnTo>
                      <a:lnTo>
                        <a:pt x="1116" y="81"/>
                      </a:lnTo>
                      <a:lnTo>
                        <a:pt x="1119" y="89"/>
                      </a:lnTo>
                      <a:close/>
                      <a:moveTo>
                        <a:pt x="1085" y="101"/>
                      </a:moveTo>
                      <a:lnTo>
                        <a:pt x="1102" y="96"/>
                      </a:lnTo>
                      <a:lnTo>
                        <a:pt x="1099" y="87"/>
                      </a:lnTo>
                      <a:lnTo>
                        <a:pt x="1082" y="94"/>
                      </a:lnTo>
                      <a:lnTo>
                        <a:pt x="1085" y="101"/>
                      </a:lnTo>
                      <a:close/>
                      <a:moveTo>
                        <a:pt x="1052" y="114"/>
                      </a:moveTo>
                      <a:lnTo>
                        <a:pt x="1069" y="108"/>
                      </a:lnTo>
                      <a:lnTo>
                        <a:pt x="1065" y="99"/>
                      </a:lnTo>
                      <a:lnTo>
                        <a:pt x="1048" y="106"/>
                      </a:lnTo>
                      <a:lnTo>
                        <a:pt x="1052" y="114"/>
                      </a:lnTo>
                      <a:close/>
                      <a:moveTo>
                        <a:pt x="1018" y="126"/>
                      </a:moveTo>
                      <a:lnTo>
                        <a:pt x="1035" y="121"/>
                      </a:lnTo>
                      <a:lnTo>
                        <a:pt x="1031" y="112"/>
                      </a:lnTo>
                      <a:lnTo>
                        <a:pt x="1014" y="118"/>
                      </a:lnTo>
                      <a:lnTo>
                        <a:pt x="1018" y="126"/>
                      </a:lnTo>
                      <a:close/>
                      <a:moveTo>
                        <a:pt x="984" y="140"/>
                      </a:moveTo>
                      <a:lnTo>
                        <a:pt x="1001" y="133"/>
                      </a:lnTo>
                      <a:lnTo>
                        <a:pt x="997" y="125"/>
                      </a:lnTo>
                      <a:lnTo>
                        <a:pt x="981" y="131"/>
                      </a:lnTo>
                      <a:lnTo>
                        <a:pt x="984" y="140"/>
                      </a:lnTo>
                      <a:close/>
                      <a:moveTo>
                        <a:pt x="950" y="152"/>
                      </a:moveTo>
                      <a:lnTo>
                        <a:pt x="967" y="145"/>
                      </a:lnTo>
                      <a:lnTo>
                        <a:pt x="964" y="138"/>
                      </a:lnTo>
                      <a:lnTo>
                        <a:pt x="947" y="143"/>
                      </a:lnTo>
                      <a:lnTo>
                        <a:pt x="950" y="152"/>
                      </a:lnTo>
                      <a:close/>
                      <a:moveTo>
                        <a:pt x="916" y="165"/>
                      </a:moveTo>
                      <a:lnTo>
                        <a:pt x="933" y="158"/>
                      </a:lnTo>
                      <a:lnTo>
                        <a:pt x="930" y="150"/>
                      </a:lnTo>
                      <a:lnTo>
                        <a:pt x="913" y="156"/>
                      </a:lnTo>
                      <a:lnTo>
                        <a:pt x="916" y="165"/>
                      </a:lnTo>
                      <a:close/>
                      <a:moveTo>
                        <a:pt x="882" y="177"/>
                      </a:moveTo>
                      <a:lnTo>
                        <a:pt x="899" y="170"/>
                      </a:lnTo>
                      <a:lnTo>
                        <a:pt x="896" y="162"/>
                      </a:lnTo>
                      <a:lnTo>
                        <a:pt x="879" y="168"/>
                      </a:lnTo>
                      <a:lnTo>
                        <a:pt x="882" y="177"/>
                      </a:lnTo>
                      <a:close/>
                      <a:moveTo>
                        <a:pt x="849" y="189"/>
                      </a:moveTo>
                      <a:lnTo>
                        <a:pt x="865" y="183"/>
                      </a:lnTo>
                      <a:lnTo>
                        <a:pt x="862" y="175"/>
                      </a:lnTo>
                      <a:lnTo>
                        <a:pt x="845" y="180"/>
                      </a:lnTo>
                      <a:lnTo>
                        <a:pt x="849" y="189"/>
                      </a:lnTo>
                      <a:close/>
                      <a:moveTo>
                        <a:pt x="815" y="202"/>
                      </a:moveTo>
                      <a:lnTo>
                        <a:pt x="832" y="195"/>
                      </a:lnTo>
                      <a:lnTo>
                        <a:pt x="828" y="187"/>
                      </a:lnTo>
                      <a:lnTo>
                        <a:pt x="811" y="193"/>
                      </a:lnTo>
                      <a:lnTo>
                        <a:pt x="815" y="202"/>
                      </a:lnTo>
                      <a:close/>
                      <a:moveTo>
                        <a:pt x="781" y="214"/>
                      </a:moveTo>
                      <a:lnTo>
                        <a:pt x="798" y="208"/>
                      </a:lnTo>
                      <a:lnTo>
                        <a:pt x="794" y="200"/>
                      </a:lnTo>
                      <a:lnTo>
                        <a:pt x="777" y="205"/>
                      </a:lnTo>
                      <a:lnTo>
                        <a:pt x="781" y="214"/>
                      </a:lnTo>
                      <a:close/>
                      <a:moveTo>
                        <a:pt x="747" y="227"/>
                      </a:moveTo>
                      <a:lnTo>
                        <a:pt x="764" y="220"/>
                      </a:lnTo>
                      <a:lnTo>
                        <a:pt x="761" y="212"/>
                      </a:lnTo>
                      <a:lnTo>
                        <a:pt x="744" y="218"/>
                      </a:lnTo>
                      <a:lnTo>
                        <a:pt x="747" y="227"/>
                      </a:lnTo>
                      <a:close/>
                      <a:moveTo>
                        <a:pt x="713" y="239"/>
                      </a:moveTo>
                      <a:lnTo>
                        <a:pt x="730" y="232"/>
                      </a:lnTo>
                      <a:lnTo>
                        <a:pt x="727" y="224"/>
                      </a:lnTo>
                      <a:lnTo>
                        <a:pt x="710" y="230"/>
                      </a:lnTo>
                      <a:lnTo>
                        <a:pt x="713" y="239"/>
                      </a:lnTo>
                      <a:close/>
                      <a:moveTo>
                        <a:pt x="679" y="252"/>
                      </a:moveTo>
                      <a:lnTo>
                        <a:pt x="696" y="245"/>
                      </a:lnTo>
                      <a:lnTo>
                        <a:pt x="693" y="237"/>
                      </a:lnTo>
                      <a:lnTo>
                        <a:pt x="676" y="242"/>
                      </a:lnTo>
                      <a:lnTo>
                        <a:pt x="679" y="252"/>
                      </a:lnTo>
                      <a:close/>
                      <a:moveTo>
                        <a:pt x="645" y="264"/>
                      </a:moveTo>
                      <a:lnTo>
                        <a:pt x="662" y="257"/>
                      </a:lnTo>
                      <a:lnTo>
                        <a:pt x="659" y="249"/>
                      </a:lnTo>
                      <a:lnTo>
                        <a:pt x="642" y="255"/>
                      </a:lnTo>
                      <a:lnTo>
                        <a:pt x="645" y="264"/>
                      </a:lnTo>
                      <a:close/>
                      <a:moveTo>
                        <a:pt x="612" y="276"/>
                      </a:moveTo>
                      <a:lnTo>
                        <a:pt x="629" y="270"/>
                      </a:lnTo>
                      <a:lnTo>
                        <a:pt x="625" y="262"/>
                      </a:lnTo>
                      <a:lnTo>
                        <a:pt x="608" y="268"/>
                      </a:lnTo>
                      <a:lnTo>
                        <a:pt x="612" y="276"/>
                      </a:lnTo>
                      <a:close/>
                      <a:moveTo>
                        <a:pt x="578" y="289"/>
                      </a:moveTo>
                      <a:lnTo>
                        <a:pt x="595" y="283"/>
                      </a:lnTo>
                      <a:lnTo>
                        <a:pt x="591" y="274"/>
                      </a:lnTo>
                      <a:lnTo>
                        <a:pt x="574" y="281"/>
                      </a:lnTo>
                      <a:lnTo>
                        <a:pt x="578" y="289"/>
                      </a:lnTo>
                      <a:close/>
                      <a:moveTo>
                        <a:pt x="544" y="301"/>
                      </a:moveTo>
                      <a:lnTo>
                        <a:pt x="561" y="296"/>
                      </a:lnTo>
                      <a:lnTo>
                        <a:pt x="557" y="287"/>
                      </a:lnTo>
                      <a:lnTo>
                        <a:pt x="541" y="293"/>
                      </a:lnTo>
                      <a:lnTo>
                        <a:pt x="544" y="301"/>
                      </a:lnTo>
                      <a:close/>
                      <a:moveTo>
                        <a:pt x="510" y="314"/>
                      </a:moveTo>
                      <a:lnTo>
                        <a:pt x="527" y="308"/>
                      </a:lnTo>
                      <a:lnTo>
                        <a:pt x="524" y="299"/>
                      </a:lnTo>
                      <a:lnTo>
                        <a:pt x="507" y="306"/>
                      </a:lnTo>
                      <a:lnTo>
                        <a:pt x="510" y="314"/>
                      </a:lnTo>
                      <a:close/>
                      <a:moveTo>
                        <a:pt x="476" y="326"/>
                      </a:moveTo>
                      <a:lnTo>
                        <a:pt x="493" y="320"/>
                      </a:lnTo>
                      <a:lnTo>
                        <a:pt x="490" y="311"/>
                      </a:lnTo>
                      <a:lnTo>
                        <a:pt x="473" y="318"/>
                      </a:lnTo>
                      <a:lnTo>
                        <a:pt x="476" y="326"/>
                      </a:lnTo>
                      <a:close/>
                      <a:moveTo>
                        <a:pt x="442" y="338"/>
                      </a:moveTo>
                      <a:lnTo>
                        <a:pt x="459" y="333"/>
                      </a:lnTo>
                      <a:lnTo>
                        <a:pt x="456" y="324"/>
                      </a:lnTo>
                      <a:lnTo>
                        <a:pt x="439" y="331"/>
                      </a:lnTo>
                      <a:lnTo>
                        <a:pt x="442" y="338"/>
                      </a:lnTo>
                      <a:close/>
                      <a:moveTo>
                        <a:pt x="409" y="351"/>
                      </a:moveTo>
                      <a:lnTo>
                        <a:pt x="425" y="345"/>
                      </a:lnTo>
                      <a:lnTo>
                        <a:pt x="422" y="336"/>
                      </a:lnTo>
                      <a:lnTo>
                        <a:pt x="405" y="343"/>
                      </a:lnTo>
                      <a:lnTo>
                        <a:pt x="409" y="351"/>
                      </a:lnTo>
                      <a:close/>
                      <a:moveTo>
                        <a:pt x="374" y="363"/>
                      </a:moveTo>
                      <a:lnTo>
                        <a:pt x="392" y="358"/>
                      </a:lnTo>
                      <a:lnTo>
                        <a:pt x="388" y="349"/>
                      </a:lnTo>
                      <a:lnTo>
                        <a:pt x="371" y="355"/>
                      </a:lnTo>
                      <a:lnTo>
                        <a:pt x="374" y="363"/>
                      </a:lnTo>
                      <a:close/>
                      <a:moveTo>
                        <a:pt x="362" y="393"/>
                      </a:moveTo>
                      <a:lnTo>
                        <a:pt x="368" y="376"/>
                      </a:lnTo>
                      <a:lnTo>
                        <a:pt x="360" y="372"/>
                      </a:lnTo>
                      <a:lnTo>
                        <a:pt x="353" y="389"/>
                      </a:lnTo>
                      <a:lnTo>
                        <a:pt x="362" y="393"/>
                      </a:lnTo>
                      <a:close/>
                      <a:moveTo>
                        <a:pt x="350" y="426"/>
                      </a:moveTo>
                      <a:lnTo>
                        <a:pt x="356" y="410"/>
                      </a:lnTo>
                      <a:lnTo>
                        <a:pt x="348" y="406"/>
                      </a:lnTo>
                      <a:lnTo>
                        <a:pt x="341" y="423"/>
                      </a:lnTo>
                      <a:lnTo>
                        <a:pt x="350" y="426"/>
                      </a:lnTo>
                      <a:close/>
                      <a:moveTo>
                        <a:pt x="336" y="460"/>
                      </a:moveTo>
                      <a:lnTo>
                        <a:pt x="343" y="443"/>
                      </a:lnTo>
                      <a:lnTo>
                        <a:pt x="335" y="440"/>
                      </a:lnTo>
                      <a:lnTo>
                        <a:pt x="328" y="457"/>
                      </a:lnTo>
                      <a:lnTo>
                        <a:pt x="336" y="460"/>
                      </a:lnTo>
                      <a:close/>
                      <a:moveTo>
                        <a:pt x="324" y="494"/>
                      </a:moveTo>
                      <a:lnTo>
                        <a:pt x="331" y="477"/>
                      </a:lnTo>
                      <a:lnTo>
                        <a:pt x="322" y="474"/>
                      </a:lnTo>
                      <a:lnTo>
                        <a:pt x="316" y="491"/>
                      </a:lnTo>
                      <a:lnTo>
                        <a:pt x="324" y="494"/>
                      </a:lnTo>
                      <a:close/>
                      <a:moveTo>
                        <a:pt x="312" y="528"/>
                      </a:moveTo>
                      <a:lnTo>
                        <a:pt x="318" y="511"/>
                      </a:lnTo>
                      <a:lnTo>
                        <a:pt x="309" y="508"/>
                      </a:lnTo>
                      <a:lnTo>
                        <a:pt x="304" y="525"/>
                      </a:lnTo>
                      <a:lnTo>
                        <a:pt x="312" y="528"/>
                      </a:lnTo>
                      <a:close/>
                      <a:moveTo>
                        <a:pt x="299" y="562"/>
                      </a:moveTo>
                      <a:lnTo>
                        <a:pt x="306" y="545"/>
                      </a:lnTo>
                      <a:lnTo>
                        <a:pt x="297" y="542"/>
                      </a:lnTo>
                      <a:lnTo>
                        <a:pt x="290" y="558"/>
                      </a:lnTo>
                      <a:lnTo>
                        <a:pt x="299" y="562"/>
                      </a:lnTo>
                      <a:close/>
                      <a:moveTo>
                        <a:pt x="287" y="596"/>
                      </a:moveTo>
                      <a:lnTo>
                        <a:pt x="292" y="579"/>
                      </a:lnTo>
                      <a:lnTo>
                        <a:pt x="284" y="575"/>
                      </a:lnTo>
                      <a:lnTo>
                        <a:pt x="278" y="592"/>
                      </a:lnTo>
                      <a:lnTo>
                        <a:pt x="287" y="596"/>
                      </a:lnTo>
                      <a:close/>
                      <a:moveTo>
                        <a:pt x="274" y="630"/>
                      </a:moveTo>
                      <a:lnTo>
                        <a:pt x="280" y="613"/>
                      </a:lnTo>
                      <a:lnTo>
                        <a:pt x="272" y="609"/>
                      </a:lnTo>
                      <a:lnTo>
                        <a:pt x="265" y="626"/>
                      </a:lnTo>
                      <a:lnTo>
                        <a:pt x="274" y="630"/>
                      </a:lnTo>
                      <a:close/>
                      <a:moveTo>
                        <a:pt x="261" y="663"/>
                      </a:moveTo>
                      <a:lnTo>
                        <a:pt x="268" y="647"/>
                      </a:lnTo>
                      <a:lnTo>
                        <a:pt x="258" y="643"/>
                      </a:lnTo>
                      <a:lnTo>
                        <a:pt x="253" y="660"/>
                      </a:lnTo>
                      <a:lnTo>
                        <a:pt x="261" y="663"/>
                      </a:lnTo>
                      <a:close/>
                      <a:moveTo>
                        <a:pt x="248" y="697"/>
                      </a:moveTo>
                      <a:lnTo>
                        <a:pt x="255" y="680"/>
                      </a:lnTo>
                      <a:lnTo>
                        <a:pt x="246" y="677"/>
                      </a:lnTo>
                      <a:lnTo>
                        <a:pt x="240" y="694"/>
                      </a:lnTo>
                      <a:lnTo>
                        <a:pt x="248" y="697"/>
                      </a:lnTo>
                      <a:close/>
                      <a:moveTo>
                        <a:pt x="236" y="731"/>
                      </a:moveTo>
                      <a:lnTo>
                        <a:pt x="243" y="714"/>
                      </a:lnTo>
                      <a:lnTo>
                        <a:pt x="234" y="711"/>
                      </a:lnTo>
                      <a:lnTo>
                        <a:pt x="228" y="728"/>
                      </a:lnTo>
                      <a:lnTo>
                        <a:pt x="236" y="731"/>
                      </a:lnTo>
                      <a:close/>
                      <a:moveTo>
                        <a:pt x="224" y="765"/>
                      </a:moveTo>
                      <a:lnTo>
                        <a:pt x="229" y="748"/>
                      </a:lnTo>
                      <a:lnTo>
                        <a:pt x="221" y="745"/>
                      </a:lnTo>
                      <a:lnTo>
                        <a:pt x="214" y="762"/>
                      </a:lnTo>
                      <a:lnTo>
                        <a:pt x="224" y="765"/>
                      </a:lnTo>
                      <a:close/>
                      <a:moveTo>
                        <a:pt x="211" y="799"/>
                      </a:moveTo>
                      <a:lnTo>
                        <a:pt x="217" y="782"/>
                      </a:lnTo>
                      <a:lnTo>
                        <a:pt x="209" y="779"/>
                      </a:lnTo>
                      <a:lnTo>
                        <a:pt x="202" y="795"/>
                      </a:lnTo>
                      <a:lnTo>
                        <a:pt x="211" y="799"/>
                      </a:lnTo>
                      <a:close/>
                      <a:moveTo>
                        <a:pt x="199" y="833"/>
                      </a:moveTo>
                      <a:lnTo>
                        <a:pt x="204" y="816"/>
                      </a:lnTo>
                      <a:lnTo>
                        <a:pt x="196" y="812"/>
                      </a:lnTo>
                      <a:lnTo>
                        <a:pt x="190" y="829"/>
                      </a:lnTo>
                      <a:lnTo>
                        <a:pt x="199" y="833"/>
                      </a:lnTo>
                      <a:close/>
                      <a:moveTo>
                        <a:pt x="185" y="867"/>
                      </a:moveTo>
                      <a:lnTo>
                        <a:pt x="192" y="850"/>
                      </a:lnTo>
                      <a:lnTo>
                        <a:pt x="183" y="846"/>
                      </a:lnTo>
                      <a:lnTo>
                        <a:pt x="177" y="863"/>
                      </a:lnTo>
                      <a:lnTo>
                        <a:pt x="185" y="867"/>
                      </a:lnTo>
                      <a:close/>
                      <a:moveTo>
                        <a:pt x="173" y="900"/>
                      </a:moveTo>
                      <a:lnTo>
                        <a:pt x="180" y="884"/>
                      </a:lnTo>
                      <a:lnTo>
                        <a:pt x="170" y="880"/>
                      </a:lnTo>
                      <a:lnTo>
                        <a:pt x="165" y="897"/>
                      </a:lnTo>
                      <a:lnTo>
                        <a:pt x="173" y="900"/>
                      </a:lnTo>
                      <a:close/>
                      <a:moveTo>
                        <a:pt x="160" y="934"/>
                      </a:moveTo>
                      <a:lnTo>
                        <a:pt x="167" y="917"/>
                      </a:lnTo>
                      <a:lnTo>
                        <a:pt x="158" y="914"/>
                      </a:lnTo>
                      <a:lnTo>
                        <a:pt x="151" y="931"/>
                      </a:lnTo>
                      <a:lnTo>
                        <a:pt x="160" y="934"/>
                      </a:lnTo>
                      <a:close/>
                      <a:moveTo>
                        <a:pt x="148" y="968"/>
                      </a:moveTo>
                      <a:lnTo>
                        <a:pt x="154" y="951"/>
                      </a:lnTo>
                      <a:lnTo>
                        <a:pt x="146" y="948"/>
                      </a:lnTo>
                      <a:lnTo>
                        <a:pt x="139" y="965"/>
                      </a:lnTo>
                      <a:lnTo>
                        <a:pt x="148" y="968"/>
                      </a:lnTo>
                      <a:close/>
                      <a:moveTo>
                        <a:pt x="136" y="1002"/>
                      </a:moveTo>
                      <a:lnTo>
                        <a:pt x="141" y="985"/>
                      </a:lnTo>
                      <a:lnTo>
                        <a:pt x="133" y="982"/>
                      </a:lnTo>
                      <a:lnTo>
                        <a:pt x="126" y="999"/>
                      </a:lnTo>
                      <a:lnTo>
                        <a:pt x="136" y="1002"/>
                      </a:lnTo>
                      <a:close/>
                      <a:moveTo>
                        <a:pt x="122" y="1036"/>
                      </a:moveTo>
                      <a:lnTo>
                        <a:pt x="129" y="1019"/>
                      </a:lnTo>
                      <a:lnTo>
                        <a:pt x="121" y="1016"/>
                      </a:lnTo>
                      <a:lnTo>
                        <a:pt x="114" y="1032"/>
                      </a:lnTo>
                      <a:lnTo>
                        <a:pt x="122" y="1036"/>
                      </a:lnTo>
                      <a:close/>
                      <a:moveTo>
                        <a:pt x="110" y="1070"/>
                      </a:moveTo>
                      <a:lnTo>
                        <a:pt x="116" y="1053"/>
                      </a:lnTo>
                      <a:lnTo>
                        <a:pt x="107" y="1049"/>
                      </a:lnTo>
                      <a:lnTo>
                        <a:pt x="102" y="1066"/>
                      </a:lnTo>
                      <a:lnTo>
                        <a:pt x="110" y="1070"/>
                      </a:lnTo>
                      <a:close/>
                      <a:moveTo>
                        <a:pt x="97" y="1104"/>
                      </a:moveTo>
                      <a:lnTo>
                        <a:pt x="104" y="1087"/>
                      </a:lnTo>
                      <a:lnTo>
                        <a:pt x="95" y="1083"/>
                      </a:lnTo>
                      <a:lnTo>
                        <a:pt x="89" y="1100"/>
                      </a:lnTo>
                      <a:lnTo>
                        <a:pt x="97" y="1104"/>
                      </a:lnTo>
                      <a:close/>
                      <a:moveTo>
                        <a:pt x="85" y="1137"/>
                      </a:moveTo>
                      <a:lnTo>
                        <a:pt x="90" y="1121"/>
                      </a:lnTo>
                      <a:lnTo>
                        <a:pt x="82" y="1117"/>
                      </a:lnTo>
                      <a:lnTo>
                        <a:pt x="76" y="1134"/>
                      </a:lnTo>
                      <a:lnTo>
                        <a:pt x="85" y="1137"/>
                      </a:lnTo>
                      <a:close/>
                      <a:moveTo>
                        <a:pt x="72" y="1171"/>
                      </a:moveTo>
                      <a:lnTo>
                        <a:pt x="78" y="1154"/>
                      </a:lnTo>
                      <a:lnTo>
                        <a:pt x="70" y="1151"/>
                      </a:lnTo>
                      <a:lnTo>
                        <a:pt x="63" y="1168"/>
                      </a:lnTo>
                      <a:lnTo>
                        <a:pt x="72" y="1171"/>
                      </a:lnTo>
                      <a:close/>
                      <a:moveTo>
                        <a:pt x="60" y="1205"/>
                      </a:moveTo>
                      <a:lnTo>
                        <a:pt x="66" y="1188"/>
                      </a:lnTo>
                      <a:lnTo>
                        <a:pt x="58" y="1185"/>
                      </a:lnTo>
                      <a:lnTo>
                        <a:pt x="51" y="1202"/>
                      </a:lnTo>
                      <a:lnTo>
                        <a:pt x="60" y="1205"/>
                      </a:lnTo>
                      <a:close/>
                      <a:moveTo>
                        <a:pt x="46" y="1239"/>
                      </a:moveTo>
                      <a:lnTo>
                        <a:pt x="53" y="1222"/>
                      </a:lnTo>
                      <a:lnTo>
                        <a:pt x="44" y="1219"/>
                      </a:lnTo>
                      <a:lnTo>
                        <a:pt x="38" y="1236"/>
                      </a:lnTo>
                      <a:lnTo>
                        <a:pt x="46" y="1239"/>
                      </a:lnTo>
                      <a:close/>
                      <a:moveTo>
                        <a:pt x="34" y="1273"/>
                      </a:moveTo>
                      <a:lnTo>
                        <a:pt x="41" y="1256"/>
                      </a:lnTo>
                      <a:lnTo>
                        <a:pt x="32" y="1253"/>
                      </a:lnTo>
                      <a:lnTo>
                        <a:pt x="26" y="1269"/>
                      </a:lnTo>
                      <a:lnTo>
                        <a:pt x="34" y="1273"/>
                      </a:lnTo>
                      <a:close/>
                      <a:moveTo>
                        <a:pt x="22" y="1307"/>
                      </a:moveTo>
                      <a:lnTo>
                        <a:pt x="28" y="1290"/>
                      </a:lnTo>
                      <a:lnTo>
                        <a:pt x="19" y="1286"/>
                      </a:lnTo>
                      <a:lnTo>
                        <a:pt x="14" y="1303"/>
                      </a:lnTo>
                      <a:lnTo>
                        <a:pt x="22" y="1307"/>
                      </a:lnTo>
                      <a:close/>
                      <a:moveTo>
                        <a:pt x="9" y="1341"/>
                      </a:moveTo>
                      <a:lnTo>
                        <a:pt x="15" y="1324"/>
                      </a:lnTo>
                      <a:lnTo>
                        <a:pt x="7" y="1320"/>
                      </a:lnTo>
                      <a:lnTo>
                        <a:pt x="0" y="1337"/>
                      </a:lnTo>
                      <a:lnTo>
                        <a:pt x="9" y="1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noEditPoints="1"/>
                </p:cNvSpPr>
                <p:nvPr/>
              </p:nvSpPr>
              <p:spPr bwMode="auto">
                <a:xfrm>
                  <a:off x="1328738" y="2227263"/>
                  <a:ext cx="2179638" cy="1544638"/>
                </a:xfrm>
                <a:custGeom>
                  <a:avLst/>
                  <a:gdLst>
                    <a:gd name="T0" fmla="*/ 51 w 1373"/>
                    <a:gd name="T1" fmla="*/ 944 h 973"/>
                    <a:gd name="T2" fmla="*/ 67 w 1373"/>
                    <a:gd name="T3" fmla="*/ 938 h 973"/>
                    <a:gd name="T4" fmla="*/ 105 w 1373"/>
                    <a:gd name="T5" fmla="*/ 932 h 973"/>
                    <a:gd name="T6" fmla="*/ 154 w 1373"/>
                    <a:gd name="T7" fmla="*/ 913 h 973"/>
                    <a:gd name="T8" fmla="*/ 185 w 1373"/>
                    <a:gd name="T9" fmla="*/ 891 h 973"/>
                    <a:gd name="T10" fmla="*/ 253 w 1373"/>
                    <a:gd name="T11" fmla="*/ 865 h 973"/>
                    <a:gd name="T12" fmla="*/ 268 w 1373"/>
                    <a:gd name="T13" fmla="*/ 858 h 973"/>
                    <a:gd name="T14" fmla="*/ 306 w 1373"/>
                    <a:gd name="T15" fmla="*/ 853 h 973"/>
                    <a:gd name="T16" fmla="*/ 356 w 1373"/>
                    <a:gd name="T17" fmla="*/ 833 h 973"/>
                    <a:gd name="T18" fmla="*/ 387 w 1373"/>
                    <a:gd name="T19" fmla="*/ 812 h 973"/>
                    <a:gd name="T20" fmla="*/ 453 w 1373"/>
                    <a:gd name="T21" fmla="*/ 785 h 973"/>
                    <a:gd name="T22" fmla="*/ 470 w 1373"/>
                    <a:gd name="T23" fmla="*/ 779 h 973"/>
                    <a:gd name="T24" fmla="*/ 507 w 1373"/>
                    <a:gd name="T25" fmla="*/ 773 h 973"/>
                    <a:gd name="T26" fmla="*/ 557 w 1373"/>
                    <a:gd name="T27" fmla="*/ 754 h 973"/>
                    <a:gd name="T28" fmla="*/ 588 w 1373"/>
                    <a:gd name="T29" fmla="*/ 732 h 973"/>
                    <a:gd name="T30" fmla="*/ 655 w 1373"/>
                    <a:gd name="T31" fmla="*/ 706 h 973"/>
                    <a:gd name="T32" fmla="*/ 672 w 1373"/>
                    <a:gd name="T33" fmla="*/ 699 h 973"/>
                    <a:gd name="T34" fmla="*/ 708 w 1373"/>
                    <a:gd name="T35" fmla="*/ 694 h 973"/>
                    <a:gd name="T36" fmla="*/ 759 w 1373"/>
                    <a:gd name="T37" fmla="*/ 674 h 973"/>
                    <a:gd name="T38" fmla="*/ 790 w 1373"/>
                    <a:gd name="T39" fmla="*/ 653 h 973"/>
                    <a:gd name="T40" fmla="*/ 856 w 1373"/>
                    <a:gd name="T41" fmla="*/ 625 h 973"/>
                    <a:gd name="T42" fmla="*/ 873 w 1373"/>
                    <a:gd name="T43" fmla="*/ 620 h 973"/>
                    <a:gd name="T44" fmla="*/ 910 w 1373"/>
                    <a:gd name="T45" fmla="*/ 614 h 973"/>
                    <a:gd name="T46" fmla="*/ 961 w 1373"/>
                    <a:gd name="T47" fmla="*/ 595 h 973"/>
                    <a:gd name="T48" fmla="*/ 990 w 1373"/>
                    <a:gd name="T49" fmla="*/ 572 h 973"/>
                    <a:gd name="T50" fmla="*/ 1058 w 1373"/>
                    <a:gd name="T51" fmla="*/ 546 h 973"/>
                    <a:gd name="T52" fmla="*/ 1075 w 1373"/>
                    <a:gd name="T53" fmla="*/ 540 h 973"/>
                    <a:gd name="T54" fmla="*/ 1111 w 1373"/>
                    <a:gd name="T55" fmla="*/ 535 h 973"/>
                    <a:gd name="T56" fmla="*/ 1162 w 1373"/>
                    <a:gd name="T57" fmla="*/ 515 h 973"/>
                    <a:gd name="T58" fmla="*/ 1192 w 1373"/>
                    <a:gd name="T59" fmla="*/ 493 h 973"/>
                    <a:gd name="T60" fmla="*/ 1259 w 1373"/>
                    <a:gd name="T61" fmla="*/ 466 h 973"/>
                    <a:gd name="T62" fmla="*/ 1276 w 1373"/>
                    <a:gd name="T63" fmla="*/ 461 h 973"/>
                    <a:gd name="T64" fmla="*/ 1313 w 1373"/>
                    <a:gd name="T65" fmla="*/ 455 h 973"/>
                    <a:gd name="T66" fmla="*/ 1359 w 1373"/>
                    <a:gd name="T67" fmla="*/ 427 h 973"/>
                    <a:gd name="T68" fmla="*/ 1327 w 1373"/>
                    <a:gd name="T69" fmla="*/ 419 h 973"/>
                    <a:gd name="T70" fmla="*/ 1311 w 1373"/>
                    <a:gd name="T71" fmla="*/ 411 h 973"/>
                    <a:gd name="T72" fmla="*/ 1281 w 1373"/>
                    <a:gd name="T73" fmla="*/ 387 h 973"/>
                    <a:gd name="T74" fmla="*/ 1233 w 1373"/>
                    <a:gd name="T75" fmla="*/ 364 h 973"/>
                    <a:gd name="T76" fmla="*/ 1197 w 1373"/>
                    <a:gd name="T77" fmla="*/ 356 h 973"/>
                    <a:gd name="T78" fmla="*/ 1131 w 1373"/>
                    <a:gd name="T79" fmla="*/ 324 h 973"/>
                    <a:gd name="T80" fmla="*/ 1116 w 1373"/>
                    <a:gd name="T81" fmla="*/ 316 h 973"/>
                    <a:gd name="T82" fmla="*/ 1087 w 1373"/>
                    <a:gd name="T83" fmla="*/ 293 h 973"/>
                    <a:gd name="T84" fmla="*/ 1039 w 1373"/>
                    <a:gd name="T85" fmla="*/ 269 h 973"/>
                    <a:gd name="T86" fmla="*/ 1002 w 1373"/>
                    <a:gd name="T87" fmla="*/ 261 h 973"/>
                    <a:gd name="T88" fmla="*/ 937 w 1373"/>
                    <a:gd name="T89" fmla="*/ 229 h 973"/>
                    <a:gd name="T90" fmla="*/ 920 w 1373"/>
                    <a:gd name="T91" fmla="*/ 221 h 973"/>
                    <a:gd name="T92" fmla="*/ 892 w 1373"/>
                    <a:gd name="T93" fmla="*/ 198 h 973"/>
                    <a:gd name="T94" fmla="*/ 844 w 1373"/>
                    <a:gd name="T95" fmla="*/ 174 h 973"/>
                    <a:gd name="T96" fmla="*/ 808 w 1373"/>
                    <a:gd name="T97" fmla="*/ 166 h 973"/>
                    <a:gd name="T98" fmla="*/ 742 w 1373"/>
                    <a:gd name="T99" fmla="*/ 135 h 973"/>
                    <a:gd name="T100" fmla="*/ 726 w 1373"/>
                    <a:gd name="T101" fmla="*/ 127 h 973"/>
                    <a:gd name="T102" fmla="*/ 697 w 1373"/>
                    <a:gd name="T103" fmla="*/ 103 h 973"/>
                    <a:gd name="T104" fmla="*/ 649 w 1373"/>
                    <a:gd name="T105" fmla="*/ 79 h 973"/>
                    <a:gd name="T106" fmla="*/ 612 w 1373"/>
                    <a:gd name="T107" fmla="*/ 71 h 973"/>
                    <a:gd name="T108" fmla="*/ 547 w 1373"/>
                    <a:gd name="T109" fmla="*/ 40 h 973"/>
                    <a:gd name="T110" fmla="*/ 531 w 1373"/>
                    <a:gd name="T111" fmla="*/ 32 h 973"/>
                    <a:gd name="T112" fmla="*/ 503 w 1373"/>
                    <a:gd name="T113" fmla="*/ 8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73" h="973">
                      <a:moveTo>
                        <a:pt x="17" y="957"/>
                      </a:moveTo>
                      <a:lnTo>
                        <a:pt x="0" y="964"/>
                      </a:lnTo>
                      <a:lnTo>
                        <a:pt x="3" y="973"/>
                      </a:lnTo>
                      <a:lnTo>
                        <a:pt x="20" y="966"/>
                      </a:lnTo>
                      <a:lnTo>
                        <a:pt x="17" y="957"/>
                      </a:lnTo>
                      <a:close/>
                      <a:moveTo>
                        <a:pt x="51" y="944"/>
                      </a:moveTo>
                      <a:lnTo>
                        <a:pt x="34" y="951"/>
                      </a:lnTo>
                      <a:lnTo>
                        <a:pt x="37" y="960"/>
                      </a:lnTo>
                      <a:lnTo>
                        <a:pt x="54" y="953"/>
                      </a:lnTo>
                      <a:lnTo>
                        <a:pt x="51" y="944"/>
                      </a:lnTo>
                      <a:close/>
                      <a:moveTo>
                        <a:pt x="84" y="931"/>
                      </a:moveTo>
                      <a:lnTo>
                        <a:pt x="67" y="938"/>
                      </a:lnTo>
                      <a:lnTo>
                        <a:pt x="71" y="946"/>
                      </a:lnTo>
                      <a:lnTo>
                        <a:pt x="88" y="939"/>
                      </a:lnTo>
                      <a:lnTo>
                        <a:pt x="84" y="931"/>
                      </a:lnTo>
                      <a:close/>
                      <a:moveTo>
                        <a:pt x="118" y="918"/>
                      </a:moveTo>
                      <a:lnTo>
                        <a:pt x="101" y="925"/>
                      </a:lnTo>
                      <a:lnTo>
                        <a:pt x="105" y="932"/>
                      </a:lnTo>
                      <a:lnTo>
                        <a:pt x="121" y="926"/>
                      </a:lnTo>
                      <a:lnTo>
                        <a:pt x="118" y="918"/>
                      </a:lnTo>
                      <a:close/>
                      <a:moveTo>
                        <a:pt x="151" y="904"/>
                      </a:moveTo>
                      <a:lnTo>
                        <a:pt x="134" y="911"/>
                      </a:lnTo>
                      <a:lnTo>
                        <a:pt x="137" y="920"/>
                      </a:lnTo>
                      <a:lnTo>
                        <a:pt x="154" y="913"/>
                      </a:lnTo>
                      <a:lnTo>
                        <a:pt x="151" y="904"/>
                      </a:lnTo>
                      <a:close/>
                      <a:moveTo>
                        <a:pt x="185" y="891"/>
                      </a:moveTo>
                      <a:lnTo>
                        <a:pt x="168" y="897"/>
                      </a:lnTo>
                      <a:lnTo>
                        <a:pt x="171" y="907"/>
                      </a:lnTo>
                      <a:lnTo>
                        <a:pt x="188" y="900"/>
                      </a:lnTo>
                      <a:lnTo>
                        <a:pt x="185" y="891"/>
                      </a:lnTo>
                      <a:close/>
                      <a:moveTo>
                        <a:pt x="219" y="878"/>
                      </a:moveTo>
                      <a:lnTo>
                        <a:pt x="202" y="885"/>
                      </a:lnTo>
                      <a:lnTo>
                        <a:pt x="205" y="893"/>
                      </a:lnTo>
                      <a:lnTo>
                        <a:pt x="222" y="886"/>
                      </a:lnTo>
                      <a:lnTo>
                        <a:pt x="219" y="878"/>
                      </a:lnTo>
                      <a:close/>
                      <a:moveTo>
                        <a:pt x="253" y="865"/>
                      </a:moveTo>
                      <a:lnTo>
                        <a:pt x="236" y="872"/>
                      </a:lnTo>
                      <a:lnTo>
                        <a:pt x="239" y="879"/>
                      </a:lnTo>
                      <a:lnTo>
                        <a:pt x="256" y="873"/>
                      </a:lnTo>
                      <a:lnTo>
                        <a:pt x="253" y="865"/>
                      </a:lnTo>
                      <a:close/>
                      <a:moveTo>
                        <a:pt x="285" y="851"/>
                      </a:moveTo>
                      <a:lnTo>
                        <a:pt x="268" y="858"/>
                      </a:lnTo>
                      <a:lnTo>
                        <a:pt x="272" y="867"/>
                      </a:lnTo>
                      <a:lnTo>
                        <a:pt x="289" y="860"/>
                      </a:lnTo>
                      <a:lnTo>
                        <a:pt x="285" y="851"/>
                      </a:lnTo>
                      <a:close/>
                      <a:moveTo>
                        <a:pt x="319" y="838"/>
                      </a:moveTo>
                      <a:lnTo>
                        <a:pt x="302" y="844"/>
                      </a:lnTo>
                      <a:lnTo>
                        <a:pt x="306" y="853"/>
                      </a:lnTo>
                      <a:lnTo>
                        <a:pt x="322" y="847"/>
                      </a:lnTo>
                      <a:lnTo>
                        <a:pt x="319" y="838"/>
                      </a:lnTo>
                      <a:close/>
                      <a:moveTo>
                        <a:pt x="353" y="825"/>
                      </a:moveTo>
                      <a:lnTo>
                        <a:pt x="336" y="832"/>
                      </a:lnTo>
                      <a:lnTo>
                        <a:pt x="339" y="840"/>
                      </a:lnTo>
                      <a:lnTo>
                        <a:pt x="356" y="833"/>
                      </a:lnTo>
                      <a:lnTo>
                        <a:pt x="353" y="825"/>
                      </a:lnTo>
                      <a:close/>
                      <a:moveTo>
                        <a:pt x="387" y="812"/>
                      </a:moveTo>
                      <a:lnTo>
                        <a:pt x="370" y="818"/>
                      </a:lnTo>
                      <a:lnTo>
                        <a:pt x="373" y="826"/>
                      </a:lnTo>
                      <a:lnTo>
                        <a:pt x="390" y="820"/>
                      </a:lnTo>
                      <a:lnTo>
                        <a:pt x="387" y="812"/>
                      </a:lnTo>
                      <a:close/>
                      <a:moveTo>
                        <a:pt x="419" y="798"/>
                      </a:moveTo>
                      <a:lnTo>
                        <a:pt x="404" y="805"/>
                      </a:lnTo>
                      <a:lnTo>
                        <a:pt x="406" y="814"/>
                      </a:lnTo>
                      <a:lnTo>
                        <a:pt x="423" y="807"/>
                      </a:lnTo>
                      <a:lnTo>
                        <a:pt x="419" y="798"/>
                      </a:lnTo>
                      <a:close/>
                      <a:moveTo>
                        <a:pt x="453" y="785"/>
                      </a:moveTo>
                      <a:lnTo>
                        <a:pt x="436" y="791"/>
                      </a:lnTo>
                      <a:lnTo>
                        <a:pt x="440" y="800"/>
                      </a:lnTo>
                      <a:lnTo>
                        <a:pt x="457" y="794"/>
                      </a:lnTo>
                      <a:lnTo>
                        <a:pt x="453" y="785"/>
                      </a:lnTo>
                      <a:close/>
                      <a:moveTo>
                        <a:pt x="487" y="772"/>
                      </a:moveTo>
                      <a:lnTo>
                        <a:pt x="470" y="779"/>
                      </a:lnTo>
                      <a:lnTo>
                        <a:pt x="474" y="787"/>
                      </a:lnTo>
                      <a:lnTo>
                        <a:pt x="491" y="780"/>
                      </a:lnTo>
                      <a:lnTo>
                        <a:pt x="487" y="772"/>
                      </a:lnTo>
                      <a:close/>
                      <a:moveTo>
                        <a:pt x="521" y="759"/>
                      </a:moveTo>
                      <a:lnTo>
                        <a:pt x="504" y="765"/>
                      </a:lnTo>
                      <a:lnTo>
                        <a:pt x="507" y="773"/>
                      </a:lnTo>
                      <a:lnTo>
                        <a:pt x="524" y="767"/>
                      </a:lnTo>
                      <a:lnTo>
                        <a:pt x="521" y="759"/>
                      </a:lnTo>
                      <a:close/>
                      <a:moveTo>
                        <a:pt x="554" y="745"/>
                      </a:moveTo>
                      <a:lnTo>
                        <a:pt x="538" y="752"/>
                      </a:lnTo>
                      <a:lnTo>
                        <a:pt x="540" y="760"/>
                      </a:lnTo>
                      <a:lnTo>
                        <a:pt x="557" y="754"/>
                      </a:lnTo>
                      <a:lnTo>
                        <a:pt x="554" y="745"/>
                      </a:lnTo>
                      <a:close/>
                      <a:moveTo>
                        <a:pt x="588" y="732"/>
                      </a:moveTo>
                      <a:lnTo>
                        <a:pt x="571" y="738"/>
                      </a:lnTo>
                      <a:lnTo>
                        <a:pt x="574" y="747"/>
                      </a:lnTo>
                      <a:lnTo>
                        <a:pt x="591" y="741"/>
                      </a:lnTo>
                      <a:lnTo>
                        <a:pt x="588" y="732"/>
                      </a:lnTo>
                      <a:close/>
                      <a:moveTo>
                        <a:pt x="621" y="719"/>
                      </a:moveTo>
                      <a:lnTo>
                        <a:pt x="605" y="726"/>
                      </a:lnTo>
                      <a:lnTo>
                        <a:pt x="608" y="734"/>
                      </a:lnTo>
                      <a:lnTo>
                        <a:pt x="625" y="727"/>
                      </a:lnTo>
                      <a:lnTo>
                        <a:pt x="621" y="719"/>
                      </a:lnTo>
                      <a:close/>
                      <a:moveTo>
                        <a:pt x="655" y="706"/>
                      </a:moveTo>
                      <a:lnTo>
                        <a:pt x="638" y="712"/>
                      </a:lnTo>
                      <a:lnTo>
                        <a:pt x="642" y="720"/>
                      </a:lnTo>
                      <a:lnTo>
                        <a:pt x="659" y="714"/>
                      </a:lnTo>
                      <a:lnTo>
                        <a:pt x="655" y="706"/>
                      </a:lnTo>
                      <a:close/>
                      <a:moveTo>
                        <a:pt x="688" y="692"/>
                      </a:moveTo>
                      <a:lnTo>
                        <a:pt x="672" y="699"/>
                      </a:lnTo>
                      <a:lnTo>
                        <a:pt x="676" y="707"/>
                      </a:lnTo>
                      <a:lnTo>
                        <a:pt x="691" y="701"/>
                      </a:lnTo>
                      <a:lnTo>
                        <a:pt x="688" y="692"/>
                      </a:lnTo>
                      <a:close/>
                      <a:moveTo>
                        <a:pt x="722" y="679"/>
                      </a:moveTo>
                      <a:lnTo>
                        <a:pt x="705" y="685"/>
                      </a:lnTo>
                      <a:lnTo>
                        <a:pt x="708" y="694"/>
                      </a:lnTo>
                      <a:lnTo>
                        <a:pt x="725" y="688"/>
                      </a:lnTo>
                      <a:lnTo>
                        <a:pt x="722" y="679"/>
                      </a:lnTo>
                      <a:close/>
                      <a:moveTo>
                        <a:pt x="756" y="666"/>
                      </a:moveTo>
                      <a:lnTo>
                        <a:pt x="739" y="673"/>
                      </a:lnTo>
                      <a:lnTo>
                        <a:pt x="742" y="681"/>
                      </a:lnTo>
                      <a:lnTo>
                        <a:pt x="759" y="674"/>
                      </a:lnTo>
                      <a:lnTo>
                        <a:pt x="756" y="666"/>
                      </a:lnTo>
                      <a:close/>
                      <a:moveTo>
                        <a:pt x="790" y="653"/>
                      </a:moveTo>
                      <a:lnTo>
                        <a:pt x="773" y="659"/>
                      </a:lnTo>
                      <a:lnTo>
                        <a:pt x="776" y="667"/>
                      </a:lnTo>
                      <a:lnTo>
                        <a:pt x="793" y="660"/>
                      </a:lnTo>
                      <a:lnTo>
                        <a:pt x="790" y="653"/>
                      </a:lnTo>
                      <a:close/>
                      <a:moveTo>
                        <a:pt x="823" y="639"/>
                      </a:moveTo>
                      <a:lnTo>
                        <a:pt x="806" y="646"/>
                      </a:lnTo>
                      <a:lnTo>
                        <a:pt x="810" y="654"/>
                      </a:lnTo>
                      <a:lnTo>
                        <a:pt x="826" y="648"/>
                      </a:lnTo>
                      <a:lnTo>
                        <a:pt x="823" y="639"/>
                      </a:lnTo>
                      <a:close/>
                      <a:moveTo>
                        <a:pt x="856" y="625"/>
                      </a:moveTo>
                      <a:lnTo>
                        <a:pt x="839" y="632"/>
                      </a:lnTo>
                      <a:lnTo>
                        <a:pt x="843" y="641"/>
                      </a:lnTo>
                      <a:lnTo>
                        <a:pt x="859" y="635"/>
                      </a:lnTo>
                      <a:lnTo>
                        <a:pt x="856" y="625"/>
                      </a:lnTo>
                      <a:close/>
                      <a:moveTo>
                        <a:pt x="890" y="613"/>
                      </a:moveTo>
                      <a:lnTo>
                        <a:pt x="873" y="620"/>
                      </a:lnTo>
                      <a:lnTo>
                        <a:pt x="876" y="628"/>
                      </a:lnTo>
                      <a:lnTo>
                        <a:pt x="893" y="621"/>
                      </a:lnTo>
                      <a:lnTo>
                        <a:pt x="890" y="613"/>
                      </a:lnTo>
                      <a:close/>
                      <a:moveTo>
                        <a:pt x="924" y="600"/>
                      </a:moveTo>
                      <a:lnTo>
                        <a:pt x="907" y="606"/>
                      </a:lnTo>
                      <a:lnTo>
                        <a:pt x="910" y="614"/>
                      </a:lnTo>
                      <a:lnTo>
                        <a:pt x="927" y="607"/>
                      </a:lnTo>
                      <a:lnTo>
                        <a:pt x="924" y="600"/>
                      </a:lnTo>
                      <a:close/>
                      <a:moveTo>
                        <a:pt x="958" y="586"/>
                      </a:moveTo>
                      <a:lnTo>
                        <a:pt x="941" y="593"/>
                      </a:lnTo>
                      <a:lnTo>
                        <a:pt x="944" y="601"/>
                      </a:lnTo>
                      <a:lnTo>
                        <a:pt x="961" y="595"/>
                      </a:lnTo>
                      <a:lnTo>
                        <a:pt x="958" y="586"/>
                      </a:lnTo>
                      <a:close/>
                      <a:moveTo>
                        <a:pt x="990" y="572"/>
                      </a:moveTo>
                      <a:lnTo>
                        <a:pt x="973" y="579"/>
                      </a:lnTo>
                      <a:lnTo>
                        <a:pt x="977" y="588"/>
                      </a:lnTo>
                      <a:lnTo>
                        <a:pt x="994" y="581"/>
                      </a:lnTo>
                      <a:lnTo>
                        <a:pt x="990" y="572"/>
                      </a:lnTo>
                      <a:close/>
                      <a:moveTo>
                        <a:pt x="1024" y="560"/>
                      </a:moveTo>
                      <a:lnTo>
                        <a:pt x="1007" y="567"/>
                      </a:lnTo>
                      <a:lnTo>
                        <a:pt x="1011" y="575"/>
                      </a:lnTo>
                      <a:lnTo>
                        <a:pt x="1028" y="568"/>
                      </a:lnTo>
                      <a:lnTo>
                        <a:pt x="1024" y="560"/>
                      </a:lnTo>
                      <a:close/>
                      <a:moveTo>
                        <a:pt x="1058" y="546"/>
                      </a:moveTo>
                      <a:lnTo>
                        <a:pt x="1041" y="553"/>
                      </a:lnTo>
                      <a:lnTo>
                        <a:pt x="1044" y="561"/>
                      </a:lnTo>
                      <a:lnTo>
                        <a:pt x="1061" y="554"/>
                      </a:lnTo>
                      <a:lnTo>
                        <a:pt x="1058" y="546"/>
                      </a:lnTo>
                      <a:close/>
                      <a:moveTo>
                        <a:pt x="1092" y="533"/>
                      </a:moveTo>
                      <a:lnTo>
                        <a:pt x="1075" y="540"/>
                      </a:lnTo>
                      <a:lnTo>
                        <a:pt x="1078" y="548"/>
                      </a:lnTo>
                      <a:lnTo>
                        <a:pt x="1095" y="542"/>
                      </a:lnTo>
                      <a:lnTo>
                        <a:pt x="1092" y="533"/>
                      </a:lnTo>
                      <a:close/>
                      <a:moveTo>
                        <a:pt x="1125" y="519"/>
                      </a:moveTo>
                      <a:lnTo>
                        <a:pt x="1109" y="526"/>
                      </a:lnTo>
                      <a:lnTo>
                        <a:pt x="1111" y="535"/>
                      </a:lnTo>
                      <a:lnTo>
                        <a:pt x="1128" y="528"/>
                      </a:lnTo>
                      <a:lnTo>
                        <a:pt x="1125" y="519"/>
                      </a:lnTo>
                      <a:close/>
                      <a:moveTo>
                        <a:pt x="1158" y="507"/>
                      </a:moveTo>
                      <a:lnTo>
                        <a:pt x="1142" y="514"/>
                      </a:lnTo>
                      <a:lnTo>
                        <a:pt x="1145" y="522"/>
                      </a:lnTo>
                      <a:lnTo>
                        <a:pt x="1162" y="515"/>
                      </a:lnTo>
                      <a:lnTo>
                        <a:pt x="1158" y="507"/>
                      </a:lnTo>
                      <a:close/>
                      <a:moveTo>
                        <a:pt x="1192" y="493"/>
                      </a:moveTo>
                      <a:lnTo>
                        <a:pt x="1175" y="500"/>
                      </a:lnTo>
                      <a:lnTo>
                        <a:pt x="1179" y="508"/>
                      </a:lnTo>
                      <a:lnTo>
                        <a:pt x="1196" y="501"/>
                      </a:lnTo>
                      <a:lnTo>
                        <a:pt x="1192" y="493"/>
                      </a:lnTo>
                      <a:close/>
                      <a:moveTo>
                        <a:pt x="1226" y="480"/>
                      </a:moveTo>
                      <a:lnTo>
                        <a:pt x="1209" y="487"/>
                      </a:lnTo>
                      <a:lnTo>
                        <a:pt x="1213" y="495"/>
                      </a:lnTo>
                      <a:lnTo>
                        <a:pt x="1230" y="489"/>
                      </a:lnTo>
                      <a:lnTo>
                        <a:pt x="1226" y="480"/>
                      </a:lnTo>
                      <a:close/>
                      <a:moveTo>
                        <a:pt x="1259" y="466"/>
                      </a:moveTo>
                      <a:lnTo>
                        <a:pt x="1243" y="473"/>
                      </a:lnTo>
                      <a:lnTo>
                        <a:pt x="1246" y="482"/>
                      </a:lnTo>
                      <a:lnTo>
                        <a:pt x="1262" y="475"/>
                      </a:lnTo>
                      <a:lnTo>
                        <a:pt x="1259" y="466"/>
                      </a:lnTo>
                      <a:close/>
                      <a:moveTo>
                        <a:pt x="1293" y="454"/>
                      </a:moveTo>
                      <a:lnTo>
                        <a:pt x="1276" y="461"/>
                      </a:lnTo>
                      <a:lnTo>
                        <a:pt x="1279" y="469"/>
                      </a:lnTo>
                      <a:lnTo>
                        <a:pt x="1296" y="462"/>
                      </a:lnTo>
                      <a:lnTo>
                        <a:pt x="1293" y="454"/>
                      </a:lnTo>
                      <a:close/>
                      <a:moveTo>
                        <a:pt x="1327" y="440"/>
                      </a:moveTo>
                      <a:lnTo>
                        <a:pt x="1310" y="447"/>
                      </a:lnTo>
                      <a:lnTo>
                        <a:pt x="1313" y="455"/>
                      </a:lnTo>
                      <a:lnTo>
                        <a:pt x="1330" y="448"/>
                      </a:lnTo>
                      <a:lnTo>
                        <a:pt x="1327" y="440"/>
                      </a:lnTo>
                      <a:close/>
                      <a:moveTo>
                        <a:pt x="1359" y="435"/>
                      </a:moveTo>
                      <a:lnTo>
                        <a:pt x="1359" y="436"/>
                      </a:lnTo>
                      <a:lnTo>
                        <a:pt x="1361" y="431"/>
                      </a:lnTo>
                      <a:lnTo>
                        <a:pt x="1359" y="427"/>
                      </a:lnTo>
                      <a:lnTo>
                        <a:pt x="1343" y="434"/>
                      </a:lnTo>
                      <a:lnTo>
                        <a:pt x="1347" y="442"/>
                      </a:lnTo>
                      <a:lnTo>
                        <a:pt x="1373" y="431"/>
                      </a:lnTo>
                      <a:lnTo>
                        <a:pt x="1363" y="427"/>
                      </a:lnTo>
                      <a:lnTo>
                        <a:pt x="1359" y="435"/>
                      </a:lnTo>
                      <a:close/>
                      <a:moveTo>
                        <a:pt x="1327" y="419"/>
                      </a:moveTo>
                      <a:lnTo>
                        <a:pt x="1342" y="427"/>
                      </a:lnTo>
                      <a:lnTo>
                        <a:pt x="1347" y="419"/>
                      </a:lnTo>
                      <a:lnTo>
                        <a:pt x="1331" y="411"/>
                      </a:lnTo>
                      <a:lnTo>
                        <a:pt x="1327" y="419"/>
                      </a:lnTo>
                      <a:close/>
                      <a:moveTo>
                        <a:pt x="1294" y="403"/>
                      </a:moveTo>
                      <a:lnTo>
                        <a:pt x="1311" y="411"/>
                      </a:lnTo>
                      <a:lnTo>
                        <a:pt x="1314" y="403"/>
                      </a:lnTo>
                      <a:lnTo>
                        <a:pt x="1298" y="395"/>
                      </a:lnTo>
                      <a:lnTo>
                        <a:pt x="1294" y="403"/>
                      </a:lnTo>
                      <a:close/>
                      <a:moveTo>
                        <a:pt x="1261" y="387"/>
                      </a:moveTo>
                      <a:lnTo>
                        <a:pt x="1278" y="395"/>
                      </a:lnTo>
                      <a:lnTo>
                        <a:pt x="1281" y="387"/>
                      </a:lnTo>
                      <a:lnTo>
                        <a:pt x="1266" y="379"/>
                      </a:lnTo>
                      <a:lnTo>
                        <a:pt x="1261" y="387"/>
                      </a:lnTo>
                      <a:close/>
                      <a:moveTo>
                        <a:pt x="1230" y="372"/>
                      </a:moveTo>
                      <a:lnTo>
                        <a:pt x="1245" y="379"/>
                      </a:lnTo>
                      <a:lnTo>
                        <a:pt x="1250" y="372"/>
                      </a:lnTo>
                      <a:lnTo>
                        <a:pt x="1233" y="364"/>
                      </a:lnTo>
                      <a:lnTo>
                        <a:pt x="1230" y="372"/>
                      </a:lnTo>
                      <a:close/>
                      <a:moveTo>
                        <a:pt x="1197" y="356"/>
                      </a:moveTo>
                      <a:lnTo>
                        <a:pt x="1213" y="364"/>
                      </a:lnTo>
                      <a:lnTo>
                        <a:pt x="1217" y="356"/>
                      </a:lnTo>
                      <a:lnTo>
                        <a:pt x="1200" y="348"/>
                      </a:lnTo>
                      <a:lnTo>
                        <a:pt x="1197" y="356"/>
                      </a:lnTo>
                      <a:close/>
                      <a:moveTo>
                        <a:pt x="1164" y="340"/>
                      </a:moveTo>
                      <a:lnTo>
                        <a:pt x="1181" y="348"/>
                      </a:lnTo>
                      <a:lnTo>
                        <a:pt x="1184" y="340"/>
                      </a:lnTo>
                      <a:lnTo>
                        <a:pt x="1169" y="332"/>
                      </a:lnTo>
                      <a:lnTo>
                        <a:pt x="1164" y="340"/>
                      </a:lnTo>
                      <a:close/>
                      <a:moveTo>
                        <a:pt x="1131" y="324"/>
                      </a:moveTo>
                      <a:lnTo>
                        <a:pt x="1148" y="332"/>
                      </a:lnTo>
                      <a:lnTo>
                        <a:pt x="1152" y="324"/>
                      </a:lnTo>
                      <a:lnTo>
                        <a:pt x="1136" y="316"/>
                      </a:lnTo>
                      <a:lnTo>
                        <a:pt x="1131" y="324"/>
                      </a:lnTo>
                      <a:close/>
                      <a:moveTo>
                        <a:pt x="1100" y="308"/>
                      </a:moveTo>
                      <a:lnTo>
                        <a:pt x="1116" y="316"/>
                      </a:lnTo>
                      <a:lnTo>
                        <a:pt x="1119" y="308"/>
                      </a:lnTo>
                      <a:lnTo>
                        <a:pt x="1103" y="300"/>
                      </a:lnTo>
                      <a:lnTo>
                        <a:pt x="1100" y="308"/>
                      </a:lnTo>
                      <a:close/>
                      <a:moveTo>
                        <a:pt x="1067" y="293"/>
                      </a:moveTo>
                      <a:lnTo>
                        <a:pt x="1083" y="300"/>
                      </a:lnTo>
                      <a:lnTo>
                        <a:pt x="1087" y="293"/>
                      </a:lnTo>
                      <a:lnTo>
                        <a:pt x="1070" y="285"/>
                      </a:lnTo>
                      <a:lnTo>
                        <a:pt x="1067" y="293"/>
                      </a:lnTo>
                      <a:close/>
                      <a:moveTo>
                        <a:pt x="1034" y="277"/>
                      </a:moveTo>
                      <a:lnTo>
                        <a:pt x="1050" y="285"/>
                      </a:lnTo>
                      <a:lnTo>
                        <a:pt x="1055" y="277"/>
                      </a:lnTo>
                      <a:lnTo>
                        <a:pt x="1039" y="269"/>
                      </a:lnTo>
                      <a:lnTo>
                        <a:pt x="1034" y="277"/>
                      </a:lnTo>
                      <a:close/>
                      <a:moveTo>
                        <a:pt x="1002" y="261"/>
                      </a:moveTo>
                      <a:lnTo>
                        <a:pt x="1019" y="269"/>
                      </a:lnTo>
                      <a:lnTo>
                        <a:pt x="1022" y="261"/>
                      </a:lnTo>
                      <a:lnTo>
                        <a:pt x="1006" y="253"/>
                      </a:lnTo>
                      <a:lnTo>
                        <a:pt x="1002" y="261"/>
                      </a:lnTo>
                      <a:close/>
                      <a:moveTo>
                        <a:pt x="970" y="245"/>
                      </a:moveTo>
                      <a:lnTo>
                        <a:pt x="986" y="253"/>
                      </a:lnTo>
                      <a:lnTo>
                        <a:pt x="989" y="245"/>
                      </a:lnTo>
                      <a:lnTo>
                        <a:pt x="973" y="237"/>
                      </a:lnTo>
                      <a:lnTo>
                        <a:pt x="970" y="245"/>
                      </a:lnTo>
                      <a:close/>
                      <a:moveTo>
                        <a:pt x="937" y="229"/>
                      </a:moveTo>
                      <a:lnTo>
                        <a:pt x="953" y="237"/>
                      </a:lnTo>
                      <a:lnTo>
                        <a:pt x="958" y="229"/>
                      </a:lnTo>
                      <a:lnTo>
                        <a:pt x="941" y="221"/>
                      </a:lnTo>
                      <a:lnTo>
                        <a:pt x="937" y="229"/>
                      </a:lnTo>
                      <a:close/>
                      <a:moveTo>
                        <a:pt x="905" y="214"/>
                      </a:moveTo>
                      <a:lnTo>
                        <a:pt x="920" y="221"/>
                      </a:lnTo>
                      <a:lnTo>
                        <a:pt x="925" y="214"/>
                      </a:lnTo>
                      <a:lnTo>
                        <a:pt x="908" y="206"/>
                      </a:lnTo>
                      <a:lnTo>
                        <a:pt x="905" y="214"/>
                      </a:lnTo>
                      <a:close/>
                      <a:moveTo>
                        <a:pt x="872" y="198"/>
                      </a:moveTo>
                      <a:lnTo>
                        <a:pt x="889" y="206"/>
                      </a:lnTo>
                      <a:lnTo>
                        <a:pt x="892" y="198"/>
                      </a:lnTo>
                      <a:lnTo>
                        <a:pt x="876" y="190"/>
                      </a:lnTo>
                      <a:lnTo>
                        <a:pt x="872" y="198"/>
                      </a:lnTo>
                      <a:close/>
                      <a:moveTo>
                        <a:pt x="839" y="182"/>
                      </a:moveTo>
                      <a:lnTo>
                        <a:pt x="856" y="190"/>
                      </a:lnTo>
                      <a:lnTo>
                        <a:pt x="859" y="182"/>
                      </a:lnTo>
                      <a:lnTo>
                        <a:pt x="844" y="174"/>
                      </a:lnTo>
                      <a:lnTo>
                        <a:pt x="839" y="182"/>
                      </a:lnTo>
                      <a:close/>
                      <a:moveTo>
                        <a:pt x="808" y="166"/>
                      </a:moveTo>
                      <a:lnTo>
                        <a:pt x="823" y="174"/>
                      </a:lnTo>
                      <a:lnTo>
                        <a:pt x="828" y="166"/>
                      </a:lnTo>
                      <a:lnTo>
                        <a:pt x="811" y="158"/>
                      </a:lnTo>
                      <a:lnTo>
                        <a:pt x="808" y="166"/>
                      </a:lnTo>
                      <a:close/>
                      <a:moveTo>
                        <a:pt x="775" y="150"/>
                      </a:moveTo>
                      <a:lnTo>
                        <a:pt x="791" y="158"/>
                      </a:lnTo>
                      <a:lnTo>
                        <a:pt x="795" y="150"/>
                      </a:lnTo>
                      <a:lnTo>
                        <a:pt x="778" y="142"/>
                      </a:lnTo>
                      <a:lnTo>
                        <a:pt x="775" y="150"/>
                      </a:lnTo>
                      <a:close/>
                      <a:moveTo>
                        <a:pt x="742" y="135"/>
                      </a:moveTo>
                      <a:lnTo>
                        <a:pt x="758" y="142"/>
                      </a:lnTo>
                      <a:lnTo>
                        <a:pt x="762" y="135"/>
                      </a:lnTo>
                      <a:lnTo>
                        <a:pt x="747" y="127"/>
                      </a:lnTo>
                      <a:lnTo>
                        <a:pt x="742" y="135"/>
                      </a:lnTo>
                      <a:close/>
                      <a:moveTo>
                        <a:pt x="709" y="119"/>
                      </a:moveTo>
                      <a:lnTo>
                        <a:pt x="726" y="127"/>
                      </a:lnTo>
                      <a:lnTo>
                        <a:pt x="730" y="119"/>
                      </a:lnTo>
                      <a:lnTo>
                        <a:pt x="714" y="111"/>
                      </a:lnTo>
                      <a:lnTo>
                        <a:pt x="709" y="119"/>
                      </a:lnTo>
                      <a:close/>
                      <a:moveTo>
                        <a:pt x="678" y="103"/>
                      </a:moveTo>
                      <a:lnTo>
                        <a:pt x="694" y="111"/>
                      </a:lnTo>
                      <a:lnTo>
                        <a:pt x="697" y="103"/>
                      </a:lnTo>
                      <a:lnTo>
                        <a:pt x="681" y="95"/>
                      </a:lnTo>
                      <a:lnTo>
                        <a:pt x="678" y="103"/>
                      </a:lnTo>
                      <a:close/>
                      <a:moveTo>
                        <a:pt x="645" y="87"/>
                      </a:moveTo>
                      <a:lnTo>
                        <a:pt x="661" y="95"/>
                      </a:lnTo>
                      <a:lnTo>
                        <a:pt x="665" y="87"/>
                      </a:lnTo>
                      <a:lnTo>
                        <a:pt x="649" y="79"/>
                      </a:lnTo>
                      <a:lnTo>
                        <a:pt x="645" y="87"/>
                      </a:lnTo>
                      <a:close/>
                      <a:moveTo>
                        <a:pt x="612" y="71"/>
                      </a:moveTo>
                      <a:lnTo>
                        <a:pt x="628" y="79"/>
                      </a:lnTo>
                      <a:lnTo>
                        <a:pt x="633" y="71"/>
                      </a:lnTo>
                      <a:lnTo>
                        <a:pt x="616" y="63"/>
                      </a:lnTo>
                      <a:lnTo>
                        <a:pt x="612" y="71"/>
                      </a:lnTo>
                      <a:close/>
                      <a:moveTo>
                        <a:pt x="580" y="56"/>
                      </a:moveTo>
                      <a:lnTo>
                        <a:pt x="597" y="63"/>
                      </a:lnTo>
                      <a:lnTo>
                        <a:pt x="600" y="56"/>
                      </a:lnTo>
                      <a:lnTo>
                        <a:pt x="584" y="48"/>
                      </a:lnTo>
                      <a:lnTo>
                        <a:pt x="580" y="56"/>
                      </a:lnTo>
                      <a:close/>
                      <a:moveTo>
                        <a:pt x="547" y="40"/>
                      </a:moveTo>
                      <a:lnTo>
                        <a:pt x="564" y="48"/>
                      </a:lnTo>
                      <a:lnTo>
                        <a:pt x="567" y="40"/>
                      </a:lnTo>
                      <a:lnTo>
                        <a:pt x="551" y="32"/>
                      </a:lnTo>
                      <a:lnTo>
                        <a:pt x="547" y="40"/>
                      </a:lnTo>
                      <a:close/>
                      <a:moveTo>
                        <a:pt x="515" y="24"/>
                      </a:moveTo>
                      <a:lnTo>
                        <a:pt x="531" y="32"/>
                      </a:lnTo>
                      <a:lnTo>
                        <a:pt x="536" y="24"/>
                      </a:lnTo>
                      <a:lnTo>
                        <a:pt x="519" y="16"/>
                      </a:lnTo>
                      <a:lnTo>
                        <a:pt x="515" y="24"/>
                      </a:lnTo>
                      <a:close/>
                      <a:moveTo>
                        <a:pt x="483" y="8"/>
                      </a:moveTo>
                      <a:lnTo>
                        <a:pt x="498" y="16"/>
                      </a:lnTo>
                      <a:lnTo>
                        <a:pt x="503" y="8"/>
                      </a:lnTo>
                      <a:lnTo>
                        <a:pt x="486" y="0"/>
                      </a:lnTo>
                      <a:lnTo>
                        <a:pt x="48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noEditPoints="1"/>
                </p:cNvSpPr>
                <p:nvPr/>
              </p:nvSpPr>
              <p:spPr bwMode="auto">
                <a:xfrm>
                  <a:off x="3482976" y="1589088"/>
                  <a:ext cx="1731963" cy="1333500"/>
                </a:xfrm>
                <a:custGeom>
                  <a:avLst/>
                  <a:gdLst>
                    <a:gd name="T0" fmla="*/ 43 w 1091"/>
                    <a:gd name="T1" fmla="*/ 20 h 840"/>
                    <a:gd name="T2" fmla="*/ 41 w 1091"/>
                    <a:gd name="T3" fmla="*/ 56 h 840"/>
                    <a:gd name="T4" fmla="*/ 39 w 1091"/>
                    <a:gd name="T5" fmla="*/ 92 h 840"/>
                    <a:gd name="T6" fmla="*/ 38 w 1091"/>
                    <a:gd name="T7" fmla="*/ 128 h 840"/>
                    <a:gd name="T8" fmla="*/ 36 w 1091"/>
                    <a:gd name="T9" fmla="*/ 164 h 840"/>
                    <a:gd name="T10" fmla="*/ 35 w 1091"/>
                    <a:gd name="T11" fmla="*/ 200 h 840"/>
                    <a:gd name="T12" fmla="*/ 34 w 1091"/>
                    <a:gd name="T13" fmla="*/ 236 h 840"/>
                    <a:gd name="T14" fmla="*/ 32 w 1091"/>
                    <a:gd name="T15" fmla="*/ 271 h 840"/>
                    <a:gd name="T16" fmla="*/ 30 w 1091"/>
                    <a:gd name="T17" fmla="*/ 307 h 840"/>
                    <a:gd name="T18" fmla="*/ 29 w 1091"/>
                    <a:gd name="T19" fmla="*/ 344 h 840"/>
                    <a:gd name="T20" fmla="*/ 27 w 1091"/>
                    <a:gd name="T21" fmla="*/ 380 h 840"/>
                    <a:gd name="T22" fmla="*/ 26 w 1091"/>
                    <a:gd name="T23" fmla="*/ 416 h 840"/>
                    <a:gd name="T24" fmla="*/ 25 w 1091"/>
                    <a:gd name="T25" fmla="*/ 452 h 840"/>
                    <a:gd name="T26" fmla="*/ 23 w 1091"/>
                    <a:gd name="T27" fmla="*/ 488 h 840"/>
                    <a:gd name="T28" fmla="*/ 21 w 1091"/>
                    <a:gd name="T29" fmla="*/ 524 h 840"/>
                    <a:gd name="T30" fmla="*/ 20 w 1091"/>
                    <a:gd name="T31" fmla="*/ 560 h 840"/>
                    <a:gd name="T32" fmla="*/ 19 w 1091"/>
                    <a:gd name="T33" fmla="*/ 596 h 840"/>
                    <a:gd name="T34" fmla="*/ 17 w 1091"/>
                    <a:gd name="T35" fmla="*/ 632 h 840"/>
                    <a:gd name="T36" fmla="*/ 16 w 1091"/>
                    <a:gd name="T37" fmla="*/ 669 h 840"/>
                    <a:gd name="T38" fmla="*/ 15 w 1091"/>
                    <a:gd name="T39" fmla="*/ 705 h 840"/>
                    <a:gd name="T40" fmla="*/ 12 w 1091"/>
                    <a:gd name="T41" fmla="*/ 741 h 840"/>
                    <a:gd name="T42" fmla="*/ 11 w 1091"/>
                    <a:gd name="T43" fmla="*/ 777 h 840"/>
                    <a:gd name="T44" fmla="*/ 10 w 1091"/>
                    <a:gd name="T45" fmla="*/ 813 h 840"/>
                    <a:gd name="T46" fmla="*/ 9 w 1091"/>
                    <a:gd name="T47" fmla="*/ 831 h 840"/>
                    <a:gd name="T48" fmla="*/ 17 w 1091"/>
                    <a:gd name="T49" fmla="*/ 823 h 840"/>
                    <a:gd name="T50" fmla="*/ 51 w 1091"/>
                    <a:gd name="T51" fmla="*/ 810 h 840"/>
                    <a:gd name="T52" fmla="*/ 85 w 1091"/>
                    <a:gd name="T53" fmla="*/ 796 h 840"/>
                    <a:gd name="T54" fmla="*/ 117 w 1091"/>
                    <a:gd name="T55" fmla="*/ 783 h 840"/>
                    <a:gd name="T56" fmla="*/ 151 w 1091"/>
                    <a:gd name="T57" fmla="*/ 769 h 840"/>
                    <a:gd name="T58" fmla="*/ 184 w 1091"/>
                    <a:gd name="T59" fmla="*/ 756 h 840"/>
                    <a:gd name="T60" fmla="*/ 218 w 1091"/>
                    <a:gd name="T61" fmla="*/ 742 h 840"/>
                    <a:gd name="T62" fmla="*/ 252 w 1091"/>
                    <a:gd name="T63" fmla="*/ 727 h 840"/>
                    <a:gd name="T64" fmla="*/ 284 w 1091"/>
                    <a:gd name="T65" fmla="*/ 714 h 840"/>
                    <a:gd name="T66" fmla="*/ 318 w 1091"/>
                    <a:gd name="T67" fmla="*/ 700 h 840"/>
                    <a:gd name="T68" fmla="*/ 352 w 1091"/>
                    <a:gd name="T69" fmla="*/ 687 h 840"/>
                    <a:gd name="T70" fmla="*/ 385 w 1091"/>
                    <a:gd name="T71" fmla="*/ 673 h 840"/>
                    <a:gd name="T72" fmla="*/ 419 w 1091"/>
                    <a:gd name="T73" fmla="*/ 660 h 840"/>
                    <a:gd name="T74" fmla="*/ 451 w 1091"/>
                    <a:gd name="T75" fmla="*/ 646 h 840"/>
                    <a:gd name="T76" fmla="*/ 485 w 1091"/>
                    <a:gd name="T77" fmla="*/ 632 h 840"/>
                    <a:gd name="T78" fmla="*/ 519 w 1091"/>
                    <a:gd name="T79" fmla="*/ 619 h 840"/>
                    <a:gd name="T80" fmla="*/ 552 w 1091"/>
                    <a:gd name="T81" fmla="*/ 605 h 840"/>
                    <a:gd name="T82" fmla="*/ 586 w 1091"/>
                    <a:gd name="T83" fmla="*/ 592 h 840"/>
                    <a:gd name="T84" fmla="*/ 619 w 1091"/>
                    <a:gd name="T85" fmla="*/ 578 h 840"/>
                    <a:gd name="T86" fmla="*/ 652 w 1091"/>
                    <a:gd name="T87" fmla="*/ 564 h 840"/>
                    <a:gd name="T88" fmla="*/ 686 w 1091"/>
                    <a:gd name="T89" fmla="*/ 550 h 840"/>
                    <a:gd name="T90" fmla="*/ 720 w 1091"/>
                    <a:gd name="T91" fmla="*/ 537 h 840"/>
                    <a:gd name="T92" fmla="*/ 752 w 1091"/>
                    <a:gd name="T93" fmla="*/ 523 h 840"/>
                    <a:gd name="T94" fmla="*/ 786 w 1091"/>
                    <a:gd name="T95" fmla="*/ 509 h 840"/>
                    <a:gd name="T96" fmla="*/ 819 w 1091"/>
                    <a:gd name="T97" fmla="*/ 496 h 840"/>
                    <a:gd name="T98" fmla="*/ 853 w 1091"/>
                    <a:gd name="T99" fmla="*/ 482 h 840"/>
                    <a:gd name="T100" fmla="*/ 887 w 1091"/>
                    <a:gd name="T101" fmla="*/ 469 h 840"/>
                    <a:gd name="T102" fmla="*/ 919 w 1091"/>
                    <a:gd name="T103" fmla="*/ 455 h 840"/>
                    <a:gd name="T104" fmla="*/ 953 w 1091"/>
                    <a:gd name="T105" fmla="*/ 442 h 840"/>
                    <a:gd name="T106" fmla="*/ 987 w 1091"/>
                    <a:gd name="T107" fmla="*/ 428 h 840"/>
                    <a:gd name="T108" fmla="*/ 1020 w 1091"/>
                    <a:gd name="T109" fmla="*/ 415 h 840"/>
                    <a:gd name="T110" fmla="*/ 1054 w 1091"/>
                    <a:gd name="T111" fmla="*/ 401 h 840"/>
                    <a:gd name="T112" fmla="*/ 1086 w 1091"/>
                    <a:gd name="T113" fmla="*/ 38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1" h="840">
                      <a:moveTo>
                        <a:pt x="43" y="20"/>
                      </a:moveTo>
                      <a:lnTo>
                        <a:pt x="43" y="2"/>
                      </a:lnTo>
                      <a:lnTo>
                        <a:pt x="34" y="0"/>
                      </a:lnTo>
                      <a:lnTo>
                        <a:pt x="34" y="19"/>
                      </a:lnTo>
                      <a:lnTo>
                        <a:pt x="43" y="20"/>
                      </a:lnTo>
                      <a:close/>
                      <a:moveTo>
                        <a:pt x="41" y="56"/>
                      </a:moveTo>
                      <a:lnTo>
                        <a:pt x="42" y="38"/>
                      </a:lnTo>
                      <a:lnTo>
                        <a:pt x="33" y="37"/>
                      </a:lnTo>
                      <a:lnTo>
                        <a:pt x="32" y="55"/>
                      </a:lnTo>
                      <a:lnTo>
                        <a:pt x="41" y="56"/>
                      </a:lnTo>
                      <a:close/>
                      <a:moveTo>
                        <a:pt x="39" y="92"/>
                      </a:moveTo>
                      <a:lnTo>
                        <a:pt x="41" y="74"/>
                      </a:lnTo>
                      <a:lnTo>
                        <a:pt x="32" y="73"/>
                      </a:lnTo>
                      <a:lnTo>
                        <a:pt x="30" y="91"/>
                      </a:lnTo>
                      <a:lnTo>
                        <a:pt x="39" y="92"/>
                      </a:lnTo>
                      <a:close/>
                      <a:moveTo>
                        <a:pt x="38" y="128"/>
                      </a:moveTo>
                      <a:lnTo>
                        <a:pt x="38" y="110"/>
                      </a:lnTo>
                      <a:lnTo>
                        <a:pt x="29" y="109"/>
                      </a:lnTo>
                      <a:lnTo>
                        <a:pt x="29" y="127"/>
                      </a:lnTo>
                      <a:lnTo>
                        <a:pt x="38" y="128"/>
                      </a:lnTo>
                      <a:close/>
                      <a:moveTo>
                        <a:pt x="36" y="164"/>
                      </a:moveTo>
                      <a:lnTo>
                        <a:pt x="37" y="146"/>
                      </a:lnTo>
                      <a:lnTo>
                        <a:pt x="28" y="145"/>
                      </a:lnTo>
                      <a:lnTo>
                        <a:pt x="27" y="163"/>
                      </a:lnTo>
                      <a:lnTo>
                        <a:pt x="36" y="164"/>
                      </a:lnTo>
                      <a:close/>
                      <a:moveTo>
                        <a:pt x="35" y="200"/>
                      </a:moveTo>
                      <a:lnTo>
                        <a:pt x="36" y="182"/>
                      </a:lnTo>
                      <a:lnTo>
                        <a:pt x="27" y="181"/>
                      </a:lnTo>
                      <a:lnTo>
                        <a:pt x="26" y="199"/>
                      </a:lnTo>
                      <a:lnTo>
                        <a:pt x="35" y="200"/>
                      </a:lnTo>
                      <a:close/>
                      <a:moveTo>
                        <a:pt x="34" y="236"/>
                      </a:moveTo>
                      <a:lnTo>
                        <a:pt x="34" y="218"/>
                      </a:lnTo>
                      <a:lnTo>
                        <a:pt x="25" y="217"/>
                      </a:lnTo>
                      <a:lnTo>
                        <a:pt x="25" y="235"/>
                      </a:lnTo>
                      <a:lnTo>
                        <a:pt x="34" y="236"/>
                      </a:lnTo>
                      <a:close/>
                      <a:moveTo>
                        <a:pt x="32" y="271"/>
                      </a:moveTo>
                      <a:lnTo>
                        <a:pt x="33" y="254"/>
                      </a:lnTo>
                      <a:lnTo>
                        <a:pt x="24" y="253"/>
                      </a:lnTo>
                      <a:lnTo>
                        <a:pt x="23" y="271"/>
                      </a:lnTo>
                      <a:lnTo>
                        <a:pt x="32" y="271"/>
                      </a:lnTo>
                      <a:close/>
                      <a:moveTo>
                        <a:pt x="30" y="307"/>
                      </a:moveTo>
                      <a:lnTo>
                        <a:pt x="32" y="289"/>
                      </a:lnTo>
                      <a:lnTo>
                        <a:pt x="23" y="289"/>
                      </a:lnTo>
                      <a:lnTo>
                        <a:pt x="21" y="307"/>
                      </a:lnTo>
                      <a:lnTo>
                        <a:pt x="30" y="307"/>
                      </a:lnTo>
                      <a:close/>
                      <a:moveTo>
                        <a:pt x="29" y="344"/>
                      </a:moveTo>
                      <a:lnTo>
                        <a:pt x="29" y="326"/>
                      </a:lnTo>
                      <a:lnTo>
                        <a:pt x="20" y="326"/>
                      </a:lnTo>
                      <a:lnTo>
                        <a:pt x="20" y="344"/>
                      </a:lnTo>
                      <a:lnTo>
                        <a:pt x="29" y="344"/>
                      </a:lnTo>
                      <a:close/>
                      <a:moveTo>
                        <a:pt x="27" y="380"/>
                      </a:moveTo>
                      <a:lnTo>
                        <a:pt x="28" y="362"/>
                      </a:lnTo>
                      <a:lnTo>
                        <a:pt x="19" y="362"/>
                      </a:lnTo>
                      <a:lnTo>
                        <a:pt x="18" y="380"/>
                      </a:lnTo>
                      <a:lnTo>
                        <a:pt x="27" y="380"/>
                      </a:lnTo>
                      <a:close/>
                      <a:moveTo>
                        <a:pt x="26" y="416"/>
                      </a:moveTo>
                      <a:lnTo>
                        <a:pt x="27" y="398"/>
                      </a:lnTo>
                      <a:lnTo>
                        <a:pt x="18" y="398"/>
                      </a:lnTo>
                      <a:lnTo>
                        <a:pt x="17" y="416"/>
                      </a:lnTo>
                      <a:lnTo>
                        <a:pt x="26" y="416"/>
                      </a:lnTo>
                      <a:close/>
                      <a:moveTo>
                        <a:pt x="25" y="452"/>
                      </a:moveTo>
                      <a:lnTo>
                        <a:pt x="25" y="434"/>
                      </a:lnTo>
                      <a:lnTo>
                        <a:pt x="16" y="434"/>
                      </a:lnTo>
                      <a:lnTo>
                        <a:pt x="16" y="452"/>
                      </a:lnTo>
                      <a:lnTo>
                        <a:pt x="25" y="452"/>
                      </a:lnTo>
                      <a:close/>
                      <a:moveTo>
                        <a:pt x="23" y="488"/>
                      </a:moveTo>
                      <a:lnTo>
                        <a:pt x="24" y="470"/>
                      </a:lnTo>
                      <a:lnTo>
                        <a:pt x="15" y="470"/>
                      </a:lnTo>
                      <a:lnTo>
                        <a:pt x="14" y="488"/>
                      </a:lnTo>
                      <a:lnTo>
                        <a:pt x="23" y="488"/>
                      </a:lnTo>
                      <a:close/>
                      <a:moveTo>
                        <a:pt x="21" y="524"/>
                      </a:moveTo>
                      <a:lnTo>
                        <a:pt x="23" y="506"/>
                      </a:lnTo>
                      <a:lnTo>
                        <a:pt x="14" y="506"/>
                      </a:lnTo>
                      <a:lnTo>
                        <a:pt x="12" y="524"/>
                      </a:lnTo>
                      <a:lnTo>
                        <a:pt x="21" y="524"/>
                      </a:lnTo>
                      <a:close/>
                      <a:moveTo>
                        <a:pt x="20" y="560"/>
                      </a:moveTo>
                      <a:lnTo>
                        <a:pt x="20" y="542"/>
                      </a:lnTo>
                      <a:lnTo>
                        <a:pt x="11" y="542"/>
                      </a:lnTo>
                      <a:lnTo>
                        <a:pt x="11" y="560"/>
                      </a:lnTo>
                      <a:lnTo>
                        <a:pt x="20" y="560"/>
                      </a:lnTo>
                      <a:close/>
                      <a:moveTo>
                        <a:pt x="19" y="596"/>
                      </a:moveTo>
                      <a:lnTo>
                        <a:pt x="19" y="578"/>
                      </a:lnTo>
                      <a:lnTo>
                        <a:pt x="10" y="578"/>
                      </a:lnTo>
                      <a:lnTo>
                        <a:pt x="10" y="596"/>
                      </a:lnTo>
                      <a:lnTo>
                        <a:pt x="19" y="596"/>
                      </a:lnTo>
                      <a:close/>
                      <a:moveTo>
                        <a:pt x="17" y="632"/>
                      </a:moveTo>
                      <a:lnTo>
                        <a:pt x="18" y="614"/>
                      </a:lnTo>
                      <a:lnTo>
                        <a:pt x="9" y="614"/>
                      </a:lnTo>
                      <a:lnTo>
                        <a:pt x="8" y="632"/>
                      </a:lnTo>
                      <a:lnTo>
                        <a:pt x="17" y="632"/>
                      </a:lnTo>
                      <a:close/>
                      <a:moveTo>
                        <a:pt x="16" y="669"/>
                      </a:moveTo>
                      <a:lnTo>
                        <a:pt x="17" y="651"/>
                      </a:lnTo>
                      <a:lnTo>
                        <a:pt x="8" y="651"/>
                      </a:lnTo>
                      <a:lnTo>
                        <a:pt x="7" y="669"/>
                      </a:lnTo>
                      <a:lnTo>
                        <a:pt x="16" y="669"/>
                      </a:lnTo>
                      <a:close/>
                      <a:moveTo>
                        <a:pt x="15" y="705"/>
                      </a:moveTo>
                      <a:lnTo>
                        <a:pt x="15" y="687"/>
                      </a:lnTo>
                      <a:lnTo>
                        <a:pt x="6" y="687"/>
                      </a:lnTo>
                      <a:lnTo>
                        <a:pt x="6" y="705"/>
                      </a:lnTo>
                      <a:lnTo>
                        <a:pt x="15" y="705"/>
                      </a:lnTo>
                      <a:close/>
                      <a:moveTo>
                        <a:pt x="12" y="741"/>
                      </a:moveTo>
                      <a:lnTo>
                        <a:pt x="14" y="723"/>
                      </a:lnTo>
                      <a:lnTo>
                        <a:pt x="4" y="723"/>
                      </a:lnTo>
                      <a:lnTo>
                        <a:pt x="3" y="741"/>
                      </a:lnTo>
                      <a:lnTo>
                        <a:pt x="12" y="741"/>
                      </a:lnTo>
                      <a:close/>
                      <a:moveTo>
                        <a:pt x="11" y="777"/>
                      </a:moveTo>
                      <a:lnTo>
                        <a:pt x="12" y="759"/>
                      </a:lnTo>
                      <a:lnTo>
                        <a:pt x="3" y="759"/>
                      </a:lnTo>
                      <a:lnTo>
                        <a:pt x="2" y="777"/>
                      </a:lnTo>
                      <a:lnTo>
                        <a:pt x="11" y="777"/>
                      </a:lnTo>
                      <a:close/>
                      <a:moveTo>
                        <a:pt x="10" y="813"/>
                      </a:moveTo>
                      <a:lnTo>
                        <a:pt x="10" y="795"/>
                      </a:lnTo>
                      <a:lnTo>
                        <a:pt x="1" y="795"/>
                      </a:lnTo>
                      <a:lnTo>
                        <a:pt x="1" y="813"/>
                      </a:lnTo>
                      <a:lnTo>
                        <a:pt x="10" y="813"/>
                      </a:lnTo>
                      <a:close/>
                      <a:moveTo>
                        <a:pt x="17" y="823"/>
                      </a:moveTo>
                      <a:lnTo>
                        <a:pt x="2" y="829"/>
                      </a:lnTo>
                      <a:lnTo>
                        <a:pt x="4" y="833"/>
                      </a:lnTo>
                      <a:lnTo>
                        <a:pt x="9" y="833"/>
                      </a:lnTo>
                      <a:lnTo>
                        <a:pt x="9" y="831"/>
                      </a:lnTo>
                      <a:lnTo>
                        <a:pt x="0" y="831"/>
                      </a:lnTo>
                      <a:lnTo>
                        <a:pt x="0" y="833"/>
                      </a:lnTo>
                      <a:lnTo>
                        <a:pt x="0" y="840"/>
                      </a:lnTo>
                      <a:lnTo>
                        <a:pt x="20" y="831"/>
                      </a:lnTo>
                      <a:lnTo>
                        <a:pt x="17" y="823"/>
                      </a:lnTo>
                      <a:close/>
                      <a:moveTo>
                        <a:pt x="51" y="810"/>
                      </a:moveTo>
                      <a:lnTo>
                        <a:pt x="34" y="816"/>
                      </a:lnTo>
                      <a:lnTo>
                        <a:pt x="37" y="824"/>
                      </a:lnTo>
                      <a:lnTo>
                        <a:pt x="54" y="818"/>
                      </a:lnTo>
                      <a:lnTo>
                        <a:pt x="51" y="810"/>
                      </a:lnTo>
                      <a:close/>
                      <a:moveTo>
                        <a:pt x="85" y="796"/>
                      </a:moveTo>
                      <a:lnTo>
                        <a:pt x="68" y="803"/>
                      </a:lnTo>
                      <a:lnTo>
                        <a:pt x="71" y="811"/>
                      </a:lnTo>
                      <a:lnTo>
                        <a:pt x="88" y="804"/>
                      </a:lnTo>
                      <a:lnTo>
                        <a:pt x="85" y="796"/>
                      </a:lnTo>
                      <a:close/>
                      <a:moveTo>
                        <a:pt x="117" y="783"/>
                      </a:moveTo>
                      <a:lnTo>
                        <a:pt x="100" y="789"/>
                      </a:lnTo>
                      <a:lnTo>
                        <a:pt x="104" y="797"/>
                      </a:lnTo>
                      <a:lnTo>
                        <a:pt x="121" y="790"/>
                      </a:lnTo>
                      <a:lnTo>
                        <a:pt x="117" y="783"/>
                      </a:lnTo>
                      <a:close/>
                      <a:moveTo>
                        <a:pt x="151" y="769"/>
                      </a:moveTo>
                      <a:lnTo>
                        <a:pt x="134" y="776"/>
                      </a:lnTo>
                      <a:lnTo>
                        <a:pt x="138" y="784"/>
                      </a:lnTo>
                      <a:lnTo>
                        <a:pt x="155" y="777"/>
                      </a:lnTo>
                      <a:lnTo>
                        <a:pt x="151" y="769"/>
                      </a:lnTo>
                      <a:close/>
                      <a:moveTo>
                        <a:pt x="184" y="756"/>
                      </a:moveTo>
                      <a:lnTo>
                        <a:pt x="168" y="762"/>
                      </a:lnTo>
                      <a:lnTo>
                        <a:pt x="171" y="770"/>
                      </a:lnTo>
                      <a:lnTo>
                        <a:pt x="187" y="763"/>
                      </a:lnTo>
                      <a:lnTo>
                        <a:pt x="184" y="756"/>
                      </a:lnTo>
                      <a:close/>
                      <a:moveTo>
                        <a:pt x="218" y="742"/>
                      </a:moveTo>
                      <a:lnTo>
                        <a:pt x="201" y="749"/>
                      </a:lnTo>
                      <a:lnTo>
                        <a:pt x="204" y="757"/>
                      </a:lnTo>
                      <a:lnTo>
                        <a:pt x="221" y="750"/>
                      </a:lnTo>
                      <a:lnTo>
                        <a:pt x="218" y="742"/>
                      </a:lnTo>
                      <a:close/>
                      <a:moveTo>
                        <a:pt x="252" y="727"/>
                      </a:moveTo>
                      <a:lnTo>
                        <a:pt x="235" y="735"/>
                      </a:lnTo>
                      <a:lnTo>
                        <a:pt x="238" y="743"/>
                      </a:lnTo>
                      <a:lnTo>
                        <a:pt x="255" y="736"/>
                      </a:lnTo>
                      <a:lnTo>
                        <a:pt x="252" y="727"/>
                      </a:lnTo>
                      <a:close/>
                      <a:moveTo>
                        <a:pt x="284" y="714"/>
                      </a:moveTo>
                      <a:lnTo>
                        <a:pt x="268" y="721"/>
                      </a:lnTo>
                      <a:lnTo>
                        <a:pt x="272" y="730"/>
                      </a:lnTo>
                      <a:lnTo>
                        <a:pt x="288" y="723"/>
                      </a:lnTo>
                      <a:lnTo>
                        <a:pt x="284" y="714"/>
                      </a:lnTo>
                      <a:close/>
                      <a:moveTo>
                        <a:pt x="318" y="700"/>
                      </a:moveTo>
                      <a:lnTo>
                        <a:pt x="301" y="707"/>
                      </a:lnTo>
                      <a:lnTo>
                        <a:pt x="305" y="716"/>
                      </a:lnTo>
                      <a:lnTo>
                        <a:pt x="322" y="709"/>
                      </a:lnTo>
                      <a:lnTo>
                        <a:pt x="318" y="700"/>
                      </a:lnTo>
                      <a:close/>
                      <a:moveTo>
                        <a:pt x="352" y="687"/>
                      </a:moveTo>
                      <a:lnTo>
                        <a:pt x="335" y="693"/>
                      </a:lnTo>
                      <a:lnTo>
                        <a:pt x="338" y="702"/>
                      </a:lnTo>
                      <a:lnTo>
                        <a:pt x="355" y="696"/>
                      </a:lnTo>
                      <a:lnTo>
                        <a:pt x="352" y="687"/>
                      </a:lnTo>
                      <a:close/>
                      <a:moveTo>
                        <a:pt x="385" y="673"/>
                      </a:moveTo>
                      <a:lnTo>
                        <a:pt x="368" y="680"/>
                      </a:lnTo>
                      <a:lnTo>
                        <a:pt x="371" y="689"/>
                      </a:lnTo>
                      <a:lnTo>
                        <a:pt x="388" y="682"/>
                      </a:lnTo>
                      <a:lnTo>
                        <a:pt x="385" y="673"/>
                      </a:lnTo>
                      <a:close/>
                      <a:moveTo>
                        <a:pt x="419" y="660"/>
                      </a:moveTo>
                      <a:lnTo>
                        <a:pt x="402" y="666"/>
                      </a:lnTo>
                      <a:lnTo>
                        <a:pt x="405" y="675"/>
                      </a:lnTo>
                      <a:lnTo>
                        <a:pt x="422" y="667"/>
                      </a:lnTo>
                      <a:lnTo>
                        <a:pt x="419" y="660"/>
                      </a:lnTo>
                      <a:close/>
                      <a:moveTo>
                        <a:pt x="451" y="646"/>
                      </a:moveTo>
                      <a:lnTo>
                        <a:pt x="435" y="653"/>
                      </a:lnTo>
                      <a:lnTo>
                        <a:pt x="439" y="661"/>
                      </a:lnTo>
                      <a:lnTo>
                        <a:pt x="455" y="654"/>
                      </a:lnTo>
                      <a:lnTo>
                        <a:pt x="451" y="646"/>
                      </a:lnTo>
                      <a:close/>
                      <a:moveTo>
                        <a:pt x="485" y="632"/>
                      </a:moveTo>
                      <a:lnTo>
                        <a:pt x="468" y="639"/>
                      </a:lnTo>
                      <a:lnTo>
                        <a:pt x="472" y="647"/>
                      </a:lnTo>
                      <a:lnTo>
                        <a:pt x="488" y="640"/>
                      </a:lnTo>
                      <a:lnTo>
                        <a:pt x="485" y="632"/>
                      </a:lnTo>
                      <a:close/>
                      <a:moveTo>
                        <a:pt x="519" y="619"/>
                      </a:moveTo>
                      <a:lnTo>
                        <a:pt x="502" y="626"/>
                      </a:lnTo>
                      <a:lnTo>
                        <a:pt x="505" y="634"/>
                      </a:lnTo>
                      <a:lnTo>
                        <a:pt x="522" y="627"/>
                      </a:lnTo>
                      <a:lnTo>
                        <a:pt x="519" y="619"/>
                      </a:lnTo>
                      <a:close/>
                      <a:moveTo>
                        <a:pt x="552" y="605"/>
                      </a:moveTo>
                      <a:lnTo>
                        <a:pt x="536" y="612"/>
                      </a:lnTo>
                      <a:lnTo>
                        <a:pt x="539" y="620"/>
                      </a:lnTo>
                      <a:lnTo>
                        <a:pt x="555" y="613"/>
                      </a:lnTo>
                      <a:lnTo>
                        <a:pt x="552" y="605"/>
                      </a:lnTo>
                      <a:close/>
                      <a:moveTo>
                        <a:pt x="586" y="592"/>
                      </a:moveTo>
                      <a:lnTo>
                        <a:pt x="569" y="599"/>
                      </a:lnTo>
                      <a:lnTo>
                        <a:pt x="572" y="607"/>
                      </a:lnTo>
                      <a:lnTo>
                        <a:pt x="589" y="600"/>
                      </a:lnTo>
                      <a:lnTo>
                        <a:pt x="586" y="592"/>
                      </a:lnTo>
                      <a:close/>
                      <a:moveTo>
                        <a:pt x="619" y="578"/>
                      </a:moveTo>
                      <a:lnTo>
                        <a:pt x="602" y="585"/>
                      </a:lnTo>
                      <a:lnTo>
                        <a:pt x="606" y="593"/>
                      </a:lnTo>
                      <a:lnTo>
                        <a:pt x="623" y="586"/>
                      </a:lnTo>
                      <a:lnTo>
                        <a:pt x="619" y="578"/>
                      </a:lnTo>
                      <a:close/>
                      <a:moveTo>
                        <a:pt x="652" y="564"/>
                      </a:moveTo>
                      <a:lnTo>
                        <a:pt x="635" y="572"/>
                      </a:lnTo>
                      <a:lnTo>
                        <a:pt x="639" y="579"/>
                      </a:lnTo>
                      <a:lnTo>
                        <a:pt x="655" y="573"/>
                      </a:lnTo>
                      <a:lnTo>
                        <a:pt x="652" y="564"/>
                      </a:lnTo>
                      <a:close/>
                      <a:moveTo>
                        <a:pt x="686" y="550"/>
                      </a:moveTo>
                      <a:lnTo>
                        <a:pt x="669" y="557"/>
                      </a:lnTo>
                      <a:lnTo>
                        <a:pt x="672" y="566"/>
                      </a:lnTo>
                      <a:lnTo>
                        <a:pt x="689" y="559"/>
                      </a:lnTo>
                      <a:lnTo>
                        <a:pt x="686" y="550"/>
                      </a:lnTo>
                      <a:close/>
                      <a:moveTo>
                        <a:pt x="720" y="537"/>
                      </a:moveTo>
                      <a:lnTo>
                        <a:pt x="703" y="543"/>
                      </a:lnTo>
                      <a:lnTo>
                        <a:pt x="706" y="552"/>
                      </a:lnTo>
                      <a:lnTo>
                        <a:pt x="723" y="546"/>
                      </a:lnTo>
                      <a:lnTo>
                        <a:pt x="720" y="537"/>
                      </a:lnTo>
                      <a:close/>
                      <a:moveTo>
                        <a:pt x="752" y="523"/>
                      </a:moveTo>
                      <a:lnTo>
                        <a:pt x="736" y="530"/>
                      </a:lnTo>
                      <a:lnTo>
                        <a:pt x="739" y="539"/>
                      </a:lnTo>
                      <a:lnTo>
                        <a:pt x="756" y="532"/>
                      </a:lnTo>
                      <a:lnTo>
                        <a:pt x="752" y="523"/>
                      </a:lnTo>
                      <a:close/>
                      <a:moveTo>
                        <a:pt x="786" y="509"/>
                      </a:moveTo>
                      <a:lnTo>
                        <a:pt x="769" y="516"/>
                      </a:lnTo>
                      <a:lnTo>
                        <a:pt x="773" y="525"/>
                      </a:lnTo>
                      <a:lnTo>
                        <a:pt x="790" y="519"/>
                      </a:lnTo>
                      <a:lnTo>
                        <a:pt x="786" y="509"/>
                      </a:lnTo>
                      <a:close/>
                      <a:moveTo>
                        <a:pt x="819" y="496"/>
                      </a:moveTo>
                      <a:lnTo>
                        <a:pt x="803" y="503"/>
                      </a:lnTo>
                      <a:lnTo>
                        <a:pt x="807" y="512"/>
                      </a:lnTo>
                      <a:lnTo>
                        <a:pt x="822" y="504"/>
                      </a:lnTo>
                      <a:lnTo>
                        <a:pt x="819" y="496"/>
                      </a:lnTo>
                      <a:close/>
                      <a:moveTo>
                        <a:pt x="853" y="482"/>
                      </a:moveTo>
                      <a:lnTo>
                        <a:pt x="836" y="489"/>
                      </a:lnTo>
                      <a:lnTo>
                        <a:pt x="839" y="497"/>
                      </a:lnTo>
                      <a:lnTo>
                        <a:pt x="856" y="490"/>
                      </a:lnTo>
                      <a:lnTo>
                        <a:pt x="853" y="482"/>
                      </a:lnTo>
                      <a:close/>
                      <a:moveTo>
                        <a:pt x="887" y="469"/>
                      </a:moveTo>
                      <a:lnTo>
                        <a:pt x="870" y="476"/>
                      </a:lnTo>
                      <a:lnTo>
                        <a:pt x="873" y="484"/>
                      </a:lnTo>
                      <a:lnTo>
                        <a:pt x="890" y="477"/>
                      </a:lnTo>
                      <a:lnTo>
                        <a:pt x="887" y="469"/>
                      </a:lnTo>
                      <a:close/>
                      <a:moveTo>
                        <a:pt x="919" y="455"/>
                      </a:moveTo>
                      <a:lnTo>
                        <a:pt x="904" y="462"/>
                      </a:lnTo>
                      <a:lnTo>
                        <a:pt x="907" y="470"/>
                      </a:lnTo>
                      <a:lnTo>
                        <a:pt x="923" y="463"/>
                      </a:lnTo>
                      <a:lnTo>
                        <a:pt x="919" y="455"/>
                      </a:lnTo>
                      <a:close/>
                      <a:moveTo>
                        <a:pt x="953" y="442"/>
                      </a:moveTo>
                      <a:lnTo>
                        <a:pt x="936" y="449"/>
                      </a:lnTo>
                      <a:lnTo>
                        <a:pt x="940" y="456"/>
                      </a:lnTo>
                      <a:lnTo>
                        <a:pt x="957" y="450"/>
                      </a:lnTo>
                      <a:lnTo>
                        <a:pt x="953" y="442"/>
                      </a:lnTo>
                      <a:close/>
                      <a:moveTo>
                        <a:pt x="987" y="428"/>
                      </a:moveTo>
                      <a:lnTo>
                        <a:pt x="970" y="435"/>
                      </a:lnTo>
                      <a:lnTo>
                        <a:pt x="974" y="443"/>
                      </a:lnTo>
                      <a:lnTo>
                        <a:pt x="991" y="436"/>
                      </a:lnTo>
                      <a:lnTo>
                        <a:pt x="987" y="428"/>
                      </a:lnTo>
                      <a:close/>
                      <a:moveTo>
                        <a:pt x="1020" y="415"/>
                      </a:moveTo>
                      <a:lnTo>
                        <a:pt x="1003" y="421"/>
                      </a:lnTo>
                      <a:lnTo>
                        <a:pt x="1006" y="429"/>
                      </a:lnTo>
                      <a:lnTo>
                        <a:pt x="1023" y="423"/>
                      </a:lnTo>
                      <a:lnTo>
                        <a:pt x="1020" y="415"/>
                      </a:lnTo>
                      <a:close/>
                      <a:moveTo>
                        <a:pt x="1054" y="401"/>
                      </a:moveTo>
                      <a:lnTo>
                        <a:pt x="1037" y="408"/>
                      </a:lnTo>
                      <a:lnTo>
                        <a:pt x="1040" y="416"/>
                      </a:lnTo>
                      <a:lnTo>
                        <a:pt x="1057" y="409"/>
                      </a:lnTo>
                      <a:lnTo>
                        <a:pt x="1054" y="401"/>
                      </a:lnTo>
                      <a:close/>
                      <a:moveTo>
                        <a:pt x="1086" y="386"/>
                      </a:moveTo>
                      <a:lnTo>
                        <a:pt x="1071" y="393"/>
                      </a:lnTo>
                      <a:lnTo>
                        <a:pt x="1074" y="402"/>
                      </a:lnTo>
                      <a:lnTo>
                        <a:pt x="1091" y="395"/>
                      </a:lnTo>
                      <a:lnTo>
                        <a:pt x="108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noEditPoints="1"/>
                </p:cNvSpPr>
                <p:nvPr/>
              </p:nvSpPr>
              <p:spPr bwMode="auto">
                <a:xfrm>
                  <a:off x="1176338" y="2781300"/>
                  <a:ext cx="4622800" cy="1017588"/>
                </a:xfrm>
                <a:custGeom>
                  <a:avLst/>
                  <a:gdLst>
                    <a:gd name="T0" fmla="*/ 2874 w 2912"/>
                    <a:gd name="T1" fmla="*/ 627 h 641"/>
                    <a:gd name="T2" fmla="*/ 2827 w 2912"/>
                    <a:gd name="T3" fmla="*/ 600 h 641"/>
                    <a:gd name="T4" fmla="*/ 2757 w 2912"/>
                    <a:gd name="T5" fmla="*/ 582 h 641"/>
                    <a:gd name="T6" fmla="*/ 2742 w 2912"/>
                    <a:gd name="T7" fmla="*/ 568 h 641"/>
                    <a:gd name="T8" fmla="*/ 2689 w 2912"/>
                    <a:gd name="T9" fmla="*/ 556 h 641"/>
                    <a:gd name="T10" fmla="*/ 2639 w 2912"/>
                    <a:gd name="T11" fmla="*/ 537 h 641"/>
                    <a:gd name="T12" fmla="*/ 2591 w 2912"/>
                    <a:gd name="T13" fmla="*/ 510 h 641"/>
                    <a:gd name="T14" fmla="*/ 2520 w 2912"/>
                    <a:gd name="T15" fmla="*/ 492 h 641"/>
                    <a:gd name="T16" fmla="*/ 2507 w 2912"/>
                    <a:gd name="T17" fmla="*/ 477 h 641"/>
                    <a:gd name="T18" fmla="*/ 2453 w 2912"/>
                    <a:gd name="T19" fmla="*/ 467 h 641"/>
                    <a:gd name="T20" fmla="*/ 2403 w 2912"/>
                    <a:gd name="T21" fmla="*/ 448 h 641"/>
                    <a:gd name="T22" fmla="*/ 2356 w 2912"/>
                    <a:gd name="T23" fmla="*/ 420 h 641"/>
                    <a:gd name="T24" fmla="*/ 2284 w 2912"/>
                    <a:gd name="T25" fmla="*/ 403 h 641"/>
                    <a:gd name="T26" fmla="*/ 2271 w 2912"/>
                    <a:gd name="T27" fmla="*/ 388 h 641"/>
                    <a:gd name="T28" fmla="*/ 2217 w 2912"/>
                    <a:gd name="T29" fmla="*/ 377 h 641"/>
                    <a:gd name="T30" fmla="*/ 2166 w 2912"/>
                    <a:gd name="T31" fmla="*/ 358 h 641"/>
                    <a:gd name="T32" fmla="*/ 2119 w 2912"/>
                    <a:gd name="T33" fmla="*/ 330 h 641"/>
                    <a:gd name="T34" fmla="*/ 2049 w 2912"/>
                    <a:gd name="T35" fmla="*/ 313 h 641"/>
                    <a:gd name="T36" fmla="*/ 2035 w 2912"/>
                    <a:gd name="T37" fmla="*/ 298 h 641"/>
                    <a:gd name="T38" fmla="*/ 1981 w 2912"/>
                    <a:gd name="T39" fmla="*/ 287 h 641"/>
                    <a:gd name="T40" fmla="*/ 1930 w 2912"/>
                    <a:gd name="T41" fmla="*/ 267 h 641"/>
                    <a:gd name="T42" fmla="*/ 1883 w 2912"/>
                    <a:gd name="T43" fmla="*/ 239 h 641"/>
                    <a:gd name="T44" fmla="*/ 1812 w 2912"/>
                    <a:gd name="T45" fmla="*/ 222 h 641"/>
                    <a:gd name="T46" fmla="*/ 1798 w 2912"/>
                    <a:gd name="T47" fmla="*/ 208 h 641"/>
                    <a:gd name="T48" fmla="*/ 1745 w 2912"/>
                    <a:gd name="T49" fmla="*/ 196 h 641"/>
                    <a:gd name="T50" fmla="*/ 1694 w 2912"/>
                    <a:gd name="T51" fmla="*/ 177 h 641"/>
                    <a:gd name="T52" fmla="*/ 1647 w 2912"/>
                    <a:gd name="T53" fmla="*/ 150 h 641"/>
                    <a:gd name="T54" fmla="*/ 1576 w 2912"/>
                    <a:gd name="T55" fmla="*/ 132 h 641"/>
                    <a:gd name="T56" fmla="*/ 1562 w 2912"/>
                    <a:gd name="T57" fmla="*/ 117 h 641"/>
                    <a:gd name="T58" fmla="*/ 1508 w 2912"/>
                    <a:gd name="T59" fmla="*/ 107 h 641"/>
                    <a:gd name="T60" fmla="*/ 1456 w 2912"/>
                    <a:gd name="T61" fmla="*/ 87 h 641"/>
                    <a:gd name="T62" fmla="*/ 1406 w 2912"/>
                    <a:gd name="T63" fmla="*/ 85 h 641"/>
                    <a:gd name="T64" fmla="*/ 1388 w 2912"/>
                    <a:gd name="T65" fmla="*/ 74 h 641"/>
                    <a:gd name="T66" fmla="*/ 1333 w 2912"/>
                    <a:gd name="T67" fmla="*/ 80 h 641"/>
                    <a:gd name="T68" fmla="*/ 1279 w 2912"/>
                    <a:gd name="T69" fmla="*/ 78 h 641"/>
                    <a:gd name="T70" fmla="*/ 1225 w 2912"/>
                    <a:gd name="T71" fmla="*/ 65 h 641"/>
                    <a:gd name="T72" fmla="*/ 1153 w 2912"/>
                    <a:gd name="T73" fmla="*/ 71 h 641"/>
                    <a:gd name="T74" fmla="*/ 1136 w 2912"/>
                    <a:gd name="T75" fmla="*/ 61 h 641"/>
                    <a:gd name="T76" fmla="*/ 1081 w 2912"/>
                    <a:gd name="T77" fmla="*/ 67 h 641"/>
                    <a:gd name="T78" fmla="*/ 1027 w 2912"/>
                    <a:gd name="T79" fmla="*/ 64 h 641"/>
                    <a:gd name="T80" fmla="*/ 974 w 2912"/>
                    <a:gd name="T81" fmla="*/ 52 h 641"/>
                    <a:gd name="T82" fmla="*/ 900 w 2912"/>
                    <a:gd name="T83" fmla="*/ 58 h 641"/>
                    <a:gd name="T84" fmla="*/ 883 w 2912"/>
                    <a:gd name="T85" fmla="*/ 47 h 641"/>
                    <a:gd name="T86" fmla="*/ 828 w 2912"/>
                    <a:gd name="T87" fmla="*/ 53 h 641"/>
                    <a:gd name="T88" fmla="*/ 775 w 2912"/>
                    <a:gd name="T89" fmla="*/ 51 h 641"/>
                    <a:gd name="T90" fmla="*/ 721 w 2912"/>
                    <a:gd name="T91" fmla="*/ 38 h 641"/>
                    <a:gd name="T92" fmla="*/ 649 w 2912"/>
                    <a:gd name="T93" fmla="*/ 44 h 641"/>
                    <a:gd name="T94" fmla="*/ 631 w 2912"/>
                    <a:gd name="T95" fmla="*/ 34 h 641"/>
                    <a:gd name="T96" fmla="*/ 576 w 2912"/>
                    <a:gd name="T97" fmla="*/ 39 h 641"/>
                    <a:gd name="T98" fmla="*/ 522 w 2912"/>
                    <a:gd name="T99" fmla="*/ 37 h 641"/>
                    <a:gd name="T100" fmla="*/ 468 w 2912"/>
                    <a:gd name="T101" fmla="*/ 25 h 641"/>
                    <a:gd name="T102" fmla="*/ 396 w 2912"/>
                    <a:gd name="T103" fmla="*/ 30 h 641"/>
                    <a:gd name="T104" fmla="*/ 378 w 2912"/>
                    <a:gd name="T105" fmla="*/ 20 h 641"/>
                    <a:gd name="T106" fmla="*/ 324 w 2912"/>
                    <a:gd name="T107" fmla="*/ 27 h 641"/>
                    <a:gd name="T108" fmla="*/ 270 w 2912"/>
                    <a:gd name="T109" fmla="*/ 24 h 641"/>
                    <a:gd name="T110" fmla="*/ 217 w 2912"/>
                    <a:gd name="T111" fmla="*/ 11 h 641"/>
                    <a:gd name="T112" fmla="*/ 143 w 2912"/>
                    <a:gd name="T113" fmla="*/ 17 h 641"/>
                    <a:gd name="T114" fmla="*/ 126 w 2912"/>
                    <a:gd name="T115" fmla="*/ 7 h 641"/>
                    <a:gd name="T116" fmla="*/ 71 w 2912"/>
                    <a:gd name="T117" fmla="*/ 14 h 641"/>
                    <a:gd name="T118" fmla="*/ 17 w 2912"/>
                    <a:gd name="T119" fmla="*/ 1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2" h="641">
                      <a:moveTo>
                        <a:pt x="2891" y="634"/>
                      </a:moveTo>
                      <a:lnTo>
                        <a:pt x="2908" y="641"/>
                      </a:lnTo>
                      <a:lnTo>
                        <a:pt x="2912" y="632"/>
                      </a:lnTo>
                      <a:lnTo>
                        <a:pt x="2895" y="625"/>
                      </a:lnTo>
                      <a:lnTo>
                        <a:pt x="2891" y="634"/>
                      </a:lnTo>
                      <a:close/>
                      <a:moveTo>
                        <a:pt x="2858" y="621"/>
                      </a:moveTo>
                      <a:lnTo>
                        <a:pt x="2874" y="627"/>
                      </a:lnTo>
                      <a:lnTo>
                        <a:pt x="2878" y="620"/>
                      </a:lnTo>
                      <a:lnTo>
                        <a:pt x="2861" y="613"/>
                      </a:lnTo>
                      <a:lnTo>
                        <a:pt x="2858" y="621"/>
                      </a:lnTo>
                      <a:close/>
                      <a:moveTo>
                        <a:pt x="2824" y="608"/>
                      </a:moveTo>
                      <a:lnTo>
                        <a:pt x="2841" y="615"/>
                      </a:lnTo>
                      <a:lnTo>
                        <a:pt x="2844" y="606"/>
                      </a:lnTo>
                      <a:lnTo>
                        <a:pt x="2827" y="600"/>
                      </a:lnTo>
                      <a:lnTo>
                        <a:pt x="2824" y="608"/>
                      </a:lnTo>
                      <a:close/>
                      <a:moveTo>
                        <a:pt x="2790" y="596"/>
                      </a:moveTo>
                      <a:lnTo>
                        <a:pt x="2807" y="602"/>
                      </a:lnTo>
                      <a:lnTo>
                        <a:pt x="2810" y="594"/>
                      </a:lnTo>
                      <a:lnTo>
                        <a:pt x="2793" y="587"/>
                      </a:lnTo>
                      <a:lnTo>
                        <a:pt x="2790" y="596"/>
                      </a:lnTo>
                      <a:close/>
                      <a:moveTo>
                        <a:pt x="2757" y="582"/>
                      </a:moveTo>
                      <a:lnTo>
                        <a:pt x="2773" y="589"/>
                      </a:lnTo>
                      <a:lnTo>
                        <a:pt x="2776" y="580"/>
                      </a:lnTo>
                      <a:lnTo>
                        <a:pt x="2759" y="574"/>
                      </a:lnTo>
                      <a:lnTo>
                        <a:pt x="2757" y="582"/>
                      </a:lnTo>
                      <a:close/>
                      <a:moveTo>
                        <a:pt x="2723" y="570"/>
                      </a:moveTo>
                      <a:lnTo>
                        <a:pt x="2740" y="577"/>
                      </a:lnTo>
                      <a:lnTo>
                        <a:pt x="2742" y="568"/>
                      </a:lnTo>
                      <a:lnTo>
                        <a:pt x="2726" y="561"/>
                      </a:lnTo>
                      <a:lnTo>
                        <a:pt x="2723" y="570"/>
                      </a:lnTo>
                      <a:close/>
                      <a:moveTo>
                        <a:pt x="2689" y="556"/>
                      </a:moveTo>
                      <a:lnTo>
                        <a:pt x="2706" y="563"/>
                      </a:lnTo>
                      <a:lnTo>
                        <a:pt x="2710" y="555"/>
                      </a:lnTo>
                      <a:lnTo>
                        <a:pt x="2693" y="548"/>
                      </a:lnTo>
                      <a:lnTo>
                        <a:pt x="2689" y="556"/>
                      </a:lnTo>
                      <a:close/>
                      <a:moveTo>
                        <a:pt x="2656" y="544"/>
                      </a:moveTo>
                      <a:lnTo>
                        <a:pt x="2673" y="551"/>
                      </a:lnTo>
                      <a:lnTo>
                        <a:pt x="2676" y="542"/>
                      </a:lnTo>
                      <a:lnTo>
                        <a:pt x="2659" y="536"/>
                      </a:lnTo>
                      <a:lnTo>
                        <a:pt x="2656" y="544"/>
                      </a:lnTo>
                      <a:close/>
                      <a:moveTo>
                        <a:pt x="2622" y="532"/>
                      </a:moveTo>
                      <a:lnTo>
                        <a:pt x="2639" y="537"/>
                      </a:lnTo>
                      <a:lnTo>
                        <a:pt x="2642" y="529"/>
                      </a:lnTo>
                      <a:lnTo>
                        <a:pt x="2625" y="523"/>
                      </a:lnTo>
                      <a:lnTo>
                        <a:pt x="2622" y="532"/>
                      </a:lnTo>
                      <a:close/>
                      <a:moveTo>
                        <a:pt x="2588" y="518"/>
                      </a:moveTo>
                      <a:lnTo>
                        <a:pt x="2605" y="525"/>
                      </a:lnTo>
                      <a:lnTo>
                        <a:pt x="2608" y="516"/>
                      </a:lnTo>
                      <a:lnTo>
                        <a:pt x="2591" y="510"/>
                      </a:lnTo>
                      <a:lnTo>
                        <a:pt x="2588" y="518"/>
                      </a:lnTo>
                      <a:close/>
                      <a:moveTo>
                        <a:pt x="2554" y="506"/>
                      </a:moveTo>
                      <a:lnTo>
                        <a:pt x="2571" y="512"/>
                      </a:lnTo>
                      <a:lnTo>
                        <a:pt x="2574" y="503"/>
                      </a:lnTo>
                      <a:lnTo>
                        <a:pt x="2557" y="497"/>
                      </a:lnTo>
                      <a:lnTo>
                        <a:pt x="2554" y="506"/>
                      </a:lnTo>
                      <a:close/>
                      <a:moveTo>
                        <a:pt x="2520" y="492"/>
                      </a:moveTo>
                      <a:lnTo>
                        <a:pt x="2537" y="499"/>
                      </a:lnTo>
                      <a:lnTo>
                        <a:pt x="2541" y="491"/>
                      </a:lnTo>
                      <a:lnTo>
                        <a:pt x="2524" y="484"/>
                      </a:lnTo>
                      <a:lnTo>
                        <a:pt x="2520" y="492"/>
                      </a:lnTo>
                      <a:close/>
                      <a:moveTo>
                        <a:pt x="2486" y="480"/>
                      </a:moveTo>
                      <a:lnTo>
                        <a:pt x="2503" y="486"/>
                      </a:lnTo>
                      <a:lnTo>
                        <a:pt x="2507" y="477"/>
                      </a:lnTo>
                      <a:lnTo>
                        <a:pt x="2490" y="472"/>
                      </a:lnTo>
                      <a:lnTo>
                        <a:pt x="2486" y="480"/>
                      </a:lnTo>
                      <a:close/>
                      <a:moveTo>
                        <a:pt x="2453" y="467"/>
                      </a:moveTo>
                      <a:lnTo>
                        <a:pt x="2469" y="473"/>
                      </a:lnTo>
                      <a:lnTo>
                        <a:pt x="2473" y="465"/>
                      </a:lnTo>
                      <a:lnTo>
                        <a:pt x="2456" y="458"/>
                      </a:lnTo>
                      <a:lnTo>
                        <a:pt x="2453" y="467"/>
                      </a:lnTo>
                      <a:close/>
                      <a:moveTo>
                        <a:pt x="2420" y="454"/>
                      </a:moveTo>
                      <a:lnTo>
                        <a:pt x="2436" y="460"/>
                      </a:lnTo>
                      <a:lnTo>
                        <a:pt x="2439" y="451"/>
                      </a:lnTo>
                      <a:lnTo>
                        <a:pt x="2422" y="446"/>
                      </a:lnTo>
                      <a:lnTo>
                        <a:pt x="2420" y="454"/>
                      </a:lnTo>
                      <a:close/>
                      <a:moveTo>
                        <a:pt x="2386" y="441"/>
                      </a:moveTo>
                      <a:lnTo>
                        <a:pt x="2403" y="448"/>
                      </a:lnTo>
                      <a:lnTo>
                        <a:pt x="2405" y="439"/>
                      </a:lnTo>
                      <a:lnTo>
                        <a:pt x="2388" y="432"/>
                      </a:lnTo>
                      <a:lnTo>
                        <a:pt x="2386" y="441"/>
                      </a:lnTo>
                      <a:close/>
                      <a:moveTo>
                        <a:pt x="2352" y="428"/>
                      </a:moveTo>
                      <a:lnTo>
                        <a:pt x="2369" y="434"/>
                      </a:lnTo>
                      <a:lnTo>
                        <a:pt x="2372" y="427"/>
                      </a:lnTo>
                      <a:lnTo>
                        <a:pt x="2356" y="420"/>
                      </a:lnTo>
                      <a:lnTo>
                        <a:pt x="2352" y="428"/>
                      </a:lnTo>
                      <a:close/>
                      <a:moveTo>
                        <a:pt x="2318" y="415"/>
                      </a:moveTo>
                      <a:lnTo>
                        <a:pt x="2335" y="422"/>
                      </a:lnTo>
                      <a:lnTo>
                        <a:pt x="2339" y="413"/>
                      </a:lnTo>
                      <a:lnTo>
                        <a:pt x="2322" y="407"/>
                      </a:lnTo>
                      <a:lnTo>
                        <a:pt x="2318" y="415"/>
                      </a:lnTo>
                      <a:close/>
                      <a:moveTo>
                        <a:pt x="2284" y="403"/>
                      </a:moveTo>
                      <a:lnTo>
                        <a:pt x="2301" y="409"/>
                      </a:lnTo>
                      <a:lnTo>
                        <a:pt x="2305" y="401"/>
                      </a:lnTo>
                      <a:lnTo>
                        <a:pt x="2288" y="394"/>
                      </a:lnTo>
                      <a:lnTo>
                        <a:pt x="2284" y="403"/>
                      </a:lnTo>
                      <a:close/>
                      <a:moveTo>
                        <a:pt x="2251" y="389"/>
                      </a:moveTo>
                      <a:lnTo>
                        <a:pt x="2268" y="396"/>
                      </a:lnTo>
                      <a:lnTo>
                        <a:pt x="2271" y="388"/>
                      </a:lnTo>
                      <a:lnTo>
                        <a:pt x="2254" y="381"/>
                      </a:lnTo>
                      <a:lnTo>
                        <a:pt x="2251" y="389"/>
                      </a:lnTo>
                      <a:close/>
                      <a:moveTo>
                        <a:pt x="2217" y="377"/>
                      </a:moveTo>
                      <a:lnTo>
                        <a:pt x="2234" y="384"/>
                      </a:lnTo>
                      <a:lnTo>
                        <a:pt x="2237" y="375"/>
                      </a:lnTo>
                      <a:lnTo>
                        <a:pt x="2220" y="368"/>
                      </a:lnTo>
                      <a:lnTo>
                        <a:pt x="2217" y="377"/>
                      </a:lnTo>
                      <a:close/>
                      <a:moveTo>
                        <a:pt x="2183" y="363"/>
                      </a:moveTo>
                      <a:lnTo>
                        <a:pt x="2200" y="370"/>
                      </a:lnTo>
                      <a:lnTo>
                        <a:pt x="2203" y="362"/>
                      </a:lnTo>
                      <a:lnTo>
                        <a:pt x="2186" y="355"/>
                      </a:lnTo>
                      <a:lnTo>
                        <a:pt x="2183" y="363"/>
                      </a:lnTo>
                      <a:close/>
                      <a:moveTo>
                        <a:pt x="2149" y="351"/>
                      </a:moveTo>
                      <a:lnTo>
                        <a:pt x="2166" y="358"/>
                      </a:lnTo>
                      <a:lnTo>
                        <a:pt x="2169" y="349"/>
                      </a:lnTo>
                      <a:lnTo>
                        <a:pt x="2152" y="343"/>
                      </a:lnTo>
                      <a:lnTo>
                        <a:pt x="2149" y="351"/>
                      </a:lnTo>
                      <a:close/>
                      <a:moveTo>
                        <a:pt x="2115" y="339"/>
                      </a:moveTo>
                      <a:lnTo>
                        <a:pt x="2132" y="344"/>
                      </a:lnTo>
                      <a:lnTo>
                        <a:pt x="2136" y="336"/>
                      </a:lnTo>
                      <a:lnTo>
                        <a:pt x="2119" y="330"/>
                      </a:lnTo>
                      <a:lnTo>
                        <a:pt x="2115" y="339"/>
                      </a:lnTo>
                      <a:close/>
                      <a:moveTo>
                        <a:pt x="2082" y="325"/>
                      </a:moveTo>
                      <a:lnTo>
                        <a:pt x="2098" y="332"/>
                      </a:lnTo>
                      <a:lnTo>
                        <a:pt x="2102" y="324"/>
                      </a:lnTo>
                      <a:lnTo>
                        <a:pt x="2085" y="317"/>
                      </a:lnTo>
                      <a:lnTo>
                        <a:pt x="2082" y="325"/>
                      </a:lnTo>
                      <a:close/>
                      <a:moveTo>
                        <a:pt x="2049" y="313"/>
                      </a:moveTo>
                      <a:lnTo>
                        <a:pt x="2066" y="319"/>
                      </a:lnTo>
                      <a:lnTo>
                        <a:pt x="2068" y="310"/>
                      </a:lnTo>
                      <a:lnTo>
                        <a:pt x="2051" y="304"/>
                      </a:lnTo>
                      <a:lnTo>
                        <a:pt x="2049" y="313"/>
                      </a:lnTo>
                      <a:close/>
                      <a:moveTo>
                        <a:pt x="2015" y="300"/>
                      </a:moveTo>
                      <a:lnTo>
                        <a:pt x="2032" y="306"/>
                      </a:lnTo>
                      <a:lnTo>
                        <a:pt x="2035" y="298"/>
                      </a:lnTo>
                      <a:lnTo>
                        <a:pt x="2018" y="291"/>
                      </a:lnTo>
                      <a:lnTo>
                        <a:pt x="2015" y="300"/>
                      </a:lnTo>
                      <a:close/>
                      <a:moveTo>
                        <a:pt x="1981" y="287"/>
                      </a:moveTo>
                      <a:lnTo>
                        <a:pt x="1998" y="293"/>
                      </a:lnTo>
                      <a:lnTo>
                        <a:pt x="2001" y="284"/>
                      </a:lnTo>
                      <a:lnTo>
                        <a:pt x="1984" y="279"/>
                      </a:lnTo>
                      <a:lnTo>
                        <a:pt x="1981" y="287"/>
                      </a:lnTo>
                      <a:close/>
                      <a:moveTo>
                        <a:pt x="1947" y="274"/>
                      </a:moveTo>
                      <a:lnTo>
                        <a:pt x="1964" y="280"/>
                      </a:lnTo>
                      <a:lnTo>
                        <a:pt x="1967" y="272"/>
                      </a:lnTo>
                      <a:lnTo>
                        <a:pt x="1951" y="265"/>
                      </a:lnTo>
                      <a:lnTo>
                        <a:pt x="1947" y="274"/>
                      </a:lnTo>
                      <a:close/>
                      <a:moveTo>
                        <a:pt x="1913" y="261"/>
                      </a:moveTo>
                      <a:lnTo>
                        <a:pt x="1930" y="267"/>
                      </a:lnTo>
                      <a:lnTo>
                        <a:pt x="1934" y="260"/>
                      </a:lnTo>
                      <a:lnTo>
                        <a:pt x="1917" y="253"/>
                      </a:lnTo>
                      <a:lnTo>
                        <a:pt x="1913" y="261"/>
                      </a:lnTo>
                      <a:close/>
                      <a:moveTo>
                        <a:pt x="1879" y="248"/>
                      </a:moveTo>
                      <a:lnTo>
                        <a:pt x="1896" y="255"/>
                      </a:lnTo>
                      <a:lnTo>
                        <a:pt x="1900" y="246"/>
                      </a:lnTo>
                      <a:lnTo>
                        <a:pt x="1883" y="239"/>
                      </a:lnTo>
                      <a:lnTo>
                        <a:pt x="1879" y="248"/>
                      </a:lnTo>
                      <a:close/>
                      <a:moveTo>
                        <a:pt x="1846" y="236"/>
                      </a:moveTo>
                      <a:lnTo>
                        <a:pt x="1863" y="242"/>
                      </a:lnTo>
                      <a:lnTo>
                        <a:pt x="1866" y="234"/>
                      </a:lnTo>
                      <a:lnTo>
                        <a:pt x="1849" y="227"/>
                      </a:lnTo>
                      <a:lnTo>
                        <a:pt x="1846" y="236"/>
                      </a:lnTo>
                      <a:close/>
                      <a:moveTo>
                        <a:pt x="1812" y="222"/>
                      </a:moveTo>
                      <a:lnTo>
                        <a:pt x="1829" y="229"/>
                      </a:lnTo>
                      <a:lnTo>
                        <a:pt x="1832" y="220"/>
                      </a:lnTo>
                      <a:lnTo>
                        <a:pt x="1815" y="214"/>
                      </a:lnTo>
                      <a:lnTo>
                        <a:pt x="1812" y="222"/>
                      </a:lnTo>
                      <a:close/>
                      <a:moveTo>
                        <a:pt x="1778" y="210"/>
                      </a:moveTo>
                      <a:lnTo>
                        <a:pt x="1795" y="216"/>
                      </a:lnTo>
                      <a:lnTo>
                        <a:pt x="1798" y="208"/>
                      </a:lnTo>
                      <a:lnTo>
                        <a:pt x="1781" y="201"/>
                      </a:lnTo>
                      <a:lnTo>
                        <a:pt x="1778" y="210"/>
                      </a:lnTo>
                      <a:close/>
                      <a:moveTo>
                        <a:pt x="1745" y="196"/>
                      </a:moveTo>
                      <a:lnTo>
                        <a:pt x="1761" y="203"/>
                      </a:lnTo>
                      <a:lnTo>
                        <a:pt x="1764" y="195"/>
                      </a:lnTo>
                      <a:lnTo>
                        <a:pt x="1747" y="188"/>
                      </a:lnTo>
                      <a:lnTo>
                        <a:pt x="1745" y="196"/>
                      </a:lnTo>
                      <a:close/>
                      <a:moveTo>
                        <a:pt x="1711" y="184"/>
                      </a:moveTo>
                      <a:lnTo>
                        <a:pt x="1728" y="191"/>
                      </a:lnTo>
                      <a:lnTo>
                        <a:pt x="1731" y="182"/>
                      </a:lnTo>
                      <a:lnTo>
                        <a:pt x="1714" y="175"/>
                      </a:lnTo>
                      <a:lnTo>
                        <a:pt x="1711" y="184"/>
                      </a:lnTo>
                      <a:close/>
                      <a:moveTo>
                        <a:pt x="1677" y="172"/>
                      </a:moveTo>
                      <a:lnTo>
                        <a:pt x="1694" y="177"/>
                      </a:lnTo>
                      <a:lnTo>
                        <a:pt x="1697" y="169"/>
                      </a:lnTo>
                      <a:lnTo>
                        <a:pt x="1681" y="163"/>
                      </a:lnTo>
                      <a:lnTo>
                        <a:pt x="1677" y="172"/>
                      </a:lnTo>
                      <a:close/>
                      <a:moveTo>
                        <a:pt x="1644" y="158"/>
                      </a:moveTo>
                      <a:lnTo>
                        <a:pt x="1661" y="165"/>
                      </a:lnTo>
                      <a:lnTo>
                        <a:pt x="1664" y="156"/>
                      </a:lnTo>
                      <a:lnTo>
                        <a:pt x="1647" y="150"/>
                      </a:lnTo>
                      <a:lnTo>
                        <a:pt x="1644" y="158"/>
                      </a:lnTo>
                      <a:close/>
                      <a:moveTo>
                        <a:pt x="1610" y="146"/>
                      </a:moveTo>
                      <a:lnTo>
                        <a:pt x="1627" y="151"/>
                      </a:lnTo>
                      <a:lnTo>
                        <a:pt x="1630" y="143"/>
                      </a:lnTo>
                      <a:lnTo>
                        <a:pt x="1613" y="137"/>
                      </a:lnTo>
                      <a:lnTo>
                        <a:pt x="1610" y="146"/>
                      </a:lnTo>
                      <a:close/>
                      <a:moveTo>
                        <a:pt x="1576" y="132"/>
                      </a:moveTo>
                      <a:lnTo>
                        <a:pt x="1593" y="139"/>
                      </a:lnTo>
                      <a:lnTo>
                        <a:pt x="1596" y="131"/>
                      </a:lnTo>
                      <a:lnTo>
                        <a:pt x="1579" y="124"/>
                      </a:lnTo>
                      <a:lnTo>
                        <a:pt x="1576" y="132"/>
                      </a:lnTo>
                      <a:close/>
                      <a:moveTo>
                        <a:pt x="1542" y="120"/>
                      </a:moveTo>
                      <a:lnTo>
                        <a:pt x="1559" y="126"/>
                      </a:lnTo>
                      <a:lnTo>
                        <a:pt x="1562" y="117"/>
                      </a:lnTo>
                      <a:lnTo>
                        <a:pt x="1545" y="111"/>
                      </a:lnTo>
                      <a:lnTo>
                        <a:pt x="1542" y="120"/>
                      </a:lnTo>
                      <a:close/>
                      <a:moveTo>
                        <a:pt x="1508" y="107"/>
                      </a:moveTo>
                      <a:lnTo>
                        <a:pt x="1525" y="113"/>
                      </a:lnTo>
                      <a:lnTo>
                        <a:pt x="1529" y="105"/>
                      </a:lnTo>
                      <a:lnTo>
                        <a:pt x="1512" y="98"/>
                      </a:lnTo>
                      <a:lnTo>
                        <a:pt x="1508" y="107"/>
                      </a:lnTo>
                      <a:close/>
                      <a:moveTo>
                        <a:pt x="1474" y="94"/>
                      </a:moveTo>
                      <a:lnTo>
                        <a:pt x="1491" y="100"/>
                      </a:lnTo>
                      <a:lnTo>
                        <a:pt x="1495" y="91"/>
                      </a:lnTo>
                      <a:lnTo>
                        <a:pt x="1478" y="86"/>
                      </a:lnTo>
                      <a:lnTo>
                        <a:pt x="1474" y="94"/>
                      </a:lnTo>
                      <a:close/>
                      <a:moveTo>
                        <a:pt x="1442" y="86"/>
                      </a:moveTo>
                      <a:lnTo>
                        <a:pt x="1456" y="87"/>
                      </a:lnTo>
                      <a:lnTo>
                        <a:pt x="1457" y="87"/>
                      </a:lnTo>
                      <a:lnTo>
                        <a:pt x="1461" y="79"/>
                      </a:lnTo>
                      <a:lnTo>
                        <a:pt x="1459" y="78"/>
                      </a:lnTo>
                      <a:lnTo>
                        <a:pt x="1459" y="78"/>
                      </a:lnTo>
                      <a:lnTo>
                        <a:pt x="1442" y="77"/>
                      </a:lnTo>
                      <a:lnTo>
                        <a:pt x="1442" y="86"/>
                      </a:lnTo>
                      <a:close/>
                      <a:moveTo>
                        <a:pt x="1406" y="85"/>
                      </a:moveTo>
                      <a:lnTo>
                        <a:pt x="1424" y="85"/>
                      </a:lnTo>
                      <a:lnTo>
                        <a:pt x="1424" y="76"/>
                      </a:lnTo>
                      <a:lnTo>
                        <a:pt x="1406" y="76"/>
                      </a:lnTo>
                      <a:lnTo>
                        <a:pt x="1406" y="85"/>
                      </a:lnTo>
                      <a:close/>
                      <a:moveTo>
                        <a:pt x="1370" y="82"/>
                      </a:moveTo>
                      <a:lnTo>
                        <a:pt x="1388" y="84"/>
                      </a:lnTo>
                      <a:lnTo>
                        <a:pt x="1388" y="74"/>
                      </a:lnTo>
                      <a:lnTo>
                        <a:pt x="1370" y="73"/>
                      </a:lnTo>
                      <a:lnTo>
                        <a:pt x="1370" y="82"/>
                      </a:lnTo>
                      <a:close/>
                      <a:moveTo>
                        <a:pt x="1333" y="80"/>
                      </a:moveTo>
                      <a:lnTo>
                        <a:pt x="1351" y="81"/>
                      </a:lnTo>
                      <a:lnTo>
                        <a:pt x="1351" y="72"/>
                      </a:lnTo>
                      <a:lnTo>
                        <a:pt x="1333" y="71"/>
                      </a:lnTo>
                      <a:lnTo>
                        <a:pt x="1333" y="80"/>
                      </a:lnTo>
                      <a:close/>
                      <a:moveTo>
                        <a:pt x="1297" y="78"/>
                      </a:moveTo>
                      <a:lnTo>
                        <a:pt x="1315" y="79"/>
                      </a:lnTo>
                      <a:lnTo>
                        <a:pt x="1315" y="70"/>
                      </a:lnTo>
                      <a:lnTo>
                        <a:pt x="1297" y="69"/>
                      </a:lnTo>
                      <a:lnTo>
                        <a:pt x="1297" y="78"/>
                      </a:lnTo>
                      <a:close/>
                      <a:moveTo>
                        <a:pt x="1261" y="77"/>
                      </a:moveTo>
                      <a:lnTo>
                        <a:pt x="1279" y="78"/>
                      </a:lnTo>
                      <a:lnTo>
                        <a:pt x="1279" y="69"/>
                      </a:lnTo>
                      <a:lnTo>
                        <a:pt x="1261" y="68"/>
                      </a:lnTo>
                      <a:lnTo>
                        <a:pt x="1261" y="77"/>
                      </a:lnTo>
                      <a:close/>
                      <a:moveTo>
                        <a:pt x="1225" y="74"/>
                      </a:moveTo>
                      <a:lnTo>
                        <a:pt x="1243" y="76"/>
                      </a:lnTo>
                      <a:lnTo>
                        <a:pt x="1243" y="67"/>
                      </a:lnTo>
                      <a:lnTo>
                        <a:pt x="1225" y="65"/>
                      </a:lnTo>
                      <a:lnTo>
                        <a:pt x="1225" y="74"/>
                      </a:lnTo>
                      <a:close/>
                      <a:moveTo>
                        <a:pt x="1189" y="72"/>
                      </a:moveTo>
                      <a:lnTo>
                        <a:pt x="1207" y="73"/>
                      </a:lnTo>
                      <a:lnTo>
                        <a:pt x="1207" y="64"/>
                      </a:lnTo>
                      <a:lnTo>
                        <a:pt x="1189" y="63"/>
                      </a:lnTo>
                      <a:lnTo>
                        <a:pt x="1189" y="72"/>
                      </a:lnTo>
                      <a:close/>
                      <a:moveTo>
                        <a:pt x="1153" y="71"/>
                      </a:moveTo>
                      <a:lnTo>
                        <a:pt x="1171" y="71"/>
                      </a:lnTo>
                      <a:lnTo>
                        <a:pt x="1171" y="63"/>
                      </a:lnTo>
                      <a:lnTo>
                        <a:pt x="1153" y="62"/>
                      </a:lnTo>
                      <a:lnTo>
                        <a:pt x="1153" y="71"/>
                      </a:lnTo>
                      <a:close/>
                      <a:moveTo>
                        <a:pt x="1117" y="69"/>
                      </a:moveTo>
                      <a:lnTo>
                        <a:pt x="1135" y="70"/>
                      </a:lnTo>
                      <a:lnTo>
                        <a:pt x="1136" y="61"/>
                      </a:lnTo>
                      <a:lnTo>
                        <a:pt x="1118" y="60"/>
                      </a:lnTo>
                      <a:lnTo>
                        <a:pt x="1117" y="69"/>
                      </a:lnTo>
                      <a:close/>
                      <a:moveTo>
                        <a:pt x="1081" y="67"/>
                      </a:moveTo>
                      <a:lnTo>
                        <a:pt x="1099" y="68"/>
                      </a:lnTo>
                      <a:lnTo>
                        <a:pt x="1100" y="59"/>
                      </a:lnTo>
                      <a:lnTo>
                        <a:pt x="1082" y="58"/>
                      </a:lnTo>
                      <a:lnTo>
                        <a:pt x="1081" y="67"/>
                      </a:lnTo>
                      <a:close/>
                      <a:moveTo>
                        <a:pt x="1045" y="65"/>
                      </a:moveTo>
                      <a:lnTo>
                        <a:pt x="1063" y="65"/>
                      </a:lnTo>
                      <a:lnTo>
                        <a:pt x="1064" y="56"/>
                      </a:lnTo>
                      <a:lnTo>
                        <a:pt x="1046" y="56"/>
                      </a:lnTo>
                      <a:lnTo>
                        <a:pt x="1045" y="65"/>
                      </a:lnTo>
                      <a:close/>
                      <a:moveTo>
                        <a:pt x="1008" y="63"/>
                      </a:moveTo>
                      <a:lnTo>
                        <a:pt x="1027" y="64"/>
                      </a:lnTo>
                      <a:lnTo>
                        <a:pt x="1028" y="55"/>
                      </a:lnTo>
                      <a:lnTo>
                        <a:pt x="1010" y="54"/>
                      </a:lnTo>
                      <a:lnTo>
                        <a:pt x="1008" y="63"/>
                      </a:lnTo>
                      <a:close/>
                      <a:moveTo>
                        <a:pt x="972" y="61"/>
                      </a:moveTo>
                      <a:lnTo>
                        <a:pt x="990" y="62"/>
                      </a:lnTo>
                      <a:lnTo>
                        <a:pt x="992" y="53"/>
                      </a:lnTo>
                      <a:lnTo>
                        <a:pt x="974" y="52"/>
                      </a:lnTo>
                      <a:lnTo>
                        <a:pt x="972" y="61"/>
                      </a:lnTo>
                      <a:close/>
                      <a:moveTo>
                        <a:pt x="936" y="59"/>
                      </a:moveTo>
                      <a:lnTo>
                        <a:pt x="954" y="60"/>
                      </a:lnTo>
                      <a:lnTo>
                        <a:pt x="955" y="51"/>
                      </a:lnTo>
                      <a:lnTo>
                        <a:pt x="937" y="50"/>
                      </a:lnTo>
                      <a:lnTo>
                        <a:pt x="936" y="59"/>
                      </a:lnTo>
                      <a:close/>
                      <a:moveTo>
                        <a:pt x="900" y="58"/>
                      </a:moveTo>
                      <a:lnTo>
                        <a:pt x="918" y="59"/>
                      </a:lnTo>
                      <a:lnTo>
                        <a:pt x="919" y="50"/>
                      </a:lnTo>
                      <a:lnTo>
                        <a:pt x="901" y="49"/>
                      </a:lnTo>
                      <a:lnTo>
                        <a:pt x="900" y="58"/>
                      </a:lnTo>
                      <a:close/>
                      <a:moveTo>
                        <a:pt x="864" y="55"/>
                      </a:moveTo>
                      <a:lnTo>
                        <a:pt x="882" y="56"/>
                      </a:lnTo>
                      <a:lnTo>
                        <a:pt x="883" y="47"/>
                      </a:lnTo>
                      <a:lnTo>
                        <a:pt x="865" y="46"/>
                      </a:lnTo>
                      <a:lnTo>
                        <a:pt x="864" y="55"/>
                      </a:lnTo>
                      <a:close/>
                      <a:moveTo>
                        <a:pt x="828" y="53"/>
                      </a:moveTo>
                      <a:lnTo>
                        <a:pt x="846" y="54"/>
                      </a:lnTo>
                      <a:lnTo>
                        <a:pt x="847" y="45"/>
                      </a:lnTo>
                      <a:lnTo>
                        <a:pt x="829" y="44"/>
                      </a:lnTo>
                      <a:lnTo>
                        <a:pt x="828" y="53"/>
                      </a:lnTo>
                      <a:close/>
                      <a:moveTo>
                        <a:pt x="793" y="52"/>
                      </a:moveTo>
                      <a:lnTo>
                        <a:pt x="810" y="52"/>
                      </a:lnTo>
                      <a:lnTo>
                        <a:pt x="811" y="44"/>
                      </a:lnTo>
                      <a:lnTo>
                        <a:pt x="793" y="43"/>
                      </a:lnTo>
                      <a:lnTo>
                        <a:pt x="793" y="52"/>
                      </a:lnTo>
                      <a:close/>
                      <a:moveTo>
                        <a:pt x="757" y="50"/>
                      </a:moveTo>
                      <a:lnTo>
                        <a:pt x="775" y="51"/>
                      </a:lnTo>
                      <a:lnTo>
                        <a:pt x="775" y="42"/>
                      </a:lnTo>
                      <a:lnTo>
                        <a:pt x="757" y="41"/>
                      </a:lnTo>
                      <a:lnTo>
                        <a:pt x="757" y="50"/>
                      </a:lnTo>
                      <a:close/>
                      <a:moveTo>
                        <a:pt x="721" y="47"/>
                      </a:moveTo>
                      <a:lnTo>
                        <a:pt x="739" y="49"/>
                      </a:lnTo>
                      <a:lnTo>
                        <a:pt x="739" y="39"/>
                      </a:lnTo>
                      <a:lnTo>
                        <a:pt x="721" y="38"/>
                      </a:lnTo>
                      <a:lnTo>
                        <a:pt x="721" y="47"/>
                      </a:lnTo>
                      <a:close/>
                      <a:moveTo>
                        <a:pt x="685" y="46"/>
                      </a:moveTo>
                      <a:lnTo>
                        <a:pt x="703" y="46"/>
                      </a:lnTo>
                      <a:lnTo>
                        <a:pt x="703" y="37"/>
                      </a:lnTo>
                      <a:lnTo>
                        <a:pt x="685" y="37"/>
                      </a:lnTo>
                      <a:lnTo>
                        <a:pt x="685" y="46"/>
                      </a:lnTo>
                      <a:close/>
                      <a:moveTo>
                        <a:pt x="649" y="44"/>
                      </a:moveTo>
                      <a:lnTo>
                        <a:pt x="667" y="45"/>
                      </a:lnTo>
                      <a:lnTo>
                        <a:pt x="667" y="36"/>
                      </a:lnTo>
                      <a:lnTo>
                        <a:pt x="649" y="35"/>
                      </a:lnTo>
                      <a:lnTo>
                        <a:pt x="649" y="44"/>
                      </a:lnTo>
                      <a:close/>
                      <a:moveTo>
                        <a:pt x="613" y="42"/>
                      </a:moveTo>
                      <a:lnTo>
                        <a:pt x="631" y="43"/>
                      </a:lnTo>
                      <a:lnTo>
                        <a:pt x="631" y="34"/>
                      </a:lnTo>
                      <a:lnTo>
                        <a:pt x="613" y="33"/>
                      </a:lnTo>
                      <a:lnTo>
                        <a:pt x="613" y="42"/>
                      </a:lnTo>
                      <a:close/>
                      <a:moveTo>
                        <a:pt x="576" y="39"/>
                      </a:moveTo>
                      <a:lnTo>
                        <a:pt x="594" y="41"/>
                      </a:lnTo>
                      <a:lnTo>
                        <a:pt x="594" y="32"/>
                      </a:lnTo>
                      <a:lnTo>
                        <a:pt x="576" y="30"/>
                      </a:lnTo>
                      <a:lnTo>
                        <a:pt x="576" y="39"/>
                      </a:lnTo>
                      <a:close/>
                      <a:moveTo>
                        <a:pt x="540" y="38"/>
                      </a:moveTo>
                      <a:lnTo>
                        <a:pt x="558" y="39"/>
                      </a:lnTo>
                      <a:lnTo>
                        <a:pt x="558" y="30"/>
                      </a:lnTo>
                      <a:lnTo>
                        <a:pt x="540" y="29"/>
                      </a:lnTo>
                      <a:lnTo>
                        <a:pt x="540" y="38"/>
                      </a:lnTo>
                      <a:close/>
                      <a:moveTo>
                        <a:pt x="504" y="36"/>
                      </a:moveTo>
                      <a:lnTo>
                        <a:pt x="522" y="37"/>
                      </a:lnTo>
                      <a:lnTo>
                        <a:pt x="522" y="28"/>
                      </a:lnTo>
                      <a:lnTo>
                        <a:pt x="504" y="27"/>
                      </a:lnTo>
                      <a:lnTo>
                        <a:pt x="504" y="36"/>
                      </a:lnTo>
                      <a:close/>
                      <a:moveTo>
                        <a:pt x="468" y="34"/>
                      </a:moveTo>
                      <a:lnTo>
                        <a:pt x="486" y="35"/>
                      </a:lnTo>
                      <a:lnTo>
                        <a:pt x="486" y="26"/>
                      </a:lnTo>
                      <a:lnTo>
                        <a:pt x="468" y="25"/>
                      </a:lnTo>
                      <a:lnTo>
                        <a:pt x="468" y="34"/>
                      </a:lnTo>
                      <a:close/>
                      <a:moveTo>
                        <a:pt x="432" y="33"/>
                      </a:moveTo>
                      <a:lnTo>
                        <a:pt x="450" y="33"/>
                      </a:lnTo>
                      <a:lnTo>
                        <a:pt x="450" y="24"/>
                      </a:lnTo>
                      <a:lnTo>
                        <a:pt x="432" y="24"/>
                      </a:lnTo>
                      <a:lnTo>
                        <a:pt x="432" y="33"/>
                      </a:lnTo>
                      <a:close/>
                      <a:moveTo>
                        <a:pt x="396" y="30"/>
                      </a:moveTo>
                      <a:lnTo>
                        <a:pt x="414" y="32"/>
                      </a:lnTo>
                      <a:lnTo>
                        <a:pt x="414" y="23"/>
                      </a:lnTo>
                      <a:lnTo>
                        <a:pt x="396" y="21"/>
                      </a:lnTo>
                      <a:lnTo>
                        <a:pt x="396" y="30"/>
                      </a:lnTo>
                      <a:close/>
                      <a:moveTo>
                        <a:pt x="360" y="28"/>
                      </a:moveTo>
                      <a:lnTo>
                        <a:pt x="378" y="29"/>
                      </a:lnTo>
                      <a:lnTo>
                        <a:pt x="378" y="20"/>
                      </a:lnTo>
                      <a:lnTo>
                        <a:pt x="360" y="19"/>
                      </a:lnTo>
                      <a:lnTo>
                        <a:pt x="360" y="28"/>
                      </a:lnTo>
                      <a:close/>
                      <a:moveTo>
                        <a:pt x="324" y="27"/>
                      </a:moveTo>
                      <a:lnTo>
                        <a:pt x="342" y="27"/>
                      </a:lnTo>
                      <a:lnTo>
                        <a:pt x="343" y="18"/>
                      </a:lnTo>
                      <a:lnTo>
                        <a:pt x="325" y="18"/>
                      </a:lnTo>
                      <a:lnTo>
                        <a:pt x="324" y="27"/>
                      </a:lnTo>
                      <a:close/>
                      <a:moveTo>
                        <a:pt x="288" y="25"/>
                      </a:moveTo>
                      <a:lnTo>
                        <a:pt x="306" y="26"/>
                      </a:lnTo>
                      <a:lnTo>
                        <a:pt x="307" y="17"/>
                      </a:lnTo>
                      <a:lnTo>
                        <a:pt x="289" y="16"/>
                      </a:lnTo>
                      <a:lnTo>
                        <a:pt x="288" y="25"/>
                      </a:lnTo>
                      <a:close/>
                      <a:moveTo>
                        <a:pt x="251" y="23"/>
                      </a:moveTo>
                      <a:lnTo>
                        <a:pt x="270" y="24"/>
                      </a:lnTo>
                      <a:lnTo>
                        <a:pt x="271" y="15"/>
                      </a:lnTo>
                      <a:lnTo>
                        <a:pt x="253" y="14"/>
                      </a:lnTo>
                      <a:lnTo>
                        <a:pt x="251" y="23"/>
                      </a:lnTo>
                      <a:close/>
                      <a:moveTo>
                        <a:pt x="215" y="20"/>
                      </a:moveTo>
                      <a:lnTo>
                        <a:pt x="233" y="21"/>
                      </a:lnTo>
                      <a:lnTo>
                        <a:pt x="235" y="12"/>
                      </a:lnTo>
                      <a:lnTo>
                        <a:pt x="217" y="11"/>
                      </a:lnTo>
                      <a:lnTo>
                        <a:pt x="215" y="20"/>
                      </a:lnTo>
                      <a:close/>
                      <a:moveTo>
                        <a:pt x="179" y="19"/>
                      </a:moveTo>
                      <a:lnTo>
                        <a:pt x="197" y="20"/>
                      </a:lnTo>
                      <a:lnTo>
                        <a:pt x="198" y="11"/>
                      </a:lnTo>
                      <a:lnTo>
                        <a:pt x="180" y="10"/>
                      </a:lnTo>
                      <a:lnTo>
                        <a:pt x="179" y="19"/>
                      </a:lnTo>
                      <a:close/>
                      <a:moveTo>
                        <a:pt x="143" y="17"/>
                      </a:moveTo>
                      <a:lnTo>
                        <a:pt x="161" y="18"/>
                      </a:lnTo>
                      <a:lnTo>
                        <a:pt x="162" y="9"/>
                      </a:lnTo>
                      <a:lnTo>
                        <a:pt x="144" y="8"/>
                      </a:lnTo>
                      <a:lnTo>
                        <a:pt x="143" y="17"/>
                      </a:lnTo>
                      <a:close/>
                      <a:moveTo>
                        <a:pt x="107" y="15"/>
                      </a:moveTo>
                      <a:lnTo>
                        <a:pt x="125" y="16"/>
                      </a:lnTo>
                      <a:lnTo>
                        <a:pt x="126" y="7"/>
                      </a:lnTo>
                      <a:lnTo>
                        <a:pt x="108" y="6"/>
                      </a:lnTo>
                      <a:lnTo>
                        <a:pt x="107" y="15"/>
                      </a:lnTo>
                      <a:close/>
                      <a:moveTo>
                        <a:pt x="71" y="14"/>
                      </a:moveTo>
                      <a:lnTo>
                        <a:pt x="89" y="14"/>
                      </a:lnTo>
                      <a:lnTo>
                        <a:pt x="90" y="5"/>
                      </a:lnTo>
                      <a:lnTo>
                        <a:pt x="72" y="5"/>
                      </a:lnTo>
                      <a:lnTo>
                        <a:pt x="71" y="14"/>
                      </a:lnTo>
                      <a:close/>
                      <a:moveTo>
                        <a:pt x="35" y="11"/>
                      </a:moveTo>
                      <a:lnTo>
                        <a:pt x="53" y="12"/>
                      </a:lnTo>
                      <a:lnTo>
                        <a:pt x="54" y="3"/>
                      </a:lnTo>
                      <a:lnTo>
                        <a:pt x="36" y="2"/>
                      </a:lnTo>
                      <a:lnTo>
                        <a:pt x="35" y="11"/>
                      </a:lnTo>
                      <a:close/>
                      <a:moveTo>
                        <a:pt x="0" y="9"/>
                      </a:moveTo>
                      <a:lnTo>
                        <a:pt x="17" y="10"/>
                      </a:lnTo>
                      <a:lnTo>
                        <a:pt x="18" y="1"/>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noEditPoints="1"/>
                </p:cNvSpPr>
                <p:nvPr/>
              </p:nvSpPr>
              <p:spPr bwMode="auto">
                <a:xfrm>
                  <a:off x="3489326" y="2806700"/>
                  <a:ext cx="2357438" cy="112713"/>
                </a:xfrm>
                <a:custGeom>
                  <a:avLst/>
                  <a:gdLst>
                    <a:gd name="T0" fmla="*/ 6 w 1485"/>
                    <a:gd name="T1" fmla="*/ 71 h 71"/>
                    <a:gd name="T2" fmla="*/ 24 w 1485"/>
                    <a:gd name="T3" fmla="*/ 70 h 71"/>
                    <a:gd name="T4" fmla="*/ 60 w 1485"/>
                    <a:gd name="T5" fmla="*/ 60 h 71"/>
                    <a:gd name="T6" fmla="*/ 113 w 1485"/>
                    <a:gd name="T7" fmla="*/ 57 h 71"/>
                    <a:gd name="T8" fmla="*/ 113 w 1485"/>
                    <a:gd name="T9" fmla="*/ 57 h 71"/>
                    <a:gd name="T10" fmla="*/ 151 w 1485"/>
                    <a:gd name="T11" fmla="*/ 64 h 71"/>
                    <a:gd name="T12" fmla="*/ 169 w 1485"/>
                    <a:gd name="T13" fmla="*/ 64 h 71"/>
                    <a:gd name="T14" fmla="*/ 204 w 1485"/>
                    <a:gd name="T15" fmla="*/ 54 h 71"/>
                    <a:gd name="T16" fmla="*/ 258 w 1485"/>
                    <a:gd name="T17" fmla="*/ 52 h 71"/>
                    <a:gd name="T18" fmla="*/ 258 w 1485"/>
                    <a:gd name="T19" fmla="*/ 52 h 71"/>
                    <a:gd name="T20" fmla="*/ 295 w 1485"/>
                    <a:gd name="T21" fmla="*/ 58 h 71"/>
                    <a:gd name="T22" fmla="*/ 313 w 1485"/>
                    <a:gd name="T23" fmla="*/ 58 h 71"/>
                    <a:gd name="T24" fmla="*/ 348 w 1485"/>
                    <a:gd name="T25" fmla="*/ 47 h 71"/>
                    <a:gd name="T26" fmla="*/ 402 w 1485"/>
                    <a:gd name="T27" fmla="*/ 45 h 71"/>
                    <a:gd name="T28" fmla="*/ 402 w 1485"/>
                    <a:gd name="T29" fmla="*/ 45 h 71"/>
                    <a:gd name="T30" fmla="*/ 439 w 1485"/>
                    <a:gd name="T31" fmla="*/ 53 h 71"/>
                    <a:gd name="T32" fmla="*/ 457 w 1485"/>
                    <a:gd name="T33" fmla="*/ 52 h 71"/>
                    <a:gd name="T34" fmla="*/ 492 w 1485"/>
                    <a:gd name="T35" fmla="*/ 42 h 71"/>
                    <a:gd name="T36" fmla="*/ 547 w 1485"/>
                    <a:gd name="T37" fmla="*/ 39 h 71"/>
                    <a:gd name="T38" fmla="*/ 547 w 1485"/>
                    <a:gd name="T39" fmla="*/ 39 h 71"/>
                    <a:gd name="T40" fmla="*/ 583 w 1485"/>
                    <a:gd name="T41" fmla="*/ 47 h 71"/>
                    <a:gd name="T42" fmla="*/ 601 w 1485"/>
                    <a:gd name="T43" fmla="*/ 46 h 71"/>
                    <a:gd name="T44" fmla="*/ 637 w 1485"/>
                    <a:gd name="T45" fmla="*/ 36 h 71"/>
                    <a:gd name="T46" fmla="*/ 691 w 1485"/>
                    <a:gd name="T47" fmla="*/ 34 h 71"/>
                    <a:gd name="T48" fmla="*/ 691 w 1485"/>
                    <a:gd name="T49" fmla="*/ 34 h 71"/>
                    <a:gd name="T50" fmla="*/ 727 w 1485"/>
                    <a:gd name="T51" fmla="*/ 40 h 71"/>
                    <a:gd name="T52" fmla="*/ 745 w 1485"/>
                    <a:gd name="T53" fmla="*/ 40 h 71"/>
                    <a:gd name="T54" fmla="*/ 781 w 1485"/>
                    <a:gd name="T55" fmla="*/ 29 h 71"/>
                    <a:gd name="T56" fmla="*/ 835 w 1485"/>
                    <a:gd name="T57" fmla="*/ 27 h 71"/>
                    <a:gd name="T58" fmla="*/ 835 w 1485"/>
                    <a:gd name="T59" fmla="*/ 27 h 71"/>
                    <a:gd name="T60" fmla="*/ 871 w 1485"/>
                    <a:gd name="T61" fmla="*/ 35 h 71"/>
                    <a:gd name="T62" fmla="*/ 889 w 1485"/>
                    <a:gd name="T63" fmla="*/ 34 h 71"/>
                    <a:gd name="T64" fmla="*/ 926 w 1485"/>
                    <a:gd name="T65" fmla="*/ 23 h 71"/>
                    <a:gd name="T66" fmla="*/ 980 w 1485"/>
                    <a:gd name="T67" fmla="*/ 21 h 71"/>
                    <a:gd name="T68" fmla="*/ 980 w 1485"/>
                    <a:gd name="T69" fmla="*/ 21 h 71"/>
                    <a:gd name="T70" fmla="*/ 1016 w 1485"/>
                    <a:gd name="T71" fmla="*/ 29 h 71"/>
                    <a:gd name="T72" fmla="*/ 1034 w 1485"/>
                    <a:gd name="T73" fmla="*/ 28 h 71"/>
                    <a:gd name="T74" fmla="*/ 1070 w 1485"/>
                    <a:gd name="T75" fmla="*/ 18 h 71"/>
                    <a:gd name="T76" fmla="*/ 1124 w 1485"/>
                    <a:gd name="T77" fmla="*/ 16 h 71"/>
                    <a:gd name="T78" fmla="*/ 1124 w 1485"/>
                    <a:gd name="T79" fmla="*/ 16 h 71"/>
                    <a:gd name="T80" fmla="*/ 1160 w 1485"/>
                    <a:gd name="T81" fmla="*/ 22 h 71"/>
                    <a:gd name="T82" fmla="*/ 1178 w 1485"/>
                    <a:gd name="T83" fmla="*/ 22 h 71"/>
                    <a:gd name="T84" fmla="*/ 1214 w 1485"/>
                    <a:gd name="T85" fmla="*/ 11 h 71"/>
                    <a:gd name="T86" fmla="*/ 1269 w 1485"/>
                    <a:gd name="T87" fmla="*/ 9 h 71"/>
                    <a:gd name="T88" fmla="*/ 1269 w 1485"/>
                    <a:gd name="T89" fmla="*/ 9 h 71"/>
                    <a:gd name="T90" fmla="*/ 1305 w 1485"/>
                    <a:gd name="T91" fmla="*/ 17 h 71"/>
                    <a:gd name="T92" fmla="*/ 1323 w 1485"/>
                    <a:gd name="T93" fmla="*/ 16 h 71"/>
                    <a:gd name="T94" fmla="*/ 1359 w 1485"/>
                    <a:gd name="T95" fmla="*/ 5 h 71"/>
                    <a:gd name="T96" fmla="*/ 1413 w 1485"/>
                    <a:gd name="T97" fmla="*/ 3 h 71"/>
                    <a:gd name="T98" fmla="*/ 1413 w 1485"/>
                    <a:gd name="T99" fmla="*/ 3 h 71"/>
                    <a:gd name="T100" fmla="*/ 1449 w 1485"/>
                    <a:gd name="T101" fmla="*/ 11 h 71"/>
                    <a:gd name="T102" fmla="*/ 1467 w 1485"/>
                    <a:gd name="T103" fmla="*/ 1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5" h="71">
                      <a:moveTo>
                        <a:pt x="6" y="62"/>
                      </a:moveTo>
                      <a:lnTo>
                        <a:pt x="0" y="62"/>
                      </a:lnTo>
                      <a:lnTo>
                        <a:pt x="0" y="71"/>
                      </a:lnTo>
                      <a:lnTo>
                        <a:pt x="6" y="71"/>
                      </a:lnTo>
                      <a:lnTo>
                        <a:pt x="6" y="62"/>
                      </a:lnTo>
                      <a:close/>
                      <a:moveTo>
                        <a:pt x="42" y="60"/>
                      </a:moveTo>
                      <a:lnTo>
                        <a:pt x="24" y="61"/>
                      </a:lnTo>
                      <a:lnTo>
                        <a:pt x="24" y="70"/>
                      </a:lnTo>
                      <a:lnTo>
                        <a:pt x="42" y="69"/>
                      </a:lnTo>
                      <a:lnTo>
                        <a:pt x="42" y="60"/>
                      </a:lnTo>
                      <a:close/>
                      <a:moveTo>
                        <a:pt x="78" y="58"/>
                      </a:moveTo>
                      <a:lnTo>
                        <a:pt x="60" y="60"/>
                      </a:lnTo>
                      <a:lnTo>
                        <a:pt x="60" y="69"/>
                      </a:lnTo>
                      <a:lnTo>
                        <a:pt x="78" y="68"/>
                      </a:lnTo>
                      <a:lnTo>
                        <a:pt x="78" y="58"/>
                      </a:lnTo>
                      <a:close/>
                      <a:moveTo>
                        <a:pt x="113" y="57"/>
                      </a:moveTo>
                      <a:lnTo>
                        <a:pt x="96" y="57"/>
                      </a:lnTo>
                      <a:lnTo>
                        <a:pt x="96" y="66"/>
                      </a:lnTo>
                      <a:lnTo>
                        <a:pt x="114" y="66"/>
                      </a:lnTo>
                      <a:lnTo>
                        <a:pt x="113" y="57"/>
                      </a:lnTo>
                      <a:close/>
                      <a:moveTo>
                        <a:pt x="149" y="56"/>
                      </a:moveTo>
                      <a:lnTo>
                        <a:pt x="131" y="56"/>
                      </a:lnTo>
                      <a:lnTo>
                        <a:pt x="132" y="65"/>
                      </a:lnTo>
                      <a:lnTo>
                        <a:pt x="151" y="64"/>
                      </a:lnTo>
                      <a:lnTo>
                        <a:pt x="149" y="56"/>
                      </a:lnTo>
                      <a:close/>
                      <a:moveTo>
                        <a:pt x="186" y="54"/>
                      </a:moveTo>
                      <a:lnTo>
                        <a:pt x="167" y="55"/>
                      </a:lnTo>
                      <a:lnTo>
                        <a:pt x="169" y="64"/>
                      </a:lnTo>
                      <a:lnTo>
                        <a:pt x="187" y="63"/>
                      </a:lnTo>
                      <a:lnTo>
                        <a:pt x="186" y="54"/>
                      </a:lnTo>
                      <a:close/>
                      <a:moveTo>
                        <a:pt x="222" y="53"/>
                      </a:moveTo>
                      <a:lnTo>
                        <a:pt x="204" y="54"/>
                      </a:lnTo>
                      <a:lnTo>
                        <a:pt x="205" y="63"/>
                      </a:lnTo>
                      <a:lnTo>
                        <a:pt x="223" y="62"/>
                      </a:lnTo>
                      <a:lnTo>
                        <a:pt x="222" y="53"/>
                      </a:lnTo>
                      <a:close/>
                      <a:moveTo>
                        <a:pt x="258" y="52"/>
                      </a:moveTo>
                      <a:lnTo>
                        <a:pt x="240" y="52"/>
                      </a:lnTo>
                      <a:lnTo>
                        <a:pt x="241" y="61"/>
                      </a:lnTo>
                      <a:lnTo>
                        <a:pt x="259" y="61"/>
                      </a:lnTo>
                      <a:lnTo>
                        <a:pt x="258" y="52"/>
                      </a:lnTo>
                      <a:close/>
                      <a:moveTo>
                        <a:pt x="294" y="49"/>
                      </a:moveTo>
                      <a:lnTo>
                        <a:pt x="276" y="51"/>
                      </a:lnTo>
                      <a:lnTo>
                        <a:pt x="277" y="60"/>
                      </a:lnTo>
                      <a:lnTo>
                        <a:pt x="295" y="58"/>
                      </a:lnTo>
                      <a:lnTo>
                        <a:pt x="294" y="49"/>
                      </a:lnTo>
                      <a:close/>
                      <a:moveTo>
                        <a:pt x="330" y="48"/>
                      </a:moveTo>
                      <a:lnTo>
                        <a:pt x="312" y="49"/>
                      </a:lnTo>
                      <a:lnTo>
                        <a:pt x="313" y="58"/>
                      </a:lnTo>
                      <a:lnTo>
                        <a:pt x="331" y="57"/>
                      </a:lnTo>
                      <a:lnTo>
                        <a:pt x="330" y="48"/>
                      </a:lnTo>
                      <a:close/>
                      <a:moveTo>
                        <a:pt x="366" y="47"/>
                      </a:moveTo>
                      <a:lnTo>
                        <a:pt x="348" y="47"/>
                      </a:lnTo>
                      <a:lnTo>
                        <a:pt x="349" y="56"/>
                      </a:lnTo>
                      <a:lnTo>
                        <a:pt x="367" y="56"/>
                      </a:lnTo>
                      <a:lnTo>
                        <a:pt x="366" y="47"/>
                      </a:lnTo>
                      <a:close/>
                      <a:moveTo>
                        <a:pt x="402" y="45"/>
                      </a:moveTo>
                      <a:lnTo>
                        <a:pt x="384" y="46"/>
                      </a:lnTo>
                      <a:lnTo>
                        <a:pt x="385" y="55"/>
                      </a:lnTo>
                      <a:lnTo>
                        <a:pt x="403" y="54"/>
                      </a:lnTo>
                      <a:lnTo>
                        <a:pt x="402" y="45"/>
                      </a:lnTo>
                      <a:close/>
                      <a:moveTo>
                        <a:pt x="438" y="44"/>
                      </a:moveTo>
                      <a:lnTo>
                        <a:pt x="420" y="45"/>
                      </a:lnTo>
                      <a:lnTo>
                        <a:pt x="421" y="54"/>
                      </a:lnTo>
                      <a:lnTo>
                        <a:pt x="439" y="53"/>
                      </a:lnTo>
                      <a:lnTo>
                        <a:pt x="438" y="44"/>
                      </a:lnTo>
                      <a:close/>
                      <a:moveTo>
                        <a:pt x="474" y="43"/>
                      </a:moveTo>
                      <a:lnTo>
                        <a:pt x="456" y="43"/>
                      </a:lnTo>
                      <a:lnTo>
                        <a:pt x="457" y="52"/>
                      </a:lnTo>
                      <a:lnTo>
                        <a:pt x="475" y="52"/>
                      </a:lnTo>
                      <a:lnTo>
                        <a:pt x="474" y="43"/>
                      </a:lnTo>
                      <a:close/>
                      <a:moveTo>
                        <a:pt x="510" y="40"/>
                      </a:moveTo>
                      <a:lnTo>
                        <a:pt x="492" y="42"/>
                      </a:lnTo>
                      <a:lnTo>
                        <a:pt x="494" y="51"/>
                      </a:lnTo>
                      <a:lnTo>
                        <a:pt x="512" y="49"/>
                      </a:lnTo>
                      <a:lnTo>
                        <a:pt x="510" y="40"/>
                      </a:lnTo>
                      <a:close/>
                      <a:moveTo>
                        <a:pt x="547" y="39"/>
                      </a:moveTo>
                      <a:lnTo>
                        <a:pt x="528" y="40"/>
                      </a:lnTo>
                      <a:lnTo>
                        <a:pt x="530" y="49"/>
                      </a:lnTo>
                      <a:lnTo>
                        <a:pt x="547" y="48"/>
                      </a:lnTo>
                      <a:lnTo>
                        <a:pt x="547" y="39"/>
                      </a:lnTo>
                      <a:close/>
                      <a:moveTo>
                        <a:pt x="583" y="38"/>
                      </a:moveTo>
                      <a:lnTo>
                        <a:pt x="565" y="38"/>
                      </a:lnTo>
                      <a:lnTo>
                        <a:pt x="565" y="47"/>
                      </a:lnTo>
                      <a:lnTo>
                        <a:pt x="583" y="47"/>
                      </a:lnTo>
                      <a:lnTo>
                        <a:pt x="583" y="38"/>
                      </a:lnTo>
                      <a:close/>
                      <a:moveTo>
                        <a:pt x="619" y="36"/>
                      </a:moveTo>
                      <a:lnTo>
                        <a:pt x="601" y="37"/>
                      </a:lnTo>
                      <a:lnTo>
                        <a:pt x="601" y="46"/>
                      </a:lnTo>
                      <a:lnTo>
                        <a:pt x="619" y="45"/>
                      </a:lnTo>
                      <a:lnTo>
                        <a:pt x="619" y="36"/>
                      </a:lnTo>
                      <a:close/>
                      <a:moveTo>
                        <a:pt x="655" y="35"/>
                      </a:moveTo>
                      <a:lnTo>
                        <a:pt x="637" y="36"/>
                      </a:lnTo>
                      <a:lnTo>
                        <a:pt x="637" y="45"/>
                      </a:lnTo>
                      <a:lnTo>
                        <a:pt x="655" y="44"/>
                      </a:lnTo>
                      <a:lnTo>
                        <a:pt x="655" y="35"/>
                      </a:lnTo>
                      <a:close/>
                      <a:moveTo>
                        <a:pt x="691" y="34"/>
                      </a:moveTo>
                      <a:lnTo>
                        <a:pt x="673" y="34"/>
                      </a:lnTo>
                      <a:lnTo>
                        <a:pt x="673" y="43"/>
                      </a:lnTo>
                      <a:lnTo>
                        <a:pt x="691" y="43"/>
                      </a:lnTo>
                      <a:lnTo>
                        <a:pt x="691" y="34"/>
                      </a:lnTo>
                      <a:close/>
                      <a:moveTo>
                        <a:pt x="727" y="31"/>
                      </a:moveTo>
                      <a:lnTo>
                        <a:pt x="709" y="33"/>
                      </a:lnTo>
                      <a:lnTo>
                        <a:pt x="709" y="42"/>
                      </a:lnTo>
                      <a:lnTo>
                        <a:pt x="727" y="40"/>
                      </a:lnTo>
                      <a:lnTo>
                        <a:pt x="727" y="31"/>
                      </a:lnTo>
                      <a:close/>
                      <a:moveTo>
                        <a:pt x="763" y="30"/>
                      </a:moveTo>
                      <a:lnTo>
                        <a:pt x="745" y="31"/>
                      </a:lnTo>
                      <a:lnTo>
                        <a:pt x="745" y="40"/>
                      </a:lnTo>
                      <a:lnTo>
                        <a:pt x="763" y="39"/>
                      </a:lnTo>
                      <a:lnTo>
                        <a:pt x="763" y="30"/>
                      </a:lnTo>
                      <a:close/>
                      <a:moveTo>
                        <a:pt x="799" y="29"/>
                      </a:moveTo>
                      <a:lnTo>
                        <a:pt x="781" y="29"/>
                      </a:lnTo>
                      <a:lnTo>
                        <a:pt x="781" y="38"/>
                      </a:lnTo>
                      <a:lnTo>
                        <a:pt x="799" y="38"/>
                      </a:lnTo>
                      <a:lnTo>
                        <a:pt x="799" y="29"/>
                      </a:lnTo>
                      <a:close/>
                      <a:moveTo>
                        <a:pt x="835" y="27"/>
                      </a:moveTo>
                      <a:lnTo>
                        <a:pt x="817" y="28"/>
                      </a:lnTo>
                      <a:lnTo>
                        <a:pt x="817" y="37"/>
                      </a:lnTo>
                      <a:lnTo>
                        <a:pt x="835" y="36"/>
                      </a:lnTo>
                      <a:lnTo>
                        <a:pt x="835" y="27"/>
                      </a:lnTo>
                      <a:close/>
                      <a:moveTo>
                        <a:pt x="871" y="26"/>
                      </a:moveTo>
                      <a:lnTo>
                        <a:pt x="853" y="27"/>
                      </a:lnTo>
                      <a:lnTo>
                        <a:pt x="853" y="36"/>
                      </a:lnTo>
                      <a:lnTo>
                        <a:pt x="871" y="35"/>
                      </a:lnTo>
                      <a:lnTo>
                        <a:pt x="871" y="26"/>
                      </a:lnTo>
                      <a:close/>
                      <a:moveTo>
                        <a:pt x="908" y="25"/>
                      </a:moveTo>
                      <a:lnTo>
                        <a:pt x="889" y="25"/>
                      </a:lnTo>
                      <a:lnTo>
                        <a:pt x="889" y="34"/>
                      </a:lnTo>
                      <a:lnTo>
                        <a:pt x="908" y="34"/>
                      </a:lnTo>
                      <a:lnTo>
                        <a:pt x="908" y="25"/>
                      </a:lnTo>
                      <a:close/>
                      <a:moveTo>
                        <a:pt x="944" y="22"/>
                      </a:moveTo>
                      <a:lnTo>
                        <a:pt x="926" y="23"/>
                      </a:lnTo>
                      <a:lnTo>
                        <a:pt x="926" y="33"/>
                      </a:lnTo>
                      <a:lnTo>
                        <a:pt x="944" y="31"/>
                      </a:lnTo>
                      <a:lnTo>
                        <a:pt x="944" y="22"/>
                      </a:lnTo>
                      <a:close/>
                      <a:moveTo>
                        <a:pt x="980" y="21"/>
                      </a:moveTo>
                      <a:lnTo>
                        <a:pt x="962" y="22"/>
                      </a:lnTo>
                      <a:lnTo>
                        <a:pt x="962" y="31"/>
                      </a:lnTo>
                      <a:lnTo>
                        <a:pt x="980" y="30"/>
                      </a:lnTo>
                      <a:lnTo>
                        <a:pt x="980" y="21"/>
                      </a:lnTo>
                      <a:close/>
                      <a:moveTo>
                        <a:pt x="1016" y="20"/>
                      </a:moveTo>
                      <a:lnTo>
                        <a:pt x="998" y="20"/>
                      </a:lnTo>
                      <a:lnTo>
                        <a:pt x="998" y="29"/>
                      </a:lnTo>
                      <a:lnTo>
                        <a:pt x="1016" y="29"/>
                      </a:lnTo>
                      <a:lnTo>
                        <a:pt x="1016" y="20"/>
                      </a:lnTo>
                      <a:close/>
                      <a:moveTo>
                        <a:pt x="1052" y="18"/>
                      </a:moveTo>
                      <a:lnTo>
                        <a:pt x="1034" y="19"/>
                      </a:lnTo>
                      <a:lnTo>
                        <a:pt x="1034" y="28"/>
                      </a:lnTo>
                      <a:lnTo>
                        <a:pt x="1052" y="27"/>
                      </a:lnTo>
                      <a:lnTo>
                        <a:pt x="1052" y="18"/>
                      </a:lnTo>
                      <a:close/>
                      <a:moveTo>
                        <a:pt x="1088" y="17"/>
                      </a:moveTo>
                      <a:lnTo>
                        <a:pt x="1070" y="18"/>
                      </a:lnTo>
                      <a:lnTo>
                        <a:pt x="1070" y="27"/>
                      </a:lnTo>
                      <a:lnTo>
                        <a:pt x="1088" y="26"/>
                      </a:lnTo>
                      <a:lnTo>
                        <a:pt x="1088" y="17"/>
                      </a:lnTo>
                      <a:close/>
                      <a:moveTo>
                        <a:pt x="1124" y="16"/>
                      </a:moveTo>
                      <a:lnTo>
                        <a:pt x="1106" y="16"/>
                      </a:lnTo>
                      <a:lnTo>
                        <a:pt x="1106" y="25"/>
                      </a:lnTo>
                      <a:lnTo>
                        <a:pt x="1124" y="25"/>
                      </a:lnTo>
                      <a:lnTo>
                        <a:pt x="1124" y="16"/>
                      </a:lnTo>
                      <a:close/>
                      <a:moveTo>
                        <a:pt x="1160" y="13"/>
                      </a:moveTo>
                      <a:lnTo>
                        <a:pt x="1142" y="14"/>
                      </a:lnTo>
                      <a:lnTo>
                        <a:pt x="1142" y="23"/>
                      </a:lnTo>
                      <a:lnTo>
                        <a:pt x="1160" y="22"/>
                      </a:lnTo>
                      <a:lnTo>
                        <a:pt x="1160" y="13"/>
                      </a:lnTo>
                      <a:close/>
                      <a:moveTo>
                        <a:pt x="1196" y="12"/>
                      </a:moveTo>
                      <a:lnTo>
                        <a:pt x="1178" y="13"/>
                      </a:lnTo>
                      <a:lnTo>
                        <a:pt x="1178" y="22"/>
                      </a:lnTo>
                      <a:lnTo>
                        <a:pt x="1196" y="21"/>
                      </a:lnTo>
                      <a:lnTo>
                        <a:pt x="1196" y="12"/>
                      </a:lnTo>
                      <a:close/>
                      <a:moveTo>
                        <a:pt x="1232" y="11"/>
                      </a:moveTo>
                      <a:lnTo>
                        <a:pt x="1214" y="11"/>
                      </a:lnTo>
                      <a:lnTo>
                        <a:pt x="1214" y="20"/>
                      </a:lnTo>
                      <a:lnTo>
                        <a:pt x="1232" y="20"/>
                      </a:lnTo>
                      <a:lnTo>
                        <a:pt x="1232" y="11"/>
                      </a:lnTo>
                      <a:close/>
                      <a:moveTo>
                        <a:pt x="1269" y="9"/>
                      </a:moveTo>
                      <a:lnTo>
                        <a:pt x="1251" y="10"/>
                      </a:lnTo>
                      <a:lnTo>
                        <a:pt x="1251" y="19"/>
                      </a:lnTo>
                      <a:lnTo>
                        <a:pt x="1269" y="18"/>
                      </a:lnTo>
                      <a:lnTo>
                        <a:pt x="1269" y="9"/>
                      </a:lnTo>
                      <a:close/>
                      <a:moveTo>
                        <a:pt x="1305" y="8"/>
                      </a:moveTo>
                      <a:lnTo>
                        <a:pt x="1287" y="9"/>
                      </a:lnTo>
                      <a:lnTo>
                        <a:pt x="1287" y="18"/>
                      </a:lnTo>
                      <a:lnTo>
                        <a:pt x="1305" y="17"/>
                      </a:lnTo>
                      <a:lnTo>
                        <a:pt x="1305" y="8"/>
                      </a:lnTo>
                      <a:close/>
                      <a:moveTo>
                        <a:pt x="1341" y="7"/>
                      </a:moveTo>
                      <a:lnTo>
                        <a:pt x="1323" y="7"/>
                      </a:lnTo>
                      <a:lnTo>
                        <a:pt x="1323" y="16"/>
                      </a:lnTo>
                      <a:lnTo>
                        <a:pt x="1341" y="16"/>
                      </a:lnTo>
                      <a:lnTo>
                        <a:pt x="1341" y="7"/>
                      </a:lnTo>
                      <a:close/>
                      <a:moveTo>
                        <a:pt x="1377" y="4"/>
                      </a:moveTo>
                      <a:lnTo>
                        <a:pt x="1359" y="5"/>
                      </a:lnTo>
                      <a:lnTo>
                        <a:pt x="1359" y="14"/>
                      </a:lnTo>
                      <a:lnTo>
                        <a:pt x="1377" y="13"/>
                      </a:lnTo>
                      <a:lnTo>
                        <a:pt x="1377" y="4"/>
                      </a:lnTo>
                      <a:close/>
                      <a:moveTo>
                        <a:pt x="1413" y="3"/>
                      </a:moveTo>
                      <a:lnTo>
                        <a:pt x="1395" y="4"/>
                      </a:lnTo>
                      <a:lnTo>
                        <a:pt x="1395" y="13"/>
                      </a:lnTo>
                      <a:lnTo>
                        <a:pt x="1413" y="12"/>
                      </a:lnTo>
                      <a:lnTo>
                        <a:pt x="1413" y="3"/>
                      </a:lnTo>
                      <a:close/>
                      <a:moveTo>
                        <a:pt x="1448" y="2"/>
                      </a:moveTo>
                      <a:lnTo>
                        <a:pt x="1430" y="2"/>
                      </a:lnTo>
                      <a:lnTo>
                        <a:pt x="1431" y="11"/>
                      </a:lnTo>
                      <a:lnTo>
                        <a:pt x="1449" y="11"/>
                      </a:lnTo>
                      <a:lnTo>
                        <a:pt x="1448" y="2"/>
                      </a:lnTo>
                      <a:close/>
                      <a:moveTo>
                        <a:pt x="1484" y="0"/>
                      </a:moveTo>
                      <a:lnTo>
                        <a:pt x="1466" y="1"/>
                      </a:lnTo>
                      <a:lnTo>
                        <a:pt x="1467" y="10"/>
                      </a:lnTo>
                      <a:lnTo>
                        <a:pt x="1485" y="9"/>
                      </a:lnTo>
                      <a:lnTo>
                        <a:pt x="14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p:cNvSpPr>
                  <a:spLocks noEditPoints="1"/>
                </p:cNvSpPr>
                <p:nvPr/>
              </p:nvSpPr>
              <p:spPr bwMode="auto">
                <a:xfrm>
                  <a:off x="2541588" y="1449388"/>
                  <a:ext cx="1976438" cy="1474788"/>
                </a:xfrm>
                <a:custGeom>
                  <a:avLst/>
                  <a:gdLst>
                    <a:gd name="T0" fmla="*/ 14 w 1245"/>
                    <a:gd name="T1" fmla="*/ 11 h 929"/>
                    <a:gd name="T2" fmla="*/ 33 w 1245"/>
                    <a:gd name="T3" fmla="*/ 41 h 929"/>
                    <a:gd name="T4" fmla="*/ 53 w 1245"/>
                    <a:gd name="T5" fmla="*/ 72 h 929"/>
                    <a:gd name="T6" fmla="*/ 73 w 1245"/>
                    <a:gd name="T7" fmla="*/ 102 h 929"/>
                    <a:gd name="T8" fmla="*/ 92 w 1245"/>
                    <a:gd name="T9" fmla="*/ 133 h 929"/>
                    <a:gd name="T10" fmla="*/ 112 w 1245"/>
                    <a:gd name="T11" fmla="*/ 163 h 929"/>
                    <a:gd name="T12" fmla="*/ 132 w 1245"/>
                    <a:gd name="T13" fmla="*/ 193 h 929"/>
                    <a:gd name="T14" fmla="*/ 151 w 1245"/>
                    <a:gd name="T15" fmla="*/ 223 h 929"/>
                    <a:gd name="T16" fmla="*/ 171 w 1245"/>
                    <a:gd name="T17" fmla="*/ 253 h 929"/>
                    <a:gd name="T18" fmla="*/ 190 w 1245"/>
                    <a:gd name="T19" fmla="*/ 284 h 929"/>
                    <a:gd name="T20" fmla="*/ 209 w 1245"/>
                    <a:gd name="T21" fmla="*/ 314 h 929"/>
                    <a:gd name="T22" fmla="*/ 230 w 1245"/>
                    <a:gd name="T23" fmla="*/ 345 h 929"/>
                    <a:gd name="T24" fmla="*/ 249 w 1245"/>
                    <a:gd name="T25" fmla="*/ 375 h 929"/>
                    <a:gd name="T26" fmla="*/ 269 w 1245"/>
                    <a:gd name="T27" fmla="*/ 406 h 929"/>
                    <a:gd name="T28" fmla="*/ 288 w 1245"/>
                    <a:gd name="T29" fmla="*/ 435 h 929"/>
                    <a:gd name="T30" fmla="*/ 308 w 1245"/>
                    <a:gd name="T31" fmla="*/ 465 h 929"/>
                    <a:gd name="T32" fmla="*/ 328 w 1245"/>
                    <a:gd name="T33" fmla="*/ 496 h 929"/>
                    <a:gd name="T34" fmla="*/ 347 w 1245"/>
                    <a:gd name="T35" fmla="*/ 526 h 929"/>
                    <a:gd name="T36" fmla="*/ 367 w 1245"/>
                    <a:gd name="T37" fmla="*/ 557 h 929"/>
                    <a:gd name="T38" fmla="*/ 387 w 1245"/>
                    <a:gd name="T39" fmla="*/ 587 h 929"/>
                    <a:gd name="T40" fmla="*/ 406 w 1245"/>
                    <a:gd name="T41" fmla="*/ 618 h 929"/>
                    <a:gd name="T42" fmla="*/ 426 w 1245"/>
                    <a:gd name="T43" fmla="*/ 647 h 929"/>
                    <a:gd name="T44" fmla="*/ 445 w 1245"/>
                    <a:gd name="T45" fmla="*/ 678 h 929"/>
                    <a:gd name="T46" fmla="*/ 464 w 1245"/>
                    <a:gd name="T47" fmla="*/ 708 h 929"/>
                    <a:gd name="T48" fmla="*/ 485 w 1245"/>
                    <a:gd name="T49" fmla="*/ 739 h 929"/>
                    <a:gd name="T50" fmla="*/ 504 w 1245"/>
                    <a:gd name="T51" fmla="*/ 769 h 929"/>
                    <a:gd name="T52" fmla="*/ 524 w 1245"/>
                    <a:gd name="T53" fmla="*/ 799 h 929"/>
                    <a:gd name="T54" fmla="*/ 543 w 1245"/>
                    <a:gd name="T55" fmla="*/ 830 h 929"/>
                    <a:gd name="T56" fmla="*/ 563 w 1245"/>
                    <a:gd name="T57" fmla="*/ 860 h 929"/>
                    <a:gd name="T58" fmla="*/ 583 w 1245"/>
                    <a:gd name="T59" fmla="*/ 890 h 929"/>
                    <a:gd name="T60" fmla="*/ 592 w 1245"/>
                    <a:gd name="T61" fmla="*/ 906 h 929"/>
                    <a:gd name="T62" fmla="*/ 616 w 1245"/>
                    <a:gd name="T63" fmla="*/ 888 h 929"/>
                    <a:gd name="T64" fmla="*/ 636 w 1245"/>
                    <a:gd name="T65" fmla="*/ 858 h 929"/>
                    <a:gd name="T66" fmla="*/ 657 w 1245"/>
                    <a:gd name="T67" fmla="*/ 829 h 929"/>
                    <a:gd name="T68" fmla="*/ 678 w 1245"/>
                    <a:gd name="T69" fmla="*/ 799 h 929"/>
                    <a:gd name="T70" fmla="*/ 699 w 1245"/>
                    <a:gd name="T71" fmla="*/ 769 h 929"/>
                    <a:gd name="T72" fmla="*/ 719 w 1245"/>
                    <a:gd name="T73" fmla="*/ 740 h 929"/>
                    <a:gd name="T74" fmla="*/ 740 w 1245"/>
                    <a:gd name="T75" fmla="*/ 710 h 929"/>
                    <a:gd name="T76" fmla="*/ 761 w 1245"/>
                    <a:gd name="T77" fmla="*/ 681 h 929"/>
                    <a:gd name="T78" fmla="*/ 781 w 1245"/>
                    <a:gd name="T79" fmla="*/ 652 h 929"/>
                    <a:gd name="T80" fmla="*/ 802 w 1245"/>
                    <a:gd name="T81" fmla="*/ 621 h 929"/>
                    <a:gd name="T82" fmla="*/ 823 w 1245"/>
                    <a:gd name="T83" fmla="*/ 592 h 929"/>
                    <a:gd name="T84" fmla="*/ 843 w 1245"/>
                    <a:gd name="T85" fmla="*/ 562 h 929"/>
                    <a:gd name="T86" fmla="*/ 865 w 1245"/>
                    <a:gd name="T87" fmla="*/ 533 h 929"/>
                    <a:gd name="T88" fmla="*/ 885 w 1245"/>
                    <a:gd name="T89" fmla="*/ 504 h 929"/>
                    <a:gd name="T90" fmla="*/ 905 w 1245"/>
                    <a:gd name="T91" fmla="*/ 473 h 929"/>
                    <a:gd name="T92" fmla="*/ 927 w 1245"/>
                    <a:gd name="T93" fmla="*/ 444 h 929"/>
                    <a:gd name="T94" fmla="*/ 947 w 1245"/>
                    <a:gd name="T95" fmla="*/ 415 h 929"/>
                    <a:gd name="T96" fmla="*/ 968 w 1245"/>
                    <a:gd name="T97" fmla="*/ 385 h 929"/>
                    <a:gd name="T98" fmla="*/ 989 w 1245"/>
                    <a:gd name="T99" fmla="*/ 356 h 929"/>
                    <a:gd name="T100" fmla="*/ 1009 w 1245"/>
                    <a:gd name="T101" fmla="*/ 325 h 929"/>
                    <a:gd name="T102" fmla="*/ 1031 w 1245"/>
                    <a:gd name="T103" fmla="*/ 296 h 929"/>
                    <a:gd name="T104" fmla="*/ 1051 w 1245"/>
                    <a:gd name="T105" fmla="*/ 267 h 929"/>
                    <a:gd name="T106" fmla="*/ 1071 w 1245"/>
                    <a:gd name="T107" fmla="*/ 237 h 929"/>
                    <a:gd name="T108" fmla="*/ 1093 w 1245"/>
                    <a:gd name="T109" fmla="*/ 208 h 929"/>
                    <a:gd name="T110" fmla="*/ 1113 w 1245"/>
                    <a:gd name="T111" fmla="*/ 178 h 929"/>
                    <a:gd name="T112" fmla="*/ 1135 w 1245"/>
                    <a:gd name="T113" fmla="*/ 148 h 929"/>
                    <a:gd name="T114" fmla="*/ 1155 w 1245"/>
                    <a:gd name="T115" fmla="*/ 119 h 929"/>
                    <a:gd name="T116" fmla="*/ 1175 w 1245"/>
                    <a:gd name="T117" fmla="*/ 90 h 929"/>
                    <a:gd name="T118" fmla="*/ 1197 w 1245"/>
                    <a:gd name="T119" fmla="*/ 60 h 929"/>
                    <a:gd name="T120" fmla="*/ 1217 w 1245"/>
                    <a:gd name="T121" fmla="*/ 30 h 929"/>
                    <a:gd name="T122" fmla="*/ 1237 w 1245"/>
                    <a:gd name="T123"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5" h="929">
                      <a:moveTo>
                        <a:pt x="14" y="11"/>
                      </a:moveTo>
                      <a:lnTo>
                        <a:pt x="7" y="0"/>
                      </a:lnTo>
                      <a:lnTo>
                        <a:pt x="0" y="6"/>
                      </a:lnTo>
                      <a:lnTo>
                        <a:pt x="6" y="16"/>
                      </a:lnTo>
                      <a:lnTo>
                        <a:pt x="14" y="11"/>
                      </a:lnTo>
                      <a:close/>
                      <a:moveTo>
                        <a:pt x="33" y="41"/>
                      </a:moveTo>
                      <a:lnTo>
                        <a:pt x="23" y="26"/>
                      </a:lnTo>
                      <a:lnTo>
                        <a:pt x="16" y="31"/>
                      </a:lnTo>
                      <a:lnTo>
                        <a:pt x="26" y="47"/>
                      </a:lnTo>
                      <a:lnTo>
                        <a:pt x="33" y="41"/>
                      </a:lnTo>
                      <a:close/>
                      <a:moveTo>
                        <a:pt x="53" y="72"/>
                      </a:moveTo>
                      <a:lnTo>
                        <a:pt x="44" y="57"/>
                      </a:lnTo>
                      <a:lnTo>
                        <a:pt x="36" y="61"/>
                      </a:lnTo>
                      <a:lnTo>
                        <a:pt x="46" y="76"/>
                      </a:lnTo>
                      <a:lnTo>
                        <a:pt x="53" y="72"/>
                      </a:lnTo>
                      <a:close/>
                      <a:moveTo>
                        <a:pt x="73" y="102"/>
                      </a:moveTo>
                      <a:lnTo>
                        <a:pt x="63" y="86"/>
                      </a:lnTo>
                      <a:lnTo>
                        <a:pt x="55" y="92"/>
                      </a:lnTo>
                      <a:lnTo>
                        <a:pt x="65" y="107"/>
                      </a:lnTo>
                      <a:lnTo>
                        <a:pt x="73" y="102"/>
                      </a:lnTo>
                      <a:close/>
                      <a:moveTo>
                        <a:pt x="92" y="133"/>
                      </a:moveTo>
                      <a:lnTo>
                        <a:pt x="82" y="117"/>
                      </a:lnTo>
                      <a:lnTo>
                        <a:pt x="75" y="122"/>
                      </a:lnTo>
                      <a:lnTo>
                        <a:pt x="84" y="137"/>
                      </a:lnTo>
                      <a:lnTo>
                        <a:pt x="92" y="133"/>
                      </a:lnTo>
                      <a:close/>
                      <a:moveTo>
                        <a:pt x="112" y="163"/>
                      </a:moveTo>
                      <a:lnTo>
                        <a:pt x="102" y="147"/>
                      </a:lnTo>
                      <a:lnTo>
                        <a:pt x="94" y="153"/>
                      </a:lnTo>
                      <a:lnTo>
                        <a:pt x="104" y="167"/>
                      </a:lnTo>
                      <a:lnTo>
                        <a:pt x="112" y="163"/>
                      </a:lnTo>
                      <a:close/>
                      <a:moveTo>
                        <a:pt x="132" y="193"/>
                      </a:moveTo>
                      <a:lnTo>
                        <a:pt x="121" y="178"/>
                      </a:lnTo>
                      <a:lnTo>
                        <a:pt x="115" y="182"/>
                      </a:lnTo>
                      <a:lnTo>
                        <a:pt x="124" y="198"/>
                      </a:lnTo>
                      <a:lnTo>
                        <a:pt x="132" y="193"/>
                      </a:lnTo>
                      <a:close/>
                      <a:moveTo>
                        <a:pt x="151" y="223"/>
                      </a:moveTo>
                      <a:lnTo>
                        <a:pt x="142" y="208"/>
                      </a:lnTo>
                      <a:lnTo>
                        <a:pt x="134" y="213"/>
                      </a:lnTo>
                      <a:lnTo>
                        <a:pt x="144" y="228"/>
                      </a:lnTo>
                      <a:lnTo>
                        <a:pt x="151" y="223"/>
                      </a:lnTo>
                      <a:close/>
                      <a:moveTo>
                        <a:pt x="171" y="253"/>
                      </a:moveTo>
                      <a:lnTo>
                        <a:pt x="161" y="239"/>
                      </a:lnTo>
                      <a:lnTo>
                        <a:pt x="153" y="243"/>
                      </a:lnTo>
                      <a:lnTo>
                        <a:pt x="163" y="259"/>
                      </a:lnTo>
                      <a:lnTo>
                        <a:pt x="171" y="253"/>
                      </a:lnTo>
                      <a:close/>
                      <a:moveTo>
                        <a:pt x="190" y="284"/>
                      </a:moveTo>
                      <a:lnTo>
                        <a:pt x="180" y="269"/>
                      </a:lnTo>
                      <a:lnTo>
                        <a:pt x="173" y="274"/>
                      </a:lnTo>
                      <a:lnTo>
                        <a:pt x="182" y="288"/>
                      </a:lnTo>
                      <a:lnTo>
                        <a:pt x="190" y="284"/>
                      </a:lnTo>
                      <a:close/>
                      <a:moveTo>
                        <a:pt x="209" y="314"/>
                      </a:moveTo>
                      <a:lnTo>
                        <a:pt x="200" y="300"/>
                      </a:lnTo>
                      <a:lnTo>
                        <a:pt x="192" y="304"/>
                      </a:lnTo>
                      <a:lnTo>
                        <a:pt x="203" y="319"/>
                      </a:lnTo>
                      <a:lnTo>
                        <a:pt x="209" y="314"/>
                      </a:lnTo>
                      <a:close/>
                      <a:moveTo>
                        <a:pt x="230" y="345"/>
                      </a:moveTo>
                      <a:lnTo>
                        <a:pt x="220" y="329"/>
                      </a:lnTo>
                      <a:lnTo>
                        <a:pt x="212" y="335"/>
                      </a:lnTo>
                      <a:lnTo>
                        <a:pt x="222" y="349"/>
                      </a:lnTo>
                      <a:lnTo>
                        <a:pt x="230" y="345"/>
                      </a:lnTo>
                      <a:close/>
                      <a:moveTo>
                        <a:pt x="249" y="375"/>
                      </a:moveTo>
                      <a:lnTo>
                        <a:pt x="240" y="359"/>
                      </a:lnTo>
                      <a:lnTo>
                        <a:pt x="232" y="365"/>
                      </a:lnTo>
                      <a:lnTo>
                        <a:pt x="242" y="380"/>
                      </a:lnTo>
                      <a:lnTo>
                        <a:pt x="249" y="375"/>
                      </a:lnTo>
                      <a:close/>
                      <a:moveTo>
                        <a:pt x="269" y="406"/>
                      </a:moveTo>
                      <a:lnTo>
                        <a:pt x="259" y="390"/>
                      </a:lnTo>
                      <a:lnTo>
                        <a:pt x="251" y="394"/>
                      </a:lnTo>
                      <a:lnTo>
                        <a:pt x="261" y="410"/>
                      </a:lnTo>
                      <a:lnTo>
                        <a:pt x="269" y="406"/>
                      </a:lnTo>
                      <a:close/>
                      <a:moveTo>
                        <a:pt x="288" y="435"/>
                      </a:moveTo>
                      <a:lnTo>
                        <a:pt x="278" y="420"/>
                      </a:lnTo>
                      <a:lnTo>
                        <a:pt x="271" y="425"/>
                      </a:lnTo>
                      <a:lnTo>
                        <a:pt x="280" y="441"/>
                      </a:lnTo>
                      <a:lnTo>
                        <a:pt x="288" y="435"/>
                      </a:lnTo>
                      <a:close/>
                      <a:moveTo>
                        <a:pt x="308" y="465"/>
                      </a:moveTo>
                      <a:lnTo>
                        <a:pt x="299" y="451"/>
                      </a:lnTo>
                      <a:lnTo>
                        <a:pt x="291" y="455"/>
                      </a:lnTo>
                      <a:lnTo>
                        <a:pt x="301" y="471"/>
                      </a:lnTo>
                      <a:lnTo>
                        <a:pt x="308" y="465"/>
                      </a:lnTo>
                      <a:close/>
                      <a:moveTo>
                        <a:pt x="328" y="496"/>
                      </a:moveTo>
                      <a:lnTo>
                        <a:pt x="318" y="481"/>
                      </a:lnTo>
                      <a:lnTo>
                        <a:pt x="310" y="486"/>
                      </a:lnTo>
                      <a:lnTo>
                        <a:pt x="320" y="502"/>
                      </a:lnTo>
                      <a:lnTo>
                        <a:pt x="328" y="496"/>
                      </a:lnTo>
                      <a:close/>
                      <a:moveTo>
                        <a:pt x="347" y="526"/>
                      </a:moveTo>
                      <a:lnTo>
                        <a:pt x="337" y="512"/>
                      </a:lnTo>
                      <a:lnTo>
                        <a:pt x="330" y="516"/>
                      </a:lnTo>
                      <a:lnTo>
                        <a:pt x="339" y="531"/>
                      </a:lnTo>
                      <a:lnTo>
                        <a:pt x="347" y="526"/>
                      </a:lnTo>
                      <a:close/>
                      <a:moveTo>
                        <a:pt x="367" y="557"/>
                      </a:moveTo>
                      <a:lnTo>
                        <a:pt x="357" y="541"/>
                      </a:lnTo>
                      <a:lnTo>
                        <a:pt x="349" y="547"/>
                      </a:lnTo>
                      <a:lnTo>
                        <a:pt x="359" y="561"/>
                      </a:lnTo>
                      <a:lnTo>
                        <a:pt x="367" y="557"/>
                      </a:lnTo>
                      <a:close/>
                      <a:moveTo>
                        <a:pt x="387" y="587"/>
                      </a:moveTo>
                      <a:lnTo>
                        <a:pt x="376" y="572"/>
                      </a:lnTo>
                      <a:lnTo>
                        <a:pt x="370" y="577"/>
                      </a:lnTo>
                      <a:lnTo>
                        <a:pt x="379" y="592"/>
                      </a:lnTo>
                      <a:lnTo>
                        <a:pt x="387" y="587"/>
                      </a:lnTo>
                      <a:close/>
                      <a:moveTo>
                        <a:pt x="406" y="618"/>
                      </a:moveTo>
                      <a:lnTo>
                        <a:pt x="397" y="602"/>
                      </a:lnTo>
                      <a:lnTo>
                        <a:pt x="389" y="608"/>
                      </a:lnTo>
                      <a:lnTo>
                        <a:pt x="399" y="622"/>
                      </a:lnTo>
                      <a:lnTo>
                        <a:pt x="406" y="618"/>
                      </a:lnTo>
                      <a:close/>
                      <a:moveTo>
                        <a:pt x="426" y="647"/>
                      </a:moveTo>
                      <a:lnTo>
                        <a:pt x="416" y="632"/>
                      </a:lnTo>
                      <a:lnTo>
                        <a:pt x="408" y="637"/>
                      </a:lnTo>
                      <a:lnTo>
                        <a:pt x="418" y="653"/>
                      </a:lnTo>
                      <a:lnTo>
                        <a:pt x="426" y="647"/>
                      </a:lnTo>
                      <a:close/>
                      <a:moveTo>
                        <a:pt x="445" y="678"/>
                      </a:moveTo>
                      <a:lnTo>
                        <a:pt x="435" y="663"/>
                      </a:lnTo>
                      <a:lnTo>
                        <a:pt x="428" y="667"/>
                      </a:lnTo>
                      <a:lnTo>
                        <a:pt x="437" y="683"/>
                      </a:lnTo>
                      <a:lnTo>
                        <a:pt x="445" y="678"/>
                      </a:lnTo>
                      <a:close/>
                      <a:moveTo>
                        <a:pt x="464" y="708"/>
                      </a:moveTo>
                      <a:lnTo>
                        <a:pt x="455" y="693"/>
                      </a:lnTo>
                      <a:lnTo>
                        <a:pt x="447" y="698"/>
                      </a:lnTo>
                      <a:lnTo>
                        <a:pt x="458" y="714"/>
                      </a:lnTo>
                      <a:lnTo>
                        <a:pt x="464" y="708"/>
                      </a:lnTo>
                      <a:close/>
                      <a:moveTo>
                        <a:pt x="485" y="739"/>
                      </a:moveTo>
                      <a:lnTo>
                        <a:pt x="475" y="724"/>
                      </a:lnTo>
                      <a:lnTo>
                        <a:pt x="467" y="728"/>
                      </a:lnTo>
                      <a:lnTo>
                        <a:pt x="477" y="743"/>
                      </a:lnTo>
                      <a:lnTo>
                        <a:pt x="485" y="739"/>
                      </a:lnTo>
                      <a:close/>
                      <a:moveTo>
                        <a:pt x="504" y="769"/>
                      </a:moveTo>
                      <a:lnTo>
                        <a:pt x="495" y="754"/>
                      </a:lnTo>
                      <a:lnTo>
                        <a:pt x="487" y="759"/>
                      </a:lnTo>
                      <a:lnTo>
                        <a:pt x="497" y="774"/>
                      </a:lnTo>
                      <a:lnTo>
                        <a:pt x="504" y="769"/>
                      </a:lnTo>
                      <a:close/>
                      <a:moveTo>
                        <a:pt x="524" y="799"/>
                      </a:moveTo>
                      <a:lnTo>
                        <a:pt x="514" y="784"/>
                      </a:lnTo>
                      <a:lnTo>
                        <a:pt x="506" y="789"/>
                      </a:lnTo>
                      <a:lnTo>
                        <a:pt x="516" y="804"/>
                      </a:lnTo>
                      <a:lnTo>
                        <a:pt x="524" y="799"/>
                      </a:lnTo>
                      <a:close/>
                      <a:moveTo>
                        <a:pt x="543" y="830"/>
                      </a:moveTo>
                      <a:lnTo>
                        <a:pt x="533" y="814"/>
                      </a:lnTo>
                      <a:lnTo>
                        <a:pt x="526" y="820"/>
                      </a:lnTo>
                      <a:lnTo>
                        <a:pt x="535" y="834"/>
                      </a:lnTo>
                      <a:lnTo>
                        <a:pt x="543" y="830"/>
                      </a:lnTo>
                      <a:close/>
                      <a:moveTo>
                        <a:pt x="563" y="860"/>
                      </a:moveTo>
                      <a:lnTo>
                        <a:pt x="553" y="845"/>
                      </a:lnTo>
                      <a:lnTo>
                        <a:pt x="546" y="849"/>
                      </a:lnTo>
                      <a:lnTo>
                        <a:pt x="556" y="865"/>
                      </a:lnTo>
                      <a:lnTo>
                        <a:pt x="563" y="860"/>
                      </a:lnTo>
                      <a:close/>
                      <a:moveTo>
                        <a:pt x="583" y="890"/>
                      </a:moveTo>
                      <a:lnTo>
                        <a:pt x="573" y="875"/>
                      </a:lnTo>
                      <a:lnTo>
                        <a:pt x="565" y="880"/>
                      </a:lnTo>
                      <a:lnTo>
                        <a:pt x="575" y="895"/>
                      </a:lnTo>
                      <a:lnTo>
                        <a:pt x="583" y="890"/>
                      </a:lnTo>
                      <a:close/>
                      <a:moveTo>
                        <a:pt x="595" y="917"/>
                      </a:moveTo>
                      <a:lnTo>
                        <a:pt x="594" y="919"/>
                      </a:lnTo>
                      <a:lnTo>
                        <a:pt x="597" y="921"/>
                      </a:lnTo>
                      <a:lnTo>
                        <a:pt x="601" y="919"/>
                      </a:lnTo>
                      <a:lnTo>
                        <a:pt x="592" y="906"/>
                      </a:lnTo>
                      <a:lnTo>
                        <a:pt x="585" y="910"/>
                      </a:lnTo>
                      <a:lnTo>
                        <a:pt x="597" y="929"/>
                      </a:lnTo>
                      <a:lnTo>
                        <a:pt x="602" y="923"/>
                      </a:lnTo>
                      <a:lnTo>
                        <a:pt x="595" y="917"/>
                      </a:lnTo>
                      <a:close/>
                      <a:moveTo>
                        <a:pt x="616" y="888"/>
                      </a:moveTo>
                      <a:lnTo>
                        <a:pt x="605" y="902"/>
                      </a:lnTo>
                      <a:lnTo>
                        <a:pt x="612" y="908"/>
                      </a:lnTo>
                      <a:lnTo>
                        <a:pt x="623" y="893"/>
                      </a:lnTo>
                      <a:lnTo>
                        <a:pt x="616" y="888"/>
                      </a:lnTo>
                      <a:close/>
                      <a:moveTo>
                        <a:pt x="636" y="858"/>
                      </a:moveTo>
                      <a:lnTo>
                        <a:pt x="626" y="873"/>
                      </a:lnTo>
                      <a:lnTo>
                        <a:pt x="634" y="878"/>
                      </a:lnTo>
                      <a:lnTo>
                        <a:pt x="644" y="864"/>
                      </a:lnTo>
                      <a:lnTo>
                        <a:pt x="636" y="858"/>
                      </a:lnTo>
                      <a:close/>
                      <a:moveTo>
                        <a:pt x="657" y="829"/>
                      </a:moveTo>
                      <a:lnTo>
                        <a:pt x="647" y="844"/>
                      </a:lnTo>
                      <a:lnTo>
                        <a:pt x="654" y="848"/>
                      </a:lnTo>
                      <a:lnTo>
                        <a:pt x="664" y="833"/>
                      </a:lnTo>
                      <a:lnTo>
                        <a:pt x="657" y="829"/>
                      </a:lnTo>
                      <a:close/>
                      <a:moveTo>
                        <a:pt x="678" y="799"/>
                      </a:moveTo>
                      <a:lnTo>
                        <a:pt x="667" y="814"/>
                      </a:lnTo>
                      <a:lnTo>
                        <a:pt x="674" y="819"/>
                      </a:lnTo>
                      <a:lnTo>
                        <a:pt x="685" y="804"/>
                      </a:lnTo>
                      <a:lnTo>
                        <a:pt x="678" y="799"/>
                      </a:lnTo>
                      <a:close/>
                      <a:moveTo>
                        <a:pt x="699" y="769"/>
                      </a:moveTo>
                      <a:lnTo>
                        <a:pt x="688" y="784"/>
                      </a:lnTo>
                      <a:lnTo>
                        <a:pt x="696" y="789"/>
                      </a:lnTo>
                      <a:lnTo>
                        <a:pt x="706" y="775"/>
                      </a:lnTo>
                      <a:lnTo>
                        <a:pt x="699" y="769"/>
                      </a:lnTo>
                      <a:close/>
                      <a:moveTo>
                        <a:pt x="719" y="740"/>
                      </a:moveTo>
                      <a:lnTo>
                        <a:pt x="709" y="754"/>
                      </a:lnTo>
                      <a:lnTo>
                        <a:pt x="716" y="760"/>
                      </a:lnTo>
                      <a:lnTo>
                        <a:pt x="726" y="745"/>
                      </a:lnTo>
                      <a:lnTo>
                        <a:pt x="719" y="740"/>
                      </a:lnTo>
                      <a:close/>
                      <a:moveTo>
                        <a:pt x="740" y="710"/>
                      </a:moveTo>
                      <a:lnTo>
                        <a:pt x="729" y="725"/>
                      </a:lnTo>
                      <a:lnTo>
                        <a:pt x="737" y="731"/>
                      </a:lnTo>
                      <a:lnTo>
                        <a:pt x="748" y="716"/>
                      </a:lnTo>
                      <a:lnTo>
                        <a:pt x="740" y="710"/>
                      </a:lnTo>
                      <a:close/>
                      <a:moveTo>
                        <a:pt x="761" y="681"/>
                      </a:moveTo>
                      <a:lnTo>
                        <a:pt x="750" y="696"/>
                      </a:lnTo>
                      <a:lnTo>
                        <a:pt x="758" y="700"/>
                      </a:lnTo>
                      <a:lnTo>
                        <a:pt x="768" y="686"/>
                      </a:lnTo>
                      <a:lnTo>
                        <a:pt x="761" y="681"/>
                      </a:lnTo>
                      <a:close/>
                      <a:moveTo>
                        <a:pt x="781" y="652"/>
                      </a:moveTo>
                      <a:lnTo>
                        <a:pt x="771" y="666"/>
                      </a:lnTo>
                      <a:lnTo>
                        <a:pt x="778" y="671"/>
                      </a:lnTo>
                      <a:lnTo>
                        <a:pt x="789" y="656"/>
                      </a:lnTo>
                      <a:lnTo>
                        <a:pt x="781" y="652"/>
                      </a:lnTo>
                      <a:close/>
                      <a:moveTo>
                        <a:pt x="802" y="621"/>
                      </a:moveTo>
                      <a:lnTo>
                        <a:pt x="792" y="636"/>
                      </a:lnTo>
                      <a:lnTo>
                        <a:pt x="799" y="641"/>
                      </a:lnTo>
                      <a:lnTo>
                        <a:pt x="810" y="627"/>
                      </a:lnTo>
                      <a:lnTo>
                        <a:pt x="802" y="621"/>
                      </a:lnTo>
                      <a:close/>
                      <a:moveTo>
                        <a:pt x="823" y="592"/>
                      </a:moveTo>
                      <a:lnTo>
                        <a:pt x="813" y="607"/>
                      </a:lnTo>
                      <a:lnTo>
                        <a:pt x="820" y="612"/>
                      </a:lnTo>
                      <a:lnTo>
                        <a:pt x="830" y="597"/>
                      </a:lnTo>
                      <a:lnTo>
                        <a:pt x="823" y="592"/>
                      </a:lnTo>
                      <a:close/>
                      <a:moveTo>
                        <a:pt x="843" y="562"/>
                      </a:moveTo>
                      <a:lnTo>
                        <a:pt x="833" y="577"/>
                      </a:lnTo>
                      <a:lnTo>
                        <a:pt x="841" y="583"/>
                      </a:lnTo>
                      <a:lnTo>
                        <a:pt x="851" y="568"/>
                      </a:lnTo>
                      <a:lnTo>
                        <a:pt x="843" y="562"/>
                      </a:lnTo>
                      <a:close/>
                      <a:moveTo>
                        <a:pt x="865" y="533"/>
                      </a:moveTo>
                      <a:lnTo>
                        <a:pt x="854" y="548"/>
                      </a:lnTo>
                      <a:lnTo>
                        <a:pt x="861" y="552"/>
                      </a:lnTo>
                      <a:lnTo>
                        <a:pt x="872" y="538"/>
                      </a:lnTo>
                      <a:lnTo>
                        <a:pt x="865" y="533"/>
                      </a:lnTo>
                      <a:close/>
                      <a:moveTo>
                        <a:pt x="885" y="504"/>
                      </a:moveTo>
                      <a:lnTo>
                        <a:pt x="875" y="518"/>
                      </a:lnTo>
                      <a:lnTo>
                        <a:pt x="882" y="523"/>
                      </a:lnTo>
                      <a:lnTo>
                        <a:pt x="893" y="508"/>
                      </a:lnTo>
                      <a:lnTo>
                        <a:pt x="885" y="504"/>
                      </a:lnTo>
                      <a:close/>
                      <a:moveTo>
                        <a:pt x="905" y="473"/>
                      </a:moveTo>
                      <a:lnTo>
                        <a:pt x="895" y="488"/>
                      </a:lnTo>
                      <a:lnTo>
                        <a:pt x="903" y="494"/>
                      </a:lnTo>
                      <a:lnTo>
                        <a:pt x="913" y="479"/>
                      </a:lnTo>
                      <a:lnTo>
                        <a:pt x="905" y="473"/>
                      </a:lnTo>
                      <a:close/>
                      <a:moveTo>
                        <a:pt x="927" y="444"/>
                      </a:moveTo>
                      <a:lnTo>
                        <a:pt x="917" y="459"/>
                      </a:lnTo>
                      <a:lnTo>
                        <a:pt x="924" y="464"/>
                      </a:lnTo>
                      <a:lnTo>
                        <a:pt x="934" y="450"/>
                      </a:lnTo>
                      <a:lnTo>
                        <a:pt x="927" y="444"/>
                      </a:lnTo>
                      <a:close/>
                      <a:moveTo>
                        <a:pt x="947" y="415"/>
                      </a:moveTo>
                      <a:lnTo>
                        <a:pt x="937" y="429"/>
                      </a:lnTo>
                      <a:lnTo>
                        <a:pt x="944" y="435"/>
                      </a:lnTo>
                      <a:lnTo>
                        <a:pt x="955" y="420"/>
                      </a:lnTo>
                      <a:lnTo>
                        <a:pt x="947" y="415"/>
                      </a:lnTo>
                      <a:close/>
                      <a:moveTo>
                        <a:pt x="968" y="385"/>
                      </a:moveTo>
                      <a:lnTo>
                        <a:pt x="957" y="400"/>
                      </a:lnTo>
                      <a:lnTo>
                        <a:pt x="965" y="406"/>
                      </a:lnTo>
                      <a:lnTo>
                        <a:pt x="975" y="390"/>
                      </a:lnTo>
                      <a:lnTo>
                        <a:pt x="968" y="385"/>
                      </a:lnTo>
                      <a:close/>
                      <a:moveTo>
                        <a:pt x="989" y="356"/>
                      </a:moveTo>
                      <a:lnTo>
                        <a:pt x="979" y="371"/>
                      </a:lnTo>
                      <a:lnTo>
                        <a:pt x="986" y="375"/>
                      </a:lnTo>
                      <a:lnTo>
                        <a:pt x="996" y="360"/>
                      </a:lnTo>
                      <a:lnTo>
                        <a:pt x="989" y="356"/>
                      </a:lnTo>
                      <a:close/>
                      <a:moveTo>
                        <a:pt x="1009" y="325"/>
                      </a:moveTo>
                      <a:lnTo>
                        <a:pt x="999" y="341"/>
                      </a:lnTo>
                      <a:lnTo>
                        <a:pt x="1007" y="346"/>
                      </a:lnTo>
                      <a:lnTo>
                        <a:pt x="1017" y="331"/>
                      </a:lnTo>
                      <a:lnTo>
                        <a:pt x="1009" y="325"/>
                      </a:lnTo>
                      <a:close/>
                      <a:moveTo>
                        <a:pt x="1031" y="296"/>
                      </a:moveTo>
                      <a:lnTo>
                        <a:pt x="1019" y="311"/>
                      </a:lnTo>
                      <a:lnTo>
                        <a:pt x="1027" y="316"/>
                      </a:lnTo>
                      <a:lnTo>
                        <a:pt x="1037" y="302"/>
                      </a:lnTo>
                      <a:lnTo>
                        <a:pt x="1031" y="296"/>
                      </a:lnTo>
                      <a:close/>
                      <a:moveTo>
                        <a:pt x="1051" y="267"/>
                      </a:moveTo>
                      <a:lnTo>
                        <a:pt x="1041" y="281"/>
                      </a:lnTo>
                      <a:lnTo>
                        <a:pt x="1048" y="287"/>
                      </a:lnTo>
                      <a:lnTo>
                        <a:pt x="1059" y="272"/>
                      </a:lnTo>
                      <a:lnTo>
                        <a:pt x="1051" y="267"/>
                      </a:lnTo>
                      <a:close/>
                      <a:moveTo>
                        <a:pt x="1071" y="237"/>
                      </a:moveTo>
                      <a:lnTo>
                        <a:pt x="1061" y="252"/>
                      </a:lnTo>
                      <a:lnTo>
                        <a:pt x="1069" y="258"/>
                      </a:lnTo>
                      <a:lnTo>
                        <a:pt x="1079" y="242"/>
                      </a:lnTo>
                      <a:lnTo>
                        <a:pt x="1071" y="237"/>
                      </a:lnTo>
                      <a:close/>
                      <a:moveTo>
                        <a:pt x="1093" y="208"/>
                      </a:moveTo>
                      <a:lnTo>
                        <a:pt x="1083" y="223"/>
                      </a:lnTo>
                      <a:lnTo>
                        <a:pt x="1089" y="227"/>
                      </a:lnTo>
                      <a:lnTo>
                        <a:pt x="1100" y="213"/>
                      </a:lnTo>
                      <a:lnTo>
                        <a:pt x="1093" y="208"/>
                      </a:lnTo>
                      <a:close/>
                      <a:moveTo>
                        <a:pt x="1113" y="178"/>
                      </a:moveTo>
                      <a:lnTo>
                        <a:pt x="1103" y="193"/>
                      </a:lnTo>
                      <a:lnTo>
                        <a:pt x="1111" y="198"/>
                      </a:lnTo>
                      <a:lnTo>
                        <a:pt x="1121" y="183"/>
                      </a:lnTo>
                      <a:lnTo>
                        <a:pt x="1113" y="178"/>
                      </a:lnTo>
                      <a:close/>
                      <a:moveTo>
                        <a:pt x="1135" y="148"/>
                      </a:moveTo>
                      <a:lnTo>
                        <a:pt x="1123" y="163"/>
                      </a:lnTo>
                      <a:lnTo>
                        <a:pt x="1131" y="169"/>
                      </a:lnTo>
                      <a:lnTo>
                        <a:pt x="1141" y="154"/>
                      </a:lnTo>
                      <a:lnTo>
                        <a:pt x="1135" y="148"/>
                      </a:lnTo>
                      <a:close/>
                      <a:moveTo>
                        <a:pt x="1155" y="119"/>
                      </a:moveTo>
                      <a:lnTo>
                        <a:pt x="1145" y="134"/>
                      </a:lnTo>
                      <a:lnTo>
                        <a:pt x="1151" y="139"/>
                      </a:lnTo>
                      <a:lnTo>
                        <a:pt x="1162" y="125"/>
                      </a:lnTo>
                      <a:lnTo>
                        <a:pt x="1155" y="119"/>
                      </a:lnTo>
                      <a:close/>
                      <a:moveTo>
                        <a:pt x="1175" y="90"/>
                      </a:moveTo>
                      <a:lnTo>
                        <a:pt x="1165" y="104"/>
                      </a:lnTo>
                      <a:lnTo>
                        <a:pt x="1173" y="110"/>
                      </a:lnTo>
                      <a:lnTo>
                        <a:pt x="1183" y="94"/>
                      </a:lnTo>
                      <a:lnTo>
                        <a:pt x="1175" y="90"/>
                      </a:lnTo>
                      <a:close/>
                      <a:moveTo>
                        <a:pt x="1197" y="60"/>
                      </a:moveTo>
                      <a:lnTo>
                        <a:pt x="1186" y="75"/>
                      </a:lnTo>
                      <a:lnTo>
                        <a:pt x="1193" y="79"/>
                      </a:lnTo>
                      <a:lnTo>
                        <a:pt x="1203" y="65"/>
                      </a:lnTo>
                      <a:lnTo>
                        <a:pt x="1197" y="60"/>
                      </a:lnTo>
                      <a:close/>
                      <a:moveTo>
                        <a:pt x="1217" y="30"/>
                      </a:moveTo>
                      <a:lnTo>
                        <a:pt x="1207" y="46"/>
                      </a:lnTo>
                      <a:lnTo>
                        <a:pt x="1213" y="50"/>
                      </a:lnTo>
                      <a:lnTo>
                        <a:pt x="1225" y="35"/>
                      </a:lnTo>
                      <a:lnTo>
                        <a:pt x="1217" y="30"/>
                      </a:lnTo>
                      <a:close/>
                      <a:moveTo>
                        <a:pt x="1237" y="0"/>
                      </a:moveTo>
                      <a:lnTo>
                        <a:pt x="1227" y="15"/>
                      </a:lnTo>
                      <a:lnTo>
                        <a:pt x="1235" y="21"/>
                      </a:lnTo>
                      <a:lnTo>
                        <a:pt x="1245" y="6"/>
                      </a:lnTo>
                      <a:lnTo>
                        <a:pt x="12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 name="Freeform 29"/>
            <p:cNvSpPr>
              <a:spLocks/>
            </p:cNvSpPr>
            <p:nvPr/>
          </p:nvSpPr>
          <p:spPr bwMode="auto">
            <a:xfrm>
              <a:off x="473486" y="3973494"/>
              <a:ext cx="708599" cy="708599"/>
            </a:xfrm>
            <a:custGeom>
              <a:avLst/>
              <a:gdLst>
                <a:gd name="T0" fmla="*/ 372 w 452"/>
                <a:gd name="T1" fmla="*/ 372 h 452"/>
                <a:gd name="T2" fmla="*/ 81 w 452"/>
                <a:gd name="T3" fmla="*/ 372 h 452"/>
                <a:gd name="T4" fmla="*/ 81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1" y="372"/>
                  </a:cubicBezTo>
                  <a:cubicBezTo>
                    <a:pt x="0" y="291"/>
                    <a:pt x="0" y="161"/>
                    <a:pt x="81" y="81"/>
                  </a:cubicBezTo>
                  <a:cubicBezTo>
                    <a:pt x="161" y="0"/>
                    <a:pt x="291" y="0"/>
                    <a:pt x="372" y="81"/>
                  </a:cubicBezTo>
                  <a:cubicBezTo>
                    <a:pt x="452" y="161"/>
                    <a:pt x="452" y="291"/>
                    <a:pt x="372" y="37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Freeform 30"/>
            <p:cNvSpPr>
              <a:spLocks/>
            </p:cNvSpPr>
            <p:nvPr/>
          </p:nvSpPr>
          <p:spPr bwMode="auto">
            <a:xfrm>
              <a:off x="3667738" y="2649386"/>
              <a:ext cx="708599" cy="709989"/>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36"/>
            <p:cNvSpPr>
              <a:spLocks/>
            </p:cNvSpPr>
            <p:nvPr/>
          </p:nvSpPr>
          <p:spPr bwMode="auto">
            <a:xfrm>
              <a:off x="2345020" y="2103349"/>
              <a:ext cx="708599" cy="708599"/>
            </a:xfrm>
            <a:custGeom>
              <a:avLst/>
              <a:gdLst>
                <a:gd name="T0" fmla="*/ 372 w 452"/>
                <a:gd name="T1" fmla="*/ 371 h 452"/>
                <a:gd name="T2" fmla="*/ 80 w 452"/>
                <a:gd name="T3" fmla="*/ 371 h 452"/>
                <a:gd name="T4" fmla="*/ 80 w 452"/>
                <a:gd name="T5" fmla="*/ 80 h 452"/>
                <a:gd name="T6" fmla="*/ 372 w 452"/>
                <a:gd name="T7" fmla="*/ 80 h 452"/>
                <a:gd name="T8" fmla="*/ 372 w 452"/>
                <a:gd name="T9" fmla="*/ 371 h 452"/>
              </a:gdLst>
              <a:ahLst/>
              <a:cxnLst>
                <a:cxn ang="0">
                  <a:pos x="T0" y="T1"/>
                </a:cxn>
                <a:cxn ang="0">
                  <a:pos x="T2" y="T3"/>
                </a:cxn>
                <a:cxn ang="0">
                  <a:pos x="T4" y="T5"/>
                </a:cxn>
                <a:cxn ang="0">
                  <a:pos x="T6" y="T7"/>
                </a:cxn>
                <a:cxn ang="0">
                  <a:pos x="T8" y="T9"/>
                </a:cxn>
              </a:cxnLst>
              <a:rect l="0" t="0" r="r" b="b"/>
              <a:pathLst>
                <a:path w="452" h="452">
                  <a:moveTo>
                    <a:pt x="372" y="371"/>
                  </a:moveTo>
                  <a:cubicBezTo>
                    <a:pt x="291" y="452"/>
                    <a:pt x="161" y="452"/>
                    <a:pt x="80" y="371"/>
                  </a:cubicBezTo>
                  <a:cubicBezTo>
                    <a:pt x="0" y="291"/>
                    <a:pt x="0" y="160"/>
                    <a:pt x="80" y="80"/>
                  </a:cubicBezTo>
                  <a:cubicBezTo>
                    <a:pt x="161" y="0"/>
                    <a:pt x="291" y="0"/>
                    <a:pt x="372" y="80"/>
                  </a:cubicBezTo>
                  <a:cubicBezTo>
                    <a:pt x="452" y="160"/>
                    <a:pt x="452" y="291"/>
                    <a:pt x="372" y="371"/>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Freeform 37"/>
            <p:cNvSpPr>
              <a:spLocks/>
            </p:cNvSpPr>
            <p:nvPr/>
          </p:nvSpPr>
          <p:spPr bwMode="auto">
            <a:xfrm>
              <a:off x="1022303" y="2649386"/>
              <a:ext cx="708599" cy="709989"/>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49"/>
            <p:cNvSpPr>
              <a:spLocks/>
            </p:cNvSpPr>
            <p:nvPr/>
          </p:nvSpPr>
          <p:spPr bwMode="auto">
            <a:xfrm>
              <a:off x="4216555" y="3973494"/>
              <a:ext cx="708599" cy="708599"/>
            </a:xfrm>
            <a:custGeom>
              <a:avLst/>
              <a:gdLst>
                <a:gd name="T0" fmla="*/ 371 w 452"/>
                <a:gd name="T1" fmla="*/ 372 h 452"/>
                <a:gd name="T2" fmla="*/ 80 w 452"/>
                <a:gd name="T3" fmla="*/ 372 h 452"/>
                <a:gd name="T4" fmla="*/ 80 w 452"/>
                <a:gd name="T5" fmla="*/ 81 h 452"/>
                <a:gd name="T6" fmla="*/ 371 w 452"/>
                <a:gd name="T7" fmla="*/ 81 h 452"/>
                <a:gd name="T8" fmla="*/ 371 w 452"/>
                <a:gd name="T9" fmla="*/ 372 h 452"/>
              </a:gdLst>
              <a:ahLst/>
              <a:cxnLst>
                <a:cxn ang="0">
                  <a:pos x="T0" y="T1"/>
                </a:cxn>
                <a:cxn ang="0">
                  <a:pos x="T2" y="T3"/>
                </a:cxn>
                <a:cxn ang="0">
                  <a:pos x="T4" y="T5"/>
                </a:cxn>
                <a:cxn ang="0">
                  <a:pos x="T6" y="T7"/>
                </a:cxn>
                <a:cxn ang="0">
                  <a:pos x="T8" y="T9"/>
                </a:cxn>
              </a:cxnLst>
              <a:rect l="0" t="0" r="r" b="b"/>
              <a:pathLst>
                <a:path w="452" h="452">
                  <a:moveTo>
                    <a:pt x="371" y="372"/>
                  </a:moveTo>
                  <a:cubicBezTo>
                    <a:pt x="291" y="452"/>
                    <a:pt x="161" y="452"/>
                    <a:pt x="80" y="372"/>
                  </a:cubicBezTo>
                  <a:cubicBezTo>
                    <a:pt x="0" y="291"/>
                    <a:pt x="0" y="161"/>
                    <a:pt x="80" y="81"/>
                  </a:cubicBezTo>
                  <a:cubicBezTo>
                    <a:pt x="161" y="0"/>
                    <a:pt x="291" y="0"/>
                    <a:pt x="371" y="81"/>
                  </a:cubicBezTo>
                  <a:cubicBezTo>
                    <a:pt x="452" y="161"/>
                    <a:pt x="452" y="291"/>
                    <a:pt x="371" y="37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56"/>
            <p:cNvSpPr>
              <a:spLocks/>
            </p:cNvSpPr>
            <p:nvPr/>
          </p:nvSpPr>
          <p:spPr bwMode="auto">
            <a:xfrm>
              <a:off x="4462480" y="3266284"/>
              <a:ext cx="511303" cy="511303"/>
            </a:xfrm>
            <a:custGeom>
              <a:avLst/>
              <a:gdLst>
                <a:gd name="T0" fmla="*/ 268 w 326"/>
                <a:gd name="T1" fmla="*/ 268 h 326"/>
                <a:gd name="T2" fmla="*/ 58 w 326"/>
                <a:gd name="T3" fmla="*/ 268 h 326"/>
                <a:gd name="T4" fmla="*/ 58 w 326"/>
                <a:gd name="T5" fmla="*/ 58 h 326"/>
                <a:gd name="T6" fmla="*/ 268 w 326"/>
                <a:gd name="T7" fmla="*/ 58 h 326"/>
                <a:gd name="T8" fmla="*/ 268 w 326"/>
                <a:gd name="T9" fmla="*/ 268 h 326"/>
              </a:gdLst>
              <a:ahLst/>
              <a:cxnLst>
                <a:cxn ang="0">
                  <a:pos x="T0" y="T1"/>
                </a:cxn>
                <a:cxn ang="0">
                  <a:pos x="T2" y="T3"/>
                </a:cxn>
                <a:cxn ang="0">
                  <a:pos x="T4" y="T5"/>
                </a:cxn>
                <a:cxn ang="0">
                  <a:pos x="T6" y="T7"/>
                </a:cxn>
                <a:cxn ang="0">
                  <a:pos x="T8" y="T9"/>
                </a:cxn>
              </a:cxnLst>
              <a:rect l="0" t="0" r="r" b="b"/>
              <a:pathLst>
                <a:path w="326" h="326">
                  <a:moveTo>
                    <a:pt x="268" y="268"/>
                  </a:moveTo>
                  <a:cubicBezTo>
                    <a:pt x="210" y="326"/>
                    <a:pt x="116" y="326"/>
                    <a:pt x="58" y="268"/>
                  </a:cubicBezTo>
                  <a:cubicBezTo>
                    <a:pt x="0" y="210"/>
                    <a:pt x="0" y="116"/>
                    <a:pt x="58" y="58"/>
                  </a:cubicBezTo>
                  <a:cubicBezTo>
                    <a:pt x="116" y="0"/>
                    <a:pt x="210" y="0"/>
                    <a:pt x="268" y="58"/>
                  </a:cubicBezTo>
                  <a:cubicBezTo>
                    <a:pt x="326" y="116"/>
                    <a:pt x="326" y="210"/>
                    <a:pt x="268" y="268"/>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Freeform 89"/>
            <p:cNvSpPr>
              <a:spLocks/>
            </p:cNvSpPr>
            <p:nvPr/>
          </p:nvSpPr>
          <p:spPr bwMode="auto">
            <a:xfrm>
              <a:off x="3273146" y="2095012"/>
              <a:ext cx="508524" cy="509914"/>
            </a:xfrm>
            <a:custGeom>
              <a:avLst/>
              <a:gdLst>
                <a:gd name="T0" fmla="*/ 268 w 325"/>
                <a:gd name="T1" fmla="*/ 268 h 325"/>
                <a:gd name="T2" fmla="*/ 58 w 325"/>
                <a:gd name="T3" fmla="*/ 268 h 325"/>
                <a:gd name="T4" fmla="*/ 58 w 325"/>
                <a:gd name="T5" fmla="*/ 58 h 325"/>
                <a:gd name="T6" fmla="*/ 268 w 325"/>
                <a:gd name="T7" fmla="*/ 58 h 325"/>
                <a:gd name="T8" fmla="*/ 268 w 325"/>
                <a:gd name="T9" fmla="*/ 268 h 325"/>
              </a:gdLst>
              <a:ahLst/>
              <a:cxnLst>
                <a:cxn ang="0">
                  <a:pos x="T0" y="T1"/>
                </a:cxn>
                <a:cxn ang="0">
                  <a:pos x="T2" y="T3"/>
                </a:cxn>
                <a:cxn ang="0">
                  <a:pos x="T4" y="T5"/>
                </a:cxn>
                <a:cxn ang="0">
                  <a:pos x="T6" y="T7"/>
                </a:cxn>
                <a:cxn ang="0">
                  <a:pos x="T8" y="T9"/>
                </a:cxn>
              </a:cxnLst>
              <a:rect l="0" t="0" r="r" b="b"/>
              <a:pathLst>
                <a:path w="325" h="325">
                  <a:moveTo>
                    <a:pt x="268" y="268"/>
                  </a:moveTo>
                  <a:cubicBezTo>
                    <a:pt x="210" y="325"/>
                    <a:pt x="116" y="325"/>
                    <a:pt x="58" y="268"/>
                  </a:cubicBezTo>
                  <a:cubicBezTo>
                    <a:pt x="0" y="210"/>
                    <a:pt x="0" y="116"/>
                    <a:pt x="58" y="58"/>
                  </a:cubicBezTo>
                  <a:cubicBezTo>
                    <a:pt x="116" y="0"/>
                    <a:pt x="210" y="0"/>
                    <a:pt x="268" y="58"/>
                  </a:cubicBezTo>
                  <a:cubicBezTo>
                    <a:pt x="325" y="116"/>
                    <a:pt x="325" y="210"/>
                    <a:pt x="268" y="26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Freeform 101"/>
            <p:cNvSpPr>
              <a:spLocks/>
            </p:cNvSpPr>
            <p:nvPr/>
          </p:nvSpPr>
          <p:spPr bwMode="auto">
            <a:xfrm>
              <a:off x="1601687" y="2085286"/>
              <a:ext cx="509914" cy="511303"/>
            </a:xfrm>
            <a:custGeom>
              <a:avLst/>
              <a:gdLst>
                <a:gd name="T0" fmla="*/ 267 w 325"/>
                <a:gd name="T1" fmla="*/ 268 h 326"/>
                <a:gd name="T2" fmla="*/ 57 w 325"/>
                <a:gd name="T3" fmla="*/ 268 h 326"/>
                <a:gd name="T4" fmla="*/ 57 w 325"/>
                <a:gd name="T5" fmla="*/ 58 h 326"/>
                <a:gd name="T6" fmla="*/ 267 w 325"/>
                <a:gd name="T7" fmla="*/ 58 h 326"/>
                <a:gd name="T8" fmla="*/ 267 w 325"/>
                <a:gd name="T9" fmla="*/ 268 h 326"/>
              </a:gdLst>
              <a:ahLst/>
              <a:cxnLst>
                <a:cxn ang="0">
                  <a:pos x="T0" y="T1"/>
                </a:cxn>
                <a:cxn ang="0">
                  <a:pos x="T2" y="T3"/>
                </a:cxn>
                <a:cxn ang="0">
                  <a:pos x="T4" y="T5"/>
                </a:cxn>
                <a:cxn ang="0">
                  <a:pos x="T6" y="T7"/>
                </a:cxn>
                <a:cxn ang="0">
                  <a:pos x="T8" y="T9"/>
                </a:cxn>
              </a:cxnLst>
              <a:rect l="0" t="0" r="r" b="b"/>
              <a:pathLst>
                <a:path w="325" h="326">
                  <a:moveTo>
                    <a:pt x="267" y="268"/>
                  </a:moveTo>
                  <a:cubicBezTo>
                    <a:pt x="209" y="326"/>
                    <a:pt x="115" y="326"/>
                    <a:pt x="57" y="268"/>
                  </a:cubicBezTo>
                  <a:cubicBezTo>
                    <a:pt x="0" y="210"/>
                    <a:pt x="0" y="116"/>
                    <a:pt x="57" y="58"/>
                  </a:cubicBezTo>
                  <a:cubicBezTo>
                    <a:pt x="115" y="0"/>
                    <a:pt x="209" y="0"/>
                    <a:pt x="267" y="58"/>
                  </a:cubicBezTo>
                  <a:cubicBezTo>
                    <a:pt x="325" y="116"/>
                    <a:pt x="325" y="210"/>
                    <a:pt x="267" y="26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Freeform 109"/>
            <p:cNvSpPr>
              <a:spLocks/>
            </p:cNvSpPr>
            <p:nvPr/>
          </p:nvSpPr>
          <p:spPr bwMode="auto">
            <a:xfrm>
              <a:off x="388732" y="3237107"/>
              <a:ext cx="509914" cy="508524"/>
            </a:xfrm>
            <a:custGeom>
              <a:avLst/>
              <a:gdLst>
                <a:gd name="T0" fmla="*/ 267 w 325"/>
                <a:gd name="T1" fmla="*/ 267 h 325"/>
                <a:gd name="T2" fmla="*/ 58 w 325"/>
                <a:gd name="T3" fmla="*/ 267 h 325"/>
                <a:gd name="T4" fmla="*/ 58 w 325"/>
                <a:gd name="T5" fmla="*/ 58 h 325"/>
                <a:gd name="T6" fmla="*/ 267 w 325"/>
                <a:gd name="T7" fmla="*/ 58 h 325"/>
                <a:gd name="T8" fmla="*/ 267 w 325"/>
                <a:gd name="T9" fmla="*/ 267 h 325"/>
              </a:gdLst>
              <a:ahLst/>
              <a:cxnLst>
                <a:cxn ang="0">
                  <a:pos x="T0" y="T1"/>
                </a:cxn>
                <a:cxn ang="0">
                  <a:pos x="T2" y="T3"/>
                </a:cxn>
                <a:cxn ang="0">
                  <a:pos x="T4" y="T5"/>
                </a:cxn>
                <a:cxn ang="0">
                  <a:pos x="T6" y="T7"/>
                </a:cxn>
                <a:cxn ang="0">
                  <a:pos x="T8" y="T9"/>
                </a:cxn>
              </a:cxnLst>
              <a:rect l="0" t="0" r="r" b="b"/>
              <a:pathLst>
                <a:path w="325" h="325">
                  <a:moveTo>
                    <a:pt x="267" y="267"/>
                  </a:moveTo>
                  <a:cubicBezTo>
                    <a:pt x="210" y="325"/>
                    <a:pt x="116" y="325"/>
                    <a:pt x="58" y="267"/>
                  </a:cubicBezTo>
                  <a:cubicBezTo>
                    <a:pt x="0" y="209"/>
                    <a:pt x="0" y="116"/>
                    <a:pt x="58" y="58"/>
                  </a:cubicBezTo>
                  <a:cubicBezTo>
                    <a:pt x="116" y="0"/>
                    <a:pt x="210" y="0"/>
                    <a:pt x="267" y="58"/>
                  </a:cubicBezTo>
                  <a:cubicBezTo>
                    <a:pt x="325" y="116"/>
                    <a:pt x="325" y="209"/>
                    <a:pt x="267" y="26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2"/>
            <p:cNvSpPr>
              <a:spLocks/>
            </p:cNvSpPr>
            <p:nvPr/>
          </p:nvSpPr>
          <p:spPr bwMode="auto">
            <a:xfrm>
              <a:off x="1846223" y="2946720"/>
              <a:ext cx="1688133" cy="2792713"/>
            </a:xfrm>
            <a:custGeom>
              <a:avLst/>
              <a:gdLst>
                <a:gd name="T0" fmla="*/ 966 w 1077"/>
                <a:gd name="T1" fmla="*/ 315 h 1781"/>
                <a:gd name="T2" fmla="*/ 793 w 1077"/>
                <a:gd name="T3" fmla="*/ 486 h 1781"/>
                <a:gd name="T4" fmla="*/ 650 w 1077"/>
                <a:gd name="T5" fmla="*/ 297 h 1781"/>
                <a:gd name="T6" fmla="*/ 625 w 1077"/>
                <a:gd name="T7" fmla="*/ 266 h 1781"/>
                <a:gd name="T8" fmla="*/ 632 w 1077"/>
                <a:gd name="T9" fmla="*/ 236 h 1781"/>
                <a:gd name="T10" fmla="*/ 682 w 1077"/>
                <a:gd name="T11" fmla="*/ 187 h 1781"/>
                <a:gd name="T12" fmla="*/ 698 w 1077"/>
                <a:gd name="T13" fmla="*/ 150 h 1781"/>
                <a:gd name="T14" fmla="*/ 665 w 1077"/>
                <a:gd name="T15" fmla="*/ 82 h 1781"/>
                <a:gd name="T16" fmla="*/ 661 w 1077"/>
                <a:gd name="T17" fmla="*/ 50 h 1781"/>
                <a:gd name="T18" fmla="*/ 627 w 1077"/>
                <a:gd name="T19" fmla="*/ 24 h 1781"/>
                <a:gd name="T20" fmla="*/ 576 w 1077"/>
                <a:gd name="T21" fmla="*/ 3 h 1781"/>
                <a:gd name="T22" fmla="*/ 492 w 1077"/>
                <a:gd name="T23" fmla="*/ 48 h 1781"/>
                <a:gd name="T24" fmla="*/ 471 w 1077"/>
                <a:gd name="T25" fmla="*/ 119 h 1781"/>
                <a:gd name="T26" fmla="*/ 513 w 1077"/>
                <a:gd name="T27" fmla="*/ 199 h 1781"/>
                <a:gd name="T28" fmla="*/ 495 w 1077"/>
                <a:gd name="T29" fmla="*/ 223 h 1781"/>
                <a:gd name="T30" fmla="*/ 386 w 1077"/>
                <a:gd name="T31" fmla="*/ 230 h 1781"/>
                <a:gd name="T32" fmla="*/ 106 w 1077"/>
                <a:gd name="T33" fmla="*/ 313 h 1781"/>
                <a:gd name="T34" fmla="*/ 60 w 1077"/>
                <a:gd name="T35" fmla="*/ 630 h 1781"/>
                <a:gd name="T36" fmla="*/ 138 w 1077"/>
                <a:gd name="T37" fmla="*/ 599 h 1781"/>
                <a:gd name="T38" fmla="*/ 169 w 1077"/>
                <a:gd name="T39" fmla="*/ 527 h 1781"/>
                <a:gd name="T40" fmla="*/ 176 w 1077"/>
                <a:gd name="T41" fmla="*/ 406 h 1781"/>
                <a:gd name="T42" fmla="*/ 220 w 1077"/>
                <a:gd name="T43" fmla="*/ 373 h 1781"/>
                <a:gd name="T44" fmla="*/ 308 w 1077"/>
                <a:gd name="T45" fmla="*/ 360 h 1781"/>
                <a:gd name="T46" fmla="*/ 317 w 1077"/>
                <a:gd name="T47" fmla="*/ 358 h 1781"/>
                <a:gd name="T48" fmla="*/ 256 w 1077"/>
                <a:gd name="T49" fmla="*/ 760 h 1781"/>
                <a:gd name="T50" fmla="*/ 254 w 1077"/>
                <a:gd name="T51" fmla="*/ 794 h 1781"/>
                <a:gd name="T52" fmla="*/ 261 w 1077"/>
                <a:gd name="T53" fmla="*/ 896 h 1781"/>
                <a:gd name="T54" fmla="*/ 123 w 1077"/>
                <a:gd name="T55" fmla="*/ 1406 h 1781"/>
                <a:gd name="T56" fmla="*/ 47 w 1077"/>
                <a:gd name="T57" fmla="*/ 1578 h 1781"/>
                <a:gd name="T58" fmla="*/ 4 w 1077"/>
                <a:gd name="T59" fmla="*/ 1633 h 1781"/>
                <a:gd name="T60" fmla="*/ 56 w 1077"/>
                <a:gd name="T61" fmla="*/ 1688 h 1781"/>
                <a:gd name="T62" fmla="*/ 104 w 1077"/>
                <a:gd name="T63" fmla="*/ 1714 h 1781"/>
                <a:gd name="T64" fmla="*/ 122 w 1077"/>
                <a:gd name="T65" fmla="*/ 1741 h 1781"/>
                <a:gd name="T66" fmla="*/ 174 w 1077"/>
                <a:gd name="T67" fmla="*/ 1703 h 1781"/>
                <a:gd name="T68" fmla="*/ 161 w 1077"/>
                <a:gd name="T69" fmla="*/ 1636 h 1781"/>
                <a:gd name="T70" fmla="*/ 323 w 1077"/>
                <a:gd name="T71" fmla="*/ 1294 h 1781"/>
                <a:gd name="T72" fmla="*/ 385 w 1077"/>
                <a:gd name="T73" fmla="*/ 1152 h 1781"/>
                <a:gd name="T74" fmla="*/ 481 w 1077"/>
                <a:gd name="T75" fmla="*/ 943 h 1781"/>
                <a:gd name="T76" fmla="*/ 699 w 1077"/>
                <a:gd name="T77" fmla="*/ 879 h 1781"/>
                <a:gd name="T78" fmla="*/ 682 w 1077"/>
                <a:gd name="T79" fmla="*/ 976 h 1781"/>
                <a:gd name="T80" fmla="*/ 632 w 1077"/>
                <a:gd name="T81" fmla="*/ 1141 h 1781"/>
                <a:gd name="T82" fmla="*/ 618 w 1077"/>
                <a:gd name="T83" fmla="*/ 1225 h 1781"/>
                <a:gd name="T84" fmla="*/ 670 w 1077"/>
                <a:gd name="T85" fmla="*/ 1269 h 1781"/>
                <a:gd name="T86" fmla="*/ 795 w 1077"/>
                <a:gd name="T87" fmla="*/ 1285 h 1781"/>
                <a:gd name="T88" fmla="*/ 830 w 1077"/>
                <a:gd name="T89" fmla="*/ 1219 h 1781"/>
                <a:gd name="T90" fmla="*/ 746 w 1077"/>
                <a:gd name="T91" fmla="*/ 1165 h 1781"/>
                <a:gd name="T92" fmla="*/ 840 w 1077"/>
                <a:gd name="T93" fmla="*/ 864 h 1781"/>
                <a:gd name="T94" fmla="*/ 831 w 1077"/>
                <a:gd name="T95" fmla="*/ 762 h 1781"/>
                <a:gd name="T96" fmla="*/ 507 w 1077"/>
                <a:gd name="T97" fmla="*/ 757 h 1781"/>
                <a:gd name="T98" fmla="*/ 508 w 1077"/>
                <a:gd name="T99" fmla="*/ 758 h 1781"/>
                <a:gd name="T100" fmla="*/ 560 w 1077"/>
                <a:gd name="T101" fmla="*/ 658 h 1781"/>
                <a:gd name="T102" fmla="*/ 607 w 1077"/>
                <a:gd name="T103" fmla="*/ 511 h 1781"/>
                <a:gd name="T104" fmla="*/ 643 w 1077"/>
                <a:gd name="T105" fmla="*/ 449 h 1781"/>
                <a:gd name="T106" fmla="*/ 784 w 1077"/>
                <a:gd name="T107" fmla="*/ 596 h 1781"/>
                <a:gd name="T108" fmla="*/ 836 w 1077"/>
                <a:gd name="T109" fmla="*/ 566 h 1781"/>
                <a:gd name="T110" fmla="*/ 999 w 1077"/>
                <a:gd name="T111" fmla="*/ 402 h 1781"/>
                <a:gd name="T112" fmla="*/ 1042 w 1077"/>
                <a:gd name="T113" fmla="*/ 374 h 1781"/>
                <a:gd name="T114" fmla="*/ 1033 w 1077"/>
                <a:gd name="T115" fmla="*/ 280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p:nvGrpSpPr>
          <p:grpSpPr>
            <a:xfrm>
              <a:off x="1700334" y="4969700"/>
              <a:ext cx="1999361" cy="1028163"/>
              <a:chOff x="1700334" y="4969700"/>
              <a:chExt cx="1999361" cy="1028163"/>
            </a:xfrm>
          </p:grpSpPr>
          <p:sp>
            <p:nvSpPr>
              <p:cNvPr id="48" name="Freeform 13"/>
              <p:cNvSpPr>
                <a:spLocks/>
              </p:cNvSpPr>
              <p:nvPr/>
            </p:nvSpPr>
            <p:spPr bwMode="auto">
              <a:xfrm>
                <a:off x="1700334" y="5845028"/>
                <a:ext cx="546038" cy="152835"/>
              </a:xfrm>
              <a:custGeom>
                <a:avLst/>
                <a:gdLst>
                  <a:gd name="T0" fmla="*/ 375 w 393"/>
                  <a:gd name="T1" fmla="*/ 0 h 110"/>
                  <a:gd name="T2" fmla="*/ 0 w 393"/>
                  <a:gd name="T3" fmla="*/ 0 h 110"/>
                  <a:gd name="T4" fmla="*/ 0 w 393"/>
                  <a:gd name="T5" fmla="*/ 11 h 110"/>
                  <a:gd name="T6" fmla="*/ 375 w 393"/>
                  <a:gd name="T7" fmla="*/ 11 h 110"/>
                  <a:gd name="T8" fmla="*/ 375 w 393"/>
                  <a:gd name="T9" fmla="*/ 22 h 110"/>
                  <a:gd name="T10" fmla="*/ 18 w 393"/>
                  <a:gd name="T11" fmla="*/ 22 h 110"/>
                  <a:gd name="T12" fmla="*/ 18 w 393"/>
                  <a:gd name="T13" fmla="*/ 90 h 110"/>
                  <a:gd name="T14" fmla="*/ 375 w 393"/>
                  <a:gd name="T15" fmla="*/ 90 h 110"/>
                  <a:gd name="T16" fmla="*/ 375 w 393"/>
                  <a:gd name="T17" fmla="*/ 100 h 110"/>
                  <a:gd name="T18" fmla="*/ 0 w 393"/>
                  <a:gd name="T19" fmla="*/ 100 h 110"/>
                  <a:gd name="T20" fmla="*/ 0 w 393"/>
                  <a:gd name="T21" fmla="*/ 110 h 110"/>
                  <a:gd name="T22" fmla="*/ 375 w 393"/>
                  <a:gd name="T23" fmla="*/ 110 h 110"/>
                  <a:gd name="T24" fmla="*/ 393 w 393"/>
                  <a:gd name="T25" fmla="*/ 110 h 110"/>
                  <a:gd name="T26" fmla="*/ 393 w 393"/>
                  <a:gd name="T27" fmla="*/ 100 h 110"/>
                  <a:gd name="T28" fmla="*/ 393 w 393"/>
                  <a:gd name="T29" fmla="*/ 90 h 110"/>
                  <a:gd name="T30" fmla="*/ 393 w 393"/>
                  <a:gd name="T31" fmla="*/ 22 h 110"/>
                  <a:gd name="T32" fmla="*/ 393 w 393"/>
                  <a:gd name="T33" fmla="*/ 11 h 110"/>
                  <a:gd name="T34" fmla="*/ 393 w 393"/>
                  <a:gd name="T35" fmla="*/ 0 h 110"/>
                  <a:gd name="T36" fmla="*/ 375 w 393"/>
                  <a:gd name="T3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3" h="110">
                    <a:moveTo>
                      <a:pt x="375" y="0"/>
                    </a:moveTo>
                    <a:lnTo>
                      <a:pt x="0" y="0"/>
                    </a:lnTo>
                    <a:lnTo>
                      <a:pt x="0" y="11"/>
                    </a:lnTo>
                    <a:lnTo>
                      <a:pt x="375" y="11"/>
                    </a:lnTo>
                    <a:lnTo>
                      <a:pt x="375" y="22"/>
                    </a:lnTo>
                    <a:lnTo>
                      <a:pt x="18" y="22"/>
                    </a:lnTo>
                    <a:lnTo>
                      <a:pt x="18" y="90"/>
                    </a:lnTo>
                    <a:lnTo>
                      <a:pt x="375" y="90"/>
                    </a:lnTo>
                    <a:lnTo>
                      <a:pt x="375" y="100"/>
                    </a:lnTo>
                    <a:lnTo>
                      <a:pt x="0" y="100"/>
                    </a:lnTo>
                    <a:lnTo>
                      <a:pt x="0" y="110"/>
                    </a:lnTo>
                    <a:lnTo>
                      <a:pt x="375" y="110"/>
                    </a:lnTo>
                    <a:lnTo>
                      <a:pt x="393" y="110"/>
                    </a:lnTo>
                    <a:lnTo>
                      <a:pt x="393" y="100"/>
                    </a:lnTo>
                    <a:lnTo>
                      <a:pt x="393" y="90"/>
                    </a:lnTo>
                    <a:lnTo>
                      <a:pt x="393" y="22"/>
                    </a:lnTo>
                    <a:lnTo>
                      <a:pt x="393" y="11"/>
                    </a:lnTo>
                    <a:lnTo>
                      <a:pt x="393" y="0"/>
                    </a:lnTo>
                    <a:lnTo>
                      <a:pt x="375"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4"/>
              <p:cNvSpPr>
                <a:spLocks/>
              </p:cNvSpPr>
              <p:nvPr/>
            </p:nvSpPr>
            <p:spPr bwMode="auto">
              <a:xfrm>
                <a:off x="1700334" y="5719981"/>
                <a:ext cx="582163" cy="122268"/>
              </a:xfrm>
              <a:custGeom>
                <a:avLst/>
                <a:gdLst>
                  <a:gd name="T0" fmla="*/ 399 w 419"/>
                  <a:gd name="T1" fmla="*/ 0 h 88"/>
                  <a:gd name="T2" fmla="*/ 0 w 419"/>
                  <a:gd name="T3" fmla="*/ 0 h 88"/>
                  <a:gd name="T4" fmla="*/ 0 w 419"/>
                  <a:gd name="T5" fmla="*/ 9 h 88"/>
                  <a:gd name="T6" fmla="*/ 399 w 419"/>
                  <a:gd name="T7" fmla="*/ 9 h 88"/>
                  <a:gd name="T8" fmla="*/ 399 w 419"/>
                  <a:gd name="T9" fmla="*/ 17 h 88"/>
                  <a:gd name="T10" fmla="*/ 19 w 419"/>
                  <a:gd name="T11" fmla="*/ 17 h 88"/>
                  <a:gd name="T12" fmla="*/ 19 w 419"/>
                  <a:gd name="T13" fmla="*/ 72 h 88"/>
                  <a:gd name="T14" fmla="*/ 399 w 419"/>
                  <a:gd name="T15" fmla="*/ 72 h 88"/>
                  <a:gd name="T16" fmla="*/ 399 w 419"/>
                  <a:gd name="T17" fmla="*/ 80 h 88"/>
                  <a:gd name="T18" fmla="*/ 0 w 419"/>
                  <a:gd name="T19" fmla="*/ 80 h 88"/>
                  <a:gd name="T20" fmla="*/ 0 w 419"/>
                  <a:gd name="T21" fmla="*/ 88 h 88"/>
                  <a:gd name="T22" fmla="*/ 399 w 419"/>
                  <a:gd name="T23" fmla="*/ 88 h 88"/>
                  <a:gd name="T24" fmla="*/ 419 w 419"/>
                  <a:gd name="T25" fmla="*/ 88 h 88"/>
                  <a:gd name="T26" fmla="*/ 419 w 419"/>
                  <a:gd name="T27" fmla="*/ 80 h 88"/>
                  <a:gd name="T28" fmla="*/ 419 w 419"/>
                  <a:gd name="T29" fmla="*/ 72 h 88"/>
                  <a:gd name="T30" fmla="*/ 419 w 419"/>
                  <a:gd name="T31" fmla="*/ 17 h 88"/>
                  <a:gd name="T32" fmla="*/ 419 w 419"/>
                  <a:gd name="T33" fmla="*/ 9 h 88"/>
                  <a:gd name="T34" fmla="*/ 419 w 419"/>
                  <a:gd name="T35" fmla="*/ 0 h 88"/>
                  <a:gd name="T36" fmla="*/ 399 w 419"/>
                  <a:gd name="T3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88">
                    <a:moveTo>
                      <a:pt x="399" y="0"/>
                    </a:moveTo>
                    <a:lnTo>
                      <a:pt x="0" y="0"/>
                    </a:lnTo>
                    <a:lnTo>
                      <a:pt x="0" y="9"/>
                    </a:lnTo>
                    <a:lnTo>
                      <a:pt x="399" y="9"/>
                    </a:lnTo>
                    <a:lnTo>
                      <a:pt x="399" y="17"/>
                    </a:lnTo>
                    <a:lnTo>
                      <a:pt x="19" y="17"/>
                    </a:lnTo>
                    <a:lnTo>
                      <a:pt x="19" y="72"/>
                    </a:lnTo>
                    <a:lnTo>
                      <a:pt x="399" y="72"/>
                    </a:lnTo>
                    <a:lnTo>
                      <a:pt x="399" y="80"/>
                    </a:lnTo>
                    <a:lnTo>
                      <a:pt x="0" y="80"/>
                    </a:lnTo>
                    <a:lnTo>
                      <a:pt x="0" y="88"/>
                    </a:lnTo>
                    <a:lnTo>
                      <a:pt x="399" y="88"/>
                    </a:lnTo>
                    <a:lnTo>
                      <a:pt x="419" y="88"/>
                    </a:lnTo>
                    <a:lnTo>
                      <a:pt x="419" y="80"/>
                    </a:lnTo>
                    <a:lnTo>
                      <a:pt x="419" y="72"/>
                    </a:lnTo>
                    <a:lnTo>
                      <a:pt x="419" y="17"/>
                    </a:lnTo>
                    <a:lnTo>
                      <a:pt x="419" y="9"/>
                    </a:lnTo>
                    <a:lnTo>
                      <a:pt x="419" y="0"/>
                    </a:lnTo>
                    <a:lnTo>
                      <a:pt x="399"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p:nvSpPr>
            <p:spPr bwMode="auto">
              <a:xfrm>
                <a:off x="2396429" y="5854754"/>
                <a:ext cx="546038" cy="130604"/>
              </a:xfrm>
              <a:custGeom>
                <a:avLst/>
                <a:gdLst>
                  <a:gd name="T0" fmla="*/ 375 w 393"/>
                  <a:gd name="T1" fmla="*/ 0 h 94"/>
                  <a:gd name="T2" fmla="*/ 0 w 393"/>
                  <a:gd name="T3" fmla="*/ 0 h 94"/>
                  <a:gd name="T4" fmla="*/ 0 w 393"/>
                  <a:gd name="T5" fmla="*/ 9 h 94"/>
                  <a:gd name="T6" fmla="*/ 375 w 393"/>
                  <a:gd name="T7" fmla="*/ 9 h 94"/>
                  <a:gd name="T8" fmla="*/ 375 w 393"/>
                  <a:gd name="T9" fmla="*/ 18 h 94"/>
                  <a:gd name="T10" fmla="*/ 18 w 393"/>
                  <a:gd name="T11" fmla="*/ 18 h 94"/>
                  <a:gd name="T12" fmla="*/ 18 w 393"/>
                  <a:gd name="T13" fmla="*/ 77 h 94"/>
                  <a:gd name="T14" fmla="*/ 375 w 393"/>
                  <a:gd name="T15" fmla="*/ 77 h 94"/>
                  <a:gd name="T16" fmla="*/ 375 w 393"/>
                  <a:gd name="T17" fmla="*/ 85 h 94"/>
                  <a:gd name="T18" fmla="*/ 0 w 393"/>
                  <a:gd name="T19" fmla="*/ 85 h 94"/>
                  <a:gd name="T20" fmla="*/ 0 w 393"/>
                  <a:gd name="T21" fmla="*/ 94 h 94"/>
                  <a:gd name="T22" fmla="*/ 375 w 393"/>
                  <a:gd name="T23" fmla="*/ 94 h 94"/>
                  <a:gd name="T24" fmla="*/ 393 w 393"/>
                  <a:gd name="T25" fmla="*/ 94 h 94"/>
                  <a:gd name="T26" fmla="*/ 393 w 393"/>
                  <a:gd name="T27" fmla="*/ 85 h 94"/>
                  <a:gd name="T28" fmla="*/ 393 w 393"/>
                  <a:gd name="T29" fmla="*/ 77 h 94"/>
                  <a:gd name="T30" fmla="*/ 393 w 393"/>
                  <a:gd name="T31" fmla="*/ 18 h 94"/>
                  <a:gd name="T32" fmla="*/ 393 w 393"/>
                  <a:gd name="T33" fmla="*/ 9 h 94"/>
                  <a:gd name="T34" fmla="*/ 393 w 393"/>
                  <a:gd name="T35" fmla="*/ 0 h 94"/>
                  <a:gd name="T36" fmla="*/ 375 w 39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3" h="94">
                    <a:moveTo>
                      <a:pt x="375" y="0"/>
                    </a:moveTo>
                    <a:lnTo>
                      <a:pt x="0" y="0"/>
                    </a:lnTo>
                    <a:lnTo>
                      <a:pt x="0" y="9"/>
                    </a:lnTo>
                    <a:lnTo>
                      <a:pt x="375" y="9"/>
                    </a:lnTo>
                    <a:lnTo>
                      <a:pt x="375" y="18"/>
                    </a:lnTo>
                    <a:lnTo>
                      <a:pt x="18" y="18"/>
                    </a:lnTo>
                    <a:lnTo>
                      <a:pt x="18" y="77"/>
                    </a:lnTo>
                    <a:lnTo>
                      <a:pt x="375" y="77"/>
                    </a:lnTo>
                    <a:lnTo>
                      <a:pt x="375" y="85"/>
                    </a:lnTo>
                    <a:lnTo>
                      <a:pt x="0" y="85"/>
                    </a:lnTo>
                    <a:lnTo>
                      <a:pt x="0" y="94"/>
                    </a:lnTo>
                    <a:lnTo>
                      <a:pt x="375" y="94"/>
                    </a:lnTo>
                    <a:lnTo>
                      <a:pt x="393" y="94"/>
                    </a:lnTo>
                    <a:lnTo>
                      <a:pt x="393" y="85"/>
                    </a:lnTo>
                    <a:lnTo>
                      <a:pt x="393" y="77"/>
                    </a:lnTo>
                    <a:lnTo>
                      <a:pt x="393" y="18"/>
                    </a:lnTo>
                    <a:lnTo>
                      <a:pt x="393" y="9"/>
                    </a:lnTo>
                    <a:lnTo>
                      <a:pt x="393" y="0"/>
                    </a:lnTo>
                    <a:lnTo>
                      <a:pt x="375"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p:nvSpPr>
            <p:spPr bwMode="auto">
              <a:xfrm>
                <a:off x="2396429" y="5746380"/>
                <a:ext cx="582163" cy="105595"/>
              </a:xfrm>
              <a:custGeom>
                <a:avLst/>
                <a:gdLst>
                  <a:gd name="T0" fmla="*/ 400 w 419"/>
                  <a:gd name="T1" fmla="*/ 0 h 76"/>
                  <a:gd name="T2" fmla="*/ 0 w 419"/>
                  <a:gd name="T3" fmla="*/ 0 h 76"/>
                  <a:gd name="T4" fmla="*/ 0 w 419"/>
                  <a:gd name="T5" fmla="*/ 8 h 76"/>
                  <a:gd name="T6" fmla="*/ 400 w 419"/>
                  <a:gd name="T7" fmla="*/ 8 h 76"/>
                  <a:gd name="T8" fmla="*/ 400 w 419"/>
                  <a:gd name="T9" fmla="*/ 15 h 76"/>
                  <a:gd name="T10" fmla="*/ 19 w 419"/>
                  <a:gd name="T11" fmla="*/ 15 h 76"/>
                  <a:gd name="T12" fmla="*/ 19 w 419"/>
                  <a:gd name="T13" fmla="*/ 62 h 76"/>
                  <a:gd name="T14" fmla="*/ 400 w 419"/>
                  <a:gd name="T15" fmla="*/ 62 h 76"/>
                  <a:gd name="T16" fmla="*/ 400 w 419"/>
                  <a:gd name="T17" fmla="*/ 69 h 76"/>
                  <a:gd name="T18" fmla="*/ 0 w 419"/>
                  <a:gd name="T19" fmla="*/ 69 h 76"/>
                  <a:gd name="T20" fmla="*/ 0 w 419"/>
                  <a:gd name="T21" fmla="*/ 76 h 76"/>
                  <a:gd name="T22" fmla="*/ 400 w 419"/>
                  <a:gd name="T23" fmla="*/ 76 h 76"/>
                  <a:gd name="T24" fmla="*/ 419 w 419"/>
                  <a:gd name="T25" fmla="*/ 76 h 76"/>
                  <a:gd name="T26" fmla="*/ 419 w 419"/>
                  <a:gd name="T27" fmla="*/ 69 h 76"/>
                  <a:gd name="T28" fmla="*/ 419 w 419"/>
                  <a:gd name="T29" fmla="*/ 62 h 76"/>
                  <a:gd name="T30" fmla="*/ 419 w 419"/>
                  <a:gd name="T31" fmla="*/ 15 h 76"/>
                  <a:gd name="T32" fmla="*/ 419 w 419"/>
                  <a:gd name="T33" fmla="*/ 8 h 76"/>
                  <a:gd name="T34" fmla="*/ 419 w 419"/>
                  <a:gd name="T35" fmla="*/ 0 h 76"/>
                  <a:gd name="T36" fmla="*/ 400 w 419"/>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76">
                    <a:moveTo>
                      <a:pt x="400" y="0"/>
                    </a:moveTo>
                    <a:lnTo>
                      <a:pt x="0" y="0"/>
                    </a:lnTo>
                    <a:lnTo>
                      <a:pt x="0" y="8"/>
                    </a:lnTo>
                    <a:lnTo>
                      <a:pt x="400" y="8"/>
                    </a:lnTo>
                    <a:lnTo>
                      <a:pt x="400" y="15"/>
                    </a:lnTo>
                    <a:lnTo>
                      <a:pt x="19" y="15"/>
                    </a:lnTo>
                    <a:lnTo>
                      <a:pt x="19" y="62"/>
                    </a:lnTo>
                    <a:lnTo>
                      <a:pt x="400" y="62"/>
                    </a:lnTo>
                    <a:lnTo>
                      <a:pt x="400" y="69"/>
                    </a:lnTo>
                    <a:lnTo>
                      <a:pt x="0" y="69"/>
                    </a:lnTo>
                    <a:lnTo>
                      <a:pt x="0" y="76"/>
                    </a:lnTo>
                    <a:lnTo>
                      <a:pt x="400" y="76"/>
                    </a:lnTo>
                    <a:lnTo>
                      <a:pt x="419" y="76"/>
                    </a:lnTo>
                    <a:lnTo>
                      <a:pt x="419" y="69"/>
                    </a:lnTo>
                    <a:lnTo>
                      <a:pt x="419" y="62"/>
                    </a:lnTo>
                    <a:lnTo>
                      <a:pt x="419" y="15"/>
                    </a:lnTo>
                    <a:lnTo>
                      <a:pt x="419" y="8"/>
                    </a:lnTo>
                    <a:lnTo>
                      <a:pt x="419" y="0"/>
                    </a:lnTo>
                    <a:lnTo>
                      <a:pt x="400"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p:nvSpPr>
            <p:spPr bwMode="auto">
              <a:xfrm>
                <a:off x="2338074" y="5617165"/>
                <a:ext cx="546038" cy="129216"/>
              </a:xfrm>
              <a:custGeom>
                <a:avLst/>
                <a:gdLst>
                  <a:gd name="T0" fmla="*/ 375 w 393"/>
                  <a:gd name="T1" fmla="*/ 0 h 93"/>
                  <a:gd name="T2" fmla="*/ 0 w 393"/>
                  <a:gd name="T3" fmla="*/ 0 h 93"/>
                  <a:gd name="T4" fmla="*/ 0 w 393"/>
                  <a:gd name="T5" fmla="*/ 9 h 93"/>
                  <a:gd name="T6" fmla="*/ 375 w 393"/>
                  <a:gd name="T7" fmla="*/ 9 h 93"/>
                  <a:gd name="T8" fmla="*/ 375 w 393"/>
                  <a:gd name="T9" fmla="*/ 18 h 93"/>
                  <a:gd name="T10" fmla="*/ 19 w 393"/>
                  <a:gd name="T11" fmla="*/ 18 h 93"/>
                  <a:gd name="T12" fmla="*/ 19 w 393"/>
                  <a:gd name="T13" fmla="*/ 76 h 93"/>
                  <a:gd name="T14" fmla="*/ 375 w 393"/>
                  <a:gd name="T15" fmla="*/ 76 h 93"/>
                  <a:gd name="T16" fmla="*/ 375 w 393"/>
                  <a:gd name="T17" fmla="*/ 84 h 93"/>
                  <a:gd name="T18" fmla="*/ 0 w 393"/>
                  <a:gd name="T19" fmla="*/ 84 h 93"/>
                  <a:gd name="T20" fmla="*/ 0 w 393"/>
                  <a:gd name="T21" fmla="*/ 93 h 93"/>
                  <a:gd name="T22" fmla="*/ 375 w 393"/>
                  <a:gd name="T23" fmla="*/ 93 h 93"/>
                  <a:gd name="T24" fmla="*/ 393 w 393"/>
                  <a:gd name="T25" fmla="*/ 93 h 93"/>
                  <a:gd name="T26" fmla="*/ 393 w 393"/>
                  <a:gd name="T27" fmla="*/ 84 h 93"/>
                  <a:gd name="T28" fmla="*/ 393 w 393"/>
                  <a:gd name="T29" fmla="*/ 76 h 93"/>
                  <a:gd name="T30" fmla="*/ 393 w 393"/>
                  <a:gd name="T31" fmla="*/ 18 h 93"/>
                  <a:gd name="T32" fmla="*/ 393 w 393"/>
                  <a:gd name="T33" fmla="*/ 9 h 93"/>
                  <a:gd name="T34" fmla="*/ 393 w 393"/>
                  <a:gd name="T35" fmla="*/ 0 h 93"/>
                  <a:gd name="T36" fmla="*/ 375 w 393"/>
                  <a:gd name="T3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3" h="93">
                    <a:moveTo>
                      <a:pt x="375" y="0"/>
                    </a:moveTo>
                    <a:lnTo>
                      <a:pt x="0" y="0"/>
                    </a:lnTo>
                    <a:lnTo>
                      <a:pt x="0" y="9"/>
                    </a:lnTo>
                    <a:lnTo>
                      <a:pt x="375" y="9"/>
                    </a:lnTo>
                    <a:lnTo>
                      <a:pt x="375" y="18"/>
                    </a:lnTo>
                    <a:lnTo>
                      <a:pt x="19" y="18"/>
                    </a:lnTo>
                    <a:lnTo>
                      <a:pt x="19" y="76"/>
                    </a:lnTo>
                    <a:lnTo>
                      <a:pt x="375" y="76"/>
                    </a:lnTo>
                    <a:lnTo>
                      <a:pt x="375" y="84"/>
                    </a:lnTo>
                    <a:lnTo>
                      <a:pt x="0" y="84"/>
                    </a:lnTo>
                    <a:lnTo>
                      <a:pt x="0" y="93"/>
                    </a:lnTo>
                    <a:lnTo>
                      <a:pt x="375" y="93"/>
                    </a:lnTo>
                    <a:lnTo>
                      <a:pt x="393" y="93"/>
                    </a:lnTo>
                    <a:lnTo>
                      <a:pt x="393" y="84"/>
                    </a:lnTo>
                    <a:lnTo>
                      <a:pt x="393" y="76"/>
                    </a:lnTo>
                    <a:lnTo>
                      <a:pt x="393" y="18"/>
                    </a:lnTo>
                    <a:lnTo>
                      <a:pt x="393" y="9"/>
                    </a:lnTo>
                    <a:lnTo>
                      <a:pt x="393" y="0"/>
                    </a:lnTo>
                    <a:lnTo>
                      <a:pt x="375"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p:nvSpPr>
            <p:spPr bwMode="auto">
              <a:xfrm>
                <a:off x="2338074" y="5510181"/>
                <a:ext cx="582163" cy="105595"/>
              </a:xfrm>
              <a:custGeom>
                <a:avLst/>
                <a:gdLst>
                  <a:gd name="T0" fmla="*/ 400 w 419"/>
                  <a:gd name="T1" fmla="*/ 0 h 76"/>
                  <a:gd name="T2" fmla="*/ 0 w 419"/>
                  <a:gd name="T3" fmla="*/ 0 h 76"/>
                  <a:gd name="T4" fmla="*/ 0 w 419"/>
                  <a:gd name="T5" fmla="*/ 7 h 76"/>
                  <a:gd name="T6" fmla="*/ 400 w 419"/>
                  <a:gd name="T7" fmla="*/ 7 h 76"/>
                  <a:gd name="T8" fmla="*/ 400 w 419"/>
                  <a:gd name="T9" fmla="*/ 15 h 76"/>
                  <a:gd name="T10" fmla="*/ 20 w 419"/>
                  <a:gd name="T11" fmla="*/ 15 h 76"/>
                  <a:gd name="T12" fmla="*/ 20 w 419"/>
                  <a:gd name="T13" fmla="*/ 62 h 76"/>
                  <a:gd name="T14" fmla="*/ 400 w 419"/>
                  <a:gd name="T15" fmla="*/ 62 h 76"/>
                  <a:gd name="T16" fmla="*/ 400 w 419"/>
                  <a:gd name="T17" fmla="*/ 69 h 76"/>
                  <a:gd name="T18" fmla="*/ 0 w 419"/>
                  <a:gd name="T19" fmla="*/ 69 h 76"/>
                  <a:gd name="T20" fmla="*/ 0 w 419"/>
                  <a:gd name="T21" fmla="*/ 76 h 76"/>
                  <a:gd name="T22" fmla="*/ 400 w 419"/>
                  <a:gd name="T23" fmla="*/ 76 h 76"/>
                  <a:gd name="T24" fmla="*/ 419 w 419"/>
                  <a:gd name="T25" fmla="*/ 76 h 76"/>
                  <a:gd name="T26" fmla="*/ 419 w 419"/>
                  <a:gd name="T27" fmla="*/ 69 h 76"/>
                  <a:gd name="T28" fmla="*/ 419 w 419"/>
                  <a:gd name="T29" fmla="*/ 62 h 76"/>
                  <a:gd name="T30" fmla="*/ 419 w 419"/>
                  <a:gd name="T31" fmla="*/ 15 h 76"/>
                  <a:gd name="T32" fmla="*/ 419 w 419"/>
                  <a:gd name="T33" fmla="*/ 7 h 76"/>
                  <a:gd name="T34" fmla="*/ 419 w 419"/>
                  <a:gd name="T35" fmla="*/ 0 h 76"/>
                  <a:gd name="T36" fmla="*/ 400 w 419"/>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76">
                    <a:moveTo>
                      <a:pt x="400" y="0"/>
                    </a:moveTo>
                    <a:lnTo>
                      <a:pt x="0" y="0"/>
                    </a:lnTo>
                    <a:lnTo>
                      <a:pt x="0" y="7"/>
                    </a:lnTo>
                    <a:lnTo>
                      <a:pt x="400" y="7"/>
                    </a:lnTo>
                    <a:lnTo>
                      <a:pt x="400" y="15"/>
                    </a:lnTo>
                    <a:lnTo>
                      <a:pt x="20" y="15"/>
                    </a:lnTo>
                    <a:lnTo>
                      <a:pt x="20" y="62"/>
                    </a:lnTo>
                    <a:lnTo>
                      <a:pt x="400" y="62"/>
                    </a:lnTo>
                    <a:lnTo>
                      <a:pt x="400" y="69"/>
                    </a:lnTo>
                    <a:lnTo>
                      <a:pt x="0" y="69"/>
                    </a:lnTo>
                    <a:lnTo>
                      <a:pt x="0" y="76"/>
                    </a:lnTo>
                    <a:lnTo>
                      <a:pt x="400" y="76"/>
                    </a:lnTo>
                    <a:lnTo>
                      <a:pt x="419" y="76"/>
                    </a:lnTo>
                    <a:lnTo>
                      <a:pt x="419" y="69"/>
                    </a:lnTo>
                    <a:lnTo>
                      <a:pt x="419" y="62"/>
                    </a:lnTo>
                    <a:lnTo>
                      <a:pt x="419" y="15"/>
                    </a:lnTo>
                    <a:lnTo>
                      <a:pt x="419" y="7"/>
                    </a:lnTo>
                    <a:lnTo>
                      <a:pt x="419" y="0"/>
                    </a:lnTo>
                    <a:lnTo>
                      <a:pt x="400"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p:nvSpPr>
            <p:spPr bwMode="auto">
              <a:xfrm>
                <a:off x="2396429" y="5404586"/>
                <a:ext cx="582163" cy="105595"/>
              </a:xfrm>
              <a:custGeom>
                <a:avLst/>
                <a:gdLst>
                  <a:gd name="T0" fmla="*/ 400 w 419"/>
                  <a:gd name="T1" fmla="*/ 0 h 76"/>
                  <a:gd name="T2" fmla="*/ 0 w 419"/>
                  <a:gd name="T3" fmla="*/ 0 h 76"/>
                  <a:gd name="T4" fmla="*/ 0 w 419"/>
                  <a:gd name="T5" fmla="*/ 7 h 76"/>
                  <a:gd name="T6" fmla="*/ 400 w 419"/>
                  <a:gd name="T7" fmla="*/ 7 h 76"/>
                  <a:gd name="T8" fmla="*/ 400 w 419"/>
                  <a:gd name="T9" fmla="*/ 15 h 76"/>
                  <a:gd name="T10" fmla="*/ 19 w 419"/>
                  <a:gd name="T11" fmla="*/ 15 h 76"/>
                  <a:gd name="T12" fmla="*/ 19 w 419"/>
                  <a:gd name="T13" fmla="*/ 62 h 76"/>
                  <a:gd name="T14" fmla="*/ 400 w 419"/>
                  <a:gd name="T15" fmla="*/ 62 h 76"/>
                  <a:gd name="T16" fmla="*/ 400 w 419"/>
                  <a:gd name="T17" fmla="*/ 69 h 76"/>
                  <a:gd name="T18" fmla="*/ 0 w 419"/>
                  <a:gd name="T19" fmla="*/ 69 h 76"/>
                  <a:gd name="T20" fmla="*/ 0 w 419"/>
                  <a:gd name="T21" fmla="*/ 76 h 76"/>
                  <a:gd name="T22" fmla="*/ 400 w 419"/>
                  <a:gd name="T23" fmla="*/ 76 h 76"/>
                  <a:gd name="T24" fmla="*/ 419 w 419"/>
                  <a:gd name="T25" fmla="*/ 76 h 76"/>
                  <a:gd name="T26" fmla="*/ 419 w 419"/>
                  <a:gd name="T27" fmla="*/ 69 h 76"/>
                  <a:gd name="T28" fmla="*/ 419 w 419"/>
                  <a:gd name="T29" fmla="*/ 62 h 76"/>
                  <a:gd name="T30" fmla="*/ 419 w 419"/>
                  <a:gd name="T31" fmla="*/ 15 h 76"/>
                  <a:gd name="T32" fmla="*/ 419 w 419"/>
                  <a:gd name="T33" fmla="*/ 7 h 76"/>
                  <a:gd name="T34" fmla="*/ 419 w 419"/>
                  <a:gd name="T35" fmla="*/ 0 h 76"/>
                  <a:gd name="T36" fmla="*/ 400 w 419"/>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76">
                    <a:moveTo>
                      <a:pt x="400" y="0"/>
                    </a:moveTo>
                    <a:lnTo>
                      <a:pt x="0" y="0"/>
                    </a:lnTo>
                    <a:lnTo>
                      <a:pt x="0" y="7"/>
                    </a:lnTo>
                    <a:lnTo>
                      <a:pt x="400" y="7"/>
                    </a:lnTo>
                    <a:lnTo>
                      <a:pt x="400" y="15"/>
                    </a:lnTo>
                    <a:lnTo>
                      <a:pt x="19" y="15"/>
                    </a:lnTo>
                    <a:lnTo>
                      <a:pt x="19" y="62"/>
                    </a:lnTo>
                    <a:lnTo>
                      <a:pt x="400" y="62"/>
                    </a:lnTo>
                    <a:lnTo>
                      <a:pt x="400" y="69"/>
                    </a:lnTo>
                    <a:lnTo>
                      <a:pt x="0" y="69"/>
                    </a:lnTo>
                    <a:lnTo>
                      <a:pt x="0" y="76"/>
                    </a:lnTo>
                    <a:lnTo>
                      <a:pt x="400" y="76"/>
                    </a:lnTo>
                    <a:lnTo>
                      <a:pt x="419" y="76"/>
                    </a:lnTo>
                    <a:lnTo>
                      <a:pt x="419" y="69"/>
                    </a:lnTo>
                    <a:lnTo>
                      <a:pt x="419" y="62"/>
                    </a:lnTo>
                    <a:lnTo>
                      <a:pt x="419" y="15"/>
                    </a:lnTo>
                    <a:lnTo>
                      <a:pt x="419" y="7"/>
                    </a:lnTo>
                    <a:lnTo>
                      <a:pt x="419" y="0"/>
                    </a:lnTo>
                    <a:lnTo>
                      <a:pt x="400"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p:nvSpPr>
            <p:spPr bwMode="auto">
              <a:xfrm>
                <a:off x="3117532" y="5867259"/>
                <a:ext cx="546038" cy="130604"/>
              </a:xfrm>
              <a:custGeom>
                <a:avLst/>
                <a:gdLst>
                  <a:gd name="T0" fmla="*/ 375 w 393"/>
                  <a:gd name="T1" fmla="*/ 0 h 94"/>
                  <a:gd name="T2" fmla="*/ 0 w 393"/>
                  <a:gd name="T3" fmla="*/ 0 h 94"/>
                  <a:gd name="T4" fmla="*/ 0 w 393"/>
                  <a:gd name="T5" fmla="*/ 9 h 94"/>
                  <a:gd name="T6" fmla="*/ 375 w 393"/>
                  <a:gd name="T7" fmla="*/ 9 h 94"/>
                  <a:gd name="T8" fmla="*/ 375 w 393"/>
                  <a:gd name="T9" fmla="*/ 18 h 94"/>
                  <a:gd name="T10" fmla="*/ 18 w 393"/>
                  <a:gd name="T11" fmla="*/ 18 h 94"/>
                  <a:gd name="T12" fmla="*/ 18 w 393"/>
                  <a:gd name="T13" fmla="*/ 77 h 94"/>
                  <a:gd name="T14" fmla="*/ 375 w 393"/>
                  <a:gd name="T15" fmla="*/ 77 h 94"/>
                  <a:gd name="T16" fmla="*/ 375 w 393"/>
                  <a:gd name="T17" fmla="*/ 85 h 94"/>
                  <a:gd name="T18" fmla="*/ 0 w 393"/>
                  <a:gd name="T19" fmla="*/ 85 h 94"/>
                  <a:gd name="T20" fmla="*/ 0 w 393"/>
                  <a:gd name="T21" fmla="*/ 94 h 94"/>
                  <a:gd name="T22" fmla="*/ 375 w 393"/>
                  <a:gd name="T23" fmla="*/ 94 h 94"/>
                  <a:gd name="T24" fmla="*/ 393 w 393"/>
                  <a:gd name="T25" fmla="*/ 94 h 94"/>
                  <a:gd name="T26" fmla="*/ 393 w 393"/>
                  <a:gd name="T27" fmla="*/ 85 h 94"/>
                  <a:gd name="T28" fmla="*/ 393 w 393"/>
                  <a:gd name="T29" fmla="*/ 77 h 94"/>
                  <a:gd name="T30" fmla="*/ 393 w 393"/>
                  <a:gd name="T31" fmla="*/ 18 h 94"/>
                  <a:gd name="T32" fmla="*/ 393 w 393"/>
                  <a:gd name="T33" fmla="*/ 9 h 94"/>
                  <a:gd name="T34" fmla="*/ 393 w 393"/>
                  <a:gd name="T35" fmla="*/ 0 h 94"/>
                  <a:gd name="T36" fmla="*/ 375 w 39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3" h="94">
                    <a:moveTo>
                      <a:pt x="375" y="0"/>
                    </a:moveTo>
                    <a:lnTo>
                      <a:pt x="0" y="0"/>
                    </a:lnTo>
                    <a:lnTo>
                      <a:pt x="0" y="9"/>
                    </a:lnTo>
                    <a:lnTo>
                      <a:pt x="375" y="9"/>
                    </a:lnTo>
                    <a:lnTo>
                      <a:pt x="375" y="18"/>
                    </a:lnTo>
                    <a:lnTo>
                      <a:pt x="18" y="18"/>
                    </a:lnTo>
                    <a:lnTo>
                      <a:pt x="18" y="77"/>
                    </a:lnTo>
                    <a:lnTo>
                      <a:pt x="375" y="77"/>
                    </a:lnTo>
                    <a:lnTo>
                      <a:pt x="375" y="85"/>
                    </a:lnTo>
                    <a:lnTo>
                      <a:pt x="0" y="85"/>
                    </a:lnTo>
                    <a:lnTo>
                      <a:pt x="0" y="94"/>
                    </a:lnTo>
                    <a:lnTo>
                      <a:pt x="375" y="94"/>
                    </a:lnTo>
                    <a:lnTo>
                      <a:pt x="393" y="94"/>
                    </a:lnTo>
                    <a:lnTo>
                      <a:pt x="393" y="85"/>
                    </a:lnTo>
                    <a:lnTo>
                      <a:pt x="393" y="77"/>
                    </a:lnTo>
                    <a:lnTo>
                      <a:pt x="393" y="18"/>
                    </a:lnTo>
                    <a:lnTo>
                      <a:pt x="393" y="9"/>
                    </a:lnTo>
                    <a:lnTo>
                      <a:pt x="393" y="0"/>
                    </a:lnTo>
                    <a:lnTo>
                      <a:pt x="375"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21"/>
              <p:cNvSpPr>
                <a:spLocks/>
              </p:cNvSpPr>
              <p:nvPr/>
            </p:nvSpPr>
            <p:spPr bwMode="auto">
              <a:xfrm>
                <a:off x="3117532" y="5758885"/>
                <a:ext cx="582163" cy="105595"/>
              </a:xfrm>
              <a:custGeom>
                <a:avLst/>
                <a:gdLst>
                  <a:gd name="T0" fmla="*/ 398 w 419"/>
                  <a:gd name="T1" fmla="*/ 0 h 76"/>
                  <a:gd name="T2" fmla="*/ 0 w 419"/>
                  <a:gd name="T3" fmla="*/ 0 h 76"/>
                  <a:gd name="T4" fmla="*/ 0 w 419"/>
                  <a:gd name="T5" fmla="*/ 8 h 76"/>
                  <a:gd name="T6" fmla="*/ 398 w 419"/>
                  <a:gd name="T7" fmla="*/ 8 h 76"/>
                  <a:gd name="T8" fmla="*/ 398 w 419"/>
                  <a:gd name="T9" fmla="*/ 15 h 76"/>
                  <a:gd name="T10" fmla="*/ 19 w 419"/>
                  <a:gd name="T11" fmla="*/ 15 h 76"/>
                  <a:gd name="T12" fmla="*/ 19 w 419"/>
                  <a:gd name="T13" fmla="*/ 62 h 76"/>
                  <a:gd name="T14" fmla="*/ 398 w 419"/>
                  <a:gd name="T15" fmla="*/ 62 h 76"/>
                  <a:gd name="T16" fmla="*/ 398 w 419"/>
                  <a:gd name="T17" fmla="*/ 69 h 76"/>
                  <a:gd name="T18" fmla="*/ 0 w 419"/>
                  <a:gd name="T19" fmla="*/ 69 h 76"/>
                  <a:gd name="T20" fmla="*/ 0 w 419"/>
                  <a:gd name="T21" fmla="*/ 76 h 76"/>
                  <a:gd name="T22" fmla="*/ 398 w 419"/>
                  <a:gd name="T23" fmla="*/ 76 h 76"/>
                  <a:gd name="T24" fmla="*/ 419 w 419"/>
                  <a:gd name="T25" fmla="*/ 76 h 76"/>
                  <a:gd name="T26" fmla="*/ 419 w 419"/>
                  <a:gd name="T27" fmla="*/ 69 h 76"/>
                  <a:gd name="T28" fmla="*/ 419 w 419"/>
                  <a:gd name="T29" fmla="*/ 62 h 76"/>
                  <a:gd name="T30" fmla="*/ 419 w 419"/>
                  <a:gd name="T31" fmla="*/ 15 h 76"/>
                  <a:gd name="T32" fmla="*/ 419 w 419"/>
                  <a:gd name="T33" fmla="*/ 8 h 76"/>
                  <a:gd name="T34" fmla="*/ 419 w 419"/>
                  <a:gd name="T35" fmla="*/ 0 h 76"/>
                  <a:gd name="T36" fmla="*/ 398 w 419"/>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76">
                    <a:moveTo>
                      <a:pt x="398" y="0"/>
                    </a:moveTo>
                    <a:lnTo>
                      <a:pt x="0" y="0"/>
                    </a:lnTo>
                    <a:lnTo>
                      <a:pt x="0" y="8"/>
                    </a:lnTo>
                    <a:lnTo>
                      <a:pt x="398" y="8"/>
                    </a:lnTo>
                    <a:lnTo>
                      <a:pt x="398" y="15"/>
                    </a:lnTo>
                    <a:lnTo>
                      <a:pt x="19" y="15"/>
                    </a:lnTo>
                    <a:lnTo>
                      <a:pt x="19" y="62"/>
                    </a:lnTo>
                    <a:lnTo>
                      <a:pt x="398" y="62"/>
                    </a:lnTo>
                    <a:lnTo>
                      <a:pt x="398" y="69"/>
                    </a:lnTo>
                    <a:lnTo>
                      <a:pt x="0" y="69"/>
                    </a:lnTo>
                    <a:lnTo>
                      <a:pt x="0" y="76"/>
                    </a:lnTo>
                    <a:lnTo>
                      <a:pt x="398" y="76"/>
                    </a:lnTo>
                    <a:lnTo>
                      <a:pt x="419" y="76"/>
                    </a:lnTo>
                    <a:lnTo>
                      <a:pt x="419" y="69"/>
                    </a:lnTo>
                    <a:lnTo>
                      <a:pt x="419" y="62"/>
                    </a:lnTo>
                    <a:lnTo>
                      <a:pt x="419" y="15"/>
                    </a:lnTo>
                    <a:lnTo>
                      <a:pt x="419" y="8"/>
                    </a:lnTo>
                    <a:lnTo>
                      <a:pt x="419" y="0"/>
                    </a:lnTo>
                    <a:lnTo>
                      <a:pt x="398"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22"/>
              <p:cNvSpPr>
                <a:spLocks/>
              </p:cNvSpPr>
              <p:nvPr/>
            </p:nvSpPr>
            <p:spPr bwMode="auto">
              <a:xfrm>
                <a:off x="3057788" y="5629670"/>
                <a:ext cx="546038" cy="129216"/>
              </a:xfrm>
              <a:custGeom>
                <a:avLst/>
                <a:gdLst>
                  <a:gd name="T0" fmla="*/ 375 w 393"/>
                  <a:gd name="T1" fmla="*/ 0 h 93"/>
                  <a:gd name="T2" fmla="*/ 0 w 393"/>
                  <a:gd name="T3" fmla="*/ 0 h 93"/>
                  <a:gd name="T4" fmla="*/ 0 w 393"/>
                  <a:gd name="T5" fmla="*/ 9 h 93"/>
                  <a:gd name="T6" fmla="*/ 375 w 393"/>
                  <a:gd name="T7" fmla="*/ 9 h 93"/>
                  <a:gd name="T8" fmla="*/ 375 w 393"/>
                  <a:gd name="T9" fmla="*/ 18 h 93"/>
                  <a:gd name="T10" fmla="*/ 18 w 393"/>
                  <a:gd name="T11" fmla="*/ 18 h 93"/>
                  <a:gd name="T12" fmla="*/ 18 w 393"/>
                  <a:gd name="T13" fmla="*/ 76 h 93"/>
                  <a:gd name="T14" fmla="*/ 375 w 393"/>
                  <a:gd name="T15" fmla="*/ 76 h 93"/>
                  <a:gd name="T16" fmla="*/ 375 w 393"/>
                  <a:gd name="T17" fmla="*/ 84 h 93"/>
                  <a:gd name="T18" fmla="*/ 0 w 393"/>
                  <a:gd name="T19" fmla="*/ 84 h 93"/>
                  <a:gd name="T20" fmla="*/ 0 w 393"/>
                  <a:gd name="T21" fmla="*/ 93 h 93"/>
                  <a:gd name="T22" fmla="*/ 375 w 393"/>
                  <a:gd name="T23" fmla="*/ 93 h 93"/>
                  <a:gd name="T24" fmla="*/ 393 w 393"/>
                  <a:gd name="T25" fmla="*/ 93 h 93"/>
                  <a:gd name="T26" fmla="*/ 393 w 393"/>
                  <a:gd name="T27" fmla="*/ 84 h 93"/>
                  <a:gd name="T28" fmla="*/ 393 w 393"/>
                  <a:gd name="T29" fmla="*/ 76 h 93"/>
                  <a:gd name="T30" fmla="*/ 393 w 393"/>
                  <a:gd name="T31" fmla="*/ 18 h 93"/>
                  <a:gd name="T32" fmla="*/ 393 w 393"/>
                  <a:gd name="T33" fmla="*/ 9 h 93"/>
                  <a:gd name="T34" fmla="*/ 393 w 393"/>
                  <a:gd name="T35" fmla="*/ 0 h 93"/>
                  <a:gd name="T36" fmla="*/ 375 w 393"/>
                  <a:gd name="T3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3" h="93">
                    <a:moveTo>
                      <a:pt x="375" y="0"/>
                    </a:moveTo>
                    <a:lnTo>
                      <a:pt x="0" y="0"/>
                    </a:lnTo>
                    <a:lnTo>
                      <a:pt x="0" y="9"/>
                    </a:lnTo>
                    <a:lnTo>
                      <a:pt x="375" y="9"/>
                    </a:lnTo>
                    <a:lnTo>
                      <a:pt x="375" y="18"/>
                    </a:lnTo>
                    <a:lnTo>
                      <a:pt x="18" y="18"/>
                    </a:lnTo>
                    <a:lnTo>
                      <a:pt x="18" y="76"/>
                    </a:lnTo>
                    <a:lnTo>
                      <a:pt x="375" y="76"/>
                    </a:lnTo>
                    <a:lnTo>
                      <a:pt x="375" y="84"/>
                    </a:lnTo>
                    <a:lnTo>
                      <a:pt x="0" y="84"/>
                    </a:lnTo>
                    <a:lnTo>
                      <a:pt x="0" y="93"/>
                    </a:lnTo>
                    <a:lnTo>
                      <a:pt x="375" y="93"/>
                    </a:lnTo>
                    <a:lnTo>
                      <a:pt x="393" y="93"/>
                    </a:lnTo>
                    <a:lnTo>
                      <a:pt x="393" y="84"/>
                    </a:lnTo>
                    <a:lnTo>
                      <a:pt x="393" y="76"/>
                    </a:lnTo>
                    <a:lnTo>
                      <a:pt x="393" y="18"/>
                    </a:lnTo>
                    <a:lnTo>
                      <a:pt x="393" y="9"/>
                    </a:lnTo>
                    <a:lnTo>
                      <a:pt x="393" y="0"/>
                    </a:lnTo>
                    <a:lnTo>
                      <a:pt x="375"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23"/>
              <p:cNvSpPr>
                <a:spLocks/>
              </p:cNvSpPr>
              <p:nvPr/>
            </p:nvSpPr>
            <p:spPr bwMode="auto">
              <a:xfrm>
                <a:off x="3057788" y="5522685"/>
                <a:ext cx="582163" cy="105595"/>
              </a:xfrm>
              <a:custGeom>
                <a:avLst/>
                <a:gdLst>
                  <a:gd name="T0" fmla="*/ 400 w 419"/>
                  <a:gd name="T1" fmla="*/ 0 h 76"/>
                  <a:gd name="T2" fmla="*/ 0 w 419"/>
                  <a:gd name="T3" fmla="*/ 0 h 76"/>
                  <a:gd name="T4" fmla="*/ 0 w 419"/>
                  <a:gd name="T5" fmla="*/ 7 h 76"/>
                  <a:gd name="T6" fmla="*/ 400 w 419"/>
                  <a:gd name="T7" fmla="*/ 7 h 76"/>
                  <a:gd name="T8" fmla="*/ 400 w 419"/>
                  <a:gd name="T9" fmla="*/ 15 h 76"/>
                  <a:gd name="T10" fmla="*/ 19 w 419"/>
                  <a:gd name="T11" fmla="*/ 15 h 76"/>
                  <a:gd name="T12" fmla="*/ 19 w 419"/>
                  <a:gd name="T13" fmla="*/ 62 h 76"/>
                  <a:gd name="T14" fmla="*/ 400 w 419"/>
                  <a:gd name="T15" fmla="*/ 62 h 76"/>
                  <a:gd name="T16" fmla="*/ 400 w 419"/>
                  <a:gd name="T17" fmla="*/ 69 h 76"/>
                  <a:gd name="T18" fmla="*/ 0 w 419"/>
                  <a:gd name="T19" fmla="*/ 69 h 76"/>
                  <a:gd name="T20" fmla="*/ 0 w 419"/>
                  <a:gd name="T21" fmla="*/ 76 h 76"/>
                  <a:gd name="T22" fmla="*/ 400 w 419"/>
                  <a:gd name="T23" fmla="*/ 76 h 76"/>
                  <a:gd name="T24" fmla="*/ 419 w 419"/>
                  <a:gd name="T25" fmla="*/ 76 h 76"/>
                  <a:gd name="T26" fmla="*/ 419 w 419"/>
                  <a:gd name="T27" fmla="*/ 69 h 76"/>
                  <a:gd name="T28" fmla="*/ 419 w 419"/>
                  <a:gd name="T29" fmla="*/ 62 h 76"/>
                  <a:gd name="T30" fmla="*/ 419 w 419"/>
                  <a:gd name="T31" fmla="*/ 15 h 76"/>
                  <a:gd name="T32" fmla="*/ 419 w 419"/>
                  <a:gd name="T33" fmla="*/ 7 h 76"/>
                  <a:gd name="T34" fmla="*/ 419 w 419"/>
                  <a:gd name="T35" fmla="*/ 0 h 76"/>
                  <a:gd name="T36" fmla="*/ 400 w 419"/>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76">
                    <a:moveTo>
                      <a:pt x="400" y="0"/>
                    </a:moveTo>
                    <a:lnTo>
                      <a:pt x="0" y="0"/>
                    </a:lnTo>
                    <a:lnTo>
                      <a:pt x="0" y="7"/>
                    </a:lnTo>
                    <a:lnTo>
                      <a:pt x="400" y="7"/>
                    </a:lnTo>
                    <a:lnTo>
                      <a:pt x="400" y="15"/>
                    </a:lnTo>
                    <a:lnTo>
                      <a:pt x="19" y="15"/>
                    </a:lnTo>
                    <a:lnTo>
                      <a:pt x="19" y="62"/>
                    </a:lnTo>
                    <a:lnTo>
                      <a:pt x="400" y="62"/>
                    </a:lnTo>
                    <a:lnTo>
                      <a:pt x="400" y="69"/>
                    </a:lnTo>
                    <a:lnTo>
                      <a:pt x="0" y="69"/>
                    </a:lnTo>
                    <a:lnTo>
                      <a:pt x="0" y="76"/>
                    </a:lnTo>
                    <a:lnTo>
                      <a:pt x="400" y="76"/>
                    </a:lnTo>
                    <a:lnTo>
                      <a:pt x="419" y="76"/>
                    </a:lnTo>
                    <a:lnTo>
                      <a:pt x="419" y="69"/>
                    </a:lnTo>
                    <a:lnTo>
                      <a:pt x="419" y="62"/>
                    </a:lnTo>
                    <a:lnTo>
                      <a:pt x="419" y="15"/>
                    </a:lnTo>
                    <a:lnTo>
                      <a:pt x="419" y="7"/>
                    </a:lnTo>
                    <a:lnTo>
                      <a:pt x="419" y="0"/>
                    </a:lnTo>
                    <a:lnTo>
                      <a:pt x="400"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24"/>
              <p:cNvSpPr>
                <a:spLocks/>
              </p:cNvSpPr>
              <p:nvPr/>
            </p:nvSpPr>
            <p:spPr bwMode="auto">
              <a:xfrm>
                <a:off x="3000822" y="5312885"/>
                <a:ext cx="580773" cy="104206"/>
              </a:xfrm>
              <a:custGeom>
                <a:avLst/>
                <a:gdLst>
                  <a:gd name="T0" fmla="*/ 399 w 418"/>
                  <a:gd name="T1" fmla="*/ 0 h 75"/>
                  <a:gd name="T2" fmla="*/ 0 w 418"/>
                  <a:gd name="T3" fmla="*/ 0 h 75"/>
                  <a:gd name="T4" fmla="*/ 0 w 418"/>
                  <a:gd name="T5" fmla="*/ 7 h 75"/>
                  <a:gd name="T6" fmla="*/ 399 w 418"/>
                  <a:gd name="T7" fmla="*/ 7 h 75"/>
                  <a:gd name="T8" fmla="*/ 399 w 418"/>
                  <a:gd name="T9" fmla="*/ 14 h 75"/>
                  <a:gd name="T10" fmla="*/ 19 w 418"/>
                  <a:gd name="T11" fmla="*/ 14 h 75"/>
                  <a:gd name="T12" fmla="*/ 19 w 418"/>
                  <a:gd name="T13" fmla="*/ 62 h 75"/>
                  <a:gd name="T14" fmla="*/ 399 w 418"/>
                  <a:gd name="T15" fmla="*/ 62 h 75"/>
                  <a:gd name="T16" fmla="*/ 399 w 418"/>
                  <a:gd name="T17" fmla="*/ 69 h 75"/>
                  <a:gd name="T18" fmla="*/ 0 w 418"/>
                  <a:gd name="T19" fmla="*/ 69 h 75"/>
                  <a:gd name="T20" fmla="*/ 0 w 418"/>
                  <a:gd name="T21" fmla="*/ 75 h 75"/>
                  <a:gd name="T22" fmla="*/ 399 w 418"/>
                  <a:gd name="T23" fmla="*/ 75 h 75"/>
                  <a:gd name="T24" fmla="*/ 418 w 418"/>
                  <a:gd name="T25" fmla="*/ 75 h 75"/>
                  <a:gd name="T26" fmla="*/ 418 w 418"/>
                  <a:gd name="T27" fmla="*/ 69 h 75"/>
                  <a:gd name="T28" fmla="*/ 418 w 418"/>
                  <a:gd name="T29" fmla="*/ 62 h 75"/>
                  <a:gd name="T30" fmla="*/ 418 w 418"/>
                  <a:gd name="T31" fmla="*/ 14 h 75"/>
                  <a:gd name="T32" fmla="*/ 418 w 418"/>
                  <a:gd name="T33" fmla="*/ 7 h 75"/>
                  <a:gd name="T34" fmla="*/ 418 w 418"/>
                  <a:gd name="T35" fmla="*/ 0 h 75"/>
                  <a:gd name="T36" fmla="*/ 399 w 418"/>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8" h="75">
                    <a:moveTo>
                      <a:pt x="399" y="0"/>
                    </a:moveTo>
                    <a:lnTo>
                      <a:pt x="0" y="0"/>
                    </a:lnTo>
                    <a:lnTo>
                      <a:pt x="0" y="7"/>
                    </a:lnTo>
                    <a:lnTo>
                      <a:pt x="399" y="7"/>
                    </a:lnTo>
                    <a:lnTo>
                      <a:pt x="399" y="14"/>
                    </a:lnTo>
                    <a:lnTo>
                      <a:pt x="19" y="14"/>
                    </a:lnTo>
                    <a:lnTo>
                      <a:pt x="19" y="62"/>
                    </a:lnTo>
                    <a:lnTo>
                      <a:pt x="399" y="62"/>
                    </a:lnTo>
                    <a:lnTo>
                      <a:pt x="399" y="69"/>
                    </a:lnTo>
                    <a:lnTo>
                      <a:pt x="0" y="69"/>
                    </a:lnTo>
                    <a:lnTo>
                      <a:pt x="0" y="75"/>
                    </a:lnTo>
                    <a:lnTo>
                      <a:pt x="399" y="75"/>
                    </a:lnTo>
                    <a:lnTo>
                      <a:pt x="418" y="75"/>
                    </a:lnTo>
                    <a:lnTo>
                      <a:pt x="418" y="69"/>
                    </a:lnTo>
                    <a:lnTo>
                      <a:pt x="418" y="62"/>
                    </a:lnTo>
                    <a:lnTo>
                      <a:pt x="418" y="14"/>
                    </a:lnTo>
                    <a:lnTo>
                      <a:pt x="418" y="7"/>
                    </a:lnTo>
                    <a:lnTo>
                      <a:pt x="418" y="0"/>
                    </a:lnTo>
                    <a:lnTo>
                      <a:pt x="399"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25"/>
              <p:cNvSpPr>
                <a:spLocks/>
              </p:cNvSpPr>
              <p:nvPr/>
            </p:nvSpPr>
            <p:spPr bwMode="auto">
              <a:xfrm>
                <a:off x="2982760" y="4969700"/>
                <a:ext cx="582163" cy="104206"/>
              </a:xfrm>
              <a:custGeom>
                <a:avLst/>
                <a:gdLst>
                  <a:gd name="T0" fmla="*/ 399 w 419"/>
                  <a:gd name="T1" fmla="*/ 0 h 75"/>
                  <a:gd name="T2" fmla="*/ 0 w 419"/>
                  <a:gd name="T3" fmla="*/ 0 h 75"/>
                  <a:gd name="T4" fmla="*/ 0 w 419"/>
                  <a:gd name="T5" fmla="*/ 8 h 75"/>
                  <a:gd name="T6" fmla="*/ 399 w 419"/>
                  <a:gd name="T7" fmla="*/ 8 h 75"/>
                  <a:gd name="T8" fmla="*/ 399 w 419"/>
                  <a:gd name="T9" fmla="*/ 14 h 75"/>
                  <a:gd name="T10" fmla="*/ 19 w 419"/>
                  <a:gd name="T11" fmla="*/ 14 h 75"/>
                  <a:gd name="T12" fmla="*/ 19 w 419"/>
                  <a:gd name="T13" fmla="*/ 62 h 75"/>
                  <a:gd name="T14" fmla="*/ 399 w 419"/>
                  <a:gd name="T15" fmla="*/ 62 h 75"/>
                  <a:gd name="T16" fmla="*/ 399 w 419"/>
                  <a:gd name="T17" fmla="*/ 68 h 75"/>
                  <a:gd name="T18" fmla="*/ 0 w 419"/>
                  <a:gd name="T19" fmla="*/ 68 h 75"/>
                  <a:gd name="T20" fmla="*/ 0 w 419"/>
                  <a:gd name="T21" fmla="*/ 75 h 75"/>
                  <a:gd name="T22" fmla="*/ 399 w 419"/>
                  <a:gd name="T23" fmla="*/ 75 h 75"/>
                  <a:gd name="T24" fmla="*/ 419 w 419"/>
                  <a:gd name="T25" fmla="*/ 75 h 75"/>
                  <a:gd name="T26" fmla="*/ 419 w 419"/>
                  <a:gd name="T27" fmla="*/ 68 h 75"/>
                  <a:gd name="T28" fmla="*/ 419 w 419"/>
                  <a:gd name="T29" fmla="*/ 62 h 75"/>
                  <a:gd name="T30" fmla="*/ 419 w 419"/>
                  <a:gd name="T31" fmla="*/ 14 h 75"/>
                  <a:gd name="T32" fmla="*/ 419 w 419"/>
                  <a:gd name="T33" fmla="*/ 8 h 75"/>
                  <a:gd name="T34" fmla="*/ 419 w 419"/>
                  <a:gd name="T35" fmla="*/ 0 h 75"/>
                  <a:gd name="T36" fmla="*/ 399 w 419"/>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75">
                    <a:moveTo>
                      <a:pt x="399" y="0"/>
                    </a:moveTo>
                    <a:lnTo>
                      <a:pt x="0" y="0"/>
                    </a:lnTo>
                    <a:lnTo>
                      <a:pt x="0" y="8"/>
                    </a:lnTo>
                    <a:lnTo>
                      <a:pt x="399" y="8"/>
                    </a:lnTo>
                    <a:lnTo>
                      <a:pt x="399" y="14"/>
                    </a:lnTo>
                    <a:lnTo>
                      <a:pt x="19" y="14"/>
                    </a:lnTo>
                    <a:lnTo>
                      <a:pt x="19" y="62"/>
                    </a:lnTo>
                    <a:lnTo>
                      <a:pt x="399" y="62"/>
                    </a:lnTo>
                    <a:lnTo>
                      <a:pt x="399" y="68"/>
                    </a:lnTo>
                    <a:lnTo>
                      <a:pt x="0" y="68"/>
                    </a:lnTo>
                    <a:lnTo>
                      <a:pt x="0" y="75"/>
                    </a:lnTo>
                    <a:lnTo>
                      <a:pt x="399" y="75"/>
                    </a:lnTo>
                    <a:lnTo>
                      <a:pt x="419" y="75"/>
                    </a:lnTo>
                    <a:lnTo>
                      <a:pt x="419" y="68"/>
                    </a:lnTo>
                    <a:lnTo>
                      <a:pt x="419" y="62"/>
                    </a:lnTo>
                    <a:lnTo>
                      <a:pt x="419" y="14"/>
                    </a:lnTo>
                    <a:lnTo>
                      <a:pt x="419" y="8"/>
                    </a:lnTo>
                    <a:lnTo>
                      <a:pt x="419" y="0"/>
                    </a:lnTo>
                    <a:lnTo>
                      <a:pt x="399"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26"/>
              <p:cNvSpPr>
                <a:spLocks/>
              </p:cNvSpPr>
              <p:nvPr/>
            </p:nvSpPr>
            <p:spPr bwMode="auto">
              <a:xfrm>
                <a:off x="2942466" y="5182280"/>
                <a:ext cx="544648" cy="130604"/>
              </a:xfrm>
              <a:custGeom>
                <a:avLst/>
                <a:gdLst>
                  <a:gd name="T0" fmla="*/ 374 w 392"/>
                  <a:gd name="T1" fmla="*/ 0 h 94"/>
                  <a:gd name="T2" fmla="*/ 0 w 392"/>
                  <a:gd name="T3" fmla="*/ 0 h 94"/>
                  <a:gd name="T4" fmla="*/ 0 w 392"/>
                  <a:gd name="T5" fmla="*/ 9 h 94"/>
                  <a:gd name="T6" fmla="*/ 374 w 392"/>
                  <a:gd name="T7" fmla="*/ 9 h 94"/>
                  <a:gd name="T8" fmla="*/ 374 w 392"/>
                  <a:gd name="T9" fmla="*/ 18 h 94"/>
                  <a:gd name="T10" fmla="*/ 18 w 392"/>
                  <a:gd name="T11" fmla="*/ 18 h 94"/>
                  <a:gd name="T12" fmla="*/ 18 w 392"/>
                  <a:gd name="T13" fmla="*/ 77 h 94"/>
                  <a:gd name="T14" fmla="*/ 374 w 392"/>
                  <a:gd name="T15" fmla="*/ 77 h 94"/>
                  <a:gd name="T16" fmla="*/ 374 w 392"/>
                  <a:gd name="T17" fmla="*/ 85 h 94"/>
                  <a:gd name="T18" fmla="*/ 0 w 392"/>
                  <a:gd name="T19" fmla="*/ 85 h 94"/>
                  <a:gd name="T20" fmla="*/ 0 w 392"/>
                  <a:gd name="T21" fmla="*/ 94 h 94"/>
                  <a:gd name="T22" fmla="*/ 374 w 392"/>
                  <a:gd name="T23" fmla="*/ 94 h 94"/>
                  <a:gd name="T24" fmla="*/ 392 w 392"/>
                  <a:gd name="T25" fmla="*/ 94 h 94"/>
                  <a:gd name="T26" fmla="*/ 392 w 392"/>
                  <a:gd name="T27" fmla="*/ 85 h 94"/>
                  <a:gd name="T28" fmla="*/ 392 w 392"/>
                  <a:gd name="T29" fmla="*/ 77 h 94"/>
                  <a:gd name="T30" fmla="*/ 392 w 392"/>
                  <a:gd name="T31" fmla="*/ 18 h 94"/>
                  <a:gd name="T32" fmla="*/ 392 w 392"/>
                  <a:gd name="T33" fmla="*/ 9 h 94"/>
                  <a:gd name="T34" fmla="*/ 392 w 392"/>
                  <a:gd name="T35" fmla="*/ 0 h 94"/>
                  <a:gd name="T36" fmla="*/ 374 w 392"/>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2" h="94">
                    <a:moveTo>
                      <a:pt x="374" y="0"/>
                    </a:moveTo>
                    <a:lnTo>
                      <a:pt x="0" y="0"/>
                    </a:lnTo>
                    <a:lnTo>
                      <a:pt x="0" y="9"/>
                    </a:lnTo>
                    <a:lnTo>
                      <a:pt x="374" y="9"/>
                    </a:lnTo>
                    <a:lnTo>
                      <a:pt x="374" y="18"/>
                    </a:lnTo>
                    <a:lnTo>
                      <a:pt x="18" y="18"/>
                    </a:lnTo>
                    <a:lnTo>
                      <a:pt x="18" y="77"/>
                    </a:lnTo>
                    <a:lnTo>
                      <a:pt x="374" y="77"/>
                    </a:lnTo>
                    <a:lnTo>
                      <a:pt x="374" y="85"/>
                    </a:lnTo>
                    <a:lnTo>
                      <a:pt x="0" y="85"/>
                    </a:lnTo>
                    <a:lnTo>
                      <a:pt x="0" y="94"/>
                    </a:lnTo>
                    <a:lnTo>
                      <a:pt x="374" y="94"/>
                    </a:lnTo>
                    <a:lnTo>
                      <a:pt x="392" y="94"/>
                    </a:lnTo>
                    <a:lnTo>
                      <a:pt x="392" y="85"/>
                    </a:lnTo>
                    <a:lnTo>
                      <a:pt x="392" y="77"/>
                    </a:lnTo>
                    <a:lnTo>
                      <a:pt x="392" y="18"/>
                    </a:lnTo>
                    <a:lnTo>
                      <a:pt x="392" y="9"/>
                    </a:lnTo>
                    <a:lnTo>
                      <a:pt x="392" y="0"/>
                    </a:lnTo>
                    <a:lnTo>
                      <a:pt x="374"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27"/>
              <p:cNvSpPr>
                <a:spLocks/>
              </p:cNvSpPr>
              <p:nvPr/>
            </p:nvSpPr>
            <p:spPr bwMode="auto">
              <a:xfrm>
                <a:off x="2942466" y="5073906"/>
                <a:ext cx="580773" cy="105595"/>
              </a:xfrm>
              <a:custGeom>
                <a:avLst/>
                <a:gdLst>
                  <a:gd name="T0" fmla="*/ 399 w 418"/>
                  <a:gd name="T1" fmla="*/ 0 h 76"/>
                  <a:gd name="T2" fmla="*/ 0 w 418"/>
                  <a:gd name="T3" fmla="*/ 0 h 76"/>
                  <a:gd name="T4" fmla="*/ 0 w 418"/>
                  <a:gd name="T5" fmla="*/ 8 h 76"/>
                  <a:gd name="T6" fmla="*/ 399 w 418"/>
                  <a:gd name="T7" fmla="*/ 8 h 76"/>
                  <a:gd name="T8" fmla="*/ 399 w 418"/>
                  <a:gd name="T9" fmla="*/ 15 h 76"/>
                  <a:gd name="T10" fmla="*/ 19 w 418"/>
                  <a:gd name="T11" fmla="*/ 15 h 76"/>
                  <a:gd name="T12" fmla="*/ 19 w 418"/>
                  <a:gd name="T13" fmla="*/ 62 h 76"/>
                  <a:gd name="T14" fmla="*/ 399 w 418"/>
                  <a:gd name="T15" fmla="*/ 62 h 76"/>
                  <a:gd name="T16" fmla="*/ 399 w 418"/>
                  <a:gd name="T17" fmla="*/ 69 h 76"/>
                  <a:gd name="T18" fmla="*/ 0 w 418"/>
                  <a:gd name="T19" fmla="*/ 69 h 76"/>
                  <a:gd name="T20" fmla="*/ 0 w 418"/>
                  <a:gd name="T21" fmla="*/ 76 h 76"/>
                  <a:gd name="T22" fmla="*/ 399 w 418"/>
                  <a:gd name="T23" fmla="*/ 76 h 76"/>
                  <a:gd name="T24" fmla="*/ 418 w 418"/>
                  <a:gd name="T25" fmla="*/ 76 h 76"/>
                  <a:gd name="T26" fmla="*/ 418 w 418"/>
                  <a:gd name="T27" fmla="*/ 69 h 76"/>
                  <a:gd name="T28" fmla="*/ 418 w 418"/>
                  <a:gd name="T29" fmla="*/ 62 h 76"/>
                  <a:gd name="T30" fmla="*/ 418 w 418"/>
                  <a:gd name="T31" fmla="*/ 15 h 76"/>
                  <a:gd name="T32" fmla="*/ 418 w 418"/>
                  <a:gd name="T33" fmla="*/ 8 h 76"/>
                  <a:gd name="T34" fmla="*/ 418 w 418"/>
                  <a:gd name="T35" fmla="*/ 0 h 76"/>
                  <a:gd name="T36" fmla="*/ 399 w 418"/>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8" h="76">
                    <a:moveTo>
                      <a:pt x="399" y="0"/>
                    </a:moveTo>
                    <a:lnTo>
                      <a:pt x="0" y="0"/>
                    </a:lnTo>
                    <a:lnTo>
                      <a:pt x="0" y="8"/>
                    </a:lnTo>
                    <a:lnTo>
                      <a:pt x="399" y="8"/>
                    </a:lnTo>
                    <a:lnTo>
                      <a:pt x="399" y="15"/>
                    </a:lnTo>
                    <a:lnTo>
                      <a:pt x="19" y="15"/>
                    </a:lnTo>
                    <a:lnTo>
                      <a:pt x="19" y="62"/>
                    </a:lnTo>
                    <a:lnTo>
                      <a:pt x="399" y="62"/>
                    </a:lnTo>
                    <a:lnTo>
                      <a:pt x="399" y="69"/>
                    </a:lnTo>
                    <a:lnTo>
                      <a:pt x="0" y="69"/>
                    </a:lnTo>
                    <a:lnTo>
                      <a:pt x="0" y="76"/>
                    </a:lnTo>
                    <a:lnTo>
                      <a:pt x="399" y="76"/>
                    </a:lnTo>
                    <a:lnTo>
                      <a:pt x="418" y="76"/>
                    </a:lnTo>
                    <a:lnTo>
                      <a:pt x="418" y="69"/>
                    </a:lnTo>
                    <a:lnTo>
                      <a:pt x="418" y="62"/>
                    </a:lnTo>
                    <a:lnTo>
                      <a:pt x="418" y="15"/>
                    </a:lnTo>
                    <a:lnTo>
                      <a:pt x="418" y="8"/>
                    </a:lnTo>
                    <a:lnTo>
                      <a:pt x="418" y="0"/>
                    </a:lnTo>
                    <a:lnTo>
                      <a:pt x="399"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28"/>
              <p:cNvSpPr>
                <a:spLocks/>
              </p:cNvSpPr>
              <p:nvPr/>
            </p:nvSpPr>
            <p:spPr bwMode="auto">
              <a:xfrm>
                <a:off x="3117532" y="5417090"/>
                <a:ext cx="582163" cy="105595"/>
              </a:xfrm>
              <a:custGeom>
                <a:avLst/>
                <a:gdLst>
                  <a:gd name="T0" fmla="*/ 398 w 419"/>
                  <a:gd name="T1" fmla="*/ 0 h 76"/>
                  <a:gd name="T2" fmla="*/ 0 w 419"/>
                  <a:gd name="T3" fmla="*/ 0 h 76"/>
                  <a:gd name="T4" fmla="*/ 0 w 419"/>
                  <a:gd name="T5" fmla="*/ 7 h 76"/>
                  <a:gd name="T6" fmla="*/ 398 w 419"/>
                  <a:gd name="T7" fmla="*/ 7 h 76"/>
                  <a:gd name="T8" fmla="*/ 398 w 419"/>
                  <a:gd name="T9" fmla="*/ 15 h 76"/>
                  <a:gd name="T10" fmla="*/ 19 w 419"/>
                  <a:gd name="T11" fmla="*/ 15 h 76"/>
                  <a:gd name="T12" fmla="*/ 19 w 419"/>
                  <a:gd name="T13" fmla="*/ 62 h 76"/>
                  <a:gd name="T14" fmla="*/ 398 w 419"/>
                  <a:gd name="T15" fmla="*/ 62 h 76"/>
                  <a:gd name="T16" fmla="*/ 398 w 419"/>
                  <a:gd name="T17" fmla="*/ 69 h 76"/>
                  <a:gd name="T18" fmla="*/ 0 w 419"/>
                  <a:gd name="T19" fmla="*/ 69 h 76"/>
                  <a:gd name="T20" fmla="*/ 0 w 419"/>
                  <a:gd name="T21" fmla="*/ 76 h 76"/>
                  <a:gd name="T22" fmla="*/ 398 w 419"/>
                  <a:gd name="T23" fmla="*/ 76 h 76"/>
                  <a:gd name="T24" fmla="*/ 419 w 419"/>
                  <a:gd name="T25" fmla="*/ 76 h 76"/>
                  <a:gd name="T26" fmla="*/ 419 w 419"/>
                  <a:gd name="T27" fmla="*/ 69 h 76"/>
                  <a:gd name="T28" fmla="*/ 419 w 419"/>
                  <a:gd name="T29" fmla="*/ 62 h 76"/>
                  <a:gd name="T30" fmla="*/ 419 w 419"/>
                  <a:gd name="T31" fmla="*/ 15 h 76"/>
                  <a:gd name="T32" fmla="*/ 419 w 419"/>
                  <a:gd name="T33" fmla="*/ 7 h 76"/>
                  <a:gd name="T34" fmla="*/ 419 w 419"/>
                  <a:gd name="T35" fmla="*/ 0 h 76"/>
                  <a:gd name="T36" fmla="*/ 398 w 419"/>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76">
                    <a:moveTo>
                      <a:pt x="398" y="0"/>
                    </a:moveTo>
                    <a:lnTo>
                      <a:pt x="0" y="0"/>
                    </a:lnTo>
                    <a:lnTo>
                      <a:pt x="0" y="7"/>
                    </a:lnTo>
                    <a:lnTo>
                      <a:pt x="398" y="7"/>
                    </a:lnTo>
                    <a:lnTo>
                      <a:pt x="398" y="15"/>
                    </a:lnTo>
                    <a:lnTo>
                      <a:pt x="19" y="15"/>
                    </a:lnTo>
                    <a:lnTo>
                      <a:pt x="19" y="62"/>
                    </a:lnTo>
                    <a:lnTo>
                      <a:pt x="398" y="62"/>
                    </a:lnTo>
                    <a:lnTo>
                      <a:pt x="398" y="69"/>
                    </a:lnTo>
                    <a:lnTo>
                      <a:pt x="0" y="69"/>
                    </a:lnTo>
                    <a:lnTo>
                      <a:pt x="0" y="76"/>
                    </a:lnTo>
                    <a:lnTo>
                      <a:pt x="398" y="76"/>
                    </a:lnTo>
                    <a:lnTo>
                      <a:pt x="419" y="76"/>
                    </a:lnTo>
                    <a:lnTo>
                      <a:pt x="419" y="69"/>
                    </a:lnTo>
                    <a:lnTo>
                      <a:pt x="419" y="62"/>
                    </a:lnTo>
                    <a:lnTo>
                      <a:pt x="419" y="15"/>
                    </a:lnTo>
                    <a:lnTo>
                      <a:pt x="419" y="7"/>
                    </a:lnTo>
                    <a:lnTo>
                      <a:pt x="419" y="0"/>
                    </a:lnTo>
                    <a:lnTo>
                      <a:pt x="398"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sp>
        <p:nvSpPr>
          <p:cNvPr id="85" name="TextBox 84"/>
          <p:cNvSpPr txBox="1"/>
          <p:nvPr/>
        </p:nvSpPr>
        <p:spPr>
          <a:xfrm>
            <a:off x="7436808" y="1361624"/>
            <a:ext cx="2971800"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You Can Change Infographic</a:t>
            </a:r>
          </a:p>
        </p:txBody>
      </p:sp>
      <p:sp>
        <p:nvSpPr>
          <p:cNvPr id="86" name="TextBox 85"/>
          <p:cNvSpPr txBox="1"/>
          <p:nvPr/>
        </p:nvSpPr>
        <p:spPr>
          <a:xfrm>
            <a:off x="7481312" y="2330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7" name="TextBox 86"/>
          <p:cNvSpPr txBox="1"/>
          <p:nvPr/>
        </p:nvSpPr>
        <p:spPr>
          <a:xfrm>
            <a:off x="7686496" y="233060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8" name="TextBox 87"/>
          <p:cNvSpPr txBox="1"/>
          <p:nvPr/>
        </p:nvSpPr>
        <p:spPr>
          <a:xfrm>
            <a:off x="7890559" y="2330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9" name="TextBox 88"/>
          <p:cNvSpPr txBox="1"/>
          <p:nvPr/>
        </p:nvSpPr>
        <p:spPr>
          <a:xfrm>
            <a:off x="8095743" y="233060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0" name="TextBox 89"/>
          <p:cNvSpPr txBox="1"/>
          <p:nvPr/>
        </p:nvSpPr>
        <p:spPr>
          <a:xfrm>
            <a:off x="8299806" y="2330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1" name="TextBox 90"/>
          <p:cNvSpPr txBox="1"/>
          <p:nvPr/>
        </p:nvSpPr>
        <p:spPr>
          <a:xfrm>
            <a:off x="8504990" y="233060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2" name="TextBox 91"/>
          <p:cNvSpPr txBox="1"/>
          <p:nvPr/>
        </p:nvSpPr>
        <p:spPr>
          <a:xfrm>
            <a:off x="8709053" y="2330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3" name="TextBox 92"/>
          <p:cNvSpPr txBox="1"/>
          <p:nvPr/>
        </p:nvSpPr>
        <p:spPr>
          <a:xfrm flipH="1">
            <a:off x="8062081" y="3280384"/>
            <a:ext cx="3277544" cy="2215991"/>
          </a:xfrm>
          <a:prstGeom prst="rect">
            <a:avLst/>
          </a:prstGeom>
          <a:noFill/>
        </p:spPr>
        <p:txBody>
          <a:bodyPr wrap="square" lIns="0" tIns="0" rIns="0" bIns="0" rtlCol="0">
            <a:spAutoFit/>
          </a:bodyPr>
          <a:lstStyle/>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 aliqua. Ut enim ad minim veniam, quis nostrud exercitation</a:t>
            </a:r>
          </a:p>
          <a:p>
            <a:pPr>
              <a:lnSpc>
                <a:spcPct val="150000"/>
              </a:lnSpc>
            </a:pPr>
            <a:endParaRPr lang="en-US" sz="1200">
              <a:latin typeface="Lato regular" panose="020F0502020204030203" pitchFamily="34" charset="0"/>
              <a:ea typeface="Lato regular" panose="020F0502020204030203" pitchFamily="34" charset="0"/>
              <a:cs typeface="Lato regular" panose="020F0502020204030203" pitchFamily="34" charset="0"/>
            </a:endParaRPr>
          </a:p>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reprehenderit in voluptate velit esse cillum dolore eu fugiat nulla pariatur. Excepteur sint occaecat cupidatat non</a:t>
            </a:r>
          </a:p>
        </p:txBody>
      </p:sp>
      <p:sp>
        <p:nvSpPr>
          <p:cNvPr id="94" name="TextBox 93"/>
          <p:cNvSpPr txBox="1"/>
          <p:nvPr/>
        </p:nvSpPr>
        <p:spPr>
          <a:xfrm>
            <a:off x="7421681" y="2831278"/>
            <a:ext cx="554639" cy="2000548"/>
          </a:xfrm>
          <a:prstGeom prst="rect">
            <a:avLst/>
          </a:prstGeom>
          <a:noFill/>
        </p:spPr>
        <p:txBody>
          <a:bodyPr wrap="none" lIns="0" tIns="0" rIns="0" bIns="0" rtlCol="0">
            <a:spAutoFit/>
          </a:bodyPr>
          <a:lstStyle/>
          <a:p>
            <a:r>
              <a:rPr lang="en-US" sz="13000" b="0" i="0" kern="1200">
                <a:solidFill>
                  <a:schemeClr val="tx1">
                    <a:lumMod val="25000"/>
                    <a:lumOff val="75000"/>
                  </a:schemeClr>
                </a:solidFill>
                <a:effectLst/>
                <a:latin typeface="Arial" panose="020B0604020202020204" pitchFamily="34" charset="0"/>
                <a:ea typeface="Lato Bold" panose="020F0502020204030203" pitchFamily="34" charset="0"/>
                <a:cs typeface="Arial" panose="020B0604020202020204" pitchFamily="34" charset="0"/>
              </a:rPr>
              <a:t>“</a:t>
            </a:r>
          </a:p>
        </p:txBody>
      </p:sp>
    </p:spTree>
    <p:extLst>
      <p:ext uri="{BB962C8B-B14F-4D97-AF65-F5344CB8AC3E}">
        <p14:creationId xmlns:p14="http://schemas.microsoft.com/office/powerpoint/2010/main" val="1716324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57700" y="1430601"/>
            <a:ext cx="3276600" cy="4511162"/>
            <a:chOff x="4267196" y="1430601"/>
            <a:chExt cx="3276600" cy="4511162"/>
          </a:xfrm>
        </p:grpSpPr>
        <p:sp>
          <p:nvSpPr>
            <p:cNvPr id="33" name="Freeform 31"/>
            <p:cNvSpPr>
              <a:spLocks noEditPoints="1"/>
            </p:cNvSpPr>
            <p:nvPr/>
          </p:nvSpPr>
          <p:spPr bwMode="auto">
            <a:xfrm>
              <a:off x="4724951" y="4363426"/>
              <a:ext cx="2041715" cy="1100701"/>
            </a:xfrm>
            <a:custGeom>
              <a:avLst/>
              <a:gdLst>
                <a:gd name="T0" fmla="*/ 862 w 1061"/>
                <a:gd name="T1" fmla="*/ 572 h 572"/>
                <a:gd name="T2" fmla="*/ 320 w 1061"/>
                <a:gd name="T3" fmla="*/ 572 h 572"/>
                <a:gd name="T4" fmla="*/ 290 w 1061"/>
                <a:gd name="T5" fmla="*/ 548 h 572"/>
                <a:gd name="T6" fmla="*/ 176 w 1061"/>
                <a:gd name="T7" fmla="*/ 186 h 572"/>
                <a:gd name="T8" fmla="*/ 16 w 1061"/>
                <a:gd name="T9" fmla="*/ 58 h 572"/>
                <a:gd name="T10" fmla="*/ 11 w 1061"/>
                <a:gd name="T11" fmla="*/ 14 h 572"/>
                <a:gd name="T12" fmla="*/ 55 w 1061"/>
                <a:gd name="T13" fmla="*/ 17 h 572"/>
                <a:gd name="T14" fmla="*/ 205 w 1061"/>
                <a:gd name="T15" fmla="*/ 144 h 572"/>
                <a:gd name="T16" fmla="*/ 1028 w 1061"/>
                <a:gd name="T17" fmla="*/ 144 h 572"/>
                <a:gd name="T18" fmla="*/ 1054 w 1061"/>
                <a:gd name="T19" fmla="*/ 150 h 572"/>
                <a:gd name="T20" fmla="*/ 1057 w 1061"/>
                <a:gd name="T21" fmla="*/ 176 h 572"/>
                <a:gd name="T22" fmla="*/ 891 w 1061"/>
                <a:gd name="T23" fmla="*/ 553 h 572"/>
                <a:gd name="T24" fmla="*/ 862 w 1061"/>
                <a:gd name="T25" fmla="*/ 572 h 572"/>
                <a:gd name="T26" fmla="*/ 343 w 1061"/>
                <a:gd name="T27" fmla="*/ 501 h 572"/>
                <a:gd name="T28" fmla="*/ 842 w 1061"/>
                <a:gd name="T29" fmla="*/ 501 h 572"/>
                <a:gd name="T30" fmla="*/ 980 w 1061"/>
                <a:gd name="T31" fmla="*/ 180 h 572"/>
                <a:gd name="T32" fmla="*/ 244 w 1061"/>
                <a:gd name="T33" fmla="*/ 180 h 572"/>
                <a:gd name="T34" fmla="*/ 343 w 1061"/>
                <a:gd name="T35" fmla="*/ 50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1" h="572">
                  <a:moveTo>
                    <a:pt x="862" y="572"/>
                  </a:moveTo>
                  <a:cubicBezTo>
                    <a:pt x="320" y="572"/>
                    <a:pt x="320" y="572"/>
                    <a:pt x="320" y="572"/>
                  </a:cubicBezTo>
                  <a:cubicBezTo>
                    <a:pt x="307" y="572"/>
                    <a:pt x="295" y="561"/>
                    <a:pt x="290" y="548"/>
                  </a:cubicBezTo>
                  <a:cubicBezTo>
                    <a:pt x="176" y="186"/>
                    <a:pt x="176" y="186"/>
                    <a:pt x="176" y="186"/>
                  </a:cubicBezTo>
                  <a:cubicBezTo>
                    <a:pt x="16" y="58"/>
                    <a:pt x="16" y="58"/>
                    <a:pt x="16" y="58"/>
                  </a:cubicBezTo>
                  <a:cubicBezTo>
                    <a:pt x="2" y="48"/>
                    <a:pt x="0" y="28"/>
                    <a:pt x="11" y="14"/>
                  </a:cubicBezTo>
                  <a:cubicBezTo>
                    <a:pt x="21" y="0"/>
                    <a:pt x="41" y="6"/>
                    <a:pt x="55" y="17"/>
                  </a:cubicBezTo>
                  <a:cubicBezTo>
                    <a:pt x="205" y="144"/>
                    <a:pt x="205" y="144"/>
                    <a:pt x="205" y="144"/>
                  </a:cubicBezTo>
                  <a:cubicBezTo>
                    <a:pt x="1028" y="144"/>
                    <a:pt x="1028" y="144"/>
                    <a:pt x="1028" y="144"/>
                  </a:cubicBezTo>
                  <a:cubicBezTo>
                    <a:pt x="1039" y="144"/>
                    <a:pt x="1049" y="141"/>
                    <a:pt x="1054" y="150"/>
                  </a:cubicBezTo>
                  <a:cubicBezTo>
                    <a:pt x="1060" y="159"/>
                    <a:pt x="1061" y="166"/>
                    <a:pt x="1057" y="176"/>
                  </a:cubicBezTo>
                  <a:cubicBezTo>
                    <a:pt x="891" y="553"/>
                    <a:pt x="891" y="553"/>
                    <a:pt x="891" y="553"/>
                  </a:cubicBezTo>
                  <a:cubicBezTo>
                    <a:pt x="886" y="565"/>
                    <a:pt x="874" y="572"/>
                    <a:pt x="862" y="572"/>
                  </a:cubicBezTo>
                  <a:close/>
                  <a:moveTo>
                    <a:pt x="343" y="501"/>
                  </a:moveTo>
                  <a:cubicBezTo>
                    <a:pt x="842" y="501"/>
                    <a:pt x="842" y="501"/>
                    <a:pt x="842" y="501"/>
                  </a:cubicBezTo>
                  <a:cubicBezTo>
                    <a:pt x="980" y="180"/>
                    <a:pt x="980" y="180"/>
                    <a:pt x="980" y="180"/>
                  </a:cubicBezTo>
                  <a:cubicBezTo>
                    <a:pt x="244" y="180"/>
                    <a:pt x="244" y="180"/>
                    <a:pt x="244" y="180"/>
                  </a:cubicBezTo>
                  <a:lnTo>
                    <a:pt x="343" y="50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5389364" y="4637175"/>
              <a:ext cx="188203" cy="788456"/>
            </a:xfrm>
            <a:custGeom>
              <a:avLst/>
              <a:gdLst>
                <a:gd name="T0" fmla="*/ 81 w 98"/>
                <a:gd name="T1" fmla="*/ 410 h 410"/>
                <a:gd name="T2" fmla="*/ 65 w 98"/>
                <a:gd name="T3" fmla="*/ 397 h 410"/>
                <a:gd name="T4" fmla="*/ 1 w 98"/>
                <a:gd name="T5" fmla="*/ 20 h 410"/>
                <a:gd name="T6" fmla="*/ 14 w 98"/>
                <a:gd name="T7" fmla="*/ 1 h 410"/>
                <a:gd name="T8" fmla="*/ 32 w 98"/>
                <a:gd name="T9" fmla="*/ 14 h 410"/>
                <a:gd name="T10" fmla="*/ 96 w 98"/>
                <a:gd name="T11" fmla="*/ 392 h 410"/>
                <a:gd name="T12" fmla="*/ 84 w 98"/>
                <a:gd name="T13" fmla="*/ 410 h 410"/>
                <a:gd name="T14" fmla="*/ 81 w 98"/>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410">
                  <a:moveTo>
                    <a:pt x="81" y="410"/>
                  </a:moveTo>
                  <a:cubicBezTo>
                    <a:pt x="73" y="410"/>
                    <a:pt x="67" y="405"/>
                    <a:pt x="65" y="397"/>
                  </a:cubicBezTo>
                  <a:cubicBezTo>
                    <a:pt x="1" y="20"/>
                    <a:pt x="1" y="20"/>
                    <a:pt x="1" y="20"/>
                  </a:cubicBezTo>
                  <a:cubicBezTo>
                    <a:pt x="0" y="11"/>
                    <a:pt x="5" y="3"/>
                    <a:pt x="14" y="1"/>
                  </a:cubicBezTo>
                  <a:cubicBezTo>
                    <a:pt x="22" y="0"/>
                    <a:pt x="30" y="6"/>
                    <a:pt x="32" y="14"/>
                  </a:cubicBezTo>
                  <a:cubicBezTo>
                    <a:pt x="96" y="392"/>
                    <a:pt x="96" y="392"/>
                    <a:pt x="96" y="392"/>
                  </a:cubicBezTo>
                  <a:cubicBezTo>
                    <a:pt x="98" y="400"/>
                    <a:pt x="92" y="408"/>
                    <a:pt x="84" y="410"/>
                  </a:cubicBezTo>
                  <a:cubicBezTo>
                    <a:pt x="83" y="410"/>
                    <a:pt x="82" y="410"/>
                    <a:pt x="81" y="41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5688778" y="4637175"/>
              <a:ext cx="151133" cy="788456"/>
            </a:xfrm>
            <a:custGeom>
              <a:avLst/>
              <a:gdLst>
                <a:gd name="T0" fmla="*/ 62 w 78"/>
                <a:gd name="T1" fmla="*/ 410 h 410"/>
                <a:gd name="T2" fmla="*/ 46 w 78"/>
                <a:gd name="T3" fmla="*/ 396 h 410"/>
                <a:gd name="T4" fmla="*/ 1 w 78"/>
                <a:gd name="T5" fmla="*/ 19 h 410"/>
                <a:gd name="T6" fmla="*/ 15 w 78"/>
                <a:gd name="T7" fmla="*/ 1 h 410"/>
                <a:gd name="T8" fmla="*/ 32 w 78"/>
                <a:gd name="T9" fmla="*/ 15 h 410"/>
                <a:gd name="T10" fmla="*/ 77 w 78"/>
                <a:gd name="T11" fmla="*/ 392 h 410"/>
                <a:gd name="T12" fmla="*/ 64 w 78"/>
                <a:gd name="T13" fmla="*/ 410 h 410"/>
                <a:gd name="T14" fmla="*/ 62 w 78"/>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10">
                  <a:moveTo>
                    <a:pt x="62" y="410"/>
                  </a:moveTo>
                  <a:cubicBezTo>
                    <a:pt x="54" y="410"/>
                    <a:pt x="47" y="404"/>
                    <a:pt x="46" y="396"/>
                  </a:cubicBezTo>
                  <a:cubicBezTo>
                    <a:pt x="1" y="19"/>
                    <a:pt x="1" y="19"/>
                    <a:pt x="1" y="19"/>
                  </a:cubicBezTo>
                  <a:cubicBezTo>
                    <a:pt x="0" y="10"/>
                    <a:pt x="6" y="2"/>
                    <a:pt x="15" y="1"/>
                  </a:cubicBezTo>
                  <a:cubicBezTo>
                    <a:pt x="23" y="0"/>
                    <a:pt x="31" y="6"/>
                    <a:pt x="32" y="15"/>
                  </a:cubicBezTo>
                  <a:cubicBezTo>
                    <a:pt x="77" y="392"/>
                    <a:pt x="77" y="392"/>
                    <a:pt x="77" y="392"/>
                  </a:cubicBezTo>
                  <a:cubicBezTo>
                    <a:pt x="78" y="401"/>
                    <a:pt x="72" y="409"/>
                    <a:pt x="64" y="410"/>
                  </a:cubicBezTo>
                  <a:cubicBezTo>
                    <a:pt x="63" y="410"/>
                    <a:pt x="62" y="410"/>
                    <a:pt x="62" y="41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5991043" y="4644305"/>
              <a:ext cx="135449" cy="774198"/>
            </a:xfrm>
            <a:custGeom>
              <a:avLst/>
              <a:gdLst>
                <a:gd name="T0" fmla="*/ 16 w 70"/>
                <a:gd name="T1" fmla="*/ 402 h 402"/>
                <a:gd name="T2" fmla="*/ 15 w 70"/>
                <a:gd name="T3" fmla="*/ 402 h 402"/>
                <a:gd name="T4" fmla="*/ 1 w 70"/>
                <a:gd name="T5" fmla="*/ 385 h 402"/>
                <a:gd name="T6" fmla="*/ 38 w 70"/>
                <a:gd name="T7" fmla="*/ 15 h 402"/>
                <a:gd name="T8" fmla="*/ 55 w 70"/>
                <a:gd name="T9" fmla="*/ 1 h 402"/>
                <a:gd name="T10" fmla="*/ 69 w 70"/>
                <a:gd name="T11" fmla="*/ 18 h 402"/>
                <a:gd name="T12" fmla="*/ 32 w 70"/>
                <a:gd name="T13" fmla="*/ 388 h 402"/>
                <a:gd name="T14" fmla="*/ 16 w 70"/>
                <a:gd name="T15" fmla="*/ 402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2">
                  <a:moveTo>
                    <a:pt x="16" y="402"/>
                  </a:moveTo>
                  <a:cubicBezTo>
                    <a:pt x="16" y="402"/>
                    <a:pt x="15" y="402"/>
                    <a:pt x="15" y="402"/>
                  </a:cubicBezTo>
                  <a:cubicBezTo>
                    <a:pt x="6" y="401"/>
                    <a:pt x="0" y="393"/>
                    <a:pt x="1" y="385"/>
                  </a:cubicBezTo>
                  <a:cubicBezTo>
                    <a:pt x="38" y="15"/>
                    <a:pt x="38" y="15"/>
                    <a:pt x="38" y="15"/>
                  </a:cubicBezTo>
                  <a:cubicBezTo>
                    <a:pt x="39" y="7"/>
                    <a:pt x="47" y="0"/>
                    <a:pt x="55" y="1"/>
                  </a:cubicBezTo>
                  <a:cubicBezTo>
                    <a:pt x="64" y="2"/>
                    <a:pt x="70" y="10"/>
                    <a:pt x="69" y="18"/>
                  </a:cubicBezTo>
                  <a:cubicBezTo>
                    <a:pt x="32" y="388"/>
                    <a:pt x="32" y="388"/>
                    <a:pt x="32" y="388"/>
                  </a:cubicBezTo>
                  <a:cubicBezTo>
                    <a:pt x="31" y="396"/>
                    <a:pt x="24" y="402"/>
                    <a:pt x="16" y="40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6176394" y="4658562"/>
              <a:ext cx="332207" cy="755663"/>
            </a:xfrm>
            <a:custGeom>
              <a:avLst/>
              <a:gdLst>
                <a:gd name="T0" fmla="*/ 18 w 173"/>
                <a:gd name="T1" fmla="*/ 393 h 393"/>
                <a:gd name="T2" fmla="*/ 12 w 173"/>
                <a:gd name="T3" fmla="*/ 392 h 393"/>
                <a:gd name="T4" fmla="*/ 3 w 173"/>
                <a:gd name="T5" fmla="*/ 372 h 393"/>
                <a:gd name="T6" fmla="*/ 140 w 173"/>
                <a:gd name="T7" fmla="*/ 12 h 393"/>
                <a:gd name="T8" fmla="*/ 160 w 173"/>
                <a:gd name="T9" fmla="*/ 3 h 393"/>
                <a:gd name="T10" fmla="*/ 169 w 173"/>
                <a:gd name="T11" fmla="*/ 23 h 393"/>
                <a:gd name="T12" fmla="*/ 33 w 173"/>
                <a:gd name="T13" fmla="*/ 383 h 393"/>
                <a:gd name="T14" fmla="*/ 18 w 17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93">
                  <a:moveTo>
                    <a:pt x="18" y="393"/>
                  </a:moveTo>
                  <a:cubicBezTo>
                    <a:pt x="16" y="393"/>
                    <a:pt x="14" y="393"/>
                    <a:pt x="12" y="392"/>
                  </a:cubicBezTo>
                  <a:cubicBezTo>
                    <a:pt x="4" y="389"/>
                    <a:pt x="0" y="380"/>
                    <a:pt x="3" y="372"/>
                  </a:cubicBezTo>
                  <a:cubicBezTo>
                    <a:pt x="140" y="12"/>
                    <a:pt x="140" y="12"/>
                    <a:pt x="140" y="12"/>
                  </a:cubicBezTo>
                  <a:cubicBezTo>
                    <a:pt x="143" y="4"/>
                    <a:pt x="152" y="0"/>
                    <a:pt x="160" y="3"/>
                  </a:cubicBezTo>
                  <a:cubicBezTo>
                    <a:pt x="169" y="6"/>
                    <a:pt x="173" y="15"/>
                    <a:pt x="169" y="23"/>
                  </a:cubicBezTo>
                  <a:cubicBezTo>
                    <a:pt x="33" y="383"/>
                    <a:pt x="33" y="383"/>
                    <a:pt x="33" y="383"/>
                  </a:cubicBezTo>
                  <a:cubicBezTo>
                    <a:pt x="30" y="389"/>
                    <a:pt x="24" y="393"/>
                    <a:pt x="18" y="39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5151260" y="4846765"/>
              <a:ext cx="1504197" cy="68437"/>
            </a:xfrm>
            <a:custGeom>
              <a:avLst/>
              <a:gdLst>
                <a:gd name="T0" fmla="*/ 766 w 782"/>
                <a:gd name="T1" fmla="*/ 36 h 36"/>
                <a:gd name="T2" fmla="*/ 15 w 782"/>
                <a:gd name="T3" fmla="*/ 36 h 36"/>
                <a:gd name="T4" fmla="*/ 0 w 782"/>
                <a:gd name="T5" fmla="*/ 18 h 36"/>
                <a:gd name="T6" fmla="*/ 15 w 782"/>
                <a:gd name="T7" fmla="*/ 0 h 36"/>
                <a:gd name="T8" fmla="*/ 766 w 782"/>
                <a:gd name="T9" fmla="*/ 0 h 36"/>
                <a:gd name="T10" fmla="*/ 782 w 782"/>
                <a:gd name="T11" fmla="*/ 18 h 36"/>
                <a:gd name="T12" fmla="*/ 766 w 7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82" h="36">
                  <a:moveTo>
                    <a:pt x="766" y="36"/>
                  </a:moveTo>
                  <a:cubicBezTo>
                    <a:pt x="15" y="36"/>
                    <a:pt x="15" y="36"/>
                    <a:pt x="15" y="36"/>
                  </a:cubicBezTo>
                  <a:cubicBezTo>
                    <a:pt x="7" y="36"/>
                    <a:pt x="0" y="27"/>
                    <a:pt x="0" y="18"/>
                  </a:cubicBezTo>
                  <a:cubicBezTo>
                    <a:pt x="0" y="9"/>
                    <a:pt x="7" y="0"/>
                    <a:pt x="15" y="0"/>
                  </a:cubicBezTo>
                  <a:cubicBezTo>
                    <a:pt x="766" y="0"/>
                    <a:pt x="766" y="0"/>
                    <a:pt x="766" y="0"/>
                  </a:cubicBezTo>
                  <a:cubicBezTo>
                    <a:pt x="775" y="0"/>
                    <a:pt x="782" y="9"/>
                    <a:pt x="782" y="18"/>
                  </a:cubicBezTo>
                  <a:cubicBezTo>
                    <a:pt x="782" y="27"/>
                    <a:pt x="775" y="36"/>
                    <a:pt x="766" y="3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5209716" y="5052077"/>
              <a:ext cx="1324549" cy="69864"/>
            </a:xfrm>
            <a:custGeom>
              <a:avLst/>
              <a:gdLst>
                <a:gd name="T0" fmla="*/ 673 w 688"/>
                <a:gd name="T1" fmla="*/ 36 h 36"/>
                <a:gd name="T2" fmla="*/ 16 w 688"/>
                <a:gd name="T3" fmla="*/ 36 h 36"/>
                <a:gd name="T4" fmla="*/ 0 w 688"/>
                <a:gd name="T5" fmla="*/ 18 h 36"/>
                <a:gd name="T6" fmla="*/ 16 w 688"/>
                <a:gd name="T7" fmla="*/ 0 h 36"/>
                <a:gd name="T8" fmla="*/ 673 w 688"/>
                <a:gd name="T9" fmla="*/ 0 h 36"/>
                <a:gd name="T10" fmla="*/ 688 w 688"/>
                <a:gd name="T11" fmla="*/ 18 h 36"/>
                <a:gd name="T12" fmla="*/ 673 w 688"/>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88" h="36">
                  <a:moveTo>
                    <a:pt x="673" y="36"/>
                  </a:moveTo>
                  <a:cubicBezTo>
                    <a:pt x="16" y="36"/>
                    <a:pt x="16" y="36"/>
                    <a:pt x="16" y="36"/>
                  </a:cubicBezTo>
                  <a:cubicBezTo>
                    <a:pt x="7" y="36"/>
                    <a:pt x="0" y="27"/>
                    <a:pt x="0" y="18"/>
                  </a:cubicBezTo>
                  <a:cubicBezTo>
                    <a:pt x="0" y="9"/>
                    <a:pt x="7" y="0"/>
                    <a:pt x="16" y="0"/>
                  </a:cubicBezTo>
                  <a:cubicBezTo>
                    <a:pt x="673" y="0"/>
                    <a:pt x="673" y="0"/>
                    <a:pt x="673" y="0"/>
                  </a:cubicBezTo>
                  <a:cubicBezTo>
                    <a:pt x="681" y="0"/>
                    <a:pt x="688" y="9"/>
                    <a:pt x="688" y="18"/>
                  </a:cubicBezTo>
                  <a:cubicBezTo>
                    <a:pt x="688" y="27"/>
                    <a:pt x="681" y="36"/>
                    <a:pt x="673" y="3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5269599" y="5190377"/>
              <a:ext cx="1204783" cy="68437"/>
            </a:xfrm>
            <a:custGeom>
              <a:avLst/>
              <a:gdLst>
                <a:gd name="T0" fmla="*/ 610 w 626"/>
                <a:gd name="T1" fmla="*/ 35 h 35"/>
                <a:gd name="T2" fmla="*/ 16 w 626"/>
                <a:gd name="T3" fmla="*/ 35 h 35"/>
                <a:gd name="T4" fmla="*/ 0 w 626"/>
                <a:gd name="T5" fmla="*/ 17 h 35"/>
                <a:gd name="T6" fmla="*/ 16 w 626"/>
                <a:gd name="T7" fmla="*/ 0 h 35"/>
                <a:gd name="T8" fmla="*/ 610 w 626"/>
                <a:gd name="T9" fmla="*/ 0 h 35"/>
                <a:gd name="T10" fmla="*/ 626 w 626"/>
                <a:gd name="T11" fmla="*/ 17 h 35"/>
                <a:gd name="T12" fmla="*/ 610 w 626"/>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26" h="35">
                  <a:moveTo>
                    <a:pt x="610" y="35"/>
                  </a:moveTo>
                  <a:cubicBezTo>
                    <a:pt x="16" y="35"/>
                    <a:pt x="16" y="35"/>
                    <a:pt x="16" y="35"/>
                  </a:cubicBezTo>
                  <a:cubicBezTo>
                    <a:pt x="7" y="35"/>
                    <a:pt x="0" y="26"/>
                    <a:pt x="0" y="17"/>
                  </a:cubicBezTo>
                  <a:cubicBezTo>
                    <a:pt x="0" y="9"/>
                    <a:pt x="7" y="0"/>
                    <a:pt x="16" y="0"/>
                  </a:cubicBezTo>
                  <a:cubicBezTo>
                    <a:pt x="610" y="0"/>
                    <a:pt x="610" y="0"/>
                    <a:pt x="610" y="0"/>
                  </a:cubicBezTo>
                  <a:cubicBezTo>
                    <a:pt x="619" y="0"/>
                    <a:pt x="626" y="9"/>
                    <a:pt x="626" y="17"/>
                  </a:cubicBezTo>
                  <a:cubicBezTo>
                    <a:pt x="626" y="26"/>
                    <a:pt x="619" y="35"/>
                    <a:pt x="610" y="3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5286708" y="5374303"/>
              <a:ext cx="1147752" cy="501874"/>
            </a:xfrm>
            <a:custGeom>
              <a:avLst/>
              <a:gdLst>
                <a:gd name="T0" fmla="*/ 579 w 596"/>
                <a:gd name="T1" fmla="*/ 261 h 261"/>
                <a:gd name="T2" fmla="*/ 18 w 596"/>
                <a:gd name="T3" fmla="*/ 261 h 261"/>
                <a:gd name="T4" fmla="*/ 5 w 596"/>
                <a:gd name="T5" fmla="*/ 256 h 261"/>
                <a:gd name="T6" fmla="*/ 0 w 596"/>
                <a:gd name="T7" fmla="*/ 243 h 261"/>
                <a:gd name="T8" fmla="*/ 9 w 596"/>
                <a:gd name="T9" fmla="*/ 18 h 261"/>
                <a:gd name="T10" fmla="*/ 27 w 596"/>
                <a:gd name="T11" fmla="*/ 0 h 261"/>
                <a:gd name="T12" fmla="*/ 44 w 596"/>
                <a:gd name="T13" fmla="*/ 19 h 261"/>
                <a:gd name="T14" fmla="*/ 36 w 596"/>
                <a:gd name="T15" fmla="*/ 226 h 261"/>
                <a:gd name="T16" fmla="*/ 579 w 596"/>
                <a:gd name="T17" fmla="*/ 226 h 261"/>
                <a:gd name="T18" fmla="*/ 596 w 596"/>
                <a:gd name="T19" fmla="*/ 243 h 261"/>
                <a:gd name="T20" fmla="*/ 579 w 596"/>
                <a:gd name="T21"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261">
                  <a:moveTo>
                    <a:pt x="579" y="261"/>
                  </a:moveTo>
                  <a:cubicBezTo>
                    <a:pt x="18" y="261"/>
                    <a:pt x="18" y="261"/>
                    <a:pt x="18" y="261"/>
                  </a:cubicBezTo>
                  <a:cubicBezTo>
                    <a:pt x="13" y="261"/>
                    <a:pt x="8" y="259"/>
                    <a:pt x="5" y="256"/>
                  </a:cubicBezTo>
                  <a:cubicBezTo>
                    <a:pt x="2" y="252"/>
                    <a:pt x="0" y="248"/>
                    <a:pt x="0" y="243"/>
                  </a:cubicBezTo>
                  <a:cubicBezTo>
                    <a:pt x="9" y="18"/>
                    <a:pt x="9" y="18"/>
                    <a:pt x="9" y="18"/>
                  </a:cubicBezTo>
                  <a:cubicBezTo>
                    <a:pt x="9" y="8"/>
                    <a:pt x="18" y="1"/>
                    <a:pt x="27" y="0"/>
                  </a:cubicBezTo>
                  <a:cubicBezTo>
                    <a:pt x="37" y="1"/>
                    <a:pt x="45" y="9"/>
                    <a:pt x="44" y="19"/>
                  </a:cubicBezTo>
                  <a:cubicBezTo>
                    <a:pt x="36" y="226"/>
                    <a:pt x="36" y="226"/>
                    <a:pt x="36" y="226"/>
                  </a:cubicBezTo>
                  <a:cubicBezTo>
                    <a:pt x="579" y="226"/>
                    <a:pt x="579" y="226"/>
                    <a:pt x="579" y="226"/>
                  </a:cubicBezTo>
                  <a:cubicBezTo>
                    <a:pt x="589" y="226"/>
                    <a:pt x="596" y="234"/>
                    <a:pt x="596" y="243"/>
                  </a:cubicBezTo>
                  <a:cubicBezTo>
                    <a:pt x="596" y="253"/>
                    <a:pt x="589" y="261"/>
                    <a:pt x="579" y="26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40"/>
            <p:cNvSpPr>
              <a:spLocks noChangeArrowheads="1"/>
            </p:cNvSpPr>
            <p:nvPr/>
          </p:nvSpPr>
          <p:spPr bwMode="auto">
            <a:xfrm>
              <a:off x="5191181" y="5690826"/>
              <a:ext cx="252363" cy="250937"/>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41"/>
            <p:cNvSpPr>
              <a:spLocks noChangeArrowheads="1"/>
            </p:cNvSpPr>
            <p:nvPr/>
          </p:nvSpPr>
          <p:spPr bwMode="auto">
            <a:xfrm>
              <a:off x="6216316" y="5690826"/>
              <a:ext cx="250937" cy="250937"/>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5905496" y="1430601"/>
              <a:ext cx="644653" cy="753641"/>
            </a:xfrm>
            <a:custGeom>
              <a:avLst/>
              <a:gdLst>
                <a:gd name="T0" fmla="*/ 206 w 412"/>
                <a:gd name="T1" fmla="*/ 0 h 482"/>
                <a:gd name="T2" fmla="*/ 0 w 412"/>
                <a:gd name="T3" fmla="*/ 206 h 482"/>
                <a:gd name="T4" fmla="*/ 105 w 412"/>
                <a:gd name="T5" fmla="*/ 385 h 482"/>
                <a:gd name="T6" fmla="*/ 113 w 412"/>
                <a:gd name="T7" fmla="*/ 482 h 482"/>
                <a:gd name="T8" fmla="*/ 197 w 412"/>
                <a:gd name="T9" fmla="*/ 411 h 482"/>
                <a:gd name="T10" fmla="*/ 206 w 412"/>
                <a:gd name="T11" fmla="*/ 412 h 482"/>
                <a:gd name="T12" fmla="*/ 412 w 412"/>
                <a:gd name="T13" fmla="*/ 206 h 482"/>
                <a:gd name="T14" fmla="*/ 206 w 412"/>
                <a:gd name="T15" fmla="*/ 0 h 4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82">
                  <a:moveTo>
                    <a:pt x="206" y="0"/>
                  </a:moveTo>
                  <a:cubicBezTo>
                    <a:pt x="92" y="0"/>
                    <a:pt x="0" y="92"/>
                    <a:pt x="0" y="206"/>
                  </a:cubicBezTo>
                  <a:cubicBezTo>
                    <a:pt x="0" y="283"/>
                    <a:pt x="42" y="350"/>
                    <a:pt x="105" y="385"/>
                  </a:cubicBezTo>
                  <a:cubicBezTo>
                    <a:pt x="113" y="482"/>
                    <a:pt x="113" y="482"/>
                    <a:pt x="113" y="482"/>
                  </a:cubicBezTo>
                  <a:cubicBezTo>
                    <a:pt x="197" y="411"/>
                    <a:pt x="197" y="411"/>
                    <a:pt x="197" y="411"/>
                  </a:cubicBezTo>
                  <a:cubicBezTo>
                    <a:pt x="200" y="412"/>
                    <a:pt x="203" y="412"/>
                    <a:pt x="206" y="412"/>
                  </a:cubicBezTo>
                  <a:cubicBezTo>
                    <a:pt x="320" y="412"/>
                    <a:pt x="412" y="319"/>
                    <a:pt x="412" y="206"/>
                  </a:cubicBezTo>
                  <a:cubicBezTo>
                    <a:pt x="412" y="92"/>
                    <a:pt x="320" y="0"/>
                    <a:pt x="206"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5522878" y="3371515"/>
              <a:ext cx="982053" cy="1150172"/>
            </a:xfrm>
            <a:custGeom>
              <a:avLst/>
              <a:gdLst>
                <a:gd name="T0" fmla="*/ 314 w 628"/>
                <a:gd name="T1" fmla="*/ 0 h 735"/>
                <a:gd name="T2" fmla="*/ 0 w 628"/>
                <a:gd name="T3" fmla="*/ 314 h 735"/>
                <a:gd name="T4" fmla="*/ 159 w 628"/>
                <a:gd name="T5" fmla="*/ 588 h 735"/>
                <a:gd name="T6" fmla="*/ 173 w 628"/>
                <a:gd name="T7" fmla="*/ 735 h 735"/>
                <a:gd name="T8" fmla="*/ 300 w 628"/>
                <a:gd name="T9" fmla="*/ 628 h 735"/>
                <a:gd name="T10" fmla="*/ 314 w 628"/>
                <a:gd name="T11" fmla="*/ 628 h 735"/>
                <a:gd name="T12" fmla="*/ 628 w 628"/>
                <a:gd name="T13" fmla="*/ 314 h 735"/>
                <a:gd name="T14" fmla="*/ 314 w 628"/>
                <a:gd name="T15" fmla="*/ 0 h 7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8" h="735">
                  <a:moveTo>
                    <a:pt x="314" y="0"/>
                  </a:moveTo>
                  <a:cubicBezTo>
                    <a:pt x="140" y="0"/>
                    <a:pt x="0" y="141"/>
                    <a:pt x="0" y="314"/>
                  </a:cubicBezTo>
                  <a:cubicBezTo>
                    <a:pt x="0" y="431"/>
                    <a:pt x="64" y="534"/>
                    <a:pt x="159" y="588"/>
                  </a:cubicBezTo>
                  <a:cubicBezTo>
                    <a:pt x="173" y="735"/>
                    <a:pt x="173" y="735"/>
                    <a:pt x="173" y="735"/>
                  </a:cubicBezTo>
                  <a:cubicBezTo>
                    <a:pt x="300" y="628"/>
                    <a:pt x="300" y="628"/>
                    <a:pt x="300" y="628"/>
                  </a:cubicBezTo>
                  <a:cubicBezTo>
                    <a:pt x="304" y="628"/>
                    <a:pt x="309" y="628"/>
                    <a:pt x="314" y="628"/>
                  </a:cubicBezTo>
                  <a:cubicBezTo>
                    <a:pt x="487" y="628"/>
                    <a:pt x="628" y="488"/>
                    <a:pt x="628" y="314"/>
                  </a:cubicBezTo>
                  <a:cubicBezTo>
                    <a:pt x="628" y="141"/>
                    <a:pt x="487" y="0"/>
                    <a:pt x="314"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4875907" y="1552343"/>
              <a:ext cx="788425" cy="924080"/>
            </a:xfrm>
            <a:custGeom>
              <a:avLst/>
              <a:gdLst>
                <a:gd name="T0" fmla="*/ 504 w 504"/>
                <a:gd name="T1" fmla="*/ 253 h 591"/>
                <a:gd name="T2" fmla="*/ 252 w 504"/>
                <a:gd name="T3" fmla="*/ 0 h 591"/>
                <a:gd name="T4" fmla="*/ 0 w 504"/>
                <a:gd name="T5" fmla="*/ 253 h 591"/>
                <a:gd name="T6" fmla="*/ 252 w 504"/>
                <a:gd name="T7" fmla="*/ 505 h 591"/>
                <a:gd name="T8" fmla="*/ 263 w 504"/>
                <a:gd name="T9" fmla="*/ 505 h 591"/>
                <a:gd name="T10" fmla="*/ 365 w 504"/>
                <a:gd name="T11" fmla="*/ 591 h 591"/>
                <a:gd name="T12" fmla="*/ 376 w 504"/>
                <a:gd name="T13" fmla="*/ 472 h 591"/>
                <a:gd name="T14" fmla="*/ 504 w 504"/>
                <a:gd name="T15" fmla="*/ 253 h 5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591">
                  <a:moveTo>
                    <a:pt x="504" y="253"/>
                  </a:moveTo>
                  <a:cubicBezTo>
                    <a:pt x="504" y="113"/>
                    <a:pt x="391" y="0"/>
                    <a:pt x="252" y="0"/>
                  </a:cubicBezTo>
                  <a:cubicBezTo>
                    <a:pt x="112" y="0"/>
                    <a:pt x="0" y="113"/>
                    <a:pt x="0" y="253"/>
                  </a:cubicBezTo>
                  <a:cubicBezTo>
                    <a:pt x="0" y="392"/>
                    <a:pt x="112" y="505"/>
                    <a:pt x="252" y="505"/>
                  </a:cubicBezTo>
                  <a:cubicBezTo>
                    <a:pt x="256" y="505"/>
                    <a:pt x="259" y="505"/>
                    <a:pt x="263" y="505"/>
                  </a:cubicBezTo>
                  <a:cubicBezTo>
                    <a:pt x="365" y="591"/>
                    <a:pt x="365" y="591"/>
                    <a:pt x="365" y="591"/>
                  </a:cubicBezTo>
                  <a:cubicBezTo>
                    <a:pt x="376" y="472"/>
                    <a:pt x="376" y="472"/>
                    <a:pt x="376" y="472"/>
                  </a:cubicBezTo>
                  <a:cubicBezTo>
                    <a:pt x="452" y="429"/>
                    <a:pt x="504" y="347"/>
                    <a:pt x="504" y="253"/>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5"/>
            <p:cNvSpPr>
              <a:spLocks/>
            </p:cNvSpPr>
            <p:nvPr/>
          </p:nvSpPr>
          <p:spPr bwMode="auto">
            <a:xfrm>
              <a:off x="4795904" y="3176728"/>
              <a:ext cx="873065" cy="1021473"/>
            </a:xfrm>
            <a:custGeom>
              <a:avLst/>
              <a:gdLst>
                <a:gd name="T0" fmla="*/ 558 w 558"/>
                <a:gd name="T1" fmla="*/ 279 h 653"/>
                <a:gd name="T2" fmla="*/ 279 w 558"/>
                <a:gd name="T3" fmla="*/ 0 h 653"/>
                <a:gd name="T4" fmla="*/ 0 w 558"/>
                <a:gd name="T5" fmla="*/ 279 h 653"/>
                <a:gd name="T6" fmla="*/ 279 w 558"/>
                <a:gd name="T7" fmla="*/ 558 h 653"/>
                <a:gd name="T8" fmla="*/ 292 w 558"/>
                <a:gd name="T9" fmla="*/ 558 h 653"/>
                <a:gd name="T10" fmla="*/ 404 w 558"/>
                <a:gd name="T11" fmla="*/ 653 h 653"/>
                <a:gd name="T12" fmla="*/ 416 w 558"/>
                <a:gd name="T13" fmla="*/ 522 h 653"/>
                <a:gd name="T14" fmla="*/ 558 w 558"/>
                <a:gd name="T15" fmla="*/ 279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8" h="653">
                  <a:moveTo>
                    <a:pt x="558" y="279"/>
                  </a:moveTo>
                  <a:cubicBezTo>
                    <a:pt x="558" y="125"/>
                    <a:pt x="433" y="0"/>
                    <a:pt x="279" y="0"/>
                  </a:cubicBezTo>
                  <a:cubicBezTo>
                    <a:pt x="125" y="0"/>
                    <a:pt x="0" y="125"/>
                    <a:pt x="0" y="279"/>
                  </a:cubicBezTo>
                  <a:cubicBezTo>
                    <a:pt x="0" y="433"/>
                    <a:pt x="125" y="558"/>
                    <a:pt x="279" y="558"/>
                  </a:cubicBezTo>
                  <a:cubicBezTo>
                    <a:pt x="283" y="558"/>
                    <a:pt x="287" y="558"/>
                    <a:pt x="292" y="558"/>
                  </a:cubicBezTo>
                  <a:cubicBezTo>
                    <a:pt x="404" y="653"/>
                    <a:pt x="404" y="653"/>
                    <a:pt x="404" y="653"/>
                  </a:cubicBezTo>
                  <a:cubicBezTo>
                    <a:pt x="416" y="522"/>
                    <a:pt x="416" y="522"/>
                    <a:pt x="416" y="522"/>
                  </a:cubicBezTo>
                  <a:cubicBezTo>
                    <a:pt x="501" y="474"/>
                    <a:pt x="558" y="383"/>
                    <a:pt x="558" y="279"/>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auto">
            <a:xfrm>
              <a:off x="6317100" y="3270644"/>
              <a:ext cx="805817" cy="941471"/>
            </a:xfrm>
            <a:custGeom>
              <a:avLst/>
              <a:gdLst>
                <a:gd name="T0" fmla="*/ 258 w 515"/>
                <a:gd name="T1" fmla="*/ 0 h 602"/>
                <a:gd name="T2" fmla="*/ 0 w 515"/>
                <a:gd name="T3" fmla="*/ 258 h 602"/>
                <a:gd name="T4" fmla="*/ 131 w 515"/>
                <a:gd name="T5" fmla="*/ 481 h 602"/>
                <a:gd name="T6" fmla="*/ 142 w 515"/>
                <a:gd name="T7" fmla="*/ 602 h 602"/>
                <a:gd name="T8" fmla="*/ 246 w 515"/>
                <a:gd name="T9" fmla="*/ 514 h 602"/>
                <a:gd name="T10" fmla="*/ 258 w 515"/>
                <a:gd name="T11" fmla="*/ 515 h 602"/>
                <a:gd name="T12" fmla="*/ 515 w 515"/>
                <a:gd name="T13" fmla="*/ 258 h 602"/>
                <a:gd name="T14" fmla="*/ 258 w 515"/>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5" h="602">
                  <a:moveTo>
                    <a:pt x="258" y="0"/>
                  </a:moveTo>
                  <a:cubicBezTo>
                    <a:pt x="116" y="0"/>
                    <a:pt x="0" y="115"/>
                    <a:pt x="0" y="258"/>
                  </a:cubicBezTo>
                  <a:cubicBezTo>
                    <a:pt x="0" y="354"/>
                    <a:pt x="53" y="437"/>
                    <a:pt x="131" y="481"/>
                  </a:cubicBezTo>
                  <a:cubicBezTo>
                    <a:pt x="142" y="602"/>
                    <a:pt x="142" y="602"/>
                    <a:pt x="142" y="602"/>
                  </a:cubicBezTo>
                  <a:cubicBezTo>
                    <a:pt x="246" y="514"/>
                    <a:pt x="246" y="514"/>
                    <a:pt x="246" y="514"/>
                  </a:cubicBezTo>
                  <a:cubicBezTo>
                    <a:pt x="250" y="515"/>
                    <a:pt x="254" y="515"/>
                    <a:pt x="258" y="515"/>
                  </a:cubicBezTo>
                  <a:cubicBezTo>
                    <a:pt x="400" y="515"/>
                    <a:pt x="515" y="400"/>
                    <a:pt x="515" y="258"/>
                  </a:cubicBezTo>
                  <a:cubicBezTo>
                    <a:pt x="515" y="115"/>
                    <a:pt x="400" y="0"/>
                    <a:pt x="258" y="0"/>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auto">
            <a:xfrm>
              <a:off x="5546068" y="2823097"/>
              <a:ext cx="700307" cy="820888"/>
            </a:xfrm>
            <a:custGeom>
              <a:avLst/>
              <a:gdLst>
                <a:gd name="T0" fmla="*/ 448 w 448"/>
                <a:gd name="T1" fmla="*/ 224 h 525"/>
                <a:gd name="T2" fmla="*/ 224 w 448"/>
                <a:gd name="T3" fmla="*/ 0 h 525"/>
                <a:gd name="T4" fmla="*/ 0 w 448"/>
                <a:gd name="T5" fmla="*/ 224 h 525"/>
                <a:gd name="T6" fmla="*/ 224 w 448"/>
                <a:gd name="T7" fmla="*/ 448 h 525"/>
                <a:gd name="T8" fmla="*/ 235 w 448"/>
                <a:gd name="T9" fmla="*/ 448 h 525"/>
                <a:gd name="T10" fmla="*/ 325 w 448"/>
                <a:gd name="T11" fmla="*/ 525 h 525"/>
                <a:gd name="T12" fmla="*/ 335 w 448"/>
                <a:gd name="T13" fmla="*/ 419 h 525"/>
                <a:gd name="T14" fmla="*/ 448 w 448"/>
                <a:gd name="T15" fmla="*/ 224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525">
                  <a:moveTo>
                    <a:pt x="448" y="224"/>
                  </a:moveTo>
                  <a:cubicBezTo>
                    <a:pt x="448" y="100"/>
                    <a:pt x="348" y="0"/>
                    <a:pt x="224" y="0"/>
                  </a:cubicBezTo>
                  <a:cubicBezTo>
                    <a:pt x="101" y="0"/>
                    <a:pt x="0" y="100"/>
                    <a:pt x="0" y="224"/>
                  </a:cubicBezTo>
                  <a:cubicBezTo>
                    <a:pt x="0" y="348"/>
                    <a:pt x="101" y="448"/>
                    <a:pt x="224" y="448"/>
                  </a:cubicBezTo>
                  <a:cubicBezTo>
                    <a:pt x="228" y="448"/>
                    <a:pt x="231" y="448"/>
                    <a:pt x="235" y="448"/>
                  </a:cubicBezTo>
                  <a:cubicBezTo>
                    <a:pt x="325" y="525"/>
                    <a:pt x="325" y="525"/>
                    <a:pt x="325" y="525"/>
                  </a:cubicBezTo>
                  <a:cubicBezTo>
                    <a:pt x="335" y="419"/>
                    <a:pt x="335" y="419"/>
                    <a:pt x="335" y="419"/>
                  </a:cubicBezTo>
                  <a:cubicBezTo>
                    <a:pt x="403" y="381"/>
                    <a:pt x="448" y="308"/>
                    <a:pt x="448" y="224"/>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auto">
            <a:xfrm>
              <a:off x="6477103" y="1803943"/>
              <a:ext cx="784947" cy="918282"/>
            </a:xfrm>
            <a:custGeom>
              <a:avLst/>
              <a:gdLst>
                <a:gd name="T0" fmla="*/ 251 w 502"/>
                <a:gd name="T1" fmla="*/ 0 h 587"/>
                <a:gd name="T2" fmla="*/ 0 w 502"/>
                <a:gd name="T3" fmla="*/ 251 h 587"/>
                <a:gd name="T4" fmla="*/ 128 w 502"/>
                <a:gd name="T5" fmla="*/ 469 h 587"/>
                <a:gd name="T6" fmla="*/ 138 w 502"/>
                <a:gd name="T7" fmla="*/ 587 h 587"/>
                <a:gd name="T8" fmla="*/ 240 w 502"/>
                <a:gd name="T9" fmla="*/ 501 h 587"/>
                <a:gd name="T10" fmla="*/ 251 w 502"/>
                <a:gd name="T11" fmla="*/ 502 h 587"/>
                <a:gd name="T12" fmla="*/ 502 w 502"/>
                <a:gd name="T13" fmla="*/ 251 h 587"/>
                <a:gd name="T14" fmla="*/ 251 w 502"/>
                <a:gd name="T15" fmla="*/ 0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587">
                  <a:moveTo>
                    <a:pt x="251" y="0"/>
                  </a:moveTo>
                  <a:cubicBezTo>
                    <a:pt x="112" y="0"/>
                    <a:pt x="0" y="112"/>
                    <a:pt x="0" y="251"/>
                  </a:cubicBezTo>
                  <a:cubicBezTo>
                    <a:pt x="0" y="344"/>
                    <a:pt x="52" y="426"/>
                    <a:pt x="128" y="469"/>
                  </a:cubicBezTo>
                  <a:cubicBezTo>
                    <a:pt x="138" y="587"/>
                    <a:pt x="138" y="587"/>
                    <a:pt x="138" y="587"/>
                  </a:cubicBezTo>
                  <a:cubicBezTo>
                    <a:pt x="240" y="501"/>
                    <a:pt x="240" y="501"/>
                    <a:pt x="240" y="501"/>
                  </a:cubicBezTo>
                  <a:cubicBezTo>
                    <a:pt x="243" y="501"/>
                    <a:pt x="247" y="502"/>
                    <a:pt x="251" y="502"/>
                  </a:cubicBezTo>
                  <a:cubicBezTo>
                    <a:pt x="390" y="502"/>
                    <a:pt x="502" y="389"/>
                    <a:pt x="502" y="251"/>
                  </a:cubicBezTo>
                  <a:cubicBezTo>
                    <a:pt x="502" y="112"/>
                    <a:pt x="390" y="0"/>
                    <a:pt x="251"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auto">
            <a:xfrm>
              <a:off x="5556502" y="2286273"/>
              <a:ext cx="17392" cy="10435"/>
            </a:xfrm>
            <a:custGeom>
              <a:avLst/>
              <a:gdLst>
                <a:gd name="T0" fmla="*/ 0 w 11"/>
                <a:gd name="T1" fmla="*/ 0 h 7"/>
                <a:gd name="T2" fmla="*/ 10 w 11"/>
                <a:gd name="T3" fmla="*/ 7 h 7"/>
                <a:gd name="T4" fmla="*/ 11 w 11"/>
                <a:gd name="T5" fmla="*/ 6 h 7"/>
                <a:gd name="T6" fmla="*/ 0 w 11"/>
                <a:gd name="T7" fmla="*/ 0 h 7"/>
              </a:gdLst>
              <a:ahLst/>
              <a:cxnLst>
                <a:cxn ang="0">
                  <a:pos x="T0" y="T1"/>
                </a:cxn>
                <a:cxn ang="0">
                  <a:pos x="T2" y="T3"/>
                </a:cxn>
                <a:cxn ang="0">
                  <a:pos x="T4" y="T5"/>
                </a:cxn>
                <a:cxn ang="0">
                  <a:pos x="T6" y="T7"/>
                </a:cxn>
              </a:cxnLst>
              <a:rect l="0" t="0" r="r" b="b"/>
              <a:pathLst>
                <a:path w="11" h="7">
                  <a:moveTo>
                    <a:pt x="0" y="0"/>
                  </a:moveTo>
                  <a:cubicBezTo>
                    <a:pt x="4" y="3"/>
                    <a:pt x="7" y="5"/>
                    <a:pt x="10" y="7"/>
                  </a:cubicBezTo>
                  <a:cubicBezTo>
                    <a:pt x="10" y="7"/>
                    <a:pt x="10" y="6"/>
                    <a:pt x="11" y="6"/>
                  </a:cubicBezTo>
                  <a:cubicBezTo>
                    <a:pt x="7" y="4"/>
                    <a:pt x="4" y="2"/>
                    <a:pt x="0" y="0"/>
                  </a:cubicBezTo>
                </a:path>
              </a:pathLst>
            </a:custGeom>
            <a:solidFill>
              <a:srgbClr val="1229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auto">
            <a:xfrm>
              <a:off x="4722860" y="2196996"/>
              <a:ext cx="1074809" cy="1258000"/>
            </a:xfrm>
            <a:custGeom>
              <a:avLst/>
              <a:gdLst>
                <a:gd name="T0" fmla="*/ 687 w 687"/>
                <a:gd name="T1" fmla="*/ 344 h 804"/>
                <a:gd name="T2" fmla="*/ 344 w 687"/>
                <a:gd name="T3" fmla="*/ 0 h 804"/>
                <a:gd name="T4" fmla="*/ 0 w 687"/>
                <a:gd name="T5" fmla="*/ 344 h 804"/>
                <a:gd name="T6" fmla="*/ 344 w 687"/>
                <a:gd name="T7" fmla="*/ 687 h 804"/>
                <a:gd name="T8" fmla="*/ 359 w 687"/>
                <a:gd name="T9" fmla="*/ 687 h 804"/>
                <a:gd name="T10" fmla="*/ 498 w 687"/>
                <a:gd name="T11" fmla="*/ 804 h 804"/>
                <a:gd name="T12" fmla="*/ 513 w 687"/>
                <a:gd name="T13" fmla="*/ 643 h 804"/>
                <a:gd name="T14" fmla="*/ 687 w 687"/>
                <a:gd name="T15" fmla="*/ 344 h 8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7" h="804">
                  <a:moveTo>
                    <a:pt x="687" y="344"/>
                  </a:moveTo>
                  <a:cubicBezTo>
                    <a:pt x="687" y="154"/>
                    <a:pt x="533" y="0"/>
                    <a:pt x="344" y="0"/>
                  </a:cubicBezTo>
                  <a:cubicBezTo>
                    <a:pt x="154" y="0"/>
                    <a:pt x="0" y="154"/>
                    <a:pt x="0" y="344"/>
                  </a:cubicBezTo>
                  <a:cubicBezTo>
                    <a:pt x="0" y="533"/>
                    <a:pt x="154" y="687"/>
                    <a:pt x="344" y="687"/>
                  </a:cubicBezTo>
                  <a:cubicBezTo>
                    <a:pt x="349" y="687"/>
                    <a:pt x="354" y="687"/>
                    <a:pt x="359" y="687"/>
                  </a:cubicBezTo>
                  <a:cubicBezTo>
                    <a:pt x="498" y="804"/>
                    <a:pt x="498" y="804"/>
                    <a:pt x="498" y="804"/>
                  </a:cubicBezTo>
                  <a:cubicBezTo>
                    <a:pt x="513" y="643"/>
                    <a:pt x="513" y="643"/>
                    <a:pt x="513" y="643"/>
                  </a:cubicBezTo>
                  <a:cubicBezTo>
                    <a:pt x="617" y="584"/>
                    <a:pt x="687" y="472"/>
                    <a:pt x="687" y="344"/>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p:cNvSpPr>
            <p:nvPr/>
          </p:nvSpPr>
          <p:spPr bwMode="auto">
            <a:xfrm>
              <a:off x="4267196" y="2157575"/>
              <a:ext cx="644653" cy="754800"/>
            </a:xfrm>
            <a:custGeom>
              <a:avLst/>
              <a:gdLst>
                <a:gd name="T0" fmla="*/ 412 w 412"/>
                <a:gd name="T1" fmla="*/ 206 h 482"/>
                <a:gd name="T2" fmla="*/ 206 w 412"/>
                <a:gd name="T3" fmla="*/ 0 h 482"/>
                <a:gd name="T4" fmla="*/ 0 w 412"/>
                <a:gd name="T5" fmla="*/ 206 h 482"/>
                <a:gd name="T6" fmla="*/ 206 w 412"/>
                <a:gd name="T7" fmla="*/ 412 h 482"/>
                <a:gd name="T8" fmla="*/ 215 w 412"/>
                <a:gd name="T9" fmla="*/ 412 h 482"/>
                <a:gd name="T10" fmla="*/ 299 w 412"/>
                <a:gd name="T11" fmla="*/ 482 h 482"/>
                <a:gd name="T12" fmla="*/ 307 w 412"/>
                <a:gd name="T13" fmla="*/ 386 h 482"/>
                <a:gd name="T14" fmla="*/ 412 w 412"/>
                <a:gd name="T15" fmla="*/ 206 h 4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82">
                  <a:moveTo>
                    <a:pt x="412" y="206"/>
                  </a:moveTo>
                  <a:cubicBezTo>
                    <a:pt x="412" y="92"/>
                    <a:pt x="320" y="0"/>
                    <a:pt x="206" y="0"/>
                  </a:cubicBezTo>
                  <a:cubicBezTo>
                    <a:pt x="92" y="0"/>
                    <a:pt x="0" y="92"/>
                    <a:pt x="0" y="206"/>
                  </a:cubicBezTo>
                  <a:cubicBezTo>
                    <a:pt x="0" y="320"/>
                    <a:pt x="92" y="412"/>
                    <a:pt x="206" y="412"/>
                  </a:cubicBezTo>
                  <a:cubicBezTo>
                    <a:pt x="209" y="412"/>
                    <a:pt x="212" y="412"/>
                    <a:pt x="215" y="412"/>
                  </a:cubicBezTo>
                  <a:cubicBezTo>
                    <a:pt x="299" y="482"/>
                    <a:pt x="299" y="482"/>
                    <a:pt x="299" y="482"/>
                  </a:cubicBezTo>
                  <a:cubicBezTo>
                    <a:pt x="307" y="386"/>
                    <a:pt x="307" y="386"/>
                    <a:pt x="307" y="386"/>
                  </a:cubicBezTo>
                  <a:cubicBezTo>
                    <a:pt x="370" y="350"/>
                    <a:pt x="412" y="283"/>
                    <a:pt x="412" y="20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9"/>
            <p:cNvSpPr>
              <a:spLocks/>
            </p:cNvSpPr>
            <p:nvPr/>
          </p:nvSpPr>
          <p:spPr bwMode="auto">
            <a:xfrm>
              <a:off x="4332125" y="2840489"/>
              <a:ext cx="669002" cy="784946"/>
            </a:xfrm>
            <a:custGeom>
              <a:avLst/>
              <a:gdLst>
                <a:gd name="T0" fmla="*/ 428 w 428"/>
                <a:gd name="T1" fmla="*/ 214 h 502"/>
                <a:gd name="T2" fmla="*/ 214 w 428"/>
                <a:gd name="T3" fmla="*/ 0 h 502"/>
                <a:gd name="T4" fmla="*/ 0 w 428"/>
                <a:gd name="T5" fmla="*/ 214 h 502"/>
                <a:gd name="T6" fmla="*/ 214 w 428"/>
                <a:gd name="T7" fmla="*/ 429 h 502"/>
                <a:gd name="T8" fmla="*/ 224 w 428"/>
                <a:gd name="T9" fmla="*/ 428 h 502"/>
                <a:gd name="T10" fmla="*/ 310 w 428"/>
                <a:gd name="T11" fmla="*/ 502 h 502"/>
                <a:gd name="T12" fmla="*/ 320 w 428"/>
                <a:gd name="T13" fmla="*/ 401 h 502"/>
                <a:gd name="T14" fmla="*/ 428 w 428"/>
                <a:gd name="T15" fmla="*/ 214 h 5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502">
                  <a:moveTo>
                    <a:pt x="428" y="214"/>
                  </a:moveTo>
                  <a:cubicBezTo>
                    <a:pt x="428" y="96"/>
                    <a:pt x="332" y="0"/>
                    <a:pt x="214" y="0"/>
                  </a:cubicBezTo>
                  <a:cubicBezTo>
                    <a:pt x="96" y="0"/>
                    <a:pt x="0" y="96"/>
                    <a:pt x="0" y="214"/>
                  </a:cubicBezTo>
                  <a:cubicBezTo>
                    <a:pt x="0" y="333"/>
                    <a:pt x="96" y="429"/>
                    <a:pt x="214" y="429"/>
                  </a:cubicBezTo>
                  <a:cubicBezTo>
                    <a:pt x="217" y="429"/>
                    <a:pt x="221" y="428"/>
                    <a:pt x="224" y="428"/>
                  </a:cubicBezTo>
                  <a:cubicBezTo>
                    <a:pt x="310" y="502"/>
                    <a:pt x="310" y="502"/>
                    <a:pt x="310" y="502"/>
                  </a:cubicBezTo>
                  <a:cubicBezTo>
                    <a:pt x="320" y="401"/>
                    <a:pt x="320" y="401"/>
                    <a:pt x="320" y="401"/>
                  </a:cubicBezTo>
                  <a:cubicBezTo>
                    <a:pt x="385" y="364"/>
                    <a:pt x="428" y="294"/>
                    <a:pt x="428" y="21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2"/>
            <p:cNvSpPr>
              <a:spLocks/>
            </p:cNvSpPr>
            <p:nvPr/>
          </p:nvSpPr>
          <p:spPr bwMode="auto">
            <a:xfrm>
              <a:off x="5606359" y="1945395"/>
              <a:ext cx="883500" cy="1031908"/>
            </a:xfrm>
            <a:custGeom>
              <a:avLst/>
              <a:gdLst>
                <a:gd name="T0" fmla="*/ 282 w 564"/>
                <a:gd name="T1" fmla="*/ 0 h 660"/>
                <a:gd name="T2" fmla="*/ 0 w 564"/>
                <a:gd name="T3" fmla="*/ 282 h 660"/>
                <a:gd name="T4" fmla="*/ 143 w 564"/>
                <a:gd name="T5" fmla="*/ 527 h 660"/>
                <a:gd name="T6" fmla="*/ 155 w 564"/>
                <a:gd name="T7" fmla="*/ 660 h 660"/>
                <a:gd name="T8" fmla="*/ 269 w 564"/>
                <a:gd name="T9" fmla="*/ 564 h 660"/>
                <a:gd name="T10" fmla="*/ 282 w 564"/>
                <a:gd name="T11" fmla="*/ 564 h 660"/>
                <a:gd name="T12" fmla="*/ 564 w 564"/>
                <a:gd name="T13" fmla="*/ 282 h 660"/>
                <a:gd name="T14" fmla="*/ 282 w 564"/>
                <a:gd name="T15" fmla="*/ 0 h 6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4" h="660">
                  <a:moveTo>
                    <a:pt x="282" y="0"/>
                  </a:moveTo>
                  <a:cubicBezTo>
                    <a:pt x="126" y="0"/>
                    <a:pt x="0" y="126"/>
                    <a:pt x="0" y="282"/>
                  </a:cubicBezTo>
                  <a:cubicBezTo>
                    <a:pt x="0" y="387"/>
                    <a:pt x="58" y="479"/>
                    <a:pt x="143" y="527"/>
                  </a:cubicBezTo>
                  <a:cubicBezTo>
                    <a:pt x="155" y="660"/>
                    <a:pt x="155" y="660"/>
                    <a:pt x="155" y="660"/>
                  </a:cubicBezTo>
                  <a:cubicBezTo>
                    <a:pt x="269" y="564"/>
                    <a:pt x="269" y="564"/>
                    <a:pt x="269" y="564"/>
                  </a:cubicBezTo>
                  <a:cubicBezTo>
                    <a:pt x="273" y="564"/>
                    <a:pt x="278" y="564"/>
                    <a:pt x="282" y="564"/>
                  </a:cubicBezTo>
                  <a:cubicBezTo>
                    <a:pt x="438" y="564"/>
                    <a:pt x="564" y="438"/>
                    <a:pt x="564" y="282"/>
                  </a:cubicBezTo>
                  <a:cubicBezTo>
                    <a:pt x="564" y="126"/>
                    <a:pt x="438" y="0"/>
                    <a:pt x="28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auto">
            <a:xfrm>
              <a:off x="6093327" y="2498452"/>
              <a:ext cx="992487" cy="1159447"/>
            </a:xfrm>
            <a:custGeom>
              <a:avLst/>
              <a:gdLst>
                <a:gd name="T0" fmla="*/ 317 w 634"/>
                <a:gd name="T1" fmla="*/ 0 h 741"/>
                <a:gd name="T2" fmla="*/ 0 w 634"/>
                <a:gd name="T3" fmla="*/ 317 h 741"/>
                <a:gd name="T4" fmla="*/ 161 w 634"/>
                <a:gd name="T5" fmla="*/ 592 h 741"/>
                <a:gd name="T6" fmla="*/ 175 w 634"/>
                <a:gd name="T7" fmla="*/ 741 h 741"/>
                <a:gd name="T8" fmla="*/ 303 w 634"/>
                <a:gd name="T9" fmla="*/ 633 h 741"/>
                <a:gd name="T10" fmla="*/ 317 w 634"/>
                <a:gd name="T11" fmla="*/ 634 h 741"/>
                <a:gd name="T12" fmla="*/ 634 w 634"/>
                <a:gd name="T13" fmla="*/ 317 h 741"/>
                <a:gd name="T14" fmla="*/ 317 w 634"/>
                <a:gd name="T15" fmla="*/ 0 h 7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4" h="741">
                  <a:moveTo>
                    <a:pt x="317" y="0"/>
                  </a:moveTo>
                  <a:cubicBezTo>
                    <a:pt x="142" y="0"/>
                    <a:pt x="0" y="142"/>
                    <a:pt x="0" y="317"/>
                  </a:cubicBezTo>
                  <a:cubicBezTo>
                    <a:pt x="0" y="435"/>
                    <a:pt x="65" y="538"/>
                    <a:pt x="161" y="592"/>
                  </a:cubicBezTo>
                  <a:cubicBezTo>
                    <a:pt x="175" y="741"/>
                    <a:pt x="175" y="741"/>
                    <a:pt x="175" y="741"/>
                  </a:cubicBezTo>
                  <a:cubicBezTo>
                    <a:pt x="303" y="633"/>
                    <a:pt x="303" y="633"/>
                    <a:pt x="303" y="633"/>
                  </a:cubicBezTo>
                  <a:cubicBezTo>
                    <a:pt x="308" y="633"/>
                    <a:pt x="312" y="634"/>
                    <a:pt x="317" y="634"/>
                  </a:cubicBezTo>
                  <a:cubicBezTo>
                    <a:pt x="492" y="634"/>
                    <a:pt x="634" y="492"/>
                    <a:pt x="634" y="317"/>
                  </a:cubicBezTo>
                  <a:cubicBezTo>
                    <a:pt x="634" y="142"/>
                    <a:pt x="492" y="0"/>
                    <a:pt x="31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6"/>
            <p:cNvSpPr>
              <a:spLocks/>
            </p:cNvSpPr>
            <p:nvPr/>
          </p:nvSpPr>
          <p:spPr bwMode="auto">
            <a:xfrm>
              <a:off x="6889867" y="2654977"/>
              <a:ext cx="653929" cy="765235"/>
            </a:xfrm>
            <a:custGeom>
              <a:avLst/>
              <a:gdLst>
                <a:gd name="T0" fmla="*/ 209 w 418"/>
                <a:gd name="T1" fmla="*/ 0 h 489"/>
                <a:gd name="T2" fmla="*/ 0 w 418"/>
                <a:gd name="T3" fmla="*/ 209 h 489"/>
                <a:gd name="T4" fmla="*/ 106 w 418"/>
                <a:gd name="T5" fmla="*/ 391 h 489"/>
                <a:gd name="T6" fmla="*/ 115 w 418"/>
                <a:gd name="T7" fmla="*/ 489 h 489"/>
                <a:gd name="T8" fmla="*/ 200 w 418"/>
                <a:gd name="T9" fmla="*/ 418 h 489"/>
                <a:gd name="T10" fmla="*/ 209 w 418"/>
                <a:gd name="T11" fmla="*/ 418 h 489"/>
                <a:gd name="T12" fmla="*/ 418 w 418"/>
                <a:gd name="T13" fmla="*/ 209 h 489"/>
                <a:gd name="T14" fmla="*/ 209 w 418"/>
                <a:gd name="T15" fmla="*/ 0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489">
                  <a:moveTo>
                    <a:pt x="209" y="0"/>
                  </a:moveTo>
                  <a:cubicBezTo>
                    <a:pt x="94" y="0"/>
                    <a:pt x="0" y="93"/>
                    <a:pt x="0" y="209"/>
                  </a:cubicBezTo>
                  <a:cubicBezTo>
                    <a:pt x="0" y="287"/>
                    <a:pt x="43" y="355"/>
                    <a:pt x="106" y="391"/>
                  </a:cubicBezTo>
                  <a:cubicBezTo>
                    <a:pt x="115" y="489"/>
                    <a:pt x="115" y="489"/>
                    <a:pt x="115" y="489"/>
                  </a:cubicBezTo>
                  <a:cubicBezTo>
                    <a:pt x="200" y="418"/>
                    <a:pt x="200" y="418"/>
                    <a:pt x="200" y="418"/>
                  </a:cubicBezTo>
                  <a:cubicBezTo>
                    <a:pt x="203" y="418"/>
                    <a:pt x="206" y="418"/>
                    <a:pt x="209" y="418"/>
                  </a:cubicBezTo>
                  <a:cubicBezTo>
                    <a:pt x="325" y="418"/>
                    <a:pt x="418" y="324"/>
                    <a:pt x="418" y="209"/>
                  </a:cubicBezTo>
                  <a:cubicBezTo>
                    <a:pt x="418" y="93"/>
                    <a:pt x="325" y="0"/>
                    <a:pt x="209"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Rounded Rectangle 27"/>
          <p:cNvSpPr/>
          <p:nvPr/>
        </p:nvSpPr>
        <p:spPr>
          <a:xfrm>
            <a:off x="1097599" y="3165172"/>
            <a:ext cx="640080" cy="64008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864277" y="3357767"/>
            <a:ext cx="2103120" cy="553998"/>
          </a:xfrm>
          <a:prstGeom prst="rect">
            <a:avLst/>
          </a:prstGeom>
          <a:noFill/>
          <a:ln>
            <a:noFill/>
          </a:ln>
        </p:spPr>
        <p:txBody>
          <a:bodyPr wrap="square" lIns="0" tIns="0" rIns="0" bIns="0" rtlCol="0">
            <a:spAutoFit/>
          </a:bodyPr>
          <a:lstStyle/>
          <a:p>
            <a:pPr>
              <a:lnSpc>
                <a:spcPct val="150000"/>
              </a:lnSpc>
            </a:pP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cum </a:t>
            </a:r>
            <a:r>
              <a:rPr lang="en-US" sz="120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augue</a:t>
            </a: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numquam</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30" name="TextBox 29"/>
          <p:cNvSpPr txBox="1"/>
          <p:nvPr/>
        </p:nvSpPr>
        <p:spPr>
          <a:xfrm>
            <a:off x="1786290" y="3122168"/>
            <a:ext cx="2103122" cy="307777"/>
          </a:xfrm>
          <a:prstGeom prst="rect">
            <a:avLst/>
          </a:prstGeom>
          <a:noFill/>
        </p:spPr>
        <p:txBody>
          <a:bodyPr wrap="square" rtlCol="0">
            <a:spAutoFit/>
          </a:bodyPr>
          <a:lstStyle/>
          <a:p>
            <a:r>
              <a:rPr lang="en-US" sz="1400" dirty="0">
                <a:solidFill>
                  <a:schemeClr val="tx1">
                    <a:lumMod val="65000"/>
                    <a:lumOff val="35000"/>
                  </a:schemeClr>
                </a:solidFill>
                <a:latin typeface="Lato Heavy" panose="020F0502020204030203" pitchFamily="34" charset="0"/>
                <a:ea typeface="Lato Heavy" panose="020F0502020204030203" pitchFamily="34" charset="0"/>
                <a:cs typeface="Lato Heavy" panose="020F0502020204030203" pitchFamily="34" charset="0"/>
              </a:rPr>
              <a:t>LOREM IPSUM DOLOR</a:t>
            </a:r>
          </a:p>
        </p:txBody>
      </p:sp>
      <p:sp>
        <p:nvSpPr>
          <p:cNvPr id="31" name="Rounded Rectangle 30"/>
          <p:cNvSpPr/>
          <p:nvPr/>
        </p:nvSpPr>
        <p:spPr>
          <a:xfrm>
            <a:off x="1097599" y="4705655"/>
            <a:ext cx="640080" cy="64008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1864277" y="4891900"/>
            <a:ext cx="2103120" cy="553998"/>
          </a:xfrm>
          <a:prstGeom prst="rect">
            <a:avLst/>
          </a:prstGeom>
          <a:noFill/>
          <a:ln>
            <a:noFill/>
          </a:ln>
        </p:spPr>
        <p:txBody>
          <a:bodyPr wrap="square" lIns="0" tIns="0" rIns="0" bIns="0" rtlCol="0">
            <a:spAutoFit/>
          </a:bodyPr>
          <a:lstStyle/>
          <a:p>
            <a:pPr>
              <a:lnSpc>
                <a:spcPct val="150000"/>
              </a:lnSpc>
            </a:pP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cum </a:t>
            </a:r>
            <a:r>
              <a:rPr lang="en-US" sz="120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augue</a:t>
            </a: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numquam</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4" name="TextBox 43"/>
          <p:cNvSpPr txBox="1"/>
          <p:nvPr/>
        </p:nvSpPr>
        <p:spPr>
          <a:xfrm>
            <a:off x="1786290" y="4662651"/>
            <a:ext cx="2103122" cy="307777"/>
          </a:xfrm>
          <a:prstGeom prst="rect">
            <a:avLst/>
          </a:prstGeom>
          <a:noFill/>
        </p:spPr>
        <p:txBody>
          <a:bodyPr wrap="square" rtlCol="0">
            <a:spAutoFit/>
          </a:bodyPr>
          <a:lstStyle/>
          <a:p>
            <a:r>
              <a:rPr lang="en-US" sz="1400" dirty="0">
                <a:solidFill>
                  <a:schemeClr val="tx1">
                    <a:lumMod val="65000"/>
                    <a:lumOff val="35000"/>
                  </a:schemeClr>
                </a:solidFill>
                <a:latin typeface="Lato Heavy" panose="020F0502020204030203" pitchFamily="34" charset="0"/>
                <a:ea typeface="Lato Heavy" panose="020F0502020204030203" pitchFamily="34" charset="0"/>
                <a:cs typeface="Lato Heavy" panose="020F0502020204030203" pitchFamily="34" charset="0"/>
              </a:rPr>
              <a:t>LOREM IPSUM DOLOR</a:t>
            </a:r>
          </a:p>
        </p:txBody>
      </p:sp>
      <p:sp>
        <p:nvSpPr>
          <p:cNvPr id="45" name="Rounded Rectangle 44"/>
          <p:cNvSpPr/>
          <p:nvPr/>
        </p:nvSpPr>
        <p:spPr>
          <a:xfrm>
            <a:off x="1097599" y="1628312"/>
            <a:ext cx="640080" cy="64008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864277" y="1827257"/>
            <a:ext cx="2103120" cy="553998"/>
          </a:xfrm>
          <a:prstGeom prst="rect">
            <a:avLst/>
          </a:prstGeom>
          <a:noFill/>
          <a:ln>
            <a:noFill/>
          </a:ln>
        </p:spPr>
        <p:txBody>
          <a:bodyPr wrap="square" lIns="0" tIns="0" rIns="0" bIns="0" rtlCol="0">
            <a:spAutoFit/>
          </a:bodyPr>
          <a:lstStyle/>
          <a:p>
            <a:pPr>
              <a:lnSpc>
                <a:spcPct val="150000"/>
              </a:lnSpc>
            </a:pP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cum </a:t>
            </a:r>
            <a:r>
              <a:rPr lang="en-US" sz="120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augue</a:t>
            </a: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numquam</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7" name="TextBox 46"/>
          <p:cNvSpPr txBox="1"/>
          <p:nvPr/>
        </p:nvSpPr>
        <p:spPr>
          <a:xfrm>
            <a:off x="1786290" y="1585308"/>
            <a:ext cx="2103122" cy="307777"/>
          </a:xfrm>
          <a:prstGeom prst="rect">
            <a:avLst/>
          </a:prstGeom>
          <a:noFill/>
        </p:spPr>
        <p:txBody>
          <a:bodyPr wrap="square" rtlCol="0">
            <a:spAutoFit/>
          </a:bodyPr>
          <a:lstStyle/>
          <a:p>
            <a:r>
              <a:rPr lang="en-US" sz="1400" dirty="0">
                <a:solidFill>
                  <a:schemeClr val="tx1">
                    <a:lumMod val="65000"/>
                    <a:lumOff val="35000"/>
                  </a:schemeClr>
                </a:solidFill>
                <a:latin typeface="Lato Heavy" panose="020F0502020204030203" pitchFamily="34" charset="0"/>
                <a:ea typeface="Lato Heavy" panose="020F0502020204030203" pitchFamily="34" charset="0"/>
                <a:cs typeface="Lato Heavy" panose="020F0502020204030203" pitchFamily="34" charset="0"/>
              </a:rPr>
              <a:t>LOREM IPSUM DOLOR</a:t>
            </a:r>
          </a:p>
        </p:txBody>
      </p:sp>
      <p:sp>
        <p:nvSpPr>
          <p:cNvPr id="48" name="Rounded Rectangle 47"/>
          <p:cNvSpPr/>
          <p:nvPr/>
        </p:nvSpPr>
        <p:spPr>
          <a:xfrm flipH="1">
            <a:off x="10446430" y="3171617"/>
            <a:ext cx="640080" cy="64008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flipH="1">
            <a:off x="8204177" y="3336903"/>
            <a:ext cx="2103120" cy="553998"/>
          </a:xfrm>
          <a:prstGeom prst="rect">
            <a:avLst/>
          </a:prstGeom>
          <a:noFill/>
          <a:ln>
            <a:noFill/>
          </a:ln>
        </p:spPr>
        <p:txBody>
          <a:bodyPr wrap="square" lIns="0" tIns="0" rIns="0" bIns="0" rtlCol="0">
            <a:spAutoFit/>
          </a:bodyPr>
          <a:lstStyle/>
          <a:p>
            <a:pPr algn="r">
              <a:lnSpc>
                <a:spcPct val="150000"/>
              </a:lnSpc>
            </a:pP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cum </a:t>
            </a:r>
            <a:r>
              <a:rPr lang="en-US" sz="120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augue</a:t>
            </a: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numquam</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50" name="TextBox 49"/>
          <p:cNvSpPr txBox="1"/>
          <p:nvPr/>
        </p:nvSpPr>
        <p:spPr>
          <a:xfrm flipH="1">
            <a:off x="8204177" y="3128613"/>
            <a:ext cx="2139544" cy="307777"/>
          </a:xfrm>
          <a:prstGeom prst="rect">
            <a:avLst/>
          </a:prstGeom>
          <a:noFill/>
        </p:spPr>
        <p:txBody>
          <a:bodyPr wrap="square" rtlCol="0">
            <a:spAutoFit/>
          </a:bodyPr>
          <a:lstStyle/>
          <a:p>
            <a:pPr algn="r"/>
            <a:r>
              <a:rPr lang="en-US" sz="1400" dirty="0">
                <a:solidFill>
                  <a:schemeClr val="tx1">
                    <a:lumMod val="65000"/>
                    <a:lumOff val="35000"/>
                  </a:schemeClr>
                </a:solidFill>
                <a:latin typeface="Lato Heavy" panose="020F0502020204030203" pitchFamily="34" charset="0"/>
                <a:ea typeface="Lato Heavy" panose="020F0502020204030203" pitchFamily="34" charset="0"/>
                <a:cs typeface="Lato Heavy" panose="020F0502020204030203" pitchFamily="34" charset="0"/>
              </a:rPr>
              <a:t>LOREM IPSUM DOLOR</a:t>
            </a:r>
          </a:p>
        </p:txBody>
      </p:sp>
      <p:sp>
        <p:nvSpPr>
          <p:cNvPr id="51" name="Rounded Rectangle 50"/>
          <p:cNvSpPr/>
          <p:nvPr/>
        </p:nvSpPr>
        <p:spPr>
          <a:xfrm flipH="1">
            <a:off x="10446430" y="4712100"/>
            <a:ext cx="640080" cy="64008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p:cNvSpPr txBox="1"/>
          <p:nvPr/>
        </p:nvSpPr>
        <p:spPr>
          <a:xfrm flipH="1">
            <a:off x="8204177" y="4891900"/>
            <a:ext cx="2103120" cy="553998"/>
          </a:xfrm>
          <a:prstGeom prst="rect">
            <a:avLst/>
          </a:prstGeom>
          <a:noFill/>
          <a:ln>
            <a:noFill/>
          </a:ln>
        </p:spPr>
        <p:txBody>
          <a:bodyPr wrap="square" lIns="0" tIns="0" rIns="0" bIns="0" rtlCol="0">
            <a:spAutoFit/>
          </a:bodyPr>
          <a:lstStyle/>
          <a:p>
            <a:pPr algn="r">
              <a:lnSpc>
                <a:spcPct val="150000"/>
              </a:lnSpc>
            </a:pP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cum </a:t>
            </a:r>
            <a:r>
              <a:rPr lang="en-US" sz="120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augue</a:t>
            </a: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numquam</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53" name="TextBox 52"/>
          <p:cNvSpPr txBox="1"/>
          <p:nvPr/>
        </p:nvSpPr>
        <p:spPr>
          <a:xfrm flipH="1">
            <a:off x="8204177" y="4669096"/>
            <a:ext cx="2139544" cy="307777"/>
          </a:xfrm>
          <a:prstGeom prst="rect">
            <a:avLst/>
          </a:prstGeom>
          <a:noFill/>
        </p:spPr>
        <p:txBody>
          <a:bodyPr wrap="square" rtlCol="0">
            <a:spAutoFit/>
          </a:bodyPr>
          <a:lstStyle/>
          <a:p>
            <a:pPr algn="r"/>
            <a:r>
              <a:rPr lang="en-US" sz="1400" dirty="0">
                <a:solidFill>
                  <a:schemeClr val="tx1">
                    <a:lumMod val="65000"/>
                    <a:lumOff val="35000"/>
                  </a:schemeClr>
                </a:solidFill>
                <a:latin typeface="Lato Heavy" panose="020F0502020204030203" pitchFamily="34" charset="0"/>
                <a:ea typeface="Lato Heavy" panose="020F0502020204030203" pitchFamily="34" charset="0"/>
                <a:cs typeface="Lato Heavy" panose="020F0502020204030203" pitchFamily="34" charset="0"/>
              </a:rPr>
              <a:t>LOREM IPSUM DOLOR</a:t>
            </a:r>
          </a:p>
        </p:txBody>
      </p:sp>
      <p:sp>
        <p:nvSpPr>
          <p:cNvPr id="54" name="Rounded Rectangle 53"/>
          <p:cNvSpPr/>
          <p:nvPr/>
        </p:nvSpPr>
        <p:spPr>
          <a:xfrm flipH="1">
            <a:off x="10446430" y="1634757"/>
            <a:ext cx="640080" cy="64008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flipH="1">
            <a:off x="8204177" y="1814557"/>
            <a:ext cx="2103120" cy="553998"/>
          </a:xfrm>
          <a:prstGeom prst="rect">
            <a:avLst/>
          </a:prstGeom>
          <a:noFill/>
          <a:ln>
            <a:noFill/>
          </a:ln>
        </p:spPr>
        <p:txBody>
          <a:bodyPr wrap="square" lIns="0" tIns="0" rIns="0" bIns="0" rtlCol="0">
            <a:spAutoFit/>
          </a:bodyPr>
          <a:lstStyle/>
          <a:p>
            <a:pPr algn="r">
              <a:lnSpc>
                <a:spcPct val="150000"/>
              </a:lnSpc>
            </a:pP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cum </a:t>
            </a:r>
            <a:r>
              <a:rPr lang="en-US" sz="1200" err="1">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augue</a:t>
            </a:r>
            <a:r>
              <a:rPr lang="en-US" sz="120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rPr>
              <a:t> numquam</a:t>
            </a:r>
            <a:endParaRPr lang="en-US" sz="1200" dirty="0">
              <a:solidFill>
                <a:schemeClr val="bg1">
                  <a:lumMod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57" name="TextBox 56"/>
          <p:cNvSpPr txBox="1"/>
          <p:nvPr/>
        </p:nvSpPr>
        <p:spPr>
          <a:xfrm flipH="1">
            <a:off x="8204177" y="1591753"/>
            <a:ext cx="2139544" cy="307777"/>
          </a:xfrm>
          <a:prstGeom prst="rect">
            <a:avLst/>
          </a:prstGeom>
          <a:noFill/>
        </p:spPr>
        <p:txBody>
          <a:bodyPr wrap="square" rtlCol="0">
            <a:spAutoFit/>
          </a:bodyPr>
          <a:lstStyle/>
          <a:p>
            <a:pPr algn="r"/>
            <a:r>
              <a:rPr lang="en-US" sz="1400" dirty="0">
                <a:solidFill>
                  <a:schemeClr val="tx1">
                    <a:lumMod val="65000"/>
                    <a:lumOff val="35000"/>
                  </a:schemeClr>
                </a:solidFill>
                <a:latin typeface="Lato Heavy" panose="020F0502020204030203" pitchFamily="34" charset="0"/>
                <a:ea typeface="Lato Heavy" panose="020F0502020204030203" pitchFamily="34" charset="0"/>
                <a:cs typeface="Lato Heavy" panose="020F0502020204030203" pitchFamily="34" charset="0"/>
              </a:rPr>
              <a:t>LOREM IPSUM DOLOR</a:t>
            </a:r>
          </a:p>
        </p:txBody>
      </p:sp>
    </p:spTree>
    <p:extLst>
      <p:ext uri="{BB962C8B-B14F-4D97-AF65-F5344CB8AC3E}">
        <p14:creationId xmlns:p14="http://schemas.microsoft.com/office/powerpoint/2010/main" val="30517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animBg="1"/>
      <p:bldP spid="32" grpId="0"/>
      <p:bldP spid="44" grpId="0"/>
      <p:bldP spid="45" grpId="0" animBg="1"/>
      <p:bldP spid="46" grpId="0"/>
      <p:bldP spid="47" grpId="0"/>
      <p:bldP spid="48" grpId="0" animBg="1"/>
      <p:bldP spid="49" grpId="0"/>
      <p:bldP spid="50" grpId="0"/>
      <p:bldP spid="51" grpId="0" animBg="1"/>
      <p:bldP spid="52" grpId="0"/>
      <p:bldP spid="53" grpId="0"/>
      <p:bldP spid="54" grpId="0" animBg="1"/>
      <p:bldP spid="55"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47"/>
          <p:cNvSpPr/>
          <p:nvPr/>
        </p:nvSpPr>
        <p:spPr>
          <a:xfrm>
            <a:off x="5824835" y="3951122"/>
            <a:ext cx="527303" cy="527297"/>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Shape 2848"/>
          <p:cNvSpPr/>
          <p:nvPr/>
        </p:nvSpPr>
        <p:spPr>
          <a:xfrm>
            <a:off x="8292213" y="478543"/>
            <a:ext cx="527303" cy="527297"/>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2849"/>
          <p:cNvSpPr/>
          <p:nvPr/>
        </p:nvSpPr>
        <p:spPr>
          <a:xfrm>
            <a:off x="3356385" y="550010"/>
            <a:ext cx="527302" cy="455830"/>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chemeClr val="accent1">
              <a:lumMod val="7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Shape 2857"/>
          <p:cNvSpPr/>
          <p:nvPr/>
        </p:nvSpPr>
        <p:spPr>
          <a:xfrm>
            <a:off x="10723100" y="3951117"/>
            <a:ext cx="527302" cy="527302"/>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2858"/>
          <p:cNvSpPr/>
          <p:nvPr/>
        </p:nvSpPr>
        <p:spPr>
          <a:xfrm>
            <a:off x="988460" y="3951117"/>
            <a:ext cx="431429" cy="527302"/>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TextBox 16"/>
          <p:cNvSpPr txBox="1"/>
          <p:nvPr/>
        </p:nvSpPr>
        <p:spPr>
          <a:xfrm>
            <a:off x="3177132" y="1175657"/>
            <a:ext cx="923330" cy="276999"/>
          </a:xfrm>
          <a:prstGeom prst="rect">
            <a:avLst/>
          </a:prstGeom>
          <a:noFill/>
        </p:spPr>
        <p:txBody>
          <a:bodyPr wrap="none" lIns="0" tIns="0" rIns="0" bIns="0" rtlCol="0">
            <a:spAutoFit/>
          </a:bodyPr>
          <a:lstStyle/>
          <a:p>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SERVICE</a:t>
            </a:r>
          </a:p>
        </p:txBody>
      </p:sp>
      <p:sp>
        <p:nvSpPr>
          <p:cNvPr id="18" name="TextBox 17"/>
          <p:cNvSpPr txBox="1"/>
          <p:nvPr/>
        </p:nvSpPr>
        <p:spPr>
          <a:xfrm>
            <a:off x="8094199" y="1175656"/>
            <a:ext cx="923330" cy="276999"/>
          </a:xfrm>
          <a:prstGeom prst="rect">
            <a:avLst/>
          </a:prstGeom>
          <a:noFill/>
        </p:spPr>
        <p:txBody>
          <a:bodyPr wrap="none" lIns="0" tIns="0" rIns="0" bIns="0" rtlCol="0">
            <a:spAutoFit/>
          </a:bodyPr>
          <a:lstStyle/>
          <a:p>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SERVICE</a:t>
            </a:r>
          </a:p>
        </p:txBody>
      </p:sp>
      <p:sp>
        <p:nvSpPr>
          <p:cNvPr id="19" name="TextBox 18"/>
          <p:cNvSpPr txBox="1"/>
          <p:nvPr/>
        </p:nvSpPr>
        <p:spPr>
          <a:xfrm>
            <a:off x="773084" y="4658223"/>
            <a:ext cx="923330" cy="276999"/>
          </a:xfrm>
          <a:prstGeom prst="rect">
            <a:avLst/>
          </a:prstGeom>
          <a:noFill/>
        </p:spPr>
        <p:txBody>
          <a:bodyPr wrap="none" lIns="0" tIns="0" rIns="0" bIns="0" rtlCol="0">
            <a:spAutoFit/>
          </a:bodyPr>
          <a:lstStyle/>
          <a:p>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SERVICE</a:t>
            </a:r>
          </a:p>
        </p:txBody>
      </p:sp>
      <p:sp>
        <p:nvSpPr>
          <p:cNvPr id="20" name="TextBox 19"/>
          <p:cNvSpPr txBox="1"/>
          <p:nvPr/>
        </p:nvSpPr>
        <p:spPr>
          <a:xfrm>
            <a:off x="5632372" y="4658222"/>
            <a:ext cx="923330" cy="276999"/>
          </a:xfrm>
          <a:prstGeom prst="rect">
            <a:avLst/>
          </a:prstGeom>
          <a:noFill/>
        </p:spPr>
        <p:txBody>
          <a:bodyPr wrap="none" lIns="0" tIns="0" rIns="0" bIns="0" rtlCol="0">
            <a:spAutoFit/>
          </a:bodyPr>
          <a:lstStyle/>
          <a:p>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SERVICE</a:t>
            </a:r>
          </a:p>
        </p:txBody>
      </p:sp>
      <p:sp>
        <p:nvSpPr>
          <p:cNvPr id="21" name="TextBox 20"/>
          <p:cNvSpPr txBox="1"/>
          <p:nvPr/>
        </p:nvSpPr>
        <p:spPr>
          <a:xfrm>
            <a:off x="10525086" y="4655684"/>
            <a:ext cx="923330" cy="276999"/>
          </a:xfrm>
          <a:prstGeom prst="rect">
            <a:avLst/>
          </a:prstGeom>
          <a:noFill/>
        </p:spPr>
        <p:txBody>
          <a:bodyPr wrap="none" lIns="0" tIns="0" rIns="0" bIns="0" rtlCol="0">
            <a:spAutoFit/>
          </a:bodyPr>
          <a:lstStyle/>
          <a:p>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SERVICE</a:t>
            </a:r>
          </a:p>
        </p:txBody>
      </p:sp>
      <p:sp>
        <p:nvSpPr>
          <p:cNvPr id="22" name="TextBox 21"/>
          <p:cNvSpPr txBox="1"/>
          <p:nvPr/>
        </p:nvSpPr>
        <p:spPr>
          <a:xfrm flipH="1">
            <a:off x="2612908" y="1597189"/>
            <a:ext cx="2042160" cy="1384995"/>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3" name="TextBox 22"/>
          <p:cNvSpPr txBox="1"/>
          <p:nvPr/>
        </p:nvSpPr>
        <p:spPr>
          <a:xfrm flipH="1">
            <a:off x="7552004" y="1597189"/>
            <a:ext cx="2042160" cy="1384995"/>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4" name="TextBox 23"/>
          <p:cNvSpPr txBox="1"/>
          <p:nvPr/>
        </p:nvSpPr>
        <p:spPr>
          <a:xfrm flipH="1">
            <a:off x="157599" y="5115026"/>
            <a:ext cx="2042160" cy="1384995"/>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5" name="TextBox 24"/>
          <p:cNvSpPr txBox="1"/>
          <p:nvPr/>
        </p:nvSpPr>
        <p:spPr>
          <a:xfrm flipH="1">
            <a:off x="5082147" y="5115024"/>
            <a:ext cx="2042160" cy="1384995"/>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6" name="TextBox 25"/>
          <p:cNvSpPr txBox="1"/>
          <p:nvPr/>
        </p:nvSpPr>
        <p:spPr>
          <a:xfrm flipH="1">
            <a:off x="9965671" y="5115024"/>
            <a:ext cx="2042160" cy="1384995"/>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7" name="Rectangle 26"/>
          <p:cNvSpPr/>
          <p:nvPr/>
        </p:nvSpPr>
        <p:spPr>
          <a:xfrm>
            <a:off x="2408349" y="0"/>
            <a:ext cx="2423374" cy="3429000"/>
          </a:xfrm>
          <a:prstGeom prst="rect">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715B825-E65E-430D-B5EB-9B764AE7FD39}"/>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245D5D29-37CB-49C3-9C85-6ADA68FBBF12}"/>
              </a:ext>
            </a:extLst>
          </p:cNvPr>
          <p:cNvSpPr>
            <a:spLocks noGrp="1"/>
          </p:cNvSpPr>
          <p:nvPr>
            <p:ph type="pic" sz="quarter" idx="11"/>
          </p:nvPr>
        </p:nvSpPr>
        <p:spPr/>
      </p:sp>
      <p:sp>
        <p:nvSpPr>
          <p:cNvPr id="28" name="Picture Placeholder 27">
            <a:extLst>
              <a:ext uri="{FF2B5EF4-FFF2-40B4-BE49-F238E27FC236}">
                <a16:creationId xmlns:a16="http://schemas.microsoft.com/office/drawing/2014/main" id="{7F5EBD15-6F0B-4375-9C13-F6601C284593}"/>
              </a:ext>
            </a:extLst>
          </p:cNvPr>
          <p:cNvSpPr>
            <a:spLocks noGrp="1"/>
          </p:cNvSpPr>
          <p:nvPr>
            <p:ph type="pic" sz="quarter" idx="12"/>
          </p:nvPr>
        </p:nvSpPr>
        <p:spPr/>
      </p:sp>
      <p:sp>
        <p:nvSpPr>
          <p:cNvPr id="30" name="Picture Placeholder 29">
            <a:extLst>
              <a:ext uri="{FF2B5EF4-FFF2-40B4-BE49-F238E27FC236}">
                <a16:creationId xmlns:a16="http://schemas.microsoft.com/office/drawing/2014/main" id="{330B7EFC-52A5-474C-B23A-8D630D392536}"/>
              </a:ext>
            </a:extLst>
          </p:cNvPr>
          <p:cNvSpPr>
            <a:spLocks noGrp="1"/>
          </p:cNvSpPr>
          <p:nvPr>
            <p:ph type="pic" sz="quarter" idx="13"/>
          </p:nvPr>
        </p:nvSpPr>
        <p:spPr/>
      </p:sp>
      <p:sp>
        <p:nvSpPr>
          <p:cNvPr id="32" name="Picture Placeholder 31">
            <a:extLst>
              <a:ext uri="{FF2B5EF4-FFF2-40B4-BE49-F238E27FC236}">
                <a16:creationId xmlns:a16="http://schemas.microsoft.com/office/drawing/2014/main" id="{77845AE2-B00C-4D8E-A478-B9347949C3A5}"/>
              </a:ext>
            </a:extLst>
          </p:cNvPr>
          <p:cNvSpPr>
            <a:spLocks noGrp="1"/>
          </p:cNvSpPr>
          <p:nvPr>
            <p:ph type="pic" sz="quarter" idx="14"/>
          </p:nvPr>
        </p:nvSpPr>
        <p:spPr/>
      </p:sp>
    </p:spTree>
    <p:extLst>
      <p:ext uri="{BB962C8B-B14F-4D97-AF65-F5344CB8AC3E}">
        <p14:creationId xmlns:p14="http://schemas.microsoft.com/office/powerpoint/2010/main" val="2626162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7679160" y="4856662"/>
            <a:ext cx="1343638" cy="323165"/>
          </a:xfrm>
          <a:prstGeom prst="rect">
            <a:avLst/>
          </a:prstGeom>
          <a:noFill/>
        </p:spPr>
        <p:txBody>
          <a:bodyPr wrap="none" rtlCol="0">
            <a:spAutoFit/>
          </a:bodyPr>
          <a:lstStyle/>
          <a:p>
            <a:r>
              <a:rPr lang="id-ID" sz="1500" b="1" dirty="0">
                <a:latin typeface="Lato Bold" panose="020F0502020204030203" pitchFamily="34" charset="0"/>
                <a:ea typeface="Lato Bold" panose="020F0502020204030203" pitchFamily="34" charset="0"/>
                <a:cs typeface="Lato Bold" panose="020F0502020204030203" pitchFamily="34" charset="0"/>
              </a:rPr>
              <a:t>Fully Editable</a:t>
            </a:r>
          </a:p>
        </p:txBody>
      </p:sp>
      <p:sp>
        <p:nvSpPr>
          <p:cNvPr id="48" name="TextBox 47"/>
          <p:cNvSpPr txBox="1"/>
          <p:nvPr/>
        </p:nvSpPr>
        <p:spPr>
          <a:xfrm>
            <a:off x="7679160" y="5092506"/>
            <a:ext cx="3508228" cy="646331"/>
          </a:xfrm>
          <a:prstGeom prst="rect">
            <a:avLst/>
          </a:prstGeom>
          <a:noFill/>
        </p:spPr>
        <p:txBody>
          <a:bodyPr wrap="square" rtlCol="0">
            <a:spAutoFit/>
          </a:bodyPr>
          <a:lstStyle/>
          <a:p>
            <a:pPr algn="just">
              <a:lnSpc>
                <a:spcPct val="150000"/>
              </a:lnSpc>
            </a:pP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Bring your business to the next Level with Powerfull </a:t>
            </a:r>
            <a:r>
              <a:rPr lang="id-ID"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presentation material</a:t>
            </a:r>
            <a:endPar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9" name="Rectangle 48"/>
          <p:cNvSpPr/>
          <p:nvPr/>
        </p:nvSpPr>
        <p:spPr>
          <a:xfrm>
            <a:off x="6515186" y="3204891"/>
            <a:ext cx="4759793" cy="1440844"/>
          </a:xfrm>
          <a:prstGeom prst="rect">
            <a:avLst/>
          </a:prstGeom>
        </p:spPr>
        <p:txBody>
          <a:bodyPr wrap="square">
            <a:spAutoFit/>
          </a:bodyPr>
          <a:lstStyle/>
          <a:p>
            <a:pPr algn="just">
              <a:lnSpc>
                <a:spcPct val="150000"/>
              </a:lnSpc>
            </a:pP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Bring your business to the next Level with Powerfull presentation material for all business and personal presentation, Suitable for all categories business and personal presentation </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If you are going to use a passage of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Ipsum</a:t>
            </a: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Soufflé liquorice bonbon tart cookie chocolate cake gummies. </a:t>
            </a:r>
          </a:p>
        </p:txBody>
      </p:sp>
      <p:sp>
        <p:nvSpPr>
          <p:cNvPr id="50" name="Rectangle 49"/>
          <p:cNvSpPr/>
          <p:nvPr/>
        </p:nvSpPr>
        <p:spPr>
          <a:xfrm>
            <a:off x="6515187" y="2793303"/>
            <a:ext cx="2260555" cy="411588"/>
          </a:xfrm>
          <a:prstGeom prst="rect">
            <a:avLst/>
          </a:prstGeom>
        </p:spPr>
        <p:txBody>
          <a:bodyPr wrap="none">
            <a:spAutoFit/>
          </a:bodyPr>
          <a:lstStyle/>
          <a:p>
            <a:pPr>
              <a:lnSpc>
                <a:spcPct val="130000"/>
              </a:lnSpc>
            </a:pPr>
            <a:r>
              <a:rPr lang="en-US" b="1" dirty="0">
                <a:latin typeface="Lato Bold" panose="020F0502020204030203" pitchFamily="34" charset="0"/>
                <a:ea typeface="Lato Bold" panose="020F0502020204030203" pitchFamily="34" charset="0"/>
                <a:cs typeface="Lato Bold" panose="020F0502020204030203" pitchFamily="34" charset="0"/>
              </a:rPr>
              <a:t>Think Creative </a:t>
            </a:r>
            <a:r>
              <a:rPr lang="en-US" dirty="0">
                <a:latin typeface="Lato Bold" panose="020F0502020204030203" pitchFamily="34" charset="0"/>
                <a:ea typeface="Lato Bold" panose="020F0502020204030203" pitchFamily="34" charset="0"/>
                <a:cs typeface="Lato Bold" panose="020F0502020204030203" pitchFamily="34" charset="0"/>
              </a:rPr>
              <a:t>Hard</a:t>
            </a:r>
          </a:p>
        </p:txBody>
      </p:sp>
      <p:sp>
        <p:nvSpPr>
          <p:cNvPr id="51" name="Oval 50"/>
          <p:cNvSpPr/>
          <p:nvPr/>
        </p:nvSpPr>
        <p:spPr>
          <a:xfrm>
            <a:off x="6633200" y="4813152"/>
            <a:ext cx="876863" cy="8768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52" name="TextBox 51"/>
          <p:cNvSpPr txBox="1"/>
          <p:nvPr/>
        </p:nvSpPr>
        <p:spPr>
          <a:xfrm>
            <a:off x="6633200" y="1161428"/>
            <a:ext cx="3631474"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Believe you can and you're halfway there.</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53" name="TextBox 52"/>
          <p:cNvSpPr txBox="1"/>
          <p:nvPr/>
        </p:nvSpPr>
        <p:spPr>
          <a:xfrm>
            <a:off x="6789807" y="2310129"/>
            <a:ext cx="181701" cy="244531"/>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4" name="TextBox 53"/>
          <p:cNvSpPr txBox="1"/>
          <p:nvPr/>
        </p:nvSpPr>
        <p:spPr>
          <a:xfrm>
            <a:off x="6851993" y="218026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5" name="TextBox 54"/>
          <p:cNvSpPr txBox="1"/>
          <p:nvPr/>
        </p:nvSpPr>
        <p:spPr>
          <a:xfrm>
            <a:off x="7056056" y="218026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6" name="TextBox 55"/>
          <p:cNvSpPr txBox="1"/>
          <p:nvPr/>
        </p:nvSpPr>
        <p:spPr>
          <a:xfrm>
            <a:off x="7261240" y="218026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7" name="TextBox 56"/>
          <p:cNvSpPr txBox="1"/>
          <p:nvPr/>
        </p:nvSpPr>
        <p:spPr>
          <a:xfrm>
            <a:off x="7465303" y="218026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8" name="TextBox 57"/>
          <p:cNvSpPr txBox="1"/>
          <p:nvPr/>
        </p:nvSpPr>
        <p:spPr>
          <a:xfrm>
            <a:off x="7670487" y="218026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9" name="TextBox 58"/>
          <p:cNvSpPr txBox="1"/>
          <p:nvPr/>
        </p:nvSpPr>
        <p:spPr>
          <a:xfrm>
            <a:off x="7874550" y="218026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0" name="Shape 2857"/>
          <p:cNvSpPr/>
          <p:nvPr/>
        </p:nvSpPr>
        <p:spPr>
          <a:xfrm>
            <a:off x="6834132" y="5018244"/>
            <a:ext cx="474997" cy="474997"/>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Freeform 15"/>
          <p:cNvSpPr>
            <a:spLocks noEditPoints="1"/>
          </p:cNvSpPr>
          <p:nvPr/>
        </p:nvSpPr>
        <p:spPr bwMode="auto">
          <a:xfrm>
            <a:off x="2162204" y="2306535"/>
            <a:ext cx="1043205" cy="1037373"/>
          </a:xfrm>
          <a:custGeom>
            <a:avLst/>
            <a:gdLst>
              <a:gd name="T0" fmla="*/ 592 w 605"/>
              <a:gd name="T1" fmla="*/ 213 h 602"/>
              <a:gd name="T2" fmla="*/ 544 w 605"/>
              <a:gd name="T3" fmla="*/ 119 h 602"/>
              <a:gd name="T4" fmla="*/ 467 w 605"/>
              <a:gd name="T5" fmla="*/ 47 h 602"/>
              <a:gd name="T6" fmla="*/ 371 w 605"/>
              <a:gd name="T7" fmla="*/ 6 h 602"/>
              <a:gd name="T8" fmla="*/ 266 w 605"/>
              <a:gd name="T9" fmla="*/ 0 h 602"/>
              <a:gd name="T10" fmla="*/ 165 w 605"/>
              <a:gd name="T11" fmla="*/ 31 h 602"/>
              <a:gd name="T12" fmla="*/ 81 w 605"/>
              <a:gd name="T13" fmla="*/ 94 h 602"/>
              <a:gd name="T14" fmla="*/ 23 w 605"/>
              <a:gd name="T15" fmla="*/ 183 h 602"/>
              <a:gd name="T16" fmla="*/ 0 w 605"/>
              <a:gd name="T17" fmla="*/ 285 h 602"/>
              <a:gd name="T18" fmla="*/ 0 w 605"/>
              <a:gd name="T19" fmla="*/ 317 h 602"/>
              <a:gd name="T20" fmla="*/ 23 w 605"/>
              <a:gd name="T21" fmla="*/ 420 h 602"/>
              <a:gd name="T22" fmla="*/ 81 w 605"/>
              <a:gd name="T23" fmla="*/ 508 h 602"/>
              <a:gd name="T24" fmla="*/ 165 w 605"/>
              <a:gd name="T25" fmla="*/ 571 h 602"/>
              <a:gd name="T26" fmla="*/ 266 w 605"/>
              <a:gd name="T27" fmla="*/ 602 h 602"/>
              <a:gd name="T28" fmla="*/ 371 w 605"/>
              <a:gd name="T29" fmla="*/ 597 h 602"/>
              <a:gd name="T30" fmla="*/ 467 w 605"/>
              <a:gd name="T31" fmla="*/ 555 h 602"/>
              <a:gd name="T32" fmla="*/ 544 w 605"/>
              <a:gd name="T33" fmla="*/ 484 h 602"/>
              <a:gd name="T34" fmla="*/ 592 w 605"/>
              <a:gd name="T35" fmla="*/ 390 h 602"/>
              <a:gd name="T36" fmla="*/ 336 w 605"/>
              <a:gd name="T37" fmla="*/ 100 h 602"/>
              <a:gd name="T38" fmla="*/ 336 w 605"/>
              <a:gd name="T39" fmla="*/ 100 h 602"/>
              <a:gd name="T40" fmla="*/ 388 w 605"/>
              <a:gd name="T41" fmla="*/ 235 h 602"/>
              <a:gd name="T42" fmla="*/ 366 w 605"/>
              <a:gd name="T43" fmla="*/ 377 h 602"/>
              <a:gd name="T44" fmla="*/ 388 w 605"/>
              <a:gd name="T45" fmla="*/ 251 h 602"/>
              <a:gd name="T46" fmla="*/ 407 w 605"/>
              <a:gd name="T47" fmla="*/ 271 h 602"/>
              <a:gd name="T48" fmla="*/ 407 w 605"/>
              <a:gd name="T49" fmla="*/ 271 h 602"/>
              <a:gd name="T50" fmla="*/ 383 w 605"/>
              <a:gd name="T51" fmla="*/ 359 h 602"/>
              <a:gd name="T52" fmla="*/ 408 w 605"/>
              <a:gd name="T53" fmla="*/ 328 h 602"/>
              <a:gd name="T54" fmla="*/ 401 w 605"/>
              <a:gd name="T55" fmla="*/ 301 h 602"/>
              <a:gd name="T56" fmla="*/ 410 w 605"/>
              <a:gd name="T57" fmla="*/ 315 h 602"/>
              <a:gd name="T58" fmla="*/ 353 w 605"/>
              <a:gd name="T59" fmla="*/ 216 h 602"/>
              <a:gd name="T60" fmla="*/ 346 w 605"/>
              <a:gd name="T61" fmla="*/ 201 h 602"/>
              <a:gd name="T62" fmla="*/ 306 w 605"/>
              <a:gd name="T63" fmla="*/ 192 h 602"/>
              <a:gd name="T64" fmla="*/ 306 w 605"/>
              <a:gd name="T65" fmla="*/ 192 h 602"/>
              <a:gd name="T66" fmla="*/ 302 w 605"/>
              <a:gd name="T67" fmla="*/ 231 h 602"/>
              <a:gd name="T68" fmla="*/ 345 w 605"/>
              <a:gd name="T69" fmla="*/ 391 h 602"/>
              <a:gd name="T70" fmla="*/ 257 w 605"/>
              <a:gd name="T71" fmla="*/ 400 h 602"/>
              <a:gd name="T72" fmla="*/ 206 w 605"/>
              <a:gd name="T73" fmla="*/ 278 h 602"/>
              <a:gd name="T74" fmla="*/ 206 w 605"/>
              <a:gd name="T75" fmla="*/ 278 h 602"/>
              <a:gd name="T76" fmla="*/ 209 w 605"/>
              <a:gd name="T77" fmla="*/ 267 h 602"/>
              <a:gd name="T78" fmla="*/ 194 w 605"/>
              <a:gd name="T79" fmla="*/ 317 h 602"/>
              <a:gd name="T80" fmla="*/ 211 w 605"/>
              <a:gd name="T81" fmla="*/ 339 h 602"/>
              <a:gd name="T82" fmla="*/ 216 w 605"/>
              <a:gd name="T83" fmla="*/ 350 h 602"/>
              <a:gd name="T84" fmla="*/ 216 w 605"/>
              <a:gd name="T85" fmla="*/ 350 h 602"/>
              <a:gd name="T86" fmla="*/ 229 w 605"/>
              <a:gd name="T87" fmla="*/ 235 h 602"/>
              <a:gd name="T88" fmla="*/ 234 w 605"/>
              <a:gd name="T89" fmla="*/ 386 h 602"/>
              <a:gd name="T90" fmla="*/ 242 w 605"/>
              <a:gd name="T91" fmla="*/ 211 h 602"/>
              <a:gd name="T92" fmla="*/ 293 w 605"/>
              <a:gd name="T93" fmla="*/ 193 h 602"/>
              <a:gd name="T94" fmla="*/ 293 w 605"/>
              <a:gd name="T95" fmla="*/ 193 h 602"/>
              <a:gd name="T96" fmla="*/ 269 w 605"/>
              <a:gd name="T97" fmla="*/ 208 h 602"/>
              <a:gd name="T98" fmla="*/ 210 w 605"/>
              <a:gd name="T99" fmla="*/ 210 h 602"/>
              <a:gd name="T100" fmla="*/ 99 w 605"/>
              <a:gd name="T101" fmla="*/ 301 h 602"/>
              <a:gd name="T102" fmla="*/ 177 w 605"/>
              <a:gd name="T103" fmla="*/ 335 h 602"/>
              <a:gd name="T104" fmla="*/ 210 w 605"/>
              <a:gd name="T105" fmla="*/ 393 h 602"/>
              <a:gd name="T106" fmla="*/ 270 w 605"/>
              <a:gd name="T107" fmla="*/ 405 h 602"/>
              <a:gd name="T108" fmla="*/ 302 w 605"/>
              <a:gd name="T109" fmla="*/ 410 h 602"/>
              <a:gd name="T110" fmla="*/ 310 w 605"/>
              <a:gd name="T111" fmla="*/ 410 h 602"/>
              <a:gd name="T112" fmla="*/ 337 w 605"/>
              <a:gd name="T113" fmla="*/ 405 h 602"/>
              <a:gd name="T114" fmla="*/ 336 w 605"/>
              <a:gd name="T115" fmla="*/ 427 h 602"/>
              <a:gd name="T116" fmla="*/ 493 w 605"/>
              <a:gd name="T117" fmla="*/ 373 h 602"/>
              <a:gd name="T118" fmla="*/ 493 w 605"/>
              <a:gd name="T119" fmla="*/ 23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2">
                <a:moveTo>
                  <a:pt x="557" y="301"/>
                </a:moveTo>
                <a:cubicBezTo>
                  <a:pt x="557" y="299"/>
                  <a:pt x="557" y="296"/>
                  <a:pt x="557" y="294"/>
                </a:cubicBezTo>
                <a:cubicBezTo>
                  <a:pt x="605" y="285"/>
                  <a:pt x="605" y="285"/>
                  <a:pt x="605" y="285"/>
                </a:cubicBezTo>
                <a:cubicBezTo>
                  <a:pt x="592" y="213"/>
                  <a:pt x="592" y="213"/>
                  <a:pt x="592" y="213"/>
                </a:cubicBezTo>
                <a:cubicBezTo>
                  <a:pt x="544" y="221"/>
                  <a:pt x="544" y="221"/>
                  <a:pt x="544" y="221"/>
                </a:cubicBezTo>
                <a:cubicBezTo>
                  <a:pt x="543" y="216"/>
                  <a:pt x="541" y="212"/>
                  <a:pt x="539" y="207"/>
                </a:cubicBezTo>
                <a:cubicBezTo>
                  <a:pt x="581" y="183"/>
                  <a:pt x="581" y="183"/>
                  <a:pt x="581" y="183"/>
                </a:cubicBezTo>
                <a:cubicBezTo>
                  <a:pt x="544" y="119"/>
                  <a:pt x="544" y="119"/>
                  <a:pt x="544" y="119"/>
                </a:cubicBezTo>
                <a:cubicBezTo>
                  <a:pt x="502" y="143"/>
                  <a:pt x="502" y="143"/>
                  <a:pt x="502" y="143"/>
                </a:cubicBezTo>
                <a:cubicBezTo>
                  <a:pt x="499" y="139"/>
                  <a:pt x="496" y="135"/>
                  <a:pt x="493" y="132"/>
                </a:cubicBezTo>
                <a:cubicBezTo>
                  <a:pt x="524" y="94"/>
                  <a:pt x="524" y="94"/>
                  <a:pt x="524" y="94"/>
                </a:cubicBezTo>
                <a:cubicBezTo>
                  <a:pt x="467" y="47"/>
                  <a:pt x="467" y="47"/>
                  <a:pt x="467" y="47"/>
                </a:cubicBezTo>
                <a:cubicBezTo>
                  <a:pt x="436" y="84"/>
                  <a:pt x="436" y="84"/>
                  <a:pt x="436" y="84"/>
                </a:cubicBezTo>
                <a:cubicBezTo>
                  <a:pt x="432" y="82"/>
                  <a:pt x="428" y="79"/>
                  <a:pt x="423" y="77"/>
                </a:cubicBezTo>
                <a:cubicBezTo>
                  <a:pt x="440" y="31"/>
                  <a:pt x="440" y="31"/>
                  <a:pt x="440" y="31"/>
                </a:cubicBezTo>
                <a:cubicBezTo>
                  <a:pt x="371" y="6"/>
                  <a:pt x="371" y="6"/>
                  <a:pt x="371" y="6"/>
                </a:cubicBezTo>
                <a:cubicBezTo>
                  <a:pt x="354" y="52"/>
                  <a:pt x="354" y="52"/>
                  <a:pt x="354" y="52"/>
                </a:cubicBezTo>
                <a:cubicBezTo>
                  <a:pt x="349" y="51"/>
                  <a:pt x="344" y="50"/>
                  <a:pt x="339" y="49"/>
                </a:cubicBezTo>
                <a:cubicBezTo>
                  <a:pt x="339" y="0"/>
                  <a:pt x="339" y="0"/>
                  <a:pt x="339" y="0"/>
                </a:cubicBezTo>
                <a:cubicBezTo>
                  <a:pt x="266" y="0"/>
                  <a:pt x="266" y="0"/>
                  <a:pt x="266" y="0"/>
                </a:cubicBezTo>
                <a:cubicBezTo>
                  <a:pt x="266" y="49"/>
                  <a:pt x="266" y="49"/>
                  <a:pt x="266" y="49"/>
                </a:cubicBezTo>
                <a:cubicBezTo>
                  <a:pt x="260" y="50"/>
                  <a:pt x="255" y="51"/>
                  <a:pt x="250" y="52"/>
                </a:cubicBezTo>
                <a:cubicBezTo>
                  <a:pt x="234" y="6"/>
                  <a:pt x="234" y="6"/>
                  <a:pt x="234" y="6"/>
                </a:cubicBezTo>
                <a:cubicBezTo>
                  <a:pt x="165" y="31"/>
                  <a:pt x="165" y="31"/>
                  <a:pt x="165" y="31"/>
                </a:cubicBezTo>
                <a:cubicBezTo>
                  <a:pt x="181" y="77"/>
                  <a:pt x="181" y="77"/>
                  <a:pt x="181" y="77"/>
                </a:cubicBezTo>
                <a:cubicBezTo>
                  <a:pt x="177" y="79"/>
                  <a:pt x="173" y="82"/>
                  <a:pt x="168" y="84"/>
                </a:cubicBezTo>
                <a:cubicBezTo>
                  <a:pt x="137" y="47"/>
                  <a:pt x="137" y="47"/>
                  <a:pt x="137" y="47"/>
                </a:cubicBezTo>
                <a:cubicBezTo>
                  <a:pt x="81" y="94"/>
                  <a:pt x="81" y="94"/>
                  <a:pt x="81" y="94"/>
                </a:cubicBezTo>
                <a:cubicBezTo>
                  <a:pt x="112" y="132"/>
                  <a:pt x="112" y="132"/>
                  <a:pt x="112" y="132"/>
                </a:cubicBezTo>
                <a:cubicBezTo>
                  <a:pt x="109" y="135"/>
                  <a:pt x="105" y="139"/>
                  <a:pt x="102" y="143"/>
                </a:cubicBezTo>
                <a:cubicBezTo>
                  <a:pt x="60" y="119"/>
                  <a:pt x="60" y="119"/>
                  <a:pt x="60" y="119"/>
                </a:cubicBezTo>
                <a:cubicBezTo>
                  <a:pt x="23" y="183"/>
                  <a:pt x="23" y="183"/>
                  <a:pt x="23" y="183"/>
                </a:cubicBezTo>
                <a:cubicBezTo>
                  <a:pt x="65" y="207"/>
                  <a:pt x="65" y="207"/>
                  <a:pt x="65" y="207"/>
                </a:cubicBezTo>
                <a:cubicBezTo>
                  <a:pt x="64" y="212"/>
                  <a:pt x="62" y="216"/>
                  <a:pt x="60" y="221"/>
                </a:cubicBezTo>
                <a:cubicBezTo>
                  <a:pt x="12" y="213"/>
                  <a:pt x="12" y="213"/>
                  <a:pt x="12" y="213"/>
                </a:cubicBezTo>
                <a:cubicBezTo>
                  <a:pt x="0" y="285"/>
                  <a:pt x="0" y="285"/>
                  <a:pt x="0" y="285"/>
                </a:cubicBezTo>
                <a:cubicBezTo>
                  <a:pt x="48" y="294"/>
                  <a:pt x="48" y="294"/>
                  <a:pt x="48" y="294"/>
                </a:cubicBezTo>
                <a:cubicBezTo>
                  <a:pt x="47" y="296"/>
                  <a:pt x="47" y="299"/>
                  <a:pt x="47" y="301"/>
                </a:cubicBezTo>
                <a:cubicBezTo>
                  <a:pt x="47" y="304"/>
                  <a:pt x="47" y="306"/>
                  <a:pt x="48" y="309"/>
                </a:cubicBezTo>
                <a:cubicBezTo>
                  <a:pt x="0" y="317"/>
                  <a:pt x="0" y="317"/>
                  <a:pt x="0" y="317"/>
                </a:cubicBezTo>
                <a:cubicBezTo>
                  <a:pt x="12" y="390"/>
                  <a:pt x="12" y="390"/>
                  <a:pt x="12" y="390"/>
                </a:cubicBezTo>
                <a:cubicBezTo>
                  <a:pt x="60" y="381"/>
                  <a:pt x="60" y="381"/>
                  <a:pt x="60" y="381"/>
                </a:cubicBezTo>
                <a:cubicBezTo>
                  <a:pt x="62" y="386"/>
                  <a:pt x="64" y="391"/>
                  <a:pt x="65" y="396"/>
                </a:cubicBezTo>
                <a:cubicBezTo>
                  <a:pt x="23" y="420"/>
                  <a:pt x="23" y="420"/>
                  <a:pt x="23" y="420"/>
                </a:cubicBezTo>
                <a:cubicBezTo>
                  <a:pt x="60" y="484"/>
                  <a:pt x="60" y="484"/>
                  <a:pt x="60" y="484"/>
                </a:cubicBezTo>
                <a:cubicBezTo>
                  <a:pt x="102" y="459"/>
                  <a:pt x="102" y="459"/>
                  <a:pt x="102" y="459"/>
                </a:cubicBezTo>
                <a:cubicBezTo>
                  <a:pt x="105" y="463"/>
                  <a:pt x="109" y="467"/>
                  <a:pt x="112" y="471"/>
                </a:cubicBezTo>
                <a:cubicBezTo>
                  <a:pt x="81" y="508"/>
                  <a:pt x="81" y="508"/>
                  <a:pt x="81" y="508"/>
                </a:cubicBezTo>
                <a:cubicBezTo>
                  <a:pt x="137" y="555"/>
                  <a:pt x="137" y="555"/>
                  <a:pt x="137" y="555"/>
                </a:cubicBezTo>
                <a:cubicBezTo>
                  <a:pt x="168" y="518"/>
                  <a:pt x="168" y="518"/>
                  <a:pt x="168" y="518"/>
                </a:cubicBezTo>
                <a:cubicBezTo>
                  <a:pt x="173" y="521"/>
                  <a:pt x="177" y="523"/>
                  <a:pt x="181" y="526"/>
                </a:cubicBezTo>
                <a:cubicBezTo>
                  <a:pt x="165" y="571"/>
                  <a:pt x="165" y="571"/>
                  <a:pt x="165" y="571"/>
                </a:cubicBezTo>
                <a:cubicBezTo>
                  <a:pt x="234" y="597"/>
                  <a:pt x="234" y="597"/>
                  <a:pt x="234" y="597"/>
                </a:cubicBezTo>
                <a:cubicBezTo>
                  <a:pt x="250" y="551"/>
                  <a:pt x="250" y="551"/>
                  <a:pt x="250" y="551"/>
                </a:cubicBezTo>
                <a:cubicBezTo>
                  <a:pt x="255" y="552"/>
                  <a:pt x="260" y="553"/>
                  <a:pt x="266" y="554"/>
                </a:cubicBezTo>
                <a:cubicBezTo>
                  <a:pt x="266" y="602"/>
                  <a:pt x="266" y="602"/>
                  <a:pt x="266" y="602"/>
                </a:cubicBezTo>
                <a:cubicBezTo>
                  <a:pt x="339" y="602"/>
                  <a:pt x="339" y="602"/>
                  <a:pt x="339" y="602"/>
                </a:cubicBezTo>
                <a:cubicBezTo>
                  <a:pt x="339" y="554"/>
                  <a:pt x="339" y="554"/>
                  <a:pt x="339" y="554"/>
                </a:cubicBezTo>
                <a:cubicBezTo>
                  <a:pt x="344" y="553"/>
                  <a:pt x="349" y="552"/>
                  <a:pt x="354" y="551"/>
                </a:cubicBezTo>
                <a:cubicBezTo>
                  <a:pt x="371" y="597"/>
                  <a:pt x="371" y="597"/>
                  <a:pt x="371" y="597"/>
                </a:cubicBezTo>
                <a:cubicBezTo>
                  <a:pt x="440" y="571"/>
                  <a:pt x="440" y="571"/>
                  <a:pt x="440" y="571"/>
                </a:cubicBezTo>
                <a:cubicBezTo>
                  <a:pt x="423" y="526"/>
                  <a:pt x="423" y="526"/>
                  <a:pt x="423" y="526"/>
                </a:cubicBezTo>
                <a:cubicBezTo>
                  <a:pt x="428" y="523"/>
                  <a:pt x="432" y="521"/>
                  <a:pt x="436" y="518"/>
                </a:cubicBezTo>
                <a:cubicBezTo>
                  <a:pt x="467" y="555"/>
                  <a:pt x="467" y="555"/>
                  <a:pt x="467" y="555"/>
                </a:cubicBezTo>
                <a:cubicBezTo>
                  <a:pt x="524" y="508"/>
                  <a:pt x="524" y="508"/>
                  <a:pt x="524" y="508"/>
                </a:cubicBezTo>
                <a:cubicBezTo>
                  <a:pt x="493" y="471"/>
                  <a:pt x="493" y="471"/>
                  <a:pt x="493" y="471"/>
                </a:cubicBezTo>
                <a:cubicBezTo>
                  <a:pt x="496" y="467"/>
                  <a:pt x="499" y="463"/>
                  <a:pt x="502" y="459"/>
                </a:cubicBezTo>
                <a:cubicBezTo>
                  <a:pt x="544" y="484"/>
                  <a:pt x="544" y="484"/>
                  <a:pt x="544" y="484"/>
                </a:cubicBezTo>
                <a:cubicBezTo>
                  <a:pt x="581" y="420"/>
                  <a:pt x="581" y="420"/>
                  <a:pt x="581" y="420"/>
                </a:cubicBezTo>
                <a:cubicBezTo>
                  <a:pt x="539" y="396"/>
                  <a:pt x="539" y="396"/>
                  <a:pt x="539" y="396"/>
                </a:cubicBezTo>
                <a:cubicBezTo>
                  <a:pt x="541" y="391"/>
                  <a:pt x="543" y="386"/>
                  <a:pt x="544" y="381"/>
                </a:cubicBezTo>
                <a:cubicBezTo>
                  <a:pt x="592" y="390"/>
                  <a:pt x="592" y="390"/>
                  <a:pt x="592" y="390"/>
                </a:cubicBezTo>
                <a:cubicBezTo>
                  <a:pt x="605" y="317"/>
                  <a:pt x="605" y="317"/>
                  <a:pt x="605" y="317"/>
                </a:cubicBezTo>
                <a:cubicBezTo>
                  <a:pt x="557" y="309"/>
                  <a:pt x="557" y="309"/>
                  <a:pt x="557" y="309"/>
                </a:cubicBezTo>
                <a:cubicBezTo>
                  <a:pt x="557" y="306"/>
                  <a:pt x="557" y="304"/>
                  <a:pt x="557" y="301"/>
                </a:cubicBezTo>
                <a:close/>
                <a:moveTo>
                  <a:pt x="336" y="100"/>
                </a:moveTo>
                <a:cubicBezTo>
                  <a:pt x="385" y="109"/>
                  <a:pt x="429" y="135"/>
                  <a:pt x="459" y="172"/>
                </a:cubicBezTo>
                <a:cubicBezTo>
                  <a:pt x="394" y="210"/>
                  <a:pt x="394" y="210"/>
                  <a:pt x="394" y="210"/>
                </a:cubicBezTo>
                <a:cubicBezTo>
                  <a:pt x="378" y="194"/>
                  <a:pt x="358" y="182"/>
                  <a:pt x="336" y="176"/>
                </a:cubicBezTo>
                <a:lnTo>
                  <a:pt x="336" y="100"/>
                </a:lnTo>
                <a:close/>
                <a:moveTo>
                  <a:pt x="381" y="241"/>
                </a:moveTo>
                <a:cubicBezTo>
                  <a:pt x="378" y="237"/>
                  <a:pt x="375" y="234"/>
                  <a:pt x="372" y="231"/>
                </a:cubicBezTo>
                <a:cubicBezTo>
                  <a:pt x="379" y="224"/>
                  <a:pt x="379" y="224"/>
                  <a:pt x="379" y="224"/>
                </a:cubicBezTo>
                <a:cubicBezTo>
                  <a:pt x="383" y="228"/>
                  <a:pt x="386" y="231"/>
                  <a:pt x="388" y="235"/>
                </a:cubicBezTo>
                <a:lnTo>
                  <a:pt x="381" y="241"/>
                </a:lnTo>
                <a:close/>
                <a:moveTo>
                  <a:pt x="382" y="376"/>
                </a:moveTo>
                <a:cubicBezTo>
                  <a:pt x="379" y="379"/>
                  <a:pt x="376" y="382"/>
                  <a:pt x="372" y="385"/>
                </a:cubicBezTo>
                <a:cubicBezTo>
                  <a:pt x="366" y="377"/>
                  <a:pt x="366" y="377"/>
                  <a:pt x="366" y="377"/>
                </a:cubicBezTo>
                <a:cubicBezTo>
                  <a:pt x="369" y="375"/>
                  <a:pt x="372" y="372"/>
                  <a:pt x="375" y="369"/>
                </a:cubicBezTo>
                <a:lnTo>
                  <a:pt x="382" y="376"/>
                </a:lnTo>
                <a:close/>
                <a:moveTo>
                  <a:pt x="393" y="262"/>
                </a:moveTo>
                <a:cubicBezTo>
                  <a:pt x="392" y="258"/>
                  <a:pt x="390" y="254"/>
                  <a:pt x="388" y="251"/>
                </a:cubicBezTo>
                <a:cubicBezTo>
                  <a:pt x="396" y="246"/>
                  <a:pt x="396" y="246"/>
                  <a:pt x="396" y="246"/>
                </a:cubicBezTo>
                <a:cubicBezTo>
                  <a:pt x="398" y="250"/>
                  <a:pt x="400" y="254"/>
                  <a:pt x="402" y="258"/>
                </a:cubicBezTo>
                <a:lnTo>
                  <a:pt x="393" y="262"/>
                </a:lnTo>
                <a:close/>
                <a:moveTo>
                  <a:pt x="407" y="271"/>
                </a:moveTo>
                <a:cubicBezTo>
                  <a:pt x="408" y="275"/>
                  <a:pt x="409" y="280"/>
                  <a:pt x="410" y="284"/>
                </a:cubicBezTo>
                <a:cubicBezTo>
                  <a:pt x="400" y="286"/>
                  <a:pt x="400" y="286"/>
                  <a:pt x="400" y="286"/>
                </a:cubicBezTo>
                <a:cubicBezTo>
                  <a:pt x="400" y="281"/>
                  <a:pt x="399" y="277"/>
                  <a:pt x="397" y="273"/>
                </a:cubicBezTo>
                <a:lnTo>
                  <a:pt x="407" y="271"/>
                </a:lnTo>
                <a:close/>
                <a:moveTo>
                  <a:pt x="389" y="349"/>
                </a:moveTo>
                <a:cubicBezTo>
                  <a:pt x="398" y="354"/>
                  <a:pt x="398" y="354"/>
                  <a:pt x="398" y="354"/>
                </a:cubicBezTo>
                <a:cubicBezTo>
                  <a:pt x="396" y="357"/>
                  <a:pt x="393" y="361"/>
                  <a:pt x="391" y="365"/>
                </a:cubicBezTo>
                <a:cubicBezTo>
                  <a:pt x="383" y="359"/>
                  <a:pt x="383" y="359"/>
                  <a:pt x="383" y="359"/>
                </a:cubicBezTo>
                <a:cubicBezTo>
                  <a:pt x="385" y="356"/>
                  <a:pt x="387" y="352"/>
                  <a:pt x="389" y="349"/>
                </a:cubicBezTo>
                <a:close/>
                <a:moveTo>
                  <a:pt x="395" y="338"/>
                </a:moveTo>
                <a:cubicBezTo>
                  <a:pt x="396" y="334"/>
                  <a:pt x="397" y="330"/>
                  <a:pt x="398" y="326"/>
                </a:cubicBezTo>
                <a:cubicBezTo>
                  <a:pt x="408" y="328"/>
                  <a:pt x="408" y="328"/>
                  <a:pt x="408" y="328"/>
                </a:cubicBezTo>
                <a:cubicBezTo>
                  <a:pt x="407" y="333"/>
                  <a:pt x="405" y="337"/>
                  <a:pt x="404" y="341"/>
                </a:cubicBezTo>
                <a:lnTo>
                  <a:pt x="395" y="338"/>
                </a:lnTo>
                <a:close/>
                <a:moveTo>
                  <a:pt x="401" y="314"/>
                </a:moveTo>
                <a:cubicBezTo>
                  <a:pt x="401" y="310"/>
                  <a:pt x="401" y="305"/>
                  <a:pt x="401" y="301"/>
                </a:cubicBezTo>
                <a:cubicBezTo>
                  <a:pt x="401" y="300"/>
                  <a:pt x="401" y="299"/>
                  <a:pt x="401" y="298"/>
                </a:cubicBezTo>
                <a:cubicBezTo>
                  <a:pt x="411" y="298"/>
                  <a:pt x="411" y="298"/>
                  <a:pt x="411" y="298"/>
                </a:cubicBezTo>
                <a:cubicBezTo>
                  <a:pt x="411" y="299"/>
                  <a:pt x="411" y="300"/>
                  <a:pt x="411" y="301"/>
                </a:cubicBezTo>
                <a:cubicBezTo>
                  <a:pt x="411" y="306"/>
                  <a:pt x="411" y="310"/>
                  <a:pt x="410" y="315"/>
                </a:cubicBezTo>
                <a:lnTo>
                  <a:pt x="401" y="314"/>
                </a:lnTo>
                <a:close/>
                <a:moveTo>
                  <a:pt x="369" y="215"/>
                </a:moveTo>
                <a:cubicBezTo>
                  <a:pt x="363" y="223"/>
                  <a:pt x="363" y="223"/>
                  <a:pt x="363" y="223"/>
                </a:cubicBezTo>
                <a:cubicBezTo>
                  <a:pt x="360" y="221"/>
                  <a:pt x="356" y="218"/>
                  <a:pt x="353" y="216"/>
                </a:cubicBezTo>
                <a:cubicBezTo>
                  <a:pt x="358" y="208"/>
                  <a:pt x="358" y="208"/>
                  <a:pt x="358" y="208"/>
                </a:cubicBezTo>
                <a:cubicBezTo>
                  <a:pt x="362" y="210"/>
                  <a:pt x="366" y="213"/>
                  <a:pt x="369" y="215"/>
                </a:cubicBezTo>
                <a:close/>
                <a:moveTo>
                  <a:pt x="333" y="197"/>
                </a:moveTo>
                <a:cubicBezTo>
                  <a:pt x="337" y="198"/>
                  <a:pt x="342" y="200"/>
                  <a:pt x="346" y="201"/>
                </a:cubicBezTo>
                <a:cubicBezTo>
                  <a:pt x="342" y="210"/>
                  <a:pt x="342" y="210"/>
                  <a:pt x="342" y="210"/>
                </a:cubicBezTo>
                <a:cubicBezTo>
                  <a:pt x="338" y="209"/>
                  <a:pt x="334" y="207"/>
                  <a:pt x="330" y="206"/>
                </a:cubicBezTo>
                <a:lnTo>
                  <a:pt x="333" y="197"/>
                </a:lnTo>
                <a:close/>
                <a:moveTo>
                  <a:pt x="306" y="192"/>
                </a:moveTo>
                <a:cubicBezTo>
                  <a:pt x="311" y="193"/>
                  <a:pt x="315" y="193"/>
                  <a:pt x="320" y="194"/>
                </a:cubicBezTo>
                <a:cubicBezTo>
                  <a:pt x="318" y="203"/>
                  <a:pt x="318" y="203"/>
                  <a:pt x="318" y="203"/>
                </a:cubicBezTo>
                <a:cubicBezTo>
                  <a:pt x="314" y="203"/>
                  <a:pt x="310" y="202"/>
                  <a:pt x="306" y="202"/>
                </a:cubicBezTo>
                <a:lnTo>
                  <a:pt x="306" y="192"/>
                </a:lnTo>
                <a:close/>
                <a:moveTo>
                  <a:pt x="373" y="301"/>
                </a:moveTo>
                <a:cubicBezTo>
                  <a:pt x="373" y="340"/>
                  <a:pt x="341" y="372"/>
                  <a:pt x="302" y="372"/>
                </a:cubicBezTo>
                <a:cubicBezTo>
                  <a:pt x="263" y="372"/>
                  <a:pt x="232" y="340"/>
                  <a:pt x="232" y="301"/>
                </a:cubicBezTo>
                <a:cubicBezTo>
                  <a:pt x="232" y="262"/>
                  <a:pt x="263" y="231"/>
                  <a:pt x="302" y="231"/>
                </a:cubicBezTo>
                <a:cubicBezTo>
                  <a:pt x="341" y="231"/>
                  <a:pt x="373" y="262"/>
                  <a:pt x="373" y="301"/>
                </a:cubicBezTo>
                <a:close/>
                <a:moveTo>
                  <a:pt x="361" y="393"/>
                </a:moveTo>
                <a:cubicBezTo>
                  <a:pt x="357" y="395"/>
                  <a:pt x="353" y="398"/>
                  <a:pt x="349" y="400"/>
                </a:cubicBezTo>
                <a:cubicBezTo>
                  <a:pt x="345" y="391"/>
                  <a:pt x="345" y="391"/>
                  <a:pt x="345" y="391"/>
                </a:cubicBezTo>
                <a:cubicBezTo>
                  <a:pt x="349" y="389"/>
                  <a:pt x="352" y="387"/>
                  <a:pt x="356" y="385"/>
                </a:cubicBezTo>
                <a:lnTo>
                  <a:pt x="361" y="393"/>
                </a:lnTo>
                <a:close/>
                <a:moveTo>
                  <a:pt x="261" y="391"/>
                </a:moveTo>
                <a:cubicBezTo>
                  <a:pt x="257" y="400"/>
                  <a:pt x="257" y="400"/>
                  <a:pt x="257" y="400"/>
                </a:cubicBezTo>
                <a:cubicBezTo>
                  <a:pt x="253" y="398"/>
                  <a:pt x="249" y="396"/>
                  <a:pt x="245" y="394"/>
                </a:cubicBezTo>
                <a:cubicBezTo>
                  <a:pt x="250" y="386"/>
                  <a:pt x="250" y="386"/>
                  <a:pt x="250" y="386"/>
                </a:cubicBezTo>
                <a:cubicBezTo>
                  <a:pt x="254" y="388"/>
                  <a:pt x="257" y="390"/>
                  <a:pt x="261" y="391"/>
                </a:cubicBezTo>
                <a:close/>
                <a:moveTo>
                  <a:pt x="206" y="278"/>
                </a:moveTo>
                <a:cubicBezTo>
                  <a:pt x="205" y="282"/>
                  <a:pt x="204" y="287"/>
                  <a:pt x="204" y="291"/>
                </a:cubicBezTo>
                <a:cubicBezTo>
                  <a:pt x="194" y="290"/>
                  <a:pt x="194" y="290"/>
                  <a:pt x="194" y="290"/>
                </a:cubicBezTo>
                <a:cubicBezTo>
                  <a:pt x="194" y="285"/>
                  <a:pt x="195" y="281"/>
                  <a:pt x="196" y="276"/>
                </a:cubicBezTo>
                <a:lnTo>
                  <a:pt x="206" y="278"/>
                </a:lnTo>
                <a:close/>
                <a:moveTo>
                  <a:pt x="200" y="263"/>
                </a:moveTo>
                <a:cubicBezTo>
                  <a:pt x="202" y="259"/>
                  <a:pt x="204" y="255"/>
                  <a:pt x="206" y="251"/>
                </a:cubicBezTo>
                <a:cubicBezTo>
                  <a:pt x="214" y="255"/>
                  <a:pt x="214" y="255"/>
                  <a:pt x="214" y="255"/>
                </a:cubicBezTo>
                <a:cubicBezTo>
                  <a:pt x="212" y="259"/>
                  <a:pt x="211" y="263"/>
                  <a:pt x="209" y="267"/>
                </a:cubicBezTo>
                <a:lnTo>
                  <a:pt x="200" y="263"/>
                </a:lnTo>
                <a:close/>
                <a:moveTo>
                  <a:pt x="203" y="303"/>
                </a:moveTo>
                <a:cubicBezTo>
                  <a:pt x="203" y="307"/>
                  <a:pt x="204" y="311"/>
                  <a:pt x="204" y="315"/>
                </a:cubicBezTo>
                <a:cubicBezTo>
                  <a:pt x="194" y="317"/>
                  <a:pt x="194" y="317"/>
                  <a:pt x="194" y="317"/>
                </a:cubicBezTo>
                <a:cubicBezTo>
                  <a:pt x="194" y="312"/>
                  <a:pt x="193" y="308"/>
                  <a:pt x="193" y="303"/>
                </a:cubicBezTo>
                <a:lnTo>
                  <a:pt x="203" y="303"/>
                </a:lnTo>
                <a:close/>
                <a:moveTo>
                  <a:pt x="207" y="327"/>
                </a:moveTo>
                <a:cubicBezTo>
                  <a:pt x="208" y="331"/>
                  <a:pt x="209" y="335"/>
                  <a:pt x="211" y="339"/>
                </a:cubicBezTo>
                <a:cubicBezTo>
                  <a:pt x="202" y="343"/>
                  <a:pt x="202" y="343"/>
                  <a:pt x="202" y="343"/>
                </a:cubicBezTo>
                <a:cubicBezTo>
                  <a:pt x="200" y="339"/>
                  <a:pt x="198" y="334"/>
                  <a:pt x="197" y="330"/>
                </a:cubicBezTo>
                <a:lnTo>
                  <a:pt x="207" y="327"/>
                </a:lnTo>
                <a:close/>
                <a:moveTo>
                  <a:pt x="216" y="350"/>
                </a:moveTo>
                <a:cubicBezTo>
                  <a:pt x="218" y="354"/>
                  <a:pt x="220" y="357"/>
                  <a:pt x="223" y="361"/>
                </a:cubicBezTo>
                <a:cubicBezTo>
                  <a:pt x="215" y="366"/>
                  <a:pt x="215" y="366"/>
                  <a:pt x="215" y="366"/>
                </a:cubicBezTo>
                <a:cubicBezTo>
                  <a:pt x="212" y="363"/>
                  <a:pt x="210" y="359"/>
                  <a:pt x="208" y="355"/>
                </a:cubicBezTo>
                <a:lnTo>
                  <a:pt x="216" y="350"/>
                </a:lnTo>
                <a:close/>
                <a:moveTo>
                  <a:pt x="221" y="245"/>
                </a:moveTo>
                <a:cubicBezTo>
                  <a:pt x="213" y="239"/>
                  <a:pt x="213" y="239"/>
                  <a:pt x="213" y="239"/>
                </a:cubicBezTo>
                <a:cubicBezTo>
                  <a:pt x="215" y="235"/>
                  <a:pt x="218" y="232"/>
                  <a:pt x="221" y="228"/>
                </a:cubicBezTo>
                <a:cubicBezTo>
                  <a:pt x="229" y="235"/>
                  <a:pt x="229" y="235"/>
                  <a:pt x="229" y="235"/>
                </a:cubicBezTo>
                <a:cubicBezTo>
                  <a:pt x="226" y="238"/>
                  <a:pt x="223" y="241"/>
                  <a:pt x="221" y="245"/>
                </a:cubicBezTo>
                <a:close/>
                <a:moveTo>
                  <a:pt x="231" y="370"/>
                </a:moveTo>
                <a:cubicBezTo>
                  <a:pt x="234" y="373"/>
                  <a:pt x="237" y="376"/>
                  <a:pt x="240" y="378"/>
                </a:cubicBezTo>
                <a:cubicBezTo>
                  <a:pt x="234" y="386"/>
                  <a:pt x="234" y="386"/>
                  <a:pt x="234" y="386"/>
                </a:cubicBezTo>
                <a:cubicBezTo>
                  <a:pt x="230" y="383"/>
                  <a:pt x="227" y="380"/>
                  <a:pt x="224" y="377"/>
                </a:cubicBezTo>
                <a:lnTo>
                  <a:pt x="231" y="370"/>
                </a:lnTo>
                <a:close/>
                <a:moveTo>
                  <a:pt x="231" y="219"/>
                </a:moveTo>
                <a:cubicBezTo>
                  <a:pt x="234" y="216"/>
                  <a:pt x="238" y="213"/>
                  <a:pt x="242" y="211"/>
                </a:cubicBezTo>
                <a:cubicBezTo>
                  <a:pt x="247" y="219"/>
                  <a:pt x="247" y="219"/>
                  <a:pt x="247" y="219"/>
                </a:cubicBezTo>
                <a:cubicBezTo>
                  <a:pt x="244" y="221"/>
                  <a:pt x="241" y="224"/>
                  <a:pt x="237" y="226"/>
                </a:cubicBezTo>
                <a:lnTo>
                  <a:pt x="231" y="219"/>
                </a:lnTo>
                <a:close/>
                <a:moveTo>
                  <a:pt x="293" y="193"/>
                </a:moveTo>
                <a:cubicBezTo>
                  <a:pt x="294" y="203"/>
                  <a:pt x="294" y="203"/>
                  <a:pt x="294" y="203"/>
                </a:cubicBezTo>
                <a:cubicBezTo>
                  <a:pt x="289" y="203"/>
                  <a:pt x="285" y="203"/>
                  <a:pt x="281" y="204"/>
                </a:cubicBezTo>
                <a:cubicBezTo>
                  <a:pt x="279" y="195"/>
                  <a:pt x="279" y="195"/>
                  <a:pt x="279" y="195"/>
                </a:cubicBezTo>
                <a:cubicBezTo>
                  <a:pt x="284" y="194"/>
                  <a:pt x="288" y="193"/>
                  <a:pt x="293" y="193"/>
                </a:cubicBezTo>
                <a:close/>
                <a:moveTo>
                  <a:pt x="258" y="213"/>
                </a:moveTo>
                <a:cubicBezTo>
                  <a:pt x="254" y="204"/>
                  <a:pt x="254" y="204"/>
                  <a:pt x="254" y="204"/>
                </a:cubicBezTo>
                <a:cubicBezTo>
                  <a:pt x="258" y="202"/>
                  <a:pt x="262" y="200"/>
                  <a:pt x="266" y="199"/>
                </a:cubicBezTo>
                <a:cubicBezTo>
                  <a:pt x="269" y="208"/>
                  <a:pt x="269" y="208"/>
                  <a:pt x="269" y="208"/>
                </a:cubicBezTo>
                <a:cubicBezTo>
                  <a:pt x="265" y="209"/>
                  <a:pt x="262" y="211"/>
                  <a:pt x="258" y="213"/>
                </a:cubicBezTo>
                <a:close/>
                <a:moveTo>
                  <a:pt x="269" y="101"/>
                </a:moveTo>
                <a:cubicBezTo>
                  <a:pt x="269" y="176"/>
                  <a:pt x="269" y="176"/>
                  <a:pt x="269" y="176"/>
                </a:cubicBezTo>
                <a:cubicBezTo>
                  <a:pt x="246" y="182"/>
                  <a:pt x="226" y="194"/>
                  <a:pt x="210" y="210"/>
                </a:cubicBezTo>
                <a:cubicBezTo>
                  <a:pt x="145" y="172"/>
                  <a:pt x="145" y="172"/>
                  <a:pt x="145" y="172"/>
                </a:cubicBezTo>
                <a:cubicBezTo>
                  <a:pt x="176" y="135"/>
                  <a:pt x="219" y="109"/>
                  <a:pt x="269" y="101"/>
                </a:cubicBezTo>
                <a:close/>
                <a:moveTo>
                  <a:pt x="112" y="373"/>
                </a:moveTo>
                <a:cubicBezTo>
                  <a:pt x="103" y="351"/>
                  <a:pt x="99" y="326"/>
                  <a:pt x="99" y="301"/>
                </a:cubicBezTo>
                <a:cubicBezTo>
                  <a:pt x="99" y="276"/>
                  <a:pt x="103" y="252"/>
                  <a:pt x="112" y="230"/>
                </a:cubicBezTo>
                <a:cubicBezTo>
                  <a:pt x="177" y="267"/>
                  <a:pt x="177" y="267"/>
                  <a:pt x="177" y="267"/>
                </a:cubicBezTo>
                <a:cubicBezTo>
                  <a:pt x="174" y="278"/>
                  <a:pt x="172" y="290"/>
                  <a:pt x="172" y="301"/>
                </a:cubicBezTo>
                <a:cubicBezTo>
                  <a:pt x="172" y="313"/>
                  <a:pt x="174" y="324"/>
                  <a:pt x="177" y="335"/>
                </a:cubicBezTo>
                <a:lnTo>
                  <a:pt x="112" y="373"/>
                </a:lnTo>
                <a:close/>
                <a:moveTo>
                  <a:pt x="269" y="502"/>
                </a:moveTo>
                <a:cubicBezTo>
                  <a:pt x="219" y="494"/>
                  <a:pt x="176" y="468"/>
                  <a:pt x="145" y="431"/>
                </a:cubicBezTo>
                <a:cubicBezTo>
                  <a:pt x="210" y="393"/>
                  <a:pt x="210" y="393"/>
                  <a:pt x="210" y="393"/>
                </a:cubicBezTo>
                <a:cubicBezTo>
                  <a:pt x="226" y="409"/>
                  <a:pt x="246" y="421"/>
                  <a:pt x="269" y="427"/>
                </a:cubicBezTo>
                <a:lnTo>
                  <a:pt x="269" y="502"/>
                </a:lnTo>
                <a:close/>
                <a:moveTo>
                  <a:pt x="283" y="408"/>
                </a:moveTo>
                <a:cubicBezTo>
                  <a:pt x="278" y="408"/>
                  <a:pt x="274" y="407"/>
                  <a:pt x="270" y="405"/>
                </a:cubicBezTo>
                <a:cubicBezTo>
                  <a:pt x="273" y="396"/>
                  <a:pt x="273" y="396"/>
                  <a:pt x="273" y="396"/>
                </a:cubicBezTo>
                <a:cubicBezTo>
                  <a:pt x="277" y="397"/>
                  <a:pt x="281" y="398"/>
                  <a:pt x="285" y="399"/>
                </a:cubicBezTo>
                <a:lnTo>
                  <a:pt x="283" y="408"/>
                </a:lnTo>
                <a:close/>
                <a:moveTo>
                  <a:pt x="302" y="410"/>
                </a:moveTo>
                <a:cubicBezTo>
                  <a:pt x="300" y="410"/>
                  <a:pt x="298" y="410"/>
                  <a:pt x="296" y="410"/>
                </a:cubicBezTo>
                <a:cubicBezTo>
                  <a:pt x="297" y="400"/>
                  <a:pt x="297" y="400"/>
                  <a:pt x="297" y="400"/>
                </a:cubicBezTo>
                <a:cubicBezTo>
                  <a:pt x="301" y="401"/>
                  <a:pt x="305" y="400"/>
                  <a:pt x="309" y="400"/>
                </a:cubicBezTo>
                <a:cubicBezTo>
                  <a:pt x="310" y="410"/>
                  <a:pt x="310" y="410"/>
                  <a:pt x="310" y="410"/>
                </a:cubicBezTo>
                <a:cubicBezTo>
                  <a:pt x="307" y="410"/>
                  <a:pt x="305" y="410"/>
                  <a:pt x="302" y="410"/>
                </a:cubicBezTo>
                <a:close/>
                <a:moveTo>
                  <a:pt x="322" y="399"/>
                </a:moveTo>
                <a:cubicBezTo>
                  <a:pt x="326" y="398"/>
                  <a:pt x="330" y="397"/>
                  <a:pt x="334" y="395"/>
                </a:cubicBezTo>
                <a:cubicBezTo>
                  <a:pt x="337" y="405"/>
                  <a:pt x="337" y="405"/>
                  <a:pt x="337" y="405"/>
                </a:cubicBezTo>
                <a:cubicBezTo>
                  <a:pt x="332" y="406"/>
                  <a:pt x="328" y="407"/>
                  <a:pt x="323" y="408"/>
                </a:cubicBezTo>
                <a:lnTo>
                  <a:pt x="322" y="399"/>
                </a:lnTo>
                <a:close/>
                <a:moveTo>
                  <a:pt x="336" y="502"/>
                </a:moveTo>
                <a:cubicBezTo>
                  <a:pt x="336" y="427"/>
                  <a:pt x="336" y="427"/>
                  <a:pt x="336" y="427"/>
                </a:cubicBezTo>
                <a:cubicBezTo>
                  <a:pt x="358" y="421"/>
                  <a:pt x="378" y="409"/>
                  <a:pt x="394" y="393"/>
                </a:cubicBezTo>
                <a:cubicBezTo>
                  <a:pt x="459" y="431"/>
                  <a:pt x="459" y="431"/>
                  <a:pt x="459" y="431"/>
                </a:cubicBezTo>
                <a:cubicBezTo>
                  <a:pt x="429" y="468"/>
                  <a:pt x="385" y="494"/>
                  <a:pt x="336" y="502"/>
                </a:cubicBezTo>
                <a:close/>
                <a:moveTo>
                  <a:pt x="493" y="373"/>
                </a:moveTo>
                <a:cubicBezTo>
                  <a:pt x="428" y="335"/>
                  <a:pt x="428" y="335"/>
                  <a:pt x="428" y="335"/>
                </a:cubicBezTo>
                <a:cubicBezTo>
                  <a:pt x="431" y="324"/>
                  <a:pt x="432" y="313"/>
                  <a:pt x="432" y="301"/>
                </a:cubicBezTo>
                <a:cubicBezTo>
                  <a:pt x="432" y="290"/>
                  <a:pt x="431" y="278"/>
                  <a:pt x="428" y="267"/>
                </a:cubicBezTo>
                <a:cubicBezTo>
                  <a:pt x="493" y="230"/>
                  <a:pt x="493" y="230"/>
                  <a:pt x="493" y="230"/>
                </a:cubicBezTo>
                <a:cubicBezTo>
                  <a:pt x="501" y="252"/>
                  <a:pt x="506" y="276"/>
                  <a:pt x="506" y="301"/>
                </a:cubicBezTo>
                <a:cubicBezTo>
                  <a:pt x="506" y="326"/>
                  <a:pt x="501" y="351"/>
                  <a:pt x="493" y="37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noEditPoints="1"/>
          </p:cNvSpPr>
          <p:nvPr/>
        </p:nvSpPr>
        <p:spPr bwMode="auto">
          <a:xfrm>
            <a:off x="2191365" y="1603045"/>
            <a:ext cx="679432" cy="675788"/>
          </a:xfrm>
          <a:custGeom>
            <a:avLst/>
            <a:gdLst>
              <a:gd name="T0" fmla="*/ 351 w 394"/>
              <a:gd name="T1" fmla="*/ 134 h 392"/>
              <a:gd name="T2" fmla="*/ 355 w 394"/>
              <a:gd name="T3" fmla="*/ 77 h 392"/>
              <a:gd name="T4" fmla="*/ 321 w 394"/>
              <a:gd name="T5" fmla="*/ 85 h 392"/>
              <a:gd name="T6" fmla="*/ 305 w 394"/>
              <a:gd name="T7" fmla="*/ 30 h 392"/>
              <a:gd name="T8" fmla="*/ 276 w 394"/>
              <a:gd name="T9" fmla="*/ 49 h 392"/>
              <a:gd name="T10" fmla="*/ 242 w 394"/>
              <a:gd name="T11" fmla="*/ 3 h 392"/>
              <a:gd name="T12" fmla="*/ 221 w 394"/>
              <a:gd name="T13" fmla="*/ 31 h 392"/>
              <a:gd name="T14" fmla="*/ 173 w 394"/>
              <a:gd name="T15" fmla="*/ 0 h 392"/>
              <a:gd name="T16" fmla="*/ 163 w 394"/>
              <a:gd name="T17" fmla="*/ 33 h 392"/>
              <a:gd name="T18" fmla="*/ 107 w 394"/>
              <a:gd name="T19" fmla="*/ 20 h 392"/>
              <a:gd name="T20" fmla="*/ 110 w 394"/>
              <a:gd name="T21" fmla="*/ 54 h 392"/>
              <a:gd name="T22" fmla="*/ 53 w 394"/>
              <a:gd name="T23" fmla="*/ 61 h 392"/>
              <a:gd name="T24" fmla="*/ 67 w 394"/>
              <a:gd name="T25" fmla="*/ 93 h 392"/>
              <a:gd name="T26" fmla="*/ 15 w 394"/>
              <a:gd name="T27" fmla="*/ 118 h 392"/>
              <a:gd name="T28" fmla="*/ 39 w 394"/>
              <a:gd name="T29" fmla="*/ 144 h 392"/>
              <a:gd name="T30" fmla="*/ 0 w 394"/>
              <a:gd name="T31" fmla="*/ 185 h 392"/>
              <a:gd name="T32" fmla="*/ 31 w 394"/>
              <a:gd name="T33" fmla="*/ 196 h 392"/>
              <a:gd name="T34" fmla="*/ 0 w 394"/>
              <a:gd name="T35" fmla="*/ 206 h 392"/>
              <a:gd name="T36" fmla="*/ 39 w 394"/>
              <a:gd name="T37" fmla="*/ 248 h 392"/>
              <a:gd name="T38" fmla="*/ 15 w 394"/>
              <a:gd name="T39" fmla="*/ 273 h 392"/>
              <a:gd name="T40" fmla="*/ 67 w 394"/>
              <a:gd name="T41" fmla="*/ 299 h 392"/>
              <a:gd name="T42" fmla="*/ 53 w 394"/>
              <a:gd name="T43" fmla="*/ 331 h 392"/>
              <a:gd name="T44" fmla="*/ 110 w 394"/>
              <a:gd name="T45" fmla="*/ 337 h 392"/>
              <a:gd name="T46" fmla="*/ 107 w 394"/>
              <a:gd name="T47" fmla="*/ 372 h 392"/>
              <a:gd name="T48" fmla="*/ 163 w 394"/>
              <a:gd name="T49" fmla="*/ 359 h 392"/>
              <a:gd name="T50" fmla="*/ 173 w 394"/>
              <a:gd name="T51" fmla="*/ 392 h 392"/>
              <a:gd name="T52" fmla="*/ 221 w 394"/>
              <a:gd name="T53" fmla="*/ 360 h 392"/>
              <a:gd name="T54" fmla="*/ 242 w 394"/>
              <a:gd name="T55" fmla="*/ 388 h 392"/>
              <a:gd name="T56" fmla="*/ 276 w 394"/>
              <a:gd name="T57" fmla="*/ 342 h 392"/>
              <a:gd name="T58" fmla="*/ 305 w 394"/>
              <a:gd name="T59" fmla="*/ 361 h 392"/>
              <a:gd name="T60" fmla="*/ 321 w 394"/>
              <a:gd name="T61" fmla="*/ 306 h 392"/>
              <a:gd name="T62" fmla="*/ 355 w 394"/>
              <a:gd name="T63" fmla="*/ 315 h 392"/>
              <a:gd name="T64" fmla="*/ 351 w 394"/>
              <a:gd name="T65" fmla="*/ 257 h 392"/>
              <a:gd name="T66" fmla="*/ 386 w 394"/>
              <a:gd name="T67" fmla="*/ 253 h 392"/>
              <a:gd name="T68" fmla="*/ 363 w 394"/>
              <a:gd name="T69" fmla="*/ 201 h 392"/>
              <a:gd name="T70" fmla="*/ 363 w 394"/>
              <a:gd name="T71" fmla="*/ 191 h 392"/>
              <a:gd name="T72" fmla="*/ 386 w 394"/>
              <a:gd name="T73" fmla="*/ 138 h 392"/>
              <a:gd name="T74" fmla="*/ 221 w 394"/>
              <a:gd name="T75" fmla="*/ 330 h 392"/>
              <a:gd name="T76" fmla="*/ 267 w 394"/>
              <a:gd name="T77" fmla="*/ 220 h 392"/>
              <a:gd name="T78" fmla="*/ 221 w 394"/>
              <a:gd name="T79" fmla="*/ 330 h 392"/>
              <a:gd name="T80" fmla="*/ 234 w 394"/>
              <a:gd name="T81" fmla="*/ 196 h 392"/>
              <a:gd name="T82" fmla="*/ 160 w 394"/>
              <a:gd name="T83" fmla="*/ 196 h 392"/>
              <a:gd name="T84" fmla="*/ 63 w 394"/>
              <a:gd name="T85" fmla="*/ 220 h 392"/>
              <a:gd name="T86" fmla="*/ 173 w 394"/>
              <a:gd name="T87" fmla="*/ 266 h 392"/>
              <a:gd name="T88" fmla="*/ 63 w 394"/>
              <a:gd name="T89" fmla="*/ 220 h 392"/>
              <a:gd name="T90" fmla="*/ 173 w 394"/>
              <a:gd name="T91" fmla="*/ 126 h 392"/>
              <a:gd name="T92" fmla="*/ 63 w 394"/>
              <a:gd name="T93" fmla="*/ 172 h 392"/>
              <a:gd name="T94" fmla="*/ 331 w 394"/>
              <a:gd name="T95" fmla="*/ 172 h 392"/>
              <a:gd name="T96" fmla="*/ 221 w 394"/>
              <a:gd name="T97" fmla="*/ 126 h 392"/>
              <a:gd name="T98" fmla="*/ 331 w 394"/>
              <a:gd name="T99" fmla="*/ 17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4" h="392">
                <a:moveTo>
                  <a:pt x="355" y="144"/>
                </a:moveTo>
                <a:cubicBezTo>
                  <a:pt x="354" y="141"/>
                  <a:pt x="353" y="137"/>
                  <a:pt x="351" y="134"/>
                </a:cubicBezTo>
                <a:cubicBezTo>
                  <a:pt x="379" y="118"/>
                  <a:pt x="379" y="118"/>
                  <a:pt x="379" y="118"/>
                </a:cubicBezTo>
                <a:cubicBezTo>
                  <a:pt x="355" y="77"/>
                  <a:pt x="355" y="77"/>
                  <a:pt x="355" y="77"/>
                </a:cubicBezTo>
                <a:cubicBezTo>
                  <a:pt x="327" y="93"/>
                  <a:pt x="327" y="93"/>
                  <a:pt x="327" y="93"/>
                </a:cubicBezTo>
                <a:cubicBezTo>
                  <a:pt x="325" y="90"/>
                  <a:pt x="323" y="88"/>
                  <a:pt x="321" y="85"/>
                </a:cubicBezTo>
                <a:cubicBezTo>
                  <a:pt x="341" y="61"/>
                  <a:pt x="341" y="61"/>
                  <a:pt x="341" y="61"/>
                </a:cubicBezTo>
                <a:cubicBezTo>
                  <a:pt x="305" y="30"/>
                  <a:pt x="305" y="30"/>
                  <a:pt x="305" y="30"/>
                </a:cubicBezTo>
                <a:cubicBezTo>
                  <a:pt x="284" y="54"/>
                  <a:pt x="284" y="54"/>
                  <a:pt x="284" y="54"/>
                </a:cubicBezTo>
                <a:cubicBezTo>
                  <a:pt x="282" y="53"/>
                  <a:pt x="279" y="51"/>
                  <a:pt x="276" y="49"/>
                </a:cubicBezTo>
                <a:cubicBezTo>
                  <a:pt x="287" y="20"/>
                  <a:pt x="287" y="20"/>
                  <a:pt x="287" y="20"/>
                </a:cubicBezTo>
                <a:cubicBezTo>
                  <a:pt x="242" y="3"/>
                  <a:pt x="242" y="3"/>
                  <a:pt x="242" y="3"/>
                </a:cubicBezTo>
                <a:cubicBezTo>
                  <a:pt x="231" y="33"/>
                  <a:pt x="231" y="33"/>
                  <a:pt x="231" y="33"/>
                </a:cubicBezTo>
                <a:cubicBezTo>
                  <a:pt x="227" y="32"/>
                  <a:pt x="224" y="32"/>
                  <a:pt x="221" y="31"/>
                </a:cubicBezTo>
                <a:cubicBezTo>
                  <a:pt x="221" y="0"/>
                  <a:pt x="221" y="0"/>
                  <a:pt x="221" y="0"/>
                </a:cubicBezTo>
                <a:cubicBezTo>
                  <a:pt x="173" y="0"/>
                  <a:pt x="173" y="0"/>
                  <a:pt x="173" y="0"/>
                </a:cubicBezTo>
                <a:cubicBezTo>
                  <a:pt x="173" y="31"/>
                  <a:pt x="173" y="31"/>
                  <a:pt x="173" y="31"/>
                </a:cubicBezTo>
                <a:cubicBezTo>
                  <a:pt x="170" y="32"/>
                  <a:pt x="166" y="32"/>
                  <a:pt x="163" y="33"/>
                </a:cubicBezTo>
                <a:cubicBezTo>
                  <a:pt x="152" y="3"/>
                  <a:pt x="152" y="3"/>
                  <a:pt x="152" y="3"/>
                </a:cubicBezTo>
                <a:cubicBezTo>
                  <a:pt x="107" y="20"/>
                  <a:pt x="107" y="20"/>
                  <a:pt x="107" y="20"/>
                </a:cubicBezTo>
                <a:cubicBezTo>
                  <a:pt x="118" y="49"/>
                  <a:pt x="118" y="49"/>
                  <a:pt x="118" y="49"/>
                </a:cubicBezTo>
                <a:cubicBezTo>
                  <a:pt x="115" y="51"/>
                  <a:pt x="112" y="53"/>
                  <a:pt x="110" y="54"/>
                </a:cubicBezTo>
                <a:cubicBezTo>
                  <a:pt x="89" y="30"/>
                  <a:pt x="89" y="30"/>
                  <a:pt x="89" y="30"/>
                </a:cubicBezTo>
                <a:cubicBezTo>
                  <a:pt x="53" y="61"/>
                  <a:pt x="53" y="61"/>
                  <a:pt x="53" y="61"/>
                </a:cubicBezTo>
                <a:cubicBezTo>
                  <a:pt x="73" y="85"/>
                  <a:pt x="73" y="85"/>
                  <a:pt x="73" y="85"/>
                </a:cubicBezTo>
                <a:cubicBezTo>
                  <a:pt x="71" y="88"/>
                  <a:pt x="69" y="90"/>
                  <a:pt x="67" y="93"/>
                </a:cubicBezTo>
                <a:cubicBezTo>
                  <a:pt x="39" y="77"/>
                  <a:pt x="39" y="77"/>
                  <a:pt x="39" y="77"/>
                </a:cubicBezTo>
                <a:cubicBezTo>
                  <a:pt x="15" y="118"/>
                  <a:pt x="15" y="118"/>
                  <a:pt x="15" y="118"/>
                </a:cubicBezTo>
                <a:cubicBezTo>
                  <a:pt x="43" y="134"/>
                  <a:pt x="43" y="134"/>
                  <a:pt x="43" y="134"/>
                </a:cubicBezTo>
                <a:cubicBezTo>
                  <a:pt x="41" y="137"/>
                  <a:pt x="40" y="141"/>
                  <a:pt x="39" y="144"/>
                </a:cubicBezTo>
                <a:cubicBezTo>
                  <a:pt x="8" y="138"/>
                  <a:pt x="8" y="138"/>
                  <a:pt x="8" y="138"/>
                </a:cubicBezTo>
                <a:cubicBezTo>
                  <a:pt x="0" y="185"/>
                  <a:pt x="0" y="185"/>
                  <a:pt x="0" y="185"/>
                </a:cubicBezTo>
                <a:cubicBezTo>
                  <a:pt x="31" y="191"/>
                  <a:pt x="31" y="191"/>
                  <a:pt x="31" y="191"/>
                </a:cubicBezTo>
                <a:cubicBezTo>
                  <a:pt x="31" y="193"/>
                  <a:pt x="31" y="194"/>
                  <a:pt x="31" y="196"/>
                </a:cubicBezTo>
                <a:cubicBezTo>
                  <a:pt x="31" y="197"/>
                  <a:pt x="31" y="199"/>
                  <a:pt x="31" y="201"/>
                </a:cubicBezTo>
                <a:cubicBezTo>
                  <a:pt x="0" y="206"/>
                  <a:pt x="0" y="206"/>
                  <a:pt x="0" y="206"/>
                </a:cubicBezTo>
                <a:cubicBezTo>
                  <a:pt x="8" y="253"/>
                  <a:pt x="8" y="253"/>
                  <a:pt x="8" y="253"/>
                </a:cubicBezTo>
                <a:cubicBezTo>
                  <a:pt x="39" y="248"/>
                  <a:pt x="39" y="248"/>
                  <a:pt x="39" y="248"/>
                </a:cubicBezTo>
                <a:cubicBezTo>
                  <a:pt x="40" y="251"/>
                  <a:pt x="41" y="254"/>
                  <a:pt x="43" y="257"/>
                </a:cubicBezTo>
                <a:cubicBezTo>
                  <a:pt x="15" y="273"/>
                  <a:pt x="15" y="273"/>
                  <a:pt x="15" y="273"/>
                </a:cubicBezTo>
                <a:cubicBezTo>
                  <a:pt x="39" y="315"/>
                  <a:pt x="39" y="315"/>
                  <a:pt x="39" y="315"/>
                </a:cubicBezTo>
                <a:cubicBezTo>
                  <a:pt x="67" y="299"/>
                  <a:pt x="67" y="299"/>
                  <a:pt x="67" y="299"/>
                </a:cubicBezTo>
                <a:cubicBezTo>
                  <a:pt x="69" y="301"/>
                  <a:pt x="71" y="304"/>
                  <a:pt x="73" y="306"/>
                </a:cubicBezTo>
                <a:cubicBezTo>
                  <a:pt x="53" y="331"/>
                  <a:pt x="53" y="331"/>
                  <a:pt x="53" y="331"/>
                </a:cubicBezTo>
                <a:cubicBezTo>
                  <a:pt x="89" y="361"/>
                  <a:pt x="89" y="361"/>
                  <a:pt x="89" y="361"/>
                </a:cubicBezTo>
                <a:cubicBezTo>
                  <a:pt x="110" y="337"/>
                  <a:pt x="110" y="337"/>
                  <a:pt x="110" y="337"/>
                </a:cubicBezTo>
                <a:cubicBezTo>
                  <a:pt x="112" y="339"/>
                  <a:pt x="115" y="341"/>
                  <a:pt x="118" y="342"/>
                </a:cubicBezTo>
                <a:cubicBezTo>
                  <a:pt x="107" y="372"/>
                  <a:pt x="107" y="372"/>
                  <a:pt x="107" y="372"/>
                </a:cubicBezTo>
                <a:cubicBezTo>
                  <a:pt x="152" y="388"/>
                  <a:pt x="152" y="388"/>
                  <a:pt x="152" y="388"/>
                </a:cubicBezTo>
                <a:cubicBezTo>
                  <a:pt x="163" y="359"/>
                  <a:pt x="163" y="359"/>
                  <a:pt x="163" y="359"/>
                </a:cubicBezTo>
                <a:cubicBezTo>
                  <a:pt x="166" y="359"/>
                  <a:pt x="170" y="360"/>
                  <a:pt x="173" y="360"/>
                </a:cubicBezTo>
                <a:cubicBezTo>
                  <a:pt x="173" y="392"/>
                  <a:pt x="173" y="392"/>
                  <a:pt x="173" y="392"/>
                </a:cubicBezTo>
                <a:cubicBezTo>
                  <a:pt x="221" y="392"/>
                  <a:pt x="221" y="392"/>
                  <a:pt x="221" y="392"/>
                </a:cubicBezTo>
                <a:cubicBezTo>
                  <a:pt x="221" y="360"/>
                  <a:pt x="221" y="360"/>
                  <a:pt x="221" y="360"/>
                </a:cubicBezTo>
                <a:cubicBezTo>
                  <a:pt x="224" y="360"/>
                  <a:pt x="227" y="359"/>
                  <a:pt x="231" y="359"/>
                </a:cubicBezTo>
                <a:cubicBezTo>
                  <a:pt x="242" y="388"/>
                  <a:pt x="242" y="388"/>
                  <a:pt x="242" y="388"/>
                </a:cubicBezTo>
                <a:cubicBezTo>
                  <a:pt x="287" y="372"/>
                  <a:pt x="287" y="372"/>
                  <a:pt x="287" y="372"/>
                </a:cubicBezTo>
                <a:cubicBezTo>
                  <a:pt x="276" y="342"/>
                  <a:pt x="276" y="342"/>
                  <a:pt x="276" y="342"/>
                </a:cubicBezTo>
                <a:cubicBezTo>
                  <a:pt x="279" y="341"/>
                  <a:pt x="282" y="339"/>
                  <a:pt x="284" y="337"/>
                </a:cubicBezTo>
                <a:cubicBezTo>
                  <a:pt x="305" y="361"/>
                  <a:pt x="305" y="361"/>
                  <a:pt x="305" y="361"/>
                </a:cubicBezTo>
                <a:cubicBezTo>
                  <a:pt x="341" y="331"/>
                  <a:pt x="341" y="331"/>
                  <a:pt x="341" y="331"/>
                </a:cubicBezTo>
                <a:cubicBezTo>
                  <a:pt x="321" y="306"/>
                  <a:pt x="321" y="306"/>
                  <a:pt x="321" y="306"/>
                </a:cubicBezTo>
                <a:cubicBezTo>
                  <a:pt x="323" y="304"/>
                  <a:pt x="325" y="301"/>
                  <a:pt x="327" y="299"/>
                </a:cubicBezTo>
                <a:cubicBezTo>
                  <a:pt x="355" y="315"/>
                  <a:pt x="355" y="315"/>
                  <a:pt x="355" y="315"/>
                </a:cubicBezTo>
                <a:cubicBezTo>
                  <a:pt x="379" y="273"/>
                  <a:pt x="379" y="273"/>
                  <a:pt x="379" y="273"/>
                </a:cubicBezTo>
                <a:cubicBezTo>
                  <a:pt x="351" y="257"/>
                  <a:pt x="351" y="257"/>
                  <a:pt x="351" y="257"/>
                </a:cubicBezTo>
                <a:cubicBezTo>
                  <a:pt x="353" y="254"/>
                  <a:pt x="354" y="251"/>
                  <a:pt x="355" y="248"/>
                </a:cubicBezTo>
                <a:cubicBezTo>
                  <a:pt x="386" y="253"/>
                  <a:pt x="386" y="253"/>
                  <a:pt x="386" y="253"/>
                </a:cubicBezTo>
                <a:cubicBezTo>
                  <a:pt x="394" y="206"/>
                  <a:pt x="394" y="206"/>
                  <a:pt x="394" y="206"/>
                </a:cubicBezTo>
                <a:cubicBezTo>
                  <a:pt x="363" y="201"/>
                  <a:pt x="363" y="201"/>
                  <a:pt x="363" y="201"/>
                </a:cubicBezTo>
                <a:cubicBezTo>
                  <a:pt x="363" y="199"/>
                  <a:pt x="363" y="197"/>
                  <a:pt x="363" y="196"/>
                </a:cubicBezTo>
                <a:cubicBezTo>
                  <a:pt x="363" y="194"/>
                  <a:pt x="363" y="193"/>
                  <a:pt x="363" y="191"/>
                </a:cubicBezTo>
                <a:cubicBezTo>
                  <a:pt x="394" y="185"/>
                  <a:pt x="394" y="185"/>
                  <a:pt x="394" y="185"/>
                </a:cubicBezTo>
                <a:cubicBezTo>
                  <a:pt x="386" y="138"/>
                  <a:pt x="386" y="138"/>
                  <a:pt x="386" y="138"/>
                </a:cubicBezTo>
                <a:lnTo>
                  <a:pt x="355" y="144"/>
                </a:lnTo>
                <a:close/>
                <a:moveTo>
                  <a:pt x="221" y="330"/>
                </a:moveTo>
                <a:cubicBezTo>
                  <a:pt x="221" y="266"/>
                  <a:pt x="221" y="266"/>
                  <a:pt x="221" y="266"/>
                </a:cubicBezTo>
                <a:cubicBezTo>
                  <a:pt x="243" y="259"/>
                  <a:pt x="260" y="241"/>
                  <a:pt x="267" y="220"/>
                </a:cubicBezTo>
                <a:cubicBezTo>
                  <a:pt x="331" y="220"/>
                  <a:pt x="331" y="220"/>
                  <a:pt x="331" y="220"/>
                </a:cubicBezTo>
                <a:cubicBezTo>
                  <a:pt x="321" y="276"/>
                  <a:pt x="277" y="320"/>
                  <a:pt x="221" y="330"/>
                </a:cubicBezTo>
                <a:close/>
                <a:moveTo>
                  <a:pt x="197" y="158"/>
                </a:moveTo>
                <a:cubicBezTo>
                  <a:pt x="218" y="158"/>
                  <a:pt x="234" y="175"/>
                  <a:pt x="234" y="196"/>
                </a:cubicBezTo>
                <a:cubicBezTo>
                  <a:pt x="234" y="216"/>
                  <a:pt x="218" y="233"/>
                  <a:pt x="197" y="233"/>
                </a:cubicBezTo>
                <a:cubicBezTo>
                  <a:pt x="176" y="233"/>
                  <a:pt x="160" y="216"/>
                  <a:pt x="160" y="196"/>
                </a:cubicBezTo>
                <a:cubicBezTo>
                  <a:pt x="160" y="175"/>
                  <a:pt x="176" y="158"/>
                  <a:pt x="197" y="158"/>
                </a:cubicBezTo>
                <a:close/>
                <a:moveTo>
                  <a:pt x="63" y="220"/>
                </a:moveTo>
                <a:cubicBezTo>
                  <a:pt x="127" y="220"/>
                  <a:pt x="127" y="220"/>
                  <a:pt x="127" y="220"/>
                </a:cubicBezTo>
                <a:cubicBezTo>
                  <a:pt x="134" y="241"/>
                  <a:pt x="151" y="259"/>
                  <a:pt x="173" y="266"/>
                </a:cubicBezTo>
                <a:cubicBezTo>
                  <a:pt x="173" y="330"/>
                  <a:pt x="173" y="330"/>
                  <a:pt x="173" y="330"/>
                </a:cubicBezTo>
                <a:cubicBezTo>
                  <a:pt x="117" y="320"/>
                  <a:pt x="73" y="276"/>
                  <a:pt x="63" y="220"/>
                </a:cubicBezTo>
                <a:close/>
                <a:moveTo>
                  <a:pt x="173" y="62"/>
                </a:moveTo>
                <a:cubicBezTo>
                  <a:pt x="173" y="126"/>
                  <a:pt x="173" y="126"/>
                  <a:pt x="173" y="126"/>
                </a:cubicBezTo>
                <a:cubicBezTo>
                  <a:pt x="151" y="133"/>
                  <a:pt x="134" y="150"/>
                  <a:pt x="127" y="172"/>
                </a:cubicBezTo>
                <a:cubicBezTo>
                  <a:pt x="63" y="172"/>
                  <a:pt x="63" y="172"/>
                  <a:pt x="63" y="172"/>
                </a:cubicBezTo>
                <a:cubicBezTo>
                  <a:pt x="73" y="116"/>
                  <a:pt x="117" y="72"/>
                  <a:pt x="173" y="62"/>
                </a:cubicBezTo>
                <a:close/>
                <a:moveTo>
                  <a:pt x="331" y="172"/>
                </a:moveTo>
                <a:cubicBezTo>
                  <a:pt x="267" y="172"/>
                  <a:pt x="267" y="172"/>
                  <a:pt x="267" y="172"/>
                </a:cubicBezTo>
                <a:cubicBezTo>
                  <a:pt x="260" y="150"/>
                  <a:pt x="243" y="133"/>
                  <a:pt x="221" y="126"/>
                </a:cubicBezTo>
                <a:cubicBezTo>
                  <a:pt x="221" y="62"/>
                  <a:pt x="221" y="62"/>
                  <a:pt x="221" y="62"/>
                </a:cubicBezTo>
                <a:cubicBezTo>
                  <a:pt x="277" y="72"/>
                  <a:pt x="321" y="116"/>
                  <a:pt x="331" y="17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1" name="Group 20"/>
          <p:cNvGrpSpPr/>
          <p:nvPr/>
        </p:nvGrpSpPr>
        <p:grpSpPr>
          <a:xfrm>
            <a:off x="2942967" y="1638767"/>
            <a:ext cx="929481" cy="922919"/>
            <a:chOff x="5686767" y="3296748"/>
            <a:chExt cx="877410" cy="871216"/>
          </a:xfrm>
          <a:solidFill>
            <a:schemeClr val="accent4"/>
          </a:solidFill>
        </p:grpSpPr>
        <p:sp>
          <p:nvSpPr>
            <p:cNvPr id="43" name="Freeform 19"/>
            <p:cNvSpPr>
              <a:spLocks noEditPoints="1"/>
            </p:cNvSpPr>
            <p:nvPr/>
          </p:nvSpPr>
          <p:spPr bwMode="auto">
            <a:xfrm>
              <a:off x="5686767" y="3296748"/>
              <a:ext cx="877410" cy="871216"/>
            </a:xfrm>
            <a:custGeom>
              <a:avLst/>
              <a:gdLst>
                <a:gd name="T0" fmla="*/ 480 w 539"/>
                <a:gd name="T1" fmla="*/ 183 h 535"/>
                <a:gd name="T2" fmla="*/ 485 w 539"/>
                <a:gd name="T3" fmla="*/ 105 h 535"/>
                <a:gd name="T4" fmla="*/ 439 w 539"/>
                <a:gd name="T5" fmla="*/ 116 h 535"/>
                <a:gd name="T6" fmla="*/ 417 w 539"/>
                <a:gd name="T7" fmla="*/ 41 h 535"/>
                <a:gd name="T8" fmla="*/ 377 w 539"/>
                <a:gd name="T9" fmla="*/ 67 h 535"/>
                <a:gd name="T10" fmla="*/ 331 w 539"/>
                <a:gd name="T11" fmla="*/ 5 h 535"/>
                <a:gd name="T12" fmla="*/ 302 w 539"/>
                <a:gd name="T13" fmla="*/ 43 h 535"/>
                <a:gd name="T14" fmla="*/ 237 w 539"/>
                <a:gd name="T15" fmla="*/ 0 h 535"/>
                <a:gd name="T16" fmla="*/ 224 w 539"/>
                <a:gd name="T17" fmla="*/ 45 h 535"/>
                <a:gd name="T18" fmla="*/ 147 w 539"/>
                <a:gd name="T19" fmla="*/ 27 h 535"/>
                <a:gd name="T20" fmla="*/ 150 w 539"/>
                <a:gd name="T21" fmla="*/ 74 h 535"/>
                <a:gd name="T22" fmla="*/ 72 w 539"/>
                <a:gd name="T23" fmla="*/ 83 h 535"/>
                <a:gd name="T24" fmla="*/ 92 w 539"/>
                <a:gd name="T25" fmla="*/ 127 h 535"/>
                <a:gd name="T26" fmla="*/ 21 w 539"/>
                <a:gd name="T27" fmla="*/ 162 h 535"/>
                <a:gd name="T28" fmla="*/ 54 w 539"/>
                <a:gd name="T29" fmla="*/ 196 h 535"/>
                <a:gd name="T30" fmla="*/ 0 w 539"/>
                <a:gd name="T31" fmla="*/ 253 h 535"/>
                <a:gd name="T32" fmla="*/ 43 w 539"/>
                <a:gd name="T33" fmla="*/ 267 h 535"/>
                <a:gd name="T34" fmla="*/ 0 w 539"/>
                <a:gd name="T35" fmla="*/ 282 h 535"/>
                <a:gd name="T36" fmla="*/ 54 w 539"/>
                <a:gd name="T37" fmla="*/ 338 h 535"/>
                <a:gd name="T38" fmla="*/ 21 w 539"/>
                <a:gd name="T39" fmla="*/ 373 h 535"/>
                <a:gd name="T40" fmla="*/ 92 w 539"/>
                <a:gd name="T41" fmla="*/ 408 h 535"/>
                <a:gd name="T42" fmla="*/ 72 w 539"/>
                <a:gd name="T43" fmla="*/ 451 h 535"/>
                <a:gd name="T44" fmla="*/ 150 w 539"/>
                <a:gd name="T45" fmla="*/ 460 h 535"/>
                <a:gd name="T46" fmla="*/ 147 w 539"/>
                <a:gd name="T47" fmla="*/ 508 h 535"/>
                <a:gd name="T48" fmla="*/ 224 w 539"/>
                <a:gd name="T49" fmla="*/ 489 h 535"/>
                <a:gd name="T50" fmla="*/ 237 w 539"/>
                <a:gd name="T51" fmla="*/ 535 h 535"/>
                <a:gd name="T52" fmla="*/ 302 w 539"/>
                <a:gd name="T53" fmla="*/ 492 h 535"/>
                <a:gd name="T54" fmla="*/ 331 w 539"/>
                <a:gd name="T55" fmla="*/ 530 h 535"/>
                <a:gd name="T56" fmla="*/ 377 w 539"/>
                <a:gd name="T57" fmla="*/ 467 h 535"/>
                <a:gd name="T58" fmla="*/ 417 w 539"/>
                <a:gd name="T59" fmla="*/ 493 h 535"/>
                <a:gd name="T60" fmla="*/ 439 w 539"/>
                <a:gd name="T61" fmla="*/ 418 h 535"/>
                <a:gd name="T62" fmla="*/ 485 w 539"/>
                <a:gd name="T63" fmla="*/ 430 h 535"/>
                <a:gd name="T64" fmla="*/ 480 w 539"/>
                <a:gd name="T65" fmla="*/ 351 h 535"/>
                <a:gd name="T66" fmla="*/ 528 w 539"/>
                <a:gd name="T67" fmla="*/ 346 h 535"/>
                <a:gd name="T68" fmla="*/ 496 w 539"/>
                <a:gd name="T69" fmla="*/ 274 h 535"/>
                <a:gd name="T70" fmla="*/ 496 w 539"/>
                <a:gd name="T71" fmla="*/ 261 h 535"/>
                <a:gd name="T72" fmla="*/ 528 w 539"/>
                <a:gd name="T73" fmla="*/ 189 h 535"/>
                <a:gd name="T74" fmla="*/ 454 w 539"/>
                <a:gd name="T75" fmla="*/ 267 h 535"/>
                <a:gd name="T76" fmla="*/ 85 w 539"/>
                <a:gd name="T77" fmla="*/ 267 h 535"/>
                <a:gd name="T78" fmla="*/ 454 w 539"/>
                <a:gd name="T79"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9" h="535">
                  <a:moveTo>
                    <a:pt x="485" y="196"/>
                  </a:moveTo>
                  <a:cubicBezTo>
                    <a:pt x="484" y="192"/>
                    <a:pt x="482" y="188"/>
                    <a:pt x="480" y="183"/>
                  </a:cubicBezTo>
                  <a:cubicBezTo>
                    <a:pt x="518" y="162"/>
                    <a:pt x="518" y="162"/>
                    <a:pt x="518" y="162"/>
                  </a:cubicBezTo>
                  <a:cubicBezTo>
                    <a:pt x="485" y="105"/>
                    <a:pt x="485" y="105"/>
                    <a:pt x="485" y="105"/>
                  </a:cubicBezTo>
                  <a:cubicBezTo>
                    <a:pt x="448" y="127"/>
                    <a:pt x="448" y="127"/>
                    <a:pt x="448" y="127"/>
                  </a:cubicBezTo>
                  <a:cubicBezTo>
                    <a:pt x="445" y="123"/>
                    <a:pt x="442" y="120"/>
                    <a:pt x="439" y="116"/>
                  </a:cubicBezTo>
                  <a:cubicBezTo>
                    <a:pt x="467" y="83"/>
                    <a:pt x="467" y="83"/>
                    <a:pt x="467" y="83"/>
                  </a:cubicBezTo>
                  <a:cubicBezTo>
                    <a:pt x="417" y="41"/>
                    <a:pt x="417" y="41"/>
                    <a:pt x="417" y="41"/>
                  </a:cubicBezTo>
                  <a:cubicBezTo>
                    <a:pt x="389" y="74"/>
                    <a:pt x="389" y="74"/>
                    <a:pt x="389" y="74"/>
                  </a:cubicBezTo>
                  <a:cubicBezTo>
                    <a:pt x="385" y="72"/>
                    <a:pt x="381" y="70"/>
                    <a:pt x="377" y="67"/>
                  </a:cubicBezTo>
                  <a:cubicBezTo>
                    <a:pt x="392" y="27"/>
                    <a:pt x="392" y="27"/>
                    <a:pt x="392" y="27"/>
                  </a:cubicBezTo>
                  <a:cubicBezTo>
                    <a:pt x="331" y="5"/>
                    <a:pt x="331" y="5"/>
                    <a:pt x="331" y="5"/>
                  </a:cubicBezTo>
                  <a:cubicBezTo>
                    <a:pt x="316" y="45"/>
                    <a:pt x="316" y="45"/>
                    <a:pt x="316" y="45"/>
                  </a:cubicBezTo>
                  <a:cubicBezTo>
                    <a:pt x="311" y="44"/>
                    <a:pt x="307" y="43"/>
                    <a:pt x="302" y="43"/>
                  </a:cubicBezTo>
                  <a:cubicBezTo>
                    <a:pt x="302" y="0"/>
                    <a:pt x="302" y="0"/>
                    <a:pt x="302" y="0"/>
                  </a:cubicBezTo>
                  <a:cubicBezTo>
                    <a:pt x="237" y="0"/>
                    <a:pt x="237" y="0"/>
                    <a:pt x="237" y="0"/>
                  </a:cubicBezTo>
                  <a:cubicBezTo>
                    <a:pt x="237" y="43"/>
                    <a:pt x="237" y="43"/>
                    <a:pt x="237" y="43"/>
                  </a:cubicBezTo>
                  <a:cubicBezTo>
                    <a:pt x="232" y="43"/>
                    <a:pt x="228" y="44"/>
                    <a:pt x="224" y="45"/>
                  </a:cubicBezTo>
                  <a:cubicBezTo>
                    <a:pt x="209" y="4"/>
                    <a:pt x="209" y="4"/>
                    <a:pt x="209" y="4"/>
                  </a:cubicBezTo>
                  <a:cubicBezTo>
                    <a:pt x="147" y="27"/>
                    <a:pt x="147" y="27"/>
                    <a:pt x="147" y="27"/>
                  </a:cubicBezTo>
                  <a:cubicBezTo>
                    <a:pt x="162" y="67"/>
                    <a:pt x="162" y="67"/>
                    <a:pt x="162" y="67"/>
                  </a:cubicBezTo>
                  <a:cubicBezTo>
                    <a:pt x="158" y="70"/>
                    <a:pt x="154" y="72"/>
                    <a:pt x="150" y="74"/>
                  </a:cubicBezTo>
                  <a:cubicBezTo>
                    <a:pt x="123" y="41"/>
                    <a:pt x="123" y="41"/>
                    <a:pt x="123" y="41"/>
                  </a:cubicBezTo>
                  <a:cubicBezTo>
                    <a:pt x="72" y="83"/>
                    <a:pt x="72" y="83"/>
                    <a:pt x="72" y="83"/>
                  </a:cubicBezTo>
                  <a:cubicBezTo>
                    <a:pt x="100" y="116"/>
                    <a:pt x="100" y="116"/>
                    <a:pt x="100" y="116"/>
                  </a:cubicBezTo>
                  <a:cubicBezTo>
                    <a:pt x="97" y="120"/>
                    <a:pt x="94" y="123"/>
                    <a:pt x="92" y="127"/>
                  </a:cubicBezTo>
                  <a:cubicBezTo>
                    <a:pt x="54" y="105"/>
                    <a:pt x="54" y="105"/>
                    <a:pt x="54" y="105"/>
                  </a:cubicBezTo>
                  <a:cubicBezTo>
                    <a:pt x="21" y="162"/>
                    <a:pt x="21" y="162"/>
                    <a:pt x="21" y="162"/>
                  </a:cubicBezTo>
                  <a:cubicBezTo>
                    <a:pt x="59" y="183"/>
                    <a:pt x="59" y="183"/>
                    <a:pt x="59" y="183"/>
                  </a:cubicBezTo>
                  <a:cubicBezTo>
                    <a:pt x="57" y="188"/>
                    <a:pt x="56" y="192"/>
                    <a:pt x="54" y="196"/>
                  </a:cubicBezTo>
                  <a:cubicBezTo>
                    <a:pt x="12" y="189"/>
                    <a:pt x="12" y="189"/>
                    <a:pt x="12" y="189"/>
                  </a:cubicBezTo>
                  <a:cubicBezTo>
                    <a:pt x="0" y="253"/>
                    <a:pt x="0" y="253"/>
                    <a:pt x="0" y="253"/>
                  </a:cubicBezTo>
                  <a:cubicBezTo>
                    <a:pt x="43" y="261"/>
                    <a:pt x="43" y="261"/>
                    <a:pt x="43" y="261"/>
                  </a:cubicBezTo>
                  <a:cubicBezTo>
                    <a:pt x="43" y="263"/>
                    <a:pt x="43" y="265"/>
                    <a:pt x="43" y="267"/>
                  </a:cubicBezTo>
                  <a:cubicBezTo>
                    <a:pt x="43" y="270"/>
                    <a:pt x="43" y="272"/>
                    <a:pt x="43" y="274"/>
                  </a:cubicBezTo>
                  <a:cubicBezTo>
                    <a:pt x="0" y="282"/>
                    <a:pt x="0" y="282"/>
                    <a:pt x="0" y="282"/>
                  </a:cubicBezTo>
                  <a:cubicBezTo>
                    <a:pt x="12" y="346"/>
                    <a:pt x="12" y="346"/>
                    <a:pt x="12" y="346"/>
                  </a:cubicBezTo>
                  <a:cubicBezTo>
                    <a:pt x="54" y="338"/>
                    <a:pt x="54" y="338"/>
                    <a:pt x="54" y="338"/>
                  </a:cubicBezTo>
                  <a:cubicBezTo>
                    <a:pt x="56" y="343"/>
                    <a:pt x="57" y="347"/>
                    <a:pt x="59" y="351"/>
                  </a:cubicBezTo>
                  <a:cubicBezTo>
                    <a:pt x="21" y="373"/>
                    <a:pt x="21" y="373"/>
                    <a:pt x="21" y="373"/>
                  </a:cubicBezTo>
                  <a:cubicBezTo>
                    <a:pt x="54" y="430"/>
                    <a:pt x="54" y="430"/>
                    <a:pt x="54" y="430"/>
                  </a:cubicBezTo>
                  <a:cubicBezTo>
                    <a:pt x="92" y="408"/>
                    <a:pt x="92" y="408"/>
                    <a:pt x="92" y="408"/>
                  </a:cubicBezTo>
                  <a:cubicBezTo>
                    <a:pt x="94" y="411"/>
                    <a:pt x="97" y="415"/>
                    <a:pt x="100" y="418"/>
                  </a:cubicBezTo>
                  <a:cubicBezTo>
                    <a:pt x="72" y="451"/>
                    <a:pt x="72" y="451"/>
                    <a:pt x="72" y="451"/>
                  </a:cubicBezTo>
                  <a:cubicBezTo>
                    <a:pt x="123" y="493"/>
                    <a:pt x="123" y="493"/>
                    <a:pt x="123" y="493"/>
                  </a:cubicBezTo>
                  <a:cubicBezTo>
                    <a:pt x="150" y="460"/>
                    <a:pt x="150" y="460"/>
                    <a:pt x="150" y="460"/>
                  </a:cubicBezTo>
                  <a:cubicBezTo>
                    <a:pt x="154" y="463"/>
                    <a:pt x="158" y="465"/>
                    <a:pt x="162" y="467"/>
                  </a:cubicBezTo>
                  <a:cubicBezTo>
                    <a:pt x="147" y="508"/>
                    <a:pt x="147" y="508"/>
                    <a:pt x="147" y="508"/>
                  </a:cubicBezTo>
                  <a:cubicBezTo>
                    <a:pt x="209" y="530"/>
                    <a:pt x="209" y="530"/>
                    <a:pt x="209" y="530"/>
                  </a:cubicBezTo>
                  <a:cubicBezTo>
                    <a:pt x="224" y="489"/>
                    <a:pt x="224" y="489"/>
                    <a:pt x="224" y="489"/>
                  </a:cubicBezTo>
                  <a:cubicBezTo>
                    <a:pt x="228" y="490"/>
                    <a:pt x="232" y="491"/>
                    <a:pt x="237" y="492"/>
                  </a:cubicBezTo>
                  <a:cubicBezTo>
                    <a:pt x="237" y="535"/>
                    <a:pt x="237" y="535"/>
                    <a:pt x="237" y="535"/>
                  </a:cubicBezTo>
                  <a:cubicBezTo>
                    <a:pt x="302" y="535"/>
                    <a:pt x="302" y="535"/>
                    <a:pt x="302" y="535"/>
                  </a:cubicBezTo>
                  <a:cubicBezTo>
                    <a:pt x="302" y="492"/>
                    <a:pt x="302" y="492"/>
                    <a:pt x="302" y="492"/>
                  </a:cubicBezTo>
                  <a:cubicBezTo>
                    <a:pt x="307" y="491"/>
                    <a:pt x="311" y="490"/>
                    <a:pt x="316" y="489"/>
                  </a:cubicBezTo>
                  <a:cubicBezTo>
                    <a:pt x="331" y="530"/>
                    <a:pt x="331" y="530"/>
                    <a:pt x="331" y="530"/>
                  </a:cubicBezTo>
                  <a:cubicBezTo>
                    <a:pt x="392" y="508"/>
                    <a:pt x="392" y="508"/>
                    <a:pt x="392" y="508"/>
                  </a:cubicBezTo>
                  <a:cubicBezTo>
                    <a:pt x="377" y="467"/>
                    <a:pt x="377" y="467"/>
                    <a:pt x="377" y="467"/>
                  </a:cubicBezTo>
                  <a:cubicBezTo>
                    <a:pt x="381" y="465"/>
                    <a:pt x="385" y="463"/>
                    <a:pt x="389" y="460"/>
                  </a:cubicBezTo>
                  <a:cubicBezTo>
                    <a:pt x="417" y="493"/>
                    <a:pt x="417" y="493"/>
                    <a:pt x="417" y="493"/>
                  </a:cubicBezTo>
                  <a:cubicBezTo>
                    <a:pt x="467" y="451"/>
                    <a:pt x="467" y="451"/>
                    <a:pt x="467" y="451"/>
                  </a:cubicBezTo>
                  <a:cubicBezTo>
                    <a:pt x="439" y="418"/>
                    <a:pt x="439" y="418"/>
                    <a:pt x="439" y="418"/>
                  </a:cubicBezTo>
                  <a:cubicBezTo>
                    <a:pt x="442" y="415"/>
                    <a:pt x="445" y="411"/>
                    <a:pt x="448" y="408"/>
                  </a:cubicBezTo>
                  <a:cubicBezTo>
                    <a:pt x="485" y="430"/>
                    <a:pt x="485" y="430"/>
                    <a:pt x="485" y="430"/>
                  </a:cubicBezTo>
                  <a:cubicBezTo>
                    <a:pt x="518" y="373"/>
                    <a:pt x="518" y="373"/>
                    <a:pt x="518" y="373"/>
                  </a:cubicBezTo>
                  <a:cubicBezTo>
                    <a:pt x="480" y="351"/>
                    <a:pt x="480" y="351"/>
                    <a:pt x="480" y="351"/>
                  </a:cubicBezTo>
                  <a:cubicBezTo>
                    <a:pt x="482" y="347"/>
                    <a:pt x="484" y="343"/>
                    <a:pt x="485" y="338"/>
                  </a:cubicBezTo>
                  <a:cubicBezTo>
                    <a:pt x="528" y="346"/>
                    <a:pt x="528" y="346"/>
                    <a:pt x="528" y="346"/>
                  </a:cubicBezTo>
                  <a:cubicBezTo>
                    <a:pt x="539" y="282"/>
                    <a:pt x="539" y="282"/>
                    <a:pt x="539" y="282"/>
                  </a:cubicBezTo>
                  <a:cubicBezTo>
                    <a:pt x="496" y="274"/>
                    <a:pt x="496" y="274"/>
                    <a:pt x="496" y="274"/>
                  </a:cubicBezTo>
                  <a:cubicBezTo>
                    <a:pt x="496" y="272"/>
                    <a:pt x="497" y="270"/>
                    <a:pt x="497" y="267"/>
                  </a:cubicBezTo>
                  <a:cubicBezTo>
                    <a:pt x="497" y="265"/>
                    <a:pt x="496" y="263"/>
                    <a:pt x="496" y="261"/>
                  </a:cubicBezTo>
                  <a:cubicBezTo>
                    <a:pt x="539" y="253"/>
                    <a:pt x="539" y="253"/>
                    <a:pt x="539" y="253"/>
                  </a:cubicBezTo>
                  <a:cubicBezTo>
                    <a:pt x="528" y="189"/>
                    <a:pt x="528" y="189"/>
                    <a:pt x="528" y="189"/>
                  </a:cubicBezTo>
                  <a:lnTo>
                    <a:pt x="485" y="196"/>
                  </a:lnTo>
                  <a:close/>
                  <a:moveTo>
                    <a:pt x="454" y="267"/>
                  </a:moveTo>
                  <a:cubicBezTo>
                    <a:pt x="454" y="369"/>
                    <a:pt x="372" y="452"/>
                    <a:pt x="270" y="452"/>
                  </a:cubicBezTo>
                  <a:cubicBezTo>
                    <a:pt x="168" y="452"/>
                    <a:pt x="85" y="369"/>
                    <a:pt x="85" y="267"/>
                  </a:cubicBezTo>
                  <a:cubicBezTo>
                    <a:pt x="85" y="165"/>
                    <a:pt x="168" y="83"/>
                    <a:pt x="270" y="83"/>
                  </a:cubicBezTo>
                  <a:cubicBezTo>
                    <a:pt x="372" y="83"/>
                    <a:pt x="454" y="165"/>
                    <a:pt x="454"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p:cNvSpPr>
              <a:spLocks noEditPoints="1"/>
            </p:cNvSpPr>
            <p:nvPr/>
          </p:nvSpPr>
          <p:spPr bwMode="auto">
            <a:xfrm>
              <a:off x="5916614" y="3525219"/>
              <a:ext cx="417716" cy="414963"/>
            </a:xfrm>
            <a:custGeom>
              <a:avLst/>
              <a:gdLst>
                <a:gd name="T0" fmla="*/ 229 w 257"/>
                <a:gd name="T1" fmla="*/ 87 h 255"/>
                <a:gd name="T2" fmla="*/ 231 w 257"/>
                <a:gd name="T3" fmla="*/ 50 h 255"/>
                <a:gd name="T4" fmla="*/ 209 w 257"/>
                <a:gd name="T5" fmla="*/ 55 h 255"/>
                <a:gd name="T6" fmla="*/ 199 w 257"/>
                <a:gd name="T7" fmla="*/ 19 h 255"/>
                <a:gd name="T8" fmla="*/ 180 w 257"/>
                <a:gd name="T9" fmla="*/ 32 h 255"/>
                <a:gd name="T10" fmla="*/ 158 w 257"/>
                <a:gd name="T11" fmla="*/ 2 h 255"/>
                <a:gd name="T12" fmla="*/ 144 w 257"/>
                <a:gd name="T13" fmla="*/ 20 h 255"/>
                <a:gd name="T14" fmla="*/ 113 w 257"/>
                <a:gd name="T15" fmla="*/ 0 h 255"/>
                <a:gd name="T16" fmla="*/ 107 w 257"/>
                <a:gd name="T17" fmla="*/ 21 h 255"/>
                <a:gd name="T18" fmla="*/ 70 w 257"/>
                <a:gd name="T19" fmla="*/ 13 h 255"/>
                <a:gd name="T20" fmla="*/ 72 w 257"/>
                <a:gd name="T21" fmla="*/ 35 h 255"/>
                <a:gd name="T22" fmla="*/ 35 w 257"/>
                <a:gd name="T23" fmla="*/ 39 h 255"/>
                <a:gd name="T24" fmla="*/ 44 w 257"/>
                <a:gd name="T25" fmla="*/ 60 h 255"/>
                <a:gd name="T26" fmla="*/ 10 w 257"/>
                <a:gd name="T27" fmla="*/ 77 h 255"/>
                <a:gd name="T28" fmla="*/ 26 w 257"/>
                <a:gd name="T29" fmla="*/ 93 h 255"/>
                <a:gd name="T30" fmla="*/ 0 w 257"/>
                <a:gd name="T31" fmla="*/ 120 h 255"/>
                <a:gd name="T32" fmla="*/ 20 w 257"/>
                <a:gd name="T33" fmla="*/ 127 h 255"/>
                <a:gd name="T34" fmla="*/ 0 w 257"/>
                <a:gd name="T35" fmla="*/ 134 h 255"/>
                <a:gd name="T36" fmla="*/ 26 w 257"/>
                <a:gd name="T37" fmla="*/ 161 h 255"/>
                <a:gd name="T38" fmla="*/ 10 w 257"/>
                <a:gd name="T39" fmla="*/ 178 h 255"/>
                <a:gd name="T40" fmla="*/ 44 w 257"/>
                <a:gd name="T41" fmla="*/ 194 h 255"/>
                <a:gd name="T42" fmla="*/ 35 w 257"/>
                <a:gd name="T43" fmla="*/ 215 h 255"/>
                <a:gd name="T44" fmla="*/ 72 w 257"/>
                <a:gd name="T45" fmla="*/ 219 h 255"/>
                <a:gd name="T46" fmla="*/ 70 w 257"/>
                <a:gd name="T47" fmla="*/ 242 h 255"/>
                <a:gd name="T48" fmla="*/ 107 w 257"/>
                <a:gd name="T49" fmla="*/ 233 h 255"/>
                <a:gd name="T50" fmla="*/ 113 w 257"/>
                <a:gd name="T51" fmla="*/ 255 h 255"/>
                <a:gd name="T52" fmla="*/ 144 w 257"/>
                <a:gd name="T53" fmla="*/ 234 h 255"/>
                <a:gd name="T54" fmla="*/ 158 w 257"/>
                <a:gd name="T55" fmla="*/ 253 h 255"/>
                <a:gd name="T56" fmla="*/ 180 w 257"/>
                <a:gd name="T57" fmla="*/ 223 h 255"/>
                <a:gd name="T58" fmla="*/ 199 w 257"/>
                <a:gd name="T59" fmla="*/ 235 h 255"/>
                <a:gd name="T60" fmla="*/ 209 w 257"/>
                <a:gd name="T61" fmla="*/ 199 h 255"/>
                <a:gd name="T62" fmla="*/ 231 w 257"/>
                <a:gd name="T63" fmla="*/ 205 h 255"/>
                <a:gd name="T64" fmla="*/ 229 w 257"/>
                <a:gd name="T65" fmla="*/ 167 h 255"/>
                <a:gd name="T66" fmla="*/ 252 w 257"/>
                <a:gd name="T67" fmla="*/ 165 h 255"/>
                <a:gd name="T68" fmla="*/ 237 w 257"/>
                <a:gd name="T69" fmla="*/ 131 h 255"/>
                <a:gd name="T70" fmla="*/ 237 w 257"/>
                <a:gd name="T71" fmla="*/ 124 h 255"/>
                <a:gd name="T72" fmla="*/ 252 w 257"/>
                <a:gd name="T73" fmla="*/ 90 h 255"/>
                <a:gd name="T74" fmla="*/ 217 w 257"/>
                <a:gd name="T75" fmla="*/ 127 h 255"/>
                <a:gd name="T76" fmla="*/ 41 w 257"/>
                <a:gd name="T77" fmla="*/ 127 h 255"/>
                <a:gd name="T78" fmla="*/ 217 w 257"/>
                <a:gd name="T79" fmla="*/ 12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255">
                  <a:moveTo>
                    <a:pt x="231" y="93"/>
                  </a:moveTo>
                  <a:cubicBezTo>
                    <a:pt x="231" y="91"/>
                    <a:pt x="230" y="89"/>
                    <a:pt x="229" y="87"/>
                  </a:cubicBezTo>
                  <a:cubicBezTo>
                    <a:pt x="247" y="77"/>
                    <a:pt x="247" y="77"/>
                    <a:pt x="247" y="77"/>
                  </a:cubicBezTo>
                  <a:cubicBezTo>
                    <a:pt x="231" y="50"/>
                    <a:pt x="231" y="50"/>
                    <a:pt x="231" y="50"/>
                  </a:cubicBezTo>
                  <a:cubicBezTo>
                    <a:pt x="214" y="60"/>
                    <a:pt x="214" y="60"/>
                    <a:pt x="214" y="60"/>
                  </a:cubicBezTo>
                  <a:cubicBezTo>
                    <a:pt x="212" y="59"/>
                    <a:pt x="211" y="57"/>
                    <a:pt x="209" y="55"/>
                  </a:cubicBezTo>
                  <a:cubicBezTo>
                    <a:pt x="223" y="39"/>
                    <a:pt x="223" y="39"/>
                    <a:pt x="223" y="39"/>
                  </a:cubicBezTo>
                  <a:cubicBezTo>
                    <a:pt x="199" y="19"/>
                    <a:pt x="199" y="19"/>
                    <a:pt x="199" y="19"/>
                  </a:cubicBezTo>
                  <a:cubicBezTo>
                    <a:pt x="186" y="35"/>
                    <a:pt x="186" y="35"/>
                    <a:pt x="186" y="35"/>
                  </a:cubicBezTo>
                  <a:cubicBezTo>
                    <a:pt x="184" y="34"/>
                    <a:pt x="182" y="33"/>
                    <a:pt x="180" y="32"/>
                  </a:cubicBezTo>
                  <a:cubicBezTo>
                    <a:pt x="187" y="13"/>
                    <a:pt x="187" y="13"/>
                    <a:pt x="187" y="13"/>
                  </a:cubicBezTo>
                  <a:cubicBezTo>
                    <a:pt x="158" y="2"/>
                    <a:pt x="158" y="2"/>
                    <a:pt x="158" y="2"/>
                  </a:cubicBezTo>
                  <a:cubicBezTo>
                    <a:pt x="151" y="21"/>
                    <a:pt x="151" y="21"/>
                    <a:pt x="151" y="21"/>
                  </a:cubicBezTo>
                  <a:cubicBezTo>
                    <a:pt x="149" y="21"/>
                    <a:pt x="146" y="21"/>
                    <a:pt x="144" y="20"/>
                  </a:cubicBezTo>
                  <a:cubicBezTo>
                    <a:pt x="144" y="0"/>
                    <a:pt x="144" y="0"/>
                    <a:pt x="144" y="0"/>
                  </a:cubicBezTo>
                  <a:cubicBezTo>
                    <a:pt x="113" y="0"/>
                    <a:pt x="113" y="0"/>
                    <a:pt x="113" y="0"/>
                  </a:cubicBezTo>
                  <a:cubicBezTo>
                    <a:pt x="113" y="20"/>
                    <a:pt x="113" y="20"/>
                    <a:pt x="113" y="20"/>
                  </a:cubicBezTo>
                  <a:cubicBezTo>
                    <a:pt x="111" y="21"/>
                    <a:pt x="109" y="21"/>
                    <a:pt x="107" y="21"/>
                  </a:cubicBezTo>
                  <a:cubicBezTo>
                    <a:pt x="100" y="2"/>
                    <a:pt x="100" y="2"/>
                    <a:pt x="100" y="2"/>
                  </a:cubicBezTo>
                  <a:cubicBezTo>
                    <a:pt x="70" y="13"/>
                    <a:pt x="70" y="13"/>
                    <a:pt x="70" y="13"/>
                  </a:cubicBezTo>
                  <a:cubicBezTo>
                    <a:pt x="77" y="32"/>
                    <a:pt x="77" y="32"/>
                    <a:pt x="77" y="32"/>
                  </a:cubicBezTo>
                  <a:cubicBezTo>
                    <a:pt x="75" y="33"/>
                    <a:pt x="74" y="34"/>
                    <a:pt x="72" y="35"/>
                  </a:cubicBezTo>
                  <a:cubicBezTo>
                    <a:pt x="58" y="19"/>
                    <a:pt x="58" y="19"/>
                    <a:pt x="58" y="19"/>
                  </a:cubicBezTo>
                  <a:cubicBezTo>
                    <a:pt x="35" y="39"/>
                    <a:pt x="35" y="39"/>
                    <a:pt x="35" y="39"/>
                  </a:cubicBezTo>
                  <a:cubicBezTo>
                    <a:pt x="48" y="55"/>
                    <a:pt x="48" y="55"/>
                    <a:pt x="48" y="55"/>
                  </a:cubicBezTo>
                  <a:cubicBezTo>
                    <a:pt x="46" y="57"/>
                    <a:pt x="45" y="59"/>
                    <a:pt x="44" y="60"/>
                  </a:cubicBezTo>
                  <a:cubicBezTo>
                    <a:pt x="26" y="50"/>
                    <a:pt x="26" y="50"/>
                    <a:pt x="26" y="50"/>
                  </a:cubicBezTo>
                  <a:cubicBezTo>
                    <a:pt x="10" y="77"/>
                    <a:pt x="10" y="77"/>
                    <a:pt x="10" y="77"/>
                  </a:cubicBezTo>
                  <a:cubicBezTo>
                    <a:pt x="28" y="87"/>
                    <a:pt x="28" y="87"/>
                    <a:pt x="28" y="87"/>
                  </a:cubicBezTo>
                  <a:cubicBezTo>
                    <a:pt x="27" y="89"/>
                    <a:pt x="27" y="91"/>
                    <a:pt x="26" y="93"/>
                  </a:cubicBezTo>
                  <a:cubicBezTo>
                    <a:pt x="6" y="90"/>
                    <a:pt x="6" y="90"/>
                    <a:pt x="6" y="90"/>
                  </a:cubicBezTo>
                  <a:cubicBezTo>
                    <a:pt x="0" y="120"/>
                    <a:pt x="0" y="120"/>
                    <a:pt x="0" y="120"/>
                  </a:cubicBezTo>
                  <a:cubicBezTo>
                    <a:pt x="21" y="124"/>
                    <a:pt x="21" y="124"/>
                    <a:pt x="21" y="124"/>
                  </a:cubicBezTo>
                  <a:cubicBezTo>
                    <a:pt x="20" y="125"/>
                    <a:pt x="20" y="126"/>
                    <a:pt x="20" y="127"/>
                  </a:cubicBezTo>
                  <a:cubicBezTo>
                    <a:pt x="20" y="128"/>
                    <a:pt x="20" y="129"/>
                    <a:pt x="21" y="131"/>
                  </a:cubicBezTo>
                  <a:cubicBezTo>
                    <a:pt x="0" y="134"/>
                    <a:pt x="0" y="134"/>
                    <a:pt x="0" y="134"/>
                  </a:cubicBezTo>
                  <a:cubicBezTo>
                    <a:pt x="6" y="165"/>
                    <a:pt x="6" y="165"/>
                    <a:pt x="6" y="165"/>
                  </a:cubicBezTo>
                  <a:cubicBezTo>
                    <a:pt x="26" y="161"/>
                    <a:pt x="26" y="161"/>
                    <a:pt x="26" y="161"/>
                  </a:cubicBezTo>
                  <a:cubicBezTo>
                    <a:pt x="27" y="163"/>
                    <a:pt x="27" y="165"/>
                    <a:pt x="28" y="167"/>
                  </a:cubicBezTo>
                  <a:cubicBezTo>
                    <a:pt x="10" y="178"/>
                    <a:pt x="10" y="178"/>
                    <a:pt x="10" y="178"/>
                  </a:cubicBezTo>
                  <a:cubicBezTo>
                    <a:pt x="26" y="205"/>
                    <a:pt x="26" y="205"/>
                    <a:pt x="26" y="205"/>
                  </a:cubicBezTo>
                  <a:cubicBezTo>
                    <a:pt x="44" y="194"/>
                    <a:pt x="44" y="194"/>
                    <a:pt x="44" y="194"/>
                  </a:cubicBezTo>
                  <a:cubicBezTo>
                    <a:pt x="45" y="196"/>
                    <a:pt x="46" y="198"/>
                    <a:pt x="48" y="199"/>
                  </a:cubicBezTo>
                  <a:cubicBezTo>
                    <a:pt x="35" y="215"/>
                    <a:pt x="35" y="215"/>
                    <a:pt x="35" y="215"/>
                  </a:cubicBezTo>
                  <a:cubicBezTo>
                    <a:pt x="59" y="235"/>
                    <a:pt x="59" y="235"/>
                    <a:pt x="59" y="235"/>
                  </a:cubicBezTo>
                  <a:cubicBezTo>
                    <a:pt x="72" y="219"/>
                    <a:pt x="72" y="219"/>
                    <a:pt x="72" y="219"/>
                  </a:cubicBezTo>
                  <a:cubicBezTo>
                    <a:pt x="74" y="220"/>
                    <a:pt x="75" y="222"/>
                    <a:pt x="77" y="223"/>
                  </a:cubicBezTo>
                  <a:cubicBezTo>
                    <a:pt x="70" y="242"/>
                    <a:pt x="70" y="242"/>
                    <a:pt x="70" y="242"/>
                  </a:cubicBezTo>
                  <a:cubicBezTo>
                    <a:pt x="100" y="253"/>
                    <a:pt x="100" y="253"/>
                    <a:pt x="100" y="253"/>
                  </a:cubicBezTo>
                  <a:cubicBezTo>
                    <a:pt x="107" y="233"/>
                    <a:pt x="107" y="233"/>
                    <a:pt x="107" y="233"/>
                  </a:cubicBezTo>
                  <a:cubicBezTo>
                    <a:pt x="109" y="234"/>
                    <a:pt x="111" y="234"/>
                    <a:pt x="113" y="234"/>
                  </a:cubicBezTo>
                  <a:cubicBezTo>
                    <a:pt x="113" y="255"/>
                    <a:pt x="113" y="255"/>
                    <a:pt x="113" y="255"/>
                  </a:cubicBezTo>
                  <a:cubicBezTo>
                    <a:pt x="144" y="255"/>
                    <a:pt x="144" y="255"/>
                    <a:pt x="144" y="255"/>
                  </a:cubicBezTo>
                  <a:cubicBezTo>
                    <a:pt x="144" y="234"/>
                    <a:pt x="144" y="234"/>
                    <a:pt x="144" y="234"/>
                  </a:cubicBezTo>
                  <a:cubicBezTo>
                    <a:pt x="146" y="234"/>
                    <a:pt x="149" y="234"/>
                    <a:pt x="151" y="233"/>
                  </a:cubicBezTo>
                  <a:cubicBezTo>
                    <a:pt x="158" y="253"/>
                    <a:pt x="158" y="253"/>
                    <a:pt x="158" y="253"/>
                  </a:cubicBezTo>
                  <a:cubicBezTo>
                    <a:pt x="187" y="242"/>
                    <a:pt x="187" y="242"/>
                    <a:pt x="187" y="242"/>
                  </a:cubicBezTo>
                  <a:cubicBezTo>
                    <a:pt x="180" y="223"/>
                    <a:pt x="180" y="223"/>
                    <a:pt x="180" y="223"/>
                  </a:cubicBezTo>
                  <a:cubicBezTo>
                    <a:pt x="182" y="222"/>
                    <a:pt x="184" y="220"/>
                    <a:pt x="186" y="219"/>
                  </a:cubicBezTo>
                  <a:cubicBezTo>
                    <a:pt x="199" y="235"/>
                    <a:pt x="199" y="235"/>
                    <a:pt x="199" y="235"/>
                  </a:cubicBezTo>
                  <a:cubicBezTo>
                    <a:pt x="223" y="215"/>
                    <a:pt x="223" y="215"/>
                    <a:pt x="223" y="215"/>
                  </a:cubicBezTo>
                  <a:cubicBezTo>
                    <a:pt x="209" y="199"/>
                    <a:pt x="209" y="199"/>
                    <a:pt x="209" y="199"/>
                  </a:cubicBezTo>
                  <a:cubicBezTo>
                    <a:pt x="211" y="198"/>
                    <a:pt x="212" y="196"/>
                    <a:pt x="214" y="194"/>
                  </a:cubicBezTo>
                  <a:cubicBezTo>
                    <a:pt x="231" y="205"/>
                    <a:pt x="231" y="205"/>
                    <a:pt x="231" y="205"/>
                  </a:cubicBezTo>
                  <a:cubicBezTo>
                    <a:pt x="247" y="178"/>
                    <a:pt x="247" y="178"/>
                    <a:pt x="247" y="178"/>
                  </a:cubicBezTo>
                  <a:cubicBezTo>
                    <a:pt x="229" y="167"/>
                    <a:pt x="229" y="167"/>
                    <a:pt x="229" y="167"/>
                  </a:cubicBezTo>
                  <a:cubicBezTo>
                    <a:pt x="230" y="165"/>
                    <a:pt x="231" y="163"/>
                    <a:pt x="231" y="161"/>
                  </a:cubicBezTo>
                  <a:cubicBezTo>
                    <a:pt x="252" y="165"/>
                    <a:pt x="252" y="165"/>
                    <a:pt x="252" y="165"/>
                  </a:cubicBezTo>
                  <a:cubicBezTo>
                    <a:pt x="257" y="134"/>
                    <a:pt x="257" y="134"/>
                    <a:pt x="257" y="134"/>
                  </a:cubicBezTo>
                  <a:cubicBezTo>
                    <a:pt x="237" y="131"/>
                    <a:pt x="237" y="131"/>
                    <a:pt x="237" y="131"/>
                  </a:cubicBezTo>
                  <a:cubicBezTo>
                    <a:pt x="237" y="129"/>
                    <a:pt x="237" y="128"/>
                    <a:pt x="237" y="127"/>
                  </a:cubicBezTo>
                  <a:cubicBezTo>
                    <a:pt x="237" y="126"/>
                    <a:pt x="237" y="125"/>
                    <a:pt x="237" y="124"/>
                  </a:cubicBezTo>
                  <a:cubicBezTo>
                    <a:pt x="257" y="120"/>
                    <a:pt x="257" y="120"/>
                    <a:pt x="257" y="120"/>
                  </a:cubicBezTo>
                  <a:cubicBezTo>
                    <a:pt x="252" y="90"/>
                    <a:pt x="252" y="90"/>
                    <a:pt x="252" y="90"/>
                  </a:cubicBezTo>
                  <a:lnTo>
                    <a:pt x="231" y="93"/>
                  </a:lnTo>
                  <a:close/>
                  <a:moveTo>
                    <a:pt x="217" y="127"/>
                  </a:moveTo>
                  <a:cubicBezTo>
                    <a:pt x="217" y="176"/>
                    <a:pt x="177" y="215"/>
                    <a:pt x="129" y="215"/>
                  </a:cubicBezTo>
                  <a:cubicBezTo>
                    <a:pt x="80" y="215"/>
                    <a:pt x="41" y="176"/>
                    <a:pt x="41" y="127"/>
                  </a:cubicBezTo>
                  <a:cubicBezTo>
                    <a:pt x="41" y="79"/>
                    <a:pt x="80" y="39"/>
                    <a:pt x="129" y="39"/>
                  </a:cubicBezTo>
                  <a:cubicBezTo>
                    <a:pt x="177" y="39"/>
                    <a:pt x="217" y="79"/>
                    <a:pt x="2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1"/>
            <p:cNvSpPr>
              <a:spLocks noChangeArrowheads="1"/>
            </p:cNvSpPr>
            <p:nvPr/>
          </p:nvSpPr>
          <p:spPr bwMode="auto">
            <a:xfrm>
              <a:off x="6112053" y="3409607"/>
              <a:ext cx="28903" cy="6571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2"/>
            <p:cNvSpPr>
              <a:spLocks noChangeArrowheads="1"/>
            </p:cNvSpPr>
            <p:nvPr/>
          </p:nvSpPr>
          <p:spPr bwMode="auto">
            <a:xfrm>
              <a:off x="5797562" y="3723410"/>
              <a:ext cx="657197" cy="29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2512126" y="777084"/>
            <a:ext cx="939687" cy="1100067"/>
            <a:chOff x="5280062" y="2483338"/>
            <a:chExt cx="887044" cy="1038440"/>
          </a:xfrm>
          <a:solidFill>
            <a:schemeClr val="accent5"/>
          </a:solidFill>
        </p:grpSpPr>
        <p:sp>
          <p:nvSpPr>
            <p:cNvPr id="39" name="Line 17"/>
            <p:cNvSpPr>
              <a:spLocks noChangeShapeType="1"/>
            </p:cNvSpPr>
            <p:nvPr/>
          </p:nvSpPr>
          <p:spPr bwMode="auto">
            <a:xfrm>
              <a:off x="5320664" y="352177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Line 18"/>
            <p:cNvSpPr>
              <a:spLocks noChangeShapeType="1"/>
            </p:cNvSpPr>
            <p:nvPr/>
          </p:nvSpPr>
          <p:spPr bwMode="auto">
            <a:xfrm>
              <a:off x="5320664" y="352177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
            <p:cNvSpPr>
              <a:spLocks noEditPoints="1"/>
            </p:cNvSpPr>
            <p:nvPr/>
          </p:nvSpPr>
          <p:spPr bwMode="auto">
            <a:xfrm>
              <a:off x="5280062" y="2483338"/>
              <a:ext cx="887044" cy="880163"/>
            </a:xfrm>
            <a:custGeom>
              <a:avLst/>
              <a:gdLst>
                <a:gd name="T0" fmla="*/ 533 w 545"/>
                <a:gd name="T1" fmla="*/ 191 h 541"/>
                <a:gd name="T2" fmla="*/ 490 w 545"/>
                <a:gd name="T3" fmla="*/ 106 h 541"/>
                <a:gd name="T4" fmla="*/ 421 w 545"/>
                <a:gd name="T5" fmla="*/ 42 h 541"/>
                <a:gd name="T6" fmla="*/ 334 w 545"/>
                <a:gd name="T7" fmla="*/ 5 h 541"/>
                <a:gd name="T8" fmla="*/ 239 w 545"/>
                <a:gd name="T9" fmla="*/ 0 h 541"/>
                <a:gd name="T10" fmla="*/ 149 w 545"/>
                <a:gd name="T11" fmla="*/ 27 h 541"/>
                <a:gd name="T12" fmla="*/ 73 w 545"/>
                <a:gd name="T13" fmla="*/ 84 h 541"/>
                <a:gd name="T14" fmla="*/ 22 w 545"/>
                <a:gd name="T15" fmla="*/ 164 h 541"/>
                <a:gd name="T16" fmla="*/ 0 w 545"/>
                <a:gd name="T17" fmla="*/ 256 h 541"/>
                <a:gd name="T18" fmla="*/ 0 w 545"/>
                <a:gd name="T19" fmla="*/ 285 h 541"/>
                <a:gd name="T20" fmla="*/ 22 w 545"/>
                <a:gd name="T21" fmla="*/ 377 h 541"/>
                <a:gd name="T22" fmla="*/ 73 w 545"/>
                <a:gd name="T23" fmla="*/ 456 h 541"/>
                <a:gd name="T24" fmla="*/ 149 w 545"/>
                <a:gd name="T25" fmla="*/ 513 h 541"/>
                <a:gd name="T26" fmla="*/ 239 w 545"/>
                <a:gd name="T27" fmla="*/ 541 h 541"/>
                <a:gd name="T28" fmla="*/ 334 w 545"/>
                <a:gd name="T29" fmla="*/ 536 h 541"/>
                <a:gd name="T30" fmla="*/ 421 w 545"/>
                <a:gd name="T31" fmla="*/ 499 h 541"/>
                <a:gd name="T32" fmla="*/ 490 w 545"/>
                <a:gd name="T33" fmla="*/ 434 h 541"/>
                <a:gd name="T34" fmla="*/ 533 w 545"/>
                <a:gd name="T35" fmla="*/ 350 h 541"/>
                <a:gd name="T36" fmla="*/ 448 w 545"/>
                <a:gd name="T37" fmla="*/ 154 h 541"/>
                <a:gd name="T38" fmla="*/ 448 w 545"/>
                <a:gd name="T39" fmla="*/ 154 h 541"/>
                <a:gd name="T40" fmla="*/ 399 w 545"/>
                <a:gd name="T41" fmla="*/ 114 h 541"/>
                <a:gd name="T42" fmla="*/ 349 w 545"/>
                <a:gd name="T43" fmla="*/ 74 h 541"/>
                <a:gd name="T44" fmla="*/ 277 w 545"/>
                <a:gd name="T45" fmla="*/ 60 h 541"/>
                <a:gd name="T46" fmla="*/ 194 w 545"/>
                <a:gd name="T47" fmla="*/ 66 h 541"/>
                <a:gd name="T48" fmla="*/ 194 w 545"/>
                <a:gd name="T49" fmla="*/ 66 h 541"/>
                <a:gd name="T50" fmla="*/ 128 w 545"/>
                <a:gd name="T51" fmla="*/ 117 h 541"/>
                <a:gd name="T52" fmla="*/ 74 w 545"/>
                <a:gd name="T53" fmla="*/ 239 h 541"/>
                <a:gd name="T54" fmla="*/ 58 w 545"/>
                <a:gd name="T55" fmla="*/ 312 h 541"/>
                <a:gd name="T56" fmla="*/ 81 w 545"/>
                <a:gd name="T57" fmla="*/ 164 h 541"/>
                <a:gd name="T58" fmla="*/ 81 w 545"/>
                <a:gd name="T59" fmla="*/ 164 h 541"/>
                <a:gd name="T60" fmla="*/ 100 w 545"/>
                <a:gd name="T61" fmla="*/ 374 h 541"/>
                <a:gd name="T62" fmla="*/ 134 w 545"/>
                <a:gd name="T63" fmla="*/ 428 h 541"/>
                <a:gd name="T64" fmla="*/ 201 w 545"/>
                <a:gd name="T65" fmla="*/ 477 h 541"/>
                <a:gd name="T66" fmla="*/ 276 w 545"/>
                <a:gd name="T67" fmla="*/ 489 h 541"/>
                <a:gd name="T68" fmla="*/ 276 w 545"/>
                <a:gd name="T69" fmla="*/ 489 h 541"/>
                <a:gd name="T70" fmla="*/ 356 w 545"/>
                <a:gd name="T71" fmla="*/ 463 h 541"/>
                <a:gd name="T72" fmla="*/ 405 w 545"/>
                <a:gd name="T73" fmla="*/ 422 h 541"/>
                <a:gd name="T74" fmla="*/ 413 w 545"/>
                <a:gd name="T75" fmla="*/ 317 h 541"/>
                <a:gd name="T76" fmla="*/ 389 w 545"/>
                <a:gd name="T77" fmla="*/ 362 h 541"/>
                <a:gd name="T78" fmla="*/ 350 w 545"/>
                <a:gd name="T79" fmla="*/ 396 h 541"/>
                <a:gd name="T80" fmla="*/ 303 w 545"/>
                <a:gd name="T81" fmla="*/ 416 h 541"/>
                <a:gd name="T82" fmla="*/ 251 w 545"/>
                <a:gd name="T83" fmla="*/ 417 h 541"/>
                <a:gd name="T84" fmla="*/ 202 w 545"/>
                <a:gd name="T85" fmla="*/ 401 h 541"/>
                <a:gd name="T86" fmla="*/ 162 w 545"/>
                <a:gd name="T87" fmla="*/ 369 h 541"/>
                <a:gd name="T88" fmla="*/ 135 w 545"/>
                <a:gd name="T89" fmla="*/ 325 h 541"/>
                <a:gd name="T90" fmla="*/ 124 w 545"/>
                <a:gd name="T91" fmla="*/ 275 h 541"/>
                <a:gd name="T92" fmla="*/ 104 w 545"/>
                <a:gd name="T93" fmla="*/ 219 h 541"/>
                <a:gd name="T94" fmla="*/ 131 w 545"/>
                <a:gd name="T95" fmla="*/ 164 h 541"/>
                <a:gd name="T96" fmla="*/ 176 w 545"/>
                <a:gd name="T97" fmla="*/ 122 h 541"/>
                <a:gd name="T98" fmla="*/ 233 w 545"/>
                <a:gd name="T99" fmla="*/ 98 h 541"/>
                <a:gd name="T100" fmla="*/ 294 w 545"/>
                <a:gd name="T101" fmla="*/ 95 h 541"/>
                <a:gd name="T102" fmla="*/ 352 w 545"/>
                <a:gd name="T103" fmla="*/ 113 h 541"/>
                <a:gd name="T104" fmla="*/ 401 w 545"/>
                <a:gd name="T105" fmla="*/ 150 h 541"/>
                <a:gd name="T106" fmla="*/ 435 w 545"/>
                <a:gd name="T107" fmla="*/ 201 h 541"/>
                <a:gd name="T108" fmla="*/ 449 w 545"/>
                <a:gd name="T109" fmla="*/ 261 h 541"/>
                <a:gd name="T110" fmla="*/ 449 w 545"/>
                <a:gd name="T111" fmla="*/ 280 h 541"/>
                <a:gd name="T112" fmla="*/ 449 w 545"/>
                <a:gd name="T113" fmla="*/ 368 h 541"/>
                <a:gd name="T114" fmla="*/ 487 w 545"/>
                <a:gd name="T115" fmla="*/ 228 h 541"/>
                <a:gd name="T116" fmla="*/ 489 w 545"/>
                <a:gd name="T117" fmla="*/ 304 h 541"/>
                <a:gd name="T118" fmla="*/ 489 w 545"/>
                <a:gd name="T119" fmla="*/ 304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5" h="541">
                  <a:moveTo>
                    <a:pt x="502" y="270"/>
                  </a:moveTo>
                  <a:cubicBezTo>
                    <a:pt x="502" y="268"/>
                    <a:pt x="502" y="266"/>
                    <a:pt x="501" y="263"/>
                  </a:cubicBezTo>
                  <a:cubicBezTo>
                    <a:pt x="545" y="256"/>
                    <a:pt x="545" y="256"/>
                    <a:pt x="545" y="256"/>
                  </a:cubicBezTo>
                  <a:cubicBezTo>
                    <a:pt x="533" y="191"/>
                    <a:pt x="533" y="191"/>
                    <a:pt x="533" y="191"/>
                  </a:cubicBezTo>
                  <a:cubicBezTo>
                    <a:pt x="490" y="198"/>
                    <a:pt x="490" y="198"/>
                    <a:pt x="490" y="198"/>
                  </a:cubicBezTo>
                  <a:cubicBezTo>
                    <a:pt x="489" y="194"/>
                    <a:pt x="487" y="190"/>
                    <a:pt x="485" y="185"/>
                  </a:cubicBezTo>
                  <a:cubicBezTo>
                    <a:pt x="523" y="164"/>
                    <a:pt x="523" y="164"/>
                    <a:pt x="523" y="164"/>
                  </a:cubicBezTo>
                  <a:cubicBezTo>
                    <a:pt x="490" y="106"/>
                    <a:pt x="490" y="106"/>
                    <a:pt x="490" y="106"/>
                  </a:cubicBezTo>
                  <a:cubicBezTo>
                    <a:pt x="452" y="128"/>
                    <a:pt x="452" y="128"/>
                    <a:pt x="452" y="128"/>
                  </a:cubicBezTo>
                  <a:cubicBezTo>
                    <a:pt x="449" y="125"/>
                    <a:pt x="447" y="121"/>
                    <a:pt x="444" y="118"/>
                  </a:cubicBezTo>
                  <a:cubicBezTo>
                    <a:pt x="472" y="84"/>
                    <a:pt x="472" y="84"/>
                    <a:pt x="472" y="84"/>
                  </a:cubicBezTo>
                  <a:cubicBezTo>
                    <a:pt x="421" y="42"/>
                    <a:pt x="421" y="42"/>
                    <a:pt x="421" y="42"/>
                  </a:cubicBezTo>
                  <a:cubicBezTo>
                    <a:pt x="393" y="75"/>
                    <a:pt x="393" y="75"/>
                    <a:pt x="393" y="75"/>
                  </a:cubicBezTo>
                  <a:cubicBezTo>
                    <a:pt x="389" y="73"/>
                    <a:pt x="385" y="70"/>
                    <a:pt x="381" y="68"/>
                  </a:cubicBezTo>
                  <a:cubicBezTo>
                    <a:pt x="396" y="27"/>
                    <a:pt x="396" y="27"/>
                    <a:pt x="396" y="27"/>
                  </a:cubicBezTo>
                  <a:cubicBezTo>
                    <a:pt x="334" y="5"/>
                    <a:pt x="334" y="5"/>
                    <a:pt x="334" y="5"/>
                  </a:cubicBezTo>
                  <a:cubicBezTo>
                    <a:pt x="319" y="46"/>
                    <a:pt x="319" y="46"/>
                    <a:pt x="319" y="46"/>
                  </a:cubicBezTo>
                  <a:cubicBezTo>
                    <a:pt x="315" y="45"/>
                    <a:pt x="310" y="44"/>
                    <a:pt x="305" y="43"/>
                  </a:cubicBezTo>
                  <a:cubicBezTo>
                    <a:pt x="305" y="0"/>
                    <a:pt x="305" y="0"/>
                    <a:pt x="305" y="0"/>
                  </a:cubicBezTo>
                  <a:cubicBezTo>
                    <a:pt x="239" y="0"/>
                    <a:pt x="239" y="0"/>
                    <a:pt x="239" y="0"/>
                  </a:cubicBezTo>
                  <a:cubicBezTo>
                    <a:pt x="239" y="43"/>
                    <a:pt x="239" y="43"/>
                    <a:pt x="239" y="43"/>
                  </a:cubicBezTo>
                  <a:cubicBezTo>
                    <a:pt x="235" y="44"/>
                    <a:pt x="230" y="45"/>
                    <a:pt x="226" y="46"/>
                  </a:cubicBezTo>
                  <a:cubicBezTo>
                    <a:pt x="211" y="5"/>
                    <a:pt x="211" y="5"/>
                    <a:pt x="211" y="5"/>
                  </a:cubicBezTo>
                  <a:cubicBezTo>
                    <a:pt x="149" y="27"/>
                    <a:pt x="149" y="27"/>
                    <a:pt x="149" y="27"/>
                  </a:cubicBezTo>
                  <a:cubicBezTo>
                    <a:pt x="164" y="68"/>
                    <a:pt x="164" y="68"/>
                    <a:pt x="164" y="68"/>
                  </a:cubicBezTo>
                  <a:cubicBezTo>
                    <a:pt x="160" y="70"/>
                    <a:pt x="156" y="73"/>
                    <a:pt x="152" y="75"/>
                  </a:cubicBezTo>
                  <a:cubicBezTo>
                    <a:pt x="124" y="42"/>
                    <a:pt x="124" y="42"/>
                    <a:pt x="124" y="42"/>
                  </a:cubicBezTo>
                  <a:cubicBezTo>
                    <a:pt x="73" y="84"/>
                    <a:pt x="73" y="84"/>
                    <a:pt x="73" y="84"/>
                  </a:cubicBezTo>
                  <a:cubicBezTo>
                    <a:pt x="101" y="118"/>
                    <a:pt x="101" y="118"/>
                    <a:pt x="101" y="118"/>
                  </a:cubicBezTo>
                  <a:cubicBezTo>
                    <a:pt x="98" y="121"/>
                    <a:pt x="95" y="125"/>
                    <a:pt x="93" y="128"/>
                  </a:cubicBezTo>
                  <a:cubicBezTo>
                    <a:pt x="55" y="106"/>
                    <a:pt x="55" y="106"/>
                    <a:pt x="55" y="106"/>
                  </a:cubicBezTo>
                  <a:cubicBezTo>
                    <a:pt x="22" y="164"/>
                    <a:pt x="22" y="164"/>
                    <a:pt x="22" y="164"/>
                  </a:cubicBezTo>
                  <a:cubicBezTo>
                    <a:pt x="59" y="185"/>
                    <a:pt x="59" y="185"/>
                    <a:pt x="59" y="185"/>
                  </a:cubicBezTo>
                  <a:cubicBezTo>
                    <a:pt x="58" y="190"/>
                    <a:pt x="56" y="194"/>
                    <a:pt x="55" y="198"/>
                  </a:cubicBezTo>
                  <a:cubicBezTo>
                    <a:pt x="12" y="191"/>
                    <a:pt x="12" y="191"/>
                    <a:pt x="12" y="191"/>
                  </a:cubicBezTo>
                  <a:cubicBezTo>
                    <a:pt x="0" y="256"/>
                    <a:pt x="0" y="256"/>
                    <a:pt x="0" y="256"/>
                  </a:cubicBezTo>
                  <a:cubicBezTo>
                    <a:pt x="43" y="263"/>
                    <a:pt x="43" y="263"/>
                    <a:pt x="43" y="263"/>
                  </a:cubicBezTo>
                  <a:cubicBezTo>
                    <a:pt x="43" y="266"/>
                    <a:pt x="43" y="268"/>
                    <a:pt x="43" y="270"/>
                  </a:cubicBezTo>
                  <a:cubicBezTo>
                    <a:pt x="43" y="272"/>
                    <a:pt x="43" y="275"/>
                    <a:pt x="43" y="277"/>
                  </a:cubicBezTo>
                  <a:cubicBezTo>
                    <a:pt x="0" y="285"/>
                    <a:pt x="0" y="285"/>
                    <a:pt x="0" y="285"/>
                  </a:cubicBezTo>
                  <a:cubicBezTo>
                    <a:pt x="12" y="350"/>
                    <a:pt x="12" y="350"/>
                    <a:pt x="12" y="350"/>
                  </a:cubicBezTo>
                  <a:cubicBezTo>
                    <a:pt x="55" y="342"/>
                    <a:pt x="55" y="342"/>
                    <a:pt x="55" y="342"/>
                  </a:cubicBezTo>
                  <a:cubicBezTo>
                    <a:pt x="56" y="346"/>
                    <a:pt x="58" y="351"/>
                    <a:pt x="59" y="355"/>
                  </a:cubicBezTo>
                  <a:cubicBezTo>
                    <a:pt x="22" y="377"/>
                    <a:pt x="22" y="377"/>
                    <a:pt x="22" y="377"/>
                  </a:cubicBezTo>
                  <a:cubicBezTo>
                    <a:pt x="55" y="434"/>
                    <a:pt x="55" y="434"/>
                    <a:pt x="55" y="434"/>
                  </a:cubicBezTo>
                  <a:cubicBezTo>
                    <a:pt x="93" y="412"/>
                    <a:pt x="93" y="412"/>
                    <a:pt x="93" y="412"/>
                  </a:cubicBezTo>
                  <a:cubicBezTo>
                    <a:pt x="95" y="416"/>
                    <a:pt x="98" y="419"/>
                    <a:pt x="101" y="423"/>
                  </a:cubicBezTo>
                  <a:cubicBezTo>
                    <a:pt x="73" y="456"/>
                    <a:pt x="73" y="456"/>
                    <a:pt x="73" y="456"/>
                  </a:cubicBezTo>
                  <a:cubicBezTo>
                    <a:pt x="124" y="499"/>
                    <a:pt x="124" y="499"/>
                    <a:pt x="124" y="499"/>
                  </a:cubicBezTo>
                  <a:cubicBezTo>
                    <a:pt x="152" y="465"/>
                    <a:pt x="152" y="465"/>
                    <a:pt x="152" y="465"/>
                  </a:cubicBezTo>
                  <a:cubicBezTo>
                    <a:pt x="156" y="468"/>
                    <a:pt x="160" y="470"/>
                    <a:pt x="164" y="472"/>
                  </a:cubicBezTo>
                  <a:cubicBezTo>
                    <a:pt x="149" y="513"/>
                    <a:pt x="149" y="513"/>
                    <a:pt x="149" y="513"/>
                  </a:cubicBezTo>
                  <a:cubicBezTo>
                    <a:pt x="211" y="536"/>
                    <a:pt x="211" y="536"/>
                    <a:pt x="211" y="536"/>
                  </a:cubicBezTo>
                  <a:cubicBezTo>
                    <a:pt x="226" y="495"/>
                    <a:pt x="226" y="495"/>
                    <a:pt x="226" y="495"/>
                  </a:cubicBezTo>
                  <a:cubicBezTo>
                    <a:pt x="230" y="496"/>
                    <a:pt x="235" y="496"/>
                    <a:pt x="239" y="497"/>
                  </a:cubicBezTo>
                  <a:cubicBezTo>
                    <a:pt x="239" y="541"/>
                    <a:pt x="239" y="541"/>
                    <a:pt x="239" y="541"/>
                  </a:cubicBezTo>
                  <a:cubicBezTo>
                    <a:pt x="305" y="541"/>
                    <a:pt x="305" y="541"/>
                    <a:pt x="305" y="541"/>
                  </a:cubicBezTo>
                  <a:cubicBezTo>
                    <a:pt x="305" y="497"/>
                    <a:pt x="305" y="497"/>
                    <a:pt x="305" y="497"/>
                  </a:cubicBezTo>
                  <a:cubicBezTo>
                    <a:pt x="310" y="496"/>
                    <a:pt x="315" y="496"/>
                    <a:pt x="319" y="495"/>
                  </a:cubicBezTo>
                  <a:cubicBezTo>
                    <a:pt x="334" y="536"/>
                    <a:pt x="334" y="536"/>
                    <a:pt x="334" y="536"/>
                  </a:cubicBezTo>
                  <a:cubicBezTo>
                    <a:pt x="396" y="513"/>
                    <a:pt x="396" y="513"/>
                    <a:pt x="396" y="513"/>
                  </a:cubicBezTo>
                  <a:cubicBezTo>
                    <a:pt x="381" y="472"/>
                    <a:pt x="381" y="472"/>
                    <a:pt x="381" y="472"/>
                  </a:cubicBezTo>
                  <a:cubicBezTo>
                    <a:pt x="385" y="470"/>
                    <a:pt x="389" y="468"/>
                    <a:pt x="393" y="465"/>
                  </a:cubicBezTo>
                  <a:cubicBezTo>
                    <a:pt x="421" y="499"/>
                    <a:pt x="421" y="499"/>
                    <a:pt x="421" y="499"/>
                  </a:cubicBezTo>
                  <a:cubicBezTo>
                    <a:pt x="472" y="456"/>
                    <a:pt x="472" y="456"/>
                    <a:pt x="472" y="456"/>
                  </a:cubicBezTo>
                  <a:cubicBezTo>
                    <a:pt x="444" y="423"/>
                    <a:pt x="444" y="423"/>
                    <a:pt x="444" y="423"/>
                  </a:cubicBezTo>
                  <a:cubicBezTo>
                    <a:pt x="447" y="419"/>
                    <a:pt x="449" y="416"/>
                    <a:pt x="452" y="412"/>
                  </a:cubicBezTo>
                  <a:cubicBezTo>
                    <a:pt x="490" y="434"/>
                    <a:pt x="490" y="434"/>
                    <a:pt x="490" y="434"/>
                  </a:cubicBezTo>
                  <a:cubicBezTo>
                    <a:pt x="523" y="377"/>
                    <a:pt x="523" y="377"/>
                    <a:pt x="523" y="377"/>
                  </a:cubicBezTo>
                  <a:cubicBezTo>
                    <a:pt x="485" y="355"/>
                    <a:pt x="485" y="355"/>
                    <a:pt x="485" y="355"/>
                  </a:cubicBezTo>
                  <a:cubicBezTo>
                    <a:pt x="487" y="351"/>
                    <a:pt x="489" y="346"/>
                    <a:pt x="490" y="342"/>
                  </a:cubicBezTo>
                  <a:cubicBezTo>
                    <a:pt x="533" y="350"/>
                    <a:pt x="533" y="350"/>
                    <a:pt x="533" y="350"/>
                  </a:cubicBezTo>
                  <a:cubicBezTo>
                    <a:pt x="545" y="285"/>
                    <a:pt x="545" y="285"/>
                    <a:pt x="545" y="285"/>
                  </a:cubicBezTo>
                  <a:cubicBezTo>
                    <a:pt x="501" y="277"/>
                    <a:pt x="501" y="277"/>
                    <a:pt x="501" y="277"/>
                  </a:cubicBezTo>
                  <a:cubicBezTo>
                    <a:pt x="502" y="275"/>
                    <a:pt x="502" y="272"/>
                    <a:pt x="502" y="270"/>
                  </a:cubicBezTo>
                  <a:close/>
                  <a:moveTo>
                    <a:pt x="448" y="154"/>
                  </a:moveTo>
                  <a:cubicBezTo>
                    <a:pt x="452" y="152"/>
                    <a:pt x="458" y="153"/>
                    <a:pt x="460" y="157"/>
                  </a:cubicBezTo>
                  <a:cubicBezTo>
                    <a:pt x="462" y="162"/>
                    <a:pt x="461" y="167"/>
                    <a:pt x="457" y="169"/>
                  </a:cubicBezTo>
                  <a:cubicBezTo>
                    <a:pt x="453" y="172"/>
                    <a:pt x="447" y="170"/>
                    <a:pt x="445" y="166"/>
                  </a:cubicBezTo>
                  <a:cubicBezTo>
                    <a:pt x="442" y="162"/>
                    <a:pt x="444" y="157"/>
                    <a:pt x="448" y="154"/>
                  </a:cubicBezTo>
                  <a:close/>
                  <a:moveTo>
                    <a:pt x="398" y="101"/>
                  </a:moveTo>
                  <a:cubicBezTo>
                    <a:pt x="401" y="97"/>
                    <a:pt x="406" y="97"/>
                    <a:pt x="410" y="100"/>
                  </a:cubicBezTo>
                  <a:cubicBezTo>
                    <a:pt x="414" y="103"/>
                    <a:pt x="414" y="109"/>
                    <a:pt x="411" y="112"/>
                  </a:cubicBezTo>
                  <a:cubicBezTo>
                    <a:pt x="408" y="116"/>
                    <a:pt x="403" y="117"/>
                    <a:pt x="399" y="114"/>
                  </a:cubicBezTo>
                  <a:cubicBezTo>
                    <a:pt x="395" y="110"/>
                    <a:pt x="395" y="105"/>
                    <a:pt x="398" y="101"/>
                  </a:cubicBezTo>
                  <a:close/>
                  <a:moveTo>
                    <a:pt x="332" y="68"/>
                  </a:moveTo>
                  <a:cubicBezTo>
                    <a:pt x="334" y="64"/>
                    <a:pt x="339" y="62"/>
                    <a:pt x="344" y="63"/>
                  </a:cubicBezTo>
                  <a:cubicBezTo>
                    <a:pt x="348" y="65"/>
                    <a:pt x="351" y="70"/>
                    <a:pt x="349" y="74"/>
                  </a:cubicBezTo>
                  <a:cubicBezTo>
                    <a:pt x="347" y="79"/>
                    <a:pt x="342" y="81"/>
                    <a:pt x="338" y="80"/>
                  </a:cubicBezTo>
                  <a:cubicBezTo>
                    <a:pt x="333" y="78"/>
                    <a:pt x="331" y="73"/>
                    <a:pt x="332" y="68"/>
                  </a:cubicBezTo>
                  <a:close/>
                  <a:moveTo>
                    <a:pt x="269" y="51"/>
                  </a:moveTo>
                  <a:cubicBezTo>
                    <a:pt x="273" y="51"/>
                    <a:pt x="277" y="55"/>
                    <a:pt x="277" y="60"/>
                  </a:cubicBezTo>
                  <a:cubicBezTo>
                    <a:pt x="277" y="65"/>
                    <a:pt x="273" y="69"/>
                    <a:pt x="269" y="69"/>
                  </a:cubicBezTo>
                  <a:cubicBezTo>
                    <a:pt x="264" y="69"/>
                    <a:pt x="260" y="65"/>
                    <a:pt x="260" y="60"/>
                  </a:cubicBezTo>
                  <a:cubicBezTo>
                    <a:pt x="260" y="55"/>
                    <a:pt x="264" y="51"/>
                    <a:pt x="269" y="51"/>
                  </a:cubicBezTo>
                  <a:close/>
                  <a:moveTo>
                    <a:pt x="194" y="66"/>
                  </a:moveTo>
                  <a:cubicBezTo>
                    <a:pt x="199" y="64"/>
                    <a:pt x="204" y="67"/>
                    <a:pt x="205" y="71"/>
                  </a:cubicBezTo>
                  <a:cubicBezTo>
                    <a:pt x="207" y="76"/>
                    <a:pt x="205" y="81"/>
                    <a:pt x="200" y="82"/>
                  </a:cubicBezTo>
                  <a:cubicBezTo>
                    <a:pt x="195" y="84"/>
                    <a:pt x="190" y="82"/>
                    <a:pt x="189" y="77"/>
                  </a:cubicBezTo>
                  <a:cubicBezTo>
                    <a:pt x="187" y="73"/>
                    <a:pt x="189" y="67"/>
                    <a:pt x="194" y="66"/>
                  </a:cubicBezTo>
                  <a:close/>
                  <a:moveTo>
                    <a:pt x="129" y="105"/>
                  </a:moveTo>
                  <a:cubicBezTo>
                    <a:pt x="133" y="102"/>
                    <a:pt x="138" y="102"/>
                    <a:pt x="141" y="106"/>
                  </a:cubicBezTo>
                  <a:cubicBezTo>
                    <a:pt x="144" y="110"/>
                    <a:pt x="144" y="115"/>
                    <a:pt x="140" y="118"/>
                  </a:cubicBezTo>
                  <a:cubicBezTo>
                    <a:pt x="136" y="122"/>
                    <a:pt x="131" y="121"/>
                    <a:pt x="128" y="117"/>
                  </a:cubicBezTo>
                  <a:cubicBezTo>
                    <a:pt x="125" y="114"/>
                    <a:pt x="125" y="108"/>
                    <a:pt x="129" y="105"/>
                  </a:cubicBezTo>
                  <a:close/>
                  <a:moveTo>
                    <a:pt x="56" y="236"/>
                  </a:moveTo>
                  <a:cubicBezTo>
                    <a:pt x="57" y="231"/>
                    <a:pt x="62" y="228"/>
                    <a:pt x="66" y="229"/>
                  </a:cubicBezTo>
                  <a:cubicBezTo>
                    <a:pt x="71" y="230"/>
                    <a:pt x="74" y="234"/>
                    <a:pt x="74" y="239"/>
                  </a:cubicBezTo>
                  <a:cubicBezTo>
                    <a:pt x="73" y="244"/>
                    <a:pt x="68" y="247"/>
                    <a:pt x="63" y="246"/>
                  </a:cubicBezTo>
                  <a:cubicBezTo>
                    <a:pt x="59" y="245"/>
                    <a:pt x="55" y="241"/>
                    <a:pt x="56" y="236"/>
                  </a:cubicBezTo>
                  <a:close/>
                  <a:moveTo>
                    <a:pt x="68" y="319"/>
                  </a:moveTo>
                  <a:cubicBezTo>
                    <a:pt x="63" y="320"/>
                    <a:pt x="58" y="317"/>
                    <a:pt x="58" y="312"/>
                  </a:cubicBezTo>
                  <a:cubicBezTo>
                    <a:pt x="57" y="307"/>
                    <a:pt x="60" y="303"/>
                    <a:pt x="65" y="302"/>
                  </a:cubicBezTo>
                  <a:cubicBezTo>
                    <a:pt x="69" y="301"/>
                    <a:pt x="74" y="304"/>
                    <a:pt x="75" y="309"/>
                  </a:cubicBezTo>
                  <a:cubicBezTo>
                    <a:pt x="76" y="314"/>
                    <a:pt x="72" y="318"/>
                    <a:pt x="68" y="319"/>
                  </a:cubicBezTo>
                  <a:close/>
                  <a:moveTo>
                    <a:pt x="81" y="164"/>
                  </a:moveTo>
                  <a:cubicBezTo>
                    <a:pt x="83" y="160"/>
                    <a:pt x="89" y="158"/>
                    <a:pt x="93" y="161"/>
                  </a:cubicBezTo>
                  <a:cubicBezTo>
                    <a:pt x="97" y="163"/>
                    <a:pt x="99" y="169"/>
                    <a:pt x="96" y="173"/>
                  </a:cubicBezTo>
                  <a:cubicBezTo>
                    <a:pt x="94" y="177"/>
                    <a:pt x="88" y="178"/>
                    <a:pt x="84" y="176"/>
                  </a:cubicBezTo>
                  <a:cubicBezTo>
                    <a:pt x="80" y="174"/>
                    <a:pt x="79" y="168"/>
                    <a:pt x="81" y="164"/>
                  </a:cubicBezTo>
                  <a:close/>
                  <a:moveTo>
                    <a:pt x="97" y="386"/>
                  </a:moveTo>
                  <a:cubicBezTo>
                    <a:pt x="93" y="389"/>
                    <a:pt x="87" y="387"/>
                    <a:pt x="85" y="383"/>
                  </a:cubicBezTo>
                  <a:cubicBezTo>
                    <a:pt x="82" y="379"/>
                    <a:pt x="84" y="373"/>
                    <a:pt x="88" y="371"/>
                  </a:cubicBezTo>
                  <a:cubicBezTo>
                    <a:pt x="92" y="368"/>
                    <a:pt x="98" y="370"/>
                    <a:pt x="100" y="374"/>
                  </a:cubicBezTo>
                  <a:cubicBezTo>
                    <a:pt x="102" y="378"/>
                    <a:pt x="101" y="384"/>
                    <a:pt x="97" y="386"/>
                  </a:cubicBezTo>
                  <a:close/>
                  <a:moveTo>
                    <a:pt x="147" y="439"/>
                  </a:moveTo>
                  <a:cubicBezTo>
                    <a:pt x="144" y="443"/>
                    <a:pt x="138" y="443"/>
                    <a:pt x="135" y="440"/>
                  </a:cubicBezTo>
                  <a:cubicBezTo>
                    <a:pt x="131" y="437"/>
                    <a:pt x="130" y="432"/>
                    <a:pt x="134" y="428"/>
                  </a:cubicBezTo>
                  <a:cubicBezTo>
                    <a:pt x="137" y="424"/>
                    <a:pt x="142" y="424"/>
                    <a:pt x="146" y="427"/>
                  </a:cubicBezTo>
                  <a:cubicBezTo>
                    <a:pt x="150" y="430"/>
                    <a:pt x="150" y="435"/>
                    <a:pt x="147" y="439"/>
                  </a:cubicBezTo>
                  <a:close/>
                  <a:moveTo>
                    <a:pt x="212" y="472"/>
                  </a:moveTo>
                  <a:cubicBezTo>
                    <a:pt x="211" y="476"/>
                    <a:pt x="206" y="479"/>
                    <a:pt x="201" y="477"/>
                  </a:cubicBezTo>
                  <a:cubicBezTo>
                    <a:pt x="197" y="475"/>
                    <a:pt x="194" y="470"/>
                    <a:pt x="196" y="466"/>
                  </a:cubicBezTo>
                  <a:cubicBezTo>
                    <a:pt x="198" y="461"/>
                    <a:pt x="203" y="459"/>
                    <a:pt x="207" y="461"/>
                  </a:cubicBezTo>
                  <a:cubicBezTo>
                    <a:pt x="212" y="462"/>
                    <a:pt x="214" y="467"/>
                    <a:pt x="212" y="472"/>
                  </a:cubicBezTo>
                  <a:close/>
                  <a:moveTo>
                    <a:pt x="276" y="489"/>
                  </a:moveTo>
                  <a:cubicBezTo>
                    <a:pt x="271" y="489"/>
                    <a:pt x="267" y="485"/>
                    <a:pt x="267" y="480"/>
                  </a:cubicBezTo>
                  <a:cubicBezTo>
                    <a:pt x="267" y="475"/>
                    <a:pt x="271" y="471"/>
                    <a:pt x="276" y="471"/>
                  </a:cubicBezTo>
                  <a:cubicBezTo>
                    <a:pt x="281" y="471"/>
                    <a:pt x="285" y="475"/>
                    <a:pt x="285" y="480"/>
                  </a:cubicBezTo>
                  <a:cubicBezTo>
                    <a:pt x="285" y="485"/>
                    <a:pt x="281" y="489"/>
                    <a:pt x="276" y="489"/>
                  </a:cubicBezTo>
                  <a:close/>
                  <a:moveTo>
                    <a:pt x="351" y="475"/>
                  </a:moveTo>
                  <a:cubicBezTo>
                    <a:pt x="346" y="476"/>
                    <a:pt x="341" y="474"/>
                    <a:pt x="340" y="469"/>
                  </a:cubicBezTo>
                  <a:cubicBezTo>
                    <a:pt x="338" y="465"/>
                    <a:pt x="340" y="460"/>
                    <a:pt x="345" y="458"/>
                  </a:cubicBezTo>
                  <a:cubicBezTo>
                    <a:pt x="349" y="456"/>
                    <a:pt x="354" y="459"/>
                    <a:pt x="356" y="463"/>
                  </a:cubicBezTo>
                  <a:cubicBezTo>
                    <a:pt x="358" y="468"/>
                    <a:pt x="355" y="473"/>
                    <a:pt x="351" y="475"/>
                  </a:cubicBezTo>
                  <a:close/>
                  <a:moveTo>
                    <a:pt x="416" y="435"/>
                  </a:moveTo>
                  <a:cubicBezTo>
                    <a:pt x="412" y="439"/>
                    <a:pt x="407" y="438"/>
                    <a:pt x="404" y="434"/>
                  </a:cubicBezTo>
                  <a:cubicBezTo>
                    <a:pt x="401" y="431"/>
                    <a:pt x="401" y="425"/>
                    <a:pt x="405" y="422"/>
                  </a:cubicBezTo>
                  <a:cubicBezTo>
                    <a:pt x="408" y="419"/>
                    <a:pt x="414" y="419"/>
                    <a:pt x="417" y="423"/>
                  </a:cubicBezTo>
                  <a:cubicBezTo>
                    <a:pt x="420" y="427"/>
                    <a:pt x="420" y="432"/>
                    <a:pt x="416" y="435"/>
                  </a:cubicBezTo>
                  <a:close/>
                  <a:moveTo>
                    <a:pt x="441" y="322"/>
                  </a:moveTo>
                  <a:cubicBezTo>
                    <a:pt x="413" y="317"/>
                    <a:pt x="413" y="317"/>
                    <a:pt x="413" y="317"/>
                  </a:cubicBezTo>
                  <a:cubicBezTo>
                    <a:pt x="412" y="320"/>
                    <a:pt x="411" y="322"/>
                    <a:pt x="410" y="325"/>
                  </a:cubicBezTo>
                  <a:cubicBezTo>
                    <a:pt x="435" y="339"/>
                    <a:pt x="435" y="339"/>
                    <a:pt x="435" y="339"/>
                  </a:cubicBezTo>
                  <a:cubicBezTo>
                    <a:pt x="413" y="376"/>
                    <a:pt x="413" y="376"/>
                    <a:pt x="413" y="376"/>
                  </a:cubicBezTo>
                  <a:cubicBezTo>
                    <a:pt x="389" y="362"/>
                    <a:pt x="389" y="362"/>
                    <a:pt x="389" y="362"/>
                  </a:cubicBezTo>
                  <a:cubicBezTo>
                    <a:pt x="387" y="364"/>
                    <a:pt x="385" y="367"/>
                    <a:pt x="383" y="369"/>
                  </a:cubicBezTo>
                  <a:cubicBezTo>
                    <a:pt x="401" y="391"/>
                    <a:pt x="401" y="391"/>
                    <a:pt x="401" y="391"/>
                  </a:cubicBezTo>
                  <a:cubicBezTo>
                    <a:pt x="369" y="418"/>
                    <a:pt x="369" y="418"/>
                    <a:pt x="369" y="418"/>
                  </a:cubicBezTo>
                  <a:cubicBezTo>
                    <a:pt x="350" y="396"/>
                    <a:pt x="350" y="396"/>
                    <a:pt x="350" y="396"/>
                  </a:cubicBezTo>
                  <a:cubicBezTo>
                    <a:pt x="348" y="398"/>
                    <a:pt x="345" y="399"/>
                    <a:pt x="343" y="401"/>
                  </a:cubicBezTo>
                  <a:cubicBezTo>
                    <a:pt x="352" y="427"/>
                    <a:pt x="352" y="427"/>
                    <a:pt x="352" y="427"/>
                  </a:cubicBezTo>
                  <a:cubicBezTo>
                    <a:pt x="312" y="442"/>
                    <a:pt x="312" y="442"/>
                    <a:pt x="312" y="442"/>
                  </a:cubicBezTo>
                  <a:cubicBezTo>
                    <a:pt x="303" y="416"/>
                    <a:pt x="303" y="416"/>
                    <a:pt x="303" y="416"/>
                  </a:cubicBezTo>
                  <a:cubicBezTo>
                    <a:pt x="300" y="416"/>
                    <a:pt x="297" y="417"/>
                    <a:pt x="294" y="417"/>
                  </a:cubicBezTo>
                  <a:cubicBezTo>
                    <a:pt x="294" y="445"/>
                    <a:pt x="294" y="445"/>
                    <a:pt x="294" y="445"/>
                  </a:cubicBezTo>
                  <a:cubicBezTo>
                    <a:pt x="251" y="445"/>
                    <a:pt x="251" y="445"/>
                    <a:pt x="251" y="445"/>
                  </a:cubicBezTo>
                  <a:cubicBezTo>
                    <a:pt x="251" y="417"/>
                    <a:pt x="251" y="417"/>
                    <a:pt x="251" y="417"/>
                  </a:cubicBezTo>
                  <a:cubicBezTo>
                    <a:pt x="248" y="417"/>
                    <a:pt x="245" y="416"/>
                    <a:pt x="242" y="416"/>
                  </a:cubicBezTo>
                  <a:cubicBezTo>
                    <a:pt x="233" y="442"/>
                    <a:pt x="233" y="442"/>
                    <a:pt x="233" y="442"/>
                  </a:cubicBezTo>
                  <a:cubicBezTo>
                    <a:pt x="192" y="427"/>
                    <a:pt x="192" y="427"/>
                    <a:pt x="192" y="427"/>
                  </a:cubicBezTo>
                  <a:cubicBezTo>
                    <a:pt x="202" y="401"/>
                    <a:pt x="202" y="401"/>
                    <a:pt x="202" y="401"/>
                  </a:cubicBezTo>
                  <a:cubicBezTo>
                    <a:pt x="199" y="399"/>
                    <a:pt x="197" y="398"/>
                    <a:pt x="194" y="396"/>
                  </a:cubicBezTo>
                  <a:cubicBezTo>
                    <a:pt x="176" y="418"/>
                    <a:pt x="176" y="418"/>
                    <a:pt x="176" y="418"/>
                  </a:cubicBezTo>
                  <a:cubicBezTo>
                    <a:pt x="143" y="391"/>
                    <a:pt x="143" y="391"/>
                    <a:pt x="143" y="391"/>
                  </a:cubicBezTo>
                  <a:cubicBezTo>
                    <a:pt x="162" y="369"/>
                    <a:pt x="162" y="369"/>
                    <a:pt x="162" y="369"/>
                  </a:cubicBezTo>
                  <a:cubicBezTo>
                    <a:pt x="160" y="367"/>
                    <a:pt x="158" y="364"/>
                    <a:pt x="156" y="362"/>
                  </a:cubicBezTo>
                  <a:cubicBezTo>
                    <a:pt x="131" y="376"/>
                    <a:pt x="131" y="376"/>
                    <a:pt x="131" y="376"/>
                  </a:cubicBezTo>
                  <a:cubicBezTo>
                    <a:pt x="110" y="339"/>
                    <a:pt x="110" y="339"/>
                    <a:pt x="110" y="339"/>
                  </a:cubicBezTo>
                  <a:cubicBezTo>
                    <a:pt x="135" y="325"/>
                    <a:pt x="135" y="325"/>
                    <a:pt x="135" y="325"/>
                  </a:cubicBezTo>
                  <a:cubicBezTo>
                    <a:pt x="133" y="322"/>
                    <a:pt x="132" y="320"/>
                    <a:pt x="132" y="317"/>
                  </a:cubicBezTo>
                  <a:cubicBezTo>
                    <a:pt x="104" y="322"/>
                    <a:pt x="104" y="322"/>
                    <a:pt x="104" y="322"/>
                  </a:cubicBezTo>
                  <a:cubicBezTo>
                    <a:pt x="96" y="280"/>
                    <a:pt x="96" y="280"/>
                    <a:pt x="96" y="280"/>
                  </a:cubicBezTo>
                  <a:cubicBezTo>
                    <a:pt x="124" y="275"/>
                    <a:pt x="124" y="275"/>
                    <a:pt x="124" y="275"/>
                  </a:cubicBezTo>
                  <a:cubicBezTo>
                    <a:pt x="124" y="273"/>
                    <a:pt x="124" y="272"/>
                    <a:pt x="124" y="270"/>
                  </a:cubicBezTo>
                  <a:cubicBezTo>
                    <a:pt x="124" y="269"/>
                    <a:pt x="124" y="267"/>
                    <a:pt x="124" y="266"/>
                  </a:cubicBezTo>
                  <a:cubicBezTo>
                    <a:pt x="96" y="261"/>
                    <a:pt x="96" y="261"/>
                    <a:pt x="96" y="261"/>
                  </a:cubicBezTo>
                  <a:cubicBezTo>
                    <a:pt x="104" y="219"/>
                    <a:pt x="104" y="219"/>
                    <a:pt x="104" y="219"/>
                  </a:cubicBezTo>
                  <a:cubicBezTo>
                    <a:pt x="132" y="224"/>
                    <a:pt x="132" y="224"/>
                    <a:pt x="132" y="224"/>
                  </a:cubicBezTo>
                  <a:cubicBezTo>
                    <a:pt x="132" y="221"/>
                    <a:pt x="133" y="218"/>
                    <a:pt x="135" y="215"/>
                  </a:cubicBezTo>
                  <a:cubicBezTo>
                    <a:pt x="110" y="201"/>
                    <a:pt x="110" y="201"/>
                    <a:pt x="110" y="201"/>
                  </a:cubicBezTo>
                  <a:cubicBezTo>
                    <a:pt x="131" y="164"/>
                    <a:pt x="131" y="164"/>
                    <a:pt x="131" y="164"/>
                  </a:cubicBezTo>
                  <a:cubicBezTo>
                    <a:pt x="156" y="178"/>
                    <a:pt x="156" y="178"/>
                    <a:pt x="156" y="178"/>
                  </a:cubicBezTo>
                  <a:cubicBezTo>
                    <a:pt x="158" y="176"/>
                    <a:pt x="160" y="174"/>
                    <a:pt x="162" y="171"/>
                  </a:cubicBezTo>
                  <a:cubicBezTo>
                    <a:pt x="143" y="150"/>
                    <a:pt x="143" y="150"/>
                    <a:pt x="143" y="150"/>
                  </a:cubicBezTo>
                  <a:cubicBezTo>
                    <a:pt x="176" y="122"/>
                    <a:pt x="176" y="122"/>
                    <a:pt x="176" y="122"/>
                  </a:cubicBezTo>
                  <a:cubicBezTo>
                    <a:pt x="194" y="144"/>
                    <a:pt x="194" y="144"/>
                    <a:pt x="194" y="144"/>
                  </a:cubicBezTo>
                  <a:cubicBezTo>
                    <a:pt x="197" y="142"/>
                    <a:pt x="199" y="141"/>
                    <a:pt x="202" y="139"/>
                  </a:cubicBezTo>
                  <a:cubicBezTo>
                    <a:pt x="192" y="113"/>
                    <a:pt x="192" y="113"/>
                    <a:pt x="192" y="113"/>
                  </a:cubicBezTo>
                  <a:cubicBezTo>
                    <a:pt x="233" y="98"/>
                    <a:pt x="233" y="98"/>
                    <a:pt x="233" y="98"/>
                  </a:cubicBezTo>
                  <a:cubicBezTo>
                    <a:pt x="242" y="125"/>
                    <a:pt x="242" y="125"/>
                    <a:pt x="242" y="125"/>
                  </a:cubicBezTo>
                  <a:cubicBezTo>
                    <a:pt x="245" y="124"/>
                    <a:pt x="248" y="124"/>
                    <a:pt x="251" y="123"/>
                  </a:cubicBezTo>
                  <a:cubicBezTo>
                    <a:pt x="251" y="95"/>
                    <a:pt x="251" y="95"/>
                    <a:pt x="251" y="95"/>
                  </a:cubicBezTo>
                  <a:cubicBezTo>
                    <a:pt x="294" y="95"/>
                    <a:pt x="294" y="95"/>
                    <a:pt x="294" y="95"/>
                  </a:cubicBezTo>
                  <a:cubicBezTo>
                    <a:pt x="294" y="123"/>
                    <a:pt x="294" y="123"/>
                    <a:pt x="294" y="123"/>
                  </a:cubicBezTo>
                  <a:cubicBezTo>
                    <a:pt x="297" y="124"/>
                    <a:pt x="300" y="124"/>
                    <a:pt x="303" y="125"/>
                  </a:cubicBezTo>
                  <a:cubicBezTo>
                    <a:pt x="312" y="98"/>
                    <a:pt x="312" y="98"/>
                    <a:pt x="312" y="98"/>
                  </a:cubicBezTo>
                  <a:cubicBezTo>
                    <a:pt x="352" y="113"/>
                    <a:pt x="352" y="113"/>
                    <a:pt x="352" y="113"/>
                  </a:cubicBezTo>
                  <a:cubicBezTo>
                    <a:pt x="343" y="139"/>
                    <a:pt x="343" y="139"/>
                    <a:pt x="343" y="139"/>
                  </a:cubicBezTo>
                  <a:cubicBezTo>
                    <a:pt x="345" y="141"/>
                    <a:pt x="348" y="142"/>
                    <a:pt x="350" y="144"/>
                  </a:cubicBezTo>
                  <a:cubicBezTo>
                    <a:pt x="369" y="122"/>
                    <a:pt x="369" y="122"/>
                    <a:pt x="369" y="122"/>
                  </a:cubicBezTo>
                  <a:cubicBezTo>
                    <a:pt x="401" y="150"/>
                    <a:pt x="401" y="150"/>
                    <a:pt x="401" y="150"/>
                  </a:cubicBezTo>
                  <a:cubicBezTo>
                    <a:pt x="383" y="171"/>
                    <a:pt x="383" y="171"/>
                    <a:pt x="383" y="171"/>
                  </a:cubicBezTo>
                  <a:cubicBezTo>
                    <a:pt x="385" y="174"/>
                    <a:pt x="387" y="176"/>
                    <a:pt x="389" y="178"/>
                  </a:cubicBezTo>
                  <a:cubicBezTo>
                    <a:pt x="413" y="164"/>
                    <a:pt x="413" y="164"/>
                    <a:pt x="413" y="164"/>
                  </a:cubicBezTo>
                  <a:cubicBezTo>
                    <a:pt x="435" y="201"/>
                    <a:pt x="435" y="201"/>
                    <a:pt x="435" y="201"/>
                  </a:cubicBezTo>
                  <a:cubicBezTo>
                    <a:pt x="410" y="215"/>
                    <a:pt x="410" y="215"/>
                    <a:pt x="410" y="215"/>
                  </a:cubicBezTo>
                  <a:cubicBezTo>
                    <a:pt x="411" y="218"/>
                    <a:pt x="412" y="221"/>
                    <a:pt x="413" y="224"/>
                  </a:cubicBezTo>
                  <a:cubicBezTo>
                    <a:pt x="441" y="219"/>
                    <a:pt x="441" y="219"/>
                    <a:pt x="441" y="219"/>
                  </a:cubicBezTo>
                  <a:cubicBezTo>
                    <a:pt x="449" y="261"/>
                    <a:pt x="449" y="261"/>
                    <a:pt x="449" y="261"/>
                  </a:cubicBezTo>
                  <a:cubicBezTo>
                    <a:pt x="421" y="266"/>
                    <a:pt x="421" y="266"/>
                    <a:pt x="421" y="266"/>
                  </a:cubicBezTo>
                  <a:cubicBezTo>
                    <a:pt x="421" y="267"/>
                    <a:pt x="421" y="269"/>
                    <a:pt x="421" y="270"/>
                  </a:cubicBezTo>
                  <a:cubicBezTo>
                    <a:pt x="421" y="272"/>
                    <a:pt x="421" y="273"/>
                    <a:pt x="421" y="275"/>
                  </a:cubicBezTo>
                  <a:cubicBezTo>
                    <a:pt x="449" y="280"/>
                    <a:pt x="449" y="280"/>
                    <a:pt x="449" y="280"/>
                  </a:cubicBezTo>
                  <a:lnTo>
                    <a:pt x="441" y="322"/>
                  </a:lnTo>
                  <a:close/>
                  <a:moveTo>
                    <a:pt x="464" y="376"/>
                  </a:moveTo>
                  <a:cubicBezTo>
                    <a:pt x="461" y="381"/>
                    <a:pt x="456" y="382"/>
                    <a:pt x="452" y="380"/>
                  </a:cubicBezTo>
                  <a:cubicBezTo>
                    <a:pt x="448" y="377"/>
                    <a:pt x="446" y="372"/>
                    <a:pt x="449" y="368"/>
                  </a:cubicBezTo>
                  <a:cubicBezTo>
                    <a:pt x="451" y="363"/>
                    <a:pt x="456" y="362"/>
                    <a:pt x="461" y="364"/>
                  </a:cubicBezTo>
                  <a:cubicBezTo>
                    <a:pt x="465" y="367"/>
                    <a:pt x="466" y="372"/>
                    <a:pt x="464" y="376"/>
                  </a:cubicBezTo>
                  <a:close/>
                  <a:moveTo>
                    <a:pt x="477" y="221"/>
                  </a:moveTo>
                  <a:cubicBezTo>
                    <a:pt x="482" y="220"/>
                    <a:pt x="486" y="224"/>
                    <a:pt x="487" y="228"/>
                  </a:cubicBezTo>
                  <a:cubicBezTo>
                    <a:pt x="488" y="233"/>
                    <a:pt x="485" y="238"/>
                    <a:pt x="480" y="239"/>
                  </a:cubicBezTo>
                  <a:cubicBezTo>
                    <a:pt x="475" y="239"/>
                    <a:pt x="471" y="236"/>
                    <a:pt x="470" y="231"/>
                  </a:cubicBezTo>
                  <a:cubicBezTo>
                    <a:pt x="469" y="227"/>
                    <a:pt x="472" y="222"/>
                    <a:pt x="477" y="221"/>
                  </a:cubicBezTo>
                  <a:close/>
                  <a:moveTo>
                    <a:pt x="489" y="304"/>
                  </a:moveTo>
                  <a:cubicBezTo>
                    <a:pt x="488" y="309"/>
                    <a:pt x="483" y="312"/>
                    <a:pt x="478" y="312"/>
                  </a:cubicBezTo>
                  <a:cubicBezTo>
                    <a:pt x="474" y="311"/>
                    <a:pt x="470" y="306"/>
                    <a:pt x="471" y="301"/>
                  </a:cubicBezTo>
                  <a:cubicBezTo>
                    <a:pt x="472" y="297"/>
                    <a:pt x="477" y="293"/>
                    <a:pt x="481" y="294"/>
                  </a:cubicBezTo>
                  <a:cubicBezTo>
                    <a:pt x="486" y="295"/>
                    <a:pt x="489" y="300"/>
                    <a:pt x="489" y="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4"/>
            <p:cNvSpPr>
              <a:spLocks noEditPoints="1"/>
            </p:cNvSpPr>
            <p:nvPr/>
          </p:nvSpPr>
          <p:spPr bwMode="auto">
            <a:xfrm>
              <a:off x="5517479" y="2719378"/>
              <a:ext cx="412211" cy="408770"/>
            </a:xfrm>
            <a:custGeom>
              <a:avLst/>
              <a:gdLst>
                <a:gd name="T0" fmla="*/ 225 w 253"/>
                <a:gd name="T1" fmla="*/ 86 h 251"/>
                <a:gd name="T2" fmla="*/ 227 w 253"/>
                <a:gd name="T3" fmla="*/ 49 h 251"/>
                <a:gd name="T4" fmla="*/ 206 w 253"/>
                <a:gd name="T5" fmla="*/ 54 h 251"/>
                <a:gd name="T6" fmla="*/ 195 w 253"/>
                <a:gd name="T7" fmla="*/ 19 h 251"/>
                <a:gd name="T8" fmla="*/ 177 w 253"/>
                <a:gd name="T9" fmla="*/ 32 h 251"/>
                <a:gd name="T10" fmla="*/ 155 w 253"/>
                <a:gd name="T11" fmla="*/ 2 h 251"/>
                <a:gd name="T12" fmla="*/ 142 w 253"/>
                <a:gd name="T13" fmla="*/ 20 h 251"/>
                <a:gd name="T14" fmla="*/ 111 w 253"/>
                <a:gd name="T15" fmla="*/ 0 h 251"/>
                <a:gd name="T16" fmla="*/ 105 w 253"/>
                <a:gd name="T17" fmla="*/ 21 h 251"/>
                <a:gd name="T18" fmla="*/ 69 w 253"/>
                <a:gd name="T19" fmla="*/ 12 h 251"/>
                <a:gd name="T20" fmla="*/ 71 w 253"/>
                <a:gd name="T21" fmla="*/ 35 h 251"/>
                <a:gd name="T22" fmla="*/ 34 w 253"/>
                <a:gd name="T23" fmla="*/ 39 h 251"/>
                <a:gd name="T24" fmla="*/ 43 w 253"/>
                <a:gd name="T25" fmla="*/ 59 h 251"/>
                <a:gd name="T26" fmla="*/ 10 w 253"/>
                <a:gd name="T27" fmla="*/ 76 h 251"/>
                <a:gd name="T28" fmla="*/ 25 w 253"/>
                <a:gd name="T29" fmla="*/ 92 h 251"/>
                <a:gd name="T30" fmla="*/ 0 w 253"/>
                <a:gd name="T31" fmla="*/ 118 h 251"/>
                <a:gd name="T32" fmla="*/ 20 w 253"/>
                <a:gd name="T33" fmla="*/ 125 h 251"/>
                <a:gd name="T34" fmla="*/ 0 w 253"/>
                <a:gd name="T35" fmla="*/ 132 h 251"/>
                <a:gd name="T36" fmla="*/ 25 w 253"/>
                <a:gd name="T37" fmla="*/ 159 h 251"/>
                <a:gd name="T38" fmla="*/ 10 w 253"/>
                <a:gd name="T39" fmla="*/ 175 h 251"/>
                <a:gd name="T40" fmla="*/ 43 w 253"/>
                <a:gd name="T41" fmla="*/ 191 h 251"/>
                <a:gd name="T42" fmla="*/ 34 w 253"/>
                <a:gd name="T43" fmla="*/ 212 h 251"/>
                <a:gd name="T44" fmla="*/ 71 w 253"/>
                <a:gd name="T45" fmla="*/ 216 h 251"/>
                <a:gd name="T46" fmla="*/ 69 w 253"/>
                <a:gd name="T47" fmla="*/ 238 h 251"/>
                <a:gd name="T48" fmla="*/ 105 w 253"/>
                <a:gd name="T49" fmla="*/ 229 h 251"/>
                <a:gd name="T50" fmla="*/ 111 w 253"/>
                <a:gd name="T51" fmla="*/ 251 h 251"/>
                <a:gd name="T52" fmla="*/ 142 w 253"/>
                <a:gd name="T53" fmla="*/ 230 h 251"/>
                <a:gd name="T54" fmla="*/ 155 w 253"/>
                <a:gd name="T55" fmla="*/ 248 h 251"/>
                <a:gd name="T56" fmla="*/ 177 w 253"/>
                <a:gd name="T57" fmla="*/ 219 h 251"/>
                <a:gd name="T58" fmla="*/ 195 w 253"/>
                <a:gd name="T59" fmla="*/ 231 h 251"/>
                <a:gd name="T60" fmla="*/ 206 w 253"/>
                <a:gd name="T61" fmla="*/ 196 h 251"/>
                <a:gd name="T62" fmla="*/ 227 w 253"/>
                <a:gd name="T63" fmla="*/ 201 h 251"/>
                <a:gd name="T64" fmla="*/ 225 w 253"/>
                <a:gd name="T65" fmla="*/ 165 h 251"/>
                <a:gd name="T66" fmla="*/ 247 w 253"/>
                <a:gd name="T67" fmla="*/ 162 h 251"/>
                <a:gd name="T68" fmla="*/ 233 w 253"/>
                <a:gd name="T69" fmla="*/ 128 h 251"/>
                <a:gd name="T70" fmla="*/ 233 w 253"/>
                <a:gd name="T71" fmla="*/ 122 h 251"/>
                <a:gd name="T72" fmla="*/ 247 w 253"/>
                <a:gd name="T73" fmla="*/ 88 h 251"/>
                <a:gd name="T74" fmla="*/ 213 w 253"/>
                <a:gd name="T75" fmla="*/ 125 h 251"/>
                <a:gd name="T76" fmla="*/ 40 w 253"/>
                <a:gd name="T77" fmla="*/ 125 h 251"/>
                <a:gd name="T78" fmla="*/ 213 w 253"/>
                <a:gd name="T79" fmla="*/ 12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3" h="251">
                  <a:moveTo>
                    <a:pt x="227" y="92"/>
                  </a:moveTo>
                  <a:cubicBezTo>
                    <a:pt x="227" y="90"/>
                    <a:pt x="226" y="88"/>
                    <a:pt x="225" y="86"/>
                  </a:cubicBezTo>
                  <a:cubicBezTo>
                    <a:pt x="243" y="76"/>
                    <a:pt x="243" y="76"/>
                    <a:pt x="243" y="76"/>
                  </a:cubicBezTo>
                  <a:cubicBezTo>
                    <a:pt x="227" y="49"/>
                    <a:pt x="227" y="49"/>
                    <a:pt x="227" y="49"/>
                  </a:cubicBezTo>
                  <a:cubicBezTo>
                    <a:pt x="210" y="59"/>
                    <a:pt x="210" y="59"/>
                    <a:pt x="210" y="59"/>
                  </a:cubicBezTo>
                  <a:cubicBezTo>
                    <a:pt x="209" y="58"/>
                    <a:pt x="207" y="56"/>
                    <a:pt x="206" y="54"/>
                  </a:cubicBezTo>
                  <a:cubicBezTo>
                    <a:pt x="219" y="39"/>
                    <a:pt x="219" y="39"/>
                    <a:pt x="219" y="39"/>
                  </a:cubicBezTo>
                  <a:cubicBezTo>
                    <a:pt x="195" y="19"/>
                    <a:pt x="195" y="19"/>
                    <a:pt x="195" y="19"/>
                  </a:cubicBezTo>
                  <a:cubicBezTo>
                    <a:pt x="182" y="35"/>
                    <a:pt x="182" y="35"/>
                    <a:pt x="182" y="35"/>
                  </a:cubicBezTo>
                  <a:cubicBezTo>
                    <a:pt x="181" y="34"/>
                    <a:pt x="179" y="33"/>
                    <a:pt x="177" y="32"/>
                  </a:cubicBezTo>
                  <a:cubicBezTo>
                    <a:pt x="184" y="12"/>
                    <a:pt x="184" y="12"/>
                    <a:pt x="184" y="12"/>
                  </a:cubicBezTo>
                  <a:cubicBezTo>
                    <a:pt x="155" y="2"/>
                    <a:pt x="155" y="2"/>
                    <a:pt x="155" y="2"/>
                  </a:cubicBezTo>
                  <a:cubicBezTo>
                    <a:pt x="148" y="21"/>
                    <a:pt x="148" y="21"/>
                    <a:pt x="148" y="21"/>
                  </a:cubicBezTo>
                  <a:cubicBezTo>
                    <a:pt x="146" y="21"/>
                    <a:pt x="144" y="20"/>
                    <a:pt x="142" y="20"/>
                  </a:cubicBezTo>
                  <a:cubicBezTo>
                    <a:pt x="142" y="0"/>
                    <a:pt x="142" y="0"/>
                    <a:pt x="142" y="0"/>
                  </a:cubicBezTo>
                  <a:cubicBezTo>
                    <a:pt x="111" y="0"/>
                    <a:pt x="111" y="0"/>
                    <a:pt x="111" y="0"/>
                  </a:cubicBezTo>
                  <a:cubicBezTo>
                    <a:pt x="111" y="20"/>
                    <a:pt x="111" y="20"/>
                    <a:pt x="111" y="20"/>
                  </a:cubicBezTo>
                  <a:cubicBezTo>
                    <a:pt x="109" y="20"/>
                    <a:pt x="107" y="21"/>
                    <a:pt x="105" y="21"/>
                  </a:cubicBezTo>
                  <a:cubicBezTo>
                    <a:pt x="98" y="2"/>
                    <a:pt x="98" y="2"/>
                    <a:pt x="98" y="2"/>
                  </a:cubicBezTo>
                  <a:cubicBezTo>
                    <a:pt x="69" y="12"/>
                    <a:pt x="69" y="12"/>
                    <a:pt x="69" y="12"/>
                  </a:cubicBezTo>
                  <a:cubicBezTo>
                    <a:pt x="76" y="32"/>
                    <a:pt x="76" y="32"/>
                    <a:pt x="76" y="32"/>
                  </a:cubicBezTo>
                  <a:cubicBezTo>
                    <a:pt x="74" y="33"/>
                    <a:pt x="72" y="34"/>
                    <a:pt x="71" y="35"/>
                  </a:cubicBezTo>
                  <a:cubicBezTo>
                    <a:pt x="57" y="19"/>
                    <a:pt x="57" y="19"/>
                    <a:pt x="57" y="19"/>
                  </a:cubicBezTo>
                  <a:cubicBezTo>
                    <a:pt x="34" y="39"/>
                    <a:pt x="34" y="39"/>
                    <a:pt x="34" y="39"/>
                  </a:cubicBezTo>
                  <a:cubicBezTo>
                    <a:pt x="47" y="54"/>
                    <a:pt x="47" y="54"/>
                    <a:pt x="47" y="54"/>
                  </a:cubicBezTo>
                  <a:cubicBezTo>
                    <a:pt x="46" y="56"/>
                    <a:pt x="44" y="58"/>
                    <a:pt x="43" y="59"/>
                  </a:cubicBezTo>
                  <a:cubicBezTo>
                    <a:pt x="25" y="49"/>
                    <a:pt x="25" y="49"/>
                    <a:pt x="25" y="49"/>
                  </a:cubicBezTo>
                  <a:cubicBezTo>
                    <a:pt x="10" y="76"/>
                    <a:pt x="10" y="76"/>
                    <a:pt x="10" y="76"/>
                  </a:cubicBezTo>
                  <a:cubicBezTo>
                    <a:pt x="28" y="86"/>
                    <a:pt x="28" y="86"/>
                    <a:pt x="28" y="86"/>
                  </a:cubicBezTo>
                  <a:cubicBezTo>
                    <a:pt x="27" y="88"/>
                    <a:pt x="26" y="90"/>
                    <a:pt x="25" y="92"/>
                  </a:cubicBezTo>
                  <a:cubicBezTo>
                    <a:pt x="5" y="88"/>
                    <a:pt x="5" y="88"/>
                    <a:pt x="5" y="88"/>
                  </a:cubicBezTo>
                  <a:cubicBezTo>
                    <a:pt x="0" y="118"/>
                    <a:pt x="0" y="118"/>
                    <a:pt x="0" y="118"/>
                  </a:cubicBezTo>
                  <a:cubicBezTo>
                    <a:pt x="20" y="122"/>
                    <a:pt x="20" y="122"/>
                    <a:pt x="20" y="122"/>
                  </a:cubicBezTo>
                  <a:cubicBezTo>
                    <a:pt x="20" y="123"/>
                    <a:pt x="20" y="124"/>
                    <a:pt x="20" y="125"/>
                  </a:cubicBezTo>
                  <a:cubicBezTo>
                    <a:pt x="20" y="126"/>
                    <a:pt x="20" y="127"/>
                    <a:pt x="20" y="128"/>
                  </a:cubicBezTo>
                  <a:cubicBezTo>
                    <a:pt x="0" y="132"/>
                    <a:pt x="0" y="132"/>
                    <a:pt x="0" y="132"/>
                  </a:cubicBezTo>
                  <a:cubicBezTo>
                    <a:pt x="5" y="162"/>
                    <a:pt x="5" y="162"/>
                    <a:pt x="5" y="162"/>
                  </a:cubicBezTo>
                  <a:cubicBezTo>
                    <a:pt x="25" y="159"/>
                    <a:pt x="25" y="159"/>
                    <a:pt x="25" y="159"/>
                  </a:cubicBezTo>
                  <a:cubicBezTo>
                    <a:pt x="26" y="161"/>
                    <a:pt x="27" y="163"/>
                    <a:pt x="28" y="165"/>
                  </a:cubicBezTo>
                  <a:cubicBezTo>
                    <a:pt x="10" y="175"/>
                    <a:pt x="10" y="175"/>
                    <a:pt x="10" y="175"/>
                  </a:cubicBezTo>
                  <a:cubicBezTo>
                    <a:pt x="25" y="201"/>
                    <a:pt x="25" y="201"/>
                    <a:pt x="25" y="201"/>
                  </a:cubicBezTo>
                  <a:cubicBezTo>
                    <a:pt x="43" y="191"/>
                    <a:pt x="43" y="191"/>
                    <a:pt x="43" y="191"/>
                  </a:cubicBezTo>
                  <a:cubicBezTo>
                    <a:pt x="44" y="193"/>
                    <a:pt x="46" y="194"/>
                    <a:pt x="47" y="196"/>
                  </a:cubicBezTo>
                  <a:cubicBezTo>
                    <a:pt x="34" y="212"/>
                    <a:pt x="34" y="212"/>
                    <a:pt x="34" y="212"/>
                  </a:cubicBezTo>
                  <a:cubicBezTo>
                    <a:pt x="57" y="231"/>
                    <a:pt x="57" y="231"/>
                    <a:pt x="57" y="231"/>
                  </a:cubicBezTo>
                  <a:cubicBezTo>
                    <a:pt x="71" y="216"/>
                    <a:pt x="71" y="216"/>
                    <a:pt x="71" y="216"/>
                  </a:cubicBezTo>
                  <a:cubicBezTo>
                    <a:pt x="72" y="217"/>
                    <a:pt x="74" y="218"/>
                    <a:pt x="76" y="219"/>
                  </a:cubicBezTo>
                  <a:cubicBezTo>
                    <a:pt x="69" y="238"/>
                    <a:pt x="69" y="238"/>
                    <a:pt x="69" y="238"/>
                  </a:cubicBezTo>
                  <a:cubicBezTo>
                    <a:pt x="98" y="248"/>
                    <a:pt x="98" y="248"/>
                    <a:pt x="98" y="248"/>
                  </a:cubicBezTo>
                  <a:cubicBezTo>
                    <a:pt x="105" y="229"/>
                    <a:pt x="105" y="229"/>
                    <a:pt x="105" y="229"/>
                  </a:cubicBezTo>
                  <a:cubicBezTo>
                    <a:pt x="107" y="230"/>
                    <a:pt x="109" y="230"/>
                    <a:pt x="111" y="230"/>
                  </a:cubicBezTo>
                  <a:cubicBezTo>
                    <a:pt x="111" y="251"/>
                    <a:pt x="111" y="251"/>
                    <a:pt x="111" y="251"/>
                  </a:cubicBezTo>
                  <a:cubicBezTo>
                    <a:pt x="142" y="251"/>
                    <a:pt x="142" y="251"/>
                    <a:pt x="142" y="251"/>
                  </a:cubicBezTo>
                  <a:cubicBezTo>
                    <a:pt x="142" y="230"/>
                    <a:pt x="142" y="230"/>
                    <a:pt x="142" y="230"/>
                  </a:cubicBezTo>
                  <a:cubicBezTo>
                    <a:pt x="144" y="230"/>
                    <a:pt x="146" y="230"/>
                    <a:pt x="148" y="229"/>
                  </a:cubicBezTo>
                  <a:cubicBezTo>
                    <a:pt x="155" y="248"/>
                    <a:pt x="155" y="248"/>
                    <a:pt x="155" y="248"/>
                  </a:cubicBezTo>
                  <a:cubicBezTo>
                    <a:pt x="184" y="238"/>
                    <a:pt x="184" y="238"/>
                    <a:pt x="184" y="238"/>
                  </a:cubicBezTo>
                  <a:cubicBezTo>
                    <a:pt x="177" y="219"/>
                    <a:pt x="177" y="219"/>
                    <a:pt x="177" y="219"/>
                  </a:cubicBezTo>
                  <a:cubicBezTo>
                    <a:pt x="179" y="218"/>
                    <a:pt x="181" y="217"/>
                    <a:pt x="182" y="216"/>
                  </a:cubicBezTo>
                  <a:cubicBezTo>
                    <a:pt x="195" y="231"/>
                    <a:pt x="195" y="231"/>
                    <a:pt x="195" y="231"/>
                  </a:cubicBezTo>
                  <a:cubicBezTo>
                    <a:pt x="219" y="211"/>
                    <a:pt x="219" y="211"/>
                    <a:pt x="219" y="211"/>
                  </a:cubicBezTo>
                  <a:cubicBezTo>
                    <a:pt x="206" y="196"/>
                    <a:pt x="206" y="196"/>
                    <a:pt x="206" y="196"/>
                  </a:cubicBezTo>
                  <a:cubicBezTo>
                    <a:pt x="207" y="194"/>
                    <a:pt x="209" y="193"/>
                    <a:pt x="210" y="191"/>
                  </a:cubicBezTo>
                  <a:cubicBezTo>
                    <a:pt x="227" y="201"/>
                    <a:pt x="227" y="201"/>
                    <a:pt x="227" y="201"/>
                  </a:cubicBezTo>
                  <a:cubicBezTo>
                    <a:pt x="243" y="175"/>
                    <a:pt x="243" y="175"/>
                    <a:pt x="243" y="175"/>
                  </a:cubicBezTo>
                  <a:cubicBezTo>
                    <a:pt x="225" y="165"/>
                    <a:pt x="225" y="165"/>
                    <a:pt x="225" y="165"/>
                  </a:cubicBezTo>
                  <a:cubicBezTo>
                    <a:pt x="226" y="163"/>
                    <a:pt x="227" y="161"/>
                    <a:pt x="227" y="159"/>
                  </a:cubicBezTo>
                  <a:cubicBezTo>
                    <a:pt x="247" y="162"/>
                    <a:pt x="247" y="162"/>
                    <a:pt x="247" y="162"/>
                  </a:cubicBezTo>
                  <a:cubicBezTo>
                    <a:pt x="253" y="132"/>
                    <a:pt x="253" y="132"/>
                    <a:pt x="253" y="132"/>
                  </a:cubicBezTo>
                  <a:cubicBezTo>
                    <a:pt x="233" y="128"/>
                    <a:pt x="233" y="128"/>
                    <a:pt x="233" y="128"/>
                  </a:cubicBezTo>
                  <a:cubicBezTo>
                    <a:pt x="233" y="127"/>
                    <a:pt x="233" y="126"/>
                    <a:pt x="233" y="125"/>
                  </a:cubicBezTo>
                  <a:cubicBezTo>
                    <a:pt x="233" y="124"/>
                    <a:pt x="233" y="123"/>
                    <a:pt x="233" y="122"/>
                  </a:cubicBezTo>
                  <a:cubicBezTo>
                    <a:pt x="253" y="118"/>
                    <a:pt x="253" y="118"/>
                    <a:pt x="253" y="118"/>
                  </a:cubicBezTo>
                  <a:cubicBezTo>
                    <a:pt x="247" y="88"/>
                    <a:pt x="247" y="88"/>
                    <a:pt x="247" y="88"/>
                  </a:cubicBezTo>
                  <a:lnTo>
                    <a:pt x="227" y="92"/>
                  </a:lnTo>
                  <a:close/>
                  <a:moveTo>
                    <a:pt x="213" y="125"/>
                  </a:moveTo>
                  <a:cubicBezTo>
                    <a:pt x="213" y="173"/>
                    <a:pt x="174" y="212"/>
                    <a:pt x="126" y="212"/>
                  </a:cubicBezTo>
                  <a:cubicBezTo>
                    <a:pt x="79" y="212"/>
                    <a:pt x="40" y="173"/>
                    <a:pt x="40" y="125"/>
                  </a:cubicBezTo>
                  <a:cubicBezTo>
                    <a:pt x="40" y="77"/>
                    <a:pt x="79" y="39"/>
                    <a:pt x="126" y="39"/>
                  </a:cubicBezTo>
                  <a:cubicBezTo>
                    <a:pt x="174" y="39"/>
                    <a:pt x="213" y="77"/>
                    <a:pt x="21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28"/>
          <p:cNvSpPr>
            <a:spLocks/>
          </p:cNvSpPr>
          <p:nvPr/>
        </p:nvSpPr>
        <p:spPr bwMode="auto">
          <a:xfrm>
            <a:off x="1831236" y="3423370"/>
            <a:ext cx="333155" cy="330968"/>
          </a:xfrm>
          <a:custGeom>
            <a:avLst/>
            <a:gdLst>
              <a:gd name="T0" fmla="*/ 173 w 193"/>
              <a:gd name="T1" fmla="*/ 71 h 192"/>
              <a:gd name="T2" fmla="*/ 185 w 193"/>
              <a:gd name="T3" fmla="*/ 58 h 192"/>
              <a:gd name="T4" fmla="*/ 160 w 193"/>
              <a:gd name="T5" fmla="*/ 46 h 192"/>
              <a:gd name="T6" fmla="*/ 167 w 193"/>
              <a:gd name="T7" fmla="*/ 30 h 192"/>
              <a:gd name="T8" fmla="*/ 139 w 193"/>
              <a:gd name="T9" fmla="*/ 27 h 192"/>
              <a:gd name="T10" fmla="*/ 140 w 193"/>
              <a:gd name="T11" fmla="*/ 10 h 192"/>
              <a:gd name="T12" fmla="*/ 113 w 193"/>
              <a:gd name="T13" fmla="*/ 17 h 192"/>
              <a:gd name="T14" fmla="*/ 108 w 193"/>
              <a:gd name="T15" fmla="*/ 0 h 192"/>
              <a:gd name="T16" fmla="*/ 85 w 193"/>
              <a:gd name="T17" fmla="*/ 16 h 192"/>
              <a:gd name="T18" fmla="*/ 75 w 193"/>
              <a:gd name="T19" fmla="*/ 2 h 192"/>
              <a:gd name="T20" fmla="*/ 58 w 193"/>
              <a:gd name="T21" fmla="*/ 25 h 192"/>
              <a:gd name="T22" fmla="*/ 44 w 193"/>
              <a:gd name="T23" fmla="*/ 15 h 192"/>
              <a:gd name="T24" fmla="*/ 36 w 193"/>
              <a:gd name="T25" fmla="*/ 42 h 192"/>
              <a:gd name="T26" fmla="*/ 19 w 193"/>
              <a:gd name="T27" fmla="*/ 38 h 192"/>
              <a:gd name="T28" fmla="*/ 21 w 193"/>
              <a:gd name="T29" fmla="*/ 66 h 192"/>
              <a:gd name="T30" fmla="*/ 4 w 193"/>
              <a:gd name="T31" fmla="*/ 68 h 192"/>
              <a:gd name="T32" fmla="*/ 15 w 193"/>
              <a:gd name="T33" fmla="*/ 94 h 192"/>
              <a:gd name="T34" fmla="*/ 15 w 193"/>
              <a:gd name="T35" fmla="*/ 99 h 192"/>
              <a:gd name="T36" fmla="*/ 4 w 193"/>
              <a:gd name="T37" fmla="*/ 124 h 192"/>
              <a:gd name="T38" fmla="*/ 21 w 193"/>
              <a:gd name="T39" fmla="*/ 126 h 192"/>
              <a:gd name="T40" fmla="*/ 19 w 193"/>
              <a:gd name="T41" fmla="*/ 154 h 192"/>
              <a:gd name="T42" fmla="*/ 36 w 193"/>
              <a:gd name="T43" fmla="*/ 150 h 192"/>
              <a:gd name="T44" fmla="*/ 44 w 193"/>
              <a:gd name="T45" fmla="*/ 177 h 192"/>
              <a:gd name="T46" fmla="*/ 58 w 193"/>
              <a:gd name="T47" fmla="*/ 168 h 192"/>
              <a:gd name="T48" fmla="*/ 75 w 193"/>
              <a:gd name="T49" fmla="*/ 190 h 192"/>
              <a:gd name="T50" fmla="*/ 85 w 193"/>
              <a:gd name="T51" fmla="*/ 176 h 192"/>
              <a:gd name="T52" fmla="*/ 108 w 193"/>
              <a:gd name="T53" fmla="*/ 192 h 192"/>
              <a:gd name="T54" fmla="*/ 113 w 193"/>
              <a:gd name="T55" fmla="*/ 176 h 192"/>
              <a:gd name="T56" fmla="*/ 140 w 193"/>
              <a:gd name="T57" fmla="*/ 182 h 192"/>
              <a:gd name="T58" fmla="*/ 139 w 193"/>
              <a:gd name="T59" fmla="*/ 165 h 192"/>
              <a:gd name="T60" fmla="*/ 167 w 193"/>
              <a:gd name="T61" fmla="*/ 162 h 192"/>
              <a:gd name="T62" fmla="*/ 160 w 193"/>
              <a:gd name="T63" fmla="*/ 146 h 192"/>
              <a:gd name="T64" fmla="*/ 185 w 193"/>
              <a:gd name="T65" fmla="*/ 134 h 192"/>
              <a:gd name="T66" fmla="*/ 173 w 193"/>
              <a:gd name="T67" fmla="*/ 122 h 192"/>
              <a:gd name="T68" fmla="*/ 193 w 193"/>
              <a:gd name="T69" fmla="*/ 101 h 192"/>
              <a:gd name="T70" fmla="*/ 178 w 193"/>
              <a:gd name="T71" fmla="*/ 96 h 192"/>
              <a:gd name="T72" fmla="*/ 193 w 193"/>
              <a:gd name="T73"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92">
                <a:moveTo>
                  <a:pt x="189" y="68"/>
                </a:moveTo>
                <a:cubicBezTo>
                  <a:pt x="173" y="71"/>
                  <a:pt x="173" y="71"/>
                  <a:pt x="173" y="71"/>
                </a:cubicBezTo>
                <a:cubicBezTo>
                  <a:pt x="173" y="69"/>
                  <a:pt x="172" y="68"/>
                  <a:pt x="172" y="66"/>
                </a:cubicBezTo>
                <a:cubicBezTo>
                  <a:pt x="185" y="58"/>
                  <a:pt x="185" y="58"/>
                  <a:pt x="185" y="58"/>
                </a:cubicBezTo>
                <a:cubicBezTo>
                  <a:pt x="173" y="38"/>
                  <a:pt x="173" y="38"/>
                  <a:pt x="173" y="38"/>
                </a:cubicBezTo>
                <a:cubicBezTo>
                  <a:pt x="160" y="46"/>
                  <a:pt x="160" y="46"/>
                  <a:pt x="160" y="46"/>
                </a:cubicBezTo>
                <a:cubicBezTo>
                  <a:pt x="159" y="45"/>
                  <a:pt x="158" y="43"/>
                  <a:pt x="157" y="42"/>
                </a:cubicBezTo>
                <a:cubicBezTo>
                  <a:pt x="167" y="30"/>
                  <a:pt x="167" y="30"/>
                  <a:pt x="167" y="30"/>
                </a:cubicBezTo>
                <a:cubicBezTo>
                  <a:pt x="149" y="15"/>
                  <a:pt x="149" y="15"/>
                  <a:pt x="149" y="15"/>
                </a:cubicBezTo>
                <a:cubicBezTo>
                  <a:pt x="139" y="27"/>
                  <a:pt x="139" y="27"/>
                  <a:pt x="139" y="27"/>
                </a:cubicBezTo>
                <a:cubicBezTo>
                  <a:pt x="138" y="26"/>
                  <a:pt x="136" y="25"/>
                  <a:pt x="135" y="25"/>
                </a:cubicBezTo>
                <a:cubicBezTo>
                  <a:pt x="140" y="10"/>
                  <a:pt x="140" y="10"/>
                  <a:pt x="140" y="10"/>
                </a:cubicBezTo>
                <a:cubicBezTo>
                  <a:pt x="118" y="2"/>
                  <a:pt x="118" y="2"/>
                  <a:pt x="118" y="2"/>
                </a:cubicBezTo>
                <a:cubicBezTo>
                  <a:pt x="113" y="17"/>
                  <a:pt x="113" y="17"/>
                  <a:pt x="113" y="17"/>
                </a:cubicBezTo>
                <a:cubicBezTo>
                  <a:pt x="111" y="16"/>
                  <a:pt x="110" y="16"/>
                  <a:pt x="108" y="16"/>
                </a:cubicBezTo>
                <a:cubicBezTo>
                  <a:pt x="108" y="0"/>
                  <a:pt x="108" y="0"/>
                  <a:pt x="108" y="0"/>
                </a:cubicBezTo>
                <a:cubicBezTo>
                  <a:pt x="85" y="0"/>
                  <a:pt x="85" y="0"/>
                  <a:pt x="85" y="0"/>
                </a:cubicBezTo>
                <a:cubicBezTo>
                  <a:pt x="85" y="16"/>
                  <a:pt x="85" y="16"/>
                  <a:pt x="85" y="16"/>
                </a:cubicBezTo>
                <a:cubicBezTo>
                  <a:pt x="83" y="16"/>
                  <a:pt x="81" y="16"/>
                  <a:pt x="80" y="17"/>
                </a:cubicBezTo>
                <a:cubicBezTo>
                  <a:pt x="75" y="2"/>
                  <a:pt x="75" y="2"/>
                  <a:pt x="75" y="2"/>
                </a:cubicBezTo>
                <a:cubicBezTo>
                  <a:pt x="53" y="10"/>
                  <a:pt x="53" y="10"/>
                  <a:pt x="53" y="10"/>
                </a:cubicBezTo>
                <a:cubicBezTo>
                  <a:pt x="58" y="25"/>
                  <a:pt x="58" y="25"/>
                  <a:pt x="58" y="25"/>
                </a:cubicBezTo>
                <a:cubicBezTo>
                  <a:pt x="56" y="25"/>
                  <a:pt x="55" y="26"/>
                  <a:pt x="54" y="27"/>
                </a:cubicBezTo>
                <a:cubicBezTo>
                  <a:pt x="44" y="15"/>
                  <a:pt x="44" y="15"/>
                  <a:pt x="44" y="15"/>
                </a:cubicBezTo>
                <a:cubicBezTo>
                  <a:pt x="26" y="30"/>
                  <a:pt x="26" y="30"/>
                  <a:pt x="26" y="30"/>
                </a:cubicBezTo>
                <a:cubicBezTo>
                  <a:pt x="36" y="42"/>
                  <a:pt x="36" y="42"/>
                  <a:pt x="36" y="42"/>
                </a:cubicBezTo>
                <a:cubicBezTo>
                  <a:pt x="35" y="43"/>
                  <a:pt x="34" y="45"/>
                  <a:pt x="33" y="46"/>
                </a:cubicBezTo>
                <a:cubicBezTo>
                  <a:pt x="19" y="38"/>
                  <a:pt x="19" y="38"/>
                  <a:pt x="19" y="38"/>
                </a:cubicBezTo>
                <a:cubicBezTo>
                  <a:pt x="8" y="58"/>
                  <a:pt x="8" y="58"/>
                  <a:pt x="8" y="58"/>
                </a:cubicBezTo>
                <a:cubicBezTo>
                  <a:pt x="21" y="66"/>
                  <a:pt x="21" y="66"/>
                  <a:pt x="21" y="66"/>
                </a:cubicBezTo>
                <a:cubicBezTo>
                  <a:pt x="20" y="68"/>
                  <a:pt x="20" y="69"/>
                  <a:pt x="19" y="71"/>
                </a:cubicBezTo>
                <a:cubicBezTo>
                  <a:pt x="4" y="68"/>
                  <a:pt x="4" y="68"/>
                  <a:pt x="4" y="68"/>
                </a:cubicBezTo>
                <a:cubicBezTo>
                  <a:pt x="0" y="91"/>
                  <a:pt x="0" y="91"/>
                  <a:pt x="0" y="91"/>
                </a:cubicBezTo>
                <a:cubicBezTo>
                  <a:pt x="15" y="94"/>
                  <a:pt x="15" y="94"/>
                  <a:pt x="15" y="94"/>
                </a:cubicBezTo>
                <a:cubicBezTo>
                  <a:pt x="15" y="95"/>
                  <a:pt x="15" y="95"/>
                  <a:pt x="15" y="96"/>
                </a:cubicBezTo>
                <a:cubicBezTo>
                  <a:pt x="15" y="97"/>
                  <a:pt x="15" y="98"/>
                  <a:pt x="15" y="99"/>
                </a:cubicBezTo>
                <a:cubicBezTo>
                  <a:pt x="0" y="101"/>
                  <a:pt x="0" y="101"/>
                  <a:pt x="0" y="101"/>
                </a:cubicBezTo>
                <a:cubicBezTo>
                  <a:pt x="4" y="124"/>
                  <a:pt x="4" y="124"/>
                  <a:pt x="4" y="124"/>
                </a:cubicBezTo>
                <a:cubicBezTo>
                  <a:pt x="19" y="122"/>
                  <a:pt x="19" y="122"/>
                  <a:pt x="19" y="122"/>
                </a:cubicBezTo>
                <a:cubicBezTo>
                  <a:pt x="20" y="123"/>
                  <a:pt x="20" y="125"/>
                  <a:pt x="21" y="126"/>
                </a:cubicBezTo>
                <a:cubicBezTo>
                  <a:pt x="8" y="134"/>
                  <a:pt x="8" y="134"/>
                  <a:pt x="8" y="134"/>
                </a:cubicBezTo>
                <a:cubicBezTo>
                  <a:pt x="19" y="154"/>
                  <a:pt x="19" y="154"/>
                  <a:pt x="19" y="154"/>
                </a:cubicBezTo>
                <a:cubicBezTo>
                  <a:pt x="33" y="146"/>
                  <a:pt x="33" y="146"/>
                  <a:pt x="33" y="146"/>
                </a:cubicBezTo>
                <a:cubicBezTo>
                  <a:pt x="34" y="148"/>
                  <a:pt x="35" y="149"/>
                  <a:pt x="36" y="150"/>
                </a:cubicBezTo>
                <a:cubicBezTo>
                  <a:pt x="26" y="162"/>
                  <a:pt x="26" y="162"/>
                  <a:pt x="26" y="162"/>
                </a:cubicBezTo>
                <a:cubicBezTo>
                  <a:pt x="44" y="177"/>
                  <a:pt x="44" y="177"/>
                  <a:pt x="44" y="177"/>
                </a:cubicBezTo>
                <a:cubicBezTo>
                  <a:pt x="54" y="165"/>
                  <a:pt x="54" y="165"/>
                  <a:pt x="54" y="165"/>
                </a:cubicBezTo>
                <a:cubicBezTo>
                  <a:pt x="55" y="166"/>
                  <a:pt x="56" y="167"/>
                  <a:pt x="58" y="168"/>
                </a:cubicBezTo>
                <a:cubicBezTo>
                  <a:pt x="53" y="182"/>
                  <a:pt x="53" y="182"/>
                  <a:pt x="53" y="182"/>
                </a:cubicBezTo>
                <a:cubicBezTo>
                  <a:pt x="75" y="190"/>
                  <a:pt x="75" y="190"/>
                  <a:pt x="75" y="190"/>
                </a:cubicBezTo>
                <a:cubicBezTo>
                  <a:pt x="80" y="176"/>
                  <a:pt x="80" y="176"/>
                  <a:pt x="80" y="176"/>
                </a:cubicBezTo>
                <a:cubicBezTo>
                  <a:pt x="81" y="176"/>
                  <a:pt x="83" y="176"/>
                  <a:pt x="85" y="176"/>
                </a:cubicBezTo>
                <a:cubicBezTo>
                  <a:pt x="85" y="192"/>
                  <a:pt x="85" y="192"/>
                  <a:pt x="85" y="192"/>
                </a:cubicBezTo>
                <a:cubicBezTo>
                  <a:pt x="108" y="192"/>
                  <a:pt x="108" y="192"/>
                  <a:pt x="108" y="192"/>
                </a:cubicBezTo>
                <a:cubicBezTo>
                  <a:pt x="108" y="176"/>
                  <a:pt x="108" y="176"/>
                  <a:pt x="108" y="176"/>
                </a:cubicBezTo>
                <a:cubicBezTo>
                  <a:pt x="110" y="176"/>
                  <a:pt x="111" y="176"/>
                  <a:pt x="113" y="176"/>
                </a:cubicBezTo>
                <a:cubicBezTo>
                  <a:pt x="118" y="190"/>
                  <a:pt x="118" y="190"/>
                  <a:pt x="118" y="190"/>
                </a:cubicBezTo>
                <a:cubicBezTo>
                  <a:pt x="140" y="182"/>
                  <a:pt x="140" y="182"/>
                  <a:pt x="140" y="182"/>
                </a:cubicBezTo>
                <a:cubicBezTo>
                  <a:pt x="135" y="168"/>
                  <a:pt x="135" y="168"/>
                  <a:pt x="135" y="168"/>
                </a:cubicBezTo>
                <a:cubicBezTo>
                  <a:pt x="136" y="167"/>
                  <a:pt x="138" y="166"/>
                  <a:pt x="139" y="165"/>
                </a:cubicBezTo>
                <a:cubicBezTo>
                  <a:pt x="149" y="177"/>
                  <a:pt x="149" y="177"/>
                  <a:pt x="149" y="177"/>
                </a:cubicBezTo>
                <a:cubicBezTo>
                  <a:pt x="167" y="162"/>
                  <a:pt x="167" y="162"/>
                  <a:pt x="167" y="162"/>
                </a:cubicBezTo>
                <a:cubicBezTo>
                  <a:pt x="157" y="150"/>
                  <a:pt x="157" y="150"/>
                  <a:pt x="157" y="150"/>
                </a:cubicBezTo>
                <a:cubicBezTo>
                  <a:pt x="158" y="149"/>
                  <a:pt x="159" y="148"/>
                  <a:pt x="160" y="146"/>
                </a:cubicBezTo>
                <a:cubicBezTo>
                  <a:pt x="173" y="154"/>
                  <a:pt x="173" y="154"/>
                  <a:pt x="173" y="154"/>
                </a:cubicBezTo>
                <a:cubicBezTo>
                  <a:pt x="185" y="134"/>
                  <a:pt x="185" y="134"/>
                  <a:pt x="185" y="134"/>
                </a:cubicBezTo>
                <a:cubicBezTo>
                  <a:pt x="172" y="126"/>
                  <a:pt x="172" y="126"/>
                  <a:pt x="172" y="126"/>
                </a:cubicBezTo>
                <a:cubicBezTo>
                  <a:pt x="172" y="125"/>
                  <a:pt x="173" y="123"/>
                  <a:pt x="173" y="122"/>
                </a:cubicBezTo>
                <a:cubicBezTo>
                  <a:pt x="189" y="124"/>
                  <a:pt x="189" y="124"/>
                  <a:pt x="189" y="124"/>
                </a:cubicBezTo>
                <a:cubicBezTo>
                  <a:pt x="193" y="101"/>
                  <a:pt x="193" y="101"/>
                  <a:pt x="193" y="101"/>
                </a:cubicBezTo>
                <a:cubicBezTo>
                  <a:pt x="177" y="99"/>
                  <a:pt x="177" y="99"/>
                  <a:pt x="177" y="99"/>
                </a:cubicBezTo>
                <a:cubicBezTo>
                  <a:pt x="178" y="98"/>
                  <a:pt x="178" y="97"/>
                  <a:pt x="178" y="96"/>
                </a:cubicBezTo>
                <a:cubicBezTo>
                  <a:pt x="178" y="95"/>
                  <a:pt x="178" y="95"/>
                  <a:pt x="177" y="94"/>
                </a:cubicBezTo>
                <a:cubicBezTo>
                  <a:pt x="193" y="91"/>
                  <a:pt x="193" y="91"/>
                  <a:pt x="193" y="91"/>
                </a:cubicBezTo>
                <a:lnTo>
                  <a:pt x="189" y="6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29"/>
          <p:cNvSpPr>
            <a:spLocks noEditPoints="1"/>
          </p:cNvSpPr>
          <p:nvPr/>
        </p:nvSpPr>
        <p:spPr bwMode="auto">
          <a:xfrm>
            <a:off x="1527970" y="3123748"/>
            <a:ext cx="939687" cy="932397"/>
          </a:xfrm>
          <a:custGeom>
            <a:avLst/>
            <a:gdLst>
              <a:gd name="T0" fmla="*/ 545 w 545"/>
              <a:gd name="T1" fmla="*/ 256 h 541"/>
              <a:gd name="T2" fmla="*/ 485 w 545"/>
              <a:gd name="T3" fmla="*/ 185 h 541"/>
              <a:gd name="T4" fmla="*/ 452 w 545"/>
              <a:gd name="T5" fmla="*/ 128 h 541"/>
              <a:gd name="T6" fmla="*/ 421 w 545"/>
              <a:gd name="T7" fmla="*/ 42 h 541"/>
              <a:gd name="T8" fmla="*/ 396 w 545"/>
              <a:gd name="T9" fmla="*/ 27 h 541"/>
              <a:gd name="T10" fmla="*/ 305 w 545"/>
              <a:gd name="T11" fmla="*/ 43 h 541"/>
              <a:gd name="T12" fmla="*/ 239 w 545"/>
              <a:gd name="T13" fmla="*/ 43 h 541"/>
              <a:gd name="T14" fmla="*/ 149 w 545"/>
              <a:gd name="T15" fmla="*/ 27 h 541"/>
              <a:gd name="T16" fmla="*/ 124 w 545"/>
              <a:gd name="T17" fmla="*/ 42 h 541"/>
              <a:gd name="T18" fmla="*/ 93 w 545"/>
              <a:gd name="T19" fmla="*/ 128 h 541"/>
              <a:gd name="T20" fmla="*/ 59 w 545"/>
              <a:gd name="T21" fmla="*/ 185 h 541"/>
              <a:gd name="T22" fmla="*/ 0 w 545"/>
              <a:gd name="T23" fmla="*/ 256 h 541"/>
              <a:gd name="T24" fmla="*/ 43 w 545"/>
              <a:gd name="T25" fmla="*/ 277 h 541"/>
              <a:gd name="T26" fmla="*/ 55 w 545"/>
              <a:gd name="T27" fmla="*/ 342 h 541"/>
              <a:gd name="T28" fmla="*/ 55 w 545"/>
              <a:gd name="T29" fmla="*/ 434 h 541"/>
              <a:gd name="T30" fmla="*/ 73 w 545"/>
              <a:gd name="T31" fmla="*/ 456 h 541"/>
              <a:gd name="T32" fmla="*/ 164 w 545"/>
              <a:gd name="T33" fmla="*/ 472 h 541"/>
              <a:gd name="T34" fmla="*/ 226 w 545"/>
              <a:gd name="T35" fmla="*/ 495 h 541"/>
              <a:gd name="T36" fmla="*/ 305 w 545"/>
              <a:gd name="T37" fmla="*/ 541 h 541"/>
              <a:gd name="T38" fmla="*/ 334 w 545"/>
              <a:gd name="T39" fmla="*/ 536 h 541"/>
              <a:gd name="T40" fmla="*/ 393 w 545"/>
              <a:gd name="T41" fmla="*/ 465 h 541"/>
              <a:gd name="T42" fmla="*/ 443 w 545"/>
              <a:gd name="T43" fmla="*/ 423 h 541"/>
              <a:gd name="T44" fmla="*/ 523 w 545"/>
              <a:gd name="T45" fmla="*/ 377 h 541"/>
              <a:gd name="T46" fmla="*/ 533 w 545"/>
              <a:gd name="T47" fmla="*/ 350 h 541"/>
              <a:gd name="T48" fmla="*/ 502 w 545"/>
              <a:gd name="T49" fmla="*/ 270 h 541"/>
              <a:gd name="T50" fmla="*/ 408 w 545"/>
              <a:gd name="T51" fmla="*/ 277 h 541"/>
              <a:gd name="T52" fmla="*/ 378 w 545"/>
              <a:gd name="T53" fmla="*/ 312 h 541"/>
              <a:gd name="T54" fmla="*/ 362 w 545"/>
              <a:gd name="T55" fmla="*/ 341 h 541"/>
              <a:gd name="T56" fmla="*/ 346 w 545"/>
              <a:gd name="T57" fmla="*/ 384 h 541"/>
              <a:gd name="T58" fmla="*/ 334 w 545"/>
              <a:gd name="T59" fmla="*/ 391 h 541"/>
              <a:gd name="T60" fmla="*/ 289 w 545"/>
              <a:gd name="T61" fmla="*/ 383 h 541"/>
              <a:gd name="T62" fmla="*/ 256 w 545"/>
              <a:gd name="T63" fmla="*/ 383 h 541"/>
              <a:gd name="T64" fmla="*/ 211 w 545"/>
              <a:gd name="T65" fmla="*/ 391 h 541"/>
              <a:gd name="T66" fmla="*/ 198 w 545"/>
              <a:gd name="T67" fmla="*/ 384 h 541"/>
              <a:gd name="T68" fmla="*/ 183 w 545"/>
              <a:gd name="T69" fmla="*/ 341 h 541"/>
              <a:gd name="T70" fmla="*/ 166 w 545"/>
              <a:gd name="T71" fmla="*/ 312 h 541"/>
              <a:gd name="T72" fmla="*/ 137 w 545"/>
              <a:gd name="T73" fmla="*/ 277 h 541"/>
              <a:gd name="T74" fmla="*/ 158 w 545"/>
              <a:gd name="T75" fmla="*/ 267 h 541"/>
              <a:gd name="T76" fmla="*/ 164 w 545"/>
              <a:gd name="T77" fmla="*/ 234 h 541"/>
              <a:gd name="T78" fmla="*/ 164 w 545"/>
              <a:gd name="T79" fmla="*/ 189 h 541"/>
              <a:gd name="T80" fmla="*/ 173 w 545"/>
              <a:gd name="T81" fmla="*/ 178 h 541"/>
              <a:gd name="T82" fmla="*/ 218 w 545"/>
              <a:gd name="T83" fmla="*/ 170 h 541"/>
              <a:gd name="T84" fmla="*/ 249 w 545"/>
              <a:gd name="T85" fmla="*/ 159 h 541"/>
              <a:gd name="T86" fmla="*/ 289 w 545"/>
              <a:gd name="T87" fmla="*/ 136 h 541"/>
              <a:gd name="T88" fmla="*/ 303 w 545"/>
              <a:gd name="T89" fmla="*/ 138 h 541"/>
              <a:gd name="T90" fmla="*/ 332 w 545"/>
              <a:gd name="T91" fmla="*/ 173 h 541"/>
              <a:gd name="T92" fmla="*/ 357 w 545"/>
              <a:gd name="T93" fmla="*/ 194 h 541"/>
              <a:gd name="T94" fmla="*/ 397 w 545"/>
              <a:gd name="T95" fmla="*/ 217 h 541"/>
              <a:gd name="T96" fmla="*/ 402 w 545"/>
              <a:gd name="T97" fmla="*/ 231 h 541"/>
              <a:gd name="T98" fmla="*/ 386 w 545"/>
              <a:gd name="T99" fmla="*/ 27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5" h="541">
                <a:moveTo>
                  <a:pt x="502" y="270"/>
                </a:moveTo>
                <a:cubicBezTo>
                  <a:pt x="502" y="268"/>
                  <a:pt x="502" y="266"/>
                  <a:pt x="501" y="263"/>
                </a:cubicBezTo>
                <a:cubicBezTo>
                  <a:pt x="545" y="256"/>
                  <a:pt x="545" y="256"/>
                  <a:pt x="545" y="256"/>
                </a:cubicBezTo>
                <a:cubicBezTo>
                  <a:pt x="533" y="191"/>
                  <a:pt x="533" y="191"/>
                  <a:pt x="533" y="191"/>
                </a:cubicBezTo>
                <a:cubicBezTo>
                  <a:pt x="490" y="198"/>
                  <a:pt x="490" y="198"/>
                  <a:pt x="490" y="198"/>
                </a:cubicBezTo>
                <a:cubicBezTo>
                  <a:pt x="489" y="194"/>
                  <a:pt x="487" y="190"/>
                  <a:pt x="485" y="185"/>
                </a:cubicBezTo>
                <a:cubicBezTo>
                  <a:pt x="523" y="164"/>
                  <a:pt x="523" y="164"/>
                  <a:pt x="523" y="164"/>
                </a:cubicBezTo>
                <a:cubicBezTo>
                  <a:pt x="490" y="106"/>
                  <a:pt x="490" y="106"/>
                  <a:pt x="490" y="106"/>
                </a:cubicBezTo>
                <a:cubicBezTo>
                  <a:pt x="452" y="128"/>
                  <a:pt x="452" y="128"/>
                  <a:pt x="452" y="128"/>
                </a:cubicBezTo>
                <a:cubicBezTo>
                  <a:pt x="449" y="125"/>
                  <a:pt x="446" y="121"/>
                  <a:pt x="443" y="118"/>
                </a:cubicBezTo>
                <a:cubicBezTo>
                  <a:pt x="472" y="84"/>
                  <a:pt x="472" y="84"/>
                  <a:pt x="472" y="84"/>
                </a:cubicBezTo>
                <a:cubicBezTo>
                  <a:pt x="421" y="42"/>
                  <a:pt x="421" y="42"/>
                  <a:pt x="421" y="42"/>
                </a:cubicBezTo>
                <a:cubicBezTo>
                  <a:pt x="393" y="75"/>
                  <a:pt x="393" y="75"/>
                  <a:pt x="393" y="75"/>
                </a:cubicBezTo>
                <a:cubicBezTo>
                  <a:pt x="389" y="73"/>
                  <a:pt x="385" y="70"/>
                  <a:pt x="381" y="68"/>
                </a:cubicBezTo>
                <a:cubicBezTo>
                  <a:pt x="396" y="27"/>
                  <a:pt x="396" y="27"/>
                  <a:pt x="396" y="27"/>
                </a:cubicBezTo>
                <a:cubicBezTo>
                  <a:pt x="334" y="5"/>
                  <a:pt x="334" y="5"/>
                  <a:pt x="334" y="5"/>
                </a:cubicBezTo>
                <a:cubicBezTo>
                  <a:pt x="319" y="46"/>
                  <a:pt x="319" y="46"/>
                  <a:pt x="319" y="46"/>
                </a:cubicBezTo>
                <a:cubicBezTo>
                  <a:pt x="314" y="45"/>
                  <a:pt x="310" y="44"/>
                  <a:pt x="305" y="43"/>
                </a:cubicBezTo>
                <a:cubicBezTo>
                  <a:pt x="305" y="0"/>
                  <a:pt x="305" y="0"/>
                  <a:pt x="305" y="0"/>
                </a:cubicBezTo>
                <a:cubicBezTo>
                  <a:pt x="239" y="0"/>
                  <a:pt x="239" y="0"/>
                  <a:pt x="239" y="0"/>
                </a:cubicBezTo>
                <a:cubicBezTo>
                  <a:pt x="239" y="43"/>
                  <a:pt x="239" y="43"/>
                  <a:pt x="239" y="43"/>
                </a:cubicBezTo>
                <a:cubicBezTo>
                  <a:pt x="235" y="44"/>
                  <a:pt x="230" y="45"/>
                  <a:pt x="226" y="46"/>
                </a:cubicBezTo>
                <a:cubicBezTo>
                  <a:pt x="211" y="5"/>
                  <a:pt x="211" y="5"/>
                  <a:pt x="211" y="5"/>
                </a:cubicBezTo>
                <a:cubicBezTo>
                  <a:pt x="149" y="27"/>
                  <a:pt x="149" y="27"/>
                  <a:pt x="149" y="27"/>
                </a:cubicBezTo>
                <a:cubicBezTo>
                  <a:pt x="164" y="68"/>
                  <a:pt x="164" y="68"/>
                  <a:pt x="164" y="68"/>
                </a:cubicBezTo>
                <a:cubicBezTo>
                  <a:pt x="160" y="70"/>
                  <a:pt x="156" y="73"/>
                  <a:pt x="152" y="75"/>
                </a:cubicBezTo>
                <a:cubicBezTo>
                  <a:pt x="124" y="42"/>
                  <a:pt x="124" y="42"/>
                  <a:pt x="124" y="42"/>
                </a:cubicBezTo>
                <a:cubicBezTo>
                  <a:pt x="73" y="84"/>
                  <a:pt x="73" y="84"/>
                  <a:pt x="73" y="84"/>
                </a:cubicBezTo>
                <a:cubicBezTo>
                  <a:pt x="101" y="118"/>
                  <a:pt x="101" y="118"/>
                  <a:pt x="101" y="118"/>
                </a:cubicBezTo>
                <a:cubicBezTo>
                  <a:pt x="98" y="121"/>
                  <a:pt x="95" y="125"/>
                  <a:pt x="93" y="128"/>
                </a:cubicBezTo>
                <a:cubicBezTo>
                  <a:pt x="55" y="106"/>
                  <a:pt x="55" y="106"/>
                  <a:pt x="55" y="106"/>
                </a:cubicBezTo>
                <a:cubicBezTo>
                  <a:pt x="22" y="164"/>
                  <a:pt x="22" y="164"/>
                  <a:pt x="22" y="164"/>
                </a:cubicBezTo>
                <a:cubicBezTo>
                  <a:pt x="59" y="185"/>
                  <a:pt x="59" y="185"/>
                  <a:pt x="59" y="185"/>
                </a:cubicBezTo>
                <a:cubicBezTo>
                  <a:pt x="58" y="190"/>
                  <a:pt x="56" y="194"/>
                  <a:pt x="55" y="198"/>
                </a:cubicBezTo>
                <a:cubicBezTo>
                  <a:pt x="12" y="191"/>
                  <a:pt x="12" y="191"/>
                  <a:pt x="12" y="191"/>
                </a:cubicBezTo>
                <a:cubicBezTo>
                  <a:pt x="0" y="256"/>
                  <a:pt x="0" y="256"/>
                  <a:pt x="0" y="256"/>
                </a:cubicBezTo>
                <a:cubicBezTo>
                  <a:pt x="43" y="263"/>
                  <a:pt x="43" y="263"/>
                  <a:pt x="43" y="263"/>
                </a:cubicBezTo>
                <a:cubicBezTo>
                  <a:pt x="43" y="266"/>
                  <a:pt x="43" y="268"/>
                  <a:pt x="43" y="270"/>
                </a:cubicBezTo>
                <a:cubicBezTo>
                  <a:pt x="43" y="272"/>
                  <a:pt x="43" y="275"/>
                  <a:pt x="43" y="277"/>
                </a:cubicBezTo>
                <a:cubicBezTo>
                  <a:pt x="0" y="285"/>
                  <a:pt x="0" y="285"/>
                  <a:pt x="0" y="285"/>
                </a:cubicBezTo>
                <a:cubicBezTo>
                  <a:pt x="12" y="350"/>
                  <a:pt x="12" y="350"/>
                  <a:pt x="12" y="350"/>
                </a:cubicBezTo>
                <a:cubicBezTo>
                  <a:pt x="55" y="342"/>
                  <a:pt x="55" y="342"/>
                  <a:pt x="55" y="342"/>
                </a:cubicBezTo>
                <a:cubicBezTo>
                  <a:pt x="56" y="346"/>
                  <a:pt x="58" y="351"/>
                  <a:pt x="59" y="355"/>
                </a:cubicBezTo>
                <a:cubicBezTo>
                  <a:pt x="22" y="377"/>
                  <a:pt x="22" y="377"/>
                  <a:pt x="22" y="377"/>
                </a:cubicBezTo>
                <a:cubicBezTo>
                  <a:pt x="55" y="434"/>
                  <a:pt x="55" y="434"/>
                  <a:pt x="55" y="434"/>
                </a:cubicBezTo>
                <a:cubicBezTo>
                  <a:pt x="93" y="412"/>
                  <a:pt x="93" y="412"/>
                  <a:pt x="93" y="412"/>
                </a:cubicBezTo>
                <a:cubicBezTo>
                  <a:pt x="95" y="416"/>
                  <a:pt x="98" y="419"/>
                  <a:pt x="101" y="423"/>
                </a:cubicBezTo>
                <a:cubicBezTo>
                  <a:pt x="73" y="456"/>
                  <a:pt x="73" y="456"/>
                  <a:pt x="73" y="456"/>
                </a:cubicBezTo>
                <a:cubicBezTo>
                  <a:pt x="124" y="499"/>
                  <a:pt x="124" y="499"/>
                  <a:pt x="124" y="499"/>
                </a:cubicBezTo>
                <a:cubicBezTo>
                  <a:pt x="152" y="465"/>
                  <a:pt x="152" y="465"/>
                  <a:pt x="152" y="465"/>
                </a:cubicBezTo>
                <a:cubicBezTo>
                  <a:pt x="156" y="468"/>
                  <a:pt x="160" y="470"/>
                  <a:pt x="164" y="472"/>
                </a:cubicBezTo>
                <a:cubicBezTo>
                  <a:pt x="149" y="513"/>
                  <a:pt x="149" y="513"/>
                  <a:pt x="149" y="513"/>
                </a:cubicBezTo>
                <a:cubicBezTo>
                  <a:pt x="211" y="536"/>
                  <a:pt x="211" y="536"/>
                  <a:pt x="211" y="536"/>
                </a:cubicBezTo>
                <a:cubicBezTo>
                  <a:pt x="226" y="495"/>
                  <a:pt x="226" y="495"/>
                  <a:pt x="226" y="495"/>
                </a:cubicBezTo>
                <a:cubicBezTo>
                  <a:pt x="230" y="496"/>
                  <a:pt x="235" y="496"/>
                  <a:pt x="239" y="497"/>
                </a:cubicBezTo>
                <a:cubicBezTo>
                  <a:pt x="239" y="541"/>
                  <a:pt x="239" y="541"/>
                  <a:pt x="239" y="541"/>
                </a:cubicBezTo>
                <a:cubicBezTo>
                  <a:pt x="305" y="541"/>
                  <a:pt x="305" y="541"/>
                  <a:pt x="305" y="541"/>
                </a:cubicBezTo>
                <a:cubicBezTo>
                  <a:pt x="305" y="497"/>
                  <a:pt x="305" y="497"/>
                  <a:pt x="305" y="497"/>
                </a:cubicBezTo>
                <a:cubicBezTo>
                  <a:pt x="310" y="496"/>
                  <a:pt x="314" y="496"/>
                  <a:pt x="319" y="495"/>
                </a:cubicBezTo>
                <a:cubicBezTo>
                  <a:pt x="334" y="536"/>
                  <a:pt x="334" y="536"/>
                  <a:pt x="334" y="536"/>
                </a:cubicBezTo>
                <a:cubicBezTo>
                  <a:pt x="396" y="513"/>
                  <a:pt x="396" y="513"/>
                  <a:pt x="396" y="513"/>
                </a:cubicBezTo>
                <a:cubicBezTo>
                  <a:pt x="381" y="472"/>
                  <a:pt x="381" y="472"/>
                  <a:pt x="381" y="472"/>
                </a:cubicBezTo>
                <a:cubicBezTo>
                  <a:pt x="385" y="470"/>
                  <a:pt x="389" y="468"/>
                  <a:pt x="393" y="465"/>
                </a:cubicBezTo>
                <a:cubicBezTo>
                  <a:pt x="421" y="499"/>
                  <a:pt x="421" y="499"/>
                  <a:pt x="421" y="499"/>
                </a:cubicBezTo>
                <a:cubicBezTo>
                  <a:pt x="472" y="456"/>
                  <a:pt x="472" y="456"/>
                  <a:pt x="472" y="456"/>
                </a:cubicBezTo>
                <a:cubicBezTo>
                  <a:pt x="443" y="423"/>
                  <a:pt x="443" y="423"/>
                  <a:pt x="443" y="423"/>
                </a:cubicBezTo>
                <a:cubicBezTo>
                  <a:pt x="446" y="419"/>
                  <a:pt x="449" y="416"/>
                  <a:pt x="452" y="412"/>
                </a:cubicBezTo>
                <a:cubicBezTo>
                  <a:pt x="490" y="434"/>
                  <a:pt x="490" y="434"/>
                  <a:pt x="490" y="434"/>
                </a:cubicBezTo>
                <a:cubicBezTo>
                  <a:pt x="523" y="377"/>
                  <a:pt x="523" y="377"/>
                  <a:pt x="523" y="377"/>
                </a:cubicBezTo>
                <a:cubicBezTo>
                  <a:pt x="485" y="355"/>
                  <a:pt x="485" y="355"/>
                  <a:pt x="485" y="355"/>
                </a:cubicBezTo>
                <a:cubicBezTo>
                  <a:pt x="487" y="351"/>
                  <a:pt x="489" y="346"/>
                  <a:pt x="490" y="342"/>
                </a:cubicBezTo>
                <a:cubicBezTo>
                  <a:pt x="533" y="350"/>
                  <a:pt x="533" y="350"/>
                  <a:pt x="533" y="350"/>
                </a:cubicBezTo>
                <a:cubicBezTo>
                  <a:pt x="545" y="285"/>
                  <a:pt x="545" y="285"/>
                  <a:pt x="545" y="285"/>
                </a:cubicBezTo>
                <a:cubicBezTo>
                  <a:pt x="501" y="277"/>
                  <a:pt x="501" y="277"/>
                  <a:pt x="501" y="277"/>
                </a:cubicBezTo>
                <a:cubicBezTo>
                  <a:pt x="502" y="275"/>
                  <a:pt x="502" y="272"/>
                  <a:pt x="502" y="270"/>
                </a:cubicBezTo>
                <a:close/>
                <a:moveTo>
                  <a:pt x="386" y="270"/>
                </a:moveTo>
                <a:cubicBezTo>
                  <a:pt x="386" y="271"/>
                  <a:pt x="386" y="272"/>
                  <a:pt x="386" y="274"/>
                </a:cubicBezTo>
                <a:cubicBezTo>
                  <a:pt x="408" y="277"/>
                  <a:pt x="408" y="277"/>
                  <a:pt x="408" y="277"/>
                </a:cubicBezTo>
                <a:cubicBezTo>
                  <a:pt x="402" y="310"/>
                  <a:pt x="402" y="310"/>
                  <a:pt x="402" y="310"/>
                </a:cubicBezTo>
                <a:cubicBezTo>
                  <a:pt x="381" y="306"/>
                  <a:pt x="381" y="306"/>
                  <a:pt x="381" y="306"/>
                </a:cubicBezTo>
                <a:cubicBezTo>
                  <a:pt x="380" y="308"/>
                  <a:pt x="379" y="310"/>
                  <a:pt x="378" y="312"/>
                </a:cubicBezTo>
                <a:cubicBezTo>
                  <a:pt x="397" y="323"/>
                  <a:pt x="397" y="323"/>
                  <a:pt x="397" y="323"/>
                </a:cubicBezTo>
                <a:cubicBezTo>
                  <a:pt x="381" y="352"/>
                  <a:pt x="381" y="352"/>
                  <a:pt x="381" y="352"/>
                </a:cubicBezTo>
                <a:cubicBezTo>
                  <a:pt x="362" y="341"/>
                  <a:pt x="362" y="341"/>
                  <a:pt x="362" y="341"/>
                </a:cubicBezTo>
                <a:cubicBezTo>
                  <a:pt x="360" y="343"/>
                  <a:pt x="359" y="344"/>
                  <a:pt x="357" y="346"/>
                </a:cubicBezTo>
                <a:cubicBezTo>
                  <a:pt x="371" y="363"/>
                  <a:pt x="371" y="363"/>
                  <a:pt x="371" y="363"/>
                </a:cubicBezTo>
                <a:cubicBezTo>
                  <a:pt x="346" y="384"/>
                  <a:pt x="346" y="384"/>
                  <a:pt x="346" y="384"/>
                </a:cubicBezTo>
                <a:cubicBezTo>
                  <a:pt x="332" y="367"/>
                  <a:pt x="332" y="367"/>
                  <a:pt x="332" y="367"/>
                </a:cubicBezTo>
                <a:cubicBezTo>
                  <a:pt x="330" y="368"/>
                  <a:pt x="328" y="370"/>
                  <a:pt x="326" y="371"/>
                </a:cubicBezTo>
                <a:cubicBezTo>
                  <a:pt x="334" y="391"/>
                  <a:pt x="334" y="391"/>
                  <a:pt x="334" y="391"/>
                </a:cubicBezTo>
                <a:cubicBezTo>
                  <a:pt x="303" y="402"/>
                  <a:pt x="303" y="402"/>
                  <a:pt x="303" y="402"/>
                </a:cubicBezTo>
                <a:cubicBezTo>
                  <a:pt x="296" y="382"/>
                  <a:pt x="296" y="382"/>
                  <a:pt x="296" y="382"/>
                </a:cubicBezTo>
                <a:cubicBezTo>
                  <a:pt x="293" y="382"/>
                  <a:pt x="291" y="383"/>
                  <a:pt x="289" y="383"/>
                </a:cubicBezTo>
                <a:cubicBezTo>
                  <a:pt x="289" y="405"/>
                  <a:pt x="289" y="405"/>
                  <a:pt x="289" y="405"/>
                </a:cubicBezTo>
                <a:cubicBezTo>
                  <a:pt x="256" y="405"/>
                  <a:pt x="256" y="405"/>
                  <a:pt x="256" y="405"/>
                </a:cubicBezTo>
                <a:cubicBezTo>
                  <a:pt x="256" y="383"/>
                  <a:pt x="256" y="383"/>
                  <a:pt x="256" y="383"/>
                </a:cubicBezTo>
                <a:cubicBezTo>
                  <a:pt x="254" y="383"/>
                  <a:pt x="251" y="382"/>
                  <a:pt x="249" y="382"/>
                </a:cubicBezTo>
                <a:cubicBezTo>
                  <a:pt x="242" y="402"/>
                  <a:pt x="242" y="402"/>
                  <a:pt x="242" y="402"/>
                </a:cubicBezTo>
                <a:cubicBezTo>
                  <a:pt x="211" y="391"/>
                  <a:pt x="211" y="391"/>
                  <a:pt x="211" y="391"/>
                </a:cubicBezTo>
                <a:cubicBezTo>
                  <a:pt x="218" y="371"/>
                  <a:pt x="218" y="371"/>
                  <a:pt x="218" y="371"/>
                </a:cubicBezTo>
                <a:cubicBezTo>
                  <a:pt x="216" y="370"/>
                  <a:pt x="214" y="368"/>
                  <a:pt x="212" y="367"/>
                </a:cubicBezTo>
                <a:cubicBezTo>
                  <a:pt x="198" y="384"/>
                  <a:pt x="198" y="384"/>
                  <a:pt x="198" y="384"/>
                </a:cubicBezTo>
                <a:cubicBezTo>
                  <a:pt x="173" y="363"/>
                  <a:pt x="173" y="363"/>
                  <a:pt x="173" y="363"/>
                </a:cubicBezTo>
                <a:cubicBezTo>
                  <a:pt x="187" y="346"/>
                  <a:pt x="187" y="346"/>
                  <a:pt x="187" y="346"/>
                </a:cubicBezTo>
                <a:cubicBezTo>
                  <a:pt x="186" y="344"/>
                  <a:pt x="184" y="343"/>
                  <a:pt x="183" y="341"/>
                </a:cubicBezTo>
                <a:cubicBezTo>
                  <a:pt x="164" y="352"/>
                  <a:pt x="164" y="352"/>
                  <a:pt x="164" y="352"/>
                </a:cubicBezTo>
                <a:cubicBezTo>
                  <a:pt x="148" y="323"/>
                  <a:pt x="148" y="323"/>
                  <a:pt x="148" y="323"/>
                </a:cubicBezTo>
                <a:cubicBezTo>
                  <a:pt x="166" y="312"/>
                  <a:pt x="166" y="312"/>
                  <a:pt x="166" y="312"/>
                </a:cubicBezTo>
                <a:cubicBezTo>
                  <a:pt x="166" y="310"/>
                  <a:pt x="165" y="308"/>
                  <a:pt x="164" y="306"/>
                </a:cubicBezTo>
                <a:cubicBezTo>
                  <a:pt x="143" y="310"/>
                  <a:pt x="143" y="310"/>
                  <a:pt x="143" y="310"/>
                </a:cubicBezTo>
                <a:cubicBezTo>
                  <a:pt x="137" y="277"/>
                  <a:pt x="137" y="277"/>
                  <a:pt x="137" y="277"/>
                </a:cubicBezTo>
                <a:cubicBezTo>
                  <a:pt x="158" y="274"/>
                  <a:pt x="158" y="274"/>
                  <a:pt x="158" y="274"/>
                </a:cubicBezTo>
                <a:cubicBezTo>
                  <a:pt x="158" y="272"/>
                  <a:pt x="158" y="271"/>
                  <a:pt x="158" y="270"/>
                </a:cubicBezTo>
                <a:cubicBezTo>
                  <a:pt x="158" y="269"/>
                  <a:pt x="158" y="268"/>
                  <a:pt x="158" y="267"/>
                </a:cubicBezTo>
                <a:cubicBezTo>
                  <a:pt x="137" y="263"/>
                  <a:pt x="137" y="263"/>
                  <a:pt x="137" y="263"/>
                </a:cubicBezTo>
                <a:cubicBezTo>
                  <a:pt x="143" y="231"/>
                  <a:pt x="143" y="231"/>
                  <a:pt x="143" y="231"/>
                </a:cubicBezTo>
                <a:cubicBezTo>
                  <a:pt x="164" y="234"/>
                  <a:pt x="164" y="234"/>
                  <a:pt x="164" y="234"/>
                </a:cubicBezTo>
                <a:cubicBezTo>
                  <a:pt x="165" y="232"/>
                  <a:pt x="166" y="230"/>
                  <a:pt x="166" y="228"/>
                </a:cubicBezTo>
                <a:cubicBezTo>
                  <a:pt x="148" y="217"/>
                  <a:pt x="148" y="217"/>
                  <a:pt x="148" y="217"/>
                </a:cubicBezTo>
                <a:cubicBezTo>
                  <a:pt x="164" y="189"/>
                  <a:pt x="164" y="189"/>
                  <a:pt x="164" y="189"/>
                </a:cubicBezTo>
                <a:cubicBezTo>
                  <a:pt x="183" y="200"/>
                  <a:pt x="183" y="200"/>
                  <a:pt x="183" y="200"/>
                </a:cubicBezTo>
                <a:cubicBezTo>
                  <a:pt x="184" y="198"/>
                  <a:pt x="186" y="196"/>
                  <a:pt x="187" y="194"/>
                </a:cubicBezTo>
                <a:cubicBezTo>
                  <a:pt x="173" y="178"/>
                  <a:pt x="173" y="178"/>
                  <a:pt x="173" y="178"/>
                </a:cubicBezTo>
                <a:cubicBezTo>
                  <a:pt x="198" y="157"/>
                  <a:pt x="198" y="157"/>
                  <a:pt x="198" y="157"/>
                </a:cubicBezTo>
                <a:cubicBezTo>
                  <a:pt x="212" y="173"/>
                  <a:pt x="212" y="173"/>
                  <a:pt x="212" y="173"/>
                </a:cubicBezTo>
                <a:cubicBezTo>
                  <a:pt x="214" y="172"/>
                  <a:pt x="216" y="171"/>
                  <a:pt x="218" y="170"/>
                </a:cubicBezTo>
                <a:cubicBezTo>
                  <a:pt x="211" y="149"/>
                  <a:pt x="211" y="149"/>
                  <a:pt x="211" y="149"/>
                </a:cubicBezTo>
                <a:cubicBezTo>
                  <a:pt x="242" y="138"/>
                  <a:pt x="242" y="138"/>
                  <a:pt x="242" y="138"/>
                </a:cubicBezTo>
                <a:cubicBezTo>
                  <a:pt x="249" y="159"/>
                  <a:pt x="249" y="159"/>
                  <a:pt x="249" y="159"/>
                </a:cubicBezTo>
                <a:cubicBezTo>
                  <a:pt x="251" y="158"/>
                  <a:pt x="254" y="158"/>
                  <a:pt x="256" y="157"/>
                </a:cubicBezTo>
                <a:cubicBezTo>
                  <a:pt x="256" y="136"/>
                  <a:pt x="256" y="136"/>
                  <a:pt x="256" y="136"/>
                </a:cubicBezTo>
                <a:cubicBezTo>
                  <a:pt x="289" y="136"/>
                  <a:pt x="289" y="136"/>
                  <a:pt x="289" y="136"/>
                </a:cubicBezTo>
                <a:cubicBezTo>
                  <a:pt x="289" y="157"/>
                  <a:pt x="289" y="157"/>
                  <a:pt x="289" y="157"/>
                </a:cubicBezTo>
                <a:cubicBezTo>
                  <a:pt x="291" y="158"/>
                  <a:pt x="293" y="158"/>
                  <a:pt x="296" y="159"/>
                </a:cubicBezTo>
                <a:cubicBezTo>
                  <a:pt x="303" y="138"/>
                  <a:pt x="303" y="138"/>
                  <a:pt x="303" y="138"/>
                </a:cubicBezTo>
                <a:cubicBezTo>
                  <a:pt x="334" y="149"/>
                  <a:pt x="334" y="149"/>
                  <a:pt x="334" y="149"/>
                </a:cubicBezTo>
                <a:cubicBezTo>
                  <a:pt x="326" y="170"/>
                  <a:pt x="326" y="170"/>
                  <a:pt x="326" y="170"/>
                </a:cubicBezTo>
                <a:cubicBezTo>
                  <a:pt x="328" y="171"/>
                  <a:pt x="330" y="172"/>
                  <a:pt x="332" y="173"/>
                </a:cubicBezTo>
                <a:cubicBezTo>
                  <a:pt x="346" y="157"/>
                  <a:pt x="346" y="157"/>
                  <a:pt x="346" y="157"/>
                </a:cubicBezTo>
                <a:cubicBezTo>
                  <a:pt x="371" y="178"/>
                  <a:pt x="371" y="178"/>
                  <a:pt x="371" y="178"/>
                </a:cubicBezTo>
                <a:cubicBezTo>
                  <a:pt x="357" y="194"/>
                  <a:pt x="357" y="194"/>
                  <a:pt x="357" y="194"/>
                </a:cubicBezTo>
                <a:cubicBezTo>
                  <a:pt x="359" y="196"/>
                  <a:pt x="360" y="198"/>
                  <a:pt x="362" y="200"/>
                </a:cubicBezTo>
                <a:cubicBezTo>
                  <a:pt x="381" y="189"/>
                  <a:pt x="381" y="189"/>
                  <a:pt x="381" y="189"/>
                </a:cubicBezTo>
                <a:cubicBezTo>
                  <a:pt x="397" y="217"/>
                  <a:pt x="397" y="217"/>
                  <a:pt x="397" y="217"/>
                </a:cubicBezTo>
                <a:cubicBezTo>
                  <a:pt x="378" y="228"/>
                  <a:pt x="378" y="228"/>
                  <a:pt x="378" y="228"/>
                </a:cubicBezTo>
                <a:cubicBezTo>
                  <a:pt x="379" y="230"/>
                  <a:pt x="380" y="232"/>
                  <a:pt x="381" y="234"/>
                </a:cubicBezTo>
                <a:cubicBezTo>
                  <a:pt x="402" y="231"/>
                  <a:pt x="402" y="231"/>
                  <a:pt x="402" y="231"/>
                </a:cubicBezTo>
                <a:cubicBezTo>
                  <a:pt x="408" y="263"/>
                  <a:pt x="408" y="263"/>
                  <a:pt x="408" y="263"/>
                </a:cubicBezTo>
                <a:cubicBezTo>
                  <a:pt x="386" y="267"/>
                  <a:pt x="386" y="267"/>
                  <a:pt x="386" y="267"/>
                </a:cubicBezTo>
                <a:cubicBezTo>
                  <a:pt x="386" y="268"/>
                  <a:pt x="386" y="269"/>
                  <a:pt x="386" y="27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30"/>
          <p:cNvSpPr>
            <a:spLocks noEditPoints="1"/>
          </p:cNvSpPr>
          <p:nvPr/>
        </p:nvSpPr>
        <p:spPr bwMode="auto">
          <a:xfrm>
            <a:off x="3465664" y="694706"/>
            <a:ext cx="770558" cy="765455"/>
          </a:xfrm>
          <a:custGeom>
            <a:avLst/>
            <a:gdLst>
              <a:gd name="T0" fmla="*/ 447 w 447"/>
              <a:gd name="T1" fmla="*/ 210 h 444"/>
              <a:gd name="T2" fmla="*/ 398 w 447"/>
              <a:gd name="T3" fmla="*/ 152 h 444"/>
              <a:gd name="T4" fmla="*/ 371 w 447"/>
              <a:gd name="T5" fmla="*/ 105 h 444"/>
              <a:gd name="T6" fmla="*/ 345 w 447"/>
              <a:gd name="T7" fmla="*/ 34 h 444"/>
              <a:gd name="T8" fmla="*/ 325 w 447"/>
              <a:gd name="T9" fmla="*/ 23 h 444"/>
              <a:gd name="T10" fmla="*/ 250 w 447"/>
              <a:gd name="T11" fmla="*/ 36 h 444"/>
              <a:gd name="T12" fmla="*/ 196 w 447"/>
              <a:gd name="T13" fmla="*/ 36 h 444"/>
              <a:gd name="T14" fmla="*/ 122 w 447"/>
              <a:gd name="T15" fmla="*/ 23 h 444"/>
              <a:gd name="T16" fmla="*/ 101 w 447"/>
              <a:gd name="T17" fmla="*/ 34 h 444"/>
              <a:gd name="T18" fmla="*/ 76 w 447"/>
              <a:gd name="T19" fmla="*/ 105 h 444"/>
              <a:gd name="T20" fmla="*/ 49 w 447"/>
              <a:gd name="T21" fmla="*/ 152 h 444"/>
              <a:gd name="T22" fmla="*/ 0 w 447"/>
              <a:gd name="T23" fmla="*/ 210 h 444"/>
              <a:gd name="T24" fmla="*/ 35 w 447"/>
              <a:gd name="T25" fmla="*/ 227 h 444"/>
              <a:gd name="T26" fmla="*/ 45 w 447"/>
              <a:gd name="T27" fmla="*/ 281 h 444"/>
              <a:gd name="T28" fmla="*/ 45 w 447"/>
              <a:gd name="T29" fmla="*/ 356 h 444"/>
              <a:gd name="T30" fmla="*/ 60 w 447"/>
              <a:gd name="T31" fmla="*/ 374 h 444"/>
              <a:gd name="T32" fmla="*/ 134 w 447"/>
              <a:gd name="T33" fmla="*/ 387 h 444"/>
              <a:gd name="T34" fmla="*/ 185 w 447"/>
              <a:gd name="T35" fmla="*/ 406 h 444"/>
              <a:gd name="T36" fmla="*/ 250 w 447"/>
              <a:gd name="T37" fmla="*/ 444 h 444"/>
              <a:gd name="T38" fmla="*/ 274 w 447"/>
              <a:gd name="T39" fmla="*/ 440 h 444"/>
              <a:gd name="T40" fmla="*/ 322 w 447"/>
              <a:gd name="T41" fmla="*/ 382 h 444"/>
              <a:gd name="T42" fmla="*/ 364 w 447"/>
              <a:gd name="T43" fmla="*/ 347 h 444"/>
              <a:gd name="T44" fmla="*/ 429 w 447"/>
              <a:gd name="T45" fmla="*/ 309 h 444"/>
              <a:gd name="T46" fmla="*/ 437 w 447"/>
              <a:gd name="T47" fmla="*/ 287 h 444"/>
              <a:gd name="T48" fmla="*/ 411 w 447"/>
              <a:gd name="T49" fmla="*/ 222 h 444"/>
              <a:gd name="T50" fmla="*/ 344 w 447"/>
              <a:gd name="T51" fmla="*/ 136 h 444"/>
              <a:gd name="T52" fmla="*/ 209 w 447"/>
              <a:gd name="T53" fmla="*/ 56 h 444"/>
              <a:gd name="T54" fmla="*/ 87 w 447"/>
              <a:gd name="T55" fmla="*/ 127 h 444"/>
              <a:gd name="T56" fmla="*/ 57 w 447"/>
              <a:gd name="T57" fmla="*/ 222 h 444"/>
              <a:gd name="T58" fmla="*/ 75 w 447"/>
              <a:gd name="T59" fmla="*/ 222 h 444"/>
              <a:gd name="T60" fmla="*/ 209 w 447"/>
              <a:gd name="T61" fmla="*/ 388 h 444"/>
              <a:gd name="T62" fmla="*/ 209 w 447"/>
              <a:gd name="T63" fmla="*/ 369 h 444"/>
              <a:gd name="T64" fmla="*/ 209 w 447"/>
              <a:gd name="T65" fmla="*/ 336 h 444"/>
              <a:gd name="T66" fmla="*/ 197 w 447"/>
              <a:gd name="T67" fmla="*/ 334 h 444"/>
              <a:gd name="T68" fmla="*/ 172 w 447"/>
              <a:gd name="T69" fmla="*/ 304 h 444"/>
              <a:gd name="T70" fmla="*/ 151 w 447"/>
              <a:gd name="T71" fmla="*/ 286 h 444"/>
              <a:gd name="T72" fmla="*/ 117 w 447"/>
              <a:gd name="T73" fmla="*/ 267 h 444"/>
              <a:gd name="T74" fmla="*/ 113 w 447"/>
              <a:gd name="T75" fmla="*/ 256 h 444"/>
              <a:gd name="T76" fmla="*/ 126 w 447"/>
              <a:gd name="T77" fmla="*/ 222 h 444"/>
              <a:gd name="T78" fmla="*/ 113 w 447"/>
              <a:gd name="T79" fmla="*/ 188 h 444"/>
              <a:gd name="T80" fmla="*/ 117 w 447"/>
              <a:gd name="T81" fmla="*/ 177 h 444"/>
              <a:gd name="T82" fmla="*/ 151 w 447"/>
              <a:gd name="T83" fmla="*/ 157 h 444"/>
              <a:gd name="T84" fmla="*/ 172 w 447"/>
              <a:gd name="T85" fmla="*/ 139 h 444"/>
              <a:gd name="T86" fmla="*/ 197 w 447"/>
              <a:gd name="T87" fmla="*/ 109 h 444"/>
              <a:gd name="T88" fmla="*/ 209 w 447"/>
              <a:gd name="T89" fmla="*/ 107 h 444"/>
              <a:gd name="T90" fmla="*/ 243 w 447"/>
              <a:gd name="T91" fmla="*/ 127 h 444"/>
              <a:gd name="T92" fmla="*/ 269 w 447"/>
              <a:gd name="T93" fmla="*/ 136 h 444"/>
              <a:gd name="T94" fmla="*/ 308 w 447"/>
              <a:gd name="T95" fmla="*/ 143 h 444"/>
              <a:gd name="T96" fmla="*/ 316 w 447"/>
              <a:gd name="T97" fmla="*/ 152 h 444"/>
              <a:gd name="T98" fmla="*/ 316 w 447"/>
              <a:gd name="T99" fmla="*/ 191 h 444"/>
              <a:gd name="T100" fmla="*/ 320 w 447"/>
              <a:gd name="T101" fmla="*/ 219 h 444"/>
              <a:gd name="T102" fmla="*/ 339 w 447"/>
              <a:gd name="T103" fmla="*/ 228 h 444"/>
              <a:gd name="T104" fmla="*/ 314 w 447"/>
              <a:gd name="T105" fmla="*/ 258 h 444"/>
              <a:gd name="T106" fmla="*/ 300 w 447"/>
              <a:gd name="T107" fmla="*/ 282 h 444"/>
              <a:gd name="T108" fmla="*/ 286 w 447"/>
              <a:gd name="T109" fmla="*/ 319 h 444"/>
              <a:gd name="T110" fmla="*/ 276 w 447"/>
              <a:gd name="T111" fmla="*/ 325 h 444"/>
              <a:gd name="T112" fmla="*/ 237 w 447"/>
              <a:gd name="T113" fmla="*/ 318 h 444"/>
              <a:gd name="T114" fmla="*/ 238 w 447"/>
              <a:gd name="T115" fmla="*/ 369 h 444"/>
              <a:gd name="T116" fmla="*/ 238 w 447"/>
              <a:gd name="T117" fmla="*/ 388 h 444"/>
              <a:gd name="T118" fmla="*/ 371 w 447"/>
              <a:gd name="T119" fmla="*/ 222 h 444"/>
              <a:gd name="T120" fmla="*/ 390 w 447"/>
              <a:gd name="T121" fmla="*/ 2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7" h="444">
                <a:moveTo>
                  <a:pt x="411" y="222"/>
                </a:moveTo>
                <a:cubicBezTo>
                  <a:pt x="411" y="220"/>
                  <a:pt x="411" y="218"/>
                  <a:pt x="411" y="216"/>
                </a:cubicBezTo>
                <a:cubicBezTo>
                  <a:pt x="447" y="210"/>
                  <a:pt x="447" y="210"/>
                  <a:pt x="447" y="210"/>
                </a:cubicBezTo>
                <a:cubicBezTo>
                  <a:pt x="437" y="157"/>
                  <a:pt x="437" y="157"/>
                  <a:pt x="437" y="157"/>
                </a:cubicBezTo>
                <a:cubicBezTo>
                  <a:pt x="402" y="163"/>
                  <a:pt x="402" y="163"/>
                  <a:pt x="402" y="163"/>
                </a:cubicBezTo>
                <a:cubicBezTo>
                  <a:pt x="401" y="159"/>
                  <a:pt x="399" y="156"/>
                  <a:pt x="398" y="152"/>
                </a:cubicBezTo>
                <a:cubicBezTo>
                  <a:pt x="429" y="134"/>
                  <a:pt x="429" y="134"/>
                  <a:pt x="429" y="134"/>
                </a:cubicBezTo>
                <a:cubicBezTo>
                  <a:pt x="402" y="87"/>
                  <a:pt x="402" y="87"/>
                  <a:pt x="402" y="87"/>
                </a:cubicBezTo>
                <a:cubicBezTo>
                  <a:pt x="371" y="105"/>
                  <a:pt x="371" y="105"/>
                  <a:pt x="371" y="105"/>
                </a:cubicBezTo>
                <a:cubicBezTo>
                  <a:pt x="369" y="102"/>
                  <a:pt x="366" y="100"/>
                  <a:pt x="364" y="97"/>
                </a:cubicBezTo>
                <a:cubicBezTo>
                  <a:pt x="387" y="69"/>
                  <a:pt x="387" y="69"/>
                  <a:pt x="387" y="69"/>
                </a:cubicBezTo>
                <a:cubicBezTo>
                  <a:pt x="345" y="34"/>
                  <a:pt x="345" y="34"/>
                  <a:pt x="345" y="34"/>
                </a:cubicBezTo>
                <a:cubicBezTo>
                  <a:pt x="322" y="62"/>
                  <a:pt x="322" y="62"/>
                  <a:pt x="322" y="62"/>
                </a:cubicBezTo>
                <a:cubicBezTo>
                  <a:pt x="319" y="60"/>
                  <a:pt x="316" y="58"/>
                  <a:pt x="312" y="56"/>
                </a:cubicBezTo>
                <a:cubicBezTo>
                  <a:pt x="325" y="23"/>
                  <a:pt x="325" y="23"/>
                  <a:pt x="325" y="23"/>
                </a:cubicBezTo>
                <a:cubicBezTo>
                  <a:pt x="274" y="4"/>
                  <a:pt x="274" y="4"/>
                  <a:pt x="274" y="4"/>
                </a:cubicBezTo>
                <a:cubicBezTo>
                  <a:pt x="261" y="38"/>
                  <a:pt x="261" y="38"/>
                  <a:pt x="261" y="38"/>
                </a:cubicBezTo>
                <a:cubicBezTo>
                  <a:pt x="258" y="37"/>
                  <a:pt x="254" y="36"/>
                  <a:pt x="250" y="36"/>
                </a:cubicBezTo>
                <a:cubicBezTo>
                  <a:pt x="250" y="0"/>
                  <a:pt x="250" y="0"/>
                  <a:pt x="250" y="0"/>
                </a:cubicBezTo>
                <a:cubicBezTo>
                  <a:pt x="196" y="0"/>
                  <a:pt x="196" y="0"/>
                  <a:pt x="196" y="0"/>
                </a:cubicBezTo>
                <a:cubicBezTo>
                  <a:pt x="196" y="36"/>
                  <a:pt x="196" y="36"/>
                  <a:pt x="196" y="36"/>
                </a:cubicBezTo>
                <a:cubicBezTo>
                  <a:pt x="192" y="36"/>
                  <a:pt x="189" y="37"/>
                  <a:pt x="185" y="38"/>
                </a:cubicBezTo>
                <a:cubicBezTo>
                  <a:pt x="173" y="4"/>
                  <a:pt x="173" y="4"/>
                  <a:pt x="173" y="4"/>
                </a:cubicBezTo>
                <a:cubicBezTo>
                  <a:pt x="122" y="23"/>
                  <a:pt x="122" y="23"/>
                  <a:pt x="122" y="23"/>
                </a:cubicBezTo>
                <a:cubicBezTo>
                  <a:pt x="134" y="56"/>
                  <a:pt x="134" y="56"/>
                  <a:pt x="134" y="56"/>
                </a:cubicBezTo>
                <a:cubicBezTo>
                  <a:pt x="131" y="58"/>
                  <a:pt x="128" y="60"/>
                  <a:pt x="124" y="62"/>
                </a:cubicBezTo>
                <a:cubicBezTo>
                  <a:pt x="101" y="34"/>
                  <a:pt x="101" y="34"/>
                  <a:pt x="101" y="34"/>
                </a:cubicBezTo>
                <a:cubicBezTo>
                  <a:pt x="60" y="69"/>
                  <a:pt x="60" y="69"/>
                  <a:pt x="60" y="69"/>
                </a:cubicBezTo>
                <a:cubicBezTo>
                  <a:pt x="83" y="97"/>
                  <a:pt x="83" y="97"/>
                  <a:pt x="83" y="97"/>
                </a:cubicBezTo>
                <a:cubicBezTo>
                  <a:pt x="80" y="100"/>
                  <a:pt x="78" y="102"/>
                  <a:pt x="76" y="105"/>
                </a:cubicBezTo>
                <a:cubicBezTo>
                  <a:pt x="45" y="87"/>
                  <a:pt x="45" y="87"/>
                  <a:pt x="45" y="87"/>
                </a:cubicBezTo>
                <a:cubicBezTo>
                  <a:pt x="18" y="134"/>
                  <a:pt x="18" y="134"/>
                  <a:pt x="18" y="134"/>
                </a:cubicBezTo>
                <a:cubicBezTo>
                  <a:pt x="49" y="152"/>
                  <a:pt x="49" y="152"/>
                  <a:pt x="49" y="152"/>
                </a:cubicBezTo>
                <a:cubicBezTo>
                  <a:pt x="47" y="156"/>
                  <a:pt x="46" y="159"/>
                  <a:pt x="45" y="163"/>
                </a:cubicBezTo>
                <a:cubicBezTo>
                  <a:pt x="9" y="157"/>
                  <a:pt x="9" y="157"/>
                  <a:pt x="9" y="157"/>
                </a:cubicBezTo>
                <a:cubicBezTo>
                  <a:pt x="0" y="210"/>
                  <a:pt x="0" y="210"/>
                  <a:pt x="0" y="210"/>
                </a:cubicBezTo>
                <a:cubicBezTo>
                  <a:pt x="35" y="216"/>
                  <a:pt x="35" y="216"/>
                  <a:pt x="35" y="216"/>
                </a:cubicBezTo>
                <a:cubicBezTo>
                  <a:pt x="35" y="218"/>
                  <a:pt x="35" y="220"/>
                  <a:pt x="35" y="222"/>
                </a:cubicBezTo>
                <a:cubicBezTo>
                  <a:pt x="35" y="224"/>
                  <a:pt x="35" y="226"/>
                  <a:pt x="35" y="227"/>
                </a:cubicBezTo>
                <a:cubicBezTo>
                  <a:pt x="0" y="234"/>
                  <a:pt x="0" y="234"/>
                  <a:pt x="0" y="234"/>
                </a:cubicBezTo>
                <a:cubicBezTo>
                  <a:pt x="9" y="287"/>
                  <a:pt x="9" y="287"/>
                  <a:pt x="9" y="287"/>
                </a:cubicBezTo>
                <a:cubicBezTo>
                  <a:pt x="45" y="281"/>
                  <a:pt x="45" y="281"/>
                  <a:pt x="45" y="281"/>
                </a:cubicBezTo>
                <a:cubicBezTo>
                  <a:pt x="46" y="284"/>
                  <a:pt x="47" y="288"/>
                  <a:pt x="49" y="291"/>
                </a:cubicBezTo>
                <a:cubicBezTo>
                  <a:pt x="18" y="309"/>
                  <a:pt x="18" y="309"/>
                  <a:pt x="18" y="309"/>
                </a:cubicBezTo>
                <a:cubicBezTo>
                  <a:pt x="45" y="356"/>
                  <a:pt x="45" y="356"/>
                  <a:pt x="45" y="356"/>
                </a:cubicBezTo>
                <a:cubicBezTo>
                  <a:pt x="76" y="338"/>
                  <a:pt x="76" y="338"/>
                  <a:pt x="76" y="338"/>
                </a:cubicBezTo>
                <a:cubicBezTo>
                  <a:pt x="78" y="341"/>
                  <a:pt x="80" y="344"/>
                  <a:pt x="83" y="347"/>
                </a:cubicBezTo>
                <a:cubicBezTo>
                  <a:pt x="60" y="374"/>
                  <a:pt x="60" y="374"/>
                  <a:pt x="60" y="374"/>
                </a:cubicBezTo>
                <a:cubicBezTo>
                  <a:pt x="101" y="409"/>
                  <a:pt x="101" y="409"/>
                  <a:pt x="101" y="409"/>
                </a:cubicBezTo>
                <a:cubicBezTo>
                  <a:pt x="124" y="382"/>
                  <a:pt x="124" y="382"/>
                  <a:pt x="124" y="382"/>
                </a:cubicBezTo>
                <a:cubicBezTo>
                  <a:pt x="128" y="384"/>
                  <a:pt x="131" y="386"/>
                  <a:pt x="134" y="387"/>
                </a:cubicBezTo>
                <a:cubicBezTo>
                  <a:pt x="122" y="421"/>
                  <a:pt x="122" y="421"/>
                  <a:pt x="122" y="421"/>
                </a:cubicBezTo>
                <a:cubicBezTo>
                  <a:pt x="173" y="440"/>
                  <a:pt x="173" y="440"/>
                  <a:pt x="173" y="440"/>
                </a:cubicBezTo>
                <a:cubicBezTo>
                  <a:pt x="185" y="406"/>
                  <a:pt x="185" y="406"/>
                  <a:pt x="185" y="406"/>
                </a:cubicBezTo>
                <a:cubicBezTo>
                  <a:pt x="189" y="407"/>
                  <a:pt x="192" y="407"/>
                  <a:pt x="196" y="408"/>
                </a:cubicBezTo>
                <a:cubicBezTo>
                  <a:pt x="196" y="444"/>
                  <a:pt x="196" y="444"/>
                  <a:pt x="196" y="444"/>
                </a:cubicBezTo>
                <a:cubicBezTo>
                  <a:pt x="250" y="444"/>
                  <a:pt x="250" y="444"/>
                  <a:pt x="250" y="444"/>
                </a:cubicBezTo>
                <a:cubicBezTo>
                  <a:pt x="250" y="408"/>
                  <a:pt x="250" y="408"/>
                  <a:pt x="250" y="408"/>
                </a:cubicBezTo>
                <a:cubicBezTo>
                  <a:pt x="254" y="407"/>
                  <a:pt x="258" y="407"/>
                  <a:pt x="261" y="406"/>
                </a:cubicBezTo>
                <a:cubicBezTo>
                  <a:pt x="274" y="440"/>
                  <a:pt x="274" y="440"/>
                  <a:pt x="274" y="440"/>
                </a:cubicBezTo>
                <a:cubicBezTo>
                  <a:pt x="325" y="421"/>
                  <a:pt x="325" y="421"/>
                  <a:pt x="325" y="421"/>
                </a:cubicBezTo>
                <a:cubicBezTo>
                  <a:pt x="312" y="387"/>
                  <a:pt x="312" y="387"/>
                  <a:pt x="312" y="387"/>
                </a:cubicBezTo>
                <a:cubicBezTo>
                  <a:pt x="316" y="386"/>
                  <a:pt x="319" y="384"/>
                  <a:pt x="322" y="382"/>
                </a:cubicBezTo>
                <a:cubicBezTo>
                  <a:pt x="345" y="409"/>
                  <a:pt x="345" y="409"/>
                  <a:pt x="345" y="409"/>
                </a:cubicBezTo>
                <a:cubicBezTo>
                  <a:pt x="387" y="374"/>
                  <a:pt x="387" y="374"/>
                  <a:pt x="387" y="374"/>
                </a:cubicBezTo>
                <a:cubicBezTo>
                  <a:pt x="364" y="347"/>
                  <a:pt x="364" y="347"/>
                  <a:pt x="364" y="347"/>
                </a:cubicBezTo>
                <a:cubicBezTo>
                  <a:pt x="366" y="344"/>
                  <a:pt x="368" y="341"/>
                  <a:pt x="371" y="338"/>
                </a:cubicBezTo>
                <a:cubicBezTo>
                  <a:pt x="402" y="356"/>
                  <a:pt x="402" y="356"/>
                  <a:pt x="402" y="356"/>
                </a:cubicBezTo>
                <a:cubicBezTo>
                  <a:pt x="429" y="309"/>
                  <a:pt x="429" y="309"/>
                  <a:pt x="429" y="309"/>
                </a:cubicBezTo>
                <a:cubicBezTo>
                  <a:pt x="398" y="291"/>
                  <a:pt x="398" y="291"/>
                  <a:pt x="398" y="291"/>
                </a:cubicBezTo>
                <a:cubicBezTo>
                  <a:pt x="399" y="288"/>
                  <a:pt x="401" y="284"/>
                  <a:pt x="402" y="281"/>
                </a:cubicBezTo>
                <a:cubicBezTo>
                  <a:pt x="437" y="287"/>
                  <a:pt x="437" y="287"/>
                  <a:pt x="437" y="287"/>
                </a:cubicBezTo>
                <a:cubicBezTo>
                  <a:pt x="447" y="234"/>
                  <a:pt x="447" y="234"/>
                  <a:pt x="447" y="234"/>
                </a:cubicBezTo>
                <a:cubicBezTo>
                  <a:pt x="411" y="227"/>
                  <a:pt x="411" y="227"/>
                  <a:pt x="411" y="227"/>
                </a:cubicBezTo>
                <a:cubicBezTo>
                  <a:pt x="411" y="226"/>
                  <a:pt x="411" y="224"/>
                  <a:pt x="411" y="222"/>
                </a:cubicBezTo>
                <a:close/>
                <a:moveTo>
                  <a:pt x="238" y="56"/>
                </a:moveTo>
                <a:cubicBezTo>
                  <a:pt x="288" y="60"/>
                  <a:pt x="332" y="87"/>
                  <a:pt x="360" y="127"/>
                </a:cubicBezTo>
                <a:cubicBezTo>
                  <a:pt x="344" y="136"/>
                  <a:pt x="344" y="136"/>
                  <a:pt x="344" y="136"/>
                </a:cubicBezTo>
                <a:cubicBezTo>
                  <a:pt x="320" y="102"/>
                  <a:pt x="281" y="78"/>
                  <a:pt x="238" y="74"/>
                </a:cubicBezTo>
                <a:lnTo>
                  <a:pt x="238" y="56"/>
                </a:lnTo>
                <a:close/>
                <a:moveTo>
                  <a:pt x="209" y="56"/>
                </a:moveTo>
                <a:cubicBezTo>
                  <a:pt x="209" y="74"/>
                  <a:pt x="209" y="74"/>
                  <a:pt x="209" y="74"/>
                </a:cubicBezTo>
                <a:cubicBezTo>
                  <a:pt x="165" y="78"/>
                  <a:pt x="127" y="102"/>
                  <a:pt x="103" y="136"/>
                </a:cubicBezTo>
                <a:cubicBezTo>
                  <a:pt x="87" y="127"/>
                  <a:pt x="87" y="127"/>
                  <a:pt x="87" y="127"/>
                </a:cubicBezTo>
                <a:cubicBezTo>
                  <a:pt x="114" y="87"/>
                  <a:pt x="158" y="60"/>
                  <a:pt x="209" y="56"/>
                </a:cubicBezTo>
                <a:close/>
                <a:moveTo>
                  <a:pt x="73" y="292"/>
                </a:moveTo>
                <a:cubicBezTo>
                  <a:pt x="63" y="271"/>
                  <a:pt x="57" y="247"/>
                  <a:pt x="57" y="222"/>
                </a:cubicBezTo>
                <a:cubicBezTo>
                  <a:pt x="57" y="197"/>
                  <a:pt x="63" y="173"/>
                  <a:pt x="73" y="151"/>
                </a:cubicBezTo>
                <a:cubicBezTo>
                  <a:pt x="88" y="160"/>
                  <a:pt x="88" y="160"/>
                  <a:pt x="88" y="160"/>
                </a:cubicBezTo>
                <a:cubicBezTo>
                  <a:pt x="80" y="179"/>
                  <a:pt x="75" y="200"/>
                  <a:pt x="75" y="222"/>
                </a:cubicBezTo>
                <a:cubicBezTo>
                  <a:pt x="75" y="244"/>
                  <a:pt x="80" y="265"/>
                  <a:pt x="88" y="283"/>
                </a:cubicBezTo>
                <a:lnTo>
                  <a:pt x="73" y="292"/>
                </a:lnTo>
                <a:close/>
                <a:moveTo>
                  <a:pt x="209" y="388"/>
                </a:moveTo>
                <a:cubicBezTo>
                  <a:pt x="158" y="383"/>
                  <a:pt x="114" y="356"/>
                  <a:pt x="87" y="317"/>
                </a:cubicBezTo>
                <a:cubicBezTo>
                  <a:pt x="103" y="308"/>
                  <a:pt x="103" y="308"/>
                  <a:pt x="103" y="308"/>
                </a:cubicBezTo>
                <a:cubicBezTo>
                  <a:pt x="127" y="342"/>
                  <a:pt x="165" y="365"/>
                  <a:pt x="209" y="369"/>
                </a:cubicBezTo>
                <a:lnTo>
                  <a:pt x="209" y="388"/>
                </a:lnTo>
                <a:close/>
                <a:moveTo>
                  <a:pt x="237" y="336"/>
                </a:moveTo>
                <a:cubicBezTo>
                  <a:pt x="209" y="336"/>
                  <a:pt x="209" y="336"/>
                  <a:pt x="209" y="336"/>
                </a:cubicBezTo>
                <a:cubicBezTo>
                  <a:pt x="209" y="318"/>
                  <a:pt x="209" y="318"/>
                  <a:pt x="209" y="318"/>
                </a:cubicBezTo>
                <a:cubicBezTo>
                  <a:pt x="207" y="318"/>
                  <a:pt x="205" y="317"/>
                  <a:pt x="204" y="317"/>
                </a:cubicBezTo>
                <a:cubicBezTo>
                  <a:pt x="197" y="334"/>
                  <a:pt x="197" y="334"/>
                  <a:pt x="197" y="334"/>
                </a:cubicBezTo>
                <a:cubicBezTo>
                  <a:pt x="171" y="325"/>
                  <a:pt x="171" y="325"/>
                  <a:pt x="171" y="325"/>
                </a:cubicBezTo>
                <a:cubicBezTo>
                  <a:pt x="177" y="307"/>
                  <a:pt x="177" y="307"/>
                  <a:pt x="177" y="307"/>
                </a:cubicBezTo>
                <a:cubicBezTo>
                  <a:pt x="176" y="306"/>
                  <a:pt x="174" y="305"/>
                  <a:pt x="172" y="304"/>
                </a:cubicBezTo>
                <a:cubicBezTo>
                  <a:pt x="160" y="319"/>
                  <a:pt x="160" y="319"/>
                  <a:pt x="160" y="319"/>
                </a:cubicBezTo>
                <a:cubicBezTo>
                  <a:pt x="139" y="301"/>
                  <a:pt x="139" y="301"/>
                  <a:pt x="139" y="301"/>
                </a:cubicBezTo>
                <a:cubicBezTo>
                  <a:pt x="151" y="286"/>
                  <a:pt x="151" y="286"/>
                  <a:pt x="151" y="286"/>
                </a:cubicBezTo>
                <a:cubicBezTo>
                  <a:pt x="149" y="285"/>
                  <a:pt x="148" y="284"/>
                  <a:pt x="147" y="282"/>
                </a:cubicBezTo>
                <a:cubicBezTo>
                  <a:pt x="131" y="291"/>
                  <a:pt x="131" y="291"/>
                  <a:pt x="131" y="291"/>
                </a:cubicBezTo>
                <a:cubicBezTo>
                  <a:pt x="117" y="267"/>
                  <a:pt x="117" y="267"/>
                  <a:pt x="117" y="267"/>
                </a:cubicBezTo>
                <a:cubicBezTo>
                  <a:pt x="133" y="258"/>
                  <a:pt x="133" y="258"/>
                  <a:pt x="133" y="258"/>
                </a:cubicBezTo>
                <a:cubicBezTo>
                  <a:pt x="132" y="256"/>
                  <a:pt x="132" y="254"/>
                  <a:pt x="131" y="252"/>
                </a:cubicBezTo>
                <a:cubicBezTo>
                  <a:pt x="113" y="256"/>
                  <a:pt x="113" y="256"/>
                  <a:pt x="113" y="256"/>
                </a:cubicBezTo>
                <a:cubicBezTo>
                  <a:pt x="108" y="228"/>
                  <a:pt x="108" y="228"/>
                  <a:pt x="108" y="228"/>
                </a:cubicBezTo>
                <a:cubicBezTo>
                  <a:pt x="126" y="225"/>
                  <a:pt x="126" y="225"/>
                  <a:pt x="126" y="225"/>
                </a:cubicBezTo>
                <a:cubicBezTo>
                  <a:pt x="126" y="224"/>
                  <a:pt x="126" y="223"/>
                  <a:pt x="126" y="222"/>
                </a:cubicBezTo>
                <a:cubicBezTo>
                  <a:pt x="126" y="221"/>
                  <a:pt x="126" y="220"/>
                  <a:pt x="126" y="219"/>
                </a:cubicBezTo>
                <a:cubicBezTo>
                  <a:pt x="108" y="216"/>
                  <a:pt x="108" y="216"/>
                  <a:pt x="108" y="216"/>
                </a:cubicBezTo>
                <a:cubicBezTo>
                  <a:pt x="113" y="188"/>
                  <a:pt x="113" y="188"/>
                  <a:pt x="113" y="188"/>
                </a:cubicBezTo>
                <a:cubicBezTo>
                  <a:pt x="131" y="191"/>
                  <a:pt x="131" y="191"/>
                  <a:pt x="131" y="191"/>
                </a:cubicBezTo>
                <a:cubicBezTo>
                  <a:pt x="132" y="189"/>
                  <a:pt x="132" y="188"/>
                  <a:pt x="133" y="186"/>
                </a:cubicBezTo>
                <a:cubicBezTo>
                  <a:pt x="117" y="177"/>
                  <a:pt x="117" y="177"/>
                  <a:pt x="117" y="177"/>
                </a:cubicBezTo>
                <a:cubicBezTo>
                  <a:pt x="131" y="152"/>
                  <a:pt x="131" y="152"/>
                  <a:pt x="131" y="152"/>
                </a:cubicBezTo>
                <a:cubicBezTo>
                  <a:pt x="147" y="162"/>
                  <a:pt x="147" y="162"/>
                  <a:pt x="147" y="162"/>
                </a:cubicBezTo>
                <a:cubicBezTo>
                  <a:pt x="148" y="160"/>
                  <a:pt x="149" y="159"/>
                  <a:pt x="151" y="157"/>
                </a:cubicBezTo>
                <a:cubicBezTo>
                  <a:pt x="139" y="143"/>
                  <a:pt x="139" y="143"/>
                  <a:pt x="139" y="143"/>
                </a:cubicBezTo>
                <a:cubicBezTo>
                  <a:pt x="160" y="125"/>
                  <a:pt x="160" y="125"/>
                  <a:pt x="160" y="125"/>
                </a:cubicBezTo>
                <a:cubicBezTo>
                  <a:pt x="172" y="139"/>
                  <a:pt x="172" y="139"/>
                  <a:pt x="172" y="139"/>
                </a:cubicBezTo>
                <a:cubicBezTo>
                  <a:pt x="174" y="138"/>
                  <a:pt x="176" y="137"/>
                  <a:pt x="177" y="136"/>
                </a:cubicBezTo>
                <a:cubicBezTo>
                  <a:pt x="171" y="119"/>
                  <a:pt x="171" y="119"/>
                  <a:pt x="171" y="119"/>
                </a:cubicBezTo>
                <a:cubicBezTo>
                  <a:pt x="197" y="109"/>
                  <a:pt x="197" y="109"/>
                  <a:pt x="197" y="109"/>
                </a:cubicBezTo>
                <a:cubicBezTo>
                  <a:pt x="204" y="127"/>
                  <a:pt x="204" y="127"/>
                  <a:pt x="204" y="127"/>
                </a:cubicBezTo>
                <a:cubicBezTo>
                  <a:pt x="205" y="126"/>
                  <a:pt x="207" y="126"/>
                  <a:pt x="209" y="126"/>
                </a:cubicBezTo>
                <a:cubicBezTo>
                  <a:pt x="209" y="107"/>
                  <a:pt x="209" y="107"/>
                  <a:pt x="209" y="107"/>
                </a:cubicBezTo>
                <a:cubicBezTo>
                  <a:pt x="237" y="107"/>
                  <a:pt x="237" y="107"/>
                  <a:pt x="237" y="107"/>
                </a:cubicBezTo>
                <a:cubicBezTo>
                  <a:pt x="237" y="126"/>
                  <a:pt x="237" y="126"/>
                  <a:pt x="237" y="126"/>
                </a:cubicBezTo>
                <a:cubicBezTo>
                  <a:pt x="239" y="126"/>
                  <a:pt x="241" y="126"/>
                  <a:pt x="243" y="127"/>
                </a:cubicBezTo>
                <a:cubicBezTo>
                  <a:pt x="249" y="109"/>
                  <a:pt x="249" y="109"/>
                  <a:pt x="249" y="109"/>
                </a:cubicBezTo>
                <a:cubicBezTo>
                  <a:pt x="276" y="119"/>
                  <a:pt x="276" y="119"/>
                  <a:pt x="276" y="119"/>
                </a:cubicBezTo>
                <a:cubicBezTo>
                  <a:pt x="269" y="136"/>
                  <a:pt x="269" y="136"/>
                  <a:pt x="269" y="136"/>
                </a:cubicBezTo>
                <a:cubicBezTo>
                  <a:pt x="271" y="137"/>
                  <a:pt x="273" y="138"/>
                  <a:pt x="274" y="139"/>
                </a:cubicBezTo>
                <a:cubicBezTo>
                  <a:pt x="286" y="125"/>
                  <a:pt x="286" y="125"/>
                  <a:pt x="286" y="125"/>
                </a:cubicBezTo>
                <a:cubicBezTo>
                  <a:pt x="308" y="143"/>
                  <a:pt x="308" y="143"/>
                  <a:pt x="308" y="143"/>
                </a:cubicBezTo>
                <a:cubicBezTo>
                  <a:pt x="296" y="157"/>
                  <a:pt x="296" y="157"/>
                  <a:pt x="296" y="157"/>
                </a:cubicBezTo>
                <a:cubicBezTo>
                  <a:pt x="297" y="159"/>
                  <a:pt x="298" y="160"/>
                  <a:pt x="300" y="162"/>
                </a:cubicBezTo>
                <a:cubicBezTo>
                  <a:pt x="316" y="152"/>
                  <a:pt x="316" y="152"/>
                  <a:pt x="316" y="152"/>
                </a:cubicBezTo>
                <a:cubicBezTo>
                  <a:pt x="330" y="177"/>
                  <a:pt x="330" y="177"/>
                  <a:pt x="330" y="177"/>
                </a:cubicBezTo>
                <a:cubicBezTo>
                  <a:pt x="314" y="186"/>
                  <a:pt x="314" y="186"/>
                  <a:pt x="314" y="186"/>
                </a:cubicBezTo>
                <a:cubicBezTo>
                  <a:pt x="314" y="188"/>
                  <a:pt x="315" y="189"/>
                  <a:pt x="316" y="191"/>
                </a:cubicBezTo>
                <a:cubicBezTo>
                  <a:pt x="334" y="188"/>
                  <a:pt x="334" y="188"/>
                  <a:pt x="334" y="188"/>
                </a:cubicBezTo>
                <a:cubicBezTo>
                  <a:pt x="339" y="216"/>
                  <a:pt x="339" y="216"/>
                  <a:pt x="339" y="216"/>
                </a:cubicBezTo>
                <a:cubicBezTo>
                  <a:pt x="320" y="219"/>
                  <a:pt x="320" y="219"/>
                  <a:pt x="320" y="219"/>
                </a:cubicBezTo>
                <a:cubicBezTo>
                  <a:pt x="320" y="220"/>
                  <a:pt x="320" y="221"/>
                  <a:pt x="320" y="222"/>
                </a:cubicBezTo>
                <a:cubicBezTo>
                  <a:pt x="320" y="223"/>
                  <a:pt x="320" y="224"/>
                  <a:pt x="320" y="225"/>
                </a:cubicBezTo>
                <a:cubicBezTo>
                  <a:pt x="339" y="228"/>
                  <a:pt x="339" y="228"/>
                  <a:pt x="339" y="228"/>
                </a:cubicBezTo>
                <a:cubicBezTo>
                  <a:pt x="334" y="256"/>
                  <a:pt x="334" y="256"/>
                  <a:pt x="334" y="256"/>
                </a:cubicBezTo>
                <a:cubicBezTo>
                  <a:pt x="316" y="252"/>
                  <a:pt x="316" y="252"/>
                  <a:pt x="316" y="252"/>
                </a:cubicBezTo>
                <a:cubicBezTo>
                  <a:pt x="315" y="254"/>
                  <a:pt x="314" y="256"/>
                  <a:pt x="314" y="258"/>
                </a:cubicBezTo>
                <a:cubicBezTo>
                  <a:pt x="330" y="267"/>
                  <a:pt x="330" y="267"/>
                  <a:pt x="330" y="267"/>
                </a:cubicBezTo>
                <a:cubicBezTo>
                  <a:pt x="316" y="291"/>
                  <a:pt x="316" y="291"/>
                  <a:pt x="316" y="291"/>
                </a:cubicBezTo>
                <a:cubicBezTo>
                  <a:pt x="300" y="282"/>
                  <a:pt x="300" y="282"/>
                  <a:pt x="300" y="282"/>
                </a:cubicBezTo>
                <a:cubicBezTo>
                  <a:pt x="298" y="284"/>
                  <a:pt x="297" y="285"/>
                  <a:pt x="296" y="286"/>
                </a:cubicBezTo>
                <a:cubicBezTo>
                  <a:pt x="308" y="301"/>
                  <a:pt x="308" y="301"/>
                  <a:pt x="308" y="301"/>
                </a:cubicBezTo>
                <a:cubicBezTo>
                  <a:pt x="286" y="319"/>
                  <a:pt x="286" y="319"/>
                  <a:pt x="286" y="319"/>
                </a:cubicBezTo>
                <a:cubicBezTo>
                  <a:pt x="274" y="304"/>
                  <a:pt x="274" y="304"/>
                  <a:pt x="274" y="304"/>
                </a:cubicBezTo>
                <a:cubicBezTo>
                  <a:pt x="273" y="305"/>
                  <a:pt x="271" y="306"/>
                  <a:pt x="269" y="307"/>
                </a:cubicBezTo>
                <a:cubicBezTo>
                  <a:pt x="276" y="325"/>
                  <a:pt x="276" y="325"/>
                  <a:pt x="276" y="325"/>
                </a:cubicBezTo>
                <a:cubicBezTo>
                  <a:pt x="249" y="334"/>
                  <a:pt x="249" y="334"/>
                  <a:pt x="249" y="334"/>
                </a:cubicBezTo>
                <a:cubicBezTo>
                  <a:pt x="243" y="317"/>
                  <a:pt x="243" y="317"/>
                  <a:pt x="243" y="317"/>
                </a:cubicBezTo>
                <a:cubicBezTo>
                  <a:pt x="241" y="317"/>
                  <a:pt x="239" y="318"/>
                  <a:pt x="237" y="318"/>
                </a:cubicBezTo>
                <a:lnTo>
                  <a:pt x="237" y="336"/>
                </a:lnTo>
                <a:close/>
                <a:moveTo>
                  <a:pt x="238" y="388"/>
                </a:moveTo>
                <a:cubicBezTo>
                  <a:pt x="238" y="369"/>
                  <a:pt x="238" y="369"/>
                  <a:pt x="238" y="369"/>
                </a:cubicBezTo>
                <a:cubicBezTo>
                  <a:pt x="281" y="365"/>
                  <a:pt x="320" y="342"/>
                  <a:pt x="344" y="308"/>
                </a:cubicBezTo>
                <a:cubicBezTo>
                  <a:pt x="360" y="317"/>
                  <a:pt x="360" y="317"/>
                  <a:pt x="360" y="317"/>
                </a:cubicBezTo>
                <a:cubicBezTo>
                  <a:pt x="332" y="356"/>
                  <a:pt x="288" y="383"/>
                  <a:pt x="238" y="388"/>
                </a:cubicBezTo>
                <a:close/>
                <a:moveTo>
                  <a:pt x="374" y="292"/>
                </a:moveTo>
                <a:cubicBezTo>
                  <a:pt x="358" y="283"/>
                  <a:pt x="358" y="283"/>
                  <a:pt x="358" y="283"/>
                </a:cubicBezTo>
                <a:cubicBezTo>
                  <a:pt x="367" y="265"/>
                  <a:pt x="371" y="244"/>
                  <a:pt x="371" y="222"/>
                </a:cubicBezTo>
                <a:cubicBezTo>
                  <a:pt x="371" y="200"/>
                  <a:pt x="367" y="179"/>
                  <a:pt x="358" y="160"/>
                </a:cubicBezTo>
                <a:cubicBezTo>
                  <a:pt x="374" y="151"/>
                  <a:pt x="374" y="151"/>
                  <a:pt x="374" y="151"/>
                </a:cubicBezTo>
                <a:cubicBezTo>
                  <a:pt x="384" y="173"/>
                  <a:pt x="390" y="197"/>
                  <a:pt x="390" y="222"/>
                </a:cubicBezTo>
                <a:cubicBezTo>
                  <a:pt x="390" y="247"/>
                  <a:pt x="384" y="271"/>
                  <a:pt x="374" y="292"/>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Freeform 31"/>
          <p:cNvSpPr>
            <a:spLocks noEditPoints="1"/>
          </p:cNvSpPr>
          <p:nvPr/>
        </p:nvSpPr>
        <p:spPr bwMode="auto">
          <a:xfrm>
            <a:off x="2839449" y="3202481"/>
            <a:ext cx="770558" cy="765455"/>
          </a:xfrm>
          <a:custGeom>
            <a:avLst/>
            <a:gdLst>
              <a:gd name="T0" fmla="*/ 437 w 447"/>
              <a:gd name="T1" fmla="*/ 157 h 444"/>
              <a:gd name="T2" fmla="*/ 402 w 447"/>
              <a:gd name="T3" fmla="*/ 88 h 444"/>
              <a:gd name="T4" fmla="*/ 346 w 447"/>
              <a:gd name="T5" fmla="*/ 35 h 444"/>
              <a:gd name="T6" fmla="*/ 274 w 447"/>
              <a:gd name="T7" fmla="*/ 4 h 444"/>
              <a:gd name="T8" fmla="*/ 197 w 447"/>
              <a:gd name="T9" fmla="*/ 0 h 444"/>
              <a:gd name="T10" fmla="*/ 122 w 447"/>
              <a:gd name="T11" fmla="*/ 23 h 444"/>
              <a:gd name="T12" fmla="*/ 60 w 447"/>
              <a:gd name="T13" fmla="*/ 70 h 444"/>
              <a:gd name="T14" fmla="*/ 18 w 447"/>
              <a:gd name="T15" fmla="*/ 135 h 444"/>
              <a:gd name="T16" fmla="*/ 0 w 447"/>
              <a:gd name="T17" fmla="*/ 210 h 444"/>
              <a:gd name="T18" fmla="*/ 0 w 447"/>
              <a:gd name="T19" fmla="*/ 234 h 444"/>
              <a:gd name="T20" fmla="*/ 18 w 447"/>
              <a:gd name="T21" fmla="*/ 310 h 444"/>
              <a:gd name="T22" fmla="*/ 60 w 447"/>
              <a:gd name="T23" fmla="*/ 375 h 444"/>
              <a:gd name="T24" fmla="*/ 122 w 447"/>
              <a:gd name="T25" fmla="*/ 421 h 444"/>
              <a:gd name="T26" fmla="*/ 197 w 447"/>
              <a:gd name="T27" fmla="*/ 444 h 444"/>
              <a:gd name="T28" fmla="*/ 274 w 447"/>
              <a:gd name="T29" fmla="*/ 440 h 444"/>
              <a:gd name="T30" fmla="*/ 346 w 447"/>
              <a:gd name="T31" fmla="*/ 410 h 444"/>
              <a:gd name="T32" fmla="*/ 402 w 447"/>
              <a:gd name="T33" fmla="*/ 357 h 444"/>
              <a:gd name="T34" fmla="*/ 437 w 447"/>
              <a:gd name="T35" fmla="*/ 287 h 444"/>
              <a:gd name="T36" fmla="*/ 238 w 447"/>
              <a:gd name="T37" fmla="*/ 56 h 444"/>
              <a:gd name="T38" fmla="*/ 238 w 447"/>
              <a:gd name="T39" fmla="*/ 56 h 444"/>
              <a:gd name="T40" fmla="*/ 314 w 447"/>
              <a:gd name="T41" fmla="*/ 258 h 444"/>
              <a:gd name="T42" fmla="*/ 296 w 447"/>
              <a:gd name="T43" fmla="*/ 287 h 444"/>
              <a:gd name="T44" fmla="*/ 339 w 447"/>
              <a:gd name="T45" fmla="*/ 228 h 444"/>
              <a:gd name="T46" fmla="*/ 133 w 447"/>
              <a:gd name="T47" fmla="*/ 258 h 444"/>
              <a:gd name="T48" fmla="*/ 113 w 447"/>
              <a:gd name="T49" fmla="*/ 227 h 444"/>
              <a:gd name="T50" fmla="*/ 147 w 447"/>
              <a:gd name="T51" fmla="*/ 282 h 444"/>
              <a:gd name="T52" fmla="*/ 133 w 447"/>
              <a:gd name="T53" fmla="*/ 186 h 444"/>
              <a:gd name="T54" fmla="*/ 151 w 447"/>
              <a:gd name="T55" fmla="*/ 158 h 444"/>
              <a:gd name="T56" fmla="*/ 108 w 447"/>
              <a:gd name="T57" fmla="*/ 216 h 444"/>
              <a:gd name="T58" fmla="*/ 314 w 447"/>
              <a:gd name="T59" fmla="*/ 186 h 444"/>
              <a:gd name="T60" fmla="*/ 334 w 447"/>
              <a:gd name="T61" fmla="*/ 217 h 444"/>
              <a:gd name="T62" fmla="*/ 300 w 447"/>
              <a:gd name="T63" fmla="*/ 162 h 444"/>
              <a:gd name="T64" fmla="*/ 270 w 447"/>
              <a:gd name="T65" fmla="*/ 137 h 444"/>
              <a:gd name="T66" fmla="*/ 229 w 447"/>
              <a:gd name="T67" fmla="*/ 210 h 444"/>
              <a:gd name="T68" fmla="*/ 243 w 447"/>
              <a:gd name="T69" fmla="*/ 127 h 444"/>
              <a:gd name="T70" fmla="*/ 146 w 447"/>
              <a:gd name="T71" fmla="*/ 137 h 444"/>
              <a:gd name="T72" fmla="*/ 171 w 447"/>
              <a:gd name="T73" fmla="*/ 119 h 444"/>
              <a:gd name="T74" fmla="*/ 210 w 447"/>
              <a:gd name="T75" fmla="*/ 107 h 444"/>
              <a:gd name="T76" fmla="*/ 87 w 447"/>
              <a:gd name="T77" fmla="*/ 127 h 444"/>
              <a:gd name="T78" fmla="*/ 73 w 447"/>
              <a:gd name="T79" fmla="*/ 152 h 444"/>
              <a:gd name="T80" fmla="*/ 73 w 447"/>
              <a:gd name="T81" fmla="*/ 293 h 444"/>
              <a:gd name="T82" fmla="*/ 209 w 447"/>
              <a:gd name="T83" fmla="*/ 370 h 444"/>
              <a:gd name="T84" fmla="*/ 171 w 447"/>
              <a:gd name="T85" fmla="*/ 325 h 444"/>
              <a:gd name="T86" fmla="*/ 146 w 447"/>
              <a:gd name="T87" fmla="*/ 307 h 444"/>
              <a:gd name="T88" fmla="*/ 210 w 447"/>
              <a:gd name="T89" fmla="*/ 318 h 444"/>
              <a:gd name="T90" fmla="*/ 229 w 447"/>
              <a:gd name="T91" fmla="*/ 235 h 444"/>
              <a:gd name="T92" fmla="*/ 270 w 447"/>
              <a:gd name="T93" fmla="*/ 308 h 444"/>
              <a:gd name="T94" fmla="*/ 238 w 447"/>
              <a:gd name="T95" fmla="*/ 318 h 444"/>
              <a:gd name="T96" fmla="*/ 344 w 447"/>
              <a:gd name="T97" fmla="*/ 308 h 444"/>
              <a:gd name="T98" fmla="*/ 359 w 447"/>
              <a:gd name="T99" fmla="*/ 284 h 444"/>
              <a:gd name="T100" fmla="*/ 390 w 447"/>
              <a:gd name="T101" fmla="*/ 2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7" h="444">
                <a:moveTo>
                  <a:pt x="412" y="222"/>
                </a:moveTo>
                <a:cubicBezTo>
                  <a:pt x="412" y="220"/>
                  <a:pt x="412" y="218"/>
                  <a:pt x="412" y="217"/>
                </a:cubicBezTo>
                <a:cubicBezTo>
                  <a:pt x="447" y="210"/>
                  <a:pt x="447" y="210"/>
                  <a:pt x="447" y="210"/>
                </a:cubicBezTo>
                <a:cubicBezTo>
                  <a:pt x="437" y="157"/>
                  <a:pt x="437" y="157"/>
                  <a:pt x="437" y="157"/>
                </a:cubicBezTo>
                <a:cubicBezTo>
                  <a:pt x="402" y="163"/>
                  <a:pt x="402" y="163"/>
                  <a:pt x="402" y="163"/>
                </a:cubicBezTo>
                <a:cubicBezTo>
                  <a:pt x="401" y="160"/>
                  <a:pt x="400" y="156"/>
                  <a:pt x="398" y="153"/>
                </a:cubicBezTo>
                <a:cubicBezTo>
                  <a:pt x="429" y="135"/>
                  <a:pt x="429" y="135"/>
                  <a:pt x="429" y="135"/>
                </a:cubicBezTo>
                <a:cubicBezTo>
                  <a:pt x="402" y="88"/>
                  <a:pt x="402" y="88"/>
                  <a:pt x="402" y="88"/>
                </a:cubicBezTo>
                <a:cubicBezTo>
                  <a:pt x="371" y="106"/>
                  <a:pt x="371" y="106"/>
                  <a:pt x="371" y="106"/>
                </a:cubicBezTo>
                <a:cubicBezTo>
                  <a:pt x="369" y="103"/>
                  <a:pt x="366" y="100"/>
                  <a:pt x="364" y="97"/>
                </a:cubicBezTo>
                <a:cubicBezTo>
                  <a:pt x="387" y="70"/>
                  <a:pt x="387" y="70"/>
                  <a:pt x="387" y="70"/>
                </a:cubicBezTo>
                <a:cubicBezTo>
                  <a:pt x="346" y="35"/>
                  <a:pt x="346" y="35"/>
                  <a:pt x="346" y="35"/>
                </a:cubicBezTo>
                <a:cubicBezTo>
                  <a:pt x="322" y="62"/>
                  <a:pt x="322" y="62"/>
                  <a:pt x="322" y="62"/>
                </a:cubicBezTo>
                <a:cubicBezTo>
                  <a:pt x="319" y="60"/>
                  <a:pt x="316" y="58"/>
                  <a:pt x="313" y="57"/>
                </a:cubicBezTo>
                <a:cubicBezTo>
                  <a:pt x="325" y="23"/>
                  <a:pt x="325" y="23"/>
                  <a:pt x="325" y="23"/>
                </a:cubicBezTo>
                <a:cubicBezTo>
                  <a:pt x="274" y="4"/>
                  <a:pt x="274" y="4"/>
                  <a:pt x="274" y="4"/>
                </a:cubicBezTo>
                <a:cubicBezTo>
                  <a:pt x="262" y="38"/>
                  <a:pt x="262" y="38"/>
                  <a:pt x="262" y="38"/>
                </a:cubicBezTo>
                <a:cubicBezTo>
                  <a:pt x="258" y="37"/>
                  <a:pt x="254" y="37"/>
                  <a:pt x="251" y="36"/>
                </a:cubicBezTo>
                <a:cubicBezTo>
                  <a:pt x="251" y="0"/>
                  <a:pt x="251" y="0"/>
                  <a:pt x="251" y="0"/>
                </a:cubicBezTo>
                <a:cubicBezTo>
                  <a:pt x="197" y="0"/>
                  <a:pt x="197" y="0"/>
                  <a:pt x="197" y="0"/>
                </a:cubicBezTo>
                <a:cubicBezTo>
                  <a:pt x="197" y="36"/>
                  <a:pt x="197" y="36"/>
                  <a:pt x="197" y="36"/>
                </a:cubicBezTo>
                <a:cubicBezTo>
                  <a:pt x="193" y="37"/>
                  <a:pt x="189" y="37"/>
                  <a:pt x="185" y="38"/>
                </a:cubicBezTo>
                <a:cubicBezTo>
                  <a:pt x="173" y="4"/>
                  <a:pt x="173" y="4"/>
                  <a:pt x="173" y="4"/>
                </a:cubicBezTo>
                <a:cubicBezTo>
                  <a:pt x="122" y="23"/>
                  <a:pt x="122" y="23"/>
                  <a:pt x="122" y="23"/>
                </a:cubicBezTo>
                <a:cubicBezTo>
                  <a:pt x="135" y="57"/>
                  <a:pt x="135" y="57"/>
                  <a:pt x="135" y="57"/>
                </a:cubicBezTo>
                <a:cubicBezTo>
                  <a:pt x="131" y="58"/>
                  <a:pt x="128" y="60"/>
                  <a:pt x="125" y="62"/>
                </a:cubicBezTo>
                <a:cubicBezTo>
                  <a:pt x="102" y="35"/>
                  <a:pt x="102" y="35"/>
                  <a:pt x="102" y="35"/>
                </a:cubicBezTo>
                <a:cubicBezTo>
                  <a:pt x="60" y="70"/>
                  <a:pt x="60" y="70"/>
                  <a:pt x="60" y="70"/>
                </a:cubicBezTo>
                <a:cubicBezTo>
                  <a:pt x="83" y="97"/>
                  <a:pt x="83" y="97"/>
                  <a:pt x="83" y="97"/>
                </a:cubicBezTo>
                <a:cubicBezTo>
                  <a:pt x="81" y="100"/>
                  <a:pt x="78" y="103"/>
                  <a:pt x="76" y="106"/>
                </a:cubicBezTo>
                <a:cubicBezTo>
                  <a:pt x="45" y="88"/>
                  <a:pt x="45" y="88"/>
                  <a:pt x="45" y="88"/>
                </a:cubicBezTo>
                <a:cubicBezTo>
                  <a:pt x="18" y="135"/>
                  <a:pt x="18" y="135"/>
                  <a:pt x="18" y="135"/>
                </a:cubicBezTo>
                <a:cubicBezTo>
                  <a:pt x="49" y="153"/>
                  <a:pt x="49" y="153"/>
                  <a:pt x="49" y="153"/>
                </a:cubicBezTo>
                <a:cubicBezTo>
                  <a:pt x="48" y="156"/>
                  <a:pt x="46" y="160"/>
                  <a:pt x="45" y="163"/>
                </a:cubicBezTo>
                <a:cubicBezTo>
                  <a:pt x="10" y="157"/>
                  <a:pt x="10" y="157"/>
                  <a:pt x="10" y="157"/>
                </a:cubicBezTo>
                <a:cubicBezTo>
                  <a:pt x="0" y="210"/>
                  <a:pt x="0" y="210"/>
                  <a:pt x="0" y="210"/>
                </a:cubicBezTo>
                <a:cubicBezTo>
                  <a:pt x="36" y="217"/>
                  <a:pt x="36" y="217"/>
                  <a:pt x="36" y="217"/>
                </a:cubicBezTo>
                <a:cubicBezTo>
                  <a:pt x="36" y="218"/>
                  <a:pt x="36" y="220"/>
                  <a:pt x="36" y="222"/>
                </a:cubicBezTo>
                <a:cubicBezTo>
                  <a:pt x="36" y="224"/>
                  <a:pt x="36" y="226"/>
                  <a:pt x="36" y="228"/>
                </a:cubicBezTo>
                <a:cubicBezTo>
                  <a:pt x="0" y="234"/>
                  <a:pt x="0" y="234"/>
                  <a:pt x="0" y="234"/>
                </a:cubicBezTo>
                <a:cubicBezTo>
                  <a:pt x="10" y="287"/>
                  <a:pt x="10" y="287"/>
                  <a:pt x="10" y="287"/>
                </a:cubicBezTo>
                <a:cubicBezTo>
                  <a:pt x="45" y="281"/>
                  <a:pt x="45" y="281"/>
                  <a:pt x="45" y="281"/>
                </a:cubicBezTo>
                <a:cubicBezTo>
                  <a:pt x="46" y="285"/>
                  <a:pt x="48" y="288"/>
                  <a:pt x="49" y="292"/>
                </a:cubicBezTo>
                <a:cubicBezTo>
                  <a:pt x="18" y="310"/>
                  <a:pt x="18" y="310"/>
                  <a:pt x="18" y="310"/>
                </a:cubicBezTo>
                <a:cubicBezTo>
                  <a:pt x="45" y="357"/>
                  <a:pt x="45" y="357"/>
                  <a:pt x="45" y="357"/>
                </a:cubicBezTo>
                <a:cubicBezTo>
                  <a:pt x="76" y="339"/>
                  <a:pt x="76" y="339"/>
                  <a:pt x="76" y="339"/>
                </a:cubicBezTo>
                <a:cubicBezTo>
                  <a:pt x="78" y="342"/>
                  <a:pt x="81" y="344"/>
                  <a:pt x="83" y="347"/>
                </a:cubicBezTo>
                <a:cubicBezTo>
                  <a:pt x="60" y="375"/>
                  <a:pt x="60" y="375"/>
                  <a:pt x="60" y="375"/>
                </a:cubicBezTo>
                <a:cubicBezTo>
                  <a:pt x="102" y="410"/>
                  <a:pt x="102" y="410"/>
                  <a:pt x="102" y="410"/>
                </a:cubicBezTo>
                <a:cubicBezTo>
                  <a:pt x="125" y="382"/>
                  <a:pt x="125" y="382"/>
                  <a:pt x="125" y="382"/>
                </a:cubicBezTo>
                <a:cubicBezTo>
                  <a:pt x="128" y="384"/>
                  <a:pt x="131" y="386"/>
                  <a:pt x="135" y="388"/>
                </a:cubicBezTo>
                <a:cubicBezTo>
                  <a:pt x="122" y="421"/>
                  <a:pt x="122" y="421"/>
                  <a:pt x="122" y="421"/>
                </a:cubicBezTo>
                <a:cubicBezTo>
                  <a:pt x="173" y="440"/>
                  <a:pt x="173" y="440"/>
                  <a:pt x="173" y="440"/>
                </a:cubicBezTo>
                <a:cubicBezTo>
                  <a:pt x="185" y="406"/>
                  <a:pt x="185" y="406"/>
                  <a:pt x="185" y="406"/>
                </a:cubicBezTo>
                <a:cubicBezTo>
                  <a:pt x="189" y="407"/>
                  <a:pt x="193" y="408"/>
                  <a:pt x="197" y="408"/>
                </a:cubicBezTo>
                <a:cubicBezTo>
                  <a:pt x="197" y="444"/>
                  <a:pt x="197" y="444"/>
                  <a:pt x="197" y="444"/>
                </a:cubicBezTo>
                <a:cubicBezTo>
                  <a:pt x="251" y="444"/>
                  <a:pt x="251" y="444"/>
                  <a:pt x="251" y="444"/>
                </a:cubicBezTo>
                <a:cubicBezTo>
                  <a:pt x="251" y="408"/>
                  <a:pt x="251" y="408"/>
                  <a:pt x="251" y="408"/>
                </a:cubicBezTo>
                <a:cubicBezTo>
                  <a:pt x="254" y="408"/>
                  <a:pt x="258" y="407"/>
                  <a:pt x="262" y="406"/>
                </a:cubicBezTo>
                <a:cubicBezTo>
                  <a:pt x="274" y="440"/>
                  <a:pt x="274" y="440"/>
                  <a:pt x="274" y="440"/>
                </a:cubicBezTo>
                <a:cubicBezTo>
                  <a:pt x="325" y="421"/>
                  <a:pt x="325" y="421"/>
                  <a:pt x="325" y="421"/>
                </a:cubicBezTo>
                <a:cubicBezTo>
                  <a:pt x="313" y="388"/>
                  <a:pt x="313" y="388"/>
                  <a:pt x="313" y="388"/>
                </a:cubicBezTo>
                <a:cubicBezTo>
                  <a:pt x="316" y="386"/>
                  <a:pt x="319" y="384"/>
                  <a:pt x="322" y="382"/>
                </a:cubicBezTo>
                <a:cubicBezTo>
                  <a:pt x="346" y="410"/>
                  <a:pt x="346" y="410"/>
                  <a:pt x="346" y="410"/>
                </a:cubicBezTo>
                <a:cubicBezTo>
                  <a:pt x="387" y="375"/>
                  <a:pt x="387" y="375"/>
                  <a:pt x="387" y="375"/>
                </a:cubicBezTo>
                <a:cubicBezTo>
                  <a:pt x="364" y="347"/>
                  <a:pt x="364" y="347"/>
                  <a:pt x="364" y="347"/>
                </a:cubicBezTo>
                <a:cubicBezTo>
                  <a:pt x="366" y="344"/>
                  <a:pt x="369" y="342"/>
                  <a:pt x="371" y="339"/>
                </a:cubicBezTo>
                <a:cubicBezTo>
                  <a:pt x="402" y="357"/>
                  <a:pt x="402" y="357"/>
                  <a:pt x="402" y="357"/>
                </a:cubicBezTo>
                <a:cubicBezTo>
                  <a:pt x="429" y="310"/>
                  <a:pt x="429" y="310"/>
                  <a:pt x="429" y="310"/>
                </a:cubicBezTo>
                <a:cubicBezTo>
                  <a:pt x="398" y="292"/>
                  <a:pt x="398" y="292"/>
                  <a:pt x="398" y="292"/>
                </a:cubicBezTo>
                <a:cubicBezTo>
                  <a:pt x="400" y="288"/>
                  <a:pt x="401" y="285"/>
                  <a:pt x="402" y="281"/>
                </a:cubicBezTo>
                <a:cubicBezTo>
                  <a:pt x="437" y="287"/>
                  <a:pt x="437" y="287"/>
                  <a:pt x="437" y="287"/>
                </a:cubicBezTo>
                <a:cubicBezTo>
                  <a:pt x="447" y="234"/>
                  <a:pt x="447" y="234"/>
                  <a:pt x="447" y="234"/>
                </a:cubicBezTo>
                <a:cubicBezTo>
                  <a:pt x="412" y="228"/>
                  <a:pt x="412" y="228"/>
                  <a:pt x="412" y="228"/>
                </a:cubicBezTo>
                <a:cubicBezTo>
                  <a:pt x="412" y="226"/>
                  <a:pt x="412" y="224"/>
                  <a:pt x="412" y="222"/>
                </a:cubicBezTo>
                <a:close/>
                <a:moveTo>
                  <a:pt x="238" y="56"/>
                </a:moveTo>
                <a:cubicBezTo>
                  <a:pt x="288" y="61"/>
                  <a:pt x="333" y="88"/>
                  <a:pt x="360" y="127"/>
                </a:cubicBezTo>
                <a:cubicBezTo>
                  <a:pt x="344" y="136"/>
                  <a:pt x="344" y="136"/>
                  <a:pt x="344" y="136"/>
                </a:cubicBezTo>
                <a:cubicBezTo>
                  <a:pt x="320" y="102"/>
                  <a:pt x="282" y="79"/>
                  <a:pt x="238" y="75"/>
                </a:cubicBezTo>
                <a:lnTo>
                  <a:pt x="238" y="56"/>
                </a:lnTo>
                <a:close/>
                <a:moveTo>
                  <a:pt x="339" y="228"/>
                </a:moveTo>
                <a:cubicBezTo>
                  <a:pt x="334" y="256"/>
                  <a:pt x="334" y="256"/>
                  <a:pt x="334" y="256"/>
                </a:cubicBezTo>
                <a:cubicBezTo>
                  <a:pt x="316" y="253"/>
                  <a:pt x="316" y="253"/>
                  <a:pt x="316" y="253"/>
                </a:cubicBezTo>
                <a:cubicBezTo>
                  <a:pt x="315" y="254"/>
                  <a:pt x="315" y="256"/>
                  <a:pt x="314" y="258"/>
                </a:cubicBezTo>
                <a:cubicBezTo>
                  <a:pt x="330" y="267"/>
                  <a:pt x="330" y="267"/>
                  <a:pt x="330" y="267"/>
                </a:cubicBezTo>
                <a:cubicBezTo>
                  <a:pt x="316" y="292"/>
                  <a:pt x="316" y="292"/>
                  <a:pt x="316" y="292"/>
                </a:cubicBezTo>
                <a:cubicBezTo>
                  <a:pt x="300" y="282"/>
                  <a:pt x="300" y="282"/>
                  <a:pt x="300" y="282"/>
                </a:cubicBezTo>
                <a:cubicBezTo>
                  <a:pt x="299" y="284"/>
                  <a:pt x="297" y="285"/>
                  <a:pt x="296" y="287"/>
                </a:cubicBezTo>
                <a:cubicBezTo>
                  <a:pt x="299" y="290"/>
                  <a:pt x="299" y="290"/>
                  <a:pt x="299" y="290"/>
                </a:cubicBezTo>
                <a:cubicBezTo>
                  <a:pt x="236" y="227"/>
                  <a:pt x="236" y="227"/>
                  <a:pt x="236" y="227"/>
                </a:cubicBezTo>
                <a:cubicBezTo>
                  <a:pt x="334" y="227"/>
                  <a:pt x="334" y="227"/>
                  <a:pt x="334" y="227"/>
                </a:cubicBezTo>
                <a:lnTo>
                  <a:pt x="339" y="228"/>
                </a:lnTo>
                <a:close/>
                <a:moveTo>
                  <a:pt x="147" y="282"/>
                </a:moveTo>
                <a:cubicBezTo>
                  <a:pt x="131" y="292"/>
                  <a:pt x="131" y="292"/>
                  <a:pt x="131" y="292"/>
                </a:cubicBezTo>
                <a:cubicBezTo>
                  <a:pt x="117" y="267"/>
                  <a:pt x="117" y="267"/>
                  <a:pt x="117" y="267"/>
                </a:cubicBezTo>
                <a:cubicBezTo>
                  <a:pt x="133" y="258"/>
                  <a:pt x="133" y="258"/>
                  <a:pt x="133" y="258"/>
                </a:cubicBezTo>
                <a:cubicBezTo>
                  <a:pt x="133" y="256"/>
                  <a:pt x="132" y="254"/>
                  <a:pt x="131" y="253"/>
                </a:cubicBezTo>
                <a:cubicBezTo>
                  <a:pt x="113" y="256"/>
                  <a:pt x="113" y="256"/>
                  <a:pt x="113" y="256"/>
                </a:cubicBezTo>
                <a:cubicBezTo>
                  <a:pt x="108" y="228"/>
                  <a:pt x="108" y="228"/>
                  <a:pt x="108" y="228"/>
                </a:cubicBezTo>
                <a:cubicBezTo>
                  <a:pt x="113" y="227"/>
                  <a:pt x="113" y="227"/>
                  <a:pt x="113" y="227"/>
                </a:cubicBezTo>
                <a:cubicBezTo>
                  <a:pt x="211" y="227"/>
                  <a:pt x="211" y="227"/>
                  <a:pt x="211" y="227"/>
                </a:cubicBezTo>
                <a:cubicBezTo>
                  <a:pt x="148" y="290"/>
                  <a:pt x="148" y="290"/>
                  <a:pt x="148" y="290"/>
                </a:cubicBezTo>
                <a:cubicBezTo>
                  <a:pt x="151" y="287"/>
                  <a:pt x="151" y="287"/>
                  <a:pt x="151" y="287"/>
                </a:cubicBezTo>
                <a:cubicBezTo>
                  <a:pt x="150" y="285"/>
                  <a:pt x="149" y="284"/>
                  <a:pt x="147" y="282"/>
                </a:cubicBezTo>
                <a:close/>
                <a:moveTo>
                  <a:pt x="108" y="216"/>
                </a:moveTo>
                <a:cubicBezTo>
                  <a:pt x="113" y="188"/>
                  <a:pt x="113" y="188"/>
                  <a:pt x="113" y="188"/>
                </a:cubicBezTo>
                <a:cubicBezTo>
                  <a:pt x="131" y="192"/>
                  <a:pt x="131" y="192"/>
                  <a:pt x="131" y="192"/>
                </a:cubicBezTo>
                <a:cubicBezTo>
                  <a:pt x="132" y="190"/>
                  <a:pt x="133" y="188"/>
                  <a:pt x="133" y="186"/>
                </a:cubicBezTo>
                <a:cubicBezTo>
                  <a:pt x="117" y="177"/>
                  <a:pt x="117" y="177"/>
                  <a:pt x="117" y="177"/>
                </a:cubicBezTo>
                <a:cubicBezTo>
                  <a:pt x="131" y="153"/>
                  <a:pt x="131" y="153"/>
                  <a:pt x="131" y="153"/>
                </a:cubicBezTo>
                <a:cubicBezTo>
                  <a:pt x="147" y="162"/>
                  <a:pt x="147" y="162"/>
                  <a:pt x="147" y="162"/>
                </a:cubicBezTo>
                <a:cubicBezTo>
                  <a:pt x="149" y="160"/>
                  <a:pt x="150" y="159"/>
                  <a:pt x="151" y="158"/>
                </a:cubicBezTo>
                <a:cubicBezTo>
                  <a:pt x="148" y="154"/>
                  <a:pt x="148" y="154"/>
                  <a:pt x="148" y="154"/>
                </a:cubicBezTo>
                <a:cubicBezTo>
                  <a:pt x="211" y="217"/>
                  <a:pt x="211" y="217"/>
                  <a:pt x="211" y="217"/>
                </a:cubicBezTo>
                <a:cubicBezTo>
                  <a:pt x="113" y="217"/>
                  <a:pt x="113" y="217"/>
                  <a:pt x="113" y="217"/>
                </a:cubicBezTo>
                <a:lnTo>
                  <a:pt x="108" y="216"/>
                </a:lnTo>
                <a:close/>
                <a:moveTo>
                  <a:pt x="300" y="162"/>
                </a:moveTo>
                <a:cubicBezTo>
                  <a:pt x="316" y="153"/>
                  <a:pt x="316" y="153"/>
                  <a:pt x="316" y="153"/>
                </a:cubicBezTo>
                <a:cubicBezTo>
                  <a:pt x="330" y="177"/>
                  <a:pt x="330" y="177"/>
                  <a:pt x="330" y="177"/>
                </a:cubicBezTo>
                <a:cubicBezTo>
                  <a:pt x="314" y="186"/>
                  <a:pt x="314" y="186"/>
                  <a:pt x="314" y="186"/>
                </a:cubicBezTo>
                <a:cubicBezTo>
                  <a:pt x="315" y="188"/>
                  <a:pt x="315" y="190"/>
                  <a:pt x="316" y="192"/>
                </a:cubicBezTo>
                <a:cubicBezTo>
                  <a:pt x="334" y="188"/>
                  <a:pt x="334" y="188"/>
                  <a:pt x="334" y="188"/>
                </a:cubicBezTo>
                <a:cubicBezTo>
                  <a:pt x="339" y="216"/>
                  <a:pt x="339" y="216"/>
                  <a:pt x="339" y="216"/>
                </a:cubicBezTo>
                <a:cubicBezTo>
                  <a:pt x="334" y="217"/>
                  <a:pt x="334" y="217"/>
                  <a:pt x="334" y="217"/>
                </a:cubicBezTo>
                <a:cubicBezTo>
                  <a:pt x="236" y="217"/>
                  <a:pt x="236" y="217"/>
                  <a:pt x="236" y="217"/>
                </a:cubicBezTo>
                <a:cubicBezTo>
                  <a:pt x="299" y="154"/>
                  <a:pt x="299" y="154"/>
                  <a:pt x="299" y="154"/>
                </a:cubicBezTo>
                <a:cubicBezTo>
                  <a:pt x="296" y="158"/>
                  <a:pt x="296" y="158"/>
                  <a:pt x="296" y="158"/>
                </a:cubicBezTo>
                <a:cubicBezTo>
                  <a:pt x="297" y="159"/>
                  <a:pt x="299" y="160"/>
                  <a:pt x="300" y="162"/>
                </a:cubicBezTo>
                <a:close/>
                <a:moveTo>
                  <a:pt x="243" y="127"/>
                </a:moveTo>
                <a:cubicBezTo>
                  <a:pt x="250" y="110"/>
                  <a:pt x="250" y="110"/>
                  <a:pt x="250" y="110"/>
                </a:cubicBezTo>
                <a:cubicBezTo>
                  <a:pt x="276" y="119"/>
                  <a:pt x="276" y="119"/>
                  <a:pt x="276" y="119"/>
                </a:cubicBezTo>
                <a:cubicBezTo>
                  <a:pt x="270" y="137"/>
                  <a:pt x="270" y="137"/>
                  <a:pt x="270" y="137"/>
                </a:cubicBezTo>
                <a:cubicBezTo>
                  <a:pt x="271" y="138"/>
                  <a:pt x="273" y="138"/>
                  <a:pt x="275" y="140"/>
                </a:cubicBezTo>
                <a:cubicBezTo>
                  <a:pt x="287" y="125"/>
                  <a:pt x="287" y="125"/>
                  <a:pt x="287" y="125"/>
                </a:cubicBezTo>
                <a:cubicBezTo>
                  <a:pt x="301" y="137"/>
                  <a:pt x="301" y="137"/>
                  <a:pt x="301" y="137"/>
                </a:cubicBezTo>
                <a:cubicBezTo>
                  <a:pt x="229" y="210"/>
                  <a:pt x="229" y="210"/>
                  <a:pt x="229" y="210"/>
                </a:cubicBezTo>
                <a:cubicBezTo>
                  <a:pt x="229" y="107"/>
                  <a:pt x="229" y="107"/>
                  <a:pt x="229" y="107"/>
                </a:cubicBezTo>
                <a:cubicBezTo>
                  <a:pt x="238" y="107"/>
                  <a:pt x="238" y="107"/>
                  <a:pt x="238" y="107"/>
                </a:cubicBezTo>
                <a:cubicBezTo>
                  <a:pt x="238" y="126"/>
                  <a:pt x="238" y="126"/>
                  <a:pt x="238" y="126"/>
                </a:cubicBezTo>
                <a:cubicBezTo>
                  <a:pt x="240" y="126"/>
                  <a:pt x="241" y="127"/>
                  <a:pt x="243" y="127"/>
                </a:cubicBezTo>
                <a:close/>
                <a:moveTo>
                  <a:pt x="210" y="107"/>
                </a:moveTo>
                <a:cubicBezTo>
                  <a:pt x="218" y="107"/>
                  <a:pt x="218" y="107"/>
                  <a:pt x="218" y="107"/>
                </a:cubicBezTo>
                <a:cubicBezTo>
                  <a:pt x="218" y="210"/>
                  <a:pt x="218" y="210"/>
                  <a:pt x="218" y="210"/>
                </a:cubicBezTo>
                <a:cubicBezTo>
                  <a:pt x="146" y="137"/>
                  <a:pt x="146" y="137"/>
                  <a:pt x="146" y="137"/>
                </a:cubicBezTo>
                <a:cubicBezTo>
                  <a:pt x="161" y="125"/>
                  <a:pt x="161" y="125"/>
                  <a:pt x="161" y="125"/>
                </a:cubicBezTo>
                <a:cubicBezTo>
                  <a:pt x="173" y="140"/>
                  <a:pt x="173" y="140"/>
                  <a:pt x="173" y="140"/>
                </a:cubicBezTo>
                <a:cubicBezTo>
                  <a:pt x="174" y="138"/>
                  <a:pt x="176" y="138"/>
                  <a:pt x="178" y="137"/>
                </a:cubicBezTo>
                <a:cubicBezTo>
                  <a:pt x="171" y="119"/>
                  <a:pt x="171" y="119"/>
                  <a:pt x="171" y="119"/>
                </a:cubicBezTo>
                <a:cubicBezTo>
                  <a:pt x="198" y="110"/>
                  <a:pt x="198" y="110"/>
                  <a:pt x="198" y="110"/>
                </a:cubicBezTo>
                <a:cubicBezTo>
                  <a:pt x="204" y="127"/>
                  <a:pt x="204" y="127"/>
                  <a:pt x="204" y="127"/>
                </a:cubicBezTo>
                <a:cubicBezTo>
                  <a:pt x="206" y="127"/>
                  <a:pt x="208" y="126"/>
                  <a:pt x="210" y="126"/>
                </a:cubicBezTo>
                <a:lnTo>
                  <a:pt x="210" y="107"/>
                </a:lnTo>
                <a:close/>
                <a:moveTo>
                  <a:pt x="209" y="56"/>
                </a:moveTo>
                <a:cubicBezTo>
                  <a:pt x="209" y="75"/>
                  <a:pt x="209" y="75"/>
                  <a:pt x="209" y="75"/>
                </a:cubicBezTo>
                <a:cubicBezTo>
                  <a:pt x="166" y="79"/>
                  <a:pt x="127" y="102"/>
                  <a:pt x="103" y="136"/>
                </a:cubicBezTo>
                <a:cubicBezTo>
                  <a:pt x="87" y="127"/>
                  <a:pt x="87" y="127"/>
                  <a:pt x="87" y="127"/>
                </a:cubicBezTo>
                <a:cubicBezTo>
                  <a:pt x="115" y="88"/>
                  <a:pt x="159" y="61"/>
                  <a:pt x="209" y="56"/>
                </a:cubicBezTo>
                <a:close/>
                <a:moveTo>
                  <a:pt x="73" y="293"/>
                </a:moveTo>
                <a:cubicBezTo>
                  <a:pt x="63" y="271"/>
                  <a:pt x="57" y="247"/>
                  <a:pt x="57" y="222"/>
                </a:cubicBezTo>
                <a:cubicBezTo>
                  <a:pt x="57" y="197"/>
                  <a:pt x="63" y="173"/>
                  <a:pt x="73" y="152"/>
                </a:cubicBezTo>
                <a:cubicBezTo>
                  <a:pt x="89" y="161"/>
                  <a:pt x="89" y="161"/>
                  <a:pt x="89" y="161"/>
                </a:cubicBezTo>
                <a:cubicBezTo>
                  <a:pt x="80" y="179"/>
                  <a:pt x="75" y="200"/>
                  <a:pt x="75" y="222"/>
                </a:cubicBezTo>
                <a:cubicBezTo>
                  <a:pt x="75" y="244"/>
                  <a:pt x="80" y="265"/>
                  <a:pt x="89" y="284"/>
                </a:cubicBezTo>
                <a:lnTo>
                  <a:pt x="73" y="293"/>
                </a:lnTo>
                <a:close/>
                <a:moveTo>
                  <a:pt x="209" y="388"/>
                </a:moveTo>
                <a:cubicBezTo>
                  <a:pt x="159" y="384"/>
                  <a:pt x="115" y="357"/>
                  <a:pt x="87" y="317"/>
                </a:cubicBezTo>
                <a:cubicBezTo>
                  <a:pt x="103" y="308"/>
                  <a:pt x="103" y="308"/>
                  <a:pt x="103" y="308"/>
                </a:cubicBezTo>
                <a:cubicBezTo>
                  <a:pt x="127" y="342"/>
                  <a:pt x="166" y="366"/>
                  <a:pt x="209" y="370"/>
                </a:cubicBezTo>
                <a:lnTo>
                  <a:pt x="209" y="388"/>
                </a:lnTo>
                <a:close/>
                <a:moveTo>
                  <a:pt x="204" y="317"/>
                </a:moveTo>
                <a:cubicBezTo>
                  <a:pt x="198" y="335"/>
                  <a:pt x="198" y="335"/>
                  <a:pt x="198" y="335"/>
                </a:cubicBezTo>
                <a:cubicBezTo>
                  <a:pt x="171" y="325"/>
                  <a:pt x="171" y="325"/>
                  <a:pt x="171" y="325"/>
                </a:cubicBezTo>
                <a:cubicBezTo>
                  <a:pt x="178" y="308"/>
                  <a:pt x="178" y="308"/>
                  <a:pt x="178" y="308"/>
                </a:cubicBezTo>
                <a:cubicBezTo>
                  <a:pt x="176" y="307"/>
                  <a:pt x="174" y="306"/>
                  <a:pt x="173" y="305"/>
                </a:cubicBezTo>
                <a:cubicBezTo>
                  <a:pt x="161" y="319"/>
                  <a:pt x="161" y="319"/>
                  <a:pt x="161" y="319"/>
                </a:cubicBezTo>
                <a:cubicBezTo>
                  <a:pt x="146" y="307"/>
                  <a:pt x="146" y="307"/>
                  <a:pt x="146" y="307"/>
                </a:cubicBezTo>
                <a:cubicBezTo>
                  <a:pt x="218" y="235"/>
                  <a:pt x="218" y="235"/>
                  <a:pt x="218" y="235"/>
                </a:cubicBezTo>
                <a:cubicBezTo>
                  <a:pt x="218" y="337"/>
                  <a:pt x="218" y="337"/>
                  <a:pt x="218" y="337"/>
                </a:cubicBezTo>
                <a:cubicBezTo>
                  <a:pt x="210" y="337"/>
                  <a:pt x="210" y="337"/>
                  <a:pt x="210" y="337"/>
                </a:cubicBezTo>
                <a:cubicBezTo>
                  <a:pt x="210" y="318"/>
                  <a:pt x="210" y="318"/>
                  <a:pt x="210" y="318"/>
                </a:cubicBezTo>
                <a:cubicBezTo>
                  <a:pt x="208" y="318"/>
                  <a:pt x="206" y="318"/>
                  <a:pt x="204" y="317"/>
                </a:cubicBezTo>
                <a:close/>
                <a:moveTo>
                  <a:pt x="238" y="337"/>
                </a:moveTo>
                <a:cubicBezTo>
                  <a:pt x="229" y="337"/>
                  <a:pt x="229" y="337"/>
                  <a:pt x="229" y="337"/>
                </a:cubicBezTo>
                <a:cubicBezTo>
                  <a:pt x="229" y="235"/>
                  <a:pt x="229" y="235"/>
                  <a:pt x="229" y="235"/>
                </a:cubicBezTo>
                <a:cubicBezTo>
                  <a:pt x="301" y="307"/>
                  <a:pt x="301" y="307"/>
                  <a:pt x="301" y="307"/>
                </a:cubicBezTo>
                <a:cubicBezTo>
                  <a:pt x="287" y="319"/>
                  <a:pt x="287" y="319"/>
                  <a:pt x="287" y="319"/>
                </a:cubicBezTo>
                <a:cubicBezTo>
                  <a:pt x="275" y="305"/>
                  <a:pt x="275" y="305"/>
                  <a:pt x="275" y="305"/>
                </a:cubicBezTo>
                <a:cubicBezTo>
                  <a:pt x="273" y="306"/>
                  <a:pt x="271" y="307"/>
                  <a:pt x="270" y="308"/>
                </a:cubicBezTo>
                <a:cubicBezTo>
                  <a:pt x="276" y="325"/>
                  <a:pt x="276" y="325"/>
                  <a:pt x="276" y="325"/>
                </a:cubicBezTo>
                <a:cubicBezTo>
                  <a:pt x="250" y="335"/>
                  <a:pt x="250" y="335"/>
                  <a:pt x="250" y="335"/>
                </a:cubicBezTo>
                <a:cubicBezTo>
                  <a:pt x="243" y="317"/>
                  <a:pt x="243" y="317"/>
                  <a:pt x="243" y="317"/>
                </a:cubicBezTo>
                <a:cubicBezTo>
                  <a:pt x="241" y="318"/>
                  <a:pt x="240" y="318"/>
                  <a:pt x="238" y="318"/>
                </a:cubicBezTo>
                <a:lnTo>
                  <a:pt x="238" y="337"/>
                </a:lnTo>
                <a:close/>
                <a:moveTo>
                  <a:pt x="238" y="388"/>
                </a:moveTo>
                <a:cubicBezTo>
                  <a:pt x="238" y="370"/>
                  <a:pt x="238" y="370"/>
                  <a:pt x="238" y="370"/>
                </a:cubicBezTo>
                <a:cubicBezTo>
                  <a:pt x="282" y="366"/>
                  <a:pt x="320" y="342"/>
                  <a:pt x="344" y="308"/>
                </a:cubicBezTo>
                <a:cubicBezTo>
                  <a:pt x="360" y="317"/>
                  <a:pt x="360" y="317"/>
                  <a:pt x="360" y="317"/>
                </a:cubicBezTo>
                <a:cubicBezTo>
                  <a:pt x="333" y="357"/>
                  <a:pt x="288" y="384"/>
                  <a:pt x="238" y="388"/>
                </a:cubicBezTo>
                <a:close/>
                <a:moveTo>
                  <a:pt x="374" y="293"/>
                </a:moveTo>
                <a:cubicBezTo>
                  <a:pt x="359" y="284"/>
                  <a:pt x="359" y="284"/>
                  <a:pt x="359" y="284"/>
                </a:cubicBezTo>
                <a:cubicBezTo>
                  <a:pt x="367" y="265"/>
                  <a:pt x="372" y="244"/>
                  <a:pt x="372" y="222"/>
                </a:cubicBezTo>
                <a:cubicBezTo>
                  <a:pt x="372" y="200"/>
                  <a:pt x="367" y="179"/>
                  <a:pt x="359" y="161"/>
                </a:cubicBezTo>
                <a:cubicBezTo>
                  <a:pt x="374" y="152"/>
                  <a:pt x="374" y="152"/>
                  <a:pt x="374" y="152"/>
                </a:cubicBezTo>
                <a:cubicBezTo>
                  <a:pt x="384" y="173"/>
                  <a:pt x="390" y="197"/>
                  <a:pt x="390" y="222"/>
                </a:cubicBezTo>
                <a:cubicBezTo>
                  <a:pt x="390" y="247"/>
                  <a:pt x="384" y="271"/>
                  <a:pt x="374" y="293"/>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3610007" y="3268092"/>
            <a:ext cx="938229" cy="1323872"/>
            <a:chOff x="6316438" y="4834796"/>
            <a:chExt cx="885668" cy="1249707"/>
          </a:xfrm>
          <a:solidFill>
            <a:schemeClr val="accent4"/>
          </a:solidFill>
        </p:grpSpPr>
        <p:sp>
          <p:nvSpPr>
            <p:cNvPr id="34" name="Freeform 25"/>
            <p:cNvSpPr>
              <a:spLocks noEditPoints="1"/>
            </p:cNvSpPr>
            <p:nvPr/>
          </p:nvSpPr>
          <p:spPr bwMode="auto">
            <a:xfrm>
              <a:off x="6542844" y="5057761"/>
              <a:ext cx="432855" cy="432856"/>
            </a:xfrm>
            <a:custGeom>
              <a:avLst/>
              <a:gdLst>
                <a:gd name="T0" fmla="*/ 133 w 266"/>
                <a:gd name="T1" fmla="*/ 0 h 266"/>
                <a:gd name="T2" fmla="*/ 0 w 266"/>
                <a:gd name="T3" fmla="*/ 133 h 266"/>
                <a:gd name="T4" fmla="*/ 133 w 266"/>
                <a:gd name="T5" fmla="*/ 266 h 266"/>
                <a:gd name="T6" fmla="*/ 266 w 266"/>
                <a:gd name="T7" fmla="*/ 133 h 266"/>
                <a:gd name="T8" fmla="*/ 133 w 266"/>
                <a:gd name="T9" fmla="*/ 0 h 266"/>
                <a:gd name="T10" fmla="*/ 133 w 266"/>
                <a:gd name="T11" fmla="*/ 219 h 266"/>
                <a:gd name="T12" fmla="*/ 47 w 266"/>
                <a:gd name="T13" fmla="*/ 133 h 266"/>
                <a:gd name="T14" fmla="*/ 133 w 266"/>
                <a:gd name="T15" fmla="*/ 47 h 266"/>
                <a:gd name="T16" fmla="*/ 219 w 266"/>
                <a:gd name="T17" fmla="*/ 133 h 266"/>
                <a:gd name="T18" fmla="*/ 133 w 266"/>
                <a:gd name="T19" fmla="*/ 21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6">
                  <a:moveTo>
                    <a:pt x="133" y="0"/>
                  </a:moveTo>
                  <a:cubicBezTo>
                    <a:pt x="60" y="0"/>
                    <a:pt x="0" y="60"/>
                    <a:pt x="0" y="133"/>
                  </a:cubicBezTo>
                  <a:cubicBezTo>
                    <a:pt x="0" y="207"/>
                    <a:pt x="60" y="266"/>
                    <a:pt x="133" y="266"/>
                  </a:cubicBezTo>
                  <a:cubicBezTo>
                    <a:pt x="206" y="266"/>
                    <a:pt x="266" y="207"/>
                    <a:pt x="266" y="133"/>
                  </a:cubicBezTo>
                  <a:cubicBezTo>
                    <a:pt x="266" y="60"/>
                    <a:pt x="206" y="0"/>
                    <a:pt x="133" y="0"/>
                  </a:cubicBezTo>
                  <a:close/>
                  <a:moveTo>
                    <a:pt x="133" y="219"/>
                  </a:moveTo>
                  <a:cubicBezTo>
                    <a:pt x="85" y="219"/>
                    <a:pt x="47" y="181"/>
                    <a:pt x="47" y="133"/>
                  </a:cubicBezTo>
                  <a:cubicBezTo>
                    <a:pt x="47" y="86"/>
                    <a:pt x="85" y="47"/>
                    <a:pt x="133" y="47"/>
                  </a:cubicBezTo>
                  <a:cubicBezTo>
                    <a:pt x="181" y="47"/>
                    <a:pt x="219" y="86"/>
                    <a:pt x="219" y="133"/>
                  </a:cubicBezTo>
                  <a:cubicBezTo>
                    <a:pt x="219" y="181"/>
                    <a:pt x="181" y="219"/>
                    <a:pt x="133" y="21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26"/>
            <p:cNvSpPr>
              <a:spLocks noEditPoints="1"/>
            </p:cNvSpPr>
            <p:nvPr/>
          </p:nvSpPr>
          <p:spPr bwMode="auto">
            <a:xfrm>
              <a:off x="6661896" y="5176814"/>
              <a:ext cx="196815" cy="196815"/>
            </a:xfrm>
            <a:custGeom>
              <a:avLst/>
              <a:gdLst>
                <a:gd name="T0" fmla="*/ 60 w 121"/>
                <a:gd name="T1" fmla="*/ 0 h 121"/>
                <a:gd name="T2" fmla="*/ 0 w 121"/>
                <a:gd name="T3" fmla="*/ 60 h 121"/>
                <a:gd name="T4" fmla="*/ 60 w 121"/>
                <a:gd name="T5" fmla="*/ 121 h 121"/>
                <a:gd name="T6" fmla="*/ 121 w 121"/>
                <a:gd name="T7" fmla="*/ 60 h 121"/>
                <a:gd name="T8" fmla="*/ 60 w 121"/>
                <a:gd name="T9" fmla="*/ 0 h 121"/>
                <a:gd name="T10" fmla="*/ 60 w 121"/>
                <a:gd name="T11" fmla="*/ 100 h 121"/>
                <a:gd name="T12" fmla="*/ 21 w 121"/>
                <a:gd name="T13" fmla="*/ 60 h 121"/>
                <a:gd name="T14" fmla="*/ 60 w 121"/>
                <a:gd name="T15" fmla="*/ 21 h 121"/>
                <a:gd name="T16" fmla="*/ 99 w 121"/>
                <a:gd name="T17" fmla="*/ 60 h 121"/>
                <a:gd name="T18" fmla="*/ 60 w 121"/>
                <a:gd name="T19" fmla="*/ 10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0"/>
                  </a:cubicBezTo>
                  <a:cubicBezTo>
                    <a:pt x="0" y="94"/>
                    <a:pt x="27" y="121"/>
                    <a:pt x="60" y="121"/>
                  </a:cubicBezTo>
                  <a:cubicBezTo>
                    <a:pt x="93" y="121"/>
                    <a:pt x="121" y="94"/>
                    <a:pt x="121" y="60"/>
                  </a:cubicBezTo>
                  <a:cubicBezTo>
                    <a:pt x="121" y="27"/>
                    <a:pt x="93" y="0"/>
                    <a:pt x="60" y="0"/>
                  </a:cubicBezTo>
                  <a:close/>
                  <a:moveTo>
                    <a:pt x="60" y="100"/>
                  </a:moveTo>
                  <a:cubicBezTo>
                    <a:pt x="38" y="100"/>
                    <a:pt x="21" y="82"/>
                    <a:pt x="21" y="60"/>
                  </a:cubicBezTo>
                  <a:cubicBezTo>
                    <a:pt x="21" y="39"/>
                    <a:pt x="38" y="21"/>
                    <a:pt x="60" y="21"/>
                  </a:cubicBezTo>
                  <a:cubicBezTo>
                    <a:pt x="82" y="21"/>
                    <a:pt x="99" y="39"/>
                    <a:pt x="99" y="60"/>
                  </a:cubicBezTo>
                  <a:cubicBezTo>
                    <a:pt x="99" y="82"/>
                    <a:pt x="82" y="100"/>
                    <a:pt x="60" y="10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noEditPoints="1"/>
            </p:cNvSpPr>
            <p:nvPr/>
          </p:nvSpPr>
          <p:spPr bwMode="auto">
            <a:xfrm>
              <a:off x="6316438" y="4834796"/>
              <a:ext cx="885668" cy="880851"/>
            </a:xfrm>
            <a:custGeom>
              <a:avLst/>
              <a:gdLst>
                <a:gd name="T0" fmla="*/ 544 w 544"/>
                <a:gd name="T1" fmla="*/ 256 h 541"/>
                <a:gd name="T2" fmla="*/ 485 w 544"/>
                <a:gd name="T3" fmla="*/ 185 h 541"/>
                <a:gd name="T4" fmla="*/ 452 w 544"/>
                <a:gd name="T5" fmla="*/ 128 h 541"/>
                <a:gd name="T6" fmla="*/ 421 w 544"/>
                <a:gd name="T7" fmla="*/ 42 h 541"/>
                <a:gd name="T8" fmla="*/ 396 w 544"/>
                <a:gd name="T9" fmla="*/ 27 h 541"/>
                <a:gd name="T10" fmla="*/ 305 w 544"/>
                <a:gd name="T11" fmla="*/ 43 h 541"/>
                <a:gd name="T12" fmla="*/ 239 w 544"/>
                <a:gd name="T13" fmla="*/ 43 h 541"/>
                <a:gd name="T14" fmla="*/ 148 w 544"/>
                <a:gd name="T15" fmla="*/ 27 h 541"/>
                <a:gd name="T16" fmla="*/ 123 w 544"/>
                <a:gd name="T17" fmla="*/ 42 h 541"/>
                <a:gd name="T18" fmla="*/ 92 w 544"/>
                <a:gd name="T19" fmla="*/ 128 h 541"/>
                <a:gd name="T20" fmla="*/ 59 w 544"/>
                <a:gd name="T21" fmla="*/ 185 h 541"/>
                <a:gd name="T22" fmla="*/ 0 w 544"/>
                <a:gd name="T23" fmla="*/ 256 h 541"/>
                <a:gd name="T24" fmla="*/ 43 w 544"/>
                <a:gd name="T25" fmla="*/ 277 h 541"/>
                <a:gd name="T26" fmla="*/ 54 w 544"/>
                <a:gd name="T27" fmla="*/ 342 h 541"/>
                <a:gd name="T28" fmla="*/ 54 w 544"/>
                <a:gd name="T29" fmla="*/ 434 h 541"/>
                <a:gd name="T30" fmla="*/ 73 w 544"/>
                <a:gd name="T31" fmla="*/ 456 h 541"/>
                <a:gd name="T32" fmla="*/ 163 w 544"/>
                <a:gd name="T33" fmla="*/ 472 h 541"/>
                <a:gd name="T34" fmla="*/ 226 w 544"/>
                <a:gd name="T35" fmla="*/ 495 h 541"/>
                <a:gd name="T36" fmla="*/ 305 w 544"/>
                <a:gd name="T37" fmla="*/ 541 h 541"/>
                <a:gd name="T38" fmla="*/ 334 w 544"/>
                <a:gd name="T39" fmla="*/ 536 h 541"/>
                <a:gd name="T40" fmla="*/ 393 w 544"/>
                <a:gd name="T41" fmla="*/ 465 h 541"/>
                <a:gd name="T42" fmla="*/ 443 w 544"/>
                <a:gd name="T43" fmla="*/ 423 h 541"/>
                <a:gd name="T44" fmla="*/ 523 w 544"/>
                <a:gd name="T45" fmla="*/ 377 h 541"/>
                <a:gd name="T46" fmla="*/ 533 w 544"/>
                <a:gd name="T47" fmla="*/ 350 h 541"/>
                <a:gd name="T48" fmla="*/ 501 w 544"/>
                <a:gd name="T49" fmla="*/ 270 h 541"/>
                <a:gd name="T50" fmla="*/ 466 w 544"/>
                <a:gd name="T51" fmla="*/ 281 h 541"/>
                <a:gd name="T52" fmla="*/ 424 w 544"/>
                <a:gd name="T53" fmla="*/ 331 h 541"/>
                <a:gd name="T54" fmla="*/ 400 w 544"/>
                <a:gd name="T55" fmla="*/ 371 h 541"/>
                <a:gd name="T56" fmla="*/ 378 w 544"/>
                <a:gd name="T57" fmla="*/ 433 h 541"/>
                <a:gd name="T58" fmla="*/ 360 w 544"/>
                <a:gd name="T59" fmla="*/ 443 h 541"/>
                <a:gd name="T60" fmla="*/ 296 w 544"/>
                <a:gd name="T61" fmla="*/ 432 h 541"/>
                <a:gd name="T62" fmla="*/ 249 w 544"/>
                <a:gd name="T63" fmla="*/ 432 h 541"/>
                <a:gd name="T64" fmla="*/ 184 w 544"/>
                <a:gd name="T65" fmla="*/ 443 h 541"/>
                <a:gd name="T66" fmla="*/ 166 w 544"/>
                <a:gd name="T67" fmla="*/ 433 h 541"/>
                <a:gd name="T68" fmla="*/ 144 w 544"/>
                <a:gd name="T69" fmla="*/ 371 h 541"/>
                <a:gd name="T70" fmla="*/ 120 w 544"/>
                <a:gd name="T71" fmla="*/ 331 h 541"/>
                <a:gd name="T72" fmla="*/ 78 w 544"/>
                <a:gd name="T73" fmla="*/ 281 h 541"/>
                <a:gd name="T74" fmla="*/ 109 w 544"/>
                <a:gd name="T75" fmla="*/ 265 h 541"/>
                <a:gd name="T76" fmla="*/ 117 w 544"/>
                <a:gd name="T77" fmla="*/ 219 h 541"/>
                <a:gd name="T78" fmla="*/ 117 w 544"/>
                <a:gd name="T79" fmla="*/ 154 h 541"/>
                <a:gd name="T80" fmla="*/ 130 w 544"/>
                <a:gd name="T81" fmla="*/ 138 h 541"/>
                <a:gd name="T82" fmla="*/ 195 w 544"/>
                <a:gd name="T83" fmla="*/ 127 h 541"/>
                <a:gd name="T84" fmla="*/ 239 w 544"/>
                <a:gd name="T85" fmla="*/ 110 h 541"/>
                <a:gd name="T86" fmla="*/ 296 w 544"/>
                <a:gd name="T87" fmla="*/ 78 h 541"/>
                <a:gd name="T88" fmla="*/ 316 w 544"/>
                <a:gd name="T89" fmla="*/ 81 h 541"/>
                <a:gd name="T90" fmla="*/ 358 w 544"/>
                <a:gd name="T91" fmla="*/ 131 h 541"/>
                <a:gd name="T92" fmla="*/ 394 w 544"/>
                <a:gd name="T93" fmla="*/ 162 h 541"/>
                <a:gd name="T94" fmla="*/ 451 w 544"/>
                <a:gd name="T95" fmla="*/ 194 h 541"/>
                <a:gd name="T96" fmla="*/ 458 w 544"/>
                <a:gd name="T97" fmla="*/ 214 h 541"/>
                <a:gd name="T98" fmla="*/ 435 w 544"/>
                <a:gd name="T99" fmla="*/ 27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4" h="541">
                  <a:moveTo>
                    <a:pt x="501" y="270"/>
                  </a:moveTo>
                  <a:cubicBezTo>
                    <a:pt x="501" y="268"/>
                    <a:pt x="501" y="266"/>
                    <a:pt x="501" y="263"/>
                  </a:cubicBezTo>
                  <a:cubicBezTo>
                    <a:pt x="544" y="256"/>
                    <a:pt x="544" y="256"/>
                    <a:pt x="544" y="256"/>
                  </a:cubicBezTo>
                  <a:cubicBezTo>
                    <a:pt x="533" y="191"/>
                    <a:pt x="533" y="191"/>
                    <a:pt x="533" y="191"/>
                  </a:cubicBezTo>
                  <a:cubicBezTo>
                    <a:pt x="490" y="198"/>
                    <a:pt x="490" y="198"/>
                    <a:pt x="490" y="198"/>
                  </a:cubicBezTo>
                  <a:cubicBezTo>
                    <a:pt x="488" y="194"/>
                    <a:pt x="487" y="190"/>
                    <a:pt x="485" y="185"/>
                  </a:cubicBezTo>
                  <a:cubicBezTo>
                    <a:pt x="523" y="164"/>
                    <a:pt x="523" y="164"/>
                    <a:pt x="523" y="164"/>
                  </a:cubicBezTo>
                  <a:cubicBezTo>
                    <a:pt x="490" y="106"/>
                    <a:pt x="490" y="106"/>
                    <a:pt x="490" y="106"/>
                  </a:cubicBezTo>
                  <a:cubicBezTo>
                    <a:pt x="452" y="128"/>
                    <a:pt x="452" y="128"/>
                    <a:pt x="452" y="128"/>
                  </a:cubicBezTo>
                  <a:cubicBezTo>
                    <a:pt x="449" y="125"/>
                    <a:pt x="446" y="121"/>
                    <a:pt x="443" y="118"/>
                  </a:cubicBezTo>
                  <a:cubicBezTo>
                    <a:pt x="471" y="84"/>
                    <a:pt x="471" y="84"/>
                    <a:pt x="471" y="84"/>
                  </a:cubicBezTo>
                  <a:cubicBezTo>
                    <a:pt x="421" y="42"/>
                    <a:pt x="421" y="42"/>
                    <a:pt x="421" y="42"/>
                  </a:cubicBezTo>
                  <a:cubicBezTo>
                    <a:pt x="393" y="75"/>
                    <a:pt x="393" y="75"/>
                    <a:pt x="393" y="75"/>
                  </a:cubicBezTo>
                  <a:cubicBezTo>
                    <a:pt x="389" y="73"/>
                    <a:pt x="385" y="71"/>
                    <a:pt x="381" y="68"/>
                  </a:cubicBezTo>
                  <a:cubicBezTo>
                    <a:pt x="396" y="27"/>
                    <a:pt x="396" y="27"/>
                    <a:pt x="396" y="27"/>
                  </a:cubicBezTo>
                  <a:cubicBezTo>
                    <a:pt x="334" y="5"/>
                    <a:pt x="334" y="5"/>
                    <a:pt x="334" y="5"/>
                  </a:cubicBezTo>
                  <a:cubicBezTo>
                    <a:pt x="319" y="46"/>
                    <a:pt x="319" y="46"/>
                    <a:pt x="319" y="46"/>
                  </a:cubicBezTo>
                  <a:cubicBezTo>
                    <a:pt x="314" y="45"/>
                    <a:pt x="310" y="44"/>
                    <a:pt x="305" y="43"/>
                  </a:cubicBezTo>
                  <a:cubicBezTo>
                    <a:pt x="305" y="0"/>
                    <a:pt x="305" y="0"/>
                    <a:pt x="305" y="0"/>
                  </a:cubicBezTo>
                  <a:cubicBezTo>
                    <a:pt x="239" y="0"/>
                    <a:pt x="239" y="0"/>
                    <a:pt x="239" y="0"/>
                  </a:cubicBezTo>
                  <a:cubicBezTo>
                    <a:pt x="239" y="43"/>
                    <a:pt x="239" y="43"/>
                    <a:pt x="239" y="43"/>
                  </a:cubicBezTo>
                  <a:cubicBezTo>
                    <a:pt x="234" y="44"/>
                    <a:pt x="230" y="45"/>
                    <a:pt x="226" y="46"/>
                  </a:cubicBezTo>
                  <a:cubicBezTo>
                    <a:pt x="211" y="5"/>
                    <a:pt x="211" y="5"/>
                    <a:pt x="211" y="5"/>
                  </a:cubicBezTo>
                  <a:cubicBezTo>
                    <a:pt x="148" y="27"/>
                    <a:pt x="148" y="27"/>
                    <a:pt x="148" y="27"/>
                  </a:cubicBezTo>
                  <a:cubicBezTo>
                    <a:pt x="163" y="68"/>
                    <a:pt x="163" y="68"/>
                    <a:pt x="163" y="68"/>
                  </a:cubicBezTo>
                  <a:cubicBezTo>
                    <a:pt x="159" y="71"/>
                    <a:pt x="155" y="73"/>
                    <a:pt x="152" y="75"/>
                  </a:cubicBezTo>
                  <a:cubicBezTo>
                    <a:pt x="123" y="42"/>
                    <a:pt x="123" y="42"/>
                    <a:pt x="123" y="42"/>
                  </a:cubicBezTo>
                  <a:cubicBezTo>
                    <a:pt x="73" y="84"/>
                    <a:pt x="73" y="84"/>
                    <a:pt x="73" y="84"/>
                  </a:cubicBezTo>
                  <a:cubicBezTo>
                    <a:pt x="101" y="118"/>
                    <a:pt x="101" y="118"/>
                    <a:pt x="101" y="118"/>
                  </a:cubicBezTo>
                  <a:cubicBezTo>
                    <a:pt x="98" y="121"/>
                    <a:pt x="95" y="125"/>
                    <a:pt x="92" y="128"/>
                  </a:cubicBezTo>
                  <a:cubicBezTo>
                    <a:pt x="54" y="106"/>
                    <a:pt x="54" y="106"/>
                    <a:pt x="54" y="106"/>
                  </a:cubicBezTo>
                  <a:cubicBezTo>
                    <a:pt x="21" y="164"/>
                    <a:pt x="21" y="164"/>
                    <a:pt x="21" y="164"/>
                  </a:cubicBezTo>
                  <a:cubicBezTo>
                    <a:pt x="59" y="185"/>
                    <a:pt x="59" y="185"/>
                    <a:pt x="59" y="185"/>
                  </a:cubicBezTo>
                  <a:cubicBezTo>
                    <a:pt x="57" y="190"/>
                    <a:pt x="56" y="194"/>
                    <a:pt x="54" y="198"/>
                  </a:cubicBezTo>
                  <a:cubicBezTo>
                    <a:pt x="11" y="191"/>
                    <a:pt x="11" y="191"/>
                    <a:pt x="11" y="191"/>
                  </a:cubicBezTo>
                  <a:cubicBezTo>
                    <a:pt x="0" y="256"/>
                    <a:pt x="0" y="256"/>
                    <a:pt x="0" y="256"/>
                  </a:cubicBezTo>
                  <a:cubicBezTo>
                    <a:pt x="43" y="263"/>
                    <a:pt x="43" y="263"/>
                    <a:pt x="43" y="263"/>
                  </a:cubicBezTo>
                  <a:cubicBezTo>
                    <a:pt x="43" y="266"/>
                    <a:pt x="43" y="268"/>
                    <a:pt x="43" y="270"/>
                  </a:cubicBezTo>
                  <a:cubicBezTo>
                    <a:pt x="43" y="273"/>
                    <a:pt x="43" y="275"/>
                    <a:pt x="43" y="277"/>
                  </a:cubicBezTo>
                  <a:cubicBezTo>
                    <a:pt x="0" y="285"/>
                    <a:pt x="0" y="285"/>
                    <a:pt x="0" y="285"/>
                  </a:cubicBezTo>
                  <a:cubicBezTo>
                    <a:pt x="11" y="350"/>
                    <a:pt x="11" y="350"/>
                    <a:pt x="11" y="350"/>
                  </a:cubicBezTo>
                  <a:cubicBezTo>
                    <a:pt x="54" y="342"/>
                    <a:pt x="54" y="342"/>
                    <a:pt x="54" y="342"/>
                  </a:cubicBezTo>
                  <a:cubicBezTo>
                    <a:pt x="56" y="347"/>
                    <a:pt x="57" y="351"/>
                    <a:pt x="59" y="355"/>
                  </a:cubicBezTo>
                  <a:cubicBezTo>
                    <a:pt x="21" y="377"/>
                    <a:pt x="21" y="377"/>
                    <a:pt x="21" y="377"/>
                  </a:cubicBezTo>
                  <a:cubicBezTo>
                    <a:pt x="54" y="434"/>
                    <a:pt x="54" y="434"/>
                    <a:pt x="54" y="434"/>
                  </a:cubicBezTo>
                  <a:cubicBezTo>
                    <a:pt x="92" y="412"/>
                    <a:pt x="92" y="412"/>
                    <a:pt x="92" y="412"/>
                  </a:cubicBezTo>
                  <a:cubicBezTo>
                    <a:pt x="95" y="416"/>
                    <a:pt x="98" y="419"/>
                    <a:pt x="101" y="423"/>
                  </a:cubicBezTo>
                  <a:cubicBezTo>
                    <a:pt x="73" y="456"/>
                    <a:pt x="73" y="456"/>
                    <a:pt x="73" y="456"/>
                  </a:cubicBezTo>
                  <a:cubicBezTo>
                    <a:pt x="123" y="499"/>
                    <a:pt x="123" y="499"/>
                    <a:pt x="123" y="499"/>
                  </a:cubicBezTo>
                  <a:cubicBezTo>
                    <a:pt x="152" y="465"/>
                    <a:pt x="152" y="465"/>
                    <a:pt x="152" y="465"/>
                  </a:cubicBezTo>
                  <a:cubicBezTo>
                    <a:pt x="155" y="468"/>
                    <a:pt x="159" y="470"/>
                    <a:pt x="163" y="472"/>
                  </a:cubicBezTo>
                  <a:cubicBezTo>
                    <a:pt x="148" y="513"/>
                    <a:pt x="148" y="513"/>
                    <a:pt x="148" y="513"/>
                  </a:cubicBezTo>
                  <a:cubicBezTo>
                    <a:pt x="211" y="536"/>
                    <a:pt x="211" y="536"/>
                    <a:pt x="211" y="536"/>
                  </a:cubicBezTo>
                  <a:cubicBezTo>
                    <a:pt x="226" y="495"/>
                    <a:pt x="226" y="495"/>
                    <a:pt x="226" y="495"/>
                  </a:cubicBezTo>
                  <a:cubicBezTo>
                    <a:pt x="230" y="496"/>
                    <a:pt x="234" y="496"/>
                    <a:pt x="239" y="497"/>
                  </a:cubicBezTo>
                  <a:cubicBezTo>
                    <a:pt x="239" y="541"/>
                    <a:pt x="239" y="541"/>
                    <a:pt x="239" y="541"/>
                  </a:cubicBezTo>
                  <a:cubicBezTo>
                    <a:pt x="305" y="541"/>
                    <a:pt x="305" y="541"/>
                    <a:pt x="305" y="541"/>
                  </a:cubicBezTo>
                  <a:cubicBezTo>
                    <a:pt x="305" y="497"/>
                    <a:pt x="305" y="497"/>
                    <a:pt x="305" y="497"/>
                  </a:cubicBezTo>
                  <a:cubicBezTo>
                    <a:pt x="310" y="496"/>
                    <a:pt x="314" y="496"/>
                    <a:pt x="319" y="495"/>
                  </a:cubicBezTo>
                  <a:cubicBezTo>
                    <a:pt x="334" y="536"/>
                    <a:pt x="334" y="536"/>
                    <a:pt x="334" y="536"/>
                  </a:cubicBezTo>
                  <a:cubicBezTo>
                    <a:pt x="396" y="513"/>
                    <a:pt x="396" y="513"/>
                    <a:pt x="396" y="513"/>
                  </a:cubicBezTo>
                  <a:cubicBezTo>
                    <a:pt x="381" y="472"/>
                    <a:pt x="381" y="472"/>
                    <a:pt x="381" y="472"/>
                  </a:cubicBezTo>
                  <a:cubicBezTo>
                    <a:pt x="385" y="470"/>
                    <a:pt x="389" y="468"/>
                    <a:pt x="393" y="465"/>
                  </a:cubicBezTo>
                  <a:cubicBezTo>
                    <a:pt x="421" y="499"/>
                    <a:pt x="421" y="499"/>
                    <a:pt x="421" y="499"/>
                  </a:cubicBezTo>
                  <a:cubicBezTo>
                    <a:pt x="471" y="456"/>
                    <a:pt x="471" y="456"/>
                    <a:pt x="471" y="456"/>
                  </a:cubicBezTo>
                  <a:cubicBezTo>
                    <a:pt x="443" y="423"/>
                    <a:pt x="443" y="423"/>
                    <a:pt x="443" y="423"/>
                  </a:cubicBezTo>
                  <a:cubicBezTo>
                    <a:pt x="446" y="419"/>
                    <a:pt x="449" y="416"/>
                    <a:pt x="452" y="412"/>
                  </a:cubicBezTo>
                  <a:cubicBezTo>
                    <a:pt x="490" y="434"/>
                    <a:pt x="490" y="434"/>
                    <a:pt x="490" y="434"/>
                  </a:cubicBezTo>
                  <a:cubicBezTo>
                    <a:pt x="523" y="377"/>
                    <a:pt x="523" y="377"/>
                    <a:pt x="523" y="377"/>
                  </a:cubicBezTo>
                  <a:cubicBezTo>
                    <a:pt x="485" y="355"/>
                    <a:pt x="485" y="355"/>
                    <a:pt x="485" y="355"/>
                  </a:cubicBezTo>
                  <a:cubicBezTo>
                    <a:pt x="487" y="351"/>
                    <a:pt x="488" y="347"/>
                    <a:pt x="490" y="342"/>
                  </a:cubicBezTo>
                  <a:cubicBezTo>
                    <a:pt x="533" y="350"/>
                    <a:pt x="533" y="350"/>
                    <a:pt x="533" y="350"/>
                  </a:cubicBezTo>
                  <a:cubicBezTo>
                    <a:pt x="544" y="285"/>
                    <a:pt x="544" y="285"/>
                    <a:pt x="544" y="285"/>
                  </a:cubicBezTo>
                  <a:cubicBezTo>
                    <a:pt x="501" y="277"/>
                    <a:pt x="501" y="277"/>
                    <a:pt x="501" y="277"/>
                  </a:cubicBezTo>
                  <a:cubicBezTo>
                    <a:pt x="501" y="275"/>
                    <a:pt x="501" y="273"/>
                    <a:pt x="501" y="270"/>
                  </a:cubicBezTo>
                  <a:close/>
                  <a:moveTo>
                    <a:pt x="435" y="270"/>
                  </a:moveTo>
                  <a:cubicBezTo>
                    <a:pt x="435" y="272"/>
                    <a:pt x="435" y="274"/>
                    <a:pt x="435" y="275"/>
                  </a:cubicBezTo>
                  <a:cubicBezTo>
                    <a:pt x="466" y="281"/>
                    <a:pt x="466" y="281"/>
                    <a:pt x="466" y="281"/>
                  </a:cubicBezTo>
                  <a:cubicBezTo>
                    <a:pt x="458" y="327"/>
                    <a:pt x="458" y="327"/>
                    <a:pt x="458" y="327"/>
                  </a:cubicBezTo>
                  <a:cubicBezTo>
                    <a:pt x="427" y="321"/>
                    <a:pt x="427" y="321"/>
                    <a:pt x="427" y="321"/>
                  </a:cubicBezTo>
                  <a:cubicBezTo>
                    <a:pt x="426" y="325"/>
                    <a:pt x="425" y="328"/>
                    <a:pt x="424" y="331"/>
                  </a:cubicBezTo>
                  <a:cubicBezTo>
                    <a:pt x="451" y="346"/>
                    <a:pt x="451" y="346"/>
                    <a:pt x="451" y="346"/>
                  </a:cubicBezTo>
                  <a:cubicBezTo>
                    <a:pt x="427" y="387"/>
                    <a:pt x="427" y="387"/>
                    <a:pt x="427" y="387"/>
                  </a:cubicBezTo>
                  <a:cubicBezTo>
                    <a:pt x="400" y="371"/>
                    <a:pt x="400" y="371"/>
                    <a:pt x="400" y="371"/>
                  </a:cubicBezTo>
                  <a:cubicBezTo>
                    <a:pt x="398" y="374"/>
                    <a:pt x="396" y="376"/>
                    <a:pt x="394" y="379"/>
                  </a:cubicBezTo>
                  <a:cubicBezTo>
                    <a:pt x="414" y="403"/>
                    <a:pt x="414" y="403"/>
                    <a:pt x="414" y="403"/>
                  </a:cubicBezTo>
                  <a:cubicBezTo>
                    <a:pt x="378" y="433"/>
                    <a:pt x="378" y="433"/>
                    <a:pt x="378" y="433"/>
                  </a:cubicBezTo>
                  <a:cubicBezTo>
                    <a:pt x="358" y="409"/>
                    <a:pt x="358" y="409"/>
                    <a:pt x="358" y="409"/>
                  </a:cubicBezTo>
                  <a:cubicBezTo>
                    <a:pt x="355" y="411"/>
                    <a:pt x="352" y="412"/>
                    <a:pt x="349" y="414"/>
                  </a:cubicBezTo>
                  <a:cubicBezTo>
                    <a:pt x="360" y="443"/>
                    <a:pt x="360" y="443"/>
                    <a:pt x="360" y="443"/>
                  </a:cubicBezTo>
                  <a:cubicBezTo>
                    <a:pt x="316" y="459"/>
                    <a:pt x="316" y="459"/>
                    <a:pt x="316" y="459"/>
                  </a:cubicBezTo>
                  <a:cubicBezTo>
                    <a:pt x="305" y="430"/>
                    <a:pt x="305" y="430"/>
                    <a:pt x="305" y="430"/>
                  </a:cubicBezTo>
                  <a:cubicBezTo>
                    <a:pt x="302" y="431"/>
                    <a:pt x="299" y="431"/>
                    <a:pt x="296" y="432"/>
                  </a:cubicBezTo>
                  <a:cubicBezTo>
                    <a:pt x="296" y="463"/>
                    <a:pt x="296" y="463"/>
                    <a:pt x="296" y="463"/>
                  </a:cubicBezTo>
                  <a:cubicBezTo>
                    <a:pt x="249" y="463"/>
                    <a:pt x="249" y="463"/>
                    <a:pt x="249" y="463"/>
                  </a:cubicBezTo>
                  <a:cubicBezTo>
                    <a:pt x="249" y="432"/>
                    <a:pt x="249" y="432"/>
                    <a:pt x="249" y="432"/>
                  </a:cubicBezTo>
                  <a:cubicBezTo>
                    <a:pt x="245" y="431"/>
                    <a:pt x="242" y="431"/>
                    <a:pt x="239" y="430"/>
                  </a:cubicBezTo>
                  <a:cubicBezTo>
                    <a:pt x="228" y="459"/>
                    <a:pt x="228" y="459"/>
                    <a:pt x="228" y="459"/>
                  </a:cubicBezTo>
                  <a:cubicBezTo>
                    <a:pt x="184" y="443"/>
                    <a:pt x="184" y="443"/>
                    <a:pt x="184" y="443"/>
                  </a:cubicBezTo>
                  <a:cubicBezTo>
                    <a:pt x="195" y="414"/>
                    <a:pt x="195" y="414"/>
                    <a:pt x="195" y="414"/>
                  </a:cubicBezTo>
                  <a:cubicBezTo>
                    <a:pt x="192" y="412"/>
                    <a:pt x="189" y="411"/>
                    <a:pt x="186" y="409"/>
                  </a:cubicBezTo>
                  <a:cubicBezTo>
                    <a:pt x="166" y="433"/>
                    <a:pt x="166" y="433"/>
                    <a:pt x="166" y="433"/>
                  </a:cubicBezTo>
                  <a:cubicBezTo>
                    <a:pt x="130" y="403"/>
                    <a:pt x="130" y="403"/>
                    <a:pt x="130" y="403"/>
                  </a:cubicBezTo>
                  <a:cubicBezTo>
                    <a:pt x="150" y="379"/>
                    <a:pt x="150" y="379"/>
                    <a:pt x="150" y="379"/>
                  </a:cubicBezTo>
                  <a:cubicBezTo>
                    <a:pt x="148" y="376"/>
                    <a:pt x="146" y="374"/>
                    <a:pt x="144" y="371"/>
                  </a:cubicBezTo>
                  <a:cubicBezTo>
                    <a:pt x="117" y="387"/>
                    <a:pt x="117" y="387"/>
                    <a:pt x="117" y="387"/>
                  </a:cubicBezTo>
                  <a:cubicBezTo>
                    <a:pt x="94" y="346"/>
                    <a:pt x="94" y="346"/>
                    <a:pt x="94" y="346"/>
                  </a:cubicBezTo>
                  <a:cubicBezTo>
                    <a:pt x="120" y="331"/>
                    <a:pt x="120" y="331"/>
                    <a:pt x="120" y="331"/>
                  </a:cubicBezTo>
                  <a:cubicBezTo>
                    <a:pt x="119" y="328"/>
                    <a:pt x="118" y="325"/>
                    <a:pt x="117" y="321"/>
                  </a:cubicBezTo>
                  <a:cubicBezTo>
                    <a:pt x="86" y="327"/>
                    <a:pt x="86" y="327"/>
                    <a:pt x="86" y="327"/>
                  </a:cubicBezTo>
                  <a:cubicBezTo>
                    <a:pt x="78" y="281"/>
                    <a:pt x="78" y="281"/>
                    <a:pt x="78" y="281"/>
                  </a:cubicBezTo>
                  <a:cubicBezTo>
                    <a:pt x="109" y="275"/>
                    <a:pt x="109" y="275"/>
                    <a:pt x="109" y="275"/>
                  </a:cubicBezTo>
                  <a:cubicBezTo>
                    <a:pt x="109" y="274"/>
                    <a:pt x="109" y="272"/>
                    <a:pt x="109" y="270"/>
                  </a:cubicBezTo>
                  <a:cubicBezTo>
                    <a:pt x="109" y="269"/>
                    <a:pt x="109" y="267"/>
                    <a:pt x="109" y="265"/>
                  </a:cubicBezTo>
                  <a:cubicBezTo>
                    <a:pt x="78" y="260"/>
                    <a:pt x="78" y="260"/>
                    <a:pt x="78" y="260"/>
                  </a:cubicBezTo>
                  <a:cubicBezTo>
                    <a:pt x="86" y="214"/>
                    <a:pt x="86" y="214"/>
                    <a:pt x="86" y="214"/>
                  </a:cubicBezTo>
                  <a:cubicBezTo>
                    <a:pt x="117" y="219"/>
                    <a:pt x="117" y="219"/>
                    <a:pt x="117" y="219"/>
                  </a:cubicBezTo>
                  <a:cubicBezTo>
                    <a:pt x="118" y="216"/>
                    <a:pt x="119" y="213"/>
                    <a:pt x="120" y="210"/>
                  </a:cubicBezTo>
                  <a:cubicBezTo>
                    <a:pt x="94" y="194"/>
                    <a:pt x="94" y="194"/>
                    <a:pt x="94" y="194"/>
                  </a:cubicBezTo>
                  <a:cubicBezTo>
                    <a:pt x="117" y="154"/>
                    <a:pt x="117" y="154"/>
                    <a:pt x="117" y="154"/>
                  </a:cubicBezTo>
                  <a:cubicBezTo>
                    <a:pt x="144" y="169"/>
                    <a:pt x="144" y="169"/>
                    <a:pt x="144" y="169"/>
                  </a:cubicBezTo>
                  <a:cubicBezTo>
                    <a:pt x="146" y="167"/>
                    <a:pt x="148" y="164"/>
                    <a:pt x="150" y="162"/>
                  </a:cubicBezTo>
                  <a:cubicBezTo>
                    <a:pt x="130" y="138"/>
                    <a:pt x="130" y="138"/>
                    <a:pt x="130" y="138"/>
                  </a:cubicBezTo>
                  <a:cubicBezTo>
                    <a:pt x="166" y="108"/>
                    <a:pt x="166" y="108"/>
                    <a:pt x="166" y="108"/>
                  </a:cubicBezTo>
                  <a:cubicBezTo>
                    <a:pt x="186" y="131"/>
                    <a:pt x="186" y="131"/>
                    <a:pt x="186" y="131"/>
                  </a:cubicBezTo>
                  <a:cubicBezTo>
                    <a:pt x="189" y="130"/>
                    <a:pt x="192" y="128"/>
                    <a:pt x="195" y="127"/>
                  </a:cubicBezTo>
                  <a:cubicBezTo>
                    <a:pt x="184" y="97"/>
                    <a:pt x="184" y="97"/>
                    <a:pt x="184" y="97"/>
                  </a:cubicBezTo>
                  <a:cubicBezTo>
                    <a:pt x="228" y="81"/>
                    <a:pt x="228" y="81"/>
                    <a:pt x="228" y="81"/>
                  </a:cubicBezTo>
                  <a:cubicBezTo>
                    <a:pt x="239" y="110"/>
                    <a:pt x="239" y="110"/>
                    <a:pt x="239" y="110"/>
                  </a:cubicBezTo>
                  <a:cubicBezTo>
                    <a:pt x="242" y="110"/>
                    <a:pt x="245" y="109"/>
                    <a:pt x="249" y="109"/>
                  </a:cubicBezTo>
                  <a:cubicBezTo>
                    <a:pt x="249" y="78"/>
                    <a:pt x="249" y="78"/>
                    <a:pt x="249" y="78"/>
                  </a:cubicBezTo>
                  <a:cubicBezTo>
                    <a:pt x="296" y="78"/>
                    <a:pt x="296" y="78"/>
                    <a:pt x="296" y="78"/>
                  </a:cubicBezTo>
                  <a:cubicBezTo>
                    <a:pt x="296" y="109"/>
                    <a:pt x="296" y="109"/>
                    <a:pt x="296" y="109"/>
                  </a:cubicBezTo>
                  <a:cubicBezTo>
                    <a:pt x="299" y="109"/>
                    <a:pt x="302" y="110"/>
                    <a:pt x="305" y="110"/>
                  </a:cubicBezTo>
                  <a:cubicBezTo>
                    <a:pt x="316" y="81"/>
                    <a:pt x="316" y="81"/>
                    <a:pt x="316" y="81"/>
                  </a:cubicBezTo>
                  <a:cubicBezTo>
                    <a:pt x="360" y="97"/>
                    <a:pt x="360" y="97"/>
                    <a:pt x="360" y="97"/>
                  </a:cubicBezTo>
                  <a:cubicBezTo>
                    <a:pt x="349" y="127"/>
                    <a:pt x="349" y="127"/>
                    <a:pt x="349" y="127"/>
                  </a:cubicBezTo>
                  <a:cubicBezTo>
                    <a:pt x="352" y="128"/>
                    <a:pt x="355" y="130"/>
                    <a:pt x="358" y="131"/>
                  </a:cubicBezTo>
                  <a:cubicBezTo>
                    <a:pt x="378" y="108"/>
                    <a:pt x="378" y="108"/>
                    <a:pt x="378" y="108"/>
                  </a:cubicBezTo>
                  <a:cubicBezTo>
                    <a:pt x="414" y="138"/>
                    <a:pt x="414" y="138"/>
                    <a:pt x="414" y="138"/>
                  </a:cubicBezTo>
                  <a:cubicBezTo>
                    <a:pt x="394" y="162"/>
                    <a:pt x="394" y="162"/>
                    <a:pt x="394" y="162"/>
                  </a:cubicBezTo>
                  <a:cubicBezTo>
                    <a:pt x="396" y="164"/>
                    <a:pt x="398" y="167"/>
                    <a:pt x="400" y="169"/>
                  </a:cubicBezTo>
                  <a:cubicBezTo>
                    <a:pt x="427" y="154"/>
                    <a:pt x="427" y="154"/>
                    <a:pt x="427" y="154"/>
                  </a:cubicBezTo>
                  <a:cubicBezTo>
                    <a:pt x="451" y="194"/>
                    <a:pt x="451" y="194"/>
                    <a:pt x="451" y="194"/>
                  </a:cubicBezTo>
                  <a:cubicBezTo>
                    <a:pt x="424" y="210"/>
                    <a:pt x="424" y="210"/>
                    <a:pt x="424" y="210"/>
                  </a:cubicBezTo>
                  <a:cubicBezTo>
                    <a:pt x="425" y="213"/>
                    <a:pt x="426" y="216"/>
                    <a:pt x="427" y="219"/>
                  </a:cubicBezTo>
                  <a:cubicBezTo>
                    <a:pt x="458" y="214"/>
                    <a:pt x="458" y="214"/>
                    <a:pt x="458" y="214"/>
                  </a:cubicBezTo>
                  <a:cubicBezTo>
                    <a:pt x="466" y="260"/>
                    <a:pt x="466" y="260"/>
                    <a:pt x="466" y="260"/>
                  </a:cubicBezTo>
                  <a:cubicBezTo>
                    <a:pt x="435" y="265"/>
                    <a:pt x="435" y="265"/>
                    <a:pt x="435" y="265"/>
                  </a:cubicBezTo>
                  <a:cubicBezTo>
                    <a:pt x="435" y="267"/>
                    <a:pt x="435" y="269"/>
                    <a:pt x="435" y="27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Line 32"/>
            <p:cNvSpPr>
              <a:spLocks noChangeShapeType="1"/>
            </p:cNvSpPr>
            <p:nvPr/>
          </p:nvSpPr>
          <p:spPr bwMode="auto">
            <a:xfrm>
              <a:off x="6546285" y="608450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Line 33"/>
            <p:cNvSpPr>
              <a:spLocks noChangeShapeType="1"/>
            </p:cNvSpPr>
            <p:nvPr/>
          </p:nvSpPr>
          <p:spPr bwMode="auto">
            <a:xfrm>
              <a:off x="6546285" y="608450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Oval 34"/>
          <p:cNvSpPr>
            <a:spLocks noChangeArrowheads="1"/>
          </p:cNvSpPr>
          <p:nvPr/>
        </p:nvSpPr>
        <p:spPr bwMode="auto">
          <a:xfrm>
            <a:off x="4817238" y="3432118"/>
            <a:ext cx="451254" cy="451254"/>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Freeform 35"/>
          <p:cNvSpPr>
            <a:spLocks noEditPoints="1"/>
          </p:cNvSpPr>
          <p:nvPr/>
        </p:nvSpPr>
        <p:spPr bwMode="auto">
          <a:xfrm>
            <a:off x="4089692" y="3607808"/>
            <a:ext cx="1370528" cy="1803557"/>
          </a:xfrm>
          <a:custGeom>
            <a:avLst/>
            <a:gdLst>
              <a:gd name="T0" fmla="*/ 787 w 795"/>
              <a:gd name="T1" fmla="*/ 984 h 1046"/>
              <a:gd name="T2" fmla="*/ 675 w 795"/>
              <a:gd name="T3" fmla="*/ 634 h 1046"/>
              <a:gd name="T4" fmla="*/ 689 w 795"/>
              <a:gd name="T5" fmla="*/ 597 h 1046"/>
              <a:gd name="T6" fmla="*/ 689 w 795"/>
              <a:gd name="T7" fmla="*/ 263 h 1046"/>
              <a:gd name="T8" fmla="*/ 636 w 795"/>
              <a:gd name="T9" fmla="*/ 209 h 1046"/>
              <a:gd name="T10" fmla="*/ 568 w 795"/>
              <a:gd name="T11" fmla="*/ 209 h 1046"/>
              <a:gd name="T12" fmla="*/ 406 w 795"/>
              <a:gd name="T13" fmla="*/ 172 h 1046"/>
              <a:gd name="T14" fmla="*/ 329 w 795"/>
              <a:gd name="T15" fmla="*/ 32 h 1046"/>
              <a:gd name="T16" fmla="*/ 263 w 795"/>
              <a:gd name="T17" fmla="*/ 13 h 1046"/>
              <a:gd name="T18" fmla="*/ 245 w 795"/>
              <a:gd name="T19" fmla="*/ 79 h 1046"/>
              <a:gd name="T20" fmla="*/ 333 w 795"/>
              <a:gd name="T21" fmla="*/ 237 h 1046"/>
              <a:gd name="T22" fmla="*/ 364 w 795"/>
              <a:gd name="T23" fmla="*/ 260 h 1046"/>
              <a:gd name="T24" fmla="*/ 396 w 795"/>
              <a:gd name="T25" fmla="*/ 268 h 1046"/>
              <a:gd name="T26" fmla="*/ 164 w 795"/>
              <a:gd name="T27" fmla="*/ 464 h 1046"/>
              <a:gd name="T28" fmla="*/ 119 w 795"/>
              <a:gd name="T29" fmla="*/ 419 h 1046"/>
              <a:gd name="T30" fmla="*/ 104 w 795"/>
              <a:gd name="T31" fmla="*/ 361 h 1046"/>
              <a:gd name="T32" fmla="*/ 47 w 795"/>
              <a:gd name="T33" fmla="*/ 346 h 1046"/>
              <a:gd name="T34" fmla="*/ 80 w 795"/>
              <a:gd name="T35" fmla="*/ 379 h 1046"/>
              <a:gd name="T36" fmla="*/ 72 w 795"/>
              <a:gd name="T37" fmla="*/ 412 h 1046"/>
              <a:gd name="T38" fmla="*/ 39 w 795"/>
              <a:gd name="T39" fmla="*/ 421 h 1046"/>
              <a:gd name="T40" fmla="*/ 5 w 795"/>
              <a:gd name="T41" fmla="*/ 387 h 1046"/>
              <a:gd name="T42" fmla="*/ 21 w 795"/>
              <a:gd name="T43" fmla="*/ 445 h 1046"/>
              <a:gd name="T44" fmla="*/ 81 w 795"/>
              <a:gd name="T45" fmla="*/ 459 h 1046"/>
              <a:gd name="T46" fmla="*/ 81 w 795"/>
              <a:gd name="T47" fmla="*/ 459 h 1046"/>
              <a:gd name="T48" fmla="*/ 127 w 795"/>
              <a:gd name="T49" fmla="*/ 506 h 1046"/>
              <a:gd name="T50" fmla="*/ 137 w 795"/>
              <a:gd name="T51" fmla="*/ 550 h 1046"/>
              <a:gd name="T52" fmla="*/ 173 w 795"/>
              <a:gd name="T53" fmla="*/ 567 h 1046"/>
              <a:gd name="T54" fmla="*/ 187 w 795"/>
              <a:gd name="T55" fmla="*/ 565 h 1046"/>
              <a:gd name="T56" fmla="*/ 219 w 795"/>
              <a:gd name="T57" fmla="*/ 597 h 1046"/>
              <a:gd name="T58" fmla="*/ 238 w 795"/>
              <a:gd name="T59" fmla="*/ 605 h 1046"/>
              <a:gd name="T60" fmla="*/ 258 w 795"/>
              <a:gd name="T61" fmla="*/ 597 h 1046"/>
              <a:gd name="T62" fmla="*/ 258 w 795"/>
              <a:gd name="T63" fmla="*/ 557 h 1046"/>
              <a:gd name="T64" fmla="*/ 233 w 795"/>
              <a:gd name="T65" fmla="*/ 532 h 1046"/>
              <a:gd name="T66" fmla="*/ 417 w 795"/>
              <a:gd name="T67" fmla="*/ 376 h 1046"/>
              <a:gd name="T68" fmla="*/ 417 w 795"/>
              <a:gd name="T69" fmla="*/ 597 h 1046"/>
              <a:gd name="T70" fmla="*/ 421 w 795"/>
              <a:gd name="T71" fmla="*/ 618 h 1046"/>
              <a:gd name="T72" fmla="*/ 339 w 795"/>
              <a:gd name="T73" fmla="*/ 750 h 1046"/>
              <a:gd name="T74" fmla="*/ 333 w 795"/>
              <a:gd name="T75" fmla="*/ 784 h 1046"/>
              <a:gd name="T76" fmla="*/ 375 w 795"/>
              <a:gd name="T77" fmla="*/ 1007 h 1046"/>
              <a:gd name="T78" fmla="*/ 422 w 795"/>
              <a:gd name="T79" fmla="*/ 1046 h 1046"/>
              <a:gd name="T80" fmla="*/ 431 w 795"/>
              <a:gd name="T81" fmla="*/ 1045 h 1046"/>
              <a:gd name="T82" fmla="*/ 469 w 795"/>
              <a:gd name="T83" fmla="*/ 989 h 1046"/>
              <a:gd name="T84" fmla="*/ 431 w 795"/>
              <a:gd name="T85" fmla="*/ 785 h 1046"/>
              <a:gd name="T86" fmla="*/ 513 w 795"/>
              <a:gd name="T87" fmla="*/ 651 h 1046"/>
              <a:gd name="T88" fmla="*/ 580 w 795"/>
              <a:gd name="T89" fmla="*/ 651 h 1046"/>
              <a:gd name="T90" fmla="*/ 695 w 795"/>
              <a:gd name="T91" fmla="*/ 1013 h 1046"/>
              <a:gd name="T92" fmla="*/ 741 w 795"/>
              <a:gd name="T93" fmla="*/ 1046 h 1046"/>
              <a:gd name="T94" fmla="*/ 755 w 795"/>
              <a:gd name="T95" fmla="*/ 1044 h 1046"/>
              <a:gd name="T96" fmla="*/ 787 w 795"/>
              <a:gd name="T97" fmla="*/ 984 h 1046"/>
              <a:gd name="T98" fmla="*/ 241 w 795"/>
              <a:gd name="T99" fmla="*/ 571 h 1046"/>
              <a:gd name="T100" fmla="*/ 251 w 795"/>
              <a:gd name="T101" fmla="*/ 581 h 1046"/>
              <a:gd name="T102" fmla="*/ 241 w 795"/>
              <a:gd name="T103" fmla="*/ 592 h 1046"/>
              <a:gd name="T104" fmla="*/ 230 w 795"/>
              <a:gd name="T105" fmla="*/ 581 h 1046"/>
              <a:gd name="T106" fmla="*/ 241 w 795"/>
              <a:gd name="T107" fmla="*/ 571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5" h="1046">
                <a:moveTo>
                  <a:pt x="787" y="984"/>
                </a:moveTo>
                <a:cubicBezTo>
                  <a:pt x="675" y="634"/>
                  <a:pt x="675" y="634"/>
                  <a:pt x="675" y="634"/>
                </a:cubicBezTo>
                <a:cubicBezTo>
                  <a:pt x="684" y="624"/>
                  <a:pt x="689" y="611"/>
                  <a:pt x="689" y="597"/>
                </a:cubicBezTo>
                <a:cubicBezTo>
                  <a:pt x="689" y="263"/>
                  <a:pt x="689" y="263"/>
                  <a:pt x="689" y="263"/>
                </a:cubicBezTo>
                <a:cubicBezTo>
                  <a:pt x="689" y="233"/>
                  <a:pt x="665" y="209"/>
                  <a:pt x="636" y="209"/>
                </a:cubicBezTo>
                <a:cubicBezTo>
                  <a:pt x="568" y="209"/>
                  <a:pt x="568" y="209"/>
                  <a:pt x="568" y="209"/>
                </a:cubicBezTo>
                <a:cubicBezTo>
                  <a:pt x="406" y="172"/>
                  <a:pt x="406" y="172"/>
                  <a:pt x="406" y="172"/>
                </a:cubicBezTo>
                <a:cubicBezTo>
                  <a:pt x="329" y="32"/>
                  <a:pt x="329" y="32"/>
                  <a:pt x="329" y="32"/>
                </a:cubicBezTo>
                <a:cubicBezTo>
                  <a:pt x="316" y="9"/>
                  <a:pt x="287" y="0"/>
                  <a:pt x="263" y="13"/>
                </a:cubicBezTo>
                <a:cubicBezTo>
                  <a:pt x="240" y="26"/>
                  <a:pt x="232" y="55"/>
                  <a:pt x="245" y="79"/>
                </a:cubicBezTo>
                <a:cubicBezTo>
                  <a:pt x="333" y="237"/>
                  <a:pt x="333" y="237"/>
                  <a:pt x="333" y="237"/>
                </a:cubicBezTo>
                <a:cubicBezTo>
                  <a:pt x="339" y="249"/>
                  <a:pt x="351" y="257"/>
                  <a:pt x="364" y="260"/>
                </a:cubicBezTo>
                <a:cubicBezTo>
                  <a:pt x="396" y="268"/>
                  <a:pt x="396" y="268"/>
                  <a:pt x="396" y="268"/>
                </a:cubicBezTo>
                <a:cubicBezTo>
                  <a:pt x="164" y="464"/>
                  <a:pt x="164" y="464"/>
                  <a:pt x="164" y="464"/>
                </a:cubicBezTo>
                <a:cubicBezTo>
                  <a:pt x="119" y="419"/>
                  <a:pt x="119" y="419"/>
                  <a:pt x="119" y="419"/>
                </a:cubicBezTo>
                <a:cubicBezTo>
                  <a:pt x="125" y="399"/>
                  <a:pt x="120" y="377"/>
                  <a:pt x="104" y="361"/>
                </a:cubicBezTo>
                <a:cubicBezTo>
                  <a:pt x="89" y="346"/>
                  <a:pt x="67" y="340"/>
                  <a:pt x="47" y="346"/>
                </a:cubicBezTo>
                <a:cubicBezTo>
                  <a:pt x="80" y="379"/>
                  <a:pt x="80" y="379"/>
                  <a:pt x="80" y="379"/>
                </a:cubicBezTo>
                <a:cubicBezTo>
                  <a:pt x="72" y="412"/>
                  <a:pt x="72" y="412"/>
                  <a:pt x="72" y="412"/>
                </a:cubicBezTo>
                <a:cubicBezTo>
                  <a:pt x="39" y="421"/>
                  <a:pt x="39" y="421"/>
                  <a:pt x="39" y="421"/>
                </a:cubicBezTo>
                <a:cubicBezTo>
                  <a:pt x="5" y="387"/>
                  <a:pt x="5" y="387"/>
                  <a:pt x="5" y="387"/>
                </a:cubicBezTo>
                <a:cubicBezTo>
                  <a:pt x="0" y="407"/>
                  <a:pt x="5" y="429"/>
                  <a:pt x="21" y="445"/>
                </a:cubicBezTo>
                <a:cubicBezTo>
                  <a:pt x="37" y="461"/>
                  <a:pt x="60" y="466"/>
                  <a:pt x="81" y="459"/>
                </a:cubicBezTo>
                <a:cubicBezTo>
                  <a:pt x="81" y="459"/>
                  <a:pt x="81" y="459"/>
                  <a:pt x="81" y="459"/>
                </a:cubicBezTo>
                <a:cubicBezTo>
                  <a:pt x="127" y="506"/>
                  <a:pt x="127" y="506"/>
                  <a:pt x="127" y="506"/>
                </a:cubicBezTo>
                <a:cubicBezTo>
                  <a:pt x="123" y="521"/>
                  <a:pt x="126" y="538"/>
                  <a:pt x="137" y="550"/>
                </a:cubicBezTo>
                <a:cubicBezTo>
                  <a:pt x="146" y="562"/>
                  <a:pt x="160" y="567"/>
                  <a:pt x="173" y="567"/>
                </a:cubicBezTo>
                <a:cubicBezTo>
                  <a:pt x="178" y="567"/>
                  <a:pt x="183" y="567"/>
                  <a:pt x="187" y="565"/>
                </a:cubicBezTo>
                <a:cubicBezTo>
                  <a:pt x="219" y="597"/>
                  <a:pt x="219" y="597"/>
                  <a:pt x="219" y="597"/>
                </a:cubicBezTo>
                <a:cubicBezTo>
                  <a:pt x="224" y="602"/>
                  <a:pt x="231" y="605"/>
                  <a:pt x="238" y="605"/>
                </a:cubicBezTo>
                <a:cubicBezTo>
                  <a:pt x="245" y="605"/>
                  <a:pt x="253" y="602"/>
                  <a:pt x="258" y="597"/>
                </a:cubicBezTo>
                <a:cubicBezTo>
                  <a:pt x="269" y="586"/>
                  <a:pt x="269" y="568"/>
                  <a:pt x="258" y="557"/>
                </a:cubicBezTo>
                <a:cubicBezTo>
                  <a:pt x="233" y="532"/>
                  <a:pt x="233" y="532"/>
                  <a:pt x="233" y="532"/>
                </a:cubicBezTo>
                <a:cubicBezTo>
                  <a:pt x="417" y="376"/>
                  <a:pt x="417" y="376"/>
                  <a:pt x="417" y="376"/>
                </a:cubicBezTo>
                <a:cubicBezTo>
                  <a:pt x="417" y="597"/>
                  <a:pt x="417" y="597"/>
                  <a:pt x="417" y="597"/>
                </a:cubicBezTo>
                <a:cubicBezTo>
                  <a:pt x="417" y="604"/>
                  <a:pt x="418" y="611"/>
                  <a:pt x="421" y="618"/>
                </a:cubicBezTo>
                <a:cubicBezTo>
                  <a:pt x="339" y="750"/>
                  <a:pt x="339" y="750"/>
                  <a:pt x="339" y="750"/>
                </a:cubicBezTo>
                <a:cubicBezTo>
                  <a:pt x="333" y="760"/>
                  <a:pt x="331" y="773"/>
                  <a:pt x="333" y="784"/>
                </a:cubicBezTo>
                <a:cubicBezTo>
                  <a:pt x="375" y="1007"/>
                  <a:pt x="375" y="1007"/>
                  <a:pt x="375" y="1007"/>
                </a:cubicBezTo>
                <a:cubicBezTo>
                  <a:pt x="380" y="1030"/>
                  <a:pt x="400" y="1046"/>
                  <a:pt x="422" y="1046"/>
                </a:cubicBezTo>
                <a:cubicBezTo>
                  <a:pt x="425" y="1046"/>
                  <a:pt x="428" y="1046"/>
                  <a:pt x="431" y="1045"/>
                </a:cubicBezTo>
                <a:cubicBezTo>
                  <a:pt x="457" y="1040"/>
                  <a:pt x="474" y="1015"/>
                  <a:pt x="469" y="989"/>
                </a:cubicBezTo>
                <a:cubicBezTo>
                  <a:pt x="431" y="785"/>
                  <a:pt x="431" y="785"/>
                  <a:pt x="431" y="785"/>
                </a:cubicBezTo>
                <a:cubicBezTo>
                  <a:pt x="513" y="651"/>
                  <a:pt x="513" y="651"/>
                  <a:pt x="513" y="651"/>
                </a:cubicBezTo>
                <a:cubicBezTo>
                  <a:pt x="580" y="651"/>
                  <a:pt x="580" y="651"/>
                  <a:pt x="580" y="651"/>
                </a:cubicBezTo>
                <a:cubicBezTo>
                  <a:pt x="695" y="1013"/>
                  <a:pt x="695" y="1013"/>
                  <a:pt x="695" y="1013"/>
                </a:cubicBezTo>
                <a:cubicBezTo>
                  <a:pt x="702" y="1033"/>
                  <a:pt x="720" y="1046"/>
                  <a:pt x="741" y="1046"/>
                </a:cubicBezTo>
                <a:cubicBezTo>
                  <a:pt x="746" y="1046"/>
                  <a:pt x="750" y="1045"/>
                  <a:pt x="755" y="1044"/>
                </a:cubicBezTo>
                <a:cubicBezTo>
                  <a:pt x="781" y="1036"/>
                  <a:pt x="795" y="1009"/>
                  <a:pt x="787" y="984"/>
                </a:cubicBezTo>
                <a:close/>
                <a:moveTo>
                  <a:pt x="241" y="571"/>
                </a:moveTo>
                <a:cubicBezTo>
                  <a:pt x="247" y="571"/>
                  <a:pt x="251" y="576"/>
                  <a:pt x="251" y="581"/>
                </a:cubicBezTo>
                <a:cubicBezTo>
                  <a:pt x="251" y="587"/>
                  <a:pt x="247" y="592"/>
                  <a:pt x="241" y="592"/>
                </a:cubicBezTo>
                <a:cubicBezTo>
                  <a:pt x="235" y="592"/>
                  <a:pt x="230" y="587"/>
                  <a:pt x="230" y="581"/>
                </a:cubicBezTo>
                <a:cubicBezTo>
                  <a:pt x="230" y="576"/>
                  <a:pt x="235" y="571"/>
                  <a:pt x="241" y="571"/>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36"/>
          <p:cNvSpPr>
            <a:spLocks noChangeArrowheads="1"/>
          </p:cNvSpPr>
          <p:nvPr/>
        </p:nvSpPr>
        <p:spPr bwMode="auto">
          <a:xfrm>
            <a:off x="952057" y="3432118"/>
            <a:ext cx="451983" cy="451254"/>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37"/>
          <p:cNvSpPr>
            <a:spLocks noEditPoints="1"/>
          </p:cNvSpPr>
          <p:nvPr/>
        </p:nvSpPr>
        <p:spPr bwMode="auto">
          <a:xfrm>
            <a:off x="664100" y="3538552"/>
            <a:ext cx="1334807" cy="1872813"/>
          </a:xfrm>
          <a:custGeom>
            <a:avLst/>
            <a:gdLst>
              <a:gd name="T0" fmla="*/ 688 w 774"/>
              <a:gd name="T1" fmla="*/ 183 h 1086"/>
              <a:gd name="T2" fmla="*/ 456 w 774"/>
              <a:gd name="T3" fmla="*/ 260 h 1086"/>
              <a:gd name="T4" fmla="*/ 624 w 774"/>
              <a:gd name="T5" fmla="*/ 18 h 1086"/>
              <a:gd name="T6" fmla="*/ 333 w 774"/>
              <a:gd name="T7" fmla="*/ 249 h 1086"/>
              <a:gd name="T8" fmla="*/ 161 w 774"/>
              <a:gd name="T9" fmla="*/ 303 h 1086"/>
              <a:gd name="T10" fmla="*/ 159 w 774"/>
              <a:gd name="T11" fmla="*/ 494 h 1086"/>
              <a:gd name="T12" fmla="*/ 147 w 774"/>
              <a:gd name="T13" fmla="*/ 480 h 1086"/>
              <a:gd name="T14" fmla="*/ 158 w 774"/>
              <a:gd name="T15" fmla="*/ 464 h 1086"/>
              <a:gd name="T16" fmla="*/ 135 w 774"/>
              <a:gd name="T17" fmla="*/ 388 h 1086"/>
              <a:gd name="T18" fmla="*/ 132 w 774"/>
              <a:gd name="T19" fmla="*/ 378 h 1086"/>
              <a:gd name="T20" fmla="*/ 94 w 774"/>
              <a:gd name="T21" fmla="*/ 382 h 1086"/>
              <a:gd name="T22" fmla="*/ 93 w 774"/>
              <a:gd name="T23" fmla="*/ 396 h 1086"/>
              <a:gd name="T24" fmla="*/ 92 w 774"/>
              <a:gd name="T25" fmla="*/ 401 h 1086"/>
              <a:gd name="T26" fmla="*/ 127 w 774"/>
              <a:gd name="T27" fmla="*/ 487 h 1086"/>
              <a:gd name="T28" fmla="*/ 135 w 774"/>
              <a:gd name="T29" fmla="*/ 484 h 1086"/>
              <a:gd name="T30" fmla="*/ 142 w 774"/>
              <a:gd name="T31" fmla="*/ 504 h 1086"/>
              <a:gd name="T32" fmla="*/ 91 w 774"/>
              <a:gd name="T33" fmla="*/ 477 h 1086"/>
              <a:gd name="T34" fmla="*/ 49 w 774"/>
              <a:gd name="T35" fmla="*/ 407 h 1086"/>
              <a:gd name="T36" fmla="*/ 55 w 774"/>
              <a:gd name="T37" fmla="*/ 463 h 1086"/>
              <a:gd name="T38" fmla="*/ 9 w 774"/>
              <a:gd name="T39" fmla="*/ 431 h 1086"/>
              <a:gd name="T40" fmla="*/ 53 w 774"/>
              <a:gd name="T41" fmla="*/ 501 h 1086"/>
              <a:gd name="T42" fmla="*/ 78 w 774"/>
              <a:gd name="T43" fmla="*/ 542 h 1086"/>
              <a:gd name="T44" fmla="*/ 160 w 774"/>
              <a:gd name="T45" fmla="*/ 722 h 1086"/>
              <a:gd name="T46" fmla="*/ 96 w 774"/>
              <a:gd name="T47" fmla="*/ 1084 h 1086"/>
              <a:gd name="T48" fmla="*/ 156 w 774"/>
              <a:gd name="T49" fmla="*/ 1053 h 1086"/>
              <a:gd name="T50" fmla="*/ 349 w 774"/>
              <a:gd name="T51" fmla="*/ 691 h 1086"/>
              <a:gd name="T52" fmla="*/ 417 w 774"/>
              <a:gd name="T53" fmla="*/ 1031 h 1086"/>
              <a:gd name="T54" fmla="*/ 465 w 774"/>
              <a:gd name="T55" fmla="*/ 1086 h 1086"/>
              <a:gd name="T56" fmla="*/ 549 w 774"/>
              <a:gd name="T57" fmla="*/ 796 h 1086"/>
              <a:gd name="T58" fmla="*/ 434 w 774"/>
              <a:gd name="T59" fmla="*/ 642 h 1086"/>
              <a:gd name="T60" fmla="*/ 434 w 774"/>
              <a:gd name="T61" fmla="*/ 356 h 1086"/>
              <a:gd name="T62" fmla="*/ 658 w 774"/>
              <a:gd name="T63" fmla="*/ 343 h 1086"/>
              <a:gd name="T64" fmla="*/ 756 w 774"/>
              <a:gd name="T65" fmla="*/ 185 h 1086"/>
              <a:gd name="T66" fmla="*/ 105 w 774"/>
              <a:gd name="T67" fmla="*/ 407 h 1086"/>
              <a:gd name="T68" fmla="*/ 127 w 774"/>
              <a:gd name="T69" fmla="*/ 462 h 1086"/>
              <a:gd name="T70" fmla="*/ 123 w 774"/>
              <a:gd name="T71" fmla="*/ 402 h 1086"/>
              <a:gd name="T72" fmla="*/ 145 w 774"/>
              <a:gd name="T73" fmla="*/ 456 h 1086"/>
              <a:gd name="T74" fmla="*/ 123 w 774"/>
              <a:gd name="T75" fmla="*/ 402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4" h="1086">
                <a:moveTo>
                  <a:pt x="756" y="185"/>
                </a:moveTo>
                <a:cubicBezTo>
                  <a:pt x="738" y="166"/>
                  <a:pt x="708" y="165"/>
                  <a:pt x="688" y="183"/>
                </a:cubicBezTo>
                <a:cubicBezTo>
                  <a:pt x="606" y="260"/>
                  <a:pt x="606" y="260"/>
                  <a:pt x="606" y="260"/>
                </a:cubicBezTo>
                <a:cubicBezTo>
                  <a:pt x="456" y="260"/>
                  <a:pt x="456" y="260"/>
                  <a:pt x="456" y="260"/>
                </a:cubicBezTo>
                <a:cubicBezTo>
                  <a:pt x="625" y="86"/>
                  <a:pt x="625" y="86"/>
                  <a:pt x="625" y="86"/>
                </a:cubicBezTo>
                <a:cubicBezTo>
                  <a:pt x="644" y="67"/>
                  <a:pt x="643" y="37"/>
                  <a:pt x="624" y="18"/>
                </a:cubicBezTo>
                <a:cubicBezTo>
                  <a:pt x="605" y="0"/>
                  <a:pt x="575" y="0"/>
                  <a:pt x="557" y="19"/>
                </a:cubicBezTo>
                <a:cubicBezTo>
                  <a:pt x="333" y="249"/>
                  <a:pt x="333" y="249"/>
                  <a:pt x="333" y="249"/>
                </a:cubicBezTo>
                <a:cubicBezTo>
                  <a:pt x="215" y="249"/>
                  <a:pt x="215" y="249"/>
                  <a:pt x="215" y="249"/>
                </a:cubicBezTo>
                <a:cubicBezTo>
                  <a:pt x="185" y="249"/>
                  <a:pt x="161" y="273"/>
                  <a:pt x="161" y="303"/>
                </a:cubicBezTo>
                <a:cubicBezTo>
                  <a:pt x="161" y="499"/>
                  <a:pt x="161" y="499"/>
                  <a:pt x="161" y="499"/>
                </a:cubicBezTo>
                <a:cubicBezTo>
                  <a:pt x="159" y="494"/>
                  <a:pt x="159" y="494"/>
                  <a:pt x="159" y="494"/>
                </a:cubicBezTo>
                <a:cubicBezTo>
                  <a:pt x="153" y="498"/>
                  <a:pt x="153" y="498"/>
                  <a:pt x="153" y="498"/>
                </a:cubicBezTo>
                <a:cubicBezTo>
                  <a:pt x="147" y="480"/>
                  <a:pt x="147" y="480"/>
                  <a:pt x="147" y="480"/>
                </a:cubicBezTo>
                <a:cubicBezTo>
                  <a:pt x="155" y="478"/>
                  <a:pt x="155" y="478"/>
                  <a:pt x="155" y="478"/>
                </a:cubicBezTo>
                <a:cubicBezTo>
                  <a:pt x="154" y="473"/>
                  <a:pt x="155" y="468"/>
                  <a:pt x="158" y="464"/>
                </a:cubicBezTo>
                <a:cubicBezTo>
                  <a:pt x="135" y="388"/>
                  <a:pt x="135" y="388"/>
                  <a:pt x="135" y="388"/>
                </a:cubicBezTo>
                <a:cubicBezTo>
                  <a:pt x="135" y="388"/>
                  <a:pt x="135" y="388"/>
                  <a:pt x="135" y="388"/>
                </a:cubicBezTo>
                <a:cubicBezTo>
                  <a:pt x="134" y="387"/>
                  <a:pt x="133" y="385"/>
                  <a:pt x="131" y="385"/>
                </a:cubicBezTo>
                <a:cubicBezTo>
                  <a:pt x="133" y="383"/>
                  <a:pt x="133" y="380"/>
                  <a:pt x="132" y="378"/>
                </a:cubicBezTo>
                <a:cubicBezTo>
                  <a:pt x="131" y="374"/>
                  <a:pt x="127" y="372"/>
                  <a:pt x="123" y="373"/>
                </a:cubicBezTo>
                <a:cubicBezTo>
                  <a:pt x="94" y="382"/>
                  <a:pt x="94" y="382"/>
                  <a:pt x="94" y="382"/>
                </a:cubicBezTo>
                <a:cubicBezTo>
                  <a:pt x="90" y="383"/>
                  <a:pt x="87" y="387"/>
                  <a:pt x="88" y="391"/>
                </a:cubicBezTo>
                <a:cubicBezTo>
                  <a:pt x="89" y="394"/>
                  <a:pt x="91" y="395"/>
                  <a:pt x="93" y="396"/>
                </a:cubicBezTo>
                <a:cubicBezTo>
                  <a:pt x="92" y="398"/>
                  <a:pt x="92" y="399"/>
                  <a:pt x="93" y="401"/>
                </a:cubicBezTo>
                <a:cubicBezTo>
                  <a:pt x="92" y="401"/>
                  <a:pt x="92" y="401"/>
                  <a:pt x="92" y="401"/>
                </a:cubicBezTo>
                <a:cubicBezTo>
                  <a:pt x="116" y="477"/>
                  <a:pt x="116" y="477"/>
                  <a:pt x="116" y="477"/>
                </a:cubicBezTo>
                <a:cubicBezTo>
                  <a:pt x="120" y="479"/>
                  <a:pt x="124" y="482"/>
                  <a:pt x="127" y="487"/>
                </a:cubicBezTo>
                <a:cubicBezTo>
                  <a:pt x="135" y="484"/>
                  <a:pt x="135" y="484"/>
                  <a:pt x="135" y="484"/>
                </a:cubicBezTo>
                <a:cubicBezTo>
                  <a:pt x="135" y="484"/>
                  <a:pt x="135" y="484"/>
                  <a:pt x="135" y="484"/>
                </a:cubicBezTo>
                <a:cubicBezTo>
                  <a:pt x="135" y="484"/>
                  <a:pt x="135" y="484"/>
                  <a:pt x="135" y="484"/>
                </a:cubicBezTo>
                <a:cubicBezTo>
                  <a:pt x="142" y="504"/>
                  <a:pt x="142" y="504"/>
                  <a:pt x="142" y="504"/>
                </a:cubicBezTo>
                <a:cubicBezTo>
                  <a:pt x="116" y="520"/>
                  <a:pt x="116" y="520"/>
                  <a:pt x="116" y="520"/>
                </a:cubicBezTo>
                <a:cubicBezTo>
                  <a:pt x="91" y="477"/>
                  <a:pt x="91" y="477"/>
                  <a:pt x="91" y="477"/>
                </a:cubicBezTo>
                <a:cubicBezTo>
                  <a:pt x="99" y="463"/>
                  <a:pt x="99" y="445"/>
                  <a:pt x="90" y="430"/>
                </a:cubicBezTo>
                <a:cubicBezTo>
                  <a:pt x="81" y="415"/>
                  <a:pt x="65" y="406"/>
                  <a:pt x="49" y="407"/>
                </a:cubicBezTo>
                <a:cubicBezTo>
                  <a:pt x="68" y="439"/>
                  <a:pt x="68" y="439"/>
                  <a:pt x="68" y="439"/>
                </a:cubicBezTo>
                <a:cubicBezTo>
                  <a:pt x="55" y="463"/>
                  <a:pt x="55" y="463"/>
                  <a:pt x="55" y="463"/>
                </a:cubicBezTo>
                <a:cubicBezTo>
                  <a:pt x="28" y="463"/>
                  <a:pt x="28" y="463"/>
                  <a:pt x="28" y="463"/>
                </a:cubicBezTo>
                <a:cubicBezTo>
                  <a:pt x="9" y="431"/>
                  <a:pt x="9" y="431"/>
                  <a:pt x="9" y="431"/>
                </a:cubicBezTo>
                <a:cubicBezTo>
                  <a:pt x="1" y="445"/>
                  <a:pt x="0" y="463"/>
                  <a:pt x="9" y="478"/>
                </a:cubicBezTo>
                <a:cubicBezTo>
                  <a:pt x="19" y="494"/>
                  <a:pt x="36" y="502"/>
                  <a:pt x="53" y="501"/>
                </a:cubicBezTo>
                <a:cubicBezTo>
                  <a:pt x="53" y="501"/>
                  <a:pt x="53" y="501"/>
                  <a:pt x="53" y="501"/>
                </a:cubicBezTo>
                <a:cubicBezTo>
                  <a:pt x="78" y="542"/>
                  <a:pt x="78" y="542"/>
                  <a:pt x="78" y="542"/>
                </a:cubicBezTo>
                <a:cubicBezTo>
                  <a:pt x="60" y="553"/>
                  <a:pt x="60" y="553"/>
                  <a:pt x="60" y="553"/>
                </a:cubicBezTo>
                <a:cubicBezTo>
                  <a:pt x="160" y="722"/>
                  <a:pt x="160" y="722"/>
                  <a:pt x="160" y="722"/>
                </a:cubicBezTo>
                <a:cubicBezTo>
                  <a:pt x="64" y="1024"/>
                  <a:pt x="64" y="1024"/>
                  <a:pt x="64" y="1024"/>
                </a:cubicBezTo>
                <a:cubicBezTo>
                  <a:pt x="56" y="1049"/>
                  <a:pt x="70" y="1076"/>
                  <a:pt x="96" y="1084"/>
                </a:cubicBezTo>
                <a:cubicBezTo>
                  <a:pt x="100" y="1085"/>
                  <a:pt x="105" y="1086"/>
                  <a:pt x="110" y="1086"/>
                </a:cubicBezTo>
                <a:cubicBezTo>
                  <a:pt x="130" y="1086"/>
                  <a:pt x="149" y="1073"/>
                  <a:pt x="156" y="1053"/>
                </a:cubicBezTo>
                <a:cubicBezTo>
                  <a:pt x="271" y="691"/>
                  <a:pt x="271" y="691"/>
                  <a:pt x="271" y="691"/>
                </a:cubicBezTo>
                <a:cubicBezTo>
                  <a:pt x="349" y="691"/>
                  <a:pt x="349" y="691"/>
                  <a:pt x="349" y="691"/>
                </a:cubicBezTo>
                <a:cubicBezTo>
                  <a:pt x="450" y="804"/>
                  <a:pt x="450" y="804"/>
                  <a:pt x="450" y="804"/>
                </a:cubicBezTo>
                <a:cubicBezTo>
                  <a:pt x="417" y="1031"/>
                  <a:pt x="417" y="1031"/>
                  <a:pt x="417" y="1031"/>
                </a:cubicBezTo>
                <a:cubicBezTo>
                  <a:pt x="414" y="1057"/>
                  <a:pt x="432" y="1082"/>
                  <a:pt x="458" y="1086"/>
                </a:cubicBezTo>
                <a:cubicBezTo>
                  <a:pt x="460" y="1086"/>
                  <a:pt x="463" y="1086"/>
                  <a:pt x="465" y="1086"/>
                </a:cubicBezTo>
                <a:cubicBezTo>
                  <a:pt x="488" y="1086"/>
                  <a:pt x="509" y="1069"/>
                  <a:pt x="512" y="1045"/>
                </a:cubicBezTo>
                <a:cubicBezTo>
                  <a:pt x="549" y="796"/>
                  <a:pt x="549" y="796"/>
                  <a:pt x="549" y="796"/>
                </a:cubicBezTo>
                <a:cubicBezTo>
                  <a:pt x="551" y="782"/>
                  <a:pt x="546" y="768"/>
                  <a:pt x="537" y="757"/>
                </a:cubicBezTo>
                <a:cubicBezTo>
                  <a:pt x="434" y="642"/>
                  <a:pt x="434" y="642"/>
                  <a:pt x="434" y="642"/>
                </a:cubicBezTo>
                <a:cubicBezTo>
                  <a:pt x="434" y="640"/>
                  <a:pt x="434" y="639"/>
                  <a:pt x="434" y="637"/>
                </a:cubicBezTo>
                <a:cubicBezTo>
                  <a:pt x="434" y="356"/>
                  <a:pt x="434" y="356"/>
                  <a:pt x="434" y="356"/>
                </a:cubicBezTo>
                <a:cubicBezTo>
                  <a:pt x="625" y="356"/>
                  <a:pt x="625" y="356"/>
                  <a:pt x="625" y="356"/>
                </a:cubicBezTo>
                <a:cubicBezTo>
                  <a:pt x="637" y="356"/>
                  <a:pt x="649" y="351"/>
                  <a:pt x="658" y="343"/>
                </a:cubicBezTo>
                <a:cubicBezTo>
                  <a:pt x="754" y="253"/>
                  <a:pt x="754" y="253"/>
                  <a:pt x="754" y="253"/>
                </a:cubicBezTo>
                <a:cubicBezTo>
                  <a:pt x="773" y="235"/>
                  <a:pt x="774" y="205"/>
                  <a:pt x="756" y="185"/>
                </a:cubicBezTo>
                <a:close/>
                <a:moveTo>
                  <a:pt x="122" y="463"/>
                </a:moveTo>
                <a:cubicBezTo>
                  <a:pt x="105" y="407"/>
                  <a:pt x="105" y="407"/>
                  <a:pt x="105" y="407"/>
                </a:cubicBezTo>
                <a:cubicBezTo>
                  <a:pt x="110" y="406"/>
                  <a:pt x="110" y="406"/>
                  <a:pt x="110" y="406"/>
                </a:cubicBezTo>
                <a:cubicBezTo>
                  <a:pt x="127" y="462"/>
                  <a:pt x="127" y="462"/>
                  <a:pt x="127" y="462"/>
                </a:cubicBezTo>
                <a:lnTo>
                  <a:pt x="122" y="463"/>
                </a:lnTo>
                <a:close/>
                <a:moveTo>
                  <a:pt x="123" y="402"/>
                </a:moveTo>
                <a:cubicBezTo>
                  <a:pt x="128" y="400"/>
                  <a:pt x="128" y="400"/>
                  <a:pt x="128" y="400"/>
                </a:cubicBezTo>
                <a:cubicBezTo>
                  <a:pt x="145" y="456"/>
                  <a:pt x="145" y="456"/>
                  <a:pt x="145" y="456"/>
                </a:cubicBezTo>
                <a:cubicBezTo>
                  <a:pt x="140" y="458"/>
                  <a:pt x="140" y="458"/>
                  <a:pt x="140" y="458"/>
                </a:cubicBezTo>
                <a:lnTo>
                  <a:pt x="123" y="402"/>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Freeform 38"/>
          <p:cNvSpPr>
            <a:spLocks/>
          </p:cNvSpPr>
          <p:nvPr/>
        </p:nvSpPr>
        <p:spPr bwMode="auto">
          <a:xfrm>
            <a:off x="4039390" y="1344249"/>
            <a:ext cx="479685" cy="479685"/>
          </a:xfrm>
          <a:custGeom>
            <a:avLst/>
            <a:gdLst>
              <a:gd name="T0" fmla="*/ 122 w 278"/>
              <a:gd name="T1" fmla="*/ 268 h 278"/>
              <a:gd name="T2" fmla="*/ 269 w 278"/>
              <a:gd name="T3" fmla="*/ 156 h 278"/>
              <a:gd name="T4" fmla="*/ 156 w 278"/>
              <a:gd name="T5" fmla="*/ 9 h 278"/>
              <a:gd name="T6" fmla="*/ 10 w 278"/>
              <a:gd name="T7" fmla="*/ 122 h 278"/>
              <a:gd name="T8" fmla="*/ 122 w 278"/>
              <a:gd name="T9" fmla="*/ 268 h 278"/>
            </a:gdLst>
            <a:ahLst/>
            <a:cxnLst>
              <a:cxn ang="0">
                <a:pos x="T0" y="T1"/>
              </a:cxn>
              <a:cxn ang="0">
                <a:pos x="T2" y="T3"/>
              </a:cxn>
              <a:cxn ang="0">
                <a:pos x="T4" y="T5"/>
              </a:cxn>
              <a:cxn ang="0">
                <a:pos x="T6" y="T7"/>
              </a:cxn>
              <a:cxn ang="0">
                <a:pos x="T8" y="T9"/>
              </a:cxn>
            </a:cxnLst>
            <a:rect l="0" t="0" r="r" b="b"/>
            <a:pathLst>
              <a:path w="278" h="278">
                <a:moveTo>
                  <a:pt x="122" y="268"/>
                </a:moveTo>
                <a:cubicBezTo>
                  <a:pt x="194" y="278"/>
                  <a:pt x="260" y="227"/>
                  <a:pt x="269" y="156"/>
                </a:cubicBezTo>
                <a:cubicBezTo>
                  <a:pt x="278" y="84"/>
                  <a:pt x="228" y="19"/>
                  <a:pt x="156" y="9"/>
                </a:cubicBezTo>
                <a:cubicBezTo>
                  <a:pt x="85" y="0"/>
                  <a:pt x="19" y="50"/>
                  <a:pt x="10" y="122"/>
                </a:cubicBezTo>
                <a:cubicBezTo>
                  <a:pt x="0" y="193"/>
                  <a:pt x="51" y="259"/>
                  <a:pt x="122" y="26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Freeform 39"/>
          <p:cNvSpPr>
            <a:spLocks noEditPoints="1"/>
          </p:cNvSpPr>
          <p:nvPr/>
        </p:nvSpPr>
        <p:spPr bwMode="auto">
          <a:xfrm>
            <a:off x="3684365" y="1280825"/>
            <a:ext cx="1360322" cy="2084224"/>
          </a:xfrm>
          <a:custGeom>
            <a:avLst/>
            <a:gdLst>
              <a:gd name="T0" fmla="*/ 733 w 789"/>
              <a:gd name="T1" fmla="*/ 229 h 1209"/>
              <a:gd name="T2" fmla="*/ 655 w 789"/>
              <a:gd name="T3" fmla="*/ 169 h 1209"/>
              <a:gd name="T4" fmla="*/ 646 w 789"/>
              <a:gd name="T5" fmla="*/ 178 h 1209"/>
              <a:gd name="T6" fmla="*/ 518 w 789"/>
              <a:gd name="T7" fmla="*/ 54 h 1209"/>
              <a:gd name="T8" fmla="*/ 508 w 789"/>
              <a:gd name="T9" fmla="*/ 35 h 1209"/>
              <a:gd name="T10" fmla="*/ 457 w 789"/>
              <a:gd name="T11" fmla="*/ 15 h 1209"/>
              <a:gd name="T12" fmla="*/ 502 w 789"/>
              <a:gd name="T13" fmla="*/ 71 h 1209"/>
              <a:gd name="T14" fmla="*/ 632 w 789"/>
              <a:gd name="T15" fmla="*/ 193 h 1209"/>
              <a:gd name="T16" fmla="*/ 630 w 789"/>
              <a:gd name="T17" fmla="*/ 223 h 1209"/>
              <a:gd name="T18" fmla="*/ 623 w 789"/>
              <a:gd name="T19" fmla="*/ 430 h 1209"/>
              <a:gd name="T20" fmla="*/ 404 w 789"/>
              <a:gd name="T21" fmla="*/ 365 h 1209"/>
              <a:gd name="T22" fmla="*/ 96 w 789"/>
              <a:gd name="T23" fmla="*/ 211 h 1209"/>
              <a:gd name="T24" fmla="*/ 48 w 789"/>
              <a:gd name="T25" fmla="*/ 0 h 1209"/>
              <a:gd name="T26" fmla="*/ 0 w 789"/>
              <a:gd name="T27" fmla="*/ 232 h 1209"/>
              <a:gd name="T28" fmla="*/ 177 w 789"/>
              <a:gd name="T29" fmla="*/ 413 h 1209"/>
              <a:gd name="T30" fmla="*/ 137 w 789"/>
              <a:gd name="T31" fmla="*/ 742 h 1209"/>
              <a:gd name="T32" fmla="*/ 29 w 789"/>
              <a:gd name="T33" fmla="*/ 896 h 1209"/>
              <a:gd name="T34" fmla="*/ 89 w 789"/>
              <a:gd name="T35" fmla="*/ 1167 h 1209"/>
              <a:gd name="T36" fmla="*/ 137 w 789"/>
              <a:gd name="T37" fmla="*/ 1117 h 1209"/>
              <a:gd name="T38" fmla="*/ 225 w 789"/>
              <a:gd name="T39" fmla="*/ 787 h 1209"/>
              <a:gd name="T40" fmla="*/ 358 w 789"/>
              <a:gd name="T41" fmla="*/ 1170 h 1209"/>
              <a:gd name="T42" fmla="*/ 414 w 789"/>
              <a:gd name="T43" fmla="*/ 1208 h 1209"/>
              <a:gd name="T44" fmla="*/ 388 w 789"/>
              <a:gd name="T45" fmla="*/ 791 h 1209"/>
              <a:gd name="T46" fmla="*/ 443 w 789"/>
              <a:gd name="T47" fmla="*/ 480 h 1209"/>
              <a:gd name="T48" fmla="*/ 652 w 789"/>
              <a:gd name="T49" fmla="*/ 536 h 1209"/>
              <a:gd name="T50" fmla="*/ 780 w 789"/>
              <a:gd name="T51" fmla="*/ 295 h 1209"/>
              <a:gd name="T52" fmla="*/ 678 w 789"/>
              <a:gd name="T53" fmla="*/ 197 h 1209"/>
              <a:gd name="T54" fmla="*/ 708 w 789"/>
              <a:gd name="T55" fmla="*/ 237 h 1209"/>
              <a:gd name="T56" fmla="*/ 678 w 789"/>
              <a:gd name="T57" fmla="*/ 197 h 1209"/>
              <a:gd name="T58" fmla="*/ 658 w 789"/>
              <a:gd name="T59" fmla="*/ 218 h 1209"/>
              <a:gd name="T60" fmla="*/ 690 w 789"/>
              <a:gd name="T61" fmla="*/ 259 h 1209"/>
              <a:gd name="T62" fmla="*/ 652 w 789"/>
              <a:gd name="T63" fmla="*/ 224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9" h="1209">
                <a:moveTo>
                  <a:pt x="753" y="232"/>
                </a:moveTo>
                <a:cubicBezTo>
                  <a:pt x="746" y="230"/>
                  <a:pt x="740" y="229"/>
                  <a:pt x="733" y="229"/>
                </a:cubicBezTo>
                <a:cubicBezTo>
                  <a:pt x="677" y="174"/>
                  <a:pt x="677" y="174"/>
                  <a:pt x="677" y="174"/>
                </a:cubicBezTo>
                <a:cubicBezTo>
                  <a:pt x="670" y="175"/>
                  <a:pt x="662" y="173"/>
                  <a:pt x="655" y="169"/>
                </a:cubicBezTo>
                <a:cubicBezTo>
                  <a:pt x="646" y="178"/>
                  <a:pt x="646" y="178"/>
                  <a:pt x="646" y="178"/>
                </a:cubicBezTo>
                <a:cubicBezTo>
                  <a:pt x="646" y="178"/>
                  <a:pt x="646" y="178"/>
                  <a:pt x="646" y="178"/>
                </a:cubicBezTo>
                <a:cubicBezTo>
                  <a:pt x="646" y="179"/>
                  <a:pt x="646" y="179"/>
                  <a:pt x="646" y="179"/>
                </a:cubicBezTo>
                <a:cubicBezTo>
                  <a:pt x="518" y="54"/>
                  <a:pt x="518" y="54"/>
                  <a:pt x="518" y="54"/>
                </a:cubicBezTo>
                <a:cubicBezTo>
                  <a:pt x="521" y="51"/>
                  <a:pt x="521" y="51"/>
                  <a:pt x="521" y="51"/>
                </a:cubicBezTo>
                <a:cubicBezTo>
                  <a:pt x="508" y="35"/>
                  <a:pt x="508" y="35"/>
                  <a:pt x="508" y="35"/>
                </a:cubicBezTo>
                <a:cubicBezTo>
                  <a:pt x="464" y="8"/>
                  <a:pt x="464" y="8"/>
                  <a:pt x="464" y="8"/>
                </a:cubicBezTo>
                <a:cubicBezTo>
                  <a:pt x="457" y="15"/>
                  <a:pt x="457" y="15"/>
                  <a:pt x="457" y="15"/>
                </a:cubicBezTo>
                <a:cubicBezTo>
                  <a:pt x="485" y="58"/>
                  <a:pt x="485" y="58"/>
                  <a:pt x="485" y="58"/>
                </a:cubicBezTo>
                <a:cubicBezTo>
                  <a:pt x="502" y="71"/>
                  <a:pt x="502" y="71"/>
                  <a:pt x="502" y="71"/>
                </a:cubicBezTo>
                <a:cubicBezTo>
                  <a:pt x="505" y="68"/>
                  <a:pt x="505" y="68"/>
                  <a:pt x="505" y="68"/>
                </a:cubicBezTo>
                <a:cubicBezTo>
                  <a:pt x="632" y="193"/>
                  <a:pt x="632" y="193"/>
                  <a:pt x="632" y="193"/>
                </a:cubicBezTo>
                <a:cubicBezTo>
                  <a:pt x="624" y="201"/>
                  <a:pt x="624" y="201"/>
                  <a:pt x="624" y="201"/>
                </a:cubicBezTo>
                <a:cubicBezTo>
                  <a:pt x="628" y="207"/>
                  <a:pt x="630" y="215"/>
                  <a:pt x="630" y="223"/>
                </a:cubicBezTo>
                <a:cubicBezTo>
                  <a:pt x="684" y="276"/>
                  <a:pt x="684" y="276"/>
                  <a:pt x="684" y="276"/>
                </a:cubicBezTo>
                <a:cubicBezTo>
                  <a:pt x="623" y="430"/>
                  <a:pt x="623" y="430"/>
                  <a:pt x="623" y="430"/>
                </a:cubicBezTo>
                <a:cubicBezTo>
                  <a:pt x="432" y="378"/>
                  <a:pt x="432" y="378"/>
                  <a:pt x="432" y="378"/>
                </a:cubicBezTo>
                <a:cubicBezTo>
                  <a:pt x="425" y="371"/>
                  <a:pt x="415" y="366"/>
                  <a:pt x="404" y="365"/>
                </a:cubicBezTo>
                <a:cubicBezTo>
                  <a:pt x="243" y="344"/>
                  <a:pt x="243" y="344"/>
                  <a:pt x="243" y="344"/>
                </a:cubicBezTo>
                <a:cubicBezTo>
                  <a:pt x="96" y="211"/>
                  <a:pt x="96" y="211"/>
                  <a:pt x="96" y="211"/>
                </a:cubicBezTo>
                <a:cubicBezTo>
                  <a:pt x="96" y="48"/>
                  <a:pt x="96" y="48"/>
                  <a:pt x="96" y="48"/>
                </a:cubicBezTo>
                <a:cubicBezTo>
                  <a:pt x="96" y="21"/>
                  <a:pt x="75" y="0"/>
                  <a:pt x="48" y="0"/>
                </a:cubicBezTo>
                <a:cubicBezTo>
                  <a:pt x="22" y="0"/>
                  <a:pt x="0" y="21"/>
                  <a:pt x="0" y="48"/>
                </a:cubicBezTo>
                <a:cubicBezTo>
                  <a:pt x="0" y="232"/>
                  <a:pt x="0" y="232"/>
                  <a:pt x="0" y="232"/>
                </a:cubicBezTo>
                <a:cubicBezTo>
                  <a:pt x="0" y="246"/>
                  <a:pt x="6" y="258"/>
                  <a:pt x="16" y="268"/>
                </a:cubicBezTo>
                <a:cubicBezTo>
                  <a:pt x="177" y="413"/>
                  <a:pt x="177" y="413"/>
                  <a:pt x="177" y="413"/>
                </a:cubicBezTo>
                <a:cubicBezTo>
                  <a:pt x="136" y="721"/>
                  <a:pt x="136" y="721"/>
                  <a:pt x="136" y="721"/>
                </a:cubicBezTo>
                <a:cubicBezTo>
                  <a:pt x="135" y="728"/>
                  <a:pt x="136" y="735"/>
                  <a:pt x="137" y="742"/>
                </a:cubicBezTo>
                <a:cubicBezTo>
                  <a:pt x="39" y="863"/>
                  <a:pt x="39" y="863"/>
                  <a:pt x="39" y="863"/>
                </a:cubicBezTo>
                <a:cubicBezTo>
                  <a:pt x="32" y="872"/>
                  <a:pt x="28" y="884"/>
                  <a:pt x="29" y="896"/>
                </a:cubicBezTo>
                <a:cubicBezTo>
                  <a:pt x="41" y="1122"/>
                  <a:pt x="41" y="1122"/>
                  <a:pt x="41" y="1122"/>
                </a:cubicBezTo>
                <a:cubicBezTo>
                  <a:pt x="43" y="1148"/>
                  <a:pt x="64" y="1167"/>
                  <a:pt x="89" y="1167"/>
                </a:cubicBezTo>
                <a:cubicBezTo>
                  <a:pt x="90" y="1167"/>
                  <a:pt x="91" y="1167"/>
                  <a:pt x="92" y="1167"/>
                </a:cubicBezTo>
                <a:cubicBezTo>
                  <a:pt x="119" y="1166"/>
                  <a:pt x="139" y="1143"/>
                  <a:pt x="137" y="1117"/>
                </a:cubicBezTo>
                <a:cubicBezTo>
                  <a:pt x="125" y="909"/>
                  <a:pt x="125" y="909"/>
                  <a:pt x="125" y="909"/>
                </a:cubicBezTo>
                <a:cubicBezTo>
                  <a:pt x="225" y="787"/>
                  <a:pt x="225" y="787"/>
                  <a:pt x="225" y="787"/>
                </a:cubicBezTo>
                <a:cubicBezTo>
                  <a:pt x="291" y="796"/>
                  <a:pt x="291" y="796"/>
                  <a:pt x="291" y="796"/>
                </a:cubicBezTo>
                <a:cubicBezTo>
                  <a:pt x="358" y="1170"/>
                  <a:pt x="358" y="1170"/>
                  <a:pt x="358" y="1170"/>
                </a:cubicBezTo>
                <a:cubicBezTo>
                  <a:pt x="362" y="1193"/>
                  <a:pt x="382" y="1209"/>
                  <a:pt x="405" y="1209"/>
                </a:cubicBezTo>
                <a:cubicBezTo>
                  <a:pt x="408" y="1209"/>
                  <a:pt x="411" y="1209"/>
                  <a:pt x="414" y="1208"/>
                </a:cubicBezTo>
                <a:cubicBezTo>
                  <a:pt x="440" y="1204"/>
                  <a:pt x="457" y="1179"/>
                  <a:pt x="452" y="1153"/>
                </a:cubicBezTo>
                <a:cubicBezTo>
                  <a:pt x="388" y="791"/>
                  <a:pt x="388" y="791"/>
                  <a:pt x="388" y="791"/>
                </a:cubicBezTo>
                <a:cubicBezTo>
                  <a:pt x="398" y="783"/>
                  <a:pt x="405" y="771"/>
                  <a:pt x="407" y="757"/>
                </a:cubicBezTo>
                <a:cubicBezTo>
                  <a:pt x="443" y="480"/>
                  <a:pt x="443" y="480"/>
                  <a:pt x="443" y="480"/>
                </a:cubicBezTo>
                <a:cubicBezTo>
                  <a:pt x="639" y="534"/>
                  <a:pt x="639" y="534"/>
                  <a:pt x="639" y="534"/>
                </a:cubicBezTo>
                <a:cubicBezTo>
                  <a:pt x="643" y="535"/>
                  <a:pt x="647" y="536"/>
                  <a:pt x="652" y="536"/>
                </a:cubicBezTo>
                <a:cubicBezTo>
                  <a:pt x="671" y="536"/>
                  <a:pt x="689" y="524"/>
                  <a:pt x="696" y="506"/>
                </a:cubicBezTo>
                <a:cubicBezTo>
                  <a:pt x="780" y="295"/>
                  <a:pt x="780" y="295"/>
                  <a:pt x="780" y="295"/>
                </a:cubicBezTo>
                <a:cubicBezTo>
                  <a:pt x="789" y="270"/>
                  <a:pt x="777" y="242"/>
                  <a:pt x="753" y="232"/>
                </a:cubicBezTo>
                <a:close/>
                <a:moveTo>
                  <a:pt x="678" y="197"/>
                </a:moveTo>
                <a:cubicBezTo>
                  <a:pt x="715" y="233"/>
                  <a:pt x="715" y="233"/>
                  <a:pt x="715" y="233"/>
                </a:cubicBezTo>
                <a:cubicBezTo>
                  <a:pt x="713" y="235"/>
                  <a:pt x="710" y="236"/>
                  <a:pt x="708" y="237"/>
                </a:cubicBezTo>
                <a:cubicBezTo>
                  <a:pt x="673" y="203"/>
                  <a:pt x="673" y="203"/>
                  <a:pt x="673" y="203"/>
                </a:cubicBezTo>
                <a:lnTo>
                  <a:pt x="678" y="197"/>
                </a:lnTo>
                <a:close/>
                <a:moveTo>
                  <a:pt x="652" y="224"/>
                </a:moveTo>
                <a:cubicBezTo>
                  <a:pt x="658" y="218"/>
                  <a:pt x="658" y="218"/>
                  <a:pt x="658" y="218"/>
                </a:cubicBezTo>
                <a:cubicBezTo>
                  <a:pt x="693" y="253"/>
                  <a:pt x="693" y="253"/>
                  <a:pt x="693" y="253"/>
                </a:cubicBezTo>
                <a:cubicBezTo>
                  <a:pt x="692" y="255"/>
                  <a:pt x="691" y="257"/>
                  <a:pt x="690" y="259"/>
                </a:cubicBezTo>
                <a:cubicBezTo>
                  <a:pt x="690" y="261"/>
                  <a:pt x="690" y="261"/>
                  <a:pt x="690" y="261"/>
                </a:cubicBezTo>
                <a:lnTo>
                  <a:pt x="652" y="224"/>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5"/>
          <p:cNvSpPr>
            <a:spLocks noEditPoints="1"/>
          </p:cNvSpPr>
          <p:nvPr/>
        </p:nvSpPr>
        <p:spPr bwMode="auto">
          <a:xfrm>
            <a:off x="1110981" y="1904124"/>
            <a:ext cx="1043205" cy="1037373"/>
          </a:xfrm>
          <a:custGeom>
            <a:avLst/>
            <a:gdLst>
              <a:gd name="T0" fmla="*/ 592 w 605"/>
              <a:gd name="T1" fmla="*/ 213 h 602"/>
              <a:gd name="T2" fmla="*/ 544 w 605"/>
              <a:gd name="T3" fmla="*/ 119 h 602"/>
              <a:gd name="T4" fmla="*/ 467 w 605"/>
              <a:gd name="T5" fmla="*/ 47 h 602"/>
              <a:gd name="T6" fmla="*/ 371 w 605"/>
              <a:gd name="T7" fmla="*/ 6 h 602"/>
              <a:gd name="T8" fmla="*/ 266 w 605"/>
              <a:gd name="T9" fmla="*/ 0 h 602"/>
              <a:gd name="T10" fmla="*/ 165 w 605"/>
              <a:gd name="T11" fmla="*/ 31 h 602"/>
              <a:gd name="T12" fmla="*/ 81 w 605"/>
              <a:gd name="T13" fmla="*/ 94 h 602"/>
              <a:gd name="T14" fmla="*/ 23 w 605"/>
              <a:gd name="T15" fmla="*/ 183 h 602"/>
              <a:gd name="T16" fmla="*/ 0 w 605"/>
              <a:gd name="T17" fmla="*/ 285 h 602"/>
              <a:gd name="T18" fmla="*/ 0 w 605"/>
              <a:gd name="T19" fmla="*/ 317 h 602"/>
              <a:gd name="T20" fmla="*/ 23 w 605"/>
              <a:gd name="T21" fmla="*/ 420 h 602"/>
              <a:gd name="T22" fmla="*/ 81 w 605"/>
              <a:gd name="T23" fmla="*/ 508 h 602"/>
              <a:gd name="T24" fmla="*/ 165 w 605"/>
              <a:gd name="T25" fmla="*/ 571 h 602"/>
              <a:gd name="T26" fmla="*/ 266 w 605"/>
              <a:gd name="T27" fmla="*/ 602 h 602"/>
              <a:gd name="T28" fmla="*/ 371 w 605"/>
              <a:gd name="T29" fmla="*/ 597 h 602"/>
              <a:gd name="T30" fmla="*/ 467 w 605"/>
              <a:gd name="T31" fmla="*/ 555 h 602"/>
              <a:gd name="T32" fmla="*/ 544 w 605"/>
              <a:gd name="T33" fmla="*/ 484 h 602"/>
              <a:gd name="T34" fmla="*/ 592 w 605"/>
              <a:gd name="T35" fmla="*/ 390 h 602"/>
              <a:gd name="T36" fmla="*/ 336 w 605"/>
              <a:gd name="T37" fmla="*/ 100 h 602"/>
              <a:gd name="T38" fmla="*/ 336 w 605"/>
              <a:gd name="T39" fmla="*/ 100 h 602"/>
              <a:gd name="T40" fmla="*/ 388 w 605"/>
              <a:gd name="T41" fmla="*/ 235 h 602"/>
              <a:gd name="T42" fmla="*/ 366 w 605"/>
              <a:gd name="T43" fmla="*/ 377 h 602"/>
              <a:gd name="T44" fmla="*/ 388 w 605"/>
              <a:gd name="T45" fmla="*/ 251 h 602"/>
              <a:gd name="T46" fmla="*/ 407 w 605"/>
              <a:gd name="T47" fmla="*/ 271 h 602"/>
              <a:gd name="T48" fmla="*/ 407 w 605"/>
              <a:gd name="T49" fmla="*/ 271 h 602"/>
              <a:gd name="T50" fmla="*/ 383 w 605"/>
              <a:gd name="T51" fmla="*/ 359 h 602"/>
              <a:gd name="T52" fmla="*/ 408 w 605"/>
              <a:gd name="T53" fmla="*/ 328 h 602"/>
              <a:gd name="T54" fmla="*/ 401 w 605"/>
              <a:gd name="T55" fmla="*/ 301 h 602"/>
              <a:gd name="T56" fmla="*/ 410 w 605"/>
              <a:gd name="T57" fmla="*/ 315 h 602"/>
              <a:gd name="T58" fmla="*/ 353 w 605"/>
              <a:gd name="T59" fmla="*/ 216 h 602"/>
              <a:gd name="T60" fmla="*/ 346 w 605"/>
              <a:gd name="T61" fmla="*/ 201 h 602"/>
              <a:gd name="T62" fmla="*/ 306 w 605"/>
              <a:gd name="T63" fmla="*/ 192 h 602"/>
              <a:gd name="T64" fmla="*/ 306 w 605"/>
              <a:gd name="T65" fmla="*/ 192 h 602"/>
              <a:gd name="T66" fmla="*/ 302 w 605"/>
              <a:gd name="T67" fmla="*/ 231 h 602"/>
              <a:gd name="T68" fmla="*/ 345 w 605"/>
              <a:gd name="T69" fmla="*/ 391 h 602"/>
              <a:gd name="T70" fmla="*/ 257 w 605"/>
              <a:gd name="T71" fmla="*/ 400 h 602"/>
              <a:gd name="T72" fmla="*/ 206 w 605"/>
              <a:gd name="T73" fmla="*/ 278 h 602"/>
              <a:gd name="T74" fmla="*/ 206 w 605"/>
              <a:gd name="T75" fmla="*/ 278 h 602"/>
              <a:gd name="T76" fmla="*/ 209 w 605"/>
              <a:gd name="T77" fmla="*/ 267 h 602"/>
              <a:gd name="T78" fmla="*/ 194 w 605"/>
              <a:gd name="T79" fmla="*/ 317 h 602"/>
              <a:gd name="T80" fmla="*/ 211 w 605"/>
              <a:gd name="T81" fmla="*/ 339 h 602"/>
              <a:gd name="T82" fmla="*/ 216 w 605"/>
              <a:gd name="T83" fmla="*/ 350 h 602"/>
              <a:gd name="T84" fmla="*/ 216 w 605"/>
              <a:gd name="T85" fmla="*/ 350 h 602"/>
              <a:gd name="T86" fmla="*/ 229 w 605"/>
              <a:gd name="T87" fmla="*/ 235 h 602"/>
              <a:gd name="T88" fmla="*/ 234 w 605"/>
              <a:gd name="T89" fmla="*/ 386 h 602"/>
              <a:gd name="T90" fmla="*/ 242 w 605"/>
              <a:gd name="T91" fmla="*/ 211 h 602"/>
              <a:gd name="T92" fmla="*/ 293 w 605"/>
              <a:gd name="T93" fmla="*/ 193 h 602"/>
              <a:gd name="T94" fmla="*/ 293 w 605"/>
              <a:gd name="T95" fmla="*/ 193 h 602"/>
              <a:gd name="T96" fmla="*/ 269 w 605"/>
              <a:gd name="T97" fmla="*/ 208 h 602"/>
              <a:gd name="T98" fmla="*/ 210 w 605"/>
              <a:gd name="T99" fmla="*/ 210 h 602"/>
              <a:gd name="T100" fmla="*/ 99 w 605"/>
              <a:gd name="T101" fmla="*/ 301 h 602"/>
              <a:gd name="T102" fmla="*/ 177 w 605"/>
              <a:gd name="T103" fmla="*/ 335 h 602"/>
              <a:gd name="T104" fmla="*/ 210 w 605"/>
              <a:gd name="T105" fmla="*/ 393 h 602"/>
              <a:gd name="T106" fmla="*/ 270 w 605"/>
              <a:gd name="T107" fmla="*/ 405 h 602"/>
              <a:gd name="T108" fmla="*/ 302 w 605"/>
              <a:gd name="T109" fmla="*/ 410 h 602"/>
              <a:gd name="T110" fmla="*/ 310 w 605"/>
              <a:gd name="T111" fmla="*/ 410 h 602"/>
              <a:gd name="T112" fmla="*/ 337 w 605"/>
              <a:gd name="T113" fmla="*/ 405 h 602"/>
              <a:gd name="T114" fmla="*/ 336 w 605"/>
              <a:gd name="T115" fmla="*/ 427 h 602"/>
              <a:gd name="T116" fmla="*/ 493 w 605"/>
              <a:gd name="T117" fmla="*/ 373 h 602"/>
              <a:gd name="T118" fmla="*/ 493 w 605"/>
              <a:gd name="T119" fmla="*/ 23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2">
                <a:moveTo>
                  <a:pt x="557" y="301"/>
                </a:moveTo>
                <a:cubicBezTo>
                  <a:pt x="557" y="299"/>
                  <a:pt x="557" y="296"/>
                  <a:pt x="557" y="294"/>
                </a:cubicBezTo>
                <a:cubicBezTo>
                  <a:pt x="605" y="285"/>
                  <a:pt x="605" y="285"/>
                  <a:pt x="605" y="285"/>
                </a:cubicBezTo>
                <a:cubicBezTo>
                  <a:pt x="592" y="213"/>
                  <a:pt x="592" y="213"/>
                  <a:pt x="592" y="213"/>
                </a:cubicBezTo>
                <a:cubicBezTo>
                  <a:pt x="544" y="221"/>
                  <a:pt x="544" y="221"/>
                  <a:pt x="544" y="221"/>
                </a:cubicBezTo>
                <a:cubicBezTo>
                  <a:pt x="543" y="216"/>
                  <a:pt x="541" y="212"/>
                  <a:pt x="539" y="207"/>
                </a:cubicBezTo>
                <a:cubicBezTo>
                  <a:pt x="581" y="183"/>
                  <a:pt x="581" y="183"/>
                  <a:pt x="581" y="183"/>
                </a:cubicBezTo>
                <a:cubicBezTo>
                  <a:pt x="544" y="119"/>
                  <a:pt x="544" y="119"/>
                  <a:pt x="544" y="119"/>
                </a:cubicBezTo>
                <a:cubicBezTo>
                  <a:pt x="502" y="143"/>
                  <a:pt x="502" y="143"/>
                  <a:pt x="502" y="143"/>
                </a:cubicBezTo>
                <a:cubicBezTo>
                  <a:pt x="499" y="139"/>
                  <a:pt x="496" y="135"/>
                  <a:pt x="493" y="132"/>
                </a:cubicBezTo>
                <a:cubicBezTo>
                  <a:pt x="524" y="94"/>
                  <a:pt x="524" y="94"/>
                  <a:pt x="524" y="94"/>
                </a:cubicBezTo>
                <a:cubicBezTo>
                  <a:pt x="467" y="47"/>
                  <a:pt x="467" y="47"/>
                  <a:pt x="467" y="47"/>
                </a:cubicBezTo>
                <a:cubicBezTo>
                  <a:pt x="436" y="84"/>
                  <a:pt x="436" y="84"/>
                  <a:pt x="436" y="84"/>
                </a:cubicBezTo>
                <a:cubicBezTo>
                  <a:pt x="432" y="82"/>
                  <a:pt x="428" y="79"/>
                  <a:pt x="423" y="77"/>
                </a:cubicBezTo>
                <a:cubicBezTo>
                  <a:pt x="440" y="31"/>
                  <a:pt x="440" y="31"/>
                  <a:pt x="440" y="31"/>
                </a:cubicBezTo>
                <a:cubicBezTo>
                  <a:pt x="371" y="6"/>
                  <a:pt x="371" y="6"/>
                  <a:pt x="371" y="6"/>
                </a:cubicBezTo>
                <a:cubicBezTo>
                  <a:pt x="354" y="52"/>
                  <a:pt x="354" y="52"/>
                  <a:pt x="354" y="52"/>
                </a:cubicBezTo>
                <a:cubicBezTo>
                  <a:pt x="349" y="51"/>
                  <a:pt x="344" y="50"/>
                  <a:pt x="339" y="49"/>
                </a:cubicBezTo>
                <a:cubicBezTo>
                  <a:pt x="339" y="0"/>
                  <a:pt x="339" y="0"/>
                  <a:pt x="339" y="0"/>
                </a:cubicBezTo>
                <a:cubicBezTo>
                  <a:pt x="266" y="0"/>
                  <a:pt x="266" y="0"/>
                  <a:pt x="266" y="0"/>
                </a:cubicBezTo>
                <a:cubicBezTo>
                  <a:pt x="266" y="49"/>
                  <a:pt x="266" y="49"/>
                  <a:pt x="266" y="49"/>
                </a:cubicBezTo>
                <a:cubicBezTo>
                  <a:pt x="260" y="50"/>
                  <a:pt x="255" y="51"/>
                  <a:pt x="250" y="52"/>
                </a:cubicBezTo>
                <a:cubicBezTo>
                  <a:pt x="234" y="6"/>
                  <a:pt x="234" y="6"/>
                  <a:pt x="234" y="6"/>
                </a:cubicBezTo>
                <a:cubicBezTo>
                  <a:pt x="165" y="31"/>
                  <a:pt x="165" y="31"/>
                  <a:pt x="165" y="31"/>
                </a:cubicBezTo>
                <a:cubicBezTo>
                  <a:pt x="181" y="77"/>
                  <a:pt x="181" y="77"/>
                  <a:pt x="181" y="77"/>
                </a:cubicBezTo>
                <a:cubicBezTo>
                  <a:pt x="177" y="79"/>
                  <a:pt x="173" y="82"/>
                  <a:pt x="168" y="84"/>
                </a:cubicBezTo>
                <a:cubicBezTo>
                  <a:pt x="137" y="47"/>
                  <a:pt x="137" y="47"/>
                  <a:pt x="137" y="47"/>
                </a:cubicBezTo>
                <a:cubicBezTo>
                  <a:pt x="81" y="94"/>
                  <a:pt x="81" y="94"/>
                  <a:pt x="81" y="94"/>
                </a:cubicBezTo>
                <a:cubicBezTo>
                  <a:pt x="112" y="132"/>
                  <a:pt x="112" y="132"/>
                  <a:pt x="112" y="132"/>
                </a:cubicBezTo>
                <a:cubicBezTo>
                  <a:pt x="109" y="135"/>
                  <a:pt x="105" y="139"/>
                  <a:pt x="102" y="143"/>
                </a:cubicBezTo>
                <a:cubicBezTo>
                  <a:pt x="60" y="119"/>
                  <a:pt x="60" y="119"/>
                  <a:pt x="60" y="119"/>
                </a:cubicBezTo>
                <a:cubicBezTo>
                  <a:pt x="23" y="183"/>
                  <a:pt x="23" y="183"/>
                  <a:pt x="23" y="183"/>
                </a:cubicBezTo>
                <a:cubicBezTo>
                  <a:pt x="65" y="207"/>
                  <a:pt x="65" y="207"/>
                  <a:pt x="65" y="207"/>
                </a:cubicBezTo>
                <a:cubicBezTo>
                  <a:pt x="64" y="212"/>
                  <a:pt x="62" y="216"/>
                  <a:pt x="60" y="221"/>
                </a:cubicBezTo>
                <a:cubicBezTo>
                  <a:pt x="12" y="213"/>
                  <a:pt x="12" y="213"/>
                  <a:pt x="12" y="213"/>
                </a:cubicBezTo>
                <a:cubicBezTo>
                  <a:pt x="0" y="285"/>
                  <a:pt x="0" y="285"/>
                  <a:pt x="0" y="285"/>
                </a:cubicBezTo>
                <a:cubicBezTo>
                  <a:pt x="48" y="294"/>
                  <a:pt x="48" y="294"/>
                  <a:pt x="48" y="294"/>
                </a:cubicBezTo>
                <a:cubicBezTo>
                  <a:pt x="47" y="296"/>
                  <a:pt x="47" y="299"/>
                  <a:pt x="47" y="301"/>
                </a:cubicBezTo>
                <a:cubicBezTo>
                  <a:pt x="47" y="304"/>
                  <a:pt x="47" y="306"/>
                  <a:pt x="48" y="309"/>
                </a:cubicBezTo>
                <a:cubicBezTo>
                  <a:pt x="0" y="317"/>
                  <a:pt x="0" y="317"/>
                  <a:pt x="0" y="317"/>
                </a:cubicBezTo>
                <a:cubicBezTo>
                  <a:pt x="12" y="390"/>
                  <a:pt x="12" y="390"/>
                  <a:pt x="12" y="390"/>
                </a:cubicBezTo>
                <a:cubicBezTo>
                  <a:pt x="60" y="381"/>
                  <a:pt x="60" y="381"/>
                  <a:pt x="60" y="381"/>
                </a:cubicBezTo>
                <a:cubicBezTo>
                  <a:pt x="62" y="386"/>
                  <a:pt x="64" y="391"/>
                  <a:pt x="65" y="396"/>
                </a:cubicBezTo>
                <a:cubicBezTo>
                  <a:pt x="23" y="420"/>
                  <a:pt x="23" y="420"/>
                  <a:pt x="23" y="420"/>
                </a:cubicBezTo>
                <a:cubicBezTo>
                  <a:pt x="60" y="484"/>
                  <a:pt x="60" y="484"/>
                  <a:pt x="60" y="484"/>
                </a:cubicBezTo>
                <a:cubicBezTo>
                  <a:pt x="102" y="459"/>
                  <a:pt x="102" y="459"/>
                  <a:pt x="102" y="459"/>
                </a:cubicBezTo>
                <a:cubicBezTo>
                  <a:pt x="105" y="463"/>
                  <a:pt x="109" y="467"/>
                  <a:pt x="112" y="471"/>
                </a:cubicBezTo>
                <a:cubicBezTo>
                  <a:pt x="81" y="508"/>
                  <a:pt x="81" y="508"/>
                  <a:pt x="81" y="508"/>
                </a:cubicBezTo>
                <a:cubicBezTo>
                  <a:pt x="137" y="555"/>
                  <a:pt x="137" y="555"/>
                  <a:pt x="137" y="555"/>
                </a:cubicBezTo>
                <a:cubicBezTo>
                  <a:pt x="168" y="518"/>
                  <a:pt x="168" y="518"/>
                  <a:pt x="168" y="518"/>
                </a:cubicBezTo>
                <a:cubicBezTo>
                  <a:pt x="173" y="521"/>
                  <a:pt x="177" y="523"/>
                  <a:pt x="181" y="526"/>
                </a:cubicBezTo>
                <a:cubicBezTo>
                  <a:pt x="165" y="571"/>
                  <a:pt x="165" y="571"/>
                  <a:pt x="165" y="571"/>
                </a:cubicBezTo>
                <a:cubicBezTo>
                  <a:pt x="234" y="597"/>
                  <a:pt x="234" y="597"/>
                  <a:pt x="234" y="597"/>
                </a:cubicBezTo>
                <a:cubicBezTo>
                  <a:pt x="250" y="551"/>
                  <a:pt x="250" y="551"/>
                  <a:pt x="250" y="551"/>
                </a:cubicBezTo>
                <a:cubicBezTo>
                  <a:pt x="255" y="552"/>
                  <a:pt x="260" y="553"/>
                  <a:pt x="266" y="554"/>
                </a:cubicBezTo>
                <a:cubicBezTo>
                  <a:pt x="266" y="602"/>
                  <a:pt x="266" y="602"/>
                  <a:pt x="266" y="602"/>
                </a:cubicBezTo>
                <a:cubicBezTo>
                  <a:pt x="339" y="602"/>
                  <a:pt x="339" y="602"/>
                  <a:pt x="339" y="602"/>
                </a:cubicBezTo>
                <a:cubicBezTo>
                  <a:pt x="339" y="554"/>
                  <a:pt x="339" y="554"/>
                  <a:pt x="339" y="554"/>
                </a:cubicBezTo>
                <a:cubicBezTo>
                  <a:pt x="344" y="553"/>
                  <a:pt x="349" y="552"/>
                  <a:pt x="354" y="551"/>
                </a:cubicBezTo>
                <a:cubicBezTo>
                  <a:pt x="371" y="597"/>
                  <a:pt x="371" y="597"/>
                  <a:pt x="371" y="597"/>
                </a:cubicBezTo>
                <a:cubicBezTo>
                  <a:pt x="440" y="571"/>
                  <a:pt x="440" y="571"/>
                  <a:pt x="440" y="571"/>
                </a:cubicBezTo>
                <a:cubicBezTo>
                  <a:pt x="423" y="526"/>
                  <a:pt x="423" y="526"/>
                  <a:pt x="423" y="526"/>
                </a:cubicBezTo>
                <a:cubicBezTo>
                  <a:pt x="428" y="523"/>
                  <a:pt x="432" y="521"/>
                  <a:pt x="436" y="518"/>
                </a:cubicBezTo>
                <a:cubicBezTo>
                  <a:pt x="467" y="555"/>
                  <a:pt x="467" y="555"/>
                  <a:pt x="467" y="555"/>
                </a:cubicBezTo>
                <a:cubicBezTo>
                  <a:pt x="524" y="508"/>
                  <a:pt x="524" y="508"/>
                  <a:pt x="524" y="508"/>
                </a:cubicBezTo>
                <a:cubicBezTo>
                  <a:pt x="493" y="471"/>
                  <a:pt x="493" y="471"/>
                  <a:pt x="493" y="471"/>
                </a:cubicBezTo>
                <a:cubicBezTo>
                  <a:pt x="496" y="467"/>
                  <a:pt x="499" y="463"/>
                  <a:pt x="502" y="459"/>
                </a:cubicBezTo>
                <a:cubicBezTo>
                  <a:pt x="544" y="484"/>
                  <a:pt x="544" y="484"/>
                  <a:pt x="544" y="484"/>
                </a:cubicBezTo>
                <a:cubicBezTo>
                  <a:pt x="581" y="420"/>
                  <a:pt x="581" y="420"/>
                  <a:pt x="581" y="420"/>
                </a:cubicBezTo>
                <a:cubicBezTo>
                  <a:pt x="539" y="396"/>
                  <a:pt x="539" y="396"/>
                  <a:pt x="539" y="396"/>
                </a:cubicBezTo>
                <a:cubicBezTo>
                  <a:pt x="541" y="391"/>
                  <a:pt x="543" y="386"/>
                  <a:pt x="544" y="381"/>
                </a:cubicBezTo>
                <a:cubicBezTo>
                  <a:pt x="592" y="390"/>
                  <a:pt x="592" y="390"/>
                  <a:pt x="592" y="390"/>
                </a:cubicBezTo>
                <a:cubicBezTo>
                  <a:pt x="605" y="317"/>
                  <a:pt x="605" y="317"/>
                  <a:pt x="605" y="317"/>
                </a:cubicBezTo>
                <a:cubicBezTo>
                  <a:pt x="557" y="309"/>
                  <a:pt x="557" y="309"/>
                  <a:pt x="557" y="309"/>
                </a:cubicBezTo>
                <a:cubicBezTo>
                  <a:pt x="557" y="306"/>
                  <a:pt x="557" y="304"/>
                  <a:pt x="557" y="301"/>
                </a:cubicBezTo>
                <a:close/>
                <a:moveTo>
                  <a:pt x="336" y="100"/>
                </a:moveTo>
                <a:cubicBezTo>
                  <a:pt x="385" y="109"/>
                  <a:pt x="429" y="135"/>
                  <a:pt x="459" y="172"/>
                </a:cubicBezTo>
                <a:cubicBezTo>
                  <a:pt x="394" y="210"/>
                  <a:pt x="394" y="210"/>
                  <a:pt x="394" y="210"/>
                </a:cubicBezTo>
                <a:cubicBezTo>
                  <a:pt x="378" y="194"/>
                  <a:pt x="358" y="182"/>
                  <a:pt x="336" y="176"/>
                </a:cubicBezTo>
                <a:lnTo>
                  <a:pt x="336" y="100"/>
                </a:lnTo>
                <a:close/>
                <a:moveTo>
                  <a:pt x="381" y="241"/>
                </a:moveTo>
                <a:cubicBezTo>
                  <a:pt x="378" y="237"/>
                  <a:pt x="375" y="234"/>
                  <a:pt x="372" y="231"/>
                </a:cubicBezTo>
                <a:cubicBezTo>
                  <a:pt x="379" y="224"/>
                  <a:pt x="379" y="224"/>
                  <a:pt x="379" y="224"/>
                </a:cubicBezTo>
                <a:cubicBezTo>
                  <a:pt x="383" y="228"/>
                  <a:pt x="386" y="231"/>
                  <a:pt x="388" y="235"/>
                </a:cubicBezTo>
                <a:lnTo>
                  <a:pt x="381" y="241"/>
                </a:lnTo>
                <a:close/>
                <a:moveTo>
                  <a:pt x="382" y="376"/>
                </a:moveTo>
                <a:cubicBezTo>
                  <a:pt x="379" y="379"/>
                  <a:pt x="376" y="382"/>
                  <a:pt x="372" y="385"/>
                </a:cubicBezTo>
                <a:cubicBezTo>
                  <a:pt x="366" y="377"/>
                  <a:pt x="366" y="377"/>
                  <a:pt x="366" y="377"/>
                </a:cubicBezTo>
                <a:cubicBezTo>
                  <a:pt x="369" y="375"/>
                  <a:pt x="372" y="372"/>
                  <a:pt x="375" y="369"/>
                </a:cubicBezTo>
                <a:lnTo>
                  <a:pt x="382" y="376"/>
                </a:lnTo>
                <a:close/>
                <a:moveTo>
                  <a:pt x="393" y="262"/>
                </a:moveTo>
                <a:cubicBezTo>
                  <a:pt x="392" y="258"/>
                  <a:pt x="390" y="254"/>
                  <a:pt x="388" y="251"/>
                </a:cubicBezTo>
                <a:cubicBezTo>
                  <a:pt x="396" y="246"/>
                  <a:pt x="396" y="246"/>
                  <a:pt x="396" y="246"/>
                </a:cubicBezTo>
                <a:cubicBezTo>
                  <a:pt x="398" y="250"/>
                  <a:pt x="400" y="254"/>
                  <a:pt x="402" y="258"/>
                </a:cubicBezTo>
                <a:lnTo>
                  <a:pt x="393" y="262"/>
                </a:lnTo>
                <a:close/>
                <a:moveTo>
                  <a:pt x="407" y="271"/>
                </a:moveTo>
                <a:cubicBezTo>
                  <a:pt x="408" y="275"/>
                  <a:pt x="409" y="280"/>
                  <a:pt x="410" y="284"/>
                </a:cubicBezTo>
                <a:cubicBezTo>
                  <a:pt x="400" y="286"/>
                  <a:pt x="400" y="286"/>
                  <a:pt x="400" y="286"/>
                </a:cubicBezTo>
                <a:cubicBezTo>
                  <a:pt x="400" y="281"/>
                  <a:pt x="399" y="277"/>
                  <a:pt x="397" y="273"/>
                </a:cubicBezTo>
                <a:lnTo>
                  <a:pt x="407" y="271"/>
                </a:lnTo>
                <a:close/>
                <a:moveTo>
                  <a:pt x="389" y="349"/>
                </a:moveTo>
                <a:cubicBezTo>
                  <a:pt x="398" y="354"/>
                  <a:pt x="398" y="354"/>
                  <a:pt x="398" y="354"/>
                </a:cubicBezTo>
                <a:cubicBezTo>
                  <a:pt x="396" y="357"/>
                  <a:pt x="393" y="361"/>
                  <a:pt x="391" y="365"/>
                </a:cubicBezTo>
                <a:cubicBezTo>
                  <a:pt x="383" y="359"/>
                  <a:pt x="383" y="359"/>
                  <a:pt x="383" y="359"/>
                </a:cubicBezTo>
                <a:cubicBezTo>
                  <a:pt x="385" y="356"/>
                  <a:pt x="387" y="352"/>
                  <a:pt x="389" y="349"/>
                </a:cubicBezTo>
                <a:close/>
                <a:moveTo>
                  <a:pt x="395" y="338"/>
                </a:moveTo>
                <a:cubicBezTo>
                  <a:pt x="396" y="334"/>
                  <a:pt x="397" y="330"/>
                  <a:pt x="398" y="326"/>
                </a:cubicBezTo>
                <a:cubicBezTo>
                  <a:pt x="408" y="328"/>
                  <a:pt x="408" y="328"/>
                  <a:pt x="408" y="328"/>
                </a:cubicBezTo>
                <a:cubicBezTo>
                  <a:pt x="407" y="333"/>
                  <a:pt x="405" y="337"/>
                  <a:pt x="404" y="341"/>
                </a:cubicBezTo>
                <a:lnTo>
                  <a:pt x="395" y="338"/>
                </a:lnTo>
                <a:close/>
                <a:moveTo>
                  <a:pt x="401" y="314"/>
                </a:moveTo>
                <a:cubicBezTo>
                  <a:pt x="401" y="310"/>
                  <a:pt x="401" y="305"/>
                  <a:pt x="401" y="301"/>
                </a:cubicBezTo>
                <a:cubicBezTo>
                  <a:pt x="401" y="300"/>
                  <a:pt x="401" y="299"/>
                  <a:pt x="401" y="298"/>
                </a:cubicBezTo>
                <a:cubicBezTo>
                  <a:pt x="411" y="298"/>
                  <a:pt x="411" y="298"/>
                  <a:pt x="411" y="298"/>
                </a:cubicBezTo>
                <a:cubicBezTo>
                  <a:pt x="411" y="299"/>
                  <a:pt x="411" y="300"/>
                  <a:pt x="411" y="301"/>
                </a:cubicBezTo>
                <a:cubicBezTo>
                  <a:pt x="411" y="306"/>
                  <a:pt x="411" y="310"/>
                  <a:pt x="410" y="315"/>
                </a:cubicBezTo>
                <a:lnTo>
                  <a:pt x="401" y="314"/>
                </a:lnTo>
                <a:close/>
                <a:moveTo>
                  <a:pt x="369" y="215"/>
                </a:moveTo>
                <a:cubicBezTo>
                  <a:pt x="363" y="223"/>
                  <a:pt x="363" y="223"/>
                  <a:pt x="363" y="223"/>
                </a:cubicBezTo>
                <a:cubicBezTo>
                  <a:pt x="360" y="221"/>
                  <a:pt x="356" y="218"/>
                  <a:pt x="353" y="216"/>
                </a:cubicBezTo>
                <a:cubicBezTo>
                  <a:pt x="358" y="208"/>
                  <a:pt x="358" y="208"/>
                  <a:pt x="358" y="208"/>
                </a:cubicBezTo>
                <a:cubicBezTo>
                  <a:pt x="362" y="210"/>
                  <a:pt x="366" y="213"/>
                  <a:pt x="369" y="215"/>
                </a:cubicBezTo>
                <a:close/>
                <a:moveTo>
                  <a:pt x="333" y="197"/>
                </a:moveTo>
                <a:cubicBezTo>
                  <a:pt x="337" y="198"/>
                  <a:pt x="342" y="200"/>
                  <a:pt x="346" y="201"/>
                </a:cubicBezTo>
                <a:cubicBezTo>
                  <a:pt x="342" y="210"/>
                  <a:pt x="342" y="210"/>
                  <a:pt x="342" y="210"/>
                </a:cubicBezTo>
                <a:cubicBezTo>
                  <a:pt x="338" y="209"/>
                  <a:pt x="334" y="207"/>
                  <a:pt x="330" y="206"/>
                </a:cubicBezTo>
                <a:lnTo>
                  <a:pt x="333" y="197"/>
                </a:lnTo>
                <a:close/>
                <a:moveTo>
                  <a:pt x="306" y="192"/>
                </a:moveTo>
                <a:cubicBezTo>
                  <a:pt x="311" y="193"/>
                  <a:pt x="315" y="193"/>
                  <a:pt x="320" y="194"/>
                </a:cubicBezTo>
                <a:cubicBezTo>
                  <a:pt x="318" y="203"/>
                  <a:pt x="318" y="203"/>
                  <a:pt x="318" y="203"/>
                </a:cubicBezTo>
                <a:cubicBezTo>
                  <a:pt x="314" y="203"/>
                  <a:pt x="310" y="202"/>
                  <a:pt x="306" y="202"/>
                </a:cubicBezTo>
                <a:lnTo>
                  <a:pt x="306" y="192"/>
                </a:lnTo>
                <a:close/>
                <a:moveTo>
                  <a:pt x="373" y="301"/>
                </a:moveTo>
                <a:cubicBezTo>
                  <a:pt x="373" y="340"/>
                  <a:pt x="341" y="372"/>
                  <a:pt x="302" y="372"/>
                </a:cubicBezTo>
                <a:cubicBezTo>
                  <a:pt x="263" y="372"/>
                  <a:pt x="232" y="340"/>
                  <a:pt x="232" y="301"/>
                </a:cubicBezTo>
                <a:cubicBezTo>
                  <a:pt x="232" y="262"/>
                  <a:pt x="263" y="231"/>
                  <a:pt x="302" y="231"/>
                </a:cubicBezTo>
                <a:cubicBezTo>
                  <a:pt x="341" y="231"/>
                  <a:pt x="373" y="262"/>
                  <a:pt x="373" y="301"/>
                </a:cubicBezTo>
                <a:close/>
                <a:moveTo>
                  <a:pt x="361" y="393"/>
                </a:moveTo>
                <a:cubicBezTo>
                  <a:pt x="357" y="395"/>
                  <a:pt x="353" y="398"/>
                  <a:pt x="349" y="400"/>
                </a:cubicBezTo>
                <a:cubicBezTo>
                  <a:pt x="345" y="391"/>
                  <a:pt x="345" y="391"/>
                  <a:pt x="345" y="391"/>
                </a:cubicBezTo>
                <a:cubicBezTo>
                  <a:pt x="349" y="389"/>
                  <a:pt x="352" y="387"/>
                  <a:pt x="356" y="385"/>
                </a:cubicBezTo>
                <a:lnTo>
                  <a:pt x="361" y="393"/>
                </a:lnTo>
                <a:close/>
                <a:moveTo>
                  <a:pt x="261" y="391"/>
                </a:moveTo>
                <a:cubicBezTo>
                  <a:pt x="257" y="400"/>
                  <a:pt x="257" y="400"/>
                  <a:pt x="257" y="400"/>
                </a:cubicBezTo>
                <a:cubicBezTo>
                  <a:pt x="253" y="398"/>
                  <a:pt x="249" y="396"/>
                  <a:pt x="245" y="394"/>
                </a:cubicBezTo>
                <a:cubicBezTo>
                  <a:pt x="250" y="386"/>
                  <a:pt x="250" y="386"/>
                  <a:pt x="250" y="386"/>
                </a:cubicBezTo>
                <a:cubicBezTo>
                  <a:pt x="254" y="388"/>
                  <a:pt x="257" y="390"/>
                  <a:pt x="261" y="391"/>
                </a:cubicBezTo>
                <a:close/>
                <a:moveTo>
                  <a:pt x="206" y="278"/>
                </a:moveTo>
                <a:cubicBezTo>
                  <a:pt x="205" y="282"/>
                  <a:pt x="204" y="287"/>
                  <a:pt x="204" y="291"/>
                </a:cubicBezTo>
                <a:cubicBezTo>
                  <a:pt x="194" y="290"/>
                  <a:pt x="194" y="290"/>
                  <a:pt x="194" y="290"/>
                </a:cubicBezTo>
                <a:cubicBezTo>
                  <a:pt x="194" y="285"/>
                  <a:pt x="195" y="281"/>
                  <a:pt x="196" y="276"/>
                </a:cubicBezTo>
                <a:lnTo>
                  <a:pt x="206" y="278"/>
                </a:lnTo>
                <a:close/>
                <a:moveTo>
                  <a:pt x="200" y="263"/>
                </a:moveTo>
                <a:cubicBezTo>
                  <a:pt x="202" y="259"/>
                  <a:pt x="204" y="255"/>
                  <a:pt x="206" y="251"/>
                </a:cubicBezTo>
                <a:cubicBezTo>
                  <a:pt x="214" y="255"/>
                  <a:pt x="214" y="255"/>
                  <a:pt x="214" y="255"/>
                </a:cubicBezTo>
                <a:cubicBezTo>
                  <a:pt x="212" y="259"/>
                  <a:pt x="211" y="263"/>
                  <a:pt x="209" y="267"/>
                </a:cubicBezTo>
                <a:lnTo>
                  <a:pt x="200" y="263"/>
                </a:lnTo>
                <a:close/>
                <a:moveTo>
                  <a:pt x="203" y="303"/>
                </a:moveTo>
                <a:cubicBezTo>
                  <a:pt x="203" y="307"/>
                  <a:pt x="204" y="311"/>
                  <a:pt x="204" y="315"/>
                </a:cubicBezTo>
                <a:cubicBezTo>
                  <a:pt x="194" y="317"/>
                  <a:pt x="194" y="317"/>
                  <a:pt x="194" y="317"/>
                </a:cubicBezTo>
                <a:cubicBezTo>
                  <a:pt x="194" y="312"/>
                  <a:pt x="193" y="308"/>
                  <a:pt x="193" y="303"/>
                </a:cubicBezTo>
                <a:lnTo>
                  <a:pt x="203" y="303"/>
                </a:lnTo>
                <a:close/>
                <a:moveTo>
                  <a:pt x="207" y="327"/>
                </a:moveTo>
                <a:cubicBezTo>
                  <a:pt x="208" y="331"/>
                  <a:pt x="209" y="335"/>
                  <a:pt x="211" y="339"/>
                </a:cubicBezTo>
                <a:cubicBezTo>
                  <a:pt x="202" y="343"/>
                  <a:pt x="202" y="343"/>
                  <a:pt x="202" y="343"/>
                </a:cubicBezTo>
                <a:cubicBezTo>
                  <a:pt x="200" y="339"/>
                  <a:pt x="198" y="334"/>
                  <a:pt x="197" y="330"/>
                </a:cubicBezTo>
                <a:lnTo>
                  <a:pt x="207" y="327"/>
                </a:lnTo>
                <a:close/>
                <a:moveTo>
                  <a:pt x="216" y="350"/>
                </a:moveTo>
                <a:cubicBezTo>
                  <a:pt x="218" y="354"/>
                  <a:pt x="220" y="357"/>
                  <a:pt x="223" y="361"/>
                </a:cubicBezTo>
                <a:cubicBezTo>
                  <a:pt x="215" y="366"/>
                  <a:pt x="215" y="366"/>
                  <a:pt x="215" y="366"/>
                </a:cubicBezTo>
                <a:cubicBezTo>
                  <a:pt x="212" y="363"/>
                  <a:pt x="210" y="359"/>
                  <a:pt x="208" y="355"/>
                </a:cubicBezTo>
                <a:lnTo>
                  <a:pt x="216" y="350"/>
                </a:lnTo>
                <a:close/>
                <a:moveTo>
                  <a:pt x="221" y="245"/>
                </a:moveTo>
                <a:cubicBezTo>
                  <a:pt x="213" y="239"/>
                  <a:pt x="213" y="239"/>
                  <a:pt x="213" y="239"/>
                </a:cubicBezTo>
                <a:cubicBezTo>
                  <a:pt x="215" y="235"/>
                  <a:pt x="218" y="232"/>
                  <a:pt x="221" y="228"/>
                </a:cubicBezTo>
                <a:cubicBezTo>
                  <a:pt x="229" y="235"/>
                  <a:pt x="229" y="235"/>
                  <a:pt x="229" y="235"/>
                </a:cubicBezTo>
                <a:cubicBezTo>
                  <a:pt x="226" y="238"/>
                  <a:pt x="223" y="241"/>
                  <a:pt x="221" y="245"/>
                </a:cubicBezTo>
                <a:close/>
                <a:moveTo>
                  <a:pt x="231" y="370"/>
                </a:moveTo>
                <a:cubicBezTo>
                  <a:pt x="234" y="373"/>
                  <a:pt x="237" y="376"/>
                  <a:pt x="240" y="378"/>
                </a:cubicBezTo>
                <a:cubicBezTo>
                  <a:pt x="234" y="386"/>
                  <a:pt x="234" y="386"/>
                  <a:pt x="234" y="386"/>
                </a:cubicBezTo>
                <a:cubicBezTo>
                  <a:pt x="230" y="383"/>
                  <a:pt x="227" y="380"/>
                  <a:pt x="224" y="377"/>
                </a:cubicBezTo>
                <a:lnTo>
                  <a:pt x="231" y="370"/>
                </a:lnTo>
                <a:close/>
                <a:moveTo>
                  <a:pt x="231" y="219"/>
                </a:moveTo>
                <a:cubicBezTo>
                  <a:pt x="234" y="216"/>
                  <a:pt x="238" y="213"/>
                  <a:pt x="242" y="211"/>
                </a:cubicBezTo>
                <a:cubicBezTo>
                  <a:pt x="247" y="219"/>
                  <a:pt x="247" y="219"/>
                  <a:pt x="247" y="219"/>
                </a:cubicBezTo>
                <a:cubicBezTo>
                  <a:pt x="244" y="221"/>
                  <a:pt x="241" y="224"/>
                  <a:pt x="237" y="226"/>
                </a:cubicBezTo>
                <a:lnTo>
                  <a:pt x="231" y="219"/>
                </a:lnTo>
                <a:close/>
                <a:moveTo>
                  <a:pt x="293" y="193"/>
                </a:moveTo>
                <a:cubicBezTo>
                  <a:pt x="294" y="203"/>
                  <a:pt x="294" y="203"/>
                  <a:pt x="294" y="203"/>
                </a:cubicBezTo>
                <a:cubicBezTo>
                  <a:pt x="289" y="203"/>
                  <a:pt x="285" y="203"/>
                  <a:pt x="281" y="204"/>
                </a:cubicBezTo>
                <a:cubicBezTo>
                  <a:pt x="279" y="195"/>
                  <a:pt x="279" y="195"/>
                  <a:pt x="279" y="195"/>
                </a:cubicBezTo>
                <a:cubicBezTo>
                  <a:pt x="284" y="194"/>
                  <a:pt x="288" y="193"/>
                  <a:pt x="293" y="193"/>
                </a:cubicBezTo>
                <a:close/>
                <a:moveTo>
                  <a:pt x="258" y="213"/>
                </a:moveTo>
                <a:cubicBezTo>
                  <a:pt x="254" y="204"/>
                  <a:pt x="254" y="204"/>
                  <a:pt x="254" y="204"/>
                </a:cubicBezTo>
                <a:cubicBezTo>
                  <a:pt x="258" y="202"/>
                  <a:pt x="262" y="200"/>
                  <a:pt x="266" y="199"/>
                </a:cubicBezTo>
                <a:cubicBezTo>
                  <a:pt x="269" y="208"/>
                  <a:pt x="269" y="208"/>
                  <a:pt x="269" y="208"/>
                </a:cubicBezTo>
                <a:cubicBezTo>
                  <a:pt x="265" y="209"/>
                  <a:pt x="262" y="211"/>
                  <a:pt x="258" y="213"/>
                </a:cubicBezTo>
                <a:close/>
                <a:moveTo>
                  <a:pt x="269" y="101"/>
                </a:moveTo>
                <a:cubicBezTo>
                  <a:pt x="269" y="176"/>
                  <a:pt x="269" y="176"/>
                  <a:pt x="269" y="176"/>
                </a:cubicBezTo>
                <a:cubicBezTo>
                  <a:pt x="246" y="182"/>
                  <a:pt x="226" y="194"/>
                  <a:pt x="210" y="210"/>
                </a:cubicBezTo>
                <a:cubicBezTo>
                  <a:pt x="145" y="172"/>
                  <a:pt x="145" y="172"/>
                  <a:pt x="145" y="172"/>
                </a:cubicBezTo>
                <a:cubicBezTo>
                  <a:pt x="176" y="135"/>
                  <a:pt x="219" y="109"/>
                  <a:pt x="269" y="101"/>
                </a:cubicBezTo>
                <a:close/>
                <a:moveTo>
                  <a:pt x="112" y="373"/>
                </a:moveTo>
                <a:cubicBezTo>
                  <a:pt x="103" y="351"/>
                  <a:pt x="99" y="326"/>
                  <a:pt x="99" y="301"/>
                </a:cubicBezTo>
                <a:cubicBezTo>
                  <a:pt x="99" y="276"/>
                  <a:pt x="103" y="252"/>
                  <a:pt x="112" y="230"/>
                </a:cubicBezTo>
                <a:cubicBezTo>
                  <a:pt x="177" y="267"/>
                  <a:pt x="177" y="267"/>
                  <a:pt x="177" y="267"/>
                </a:cubicBezTo>
                <a:cubicBezTo>
                  <a:pt x="174" y="278"/>
                  <a:pt x="172" y="290"/>
                  <a:pt x="172" y="301"/>
                </a:cubicBezTo>
                <a:cubicBezTo>
                  <a:pt x="172" y="313"/>
                  <a:pt x="174" y="324"/>
                  <a:pt x="177" y="335"/>
                </a:cubicBezTo>
                <a:lnTo>
                  <a:pt x="112" y="373"/>
                </a:lnTo>
                <a:close/>
                <a:moveTo>
                  <a:pt x="269" y="502"/>
                </a:moveTo>
                <a:cubicBezTo>
                  <a:pt x="219" y="494"/>
                  <a:pt x="176" y="468"/>
                  <a:pt x="145" y="431"/>
                </a:cubicBezTo>
                <a:cubicBezTo>
                  <a:pt x="210" y="393"/>
                  <a:pt x="210" y="393"/>
                  <a:pt x="210" y="393"/>
                </a:cubicBezTo>
                <a:cubicBezTo>
                  <a:pt x="226" y="409"/>
                  <a:pt x="246" y="421"/>
                  <a:pt x="269" y="427"/>
                </a:cubicBezTo>
                <a:lnTo>
                  <a:pt x="269" y="502"/>
                </a:lnTo>
                <a:close/>
                <a:moveTo>
                  <a:pt x="283" y="408"/>
                </a:moveTo>
                <a:cubicBezTo>
                  <a:pt x="278" y="408"/>
                  <a:pt x="274" y="407"/>
                  <a:pt x="270" y="405"/>
                </a:cubicBezTo>
                <a:cubicBezTo>
                  <a:pt x="273" y="396"/>
                  <a:pt x="273" y="396"/>
                  <a:pt x="273" y="396"/>
                </a:cubicBezTo>
                <a:cubicBezTo>
                  <a:pt x="277" y="397"/>
                  <a:pt x="281" y="398"/>
                  <a:pt x="285" y="399"/>
                </a:cubicBezTo>
                <a:lnTo>
                  <a:pt x="283" y="408"/>
                </a:lnTo>
                <a:close/>
                <a:moveTo>
                  <a:pt x="302" y="410"/>
                </a:moveTo>
                <a:cubicBezTo>
                  <a:pt x="300" y="410"/>
                  <a:pt x="298" y="410"/>
                  <a:pt x="296" y="410"/>
                </a:cubicBezTo>
                <a:cubicBezTo>
                  <a:pt x="297" y="400"/>
                  <a:pt x="297" y="400"/>
                  <a:pt x="297" y="400"/>
                </a:cubicBezTo>
                <a:cubicBezTo>
                  <a:pt x="301" y="401"/>
                  <a:pt x="305" y="400"/>
                  <a:pt x="309" y="400"/>
                </a:cubicBezTo>
                <a:cubicBezTo>
                  <a:pt x="310" y="410"/>
                  <a:pt x="310" y="410"/>
                  <a:pt x="310" y="410"/>
                </a:cubicBezTo>
                <a:cubicBezTo>
                  <a:pt x="307" y="410"/>
                  <a:pt x="305" y="410"/>
                  <a:pt x="302" y="410"/>
                </a:cubicBezTo>
                <a:close/>
                <a:moveTo>
                  <a:pt x="322" y="399"/>
                </a:moveTo>
                <a:cubicBezTo>
                  <a:pt x="326" y="398"/>
                  <a:pt x="330" y="397"/>
                  <a:pt x="334" y="395"/>
                </a:cubicBezTo>
                <a:cubicBezTo>
                  <a:pt x="337" y="405"/>
                  <a:pt x="337" y="405"/>
                  <a:pt x="337" y="405"/>
                </a:cubicBezTo>
                <a:cubicBezTo>
                  <a:pt x="332" y="406"/>
                  <a:pt x="328" y="407"/>
                  <a:pt x="323" y="408"/>
                </a:cubicBezTo>
                <a:lnTo>
                  <a:pt x="322" y="399"/>
                </a:lnTo>
                <a:close/>
                <a:moveTo>
                  <a:pt x="336" y="502"/>
                </a:moveTo>
                <a:cubicBezTo>
                  <a:pt x="336" y="427"/>
                  <a:pt x="336" y="427"/>
                  <a:pt x="336" y="427"/>
                </a:cubicBezTo>
                <a:cubicBezTo>
                  <a:pt x="358" y="421"/>
                  <a:pt x="378" y="409"/>
                  <a:pt x="394" y="393"/>
                </a:cubicBezTo>
                <a:cubicBezTo>
                  <a:pt x="459" y="431"/>
                  <a:pt x="459" y="431"/>
                  <a:pt x="459" y="431"/>
                </a:cubicBezTo>
                <a:cubicBezTo>
                  <a:pt x="429" y="468"/>
                  <a:pt x="385" y="494"/>
                  <a:pt x="336" y="502"/>
                </a:cubicBezTo>
                <a:close/>
                <a:moveTo>
                  <a:pt x="493" y="373"/>
                </a:moveTo>
                <a:cubicBezTo>
                  <a:pt x="428" y="335"/>
                  <a:pt x="428" y="335"/>
                  <a:pt x="428" y="335"/>
                </a:cubicBezTo>
                <a:cubicBezTo>
                  <a:pt x="431" y="324"/>
                  <a:pt x="432" y="313"/>
                  <a:pt x="432" y="301"/>
                </a:cubicBezTo>
                <a:cubicBezTo>
                  <a:pt x="432" y="290"/>
                  <a:pt x="431" y="278"/>
                  <a:pt x="428" y="267"/>
                </a:cubicBezTo>
                <a:cubicBezTo>
                  <a:pt x="493" y="230"/>
                  <a:pt x="493" y="230"/>
                  <a:pt x="493" y="230"/>
                </a:cubicBezTo>
                <a:cubicBezTo>
                  <a:pt x="501" y="252"/>
                  <a:pt x="506" y="276"/>
                  <a:pt x="506" y="301"/>
                </a:cubicBezTo>
                <a:cubicBezTo>
                  <a:pt x="506" y="326"/>
                  <a:pt x="501" y="351"/>
                  <a:pt x="493" y="373"/>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Freeform 15"/>
          <p:cNvSpPr>
            <a:spLocks noEditPoints="1"/>
          </p:cNvSpPr>
          <p:nvPr/>
        </p:nvSpPr>
        <p:spPr bwMode="auto">
          <a:xfrm>
            <a:off x="1387687" y="672108"/>
            <a:ext cx="1043205" cy="1037373"/>
          </a:xfrm>
          <a:custGeom>
            <a:avLst/>
            <a:gdLst>
              <a:gd name="T0" fmla="*/ 592 w 605"/>
              <a:gd name="T1" fmla="*/ 213 h 602"/>
              <a:gd name="T2" fmla="*/ 544 w 605"/>
              <a:gd name="T3" fmla="*/ 119 h 602"/>
              <a:gd name="T4" fmla="*/ 467 w 605"/>
              <a:gd name="T5" fmla="*/ 47 h 602"/>
              <a:gd name="T6" fmla="*/ 371 w 605"/>
              <a:gd name="T7" fmla="*/ 6 h 602"/>
              <a:gd name="T8" fmla="*/ 266 w 605"/>
              <a:gd name="T9" fmla="*/ 0 h 602"/>
              <a:gd name="T10" fmla="*/ 165 w 605"/>
              <a:gd name="T11" fmla="*/ 31 h 602"/>
              <a:gd name="T12" fmla="*/ 81 w 605"/>
              <a:gd name="T13" fmla="*/ 94 h 602"/>
              <a:gd name="T14" fmla="*/ 23 w 605"/>
              <a:gd name="T15" fmla="*/ 183 h 602"/>
              <a:gd name="T16" fmla="*/ 0 w 605"/>
              <a:gd name="T17" fmla="*/ 285 h 602"/>
              <a:gd name="T18" fmla="*/ 0 w 605"/>
              <a:gd name="T19" fmla="*/ 317 h 602"/>
              <a:gd name="T20" fmla="*/ 23 w 605"/>
              <a:gd name="T21" fmla="*/ 420 h 602"/>
              <a:gd name="T22" fmla="*/ 81 w 605"/>
              <a:gd name="T23" fmla="*/ 508 h 602"/>
              <a:gd name="T24" fmla="*/ 165 w 605"/>
              <a:gd name="T25" fmla="*/ 571 h 602"/>
              <a:gd name="T26" fmla="*/ 266 w 605"/>
              <a:gd name="T27" fmla="*/ 602 h 602"/>
              <a:gd name="T28" fmla="*/ 371 w 605"/>
              <a:gd name="T29" fmla="*/ 597 h 602"/>
              <a:gd name="T30" fmla="*/ 467 w 605"/>
              <a:gd name="T31" fmla="*/ 555 h 602"/>
              <a:gd name="T32" fmla="*/ 544 w 605"/>
              <a:gd name="T33" fmla="*/ 484 h 602"/>
              <a:gd name="T34" fmla="*/ 592 w 605"/>
              <a:gd name="T35" fmla="*/ 390 h 602"/>
              <a:gd name="T36" fmla="*/ 336 w 605"/>
              <a:gd name="T37" fmla="*/ 100 h 602"/>
              <a:gd name="T38" fmla="*/ 336 w 605"/>
              <a:gd name="T39" fmla="*/ 100 h 602"/>
              <a:gd name="T40" fmla="*/ 388 w 605"/>
              <a:gd name="T41" fmla="*/ 235 h 602"/>
              <a:gd name="T42" fmla="*/ 366 w 605"/>
              <a:gd name="T43" fmla="*/ 377 h 602"/>
              <a:gd name="T44" fmla="*/ 388 w 605"/>
              <a:gd name="T45" fmla="*/ 251 h 602"/>
              <a:gd name="T46" fmla="*/ 407 w 605"/>
              <a:gd name="T47" fmla="*/ 271 h 602"/>
              <a:gd name="T48" fmla="*/ 407 w 605"/>
              <a:gd name="T49" fmla="*/ 271 h 602"/>
              <a:gd name="T50" fmla="*/ 383 w 605"/>
              <a:gd name="T51" fmla="*/ 359 h 602"/>
              <a:gd name="T52" fmla="*/ 408 w 605"/>
              <a:gd name="T53" fmla="*/ 328 h 602"/>
              <a:gd name="T54" fmla="*/ 401 w 605"/>
              <a:gd name="T55" fmla="*/ 301 h 602"/>
              <a:gd name="T56" fmla="*/ 410 w 605"/>
              <a:gd name="T57" fmla="*/ 315 h 602"/>
              <a:gd name="T58" fmla="*/ 353 w 605"/>
              <a:gd name="T59" fmla="*/ 216 h 602"/>
              <a:gd name="T60" fmla="*/ 346 w 605"/>
              <a:gd name="T61" fmla="*/ 201 h 602"/>
              <a:gd name="T62" fmla="*/ 306 w 605"/>
              <a:gd name="T63" fmla="*/ 192 h 602"/>
              <a:gd name="T64" fmla="*/ 306 w 605"/>
              <a:gd name="T65" fmla="*/ 192 h 602"/>
              <a:gd name="T66" fmla="*/ 302 w 605"/>
              <a:gd name="T67" fmla="*/ 231 h 602"/>
              <a:gd name="T68" fmla="*/ 345 w 605"/>
              <a:gd name="T69" fmla="*/ 391 h 602"/>
              <a:gd name="T70" fmla="*/ 257 w 605"/>
              <a:gd name="T71" fmla="*/ 400 h 602"/>
              <a:gd name="T72" fmla="*/ 206 w 605"/>
              <a:gd name="T73" fmla="*/ 278 h 602"/>
              <a:gd name="T74" fmla="*/ 206 w 605"/>
              <a:gd name="T75" fmla="*/ 278 h 602"/>
              <a:gd name="T76" fmla="*/ 209 w 605"/>
              <a:gd name="T77" fmla="*/ 267 h 602"/>
              <a:gd name="T78" fmla="*/ 194 w 605"/>
              <a:gd name="T79" fmla="*/ 317 h 602"/>
              <a:gd name="T80" fmla="*/ 211 w 605"/>
              <a:gd name="T81" fmla="*/ 339 h 602"/>
              <a:gd name="T82" fmla="*/ 216 w 605"/>
              <a:gd name="T83" fmla="*/ 350 h 602"/>
              <a:gd name="T84" fmla="*/ 216 w 605"/>
              <a:gd name="T85" fmla="*/ 350 h 602"/>
              <a:gd name="T86" fmla="*/ 229 w 605"/>
              <a:gd name="T87" fmla="*/ 235 h 602"/>
              <a:gd name="T88" fmla="*/ 234 w 605"/>
              <a:gd name="T89" fmla="*/ 386 h 602"/>
              <a:gd name="T90" fmla="*/ 242 w 605"/>
              <a:gd name="T91" fmla="*/ 211 h 602"/>
              <a:gd name="T92" fmla="*/ 293 w 605"/>
              <a:gd name="T93" fmla="*/ 193 h 602"/>
              <a:gd name="T94" fmla="*/ 293 w 605"/>
              <a:gd name="T95" fmla="*/ 193 h 602"/>
              <a:gd name="T96" fmla="*/ 269 w 605"/>
              <a:gd name="T97" fmla="*/ 208 h 602"/>
              <a:gd name="T98" fmla="*/ 210 w 605"/>
              <a:gd name="T99" fmla="*/ 210 h 602"/>
              <a:gd name="T100" fmla="*/ 99 w 605"/>
              <a:gd name="T101" fmla="*/ 301 h 602"/>
              <a:gd name="T102" fmla="*/ 177 w 605"/>
              <a:gd name="T103" fmla="*/ 335 h 602"/>
              <a:gd name="T104" fmla="*/ 210 w 605"/>
              <a:gd name="T105" fmla="*/ 393 h 602"/>
              <a:gd name="T106" fmla="*/ 270 w 605"/>
              <a:gd name="T107" fmla="*/ 405 h 602"/>
              <a:gd name="T108" fmla="*/ 302 w 605"/>
              <a:gd name="T109" fmla="*/ 410 h 602"/>
              <a:gd name="T110" fmla="*/ 310 w 605"/>
              <a:gd name="T111" fmla="*/ 410 h 602"/>
              <a:gd name="T112" fmla="*/ 337 w 605"/>
              <a:gd name="T113" fmla="*/ 405 h 602"/>
              <a:gd name="T114" fmla="*/ 336 w 605"/>
              <a:gd name="T115" fmla="*/ 427 h 602"/>
              <a:gd name="T116" fmla="*/ 493 w 605"/>
              <a:gd name="T117" fmla="*/ 373 h 602"/>
              <a:gd name="T118" fmla="*/ 493 w 605"/>
              <a:gd name="T119" fmla="*/ 23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2">
                <a:moveTo>
                  <a:pt x="557" y="301"/>
                </a:moveTo>
                <a:cubicBezTo>
                  <a:pt x="557" y="299"/>
                  <a:pt x="557" y="296"/>
                  <a:pt x="557" y="294"/>
                </a:cubicBezTo>
                <a:cubicBezTo>
                  <a:pt x="605" y="285"/>
                  <a:pt x="605" y="285"/>
                  <a:pt x="605" y="285"/>
                </a:cubicBezTo>
                <a:cubicBezTo>
                  <a:pt x="592" y="213"/>
                  <a:pt x="592" y="213"/>
                  <a:pt x="592" y="213"/>
                </a:cubicBezTo>
                <a:cubicBezTo>
                  <a:pt x="544" y="221"/>
                  <a:pt x="544" y="221"/>
                  <a:pt x="544" y="221"/>
                </a:cubicBezTo>
                <a:cubicBezTo>
                  <a:pt x="543" y="216"/>
                  <a:pt x="541" y="212"/>
                  <a:pt x="539" y="207"/>
                </a:cubicBezTo>
                <a:cubicBezTo>
                  <a:pt x="581" y="183"/>
                  <a:pt x="581" y="183"/>
                  <a:pt x="581" y="183"/>
                </a:cubicBezTo>
                <a:cubicBezTo>
                  <a:pt x="544" y="119"/>
                  <a:pt x="544" y="119"/>
                  <a:pt x="544" y="119"/>
                </a:cubicBezTo>
                <a:cubicBezTo>
                  <a:pt x="502" y="143"/>
                  <a:pt x="502" y="143"/>
                  <a:pt x="502" y="143"/>
                </a:cubicBezTo>
                <a:cubicBezTo>
                  <a:pt x="499" y="139"/>
                  <a:pt x="496" y="135"/>
                  <a:pt x="493" y="132"/>
                </a:cubicBezTo>
                <a:cubicBezTo>
                  <a:pt x="524" y="94"/>
                  <a:pt x="524" y="94"/>
                  <a:pt x="524" y="94"/>
                </a:cubicBezTo>
                <a:cubicBezTo>
                  <a:pt x="467" y="47"/>
                  <a:pt x="467" y="47"/>
                  <a:pt x="467" y="47"/>
                </a:cubicBezTo>
                <a:cubicBezTo>
                  <a:pt x="436" y="84"/>
                  <a:pt x="436" y="84"/>
                  <a:pt x="436" y="84"/>
                </a:cubicBezTo>
                <a:cubicBezTo>
                  <a:pt x="432" y="82"/>
                  <a:pt x="428" y="79"/>
                  <a:pt x="423" y="77"/>
                </a:cubicBezTo>
                <a:cubicBezTo>
                  <a:pt x="440" y="31"/>
                  <a:pt x="440" y="31"/>
                  <a:pt x="440" y="31"/>
                </a:cubicBezTo>
                <a:cubicBezTo>
                  <a:pt x="371" y="6"/>
                  <a:pt x="371" y="6"/>
                  <a:pt x="371" y="6"/>
                </a:cubicBezTo>
                <a:cubicBezTo>
                  <a:pt x="354" y="52"/>
                  <a:pt x="354" y="52"/>
                  <a:pt x="354" y="52"/>
                </a:cubicBezTo>
                <a:cubicBezTo>
                  <a:pt x="349" y="51"/>
                  <a:pt x="344" y="50"/>
                  <a:pt x="339" y="49"/>
                </a:cubicBezTo>
                <a:cubicBezTo>
                  <a:pt x="339" y="0"/>
                  <a:pt x="339" y="0"/>
                  <a:pt x="339" y="0"/>
                </a:cubicBezTo>
                <a:cubicBezTo>
                  <a:pt x="266" y="0"/>
                  <a:pt x="266" y="0"/>
                  <a:pt x="266" y="0"/>
                </a:cubicBezTo>
                <a:cubicBezTo>
                  <a:pt x="266" y="49"/>
                  <a:pt x="266" y="49"/>
                  <a:pt x="266" y="49"/>
                </a:cubicBezTo>
                <a:cubicBezTo>
                  <a:pt x="260" y="50"/>
                  <a:pt x="255" y="51"/>
                  <a:pt x="250" y="52"/>
                </a:cubicBezTo>
                <a:cubicBezTo>
                  <a:pt x="234" y="6"/>
                  <a:pt x="234" y="6"/>
                  <a:pt x="234" y="6"/>
                </a:cubicBezTo>
                <a:cubicBezTo>
                  <a:pt x="165" y="31"/>
                  <a:pt x="165" y="31"/>
                  <a:pt x="165" y="31"/>
                </a:cubicBezTo>
                <a:cubicBezTo>
                  <a:pt x="181" y="77"/>
                  <a:pt x="181" y="77"/>
                  <a:pt x="181" y="77"/>
                </a:cubicBezTo>
                <a:cubicBezTo>
                  <a:pt x="177" y="79"/>
                  <a:pt x="173" y="82"/>
                  <a:pt x="168" y="84"/>
                </a:cubicBezTo>
                <a:cubicBezTo>
                  <a:pt x="137" y="47"/>
                  <a:pt x="137" y="47"/>
                  <a:pt x="137" y="47"/>
                </a:cubicBezTo>
                <a:cubicBezTo>
                  <a:pt x="81" y="94"/>
                  <a:pt x="81" y="94"/>
                  <a:pt x="81" y="94"/>
                </a:cubicBezTo>
                <a:cubicBezTo>
                  <a:pt x="112" y="132"/>
                  <a:pt x="112" y="132"/>
                  <a:pt x="112" y="132"/>
                </a:cubicBezTo>
                <a:cubicBezTo>
                  <a:pt x="109" y="135"/>
                  <a:pt x="105" y="139"/>
                  <a:pt x="102" y="143"/>
                </a:cubicBezTo>
                <a:cubicBezTo>
                  <a:pt x="60" y="119"/>
                  <a:pt x="60" y="119"/>
                  <a:pt x="60" y="119"/>
                </a:cubicBezTo>
                <a:cubicBezTo>
                  <a:pt x="23" y="183"/>
                  <a:pt x="23" y="183"/>
                  <a:pt x="23" y="183"/>
                </a:cubicBezTo>
                <a:cubicBezTo>
                  <a:pt x="65" y="207"/>
                  <a:pt x="65" y="207"/>
                  <a:pt x="65" y="207"/>
                </a:cubicBezTo>
                <a:cubicBezTo>
                  <a:pt x="64" y="212"/>
                  <a:pt x="62" y="216"/>
                  <a:pt x="60" y="221"/>
                </a:cubicBezTo>
                <a:cubicBezTo>
                  <a:pt x="12" y="213"/>
                  <a:pt x="12" y="213"/>
                  <a:pt x="12" y="213"/>
                </a:cubicBezTo>
                <a:cubicBezTo>
                  <a:pt x="0" y="285"/>
                  <a:pt x="0" y="285"/>
                  <a:pt x="0" y="285"/>
                </a:cubicBezTo>
                <a:cubicBezTo>
                  <a:pt x="48" y="294"/>
                  <a:pt x="48" y="294"/>
                  <a:pt x="48" y="294"/>
                </a:cubicBezTo>
                <a:cubicBezTo>
                  <a:pt x="47" y="296"/>
                  <a:pt x="47" y="299"/>
                  <a:pt x="47" y="301"/>
                </a:cubicBezTo>
                <a:cubicBezTo>
                  <a:pt x="47" y="304"/>
                  <a:pt x="47" y="306"/>
                  <a:pt x="48" y="309"/>
                </a:cubicBezTo>
                <a:cubicBezTo>
                  <a:pt x="0" y="317"/>
                  <a:pt x="0" y="317"/>
                  <a:pt x="0" y="317"/>
                </a:cubicBezTo>
                <a:cubicBezTo>
                  <a:pt x="12" y="390"/>
                  <a:pt x="12" y="390"/>
                  <a:pt x="12" y="390"/>
                </a:cubicBezTo>
                <a:cubicBezTo>
                  <a:pt x="60" y="381"/>
                  <a:pt x="60" y="381"/>
                  <a:pt x="60" y="381"/>
                </a:cubicBezTo>
                <a:cubicBezTo>
                  <a:pt x="62" y="386"/>
                  <a:pt x="64" y="391"/>
                  <a:pt x="65" y="396"/>
                </a:cubicBezTo>
                <a:cubicBezTo>
                  <a:pt x="23" y="420"/>
                  <a:pt x="23" y="420"/>
                  <a:pt x="23" y="420"/>
                </a:cubicBezTo>
                <a:cubicBezTo>
                  <a:pt x="60" y="484"/>
                  <a:pt x="60" y="484"/>
                  <a:pt x="60" y="484"/>
                </a:cubicBezTo>
                <a:cubicBezTo>
                  <a:pt x="102" y="459"/>
                  <a:pt x="102" y="459"/>
                  <a:pt x="102" y="459"/>
                </a:cubicBezTo>
                <a:cubicBezTo>
                  <a:pt x="105" y="463"/>
                  <a:pt x="109" y="467"/>
                  <a:pt x="112" y="471"/>
                </a:cubicBezTo>
                <a:cubicBezTo>
                  <a:pt x="81" y="508"/>
                  <a:pt x="81" y="508"/>
                  <a:pt x="81" y="508"/>
                </a:cubicBezTo>
                <a:cubicBezTo>
                  <a:pt x="137" y="555"/>
                  <a:pt x="137" y="555"/>
                  <a:pt x="137" y="555"/>
                </a:cubicBezTo>
                <a:cubicBezTo>
                  <a:pt x="168" y="518"/>
                  <a:pt x="168" y="518"/>
                  <a:pt x="168" y="518"/>
                </a:cubicBezTo>
                <a:cubicBezTo>
                  <a:pt x="173" y="521"/>
                  <a:pt x="177" y="523"/>
                  <a:pt x="181" y="526"/>
                </a:cubicBezTo>
                <a:cubicBezTo>
                  <a:pt x="165" y="571"/>
                  <a:pt x="165" y="571"/>
                  <a:pt x="165" y="571"/>
                </a:cubicBezTo>
                <a:cubicBezTo>
                  <a:pt x="234" y="597"/>
                  <a:pt x="234" y="597"/>
                  <a:pt x="234" y="597"/>
                </a:cubicBezTo>
                <a:cubicBezTo>
                  <a:pt x="250" y="551"/>
                  <a:pt x="250" y="551"/>
                  <a:pt x="250" y="551"/>
                </a:cubicBezTo>
                <a:cubicBezTo>
                  <a:pt x="255" y="552"/>
                  <a:pt x="260" y="553"/>
                  <a:pt x="266" y="554"/>
                </a:cubicBezTo>
                <a:cubicBezTo>
                  <a:pt x="266" y="602"/>
                  <a:pt x="266" y="602"/>
                  <a:pt x="266" y="602"/>
                </a:cubicBezTo>
                <a:cubicBezTo>
                  <a:pt x="339" y="602"/>
                  <a:pt x="339" y="602"/>
                  <a:pt x="339" y="602"/>
                </a:cubicBezTo>
                <a:cubicBezTo>
                  <a:pt x="339" y="554"/>
                  <a:pt x="339" y="554"/>
                  <a:pt x="339" y="554"/>
                </a:cubicBezTo>
                <a:cubicBezTo>
                  <a:pt x="344" y="553"/>
                  <a:pt x="349" y="552"/>
                  <a:pt x="354" y="551"/>
                </a:cubicBezTo>
                <a:cubicBezTo>
                  <a:pt x="371" y="597"/>
                  <a:pt x="371" y="597"/>
                  <a:pt x="371" y="597"/>
                </a:cubicBezTo>
                <a:cubicBezTo>
                  <a:pt x="440" y="571"/>
                  <a:pt x="440" y="571"/>
                  <a:pt x="440" y="571"/>
                </a:cubicBezTo>
                <a:cubicBezTo>
                  <a:pt x="423" y="526"/>
                  <a:pt x="423" y="526"/>
                  <a:pt x="423" y="526"/>
                </a:cubicBezTo>
                <a:cubicBezTo>
                  <a:pt x="428" y="523"/>
                  <a:pt x="432" y="521"/>
                  <a:pt x="436" y="518"/>
                </a:cubicBezTo>
                <a:cubicBezTo>
                  <a:pt x="467" y="555"/>
                  <a:pt x="467" y="555"/>
                  <a:pt x="467" y="555"/>
                </a:cubicBezTo>
                <a:cubicBezTo>
                  <a:pt x="524" y="508"/>
                  <a:pt x="524" y="508"/>
                  <a:pt x="524" y="508"/>
                </a:cubicBezTo>
                <a:cubicBezTo>
                  <a:pt x="493" y="471"/>
                  <a:pt x="493" y="471"/>
                  <a:pt x="493" y="471"/>
                </a:cubicBezTo>
                <a:cubicBezTo>
                  <a:pt x="496" y="467"/>
                  <a:pt x="499" y="463"/>
                  <a:pt x="502" y="459"/>
                </a:cubicBezTo>
                <a:cubicBezTo>
                  <a:pt x="544" y="484"/>
                  <a:pt x="544" y="484"/>
                  <a:pt x="544" y="484"/>
                </a:cubicBezTo>
                <a:cubicBezTo>
                  <a:pt x="581" y="420"/>
                  <a:pt x="581" y="420"/>
                  <a:pt x="581" y="420"/>
                </a:cubicBezTo>
                <a:cubicBezTo>
                  <a:pt x="539" y="396"/>
                  <a:pt x="539" y="396"/>
                  <a:pt x="539" y="396"/>
                </a:cubicBezTo>
                <a:cubicBezTo>
                  <a:pt x="541" y="391"/>
                  <a:pt x="543" y="386"/>
                  <a:pt x="544" y="381"/>
                </a:cubicBezTo>
                <a:cubicBezTo>
                  <a:pt x="592" y="390"/>
                  <a:pt x="592" y="390"/>
                  <a:pt x="592" y="390"/>
                </a:cubicBezTo>
                <a:cubicBezTo>
                  <a:pt x="605" y="317"/>
                  <a:pt x="605" y="317"/>
                  <a:pt x="605" y="317"/>
                </a:cubicBezTo>
                <a:cubicBezTo>
                  <a:pt x="557" y="309"/>
                  <a:pt x="557" y="309"/>
                  <a:pt x="557" y="309"/>
                </a:cubicBezTo>
                <a:cubicBezTo>
                  <a:pt x="557" y="306"/>
                  <a:pt x="557" y="304"/>
                  <a:pt x="557" y="301"/>
                </a:cubicBezTo>
                <a:close/>
                <a:moveTo>
                  <a:pt x="336" y="100"/>
                </a:moveTo>
                <a:cubicBezTo>
                  <a:pt x="385" y="109"/>
                  <a:pt x="429" y="135"/>
                  <a:pt x="459" y="172"/>
                </a:cubicBezTo>
                <a:cubicBezTo>
                  <a:pt x="394" y="210"/>
                  <a:pt x="394" y="210"/>
                  <a:pt x="394" y="210"/>
                </a:cubicBezTo>
                <a:cubicBezTo>
                  <a:pt x="378" y="194"/>
                  <a:pt x="358" y="182"/>
                  <a:pt x="336" y="176"/>
                </a:cubicBezTo>
                <a:lnTo>
                  <a:pt x="336" y="100"/>
                </a:lnTo>
                <a:close/>
                <a:moveTo>
                  <a:pt x="381" y="241"/>
                </a:moveTo>
                <a:cubicBezTo>
                  <a:pt x="378" y="237"/>
                  <a:pt x="375" y="234"/>
                  <a:pt x="372" y="231"/>
                </a:cubicBezTo>
                <a:cubicBezTo>
                  <a:pt x="379" y="224"/>
                  <a:pt x="379" y="224"/>
                  <a:pt x="379" y="224"/>
                </a:cubicBezTo>
                <a:cubicBezTo>
                  <a:pt x="383" y="228"/>
                  <a:pt x="386" y="231"/>
                  <a:pt x="388" y="235"/>
                </a:cubicBezTo>
                <a:lnTo>
                  <a:pt x="381" y="241"/>
                </a:lnTo>
                <a:close/>
                <a:moveTo>
                  <a:pt x="382" y="376"/>
                </a:moveTo>
                <a:cubicBezTo>
                  <a:pt x="379" y="379"/>
                  <a:pt x="376" y="382"/>
                  <a:pt x="372" y="385"/>
                </a:cubicBezTo>
                <a:cubicBezTo>
                  <a:pt x="366" y="377"/>
                  <a:pt x="366" y="377"/>
                  <a:pt x="366" y="377"/>
                </a:cubicBezTo>
                <a:cubicBezTo>
                  <a:pt x="369" y="375"/>
                  <a:pt x="372" y="372"/>
                  <a:pt x="375" y="369"/>
                </a:cubicBezTo>
                <a:lnTo>
                  <a:pt x="382" y="376"/>
                </a:lnTo>
                <a:close/>
                <a:moveTo>
                  <a:pt x="393" y="262"/>
                </a:moveTo>
                <a:cubicBezTo>
                  <a:pt x="392" y="258"/>
                  <a:pt x="390" y="254"/>
                  <a:pt x="388" y="251"/>
                </a:cubicBezTo>
                <a:cubicBezTo>
                  <a:pt x="396" y="246"/>
                  <a:pt x="396" y="246"/>
                  <a:pt x="396" y="246"/>
                </a:cubicBezTo>
                <a:cubicBezTo>
                  <a:pt x="398" y="250"/>
                  <a:pt x="400" y="254"/>
                  <a:pt x="402" y="258"/>
                </a:cubicBezTo>
                <a:lnTo>
                  <a:pt x="393" y="262"/>
                </a:lnTo>
                <a:close/>
                <a:moveTo>
                  <a:pt x="407" y="271"/>
                </a:moveTo>
                <a:cubicBezTo>
                  <a:pt x="408" y="275"/>
                  <a:pt x="409" y="280"/>
                  <a:pt x="410" y="284"/>
                </a:cubicBezTo>
                <a:cubicBezTo>
                  <a:pt x="400" y="286"/>
                  <a:pt x="400" y="286"/>
                  <a:pt x="400" y="286"/>
                </a:cubicBezTo>
                <a:cubicBezTo>
                  <a:pt x="400" y="281"/>
                  <a:pt x="399" y="277"/>
                  <a:pt x="397" y="273"/>
                </a:cubicBezTo>
                <a:lnTo>
                  <a:pt x="407" y="271"/>
                </a:lnTo>
                <a:close/>
                <a:moveTo>
                  <a:pt x="389" y="349"/>
                </a:moveTo>
                <a:cubicBezTo>
                  <a:pt x="398" y="354"/>
                  <a:pt x="398" y="354"/>
                  <a:pt x="398" y="354"/>
                </a:cubicBezTo>
                <a:cubicBezTo>
                  <a:pt x="396" y="357"/>
                  <a:pt x="393" y="361"/>
                  <a:pt x="391" y="365"/>
                </a:cubicBezTo>
                <a:cubicBezTo>
                  <a:pt x="383" y="359"/>
                  <a:pt x="383" y="359"/>
                  <a:pt x="383" y="359"/>
                </a:cubicBezTo>
                <a:cubicBezTo>
                  <a:pt x="385" y="356"/>
                  <a:pt x="387" y="352"/>
                  <a:pt x="389" y="349"/>
                </a:cubicBezTo>
                <a:close/>
                <a:moveTo>
                  <a:pt x="395" y="338"/>
                </a:moveTo>
                <a:cubicBezTo>
                  <a:pt x="396" y="334"/>
                  <a:pt x="397" y="330"/>
                  <a:pt x="398" y="326"/>
                </a:cubicBezTo>
                <a:cubicBezTo>
                  <a:pt x="408" y="328"/>
                  <a:pt x="408" y="328"/>
                  <a:pt x="408" y="328"/>
                </a:cubicBezTo>
                <a:cubicBezTo>
                  <a:pt x="407" y="333"/>
                  <a:pt x="405" y="337"/>
                  <a:pt x="404" y="341"/>
                </a:cubicBezTo>
                <a:lnTo>
                  <a:pt x="395" y="338"/>
                </a:lnTo>
                <a:close/>
                <a:moveTo>
                  <a:pt x="401" y="314"/>
                </a:moveTo>
                <a:cubicBezTo>
                  <a:pt x="401" y="310"/>
                  <a:pt x="401" y="305"/>
                  <a:pt x="401" y="301"/>
                </a:cubicBezTo>
                <a:cubicBezTo>
                  <a:pt x="401" y="300"/>
                  <a:pt x="401" y="299"/>
                  <a:pt x="401" y="298"/>
                </a:cubicBezTo>
                <a:cubicBezTo>
                  <a:pt x="411" y="298"/>
                  <a:pt x="411" y="298"/>
                  <a:pt x="411" y="298"/>
                </a:cubicBezTo>
                <a:cubicBezTo>
                  <a:pt x="411" y="299"/>
                  <a:pt x="411" y="300"/>
                  <a:pt x="411" y="301"/>
                </a:cubicBezTo>
                <a:cubicBezTo>
                  <a:pt x="411" y="306"/>
                  <a:pt x="411" y="310"/>
                  <a:pt x="410" y="315"/>
                </a:cubicBezTo>
                <a:lnTo>
                  <a:pt x="401" y="314"/>
                </a:lnTo>
                <a:close/>
                <a:moveTo>
                  <a:pt x="369" y="215"/>
                </a:moveTo>
                <a:cubicBezTo>
                  <a:pt x="363" y="223"/>
                  <a:pt x="363" y="223"/>
                  <a:pt x="363" y="223"/>
                </a:cubicBezTo>
                <a:cubicBezTo>
                  <a:pt x="360" y="221"/>
                  <a:pt x="356" y="218"/>
                  <a:pt x="353" y="216"/>
                </a:cubicBezTo>
                <a:cubicBezTo>
                  <a:pt x="358" y="208"/>
                  <a:pt x="358" y="208"/>
                  <a:pt x="358" y="208"/>
                </a:cubicBezTo>
                <a:cubicBezTo>
                  <a:pt x="362" y="210"/>
                  <a:pt x="366" y="213"/>
                  <a:pt x="369" y="215"/>
                </a:cubicBezTo>
                <a:close/>
                <a:moveTo>
                  <a:pt x="333" y="197"/>
                </a:moveTo>
                <a:cubicBezTo>
                  <a:pt x="337" y="198"/>
                  <a:pt x="342" y="200"/>
                  <a:pt x="346" y="201"/>
                </a:cubicBezTo>
                <a:cubicBezTo>
                  <a:pt x="342" y="210"/>
                  <a:pt x="342" y="210"/>
                  <a:pt x="342" y="210"/>
                </a:cubicBezTo>
                <a:cubicBezTo>
                  <a:pt x="338" y="209"/>
                  <a:pt x="334" y="207"/>
                  <a:pt x="330" y="206"/>
                </a:cubicBezTo>
                <a:lnTo>
                  <a:pt x="333" y="197"/>
                </a:lnTo>
                <a:close/>
                <a:moveTo>
                  <a:pt x="306" y="192"/>
                </a:moveTo>
                <a:cubicBezTo>
                  <a:pt x="311" y="193"/>
                  <a:pt x="315" y="193"/>
                  <a:pt x="320" y="194"/>
                </a:cubicBezTo>
                <a:cubicBezTo>
                  <a:pt x="318" y="203"/>
                  <a:pt x="318" y="203"/>
                  <a:pt x="318" y="203"/>
                </a:cubicBezTo>
                <a:cubicBezTo>
                  <a:pt x="314" y="203"/>
                  <a:pt x="310" y="202"/>
                  <a:pt x="306" y="202"/>
                </a:cubicBezTo>
                <a:lnTo>
                  <a:pt x="306" y="192"/>
                </a:lnTo>
                <a:close/>
                <a:moveTo>
                  <a:pt x="373" y="301"/>
                </a:moveTo>
                <a:cubicBezTo>
                  <a:pt x="373" y="340"/>
                  <a:pt x="341" y="372"/>
                  <a:pt x="302" y="372"/>
                </a:cubicBezTo>
                <a:cubicBezTo>
                  <a:pt x="263" y="372"/>
                  <a:pt x="232" y="340"/>
                  <a:pt x="232" y="301"/>
                </a:cubicBezTo>
                <a:cubicBezTo>
                  <a:pt x="232" y="262"/>
                  <a:pt x="263" y="231"/>
                  <a:pt x="302" y="231"/>
                </a:cubicBezTo>
                <a:cubicBezTo>
                  <a:pt x="341" y="231"/>
                  <a:pt x="373" y="262"/>
                  <a:pt x="373" y="301"/>
                </a:cubicBezTo>
                <a:close/>
                <a:moveTo>
                  <a:pt x="361" y="393"/>
                </a:moveTo>
                <a:cubicBezTo>
                  <a:pt x="357" y="395"/>
                  <a:pt x="353" y="398"/>
                  <a:pt x="349" y="400"/>
                </a:cubicBezTo>
                <a:cubicBezTo>
                  <a:pt x="345" y="391"/>
                  <a:pt x="345" y="391"/>
                  <a:pt x="345" y="391"/>
                </a:cubicBezTo>
                <a:cubicBezTo>
                  <a:pt x="349" y="389"/>
                  <a:pt x="352" y="387"/>
                  <a:pt x="356" y="385"/>
                </a:cubicBezTo>
                <a:lnTo>
                  <a:pt x="361" y="393"/>
                </a:lnTo>
                <a:close/>
                <a:moveTo>
                  <a:pt x="261" y="391"/>
                </a:moveTo>
                <a:cubicBezTo>
                  <a:pt x="257" y="400"/>
                  <a:pt x="257" y="400"/>
                  <a:pt x="257" y="400"/>
                </a:cubicBezTo>
                <a:cubicBezTo>
                  <a:pt x="253" y="398"/>
                  <a:pt x="249" y="396"/>
                  <a:pt x="245" y="394"/>
                </a:cubicBezTo>
                <a:cubicBezTo>
                  <a:pt x="250" y="386"/>
                  <a:pt x="250" y="386"/>
                  <a:pt x="250" y="386"/>
                </a:cubicBezTo>
                <a:cubicBezTo>
                  <a:pt x="254" y="388"/>
                  <a:pt x="257" y="390"/>
                  <a:pt x="261" y="391"/>
                </a:cubicBezTo>
                <a:close/>
                <a:moveTo>
                  <a:pt x="206" y="278"/>
                </a:moveTo>
                <a:cubicBezTo>
                  <a:pt x="205" y="282"/>
                  <a:pt x="204" y="287"/>
                  <a:pt x="204" y="291"/>
                </a:cubicBezTo>
                <a:cubicBezTo>
                  <a:pt x="194" y="290"/>
                  <a:pt x="194" y="290"/>
                  <a:pt x="194" y="290"/>
                </a:cubicBezTo>
                <a:cubicBezTo>
                  <a:pt x="194" y="285"/>
                  <a:pt x="195" y="281"/>
                  <a:pt x="196" y="276"/>
                </a:cubicBezTo>
                <a:lnTo>
                  <a:pt x="206" y="278"/>
                </a:lnTo>
                <a:close/>
                <a:moveTo>
                  <a:pt x="200" y="263"/>
                </a:moveTo>
                <a:cubicBezTo>
                  <a:pt x="202" y="259"/>
                  <a:pt x="204" y="255"/>
                  <a:pt x="206" y="251"/>
                </a:cubicBezTo>
                <a:cubicBezTo>
                  <a:pt x="214" y="255"/>
                  <a:pt x="214" y="255"/>
                  <a:pt x="214" y="255"/>
                </a:cubicBezTo>
                <a:cubicBezTo>
                  <a:pt x="212" y="259"/>
                  <a:pt x="211" y="263"/>
                  <a:pt x="209" y="267"/>
                </a:cubicBezTo>
                <a:lnTo>
                  <a:pt x="200" y="263"/>
                </a:lnTo>
                <a:close/>
                <a:moveTo>
                  <a:pt x="203" y="303"/>
                </a:moveTo>
                <a:cubicBezTo>
                  <a:pt x="203" y="307"/>
                  <a:pt x="204" y="311"/>
                  <a:pt x="204" y="315"/>
                </a:cubicBezTo>
                <a:cubicBezTo>
                  <a:pt x="194" y="317"/>
                  <a:pt x="194" y="317"/>
                  <a:pt x="194" y="317"/>
                </a:cubicBezTo>
                <a:cubicBezTo>
                  <a:pt x="194" y="312"/>
                  <a:pt x="193" y="308"/>
                  <a:pt x="193" y="303"/>
                </a:cubicBezTo>
                <a:lnTo>
                  <a:pt x="203" y="303"/>
                </a:lnTo>
                <a:close/>
                <a:moveTo>
                  <a:pt x="207" y="327"/>
                </a:moveTo>
                <a:cubicBezTo>
                  <a:pt x="208" y="331"/>
                  <a:pt x="209" y="335"/>
                  <a:pt x="211" y="339"/>
                </a:cubicBezTo>
                <a:cubicBezTo>
                  <a:pt x="202" y="343"/>
                  <a:pt x="202" y="343"/>
                  <a:pt x="202" y="343"/>
                </a:cubicBezTo>
                <a:cubicBezTo>
                  <a:pt x="200" y="339"/>
                  <a:pt x="198" y="334"/>
                  <a:pt x="197" y="330"/>
                </a:cubicBezTo>
                <a:lnTo>
                  <a:pt x="207" y="327"/>
                </a:lnTo>
                <a:close/>
                <a:moveTo>
                  <a:pt x="216" y="350"/>
                </a:moveTo>
                <a:cubicBezTo>
                  <a:pt x="218" y="354"/>
                  <a:pt x="220" y="357"/>
                  <a:pt x="223" y="361"/>
                </a:cubicBezTo>
                <a:cubicBezTo>
                  <a:pt x="215" y="366"/>
                  <a:pt x="215" y="366"/>
                  <a:pt x="215" y="366"/>
                </a:cubicBezTo>
                <a:cubicBezTo>
                  <a:pt x="212" y="363"/>
                  <a:pt x="210" y="359"/>
                  <a:pt x="208" y="355"/>
                </a:cubicBezTo>
                <a:lnTo>
                  <a:pt x="216" y="350"/>
                </a:lnTo>
                <a:close/>
                <a:moveTo>
                  <a:pt x="221" y="245"/>
                </a:moveTo>
                <a:cubicBezTo>
                  <a:pt x="213" y="239"/>
                  <a:pt x="213" y="239"/>
                  <a:pt x="213" y="239"/>
                </a:cubicBezTo>
                <a:cubicBezTo>
                  <a:pt x="215" y="235"/>
                  <a:pt x="218" y="232"/>
                  <a:pt x="221" y="228"/>
                </a:cubicBezTo>
                <a:cubicBezTo>
                  <a:pt x="229" y="235"/>
                  <a:pt x="229" y="235"/>
                  <a:pt x="229" y="235"/>
                </a:cubicBezTo>
                <a:cubicBezTo>
                  <a:pt x="226" y="238"/>
                  <a:pt x="223" y="241"/>
                  <a:pt x="221" y="245"/>
                </a:cubicBezTo>
                <a:close/>
                <a:moveTo>
                  <a:pt x="231" y="370"/>
                </a:moveTo>
                <a:cubicBezTo>
                  <a:pt x="234" y="373"/>
                  <a:pt x="237" y="376"/>
                  <a:pt x="240" y="378"/>
                </a:cubicBezTo>
                <a:cubicBezTo>
                  <a:pt x="234" y="386"/>
                  <a:pt x="234" y="386"/>
                  <a:pt x="234" y="386"/>
                </a:cubicBezTo>
                <a:cubicBezTo>
                  <a:pt x="230" y="383"/>
                  <a:pt x="227" y="380"/>
                  <a:pt x="224" y="377"/>
                </a:cubicBezTo>
                <a:lnTo>
                  <a:pt x="231" y="370"/>
                </a:lnTo>
                <a:close/>
                <a:moveTo>
                  <a:pt x="231" y="219"/>
                </a:moveTo>
                <a:cubicBezTo>
                  <a:pt x="234" y="216"/>
                  <a:pt x="238" y="213"/>
                  <a:pt x="242" y="211"/>
                </a:cubicBezTo>
                <a:cubicBezTo>
                  <a:pt x="247" y="219"/>
                  <a:pt x="247" y="219"/>
                  <a:pt x="247" y="219"/>
                </a:cubicBezTo>
                <a:cubicBezTo>
                  <a:pt x="244" y="221"/>
                  <a:pt x="241" y="224"/>
                  <a:pt x="237" y="226"/>
                </a:cubicBezTo>
                <a:lnTo>
                  <a:pt x="231" y="219"/>
                </a:lnTo>
                <a:close/>
                <a:moveTo>
                  <a:pt x="293" y="193"/>
                </a:moveTo>
                <a:cubicBezTo>
                  <a:pt x="294" y="203"/>
                  <a:pt x="294" y="203"/>
                  <a:pt x="294" y="203"/>
                </a:cubicBezTo>
                <a:cubicBezTo>
                  <a:pt x="289" y="203"/>
                  <a:pt x="285" y="203"/>
                  <a:pt x="281" y="204"/>
                </a:cubicBezTo>
                <a:cubicBezTo>
                  <a:pt x="279" y="195"/>
                  <a:pt x="279" y="195"/>
                  <a:pt x="279" y="195"/>
                </a:cubicBezTo>
                <a:cubicBezTo>
                  <a:pt x="284" y="194"/>
                  <a:pt x="288" y="193"/>
                  <a:pt x="293" y="193"/>
                </a:cubicBezTo>
                <a:close/>
                <a:moveTo>
                  <a:pt x="258" y="213"/>
                </a:moveTo>
                <a:cubicBezTo>
                  <a:pt x="254" y="204"/>
                  <a:pt x="254" y="204"/>
                  <a:pt x="254" y="204"/>
                </a:cubicBezTo>
                <a:cubicBezTo>
                  <a:pt x="258" y="202"/>
                  <a:pt x="262" y="200"/>
                  <a:pt x="266" y="199"/>
                </a:cubicBezTo>
                <a:cubicBezTo>
                  <a:pt x="269" y="208"/>
                  <a:pt x="269" y="208"/>
                  <a:pt x="269" y="208"/>
                </a:cubicBezTo>
                <a:cubicBezTo>
                  <a:pt x="265" y="209"/>
                  <a:pt x="262" y="211"/>
                  <a:pt x="258" y="213"/>
                </a:cubicBezTo>
                <a:close/>
                <a:moveTo>
                  <a:pt x="269" y="101"/>
                </a:moveTo>
                <a:cubicBezTo>
                  <a:pt x="269" y="176"/>
                  <a:pt x="269" y="176"/>
                  <a:pt x="269" y="176"/>
                </a:cubicBezTo>
                <a:cubicBezTo>
                  <a:pt x="246" y="182"/>
                  <a:pt x="226" y="194"/>
                  <a:pt x="210" y="210"/>
                </a:cubicBezTo>
                <a:cubicBezTo>
                  <a:pt x="145" y="172"/>
                  <a:pt x="145" y="172"/>
                  <a:pt x="145" y="172"/>
                </a:cubicBezTo>
                <a:cubicBezTo>
                  <a:pt x="176" y="135"/>
                  <a:pt x="219" y="109"/>
                  <a:pt x="269" y="101"/>
                </a:cubicBezTo>
                <a:close/>
                <a:moveTo>
                  <a:pt x="112" y="373"/>
                </a:moveTo>
                <a:cubicBezTo>
                  <a:pt x="103" y="351"/>
                  <a:pt x="99" y="326"/>
                  <a:pt x="99" y="301"/>
                </a:cubicBezTo>
                <a:cubicBezTo>
                  <a:pt x="99" y="276"/>
                  <a:pt x="103" y="252"/>
                  <a:pt x="112" y="230"/>
                </a:cubicBezTo>
                <a:cubicBezTo>
                  <a:pt x="177" y="267"/>
                  <a:pt x="177" y="267"/>
                  <a:pt x="177" y="267"/>
                </a:cubicBezTo>
                <a:cubicBezTo>
                  <a:pt x="174" y="278"/>
                  <a:pt x="172" y="290"/>
                  <a:pt x="172" y="301"/>
                </a:cubicBezTo>
                <a:cubicBezTo>
                  <a:pt x="172" y="313"/>
                  <a:pt x="174" y="324"/>
                  <a:pt x="177" y="335"/>
                </a:cubicBezTo>
                <a:lnTo>
                  <a:pt x="112" y="373"/>
                </a:lnTo>
                <a:close/>
                <a:moveTo>
                  <a:pt x="269" y="502"/>
                </a:moveTo>
                <a:cubicBezTo>
                  <a:pt x="219" y="494"/>
                  <a:pt x="176" y="468"/>
                  <a:pt x="145" y="431"/>
                </a:cubicBezTo>
                <a:cubicBezTo>
                  <a:pt x="210" y="393"/>
                  <a:pt x="210" y="393"/>
                  <a:pt x="210" y="393"/>
                </a:cubicBezTo>
                <a:cubicBezTo>
                  <a:pt x="226" y="409"/>
                  <a:pt x="246" y="421"/>
                  <a:pt x="269" y="427"/>
                </a:cubicBezTo>
                <a:lnTo>
                  <a:pt x="269" y="502"/>
                </a:lnTo>
                <a:close/>
                <a:moveTo>
                  <a:pt x="283" y="408"/>
                </a:moveTo>
                <a:cubicBezTo>
                  <a:pt x="278" y="408"/>
                  <a:pt x="274" y="407"/>
                  <a:pt x="270" y="405"/>
                </a:cubicBezTo>
                <a:cubicBezTo>
                  <a:pt x="273" y="396"/>
                  <a:pt x="273" y="396"/>
                  <a:pt x="273" y="396"/>
                </a:cubicBezTo>
                <a:cubicBezTo>
                  <a:pt x="277" y="397"/>
                  <a:pt x="281" y="398"/>
                  <a:pt x="285" y="399"/>
                </a:cubicBezTo>
                <a:lnTo>
                  <a:pt x="283" y="408"/>
                </a:lnTo>
                <a:close/>
                <a:moveTo>
                  <a:pt x="302" y="410"/>
                </a:moveTo>
                <a:cubicBezTo>
                  <a:pt x="300" y="410"/>
                  <a:pt x="298" y="410"/>
                  <a:pt x="296" y="410"/>
                </a:cubicBezTo>
                <a:cubicBezTo>
                  <a:pt x="297" y="400"/>
                  <a:pt x="297" y="400"/>
                  <a:pt x="297" y="400"/>
                </a:cubicBezTo>
                <a:cubicBezTo>
                  <a:pt x="301" y="401"/>
                  <a:pt x="305" y="400"/>
                  <a:pt x="309" y="400"/>
                </a:cubicBezTo>
                <a:cubicBezTo>
                  <a:pt x="310" y="410"/>
                  <a:pt x="310" y="410"/>
                  <a:pt x="310" y="410"/>
                </a:cubicBezTo>
                <a:cubicBezTo>
                  <a:pt x="307" y="410"/>
                  <a:pt x="305" y="410"/>
                  <a:pt x="302" y="410"/>
                </a:cubicBezTo>
                <a:close/>
                <a:moveTo>
                  <a:pt x="322" y="399"/>
                </a:moveTo>
                <a:cubicBezTo>
                  <a:pt x="326" y="398"/>
                  <a:pt x="330" y="397"/>
                  <a:pt x="334" y="395"/>
                </a:cubicBezTo>
                <a:cubicBezTo>
                  <a:pt x="337" y="405"/>
                  <a:pt x="337" y="405"/>
                  <a:pt x="337" y="405"/>
                </a:cubicBezTo>
                <a:cubicBezTo>
                  <a:pt x="332" y="406"/>
                  <a:pt x="328" y="407"/>
                  <a:pt x="323" y="408"/>
                </a:cubicBezTo>
                <a:lnTo>
                  <a:pt x="322" y="399"/>
                </a:lnTo>
                <a:close/>
                <a:moveTo>
                  <a:pt x="336" y="502"/>
                </a:moveTo>
                <a:cubicBezTo>
                  <a:pt x="336" y="427"/>
                  <a:pt x="336" y="427"/>
                  <a:pt x="336" y="427"/>
                </a:cubicBezTo>
                <a:cubicBezTo>
                  <a:pt x="358" y="421"/>
                  <a:pt x="378" y="409"/>
                  <a:pt x="394" y="393"/>
                </a:cubicBezTo>
                <a:cubicBezTo>
                  <a:pt x="459" y="431"/>
                  <a:pt x="459" y="431"/>
                  <a:pt x="459" y="431"/>
                </a:cubicBezTo>
                <a:cubicBezTo>
                  <a:pt x="429" y="468"/>
                  <a:pt x="385" y="494"/>
                  <a:pt x="336" y="502"/>
                </a:cubicBezTo>
                <a:close/>
                <a:moveTo>
                  <a:pt x="493" y="373"/>
                </a:moveTo>
                <a:cubicBezTo>
                  <a:pt x="428" y="335"/>
                  <a:pt x="428" y="335"/>
                  <a:pt x="428" y="335"/>
                </a:cubicBezTo>
                <a:cubicBezTo>
                  <a:pt x="431" y="324"/>
                  <a:pt x="432" y="313"/>
                  <a:pt x="432" y="301"/>
                </a:cubicBezTo>
                <a:cubicBezTo>
                  <a:pt x="432" y="290"/>
                  <a:pt x="431" y="278"/>
                  <a:pt x="428" y="267"/>
                </a:cubicBezTo>
                <a:cubicBezTo>
                  <a:pt x="493" y="230"/>
                  <a:pt x="493" y="230"/>
                  <a:pt x="493" y="230"/>
                </a:cubicBezTo>
                <a:cubicBezTo>
                  <a:pt x="501" y="252"/>
                  <a:pt x="506" y="276"/>
                  <a:pt x="506" y="301"/>
                </a:cubicBezTo>
                <a:cubicBezTo>
                  <a:pt x="506" y="326"/>
                  <a:pt x="501" y="351"/>
                  <a:pt x="493" y="37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38"/>
          <p:cNvSpPr>
            <a:spLocks/>
          </p:cNvSpPr>
          <p:nvPr/>
        </p:nvSpPr>
        <p:spPr bwMode="auto">
          <a:xfrm>
            <a:off x="2983929" y="4165092"/>
            <a:ext cx="479685" cy="479685"/>
          </a:xfrm>
          <a:custGeom>
            <a:avLst/>
            <a:gdLst>
              <a:gd name="T0" fmla="*/ 122 w 278"/>
              <a:gd name="T1" fmla="*/ 268 h 278"/>
              <a:gd name="T2" fmla="*/ 269 w 278"/>
              <a:gd name="T3" fmla="*/ 156 h 278"/>
              <a:gd name="T4" fmla="*/ 156 w 278"/>
              <a:gd name="T5" fmla="*/ 9 h 278"/>
              <a:gd name="T6" fmla="*/ 10 w 278"/>
              <a:gd name="T7" fmla="*/ 122 h 278"/>
              <a:gd name="T8" fmla="*/ 122 w 278"/>
              <a:gd name="T9" fmla="*/ 268 h 278"/>
            </a:gdLst>
            <a:ahLst/>
            <a:cxnLst>
              <a:cxn ang="0">
                <a:pos x="T0" y="T1"/>
              </a:cxn>
              <a:cxn ang="0">
                <a:pos x="T2" y="T3"/>
              </a:cxn>
              <a:cxn ang="0">
                <a:pos x="T4" y="T5"/>
              </a:cxn>
              <a:cxn ang="0">
                <a:pos x="T6" y="T7"/>
              </a:cxn>
              <a:cxn ang="0">
                <a:pos x="T8" y="T9"/>
              </a:cxn>
            </a:cxnLst>
            <a:rect l="0" t="0" r="r" b="b"/>
            <a:pathLst>
              <a:path w="278" h="278">
                <a:moveTo>
                  <a:pt x="122" y="268"/>
                </a:moveTo>
                <a:cubicBezTo>
                  <a:pt x="194" y="278"/>
                  <a:pt x="260" y="227"/>
                  <a:pt x="269" y="156"/>
                </a:cubicBezTo>
                <a:cubicBezTo>
                  <a:pt x="278" y="84"/>
                  <a:pt x="228" y="19"/>
                  <a:pt x="156" y="9"/>
                </a:cubicBezTo>
                <a:cubicBezTo>
                  <a:pt x="85" y="0"/>
                  <a:pt x="19" y="50"/>
                  <a:pt x="10" y="122"/>
                </a:cubicBezTo>
                <a:cubicBezTo>
                  <a:pt x="0" y="193"/>
                  <a:pt x="51" y="259"/>
                  <a:pt x="122" y="26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39"/>
          <p:cNvSpPr>
            <a:spLocks noEditPoints="1"/>
          </p:cNvSpPr>
          <p:nvPr/>
        </p:nvSpPr>
        <p:spPr bwMode="auto">
          <a:xfrm>
            <a:off x="2628904" y="4101668"/>
            <a:ext cx="1360322" cy="2084224"/>
          </a:xfrm>
          <a:custGeom>
            <a:avLst/>
            <a:gdLst>
              <a:gd name="T0" fmla="*/ 733 w 789"/>
              <a:gd name="T1" fmla="*/ 229 h 1209"/>
              <a:gd name="T2" fmla="*/ 655 w 789"/>
              <a:gd name="T3" fmla="*/ 169 h 1209"/>
              <a:gd name="T4" fmla="*/ 646 w 789"/>
              <a:gd name="T5" fmla="*/ 178 h 1209"/>
              <a:gd name="T6" fmla="*/ 518 w 789"/>
              <a:gd name="T7" fmla="*/ 54 h 1209"/>
              <a:gd name="T8" fmla="*/ 508 w 789"/>
              <a:gd name="T9" fmla="*/ 35 h 1209"/>
              <a:gd name="T10" fmla="*/ 457 w 789"/>
              <a:gd name="T11" fmla="*/ 15 h 1209"/>
              <a:gd name="T12" fmla="*/ 502 w 789"/>
              <a:gd name="T13" fmla="*/ 71 h 1209"/>
              <a:gd name="T14" fmla="*/ 632 w 789"/>
              <a:gd name="T15" fmla="*/ 193 h 1209"/>
              <a:gd name="T16" fmla="*/ 630 w 789"/>
              <a:gd name="T17" fmla="*/ 223 h 1209"/>
              <a:gd name="T18" fmla="*/ 623 w 789"/>
              <a:gd name="T19" fmla="*/ 430 h 1209"/>
              <a:gd name="T20" fmla="*/ 404 w 789"/>
              <a:gd name="T21" fmla="*/ 365 h 1209"/>
              <a:gd name="T22" fmla="*/ 96 w 789"/>
              <a:gd name="T23" fmla="*/ 211 h 1209"/>
              <a:gd name="T24" fmla="*/ 48 w 789"/>
              <a:gd name="T25" fmla="*/ 0 h 1209"/>
              <a:gd name="T26" fmla="*/ 0 w 789"/>
              <a:gd name="T27" fmla="*/ 232 h 1209"/>
              <a:gd name="T28" fmla="*/ 177 w 789"/>
              <a:gd name="T29" fmla="*/ 413 h 1209"/>
              <a:gd name="T30" fmla="*/ 137 w 789"/>
              <a:gd name="T31" fmla="*/ 742 h 1209"/>
              <a:gd name="T32" fmla="*/ 29 w 789"/>
              <a:gd name="T33" fmla="*/ 896 h 1209"/>
              <a:gd name="T34" fmla="*/ 89 w 789"/>
              <a:gd name="T35" fmla="*/ 1167 h 1209"/>
              <a:gd name="T36" fmla="*/ 137 w 789"/>
              <a:gd name="T37" fmla="*/ 1117 h 1209"/>
              <a:gd name="T38" fmla="*/ 225 w 789"/>
              <a:gd name="T39" fmla="*/ 787 h 1209"/>
              <a:gd name="T40" fmla="*/ 358 w 789"/>
              <a:gd name="T41" fmla="*/ 1170 h 1209"/>
              <a:gd name="T42" fmla="*/ 414 w 789"/>
              <a:gd name="T43" fmla="*/ 1208 h 1209"/>
              <a:gd name="T44" fmla="*/ 388 w 789"/>
              <a:gd name="T45" fmla="*/ 791 h 1209"/>
              <a:gd name="T46" fmla="*/ 443 w 789"/>
              <a:gd name="T47" fmla="*/ 480 h 1209"/>
              <a:gd name="T48" fmla="*/ 652 w 789"/>
              <a:gd name="T49" fmla="*/ 536 h 1209"/>
              <a:gd name="T50" fmla="*/ 780 w 789"/>
              <a:gd name="T51" fmla="*/ 295 h 1209"/>
              <a:gd name="T52" fmla="*/ 678 w 789"/>
              <a:gd name="T53" fmla="*/ 197 h 1209"/>
              <a:gd name="T54" fmla="*/ 708 w 789"/>
              <a:gd name="T55" fmla="*/ 237 h 1209"/>
              <a:gd name="T56" fmla="*/ 678 w 789"/>
              <a:gd name="T57" fmla="*/ 197 h 1209"/>
              <a:gd name="T58" fmla="*/ 658 w 789"/>
              <a:gd name="T59" fmla="*/ 218 h 1209"/>
              <a:gd name="T60" fmla="*/ 690 w 789"/>
              <a:gd name="T61" fmla="*/ 259 h 1209"/>
              <a:gd name="T62" fmla="*/ 652 w 789"/>
              <a:gd name="T63" fmla="*/ 224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9" h="1209">
                <a:moveTo>
                  <a:pt x="753" y="232"/>
                </a:moveTo>
                <a:cubicBezTo>
                  <a:pt x="746" y="230"/>
                  <a:pt x="740" y="229"/>
                  <a:pt x="733" y="229"/>
                </a:cubicBezTo>
                <a:cubicBezTo>
                  <a:pt x="677" y="174"/>
                  <a:pt x="677" y="174"/>
                  <a:pt x="677" y="174"/>
                </a:cubicBezTo>
                <a:cubicBezTo>
                  <a:pt x="670" y="175"/>
                  <a:pt x="662" y="173"/>
                  <a:pt x="655" y="169"/>
                </a:cubicBezTo>
                <a:cubicBezTo>
                  <a:pt x="646" y="178"/>
                  <a:pt x="646" y="178"/>
                  <a:pt x="646" y="178"/>
                </a:cubicBezTo>
                <a:cubicBezTo>
                  <a:pt x="646" y="178"/>
                  <a:pt x="646" y="178"/>
                  <a:pt x="646" y="178"/>
                </a:cubicBezTo>
                <a:cubicBezTo>
                  <a:pt x="646" y="179"/>
                  <a:pt x="646" y="179"/>
                  <a:pt x="646" y="179"/>
                </a:cubicBezTo>
                <a:cubicBezTo>
                  <a:pt x="518" y="54"/>
                  <a:pt x="518" y="54"/>
                  <a:pt x="518" y="54"/>
                </a:cubicBezTo>
                <a:cubicBezTo>
                  <a:pt x="521" y="51"/>
                  <a:pt x="521" y="51"/>
                  <a:pt x="521" y="51"/>
                </a:cubicBezTo>
                <a:cubicBezTo>
                  <a:pt x="508" y="35"/>
                  <a:pt x="508" y="35"/>
                  <a:pt x="508" y="35"/>
                </a:cubicBezTo>
                <a:cubicBezTo>
                  <a:pt x="464" y="8"/>
                  <a:pt x="464" y="8"/>
                  <a:pt x="464" y="8"/>
                </a:cubicBezTo>
                <a:cubicBezTo>
                  <a:pt x="457" y="15"/>
                  <a:pt x="457" y="15"/>
                  <a:pt x="457" y="15"/>
                </a:cubicBezTo>
                <a:cubicBezTo>
                  <a:pt x="485" y="58"/>
                  <a:pt x="485" y="58"/>
                  <a:pt x="485" y="58"/>
                </a:cubicBezTo>
                <a:cubicBezTo>
                  <a:pt x="502" y="71"/>
                  <a:pt x="502" y="71"/>
                  <a:pt x="502" y="71"/>
                </a:cubicBezTo>
                <a:cubicBezTo>
                  <a:pt x="505" y="68"/>
                  <a:pt x="505" y="68"/>
                  <a:pt x="505" y="68"/>
                </a:cubicBezTo>
                <a:cubicBezTo>
                  <a:pt x="632" y="193"/>
                  <a:pt x="632" y="193"/>
                  <a:pt x="632" y="193"/>
                </a:cubicBezTo>
                <a:cubicBezTo>
                  <a:pt x="624" y="201"/>
                  <a:pt x="624" y="201"/>
                  <a:pt x="624" y="201"/>
                </a:cubicBezTo>
                <a:cubicBezTo>
                  <a:pt x="628" y="207"/>
                  <a:pt x="630" y="215"/>
                  <a:pt x="630" y="223"/>
                </a:cubicBezTo>
                <a:cubicBezTo>
                  <a:pt x="684" y="276"/>
                  <a:pt x="684" y="276"/>
                  <a:pt x="684" y="276"/>
                </a:cubicBezTo>
                <a:cubicBezTo>
                  <a:pt x="623" y="430"/>
                  <a:pt x="623" y="430"/>
                  <a:pt x="623" y="430"/>
                </a:cubicBezTo>
                <a:cubicBezTo>
                  <a:pt x="432" y="378"/>
                  <a:pt x="432" y="378"/>
                  <a:pt x="432" y="378"/>
                </a:cubicBezTo>
                <a:cubicBezTo>
                  <a:pt x="425" y="371"/>
                  <a:pt x="415" y="366"/>
                  <a:pt x="404" y="365"/>
                </a:cubicBezTo>
                <a:cubicBezTo>
                  <a:pt x="243" y="344"/>
                  <a:pt x="243" y="344"/>
                  <a:pt x="243" y="344"/>
                </a:cubicBezTo>
                <a:cubicBezTo>
                  <a:pt x="96" y="211"/>
                  <a:pt x="96" y="211"/>
                  <a:pt x="96" y="211"/>
                </a:cubicBezTo>
                <a:cubicBezTo>
                  <a:pt x="96" y="48"/>
                  <a:pt x="96" y="48"/>
                  <a:pt x="96" y="48"/>
                </a:cubicBezTo>
                <a:cubicBezTo>
                  <a:pt x="96" y="21"/>
                  <a:pt x="75" y="0"/>
                  <a:pt x="48" y="0"/>
                </a:cubicBezTo>
                <a:cubicBezTo>
                  <a:pt x="22" y="0"/>
                  <a:pt x="0" y="21"/>
                  <a:pt x="0" y="48"/>
                </a:cubicBezTo>
                <a:cubicBezTo>
                  <a:pt x="0" y="232"/>
                  <a:pt x="0" y="232"/>
                  <a:pt x="0" y="232"/>
                </a:cubicBezTo>
                <a:cubicBezTo>
                  <a:pt x="0" y="246"/>
                  <a:pt x="6" y="258"/>
                  <a:pt x="16" y="268"/>
                </a:cubicBezTo>
                <a:cubicBezTo>
                  <a:pt x="177" y="413"/>
                  <a:pt x="177" y="413"/>
                  <a:pt x="177" y="413"/>
                </a:cubicBezTo>
                <a:cubicBezTo>
                  <a:pt x="136" y="721"/>
                  <a:pt x="136" y="721"/>
                  <a:pt x="136" y="721"/>
                </a:cubicBezTo>
                <a:cubicBezTo>
                  <a:pt x="135" y="728"/>
                  <a:pt x="136" y="735"/>
                  <a:pt x="137" y="742"/>
                </a:cubicBezTo>
                <a:cubicBezTo>
                  <a:pt x="39" y="863"/>
                  <a:pt x="39" y="863"/>
                  <a:pt x="39" y="863"/>
                </a:cubicBezTo>
                <a:cubicBezTo>
                  <a:pt x="32" y="872"/>
                  <a:pt x="28" y="884"/>
                  <a:pt x="29" y="896"/>
                </a:cubicBezTo>
                <a:cubicBezTo>
                  <a:pt x="41" y="1122"/>
                  <a:pt x="41" y="1122"/>
                  <a:pt x="41" y="1122"/>
                </a:cubicBezTo>
                <a:cubicBezTo>
                  <a:pt x="43" y="1148"/>
                  <a:pt x="64" y="1167"/>
                  <a:pt x="89" y="1167"/>
                </a:cubicBezTo>
                <a:cubicBezTo>
                  <a:pt x="90" y="1167"/>
                  <a:pt x="91" y="1167"/>
                  <a:pt x="92" y="1167"/>
                </a:cubicBezTo>
                <a:cubicBezTo>
                  <a:pt x="119" y="1166"/>
                  <a:pt x="139" y="1143"/>
                  <a:pt x="137" y="1117"/>
                </a:cubicBezTo>
                <a:cubicBezTo>
                  <a:pt x="125" y="909"/>
                  <a:pt x="125" y="909"/>
                  <a:pt x="125" y="909"/>
                </a:cubicBezTo>
                <a:cubicBezTo>
                  <a:pt x="225" y="787"/>
                  <a:pt x="225" y="787"/>
                  <a:pt x="225" y="787"/>
                </a:cubicBezTo>
                <a:cubicBezTo>
                  <a:pt x="291" y="796"/>
                  <a:pt x="291" y="796"/>
                  <a:pt x="291" y="796"/>
                </a:cubicBezTo>
                <a:cubicBezTo>
                  <a:pt x="358" y="1170"/>
                  <a:pt x="358" y="1170"/>
                  <a:pt x="358" y="1170"/>
                </a:cubicBezTo>
                <a:cubicBezTo>
                  <a:pt x="362" y="1193"/>
                  <a:pt x="382" y="1209"/>
                  <a:pt x="405" y="1209"/>
                </a:cubicBezTo>
                <a:cubicBezTo>
                  <a:pt x="408" y="1209"/>
                  <a:pt x="411" y="1209"/>
                  <a:pt x="414" y="1208"/>
                </a:cubicBezTo>
                <a:cubicBezTo>
                  <a:pt x="440" y="1204"/>
                  <a:pt x="457" y="1179"/>
                  <a:pt x="452" y="1153"/>
                </a:cubicBezTo>
                <a:cubicBezTo>
                  <a:pt x="388" y="791"/>
                  <a:pt x="388" y="791"/>
                  <a:pt x="388" y="791"/>
                </a:cubicBezTo>
                <a:cubicBezTo>
                  <a:pt x="398" y="783"/>
                  <a:pt x="405" y="771"/>
                  <a:pt x="407" y="757"/>
                </a:cubicBezTo>
                <a:cubicBezTo>
                  <a:pt x="443" y="480"/>
                  <a:pt x="443" y="480"/>
                  <a:pt x="443" y="480"/>
                </a:cubicBezTo>
                <a:cubicBezTo>
                  <a:pt x="639" y="534"/>
                  <a:pt x="639" y="534"/>
                  <a:pt x="639" y="534"/>
                </a:cubicBezTo>
                <a:cubicBezTo>
                  <a:pt x="643" y="535"/>
                  <a:pt x="647" y="536"/>
                  <a:pt x="652" y="536"/>
                </a:cubicBezTo>
                <a:cubicBezTo>
                  <a:pt x="671" y="536"/>
                  <a:pt x="689" y="524"/>
                  <a:pt x="696" y="506"/>
                </a:cubicBezTo>
                <a:cubicBezTo>
                  <a:pt x="780" y="295"/>
                  <a:pt x="780" y="295"/>
                  <a:pt x="780" y="295"/>
                </a:cubicBezTo>
                <a:cubicBezTo>
                  <a:pt x="789" y="270"/>
                  <a:pt x="777" y="242"/>
                  <a:pt x="753" y="232"/>
                </a:cubicBezTo>
                <a:close/>
                <a:moveTo>
                  <a:pt x="678" y="197"/>
                </a:moveTo>
                <a:cubicBezTo>
                  <a:pt x="715" y="233"/>
                  <a:pt x="715" y="233"/>
                  <a:pt x="715" y="233"/>
                </a:cubicBezTo>
                <a:cubicBezTo>
                  <a:pt x="713" y="235"/>
                  <a:pt x="710" y="236"/>
                  <a:pt x="708" y="237"/>
                </a:cubicBezTo>
                <a:cubicBezTo>
                  <a:pt x="673" y="203"/>
                  <a:pt x="673" y="203"/>
                  <a:pt x="673" y="203"/>
                </a:cubicBezTo>
                <a:lnTo>
                  <a:pt x="678" y="197"/>
                </a:lnTo>
                <a:close/>
                <a:moveTo>
                  <a:pt x="652" y="224"/>
                </a:moveTo>
                <a:cubicBezTo>
                  <a:pt x="658" y="218"/>
                  <a:pt x="658" y="218"/>
                  <a:pt x="658" y="218"/>
                </a:cubicBezTo>
                <a:cubicBezTo>
                  <a:pt x="693" y="253"/>
                  <a:pt x="693" y="253"/>
                  <a:pt x="693" y="253"/>
                </a:cubicBezTo>
                <a:cubicBezTo>
                  <a:pt x="692" y="255"/>
                  <a:pt x="691" y="257"/>
                  <a:pt x="690" y="259"/>
                </a:cubicBezTo>
                <a:cubicBezTo>
                  <a:pt x="690" y="261"/>
                  <a:pt x="690" y="261"/>
                  <a:pt x="690" y="261"/>
                </a:cubicBezTo>
                <a:lnTo>
                  <a:pt x="652" y="224"/>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353529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013682" y="1069587"/>
            <a:ext cx="5056398" cy="5085351"/>
            <a:chOff x="3486711" y="2136539"/>
            <a:chExt cx="4703318" cy="4730249"/>
          </a:xfrm>
        </p:grpSpPr>
        <p:sp>
          <p:nvSpPr>
            <p:cNvPr id="38" name="Freeform 767"/>
            <p:cNvSpPr>
              <a:spLocks noChangeArrowheads="1"/>
            </p:cNvSpPr>
            <p:nvPr/>
          </p:nvSpPr>
          <p:spPr bwMode="auto">
            <a:xfrm>
              <a:off x="5115938" y="4477031"/>
              <a:ext cx="1750037" cy="2389757"/>
            </a:xfrm>
            <a:custGeom>
              <a:avLst/>
              <a:gdLst>
                <a:gd name="T0" fmla="*/ 3435 w 4621"/>
                <a:gd name="T1" fmla="*/ 4364 h 6311"/>
                <a:gd name="T2" fmla="*/ 3435 w 4621"/>
                <a:gd name="T3" fmla="*/ 4364 h 6311"/>
                <a:gd name="T4" fmla="*/ 3807 w 4621"/>
                <a:gd name="T5" fmla="*/ 2758 h 6311"/>
                <a:gd name="T6" fmla="*/ 4223 w 4621"/>
                <a:gd name="T7" fmla="*/ 1830 h 6311"/>
                <a:gd name="T8" fmla="*/ 4568 w 4621"/>
                <a:gd name="T9" fmla="*/ 1075 h 6311"/>
                <a:gd name="T10" fmla="*/ 3922 w 4621"/>
                <a:gd name="T11" fmla="*/ 1702 h 6311"/>
                <a:gd name="T12" fmla="*/ 3410 w 4621"/>
                <a:gd name="T13" fmla="*/ 2150 h 6311"/>
                <a:gd name="T14" fmla="*/ 3608 w 4621"/>
                <a:gd name="T15" fmla="*/ 1299 h 6311"/>
                <a:gd name="T16" fmla="*/ 3698 w 4621"/>
                <a:gd name="T17" fmla="*/ 307 h 6311"/>
                <a:gd name="T18" fmla="*/ 3192 w 4621"/>
                <a:gd name="T19" fmla="*/ 1356 h 6311"/>
                <a:gd name="T20" fmla="*/ 2834 w 4621"/>
                <a:gd name="T21" fmla="*/ 1887 h 6311"/>
                <a:gd name="T22" fmla="*/ 2726 w 4621"/>
                <a:gd name="T23" fmla="*/ 1030 h 6311"/>
                <a:gd name="T24" fmla="*/ 2566 w 4621"/>
                <a:gd name="T25" fmla="*/ 6 h 6311"/>
                <a:gd name="T26" fmla="*/ 2304 w 4621"/>
                <a:gd name="T27" fmla="*/ 960 h 6311"/>
                <a:gd name="T28" fmla="*/ 2297 w 4621"/>
                <a:gd name="T29" fmla="*/ 1856 h 6311"/>
                <a:gd name="T30" fmla="*/ 1862 w 4621"/>
                <a:gd name="T31" fmla="*/ 979 h 6311"/>
                <a:gd name="T32" fmla="*/ 1337 w 4621"/>
                <a:gd name="T33" fmla="*/ 281 h 6311"/>
                <a:gd name="T34" fmla="*/ 1600 w 4621"/>
                <a:gd name="T35" fmla="*/ 1689 h 6311"/>
                <a:gd name="T36" fmla="*/ 1677 w 4621"/>
                <a:gd name="T37" fmla="*/ 2720 h 6311"/>
                <a:gd name="T38" fmla="*/ 915 w 4621"/>
                <a:gd name="T39" fmla="*/ 2585 h 6311"/>
                <a:gd name="T40" fmla="*/ 147 w 4621"/>
                <a:gd name="T41" fmla="*/ 2540 h 6311"/>
                <a:gd name="T42" fmla="*/ 153 w 4621"/>
                <a:gd name="T43" fmla="*/ 2848 h 6311"/>
                <a:gd name="T44" fmla="*/ 608 w 4621"/>
                <a:gd name="T45" fmla="*/ 3020 h 6311"/>
                <a:gd name="T46" fmla="*/ 1382 w 4621"/>
                <a:gd name="T47" fmla="*/ 3686 h 6311"/>
                <a:gd name="T48" fmla="*/ 1990 w 4621"/>
                <a:gd name="T49" fmla="*/ 4313 h 6311"/>
                <a:gd name="T50" fmla="*/ 2086 w 4621"/>
                <a:gd name="T51" fmla="*/ 5420 h 6311"/>
                <a:gd name="T52" fmla="*/ 2080 w 4621"/>
                <a:gd name="T53" fmla="*/ 6310 h 6311"/>
                <a:gd name="T54" fmla="*/ 3333 w 4621"/>
                <a:gd name="T55" fmla="*/ 6310 h 6311"/>
                <a:gd name="T56" fmla="*/ 3435 w 4621"/>
                <a:gd name="T57" fmla="*/ 4364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1" h="6311">
                  <a:moveTo>
                    <a:pt x="3435" y="4364"/>
                  </a:moveTo>
                  <a:lnTo>
                    <a:pt x="3435" y="4364"/>
                  </a:lnTo>
                  <a:cubicBezTo>
                    <a:pt x="3794" y="3641"/>
                    <a:pt x="3730" y="3161"/>
                    <a:pt x="3807" y="2758"/>
                  </a:cubicBezTo>
                  <a:cubicBezTo>
                    <a:pt x="3884" y="2355"/>
                    <a:pt x="4108" y="1996"/>
                    <a:pt x="4223" y="1830"/>
                  </a:cubicBezTo>
                  <a:cubicBezTo>
                    <a:pt x="4363" y="1631"/>
                    <a:pt x="4620" y="1196"/>
                    <a:pt x="4568" y="1075"/>
                  </a:cubicBezTo>
                  <a:cubicBezTo>
                    <a:pt x="4466" y="832"/>
                    <a:pt x="4140" y="1395"/>
                    <a:pt x="3922" y="1702"/>
                  </a:cubicBezTo>
                  <a:cubicBezTo>
                    <a:pt x="3698" y="2003"/>
                    <a:pt x="3487" y="2163"/>
                    <a:pt x="3410" y="2150"/>
                  </a:cubicBezTo>
                  <a:cubicBezTo>
                    <a:pt x="3340" y="2131"/>
                    <a:pt x="3493" y="1696"/>
                    <a:pt x="3608" y="1299"/>
                  </a:cubicBezTo>
                  <a:cubicBezTo>
                    <a:pt x="3800" y="646"/>
                    <a:pt x="3909" y="358"/>
                    <a:pt x="3698" y="307"/>
                  </a:cubicBezTo>
                  <a:cubicBezTo>
                    <a:pt x="3442" y="249"/>
                    <a:pt x="3333" y="966"/>
                    <a:pt x="3192" y="1356"/>
                  </a:cubicBezTo>
                  <a:cubicBezTo>
                    <a:pt x="3058" y="1715"/>
                    <a:pt x="2968" y="1900"/>
                    <a:pt x="2834" y="1887"/>
                  </a:cubicBezTo>
                  <a:cubicBezTo>
                    <a:pt x="2776" y="1881"/>
                    <a:pt x="2739" y="1606"/>
                    <a:pt x="2726" y="1030"/>
                  </a:cubicBezTo>
                  <a:cubicBezTo>
                    <a:pt x="2713" y="185"/>
                    <a:pt x="2694" y="0"/>
                    <a:pt x="2566" y="6"/>
                  </a:cubicBezTo>
                  <a:cubicBezTo>
                    <a:pt x="2265" y="19"/>
                    <a:pt x="2323" y="524"/>
                    <a:pt x="2304" y="960"/>
                  </a:cubicBezTo>
                  <a:cubicBezTo>
                    <a:pt x="2291" y="1395"/>
                    <a:pt x="2336" y="1843"/>
                    <a:pt x="2297" y="1856"/>
                  </a:cubicBezTo>
                  <a:cubicBezTo>
                    <a:pt x="2137" y="1932"/>
                    <a:pt x="2022" y="1382"/>
                    <a:pt x="1862" y="979"/>
                  </a:cubicBezTo>
                  <a:cubicBezTo>
                    <a:pt x="1702" y="582"/>
                    <a:pt x="1587" y="19"/>
                    <a:pt x="1337" y="281"/>
                  </a:cubicBezTo>
                  <a:cubicBezTo>
                    <a:pt x="1165" y="467"/>
                    <a:pt x="1408" y="1222"/>
                    <a:pt x="1600" y="1689"/>
                  </a:cubicBezTo>
                  <a:cubicBezTo>
                    <a:pt x="1785" y="2150"/>
                    <a:pt x="1869" y="2527"/>
                    <a:pt x="1677" y="2720"/>
                  </a:cubicBezTo>
                  <a:cubicBezTo>
                    <a:pt x="1408" y="2982"/>
                    <a:pt x="1229" y="2783"/>
                    <a:pt x="915" y="2585"/>
                  </a:cubicBezTo>
                  <a:cubicBezTo>
                    <a:pt x="595" y="2387"/>
                    <a:pt x="294" y="2374"/>
                    <a:pt x="147" y="2540"/>
                  </a:cubicBezTo>
                  <a:cubicBezTo>
                    <a:pt x="0" y="2713"/>
                    <a:pt x="70" y="2879"/>
                    <a:pt x="153" y="2848"/>
                  </a:cubicBezTo>
                  <a:cubicBezTo>
                    <a:pt x="237" y="2816"/>
                    <a:pt x="352" y="2854"/>
                    <a:pt x="608" y="3020"/>
                  </a:cubicBezTo>
                  <a:cubicBezTo>
                    <a:pt x="864" y="3187"/>
                    <a:pt x="998" y="3462"/>
                    <a:pt x="1382" y="3686"/>
                  </a:cubicBezTo>
                  <a:cubicBezTo>
                    <a:pt x="1772" y="3910"/>
                    <a:pt x="1881" y="4044"/>
                    <a:pt x="1990" y="4313"/>
                  </a:cubicBezTo>
                  <a:cubicBezTo>
                    <a:pt x="2099" y="4582"/>
                    <a:pt x="2086" y="5420"/>
                    <a:pt x="2086" y="5420"/>
                  </a:cubicBezTo>
                  <a:cubicBezTo>
                    <a:pt x="2086" y="5715"/>
                    <a:pt x="2086" y="6009"/>
                    <a:pt x="2080" y="6310"/>
                  </a:cubicBezTo>
                  <a:cubicBezTo>
                    <a:pt x="3333" y="6310"/>
                    <a:pt x="3333" y="6310"/>
                    <a:pt x="3333" y="6310"/>
                  </a:cubicBezTo>
                  <a:cubicBezTo>
                    <a:pt x="3378" y="5126"/>
                    <a:pt x="3435" y="4364"/>
                    <a:pt x="3435" y="4364"/>
                  </a:cubicBezTo>
                </a:path>
              </a:pathLst>
            </a:custGeom>
            <a:solidFill>
              <a:srgbClr val="7C7879"/>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a:p>
          </p:txBody>
        </p:sp>
        <p:sp>
          <p:nvSpPr>
            <p:cNvPr id="39" name="Freeform 768"/>
            <p:cNvSpPr>
              <a:spLocks noChangeArrowheads="1"/>
            </p:cNvSpPr>
            <p:nvPr/>
          </p:nvSpPr>
          <p:spPr bwMode="auto">
            <a:xfrm>
              <a:off x="3486711" y="3811455"/>
              <a:ext cx="1788444" cy="1417822"/>
            </a:xfrm>
            <a:custGeom>
              <a:avLst/>
              <a:gdLst>
                <a:gd name="T0" fmla="*/ 2771 w 4724"/>
                <a:gd name="T1" fmla="*/ 0 h 3745"/>
                <a:gd name="T2" fmla="*/ 2771 w 4724"/>
                <a:gd name="T3" fmla="*/ 0 h 3745"/>
                <a:gd name="T4" fmla="*/ 1651 w 4724"/>
                <a:gd name="T5" fmla="*/ 198 h 3745"/>
                <a:gd name="T6" fmla="*/ 614 w 4724"/>
                <a:gd name="T7" fmla="*/ 2439 h 3745"/>
                <a:gd name="T8" fmla="*/ 2112 w 4724"/>
                <a:gd name="T9" fmla="*/ 3303 h 3745"/>
                <a:gd name="T10" fmla="*/ 2566 w 4724"/>
                <a:gd name="T11" fmla="*/ 3258 h 3745"/>
                <a:gd name="T12" fmla="*/ 4090 w 4724"/>
                <a:gd name="T13" fmla="*/ 3744 h 3745"/>
                <a:gd name="T14" fmla="*/ 4416 w 4724"/>
                <a:gd name="T15" fmla="*/ 3725 h 3745"/>
                <a:gd name="T16" fmla="*/ 3622 w 4724"/>
                <a:gd name="T17" fmla="*/ 2829 h 3745"/>
                <a:gd name="T18" fmla="*/ 4358 w 4724"/>
                <a:gd name="T19" fmla="*/ 1159 h 3745"/>
                <a:gd name="T20" fmla="*/ 2771 w 4724"/>
                <a:gd name="T21" fmla="*/ 0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4" h="3745">
                  <a:moveTo>
                    <a:pt x="2771" y="0"/>
                  </a:moveTo>
                  <a:lnTo>
                    <a:pt x="2771" y="0"/>
                  </a:lnTo>
                  <a:cubicBezTo>
                    <a:pt x="2349" y="0"/>
                    <a:pt x="1933" y="103"/>
                    <a:pt x="1651" y="198"/>
                  </a:cubicBezTo>
                  <a:cubicBezTo>
                    <a:pt x="928" y="454"/>
                    <a:pt x="0" y="1274"/>
                    <a:pt x="614" y="2439"/>
                  </a:cubicBezTo>
                  <a:cubicBezTo>
                    <a:pt x="998" y="3168"/>
                    <a:pt x="1664" y="3303"/>
                    <a:pt x="2112" y="3303"/>
                  </a:cubicBezTo>
                  <a:cubicBezTo>
                    <a:pt x="2381" y="3303"/>
                    <a:pt x="2566" y="3258"/>
                    <a:pt x="2566" y="3258"/>
                  </a:cubicBezTo>
                  <a:cubicBezTo>
                    <a:pt x="3014" y="3674"/>
                    <a:pt x="3693" y="3744"/>
                    <a:pt x="4090" y="3744"/>
                  </a:cubicBezTo>
                  <a:cubicBezTo>
                    <a:pt x="4288" y="3744"/>
                    <a:pt x="4416" y="3725"/>
                    <a:pt x="4416" y="3725"/>
                  </a:cubicBezTo>
                  <a:cubicBezTo>
                    <a:pt x="3347" y="3072"/>
                    <a:pt x="3622" y="2829"/>
                    <a:pt x="3622" y="2829"/>
                  </a:cubicBezTo>
                  <a:cubicBezTo>
                    <a:pt x="3622" y="2829"/>
                    <a:pt x="4723" y="2637"/>
                    <a:pt x="4358" y="1159"/>
                  </a:cubicBezTo>
                  <a:cubicBezTo>
                    <a:pt x="4141" y="250"/>
                    <a:pt x="3443" y="0"/>
                    <a:pt x="2771" y="0"/>
                  </a:cubicBezTo>
                </a:path>
              </a:pathLst>
            </a:custGeom>
            <a:solidFill>
              <a:schemeClr val="accent1">
                <a:alpha val="80000"/>
              </a:schemeClr>
            </a:solidFill>
            <a:ln>
              <a:noFill/>
            </a:ln>
            <a:effectLst/>
            <a:extLst/>
          </p:spPr>
          <p:txBody>
            <a:bodyPr wrap="none" anchor="ctr"/>
            <a:lstStyle/>
            <a:p>
              <a:endParaRPr lang="en-US" sz="900"/>
            </a:p>
          </p:txBody>
        </p:sp>
        <p:sp>
          <p:nvSpPr>
            <p:cNvPr id="40" name="Freeform 769"/>
            <p:cNvSpPr>
              <a:spLocks noChangeArrowheads="1"/>
            </p:cNvSpPr>
            <p:nvPr/>
          </p:nvSpPr>
          <p:spPr bwMode="auto">
            <a:xfrm>
              <a:off x="3688189" y="2136539"/>
              <a:ext cx="2855499" cy="2438187"/>
            </a:xfrm>
            <a:custGeom>
              <a:avLst/>
              <a:gdLst>
                <a:gd name="T0" fmla="*/ 4653 w 7540"/>
                <a:gd name="T1" fmla="*/ 0 h 6439"/>
                <a:gd name="T2" fmla="*/ 4653 w 7540"/>
                <a:gd name="T3" fmla="*/ 0 h 6439"/>
                <a:gd name="T4" fmla="*/ 3014 w 7540"/>
                <a:gd name="T5" fmla="*/ 454 h 6439"/>
                <a:gd name="T6" fmla="*/ 1408 w 7540"/>
                <a:gd name="T7" fmla="*/ 4684 h 6439"/>
                <a:gd name="T8" fmla="*/ 3200 w 7540"/>
                <a:gd name="T9" fmla="*/ 5823 h 6439"/>
                <a:gd name="T10" fmla="*/ 4166 w 7540"/>
                <a:gd name="T11" fmla="*/ 5497 h 6439"/>
                <a:gd name="T12" fmla="*/ 4307 w 7540"/>
                <a:gd name="T13" fmla="*/ 5471 h 6439"/>
                <a:gd name="T14" fmla="*/ 4870 w 7540"/>
                <a:gd name="T15" fmla="*/ 6438 h 6439"/>
                <a:gd name="T16" fmla="*/ 5517 w 7540"/>
                <a:gd name="T17" fmla="*/ 4793 h 6439"/>
                <a:gd name="T18" fmla="*/ 6765 w 7540"/>
                <a:gd name="T19" fmla="*/ 1484 h 6439"/>
                <a:gd name="T20" fmla="*/ 4653 w 7540"/>
                <a:gd name="T21" fmla="*/ 0 h 6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0" h="6439">
                  <a:moveTo>
                    <a:pt x="4653" y="0"/>
                  </a:moveTo>
                  <a:lnTo>
                    <a:pt x="4653" y="0"/>
                  </a:lnTo>
                  <a:cubicBezTo>
                    <a:pt x="4051" y="0"/>
                    <a:pt x="3456" y="198"/>
                    <a:pt x="3014" y="454"/>
                  </a:cubicBezTo>
                  <a:cubicBezTo>
                    <a:pt x="1978" y="1062"/>
                    <a:pt x="0" y="2745"/>
                    <a:pt x="1408" y="4684"/>
                  </a:cubicBezTo>
                  <a:cubicBezTo>
                    <a:pt x="2061" y="5580"/>
                    <a:pt x="2701" y="5823"/>
                    <a:pt x="3200" y="5823"/>
                  </a:cubicBezTo>
                  <a:cubicBezTo>
                    <a:pt x="3776" y="5823"/>
                    <a:pt x="4166" y="5497"/>
                    <a:pt x="4166" y="5497"/>
                  </a:cubicBezTo>
                  <a:cubicBezTo>
                    <a:pt x="4166" y="5497"/>
                    <a:pt x="4224" y="5471"/>
                    <a:pt x="4307" y="5471"/>
                  </a:cubicBezTo>
                  <a:cubicBezTo>
                    <a:pt x="4486" y="5471"/>
                    <a:pt x="4781" y="5599"/>
                    <a:pt x="4870" y="6438"/>
                  </a:cubicBezTo>
                  <a:cubicBezTo>
                    <a:pt x="4870" y="6438"/>
                    <a:pt x="5721" y="5363"/>
                    <a:pt x="5517" y="4793"/>
                  </a:cubicBezTo>
                  <a:cubicBezTo>
                    <a:pt x="5517" y="4793"/>
                    <a:pt x="7539" y="3411"/>
                    <a:pt x="6765" y="1484"/>
                  </a:cubicBezTo>
                  <a:cubicBezTo>
                    <a:pt x="6317" y="377"/>
                    <a:pt x="5478" y="0"/>
                    <a:pt x="4653" y="0"/>
                  </a:cubicBezTo>
                </a:path>
              </a:pathLst>
            </a:custGeom>
            <a:solidFill>
              <a:schemeClr val="accent2">
                <a:alpha val="80000"/>
              </a:schemeClr>
            </a:solidFill>
            <a:ln>
              <a:noFill/>
            </a:ln>
            <a:effectLst/>
            <a:extLst/>
          </p:spPr>
          <p:txBody>
            <a:bodyPr wrap="none" anchor="ctr"/>
            <a:lstStyle/>
            <a:p>
              <a:endParaRPr lang="en-US" sz="900"/>
            </a:p>
          </p:txBody>
        </p:sp>
        <p:sp>
          <p:nvSpPr>
            <p:cNvPr id="41" name="Freeform 770"/>
            <p:cNvSpPr>
              <a:spLocks noChangeArrowheads="1"/>
            </p:cNvSpPr>
            <p:nvPr/>
          </p:nvSpPr>
          <p:spPr bwMode="auto">
            <a:xfrm>
              <a:off x="5104087" y="2347212"/>
              <a:ext cx="2127430" cy="2007330"/>
            </a:xfrm>
            <a:custGeom>
              <a:avLst/>
              <a:gdLst>
                <a:gd name="T0" fmla="*/ 3040 w 5620"/>
                <a:gd name="T1" fmla="*/ 0 h 5300"/>
                <a:gd name="T2" fmla="*/ 3040 w 5620"/>
                <a:gd name="T3" fmla="*/ 0 h 5300"/>
                <a:gd name="T4" fmla="*/ 1459 w 5620"/>
                <a:gd name="T5" fmla="*/ 378 h 5300"/>
                <a:gd name="T6" fmla="*/ 576 w 5620"/>
                <a:gd name="T7" fmla="*/ 2873 h 5300"/>
                <a:gd name="T8" fmla="*/ 2739 w 5620"/>
                <a:gd name="T9" fmla="*/ 4505 h 5300"/>
                <a:gd name="T10" fmla="*/ 2758 w 5620"/>
                <a:gd name="T11" fmla="*/ 4505 h 5300"/>
                <a:gd name="T12" fmla="*/ 2349 w 5620"/>
                <a:gd name="T13" fmla="*/ 5299 h 5300"/>
                <a:gd name="T14" fmla="*/ 5516 w 5620"/>
                <a:gd name="T15" fmla="*/ 2118 h 5300"/>
                <a:gd name="T16" fmla="*/ 3040 w 5620"/>
                <a:gd name="T17" fmla="*/ 0 h 5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0" h="5300">
                  <a:moveTo>
                    <a:pt x="3040" y="0"/>
                  </a:moveTo>
                  <a:lnTo>
                    <a:pt x="3040" y="0"/>
                  </a:lnTo>
                  <a:cubicBezTo>
                    <a:pt x="2483" y="0"/>
                    <a:pt x="1913" y="134"/>
                    <a:pt x="1459" y="378"/>
                  </a:cubicBezTo>
                  <a:cubicBezTo>
                    <a:pt x="0" y="1152"/>
                    <a:pt x="576" y="2873"/>
                    <a:pt x="576" y="2873"/>
                  </a:cubicBezTo>
                  <a:cubicBezTo>
                    <a:pt x="857" y="4461"/>
                    <a:pt x="2540" y="4505"/>
                    <a:pt x="2739" y="4505"/>
                  </a:cubicBezTo>
                  <a:cubicBezTo>
                    <a:pt x="2752" y="4505"/>
                    <a:pt x="2758" y="4505"/>
                    <a:pt x="2758" y="4505"/>
                  </a:cubicBezTo>
                  <a:cubicBezTo>
                    <a:pt x="2688" y="4858"/>
                    <a:pt x="2349" y="5299"/>
                    <a:pt x="2349" y="5299"/>
                  </a:cubicBezTo>
                  <a:cubicBezTo>
                    <a:pt x="2617" y="5299"/>
                    <a:pt x="5619" y="4294"/>
                    <a:pt x="5516" y="2118"/>
                  </a:cubicBezTo>
                  <a:cubicBezTo>
                    <a:pt x="5440" y="627"/>
                    <a:pt x="4249" y="0"/>
                    <a:pt x="3040" y="0"/>
                  </a:cubicBezTo>
                </a:path>
              </a:pathLst>
            </a:custGeom>
            <a:solidFill>
              <a:schemeClr val="accent3">
                <a:alpha val="80000"/>
              </a:schemeClr>
            </a:solidFill>
            <a:ln>
              <a:noFill/>
            </a:ln>
            <a:effectLst/>
            <a:extLst/>
          </p:spPr>
          <p:txBody>
            <a:bodyPr wrap="none" anchor="ctr"/>
            <a:lstStyle/>
            <a:p>
              <a:endParaRPr lang="en-US" sz="900"/>
            </a:p>
          </p:txBody>
        </p:sp>
        <p:sp>
          <p:nvSpPr>
            <p:cNvPr id="42" name="Freeform 771"/>
            <p:cNvSpPr>
              <a:spLocks noChangeArrowheads="1"/>
            </p:cNvSpPr>
            <p:nvPr/>
          </p:nvSpPr>
          <p:spPr bwMode="auto">
            <a:xfrm>
              <a:off x="6273004" y="3140204"/>
              <a:ext cx="1917025" cy="1434523"/>
            </a:xfrm>
            <a:custGeom>
              <a:avLst/>
              <a:gdLst>
                <a:gd name="T0" fmla="*/ 2279 w 5064"/>
                <a:gd name="T1" fmla="*/ 0 h 3789"/>
                <a:gd name="T2" fmla="*/ 2279 w 5064"/>
                <a:gd name="T3" fmla="*/ 0 h 3789"/>
                <a:gd name="T4" fmla="*/ 1210 w 5064"/>
                <a:gd name="T5" fmla="*/ 3123 h 3789"/>
                <a:gd name="T6" fmla="*/ 692 w 5064"/>
                <a:gd name="T7" fmla="*/ 3532 h 3789"/>
                <a:gd name="T8" fmla="*/ 2112 w 5064"/>
                <a:gd name="T9" fmla="*/ 3788 h 3789"/>
                <a:gd name="T10" fmla="*/ 3373 w 5064"/>
                <a:gd name="T11" fmla="*/ 3570 h 3789"/>
                <a:gd name="T12" fmla="*/ 4717 w 5064"/>
                <a:gd name="T13" fmla="*/ 2445 h 3789"/>
                <a:gd name="T14" fmla="*/ 2426 w 5064"/>
                <a:gd name="T15" fmla="*/ 7 h 3789"/>
                <a:gd name="T16" fmla="*/ 2279 w 5064"/>
                <a:gd name="T17"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4" h="3789">
                  <a:moveTo>
                    <a:pt x="2279" y="0"/>
                  </a:moveTo>
                  <a:lnTo>
                    <a:pt x="2279" y="0"/>
                  </a:lnTo>
                  <a:cubicBezTo>
                    <a:pt x="167" y="0"/>
                    <a:pt x="0" y="2285"/>
                    <a:pt x="1210" y="3123"/>
                  </a:cubicBezTo>
                  <a:cubicBezTo>
                    <a:pt x="1210" y="3123"/>
                    <a:pt x="1005" y="3494"/>
                    <a:pt x="692" y="3532"/>
                  </a:cubicBezTo>
                  <a:cubicBezTo>
                    <a:pt x="692" y="3532"/>
                    <a:pt x="1293" y="3788"/>
                    <a:pt x="2112" y="3788"/>
                  </a:cubicBezTo>
                  <a:cubicBezTo>
                    <a:pt x="2496" y="3788"/>
                    <a:pt x="2931" y="3730"/>
                    <a:pt x="3373" y="3570"/>
                  </a:cubicBezTo>
                  <a:cubicBezTo>
                    <a:pt x="3373" y="3570"/>
                    <a:pt x="4378" y="3327"/>
                    <a:pt x="4717" y="2445"/>
                  </a:cubicBezTo>
                  <a:cubicBezTo>
                    <a:pt x="5063" y="1562"/>
                    <a:pt x="4672" y="109"/>
                    <a:pt x="2426" y="7"/>
                  </a:cubicBezTo>
                  <a:cubicBezTo>
                    <a:pt x="2375" y="7"/>
                    <a:pt x="2330" y="0"/>
                    <a:pt x="2279" y="0"/>
                  </a:cubicBezTo>
                </a:path>
              </a:pathLst>
            </a:custGeom>
            <a:solidFill>
              <a:schemeClr val="accent4">
                <a:alpha val="80000"/>
              </a:schemeClr>
            </a:solidFill>
            <a:ln>
              <a:noFill/>
            </a:ln>
            <a:effectLst/>
            <a:extLst/>
          </p:spPr>
          <p:txBody>
            <a:bodyPr wrap="none" anchor="ctr"/>
            <a:lstStyle/>
            <a:p>
              <a:endParaRPr lang="en-US" sz="900"/>
            </a:p>
          </p:txBody>
        </p:sp>
        <p:sp>
          <p:nvSpPr>
            <p:cNvPr id="43" name="Freeform 772"/>
            <p:cNvSpPr>
              <a:spLocks noChangeArrowheads="1"/>
            </p:cNvSpPr>
            <p:nvPr/>
          </p:nvSpPr>
          <p:spPr bwMode="auto">
            <a:xfrm>
              <a:off x="6894065" y="4074263"/>
              <a:ext cx="1210664" cy="945215"/>
            </a:xfrm>
            <a:custGeom>
              <a:avLst/>
              <a:gdLst>
                <a:gd name="T0" fmla="*/ 1293 w 3195"/>
                <a:gd name="T1" fmla="*/ 0 h 2497"/>
                <a:gd name="T2" fmla="*/ 1293 w 3195"/>
                <a:gd name="T3" fmla="*/ 0 h 2497"/>
                <a:gd name="T4" fmla="*/ 262 w 3195"/>
                <a:gd name="T5" fmla="*/ 711 h 2497"/>
                <a:gd name="T6" fmla="*/ 474 w 3195"/>
                <a:gd name="T7" fmla="*/ 1856 h 2497"/>
                <a:gd name="T8" fmla="*/ 77 w 3195"/>
                <a:gd name="T9" fmla="*/ 2067 h 2497"/>
                <a:gd name="T10" fmla="*/ 1350 w 3195"/>
                <a:gd name="T11" fmla="*/ 2496 h 2497"/>
                <a:gd name="T12" fmla="*/ 2221 w 3195"/>
                <a:gd name="T13" fmla="*/ 2195 h 2497"/>
                <a:gd name="T14" fmla="*/ 1984 w 3195"/>
                <a:gd name="T15" fmla="*/ 147 h 2497"/>
                <a:gd name="T16" fmla="*/ 1293 w 3195"/>
                <a:gd name="T17" fmla="*/ 0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5" h="2497">
                  <a:moveTo>
                    <a:pt x="1293" y="0"/>
                  </a:moveTo>
                  <a:lnTo>
                    <a:pt x="1293" y="0"/>
                  </a:lnTo>
                  <a:cubicBezTo>
                    <a:pt x="832" y="0"/>
                    <a:pt x="442" y="231"/>
                    <a:pt x="262" y="711"/>
                  </a:cubicBezTo>
                  <a:cubicBezTo>
                    <a:pt x="0" y="1415"/>
                    <a:pt x="474" y="1856"/>
                    <a:pt x="474" y="1856"/>
                  </a:cubicBezTo>
                  <a:cubicBezTo>
                    <a:pt x="422" y="2061"/>
                    <a:pt x="77" y="2067"/>
                    <a:pt x="77" y="2067"/>
                  </a:cubicBezTo>
                  <a:cubicBezTo>
                    <a:pt x="77" y="2067"/>
                    <a:pt x="672" y="2496"/>
                    <a:pt x="1350" y="2496"/>
                  </a:cubicBezTo>
                  <a:cubicBezTo>
                    <a:pt x="1638" y="2496"/>
                    <a:pt x="1939" y="2419"/>
                    <a:pt x="2221" y="2195"/>
                  </a:cubicBezTo>
                  <a:cubicBezTo>
                    <a:pt x="3194" y="1018"/>
                    <a:pt x="2720" y="455"/>
                    <a:pt x="1984" y="147"/>
                  </a:cubicBezTo>
                  <a:cubicBezTo>
                    <a:pt x="1747" y="51"/>
                    <a:pt x="1510" y="0"/>
                    <a:pt x="1293" y="0"/>
                  </a:cubicBezTo>
                </a:path>
              </a:pathLst>
            </a:custGeom>
            <a:solidFill>
              <a:schemeClr val="accent5">
                <a:alpha val="80000"/>
              </a:schemeClr>
            </a:solidFill>
            <a:ln>
              <a:noFill/>
            </a:ln>
            <a:effectLst/>
            <a:extLst/>
          </p:spPr>
          <p:txBody>
            <a:bodyPr wrap="none" anchor="ctr"/>
            <a:lstStyle/>
            <a:p>
              <a:endParaRPr lang="en-US" sz="900"/>
            </a:p>
          </p:txBody>
        </p:sp>
      </p:grpSp>
      <p:sp>
        <p:nvSpPr>
          <p:cNvPr id="9" name="TextBox 8"/>
          <p:cNvSpPr txBox="1"/>
          <p:nvPr/>
        </p:nvSpPr>
        <p:spPr>
          <a:xfrm>
            <a:off x="2490111" y="4764821"/>
            <a:ext cx="1343638" cy="323165"/>
          </a:xfrm>
          <a:prstGeom prst="rect">
            <a:avLst/>
          </a:prstGeom>
          <a:noFill/>
        </p:spPr>
        <p:txBody>
          <a:bodyPr wrap="none" rtlCol="0">
            <a:spAutoFit/>
          </a:bodyPr>
          <a:lstStyle/>
          <a:p>
            <a:r>
              <a:rPr lang="id-ID" sz="1500" b="1" dirty="0">
                <a:latin typeface="Lato Bold" panose="020F0502020204030203" pitchFamily="34" charset="0"/>
                <a:ea typeface="Lato Bold" panose="020F0502020204030203" pitchFamily="34" charset="0"/>
                <a:cs typeface="Lato Bold" panose="020F0502020204030203" pitchFamily="34" charset="0"/>
              </a:rPr>
              <a:t>Fully Editable</a:t>
            </a:r>
          </a:p>
        </p:txBody>
      </p:sp>
      <p:sp>
        <p:nvSpPr>
          <p:cNvPr id="10" name="TextBox 9"/>
          <p:cNvSpPr txBox="1"/>
          <p:nvPr/>
        </p:nvSpPr>
        <p:spPr>
          <a:xfrm>
            <a:off x="2490111" y="5000665"/>
            <a:ext cx="3508228" cy="646331"/>
          </a:xfrm>
          <a:prstGeom prst="rect">
            <a:avLst/>
          </a:prstGeom>
          <a:noFill/>
        </p:spPr>
        <p:txBody>
          <a:bodyPr wrap="square" rtlCol="0">
            <a:spAutoFit/>
          </a:bodyPr>
          <a:lstStyle/>
          <a:p>
            <a:pPr algn="just">
              <a:lnSpc>
                <a:spcPct val="150000"/>
              </a:lnSpc>
            </a:pP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Bring your business to the next Level with Powerfull </a:t>
            </a:r>
            <a:r>
              <a:rPr lang="id-ID"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presentation material</a:t>
            </a:r>
            <a:endPar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1" name="Rectangle 10"/>
          <p:cNvSpPr/>
          <p:nvPr/>
        </p:nvSpPr>
        <p:spPr>
          <a:xfrm>
            <a:off x="1326137" y="3113050"/>
            <a:ext cx="4759793" cy="1440844"/>
          </a:xfrm>
          <a:prstGeom prst="rect">
            <a:avLst/>
          </a:prstGeom>
        </p:spPr>
        <p:txBody>
          <a:bodyPr wrap="square">
            <a:spAutoFit/>
          </a:bodyPr>
          <a:lstStyle/>
          <a:p>
            <a:pPr algn="just">
              <a:lnSpc>
                <a:spcPct val="150000"/>
              </a:lnSpc>
            </a:pP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Bring your business to the next Level with Powerfull presentation material for all business and personal presentation, Suitable for all categories business and personal presentation </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If you are going to use a passage of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Ipsum</a:t>
            </a: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Soufflé liquorice bonbon tart cookie chocolate cake gummies. </a:t>
            </a:r>
          </a:p>
        </p:txBody>
      </p:sp>
      <p:sp>
        <p:nvSpPr>
          <p:cNvPr id="12" name="Rectangle 11"/>
          <p:cNvSpPr/>
          <p:nvPr/>
        </p:nvSpPr>
        <p:spPr>
          <a:xfrm>
            <a:off x="1326138" y="2701462"/>
            <a:ext cx="2260555" cy="411588"/>
          </a:xfrm>
          <a:prstGeom prst="rect">
            <a:avLst/>
          </a:prstGeom>
        </p:spPr>
        <p:txBody>
          <a:bodyPr wrap="none">
            <a:spAutoFit/>
          </a:bodyPr>
          <a:lstStyle/>
          <a:p>
            <a:pPr>
              <a:lnSpc>
                <a:spcPct val="130000"/>
              </a:lnSpc>
            </a:pPr>
            <a:r>
              <a:rPr lang="en-US" b="1" dirty="0">
                <a:latin typeface="Lato Bold" panose="020F0502020204030203" pitchFamily="34" charset="0"/>
                <a:ea typeface="Lato Bold" panose="020F0502020204030203" pitchFamily="34" charset="0"/>
                <a:cs typeface="Lato Bold" panose="020F0502020204030203" pitchFamily="34" charset="0"/>
              </a:rPr>
              <a:t>Think Creative </a:t>
            </a:r>
            <a:r>
              <a:rPr lang="en-US" dirty="0">
                <a:latin typeface="Lato Bold" panose="020F0502020204030203" pitchFamily="34" charset="0"/>
                <a:ea typeface="Lato Bold" panose="020F0502020204030203" pitchFamily="34" charset="0"/>
                <a:cs typeface="Lato Bold" panose="020F0502020204030203" pitchFamily="34" charset="0"/>
              </a:rPr>
              <a:t>Hard</a:t>
            </a:r>
          </a:p>
        </p:txBody>
      </p:sp>
      <p:sp>
        <p:nvSpPr>
          <p:cNvPr id="13" name="Oval 12"/>
          <p:cNvSpPr/>
          <p:nvPr/>
        </p:nvSpPr>
        <p:spPr>
          <a:xfrm>
            <a:off x="1444151" y="4721311"/>
            <a:ext cx="876863" cy="8768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14" name="TextBox 13"/>
          <p:cNvSpPr txBox="1"/>
          <p:nvPr/>
        </p:nvSpPr>
        <p:spPr>
          <a:xfrm>
            <a:off x="1444151" y="1069587"/>
            <a:ext cx="3631474"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Believe you can and you're halfway there.</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5" name="TextBox 14"/>
          <p:cNvSpPr txBox="1"/>
          <p:nvPr/>
        </p:nvSpPr>
        <p:spPr>
          <a:xfrm>
            <a:off x="1457760" y="208842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1662944" y="208842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1867007" y="208842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2072191" y="208842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2276254" y="208842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TextBox 19"/>
          <p:cNvSpPr txBox="1"/>
          <p:nvPr/>
        </p:nvSpPr>
        <p:spPr>
          <a:xfrm>
            <a:off x="2481438" y="208842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TextBox 20"/>
          <p:cNvSpPr txBox="1"/>
          <p:nvPr/>
        </p:nvSpPr>
        <p:spPr>
          <a:xfrm>
            <a:off x="2685501" y="208842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Shape 2857"/>
          <p:cNvSpPr/>
          <p:nvPr/>
        </p:nvSpPr>
        <p:spPr>
          <a:xfrm>
            <a:off x="1645083" y="4926403"/>
            <a:ext cx="474997" cy="474997"/>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02181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nvPr>
        </p:nvGraphicFramePr>
        <p:xfrm>
          <a:off x="563282" y="1936376"/>
          <a:ext cx="11065435" cy="4726392"/>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a:spLocks/>
          </p:cNvSpPr>
          <p:nvPr/>
        </p:nvSpPr>
        <p:spPr bwMode="auto">
          <a:xfrm>
            <a:off x="4298174" y="390332"/>
            <a:ext cx="3617978" cy="43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en-US" sz="300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rPr>
              <a:t>Infographic Analytics</a:t>
            </a:r>
            <a:endParaRPr lang="en-US" sz="3000" dirty="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endParaRPr>
          </a:p>
        </p:txBody>
      </p:sp>
      <p:sp>
        <p:nvSpPr>
          <p:cNvPr id="10" name="TextBox 9"/>
          <p:cNvSpPr txBox="1"/>
          <p:nvPr/>
        </p:nvSpPr>
        <p:spPr>
          <a:xfrm flipH="1">
            <a:off x="3363957" y="828057"/>
            <a:ext cx="5486400"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11" name="Group 10"/>
          <p:cNvGrpSpPr/>
          <p:nvPr/>
        </p:nvGrpSpPr>
        <p:grpSpPr>
          <a:xfrm>
            <a:off x="5407525" y="1432483"/>
            <a:ext cx="1399263" cy="230833"/>
            <a:chOff x="7757160" y="2245698"/>
            <a:chExt cx="1399263" cy="230833"/>
          </a:xfrm>
        </p:grpSpPr>
        <p:sp>
          <p:nvSpPr>
            <p:cNvPr id="12" name="TextBox 11"/>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TextBox 13"/>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188823527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
          <p:cNvSpPr>
            <a:spLocks/>
          </p:cNvSpPr>
          <p:nvPr/>
        </p:nvSpPr>
        <p:spPr bwMode="auto">
          <a:xfrm>
            <a:off x="7433938" y="3927270"/>
            <a:ext cx="761219" cy="59342"/>
          </a:xfrm>
          <a:custGeom>
            <a:avLst/>
            <a:gdLst>
              <a:gd name="T0" fmla="*/ 232 w 372"/>
              <a:gd name="T1" fmla="*/ 10 h 29"/>
              <a:gd name="T2" fmla="*/ 372 w 372"/>
              <a:gd name="T3" fmla="*/ 29 h 29"/>
              <a:gd name="T4" fmla="*/ 144 w 372"/>
              <a:gd name="T5" fmla="*/ 19 h 29"/>
              <a:gd name="T6" fmla="*/ 0 w 372"/>
              <a:gd name="T7" fmla="*/ 0 h 29"/>
              <a:gd name="T8" fmla="*/ 232 w 372"/>
              <a:gd name="T9" fmla="*/ 10 h 29"/>
            </a:gdLst>
            <a:ahLst/>
            <a:cxnLst>
              <a:cxn ang="0">
                <a:pos x="T0" y="T1"/>
              </a:cxn>
              <a:cxn ang="0">
                <a:pos x="T2" y="T3"/>
              </a:cxn>
              <a:cxn ang="0">
                <a:pos x="T4" y="T5"/>
              </a:cxn>
              <a:cxn ang="0">
                <a:pos x="T6" y="T7"/>
              </a:cxn>
              <a:cxn ang="0">
                <a:pos x="T8" y="T9"/>
              </a:cxn>
            </a:cxnLst>
            <a:rect l="0" t="0" r="r" b="b"/>
            <a:pathLst>
              <a:path w="372" h="29">
                <a:moveTo>
                  <a:pt x="232" y="10"/>
                </a:moveTo>
                <a:lnTo>
                  <a:pt x="372" y="29"/>
                </a:lnTo>
                <a:lnTo>
                  <a:pt x="144" y="19"/>
                </a:lnTo>
                <a:lnTo>
                  <a:pt x="0" y="0"/>
                </a:lnTo>
                <a:lnTo>
                  <a:pt x="232" y="1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p:nvSpPr>
        <p:spPr bwMode="auto">
          <a:xfrm>
            <a:off x="7869797" y="3346126"/>
            <a:ext cx="761219" cy="640487"/>
          </a:xfrm>
          <a:custGeom>
            <a:avLst/>
            <a:gdLst>
              <a:gd name="T0" fmla="*/ 101 w 157"/>
              <a:gd name="T1" fmla="*/ 13 h 132"/>
              <a:gd name="T2" fmla="*/ 8 w 157"/>
              <a:gd name="T3" fmla="*/ 124 h 132"/>
              <a:gd name="T4" fmla="*/ 67 w 157"/>
              <a:gd name="T5" fmla="*/ 132 h 132"/>
              <a:gd name="T6" fmla="*/ 157 w 157"/>
              <a:gd name="T7" fmla="*/ 25 h 132"/>
              <a:gd name="T8" fmla="*/ 101 w 157"/>
              <a:gd name="T9" fmla="*/ 13 h 132"/>
              <a:gd name="T10" fmla="*/ 101 w 157"/>
              <a:gd name="T11" fmla="*/ 13 h 132"/>
            </a:gdLst>
            <a:ahLst/>
            <a:cxnLst>
              <a:cxn ang="0">
                <a:pos x="T0" y="T1"/>
              </a:cxn>
              <a:cxn ang="0">
                <a:pos x="T2" y="T3"/>
              </a:cxn>
              <a:cxn ang="0">
                <a:pos x="T4" y="T5"/>
              </a:cxn>
              <a:cxn ang="0">
                <a:pos x="T6" y="T7"/>
              </a:cxn>
              <a:cxn ang="0">
                <a:pos x="T8" y="T9"/>
              </a:cxn>
              <a:cxn ang="0">
                <a:pos x="T10" y="T11"/>
              </a:cxn>
            </a:cxnLst>
            <a:rect l="0" t="0" r="r" b="b"/>
            <a:pathLst>
              <a:path w="157" h="132">
                <a:moveTo>
                  <a:pt x="101" y="13"/>
                </a:moveTo>
                <a:cubicBezTo>
                  <a:pt x="39" y="0"/>
                  <a:pt x="0" y="71"/>
                  <a:pt x="8" y="124"/>
                </a:cubicBezTo>
                <a:cubicBezTo>
                  <a:pt x="67" y="132"/>
                  <a:pt x="67" y="132"/>
                  <a:pt x="67" y="132"/>
                </a:cubicBezTo>
                <a:cubicBezTo>
                  <a:pt x="58" y="80"/>
                  <a:pt x="97" y="12"/>
                  <a:pt x="157" y="25"/>
                </a:cubicBezTo>
                <a:cubicBezTo>
                  <a:pt x="139" y="21"/>
                  <a:pt x="120" y="17"/>
                  <a:pt x="101" y="13"/>
                </a:cubicBezTo>
                <a:cubicBezTo>
                  <a:pt x="100" y="13"/>
                  <a:pt x="120" y="17"/>
                  <a:pt x="101" y="13"/>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8336350" y="3495504"/>
            <a:ext cx="503386" cy="597515"/>
          </a:xfrm>
          <a:custGeom>
            <a:avLst/>
            <a:gdLst>
              <a:gd name="T0" fmla="*/ 104 w 104"/>
              <a:gd name="T1" fmla="*/ 75 h 123"/>
              <a:gd name="T2" fmla="*/ 58 w 104"/>
              <a:gd name="T3" fmla="*/ 12 h 123"/>
              <a:gd name="T4" fmla="*/ 0 w 104"/>
              <a:gd name="T5" fmla="*/ 0 h 123"/>
              <a:gd name="T6" fmla="*/ 33 w 104"/>
              <a:gd name="T7" fmla="*/ 116 h 123"/>
              <a:gd name="T8" fmla="*/ 89 w 104"/>
              <a:gd name="T9" fmla="*/ 123 h 123"/>
              <a:gd name="T10" fmla="*/ 91 w 104"/>
              <a:gd name="T11" fmla="*/ 121 h 123"/>
              <a:gd name="T12" fmla="*/ 104 w 104"/>
              <a:gd name="T13" fmla="*/ 75 h 123"/>
            </a:gdLst>
            <a:ahLst/>
            <a:cxnLst>
              <a:cxn ang="0">
                <a:pos x="T0" y="T1"/>
              </a:cxn>
              <a:cxn ang="0">
                <a:pos x="T2" y="T3"/>
              </a:cxn>
              <a:cxn ang="0">
                <a:pos x="T4" y="T5"/>
              </a:cxn>
              <a:cxn ang="0">
                <a:pos x="T6" y="T7"/>
              </a:cxn>
              <a:cxn ang="0">
                <a:pos x="T8" y="T9"/>
              </a:cxn>
              <a:cxn ang="0">
                <a:pos x="T10" y="T11"/>
              </a:cxn>
              <a:cxn ang="0">
                <a:pos x="T12" y="T13"/>
              </a:cxn>
            </a:cxnLst>
            <a:rect l="0" t="0" r="r" b="b"/>
            <a:pathLst>
              <a:path w="104" h="123">
                <a:moveTo>
                  <a:pt x="104" y="75"/>
                </a:moveTo>
                <a:cubicBezTo>
                  <a:pt x="103" y="47"/>
                  <a:pt x="87" y="19"/>
                  <a:pt x="58" y="12"/>
                </a:cubicBezTo>
                <a:cubicBezTo>
                  <a:pt x="39" y="8"/>
                  <a:pt x="20" y="4"/>
                  <a:pt x="0" y="0"/>
                </a:cubicBezTo>
                <a:cubicBezTo>
                  <a:pt x="51" y="10"/>
                  <a:pt x="35" y="90"/>
                  <a:pt x="33" y="116"/>
                </a:cubicBezTo>
                <a:cubicBezTo>
                  <a:pt x="89" y="123"/>
                  <a:pt x="89" y="123"/>
                  <a:pt x="89" y="123"/>
                </a:cubicBezTo>
                <a:cubicBezTo>
                  <a:pt x="90" y="122"/>
                  <a:pt x="90" y="122"/>
                  <a:pt x="91" y="121"/>
                </a:cubicBezTo>
                <a:cubicBezTo>
                  <a:pt x="100" y="107"/>
                  <a:pt x="104" y="91"/>
                  <a:pt x="104" y="7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9179419" y="1973068"/>
            <a:ext cx="292619" cy="746894"/>
          </a:xfrm>
          <a:custGeom>
            <a:avLst/>
            <a:gdLst>
              <a:gd name="T0" fmla="*/ 22 w 143"/>
              <a:gd name="T1" fmla="*/ 0 h 365"/>
              <a:gd name="T2" fmla="*/ 143 w 143"/>
              <a:gd name="T3" fmla="*/ 55 h 365"/>
              <a:gd name="T4" fmla="*/ 124 w 143"/>
              <a:gd name="T5" fmla="*/ 365 h 365"/>
              <a:gd name="T6" fmla="*/ 0 w 143"/>
              <a:gd name="T7" fmla="*/ 325 h 365"/>
              <a:gd name="T8" fmla="*/ 22 w 143"/>
              <a:gd name="T9" fmla="*/ 0 h 365"/>
            </a:gdLst>
            <a:ahLst/>
            <a:cxnLst>
              <a:cxn ang="0">
                <a:pos x="T0" y="T1"/>
              </a:cxn>
              <a:cxn ang="0">
                <a:pos x="T2" y="T3"/>
              </a:cxn>
              <a:cxn ang="0">
                <a:pos x="T4" y="T5"/>
              </a:cxn>
              <a:cxn ang="0">
                <a:pos x="T6" y="T7"/>
              </a:cxn>
              <a:cxn ang="0">
                <a:pos x="T8" y="T9"/>
              </a:cxn>
            </a:cxnLst>
            <a:rect l="0" t="0" r="r" b="b"/>
            <a:pathLst>
              <a:path w="143" h="365">
                <a:moveTo>
                  <a:pt x="22" y="0"/>
                </a:moveTo>
                <a:lnTo>
                  <a:pt x="143" y="55"/>
                </a:lnTo>
                <a:lnTo>
                  <a:pt x="124" y="365"/>
                </a:lnTo>
                <a:lnTo>
                  <a:pt x="0" y="325"/>
                </a:lnTo>
                <a:lnTo>
                  <a:pt x="22"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9093475" y="3403422"/>
            <a:ext cx="294665" cy="626164"/>
          </a:xfrm>
          <a:custGeom>
            <a:avLst/>
            <a:gdLst>
              <a:gd name="T0" fmla="*/ 19 w 144"/>
              <a:gd name="T1" fmla="*/ 0 h 306"/>
              <a:gd name="T2" fmla="*/ 144 w 144"/>
              <a:gd name="T3" fmla="*/ 31 h 306"/>
              <a:gd name="T4" fmla="*/ 125 w 144"/>
              <a:gd name="T5" fmla="*/ 306 h 306"/>
              <a:gd name="T6" fmla="*/ 0 w 144"/>
              <a:gd name="T7" fmla="*/ 287 h 306"/>
              <a:gd name="T8" fmla="*/ 19 w 144"/>
              <a:gd name="T9" fmla="*/ 0 h 306"/>
            </a:gdLst>
            <a:ahLst/>
            <a:cxnLst>
              <a:cxn ang="0">
                <a:pos x="T0" y="T1"/>
              </a:cxn>
              <a:cxn ang="0">
                <a:pos x="T2" y="T3"/>
              </a:cxn>
              <a:cxn ang="0">
                <a:pos x="T4" y="T5"/>
              </a:cxn>
              <a:cxn ang="0">
                <a:pos x="T6" y="T7"/>
              </a:cxn>
              <a:cxn ang="0">
                <a:pos x="T8" y="T9"/>
              </a:cxn>
            </a:cxnLst>
            <a:rect l="0" t="0" r="r" b="b"/>
            <a:pathLst>
              <a:path w="144" h="306">
                <a:moveTo>
                  <a:pt x="19" y="0"/>
                </a:moveTo>
                <a:lnTo>
                  <a:pt x="144" y="31"/>
                </a:lnTo>
                <a:lnTo>
                  <a:pt x="125" y="306"/>
                </a:lnTo>
                <a:lnTo>
                  <a:pt x="0" y="287"/>
                </a:lnTo>
                <a:lnTo>
                  <a:pt x="1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8622829" y="3972289"/>
            <a:ext cx="726431" cy="57296"/>
          </a:xfrm>
          <a:custGeom>
            <a:avLst/>
            <a:gdLst>
              <a:gd name="T0" fmla="*/ 230 w 355"/>
              <a:gd name="T1" fmla="*/ 9 h 28"/>
              <a:gd name="T2" fmla="*/ 355 w 355"/>
              <a:gd name="T3" fmla="*/ 28 h 28"/>
              <a:gd name="T4" fmla="*/ 132 w 355"/>
              <a:gd name="T5" fmla="*/ 18 h 28"/>
              <a:gd name="T6" fmla="*/ 0 w 355"/>
              <a:gd name="T7" fmla="*/ 0 h 28"/>
              <a:gd name="T8" fmla="*/ 230 w 355"/>
              <a:gd name="T9" fmla="*/ 9 h 28"/>
            </a:gdLst>
            <a:ahLst/>
            <a:cxnLst>
              <a:cxn ang="0">
                <a:pos x="T0" y="T1"/>
              </a:cxn>
              <a:cxn ang="0">
                <a:pos x="T2" y="T3"/>
              </a:cxn>
              <a:cxn ang="0">
                <a:pos x="T4" y="T5"/>
              </a:cxn>
              <a:cxn ang="0">
                <a:pos x="T6" y="T7"/>
              </a:cxn>
              <a:cxn ang="0">
                <a:pos x="T8" y="T9"/>
              </a:cxn>
            </a:cxnLst>
            <a:rect l="0" t="0" r="r" b="b"/>
            <a:pathLst>
              <a:path w="355" h="28">
                <a:moveTo>
                  <a:pt x="230" y="9"/>
                </a:moveTo>
                <a:lnTo>
                  <a:pt x="355" y="28"/>
                </a:lnTo>
                <a:lnTo>
                  <a:pt x="132" y="18"/>
                </a:lnTo>
                <a:lnTo>
                  <a:pt x="0" y="0"/>
                </a:lnTo>
                <a:lnTo>
                  <a:pt x="230" y="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p:cNvSpPr>
          <p:nvPr/>
        </p:nvSpPr>
        <p:spPr bwMode="auto">
          <a:xfrm>
            <a:off x="8428432" y="4631193"/>
            <a:ext cx="781681" cy="955615"/>
          </a:xfrm>
          <a:custGeom>
            <a:avLst/>
            <a:gdLst>
              <a:gd name="T0" fmla="*/ 155 w 161"/>
              <a:gd name="T1" fmla="*/ 193 h 197"/>
              <a:gd name="T2" fmla="*/ 149 w 161"/>
              <a:gd name="T3" fmla="*/ 193 h 197"/>
              <a:gd name="T4" fmla="*/ 149 w 161"/>
              <a:gd name="T5" fmla="*/ 193 h 197"/>
              <a:gd name="T6" fmla="*/ 149 w 161"/>
              <a:gd name="T7" fmla="*/ 193 h 197"/>
              <a:gd name="T8" fmla="*/ 149 w 161"/>
              <a:gd name="T9" fmla="*/ 193 h 197"/>
              <a:gd name="T10" fmla="*/ 77 w 161"/>
              <a:gd name="T11" fmla="*/ 90 h 197"/>
              <a:gd name="T12" fmla="*/ 161 w 161"/>
              <a:gd name="T13" fmla="*/ 12 h 197"/>
              <a:gd name="T14" fmla="*/ 107 w 161"/>
              <a:gd name="T15" fmla="*/ 8 h 197"/>
              <a:gd name="T16" fmla="*/ 1 w 161"/>
              <a:gd name="T17" fmla="*/ 105 h 197"/>
              <a:gd name="T18" fmla="*/ 24 w 161"/>
              <a:gd name="T19" fmla="*/ 182 h 197"/>
              <a:gd name="T20" fmla="*/ 95 w 161"/>
              <a:gd name="T21" fmla="*/ 196 h 197"/>
              <a:gd name="T22" fmla="*/ 95 w 161"/>
              <a:gd name="T23" fmla="*/ 196 h 197"/>
              <a:gd name="T24" fmla="*/ 95 w 161"/>
              <a:gd name="T25" fmla="*/ 196 h 197"/>
              <a:gd name="T26" fmla="*/ 100 w 161"/>
              <a:gd name="T27" fmla="*/ 196 h 197"/>
              <a:gd name="T28" fmla="*/ 160 w 161"/>
              <a:gd name="T29" fmla="*/ 193 h 197"/>
              <a:gd name="T30" fmla="*/ 155 w 161"/>
              <a:gd name="T31" fmla="*/ 193 h 197"/>
              <a:gd name="T32" fmla="*/ 155 w 161"/>
              <a:gd name="T33"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97">
                <a:moveTo>
                  <a:pt x="155" y="193"/>
                </a:moveTo>
                <a:cubicBezTo>
                  <a:pt x="153" y="193"/>
                  <a:pt x="151" y="193"/>
                  <a:pt x="149" y="193"/>
                </a:cubicBezTo>
                <a:cubicBezTo>
                  <a:pt x="149" y="193"/>
                  <a:pt x="149" y="193"/>
                  <a:pt x="149" y="193"/>
                </a:cubicBezTo>
                <a:cubicBezTo>
                  <a:pt x="149" y="193"/>
                  <a:pt x="149" y="193"/>
                  <a:pt x="149" y="193"/>
                </a:cubicBezTo>
                <a:cubicBezTo>
                  <a:pt x="149" y="193"/>
                  <a:pt x="149" y="193"/>
                  <a:pt x="149" y="193"/>
                </a:cubicBezTo>
                <a:cubicBezTo>
                  <a:pt x="100" y="188"/>
                  <a:pt x="72" y="135"/>
                  <a:pt x="77" y="90"/>
                </a:cubicBezTo>
                <a:cubicBezTo>
                  <a:pt x="82" y="48"/>
                  <a:pt x="116" y="9"/>
                  <a:pt x="161" y="12"/>
                </a:cubicBezTo>
                <a:cubicBezTo>
                  <a:pt x="107" y="8"/>
                  <a:pt x="107" y="8"/>
                  <a:pt x="107" y="8"/>
                </a:cubicBezTo>
                <a:cubicBezTo>
                  <a:pt x="38" y="0"/>
                  <a:pt x="3" y="59"/>
                  <a:pt x="1" y="105"/>
                </a:cubicBezTo>
                <a:cubicBezTo>
                  <a:pt x="0" y="129"/>
                  <a:pt x="9" y="163"/>
                  <a:pt x="24" y="182"/>
                </a:cubicBezTo>
                <a:cubicBezTo>
                  <a:pt x="36" y="197"/>
                  <a:pt x="74" y="196"/>
                  <a:pt x="95" y="196"/>
                </a:cubicBezTo>
                <a:cubicBezTo>
                  <a:pt x="95" y="196"/>
                  <a:pt x="95" y="196"/>
                  <a:pt x="95" y="196"/>
                </a:cubicBezTo>
                <a:cubicBezTo>
                  <a:pt x="95" y="196"/>
                  <a:pt x="95" y="196"/>
                  <a:pt x="95" y="196"/>
                </a:cubicBezTo>
                <a:cubicBezTo>
                  <a:pt x="96" y="196"/>
                  <a:pt x="98" y="196"/>
                  <a:pt x="100" y="196"/>
                </a:cubicBezTo>
                <a:cubicBezTo>
                  <a:pt x="120" y="197"/>
                  <a:pt x="140" y="194"/>
                  <a:pt x="160" y="193"/>
                </a:cubicBezTo>
                <a:cubicBezTo>
                  <a:pt x="158" y="193"/>
                  <a:pt x="156" y="193"/>
                  <a:pt x="155" y="193"/>
                </a:cubicBezTo>
                <a:cubicBezTo>
                  <a:pt x="154" y="193"/>
                  <a:pt x="156" y="193"/>
                  <a:pt x="155" y="193"/>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p:cNvSpPr>
          <p:nvPr/>
        </p:nvSpPr>
        <p:spPr bwMode="auto">
          <a:xfrm>
            <a:off x="9048457" y="4082788"/>
            <a:ext cx="296711" cy="626164"/>
          </a:xfrm>
          <a:custGeom>
            <a:avLst/>
            <a:gdLst>
              <a:gd name="T0" fmla="*/ 19 w 145"/>
              <a:gd name="T1" fmla="*/ 0 h 306"/>
              <a:gd name="T2" fmla="*/ 145 w 145"/>
              <a:gd name="T3" fmla="*/ 17 h 306"/>
              <a:gd name="T4" fmla="*/ 128 w 145"/>
              <a:gd name="T5" fmla="*/ 306 h 306"/>
              <a:gd name="T6" fmla="*/ 0 w 145"/>
              <a:gd name="T7" fmla="*/ 299 h 306"/>
              <a:gd name="T8" fmla="*/ 19 w 145"/>
              <a:gd name="T9" fmla="*/ 0 h 306"/>
            </a:gdLst>
            <a:ahLst/>
            <a:cxnLst>
              <a:cxn ang="0">
                <a:pos x="T0" y="T1"/>
              </a:cxn>
              <a:cxn ang="0">
                <a:pos x="T2" y="T3"/>
              </a:cxn>
              <a:cxn ang="0">
                <a:pos x="T4" y="T5"/>
              </a:cxn>
              <a:cxn ang="0">
                <a:pos x="T6" y="T7"/>
              </a:cxn>
              <a:cxn ang="0">
                <a:pos x="T8" y="T9"/>
              </a:cxn>
            </a:cxnLst>
            <a:rect l="0" t="0" r="r" b="b"/>
            <a:pathLst>
              <a:path w="145" h="306">
                <a:moveTo>
                  <a:pt x="19" y="0"/>
                </a:moveTo>
                <a:lnTo>
                  <a:pt x="145" y="17"/>
                </a:lnTo>
                <a:lnTo>
                  <a:pt x="128" y="306"/>
                </a:lnTo>
                <a:lnTo>
                  <a:pt x="0" y="299"/>
                </a:lnTo>
                <a:lnTo>
                  <a:pt x="1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p:cNvSpPr>
          <p:nvPr/>
        </p:nvSpPr>
        <p:spPr bwMode="auto">
          <a:xfrm>
            <a:off x="8931819" y="4762155"/>
            <a:ext cx="446090" cy="92082"/>
          </a:xfrm>
          <a:custGeom>
            <a:avLst/>
            <a:gdLst>
              <a:gd name="T0" fmla="*/ 27 w 92"/>
              <a:gd name="T1" fmla="*/ 8 h 19"/>
              <a:gd name="T2" fmla="*/ 39 w 92"/>
              <a:gd name="T3" fmla="*/ 17 h 19"/>
              <a:gd name="T4" fmla="*/ 92 w 92"/>
              <a:gd name="T5" fmla="*/ 19 h 19"/>
              <a:gd name="T6" fmla="*/ 77 w 92"/>
              <a:gd name="T7" fmla="*/ 9 h 19"/>
              <a:gd name="T8" fmla="*/ 77 w 92"/>
              <a:gd name="T9" fmla="*/ 9 h 19"/>
              <a:gd name="T10" fmla="*/ 76 w 92"/>
              <a:gd name="T11" fmla="*/ 9 h 19"/>
              <a:gd name="T12" fmla="*/ 76 w 92"/>
              <a:gd name="T13" fmla="*/ 9 h 19"/>
              <a:gd name="T14" fmla="*/ 76 w 92"/>
              <a:gd name="T15" fmla="*/ 8 h 19"/>
              <a:gd name="T16" fmla="*/ 55 w 92"/>
              <a:gd name="T17" fmla="*/ 3 h 19"/>
              <a:gd name="T18" fmla="*/ 55 w 92"/>
              <a:gd name="T19" fmla="*/ 3 h 19"/>
              <a:gd name="T20" fmla="*/ 55 w 92"/>
              <a:gd name="T21" fmla="*/ 3 h 19"/>
              <a:gd name="T22" fmla="*/ 55 w 92"/>
              <a:gd name="T23" fmla="*/ 3 h 19"/>
              <a:gd name="T24" fmla="*/ 55 w 92"/>
              <a:gd name="T25" fmla="*/ 3 h 19"/>
              <a:gd name="T26" fmla="*/ 55 w 92"/>
              <a:gd name="T27" fmla="*/ 3 h 19"/>
              <a:gd name="T28" fmla="*/ 54 w 92"/>
              <a:gd name="T29" fmla="*/ 3 h 19"/>
              <a:gd name="T30" fmla="*/ 0 w 92"/>
              <a:gd name="T31" fmla="*/ 0 h 19"/>
              <a:gd name="T32" fmla="*/ 0 w 92"/>
              <a:gd name="T33" fmla="*/ 0 h 19"/>
              <a:gd name="T34" fmla="*/ 1 w 92"/>
              <a:gd name="T35" fmla="*/ 0 h 19"/>
              <a:gd name="T36" fmla="*/ 1 w 92"/>
              <a:gd name="T37" fmla="*/ 0 h 19"/>
              <a:gd name="T38" fmla="*/ 1 w 92"/>
              <a:gd name="T39" fmla="*/ 0 h 19"/>
              <a:gd name="T40" fmla="*/ 23 w 92"/>
              <a:gd name="T41" fmla="*/ 6 h 19"/>
              <a:gd name="T42" fmla="*/ 23 w 92"/>
              <a:gd name="T43" fmla="*/ 6 h 19"/>
              <a:gd name="T44" fmla="*/ 23 w 92"/>
              <a:gd name="T45" fmla="*/ 6 h 19"/>
              <a:gd name="T46" fmla="*/ 27 w 92"/>
              <a:gd name="T47" fmla="*/ 8 h 19"/>
              <a:gd name="T48" fmla="*/ 27 w 92"/>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9">
                <a:moveTo>
                  <a:pt x="27" y="8"/>
                </a:moveTo>
                <a:cubicBezTo>
                  <a:pt x="31" y="11"/>
                  <a:pt x="35" y="14"/>
                  <a:pt x="39" y="17"/>
                </a:cubicBezTo>
                <a:cubicBezTo>
                  <a:pt x="92" y="19"/>
                  <a:pt x="92" y="19"/>
                  <a:pt x="92" y="19"/>
                </a:cubicBezTo>
                <a:cubicBezTo>
                  <a:pt x="87" y="15"/>
                  <a:pt x="82" y="11"/>
                  <a:pt x="77" y="9"/>
                </a:cubicBezTo>
                <a:cubicBezTo>
                  <a:pt x="77" y="9"/>
                  <a:pt x="77" y="9"/>
                  <a:pt x="77" y="9"/>
                </a:cubicBezTo>
                <a:cubicBezTo>
                  <a:pt x="77" y="9"/>
                  <a:pt x="77" y="9"/>
                  <a:pt x="76" y="9"/>
                </a:cubicBezTo>
                <a:cubicBezTo>
                  <a:pt x="76" y="9"/>
                  <a:pt x="76" y="9"/>
                  <a:pt x="76" y="9"/>
                </a:cubicBezTo>
                <a:cubicBezTo>
                  <a:pt x="76" y="8"/>
                  <a:pt x="76" y="8"/>
                  <a:pt x="76" y="8"/>
                </a:cubicBezTo>
                <a:cubicBezTo>
                  <a:pt x="70" y="5"/>
                  <a:pt x="63" y="3"/>
                  <a:pt x="55" y="3"/>
                </a:cubicBezTo>
                <a:cubicBezTo>
                  <a:pt x="55" y="3"/>
                  <a:pt x="55" y="3"/>
                  <a:pt x="55" y="3"/>
                </a:cubicBezTo>
                <a:cubicBezTo>
                  <a:pt x="55" y="3"/>
                  <a:pt x="55" y="3"/>
                  <a:pt x="55" y="3"/>
                </a:cubicBezTo>
                <a:cubicBezTo>
                  <a:pt x="55" y="3"/>
                  <a:pt x="55" y="3"/>
                  <a:pt x="55" y="3"/>
                </a:cubicBezTo>
                <a:cubicBezTo>
                  <a:pt x="55" y="3"/>
                  <a:pt x="55" y="3"/>
                  <a:pt x="55" y="3"/>
                </a:cubicBezTo>
                <a:cubicBezTo>
                  <a:pt x="55" y="3"/>
                  <a:pt x="55" y="3"/>
                  <a:pt x="55" y="3"/>
                </a:cubicBezTo>
                <a:cubicBezTo>
                  <a:pt x="54" y="3"/>
                  <a:pt x="54" y="3"/>
                  <a:pt x="54" y="3"/>
                </a:cubicBezTo>
                <a:cubicBezTo>
                  <a:pt x="36" y="2"/>
                  <a:pt x="18" y="1"/>
                  <a:pt x="0" y="0"/>
                </a:cubicBezTo>
                <a:cubicBezTo>
                  <a:pt x="0" y="0"/>
                  <a:pt x="0" y="0"/>
                  <a:pt x="0" y="0"/>
                </a:cubicBezTo>
                <a:cubicBezTo>
                  <a:pt x="1" y="0"/>
                  <a:pt x="1" y="0"/>
                  <a:pt x="1" y="0"/>
                </a:cubicBezTo>
                <a:cubicBezTo>
                  <a:pt x="1" y="0"/>
                  <a:pt x="1" y="0"/>
                  <a:pt x="1" y="0"/>
                </a:cubicBezTo>
                <a:cubicBezTo>
                  <a:pt x="1" y="0"/>
                  <a:pt x="1" y="0"/>
                  <a:pt x="1" y="0"/>
                </a:cubicBezTo>
                <a:cubicBezTo>
                  <a:pt x="9" y="1"/>
                  <a:pt x="16" y="3"/>
                  <a:pt x="23" y="6"/>
                </a:cubicBezTo>
                <a:cubicBezTo>
                  <a:pt x="23" y="6"/>
                  <a:pt x="23" y="6"/>
                  <a:pt x="23" y="6"/>
                </a:cubicBezTo>
                <a:cubicBezTo>
                  <a:pt x="23" y="6"/>
                  <a:pt x="23" y="6"/>
                  <a:pt x="23" y="6"/>
                </a:cubicBezTo>
                <a:cubicBezTo>
                  <a:pt x="24" y="7"/>
                  <a:pt x="26" y="8"/>
                  <a:pt x="27" y="8"/>
                </a:cubicBezTo>
                <a:cubicBezTo>
                  <a:pt x="29" y="9"/>
                  <a:pt x="27" y="8"/>
                  <a:pt x="27" y="8"/>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p:cNvSpPr>
            <a:spLocks/>
          </p:cNvSpPr>
          <p:nvPr/>
        </p:nvSpPr>
        <p:spPr bwMode="auto">
          <a:xfrm>
            <a:off x="8956374" y="5556113"/>
            <a:ext cx="300804" cy="566821"/>
          </a:xfrm>
          <a:custGeom>
            <a:avLst/>
            <a:gdLst>
              <a:gd name="T0" fmla="*/ 19 w 147"/>
              <a:gd name="T1" fmla="*/ 10 h 277"/>
              <a:gd name="T2" fmla="*/ 147 w 147"/>
              <a:gd name="T3" fmla="*/ 0 h 277"/>
              <a:gd name="T4" fmla="*/ 131 w 147"/>
              <a:gd name="T5" fmla="*/ 261 h 277"/>
              <a:gd name="T6" fmla="*/ 0 w 147"/>
              <a:gd name="T7" fmla="*/ 277 h 277"/>
              <a:gd name="T8" fmla="*/ 19 w 147"/>
              <a:gd name="T9" fmla="*/ 10 h 277"/>
            </a:gdLst>
            <a:ahLst/>
            <a:cxnLst>
              <a:cxn ang="0">
                <a:pos x="T0" y="T1"/>
              </a:cxn>
              <a:cxn ang="0">
                <a:pos x="T2" y="T3"/>
              </a:cxn>
              <a:cxn ang="0">
                <a:pos x="T4" y="T5"/>
              </a:cxn>
              <a:cxn ang="0">
                <a:pos x="T6" y="T7"/>
              </a:cxn>
              <a:cxn ang="0">
                <a:pos x="T8" y="T9"/>
              </a:cxn>
            </a:cxnLst>
            <a:rect l="0" t="0" r="r" b="b"/>
            <a:pathLst>
              <a:path w="147" h="277">
                <a:moveTo>
                  <a:pt x="19" y="10"/>
                </a:moveTo>
                <a:lnTo>
                  <a:pt x="147" y="0"/>
                </a:lnTo>
                <a:lnTo>
                  <a:pt x="131" y="261"/>
                </a:lnTo>
                <a:lnTo>
                  <a:pt x="0" y="277"/>
                </a:lnTo>
                <a:lnTo>
                  <a:pt x="19" y="1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p:cNvSpPr>
            <a:spLocks/>
          </p:cNvSpPr>
          <p:nvPr/>
        </p:nvSpPr>
        <p:spPr bwMode="auto">
          <a:xfrm>
            <a:off x="8931819" y="5425150"/>
            <a:ext cx="413350" cy="63434"/>
          </a:xfrm>
          <a:custGeom>
            <a:avLst/>
            <a:gdLst>
              <a:gd name="T0" fmla="*/ 31 w 85"/>
              <a:gd name="T1" fmla="*/ 2 h 13"/>
              <a:gd name="T2" fmla="*/ 0 w 85"/>
              <a:gd name="T3" fmla="*/ 13 h 13"/>
              <a:gd name="T4" fmla="*/ 47 w 85"/>
              <a:gd name="T5" fmla="*/ 11 h 13"/>
              <a:gd name="T6" fmla="*/ 85 w 85"/>
              <a:gd name="T7" fmla="*/ 0 h 13"/>
              <a:gd name="T8" fmla="*/ 31 w 85"/>
              <a:gd name="T9" fmla="*/ 2 h 13"/>
            </a:gdLst>
            <a:ahLst/>
            <a:cxnLst>
              <a:cxn ang="0">
                <a:pos x="T0" y="T1"/>
              </a:cxn>
              <a:cxn ang="0">
                <a:pos x="T2" y="T3"/>
              </a:cxn>
              <a:cxn ang="0">
                <a:pos x="T4" y="T5"/>
              </a:cxn>
              <a:cxn ang="0">
                <a:pos x="T6" y="T7"/>
              </a:cxn>
              <a:cxn ang="0">
                <a:pos x="T8" y="T9"/>
              </a:cxn>
            </a:cxnLst>
            <a:rect l="0" t="0" r="r" b="b"/>
            <a:pathLst>
              <a:path w="85" h="13">
                <a:moveTo>
                  <a:pt x="31" y="2"/>
                </a:moveTo>
                <a:cubicBezTo>
                  <a:pt x="22" y="9"/>
                  <a:pt x="11" y="13"/>
                  <a:pt x="0" y="13"/>
                </a:cubicBezTo>
                <a:cubicBezTo>
                  <a:pt x="15" y="12"/>
                  <a:pt x="31" y="12"/>
                  <a:pt x="47" y="11"/>
                </a:cubicBezTo>
                <a:cubicBezTo>
                  <a:pt x="61" y="10"/>
                  <a:pt x="73" y="8"/>
                  <a:pt x="85" y="0"/>
                </a:cubicBezTo>
                <a:lnTo>
                  <a:pt x="31" y="2"/>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p:cNvSpPr>
            <a:spLocks/>
          </p:cNvSpPr>
          <p:nvPr/>
        </p:nvSpPr>
        <p:spPr bwMode="auto">
          <a:xfrm>
            <a:off x="9263318" y="2584907"/>
            <a:ext cx="750987" cy="955615"/>
          </a:xfrm>
          <a:custGeom>
            <a:avLst/>
            <a:gdLst>
              <a:gd name="T0" fmla="*/ 155 w 155"/>
              <a:gd name="T1" fmla="*/ 98 h 197"/>
              <a:gd name="T2" fmla="*/ 104 w 155"/>
              <a:gd name="T3" fmla="*/ 19 h 197"/>
              <a:gd name="T4" fmla="*/ 53 w 155"/>
              <a:gd name="T5" fmla="*/ 0 h 197"/>
              <a:gd name="T6" fmla="*/ 100 w 155"/>
              <a:gd name="T7" fmla="*/ 118 h 197"/>
              <a:gd name="T8" fmla="*/ 0 w 155"/>
              <a:gd name="T9" fmla="*/ 182 h 197"/>
              <a:gd name="T10" fmla="*/ 75 w 155"/>
              <a:gd name="T11" fmla="*/ 195 h 197"/>
              <a:gd name="T12" fmla="*/ 121 w 155"/>
              <a:gd name="T13" fmla="*/ 175 h 197"/>
              <a:gd name="T14" fmla="*/ 155 w 155"/>
              <a:gd name="T15" fmla="*/ 98 h 197"/>
              <a:gd name="T16" fmla="*/ 155 w 155"/>
              <a:gd name="T17"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97">
                <a:moveTo>
                  <a:pt x="155" y="98"/>
                </a:moveTo>
                <a:cubicBezTo>
                  <a:pt x="155" y="65"/>
                  <a:pt x="136" y="30"/>
                  <a:pt x="104" y="19"/>
                </a:cubicBezTo>
                <a:cubicBezTo>
                  <a:pt x="87" y="12"/>
                  <a:pt x="70" y="7"/>
                  <a:pt x="53" y="0"/>
                </a:cubicBezTo>
                <a:cubicBezTo>
                  <a:pt x="100" y="17"/>
                  <a:pt x="115" y="74"/>
                  <a:pt x="100" y="118"/>
                </a:cubicBezTo>
                <a:cubicBezTo>
                  <a:pt x="86" y="158"/>
                  <a:pt x="45" y="192"/>
                  <a:pt x="0" y="182"/>
                </a:cubicBezTo>
                <a:cubicBezTo>
                  <a:pt x="24" y="187"/>
                  <a:pt x="50" y="197"/>
                  <a:pt x="75" y="195"/>
                </a:cubicBezTo>
                <a:cubicBezTo>
                  <a:pt x="92" y="194"/>
                  <a:pt x="108" y="186"/>
                  <a:pt x="121" y="175"/>
                </a:cubicBezTo>
                <a:cubicBezTo>
                  <a:pt x="142" y="156"/>
                  <a:pt x="155" y="127"/>
                  <a:pt x="155" y="98"/>
                </a:cubicBezTo>
                <a:cubicBezTo>
                  <a:pt x="155" y="97"/>
                  <a:pt x="155" y="98"/>
                  <a:pt x="155" y="9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p:cNvSpPr>
            <a:spLocks/>
          </p:cNvSpPr>
          <p:nvPr/>
        </p:nvSpPr>
        <p:spPr bwMode="auto">
          <a:xfrm>
            <a:off x="9539566" y="4107343"/>
            <a:ext cx="746894" cy="810328"/>
          </a:xfrm>
          <a:custGeom>
            <a:avLst/>
            <a:gdLst>
              <a:gd name="T0" fmla="*/ 154 w 154"/>
              <a:gd name="T1" fmla="*/ 153 h 167"/>
              <a:gd name="T2" fmla="*/ 153 w 154"/>
              <a:gd name="T3" fmla="*/ 153 h 167"/>
              <a:gd name="T4" fmla="*/ 153 w 154"/>
              <a:gd name="T5" fmla="*/ 153 h 167"/>
              <a:gd name="T6" fmla="*/ 88 w 154"/>
              <a:gd name="T7" fmla="*/ 7 h 167"/>
              <a:gd name="T8" fmla="*/ 39 w 154"/>
              <a:gd name="T9" fmla="*/ 0 h 167"/>
              <a:gd name="T10" fmla="*/ 16 w 154"/>
              <a:gd name="T11" fmla="*/ 107 h 167"/>
              <a:gd name="T12" fmla="*/ 46 w 154"/>
              <a:gd name="T13" fmla="*/ 141 h 167"/>
              <a:gd name="T14" fmla="*/ 71 w 154"/>
              <a:gd name="T15" fmla="*/ 157 h 167"/>
              <a:gd name="T16" fmla="*/ 105 w 154"/>
              <a:gd name="T17" fmla="*/ 151 h 167"/>
              <a:gd name="T18" fmla="*/ 105 w 154"/>
              <a:gd name="T19" fmla="*/ 151 h 167"/>
              <a:gd name="T20" fmla="*/ 102 w 154"/>
              <a:gd name="T21" fmla="*/ 166 h 167"/>
              <a:gd name="T22" fmla="*/ 154 w 154"/>
              <a:gd name="T23" fmla="*/ 15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67">
                <a:moveTo>
                  <a:pt x="154" y="153"/>
                </a:moveTo>
                <a:cubicBezTo>
                  <a:pt x="154" y="153"/>
                  <a:pt x="153" y="153"/>
                  <a:pt x="153" y="153"/>
                </a:cubicBezTo>
                <a:cubicBezTo>
                  <a:pt x="153" y="153"/>
                  <a:pt x="153" y="153"/>
                  <a:pt x="153" y="153"/>
                </a:cubicBezTo>
                <a:cubicBezTo>
                  <a:pt x="82" y="148"/>
                  <a:pt x="54" y="62"/>
                  <a:pt x="88" y="7"/>
                </a:cubicBezTo>
                <a:cubicBezTo>
                  <a:pt x="39" y="0"/>
                  <a:pt x="39" y="0"/>
                  <a:pt x="39" y="0"/>
                </a:cubicBezTo>
                <a:cubicBezTo>
                  <a:pt x="20" y="30"/>
                  <a:pt x="0" y="75"/>
                  <a:pt x="16" y="107"/>
                </a:cubicBezTo>
                <a:cubicBezTo>
                  <a:pt x="22" y="121"/>
                  <a:pt x="33" y="132"/>
                  <a:pt x="46" y="141"/>
                </a:cubicBezTo>
                <a:cubicBezTo>
                  <a:pt x="53" y="146"/>
                  <a:pt x="62" y="155"/>
                  <a:pt x="71" y="157"/>
                </a:cubicBezTo>
                <a:cubicBezTo>
                  <a:pt x="77" y="159"/>
                  <a:pt x="98" y="149"/>
                  <a:pt x="105" y="151"/>
                </a:cubicBezTo>
                <a:cubicBezTo>
                  <a:pt x="105" y="151"/>
                  <a:pt x="105" y="151"/>
                  <a:pt x="105" y="151"/>
                </a:cubicBezTo>
                <a:cubicBezTo>
                  <a:pt x="105" y="151"/>
                  <a:pt x="102" y="166"/>
                  <a:pt x="102" y="166"/>
                </a:cubicBezTo>
                <a:cubicBezTo>
                  <a:pt x="118" y="167"/>
                  <a:pt x="140" y="152"/>
                  <a:pt x="154" y="153"/>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p:cNvSpPr>
            <a:spLocks/>
          </p:cNvSpPr>
          <p:nvPr/>
        </p:nvSpPr>
        <p:spPr bwMode="auto">
          <a:xfrm>
            <a:off x="9433159" y="4160547"/>
            <a:ext cx="1866212" cy="1962388"/>
          </a:xfrm>
          <a:custGeom>
            <a:avLst/>
            <a:gdLst>
              <a:gd name="T0" fmla="*/ 344 w 385"/>
              <a:gd name="T1" fmla="*/ 0 h 405"/>
              <a:gd name="T2" fmla="*/ 0 w 385"/>
              <a:gd name="T3" fmla="*/ 405 h 405"/>
              <a:gd name="T4" fmla="*/ 157 w 385"/>
              <a:gd name="T5" fmla="*/ 364 h 405"/>
              <a:gd name="T6" fmla="*/ 274 w 385"/>
              <a:gd name="T7" fmla="*/ 274 h 405"/>
              <a:gd name="T8" fmla="*/ 384 w 385"/>
              <a:gd name="T9" fmla="*/ 24 h 405"/>
              <a:gd name="T10" fmla="*/ 385 w 385"/>
              <a:gd name="T11" fmla="*/ 7 h 405"/>
              <a:gd name="T12" fmla="*/ 344 w 385"/>
              <a:gd name="T13" fmla="*/ 0 h 405"/>
            </a:gdLst>
            <a:ahLst/>
            <a:cxnLst>
              <a:cxn ang="0">
                <a:pos x="T0" y="T1"/>
              </a:cxn>
              <a:cxn ang="0">
                <a:pos x="T2" y="T3"/>
              </a:cxn>
              <a:cxn ang="0">
                <a:pos x="T4" y="T5"/>
              </a:cxn>
              <a:cxn ang="0">
                <a:pos x="T6" y="T7"/>
              </a:cxn>
              <a:cxn ang="0">
                <a:pos x="T8" y="T9"/>
              </a:cxn>
              <a:cxn ang="0">
                <a:pos x="T10" y="T11"/>
              </a:cxn>
              <a:cxn ang="0">
                <a:pos x="T12" y="T13"/>
              </a:cxn>
            </a:cxnLst>
            <a:rect l="0" t="0" r="r" b="b"/>
            <a:pathLst>
              <a:path w="385" h="405">
                <a:moveTo>
                  <a:pt x="344" y="0"/>
                </a:moveTo>
                <a:cubicBezTo>
                  <a:pt x="329" y="189"/>
                  <a:pt x="197" y="377"/>
                  <a:pt x="0" y="405"/>
                </a:cubicBezTo>
                <a:cubicBezTo>
                  <a:pt x="55" y="397"/>
                  <a:pt x="107" y="389"/>
                  <a:pt x="157" y="364"/>
                </a:cubicBezTo>
                <a:cubicBezTo>
                  <a:pt x="202" y="342"/>
                  <a:pt x="240" y="311"/>
                  <a:pt x="274" y="274"/>
                </a:cubicBezTo>
                <a:cubicBezTo>
                  <a:pt x="336" y="207"/>
                  <a:pt x="374" y="115"/>
                  <a:pt x="384" y="24"/>
                </a:cubicBezTo>
                <a:cubicBezTo>
                  <a:pt x="384" y="18"/>
                  <a:pt x="385" y="13"/>
                  <a:pt x="385" y="7"/>
                </a:cubicBezTo>
                <a:lnTo>
                  <a:pt x="344"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p:cNvSpPr>
            <a:spLocks/>
          </p:cNvSpPr>
          <p:nvPr/>
        </p:nvSpPr>
        <p:spPr bwMode="auto">
          <a:xfrm>
            <a:off x="7413475" y="3491412"/>
            <a:ext cx="1673862" cy="2631523"/>
          </a:xfrm>
          <a:custGeom>
            <a:avLst/>
            <a:gdLst>
              <a:gd name="T0" fmla="*/ 181 w 345"/>
              <a:gd name="T1" fmla="*/ 0 h 543"/>
              <a:gd name="T2" fmla="*/ 205 w 345"/>
              <a:gd name="T3" fmla="*/ 6 h 543"/>
              <a:gd name="T4" fmla="*/ 223 w 345"/>
              <a:gd name="T5" fmla="*/ 22 h 543"/>
              <a:gd name="T6" fmla="*/ 235 w 345"/>
              <a:gd name="T7" fmla="*/ 46 h 543"/>
              <a:gd name="T8" fmla="*/ 238 w 345"/>
              <a:gd name="T9" fmla="*/ 74 h 543"/>
              <a:gd name="T10" fmla="*/ 237 w 345"/>
              <a:gd name="T11" fmla="*/ 80 h 543"/>
              <a:gd name="T12" fmla="*/ 236 w 345"/>
              <a:gd name="T13" fmla="*/ 87 h 543"/>
              <a:gd name="T14" fmla="*/ 235 w 345"/>
              <a:gd name="T15" fmla="*/ 93 h 543"/>
              <a:gd name="T16" fmla="*/ 233 w 345"/>
              <a:gd name="T17" fmla="*/ 99 h 543"/>
              <a:gd name="T18" fmla="*/ 231 w 345"/>
              <a:gd name="T19" fmla="*/ 103 h 543"/>
              <a:gd name="T20" fmla="*/ 228 w 345"/>
              <a:gd name="T21" fmla="*/ 108 h 543"/>
              <a:gd name="T22" fmla="*/ 226 w 345"/>
              <a:gd name="T23" fmla="*/ 112 h 543"/>
              <a:gd name="T24" fmla="*/ 223 w 345"/>
              <a:gd name="T25" fmla="*/ 117 h 543"/>
              <a:gd name="T26" fmla="*/ 242 w 345"/>
              <a:gd name="T27" fmla="*/ 117 h 543"/>
              <a:gd name="T28" fmla="*/ 345 w 345"/>
              <a:gd name="T29" fmla="*/ 122 h 543"/>
              <a:gd name="T30" fmla="*/ 337 w 345"/>
              <a:gd name="T31" fmla="*/ 248 h 543"/>
              <a:gd name="T32" fmla="*/ 332 w 345"/>
              <a:gd name="T33" fmla="*/ 246 h 543"/>
              <a:gd name="T34" fmla="*/ 327 w 345"/>
              <a:gd name="T35" fmla="*/ 245 h 543"/>
              <a:gd name="T36" fmla="*/ 321 w 345"/>
              <a:gd name="T37" fmla="*/ 244 h 543"/>
              <a:gd name="T38" fmla="*/ 316 w 345"/>
              <a:gd name="T39" fmla="*/ 243 h 543"/>
              <a:gd name="T40" fmla="*/ 284 w 345"/>
              <a:gd name="T41" fmla="*/ 249 h 543"/>
              <a:gd name="T42" fmla="*/ 257 w 345"/>
              <a:gd name="T43" fmla="*/ 267 h 543"/>
              <a:gd name="T44" fmla="*/ 238 w 345"/>
              <a:gd name="T45" fmla="*/ 295 h 543"/>
              <a:gd name="T46" fmla="*/ 229 w 345"/>
              <a:gd name="T47" fmla="*/ 330 h 543"/>
              <a:gd name="T48" fmla="*/ 233 w 345"/>
              <a:gd name="T49" fmla="*/ 367 h 543"/>
              <a:gd name="T50" fmla="*/ 248 w 345"/>
              <a:gd name="T51" fmla="*/ 398 h 543"/>
              <a:gd name="T52" fmla="*/ 273 w 345"/>
              <a:gd name="T53" fmla="*/ 421 h 543"/>
              <a:gd name="T54" fmla="*/ 304 w 345"/>
              <a:gd name="T55" fmla="*/ 431 h 543"/>
              <a:gd name="T56" fmla="*/ 309 w 345"/>
              <a:gd name="T57" fmla="*/ 431 h 543"/>
              <a:gd name="T58" fmla="*/ 315 w 345"/>
              <a:gd name="T59" fmla="*/ 431 h 543"/>
              <a:gd name="T60" fmla="*/ 320 w 345"/>
              <a:gd name="T61" fmla="*/ 431 h 543"/>
              <a:gd name="T62" fmla="*/ 326 w 345"/>
              <a:gd name="T63" fmla="*/ 430 h 543"/>
              <a:gd name="T64" fmla="*/ 318 w 345"/>
              <a:gd name="T65" fmla="*/ 543 h 543"/>
              <a:gd name="T66" fmla="*/ 183 w 345"/>
              <a:gd name="T67" fmla="*/ 491 h 543"/>
              <a:gd name="T68" fmla="*/ 82 w 345"/>
              <a:gd name="T69" fmla="*/ 392 h 543"/>
              <a:gd name="T70" fmla="*/ 20 w 345"/>
              <a:gd name="T71" fmla="*/ 261 h 543"/>
              <a:gd name="T72" fmla="*/ 3 w 345"/>
              <a:gd name="T73" fmla="*/ 108 h 543"/>
              <a:gd name="T74" fmla="*/ 107 w 345"/>
              <a:gd name="T75" fmla="*/ 112 h 543"/>
              <a:gd name="T76" fmla="*/ 125 w 345"/>
              <a:gd name="T77" fmla="*/ 113 h 543"/>
              <a:gd name="T78" fmla="*/ 123 w 345"/>
              <a:gd name="T79" fmla="*/ 109 h 543"/>
              <a:gd name="T80" fmla="*/ 121 w 345"/>
              <a:gd name="T81" fmla="*/ 104 h 543"/>
              <a:gd name="T82" fmla="*/ 119 w 345"/>
              <a:gd name="T83" fmla="*/ 99 h 543"/>
              <a:gd name="T84" fmla="*/ 118 w 345"/>
              <a:gd name="T85" fmla="*/ 94 h 543"/>
              <a:gd name="T86" fmla="*/ 117 w 345"/>
              <a:gd name="T87" fmla="*/ 89 h 543"/>
              <a:gd name="T88" fmla="*/ 116 w 345"/>
              <a:gd name="T89" fmla="*/ 83 h 543"/>
              <a:gd name="T90" fmla="*/ 116 w 345"/>
              <a:gd name="T91" fmla="*/ 76 h 543"/>
              <a:gd name="T92" fmla="*/ 116 w 345"/>
              <a:gd name="T93" fmla="*/ 70 h 543"/>
              <a:gd name="T94" fmla="*/ 123 w 345"/>
              <a:gd name="T95" fmla="*/ 43 h 543"/>
              <a:gd name="T96" fmla="*/ 137 w 345"/>
              <a:gd name="T97" fmla="*/ 20 h 543"/>
              <a:gd name="T98" fmla="*/ 157 w 345"/>
              <a:gd name="T99" fmla="*/ 5 h 543"/>
              <a:gd name="T100" fmla="*/ 181 w 345"/>
              <a:gd name="T10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5" h="543">
                <a:moveTo>
                  <a:pt x="181" y="0"/>
                </a:moveTo>
                <a:cubicBezTo>
                  <a:pt x="189" y="0"/>
                  <a:pt x="197" y="2"/>
                  <a:pt x="205" y="6"/>
                </a:cubicBezTo>
                <a:cubicBezTo>
                  <a:pt x="212" y="10"/>
                  <a:pt x="218" y="15"/>
                  <a:pt x="223" y="22"/>
                </a:cubicBezTo>
                <a:cubicBezTo>
                  <a:pt x="228" y="29"/>
                  <a:pt x="232" y="37"/>
                  <a:pt x="235" y="46"/>
                </a:cubicBezTo>
                <a:cubicBezTo>
                  <a:pt x="238" y="54"/>
                  <a:pt x="239" y="64"/>
                  <a:pt x="238" y="74"/>
                </a:cubicBezTo>
                <a:cubicBezTo>
                  <a:pt x="238" y="76"/>
                  <a:pt x="238" y="78"/>
                  <a:pt x="237" y="80"/>
                </a:cubicBezTo>
                <a:cubicBezTo>
                  <a:pt x="237" y="83"/>
                  <a:pt x="237" y="85"/>
                  <a:pt x="236" y="87"/>
                </a:cubicBezTo>
                <a:cubicBezTo>
                  <a:pt x="236" y="89"/>
                  <a:pt x="235" y="91"/>
                  <a:pt x="235" y="93"/>
                </a:cubicBezTo>
                <a:cubicBezTo>
                  <a:pt x="234" y="95"/>
                  <a:pt x="233" y="97"/>
                  <a:pt x="233" y="99"/>
                </a:cubicBezTo>
                <a:cubicBezTo>
                  <a:pt x="232" y="100"/>
                  <a:pt x="231" y="102"/>
                  <a:pt x="231" y="103"/>
                </a:cubicBezTo>
                <a:cubicBezTo>
                  <a:pt x="230" y="105"/>
                  <a:pt x="229" y="107"/>
                  <a:pt x="228" y="108"/>
                </a:cubicBezTo>
                <a:cubicBezTo>
                  <a:pt x="228" y="110"/>
                  <a:pt x="227" y="111"/>
                  <a:pt x="226" y="112"/>
                </a:cubicBezTo>
                <a:cubicBezTo>
                  <a:pt x="225" y="114"/>
                  <a:pt x="224" y="115"/>
                  <a:pt x="223" y="117"/>
                </a:cubicBezTo>
                <a:cubicBezTo>
                  <a:pt x="242" y="117"/>
                  <a:pt x="242" y="117"/>
                  <a:pt x="242" y="117"/>
                </a:cubicBezTo>
                <a:cubicBezTo>
                  <a:pt x="345" y="122"/>
                  <a:pt x="345" y="122"/>
                  <a:pt x="345" y="122"/>
                </a:cubicBezTo>
                <a:cubicBezTo>
                  <a:pt x="337" y="248"/>
                  <a:pt x="337" y="248"/>
                  <a:pt x="337" y="248"/>
                </a:cubicBezTo>
                <a:cubicBezTo>
                  <a:pt x="335" y="247"/>
                  <a:pt x="334" y="247"/>
                  <a:pt x="332" y="246"/>
                </a:cubicBezTo>
                <a:cubicBezTo>
                  <a:pt x="330" y="246"/>
                  <a:pt x="328" y="245"/>
                  <a:pt x="327" y="245"/>
                </a:cubicBezTo>
                <a:cubicBezTo>
                  <a:pt x="325" y="245"/>
                  <a:pt x="323" y="244"/>
                  <a:pt x="321" y="244"/>
                </a:cubicBezTo>
                <a:cubicBezTo>
                  <a:pt x="319" y="244"/>
                  <a:pt x="317" y="243"/>
                  <a:pt x="316" y="243"/>
                </a:cubicBezTo>
                <a:cubicBezTo>
                  <a:pt x="304" y="243"/>
                  <a:pt x="294" y="245"/>
                  <a:pt x="284" y="249"/>
                </a:cubicBezTo>
                <a:cubicBezTo>
                  <a:pt x="274" y="253"/>
                  <a:pt x="265" y="259"/>
                  <a:pt x="257" y="267"/>
                </a:cubicBezTo>
                <a:cubicBezTo>
                  <a:pt x="249" y="275"/>
                  <a:pt x="243" y="284"/>
                  <a:pt x="238" y="295"/>
                </a:cubicBezTo>
                <a:cubicBezTo>
                  <a:pt x="233" y="306"/>
                  <a:pt x="230" y="318"/>
                  <a:pt x="229" y="330"/>
                </a:cubicBezTo>
                <a:cubicBezTo>
                  <a:pt x="229" y="343"/>
                  <a:pt x="230" y="356"/>
                  <a:pt x="233" y="367"/>
                </a:cubicBezTo>
                <a:cubicBezTo>
                  <a:pt x="237" y="378"/>
                  <a:pt x="242" y="389"/>
                  <a:pt x="248" y="398"/>
                </a:cubicBezTo>
                <a:cubicBezTo>
                  <a:pt x="255" y="407"/>
                  <a:pt x="263" y="415"/>
                  <a:pt x="273" y="421"/>
                </a:cubicBezTo>
                <a:cubicBezTo>
                  <a:pt x="282" y="426"/>
                  <a:pt x="292" y="430"/>
                  <a:pt x="304" y="431"/>
                </a:cubicBezTo>
                <a:cubicBezTo>
                  <a:pt x="305" y="431"/>
                  <a:pt x="307" y="431"/>
                  <a:pt x="309" y="431"/>
                </a:cubicBezTo>
                <a:cubicBezTo>
                  <a:pt x="311" y="431"/>
                  <a:pt x="313" y="431"/>
                  <a:pt x="315" y="431"/>
                </a:cubicBezTo>
                <a:cubicBezTo>
                  <a:pt x="317" y="431"/>
                  <a:pt x="318" y="431"/>
                  <a:pt x="320" y="431"/>
                </a:cubicBezTo>
                <a:cubicBezTo>
                  <a:pt x="322" y="430"/>
                  <a:pt x="324" y="430"/>
                  <a:pt x="326" y="430"/>
                </a:cubicBezTo>
                <a:cubicBezTo>
                  <a:pt x="318" y="543"/>
                  <a:pt x="318" y="543"/>
                  <a:pt x="318" y="543"/>
                </a:cubicBezTo>
                <a:cubicBezTo>
                  <a:pt x="269" y="536"/>
                  <a:pt x="223" y="518"/>
                  <a:pt x="183" y="491"/>
                </a:cubicBezTo>
                <a:cubicBezTo>
                  <a:pt x="143" y="465"/>
                  <a:pt x="109" y="432"/>
                  <a:pt x="82" y="392"/>
                </a:cubicBezTo>
                <a:cubicBezTo>
                  <a:pt x="54" y="353"/>
                  <a:pt x="33" y="309"/>
                  <a:pt x="20" y="261"/>
                </a:cubicBezTo>
                <a:cubicBezTo>
                  <a:pt x="6" y="213"/>
                  <a:pt x="0" y="161"/>
                  <a:pt x="3" y="108"/>
                </a:cubicBezTo>
                <a:cubicBezTo>
                  <a:pt x="107" y="112"/>
                  <a:pt x="107" y="112"/>
                  <a:pt x="107" y="112"/>
                </a:cubicBezTo>
                <a:cubicBezTo>
                  <a:pt x="125" y="113"/>
                  <a:pt x="125" y="113"/>
                  <a:pt x="125" y="113"/>
                </a:cubicBezTo>
                <a:cubicBezTo>
                  <a:pt x="124" y="111"/>
                  <a:pt x="123" y="110"/>
                  <a:pt x="123" y="109"/>
                </a:cubicBezTo>
                <a:cubicBezTo>
                  <a:pt x="122" y="107"/>
                  <a:pt x="121" y="106"/>
                  <a:pt x="121" y="104"/>
                </a:cubicBezTo>
                <a:cubicBezTo>
                  <a:pt x="120" y="102"/>
                  <a:pt x="120" y="101"/>
                  <a:pt x="119" y="99"/>
                </a:cubicBezTo>
                <a:cubicBezTo>
                  <a:pt x="119" y="98"/>
                  <a:pt x="118" y="96"/>
                  <a:pt x="118" y="94"/>
                </a:cubicBezTo>
                <a:cubicBezTo>
                  <a:pt x="117" y="93"/>
                  <a:pt x="117" y="91"/>
                  <a:pt x="117" y="89"/>
                </a:cubicBezTo>
                <a:cubicBezTo>
                  <a:pt x="116" y="87"/>
                  <a:pt x="116" y="85"/>
                  <a:pt x="116" y="83"/>
                </a:cubicBezTo>
                <a:cubicBezTo>
                  <a:pt x="116" y="81"/>
                  <a:pt x="116" y="79"/>
                  <a:pt x="116" y="76"/>
                </a:cubicBezTo>
                <a:cubicBezTo>
                  <a:pt x="116" y="74"/>
                  <a:pt x="116" y="72"/>
                  <a:pt x="116" y="70"/>
                </a:cubicBezTo>
                <a:cubicBezTo>
                  <a:pt x="117" y="60"/>
                  <a:pt x="119" y="51"/>
                  <a:pt x="123" y="43"/>
                </a:cubicBezTo>
                <a:cubicBezTo>
                  <a:pt x="126" y="34"/>
                  <a:pt x="131" y="27"/>
                  <a:pt x="137" y="20"/>
                </a:cubicBezTo>
                <a:cubicBezTo>
                  <a:pt x="143" y="14"/>
                  <a:pt x="150" y="9"/>
                  <a:pt x="157" y="5"/>
                </a:cubicBezTo>
                <a:cubicBezTo>
                  <a:pt x="165" y="2"/>
                  <a:pt x="173" y="0"/>
                  <a:pt x="181"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p:cNvSpPr>
            <a:spLocks/>
          </p:cNvSpPr>
          <p:nvPr/>
        </p:nvSpPr>
        <p:spPr bwMode="auto">
          <a:xfrm>
            <a:off x="7448262" y="3477087"/>
            <a:ext cx="1600195" cy="2602875"/>
          </a:xfrm>
          <a:custGeom>
            <a:avLst/>
            <a:gdLst>
              <a:gd name="T0" fmla="*/ 304 w 330"/>
              <a:gd name="T1" fmla="*/ 537 h 537"/>
              <a:gd name="T2" fmla="*/ 83 w 330"/>
              <a:gd name="T3" fmla="*/ 394 h 537"/>
              <a:gd name="T4" fmla="*/ 3 w 330"/>
              <a:gd name="T5" fmla="*/ 119 h 537"/>
              <a:gd name="T6" fmla="*/ 66 w 330"/>
              <a:gd name="T7" fmla="*/ 121 h 537"/>
              <a:gd name="T8" fmla="*/ 106 w 330"/>
              <a:gd name="T9" fmla="*/ 123 h 537"/>
              <a:gd name="T10" fmla="*/ 125 w 330"/>
              <a:gd name="T11" fmla="*/ 112 h 537"/>
              <a:gd name="T12" fmla="*/ 183 w 330"/>
              <a:gd name="T13" fmla="*/ 12 h 537"/>
              <a:gd name="T14" fmla="*/ 224 w 330"/>
              <a:gd name="T15" fmla="*/ 67 h 537"/>
              <a:gd name="T16" fmla="*/ 218 w 330"/>
              <a:gd name="T17" fmla="*/ 101 h 537"/>
              <a:gd name="T18" fmla="*/ 216 w 330"/>
              <a:gd name="T19" fmla="*/ 127 h 537"/>
              <a:gd name="T20" fmla="*/ 330 w 330"/>
              <a:gd name="T21" fmla="*/ 132 h 537"/>
              <a:gd name="T22" fmla="*/ 323 w 330"/>
              <a:gd name="T23" fmla="*/ 241 h 537"/>
              <a:gd name="T24" fmla="*/ 215 w 330"/>
              <a:gd name="T25" fmla="*/ 326 h 537"/>
              <a:gd name="T26" fmla="*/ 302 w 330"/>
              <a:gd name="T27" fmla="*/ 442 h 537"/>
              <a:gd name="T28" fmla="*/ 303 w 330"/>
              <a:gd name="T29" fmla="*/ 442 h 537"/>
              <a:gd name="T30" fmla="*/ 310 w 330"/>
              <a:gd name="T31" fmla="*/ 442 h 537"/>
              <a:gd name="T32" fmla="*/ 304 w 330"/>
              <a:gd name="T33"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537">
                <a:moveTo>
                  <a:pt x="304" y="537"/>
                </a:moveTo>
                <a:cubicBezTo>
                  <a:pt x="214" y="521"/>
                  <a:pt x="135" y="467"/>
                  <a:pt x="83" y="394"/>
                </a:cubicBezTo>
                <a:cubicBezTo>
                  <a:pt x="26" y="314"/>
                  <a:pt x="0" y="216"/>
                  <a:pt x="3" y="119"/>
                </a:cubicBezTo>
                <a:cubicBezTo>
                  <a:pt x="24" y="120"/>
                  <a:pt x="45" y="121"/>
                  <a:pt x="66" y="121"/>
                </a:cubicBezTo>
                <a:cubicBezTo>
                  <a:pt x="79" y="122"/>
                  <a:pt x="93" y="122"/>
                  <a:pt x="106" y="123"/>
                </a:cubicBezTo>
                <a:cubicBezTo>
                  <a:pt x="112" y="123"/>
                  <a:pt x="132" y="125"/>
                  <a:pt x="125" y="112"/>
                </a:cubicBezTo>
                <a:cubicBezTo>
                  <a:pt x="103" y="73"/>
                  <a:pt x="129" y="0"/>
                  <a:pt x="183" y="12"/>
                </a:cubicBezTo>
                <a:cubicBezTo>
                  <a:pt x="208" y="17"/>
                  <a:pt x="222" y="43"/>
                  <a:pt x="224" y="67"/>
                </a:cubicBezTo>
                <a:cubicBezTo>
                  <a:pt x="224" y="78"/>
                  <a:pt x="222" y="90"/>
                  <a:pt x="218" y="101"/>
                </a:cubicBezTo>
                <a:cubicBezTo>
                  <a:pt x="215" y="107"/>
                  <a:pt x="200" y="127"/>
                  <a:pt x="216" y="127"/>
                </a:cubicBezTo>
                <a:cubicBezTo>
                  <a:pt x="330" y="132"/>
                  <a:pt x="330" y="132"/>
                  <a:pt x="330" y="132"/>
                </a:cubicBezTo>
                <a:cubicBezTo>
                  <a:pt x="323" y="241"/>
                  <a:pt x="323" y="241"/>
                  <a:pt x="323" y="241"/>
                </a:cubicBezTo>
                <a:cubicBezTo>
                  <a:pt x="268" y="228"/>
                  <a:pt x="222" y="274"/>
                  <a:pt x="215" y="326"/>
                </a:cubicBezTo>
                <a:cubicBezTo>
                  <a:pt x="209" y="379"/>
                  <a:pt x="243" y="441"/>
                  <a:pt x="302" y="442"/>
                </a:cubicBezTo>
                <a:cubicBezTo>
                  <a:pt x="303" y="442"/>
                  <a:pt x="303" y="442"/>
                  <a:pt x="303" y="442"/>
                </a:cubicBezTo>
                <a:cubicBezTo>
                  <a:pt x="306" y="442"/>
                  <a:pt x="308" y="442"/>
                  <a:pt x="310" y="442"/>
                </a:cubicBezTo>
                <a:lnTo>
                  <a:pt x="304" y="53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p:cNvSpPr>
            <a:spLocks/>
          </p:cNvSpPr>
          <p:nvPr/>
        </p:nvSpPr>
        <p:spPr bwMode="auto">
          <a:xfrm>
            <a:off x="7433938" y="1973068"/>
            <a:ext cx="2342997" cy="2017637"/>
          </a:xfrm>
          <a:custGeom>
            <a:avLst/>
            <a:gdLst>
              <a:gd name="T0" fmla="*/ 369 w 483"/>
              <a:gd name="T1" fmla="*/ 0 h 416"/>
              <a:gd name="T2" fmla="*/ 360 w 483"/>
              <a:gd name="T3" fmla="*/ 137 h 416"/>
              <a:gd name="T4" fmla="*/ 370 w 483"/>
              <a:gd name="T5" fmla="*/ 131 h 416"/>
              <a:gd name="T6" fmla="*/ 381 w 483"/>
              <a:gd name="T7" fmla="*/ 126 h 416"/>
              <a:gd name="T8" fmla="*/ 392 w 483"/>
              <a:gd name="T9" fmla="*/ 123 h 416"/>
              <a:gd name="T10" fmla="*/ 404 w 483"/>
              <a:gd name="T11" fmla="*/ 122 h 416"/>
              <a:gd name="T12" fmla="*/ 436 w 483"/>
              <a:gd name="T13" fmla="*/ 129 h 416"/>
              <a:gd name="T14" fmla="*/ 462 w 483"/>
              <a:gd name="T15" fmla="*/ 148 h 416"/>
              <a:gd name="T16" fmla="*/ 478 w 483"/>
              <a:gd name="T17" fmla="*/ 178 h 416"/>
              <a:gd name="T18" fmla="*/ 483 w 483"/>
              <a:gd name="T19" fmla="*/ 215 h 416"/>
              <a:gd name="T20" fmla="*/ 474 w 483"/>
              <a:gd name="T21" fmla="*/ 252 h 416"/>
              <a:gd name="T22" fmla="*/ 453 w 483"/>
              <a:gd name="T23" fmla="*/ 283 h 416"/>
              <a:gd name="T24" fmla="*/ 425 w 483"/>
              <a:gd name="T25" fmla="*/ 303 h 416"/>
              <a:gd name="T26" fmla="*/ 392 w 483"/>
              <a:gd name="T27" fmla="*/ 309 h 416"/>
              <a:gd name="T28" fmla="*/ 380 w 483"/>
              <a:gd name="T29" fmla="*/ 308 h 416"/>
              <a:gd name="T30" fmla="*/ 369 w 483"/>
              <a:gd name="T31" fmla="*/ 306 h 416"/>
              <a:gd name="T32" fmla="*/ 359 w 483"/>
              <a:gd name="T33" fmla="*/ 301 h 416"/>
              <a:gd name="T34" fmla="*/ 350 w 483"/>
              <a:gd name="T35" fmla="*/ 295 h 416"/>
              <a:gd name="T36" fmla="*/ 342 w 483"/>
              <a:gd name="T37" fmla="*/ 416 h 416"/>
              <a:gd name="T38" fmla="*/ 245 w 483"/>
              <a:gd name="T39" fmla="*/ 412 h 416"/>
              <a:gd name="T40" fmla="*/ 247 w 483"/>
              <a:gd name="T41" fmla="*/ 406 h 416"/>
              <a:gd name="T42" fmla="*/ 249 w 483"/>
              <a:gd name="T43" fmla="*/ 400 h 416"/>
              <a:gd name="T44" fmla="*/ 249 w 483"/>
              <a:gd name="T45" fmla="*/ 394 h 416"/>
              <a:gd name="T46" fmla="*/ 250 w 483"/>
              <a:gd name="T47" fmla="*/ 387 h 416"/>
              <a:gd name="T48" fmla="*/ 246 w 483"/>
              <a:gd name="T49" fmla="*/ 352 h 416"/>
              <a:gd name="T50" fmla="*/ 231 w 483"/>
              <a:gd name="T51" fmla="*/ 322 h 416"/>
              <a:gd name="T52" fmla="*/ 208 w 483"/>
              <a:gd name="T53" fmla="*/ 302 h 416"/>
              <a:gd name="T54" fmla="*/ 178 w 483"/>
              <a:gd name="T55" fmla="*/ 295 h 416"/>
              <a:gd name="T56" fmla="*/ 148 w 483"/>
              <a:gd name="T57" fmla="*/ 302 h 416"/>
              <a:gd name="T58" fmla="*/ 123 w 483"/>
              <a:gd name="T59" fmla="*/ 320 h 416"/>
              <a:gd name="T60" fmla="*/ 105 w 483"/>
              <a:gd name="T61" fmla="*/ 348 h 416"/>
              <a:gd name="T62" fmla="*/ 97 w 483"/>
              <a:gd name="T63" fmla="*/ 383 h 416"/>
              <a:gd name="T64" fmla="*/ 97 w 483"/>
              <a:gd name="T65" fmla="*/ 389 h 416"/>
              <a:gd name="T66" fmla="*/ 97 w 483"/>
              <a:gd name="T67" fmla="*/ 395 h 416"/>
              <a:gd name="T68" fmla="*/ 97 w 483"/>
              <a:gd name="T69" fmla="*/ 401 h 416"/>
              <a:gd name="T70" fmla="*/ 98 w 483"/>
              <a:gd name="T71" fmla="*/ 407 h 416"/>
              <a:gd name="T72" fmla="*/ 0 w 483"/>
              <a:gd name="T73" fmla="*/ 403 h 416"/>
              <a:gd name="T74" fmla="*/ 38 w 483"/>
              <a:gd name="T75" fmla="*/ 254 h 416"/>
              <a:gd name="T76" fmla="*/ 116 w 483"/>
              <a:gd name="T77" fmla="*/ 129 h 416"/>
              <a:gd name="T78" fmla="*/ 229 w 483"/>
              <a:gd name="T79" fmla="*/ 40 h 416"/>
              <a:gd name="T80" fmla="*/ 369 w 483"/>
              <a:gd name="T81"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3" h="416">
                <a:moveTo>
                  <a:pt x="369" y="0"/>
                </a:moveTo>
                <a:cubicBezTo>
                  <a:pt x="360" y="137"/>
                  <a:pt x="360" y="137"/>
                  <a:pt x="360" y="137"/>
                </a:cubicBezTo>
                <a:cubicBezTo>
                  <a:pt x="363" y="134"/>
                  <a:pt x="367" y="132"/>
                  <a:pt x="370" y="131"/>
                </a:cubicBezTo>
                <a:cubicBezTo>
                  <a:pt x="374" y="129"/>
                  <a:pt x="377" y="127"/>
                  <a:pt x="381" y="126"/>
                </a:cubicBezTo>
                <a:cubicBezTo>
                  <a:pt x="384" y="125"/>
                  <a:pt x="388" y="124"/>
                  <a:pt x="392" y="123"/>
                </a:cubicBezTo>
                <a:cubicBezTo>
                  <a:pt x="396" y="122"/>
                  <a:pt x="400" y="122"/>
                  <a:pt x="404" y="122"/>
                </a:cubicBezTo>
                <a:cubicBezTo>
                  <a:pt x="415" y="122"/>
                  <a:pt x="426" y="124"/>
                  <a:pt x="436" y="129"/>
                </a:cubicBezTo>
                <a:cubicBezTo>
                  <a:pt x="446" y="133"/>
                  <a:pt x="454" y="140"/>
                  <a:pt x="462" y="148"/>
                </a:cubicBezTo>
                <a:cubicBezTo>
                  <a:pt x="469" y="157"/>
                  <a:pt x="474" y="167"/>
                  <a:pt x="478" y="178"/>
                </a:cubicBezTo>
                <a:cubicBezTo>
                  <a:pt x="482" y="190"/>
                  <a:pt x="483" y="202"/>
                  <a:pt x="483" y="215"/>
                </a:cubicBezTo>
                <a:cubicBezTo>
                  <a:pt x="482" y="228"/>
                  <a:pt x="479" y="241"/>
                  <a:pt x="474" y="252"/>
                </a:cubicBezTo>
                <a:cubicBezTo>
                  <a:pt x="468" y="264"/>
                  <a:pt x="462" y="274"/>
                  <a:pt x="453" y="283"/>
                </a:cubicBezTo>
                <a:cubicBezTo>
                  <a:pt x="445" y="291"/>
                  <a:pt x="435" y="298"/>
                  <a:pt x="425" y="303"/>
                </a:cubicBezTo>
                <a:cubicBezTo>
                  <a:pt x="415" y="307"/>
                  <a:pt x="403" y="310"/>
                  <a:pt x="392" y="309"/>
                </a:cubicBezTo>
                <a:cubicBezTo>
                  <a:pt x="388" y="309"/>
                  <a:pt x="384" y="309"/>
                  <a:pt x="380" y="308"/>
                </a:cubicBezTo>
                <a:cubicBezTo>
                  <a:pt x="377" y="308"/>
                  <a:pt x="373" y="307"/>
                  <a:pt x="369" y="306"/>
                </a:cubicBezTo>
                <a:cubicBezTo>
                  <a:pt x="366" y="304"/>
                  <a:pt x="363" y="303"/>
                  <a:pt x="359" y="301"/>
                </a:cubicBezTo>
                <a:cubicBezTo>
                  <a:pt x="356" y="299"/>
                  <a:pt x="353" y="297"/>
                  <a:pt x="350" y="295"/>
                </a:cubicBezTo>
                <a:cubicBezTo>
                  <a:pt x="342" y="416"/>
                  <a:pt x="342" y="416"/>
                  <a:pt x="342" y="416"/>
                </a:cubicBezTo>
                <a:cubicBezTo>
                  <a:pt x="245" y="412"/>
                  <a:pt x="245" y="412"/>
                  <a:pt x="245" y="412"/>
                </a:cubicBezTo>
                <a:cubicBezTo>
                  <a:pt x="246" y="410"/>
                  <a:pt x="247" y="408"/>
                  <a:pt x="247" y="406"/>
                </a:cubicBezTo>
                <a:cubicBezTo>
                  <a:pt x="248" y="404"/>
                  <a:pt x="248" y="402"/>
                  <a:pt x="249" y="400"/>
                </a:cubicBezTo>
                <a:cubicBezTo>
                  <a:pt x="249" y="398"/>
                  <a:pt x="249" y="396"/>
                  <a:pt x="249" y="394"/>
                </a:cubicBezTo>
                <a:cubicBezTo>
                  <a:pt x="250" y="392"/>
                  <a:pt x="250" y="390"/>
                  <a:pt x="250" y="387"/>
                </a:cubicBezTo>
                <a:cubicBezTo>
                  <a:pt x="251" y="375"/>
                  <a:pt x="249" y="363"/>
                  <a:pt x="246" y="352"/>
                </a:cubicBezTo>
                <a:cubicBezTo>
                  <a:pt x="243" y="341"/>
                  <a:pt x="238" y="331"/>
                  <a:pt x="231" y="322"/>
                </a:cubicBezTo>
                <a:cubicBezTo>
                  <a:pt x="225" y="314"/>
                  <a:pt x="217" y="307"/>
                  <a:pt x="208" y="302"/>
                </a:cubicBezTo>
                <a:cubicBezTo>
                  <a:pt x="199" y="298"/>
                  <a:pt x="189" y="295"/>
                  <a:pt x="178" y="295"/>
                </a:cubicBezTo>
                <a:cubicBezTo>
                  <a:pt x="168" y="295"/>
                  <a:pt x="158" y="297"/>
                  <a:pt x="148" y="302"/>
                </a:cubicBezTo>
                <a:cubicBezTo>
                  <a:pt x="139" y="306"/>
                  <a:pt x="130" y="312"/>
                  <a:pt x="123" y="320"/>
                </a:cubicBezTo>
                <a:cubicBezTo>
                  <a:pt x="116" y="328"/>
                  <a:pt x="110" y="338"/>
                  <a:pt x="105" y="348"/>
                </a:cubicBezTo>
                <a:cubicBezTo>
                  <a:pt x="101" y="359"/>
                  <a:pt x="98" y="370"/>
                  <a:pt x="97" y="383"/>
                </a:cubicBezTo>
                <a:cubicBezTo>
                  <a:pt x="97" y="385"/>
                  <a:pt x="97" y="387"/>
                  <a:pt x="97" y="389"/>
                </a:cubicBezTo>
                <a:cubicBezTo>
                  <a:pt x="97" y="391"/>
                  <a:pt x="97" y="393"/>
                  <a:pt x="97" y="395"/>
                </a:cubicBezTo>
                <a:cubicBezTo>
                  <a:pt x="97" y="397"/>
                  <a:pt x="97" y="399"/>
                  <a:pt x="97" y="401"/>
                </a:cubicBezTo>
                <a:cubicBezTo>
                  <a:pt x="97" y="403"/>
                  <a:pt x="98" y="405"/>
                  <a:pt x="98" y="407"/>
                </a:cubicBezTo>
                <a:cubicBezTo>
                  <a:pt x="0" y="403"/>
                  <a:pt x="0" y="403"/>
                  <a:pt x="0" y="403"/>
                </a:cubicBezTo>
                <a:cubicBezTo>
                  <a:pt x="5" y="350"/>
                  <a:pt x="18" y="300"/>
                  <a:pt x="38" y="254"/>
                </a:cubicBezTo>
                <a:cubicBezTo>
                  <a:pt x="57" y="207"/>
                  <a:pt x="84" y="165"/>
                  <a:pt x="116" y="129"/>
                </a:cubicBezTo>
                <a:cubicBezTo>
                  <a:pt x="149" y="93"/>
                  <a:pt x="187" y="63"/>
                  <a:pt x="229" y="40"/>
                </a:cubicBezTo>
                <a:cubicBezTo>
                  <a:pt x="272" y="18"/>
                  <a:pt x="319" y="4"/>
                  <a:pt x="369"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2"/>
          <p:cNvSpPr>
            <a:spLocks/>
          </p:cNvSpPr>
          <p:nvPr/>
        </p:nvSpPr>
        <p:spPr bwMode="auto">
          <a:xfrm>
            <a:off x="7476909" y="2018087"/>
            <a:ext cx="2279562" cy="1933740"/>
          </a:xfrm>
          <a:custGeom>
            <a:avLst/>
            <a:gdLst>
              <a:gd name="T0" fmla="*/ 246 w 470"/>
              <a:gd name="T1" fmla="*/ 396 h 399"/>
              <a:gd name="T2" fmla="*/ 169 w 470"/>
              <a:gd name="T3" fmla="*/ 278 h 399"/>
              <a:gd name="T4" fmla="*/ 80 w 470"/>
              <a:gd name="T5" fmla="*/ 390 h 399"/>
              <a:gd name="T6" fmla="*/ 0 w 470"/>
              <a:gd name="T7" fmla="*/ 387 h 399"/>
              <a:gd name="T8" fmla="*/ 351 w 470"/>
              <a:gd name="T9" fmla="*/ 0 h 399"/>
              <a:gd name="T10" fmla="*/ 343 w 470"/>
              <a:gd name="T11" fmla="*/ 127 h 399"/>
              <a:gd name="T12" fmla="*/ 361 w 470"/>
              <a:gd name="T13" fmla="*/ 130 h 399"/>
              <a:gd name="T14" fmla="*/ 395 w 470"/>
              <a:gd name="T15" fmla="*/ 121 h 399"/>
              <a:gd name="T16" fmla="*/ 396 w 470"/>
              <a:gd name="T17" fmla="*/ 121 h 399"/>
              <a:gd name="T18" fmla="*/ 466 w 470"/>
              <a:gd name="T19" fmla="*/ 209 h 399"/>
              <a:gd name="T20" fmla="*/ 384 w 470"/>
              <a:gd name="T21" fmla="*/ 293 h 399"/>
              <a:gd name="T22" fmla="*/ 383 w 470"/>
              <a:gd name="T23" fmla="*/ 293 h 399"/>
              <a:gd name="T24" fmla="*/ 354 w 470"/>
              <a:gd name="T25" fmla="*/ 285 h 399"/>
              <a:gd name="T26" fmla="*/ 333 w 470"/>
              <a:gd name="T27" fmla="*/ 286 h 399"/>
              <a:gd name="T28" fmla="*/ 326 w 470"/>
              <a:gd name="T29" fmla="*/ 399 h 399"/>
              <a:gd name="T30" fmla="*/ 246 w 470"/>
              <a:gd name="T31" fmla="*/ 39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0" h="399">
                <a:moveTo>
                  <a:pt x="246" y="396"/>
                </a:moveTo>
                <a:cubicBezTo>
                  <a:pt x="258" y="344"/>
                  <a:pt x="228" y="279"/>
                  <a:pt x="169" y="278"/>
                </a:cubicBezTo>
                <a:cubicBezTo>
                  <a:pt x="112" y="278"/>
                  <a:pt x="76" y="337"/>
                  <a:pt x="80" y="390"/>
                </a:cubicBezTo>
                <a:cubicBezTo>
                  <a:pt x="0" y="387"/>
                  <a:pt x="0" y="387"/>
                  <a:pt x="0" y="387"/>
                </a:cubicBezTo>
                <a:cubicBezTo>
                  <a:pt x="19" y="201"/>
                  <a:pt x="156" y="18"/>
                  <a:pt x="351" y="0"/>
                </a:cubicBezTo>
                <a:cubicBezTo>
                  <a:pt x="343" y="127"/>
                  <a:pt x="343" y="127"/>
                  <a:pt x="343" y="127"/>
                </a:cubicBezTo>
                <a:cubicBezTo>
                  <a:pt x="343" y="140"/>
                  <a:pt x="356" y="133"/>
                  <a:pt x="361" y="130"/>
                </a:cubicBezTo>
                <a:cubicBezTo>
                  <a:pt x="372" y="124"/>
                  <a:pt x="383" y="121"/>
                  <a:pt x="395" y="121"/>
                </a:cubicBezTo>
                <a:cubicBezTo>
                  <a:pt x="396" y="121"/>
                  <a:pt x="396" y="121"/>
                  <a:pt x="396" y="121"/>
                </a:cubicBezTo>
                <a:cubicBezTo>
                  <a:pt x="443" y="121"/>
                  <a:pt x="470" y="167"/>
                  <a:pt x="466" y="209"/>
                </a:cubicBezTo>
                <a:cubicBezTo>
                  <a:pt x="462" y="251"/>
                  <a:pt x="429" y="293"/>
                  <a:pt x="384" y="293"/>
                </a:cubicBezTo>
                <a:cubicBezTo>
                  <a:pt x="383" y="293"/>
                  <a:pt x="383" y="293"/>
                  <a:pt x="383" y="293"/>
                </a:cubicBezTo>
                <a:cubicBezTo>
                  <a:pt x="373" y="293"/>
                  <a:pt x="363" y="290"/>
                  <a:pt x="354" y="285"/>
                </a:cubicBezTo>
                <a:cubicBezTo>
                  <a:pt x="349" y="283"/>
                  <a:pt x="334" y="272"/>
                  <a:pt x="333" y="286"/>
                </a:cubicBezTo>
                <a:cubicBezTo>
                  <a:pt x="326" y="399"/>
                  <a:pt x="326" y="399"/>
                  <a:pt x="326" y="399"/>
                </a:cubicBezTo>
                <a:lnTo>
                  <a:pt x="246" y="3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p:cNvSpPr>
            <a:spLocks/>
          </p:cNvSpPr>
          <p:nvPr/>
        </p:nvSpPr>
        <p:spPr bwMode="auto">
          <a:xfrm>
            <a:off x="8602367" y="4082788"/>
            <a:ext cx="2498515" cy="2074933"/>
          </a:xfrm>
          <a:custGeom>
            <a:avLst/>
            <a:gdLst>
              <a:gd name="T0" fmla="*/ 515 w 515"/>
              <a:gd name="T1" fmla="*/ 16 h 428"/>
              <a:gd name="T2" fmla="*/ 469 w 515"/>
              <a:gd name="T3" fmla="*/ 188 h 428"/>
              <a:gd name="T4" fmla="*/ 371 w 515"/>
              <a:gd name="T5" fmla="*/ 323 h 428"/>
              <a:gd name="T6" fmla="*/ 239 w 515"/>
              <a:gd name="T7" fmla="*/ 404 h 428"/>
              <a:gd name="T8" fmla="*/ 90 w 515"/>
              <a:gd name="T9" fmla="*/ 423 h 428"/>
              <a:gd name="T10" fmla="*/ 98 w 515"/>
              <a:gd name="T11" fmla="*/ 302 h 428"/>
              <a:gd name="T12" fmla="*/ 99 w 515"/>
              <a:gd name="T13" fmla="*/ 279 h 428"/>
              <a:gd name="T14" fmla="*/ 95 w 515"/>
              <a:gd name="T15" fmla="*/ 282 h 428"/>
              <a:gd name="T16" fmla="*/ 91 w 515"/>
              <a:gd name="T17" fmla="*/ 284 h 428"/>
              <a:gd name="T18" fmla="*/ 86 w 515"/>
              <a:gd name="T19" fmla="*/ 286 h 428"/>
              <a:gd name="T20" fmla="*/ 82 w 515"/>
              <a:gd name="T21" fmla="*/ 288 h 428"/>
              <a:gd name="T22" fmla="*/ 76 w 515"/>
              <a:gd name="T23" fmla="*/ 289 h 428"/>
              <a:gd name="T24" fmla="*/ 71 w 515"/>
              <a:gd name="T25" fmla="*/ 290 h 428"/>
              <a:gd name="T26" fmla="*/ 65 w 515"/>
              <a:gd name="T27" fmla="*/ 290 h 428"/>
              <a:gd name="T28" fmla="*/ 60 w 515"/>
              <a:gd name="T29" fmla="*/ 290 h 428"/>
              <a:gd name="T30" fmla="*/ 35 w 515"/>
              <a:gd name="T31" fmla="*/ 282 h 428"/>
              <a:gd name="T32" fmla="*/ 16 w 515"/>
              <a:gd name="T33" fmla="*/ 264 h 428"/>
              <a:gd name="T34" fmla="*/ 4 w 515"/>
              <a:gd name="T35" fmla="*/ 239 h 428"/>
              <a:gd name="T36" fmla="*/ 0 w 515"/>
              <a:gd name="T37" fmla="*/ 210 h 428"/>
              <a:gd name="T38" fmla="*/ 7 w 515"/>
              <a:gd name="T39" fmla="*/ 181 h 428"/>
              <a:gd name="T40" fmla="*/ 22 w 515"/>
              <a:gd name="T41" fmla="*/ 159 h 428"/>
              <a:gd name="T42" fmla="*/ 44 w 515"/>
              <a:gd name="T43" fmla="*/ 144 h 428"/>
              <a:gd name="T44" fmla="*/ 69 w 515"/>
              <a:gd name="T45" fmla="*/ 140 h 428"/>
              <a:gd name="T46" fmla="*/ 75 w 515"/>
              <a:gd name="T47" fmla="*/ 141 h 428"/>
              <a:gd name="T48" fmla="*/ 80 w 515"/>
              <a:gd name="T49" fmla="*/ 142 h 428"/>
              <a:gd name="T50" fmla="*/ 86 w 515"/>
              <a:gd name="T51" fmla="*/ 144 h 428"/>
              <a:gd name="T52" fmla="*/ 91 w 515"/>
              <a:gd name="T53" fmla="*/ 146 h 428"/>
              <a:gd name="T54" fmla="*/ 95 w 515"/>
              <a:gd name="T55" fmla="*/ 148 h 428"/>
              <a:gd name="T56" fmla="*/ 99 w 515"/>
              <a:gd name="T57" fmla="*/ 151 h 428"/>
              <a:gd name="T58" fmla="*/ 103 w 515"/>
              <a:gd name="T59" fmla="*/ 154 h 428"/>
              <a:gd name="T60" fmla="*/ 107 w 515"/>
              <a:gd name="T61" fmla="*/ 157 h 428"/>
              <a:gd name="T62" fmla="*/ 108 w 515"/>
              <a:gd name="T63" fmla="*/ 135 h 428"/>
              <a:gd name="T64" fmla="*/ 117 w 515"/>
              <a:gd name="T65" fmla="*/ 0 h 428"/>
              <a:gd name="T66" fmla="*/ 232 w 515"/>
              <a:gd name="T67" fmla="*/ 5 h 428"/>
              <a:gd name="T68" fmla="*/ 226 w 515"/>
              <a:gd name="T69" fmla="*/ 16 h 428"/>
              <a:gd name="T70" fmla="*/ 221 w 515"/>
              <a:gd name="T71" fmla="*/ 28 h 428"/>
              <a:gd name="T72" fmla="*/ 218 w 515"/>
              <a:gd name="T73" fmla="*/ 40 h 428"/>
              <a:gd name="T74" fmla="*/ 216 w 515"/>
              <a:gd name="T75" fmla="*/ 54 h 428"/>
              <a:gd name="T76" fmla="*/ 221 w 515"/>
              <a:gd name="T77" fmla="*/ 91 h 428"/>
              <a:gd name="T78" fmla="*/ 237 w 515"/>
              <a:gd name="T79" fmla="*/ 123 h 428"/>
              <a:gd name="T80" fmla="*/ 264 w 515"/>
              <a:gd name="T81" fmla="*/ 146 h 428"/>
              <a:gd name="T82" fmla="*/ 298 w 515"/>
              <a:gd name="T83" fmla="*/ 156 h 428"/>
              <a:gd name="T84" fmla="*/ 333 w 515"/>
              <a:gd name="T85" fmla="*/ 150 h 428"/>
              <a:gd name="T86" fmla="*/ 363 w 515"/>
              <a:gd name="T87" fmla="*/ 131 h 428"/>
              <a:gd name="T88" fmla="*/ 384 w 515"/>
              <a:gd name="T89" fmla="*/ 101 h 428"/>
              <a:gd name="T90" fmla="*/ 394 w 515"/>
              <a:gd name="T91" fmla="*/ 62 h 428"/>
              <a:gd name="T92" fmla="*/ 394 w 515"/>
              <a:gd name="T93" fmla="*/ 49 h 428"/>
              <a:gd name="T94" fmla="*/ 392 w 515"/>
              <a:gd name="T95" fmla="*/ 35 h 428"/>
              <a:gd name="T96" fmla="*/ 389 w 515"/>
              <a:gd name="T97" fmla="*/ 23 h 428"/>
              <a:gd name="T98" fmla="*/ 384 w 515"/>
              <a:gd name="T99" fmla="*/ 11 h 428"/>
              <a:gd name="T100" fmla="*/ 515 w 515"/>
              <a:gd name="T101" fmla="*/ 16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5" h="428">
                <a:moveTo>
                  <a:pt x="515" y="16"/>
                </a:moveTo>
                <a:cubicBezTo>
                  <a:pt x="510" y="78"/>
                  <a:pt x="494" y="136"/>
                  <a:pt x="469" y="188"/>
                </a:cubicBezTo>
                <a:cubicBezTo>
                  <a:pt x="444" y="240"/>
                  <a:pt x="411" y="286"/>
                  <a:pt x="371" y="323"/>
                </a:cubicBezTo>
                <a:cubicBezTo>
                  <a:pt x="332" y="359"/>
                  <a:pt x="287" y="387"/>
                  <a:pt x="239" y="404"/>
                </a:cubicBezTo>
                <a:cubicBezTo>
                  <a:pt x="192" y="421"/>
                  <a:pt x="141" y="428"/>
                  <a:pt x="90" y="423"/>
                </a:cubicBezTo>
                <a:cubicBezTo>
                  <a:pt x="98" y="302"/>
                  <a:pt x="98" y="302"/>
                  <a:pt x="98" y="302"/>
                </a:cubicBezTo>
                <a:cubicBezTo>
                  <a:pt x="99" y="279"/>
                  <a:pt x="99" y="279"/>
                  <a:pt x="99" y="279"/>
                </a:cubicBezTo>
                <a:cubicBezTo>
                  <a:pt x="98" y="280"/>
                  <a:pt x="96" y="281"/>
                  <a:pt x="95" y="282"/>
                </a:cubicBezTo>
                <a:cubicBezTo>
                  <a:pt x="94" y="283"/>
                  <a:pt x="92" y="283"/>
                  <a:pt x="91" y="284"/>
                </a:cubicBezTo>
                <a:cubicBezTo>
                  <a:pt x="89" y="285"/>
                  <a:pt x="88" y="286"/>
                  <a:pt x="86" y="286"/>
                </a:cubicBezTo>
                <a:cubicBezTo>
                  <a:pt x="85" y="287"/>
                  <a:pt x="83" y="287"/>
                  <a:pt x="82" y="288"/>
                </a:cubicBezTo>
                <a:cubicBezTo>
                  <a:pt x="80" y="288"/>
                  <a:pt x="78" y="289"/>
                  <a:pt x="76" y="289"/>
                </a:cubicBezTo>
                <a:cubicBezTo>
                  <a:pt x="75" y="289"/>
                  <a:pt x="73" y="290"/>
                  <a:pt x="71" y="290"/>
                </a:cubicBezTo>
                <a:cubicBezTo>
                  <a:pt x="69" y="290"/>
                  <a:pt x="67" y="290"/>
                  <a:pt x="65" y="290"/>
                </a:cubicBezTo>
                <a:cubicBezTo>
                  <a:pt x="64" y="290"/>
                  <a:pt x="62" y="290"/>
                  <a:pt x="60" y="290"/>
                </a:cubicBezTo>
                <a:cubicBezTo>
                  <a:pt x="51" y="289"/>
                  <a:pt x="43" y="286"/>
                  <a:pt x="35" y="282"/>
                </a:cubicBezTo>
                <a:cubicBezTo>
                  <a:pt x="28" y="277"/>
                  <a:pt x="21" y="271"/>
                  <a:pt x="16" y="264"/>
                </a:cubicBezTo>
                <a:cubicBezTo>
                  <a:pt x="10" y="257"/>
                  <a:pt x="6" y="248"/>
                  <a:pt x="4" y="239"/>
                </a:cubicBezTo>
                <a:cubicBezTo>
                  <a:pt x="1" y="230"/>
                  <a:pt x="0" y="220"/>
                  <a:pt x="0" y="210"/>
                </a:cubicBezTo>
                <a:cubicBezTo>
                  <a:pt x="1" y="200"/>
                  <a:pt x="4" y="190"/>
                  <a:pt x="7" y="181"/>
                </a:cubicBezTo>
                <a:cubicBezTo>
                  <a:pt x="11" y="173"/>
                  <a:pt x="16" y="165"/>
                  <a:pt x="22" y="159"/>
                </a:cubicBezTo>
                <a:cubicBezTo>
                  <a:pt x="29" y="153"/>
                  <a:pt x="36" y="148"/>
                  <a:pt x="44" y="144"/>
                </a:cubicBezTo>
                <a:cubicBezTo>
                  <a:pt x="52" y="141"/>
                  <a:pt x="60" y="140"/>
                  <a:pt x="69" y="140"/>
                </a:cubicBezTo>
                <a:cubicBezTo>
                  <a:pt x="71" y="140"/>
                  <a:pt x="73" y="141"/>
                  <a:pt x="75" y="141"/>
                </a:cubicBezTo>
                <a:cubicBezTo>
                  <a:pt x="77" y="141"/>
                  <a:pt x="79" y="142"/>
                  <a:pt x="80" y="142"/>
                </a:cubicBezTo>
                <a:cubicBezTo>
                  <a:pt x="82" y="143"/>
                  <a:pt x="84" y="143"/>
                  <a:pt x="86" y="144"/>
                </a:cubicBezTo>
                <a:cubicBezTo>
                  <a:pt x="87" y="145"/>
                  <a:pt x="89" y="145"/>
                  <a:pt x="91" y="146"/>
                </a:cubicBezTo>
                <a:cubicBezTo>
                  <a:pt x="92" y="147"/>
                  <a:pt x="94" y="148"/>
                  <a:pt x="95" y="148"/>
                </a:cubicBezTo>
                <a:cubicBezTo>
                  <a:pt x="97" y="149"/>
                  <a:pt x="98" y="150"/>
                  <a:pt x="99" y="151"/>
                </a:cubicBezTo>
                <a:cubicBezTo>
                  <a:pt x="101" y="152"/>
                  <a:pt x="102" y="153"/>
                  <a:pt x="103" y="154"/>
                </a:cubicBezTo>
                <a:cubicBezTo>
                  <a:pt x="104" y="155"/>
                  <a:pt x="106" y="156"/>
                  <a:pt x="107" y="157"/>
                </a:cubicBezTo>
                <a:cubicBezTo>
                  <a:pt x="108" y="135"/>
                  <a:pt x="108" y="135"/>
                  <a:pt x="108" y="135"/>
                </a:cubicBezTo>
                <a:cubicBezTo>
                  <a:pt x="117" y="0"/>
                  <a:pt x="117" y="0"/>
                  <a:pt x="117" y="0"/>
                </a:cubicBezTo>
                <a:cubicBezTo>
                  <a:pt x="232" y="5"/>
                  <a:pt x="232" y="5"/>
                  <a:pt x="232" y="5"/>
                </a:cubicBezTo>
                <a:cubicBezTo>
                  <a:pt x="229" y="8"/>
                  <a:pt x="227" y="12"/>
                  <a:pt x="226" y="16"/>
                </a:cubicBezTo>
                <a:cubicBezTo>
                  <a:pt x="224" y="20"/>
                  <a:pt x="222" y="24"/>
                  <a:pt x="221" y="28"/>
                </a:cubicBezTo>
                <a:cubicBezTo>
                  <a:pt x="220" y="32"/>
                  <a:pt x="219" y="36"/>
                  <a:pt x="218" y="40"/>
                </a:cubicBezTo>
                <a:cubicBezTo>
                  <a:pt x="217" y="45"/>
                  <a:pt x="216" y="49"/>
                  <a:pt x="216" y="54"/>
                </a:cubicBezTo>
                <a:cubicBezTo>
                  <a:pt x="215" y="67"/>
                  <a:pt x="217" y="80"/>
                  <a:pt x="221" y="91"/>
                </a:cubicBezTo>
                <a:cubicBezTo>
                  <a:pt x="224" y="103"/>
                  <a:pt x="230" y="114"/>
                  <a:pt x="237" y="123"/>
                </a:cubicBezTo>
                <a:cubicBezTo>
                  <a:pt x="245" y="132"/>
                  <a:pt x="254" y="140"/>
                  <a:pt x="264" y="146"/>
                </a:cubicBezTo>
                <a:cubicBezTo>
                  <a:pt x="274" y="151"/>
                  <a:pt x="285" y="155"/>
                  <a:pt x="298" y="156"/>
                </a:cubicBezTo>
                <a:cubicBezTo>
                  <a:pt x="310" y="157"/>
                  <a:pt x="322" y="155"/>
                  <a:pt x="333" y="150"/>
                </a:cubicBezTo>
                <a:cubicBezTo>
                  <a:pt x="344" y="146"/>
                  <a:pt x="354" y="139"/>
                  <a:pt x="363" y="131"/>
                </a:cubicBezTo>
                <a:cubicBezTo>
                  <a:pt x="372" y="123"/>
                  <a:pt x="379" y="112"/>
                  <a:pt x="384" y="101"/>
                </a:cubicBezTo>
                <a:cubicBezTo>
                  <a:pt x="390" y="89"/>
                  <a:pt x="393" y="76"/>
                  <a:pt x="394" y="62"/>
                </a:cubicBezTo>
                <a:cubicBezTo>
                  <a:pt x="394" y="58"/>
                  <a:pt x="394" y="53"/>
                  <a:pt x="394" y="49"/>
                </a:cubicBezTo>
                <a:cubicBezTo>
                  <a:pt x="394" y="44"/>
                  <a:pt x="393" y="40"/>
                  <a:pt x="392" y="35"/>
                </a:cubicBezTo>
                <a:cubicBezTo>
                  <a:pt x="391" y="31"/>
                  <a:pt x="390" y="27"/>
                  <a:pt x="389" y="23"/>
                </a:cubicBezTo>
                <a:cubicBezTo>
                  <a:pt x="387" y="19"/>
                  <a:pt x="386" y="15"/>
                  <a:pt x="384" y="11"/>
                </a:cubicBezTo>
                <a:lnTo>
                  <a:pt x="515" y="16"/>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4"/>
          <p:cNvSpPr>
            <a:spLocks/>
          </p:cNvSpPr>
          <p:nvPr/>
        </p:nvSpPr>
        <p:spPr bwMode="auto">
          <a:xfrm>
            <a:off x="8637154" y="4121668"/>
            <a:ext cx="2424848" cy="1982850"/>
          </a:xfrm>
          <a:custGeom>
            <a:avLst/>
            <a:gdLst>
              <a:gd name="T0" fmla="*/ 116 w 500"/>
              <a:gd name="T1" fmla="*/ 409 h 409"/>
              <a:gd name="T2" fmla="*/ 91 w 500"/>
              <a:gd name="T3" fmla="*/ 408 h 409"/>
              <a:gd name="T4" fmla="*/ 100 w 500"/>
              <a:gd name="T5" fmla="*/ 272 h 409"/>
              <a:gd name="T6" fmla="*/ 79 w 500"/>
              <a:gd name="T7" fmla="*/ 270 h 409"/>
              <a:gd name="T8" fmla="*/ 47 w 500"/>
              <a:gd name="T9" fmla="*/ 273 h 409"/>
              <a:gd name="T10" fmla="*/ 1 w 500"/>
              <a:gd name="T11" fmla="*/ 206 h 409"/>
              <a:gd name="T12" fmla="*/ 46 w 500"/>
              <a:gd name="T13" fmla="*/ 141 h 409"/>
              <a:gd name="T14" fmla="*/ 82 w 500"/>
              <a:gd name="T15" fmla="*/ 146 h 409"/>
              <a:gd name="T16" fmla="*/ 107 w 500"/>
              <a:gd name="T17" fmla="*/ 150 h 409"/>
              <a:gd name="T18" fmla="*/ 117 w 500"/>
              <a:gd name="T19" fmla="*/ 0 h 409"/>
              <a:gd name="T20" fmla="*/ 212 w 500"/>
              <a:gd name="T21" fmla="*/ 4 h 409"/>
              <a:gd name="T22" fmla="*/ 293 w 500"/>
              <a:gd name="T23" fmla="*/ 156 h 409"/>
              <a:gd name="T24" fmla="*/ 388 w 500"/>
              <a:gd name="T25" fmla="*/ 11 h 409"/>
              <a:gd name="T26" fmla="*/ 500 w 500"/>
              <a:gd name="T27" fmla="*/ 15 h 409"/>
              <a:gd name="T28" fmla="*/ 383 w 500"/>
              <a:gd name="T29" fmla="*/ 284 h 409"/>
              <a:gd name="T30" fmla="*/ 116 w 500"/>
              <a:gd name="T31"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0" h="409">
                <a:moveTo>
                  <a:pt x="116" y="409"/>
                </a:moveTo>
                <a:cubicBezTo>
                  <a:pt x="108" y="409"/>
                  <a:pt x="99" y="409"/>
                  <a:pt x="91" y="408"/>
                </a:cubicBezTo>
                <a:cubicBezTo>
                  <a:pt x="100" y="272"/>
                  <a:pt x="100" y="272"/>
                  <a:pt x="100" y="272"/>
                </a:cubicBezTo>
                <a:cubicBezTo>
                  <a:pt x="101" y="257"/>
                  <a:pt x="84" y="268"/>
                  <a:pt x="79" y="270"/>
                </a:cubicBezTo>
                <a:cubicBezTo>
                  <a:pt x="69" y="275"/>
                  <a:pt x="58" y="276"/>
                  <a:pt x="47" y="273"/>
                </a:cubicBezTo>
                <a:cubicBezTo>
                  <a:pt x="17" y="266"/>
                  <a:pt x="0" y="235"/>
                  <a:pt x="1" y="206"/>
                </a:cubicBezTo>
                <a:cubicBezTo>
                  <a:pt x="2" y="178"/>
                  <a:pt x="18" y="149"/>
                  <a:pt x="46" y="141"/>
                </a:cubicBezTo>
                <a:cubicBezTo>
                  <a:pt x="58" y="138"/>
                  <a:pt x="71" y="140"/>
                  <a:pt x="82" y="146"/>
                </a:cubicBezTo>
                <a:cubicBezTo>
                  <a:pt x="88" y="149"/>
                  <a:pt x="106" y="166"/>
                  <a:pt x="107" y="150"/>
                </a:cubicBezTo>
                <a:cubicBezTo>
                  <a:pt x="117" y="0"/>
                  <a:pt x="117" y="0"/>
                  <a:pt x="117" y="0"/>
                </a:cubicBezTo>
                <a:cubicBezTo>
                  <a:pt x="212" y="4"/>
                  <a:pt x="212" y="4"/>
                  <a:pt x="212" y="4"/>
                </a:cubicBezTo>
                <a:cubicBezTo>
                  <a:pt x="182" y="66"/>
                  <a:pt x="219" y="153"/>
                  <a:pt x="293" y="156"/>
                </a:cubicBezTo>
                <a:cubicBezTo>
                  <a:pt x="367" y="158"/>
                  <a:pt x="411" y="76"/>
                  <a:pt x="388" y="11"/>
                </a:cubicBezTo>
                <a:cubicBezTo>
                  <a:pt x="500" y="15"/>
                  <a:pt x="500" y="15"/>
                  <a:pt x="500" y="15"/>
                </a:cubicBezTo>
                <a:cubicBezTo>
                  <a:pt x="490" y="114"/>
                  <a:pt x="450" y="210"/>
                  <a:pt x="383" y="284"/>
                </a:cubicBezTo>
                <a:cubicBezTo>
                  <a:pt x="315" y="359"/>
                  <a:pt x="219" y="409"/>
                  <a:pt x="116" y="40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Shape 2779"/>
          <p:cNvSpPr/>
          <p:nvPr/>
        </p:nvSpPr>
        <p:spPr>
          <a:xfrm>
            <a:off x="1746892" y="2300168"/>
            <a:ext cx="393311" cy="540802"/>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784"/>
          <p:cNvSpPr/>
          <p:nvPr/>
        </p:nvSpPr>
        <p:spPr>
          <a:xfrm>
            <a:off x="4448125" y="2300168"/>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785"/>
          <p:cNvSpPr/>
          <p:nvPr/>
        </p:nvSpPr>
        <p:spPr>
          <a:xfrm>
            <a:off x="1673146" y="4343367"/>
            <a:ext cx="540802" cy="442474"/>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2" name="Shape 2787"/>
          <p:cNvSpPr/>
          <p:nvPr/>
        </p:nvSpPr>
        <p:spPr>
          <a:xfrm>
            <a:off x="4448460" y="4343367"/>
            <a:ext cx="540467" cy="54082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3" name="TextBox 42"/>
          <p:cNvSpPr txBox="1"/>
          <p:nvPr/>
        </p:nvSpPr>
        <p:spPr>
          <a:xfrm flipH="1">
            <a:off x="806897" y="323537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4" name="TextBox 43"/>
          <p:cNvSpPr txBox="1"/>
          <p:nvPr/>
        </p:nvSpPr>
        <p:spPr>
          <a:xfrm>
            <a:off x="1335207" y="295837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45" name="TextBox 44"/>
          <p:cNvSpPr txBox="1"/>
          <p:nvPr/>
        </p:nvSpPr>
        <p:spPr>
          <a:xfrm flipH="1">
            <a:off x="3581876" y="323537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6" name="TextBox 45"/>
          <p:cNvSpPr txBox="1"/>
          <p:nvPr/>
        </p:nvSpPr>
        <p:spPr>
          <a:xfrm>
            <a:off x="4110186" y="295837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47" name="TextBox 46"/>
          <p:cNvSpPr txBox="1"/>
          <p:nvPr/>
        </p:nvSpPr>
        <p:spPr>
          <a:xfrm flipH="1">
            <a:off x="806897" y="5315122"/>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8" name="TextBox 47"/>
          <p:cNvSpPr txBox="1"/>
          <p:nvPr/>
        </p:nvSpPr>
        <p:spPr>
          <a:xfrm>
            <a:off x="1335207" y="5038123"/>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49" name="TextBox 48"/>
          <p:cNvSpPr txBox="1"/>
          <p:nvPr/>
        </p:nvSpPr>
        <p:spPr>
          <a:xfrm flipH="1">
            <a:off x="3581876" y="5315122"/>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50" name="TextBox 49"/>
          <p:cNvSpPr txBox="1"/>
          <p:nvPr/>
        </p:nvSpPr>
        <p:spPr>
          <a:xfrm>
            <a:off x="4110186" y="5038123"/>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51" name="Rectangle 50"/>
          <p:cNvSpPr>
            <a:spLocks/>
          </p:cNvSpPr>
          <p:nvPr/>
        </p:nvSpPr>
        <p:spPr bwMode="auto">
          <a:xfrm>
            <a:off x="4298174" y="390332"/>
            <a:ext cx="3617978" cy="43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en-US" sz="300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rPr>
              <a:t>Infographic Analytics</a:t>
            </a:r>
            <a:endParaRPr lang="en-US" sz="3000" dirty="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endParaRPr>
          </a:p>
        </p:txBody>
      </p:sp>
      <p:sp>
        <p:nvSpPr>
          <p:cNvPr id="52" name="TextBox 51"/>
          <p:cNvSpPr txBox="1"/>
          <p:nvPr/>
        </p:nvSpPr>
        <p:spPr>
          <a:xfrm flipH="1">
            <a:off x="3363957" y="828057"/>
            <a:ext cx="5486400"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53" name="Group 52"/>
          <p:cNvGrpSpPr/>
          <p:nvPr/>
        </p:nvGrpSpPr>
        <p:grpSpPr>
          <a:xfrm>
            <a:off x="5407525" y="1432483"/>
            <a:ext cx="1399263" cy="230833"/>
            <a:chOff x="7757160" y="2245698"/>
            <a:chExt cx="1399263" cy="230833"/>
          </a:xfrm>
        </p:grpSpPr>
        <p:sp>
          <p:nvSpPr>
            <p:cNvPr id="54" name="TextBox 53"/>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5" name="TextBox 54"/>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6" name="TextBox 55"/>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7" name="TextBox 56"/>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8" name="TextBox 57"/>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59" name="TextBox 58"/>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60" name="TextBox 59"/>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13496768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a:spLocks/>
          </p:cNvSpPr>
          <p:nvPr/>
        </p:nvSpPr>
        <p:spPr bwMode="auto">
          <a:xfrm>
            <a:off x="6713735" y="247214"/>
            <a:ext cx="4833831" cy="6393253"/>
          </a:xfrm>
          <a:custGeom>
            <a:avLst/>
            <a:gdLst>
              <a:gd name="T0" fmla="*/ 1536 w 1547"/>
              <a:gd name="T1" fmla="*/ 2045 h 2045"/>
              <a:gd name="T2" fmla="*/ 1322 w 1547"/>
              <a:gd name="T3" fmla="*/ 1733 h 2045"/>
              <a:gd name="T4" fmla="*/ 1174 w 1547"/>
              <a:gd name="T5" fmla="*/ 1340 h 2045"/>
              <a:gd name="T6" fmla="*/ 1242 w 1547"/>
              <a:gd name="T7" fmla="*/ 1000 h 2045"/>
              <a:gd name="T8" fmla="*/ 1415 w 1547"/>
              <a:gd name="T9" fmla="*/ 657 h 2045"/>
              <a:gd name="T10" fmla="*/ 1250 w 1547"/>
              <a:gd name="T11" fmla="*/ 219 h 2045"/>
              <a:gd name="T12" fmla="*/ 689 w 1547"/>
              <a:gd name="T13" fmla="*/ 1 h 2045"/>
              <a:gd name="T14" fmla="*/ 212 w 1547"/>
              <a:gd name="T15" fmla="*/ 191 h 2045"/>
              <a:gd name="T16" fmla="*/ 72 w 1547"/>
              <a:gd name="T17" fmla="*/ 612 h 2045"/>
              <a:gd name="T18" fmla="*/ 94 w 1547"/>
              <a:gd name="T19" fmla="*/ 790 h 2045"/>
              <a:gd name="T20" fmla="*/ 3 w 1547"/>
              <a:gd name="T21" fmla="*/ 983 h 2045"/>
              <a:gd name="T22" fmla="*/ 80 w 1547"/>
              <a:gd name="T23" fmla="*/ 1035 h 2045"/>
              <a:gd name="T24" fmla="*/ 93 w 1547"/>
              <a:gd name="T25" fmla="*/ 1080 h 2045"/>
              <a:gd name="T26" fmla="*/ 93 w 1547"/>
              <a:gd name="T27" fmla="*/ 1143 h 2045"/>
              <a:gd name="T28" fmla="*/ 129 w 1547"/>
              <a:gd name="T29" fmla="*/ 1173 h 2045"/>
              <a:gd name="T30" fmla="*/ 126 w 1547"/>
              <a:gd name="T31" fmla="*/ 1191 h 2045"/>
              <a:gd name="T32" fmla="*/ 139 w 1547"/>
              <a:gd name="T33" fmla="*/ 1255 h 2045"/>
              <a:gd name="T34" fmla="*/ 157 w 1547"/>
              <a:gd name="T35" fmla="*/ 1331 h 2045"/>
              <a:gd name="T36" fmla="*/ 174 w 1547"/>
              <a:gd name="T37" fmla="*/ 1428 h 2045"/>
              <a:gd name="T38" fmla="*/ 350 w 1547"/>
              <a:gd name="T39" fmla="*/ 1452 h 2045"/>
              <a:gd name="T40" fmla="*/ 544 w 1547"/>
              <a:gd name="T41" fmla="*/ 1490 h 2045"/>
              <a:gd name="T42" fmla="*/ 570 w 1547"/>
              <a:gd name="T43" fmla="*/ 1767 h 2045"/>
              <a:gd name="T44" fmla="*/ 441 w 1547"/>
              <a:gd name="T45" fmla="*/ 2045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7" h="2045">
                <a:moveTo>
                  <a:pt x="1536" y="2045"/>
                </a:moveTo>
                <a:cubicBezTo>
                  <a:pt x="1547" y="1986"/>
                  <a:pt x="1415" y="1858"/>
                  <a:pt x="1322" y="1733"/>
                </a:cubicBezTo>
                <a:cubicBezTo>
                  <a:pt x="1230" y="1609"/>
                  <a:pt x="1174" y="1340"/>
                  <a:pt x="1174" y="1340"/>
                </a:cubicBezTo>
                <a:cubicBezTo>
                  <a:pt x="1174" y="1340"/>
                  <a:pt x="1109" y="1192"/>
                  <a:pt x="1242" y="1000"/>
                </a:cubicBezTo>
                <a:cubicBezTo>
                  <a:pt x="1242" y="1000"/>
                  <a:pt x="1410" y="779"/>
                  <a:pt x="1415" y="657"/>
                </a:cubicBezTo>
                <a:cubicBezTo>
                  <a:pt x="1415" y="657"/>
                  <a:pt x="1459" y="453"/>
                  <a:pt x="1250" y="219"/>
                </a:cubicBezTo>
                <a:cubicBezTo>
                  <a:pt x="1150" y="107"/>
                  <a:pt x="1017" y="3"/>
                  <a:pt x="689" y="1"/>
                </a:cubicBezTo>
                <a:cubicBezTo>
                  <a:pt x="560" y="0"/>
                  <a:pt x="365" y="30"/>
                  <a:pt x="212" y="191"/>
                </a:cubicBezTo>
                <a:cubicBezTo>
                  <a:pt x="120" y="288"/>
                  <a:pt x="52" y="411"/>
                  <a:pt x="72" y="612"/>
                </a:cubicBezTo>
                <a:cubicBezTo>
                  <a:pt x="76" y="656"/>
                  <a:pt x="138" y="706"/>
                  <a:pt x="94" y="790"/>
                </a:cubicBezTo>
                <a:cubicBezTo>
                  <a:pt x="94" y="790"/>
                  <a:pt x="0" y="955"/>
                  <a:pt x="3" y="983"/>
                </a:cubicBezTo>
                <a:cubicBezTo>
                  <a:pt x="3" y="983"/>
                  <a:pt x="2" y="1033"/>
                  <a:pt x="80" y="1035"/>
                </a:cubicBezTo>
                <a:cubicBezTo>
                  <a:pt x="80" y="1035"/>
                  <a:pt x="99" y="1038"/>
                  <a:pt x="93" y="1080"/>
                </a:cubicBezTo>
                <a:cubicBezTo>
                  <a:pt x="93" y="1143"/>
                  <a:pt x="93" y="1143"/>
                  <a:pt x="93" y="1143"/>
                </a:cubicBezTo>
                <a:cubicBezTo>
                  <a:pt x="93" y="1143"/>
                  <a:pt x="95" y="1161"/>
                  <a:pt x="129" y="1173"/>
                </a:cubicBezTo>
                <a:cubicBezTo>
                  <a:pt x="129" y="1173"/>
                  <a:pt x="136" y="1179"/>
                  <a:pt x="126" y="1191"/>
                </a:cubicBezTo>
                <a:cubicBezTo>
                  <a:pt x="126" y="1191"/>
                  <a:pt x="108" y="1211"/>
                  <a:pt x="139" y="1255"/>
                </a:cubicBezTo>
                <a:cubicBezTo>
                  <a:pt x="150" y="1270"/>
                  <a:pt x="169" y="1290"/>
                  <a:pt x="157" y="1331"/>
                </a:cubicBezTo>
                <a:cubicBezTo>
                  <a:pt x="157" y="1331"/>
                  <a:pt x="143" y="1409"/>
                  <a:pt x="174" y="1428"/>
                </a:cubicBezTo>
                <a:cubicBezTo>
                  <a:pt x="174" y="1428"/>
                  <a:pt x="209" y="1469"/>
                  <a:pt x="350" y="1452"/>
                </a:cubicBezTo>
                <a:cubicBezTo>
                  <a:pt x="399" y="1446"/>
                  <a:pt x="490" y="1422"/>
                  <a:pt x="544" y="1490"/>
                </a:cubicBezTo>
                <a:cubicBezTo>
                  <a:pt x="544" y="1490"/>
                  <a:pt x="598" y="1666"/>
                  <a:pt x="570" y="1767"/>
                </a:cubicBezTo>
                <a:cubicBezTo>
                  <a:pt x="441" y="2045"/>
                  <a:pt x="441" y="2045"/>
                  <a:pt x="441" y="2045"/>
                </a:cubicBezTo>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414" name="Group 152"/>
          <p:cNvGrpSpPr>
            <a:grpSpLocks noChangeAspect="1"/>
          </p:cNvGrpSpPr>
          <p:nvPr/>
        </p:nvGrpSpPr>
        <p:grpSpPr bwMode="auto">
          <a:xfrm>
            <a:off x="8138677" y="674963"/>
            <a:ext cx="2450658" cy="2455223"/>
            <a:chOff x="4659" y="1559"/>
            <a:chExt cx="1611" cy="1614"/>
          </a:xfrm>
          <a:solidFill>
            <a:schemeClr val="accent2"/>
          </a:solidFill>
        </p:grpSpPr>
        <p:sp>
          <p:nvSpPr>
            <p:cNvPr id="128" name="Freeform 153"/>
            <p:cNvSpPr>
              <a:spLocks noEditPoints="1"/>
            </p:cNvSpPr>
            <p:nvPr/>
          </p:nvSpPr>
          <p:spPr bwMode="auto">
            <a:xfrm>
              <a:off x="4801" y="1701"/>
              <a:ext cx="1327" cy="1329"/>
            </a:xfrm>
            <a:custGeom>
              <a:avLst/>
              <a:gdLst>
                <a:gd name="T0" fmla="*/ 347 w 694"/>
                <a:gd name="T1" fmla="*/ 0 h 695"/>
                <a:gd name="T2" fmla="*/ 0 w 694"/>
                <a:gd name="T3" fmla="*/ 348 h 695"/>
                <a:gd name="T4" fmla="*/ 347 w 694"/>
                <a:gd name="T5" fmla="*/ 695 h 695"/>
                <a:gd name="T6" fmla="*/ 694 w 694"/>
                <a:gd name="T7" fmla="*/ 348 h 695"/>
                <a:gd name="T8" fmla="*/ 347 w 694"/>
                <a:gd name="T9" fmla="*/ 0 h 695"/>
                <a:gd name="T10" fmla="*/ 347 w 694"/>
                <a:gd name="T11" fmla="*/ 489 h 695"/>
                <a:gd name="T12" fmla="*/ 207 w 694"/>
                <a:gd name="T13" fmla="*/ 348 h 695"/>
                <a:gd name="T14" fmla="*/ 347 w 694"/>
                <a:gd name="T15" fmla="*/ 207 h 695"/>
                <a:gd name="T16" fmla="*/ 488 w 694"/>
                <a:gd name="T17" fmla="*/ 348 h 695"/>
                <a:gd name="T18" fmla="*/ 347 w 694"/>
                <a:gd name="T19" fmla="*/ 489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4" h="695">
                  <a:moveTo>
                    <a:pt x="347" y="0"/>
                  </a:moveTo>
                  <a:cubicBezTo>
                    <a:pt x="156" y="0"/>
                    <a:pt x="0" y="156"/>
                    <a:pt x="0" y="348"/>
                  </a:cubicBezTo>
                  <a:cubicBezTo>
                    <a:pt x="0" y="540"/>
                    <a:pt x="156" y="695"/>
                    <a:pt x="347" y="695"/>
                  </a:cubicBezTo>
                  <a:cubicBezTo>
                    <a:pt x="539" y="695"/>
                    <a:pt x="694" y="540"/>
                    <a:pt x="694" y="348"/>
                  </a:cubicBezTo>
                  <a:cubicBezTo>
                    <a:pt x="694" y="156"/>
                    <a:pt x="539" y="0"/>
                    <a:pt x="347" y="0"/>
                  </a:cubicBezTo>
                  <a:close/>
                  <a:moveTo>
                    <a:pt x="347" y="489"/>
                  </a:moveTo>
                  <a:cubicBezTo>
                    <a:pt x="269" y="489"/>
                    <a:pt x="207" y="426"/>
                    <a:pt x="207" y="348"/>
                  </a:cubicBezTo>
                  <a:cubicBezTo>
                    <a:pt x="207" y="270"/>
                    <a:pt x="269" y="207"/>
                    <a:pt x="347" y="207"/>
                  </a:cubicBezTo>
                  <a:cubicBezTo>
                    <a:pt x="425" y="207"/>
                    <a:pt x="488" y="270"/>
                    <a:pt x="488" y="348"/>
                  </a:cubicBezTo>
                  <a:cubicBezTo>
                    <a:pt x="488" y="426"/>
                    <a:pt x="425" y="489"/>
                    <a:pt x="347" y="4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54"/>
            <p:cNvSpPr>
              <a:spLocks noEditPoints="1"/>
            </p:cNvSpPr>
            <p:nvPr/>
          </p:nvSpPr>
          <p:spPr bwMode="auto">
            <a:xfrm>
              <a:off x="4659" y="1559"/>
              <a:ext cx="1611" cy="1614"/>
            </a:xfrm>
            <a:custGeom>
              <a:avLst/>
              <a:gdLst>
                <a:gd name="T0" fmla="*/ 808 w 842"/>
                <a:gd name="T1" fmla="*/ 393 h 844"/>
                <a:gd name="T2" fmla="*/ 802 w 842"/>
                <a:gd name="T3" fmla="*/ 353 h 844"/>
                <a:gd name="T4" fmla="*/ 793 w 842"/>
                <a:gd name="T5" fmla="*/ 313 h 844"/>
                <a:gd name="T6" fmla="*/ 780 w 842"/>
                <a:gd name="T7" fmla="*/ 275 h 844"/>
                <a:gd name="T8" fmla="*/ 762 w 842"/>
                <a:gd name="T9" fmla="*/ 238 h 844"/>
                <a:gd name="T10" fmla="*/ 741 w 842"/>
                <a:gd name="T11" fmla="*/ 203 h 844"/>
                <a:gd name="T12" fmla="*/ 717 w 842"/>
                <a:gd name="T13" fmla="*/ 171 h 844"/>
                <a:gd name="T14" fmla="*/ 689 w 842"/>
                <a:gd name="T15" fmla="*/ 141 h 844"/>
                <a:gd name="T16" fmla="*/ 658 w 842"/>
                <a:gd name="T17" fmla="*/ 115 h 844"/>
                <a:gd name="T18" fmla="*/ 625 w 842"/>
                <a:gd name="T19" fmla="*/ 92 h 844"/>
                <a:gd name="T20" fmla="*/ 589 w 842"/>
                <a:gd name="T21" fmla="*/ 72 h 844"/>
                <a:gd name="T22" fmla="*/ 552 w 842"/>
                <a:gd name="T23" fmla="*/ 56 h 844"/>
                <a:gd name="T24" fmla="*/ 513 w 842"/>
                <a:gd name="T25" fmla="*/ 45 h 844"/>
                <a:gd name="T26" fmla="*/ 473 w 842"/>
                <a:gd name="T27" fmla="*/ 37 h 844"/>
                <a:gd name="T28" fmla="*/ 433 w 842"/>
                <a:gd name="T29" fmla="*/ 34 h 844"/>
                <a:gd name="T30" fmla="*/ 392 w 842"/>
                <a:gd name="T31" fmla="*/ 35 h 844"/>
                <a:gd name="T32" fmla="*/ 352 w 842"/>
                <a:gd name="T33" fmla="*/ 40 h 844"/>
                <a:gd name="T34" fmla="*/ 312 w 842"/>
                <a:gd name="T35" fmla="*/ 49 h 844"/>
                <a:gd name="T36" fmla="*/ 274 w 842"/>
                <a:gd name="T37" fmla="*/ 63 h 844"/>
                <a:gd name="T38" fmla="*/ 237 w 842"/>
                <a:gd name="T39" fmla="*/ 80 h 844"/>
                <a:gd name="T40" fmla="*/ 203 w 842"/>
                <a:gd name="T41" fmla="*/ 101 h 844"/>
                <a:gd name="T42" fmla="*/ 171 w 842"/>
                <a:gd name="T43" fmla="*/ 126 h 844"/>
                <a:gd name="T44" fmla="*/ 141 w 842"/>
                <a:gd name="T45" fmla="*/ 154 h 844"/>
                <a:gd name="T46" fmla="*/ 115 w 842"/>
                <a:gd name="T47" fmla="*/ 185 h 844"/>
                <a:gd name="T48" fmla="*/ 91 w 842"/>
                <a:gd name="T49" fmla="*/ 218 h 844"/>
                <a:gd name="T50" fmla="*/ 72 w 842"/>
                <a:gd name="T51" fmla="*/ 254 h 844"/>
                <a:gd name="T52" fmla="*/ 56 w 842"/>
                <a:gd name="T53" fmla="*/ 291 h 844"/>
                <a:gd name="T54" fmla="*/ 45 w 842"/>
                <a:gd name="T55" fmla="*/ 330 h 844"/>
                <a:gd name="T56" fmla="*/ 37 w 842"/>
                <a:gd name="T57" fmla="*/ 370 h 844"/>
                <a:gd name="T58" fmla="*/ 34 w 842"/>
                <a:gd name="T59" fmla="*/ 410 h 844"/>
                <a:gd name="T60" fmla="*/ 35 w 842"/>
                <a:gd name="T61" fmla="*/ 451 h 844"/>
                <a:gd name="T62" fmla="*/ 40 w 842"/>
                <a:gd name="T63" fmla="*/ 491 h 844"/>
                <a:gd name="T64" fmla="*/ 49 w 842"/>
                <a:gd name="T65" fmla="*/ 531 h 844"/>
                <a:gd name="T66" fmla="*/ 63 w 842"/>
                <a:gd name="T67" fmla="*/ 569 h 844"/>
                <a:gd name="T68" fmla="*/ 80 w 842"/>
                <a:gd name="T69" fmla="*/ 606 h 844"/>
                <a:gd name="T70" fmla="*/ 101 w 842"/>
                <a:gd name="T71" fmla="*/ 641 h 844"/>
                <a:gd name="T72" fmla="*/ 126 w 842"/>
                <a:gd name="T73" fmla="*/ 673 h 844"/>
                <a:gd name="T74" fmla="*/ 153 w 842"/>
                <a:gd name="T75" fmla="*/ 703 h 844"/>
                <a:gd name="T76" fmla="*/ 184 w 842"/>
                <a:gd name="T77" fmla="*/ 729 h 844"/>
                <a:gd name="T78" fmla="*/ 217 w 842"/>
                <a:gd name="T79" fmla="*/ 752 h 844"/>
                <a:gd name="T80" fmla="*/ 253 w 842"/>
                <a:gd name="T81" fmla="*/ 772 h 844"/>
                <a:gd name="T82" fmla="*/ 290 w 842"/>
                <a:gd name="T83" fmla="*/ 787 h 844"/>
                <a:gd name="T84" fmla="*/ 329 w 842"/>
                <a:gd name="T85" fmla="*/ 799 h 844"/>
                <a:gd name="T86" fmla="*/ 369 w 842"/>
                <a:gd name="T87" fmla="*/ 807 h 844"/>
                <a:gd name="T88" fmla="*/ 410 w 842"/>
                <a:gd name="T89" fmla="*/ 810 h 844"/>
                <a:gd name="T90" fmla="*/ 450 w 842"/>
                <a:gd name="T91" fmla="*/ 809 h 844"/>
                <a:gd name="T92" fmla="*/ 490 w 842"/>
                <a:gd name="T93" fmla="*/ 804 h 844"/>
                <a:gd name="T94" fmla="*/ 530 w 842"/>
                <a:gd name="T95" fmla="*/ 795 h 844"/>
                <a:gd name="T96" fmla="*/ 568 w 842"/>
                <a:gd name="T97" fmla="*/ 781 h 844"/>
                <a:gd name="T98" fmla="*/ 605 w 842"/>
                <a:gd name="T99" fmla="*/ 764 h 844"/>
                <a:gd name="T100" fmla="*/ 639 w 842"/>
                <a:gd name="T101" fmla="*/ 743 h 844"/>
                <a:gd name="T102" fmla="*/ 672 w 842"/>
                <a:gd name="T103" fmla="*/ 718 h 844"/>
                <a:gd name="T104" fmla="*/ 701 w 842"/>
                <a:gd name="T105" fmla="*/ 690 h 844"/>
                <a:gd name="T106" fmla="*/ 728 w 842"/>
                <a:gd name="T107" fmla="*/ 659 h 844"/>
                <a:gd name="T108" fmla="*/ 751 w 842"/>
                <a:gd name="T109" fmla="*/ 626 h 844"/>
                <a:gd name="T110" fmla="*/ 770 w 842"/>
                <a:gd name="T111" fmla="*/ 590 h 844"/>
                <a:gd name="T112" fmla="*/ 786 w 842"/>
                <a:gd name="T113" fmla="*/ 553 h 844"/>
                <a:gd name="T114" fmla="*/ 798 w 842"/>
                <a:gd name="T115" fmla="*/ 514 h 844"/>
                <a:gd name="T116" fmla="*/ 805 w 842"/>
                <a:gd name="T117" fmla="*/ 474 h 844"/>
                <a:gd name="T118" fmla="*/ 808 w 842"/>
                <a:gd name="T119" fmla="*/ 43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2" h="844">
                  <a:moveTo>
                    <a:pt x="835" y="431"/>
                  </a:moveTo>
                  <a:cubicBezTo>
                    <a:pt x="837" y="431"/>
                    <a:pt x="839" y="430"/>
                    <a:pt x="840" y="428"/>
                  </a:cubicBezTo>
                  <a:cubicBezTo>
                    <a:pt x="842" y="426"/>
                    <a:pt x="842" y="424"/>
                    <a:pt x="842" y="422"/>
                  </a:cubicBezTo>
                  <a:cubicBezTo>
                    <a:pt x="842" y="420"/>
                    <a:pt x="842" y="418"/>
                    <a:pt x="840" y="416"/>
                  </a:cubicBezTo>
                  <a:cubicBezTo>
                    <a:pt x="839" y="414"/>
                    <a:pt x="837" y="413"/>
                    <a:pt x="835" y="413"/>
                  </a:cubicBezTo>
                  <a:cubicBezTo>
                    <a:pt x="832" y="413"/>
                    <a:pt x="820" y="411"/>
                    <a:pt x="808" y="410"/>
                  </a:cubicBezTo>
                  <a:cubicBezTo>
                    <a:pt x="808" y="405"/>
                    <a:pt x="808" y="399"/>
                    <a:pt x="808" y="393"/>
                  </a:cubicBezTo>
                  <a:cubicBezTo>
                    <a:pt x="819" y="391"/>
                    <a:pt x="831" y="388"/>
                    <a:pt x="833" y="388"/>
                  </a:cubicBezTo>
                  <a:cubicBezTo>
                    <a:pt x="835" y="387"/>
                    <a:pt x="837" y="386"/>
                    <a:pt x="839" y="384"/>
                  </a:cubicBezTo>
                  <a:cubicBezTo>
                    <a:pt x="840" y="382"/>
                    <a:pt x="840" y="380"/>
                    <a:pt x="840" y="378"/>
                  </a:cubicBezTo>
                  <a:cubicBezTo>
                    <a:pt x="840" y="376"/>
                    <a:pt x="839" y="374"/>
                    <a:pt x="837" y="372"/>
                  </a:cubicBezTo>
                  <a:cubicBezTo>
                    <a:pt x="836" y="371"/>
                    <a:pt x="834" y="370"/>
                    <a:pt x="831" y="370"/>
                  </a:cubicBezTo>
                  <a:cubicBezTo>
                    <a:pt x="829" y="370"/>
                    <a:pt x="816" y="370"/>
                    <a:pt x="805" y="370"/>
                  </a:cubicBezTo>
                  <a:cubicBezTo>
                    <a:pt x="804" y="364"/>
                    <a:pt x="804" y="358"/>
                    <a:pt x="802" y="353"/>
                  </a:cubicBezTo>
                  <a:cubicBezTo>
                    <a:pt x="813" y="349"/>
                    <a:pt x="825" y="346"/>
                    <a:pt x="827" y="345"/>
                  </a:cubicBezTo>
                  <a:cubicBezTo>
                    <a:pt x="830" y="344"/>
                    <a:pt x="831" y="343"/>
                    <a:pt x="832" y="341"/>
                  </a:cubicBezTo>
                  <a:cubicBezTo>
                    <a:pt x="833" y="339"/>
                    <a:pt x="834" y="336"/>
                    <a:pt x="833" y="334"/>
                  </a:cubicBezTo>
                  <a:cubicBezTo>
                    <a:pt x="833" y="332"/>
                    <a:pt x="831" y="330"/>
                    <a:pt x="830" y="329"/>
                  </a:cubicBezTo>
                  <a:cubicBezTo>
                    <a:pt x="828" y="327"/>
                    <a:pt x="826" y="327"/>
                    <a:pt x="824" y="327"/>
                  </a:cubicBezTo>
                  <a:cubicBezTo>
                    <a:pt x="821" y="327"/>
                    <a:pt x="809" y="329"/>
                    <a:pt x="798" y="330"/>
                  </a:cubicBezTo>
                  <a:cubicBezTo>
                    <a:pt x="796" y="324"/>
                    <a:pt x="795" y="319"/>
                    <a:pt x="793" y="313"/>
                  </a:cubicBezTo>
                  <a:cubicBezTo>
                    <a:pt x="804" y="309"/>
                    <a:pt x="815" y="304"/>
                    <a:pt x="817" y="303"/>
                  </a:cubicBezTo>
                  <a:cubicBezTo>
                    <a:pt x="819" y="302"/>
                    <a:pt x="821" y="300"/>
                    <a:pt x="822" y="298"/>
                  </a:cubicBezTo>
                  <a:cubicBezTo>
                    <a:pt x="822" y="296"/>
                    <a:pt x="822" y="294"/>
                    <a:pt x="822" y="292"/>
                  </a:cubicBezTo>
                  <a:cubicBezTo>
                    <a:pt x="821" y="289"/>
                    <a:pt x="820" y="288"/>
                    <a:pt x="818" y="286"/>
                  </a:cubicBezTo>
                  <a:cubicBezTo>
                    <a:pt x="816" y="285"/>
                    <a:pt x="814" y="285"/>
                    <a:pt x="811" y="285"/>
                  </a:cubicBezTo>
                  <a:cubicBezTo>
                    <a:pt x="809" y="286"/>
                    <a:pt x="797" y="289"/>
                    <a:pt x="786" y="291"/>
                  </a:cubicBezTo>
                  <a:cubicBezTo>
                    <a:pt x="784" y="286"/>
                    <a:pt x="782" y="280"/>
                    <a:pt x="780" y="275"/>
                  </a:cubicBezTo>
                  <a:cubicBezTo>
                    <a:pt x="790" y="269"/>
                    <a:pt x="800" y="263"/>
                    <a:pt x="802" y="262"/>
                  </a:cubicBezTo>
                  <a:cubicBezTo>
                    <a:pt x="804" y="261"/>
                    <a:pt x="806" y="259"/>
                    <a:pt x="806" y="257"/>
                  </a:cubicBezTo>
                  <a:cubicBezTo>
                    <a:pt x="807" y="255"/>
                    <a:pt x="807" y="252"/>
                    <a:pt x="806" y="250"/>
                  </a:cubicBezTo>
                  <a:cubicBezTo>
                    <a:pt x="805" y="248"/>
                    <a:pt x="803" y="247"/>
                    <a:pt x="801" y="246"/>
                  </a:cubicBezTo>
                  <a:cubicBezTo>
                    <a:pt x="800" y="245"/>
                    <a:pt x="797" y="244"/>
                    <a:pt x="795" y="245"/>
                  </a:cubicBezTo>
                  <a:cubicBezTo>
                    <a:pt x="793" y="246"/>
                    <a:pt x="781" y="250"/>
                    <a:pt x="770" y="254"/>
                  </a:cubicBezTo>
                  <a:cubicBezTo>
                    <a:pt x="768" y="248"/>
                    <a:pt x="765" y="243"/>
                    <a:pt x="762" y="238"/>
                  </a:cubicBezTo>
                  <a:cubicBezTo>
                    <a:pt x="772" y="231"/>
                    <a:pt x="782" y="224"/>
                    <a:pt x="784" y="223"/>
                  </a:cubicBezTo>
                  <a:cubicBezTo>
                    <a:pt x="786" y="221"/>
                    <a:pt x="787" y="219"/>
                    <a:pt x="787" y="217"/>
                  </a:cubicBezTo>
                  <a:cubicBezTo>
                    <a:pt x="787" y="215"/>
                    <a:pt x="787" y="213"/>
                    <a:pt x="786" y="211"/>
                  </a:cubicBezTo>
                  <a:cubicBezTo>
                    <a:pt x="785" y="209"/>
                    <a:pt x="783" y="208"/>
                    <a:pt x="781" y="207"/>
                  </a:cubicBezTo>
                  <a:cubicBezTo>
                    <a:pt x="779" y="206"/>
                    <a:pt x="777" y="206"/>
                    <a:pt x="775" y="207"/>
                  </a:cubicBezTo>
                  <a:cubicBezTo>
                    <a:pt x="772" y="208"/>
                    <a:pt x="761" y="213"/>
                    <a:pt x="751" y="218"/>
                  </a:cubicBezTo>
                  <a:cubicBezTo>
                    <a:pt x="748" y="213"/>
                    <a:pt x="745" y="208"/>
                    <a:pt x="741" y="203"/>
                  </a:cubicBezTo>
                  <a:cubicBezTo>
                    <a:pt x="750" y="196"/>
                    <a:pt x="759" y="188"/>
                    <a:pt x="761" y="186"/>
                  </a:cubicBezTo>
                  <a:cubicBezTo>
                    <a:pt x="763" y="184"/>
                    <a:pt x="764" y="182"/>
                    <a:pt x="764" y="180"/>
                  </a:cubicBezTo>
                  <a:cubicBezTo>
                    <a:pt x="764" y="178"/>
                    <a:pt x="763" y="176"/>
                    <a:pt x="762" y="174"/>
                  </a:cubicBezTo>
                  <a:cubicBezTo>
                    <a:pt x="761" y="172"/>
                    <a:pt x="759" y="171"/>
                    <a:pt x="757" y="170"/>
                  </a:cubicBezTo>
                  <a:cubicBezTo>
                    <a:pt x="754" y="170"/>
                    <a:pt x="752" y="170"/>
                    <a:pt x="750" y="171"/>
                  </a:cubicBezTo>
                  <a:cubicBezTo>
                    <a:pt x="748" y="172"/>
                    <a:pt x="737" y="179"/>
                    <a:pt x="728" y="185"/>
                  </a:cubicBezTo>
                  <a:cubicBezTo>
                    <a:pt x="724" y="180"/>
                    <a:pt x="720" y="175"/>
                    <a:pt x="717" y="171"/>
                  </a:cubicBezTo>
                  <a:cubicBezTo>
                    <a:pt x="724" y="163"/>
                    <a:pt x="733" y="154"/>
                    <a:pt x="734" y="152"/>
                  </a:cubicBezTo>
                  <a:cubicBezTo>
                    <a:pt x="736" y="150"/>
                    <a:pt x="737" y="148"/>
                    <a:pt x="737" y="146"/>
                  </a:cubicBezTo>
                  <a:cubicBezTo>
                    <a:pt x="737" y="143"/>
                    <a:pt x="736" y="141"/>
                    <a:pt x="734" y="140"/>
                  </a:cubicBezTo>
                  <a:cubicBezTo>
                    <a:pt x="733" y="138"/>
                    <a:pt x="731" y="137"/>
                    <a:pt x="728" y="137"/>
                  </a:cubicBezTo>
                  <a:cubicBezTo>
                    <a:pt x="726" y="136"/>
                    <a:pt x="724" y="137"/>
                    <a:pt x="722" y="138"/>
                  </a:cubicBezTo>
                  <a:cubicBezTo>
                    <a:pt x="720" y="140"/>
                    <a:pt x="710" y="147"/>
                    <a:pt x="701" y="154"/>
                  </a:cubicBezTo>
                  <a:cubicBezTo>
                    <a:pt x="697" y="150"/>
                    <a:pt x="693" y="145"/>
                    <a:pt x="689" y="141"/>
                  </a:cubicBezTo>
                  <a:cubicBezTo>
                    <a:pt x="696" y="132"/>
                    <a:pt x="703" y="122"/>
                    <a:pt x="705" y="120"/>
                  </a:cubicBezTo>
                  <a:cubicBezTo>
                    <a:pt x="706" y="118"/>
                    <a:pt x="706" y="116"/>
                    <a:pt x="706" y="114"/>
                  </a:cubicBezTo>
                  <a:cubicBezTo>
                    <a:pt x="706" y="112"/>
                    <a:pt x="705" y="110"/>
                    <a:pt x="703" y="108"/>
                  </a:cubicBezTo>
                  <a:cubicBezTo>
                    <a:pt x="701" y="107"/>
                    <a:pt x="699" y="106"/>
                    <a:pt x="697" y="106"/>
                  </a:cubicBezTo>
                  <a:cubicBezTo>
                    <a:pt x="695" y="106"/>
                    <a:pt x="693" y="107"/>
                    <a:pt x="691" y="108"/>
                  </a:cubicBezTo>
                  <a:cubicBezTo>
                    <a:pt x="689" y="110"/>
                    <a:pt x="680" y="118"/>
                    <a:pt x="672" y="126"/>
                  </a:cubicBezTo>
                  <a:cubicBezTo>
                    <a:pt x="667" y="122"/>
                    <a:pt x="663" y="118"/>
                    <a:pt x="658" y="115"/>
                  </a:cubicBezTo>
                  <a:cubicBezTo>
                    <a:pt x="664" y="105"/>
                    <a:pt x="670" y="94"/>
                    <a:pt x="671" y="92"/>
                  </a:cubicBezTo>
                  <a:cubicBezTo>
                    <a:pt x="673" y="90"/>
                    <a:pt x="673" y="88"/>
                    <a:pt x="672" y="86"/>
                  </a:cubicBezTo>
                  <a:cubicBezTo>
                    <a:pt x="672" y="84"/>
                    <a:pt x="671" y="82"/>
                    <a:pt x="669" y="81"/>
                  </a:cubicBezTo>
                  <a:cubicBezTo>
                    <a:pt x="667" y="79"/>
                    <a:pt x="665" y="79"/>
                    <a:pt x="663" y="79"/>
                  </a:cubicBezTo>
                  <a:cubicBezTo>
                    <a:pt x="660" y="79"/>
                    <a:pt x="658" y="80"/>
                    <a:pt x="657" y="82"/>
                  </a:cubicBezTo>
                  <a:cubicBezTo>
                    <a:pt x="655" y="84"/>
                    <a:pt x="647" y="93"/>
                    <a:pt x="639" y="101"/>
                  </a:cubicBezTo>
                  <a:cubicBezTo>
                    <a:pt x="635" y="98"/>
                    <a:pt x="630" y="95"/>
                    <a:pt x="625" y="92"/>
                  </a:cubicBezTo>
                  <a:cubicBezTo>
                    <a:pt x="630" y="81"/>
                    <a:pt x="635" y="70"/>
                    <a:pt x="636" y="68"/>
                  </a:cubicBezTo>
                  <a:cubicBezTo>
                    <a:pt x="637" y="66"/>
                    <a:pt x="637" y="64"/>
                    <a:pt x="636" y="61"/>
                  </a:cubicBezTo>
                  <a:cubicBezTo>
                    <a:pt x="635" y="59"/>
                    <a:pt x="634" y="58"/>
                    <a:pt x="632" y="57"/>
                  </a:cubicBezTo>
                  <a:cubicBezTo>
                    <a:pt x="630" y="55"/>
                    <a:pt x="628" y="55"/>
                    <a:pt x="625" y="55"/>
                  </a:cubicBezTo>
                  <a:cubicBezTo>
                    <a:pt x="623" y="56"/>
                    <a:pt x="621" y="57"/>
                    <a:pt x="620" y="59"/>
                  </a:cubicBezTo>
                  <a:cubicBezTo>
                    <a:pt x="618" y="61"/>
                    <a:pt x="611" y="71"/>
                    <a:pt x="605" y="80"/>
                  </a:cubicBezTo>
                  <a:cubicBezTo>
                    <a:pt x="600" y="77"/>
                    <a:pt x="595" y="75"/>
                    <a:pt x="589" y="72"/>
                  </a:cubicBezTo>
                  <a:cubicBezTo>
                    <a:pt x="593" y="61"/>
                    <a:pt x="597" y="50"/>
                    <a:pt x="598" y="47"/>
                  </a:cubicBezTo>
                  <a:cubicBezTo>
                    <a:pt x="598" y="45"/>
                    <a:pt x="598" y="43"/>
                    <a:pt x="597" y="41"/>
                  </a:cubicBezTo>
                  <a:cubicBezTo>
                    <a:pt x="596" y="39"/>
                    <a:pt x="595" y="37"/>
                    <a:pt x="592" y="36"/>
                  </a:cubicBezTo>
                  <a:cubicBezTo>
                    <a:pt x="590" y="36"/>
                    <a:pt x="588" y="35"/>
                    <a:pt x="586" y="36"/>
                  </a:cubicBezTo>
                  <a:cubicBezTo>
                    <a:pt x="584" y="37"/>
                    <a:pt x="582" y="38"/>
                    <a:pt x="581" y="40"/>
                  </a:cubicBezTo>
                  <a:cubicBezTo>
                    <a:pt x="580" y="42"/>
                    <a:pt x="574" y="53"/>
                    <a:pt x="568" y="63"/>
                  </a:cubicBezTo>
                  <a:cubicBezTo>
                    <a:pt x="563" y="61"/>
                    <a:pt x="557" y="58"/>
                    <a:pt x="552" y="56"/>
                  </a:cubicBezTo>
                  <a:cubicBezTo>
                    <a:pt x="554" y="45"/>
                    <a:pt x="557" y="33"/>
                    <a:pt x="558" y="31"/>
                  </a:cubicBezTo>
                  <a:cubicBezTo>
                    <a:pt x="558" y="29"/>
                    <a:pt x="558" y="26"/>
                    <a:pt x="556" y="25"/>
                  </a:cubicBezTo>
                  <a:cubicBezTo>
                    <a:pt x="555" y="23"/>
                    <a:pt x="553" y="21"/>
                    <a:pt x="551" y="21"/>
                  </a:cubicBezTo>
                  <a:cubicBezTo>
                    <a:pt x="549" y="20"/>
                    <a:pt x="547" y="20"/>
                    <a:pt x="545" y="21"/>
                  </a:cubicBezTo>
                  <a:cubicBezTo>
                    <a:pt x="543" y="22"/>
                    <a:pt x="541" y="23"/>
                    <a:pt x="540" y="25"/>
                  </a:cubicBezTo>
                  <a:cubicBezTo>
                    <a:pt x="539" y="28"/>
                    <a:pt x="534" y="39"/>
                    <a:pt x="530" y="49"/>
                  </a:cubicBezTo>
                  <a:cubicBezTo>
                    <a:pt x="524" y="48"/>
                    <a:pt x="519" y="46"/>
                    <a:pt x="513" y="45"/>
                  </a:cubicBezTo>
                  <a:cubicBezTo>
                    <a:pt x="514" y="34"/>
                    <a:pt x="516" y="21"/>
                    <a:pt x="516" y="19"/>
                  </a:cubicBezTo>
                  <a:cubicBezTo>
                    <a:pt x="516" y="17"/>
                    <a:pt x="515" y="14"/>
                    <a:pt x="514" y="13"/>
                  </a:cubicBezTo>
                  <a:cubicBezTo>
                    <a:pt x="513" y="11"/>
                    <a:pt x="511" y="10"/>
                    <a:pt x="509" y="9"/>
                  </a:cubicBezTo>
                  <a:cubicBezTo>
                    <a:pt x="506" y="9"/>
                    <a:pt x="504" y="9"/>
                    <a:pt x="502" y="10"/>
                  </a:cubicBezTo>
                  <a:cubicBezTo>
                    <a:pt x="500" y="11"/>
                    <a:pt x="499" y="13"/>
                    <a:pt x="498" y="15"/>
                  </a:cubicBezTo>
                  <a:cubicBezTo>
                    <a:pt x="497" y="17"/>
                    <a:pt x="494" y="29"/>
                    <a:pt x="490" y="40"/>
                  </a:cubicBezTo>
                  <a:cubicBezTo>
                    <a:pt x="485" y="39"/>
                    <a:pt x="479" y="38"/>
                    <a:pt x="473" y="37"/>
                  </a:cubicBezTo>
                  <a:cubicBezTo>
                    <a:pt x="473" y="26"/>
                    <a:pt x="473" y="14"/>
                    <a:pt x="473" y="11"/>
                  </a:cubicBezTo>
                  <a:cubicBezTo>
                    <a:pt x="473" y="9"/>
                    <a:pt x="472" y="7"/>
                    <a:pt x="471" y="5"/>
                  </a:cubicBezTo>
                  <a:cubicBezTo>
                    <a:pt x="469" y="4"/>
                    <a:pt x="467" y="3"/>
                    <a:pt x="465" y="2"/>
                  </a:cubicBezTo>
                  <a:cubicBezTo>
                    <a:pt x="463" y="2"/>
                    <a:pt x="461" y="3"/>
                    <a:pt x="459" y="4"/>
                  </a:cubicBezTo>
                  <a:cubicBezTo>
                    <a:pt x="457" y="5"/>
                    <a:pt x="456" y="7"/>
                    <a:pt x="455" y="9"/>
                  </a:cubicBezTo>
                  <a:cubicBezTo>
                    <a:pt x="455" y="12"/>
                    <a:pt x="452" y="24"/>
                    <a:pt x="450" y="35"/>
                  </a:cubicBezTo>
                  <a:cubicBezTo>
                    <a:pt x="444" y="34"/>
                    <a:pt x="439" y="34"/>
                    <a:pt x="433" y="34"/>
                  </a:cubicBezTo>
                  <a:cubicBezTo>
                    <a:pt x="432" y="23"/>
                    <a:pt x="430" y="10"/>
                    <a:pt x="430" y="8"/>
                  </a:cubicBezTo>
                  <a:cubicBezTo>
                    <a:pt x="430" y="6"/>
                    <a:pt x="429" y="4"/>
                    <a:pt x="427" y="2"/>
                  </a:cubicBezTo>
                  <a:cubicBezTo>
                    <a:pt x="426" y="1"/>
                    <a:pt x="423" y="0"/>
                    <a:pt x="421" y="0"/>
                  </a:cubicBezTo>
                  <a:cubicBezTo>
                    <a:pt x="419" y="0"/>
                    <a:pt x="417" y="1"/>
                    <a:pt x="415" y="2"/>
                  </a:cubicBezTo>
                  <a:cubicBezTo>
                    <a:pt x="413" y="4"/>
                    <a:pt x="412" y="6"/>
                    <a:pt x="412" y="8"/>
                  </a:cubicBezTo>
                  <a:cubicBezTo>
                    <a:pt x="412" y="10"/>
                    <a:pt x="411" y="23"/>
                    <a:pt x="410" y="34"/>
                  </a:cubicBezTo>
                  <a:cubicBezTo>
                    <a:pt x="404" y="34"/>
                    <a:pt x="398" y="34"/>
                    <a:pt x="392" y="35"/>
                  </a:cubicBezTo>
                  <a:cubicBezTo>
                    <a:pt x="390" y="24"/>
                    <a:pt x="387" y="12"/>
                    <a:pt x="387" y="9"/>
                  </a:cubicBezTo>
                  <a:cubicBezTo>
                    <a:pt x="387" y="7"/>
                    <a:pt x="385" y="5"/>
                    <a:pt x="383" y="4"/>
                  </a:cubicBezTo>
                  <a:cubicBezTo>
                    <a:pt x="382" y="3"/>
                    <a:pt x="379" y="2"/>
                    <a:pt x="377" y="2"/>
                  </a:cubicBezTo>
                  <a:cubicBezTo>
                    <a:pt x="375" y="3"/>
                    <a:pt x="373" y="4"/>
                    <a:pt x="371" y="5"/>
                  </a:cubicBezTo>
                  <a:cubicBezTo>
                    <a:pt x="370" y="7"/>
                    <a:pt x="369" y="9"/>
                    <a:pt x="369" y="11"/>
                  </a:cubicBezTo>
                  <a:cubicBezTo>
                    <a:pt x="369" y="14"/>
                    <a:pt x="369" y="26"/>
                    <a:pt x="369" y="37"/>
                  </a:cubicBezTo>
                  <a:cubicBezTo>
                    <a:pt x="363" y="38"/>
                    <a:pt x="358" y="39"/>
                    <a:pt x="352" y="40"/>
                  </a:cubicBezTo>
                  <a:cubicBezTo>
                    <a:pt x="349" y="29"/>
                    <a:pt x="345" y="17"/>
                    <a:pt x="344" y="15"/>
                  </a:cubicBezTo>
                  <a:cubicBezTo>
                    <a:pt x="343" y="13"/>
                    <a:pt x="342" y="11"/>
                    <a:pt x="340" y="10"/>
                  </a:cubicBezTo>
                  <a:cubicBezTo>
                    <a:pt x="338" y="9"/>
                    <a:pt x="336" y="9"/>
                    <a:pt x="334" y="9"/>
                  </a:cubicBezTo>
                  <a:cubicBezTo>
                    <a:pt x="331" y="10"/>
                    <a:pt x="329" y="11"/>
                    <a:pt x="328" y="13"/>
                  </a:cubicBezTo>
                  <a:cubicBezTo>
                    <a:pt x="327" y="14"/>
                    <a:pt x="326" y="17"/>
                    <a:pt x="326" y="19"/>
                  </a:cubicBezTo>
                  <a:cubicBezTo>
                    <a:pt x="327" y="21"/>
                    <a:pt x="328" y="34"/>
                    <a:pt x="329" y="45"/>
                  </a:cubicBezTo>
                  <a:cubicBezTo>
                    <a:pt x="324" y="46"/>
                    <a:pt x="318" y="48"/>
                    <a:pt x="312" y="49"/>
                  </a:cubicBezTo>
                  <a:cubicBezTo>
                    <a:pt x="308" y="39"/>
                    <a:pt x="303" y="28"/>
                    <a:pt x="302" y="25"/>
                  </a:cubicBezTo>
                  <a:cubicBezTo>
                    <a:pt x="301" y="23"/>
                    <a:pt x="299" y="22"/>
                    <a:pt x="297" y="21"/>
                  </a:cubicBezTo>
                  <a:cubicBezTo>
                    <a:pt x="295" y="20"/>
                    <a:pt x="293" y="20"/>
                    <a:pt x="291" y="21"/>
                  </a:cubicBezTo>
                  <a:cubicBezTo>
                    <a:pt x="289" y="21"/>
                    <a:pt x="287" y="23"/>
                    <a:pt x="286" y="25"/>
                  </a:cubicBezTo>
                  <a:cubicBezTo>
                    <a:pt x="285" y="26"/>
                    <a:pt x="284" y="29"/>
                    <a:pt x="285" y="31"/>
                  </a:cubicBezTo>
                  <a:cubicBezTo>
                    <a:pt x="285" y="33"/>
                    <a:pt x="288" y="45"/>
                    <a:pt x="290" y="56"/>
                  </a:cubicBezTo>
                  <a:cubicBezTo>
                    <a:pt x="285" y="58"/>
                    <a:pt x="280" y="61"/>
                    <a:pt x="274" y="63"/>
                  </a:cubicBezTo>
                  <a:cubicBezTo>
                    <a:pt x="269" y="53"/>
                    <a:pt x="263" y="42"/>
                    <a:pt x="261" y="40"/>
                  </a:cubicBezTo>
                  <a:cubicBezTo>
                    <a:pt x="260" y="38"/>
                    <a:pt x="258" y="37"/>
                    <a:pt x="256" y="36"/>
                  </a:cubicBezTo>
                  <a:cubicBezTo>
                    <a:pt x="254" y="35"/>
                    <a:pt x="252" y="36"/>
                    <a:pt x="250" y="36"/>
                  </a:cubicBezTo>
                  <a:cubicBezTo>
                    <a:pt x="248" y="37"/>
                    <a:pt x="246" y="39"/>
                    <a:pt x="245" y="41"/>
                  </a:cubicBezTo>
                  <a:cubicBezTo>
                    <a:pt x="244" y="43"/>
                    <a:pt x="244" y="45"/>
                    <a:pt x="245" y="47"/>
                  </a:cubicBezTo>
                  <a:cubicBezTo>
                    <a:pt x="246" y="50"/>
                    <a:pt x="249" y="61"/>
                    <a:pt x="253" y="72"/>
                  </a:cubicBezTo>
                  <a:cubicBezTo>
                    <a:pt x="248" y="75"/>
                    <a:pt x="243" y="77"/>
                    <a:pt x="237" y="80"/>
                  </a:cubicBezTo>
                  <a:cubicBezTo>
                    <a:pt x="231" y="71"/>
                    <a:pt x="224" y="61"/>
                    <a:pt x="222" y="59"/>
                  </a:cubicBezTo>
                  <a:cubicBezTo>
                    <a:pt x="221" y="57"/>
                    <a:pt x="219" y="56"/>
                    <a:pt x="217" y="55"/>
                  </a:cubicBezTo>
                  <a:cubicBezTo>
                    <a:pt x="215" y="55"/>
                    <a:pt x="213" y="55"/>
                    <a:pt x="211" y="57"/>
                  </a:cubicBezTo>
                  <a:cubicBezTo>
                    <a:pt x="209" y="58"/>
                    <a:pt x="207" y="59"/>
                    <a:pt x="206" y="61"/>
                  </a:cubicBezTo>
                  <a:cubicBezTo>
                    <a:pt x="206" y="64"/>
                    <a:pt x="206" y="66"/>
                    <a:pt x="207" y="68"/>
                  </a:cubicBezTo>
                  <a:cubicBezTo>
                    <a:pt x="208" y="70"/>
                    <a:pt x="213" y="81"/>
                    <a:pt x="217" y="92"/>
                  </a:cubicBezTo>
                  <a:cubicBezTo>
                    <a:pt x="213" y="95"/>
                    <a:pt x="208" y="98"/>
                    <a:pt x="203" y="101"/>
                  </a:cubicBezTo>
                  <a:cubicBezTo>
                    <a:pt x="195" y="93"/>
                    <a:pt x="187" y="84"/>
                    <a:pt x="186" y="82"/>
                  </a:cubicBezTo>
                  <a:cubicBezTo>
                    <a:pt x="184" y="80"/>
                    <a:pt x="182" y="79"/>
                    <a:pt x="180" y="79"/>
                  </a:cubicBezTo>
                  <a:cubicBezTo>
                    <a:pt x="178" y="79"/>
                    <a:pt x="175" y="79"/>
                    <a:pt x="174" y="81"/>
                  </a:cubicBezTo>
                  <a:cubicBezTo>
                    <a:pt x="172" y="82"/>
                    <a:pt x="170" y="84"/>
                    <a:pt x="170" y="86"/>
                  </a:cubicBezTo>
                  <a:cubicBezTo>
                    <a:pt x="169" y="88"/>
                    <a:pt x="170" y="90"/>
                    <a:pt x="171" y="92"/>
                  </a:cubicBezTo>
                  <a:cubicBezTo>
                    <a:pt x="172" y="94"/>
                    <a:pt x="178" y="105"/>
                    <a:pt x="184" y="115"/>
                  </a:cubicBezTo>
                  <a:cubicBezTo>
                    <a:pt x="180" y="118"/>
                    <a:pt x="175" y="122"/>
                    <a:pt x="171" y="126"/>
                  </a:cubicBezTo>
                  <a:cubicBezTo>
                    <a:pt x="162" y="118"/>
                    <a:pt x="153" y="110"/>
                    <a:pt x="151" y="108"/>
                  </a:cubicBezTo>
                  <a:cubicBezTo>
                    <a:pt x="150" y="107"/>
                    <a:pt x="147" y="106"/>
                    <a:pt x="145" y="106"/>
                  </a:cubicBezTo>
                  <a:cubicBezTo>
                    <a:pt x="143" y="106"/>
                    <a:pt x="141" y="107"/>
                    <a:pt x="139" y="108"/>
                  </a:cubicBezTo>
                  <a:cubicBezTo>
                    <a:pt x="138" y="110"/>
                    <a:pt x="137" y="112"/>
                    <a:pt x="136" y="114"/>
                  </a:cubicBezTo>
                  <a:cubicBezTo>
                    <a:pt x="136" y="116"/>
                    <a:pt x="136" y="118"/>
                    <a:pt x="138" y="120"/>
                  </a:cubicBezTo>
                  <a:cubicBezTo>
                    <a:pt x="139" y="122"/>
                    <a:pt x="147" y="132"/>
                    <a:pt x="153" y="141"/>
                  </a:cubicBezTo>
                  <a:cubicBezTo>
                    <a:pt x="149" y="145"/>
                    <a:pt x="145" y="150"/>
                    <a:pt x="141" y="154"/>
                  </a:cubicBezTo>
                  <a:cubicBezTo>
                    <a:pt x="132" y="147"/>
                    <a:pt x="122" y="140"/>
                    <a:pt x="120" y="138"/>
                  </a:cubicBezTo>
                  <a:cubicBezTo>
                    <a:pt x="118" y="137"/>
                    <a:pt x="116" y="136"/>
                    <a:pt x="114" y="137"/>
                  </a:cubicBezTo>
                  <a:cubicBezTo>
                    <a:pt x="112" y="137"/>
                    <a:pt x="110" y="138"/>
                    <a:pt x="108" y="140"/>
                  </a:cubicBezTo>
                  <a:cubicBezTo>
                    <a:pt x="107" y="141"/>
                    <a:pt x="106" y="143"/>
                    <a:pt x="106" y="146"/>
                  </a:cubicBezTo>
                  <a:cubicBezTo>
                    <a:pt x="106" y="148"/>
                    <a:pt x="106" y="150"/>
                    <a:pt x="108" y="152"/>
                  </a:cubicBezTo>
                  <a:cubicBezTo>
                    <a:pt x="110" y="154"/>
                    <a:pt x="118" y="163"/>
                    <a:pt x="126" y="171"/>
                  </a:cubicBezTo>
                  <a:cubicBezTo>
                    <a:pt x="122" y="175"/>
                    <a:pt x="118" y="180"/>
                    <a:pt x="115" y="185"/>
                  </a:cubicBezTo>
                  <a:cubicBezTo>
                    <a:pt x="105" y="179"/>
                    <a:pt x="94" y="172"/>
                    <a:pt x="92" y="171"/>
                  </a:cubicBezTo>
                  <a:cubicBezTo>
                    <a:pt x="90" y="170"/>
                    <a:pt x="88" y="170"/>
                    <a:pt x="86" y="170"/>
                  </a:cubicBezTo>
                  <a:cubicBezTo>
                    <a:pt x="84" y="171"/>
                    <a:pt x="82" y="172"/>
                    <a:pt x="80" y="174"/>
                  </a:cubicBezTo>
                  <a:cubicBezTo>
                    <a:pt x="79" y="176"/>
                    <a:pt x="78" y="178"/>
                    <a:pt x="79" y="180"/>
                  </a:cubicBezTo>
                  <a:cubicBezTo>
                    <a:pt x="79" y="182"/>
                    <a:pt x="80" y="184"/>
                    <a:pt x="81" y="186"/>
                  </a:cubicBezTo>
                  <a:cubicBezTo>
                    <a:pt x="83" y="188"/>
                    <a:pt x="93" y="196"/>
                    <a:pt x="101" y="203"/>
                  </a:cubicBezTo>
                  <a:cubicBezTo>
                    <a:pt x="98" y="208"/>
                    <a:pt x="95" y="213"/>
                    <a:pt x="91" y="218"/>
                  </a:cubicBezTo>
                  <a:cubicBezTo>
                    <a:pt x="81" y="213"/>
                    <a:pt x="70" y="208"/>
                    <a:pt x="68" y="207"/>
                  </a:cubicBezTo>
                  <a:cubicBezTo>
                    <a:pt x="66" y="206"/>
                    <a:pt x="63" y="206"/>
                    <a:pt x="61" y="207"/>
                  </a:cubicBezTo>
                  <a:cubicBezTo>
                    <a:pt x="59" y="208"/>
                    <a:pt x="57" y="209"/>
                    <a:pt x="56" y="211"/>
                  </a:cubicBezTo>
                  <a:cubicBezTo>
                    <a:pt x="55" y="213"/>
                    <a:pt x="55" y="215"/>
                    <a:pt x="55" y="217"/>
                  </a:cubicBezTo>
                  <a:cubicBezTo>
                    <a:pt x="56" y="219"/>
                    <a:pt x="57" y="221"/>
                    <a:pt x="59" y="223"/>
                  </a:cubicBezTo>
                  <a:cubicBezTo>
                    <a:pt x="61" y="224"/>
                    <a:pt x="71" y="231"/>
                    <a:pt x="80" y="238"/>
                  </a:cubicBezTo>
                  <a:cubicBezTo>
                    <a:pt x="77" y="243"/>
                    <a:pt x="74" y="248"/>
                    <a:pt x="72" y="254"/>
                  </a:cubicBezTo>
                  <a:cubicBezTo>
                    <a:pt x="61" y="250"/>
                    <a:pt x="50" y="246"/>
                    <a:pt x="47" y="245"/>
                  </a:cubicBezTo>
                  <a:cubicBezTo>
                    <a:pt x="45" y="244"/>
                    <a:pt x="43" y="245"/>
                    <a:pt x="41" y="246"/>
                  </a:cubicBezTo>
                  <a:cubicBezTo>
                    <a:pt x="39" y="247"/>
                    <a:pt x="37" y="248"/>
                    <a:pt x="36" y="250"/>
                  </a:cubicBezTo>
                  <a:cubicBezTo>
                    <a:pt x="35" y="252"/>
                    <a:pt x="35" y="255"/>
                    <a:pt x="36" y="257"/>
                  </a:cubicBezTo>
                  <a:cubicBezTo>
                    <a:pt x="37" y="259"/>
                    <a:pt x="38" y="261"/>
                    <a:pt x="40" y="262"/>
                  </a:cubicBezTo>
                  <a:cubicBezTo>
                    <a:pt x="42" y="263"/>
                    <a:pt x="53" y="269"/>
                    <a:pt x="63" y="275"/>
                  </a:cubicBezTo>
                  <a:cubicBezTo>
                    <a:pt x="60" y="280"/>
                    <a:pt x="58" y="286"/>
                    <a:pt x="56" y="291"/>
                  </a:cubicBezTo>
                  <a:cubicBezTo>
                    <a:pt x="45" y="289"/>
                    <a:pt x="33" y="286"/>
                    <a:pt x="31" y="285"/>
                  </a:cubicBezTo>
                  <a:cubicBezTo>
                    <a:pt x="29" y="285"/>
                    <a:pt x="26" y="285"/>
                    <a:pt x="24" y="286"/>
                  </a:cubicBezTo>
                  <a:cubicBezTo>
                    <a:pt x="23" y="288"/>
                    <a:pt x="21" y="289"/>
                    <a:pt x="21" y="292"/>
                  </a:cubicBezTo>
                  <a:cubicBezTo>
                    <a:pt x="20" y="294"/>
                    <a:pt x="20" y="296"/>
                    <a:pt x="21" y="298"/>
                  </a:cubicBezTo>
                  <a:cubicBezTo>
                    <a:pt x="22" y="300"/>
                    <a:pt x="23" y="302"/>
                    <a:pt x="25" y="303"/>
                  </a:cubicBezTo>
                  <a:cubicBezTo>
                    <a:pt x="28" y="304"/>
                    <a:pt x="39" y="309"/>
                    <a:pt x="49" y="313"/>
                  </a:cubicBezTo>
                  <a:cubicBezTo>
                    <a:pt x="48" y="319"/>
                    <a:pt x="46" y="324"/>
                    <a:pt x="45" y="330"/>
                  </a:cubicBezTo>
                  <a:cubicBezTo>
                    <a:pt x="33" y="329"/>
                    <a:pt x="21" y="327"/>
                    <a:pt x="19" y="327"/>
                  </a:cubicBezTo>
                  <a:cubicBezTo>
                    <a:pt x="16" y="327"/>
                    <a:pt x="14" y="327"/>
                    <a:pt x="13" y="329"/>
                  </a:cubicBezTo>
                  <a:cubicBezTo>
                    <a:pt x="11" y="330"/>
                    <a:pt x="10" y="332"/>
                    <a:pt x="9" y="334"/>
                  </a:cubicBezTo>
                  <a:cubicBezTo>
                    <a:pt x="9" y="336"/>
                    <a:pt x="9" y="339"/>
                    <a:pt x="10" y="341"/>
                  </a:cubicBezTo>
                  <a:cubicBezTo>
                    <a:pt x="11" y="343"/>
                    <a:pt x="13" y="344"/>
                    <a:pt x="15" y="345"/>
                  </a:cubicBezTo>
                  <a:cubicBezTo>
                    <a:pt x="17" y="346"/>
                    <a:pt x="29" y="349"/>
                    <a:pt x="40" y="353"/>
                  </a:cubicBezTo>
                  <a:cubicBezTo>
                    <a:pt x="39" y="358"/>
                    <a:pt x="38" y="364"/>
                    <a:pt x="37" y="370"/>
                  </a:cubicBezTo>
                  <a:cubicBezTo>
                    <a:pt x="26" y="370"/>
                    <a:pt x="14" y="370"/>
                    <a:pt x="11" y="370"/>
                  </a:cubicBezTo>
                  <a:cubicBezTo>
                    <a:pt x="9" y="370"/>
                    <a:pt x="7" y="371"/>
                    <a:pt x="5" y="372"/>
                  </a:cubicBezTo>
                  <a:cubicBezTo>
                    <a:pt x="3" y="374"/>
                    <a:pt x="2" y="376"/>
                    <a:pt x="2" y="378"/>
                  </a:cubicBezTo>
                  <a:cubicBezTo>
                    <a:pt x="2" y="380"/>
                    <a:pt x="3" y="382"/>
                    <a:pt x="4" y="384"/>
                  </a:cubicBezTo>
                  <a:cubicBezTo>
                    <a:pt x="5" y="386"/>
                    <a:pt x="7" y="387"/>
                    <a:pt x="9" y="388"/>
                  </a:cubicBezTo>
                  <a:cubicBezTo>
                    <a:pt x="12" y="388"/>
                    <a:pt x="24" y="391"/>
                    <a:pt x="35" y="393"/>
                  </a:cubicBezTo>
                  <a:cubicBezTo>
                    <a:pt x="34" y="399"/>
                    <a:pt x="34" y="405"/>
                    <a:pt x="34" y="410"/>
                  </a:cubicBezTo>
                  <a:cubicBezTo>
                    <a:pt x="23" y="411"/>
                    <a:pt x="10" y="413"/>
                    <a:pt x="8" y="413"/>
                  </a:cubicBezTo>
                  <a:cubicBezTo>
                    <a:pt x="5" y="413"/>
                    <a:pt x="4" y="414"/>
                    <a:pt x="2" y="416"/>
                  </a:cubicBezTo>
                  <a:cubicBezTo>
                    <a:pt x="1" y="418"/>
                    <a:pt x="0" y="420"/>
                    <a:pt x="0" y="422"/>
                  </a:cubicBezTo>
                  <a:cubicBezTo>
                    <a:pt x="0" y="424"/>
                    <a:pt x="1" y="426"/>
                    <a:pt x="2" y="428"/>
                  </a:cubicBezTo>
                  <a:cubicBezTo>
                    <a:pt x="4" y="430"/>
                    <a:pt x="5" y="431"/>
                    <a:pt x="8" y="431"/>
                  </a:cubicBezTo>
                  <a:cubicBezTo>
                    <a:pt x="10" y="431"/>
                    <a:pt x="23" y="432"/>
                    <a:pt x="34" y="434"/>
                  </a:cubicBezTo>
                  <a:cubicBezTo>
                    <a:pt x="34" y="439"/>
                    <a:pt x="34" y="445"/>
                    <a:pt x="35" y="451"/>
                  </a:cubicBezTo>
                  <a:cubicBezTo>
                    <a:pt x="24" y="453"/>
                    <a:pt x="12" y="456"/>
                    <a:pt x="9" y="456"/>
                  </a:cubicBezTo>
                  <a:cubicBezTo>
                    <a:pt x="7" y="457"/>
                    <a:pt x="5" y="458"/>
                    <a:pt x="4" y="460"/>
                  </a:cubicBezTo>
                  <a:cubicBezTo>
                    <a:pt x="3" y="462"/>
                    <a:pt x="2" y="464"/>
                    <a:pt x="2" y="466"/>
                  </a:cubicBezTo>
                  <a:cubicBezTo>
                    <a:pt x="2" y="468"/>
                    <a:pt x="3" y="470"/>
                    <a:pt x="5" y="472"/>
                  </a:cubicBezTo>
                  <a:cubicBezTo>
                    <a:pt x="7" y="473"/>
                    <a:pt x="9" y="474"/>
                    <a:pt x="11" y="474"/>
                  </a:cubicBezTo>
                  <a:cubicBezTo>
                    <a:pt x="14" y="474"/>
                    <a:pt x="26" y="474"/>
                    <a:pt x="37" y="474"/>
                  </a:cubicBezTo>
                  <a:cubicBezTo>
                    <a:pt x="38" y="480"/>
                    <a:pt x="39" y="486"/>
                    <a:pt x="40" y="491"/>
                  </a:cubicBezTo>
                  <a:cubicBezTo>
                    <a:pt x="29" y="495"/>
                    <a:pt x="17" y="498"/>
                    <a:pt x="15" y="499"/>
                  </a:cubicBezTo>
                  <a:cubicBezTo>
                    <a:pt x="13" y="500"/>
                    <a:pt x="11" y="501"/>
                    <a:pt x="10" y="503"/>
                  </a:cubicBezTo>
                  <a:cubicBezTo>
                    <a:pt x="9" y="505"/>
                    <a:pt x="9" y="507"/>
                    <a:pt x="9" y="510"/>
                  </a:cubicBezTo>
                  <a:cubicBezTo>
                    <a:pt x="10" y="512"/>
                    <a:pt x="11" y="514"/>
                    <a:pt x="13" y="515"/>
                  </a:cubicBezTo>
                  <a:cubicBezTo>
                    <a:pt x="14" y="516"/>
                    <a:pt x="16" y="517"/>
                    <a:pt x="19" y="517"/>
                  </a:cubicBezTo>
                  <a:cubicBezTo>
                    <a:pt x="21" y="517"/>
                    <a:pt x="33" y="515"/>
                    <a:pt x="45" y="514"/>
                  </a:cubicBezTo>
                  <a:cubicBezTo>
                    <a:pt x="46" y="520"/>
                    <a:pt x="48" y="525"/>
                    <a:pt x="49" y="531"/>
                  </a:cubicBezTo>
                  <a:cubicBezTo>
                    <a:pt x="39" y="535"/>
                    <a:pt x="28" y="540"/>
                    <a:pt x="25" y="541"/>
                  </a:cubicBezTo>
                  <a:cubicBezTo>
                    <a:pt x="23" y="542"/>
                    <a:pt x="22" y="544"/>
                    <a:pt x="21" y="546"/>
                  </a:cubicBezTo>
                  <a:cubicBezTo>
                    <a:pt x="20" y="548"/>
                    <a:pt x="20" y="550"/>
                    <a:pt x="21" y="552"/>
                  </a:cubicBezTo>
                  <a:cubicBezTo>
                    <a:pt x="21" y="555"/>
                    <a:pt x="23" y="556"/>
                    <a:pt x="24" y="557"/>
                  </a:cubicBezTo>
                  <a:cubicBezTo>
                    <a:pt x="26" y="559"/>
                    <a:pt x="29" y="559"/>
                    <a:pt x="31" y="559"/>
                  </a:cubicBezTo>
                  <a:cubicBezTo>
                    <a:pt x="33" y="558"/>
                    <a:pt x="45" y="555"/>
                    <a:pt x="56" y="553"/>
                  </a:cubicBezTo>
                  <a:cubicBezTo>
                    <a:pt x="58" y="558"/>
                    <a:pt x="60" y="564"/>
                    <a:pt x="63" y="569"/>
                  </a:cubicBezTo>
                  <a:cubicBezTo>
                    <a:pt x="53" y="575"/>
                    <a:pt x="42" y="581"/>
                    <a:pt x="40" y="582"/>
                  </a:cubicBezTo>
                  <a:cubicBezTo>
                    <a:pt x="38" y="583"/>
                    <a:pt x="37" y="585"/>
                    <a:pt x="36" y="587"/>
                  </a:cubicBezTo>
                  <a:cubicBezTo>
                    <a:pt x="35" y="589"/>
                    <a:pt x="35" y="591"/>
                    <a:pt x="36" y="594"/>
                  </a:cubicBezTo>
                  <a:cubicBezTo>
                    <a:pt x="37" y="596"/>
                    <a:pt x="39" y="597"/>
                    <a:pt x="41" y="598"/>
                  </a:cubicBezTo>
                  <a:cubicBezTo>
                    <a:pt x="43" y="599"/>
                    <a:pt x="45" y="599"/>
                    <a:pt x="47" y="599"/>
                  </a:cubicBezTo>
                  <a:cubicBezTo>
                    <a:pt x="50" y="598"/>
                    <a:pt x="61" y="594"/>
                    <a:pt x="72" y="590"/>
                  </a:cubicBezTo>
                  <a:cubicBezTo>
                    <a:pt x="74" y="596"/>
                    <a:pt x="77" y="601"/>
                    <a:pt x="80" y="606"/>
                  </a:cubicBezTo>
                  <a:cubicBezTo>
                    <a:pt x="71" y="613"/>
                    <a:pt x="61" y="620"/>
                    <a:pt x="59" y="621"/>
                  </a:cubicBezTo>
                  <a:cubicBezTo>
                    <a:pt x="57" y="622"/>
                    <a:pt x="56" y="624"/>
                    <a:pt x="55" y="627"/>
                  </a:cubicBezTo>
                  <a:cubicBezTo>
                    <a:pt x="55" y="629"/>
                    <a:pt x="55" y="631"/>
                    <a:pt x="56" y="633"/>
                  </a:cubicBezTo>
                  <a:cubicBezTo>
                    <a:pt x="57" y="635"/>
                    <a:pt x="59" y="636"/>
                    <a:pt x="61" y="637"/>
                  </a:cubicBezTo>
                  <a:cubicBezTo>
                    <a:pt x="63" y="638"/>
                    <a:pt x="66" y="638"/>
                    <a:pt x="68" y="637"/>
                  </a:cubicBezTo>
                  <a:cubicBezTo>
                    <a:pt x="70" y="636"/>
                    <a:pt x="81" y="631"/>
                    <a:pt x="91" y="626"/>
                  </a:cubicBezTo>
                  <a:cubicBezTo>
                    <a:pt x="95" y="631"/>
                    <a:pt x="98" y="636"/>
                    <a:pt x="101" y="641"/>
                  </a:cubicBezTo>
                  <a:cubicBezTo>
                    <a:pt x="93" y="648"/>
                    <a:pt x="83" y="656"/>
                    <a:pt x="81" y="658"/>
                  </a:cubicBezTo>
                  <a:cubicBezTo>
                    <a:pt x="80" y="660"/>
                    <a:pt x="79" y="662"/>
                    <a:pt x="79" y="664"/>
                  </a:cubicBezTo>
                  <a:cubicBezTo>
                    <a:pt x="78" y="666"/>
                    <a:pt x="79" y="668"/>
                    <a:pt x="80" y="670"/>
                  </a:cubicBezTo>
                  <a:cubicBezTo>
                    <a:pt x="82" y="672"/>
                    <a:pt x="84" y="673"/>
                    <a:pt x="86" y="674"/>
                  </a:cubicBezTo>
                  <a:cubicBezTo>
                    <a:pt x="88" y="674"/>
                    <a:pt x="90" y="674"/>
                    <a:pt x="92" y="673"/>
                  </a:cubicBezTo>
                  <a:cubicBezTo>
                    <a:pt x="94" y="671"/>
                    <a:pt x="105" y="665"/>
                    <a:pt x="115" y="659"/>
                  </a:cubicBezTo>
                  <a:cubicBezTo>
                    <a:pt x="118" y="664"/>
                    <a:pt x="122" y="669"/>
                    <a:pt x="126" y="673"/>
                  </a:cubicBezTo>
                  <a:cubicBezTo>
                    <a:pt x="118" y="681"/>
                    <a:pt x="110" y="690"/>
                    <a:pt x="108" y="692"/>
                  </a:cubicBezTo>
                  <a:cubicBezTo>
                    <a:pt x="106" y="694"/>
                    <a:pt x="106" y="696"/>
                    <a:pt x="106" y="698"/>
                  </a:cubicBezTo>
                  <a:cubicBezTo>
                    <a:pt x="106" y="701"/>
                    <a:pt x="107" y="703"/>
                    <a:pt x="108" y="704"/>
                  </a:cubicBezTo>
                  <a:cubicBezTo>
                    <a:pt x="110" y="706"/>
                    <a:pt x="112" y="707"/>
                    <a:pt x="114" y="707"/>
                  </a:cubicBezTo>
                  <a:cubicBezTo>
                    <a:pt x="116" y="708"/>
                    <a:pt x="118" y="707"/>
                    <a:pt x="120" y="706"/>
                  </a:cubicBezTo>
                  <a:cubicBezTo>
                    <a:pt x="122" y="704"/>
                    <a:pt x="132" y="697"/>
                    <a:pt x="141" y="690"/>
                  </a:cubicBezTo>
                  <a:cubicBezTo>
                    <a:pt x="145" y="694"/>
                    <a:pt x="149" y="699"/>
                    <a:pt x="153" y="703"/>
                  </a:cubicBezTo>
                  <a:cubicBezTo>
                    <a:pt x="147" y="712"/>
                    <a:pt x="139" y="722"/>
                    <a:pt x="138" y="724"/>
                  </a:cubicBezTo>
                  <a:cubicBezTo>
                    <a:pt x="136" y="725"/>
                    <a:pt x="136" y="728"/>
                    <a:pt x="136" y="730"/>
                  </a:cubicBezTo>
                  <a:cubicBezTo>
                    <a:pt x="137" y="732"/>
                    <a:pt x="138" y="734"/>
                    <a:pt x="139" y="736"/>
                  </a:cubicBezTo>
                  <a:cubicBezTo>
                    <a:pt x="141" y="737"/>
                    <a:pt x="143" y="738"/>
                    <a:pt x="145" y="738"/>
                  </a:cubicBezTo>
                  <a:cubicBezTo>
                    <a:pt x="147" y="738"/>
                    <a:pt x="150" y="737"/>
                    <a:pt x="151" y="736"/>
                  </a:cubicBezTo>
                  <a:cubicBezTo>
                    <a:pt x="153" y="734"/>
                    <a:pt x="162" y="726"/>
                    <a:pt x="171" y="718"/>
                  </a:cubicBezTo>
                  <a:cubicBezTo>
                    <a:pt x="175" y="722"/>
                    <a:pt x="180" y="725"/>
                    <a:pt x="184" y="729"/>
                  </a:cubicBezTo>
                  <a:cubicBezTo>
                    <a:pt x="178" y="739"/>
                    <a:pt x="172" y="749"/>
                    <a:pt x="171" y="752"/>
                  </a:cubicBezTo>
                  <a:cubicBezTo>
                    <a:pt x="170" y="754"/>
                    <a:pt x="169" y="756"/>
                    <a:pt x="170" y="758"/>
                  </a:cubicBezTo>
                  <a:cubicBezTo>
                    <a:pt x="170" y="760"/>
                    <a:pt x="172" y="762"/>
                    <a:pt x="174" y="763"/>
                  </a:cubicBezTo>
                  <a:cubicBezTo>
                    <a:pt x="175" y="765"/>
                    <a:pt x="178" y="765"/>
                    <a:pt x="180" y="765"/>
                  </a:cubicBezTo>
                  <a:cubicBezTo>
                    <a:pt x="182" y="765"/>
                    <a:pt x="184" y="764"/>
                    <a:pt x="186" y="762"/>
                  </a:cubicBezTo>
                  <a:cubicBezTo>
                    <a:pt x="187" y="760"/>
                    <a:pt x="195" y="751"/>
                    <a:pt x="203" y="743"/>
                  </a:cubicBezTo>
                  <a:cubicBezTo>
                    <a:pt x="208" y="746"/>
                    <a:pt x="213" y="749"/>
                    <a:pt x="217" y="752"/>
                  </a:cubicBezTo>
                  <a:cubicBezTo>
                    <a:pt x="213" y="763"/>
                    <a:pt x="208" y="774"/>
                    <a:pt x="207" y="776"/>
                  </a:cubicBezTo>
                  <a:cubicBezTo>
                    <a:pt x="206" y="778"/>
                    <a:pt x="206" y="780"/>
                    <a:pt x="206" y="782"/>
                  </a:cubicBezTo>
                  <a:cubicBezTo>
                    <a:pt x="207" y="784"/>
                    <a:pt x="209" y="786"/>
                    <a:pt x="211" y="787"/>
                  </a:cubicBezTo>
                  <a:cubicBezTo>
                    <a:pt x="213" y="789"/>
                    <a:pt x="215" y="789"/>
                    <a:pt x="217" y="789"/>
                  </a:cubicBezTo>
                  <a:cubicBezTo>
                    <a:pt x="219" y="788"/>
                    <a:pt x="221" y="787"/>
                    <a:pt x="222" y="785"/>
                  </a:cubicBezTo>
                  <a:cubicBezTo>
                    <a:pt x="224" y="783"/>
                    <a:pt x="231" y="773"/>
                    <a:pt x="237" y="764"/>
                  </a:cubicBezTo>
                  <a:cubicBezTo>
                    <a:pt x="243" y="767"/>
                    <a:pt x="248" y="769"/>
                    <a:pt x="253" y="772"/>
                  </a:cubicBezTo>
                  <a:cubicBezTo>
                    <a:pt x="249" y="783"/>
                    <a:pt x="246" y="794"/>
                    <a:pt x="245" y="797"/>
                  </a:cubicBezTo>
                  <a:cubicBezTo>
                    <a:pt x="244" y="799"/>
                    <a:pt x="244" y="801"/>
                    <a:pt x="245" y="803"/>
                  </a:cubicBezTo>
                  <a:cubicBezTo>
                    <a:pt x="246" y="805"/>
                    <a:pt x="248" y="807"/>
                    <a:pt x="250" y="807"/>
                  </a:cubicBezTo>
                  <a:cubicBezTo>
                    <a:pt x="252" y="808"/>
                    <a:pt x="254" y="808"/>
                    <a:pt x="256" y="808"/>
                  </a:cubicBezTo>
                  <a:cubicBezTo>
                    <a:pt x="258" y="807"/>
                    <a:pt x="260" y="806"/>
                    <a:pt x="261" y="804"/>
                  </a:cubicBezTo>
                  <a:cubicBezTo>
                    <a:pt x="263" y="802"/>
                    <a:pt x="269" y="791"/>
                    <a:pt x="274" y="781"/>
                  </a:cubicBezTo>
                  <a:cubicBezTo>
                    <a:pt x="280" y="783"/>
                    <a:pt x="285" y="785"/>
                    <a:pt x="290" y="787"/>
                  </a:cubicBezTo>
                  <a:cubicBezTo>
                    <a:pt x="288" y="799"/>
                    <a:pt x="285" y="811"/>
                    <a:pt x="285" y="813"/>
                  </a:cubicBezTo>
                  <a:cubicBezTo>
                    <a:pt x="284" y="815"/>
                    <a:pt x="285" y="817"/>
                    <a:pt x="286" y="819"/>
                  </a:cubicBezTo>
                  <a:cubicBezTo>
                    <a:pt x="287" y="821"/>
                    <a:pt x="289" y="823"/>
                    <a:pt x="291" y="823"/>
                  </a:cubicBezTo>
                  <a:cubicBezTo>
                    <a:pt x="293" y="824"/>
                    <a:pt x="295" y="824"/>
                    <a:pt x="297" y="823"/>
                  </a:cubicBezTo>
                  <a:cubicBezTo>
                    <a:pt x="299" y="822"/>
                    <a:pt x="301" y="821"/>
                    <a:pt x="302" y="819"/>
                  </a:cubicBezTo>
                  <a:cubicBezTo>
                    <a:pt x="303" y="816"/>
                    <a:pt x="308" y="805"/>
                    <a:pt x="312" y="795"/>
                  </a:cubicBezTo>
                  <a:cubicBezTo>
                    <a:pt x="318" y="796"/>
                    <a:pt x="324" y="798"/>
                    <a:pt x="329" y="799"/>
                  </a:cubicBezTo>
                  <a:cubicBezTo>
                    <a:pt x="328" y="810"/>
                    <a:pt x="327" y="823"/>
                    <a:pt x="326" y="825"/>
                  </a:cubicBezTo>
                  <a:cubicBezTo>
                    <a:pt x="326" y="827"/>
                    <a:pt x="327" y="830"/>
                    <a:pt x="328" y="831"/>
                  </a:cubicBezTo>
                  <a:cubicBezTo>
                    <a:pt x="329" y="833"/>
                    <a:pt x="331" y="834"/>
                    <a:pt x="334" y="835"/>
                  </a:cubicBezTo>
                  <a:cubicBezTo>
                    <a:pt x="336" y="835"/>
                    <a:pt x="338" y="835"/>
                    <a:pt x="340" y="834"/>
                  </a:cubicBezTo>
                  <a:cubicBezTo>
                    <a:pt x="342" y="833"/>
                    <a:pt x="343" y="831"/>
                    <a:pt x="344" y="829"/>
                  </a:cubicBezTo>
                  <a:cubicBezTo>
                    <a:pt x="345" y="826"/>
                    <a:pt x="349" y="815"/>
                    <a:pt x="352" y="804"/>
                  </a:cubicBezTo>
                  <a:cubicBezTo>
                    <a:pt x="358" y="805"/>
                    <a:pt x="363" y="806"/>
                    <a:pt x="369" y="807"/>
                  </a:cubicBezTo>
                  <a:cubicBezTo>
                    <a:pt x="369" y="818"/>
                    <a:pt x="369" y="830"/>
                    <a:pt x="369" y="833"/>
                  </a:cubicBezTo>
                  <a:cubicBezTo>
                    <a:pt x="369" y="835"/>
                    <a:pt x="370" y="837"/>
                    <a:pt x="371" y="839"/>
                  </a:cubicBezTo>
                  <a:cubicBezTo>
                    <a:pt x="373" y="840"/>
                    <a:pt x="375" y="841"/>
                    <a:pt x="377" y="842"/>
                  </a:cubicBezTo>
                  <a:cubicBezTo>
                    <a:pt x="379" y="842"/>
                    <a:pt x="382" y="841"/>
                    <a:pt x="383" y="840"/>
                  </a:cubicBezTo>
                  <a:cubicBezTo>
                    <a:pt x="385" y="839"/>
                    <a:pt x="387" y="837"/>
                    <a:pt x="387" y="835"/>
                  </a:cubicBezTo>
                  <a:cubicBezTo>
                    <a:pt x="387" y="832"/>
                    <a:pt x="390" y="820"/>
                    <a:pt x="392" y="809"/>
                  </a:cubicBezTo>
                  <a:cubicBezTo>
                    <a:pt x="398" y="809"/>
                    <a:pt x="404" y="810"/>
                    <a:pt x="410" y="810"/>
                  </a:cubicBezTo>
                  <a:cubicBezTo>
                    <a:pt x="411" y="821"/>
                    <a:pt x="412" y="834"/>
                    <a:pt x="412" y="836"/>
                  </a:cubicBezTo>
                  <a:cubicBezTo>
                    <a:pt x="412" y="838"/>
                    <a:pt x="413" y="840"/>
                    <a:pt x="415" y="842"/>
                  </a:cubicBezTo>
                  <a:cubicBezTo>
                    <a:pt x="417" y="843"/>
                    <a:pt x="419" y="844"/>
                    <a:pt x="421" y="844"/>
                  </a:cubicBezTo>
                  <a:cubicBezTo>
                    <a:pt x="423" y="844"/>
                    <a:pt x="426" y="843"/>
                    <a:pt x="427" y="842"/>
                  </a:cubicBezTo>
                  <a:cubicBezTo>
                    <a:pt x="429" y="840"/>
                    <a:pt x="430" y="838"/>
                    <a:pt x="430" y="836"/>
                  </a:cubicBezTo>
                  <a:cubicBezTo>
                    <a:pt x="430" y="834"/>
                    <a:pt x="432" y="821"/>
                    <a:pt x="433" y="810"/>
                  </a:cubicBezTo>
                  <a:cubicBezTo>
                    <a:pt x="439" y="810"/>
                    <a:pt x="444" y="809"/>
                    <a:pt x="450" y="809"/>
                  </a:cubicBezTo>
                  <a:cubicBezTo>
                    <a:pt x="452" y="820"/>
                    <a:pt x="455" y="832"/>
                    <a:pt x="455" y="835"/>
                  </a:cubicBezTo>
                  <a:cubicBezTo>
                    <a:pt x="456" y="837"/>
                    <a:pt x="457" y="839"/>
                    <a:pt x="459" y="840"/>
                  </a:cubicBezTo>
                  <a:cubicBezTo>
                    <a:pt x="461" y="841"/>
                    <a:pt x="463" y="842"/>
                    <a:pt x="465" y="842"/>
                  </a:cubicBezTo>
                  <a:cubicBezTo>
                    <a:pt x="467" y="841"/>
                    <a:pt x="469" y="840"/>
                    <a:pt x="471" y="839"/>
                  </a:cubicBezTo>
                  <a:cubicBezTo>
                    <a:pt x="472" y="837"/>
                    <a:pt x="473" y="835"/>
                    <a:pt x="473" y="833"/>
                  </a:cubicBezTo>
                  <a:cubicBezTo>
                    <a:pt x="473" y="830"/>
                    <a:pt x="473" y="818"/>
                    <a:pt x="473" y="807"/>
                  </a:cubicBezTo>
                  <a:cubicBezTo>
                    <a:pt x="479" y="806"/>
                    <a:pt x="485" y="805"/>
                    <a:pt x="490" y="804"/>
                  </a:cubicBezTo>
                  <a:cubicBezTo>
                    <a:pt x="494" y="815"/>
                    <a:pt x="497" y="826"/>
                    <a:pt x="498" y="829"/>
                  </a:cubicBezTo>
                  <a:cubicBezTo>
                    <a:pt x="499" y="831"/>
                    <a:pt x="500" y="833"/>
                    <a:pt x="502" y="834"/>
                  </a:cubicBezTo>
                  <a:cubicBezTo>
                    <a:pt x="504" y="835"/>
                    <a:pt x="506" y="835"/>
                    <a:pt x="509" y="835"/>
                  </a:cubicBezTo>
                  <a:cubicBezTo>
                    <a:pt x="511" y="834"/>
                    <a:pt x="513" y="833"/>
                    <a:pt x="514" y="831"/>
                  </a:cubicBezTo>
                  <a:cubicBezTo>
                    <a:pt x="515" y="830"/>
                    <a:pt x="516" y="827"/>
                    <a:pt x="516" y="825"/>
                  </a:cubicBezTo>
                  <a:cubicBezTo>
                    <a:pt x="516" y="823"/>
                    <a:pt x="514" y="810"/>
                    <a:pt x="513" y="799"/>
                  </a:cubicBezTo>
                  <a:cubicBezTo>
                    <a:pt x="519" y="798"/>
                    <a:pt x="524" y="796"/>
                    <a:pt x="530" y="795"/>
                  </a:cubicBezTo>
                  <a:cubicBezTo>
                    <a:pt x="534" y="805"/>
                    <a:pt x="539" y="816"/>
                    <a:pt x="540" y="819"/>
                  </a:cubicBezTo>
                  <a:cubicBezTo>
                    <a:pt x="541" y="821"/>
                    <a:pt x="543" y="822"/>
                    <a:pt x="545" y="823"/>
                  </a:cubicBezTo>
                  <a:cubicBezTo>
                    <a:pt x="547" y="824"/>
                    <a:pt x="549" y="824"/>
                    <a:pt x="551" y="823"/>
                  </a:cubicBezTo>
                  <a:cubicBezTo>
                    <a:pt x="554" y="823"/>
                    <a:pt x="555" y="821"/>
                    <a:pt x="556" y="819"/>
                  </a:cubicBezTo>
                  <a:cubicBezTo>
                    <a:pt x="558" y="817"/>
                    <a:pt x="558" y="815"/>
                    <a:pt x="558" y="813"/>
                  </a:cubicBezTo>
                  <a:cubicBezTo>
                    <a:pt x="557" y="811"/>
                    <a:pt x="554" y="799"/>
                    <a:pt x="552" y="787"/>
                  </a:cubicBezTo>
                  <a:cubicBezTo>
                    <a:pt x="557" y="785"/>
                    <a:pt x="563" y="783"/>
                    <a:pt x="568" y="781"/>
                  </a:cubicBezTo>
                  <a:cubicBezTo>
                    <a:pt x="574" y="791"/>
                    <a:pt x="580" y="802"/>
                    <a:pt x="581" y="804"/>
                  </a:cubicBezTo>
                  <a:cubicBezTo>
                    <a:pt x="582" y="806"/>
                    <a:pt x="584" y="807"/>
                    <a:pt x="586" y="808"/>
                  </a:cubicBezTo>
                  <a:cubicBezTo>
                    <a:pt x="588" y="808"/>
                    <a:pt x="590" y="808"/>
                    <a:pt x="592" y="807"/>
                  </a:cubicBezTo>
                  <a:cubicBezTo>
                    <a:pt x="595" y="807"/>
                    <a:pt x="596" y="805"/>
                    <a:pt x="597" y="803"/>
                  </a:cubicBezTo>
                  <a:cubicBezTo>
                    <a:pt x="598" y="801"/>
                    <a:pt x="598" y="799"/>
                    <a:pt x="598" y="797"/>
                  </a:cubicBezTo>
                  <a:cubicBezTo>
                    <a:pt x="597" y="794"/>
                    <a:pt x="593" y="783"/>
                    <a:pt x="589" y="772"/>
                  </a:cubicBezTo>
                  <a:cubicBezTo>
                    <a:pt x="595" y="769"/>
                    <a:pt x="600" y="767"/>
                    <a:pt x="605" y="764"/>
                  </a:cubicBezTo>
                  <a:cubicBezTo>
                    <a:pt x="611" y="773"/>
                    <a:pt x="618" y="783"/>
                    <a:pt x="620" y="785"/>
                  </a:cubicBezTo>
                  <a:cubicBezTo>
                    <a:pt x="621" y="787"/>
                    <a:pt x="623" y="788"/>
                    <a:pt x="625" y="788"/>
                  </a:cubicBezTo>
                  <a:cubicBezTo>
                    <a:pt x="628" y="789"/>
                    <a:pt x="630" y="789"/>
                    <a:pt x="632" y="787"/>
                  </a:cubicBezTo>
                  <a:cubicBezTo>
                    <a:pt x="634" y="786"/>
                    <a:pt x="635" y="784"/>
                    <a:pt x="636" y="782"/>
                  </a:cubicBezTo>
                  <a:cubicBezTo>
                    <a:pt x="637" y="780"/>
                    <a:pt x="637" y="778"/>
                    <a:pt x="636" y="776"/>
                  </a:cubicBezTo>
                  <a:cubicBezTo>
                    <a:pt x="635" y="774"/>
                    <a:pt x="630" y="763"/>
                    <a:pt x="625" y="752"/>
                  </a:cubicBezTo>
                  <a:cubicBezTo>
                    <a:pt x="630" y="749"/>
                    <a:pt x="635" y="746"/>
                    <a:pt x="639" y="743"/>
                  </a:cubicBezTo>
                  <a:cubicBezTo>
                    <a:pt x="647" y="751"/>
                    <a:pt x="655" y="760"/>
                    <a:pt x="657" y="762"/>
                  </a:cubicBezTo>
                  <a:cubicBezTo>
                    <a:pt x="658" y="764"/>
                    <a:pt x="660" y="765"/>
                    <a:pt x="663" y="765"/>
                  </a:cubicBezTo>
                  <a:cubicBezTo>
                    <a:pt x="665" y="765"/>
                    <a:pt x="667" y="765"/>
                    <a:pt x="669" y="763"/>
                  </a:cubicBezTo>
                  <a:cubicBezTo>
                    <a:pt x="671" y="762"/>
                    <a:pt x="672" y="760"/>
                    <a:pt x="672" y="758"/>
                  </a:cubicBezTo>
                  <a:cubicBezTo>
                    <a:pt x="673" y="756"/>
                    <a:pt x="673" y="754"/>
                    <a:pt x="671" y="752"/>
                  </a:cubicBezTo>
                  <a:cubicBezTo>
                    <a:pt x="670" y="749"/>
                    <a:pt x="664" y="739"/>
                    <a:pt x="658" y="729"/>
                  </a:cubicBezTo>
                  <a:cubicBezTo>
                    <a:pt x="663" y="725"/>
                    <a:pt x="667" y="722"/>
                    <a:pt x="672" y="718"/>
                  </a:cubicBezTo>
                  <a:cubicBezTo>
                    <a:pt x="680" y="726"/>
                    <a:pt x="689" y="734"/>
                    <a:pt x="691" y="736"/>
                  </a:cubicBezTo>
                  <a:cubicBezTo>
                    <a:pt x="693" y="737"/>
                    <a:pt x="695" y="738"/>
                    <a:pt x="697" y="738"/>
                  </a:cubicBezTo>
                  <a:cubicBezTo>
                    <a:pt x="699" y="738"/>
                    <a:pt x="701" y="737"/>
                    <a:pt x="703" y="736"/>
                  </a:cubicBezTo>
                  <a:cubicBezTo>
                    <a:pt x="705" y="734"/>
                    <a:pt x="706" y="732"/>
                    <a:pt x="706" y="730"/>
                  </a:cubicBezTo>
                  <a:cubicBezTo>
                    <a:pt x="706" y="728"/>
                    <a:pt x="706" y="725"/>
                    <a:pt x="705" y="724"/>
                  </a:cubicBezTo>
                  <a:cubicBezTo>
                    <a:pt x="703" y="722"/>
                    <a:pt x="696" y="712"/>
                    <a:pt x="689" y="703"/>
                  </a:cubicBezTo>
                  <a:cubicBezTo>
                    <a:pt x="693" y="699"/>
                    <a:pt x="697" y="694"/>
                    <a:pt x="701" y="690"/>
                  </a:cubicBezTo>
                  <a:cubicBezTo>
                    <a:pt x="710" y="697"/>
                    <a:pt x="720" y="704"/>
                    <a:pt x="722" y="706"/>
                  </a:cubicBezTo>
                  <a:cubicBezTo>
                    <a:pt x="724" y="707"/>
                    <a:pt x="726" y="708"/>
                    <a:pt x="729" y="707"/>
                  </a:cubicBezTo>
                  <a:cubicBezTo>
                    <a:pt x="731" y="707"/>
                    <a:pt x="733" y="706"/>
                    <a:pt x="734" y="704"/>
                  </a:cubicBezTo>
                  <a:cubicBezTo>
                    <a:pt x="736" y="703"/>
                    <a:pt x="737" y="700"/>
                    <a:pt x="737" y="698"/>
                  </a:cubicBezTo>
                  <a:cubicBezTo>
                    <a:pt x="737" y="696"/>
                    <a:pt x="736" y="694"/>
                    <a:pt x="734" y="692"/>
                  </a:cubicBezTo>
                  <a:cubicBezTo>
                    <a:pt x="733" y="690"/>
                    <a:pt x="724" y="681"/>
                    <a:pt x="717" y="673"/>
                  </a:cubicBezTo>
                  <a:cubicBezTo>
                    <a:pt x="720" y="669"/>
                    <a:pt x="724" y="664"/>
                    <a:pt x="728" y="659"/>
                  </a:cubicBezTo>
                  <a:cubicBezTo>
                    <a:pt x="737" y="665"/>
                    <a:pt x="748" y="671"/>
                    <a:pt x="750" y="673"/>
                  </a:cubicBezTo>
                  <a:cubicBezTo>
                    <a:pt x="752" y="674"/>
                    <a:pt x="754" y="674"/>
                    <a:pt x="757" y="674"/>
                  </a:cubicBezTo>
                  <a:cubicBezTo>
                    <a:pt x="759" y="673"/>
                    <a:pt x="761" y="672"/>
                    <a:pt x="762" y="670"/>
                  </a:cubicBezTo>
                  <a:cubicBezTo>
                    <a:pt x="763" y="668"/>
                    <a:pt x="764" y="666"/>
                    <a:pt x="764" y="664"/>
                  </a:cubicBezTo>
                  <a:cubicBezTo>
                    <a:pt x="764" y="662"/>
                    <a:pt x="763" y="660"/>
                    <a:pt x="761" y="658"/>
                  </a:cubicBezTo>
                  <a:cubicBezTo>
                    <a:pt x="759" y="656"/>
                    <a:pt x="750" y="648"/>
                    <a:pt x="741" y="641"/>
                  </a:cubicBezTo>
                  <a:cubicBezTo>
                    <a:pt x="745" y="636"/>
                    <a:pt x="748" y="631"/>
                    <a:pt x="751" y="626"/>
                  </a:cubicBezTo>
                  <a:cubicBezTo>
                    <a:pt x="761" y="631"/>
                    <a:pt x="772" y="636"/>
                    <a:pt x="775" y="637"/>
                  </a:cubicBezTo>
                  <a:cubicBezTo>
                    <a:pt x="777" y="638"/>
                    <a:pt x="779" y="638"/>
                    <a:pt x="781" y="637"/>
                  </a:cubicBezTo>
                  <a:cubicBezTo>
                    <a:pt x="783" y="636"/>
                    <a:pt x="785" y="635"/>
                    <a:pt x="786" y="633"/>
                  </a:cubicBezTo>
                  <a:cubicBezTo>
                    <a:pt x="787" y="631"/>
                    <a:pt x="787" y="629"/>
                    <a:pt x="787" y="627"/>
                  </a:cubicBezTo>
                  <a:cubicBezTo>
                    <a:pt x="787" y="624"/>
                    <a:pt x="786" y="622"/>
                    <a:pt x="784" y="621"/>
                  </a:cubicBezTo>
                  <a:cubicBezTo>
                    <a:pt x="782" y="620"/>
                    <a:pt x="772" y="613"/>
                    <a:pt x="762" y="606"/>
                  </a:cubicBezTo>
                  <a:cubicBezTo>
                    <a:pt x="765" y="601"/>
                    <a:pt x="768" y="596"/>
                    <a:pt x="770" y="590"/>
                  </a:cubicBezTo>
                  <a:cubicBezTo>
                    <a:pt x="781" y="594"/>
                    <a:pt x="793" y="598"/>
                    <a:pt x="795" y="599"/>
                  </a:cubicBezTo>
                  <a:cubicBezTo>
                    <a:pt x="797" y="599"/>
                    <a:pt x="800" y="599"/>
                    <a:pt x="801" y="598"/>
                  </a:cubicBezTo>
                  <a:cubicBezTo>
                    <a:pt x="803" y="597"/>
                    <a:pt x="805" y="596"/>
                    <a:pt x="806" y="594"/>
                  </a:cubicBezTo>
                  <a:cubicBezTo>
                    <a:pt x="807" y="591"/>
                    <a:pt x="807" y="589"/>
                    <a:pt x="806" y="587"/>
                  </a:cubicBezTo>
                  <a:cubicBezTo>
                    <a:pt x="806" y="585"/>
                    <a:pt x="804" y="583"/>
                    <a:pt x="802" y="582"/>
                  </a:cubicBezTo>
                  <a:cubicBezTo>
                    <a:pt x="800" y="581"/>
                    <a:pt x="790" y="575"/>
                    <a:pt x="780" y="569"/>
                  </a:cubicBezTo>
                  <a:cubicBezTo>
                    <a:pt x="782" y="564"/>
                    <a:pt x="784" y="558"/>
                    <a:pt x="786" y="553"/>
                  </a:cubicBezTo>
                  <a:cubicBezTo>
                    <a:pt x="797" y="555"/>
                    <a:pt x="809" y="558"/>
                    <a:pt x="811" y="559"/>
                  </a:cubicBezTo>
                  <a:cubicBezTo>
                    <a:pt x="814" y="559"/>
                    <a:pt x="816" y="559"/>
                    <a:pt x="818" y="557"/>
                  </a:cubicBezTo>
                  <a:cubicBezTo>
                    <a:pt x="820" y="556"/>
                    <a:pt x="821" y="555"/>
                    <a:pt x="822" y="552"/>
                  </a:cubicBezTo>
                  <a:cubicBezTo>
                    <a:pt x="822" y="550"/>
                    <a:pt x="822" y="548"/>
                    <a:pt x="822" y="546"/>
                  </a:cubicBezTo>
                  <a:cubicBezTo>
                    <a:pt x="821" y="544"/>
                    <a:pt x="819" y="542"/>
                    <a:pt x="817" y="541"/>
                  </a:cubicBezTo>
                  <a:cubicBezTo>
                    <a:pt x="815" y="540"/>
                    <a:pt x="804" y="535"/>
                    <a:pt x="793" y="531"/>
                  </a:cubicBezTo>
                  <a:cubicBezTo>
                    <a:pt x="795" y="525"/>
                    <a:pt x="796" y="520"/>
                    <a:pt x="798" y="514"/>
                  </a:cubicBezTo>
                  <a:cubicBezTo>
                    <a:pt x="809" y="515"/>
                    <a:pt x="821" y="517"/>
                    <a:pt x="824" y="517"/>
                  </a:cubicBezTo>
                  <a:cubicBezTo>
                    <a:pt x="826" y="517"/>
                    <a:pt x="828" y="516"/>
                    <a:pt x="830" y="515"/>
                  </a:cubicBezTo>
                  <a:cubicBezTo>
                    <a:pt x="831" y="514"/>
                    <a:pt x="833" y="512"/>
                    <a:pt x="833" y="510"/>
                  </a:cubicBezTo>
                  <a:cubicBezTo>
                    <a:pt x="834" y="507"/>
                    <a:pt x="833" y="505"/>
                    <a:pt x="832" y="503"/>
                  </a:cubicBezTo>
                  <a:cubicBezTo>
                    <a:pt x="831" y="501"/>
                    <a:pt x="830" y="500"/>
                    <a:pt x="827" y="499"/>
                  </a:cubicBezTo>
                  <a:cubicBezTo>
                    <a:pt x="825" y="498"/>
                    <a:pt x="813" y="495"/>
                    <a:pt x="802" y="491"/>
                  </a:cubicBezTo>
                  <a:cubicBezTo>
                    <a:pt x="804" y="486"/>
                    <a:pt x="804" y="480"/>
                    <a:pt x="805" y="474"/>
                  </a:cubicBezTo>
                  <a:cubicBezTo>
                    <a:pt x="816" y="474"/>
                    <a:pt x="829" y="474"/>
                    <a:pt x="831" y="474"/>
                  </a:cubicBezTo>
                  <a:cubicBezTo>
                    <a:pt x="834" y="474"/>
                    <a:pt x="836" y="473"/>
                    <a:pt x="837" y="472"/>
                  </a:cubicBezTo>
                  <a:cubicBezTo>
                    <a:pt x="839" y="470"/>
                    <a:pt x="840" y="468"/>
                    <a:pt x="840" y="466"/>
                  </a:cubicBezTo>
                  <a:cubicBezTo>
                    <a:pt x="840" y="464"/>
                    <a:pt x="840" y="462"/>
                    <a:pt x="839" y="460"/>
                  </a:cubicBezTo>
                  <a:cubicBezTo>
                    <a:pt x="837" y="458"/>
                    <a:pt x="835" y="457"/>
                    <a:pt x="833" y="456"/>
                  </a:cubicBezTo>
                  <a:cubicBezTo>
                    <a:pt x="831" y="456"/>
                    <a:pt x="819" y="453"/>
                    <a:pt x="808" y="451"/>
                  </a:cubicBezTo>
                  <a:cubicBezTo>
                    <a:pt x="808" y="445"/>
                    <a:pt x="808" y="439"/>
                    <a:pt x="808" y="434"/>
                  </a:cubicBezTo>
                  <a:cubicBezTo>
                    <a:pt x="820" y="432"/>
                    <a:pt x="832" y="431"/>
                    <a:pt x="835" y="431"/>
                  </a:cubicBezTo>
                  <a:close/>
                  <a:moveTo>
                    <a:pt x="421" y="758"/>
                  </a:moveTo>
                  <a:cubicBezTo>
                    <a:pt x="236" y="758"/>
                    <a:pt x="85" y="608"/>
                    <a:pt x="85" y="422"/>
                  </a:cubicBezTo>
                  <a:cubicBezTo>
                    <a:pt x="85" y="236"/>
                    <a:pt x="236" y="86"/>
                    <a:pt x="421" y="86"/>
                  </a:cubicBezTo>
                  <a:cubicBezTo>
                    <a:pt x="607" y="86"/>
                    <a:pt x="757" y="236"/>
                    <a:pt x="757" y="422"/>
                  </a:cubicBezTo>
                  <a:cubicBezTo>
                    <a:pt x="757" y="608"/>
                    <a:pt x="607" y="758"/>
                    <a:pt x="421" y="7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408" name="Group 12407"/>
          <p:cNvGrpSpPr/>
          <p:nvPr/>
        </p:nvGrpSpPr>
        <p:grpSpPr>
          <a:xfrm>
            <a:off x="9838130" y="982474"/>
            <a:ext cx="659327" cy="659327"/>
            <a:chOff x="9042533" y="2592972"/>
            <a:chExt cx="497005" cy="497005"/>
          </a:xfrm>
          <a:solidFill>
            <a:schemeClr val="accent5"/>
          </a:solidFill>
        </p:grpSpPr>
        <p:sp>
          <p:nvSpPr>
            <p:cNvPr id="11" name="Freeform 12"/>
            <p:cNvSpPr>
              <a:spLocks/>
            </p:cNvSpPr>
            <p:nvPr/>
          </p:nvSpPr>
          <p:spPr bwMode="auto">
            <a:xfrm>
              <a:off x="9279867" y="2826118"/>
              <a:ext cx="36298" cy="41882"/>
            </a:xfrm>
            <a:custGeom>
              <a:avLst/>
              <a:gdLst>
                <a:gd name="T0" fmla="*/ 11 w 15"/>
                <a:gd name="T1" fmla="*/ 0 h 18"/>
                <a:gd name="T2" fmla="*/ 0 w 15"/>
                <a:gd name="T3" fmla="*/ 15 h 18"/>
                <a:gd name="T4" fmla="*/ 12 w 15"/>
                <a:gd name="T5" fmla="*/ 13 h 18"/>
                <a:gd name="T6" fmla="*/ 11 w 15"/>
                <a:gd name="T7" fmla="*/ 0 h 18"/>
              </a:gdLst>
              <a:ahLst/>
              <a:cxnLst>
                <a:cxn ang="0">
                  <a:pos x="T0" y="T1"/>
                </a:cxn>
                <a:cxn ang="0">
                  <a:pos x="T2" y="T3"/>
                </a:cxn>
                <a:cxn ang="0">
                  <a:pos x="T4" y="T5"/>
                </a:cxn>
                <a:cxn ang="0">
                  <a:pos x="T6" y="T7"/>
                </a:cxn>
              </a:cxnLst>
              <a:rect l="0" t="0" r="r" b="b"/>
              <a:pathLst>
                <a:path w="15" h="18">
                  <a:moveTo>
                    <a:pt x="11" y="0"/>
                  </a:moveTo>
                  <a:cubicBezTo>
                    <a:pt x="0" y="15"/>
                    <a:pt x="0" y="15"/>
                    <a:pt x="0" y="15"/>
                  </a:cubicBezTo>
                  <a:cubicBezTo>
                    <a:pt x="4" y="18"/>
                    <a:pt x="9" y="17"/>
                    <a:pt x="12" y="13"/>
                  </a:cubicBezTo>
                  <a:cubicBezTo>
                    <a:pt x="15" y="9"/>
                    <a:pt x="15" y="3"/>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p:nvSpPr>
          <p:spPr bwMode="auto">
            <a:xfrm>
              <a:off x="9265905" y="2816345"/>
              <a:ext cx="36298" cy="43278"/>
            </a:xfrm>
            <a:custGeom>
              <a:avLst/>
              <a:gdLst>
                <a:gd name="T0" fmla="*/ 3 w 15"/>
                <a:gd name="T1" fmla="*/ 5 h 18"/>
                <a:gd name="T2" fmla="*/ 4 w 15"/>
                <a:gd name="T3" fmla="*/ 18 h 18"/>
                <a:gd name="T4" fmla="*/ 15 w 15"/>
                <a:gd name="T5" fmla="*/ 3 h 18"/>
                <a:gd name="T6" fmla="*/ 3 w 15"/>
                <a:gd name="T7" fmla="*/ 5 h 18"/>
              </a:gdLst>
              <a:ahLst/>
              <a:cxnLst>
                <a:cxn ang="0">
                  <a:pos x="T0" y="T1"/>
                </a:cxn>
                <a:cxn ang="0">
                  <a:pos x="T2" y="T3"/>
                </a:cxn>
                <a:cxn ang="0">
                  <a:pos x="T4" y="T5"/>
                </a:cxn>
                <a:cxn ang="0">
                  <a:pos x="T6" y="T7"/>
                </a:cxn>
              </a:cxnLst>
              <a:rect l="0" t="0" r="r" b="b"/>
              <a:pathLst>
                <a:path w="15" h="18">
                  <a:moveTo>
                    <a:pt x="3" y="5"/>
                  </a:moveTo>
                  <a:cubicBezTo>
                    <a:pt x="0" y="9"/>
                    <a:pt x="0" y="15"/>
                    <a:pt x="4" y="18"/>
                  </a:cubicBezTo>
                  <a:cubicBezTo>
                    <a:pt x="15" y="3"/>
                    <a:pt x="15" y="3"/>
                    <a:pt x="15" y="3"/>
                  </a:cubicBezTo>
                  <a:cubicBezTo>
                    <a:pt x="11" y="0"/>
                    <a:pt x="6" y="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noEditPoints="1"/>
            </p:cNvSpPr>
            <p:nvPr/>
          </p:nvSpPr>
          <p:spPr bwMode="auto">
            <a:xfrm>
              <a:off x="9217044" y="2770275"/>
              <a:ext cx="147985" cy="145192"/>
            </a:xfrm>
            <a:custGeom>
              <a:avLst/>
              <a:gdLst>
                <a:gd name="T0" fmla="*/ 32 w 63"/>
                <a:gd name="T1" fmla="*/ 0 h 62"/>
                <a:gd name="T2" fmla="*/ 0 w 63"/>
                <a:gd name="T3" fmla="*/ 31 h 62"/>
                <a:gd name="T4" fmla="*/ 32 w 63"/>
                <a:gd name="T5" fmla="*/ 62 h 62"/>
                <a:gd name="T6" fmla="*/ 63 w 63"/>
                <a:gd name="T7" fmla="*/ 31 h 62"/>
                <a:gd name="T8" fmla="*/ 32 w 63"/>
                <a:gd name="T9" fmla="*/ 0 h 62"/>
                <a:gd name="T10" fmla="*/ 32 w 63"/>
                <a:gd name="T11" fmla="*/ 47 h 62"/>
                <a:gd name="T12" fmla="*/ 16 w 63"/>
                <a:gd name="T13" fmla="*/ 31 h 62"/>
                <a:gd name="T14" fmla="*/ 32 w 63"/>
                <a:gd name="T15" fmla="*/ 15 h 62"/>
                <a:gd name="T16" fmla="*/ 47 w 63"/>
                <a:gd name="T17" fmla="*/ 31 h 62"/>
                <a:gd name="T18" fmla="*/ 32 w 63"/>
                <a:gd name="T19"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2">
                  <a:moveTo>
                    <a:pt x="32" y="0"/>
                  </a:moveTo>
                  <a:cubicBezTo>
                    <a:pt x="14" y="0"/>
                    <a:pt x="0" y="14"/>
                    <a:pt x="0" y="31"/>
                  </a:cubicBezTo>
                  <a:cubicBezTo>
                    <a:pt x="0" y="48"/>
                    <a:pt x="14" y="62"/>
                    <a:pt x="32" y="62"/>
                  </a:cubicBezTo>
                  <a:cubicBezTo>
                    <a:pt x="49" y="62"/>
                    <a:pt x="63" y="48"/>
                    <a:pt x="63" y="31"/>
                  </a:cubicBezTo>
                  <a:cubicBezTo>
                    <a:pt x="63" y="14"/>
                    <a:pt x="49" y="0"/>
                    <a:pt x="32" y="0"/>
                  </a:cubicBezTo>
                  <a:close/>
                  <a:moveTo>
                    <a:pt x="32" y="47"/>
                  </a:moveTo>
                  <a:cubicBezTo>
                    <a:pt x="23" y="47"/>
                    <a:pt x="16" y="40"/>
                    <a:pt x="16" y="31"/>
                  </a:cubicBezTo>
                  <a:cubicBezTo>
                    <a:pt x="16" y="22"/>
                    <a:pt x="23" y="15"/>
                    <a:pt x="32" y="15"/>
                  </a:cubicBezTo>
                  <a:cubicBezTo>
                    <a:pt x="40" y="15"/>
                    <a:pt x="47" y="22"/>
                    <a:pt x="47" y="31"/>
                  </a:cubicBezTo>
                  <a:cubicBezTo>
                    <a:pt x="47" y="40"/>
                    <a:pt x="40" y="47"/>
                    <a:pt x="3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noEditPoints="1"/>
            </p:cNvSpPr>
            <p:nvPr/>
          </p:nvSpPr>
          <p:spPr bwMode="auto">
            <a:xfrm>
              <a:off x="9042533" y="2592972"/>
              <a:ext cx="497005" cy="497005"/>
            </a:xfrm>
            <a:custGeom>
              <a:avLst/>
              <a:gdLst>
                <a:gd name="T0" fmla="*/ 210 w 211"/>
                <a:gd name="T1" fmla="*/ 103 h 211"/>
                <a:gd name="T2" fmla="*/ 206 w 211"/>
                <a:gd name="T3" fmla="*/ 89 h 211"/>
                <a:gd name="T4" fmla="*/ 204 w 211"/>
                <a:gd name="T5" fmla="*/ 80 h 211"/>
                <a:gd name="T6" fmla="*/ 202 w 211"/>
                <a:gd name="T7" fmla="*/ 66 h 211"/>
                <a:gd name="T8" fmla="*/ 183 w 211"/>
                <a:gd name="T9" fmla="*/ 65 h 211"/>
                <a:gd name="T10" fmla="*/ 191 w 211"/>
                <a:gd name="T11" fmla="*/ 44 h 211"/>
                <a:gd name="T12" fmla="*/ 169 w 211"/>
                <a:gd name="T13" fmla="*/ 45 h 211"/>
                <a:gd name="T14" fmla="*/ 173 w 211"/>
                <a:gd name="T15" fmla="*/ 26 h 211"/>
                <a:gd name="T16" fmla="*/ 161 w 211"/>
                <a:gd name="T17" fmla="*/ 20 h 211"/>
                <a:gd name="T18" fmla="*/ 152 w 211"/>
                <a:gd name="T19" fmla="*/ 15 h 211"/>
                <a:gd name="T20" fmla="*/ 141 w 211"/>
                <a:gd name="T21" fmla="*/ 7 h 211"/>
                <a:gd name="T22" fmla="*/ 127 w 211"/>
                <a:gd name="T23" fmla="*/ 21 h 211"/>
                <a:gd name="T24" fmla="*/ 117 w 211"/>
                <a:gd name="T25" fmla="*/ 1 h 211"/>
                <a:gd name="T26" fmla="*/ 106 w 211"/>
                <a:gd name="T27" fmla="*/ 18 h 211"/>
                <a:gd name="T28" fmla="*/ 95 w 211"/>
                <a:gd name="T29" fmla="*/ 1 h 211"/>
                <a:gd name="T30" fmla="*/ 84 w 211"/>
                <a:gd name="T31" fmla="*/ 21 h 211"/>
                <a:gd name="T32" fmla="*/ 70 w 211"/>
                <a:gd name="T33" fmla="*/ 7 h 211"/>
                <a:gd name="T34" fmla="*/ 59 w 211"/>
                <a:gd name="T35" fmla="*/ 15 h 211"/>
                <a:gd name="T36" fmla="*/ 51 w 211"/>
                <a:gd name="T37" fmla="*/ 20 h 211"/>
                <a:gd name="T38" fmla="*/ 38 w 211"/>
                <a:gd name="T39" fmla="*/ 26 h 211"/>
                <a:gd name="T40" fmla="*/ 43 w 211"/>
                <a:gd name="T41" fmla="*/ 45 h 211"/>
                <a:gd name="T42" fmla="*/ 20 w 211"/>
                <a:gd name="T43" fmla="*/ 44 h 211"/>
                <a:gd name="T44" fmla="*/ 28 w 211"/>
                <a:gd name="T45" fmla="*/ 65 h 211"/>
                <a:gd name="T46" fmla="*/ 9 w 211"/>
                <a:gd name="T47" fmla="*/ 66 h 211"/>
                <a:gd name="T48" fmla="*/ 7 w 211"/>
                <a:gd name="T49" fmla="*/ 80 h 211"/>
                <a:gd name="T50" fmla="*/ 5 w 211"/>
                <a:gd name="T51" fmla="*/ 89 h 211"/>
                <a:gd name="T52" fmla="*/ 1 w 211"/>
                <a:gd name="T53" fmla="*/ 103 h 211"/>
                <a:gd name="T54" fmla="*/ 18 w 211"/>
                <a:gd name="T55" fmla="*/ 112 h 211"/>
                <a:gd name="T56" fmla="*/ 2 w 211"/>
                <a:gd name="T57" fmla="*/ 128 h 211"/>
                <a:gd name="T58" fmla="*/ 23 w 211"/>
                <a:gd name="T59" fmla="*/ 136 h 211"/>
                <a:gd name="T60" fmla="*/ 11 w 211"/>
                <a:gd name="T61" fmla="*/ 151 h 211"/>
                <a:gd name="T62" fmla="*/ 21 w 211"/>
                <a:gd name="T63" fmla="*/ 162 h 211"/>
                <a:gd name="T64" fmla="*/ 26 w 211"/>
                <a:gd name="T65" fmla="*/ 170 h 211"/>
                <a:gd name="T66" fmla="*/ 33 w 211"/>
                <a:gd name="T67" fmla="*/ 182 h 211"/>
                <a:gd name="T68" fmla="*/ 52 w 211"/>
                <a:gd name="T69" fmla="*/ 175 h 211"/>
                <a:gd name="T70" fmla="*/ 53 w 211"/>
                <a:gd name="T71" fmla="*/ 198 h 211"/>
                <a:gd name="T72" fmla="*/ 73 w 211"/>
                <a:gd name="T73" fmla="*/ 187 h 211"/>
                <a:gd name="T74" fmla="*/ 76 w 211"/>
                <a:gd name="T75" fmla="*/ 207 h 211"/>
                <a:gd name="T76" fmla="*/ 90 w 211"/>
                <a:gd name="T77" fmla="*/ 207 h 211"/>
                <a:gd name="T78" fmla="*/ 100 w 211"/>
                <a:gd name="T79" fmla="*/ 208 h 211"/>
                <a:gd name="T80" fmla="*/ 111 w 211"/>
                <a:gd name="T81" fmla="*/ 208 h 211"/>
                <a:gd name="T82" fmla="*/ 121 w 211"/>
                <a:gd name="T83" fmla="*/ 207 h 211"/>
                <a:gd name="T84" fmla="*/ 135 w 211"/>
                <a:gd name="T85" fmla="*/ 207 h 211"/>
                <a:gd name="T86" fmla="*/ 138 w 211"/>
                <a:gd name="T87" fmla="*/ 187 h 211"/>
                <a:gd name="T88" fmla="*/ 159 w 211"/>
                <a:gd name="T89" fmla="*/ 198 h 211"/>
                <a:gd name="T90" fmla="*/ 160 w 211"/>
                <a:gd name="T91" fmla="*/ 175 h 211"/>
                <a:gd name="T92" fmla="*/ 178 w 211"/>
                <a:gd name="T93" fmla="*/ 182 h 211"/>
                <a:gd name="T94" fmla="*/ 185 w 211"/>
                <a:gd name="T95" fmla="*/ 170 h 211"/>
                <a:gd name="T96" fmla="*/ 191 w 211"/>
                <a:gd name="T97" fmla="*/ 162 h 211"/>
                <a:gd name="T98" fmla="*/ 200 w 211"/>
                <a:gd name="T99" fmla="*/ 151 h 211"/>
                <a:gd name="T100" fmla="*/ 188 w 211"/>
                <a:gd name="T101" fmla="*/ 136 h 211"/>
                <a:gd name="T102" fmla="*/ 209 w 211"/>
                <a:gd name="T103" fmla="*/ 128 h 211"/>
                <a:gd name="T104" fmla="*/ 193 w 211"/>
                <a:gd name="T105" fmla="*/ 112 h 211"/>
                <a:gd name="T106" fmla="*/ 106 w 211"/>
                <a:gd name="T107" fmla="*/ 3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11">
                  <a:moveTo>
                    <a:pt x="207" y="111"/>
                  </a:moveTo>
                  <a:cubicBezTo>
                    <a:pt x="208" y="111"/>
                    <a:pt x="209" y="110"/>
                    <a:pt x="210" y="109"/>
                  </a:cubicBezTo>
                  <a:cubicBezTo>
                    <a:pt x="211" y="108"/>
                    <a:pt x="211" y="107"/>
                    <a:pt x="211" y="106"/>
                  </a:cubicBezTo>
                  <a:cubicBezTo>
                    <a:pt x="211" y="105"/>
                    <a:pt x="211" y="104"/>
                    <a:pt x="210" y="103"/>
                  </a:cubicBezTo>
                  <a:cubicBezTo>
                    <a:pt x="209" y="102"/>
                    <a:pt x="208" y="101"/>
                    <a:pt x="207" y="101"/>
                  </a:cubicBezTo>
                  <a:cubicBezTo>
                    <a:pt x="206" y="101"/>
                    <a:pt x="199" y="100"/>
                    <a:pt x="193" y="100"/>
                  </a:cubicBezTo>
                  <a:cubicBezTo>
                    <a:pt x="193" y="98"/>
                    <a:pt x="193" y="96"/>
                    <a:pt x="192" y="94"/>
                  </a:cubicBezTo>
                  <a:cubicBezTo>
                    <a:pt x="198" y="92"/>
                    <a:pt x="205" y="90"/>
                    <a:pt x="206" y="89"/>
                  </a:cubicBezTo>
                  <a:cubicBezTo>
                    <a:pt x="207" y="89"/>
                    <a:pt x="208" y="88"/>
                    <a:pt x="209" y="87"/>
                  </a:cubicBezTo>
                  <a:cubicBezTo>
                    <a:pt x="209" y="86"/>
                    <a:pt x="209" y="85"/>
                    <a:pt x="209" y="84"/>
                  </a:cubicBezTo>
                  <a:cubicBezTo>
                    <a:pt x="209" y="83"/>
                    <a:pt x="208" y="82"/>
                    <a:pt x="207" y="81"/>
                  </a:cubicBezTo>
                  <a:cubicBezTo>
                    <a:pt x="206" y="80"/>
                    <a:pt x="205" y="80"/>
                    <a:pt x="204" y="80"/>
                  </a:cubicBezTo>
                  <a:cubicBezTo>
                    <a:pt x="203" y="80"/>
                    <a:pt x="196" y="81"/>
                    <a:pt x="190" y="82"/>
                  </a:cubicBezTo>
                  <a:cubicBezTo>
                    <a:pt x="189" y="80"/>
                    <a:pt x="189" y="78"/>
                    <a:pt x="188" y="76"/>
                  </a:cubicBezTo>
                  <a:cubicBezTo>
                    <a:pt x="193" y="73"/>
                    <a:pt x="199" y="70"/>
                    <a:pt x="200" y="69"/>
                  </a:cubicBezTo>
                  <a:cubicBezTo>
                    <a:pt x="201" y="68"/>
                    <a:pt x="202" y="67"/>
                    <a:pt x="202" y="66"/>
                  </a:cubicBezTo>
                  <a:cubicBezTo>
                    <a:pt x="203" y="65"/>
                    <a:pt x="203" y="64"/>
                    <a:pt x="202" y="63"/>
                  </a:cubicBezTo>
                  <a:cubicBezTo>
                    <a:pt x="202" y="62"/>
                    <a:pt x="201" y="61"/>
                    <a:pt x="200" y="60"/>
                  </a:cubicBezTo>
                  <a:cubicBezTo>
                    <a:pt x="199" y="60"/>
                    <a:pt x="198" y="60"/>
                    <a:pt x="197" y="60"/>
                  </a:cubicBezTo>
                  <a:cubicBezTo>
                    <a:pt x="195" y="61"/>
                    <a:pt x="189" y="63"/>
                    <a:pt x="183" y="65"/>
                  </a:cubicBezTo>
                  <a:cubicBezTo>
                    <a:pt x="182" y="63"/>
                    <a:pt x="181" y="61"/>
                    <a:pt x="180" y="59"/>
                  </a:cubicBezTo>
                  <a:cubicBezTo>
                    <a:pt x="185" y="55"/>
                    <a:pt x="190" y="51"/>
                    <a:pt x="191" y="50"/>
                  </a:cubicBezTo>
                  <a:cubicBezTo>
                    <a:pt x="192" y="49"/>
                    <a:pt x="192" y="48"/>
                    <a:pt x="192" y="47"/>
                  </a:cubicBezTo>
                  <a:cubicBezTo>
                    <a:pt x="192" y="46"/>
                    <a:pt x="192" y="45"/>
                    <a:pt x="191" y="44"/>
                  </a:cubicBezTo>
                  <a:cubicBezTo>
                    <a:pt x="190" y="43"/>
                    <a:pt x="189" y="42"/>
                    <a:pt x="188" y="42"/>
                  </a:cubicBezTo>
                  <a:cubicBezTo>
                    <a:pt x="187" y="42"/>
                    <a:pt x="186" y="42"/>
                    <a:pt x="185" y="42"/>
                  </a:cubicBezTo>
                  <a:cubicBezTo>
                    <a:pt x="184" y="43"/>
                    <a:pt x="178" y="46"/>
                    <a:pt x="173" y="49"/>
                  </a:cubicBezTo>
                  <a:cubicBezTo>
                    <a:pt x="172" y="48"/>
                    <a:pt x="170" y="46"/>
                    <a:pt x="169" y="45"/>
                  </a:cubicBezTo>
                  <a:cubicBezTo>
                    <a:pt x="172" y="40"/>
                    <a:pt x="176" y="35"/>
                    <a:pt x="177" y="34"/>
                  </a:cubicBezTo>
                  <a:cubicBezTo>
                    <a:pt x="178" y="33"/>
                    <a:pt x="178" y="31"/>
                    <a:pt x="178" y="30"/>
                  </a:cubicBezTo>
                  <a:cubicBezTo>
                    <a:pt x="178" y="29"/>
                    <a:pt x="177" y="28"/>
                    <a:pt x="176" y="27"/>
                  </a:cubicBezTo>
                  <a:cubicBezTo>
                    <a:pt x="175" y="26"/>
                    <a:pt x="174" y="26"/>
                    <a:pt x="173" y="26"/>
                  </a:cubicBezTo>
                  <a:cubicBezTo>
                    <a:pt x="172" y="26"/>
                    <a:pt x="171" y="26"/>
                    <a:pt x="170" y="27"/>
                  </a:cubicBezTo>
                  <a:cubicBezTo>
                    <a:pt x="169" y="28"/>
                    <a:pt x="164" y="33"/>
                    <a:pt x="160" y="37"/>
                  </a:cubicBezTo>
                  <a:cubicBezTo>
                    <a:pt x="158" y="35"/>
                    <a:pt x="156" y="34"/>
                    <a:pt x="155" y="33"/>
                  </a:cubicBezTo>
                  <a:cubicBezTo>
                    <a:pt x="157" y="28"/>
                    <a:pt x="160" y="21"/>
                    <a:pt x="161" y="20"/>
                  </a:cubicBezTo>
                  <a:cubicBezTo>
                    <a:pt x="161" y="19"/>
                    <a:pt x="161" y="18"/>
                    <a:pt x="161" y="17"/>
                  </a:cubicBezTo>
                  <a:cubicBezTo>
                    <a:pt x="160" y="16"/>
                    <a:pt x="160" y="15"/>
                    <a:pt x="159" y="14"/>
                  </a:cubicBezTo>
                  <a:cubicBezTo>
                    <a:pt x="157" y="14"/>
                    <a:pt x="156" y="13"/>
                    <a:pt x="155" y="14"/>
                  </a:cubicBezTo>
                  <a:cubicBezTo>
                    <a:pt x="154" y="14"/>
                    <a:pt x="153" y="14"/>
                    <a:pt x="152" y="15"/>
                  </a:cubicBezTo>
                  <a:cubicBezTo>
                    <a:pt x="152" y="17"/>
                    <a:pt x="148" y="22"/>
                    <a:pt x="144" y="27"/>
                  </a:cubicBezTo>
                  <a:cubicBezTo>
                    <a:pt x="142" y="26"/>
                    <a:pt x="140" y="25"/>
                    <a:pt x="138" y="25"/>
                  </a:cubicBezTo>
                  <a:cubicBezTo>
                    <a:pt x="140" y="19"/>
                    <a:pt x="141" y="12"/>
                    <a:pt x="142" y="11"/>
                  </a:cubicBezTo>
                  <a:cubicBezTo>
                    <a:pt x="142" y="9"/>
                    <a:pt x="142" y="8"/>
                    <a:pt x="141" y="7"/>
                  </a:cubicBezTo>
                  <a:cubicBezTo>
                    <a:pt x="140" y="6"/>
                    <a:pt x="139" y="6"/>
                    <a:pt x="138" y="5"/>
                  </a:cubicBezTo>
                  <a:cubicBezTo>
                    <a:pt x="137" y="5"/>
                    <a:pt x="136" y="5"/>
                    <a:pt x="135" y="5"/>
                  </a:cubicBezTo>
                  <a:cubicBezTo>
                    <a:pt x="134" y="6"/>
                    <a:pt x="133" y="7"/>
                    <a:pt x="132" y="8"/>
                  </a:cubicBezTo>
                  <a:cubicBezTo>
                    <a:pt x="132" y="9"/>
                    <a:pt x="129" y="15"/>
                    <a:pt x="127" y="21"/>
                  </a:cubicBezTo>
                  <a:cubicBezTo>
                    <a:pt x="125" y="20"/>
                    <a:pt x="123" y="20"/>
                    <a:pt x="121" y="19"/>
                  </a:cubicBezTo>
                  <a:cubicBezTo>
                    <a:pt x="121" y="13"/>
                    <a:pt x="121" y="7"/>
                    <a:pt x="121" y="5"/>
                  </a:cubicBezTo>
                  <a:cubicBezTo>
                    <a:pt x="121" y="4"/>
                    <a:pt x="121" y="3"/>
                    <a:pt x="120" y="2"/>
                  </a:cubicBezTo>
                  <a:cubicBezTo>
                    <a:pt x="119" y="1"/>
                    <a:pt x="118" y="1"/>
                    <a:pt x="117" y="1"/>
                  </a:cubicBezTo>
                  <a:cubicBezTo>
                    <a:pt x="115" y="0"/>
                    <a:pt x="114" y="1"/>
                    <a:pt x="113" y="1"/>
                  </a:cubicBezTo>
                  <a:cubicBezTo>
                    <a:pt x="112" y="2"/>
                    <a:pt x="112" y="3"/>
                    <a:pt x="111" y="4"/>
                  </a:cubicBezTo>
                  <a:cubicBezTo>
                    <a:pt x="111" y="6"/>
                    <a:pt x="110" y="12"/>
                    <a:pt x="109" y="18"/>
                  </a:cubicBezTo>
                  <a:cubicBezTo>
                    <a:pt x="108" y="18"/>
                    <a:pt x="107" y="18"/>
                    <a:pt x="106" y="18"/>
                  </a:cubicBezTo>
                  <a:cubicBezTo>
                    <a:pt x="105" y="18"/>
                    <a:pt x="104" y="18"/>
                    <a:pt x="103" y="18"/>
                  </a:cubicBezTo>
                  <a:cubicBezTo>
                    <a:pt x="101" y="12"/>
                    <a:pt x="100" y="6"/>
                    <a:pt x="100" y="4"/>
                  </a:cubicBezTo>
                  <a:cubicBezTo>
                    <a:pt x="100" y="3"/>
                    <a:pt x="99" y="2"/>
                    <a:pt x="98" y="1"/>
                  </a:cubicBezTo>
                  <a:cubicBezTo>
                    <a:pt x="97" y="1"/>
                    <a:pt x="96" y="0"/>
                    <a:pt x="95" y="1"/>
                  </a:cubicBezTo>
                  <a:cubicBezTo>
                    <a:pt x="93" y="1"/>
                    <a:pt x="92" y="1"/>
                    <a:pt x="92" y="2"/>
                  </a:cubicBezTo>
                  <a:cubicBezTo>
                    <a:pt x="91" y="3"/>
                    <a:pt x="90" y="4"/>
                    <a:pt x="90" y="5"/>
                  </a:cubicBezTo>
                  <a:cubicBezTo>
                    <a:pt x="90" y="7"/>
                    <a:pt x="90" y="13"/>
                    <a:pt x="90" y="19"/>
                  </a:cubicBezTo>
                  <a:cubicBezTo>
                    <a:pt x="88" y="20"/>
                    <a:pt x="86" y="20"/>
                    <a:pt x="84" y="21"/>
                  </a:cubicBezTo>
                  <a:cubicBezTo>
                    <a:pt x="82" y="15"/>
                    <a:pt x="79" y="9"/>
                    <a:pt x="79" y="8"/>
                  </a:cubicBezTo>
                  <a:cubicBezTo>
                    <a:pt x="78" y="7"/>
                    <a:pt x="77" y="6"/>
                    <a:pt x="76" y="5"/>
                  </a:cubicBezTo>
                  <a:cubicBezTo>
                    <a:pt x="75" y="5"/>
                    <a:pt x="74" y="5"/>
                    <a:pt x="73" y="5"/>
                  </a:cubicBezTo>
                  <a:cubicBezTo>
                    <a:pt x="72" y="6"/>
                    <a:pt x="71" y="6"/>
                    <a:pt x="70" y="7"/>
                  </a:cubicBezTo>
                  <a:cubicBezTo>
                    <a:pt x="70" y="8"/>
                    <a:pt x="69" y="9"/>
                    <a:pt x="70" y="11"/>
                  </a:cubicBezTo>
                  <a:cubicBezTo>
                    <a:pt x="70" y="12"/>
                    <a:pt x="71" y="19"/>
                    <a:pt x="73" y="25"/>
                  </a:cubicBezTo>
                  <a:cubicBezTo>
                    <a:pt x="71" y="25"/>
                    <a:pt x="69" y="26"/>
                    <a:pt x="67" y="27"/>
                  </a:cubicBezTo>
                  <a:cubicBezTo>
                    <a:pt x="64" y="22"/>
                    <a:pt x="60" y="17"/>
                    <a:pt x="59" y="15"/>
                  </a:cubicBezTo>
                  <a:cubicBezTo>
                    <a:pt x="58" y="14"/>
                    <a:pt x="57" y="14"/>
                    <a:pt x="56" y="14"/>
                  </a:cubicBezTo>
                  <a:cubicBezTo>
                    <a:pt x="55" y="13"/>
                    <a:pt x="54" y="14"/>
                    <a:pt x="53" y="14"/>
                  </a:cubicBezTo>
                  <a:cubicBezTo>
                    <a:pt x="52" y="15"/>
                    <a:pt x="51" y="16"/>
                    <a:pt x="51" y="17"/>
                  </a:cubicBezTo>
                  <a:cubicBezTo>
                    <a:pt x="50" y="18"/>
                    <a:pt x="50" y="19"/>
                    <a:pt x="51" y="20"/>
                  </a:cubicBezTo>
                  <a:cubicBezTo>
                    <a:pt x="51" y="21"/>
                    <a:pt x="54" y="28"/>
                    <a:pt x="57" y="33"/>
                  </a:cubicBezTo>
                  <a:cubicBezTo>
                    <a:pt x="55" y="34"/>
                    <a:pt x="53" y="35"/>
                    <a:pt x="52" y="37"/>
                  </a:cubicBezTo>
                  <a:cubicBezTo>
                    <a:pt x="47" y="33"/>
                    <a:pt x="42" y="28"/>
                    <a:pt x="41" y="27"/>
                  </a:cubicBezTo>
                  <a:cubicBezTo>
                    <a:pt x="40" y="26"/>
                    <a:pt x="39" y="26"/>
                    <a:pt x="38" y="26"/>
                  </a:cubicBezTo>
                  <a:cubicBezTo>
                    <a:pt x="37" y="26"/>
                    <a:pt x="36" y="26"/>
                    <a:pt x="35" y="27"/>
                  </a:cubicBezTo>
                  <a:cubicBezTo>
                    <a:pt x="34" y="28"/>
                    <a:pt x="33" y="29"/>
                    <a:pt x="33" y="30"/>
                  </a:cubicBezTo>
                  <a:cubicBezTo>
                    <a:pt x="33" y="31"/>
                    <a:pt x="33" y="33"/>
                    <a:pt x="34" y="34"/>
                  </a:cubicBezTo>
                  <a:cubicBezTo>
                    <a:pt x="35" y="35"/>
                    <a:pt x="39" y="40"/>
                    <a:pt x="43" y="45"/>
                  </a:cubicBezTo>
                  <a:cubicBezTo>
                    <a:pt x="41" y="46"/>
                    <a:pt x="40" y="48"/>
                    <a:pt x="38" y="49"/>
                  </a:cubicBezTo>
                  <a:cubicBezTo>
                    <a:pt x="33" y="46"/>
                    <a:pt x="27" y="43"/>
                    <a:pt x="26" y="42"/>
                  </a:cubicBezTo>
                  <a:cubicBezTo>
                    <a:pt x="25" y="42"/>
                    <a:pt x="24" y="42"/>
                    <a:pt x="23" y="42"/>
                  </a:cubicBezTo>
                  <a:cubicBezTo>
                    <a:pt x="22" y="42"/>
                    <a:pt x="21" y="43"/>
                    <a:pt x="20" y="44"/>
                  </a:cubicBezTo>
                  <a:cubicBezTo>
                    <a:pt x="19" y="45"/>
                    <a:pt x="19" y="46"/>
                    <a:pt x="19" y="47"/>
                  </a:cubicBezTo>
                  <a:cubicBezTo>
                    <a:pt x="19" y="48"/>
                    <a:pt x="20" y="49"/>
                    <a:pt x="21" y="50"/>
                  </a:cubicBezTo>
                  <a:cubicBezTo>
                    <a:pt x="22" y="51"/>
                    <a:pt x="27" y="55"/>
                    <a:pt x="31" y="59"/>
                  </a:cubicBezTo>
                  <a:cubicBezTo>
                    <a:pt x="30" y="61"/>
                    <a:pt x="29" y="63"/>
                    <a:pt x="28" y="65"/>
                  </a:cubicBezTo>
                  <a:cubicBezTo>
                    <a:pt x="22" y="63"/>
                    <a:pt x="16" y="61"/>
                    <a:pt x="15" y="60"/>
                  </a:cubicBezTo>
                  <a:cubicBezTo>
                    <a:pt x="14" y="60"/>
                    <a:pt x="12" y="60"/>
                    <a:pt x="11" y="60"/>
                  </a:cubicBezTo>
                  <a:cubicBezTo>
                    <a:pt x="10" y="61"/>
                    <a:pt x="10" y="62"/>
                    <a:pt x="9" y="63"/>
                  </a:cubicBezTo>
                  <a:cubicBezTo>
                    <a:pt x="9" y="64"/>
                    <a:pt x="8" y="65"/>
                    <a:pt x="9" y="66"/>
                  </a:cubicBezTo>
                  <a:cubicBezTo>
                    <a:pt x="9" y="67"/>
                    <a:pt x="10" y="68"/>
                    <a:pt x="11" y="69"/>
                  </a:cubicBezTo>
                  <a:cubicBezTo>
                    <a:pt x="12" y="70"/>
                    <a:pt x="18" y="73"/>
                    <a:pt x="23" y="76"/>
                  </a:cubicBezTo>
                  <a:cubicBezTo>
                    <a:pt x="22" y="78"/>
                    <a:pt x="22" y="80"/>
                    <a:pt x="21" y="82"/>
                  </a:cubicBezTo>
                  <a:cubicBezTo>
                    <a:pt x="15" y="81"/>
                    <a:pt x="9" y="80"/>
                    <a:pt x="7" y="80"/>
                  </a:cubicBezTo>
                  <a:cubicBezTo>
                    <a:pt x="6" y="80"/>
                    <a:pt x="5" y="80"/>
                    <a:pt x="4" y="81"/>
                  </a:cubicBezTo>
                  <a:cubicBezTo>
                    <a:pt x="3" y="82"/>
                    <a:pt x="2" y="83"/>
                    <a:pt x="2" y="84"/>
                  </a:cubicBezTo>
                  <a:cubicBezTo>
                    <a:pt x="2" y="85"/>
                    <a:pt x="2" y="86"/>
                    <a:pt x="3" y="87"/>
                  </a:cubicBezTo>
                  <a:cubicBezTo>
                    <a:pt x="3" y="88"/>
                    <a:pt x="4" y="89"/>
                    <a:pt x="5" y="89"/>
                  </a:cubicBezTo>
                  <a:cubicBezTo>
                    <a:pt x="7" y="90"/>
                    <a:pt x="13" y="92"/>
                    <a:pt x="19" y="94"/>
                  </a:cubicBezTo>
                  <a:cubicBezTo>
                    <a:pt x="18" y="96"/>
                    <a:pt x="18" y="98"/>
                    <a:pt x="18" y="100"/>
                  </a:cubicBezTo>
                  <a:cubicBezTo>
                    <a:pt x="12" y="100"/>
                    <a:pt x="5" y="101"/>
                    <a:pt x="4" y="101"/>
                  </a:cubicBezTo>
                  <a:cubicBezTo>
                    <a:pt x="3" y="101"/>
                    <a:pt x="2" y="102"/>
                    <a:pt x="1" y="103"/>
                  </a:cubicBezTo>
                  <a:cubicBezTo>
                    <a:pt x="0" y="104"/>
                    <a:pt x="0" y="105"/>
                    <a:pt x="0" y="106"/>
                  </a:cubicBezTo>
                  <a:cubicBezTo>
                    <a:pt x="0" y="107"/>
                    <a:pt x="0" y="108"/>
                    <a:pt x="1" y="109"/>
                  </a:cubicBezTo>
                  <a:cubicBezTo>
                    <a:pt x="2" y="110"/>
                    <a:pt x="3" y="111"/>
                    <a:pt x="4" y="111"/>
                  </a:cubicBezTo>
                  <a:cubicBezTo>
                    <a:pt x="5" y="111"/>
                    <a:pt x="12" y="112"/>
                    <a:pt x="18" y="112"/>
                  </a:cubicBezTo>
                  <a:cubicBezTo>
                    <a:pt x="18" y="114"/>
                    <a:pt x="18" y="116"/>
                    <a:pt x="19" y="118"/>
                  </a:cubicBezTo>
                  <a:cubicBezTo>
                    <a:pt x="13" y="120"/>
                    <a:pt x="7" y="122"/>
                    <a:pt x="5" y="122"/>
                  </a:cubicBezTo>
                  <a:cubicBezTo>
                    <a:pt x="4" y="123"/>
                    <a:pt x="3" y="124"/>
                    <a:pt x="3" y="125"/>
                  </a:cubicBezTo>
                  <a:cubicBezTo>
                    <a:pt x="2" y="126"/>
                    <a:pt x="2" y="127"/>
                    <a:pt x="2" y="128"/>
                  </a:cubicBezTo>
                  <a:cubicBezTo>
                    <a:pt x="2" y="129"/>
                    <a:pt x="3" y="130"/>
                    <a:pt x="4" y="131"/>
                  </a:cubicBezTo>
                  <a:cubicBezTo>
                    <a:pt x="5" y="132"/>
                    <a:pt x="6" y="132"/>
                    <a:pt x="7" y="132"/>
                  </a:cubicBezTo>
                  <a:cubicBezTo>
                    <a:pt x="9" y="132"/>
                    <a:pt x="15" y="131"/>
                    <a:pt x="21" y="130"/>
                  </a:cubicBezTo>
                  <a:cubicBezTo>
                    <a:pt x="22" y="132"/>
                    <a:pt x="22" y="134"/>
                    <a:pt x="23" y="136"/>
                  </a:cubicBezTo>
                  <a:cubicBezTo>
                    <a:pt x="18" y="139"/>
                    <a:pt x="12" y="142"/>
                    <a:pt x="11" y="143"/>
                  </a:cubicBezTo>
                  <a:cubicBezTo>
                    <a:pt x="10" y="144"/>
                    <a:pt x="9" y="145"/>
                    <a:pt x="9" y="146"/>
                  </a:cubicBezTo>
                  <a:cubicBezTo>
                    <a:pt x="8" y="147"/>
                    <a:pt x="9" y="148"/>
                    <a:pt x="9" y="149"/>
                  </a:cubicBezTo>
                  <a:cubicBezTo>
                    <a:pt x="10" y="150"/>
                    <a:pt x="10" y="151"/>
                    <a:pt x="11" y="151"/>
                  </a:cubicBezTo>
                  <a:cubicBezTo>
                    <a:pt x="12" y="152"/>
                    <a:pt x="14" y="152"/>
                    <a:pt x="15" y="152"/>
                  </a:cubicBezTo>
                  <a:cubicBezTo>
                    <a:pt x="16" y="151"/>
                    <a:pt x="22" y="149"/>
                    <a:pt x="28" y="147"/>
                  </a:cubicBezTo>
                  <a:cubicBezTo>
                    <a:pt x="29" y="149"/>
                    <a:pt x="30" y="151"/>
                    <a:pt x="31" y="153"/>
                  </a:cubicBezTo>
                  <a:cubicBezTo>
                    <a:pt x="27" y="157"/>
                    <a:pt x="22" y="161"/>
                    <a:pt x="21" y="162"/>
                  </a:cubicBezTo>
                  <a:cubicBezTo>
                    <a:pt x="20" y="163"/>
                    <a:pt x="19" y="164"/>
                    <a:pt x="19" y="165"/>
                  </a:cubicBezTo>
                  <a:cubicBezTo>
                    <a:pt x="19" y="166"/>
                    <a:pt x="19" y="167"/>
                    <a:pt x="20" y="168"/>
                  </a:cubicBezTo>
                  <a:cubicBezTo>
                    <a:pt x="21" y="169"/>
                    <a:pt x="22" y="170"/>
                    <a:pt x="23" y="170"/>
                  </a:cubicBezTo>
                  <a:cubicBezTo>
                    <a:pt x="24" y="170"/>
                    <a:pt x="25" y="170"/>
                    <a:pt x="26" y="170"/>
                  </a:cubicBezTo>
                  <a:cubicBezTo>
                    <a:pt x="27" y="169"/>
                    <a:pt x="33" y="166"/>
                    <a:pt x="38" y="162"/>
                  </a:cubicBezTo>
                  <a:cubicBezTo>
                    <a:pt x="40" y="164"/>
                    <a:pt x="41" y="166"/>
                    <a:pt x="43" y="167"/>
                  </a:cubicBezTo>
                  <a:cubicBezTo>
                    <a:pt x="39" y="172"/>
                    <a:pt x="35" y="177"/>
                    <a:pt x="34" y="178"/>
                  </a:cubicBezTo>
                  <a:cubicBezTo>
                    <a:pt x="33" y="179"/>
                    <a:pt x="33" y="181"/>
                    <a:pt x="33" y="182"/>
                  </a:cubicBezTo>
                  <a:cubicBezTo>
                    <a:pt x="33" y="183"/>
                    <a:pt x="34" y="184"/>
                    <a:pt x="35" y="185"/>
                  </a:cubicBezTo>
                  <a:cubicBezTo>
                    <a:pt x="36" y="186"/>
                    <a:pt x="37" y="186"/>
                    <a:pt x="38" y="186"/>
                  </a:cubicBezTo>
                  <a:cubicBezTo>
                    <a:pt x="39" y="186"/>
                    <a:pt x="40" y="186"/>
                    <a:pt x="41" y="185"/>
                  </a:cubicBezTo>
                  <a:cubicBezTo>
                    <a:pt x="42" y="184"/>
                    <a:pt x="47" y="179"/>
                    <a:pt x="52" y="175"/>
                  </a:cubicBezTo>
                  <a:cubicBezTo>
                    <a:pt x="53" y="176"/>
                    <a:pt x="55" y="178"/>
                    <a:pt x="57" y="179"/>
                  </a:cubicBezTo>
                  <a:cubicBezTo>
                    <a:pt x="54" y="184"/>
                    <a:pt x="51" y="190"/>
                    <a:pt x="51" y="192"/>
                  </a:cubicBezTo>
                  <a:cubicBezTo>
                    <a:pt x="50" y="193"/>
                    <a:pt x="50" y="194"/>
                    <a:pt x="51" y="195"/>
                  </a:cubicBezTo>
                  <a:cubicBezTo>
                    <a:pt x="51" y="196"/>
                    <a:pt x="52" y="197"/>
                    <a:pt x="53" y="198"/>
                  </a:cubicBezTo>
                  <a:cubicBezTo>
                    <a:pt x="54" y="198"/>
                    <a:pt x="55" y="199"/>
                    <a:pt x="56" y="198"/>
                  </a:cubicBezTo>
                  <a:cubicBezTo>
                    <a:pt x="57" y="198"/>
                    <a:pt x="58" y="198"/>
                    <a:pt x="59" y="197"/>
                  </a:cubicBezTo>
                  <a:cubicBezTo>
                    <a:pt x="60" y="195"/>
                    <a:pt x="64" y="190"/>
                    <a:pt x="67" y="185"/>
                  </a:cubicBezTo>
                  <a:cubicBezTo>
                    <a:pt x="69" y="186"/>
                    <a:pt x="71" y="187"/>
                    <a:pt x="73" y="187"/>
                  </a:cubicBezTo>
                  <a:cubicBezTo>
                    <a:pt x="71" y="193"/>
                    <a:pt x="70" y="200"/>
                    <a:pt x="70" y="201"/>
                  </a:cubicBezTo>
                  <a:cubicBezTo>
                    <a:pt x="69" y="202"/>
                    <a:pt x="70" y="204"/>
                    <a:pt x="70" y="205"/>
                  </a:cubicBezTo>
                  <a:cubicBezTo>
                    <a:pt x="71" y="206"/>
                    <a:pt x="72" y="206"/>
                    <a:pt x="73" y="207"/>
                  </a:cubicBezTo>
                  <a:cubicBezTo>
                    <a:pt x="74" y="207"/>
                    <a:pt x="75" y="207"/>
                    <a:pt x="76" y="207"/>
                  </a:cubicBezTo>
                  <a:cubicBezTo>
                    <a:pt x="77" y="206"/>
                    <a:pt x="78" y="205"/>
                    <a:pt x="79" y="204"/>
                  </a:cubicBezTo>
                  <a:cubicBezTo>
                    <a:pt x="79" y="203"/>
                    <a:pt x="82" y="197"/>
                    <a:pt x="84" y="191"/>
                  </a:cubicBezTo>
                  <a:cubicBezTo>
                    <a:pt x="86" y="192"/>
                    <a:pt x="88" y="192"/>
                    <a:pt x="90" y="192"/>
                  </a:cubicBezTo>
                  <a:cubicBezTo>
                    <a:pt x="90" y="199"/>
                    <a:pt x="90" y="205"/>
                    <a:pt x="90" y="207"/>
                  </a:cubicBezTo>
                  <a:cubicBezTo>
                    <a:pt x="90" y="208"/>
                    <a:pt x="91" y="209"/>
                    <a:pt x="92" y="210"/>
                  </a:cubicBezTo>
                  <a:cubicBezTo>
                    <a:pt x="92" y="211"/>
                    <a:pt x="93" y="211"/>
                    <a:pt x="95" y="211"/>
                  </a:cubicBezTo>
                  <a:cubicBezTo>
                    <a:pt x="96" y="211"/>
                    <a:pt x="97" y="211"/>
                    <a:pt x="98" y="210"/>
                  </a:cubicBezTo>
                  <a:cubicBezTo>
                    <a:pt x="99" y="210"/>
                    <a:pt x="100" y="209"/>
                    <a:pt x="100" y="208"/>
                  </a:cubicBezTo>
                  <a:cubicBezTo>
                    <a:pt x="100" y="206"/>
                    <a:pt x="101" y="200"/>
                    <a:pt x="103" y="194"/>
                  </a:cubicBezTo>
                  <a:cubicBezTo>
                    <a:pt x="104" y="194"/>
                    <a:pt x="105" y="194"/>
                    <a:pt x="106" y="194"/>
                  </a:cubicBezTo>
                  <a:cubicBezTo>
                    <a:pt x="107" y="194"/>
                    <a:pt x="108" y="194"/>
                    <a:pt x="109" y="194"/>
                  </a:cubicBezTo>
                  <a:cubicBezTo>
                    <a:pt x="110" y="200"/>
                    <a:pt x="111" y="206"/>
                    <a:pt x="111" y="208"/>
                  </a:cubicBezTo>
                  <a:cubicBezTo>
                    <a:pt x="112" y="209"/>
                    <a:pt x="112" y="210"/>
                    <a:pt x="113" y="210"/>
                  </a:cubicBezTo>
                  <a:cubicBezTo>
                    <a:pt x="114" y="211"/>
                    <a:pt x="115" y="211"/>
                    <a:pt x="117" y="211"/>
                  </a:cubicBezTo>
                  <a:cubicBezTo>
                    <a:pt x="118" y="211"/>
                    <a:pt x="119" y="211"/>
                    <a:pt x="120" y="210"/>
                  </a:cubicBezTo>
                  <a:cubicBezTo>
                    <a:pt x="121" y="209"/>
                    <a:pt x="121" y="208"/>
                    <a:pt x="121" y="207"/>
                  </a:cubicBezTo>
                  <a:cubicBezTo>
                    <a:pt x="121" y="205"/>
                    <a:pt x="121" y="199"/>
                    <a:pt x="121" y="192"/>
                  </a:cubicBezTo>
                  <a:cubicBezTo>
                    <a:pt x="123" y="192"/>
                    <a:pt x="125" y="192"/>
                    <a:pt x="127" y="191"/>
                  </a:cubicBezTo>
                  <a:cubicBezTo>
                    <a:pt x="129" y="197"/>
                    <a:pt x="132" y="203"/>
                    <a:pt x="132" y="204"/>
                  </a:cubicBezTo>
                  <a:cubicBezTo>
                    <a:pt x="133" y="205"/>
                    <a:pt x="134" y="206"/>
                    <a:pt x="135" y="207"/>
                  </a:cubicBezTo>
                  <a:cubicBezTo>
                    <a:pt x="136" y="207"/>
                    <a:pt x="137" y="207"/>
                    <a:pt x="138" y="207"/>
                  </a:cubicBezTo>
                  <a:cubicBezTo>
                    <a:pt x="139" y="206"/>
                    <a:pt x="140" y="206"/>
                    <a:pt x="141" y="205"/>
                  </a:cubicBezTo>
                  <a:cubicBezTo>
                    <a:pt x="142" y="204"/>
                    <a:pt x="142" y="202"/>
                    <a:pt x="142" y="201"/>
                  </a:cubicBezTo>
                  <a:cubicBezTo>
                    <a:pt x="141" y="200"/>
                    <a:pt x="140" y="193"/>
                    <a:pt x="138" y="187"/>
                  </a:cubicBezTo>
                  <a:cubicBezTo>
                    <a:pt x="140" y="187"/>
                    <a:pt x="142" y="186"/>
                    <a:pt x="144" y="185"/>
                  </a:cubicBezTo>
                  <a:cubicBezTo>
                    <a:pt x="148" y="190"/>
                    <a:pt x="152" y="195"/>
                    <a:pt x="152" y="197"/>
                  </a:cubicBezTo>
                  <a:cubicBezTo>
                    <a:pt x="153" y="198"/>
                    <a:pt x="154" y="198"/>
                    <a:pt x="155" y="198"/>
                  </a:cubicBezTo>
                  <a:cubicBezTo>
                    <a:pt x="156" y="199"/>
                    <a:pt x="157" y="198"/>
                    <a:pt x="159" y="198"/>
                  </a:cubicBezTo>
                  <a:cubicBezTo>
                    <a:pt x="160" y="197"/>
                    <a:pt x="160" y="196"/>
                    <a:pt x="161" y="195"/>
                  </a:cubicBezTo>
                  <a:cubicBezTo>
                    <a:pt x="161" y="194"/>
                    <a:pt x="161" y="193"/>
                    <a:pt x="161" y="192"/>
                  </a:cubicBezTo>
                  <a:cubicBezTo>
                    <a:pt x="160" y="190"/>
                    <a:pt x="157" y="184"/>
                    <a:pt x="155" y="179"/>
                  </a:cubicBezTo>
                  <a:cubicBezTo>
                    <a:pt x="156" y="178"/>
                    <a:pt x="158" y="176"/>
                    <a:pt x="160" y="175"/>
                  </a:cubicBezTo>
                  <a:cubicBezTo>
                    <a:pt x="164" y="179"/>
                    <a:pt x="169" y="184"/>
                    <a:pt x="170" y="185"/>
                  </a:cubicBezTo>
                  <a:cubicBezTo>
                    <a:pt x="171" y="186"/>
                    <a:pt x="172" y="186"/>
                    <a:pt x="173" y="186"/>
                  </a:cubicBezTo>
                  <a:cubicBezTo>
                    <a:pt x="174" y="186"/>
                    <a:pt x="175" y="186"/>
                    <a:pt x="176" y="185"/>
                  </a:cubicBezTo>
                  <a:cubicBezTo>
                    <a:pt x="177" y="184"/>
                    <a:pt x="178" y="183"/>
                    <a:pt x="178" y="182"/>
                  </a:cubicBezTo>
                  <a:cubicBezTo>
                    <a:pt x="178" y="181"/>
                    <a:pt x="178" y="179"/>
                    <a:pt x="177" y="178"/>
                  </a:cubicBezTo>
                  <a:cubicBezTo>
                    <a:pt x="176" y="177"/>
                    <a:pt x="172" y="172"/>
                    <a:pt x="169" y="167"/>
                  </a:cubicBezTo>
                  <a:cubicBezTo>
                    <a:pt x="170" y="166"/>
                    <a:pt x="172" y="164"/>
                    <a:pt x="173" y="162"/>
                  </a:cubicBezTo>
                  <a:cubicBezTo>
                    <a:pt x="178" y="166"/>
                    <a:pt x="184" y="169"/>
                    <a:pt x="185" y="170"/>
                  </a:cubicBezTo>
                  <a:cubicBezTo>
                    <a:pt x="186" y="170"/>
                    <a:pt x="187" y="170"/>
                    <a:pt x="188" y="170"/>
                  </a:cubicBezTo>
                  <a:cubicBezTo>
                    <a:pt x="189" y="170"/>
                    <a:pt x="190" y="169"/>
                    <a:pt x="191" y="168"/>
                  </a:cubicBezTo>
                  <a:cubicBezTo>
                    <a:pt x="192" y="167"/>
                    <a:pt x="192" y="166"/>
                    <a:pt x="192" y="165"/>
                  </a:cubicBezTo>
                  <a:cubicBezTo>
                    <a:pt x="192" y="164"/>
                    <a:pt x="192" y="163"/>
                    <a:pt x="191" y="162"/>
                  </a:cubicBezTo>
                  <a:cubicBezTo>
                    <a:pt x="190" y="161"/>
                    <a:pt x="185" y="157"/>
                    <a:pt x="180" y="153"/>
                  </a:cubicBezTo>
                  <a:cubicBezTo>
                    <a:pt x="181" y="151"/>
                    <a:pt x="182" y="149"/>
                    <a:pt x="183" y="147"/>
                  </a:cubicBezTo>
                  <a:cubicBezTo>
                    <a:pt x="189" y="149"/>
                    <a:pt x="195" y="151"/>
                    <a:pt x="197" y="152"/>
                  </a:cubicBezTo>
                  <a:cubicBezTo>
                    <a:pt x="198" y="152"/>
                    <a:pt x="199" y="152"/>
                    <a:pt x="200" y="151"/>
                  </a:cubicBezTo>
                  <a:cubicBezTo>
                    <a:pt x="201" y="151"/>
                    <a:pt x="202" y="150"/>
                    <a:pt x="202" y="149"/>
                  </a:cubicBezTo>
                  <a:cubicBezTo>
                    <a:pt x="203" y="148"/>
                    <a:pt x="203" y="147"/>
                    <a:pt x="202" y="146"/>
                  </a:cubicBezTo>
                  <a:cubicBezTo>
                    <a:pt x="202" y="145"/>
                    <a:pt x="201" y="144"/>
                    <a:pt x="200" y="143"/>
                  </a:cubicBezTo>
                  <a:cubicBezTo>
                    <a:pt x="199" y="142"/>
                    <a:pt x="193" y="139"/>
                    <a:pt x="188" y="136"/>
                  </a:cubicBezTo>
                  <a:cubicBezTo>
                    <a:pt x="189" y="134"/>
                    <a:pt x="189" y="132"/>
                    <a:pt x="190" y="130"/>
                  </a:cubicBezTo>
                  <a:cubicBezTo>
                    <a:pt x="196" y="131"/>
                    <a:pt x="203" y="132"/>
                    <a:pt x="204" y="132"/>
                  </a:cubicBezTo>
                  <a:cubicBezTo>
                    <a:pt x="205" y="132"/>
                    <a:pt x="206" y="132"/>
                    <a:pt x="207" y="131"/>
                  </a:cubicBezTo>
                  <a:cubicBezTo>
                    <a:pt x="208" y="130"/>
                    <a:pt x="209" y="129"/>
                    <a:pt x="209" y="128"/>
                  </a:cubicBezTo>
                  <a:cubicBezTo>
                    <a:pt x="209" y="127"/>
                    <a:pt x="209" y="126"/>
                    <a:pt x="209" y="125"/>
                  </a:cubicBezTo>
                  <a:cubicBezTo>
                    <a:pt x="208" y="124"/>
                    <a:pt x="207" y="123"/>
                    <a:pt x="206" y="122"/>
                  </a:cubicBezTo>
                  <a:cubicBezTo>
                    <a:pt x="205" y="122"/>
                    <a:pt x="198" y="120"/>
                    <a:pt x="192" y="118"/>
                  </a:cubicBezTo>
                  <a:cubicBezTo>
                    <a:pt x="193" y="116"/>
                    <a:pt x="193" y="114"/>
                    <a:pt x="193" y="112"/>
                  </a:cubicBezTo>
                  <a:cubicBezTo>
                    <a:pt x="199" y="112"/>
                    <a:pt x="206" y="111"/>
                    <a:pt x="207" y="111"/>
                  </a:cubicBezTo>
                  <a:close/>
                  <a:moveTo>
                    <a:pt x="106" y="176"/>
                  </a:moveTo>
                  <a:cubicBezTo>
                    <a:pt x="67" y="176"/>
                    <a:pt x="36" y="145"/>
                    <a:pt x="36" y="106"/>
                  </a:cubicBezTo>
                  <a:cubicBezTo>
                    <a:pt x="36" y="67"/>
                    <a:pt x="67" y="36"/>
                    <a:pt x="106" y="36"/>
                  </a:cubicBezTo>
                  <a:cubicBezTo>
                    <a:pt x="144" y="36"/>
                    <a:pt x="176" y="67"/>
                    <a:pt x="176" y="106"/>
                  </a:cubicBezTo>
                  <a:cubicBezTo>
                    <a:pt x="176" y="145"/>
                    <a:pt x="144" y="176"/>
                    <a:pt x="106"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9271490" y="2671152"/>
              <a:ext cx="39091" cy="110290"/>
            </a:xfrm>
            <a:custGeom>
              <a:avLst/>
              <a:gdLst>
                <a:gd name="T0" fmla="*/ 9 w 17"/>
                <a:gd name="T1" fmla="*/ 45 h 47"/>
                <a:gd name="T2" fmla="*/ 17 w 17"/>
                <a:gd name="T3" fmla="*/ 46 h 47"/>
                <a:gd name="T4" fmla="*/ 17 w 17"/>
                <a:gd name="T5" fmla="*/ 0 h 47"/>
                <a:gd name="T6" fmla="*/ 0 w 17"/>
                <a:gd name="T7" fmla="*/ 0 h 47"/>
                <a:gd name="T8" fmla="*/ 0 w 17"/>
                <a:gd name="T9" fmla="*/ 47 h 47"/>
                <a:gd name="T10" fmla="*/ 9 w 17"/>
                <a:gd name="T11" fmla="*/ 45 h 47"/>
              </a:gdLst>
              <a:ahLst/>
              <a:cxnLst>
                <a:cxn ang="0">
                  <a:pos x="T0" y="T1"/>
                </a:cxn>
                <a:cxn ang="0">
                  <a:pos x="T2" y="T3"/>
                </a:cxn>
                <a:cxn ang="0">
                  <a:pos x="T4" y="T5"/>
                </a:cxn>
                <a:cxn ang="0">
                  <a:pos x="T6" y="T7"/>
                </a:cxn>
                <a:cxn ang="0">
                  <a:pos x="T8" y="T9"/>
                </a:cxn>
                <a:cxn ang="0">
                  <a:pos x="T10" y="T11"/>
                </a:cxn>
              </a:cxnLst>
              <a:rect l="0" t="0" r="r" b="b"/>
              <a:pathLst>
                <a:path w="17" h="47">
                  <a:moveTo>
                    <a:pt x="9" y="45"/>
                  </a:moveTo>
                  <a:cubicBezTo>
                    <a:pt x="12" y="45"/>
                    <a:pt x="14" y="46"/>
                    <a:pt x="17" y="46"/>
                  </a:cubicBezTo>
                  <a:cubicBezTo>
                    <a:pt x="17" y="0"/>
                    <a:pt x="17" y="0"/>
                    <a:pt x="17" y="0"/>
                  </a:cubicBezTo>
                  <a:cubicBezTo>
                    <a:pt x="0" y="0"/>
                    <a:pt x="0" y="0"/>
                    <a:pt x="0" y="0"/>
                  </a:cubicBezTo>
                  <a:cubicBezTo>
                    <a:pt x="0" y="47"/>
                    <a:pt x="0" y="47"/>
                    <a:pt x="0" y="47"/>
                  </a:cubicBezTo>
                  <a:cubicBezTo>
                    <a:pt x="3" y="46"/>
                    <a:pt x="6" y="45"/>
                    <a:pt x="9"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9134674" y="2856831"/>
              <a:ext cx="114479" cy="86557"/>
            </a:xfrm>
            <a:custGeom>
              <a:avLst/>
              <a:gdLst>
                <a:gd name="T0" fmla="*/ 40 w 49"/>
                <a:gd name="T1" fmla="*/ 0 h 37"/>
                <a:gd name="T2" fmla="*/ 0 w 49"/>
                <a:gd name="T3" fmla="*/ 23 h 37"/>
                <a:gd name="T4" fmla="*/ 8 w 49"/>
                <a:gd name="T5" fmla="*/ 37 h 37"/>
                <a:gd name="T6" fmla="*/ 49 w 49"/>
                <a:gd name="T7" fmla="*/ 14 h 37"/>
                <a:gd name="T8" fmla="*/ 40 w 49"/>
                <a:gd name="T9" fmla="*/ 0 h 37"/>
              </a:gdLst>
              <a:ahLst/>
              <a:cxnLst>
                <a:cxn ang="0">
                  <a:pos x="T0" y="T1"/>
                </a:cxn>
                <a:cxn ang="0">
                  <a:pos x="T2" y="T3"/>
                </a:cxn>
                <a:cxn ang="0">
                  <a:pos x="T4" y="T5"/>
                </a:cxn>
                <a:cxn ang="0">
                  <a:pos x="T6" y="T7"/>
                </a:cxn>
                <a:cxn ang="0">
                  <a:pos x="T8" y="T9"/>
                </a:cxn>
              </a:cxnLst>
              <a:rect l="0" t="0" r="r" b="b"/>
              <a:pathLst>
                <a:path w="49" h="37">
                  <a:moveTo>
                    <a:pt x="40" y="0"/>
                  </a:moveTo>
                  <a:cubicBezTo>
                    <a:pt x="0" y="23"/>
                    <a:pt x="0" y="23"/>
                    <a:pt x="0" y="23"/>
                  </a:cubicBezTo>
                  <a:cubicBezTo>
                    <a:pt x="8" y="37"/>
                    <a:pt x="8" y="37"/>
                    <a:pt x="8" y="37"/>
                  </a:cubicBezTo>
                  <a:cubicBezTo>
                    <a:pt x="49" y="14"/>
                    <a:pt x="49" y="14"/>
                    <a:pt x="49" y="14"/>
                  </a:cubicBezTo>
                  <a:cubicBezTo>
                    <a:pt x="45" y="10"/>
                    <a:pt x="42" y="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auto">
            <a:xfrm>
              <a:off x="9331522" y="2856831"/>
              <a:ext cx="118666" cy="89350"/>
            </a:xfrm>
            <a:custGeom>
              <a:avLst/>
              <a:gdLst>
                <a:gd name="T0" fmla="*/ 9 w 50"/>
                <a:gd name="T1" fmla="*/ 0 h 38"/>
                <a:gd name="T2" fmla="*/ 0 w 50"/>
                <a:gd name="T3" fmla="*/ 14 h 38"/>
                <a:gd name="T4" fmla="*/ 42 w 50"/>
                <a:gd name="T5" fmla="*/ 38 h 38"/>
                <a:gd name="T6" fmla="*/ 50 w 50"/>
                <a:gd name="T7" fmla="*/ 23 h 38"/>
                <a:gd name="T8" fmla="*/ 9 w 50"/>
                <a:gd name="T9" fmla="*/ 0 h 38"/>
              </a:gdLst>
              <a:ahLst/>
              <a:cxnLst>
                <a:cxn ang="0">
                  <a:pos x="T0" y="T1"/>
                </a:cxn>
                <a:cxn ang="0">
                  <a:pos x="T2" y="T3"/>
                </a:cxn>
                <a:cxn ang="0">
                  <a:pos x="T4" y="T5"/>
                </a:cxn>
                <a:cxn ang="0">
                  <a:pos x="T6" y="T7"/>
                </a:cxn>
                <a:cxn ang="0">
                  <a:pos x="T8" y="T9"/>
                </a:cxn>
              </a:cxnLst>
              <a:rect l="0" t="0" r="r" b="b"/>
              <a:pathLst>
                <a:path w="50" h="38">
                  <a:moveTo>
                    <a:pt x="9" y="0"/>
                  </a:moveTo>
                  <a:cubicBezTo>
                    <a:pt x="8" y="5"/>
                    <a:pt x="5" y="10"/>
                    <a:pt x="0" y="14"/>
                  </a:cubicBezTo>
                  <a:cubicBezTo>
                    <a:pt x="42" y="38"/>
                    <a:pt x="42" y="38"/>
                    <a:pt x="42" y="38"/>
                  </a:cubicBezTo>
                  <a:cubicBezTo>
                    <a:pt x="50" y="23"/>
                    <a:pt x="50" y="23"/>
                    <a:pt x="50" y="23"/>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Freeform 19"/>
          <p:cNvSpPr>
            <a:spLocks noEditPoints="1"/>
          </p:cNvSpPr>
          <p:nvPr/>
        </p:nvSpPr>
        <p:spPr bwMode="auto">
          <a:xfrm>
            <a:off x="9088054" y="537984"/>
            <a:ext cx="796377" cy="798230"/>
          </a:xfrm>
          <a:custGeom>
            <a:avLst/>
            <a:gdLst>
              <a:gd name="T0" fmla="*/ 253 w 255"/>
              <a:gd name="T1" fmla="*/ 124 h 255"/>
              <a:gd name="T2" fmla="*/ 248 w 255"/>
              <a:gd name="T3" fmla="*/ 108 h 255"/>
              <a:gd name="T4" fmla="*/ 246 w 255"/>
              <a:gd name="T5" fmla="*/ 96 h 255"/>
              <a:gd name="T6" fmla="*/ 244 w 255"/>
              <a:gd name="T7" fmla="*/ 80 h 255"/>
              <a:gd name="T8" fmla="*/ 221 w 255"/>
              <a:gd name="T9" fmla="*/ 78 h 255"/>
              <a:gd name="T10" fmla="*/ 230 w 255"/>
              <a:gd name="T11" fmla="*/ 52 h 255"/>
              <a:gd name="T12" fmla="*/ 203 w 255"/>
              <a:gd name="T13" fmla="*/ 54 h 255"/>
              <a:gd name="T14" fmla="*/ 209 w 255"/>
              <a:gd name="T15" fmla="*/ 31 h 255"/>
              <a:gd name="T16" fmla="*/ 193 w 255"/>
              <a:gd name="T17" fmla="*/ 24 h 255"/>
              <a:gd name="T18" fmla="*/ 183 w 255"/>
              <a:gd name="T19" fmla="*/ 18 h 255"/>
              <a:gd name="T20" fmla="*/ 170 w 255"/>
              <a:gd name="T21" fmla="*/ 9 h 255"/>
              <a:gd name="T22" fmla="*/ 153 w 255"/>
              <a:gd name="T23" fmla="*/ 25 h 255"/>
              <a:gd name="T24" fmla="*/ 141 w 255"/>
              <a:gd name="T25" fmla="*/ 0 h 255"/>
              <a:gd name="T26" fmla="*/ 127 w 255"/>
              <a:gd name="T27" fmla="*/ 22 h 255"/>
              <a:gd name="T28" fmla="*/ 114 w 255"/>
              <a:gd name="T29" fmla="*/ 0 h 255"/>
              <a:gd name="T30" fmla="*/ 102 w 255"/>
              <a:gd name="T31" fmla="*/ 25 h 255"/>
              <a:gd name="T32" fmla="*/ 85 w 255"/>
              <a:gd name="T33" fmla="*/ 9 h 255"/>
              <a:gd name="T34" fmla="*/ 71 w 255"/>
              <a:gd name="T35" fmla="*/ 18 h 255"/>
              <a:gd name="T36" fmla="*/ 61 w 255"/>
              <a:gd name="T37" fmla="*/ 24 h 255"/>
              <a:gd name="T38" fmla="*/ 46 w 255"/>
              <a:gd name="T39" fmla="*/ 31 h 255"/>
              <a:gd name="T40" fmla="*/ 51 w 255"/>
              <a:gd name="T41" fmla="*/ 54 h 255"/>
              <a:gd name="T42" fmla="*/ 24 w 255"/>
              <a:gd name="T43" fmla="*/ 52 h 255"/>
              <a:gd name="T44" fmla="*/ 34 w 255"/>
              <a:gd name="T45" fmla="*/ 78 h 255"/>
              <a:gd name="T46" fmla="*/ 11 w 255"/>
              <a:gd name="T47" fmla="*/ 80 h 255"/>
              <a:gd name="T48" fmla="*/ 9 w 255"/>
              <a:gd name="T49" fmla="*/ 96 h 255"/>
              <a:gd name="T50" fmla="*/ 6 w 255"/>
              <a:gd name="T51" fmla="*/ 108 h 255"/>
              <a:gd name="T52" fmla="*/ 1 w 255"/>
              <a:gd name="T53" fmla="*/ 124 h 255"/>
              <a:gd name="T54" fmla="*/ 22 w 255"/>
              <a:gd name="T55" fmla="*/ 135 h 255"/>
              <a:gd name="T56" fmla="*/ 3 w 255"/>
              <a:gd name="T57" fmla="*/ 154 h 255"/>
              <a:gd name="T58" fmla="*/ 28 w 255"/>
              <a:gd name="T59" fmla="*/ 164 h 255"/>
              <a:gd name="T60" fmla="*/ 14 w 255"/>
              <a:gd name="T61" fmla="*/ 182 h 255"/>
              <a:gd name="T62" fmla="*/ 25 w 255"/>
              <a:gd name="T63" fmla="*/ 195 h 255"/>
              <a:gd name="T64" fmla="*/ 32 w 255"/>
              <a:gd name="T65" fmla="*/ 204 h 255"/>
              <a:gd name="T66" fmla="*/ 40 w 255"/>
              <a:gd name="T67" fmla="*/ 219 h 255"/>
              <a:gd name="T68" fmla="*/ 62 w 255"/>
              <a:gd name="T69" fmla="*/ 211 h 255"/>
              <a:gd name="T70" fmla="*/ 63 w 255"/>
              <a:gd name="T71" fmla="*/ 238 h 255"/>
              <a:gd name="T72" fmla="*/ 88 w 255"/>
              <a:gd name="T73" fmla="*/ 226 h 255"/>
              <a:gd name="T74" fmla="*/ 92 w 255"/>
              <a:gd name="T75" fmla="*/ 249 h 255"/>
              <a:gd name="T76" fmla="*/ 109 w 255"/>
              <a:gd name="T77" fmla="*/ 249 h 255"/>
              <a:gd name="T78" fmla="*/ 120 w 255"/>
              <a:gd name="T79" fmla="*/ 250 h 255"/>
              <a:gd name="T80" fmla="*/ 134 w 255"/>
              <a:gd name="T81" fmla="*/ 250 h 255"/>
              <a:gd name="T82" fmla="*/ 146 w 255"/>
              <a:gd name="T83" fmla="*/ 249 h 255"/>
              <a:gd name="T84" fmla="*/ 163 w 255"/>
              <a:gd name="T85" fmla="*/ 249 h 255"/>
              <a:gd name="T86" fmla="*/ 167 w 255"/>
              <a:gd name="T87" fmla="*/ 226 h 255"/>
              <a:gd name="T88" fmla="*/ 191 w 255"/>
              <a:gd name="T89" fmla="*/ 238 h 255"/>
              <a:gd name="T90" fmla="*/ 192 w 255"/>
              <a:gd name="T91" fmla="*/ 211 h 255"/>
              <a:gd name="T92" fmla="*/ 214 w 255"/>
              <a:gd name="T93" fmla="*/ 219 h 255"/>
              <a:gd name="T94" fmla="*/ 223 w 255"/>
              <a:gd name="T95" fmla="*/ 204 h 255"/>
              <a:gd name="T96" fmla="*/ 230 w 255"/>
              <a:gd name="T97" fmla="*/ 195 h 255"/>
              <a:gd name="T98" fmla="*/ 241 w 255"/>
              <a:gd name="T99" fmla="*/ 182 h 255"/>
              <a:gd name="T100" fmla="*/ 227 w 255"/>
              <a:gd name="T101" fmla="*/ 164 h 255"/>
              <a:gd name="T102" fmla="*/ 252 w 255"/>
              <a:gd name="T103" fmla="*/ 154 h 255"/>
              <a:gd name="T104" fmla="*/ 233 w 255"/>
              <a:gd name="T105" fmla="*/ 135 h 255"/>
              <a:gd name="T106" fmla="*/ 127 w 255"/>
              <a:gd name="T107" fmla="*/ 148 h 255"/>
              <a:gd name="T108" fmla="*/ 117 w 255"/>
              <a:gd name="T109" fmla="*/ 44 h 255"/>
              <a:gd name="T110" fmla="*/ 50 w 255"/>
              <a:gd name="T111" fmla="*/ 160 h 255"/>
              <a:gd name="T112" fmla="*/ 72 w 255"/>
              <a:gd name="T113" fmla="*/ 171 h 255"/>
              <a:gd name="T114" fmla="*/ 127 w 255"/>
              <a:gd name="T115" fmla="*/ 212 h 255"/>
              <a:gd name="T116" fmla="*/ 137 w 255"/>
              <a:gd name="T117" fmla="*/ 5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5" h="255">
                <a:moveTo>
                  <a:pt x="250" y="133"/>
                </a:moveTo>
                <a:cubicBezTo>
                  <a:pt x="251" y="133"/>
                  <a:pt x="252" y="132"/>
                  <a:pt x="253" y="131"/>
                </a:cubicBezTo>
                <a:cubicBezTo>
                  <a:pt x="254" y="130"/>
                  <a:pt x="255" y="129"/>
                  <a:pt x="255" y="127"/>
                </a:cubicBezTo>
                <a:cubicBezTo>
                  <a:pt x="255" y="126"/>
                  <a:pt x="254" y="125"/>
                  <a:pt x="253" y="124"/>
                </a:cubicBezTo>
                <a:cubicBezTo>
                  <a:pt x="252" y="123"/>
                  <a:pt x="251" y="122"/>
                  <a:pt x="250" y="122"/>
                </a:cubicBezTo>
                <a:cubicBezTo>
                  <a:pt x="248" y="122"/>
                  <a:pt x="240" y="121"/>
                  <a:pt x="233" y="120"/>
                </a:cubicBezTo>
                <a:cubicBezTo>
                  <a:pt x="232" y="118"/>
                  <a:pt x="232" y="115"/>
                  <a:pt x="232" y="113"/>
                </a:cubicBezTo>
                <a:cubicBezTo>
                  <a:pt x="239" y="111"/>
                  <a:pt x="247" y="108"/>
                  <a:pt x="248" y="108"/>
                </a:cubicBezTo>
                <a:cubicBezTo>
                  <a:pt x="250" y="107"/>
                  <a:pt x="251" y="106"/>
                  <a:pt x="251" y="105"/>
                </a:cubicBezTo>
                <a:cubicBezTo>
                  <a:pt x="252" y="104"/>
                  <a:pt x="252" y="102"/>
                  <a:pt x="252" y="101"/>
                </a:cubicBezTo>
                <a:cubicBezTo>
                  <a:pt x="252" y="99"/>
                  <a:pt x="251" y="98"/>
                  <a:pt x="250" y="97"/>
                </a:cubicBezTo>
                <a:cubicBezTo>
                  <a:pt x="249" y="97"/>
                  <a:pt x="247" y="96"/>
                  <a:pt x="246" y="96"/>
                </a:cubicBezTo>
                <a:cubicBezTo>
                  <a:pt x="244" y="96"/>
                  <a:pt x="236" y="97"/>
                  <a:pt x="229" y="98"/>
                </a:cubicBezTo>
                <a:cubicBezTo>
                  <a:pt x="228" y="96"/>
                  <a:pt x="227" y="94"/>
                  <a:pt x="227" y="91"/>
                </a:cubicBezTo>
                <a:cubicBezTo>
                  <a:pt x="233" y="88"/>
                  <a:pt x="240" y="84"/>
                  <a:pt x="241" y="83"/>
                </a:cubicBezTo>
                <a:cubicBezTo>
                  <a:pt x="243" y="82"/>
                  <a:pt x="244" y="81"/>
                  <a:pt x="244" y="80"/>
                </a:cubicBezTo>
                <a:cubicBezTo>
                  <a:pt x="244" y="78"/>
                  <a:pt x="244" y="77"/>
                  <a:pt x="244" y="76"/>
                </a:cubicBezTo>
                <a:cubicBezTo>
                  <a:pt x="243" y="74"/>
                  <a:pt x="242" y="73"/>
                  <a:pt x="241" y="73"/>
                </a:cubicBezTo>
                <a:cubicBezTo>
                  <a:pt x="240" y="72"/>
                  <a:pt x="238" y="72"/>
                  <a:pt x="237" y="72"/>
                </a:cubicBezTo>
                <a:cubicBezTo>
                  <a:pt x="235" y="73"/>
                  <a:pt x="227" y="75"/>
                  <a:pt x="221" y="78"/>
                </a:cubicBezTo>
                <a:cubicBezTo>
                  <a:pt x="219" y="76"/>
                  <a:pt x="218" y="73"/>
                  <a:pt x="217" y="71"/>
                </a:cubicBezTo>
                <a:cubicBezTo>
                  <a:pt x="222" y="67"/>
                  <a:pt x="228" y="61"/>
                  <a:pt x="230" y="60"/>
                </a:cubicBezTo>
                <a:cubicBezTo>
                  <a:pt x="231" y="59"/>
                  <a:pt x="231" y="58"/>
                  <a:pt x="231" y="56"/>
                </a:cubicBezTo>
                <a:cubicBezTo>
                  <a:pt x="232" y="55"/>
                  <a:pt x="231" y="54"/>
                  <a:pt x="230" y="52"/>
                </a:cubicBezTo>
                <a:cubicBezTo>
                  <a:pt x="229" y="51"/>
                  <a:pt x="228" y="50"/>
                  <a:pt x="227" y="50"/>
                </a:cubicBezTo>
                <a:cubicBezTo>
                  <a:pt x="226" y="50"/>
                  <a:pt x="224" y="50"/>
                  <a:pt x="223" y="51"/>
                </a:cubicBezTo>
                <a:cubicBezTo>
                  <a:pt x="221" y="52"/>
                  <a:pt x="214" y="56"/>
                  <a:pt x="208" y="59"/>
                </a:cubicBezTo>
                <a:cubicBezTo>
                  <a:pt x="207" y="58"/>
                  <a:pt x="205" y="56"/>
                  <a:pt x="203" y="54"/>
                </a:cubicBezTo>
                <a:cubicBezTo>
                  <a:pt x="208" y="48"/>
                  <a:pt x="212" y="41"/>
                  <a:pt x="213" y="40"/>
                </a:cubicBezTo>
                <a:cubicBezTo>
                  <a:pt x="214" y="39"/>
                  <a:pt x="215" y="38"/>
                  <a:pt x="214" y="36"/>
                </a:cubicBezTo>
                <a:cubicBezTo>
                  <a:pt x="214" y="35"/>
                  <a:pt x="214" y="34"/>
                  <a:pt x="212" y="33"/>
                </a:cubicBezTo>
                <a:cubicBezTo>
                  <a:pt x="211" y="32"/>
                  <a:pt x="210" y="31"/>
                  <a:pt x="209" y="31"/>
                </a:cubicBezTo>
                <a:cubicBezTo>
                  <a:pt x="207" y="31"/>
                  <a:pt x="206" y="31"/>
                  <a:pt x="205" y="32"/>
                </a:cubicBezTo>
                <a:cubicBezTo>
                  <a:pt x="204" y="34"/>
                  <a:pt x="198" y="39"/>
                  <a:pt x="192" y="44"/>
                </a:cubicBezTo>
                <a:cubicBezTo>
                  <a:pt x="190" y="43"/>
                  <a:pt x="188" y="41"/>
                  <a:pt x="186" y="40"/>
                </a:cubicBezTo>
                <a:cubicBezTo>
                  <a:pt x="189" y="33"/>
                  <a:pt x="193" y="26"/>
                  <a:pt x="193" y="24"/>
                </a:cubicBezTo>
                <a:cubicBezTo>
                  <a:pt x="194" y="23"/>
                  <a:pt x="194" y="21"/>
                  <a:pt x="194" y="20"/>
                </a:cubicBezTo>
                <a:cubicBezTo>
                  <a:pt x="193" y="19"/>
                  <a:pt x="192" y="18"/>
                  <a:pt x="191" y="17"/>
                </a:cubicBezTo>
                <a:cubicBezTo>
                  <a:pt x="190" y="16"/>
                  <a:pt x="188" y="16"/>
                  <a:pt x="187" y="16"/>
                </a:cubicBezTo>
                <a:cubicBezTo>
                  <a:pt x="186" y="16"/>
                  <a:pt x="184" y="17"/>
                  <a:pt x="183" y="18"/>
                </a:cubicBezTo>
                <a:cubicBezTo>
                  <a:pt x="182" y="20"/>
                  <a:pt x="178" y="26"/>
                  <a:pt x="174" y="32"/>
                </a:cubicBezTo>
                <a:cubicBezTo>
                  <a:pt x="171" y="31"/>
                  <a:pt x="169" y="30"/>
                  <a:pt x="167" y="29"/>
                </a:cubicBezTo>
                <a:cubicBezTo>
                  <a:pt x="168" y="22"/>
                  <a:pt x="170" y="14"/>
                  <a:pt x="171" y="13"/>
                </a:cubicBezTo>
                <a:cubicBezTo>
                  <a:pt x="171" y="11"/>
                  <a:pt x="171" y="10"/>
                  <a:pt x="170" y="9"/>
                </a:cubicBezTo>
                <a:cubicBezTo>
                  <a:pt x="169" y="7"/>
                  <a:pt x="168" y="6"/>
                  <a:pt x="167" y="6"/>
                </a:cubicBezTo>
                <a:cubicBezTo>
                  <a:pt x="165" y="6"/>
                  <a:pt x="164" y="6"/>
                  <a:pt x="163" y="6"/>
                </a:cubicBezTo>
                <a:cubicBezTo>
                  <a:pt x="161" y="7"/>
                  <a:pt x="160" y="8"/>
                  <a:pt x="160" y="9"/>
                </a:cubicBezTo>
                <a:cubicBezTo>
                  <a:pt x="159" y="11"/>
                  <a:pt x="156" y="18"/>
                  <a:pt x="153" y="25"/>
                </a:cubicBezTo>
                <a:cubicBezTo>
                  <a:pt x="150" y="24"/>
                  <a:pt x="148" y="24"/>
                  <a:pt x="146" y="23"/>
                </a:cubicBezTo>
                <a:cubicBezTo>
                  <a:pt x="146" y="16"/>
                  <a:pt x="146" y="8"/>
                  <a:pt x="146" y="6"/>
                </a:cubicBezTo>
                <a:cubicBezTo>
                  <a:pt x="146" y="5"/>
                  <a:pt x="145" y="3"/>
                  <a:pt x="144" y="2"/>
                </a:cubicBezTo>
                <a:cubicBezTo>
                  <a:pt x="143" y="1"/>
                  <a:pt x="142" y="1"/>
                  <a:pt x="141" y="0"/>
                </a:cubicBezTo>
                <a:cubicBezTo>
                  <a:pt x="139" y="0"/>
                  <a:pt x="138" y="1"/>
                  <a:pt x="137" y="1"/>
                </a:cubicBezTo>
                <a:cubicBezTo>
                  <a:pt x="135" y="2"/>
                  <a:pt x="135" y="3"/>
                  <a:pt x="134" y="5"/>
                </a:cubicBezTo>
                <a:cubicBezTo>
                  <a:pt x="134" y="6"/>
                  <a:pt x="132" y="14"/>
                  <a:pt x="131" y="22"/>
                </a:cubicBezTo>
                <a:cubicBezTo>
                  <a:pt x="130" y="22"/>
                  <a:pt x="128" y="22"/>
                  <a:pt x="127" y="22"/>
                </a:cubicBezTo>
                <a:cubicBezTo>
                  <a:pt x="126" y="22"/>
                  <a:pt x="125" y="22"/>
                  <a:pt x="124" y="22"/>
                </a:cubicBezTo>
                <a:cubicBezTo>
                  <a:pt x="122" y="14"/>
                  <a:pt x="120" y="6"/>
                  <a:pt x="120" y="5"/>
                </a:cubicBezTo>
                <a:cubicBezTo>
                  <a:pt x="120" y="3"/>
                  <a:pt x="119" y="2"/>
                  <a:pt x="118" y="1"/>
                </a:cubicBezTo>
                <a:cubicBezTo>
                  <a:pt x="117" y="1"/>
                  <a:pt x="115" y="0"/>
                  <a:pt x="114" y="0"/>
                </a:cubicBezTo>
                <a:cubicBezTo>
                  <a:pt x="112" y="1"/>
                  <a:pt x="111" y="1"/>
                  <a:pt x="110" y="2"/>
                </a:cubicBezTo>
                <a:cubicBezTo>
                  <a:pt x="109" y="3"/>
                  <a:pt x="109" y="5"/>
                  <a:pt x="109" y="6"/>
                </a:cubicBezTo>
                <a:cubicBezTo>
                  <a:pt x="109" y="8"/>
                  <a:pt x="109" y="16"/>
                  <a:pt x="109" y="23"/>
                </a:cubicBezTo>
                <a:cubicBezTo>
                  <a:pt x="106" y="24"/>
                  <a:pt x="104" y="24"/>
                  <a:pt x="102" y="25"/>
                </a:cubicBezTo>
                <a:cubicBezTo>
                  <a:pt x="99" y="18"/>
                  <a:pt x="95" y="11"/>
                  <a:pt x="95" y="9"/>
                </a:cubicBezTo>
                <a:cubicBezTo>
                  <a:pt x="94" y="8"/>
                  <a:pt x="93" y="7"/>
                  <a:pt x="92" y="6"/>
                </a:cubicBezTo>
                <a:cubicBezTo>
                  <a:pt x="91" y="6"/>
                  <a:pt x="89" y="6"/>
                  <a:pt x="88" y="6"/>
                </a:cubicBezTo>
                <a:cubicBezTo>
                  <a:pt x="86" y="6"/>
                  <a:pt x="85" y="7"/>
                  <a:pt x="85" y="9"/>
                </a:cubicBezTo>
                <a:cubicBezTo>
                  <a:pt x="84" y="10"/>
                  <a:pt x="84" y="11"/>
                  <a:pt x="84" y="13"/>
                </a:cubicBezTo>
                <a:cubicBezTo>
                  <a:pt x="84" y="14"/>
                  <a:pt x="86" y="22"/>
                  <a:pt x="88" y="29"/>
                </a:cubicBezTo>
                <a:cubicBezTo>
                  <a:pt x="85" y="30"/>
                  <a:pt x="83" y="31"/>
                  <a:pt x="81" y="32"/>
                </a:cubicBezTo>
                <a:cubicBezTo>
                  <a:pt x="77" y="26"/>
                  <a:pt x="72" y="20"/>
                  <a:pt x="71" y="18"/>
                </a:cubicBezTo>
                <a:cubicBezTo>
                  <a:pt x="70" y="17"/>
                  <a:pt x="69" y="16"/>
                  <a:pt x="68" y="16"/>
                </a:cubicBezTo>
                <a:cubicBezTo>
                  <a:pt x="66" y="16"/>
                  <a:pt x="65" y="16"/>
                  <a:pt x="63" y="17"/>
                </a:cubicBezTo>
                <a:cubicBezTo>
                  <a:pt x="62" y="18"/>
                  <a:pt x="61" y="19"/>
                  <a:pt x="61" y="20"/>
                </a:cubicBezTo>
                <a:cubicBezTo>
                  <a:pt x="60" y="21"/>
                  <a:pt x="60" y="23"/>
                  <a:pt x="61" y="24"/>
                </a:cubicBezTo>
                <a:cubicBezTo>
                  <a:pt x="62" y="26"/>
                  <a:pt x="65" y="33"/>
                  <a:pt x="68" y="40"/>
                </a:cubicBezTo>
                <a:cubicBezTo>
                  <a:pt x="66" y="41"/>
                  <a:pt x="64" y="43"/>
                  <a:pt x="62" y="44"/>
                </a:cubicBezTo>
                <a:cubicBezTo>
                  <a:pt x="57" y="39"/>
                  <a:pt x="51" y="34"/>
                  <a:pt x="50" y="32"/>
                </a:cubicBezTo>
                <a:cubicBezTo>
                  <a:pt x="48" y="31"/>
                  <a:pt x="47" y="31"/>
                  <a:pt x="46" y="31"/>
                </a:cubicBezTo>
                <a:cubicBezTo>
                  <a:pt x="44" y="31"/>
                  <a:pt x="43" y="32"/>
                  <a:pt x="42" y="33"/>
                </a:cubicBezTo>
                <a:cubicBezTo>
                  <a:pt x="41" y="34"/>
                  <a:pt x="40" y="35"/>
                  <a:pt x="40" y="36"/>
                </a:cubicBezTo>
                <a:cubicBezTo>
                  <a:pt x="40" y="38"/>
                  <a:pt x="40" y="39"/>
                  <a:pt x="41" y="40"/>
                </a:cubicBezTo>
                <a:cubicBezTo>
                  <a:pt x="42" y="41"/>
                  <a:pt x="47" y="48"/>
                  <a:pt x="51" y="54"/>
                </a:cubicBezTo>
                <a:cubicBezTo>
                  <a:pt x="49" y="56"/>
                  <a:pt x="48" y="58"/>
                  <a:pt x="46" y="59"/>
                </a:cubicBezTo>
                <a:cubicBezTo>
                  <a:pt x="40" y="56"/>
                  <a:pt x="33" y="52"/>
                  <a:pt x="32" y="51"/>
                </a:cubicBezTo>
                <a:cubicBezTo>
                  <a:pt x="30" y="50"/>
                  <a:pt x="29" y="50"/>
                  <a:pt x="27" y="50"/>
                </a:cubicBezTo>
                <a:cubicBezTo>
                  <a:pt x="26" y="50"/>
                  <a:pt x="25" y="51"/>
                  <a:pt x="24" y="52"/>
                </a:cubicBezTo>
                <a:cubicBezTo>
                  <a:pt x="23" y="54"/>
                  <a:pt x="23" y="55"/>
                  <a:pt x="23" y="56"/>
                </a:cubicBezTo>
                <a:cubicBezTo>
                  <a:pt x="23" y="58"/>
                  <a:pt x="24" y="59"/>
                  <a:pt x="25" y="60"/>
                </a:cubicBezTo>
                <a:cubicBezTo>
                  <a:pt x="26" y="61"/>
                  <a:pt x="32" y="67"/>
                  <a:pt x="38" y="71"/>
                </a:cubicBezTo>
                <a:cubicBezTo>
                  <a:pt x="36" y="73"/>
                  <a:pt x="35" y="76"/>
                  <a:pt x="34" y="78"/>
                </a:cubicBezTo>
                <a:cubicBezTo>
                  <a:pt x="27" y="75"/>
                  <a:pt x="19" y="73"/>
                  <a:pt x="18" y="72"/>
                </a:cubicBezTo>
                <a:cubicBezTo>
                  <a:pt x="16" y="72"/>
                  <a:pt x="15" y="72"/>
                  <a:pt x="14" y="73"/>
                </a:cubicBezTo>
                <a:cubicBezTo>
                  <a:pt x="12" y="73"/>
                  <a:pt x="11" y="74"/>
                  <a:pt x="11" y="76"/>
                </a:cubicBezTo>
                <a:cubicBezTo>
                  <a:pt x="10" y="77"/>
                  <a:pt x="10" y="78"/>
                  <a:pt x="11" y="80"/>
                </a:cubicBezTo>
                <a:cubicBezTo>
                  <a:pt x="11" y="81"/>
                  <a:pt x="12" y="82"/>
                  <a:pt x="13" y="83"/>
                </a:cubicBezTo>
                <a:cubicBezTo>
                  <a:pt x="14" y="84"/>
                  <a:pt x="22" y="88"/>
                  <a:pt x="28" y="91"/>
                </a:cubicBezTo>
                <a:cubicBezTo>
                  <a:pt x="27" y="94"/>
                  <a:pt x="26" y="96"/>
                  <a:pt x="26" y="98"/>
                </a:cubicBezTo>
                <a:cubicBezTo>
                  <a:pt x="18" y="97"/>
                  <a:pt x="10" y="96"/>
                  <a:pt x="9" y="96"/>
                </a:cubicBezTo>
                <a:cubicBezTo>
                  <a:pt x="7" y="96"/>
                  <a:pt x="6" y="97"/>
                  <a:pt x="5" y="97"/>
                </a:cubicBezTo>
                <a:cubicBezTo>
                  <a:pt x="4" y="98"/>
                  <a:pt x="3" y="99"/>
                  <a:pt x="3" y="101"/>
                </a:cubicBezTo>
                <a:cubicBezTo>
                  <a:pt x="2" y="102"/>
                  <a:pt x="2" y="104"/>
                  <a:pt x="3" y="105"/>
                </a:cubicBezTo>
                <a:cubicBezTo>
                  <a:pt x="4" y="106"/>
                  <a:pt x="5" y="107"/>
                  <a:pt x="6" y="108"/>
                </a:cubicBezTo>
                <a:cubicBezTo>
                  <a:pt x="8" y="108"/>
                  <a:pt x="16" y="111"/>
                  <a:pt x="23" y="113"/>
                </a:cubicBezTo>
                <a:cubicBezTo>
                  <a:pt x="22" y="115"/>
                  <a:pt x="22" y="118"/>
                  <a:pt x="22" y="120"/>
                </a:cubicBezTo>
                <a:cubicBezTo>
                  <a:pt x="15" y="121"/>
                  <a:pt x="6" y="122"/>
                  <a:pt x="5" y="122"/>
                </a:cubicBezTo>
                <a:cubicBezTo>
                  <a:pt x="3" y="122"/>
                  <a:pt x="2" y="123"/>
                  <a:pt x="1" y="124"/>
                </a:cubicBezTo>
                <a:cubicBezTo>
                  <a:pt x="0" y="125"/>
                  <a:pt x="0" y="126"/>
                  <a:pt x="0" y="127"/>
                </a:cubicBezTo>
                <a:cubicBezTo>
                  <a:pt x="0" y="129"/>
                  <a:pt x="0" y="130"/>
                  <a:pt x="1" y="131"/>
                </a:cubicBezTo>
                <a:cubicBezTo>
                  <a:pt x="2" y="132"/>
                  <a:pt x="3" y="133"/>
                  <a:pt x="5" y="133"/>
                </a:cubicBezTo>
                <a:cubicBezTo>
                  <a:pt x="6" y="133"/>
                  <a:pt x="15" y="134"/>
                  <a:pt x="22" y="135"/>
                </a:cubicBezTo>
                <a:cubicBezTo>
                  <a:pt x="22" y="137"/>
                  <a:pt x="22" y="140"/>
                  <a:pt x="23" y="142"/>
                </a:cubicBezTo>
                <a:cubicBezTo>
                  <a:pt x="16" y="144"/>
                  <a:pt x="8" y="147"/>
                  <a:pt x="6" y="147"/>
                </a:cubicBezTo>
                <a:cubicBezTo>
                  <a:pt x="5" y="148"/>
                  <a:pt x="4" y="149"/>
                  <a:pt x="3" y="150"/>
                </a:cubicBezTo>
                <a:cubicBezTo>
                  <a:pt x="2" y="151"/>
                  <a:pt x="2" y="153"/>
                  <a:pt x="3" y="154"/>
                </a:cubicBezTo>
                <a:cubicBezTo>
                  <a:pt x="3" y="155"/>
                  <a:pt x="4" y="157"/>
                  <a:pt x="5" y="157"/>
                </a:cubicBezTo>
                <a:cubicBezTo>
                  <a:pt x="6" y="158"/>
                  <a:pt x="7" y="159"/>
                  <a:pt x="9" y="159"/>
                </a:cubicBezTo>
                <a:cubicBezTo>
                  <a:pt x="10" y="158"/>
                  <a:pt x="18" y="157"/>
                  <a:pt x="26" y="157"/>
                </a:cubicBezTo>
                <a:cubicBezTo>
                  <a:pt x="26" y="159"/>
                  <a:pt x="27" y="161"/>
                  <a:pt x="28" y="164"/>
                </a:cubicBezTo>
                <a:cubicBezTo>
                  <a:pt x="22" y="167"/>
                  <a:pt x="14" y="171"/>
                  <a:pt x="13" y="172"/>
                </a:cubicBezTo>
                <a:cubicBezTo>
                  <a:pt x="12" y="173"/>
                  <a:pt x="11" y="174"/>
                  <a:pt x="11" y="175"/>
                </a:cubicBezTo>
                <a:cubicBezTo>
                  <a:pt x="10" y="177"/>
                  <a:pt x="10" y="178"/>
                  <a:pt x="11" y="179"/>
                </a:cubicBezTo>
                <a:cubicBezTo>
                  <a:pt x="11" y="181"/>
                  <a:pt x="12" y="182"/>
                  <a:pt x="14" y="182"/>
                </a:cubicBezTo>
                <a:cubicBezTo>
                  <a:pt x="15" y="183"/>
                  <a:pt x="16" y="183"/>
                  <a:pt x="18" y="183"/>
                </a:cubicBezTo>
                <a:cubicBezTo>
                  <a:pt x="19" y="182"/>
                  <a:pt x="27" y="179"/>
                  <a:pt x="34" y="177"/>
                </a:cubicBezTo>
                <a:cubicBezTo>
                  <a:pt x="35" y="179"/>
                  <a:pt x="36" y="181"/>
                  <a:pt x="38" y="184"/>
                </a:cubicBezTo>
                <a:cubicBezTo>
                  <a:pt x="32" y="188"/>
                  <a:pt x="26" y="194"/>
                  <a:pt x="25" y="195"/>
                </a:cubicBezTo>
                <a:cubicBezTo>
                  <a:pt x="24" y="196"/>
                  <a:pt x="23" y="197"/>
                  <a:pt x="23" y="199"/>
                </a:cubicBezTo>
                <a:cubicBezTo>
                  <a:pt x="23" y="200"/>
                  <a:pt x="23" y="201"/>
                  <a:pt x="24" y="202"/>
                </a:cubicBezTo>
                <a:cubicBezTo>
                  <a:pt x="25" y="204"/>
                  <a:pt x="26" y="204"/>
                  <a:pt x="27" y="205"/>
                </a:cubicBezTo>
                <a:cubicBezTo>
                  <a:pt x="29" y="205"/>
                  <a:pt x="30" y="205"/>
                  <a:pt x="32" y="204"/>
                </a:cubicBezTo>
                <a:cubicBezTo>
                  <a:pt x="33" y="203"/>
                  <a:pt x="40" y="199"/>
                  <a:pt x="46" y="195"/>
                </a:cubicBezTo>
                <a:cubicBezTo>
                  <a:pt x="48" y="197"/>
                  <a:pt x="49" y="199"/>
                  <a:pt x="51" y="201"/>
                </a:cubicBezTo>
                <a:cubicBezTo>
                  <a:pt x="47" y="207"/>
                  <a:pt x="42" y="213"/>
                  <a:pt x="41" y="215"/>
                </a:cubicBezTo>
                <a:cubicBezTo>
                  <a:pt x="40" y="216"/>
                  <a:pt x="40" y="217"/>
                  <a:pt x="40" y="219"/>
                </a:cubicBezTo>
                <a:cubicBezTo>
                  <a:pt x="40" y="220"/>
                  <a:pt x="41" y="221"/>
                  <a:pt x="42" y="222"/>
                </a:cubicBezTo>
                <a:cubicBezTo>
                  <a:pt x="43" y="223"/>
                  <a:pt x="44" y="224"/>
                  <a:pt x="46" y="224"/>
                </a:cubicBezTo>
                <a:cubicBezTo>
                  <a:pt x="47" y="224"/>
                  <a:pt x="48" y="223"/>
                  <a:pt x="50" y="222"/>
                </a:cubicBezTo>
                <a:cubicBezTo>
                  <a:pt x="51" y="221"/>
                  <a:pt x="57" y="216"/>
                  <a:pt x="62" y="211"/>
                </a:cubicBezTo>
                <a:cubicBezTo>
                  <a:pt x="64" y="212"/>
                  <a:pt x="66" y="214"/>
                  <a:pt x="68" y="215"/>
                </a:cubicBezTo>
                <a:cubicBezTo>
                  <a:pt x="65" y="222"/>
                  <a:pt x="62" y="229"/>
                  <a:pt x="61" y="231"/>
                </a:cubicBezTo>
                <a:cubicBezTo>
                  <a:pt x="60" y="232"/>
                  <a:pt x="60" y="234"/>
                  <a:pt x="61" y="235"/>
                </a:cubicBezTo>
                <a:cubicBezTo>
                  <a:pt x="61" y="236"/>
                  <a:pt x="62" y="237"/>
                  <a:pt x="63" y="238"/>
                </a:cubicBezTo>
                <a:cubicBezTo>
                  <a:pt x="65" y="239"/>
                  <a:pt x="66" y="239"/>
                  <a:pt x="68" y="239"/>
                </a:cubicBezTo>
                <a:cubicBezTo>
                  <a:pt x="69" y="238"/>
                  <a:pt x="70" y="238"/>
                  <a:pt x="71" y="237"/>
                </a:cubicBezTo>
                <a:cubicBezTo>
                  <a:pt x="72" y="235"/>
                  <a:pt x="77" y="229"/>
                  <a:pt x="81" y="223"/>
                </a:cubicBezTo>
                <a:cubicBezTo>
                  <a:pt x="83" y="224"/>
                  <a:pt x="85" y="225"/>
                  <a:pt x="88" y="226"/>
                </a:cubicBezTo>
                <a:cubicBezTo>
                  <a:pt x="86" y="233"/>
                  <a:pt x="84" y="241"/>
                  <a:pt x="84" y="242"/>
                </a:cubicBezTo>
                <a:cubicBezTo>
                  <a:pt x="84" y="244"/>
                  <a:pt x="84" y="245"/>
                  <a:pt x="85" y="246"/>
                </a:cubicBezTo>
                <a:cubicBezTo>
                  <a:pt x="85" y="247"/>
                  <a:pt x="86" y="248"/>
                  <a:pt x="88" y="249"/>
                </a:cubicBezTo>
                <a:cubicBezTo>
                  <a:pt x="89" y="249"/>
                  <a:pt x="91" y="249"/>
                  <a:pt x="92" y="249"/>
                </a:cubicBezTo>
                <a:cubicBezTo>
                  <a:pt x="93" y="248"/>
                  <a:pt x="94" y="247"/>
                  <a:pt x="95" y="246"/>
                </a:cubicBezTo>
                <a:cubicBezTo>
                  <a:pt x="95" y="244"/>
                  <a:pt x="99" y="237"/>
                  <a:pt x="102" y="230"/>
                </a:cubicBezTo>
                <a:cubicBezTo>
                  <a:pt x="104" y="231"/>
                  <a:pt x="106" y="231"/>
                  <a:pt x="109" y="232"/>
                </a:cubicBezTo>
                <a:cubicBezTo>
                  <a:pt x="109" y="239"/>
                  <a:pt x="109" y="247"/>
                  <a:pt x="109" y="249"/>
                </a:cubicBezTo>
                <a:cubicBezTo>
                  <a:pt x="109" y="250"/>
                  <a:pt x="109" y="252"/>
                  <a:pt x="110" y="253"/>
                </a:cubicBezTo>
                <a:cubicBezTo>
                  <a:pt x="111" y="254"/>
                  <a:pt x="112" y="254"/>
                  <a:pt x="114" y="254"/>
                </a:cubicBezTo>
                <a:cubicBezTo>
                  <a:pt x="115" y="255"/>
                  <a:pt x="117" y="254"/>
                  <a:pt x="118" y="253"/>
                </a:cubicBezTo>
                <a:cubicBezTo>
                  <a:pt x="119" y="253"/>
                  <a:pt x="120" y="251"/>
                  <a:pt x="120" y="250"/>
                </a:cubicBezTo>
                <a:cubicBezTo>
                  <a:pt x="120" y="248"/>
                  <a:pt x="122" y="240"/>
                  <a:pt x="124" y="233"/>
                </a:cubicBezTo>
                <a:cubicBezTo>
                  <a:pt x="125" y="233"/>
                  <a:pt x="126" y="233"/>
                  <a:pt x="127" y="233"/>
                </a:cubicBezTo>
                <a:cubicBezTo>
                  <a:pt x="128" y="233"/>
                  <a:pt x="130" y="233"/>
                  <a:pt x="131" y="233"/>
                </a:cubicBezTo>
                <a:cubicBezTo>
                  <a:pt x="132" y="240"/>
                  <a:pt x="134" y="248"/>
                  <a:pt x="134" y="250"/>
                </a:cubicBezTo>
                <a:cubicBezTo>
                  <a:pt x="135" y="251"/>
                  <a:pt x="135" y="253"/>
                  <a:pt x="137" y="253"/>
                </a:cubicBezTo>
                <a:cubicBezTo>
                  <a:pt x="138" y="254"/>
                  <a:pt x="139" y="255"/>
                  <a:pt x="141" y="254"/>
                </a:cubicBezTo>
                <a:cubicBezTo>
                  <a:pt x="142" y="254"/>
                  <a:pt x="143" y="254"/>
                  <a:pt x="144" y="253"/>
                </a:cubicBezTo>
                <a:cubicBezTo>
                  <a:pt x="145" y="252"/>
                  <a:pt x="146" y="250"/>
                  <a:pt x="146" y="249"/>
                </a:cubicBezTo>
                <a:cubicBezTo>
                  <a:pt x="146" y="247"/>
                  <a:pt x="146" y="239"/>
                  <a:pt x="146" y="232"/>
                </a:cubicBezTo>
                <a:cubicBezTo>
                  <a:pt x="148" y="231"/>
                  <a:pt x="150" y="231"/>
                  <a:pt x="153" y="230"/>
                </a:cubicBezTo>
                <a:cubicBezTo>
                  <a:pt x="156" y="237"/>
                  <a:pt x="159" y="244"/>
                  <a:pt x="160" y="246"/>
                </a:cubicBezTo>
                <a:cubicBezTo>
                  <a:pt x="160" y="247"/>
                  <a:pt x="161" y="248"/>
                  <a:pt x="163" y="249"/>
                </a:cubicBezTo>
                <a:cubicBezTo>
                  <a:pt x="164" y="249"/>
                  <a:pt x="165" y="249"/>
                  <a:pt x="167" y="249"/>
                </a:cubicBezTo>
                <a:cubicBezTo>
                  <a:pt x="168" y="248"/>
                  <a:pt x="169" y="247"/>
                  <a:pt x="170" y="246"/>
                </a:cubicBezTo>
                <a:cubicBezTo>
                  <a:pt x="171" y="245"/>
                  <a:pt x="171" y="244"/>
                  <a:pt x="171" y="242"/>
                </a:cubicBezTo>
                <a:cubicBezTo>
                  <a:pt x="170" y="241"/>
                  <a:pt x="168" y="233"/>
                  <a:pt x="167" y="226"/>
                </a:cubicBezTo>
                <a:cubicBezTo>
                  <a:pt x="169" y="225"/>
                  <a:pt x="171" y="224"/>
                  <a:pt x="174" y="223"/>
                </a:cubicBezTo>
                <a:cubicBezTo>
                  <a:pt x="178" y="229"/>
                  <a:pt x="182" y="235"/>
                  <a:pt x="183" y="237"/>
                </a:cubicBezTo>
                <a:cubicBezTo>
                  <a:pt x="184" y="238"/>
                  <a:pt x="186" y="238"/>
                  <a:pt x="187" y="239"/>
                </a:cubicBezTo>
                <a:cubicBezTo>
                  <a:pt x="188" y="239"/>
                  <a:pt x="190" y="239"/>
                  <a:pt x="191" y="238"/>
                </a:cubicBezTo>
                <a:cubicBezTo>
                  <a:pt x="192" y="237"/>
                  <a:pt x="193" y="236"/>
                  <a:pt x="194" y="235"/>
                </a:cubicBezTo>
                <a:cubicBezTo>
                  <a:pt x="194" y="234"/>
                  <a:pt x="194" y="232"/>
                  <a:pt x="193" y="231"/>
                </a:cubicBezTo>
                <a:cubicBezTo>
                  <a:pt x="193" y="229"/>
                  <a:pt x="189" y="222"/>
                  <a:pt x="186" y="215"/>
                </a:cubicBezTo>
                <a:cubicBezTo>
                  <a:pt x="188" y="214"/>
                  <a:pt x="190" y="212"/>
                  <a:pt x="192" y="211"/>
                </a:cubicBezTo>
                <a:cubicBezTo>
                  <a:pt x="198" y="216"/>
                  <a:pt x="204" y="221"/>
                  <a:pt x="205" y="222"/>
                </a:cubicBezTo>
                <a:cubicBezTo>
                  <a:pt x="206" y="223"/>
                  <a:pt x="207" y="224"/>
                  <a:pt x="209" y="224"/>
                </a:cubicBezTo>
                <a:cubicBezTo>
                  <a:pt x="210" y="224"/>
                  <a:pt x="211" y="223"/>
                  <a:pt x="212" y="222"/>
                </a:cubicBezTo>
                <a:cubicBezTo>
                  <a:pt x="214" y="221"/>
                  <a:pt x="214" y="220"/>
                  <a:pt x="214" y="219"/>
                </a:cubicBezTo>
                <a:cubicBezTo>
                  <a:pt x="215" y="217"/>
                  <a:pt x="214" y="216"/>
                  <a:pt x="213" y="215"/>
                </a:cubicBezTo>
                <a:cubicBezTo>
                  <a:pt x="212" y="213"/>
                  <a:pt x="208" y="207"/>
                  <a:pt x="203" y="201"/>
                </a:cubicBezTo>
                <a:cubicBezTo>
                  <a:pt x="205" y="199"/>
                  <a:pt x="207" y="197"/>
                  <a:pt x="208" y="195"/>
                </a:cubicBezTo>
                <a:cubicBezTo>
                  <a:pt x="214" y="199"/>
                  <a:pt x="221" y="203"/>
                  <a:pt x="223" y="204"/>
                </a:cubicBezTo>
                <a:cubicBezTo>
                  <a:pt x="224" y="205"/>
                  <a:pt x="226" y="205"/>
                  <a:pt x="227" y="205"/>
                </a:cubicBezTo>
                <a:cubicBezTo>
                  <a:pt x="228" y="204"/>
                  <a:pt x="229" y="204"/>
                  <a:pt x="230" y="202"/>
                </a:cubicBezTo>
                <a:cubicBezTo>
                  <a:pt x="231" y="201"/>
                  <a:pt x="232" y="200"/>
                  <a:pt x="231" y="199"/>
                </a:cubicBezTo>
                <a:cubicBezTo>
                  <a:pt x="231" y="197"/>
                  <a:pt x="231" y="196"/>
                  <a:pt x="230" y="195"/>
                </a:cubicBezTo>
                <a:cubicBezTo>
                  <a:pt x="228" y="194"/>
                  <a:pt x="222" y="188"/>
                  <a:pt x="217" y="184"/>
                </a:cubicBezTo>
                <a:cubicBezTo>
                  <a:pt x="218" y="181"/>
                  <a:pt x="219" y="179"/>
                  <a:pt x="221" y="177"/>
                </a:cubicBezTo>
                <a:cubicBezTo>
                  <a:pt x="227" y="179"/>
                  <a:pt x="235" y="182"/>
                  <a:pt x="237" y="183"/>
                </a:cubicBezTo>
                <a:cubicBezTo>
                  <a:pt x="238" y="183"/>
                  <a:pt x="240" y="183"/>
                  <a:pt x="241" y="182"/>
                </a:cubicBezTo>
                <a:cubicBezTo>
                  <a:pt x="242" y="182"/>
                  <a:pt x="243" y="181"/>
                  <a:pt x="244" y="179"/>
                </a:cubicBezTo>
                <a:cubicBezTo>
                  <a:pt x="244" y="178"/>
                  <a:pt x="244" y="177"/>
                  <a:pt x="244" y="175"/>
                </a:cubicBezTo>
                <a:cubicBezTo>
                  <a:pt x="244" y="174"/>
                  <a:pt x="243" y="173"/>
                  <a:pt x="241" y="172"/>
                </a:cubicBezTo>
                <a:cubicBezTo>
                  <a:pt x="240" y="171"/>
                  <a:pt x="233" y="167"/>
                  <a:pt x="227" y="164"/>
                </a:cubicBezTo>
                <a:cubicBezTo>
                  <a:pt x="227" y="161"/>
                  <a:pt x="228" y="159"/>
                  <a:pt x="229" y="157"/>
                </a:cubicBezTo>
                <a:cubicBezTo>
                  <a:pt x="236" y="157"/>
                  <a:pt x="244" y="158"/>
                  <a:pt x="246" y="159"/>
                </a:cubicBezTo>
                <a:cubicBezTo>
                  <a:pt x="247" y="159"/>
                  <a:pt x="249" y="158"/>
                  <a:pt x="250" y="157"/>
                </a:cubicBezTo>
                <a:cubicBezTo>
                  <a:pt x="251" y="157"/>
                  <a:pt x="252" y="155"/>
                  <a:pt x="252" y="154"/>
                </a:cubicBezTo>
                <a:cubicBezTo>
                  <a:pt x="252" y="153"/>
                  <a:pt x="252" y="151"/>
                  <a:pt x="251" y="150"/>
                </a:cubicBezTo>
                <a:cubicBezTo>
                  <a:pt x="251" y="149"/>
                  <a:pt x="250" y="148"/>
                  <a:pt x="248" y="147"/>
                </a:cubicBezTo>
                <a:cubicBezTo>
                  <a:pt x="247" y="147"/>
                  <a:pt x="239" y="144"/>
                  <a:pt x="232" y="142"/>
                </a:cubicBezTo>
                <a:cubicBezTo>
                  <a:pt x="232" y="140"/>
                  <a:pt x="232" y="137"/>
                  <a:pt x="233" y="135"/>
                </a:cubicBezTo>
                <a:cubicBezTo>
                  <a:pt x="240" y="134"/>
                  <a:pt x="248" y="133"/>
                  <a:pt x="250" y="133"/>
                </a:cubicBezTo>
                <a:close/>
                <a:moveTo>
                  <a:pt x="127" y="107"/>
                </a:moveTo>
                <a:cubicBezTo>
                  <a:pt x="139" y="107"/>
                  <a:pt x="148" y="116"/>
                  <a:pt x="148" y="127"/>
                </a:cubicBezTo>
                <a:cubicBezTo>
                  <a:pt x="148" y="139"/>
                  <a:pt x="139" y="148"/>
                  <a:pt x="127" y="148"/>
                </a:cubicBezTo>
                <a:cubicBezTo>
                  <a:pt x="116" y="148"/>
                  <a:pt x="106" y="139"/>
                  <a:pt x="106" y="127"/>
                </a:cubicBezTo>
                <a:cubicBezTo>
                  <a:pt x="106" y="116"/>
                  <a:pt x="116" y="107"/>
                  <a:pt x="127" y="107"/>
                </a:cubicBezTo>
                <a:close/>
                <a:moveTo>
                  <a:pt x="43" y="127"/>
                </a:moveTo>
                <a:cubicBezTo>
                  <a:pt x="43" y="84"/>
                  <a:pt x="75" y="49"/>
                  <a:pt x="117" y="44"/>
                </a:cubicBezTo>
                <a:cubicBezTo>
                  <a:pt x="117" y="58"/>
                  <a:pt x="117" y="58"/>
                  <a:pt x="117" y="58"/>
                </a:cubicBezTo>
                <a:cubicBezTo>
                  <a:pt x="83" y="62"/>
                  <a:pt x="57" y="92"/>
                  <a:pt x="57" y="127"/>
                </a:cubicBezTo>
                <a:cubicBezTo>
                  <a:pt x="57" y="137"/>
                  <a:pt x="59" y="145"/>
                  <a:pt x="62" y="154"/>
                </a:cubicBezTo>
                <a:cubicBezTo>
                  <a:pt x="50" y="160"/>
                  <a:pt x="50" y="160"/>
                  <a:pt x="50" y="160"/>
                </a:cubicBezTo>
                <a:cubicBezTo>
                  <a:pt x="45" y="150"/>
                  <a:pt x="43" y="139"/>
                  <a:pt x="43" y="127"/>
                </a:cubicBezTo>
                <a:close/>
                <a:moveTo>
                  <a:pt x="127" y="212"/>
                </a:moveTo>
                <a:cubicBezTo>
                  <a:pt x="99" y="212"/>
                  <a:pt x="75" y="198"/>
                  <a:pt x="59" y="178"/>
                </a:cubicBezTo>
                <a:cubicBezTo>
                  <a:pt x="72" y="171"/>
                  <a:pt x="72" y="171"/>
                  <a:pt x="72" y="171"/>
                </a:cubicBezTo>
                <a:cubicBezTo>
                  <a:pt x="84" y="187"/>
                  <a:pt x="105" y="198"/>
                  <a:pt x="127" y="198"/>
                </a:cubicBezTo>
                <a:cubicBezTo>
                  <a:pt x="150" y="198"/>
                  <a:pt x="170" y="187"/>
                  <a:pt x="183" y="171"/>
                </a:cubicBezTo>
                <a:cubicBezTo>
                  <a:pt x="195" y="178"/>
                  <a:pt x="195" y="178"/>
                  <a:pt x="195" y="178"/>
                </a:cubicBezTo>
                <a:cubicBezTo>
                  <a:pt x="179" y="198"/>
                  <a:pt x="155" y="212"/>
                  <a:pt x="127" y="212"/>
                </a:cubicBezTo>
                <a:close/>
                <a:moveTo>
                  <a:pt x="205" y="161"/>
                </a:moveTo>
                <a:cubicBezTo>
                  <a:pt x="193" y="154"/>
                  <a:pt x="193" y="154"/>
                  <a:pt x="193" y="154"/>
                </a:cubicBezTo>
                <a:cubicBezTo>
                  <a:pt x="196" y="146"/>
                  <a:pt x="198" y="137"/>
                  <a:pt x="198" y="127"/>
                </a:cubicBezTo>
                <a:cubicBezTo>
                  <a:pt x="198" y="92"/>
                  <a:pt x="171" y="62"/>
                  <a:pt x="137" y="58"/>
                </a:cubicBezTo>
                <a:cubicBezTo>
                  <a:pt x="137" y="44"/>
                  <a:pt x="137" y="44"/>
                  <a:pt x="137" y="44"/>
                </a:cubicBezTo>
                <a:cubicBezTo>
                  <a:pt x="179" y="49"/>
                  <a:pt x="211" y="84"/>
                  <a:pt x="211" y="127"/>
                </a:cubicBezTo>
                <a:cubicBezTo>
                  <a:pt x="211" y="139"/>
                  <a:pt x="209" y="150"/>
                  <a:pt x="205" y="16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300" name="Freeform 44"/>
          <p:cNvSpPr>
            <a:spLocks noEditPoints="1"/>
          </p:cNvSpPr>
          <p:nvPr/>
        </p:nvSpPr>
        <p:spPr bwMode="auto">
          <a:xfrm>
            <a:off x="8054614" y="541687"/>
            <a:ext cx="855644" cy="859348"/>
          </a:xfrm>
          <a:custGeom>
            <a:avLst/>
            <a:gdLst>
              <a:gd name="T0" fmla="*/ 274 w 274"/>
              <a:gd name="T1" fmla="*/ 155 h 275"/>
              <a:gd name="T2" fmla="*/ 274 w 274"/>
              <a:gd name="T3" fmla="*/ 120 h 275"/>
              <a:gd name="T4" fmla="*/ 247 w 274"/>
              <a:gd name="T5" fmla="*/ 120 h 275"/>
              <a:gd name="T6" fmla="*/ 241 w 274"/>
              <a:gd name="T7" fmla="*/ 97 h 275"/>
              <a:gd name="T8" fmla="*/ 265 w 274"/>
              <a:gd name="T9" fmla="*/ 84 h 275"/>
              <a:gd name="T10" fmla="*/ 247 w 274"/>
              <a:gd name="T11" fmla="*/ 54 h 275"/>
              <a:gd name="T12" fmla="*/ 224 w 274"/>
              <a:gd name="T13" fmla="*/ 67 h 275"/>
              <a:gd name="T14" fmla="*/ 207 w 274"/>
              <a:gd name="T15" fmla="*/ 51 h 275"/>
              <a:gd name="T16" fmla="*/ 221 w 274"/>
              <a:gd name="T17" fmla="*/ 27 h 275"/>
              <a:gd name="T18" fmla="*/ 191 w 274"/>
              <a:gd name="T19" fmla="*/ 10 h 275"/>
              <a:gd name="T20" fmla="*/ 177 w 274"/>
              <a:gd name="T21" fmla="*/ 34 h 275"/>
              <a:gd name="T22" fmla="*/ 154 w 274"/>
              <a:gd name="T23" fmla="*/ 27 h 275"/>
              <a:gd name="T24" fmla="*/ 154 w 274"/>
              <a:gd name="T25" fmla="*/ 0 h 275"/>
              <a:gd name="T26" fmla="*/ 120 w 274"/>
              <a:gd name="T27" fmla="*/ 0 h 275"/>
              <a:gd name="T28" fmla="*/ 120 w 274"/>
              <a:gd name="T29" fmla="*/ 27 h 275"/>
              <a:gd name="T30" fmla="*/ 97 w 274"/>
              <a:gd name="T31" fmla="*/ 34 h 275"/>
              <a:gd name="T32" fmla="*/ 83 w 274"/>
              <a:gd name="T33" fmla="*/ 10 h 275"/>
              <a:gd name="T34" fmla="*/ 54 w 274"/>
              <a:gd name="T35" fmla="*/ 27 h 275"/>
              <a:gd name="T36" fmla="*/ 67 w 274"/>
              <a:gd name="T37" fmla="*/ 51 h 275"/>
              <a:gd name="T38" fmla="*/ 50 w 274"/>
              <a:gd name="T39" fmla="*/ 67 h 275"/>
              <a:gd name="T40" fmla="*/ 27 w 274"/>
              <a:gd name="T41" fmla="*/ 54 h 275"/>
              <a:gd name="T42" fmla="*/ 10 w 274"/>
              <a:gd name="T43" fmla="*/ 84 h 275"/>
              <a:gd name="T44" fmla="*/ 33 w 274"/>
              <a:gd name="T45" fmla="*/ 97 h 275"/>
              <a:gd name="T46" fmla="*/ 27 w 274"/>
              <a:gd name="T47" fmla="*/ 120 h 275"/>
              <a:gd name="T48" fmla="*/ 0 w 274"/>
              <a:gd name="T49" fmla="*/ 120 h 275"/>
              <a:gd name="T50" fmla="*/ 0 w 274"/>
              <a:gd name="T51" fmla="*/ 155 h 275"/>
              <a:gd name="T52" fmla="*/ 27 w 274"/>
              <a:gd name="T53" fmla="*/ 155 h 275"/>
              <a:gd name="T54" fmla="*/ 33 w 274"/>
              <a:gd name="T55" fmla="*/ 178 h 275"/>
              <a:gd name="T56" fmla="*/ 10 w 274"/>
              <a:gd name="T57" fmla="*/ 191 h 275"/>
              <a:gd name="T58" fmla="*/ 27 w 274"/>
              <a:gd name="T59" fmla="*/ 221 h 275"/>
              <a:gd name="T60" fmla="*/ 50 w 274"/>
              <a:gd name="T61" fmla="*/ 207 h 275"/>
              <a:gd name="T62" fmla="*/ 67 w 274"/>
              <a:gd name="T63" fmla="*/ 224 h 275"/>
              <a:gd name="T64" fmla="*/ 54 w 274"/>
              <a:gd name="T65" fmla="*/ 248 h 275"/>
              <a:gd name="T66" fmla="*/ 83 w 274"/>
              <a:gd name="T67" fmla="*/ 265 h 275"/>
              <a:gd name="T68" fmla="*/ 97 w 274"/>
              <a:gd name="T69" fmla="*/ 241 h 275"/>
              <a:gd name="T70" fmla="*/ 120 w 274"/>
              <a:gd name="T71" fmla="*/ 247 h 275"/>
              <a:gd name="T72" fmla="*/ 120 w 274"/>
              <a:gd name="T73" fmla="*/ 275 h 275"/>
              <a:gd name="T74" fmla="*/ 154 w 274"/>
              <a:gd name="T75" fmla="*/ 275 h 275"/>
              <a:gd name="T76" fmla="*/ 154 w 274"/>
              <a:gd name="T77" fmla="*/ 247 h 275"/>
              <a:gd name="T78" fmla="*/ 177 w 274"/>
              <a:gd name="T79" fmla="*/ 241 h 275"/>
              <a:gd name="T80" fmla="*/ 191 w 274"/>
              <a:gd name="T81" fmla="*/ 265 h 275"/>
              <a:gd name="T82" fmla="*/ 221 w 274"/>
              <a:gd name="T83" fmla="*/ 248 h 275"/>
              <a:gd name="T84" fmla="*/ 207 w 274"/>
              <a:gd name="T85" fmla="*/ 224 h 275"/>
              <a:gd name="T86" fmla="*/ 224 w 274"/>
              <a:gd name="T87" fmla="*/ 207 h 275"/>
              <a:gd name="T88" fmla="*/ 247 w 274"/>
              <a:gd name="T89" fmla="*/ 221 h 275"/>
              <a:gd name="T90" fmla="*/ 265 w 274"/>
              <a:gd name="T91" fmla="*/ 191 h 275"/>
              <a:gd name="T92" fmla="*/ 241 w 274"/>
              <a:gd name="T93" fmla="*/ 178 h 275"/>
              <a:gd name="T94" fmla="*/ 247 w 274"/>
              <a:gd name="T95" fmla="*/ 155 h 275"/>
              <a:gd name="T96" fmla="*/ 274 w 274"/>
              <a:gd name="T97" fmla="*/ 155 h 275"/>
              <a:gd name="T98" fmla="*/ 137 w 274"/>
              <a:gd name="T99" fmla="*/ 215 h 275"/>
              <a:gd name="T100" fmla="*/ 60 w 274"/>
              <a:gd name="T101" fmla="*/ 137 h 275"/>
              <a:gd name="T102" fmla="*/ 137 w 274"/>
              <a:gd name="T103" fmla="*/ 60 h 275"/>
              <a:gd name="T104" fmla="*/ 214 w 274"/>
              <a:gd name="T105" fmla="*/ 137 h 275"/>
              <a:gd name="T106" fmla="*/ 137 w 274"/>
              <a:gd name="T107" fmla="*/ 21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275">
                <a:moveTo>
                  <a:pt x="274" y="155"/>
                </a:moveTo>
                <a:cubicBezTo>
                  <a:pt x="274" y="120"/>
                  <a:pt x="274" y="120"/>
                  <a:pt x="274" y="120"/>
                </a:cubicBezTo>
                <a:cubicBezTo>
                  <a:pt x="247" y="120"/>
                  <a:pt x="247" y="120"/>
                  <a:pt x="247" y="120"/>
                </a:cubicBezTo>
                <a:cubicBezTo>
                  <a:pt x="246" y="112"/>
                  <a:pt x="244" y="105"/>
                  <a:pt x="241" y="97"/>
                </a:cubicBezTo>
                <a:cubicBezTo>
                  <a:pt x="265" y="84"/>
                  <a:pt x="265" y="84"/>
                  <a:pt x="265" y="84"/>
                </a:cubicBezTo>
                <a:cubicBezTo>
                  <a:pt x="247" y="54"/>
                  <a:pt x="247" y="54"/>
                  <a:pt x="247" y="54"/>
                </a:cubicBezTo>
                <a:cubicBezTo>
                  <a:pt x="224" y="67"/>
                  <a:pt x="224" y="67"/>
                  <a:pt x="224" y="67"/>
                </a:cubicBezTo>
                <a:cubicBezTo>
                  <a:pt x="219" y="61"/>
                  <a:pt x="213" y="56"/>
                  <a:pt x="207" y="51"/>
                </a:cubicBezTo>
                <a:cubicBezTo>
                  <a:pt x="221" y="27"/>
                  <a:pt x="221" y="27"/>
                  <a:pt x="221" y="27"/>
                </a:cubicBezTo>
                <a:cubicBezTo>
                  <a:pt x="191" y="10"/>
                  <a:pt x="191" y="10"/>
                  <a:pt x="191" y="10"/>
                </a:cubicBezTo>
                <a:cubicBezTo>
                  <a:pt x="177" y="34"/>
                  <a:pt x="177" y="34"/>
                  <a:pt x="177" y="34"/>
                </a:cubicBezTo>
                <a:cubicBezTo>
                  <a:pt x="170" y="31"/>
                  <a:pt x="162" y="29"/>
                  <a:pt x="154" y="27"/>
                </a:cubicBezTo>
                <a:cubicBezTo>
                  <a:pt x="154" y="0"/>
                  <a:pt x="154" y="0"/>
                  <a:pt x="154" y="0"/>
                </a:cubicBezTo>
                <a:cubicBezTo>
                  <a:pt x="120" y="0"/>
                  <a:pt x="120" y="0"/>
                  <a:pt x="120" y="0"/>
                </a:cubicBezTo>
                <a:cubicBezTo>
                  <a:pt x="120" y="27"/>
                  <a:pt x="120" y="27"/>
                  <a:pt x="120" y="27"/>
                </a:cubicBezTo>
                <a:cubicBezTo>
                  <a:pt x="112" y="29"/>
                  <a:pt x="104" y="31"/>
                  <a:pt x="97" y="34"/>
                </a:cubicBezTo>
                <a:cubicBezTo>
                  <a:pt x="83" y="10"/>
                  <a:pt x="83" y="10"/>
                  <a:pt x="83" y="10"/>
                </a:cubicBezTo>
                <a:cubicBezTo>
                  <a:pt x="54" y="27"/>
                  <a:pt x="54" y="27"/>
                  <a:pt x="54" y="27"/>
                </a:cubicBezTo>
                <a:cubicBezTo>
                  <a:pt x="67" y="51"/>
                  <a:pt x="67" y="51"/>
                  <a:pt x="67" y="51"/>
                </a:cubicBezTo>
                <a:cubicBezTo>
                  <a:pt x="61" y="56"/>
                  <a:pt x="55" y="61"/>
                  <a:pt x="50" y="67"/>
                </a:cubicBezTo>
                <a:cubicBezTo>
                  <a:pt x="27" y="54"/>
                  <a:pt x="27" y="54"/>
                  <a:pt x="27" y="54"/>
                </a:cubicBezTo>
                <a:cubicBezTo>
                  <a:pt x="10" y="84"/>
                  <a:pt x="10" y="84"/>
                  <a:pt x="10" y="84"/>
                </a:cubicBezTo>
                <a:cubicBezTo>
                  <a:pt x="33" y="97"/>
                  <a:pt x="33" y="97"/>
                  <a:pt x="33" y="97"/>
                </a:cubicBezTo>
                <a:cubicBezTo>
                  <a:pt x="30" y="105"/>
                  <a:pt x="28" y="112"/>
                  <a:pt x="27" y="120"/>
                </a:cubicBezTo>
                <a:cubicBezTo>
                  <a:pt x="0" y="120"/>
                  <a:pt x="0" y="120"/>
                  <a:pt x="0" y="120"/>
                </a:cubicBezTo>
                <a:cubicBezTo>
                  <a:pt x="0" y="155"/>
                  <a:pt x="0" y="155"/>
                  <a:pt x="0" y="155"/>
                </a:cubicBezTo>
                <a:cubicBezTo>
                  <a:pt x="27" y="155"/>
                  <a:pt x="27" y="155"/>
                  <a:pt x="27" y="155"/>
                </a:cubicBezTo>
                <a:cubicBezTo>
                  <a:pt x="28" y="163"/>
                  <a:pt x="30" y="170"/>
                  <a:pt x="33" y="178"/>
                </a:cubicBezTo>
                <a:cubicBezTo>
                  <a:pt x="10" y="191"/>
                  <a:pt x="10" y="191"/>
                  <a:pt x="10" y="191"/>
                </a:cubicBezTo>
                <a:cubicBezTo>
                  <a:pt x="27" y="221"/>
                  <a:pt x="27" y="221"/>
                  <a:pt x="27" y="221"/>
                </a:cubicBezTo>
                <a:cubicBezTo>
                  <a:pt x="50" y="207"/>
                  <a:pt x="50" y="207"/>
                  <a:pt x="50" y="207"/>
                </a:cubicBezTo>
                <a:cubicBezTo>
                  <a:pt x="55" y="214"/>
                  <a:pt x="61" y="219"/>
                  <a:pt x="67" y="224"/>
                </a:cubicBezTo>
                <a:cubicBezTo>
                  <a:pt x="54" y="248"/>
                  <a:pt x="54" y="248"/>
                  <a:pt x="54" y="248"/>
                </a:cubicBezTo>
                <a:cubicBezTo>
                  <a:pt x="83" y="265"/>
                  <a:pt x="83" y="265"/>
                  <a:pt x="83" y="265"/>
                </a:cubicBezTo>
                <a:cubicBezTo>
                  <a:pt x="97" y="241"/>
                  <a:pt x="97" y="241"/>
                  <a:pt x="97" y="241"/>
                </a:cubicBezTo>
                <a:cubicBezTo>
                  <a:pt x="104" y="244"/>
                  <a:pt x="112" y="246"/>
                  <a:pt x="120" y="247"/>
                </a:cubicBezTo>
                <a:cubicBezTo>
                  <a:pt x="120" y="275"/>
                  <a:pt x="120" y="275"/>
                  <a:pt x="120" y="275"/>
                </a:cubicBezTo>
                <a:cubicBezTo>
                  <a:pt x="154" y="275"/>
                  <a:pt x="154" y="275"/>
                  <a:pt x="154" y="275"/>
                </a:cubicBezTo>
                <a:cubicBezTo>
                  <a:pt x="154" y="247"/>
                  <a:pt x="154" y="247"/>
                  <a:pt x="154" y="247"/>
                </a:cubicBezTo>
                <a:cubicBezTo>
                  <a:pt x="162" y="246"/>
                  <a:pt x="170" y="244"/>
                  <a:pt x="177" y="241"/>
                </a:cubicBezTo>
                <a:cubicBezTo>
                  <a:pt x="191" y="265"/>
                  <a:pt x="191" y="265"/>
                  <a:pt x="191" y="265"/>
                </a:cubicBezTo>
                <a:cubicBezTo>
                  <a:pt x="221" y="248"/>
                  <a:pt x="221" y="248"/>
                  <a:pt x="221" y="248"/>
                </a:cubicBezTo>
                <a:cubicBezTo>
                  <a:pt x="207" y="224"/>
                  <a:pt x="207" y="224"/>
                  <a:pt x="207" y="224"/>
                </a:cubicBezTo>
                <a:cubicBezTo>
                  <a:pt x="213" y="219"/>
                  <a:pt x="219" y="214"/>
                  <a:pt x="224" y="207"/>
                </a:cubicBezTo>
                <a:cubicBezTo>
                  <a:pt x="247" y="221"/>
                  <a:pt x="247" y="221"/>
                  <a:pt x="247" y="221"/>
                </a:cubicBezTo>
                <a:cubicBezTo>
                  <a:pt x="265" y="191"/>
                  <a:pt x="265" y="191"/>
                  <a:pt x="265" y="191"/>
                </a:cubicBezTo>
                <a:cubicBezTo>
                  <a:pt x="241" y="178"/>
                  <a:pt x="241" y="178"/>
                  <a:pt x="241" y="178"/>
                </a:cubicBezTo>
                <a:cubicBezTo>
                  <a:pt x="244" y="170"/>
                  <a:pt x="246" y="163"/>
                  <a:pt x="247" y="155"/>
                </a:cubicBezTo>
                <a:cubicBezTo>
                  <a:pt x="274" y="155"/>
                  <a:pt x="274" y="155"/>
                  <a:pt x="274" y="155"/>
                </a:cubicBezTo>
                <a:close/>
                <a:moveTo>
                  <a:pt x="137" y="215"/>
                </a:moveTo>
                <a:cubicBezTo>
                  <a:pt x="95" y="215"/>
                  <a:pt x="60" y="180"/>
                  <a:pt x="60" y="137"/>
                </a:cubicBezTo>
                <a:cubicBezTo>
                  <a:pt x="60" y="95"/>
                  <a:pt x="95" y="60"/>
                  <a:pt x="137" y="60"/>
                </a:cubicBezTo>
                <a:cubicBezTo>
                  <a:pt x="180" y="60"/>
                  <a:pt x="214" y="95"/>
                  <a:pt x="214" y="137"/>
                </a:cubicBezTo>
                <a:cubicBezTo>
                  <a:pt x="214" y="180"/>
                  <a:pt x="180" y="215"/>
                  <a:pt x="137" y="21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410" name="Group 12409"/>
          <p:cNvGrpSpPr/>
          <p:nvPr/>
        </p:nvGrpSpPr>
        <p:grpSpPr>
          <a:xfrm>
            <a:off x="8857339" y="1395480"/>
            <a:ext cx="1013067" cy="1013067"/>
            <a:chOff x="8312383" y="2904298"/>
            <a:chExt cx="763656" cy="763656"/>
          </a:xfrm>
          <a:solidFill>
            <a:schemeClr val="accent4"/>
          </a:solidFill>
        </p:grpSpPr>
        <p:sp>
          <p:nvSpPr>
            <p:cNvPr id="12310" name="Freeform 54"/>
            <p:cNvSpPr>
              <a:spLocks noEditPoints="1"/>
            </p:cNvSpPr>
            <p:nvPr/>
          </p:nvSpPr>
          <p:spPr bwMode="auto">
            <a:xfrm>
              <a:off x="8312383" y="2904298"/>
              <a:ext cx="763656" cy="763656"/>
            </a:xfrm>
            <a:custGeom>
              <a:avLst/>
              <a:gdLst>
                <a:gd name="T0" fmla="*/ 324 w 324"/>
                <a:gd name="T1" fmla="*/ 182 h 324"/>
                <a:gd name="T2" fmla="*/ 324 w 324"/>
                <a:gd name="T3" fmla="*/ 142 h 324"/>
                <a:gd name="T4" fmla="*/ 292 w 324"/>
                <a:gd name="T5" fmla="*/ 142 h 324"/>
                <a:gd name="T6" fmla="*/ 285 w 324"/>
                <a:gd name="T7" fmla="*/ 114 h 324"/>
                <a:gd name="T8" fmla="*/ 313 w 324"/>
                <a:gd name="T9" fmla="*/ 98 h 324"/>
                <a:gd name="T10" fmla="*/ 292 w 324"/>
                <a:gd name="T11" fmla="*/ 63 h 324"/>
                <a:gd name="T12" fmla="*/ 265 w 324"/>
                <a:gd name="T13" fmla="*/ 79 h 324"/>
                <a:gd name="T14" fmla="*/ 245 w 324"/>
                <a:gd name="T15" fmla="*/ 59 h 324"/>
                <a:gd name="T16" fmla="*/ 261 w 324"/>
                <a:gd name="T17" fmla="*/ 32 h 324"/>
                <a:gd name="T18" fmla="*/ 226 w 324"/>
                <a:gd name="T19" fmla="*/ 11 h 324"/>
                <a:gd name="T20" fmla="*/ 210 w 324"/>
                <a:gd name="T21" fmla="*/ 39 h 324"/>
                <a:gd name="T22" fmla="*/ 182 w 324"/>
                <a:gd name="T23" fmla="*/ 32 h 324"/>
                <a:gd name="T24" fmla="*/ 182 w 324"/>
                <a:gd name="T25" fmla="*/ 0 h 324"/>
                <a:gd name="T26" fmla="*/ 142 w 324"/>
                <a:gd name="T27" fmla="*/ 0 h 324"/>
                <a:gd name="T28" fmla="*/ 142 w 324"/>
                <a:gd name="T29" fmla="*/ 32 h 324"/>
                <a:gd name="T30" fmla="*/ 115 w 324"/>
                <a:gd name="T31" fmla="*/ 39 h 324"/>
                <a:gd name="T32" fmla="*/ 99 w 324"/>
                <a:gd name="T33" fmla="*/ 11 h 324"/>
                <a:gd name="T34" fmla="*/ 63 w 324"/>
                <a:gd name="T35" fmla="*/ 32 h 324"/>
                <a:gd name="T36" fmla="*/ 79 w 324"/>
                <a:gd name="T37" fmla="*/ 59 h 324"/>
                <a:gd name="T38" fmla="*/ 60 w 324"/>
                <a:gd name="T39" fmla="*/ 79 h 324"/>
                <a:gd name="T40" fmla="*/ 32 w 324"/>
                <a:gd name="T41" fmla="*/ 63 h 324"/>
                <a:gd name="T42" fmla="*/ 12 w 324"/>
                <a:gd name="T43" fmla="*/ 98 h 324"/>
                <a:gd name="T44" fmla="*/ 39 w 324"/>
                <a:gd name="T45" fmla="*/ 114 h 324"/>
                <a:gd name="T46" fmla="*/ 32 w 324"/>
                <a:gd name="T47" fmla="*/ 142 h 324"/>
                <a:gd name="T48" fmla="*/ 0 w 324"/>
                <a:gd name="T49" fmla="*/ 142 h 324"/>
                <a:gd name="T50" fmla="*/ 0 w 324"/>
                <a:gd name="T51" fmla="*/ 182 h 324"/>
                <a:gd name="T52" fmla="*/ 32 w 324"/>
                <a:gd name="T53" fmla="*/ 182 h 324"/>
                <a:gd name="T54" fmla="*/ 39 w 324"/>
                <a:gd name="T55" fmla="*/ 209 h 324"/>
                <a:gd name="T56" fmla="*/ 12 w 324"/>
                <a:gd name="T57" fmla="*/ 226 h 324"/>
                <a:gd name="T58" fmla="*/ 32 w 324"/>
                <a:gd name="T59" fmla="*/ 261 h 324"/>
                <a:gd name="T60" fmla="*/ 60 w 324"/>
                <a:gd name="T61" fmla="*/ 245 h 324"/>
                <a:gd name="T62" fmla="*/ 79 w 324"/>
                <a:gd name="T63" fmla="*/ 265 h 324"/>
                <a:gd name="T64" fmla="*/ 63 w 324"/>
                <a:gd name="T65" fmla="*/ 292 h 324"/>
                <a:gd name="T66" fmla="*/ 99 w 324"/>
                <a:gd name="T67" fmla="*/ 313 h 324"/>
                <a:gd name="T68" fmla="*/ 115 w 324"/>
                <a:gd name="T69" fmla="*/ 285 h 324"/>
                <a:gd name="T70" fmla="*/ 142 w 324"/>
                <a:gd name="T71" fmla="*/ 292 h 324"/>
                <a:gd name="T72" fmla="*/ 142 w 324"/>
                <a:gd name="T73" fmla="*/ 324 h 324"/>
                <a:gd name="T74" fmla="*/ 182 w 324"/>
                <a:gd name="T75" fmla="*/ 324 h 324"/>
                <a:gd name="T76" fmla="*/ 182 w 324"/>
                <a:gd name="T77" fmla="*/ 292 h 324"/>
                <a:gd name="T78" fmla="*/ 210 w 324"/>
                <a:gd name="T79" fmla="*/ 285 h 324"/>
                <a:gd name="T80" fmla="*/ 226 w 324"/>
                <a:gd name="T81" fmla="*/ 313 h 324"/>
                <a:gd name="T82" fmla="*/ 261 w 324"/>
                <a:gd name="T83" fmla="*/ 292 h 324"/>
                <a:gd name="T84" fmla="*/ 245 w 324"/>
                <a:gd name="T85" fmla="*/ 265 h 324"/>
                <a:gd name="T86" fmla="*/ 265 w 324"/>
                <a:gd name="T87" fmla="*/ 245 h 324"/>
                <a:gd name="T88" fmla="*/ 292 w 324"/>
                <a:gd name="T89" fmla="*/ 261 h 324"/>
                <a:gd name="T90" fmla="*/ 313 w 324"/>
                <a:gd name="T91" fmla="*/ 226 h 324"/>
                <a:gd name="T92" fmla="*/ 285 w 324"/>
                <a:gd name="T93" fmla="*/ 209 h 324"/>
                <a:gd name="T94" fmla="*/ 292 w 324"/>
                <a:gd name="T95" fmla="*/ 182 h 324"/>
                <a:gd name="T96" fmla="*/ 324 w 324"/>
                <a:gd name="T97" fmla="*/ 182 h 324"/>
                <a:gd name="T98" fmla="*/ 162 w 324"/>
                <a:gd name="T99" fmla="*/ 253 h 324"/>
                <a:gd name="T100" fmla="*/ 71 w 324"/>
                <a:gd name="T101" fmla="*/ 162 h 324"/>
                <a:gd name="T102" fmla="*/ 162 w 324"/>
                <a:gd name="T103" fmla="*/ 71 h 324"/>
                <a:gd name="T104" fmla="*/ 253 w 324"/>
                <a:gd name="T105" fmla="*/ 162 h 324"/>
                <a:gd name="T106" fmla="*/ 162 w 324"/>
                <a:gd name="T107" fmla="*/ 25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324">
                  <a:moveTo>
                    <a:pt x="324" y="182"/>
                  </a:moveTo>
                  <a:cubicBezTo>
                    <a:pt x="324" y="142"/>
                    <a:pt x="324" y="142"/>
                    <a:pt x="324" y="142"/>
                  </a:cubicBezTo>
                  <a:cubicBezTo>
                    <a:pt x="292" y="142"/>
                    <a:pt x="292" y="142"/>
                    <a:pt x="292" y="142"/>
                  </a:cubicBezTo>
                  <a:cubicBezTo>
                    <a:pt x="291" y="132"/>
                    <a:pt x="288" y="123"/>
                    <a:pt x="285" y="114"/>
                  </a:cubicBezTo>
                  <a:cubicBezTo>
                    <a:pt x="313" y="98"/>
                    <a:pt x="313" y="98"/>
                    <a:pt x="313" y="98"/>
                  </a:cubicBezTo>
                  <a:cubicBezTo>
                    <a:pt x="292" y="63"/>
                    <a:pt x="292" y="63"/>
                    <a:pt x="292" y="63"/>
                  </a:cubicBezTo>
                  <a:cubicBezTo>
                    <a:pt x="265" y="79"/>
                    <a:pt x="265" y="79"/>
                    <a:pt x="265" y="79"/>
                  </a:cubicBezTo>
                  <a:cubicBezTo>
                    <a:pt x="259" y="72"/>
                    <a:pt x="252" y="65"/>
                    <a:pt x="245" y="59"/>
                  </a:cubicBezTo>
                  <a:cubicBezTo>
                    <a:pt x="261" y="32"/>
                    <a:pt x="261" y="32"/>
                    <a:pt x="261" y="32"/>
                  </a:cubicBezTo>
                  <a:cubicBezTo>
                    <a:pt x="226" y="11"/>
                    <a:pt x="226" y="11"/>
                    <a:pt x="226" y="11"/>
                  </a:cubicBezTo>
                  <a:cubicBezTo>
                    <a:pt x="210" y="39"/>
                    <a:pt x="210" y="39"/>
                    <a:pt x="210" y="39"/>
                  </a:cubicBezTo>
                  <a:cubicBezTo>
                    <a:pt x="201" y="36"/>
                    <a:pt x="192" y="33"/>
                    <a:pt x="182" y="32"/>
                  </a:cubicBezTo>
                  <a:cubicBezTo>
                    <a:pt x="182" y="0"/>
                    <a:pt x="182" y="0"/>
                    <a:pt x="182" y="0"/>
                  </a:cubicBezTo>
                  <a:cubicBezTo>
                    <a:pt x="142" y="0"/>
                    <a:pt x="142" y="0"/>
                    <a:pt x="142" y="0"/>
                  </a:cubicBezTo>
                  <a:cubicBezTo>
                    <a:pt x="142" y="32"/>
                    <a:pt x="142" y="32"/>
                    <a:pt x="142" y="32"/>
                  </a:cubicBezTo>
                  <a:cubicBezTo>
                    <a:pt x="132" y="33"/>
                    <a:pt x="123" y="36"/>
                    <a:pt x="115" y="39"/>
                  </a:cubicBezTo>
                  <a:cubicBezTo>
                    <a:pt x="99" y="11"/>
                    <a:pt x="99" y="11"/>
                    <a:pt x="99" y="11"/>
                  </a:cubicBezTo>
                  <a:cubicBezTo>
                    <a:pt x="63" y="32"/>
                    <a:pt x="63" y="32"/>
                    <a:pt x="63" y="32"/>
                  </a:cubicBezTo>
                  <a:cubicBezTo>
                    <a:pt x="79" y="59"/>
                    <a:pt x="79" y="59"/>
                    <a:pt x="79" y="59"/>
                  </a:cubicBezTo>
                  <a:cubicBezTo>
                    <a:pt x="72" y="65"/>
                    <a:pt x="65" y="72"/>
                    <a:pt x="60" y="79"/>
                  </a:cubicBezTo>
                  <a:cubicBezTo>
                    <a:pt x="32" y="63"/>
                    <a:pt x="32" y="63"/>
                    <a:pt x="32" y="63"/>
                  </a:cubicBezTo>
                  <a:cubicBezTo>
                    <a:pt x="12" y="98"/>
                    <a:pt x="12" y="98"/>
                    <a:pt x="12" y="98"/>
                  </a:cubicBezTo>
                  <a:cubicBezTo>
                    <a:pt x="39" y="114"/>
                    <a:pt x="39" y="114"/>
                    <a:pt x="39" y="114"/>
                  </a:cubicBezTo>
                  <a:cubicBezTo>
                    <a:pt x="36" y="123"/>
                    <a:pt x="34" y="132"/>
                    <a:pt x="32" y="142"/>
                  </a:cubicBezTo>
                  <a:cubicBezTo>
                    <a:pt x="0" y="142"/>
                    <a:pt x="0" y="142"/>
                    <a:pt x="0" y="142"/>
                  </a:cubicBezTo>
                  <a:cubicBezTo>
                    <a:pt x="0" y="182"/>
                    <a:pt x="0" y="182"/>
                    <a:pt x="0" y="182"/>
                  </a:cubicBezTo>
                  <a:cubicBezTo>
                    <a:pt x="32" y="182"/>
                    <a:pt x="32" y="182"/>
                    <a:pt x="32" y="182"/>
                  </a:cubicBezTo>
                  <a:cubicBezTo>
                    <a:pt x="34" y="192"/>
                    <a:pt x="36" y="201"/>
                    <a:pt x="39" y="209"/>
                  </a:cubicBezTo>
                  <a:cubicBezTo>
                    <a:pt x="12" y="226"/>
                    <a:pt x="12" y="226"/>
                    <a:pt x="12" y="226"/>
                  </a:cubicBezTo>
                  <a:cubicBezTo>
                    <a:pt x="32" y="261"/>
                    <a:pt x="32" y="261"/>
                    <a:pt x="32" y="261"/>
                  </a:cubicBezTo>
                  <a:cubicBezTo>
                    <a:pt x="60" y="245"/>
                    <a:pt x="60" y="245"/>
                    <a:pt x="60" y="245"/>
                  </a:cubicBezTo>
                  <a:cubicBezTo>
                    <a:pt x="65" y="252"/>
                    <a:pt x="72" y="259"/>
                    <a:pt x="79" y="265"/>
                  </a:cubicBezTo>
                  <a:cubicBezTo>
                    <a:pt x="63" y="292"/>
                    <a:pt x="63" y="292"/>
                    <a:pt x="63" y="292"/>
                  </a:cubicBezTo>
                  <a:cubicBezTo>
                    <a:pt x="99" y="313"/>
                    <a:pt x="99" y="313"/>
                    <a:pt x="99" y="313"/>
                  </a:cubicBezTo>
                  <a:cubicBezTo>
                    <a:pt x="115" y="285"/>
                    <a:pt x="115" y="285"/>
                    <a:pt x="115" y="285"/>
                  </a:cubicBezTo>
                  <a:cubicBezTo>
                    <a:pt x="123" y="288"/>
                    <a:pt x="132" y="291"/>
                    <a:pt x="142" y="292"/>
                  </a:cubicBezTo>
                  <a:cubicBezTo>
                    <a:pt x="142" y="324"/>
                    <a:pt x="142" y="324"/>
                    <a:pt x="142" y="324"/>
                  </a:cubicBezTo>
                  <a:cubicBezTo>
                    <a:pt x="182" y="324"/>
                    <a:pt x="182" y="324"/>
                    <a:pt x="182" y="324"/>
                  </a:cubicBezTo>
                  <a:cubicBezTo>
                    <a:pt x="182" y="292"/>
                    <a:pt x="182" y="292"/>
                    <a:pt x="182" y="292"/>
                  </a:cubicBezTo>
                  <a:cubicBezTo>
                    <a:pt x="192" y="291"/>
                    <a:pt x="201" y="288"/>
                    <a:pt x="210" y="285"/>
                  </a:cubicBezTo>
                  <a:cubicBezTo>
                    <a:pt x="226" y="313"/>
                    <a:pt x="226" y="313"/>
                    <a:pt x="226" y="313"/>
                  </a:cubicBezTo>
                  <a:cubicBezTo>
                    <a:pt x="261" y="292"/>
                    <a:pt x="261" y="292"/>
                    <a:pt x="261" y="292"/>
                  </a:cubicBezTo>
                  <a:cubicBezTo>
                    <a:pt x="245" y="265"/>
                    <a:pt x="245" y="265"/>
                    <a:pt x="245" y="265"/>
                  </a:cubicBezTo>
                  <a:cubicBezTo>
                    <a:pt x="252" y="259"/>
                    <a:pt x="259" y="252"/>
                    <a:pt x="265" y="245"/>
                  </a:cubicBezTo>
                  <a:cubicBezTo>
                    <a:pt x="292" y="261"/>
                    <a:pt x="292" y="261"/>
                    <a:pt x="292" y="261"/>
                  </a:cubicBezTo>
                  <a:cubicBezTo>
                    <a:pt x="313" y="226"/>
                    <a:pt x="313" y="226"/>
                    <a:pt x="313" y="226"/>
                  </a:cubicBezTo>
                  <a:cubicBezTo>
                    <a:pt x="285" y="209"/>
                    <a:pt x="285" y="209"/>
                    <a:pt x="285" y="209"/>
                  </a:cubicBezTo>
                  <a:cubicBezTo>
                    <a:pt x="288" y="201"/>
                    <a:pt x="291" y="192"/>
                    <a:pt x="292" y="182"/>
                  </a:cubicBezTo>
                  <a:cubicBezTo>
                    <a:pt x="324" y="182"/>
                    <a:pt x="324" y="182"/>
                    <a:pt x="324" y="182"/>
                  </a:cubicBezTo>
                  <a:close/>
                  <a:moveTo>
                    <a:pt x="162" y="253"/>
                  </a:moveTo>
                  <a:cubicBezTo>
                    <a:pt x="112" y="253"/>
                    <a:pt x="71" y="212"/>
                    <a:pt x="71" y="162"/>
                  </a:cubicBezTo>
                  <a:cubicBezTo>
                    <a:pt x="71" y="112"/>
                    <a:pt x="112" y="71"/>
                    <a:pt x="162" y="71"/>
                  </a:cubicBezTo>
                  <a:cubicBezTo>
                    <a:pt x="213" y="71"/>
                    <a:pt x="253" y="112"/>
                    <a:pt x="253" y="162"/>
                  </a:cubicBezTo>
                  <a:cubicBezTo>
                    <a:pt x="253" y="212"/>
                    <a:pt x="213" y="253"/>
                    <a:pt x="162" y="25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11" name="Oval 55"/>
            <p:cNvSpPr>
              <a:spLocks noChangeArrowheads="1"/>
            </p:cNvSpPr>
            <p:nvPr/>
          </p:nvSpPr>
          <p:spPr bwMode="auto">
            <a:xfrm>
              <a:off x="8611145" y="3203059"/>
              <a:ext cx="164738" cy="164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extBox 25"/>
          <p:cNvSpPr txBox="1"/>
          <p:nvPr/>
        </p:nvSpPr>
        <p:spPr>
          <a:xfrm flipH="1">
            <a:off x="688632" y="3713868"/>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27" name="TextBox 26"/>
          <p:cNvSpPr txBox="1"/>
          <p:nvPr/>
        </p:nvSpPr>
        <p:spPr>
          <a:xfrm flipH="1">
            <a:off x="688632" y="5224191"/>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28" name="TextBox 27"/>
          <p:cNvSpPr txBox="1"/>
          <p:nvPr/>
        </p:nvSpPr>
        <p:spPr>
          <a:xfrm flipH="1">
            <a:off x="3585841" y="3713868"/>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29" name="TextBox 28"/>
          <p:cNvSpPr txBox="1"/>
          <p:nvPr/>
        </p:nvSpPr>
        <p:spPr>
          <a:xfrm flipH="1">
            <a:off x="3585841" y="5224191"/>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30" name="TextBox 29"/>
          <p:cNvSpPr txBox="1"/>
          <p:nvPr/>
        </p:nvSpPr>
        <p:spPr>
          <a:xfrm flipH="1">
            <a:off x="1490670" y="3056043"/>
            <a:ext cx="621965" cy="387798"/>
          </a:xfrm>
          <a:prstGeom prst="rect">
            <a:avLst/>
          </a:prstGeom>
          <a:noFill/>
        </p:spPr>
        <p:txBody>
          <a:bodyPr wrap="none" lIns="0" tIns="0" rIns="0" bIns="0" rtlCol="0">
            <a:spAutoFit/>
          </a:bodyPr>
          <a:lstStyle/>
          <a:p>
            <a:pPr>
              <a:lnSpc>
                <a:spcPct val="120000"/>
              </a:lnSpc>
            </a:pPr>
            <a:r>
              <a:rPr lang="en-US" sz="2100">
                <a:solidFill>
                  <a:schemeClr val="accent1"/>
                </a:solidFill>
                <a:latin typeface="Lato Bold" panose="020F0502020204030203" pitchFamily="34" charset="0"/>
                <a:ea typeface="Lato Bold" panose="020F0502020204030203" pitchFamily="34" charset="0"/>
                <a:cs typeface="Lato Bold" panose="020F0502020204030203" pitchFamily="34" charset="0"/>
              </a:rPr>
              <a:t>126$</a:t>
            </a:r>
            <a:endParaRPr lang="id-ID" sz="210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31" name="TextBox 30"/>
          <p:cNvSpPr txBox="1"/>
          <p:nvPr/>
        </p:nvSpPr>
        <p:spPr>
          <a:xfrm flipH="1">
            <a:off x="1490670" y="4566591"/>
            <a:ext cx="621965" cy="387798"/>
          </a:xfrm>
          <a:prstGeom prst="rect">
            <a:avLst/>
          </a:prstGeom>
          <a:noFill/>
        </p:spPr>
        <p:txBody>
          <a:bodyPr wrap="none" lIns="0" tIns="0" rIns="0" bIns="0" rtlCol="0">
            <a:spAutoFit/>
          </a:bodyPr>
          <a:lstStyle/>
          <a:p>
            <a:pPr>
              <a:lnSpc>
                <a:spcPct val="120000"/>
              </a:lnSpc>
            </a:pPr>
            <a:r>
              <a:rPr lang="en-US" sz="2100">
                <a:solidFill>
                  <a:schemeClr val="accent3"/>
                </a:solidFill>
                <a:latin typeface="Lato Bold" panose="020F0502020204030203" pitchFamily="34" charset="0"/>
                <a:ea typeface="Lato Bold" panose="020F0502020204030203" pitchFamily="34" charset="0"/>
                <a:cs typeface="Lato Bold" panose="020F0502020204030203" pitchFamily="34" charset="0"/>
              </a:rPr>
              <a:t>137$</a:t>
            </a:r>
            <a:endParaRPr lang="id-ID" sz="2100">
              <a:solidFill>
                <a:schemeClr val="accent3"/>
              </a:solidFill>
              <a:latin typeface="Lato Bold" panose="020F0502020204030203" pitchFamily="34" charset="0"/>
              <a:ea typeface="Lato Bold" panose="020F0502020204030203" pitchFamily="34" charset="0"/>
              <a:cs typeface="Lato Bold" panose="020F0502020204030203" pitchFamily="34" charset="0"/>
            </a:endParaRPr>
          </a:p>
        </p:txBody>
      </p:sp>
      <p:sp>
        <p:nvSpPr>
          <p:cNvPr id="32" name="TextBox 31"/>
          <p:cNvSpPr txBox="1"/>
          <p:nvPr/>
        </p:nvSpPr>
        <p:spPr>
          <a:xfrm flipH="1">
            <a:off x="4387879" y="3056043"/>
            <a:ext cx="621965" cy="387798"/>
          </a:xfrm>
          <a:prstGeom prst="rect">
            <a:avLst/>
          </a:prstGeom>
          <a:noFill/>
        </p:spPr>
        <p:txBody>
          <a:bodyPr wrap="none" lIns="0" tIns="0" rIns="0" bIns="0" rtlCol="0">
            <a:spAutoFit/>
          </a:bodyPr>
          <a:lstStyle/>
          <a:p>
            <a:pPr>
              <a:lnSpc>
                <a:spcPct val="120000"/>
              </a:lnSpc>
            </a:pPr>
            <a:r>
              <a:rPr lang="en-US" sz="2100">
                <a:solidFill>
                  <a:schemeClr val="accent2"/>
                </a:solidFill>
                <a:latin typeface="Lato Bold" panose="020F0502020204030203" pitchFamily="34" charset="0"/>
                <a:ea typeface="Lato Bold" panose="020F0502020204030203" pitchFamily="34" charset="0"/>
                <a:cs typeface="Lato Bold" panose="020F0502020204030203" pitchFamily="34" charset="0"/>
              </a:rPr>
              <a:t>105$</a:t>
            </a:r>
            <a:endParaRPr lang="id-ID" sz="2100">
              <a:solidFill>
                <a:schemeClr val="accent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33" name="TextBox 32"/>
          <p:cNvSpPr txBox="1"/>
          <p:nvPr/>
        </p:nvSpPr>
        <p:spPr>
          <a:xfrm flipH="1">
            <a:off x="4387879" y="4566591"/>
            <a:ext cx="621965" cy="387798"/>
          </a:xfrm>
          <a:prstGeom prst="rect">
            <a:avLst/>
          </a:prstGeom>
          <a:noFill/>
        </p:spPr>
        <p:txBody>
          <a:bodyPr wrap="none" lIns="0" tIns="0" rIns="0" bIns="0" rtlCol="0">
            <a:spAutoFit/>
          </a:bodyPr>
          <a:lstStyle/>
          <a:p>
            <a:pPr>
              <a:lnSpc>
                <a:spcPct val="120000"/>
              </a:lnSpc>
            </a:pPr>
            <a:r>
              <a:rPr lang="en-US" sz="2100">
                <a:solidFill>
                  <a:schemeClr val="accent4"/>
                </a:solidFill>
                <a:latin typeface="Lato Bold" panose="020F0502020204030203" pitchFamily="34" charset="0"/>
                <a:ea typeface="Lato Bold" panose="020F0502020204030203" pitchFamily="34" charset="0"/>
                <a:cs typeface="Lato Bold" panose="020F0502020204030203" pitchFamily="34" charset="0"/>
              </a:rPr>
              <a:t>186$</a:t>
            </a:r>
            <a:endParaRPr lang="id-ID" sz="2100">
              <a:solidFill>
                <a:schemeClr val="accent4"/>
              </a:solidFill>
              <a:latin typeface="Lato Bold" panose="020F0502020204030203" pitchFamily="34" charset="0"/>
              <a:ea typeface="Lato Bold" panose="020F0502020204030203" pitchFamily="34" charset="0"/>
              <a:cs typeface="Lato Bold" panose="020F0502020204030203" pitchFamily="34" charset="0"/>
            </a:endParaRPr>
          </a:p>
        </p:txBody>
      </p:sp>
      <p:sp>
        <p:nvSpPr>
          <p:cNvPr id="34" name="Parallelogram 33"/>
          <p:cNvSpPr/>
          <p:nvPr/>
        </p:nvSpPr>
        <p:spPr>
          <a:xfrm>
            <a:off x="688632" y="3068379"/>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p:cNvSpPr/>
          <p:nvPr/>
        </p:nvSpPr>
        <p:spPr>
          <a:xfrm>
            <a:off x="712802" y="4605229"/>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5"/>
          <p:cNvSpPr/>
          <p:nvPr/>
        </p:nvSpPr>
        <p:spPr>
          <a:xfrm>
            <a:off x="3586191" y="4593415"/>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arallelogram 36"/>
          <p:cNvSpPr/>
          <p:nvPr/>
        </p:nvSpPr>
        <p:spPr>
          <a:xfrm>
            <a:off x="3586190" y="3051894"/>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flipH="1">
            <a:off x="675139" y="2183787"/>
            <a:ext cx="5486400" cy="553998"/>
          </a:xfrm>
          <a:prstGeom prst="rect">
            <a:avLst/>
          </a:prstGeom>
          <a:noFill/>
        </p:spPr>
        <p:txBody>
          <a:bodyPr wrap="square" lIns="0" tIns="0" rIns="0" bIns="0" rtlCol="0">
            <a:spAutoFit/>
          </a:bodyPr>
          <a:lstStyle/>
          <a:p>
            <a:pPr>
              <a:lnSpc>
                <a:spcPct val="150000"/>
              </a:lnSpc>
            </a:pPr>
            <a:r>
              <a:rPr lang="en-US" sz="1200" i="1"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i="1" dirty="0">
                <a:latin typeface="Lato regular" panose="020F0502020204030203" pitchFamily="34" charset="0"/>
                <a:ea typeface="Lato regular" panose="020F0502020204030203" pitchFamily="34" charset="0"/>
                <a:cs typeface="Lato regular" panose="020F0502020204030203" pitchFamily="34" charset="0"/>
              </a:rPr>
              <a:t> do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i="1" dirty="0">
                <a:latin typeface="Lato regular" panose="020F0502020204030203" pitchFamily="34" charset="0"/>
                <a:ea typeface="Lato regular" panose="020F0502020204030203" pitchFamily="34" charset="0"/>
                <a:cs typeface="Lato regular" panose="020F0502020204030203" pitchFamily="34" charset="0"/>
              </a:rPr>
              <a:t> et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i="1"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i="1" dirty="0">
                <a:latin typeface="Lato regular" panose="020F0502020204030203" pitchFamily="34" charset="0"/>
                <a:ea typeface="Lato regular" panose="020F0502020204030203" pitchFamily="34" charset="0"/>
                <a:cs typeface="Lato regular" panose="020F0502020204030203" pitchFamily="34" charset="0"/>
              </a:rPr>
              <a:t>.</a:t>
            </a:r>
            <a:endParaRPr lang="en-US" sz="1200" i="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9" name="TextBox 38"/>
          <p:cNvSpPr txBox="1"/>
          <p:nvPr/>
        </p:nvSpPr>
        <p:spPr>
          <a:xfrm>
            <a:off x="657108" y="1190611"/>
            <a:ext cx="2911053" cy="538609"/>
          </a:xfrm>
          <a:prstGeom prst="rect">
            <a:avLst/>
          </a:prstGeom>
          <a:noFill/>
        </p:spPr>
        <p:txBody>
          <a:bodyPr wrap="none" lIns="0" tIns="0" rIns="0" bIns="0" rtlCol="0">
            <a:spAutoFit/>
          </a:bodyPr>
          <a:lstStyle/>
          <a:p>
            <a:r>
              <a:rPr lang="en-US" sz="3500">
                <a:solidFill>
                  <a:schemeClr val="accent3"/>
                </a:solidFill>
                <a:latin typeface="Lato Bold" panose="020F0502020204030203" pitchFamily="34" charset="0"/>
                <a:ea typeface="Lato Bold" panose="020F0502020204030203" pitchFamily="34" charset="0"/>
                <a:cs typeface="Lato Bold" panose="020F0502020204030203" pitchFamily="34" charset="0"/>
              </a:rPr>
              <a:t>Chart Diagram</a:t>
            </a:r>
          </a:p>
        </p:txBody>
      </p:sp>
      <p:sp>
        <p:nvSpPr>
          <p:cNvPr id="40" name="Rectangle 39"/>
          <p:cNvSpPr/>
          <p:nvPr/>
        </p:nvSpPr>
        <p:spPr>
          <a:xfrm>
            <a:off x="695267" y="1908079"/>
            <a:ext cx="75474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2631289489"/>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nvPr>
        </p:nvGraphicFramePr>
        <p:xfrm>
          <a:off x="1161868" y="2352524"/>
          <a:ext cx="9868263" cy="4361785"/>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C0E6FED7-8BB9-44F4-A874-4CD4A42952B2}"/>
              </a:ext>
            </a:extLst>
          </p:cNvPr>
          <p:cNvSpPr txBox="1"/>
          <p:nvPr/>
        </p:nvSpPr>
        <p:spPr>
          <a:xfrm>
            <a:off x="4142584" y="445959"/>
            <a:ext cx="3906839" cy="584775"/>
          </a:xfrm>
          <a:prstGeom prst="rect">
            <a:avLst/>
          </a:prstGeom>
          <a:noFill/>
        </p:spPr>
        <p:txBody>
          <a:bodyPr wrap="none" rtlCol="0">
            <a:spAutoFit/>
          </a:bodyPr>
          <a:lstStyle/>
          <a:p>
            <a:pPr algn="ctr"/>
            <a:r>
              <a:rPr lang="en-US" sz="3200">
                <a:latin typeface="Lato Bold" panose="020F0502020204030203" pitchFamily="34" charset="0"/>
                <a:ea typeface="Lato Bold" panose="020F0502020204030203" pitchFamily="34" charset="0"/>
                <a:cs typeface="Lato Bold" panose="020F0502020204030203" pitchFamily="34" charset="0"/>
              </a:rPr>
              <a:t>Infographic Diagram</a:t>
            </a:r>
          </a:p>
        </p:txBody>
      </p:sp>
      <p:sp>
        <p:nvSpPr>
          <p:cNvPr id="13" name="TextBox 12">
            <a:extLst>
              <a:ext uri="{FF2B5EF4-FFF2-40B4-BE49-F238E27FC236}">
                <a16:creationId xmlns:a16="http://schemas.microsoft.com/office/drawing/2014/main" id="{F0E82EDC-4F92-4AA3-A371-64E095AF7645}"/>
              </a:ext>
            </a:extLst>
          </p:cNvPr>
          <p:cNvSpPr txBox="1"/>
          <p:nvPr/>
        </p:nvSpPr>
        <p:spPr>
          <a:xfrm>
            <a:off x="3501832" y="1025093"/>
            <a:ext cx="5188336" cy="461665"/>
          </a:xfrm>
          <a:prstGeom prst="rect">
            <a:avLst/>
          </a:prstGeom>
          <a:noFill/>
        </p:spPr>
        <p:txBody>
          <a:bodyPr wrap="square" rtlCol="0">
            <a:spAutoFit/>
          </a:bodyPr>
          <a:lstStyle/>
          <a:p>
            <a:pPr algn="ctr"/>
            <a:r>
              <a:rPr lang="en-US" sz="1200">
                <a:solidFill>
                  <a:schemeClr val="bg2">
                    <a:lumMod val="7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a:t>
            </a:r>
          </a:p>
        </p:txBody>
      </p:sp>
      <p:grpSp>
        <p:nvGrpSpPr>
          <p:cNvPr id="14" name="Group 13"/>
          <p:cNvGrpSpPr/>
          <p:nvPr/>
        </p:nvGrpSpPr>
        <p:grpSpPr>
          <a:xfrm>
            <a:off x="5409431" y="1637484"/>
            <a:ext cx="1399263" cy="230833"/>
            <a:chOff x="7757160" y="2245698"/>
            <a:chExt cx="1399263" cy="230833"/>
          </a:xfrm>
        </p:grpSpPr>
        <p:sp>
          <p:nvSpPr>
            <p:cNvPr id="15" name="TextBox 14"/>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TextBox 19"/>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TextBox 20"/>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17865746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18"/>
          <p:cNvGrpSpPr>
            <a:grpSpLocks noChangeAspect="1"/>
          </p:cNvGrpSpPr>
          <p:nvPr/>
        </p:nvGrpSpPr>
        <p:grpSpPr bwMode="auto">
          <a:xfrm>
            <a:off x="9062681" y="711792"/>
            <a:ext cx="2245927" cy="2025993"/>
            <a:chOff x="1862" y="1370"/>
            <a:chExt cx="2073" cy="1870"/>
          </a:xfrm>
        </p:grpSpPr>
        <p:sp>
          <p:nvSpPr>
            <p:cNvPr id="44" name="Freeform 19"/>
            <p:cNvSpPr>
              <a:spLocks/>
            </p:cNvSpPr>
            <p:nvPr/>
          </p:nvSpPr>
          <p:spPr bwMode="auto">
            <a:xfrm>
              <a:off x="1862" y="2457"/>
              <a:ext cx="1038" cy="783"/>
            </a:xfrm>
            <a:custGeom>
              <a:avLst/>
              <a:gdLst>
                <a:gd name="T0" fmla="*/ 1038 w 1038"/>
                <a:gd name="T1" fmla="*/ 783 h 783"/>
                <a:gd name="T2" fmla="*/ 0 w 1038"/>
                <a:gd name="T3" fmla="*/ 488 h 783"/>
                <a:gd name="T4" fmla="*/ 0 w 1038"/>
                <a:gd name="T5" fmla="*/ 0 h 783"/>
                <a:gd name="T6" fmla="*/ 1038 w 1038"/>
                <a:gd name="T7" fmla="*/ 294 h 783"/>
                <a:gd name="T8" fmla="*/ 1038 w 1038"/>
                <a:gd name="T9" fmla="*/ 783 h 783"/>
              </a:gdLst>
              <a:ahLst/>
              <a:cxnLst>
                <a:cxn ang="0">
                  <a:pos x="T0" y="T1"/>
                </a:cxn>
                <a:cxn ang="0">
                  <a:pos x="T2" y="T3"/>
                </a:cxn>
                <a:cxn ang="0">
                  <a:pos x="T4" y="T5"/>
                </a:cxn>
                <a:cxn ang="0">
                  <a:pos x="T6" y="T7"/>
                </a:cxn>
                <a:cxn ang="0">
                  <a:pos x="T8" y="T9"/>
                </a:cxn>
              </a:cxnLst>
              <a:rect l="0" t="0" r="r" b="b"/>
              <a:pathLst>
                <a:path w="1038" h="783">
                  <a:moveTo>
                    <a:pt x="1038" y="783"/>
                  </a:moveTo>
                  <a:lnTo>
                    <a:pt x="0" y="488"/>
                  </a:lnTo>
                  <a:lnTo>
                    <a:pt x="0" y="0"/>
                  </a:lnTo>
                  <a:lnTo>
                    <a:pt x="1038" y="294"/>
                  </a:lnTo>
                  <a:lnTo>
                    <a:pt x="1038" y="783"/>
                  </a:lnTo>
                  <a:close/>
                </a:path>
              </a:pathLst>
            </a:custGeom>
            <a:solidFill>
              <a:schemeClr val="accent4">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45" name="Freeform 20"/>
            <p:cNvSpPr>
              <a:spLocks/>
            </p:cNvSpPr>
            <p:nvPr/>
          </p:nvSpPr>
          <p:spPr bwMode="auto">
            <a:xfrm>
              <a:off x="2898" y="2457"/>
              <a:ext cx="1037" cy="783"/>
            </a:xfrm>
            <a:custGeom>
              <a:avLst/>
              <a:gdLst>
                <a:gd name="T0" fmla="*/ 1037 w 1037"/>
                <a:gd name="T1" fmla="*/ 488 h 783"/>
                <a:gd name="T2" fmla="*/ 0 w 1037"/>
                <a:gd name="T3" fmla="*/ 783 h 783"/>
                <a:gd name="T4" fmla="*/ 0 w 1037"/>
                <a:gd name="T5" fmla="*/ 294 h 783"/>
                <a:gd name="T6" fmla="*/ 1037 w 1037"/>
                <a:gd name="T7" fmla="*/ 0 h 783"/>
                <a:gd name="T8" fmla="*/ 1037 w 1037"/>
                <a:gd name="T9" fmla="*/ 488 h 783"/>
              </a:gdLst>
              <a:ahLst/>
              <a:cxnLst>
                <a:cxn ang="0">
                  <a:pos x="T0" y="T1"/>
                </a:cxn>
                <a:cxn ang="0">
                  <a:pos x="T2" y="T3"/>
                </a:cxn>
                <a:cxn ang="0">
                  <a:pos x="T4" y="T5"/>
                </a:cxn>
                <a:cxn ang="0">
                  <a:pos x="T6" y="T7"/>
                </a:cxn>
                <a:cxn ang="0">
                  <a:pos x="T8" y="T9"/>
                </a:cxn>
              </a:cxnLst>
              <a:rect l="0" t="0" r="r" b="b"/>
              <a:pathLst>
                <a:path w="1037" h="783">
                  <a:moveTo>
                    <a:pt x="1037" y="488"/>
                  </a:moveTo>
                  <a:lnTo>
                    <a:pt x="0" y="783"/>
                  </a:lnTo>
                  <a:lnTo>
                    <a:pt x="0" y="294"/>
                  </a:lnTo>
                  <a:lnTo>
                    <a:pt x="1037" y="0"/>
                  </a:lnTo>
                  <a:lnTo>
                    <a:pt x="1037" y="488"/>
                  </a:lnTo>
                  <a:close/>
                </a:path>
              </a:pathLst>
            </a:custGeom>
            <a:solidFill>
              <a:schemeClr val="accent4">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46" name="Freeform 21"/>
            <p:cNvSpPr>
              <a:spLocks/>
            </p:cNvSpPr>
            <p:nvPr/>
          </p:nvSpPr>
          <p:spPr bwMode="auto">
            <a:xfrm>
              <a:off x="1862" y="2156"/>
              <a:ext cx="2073" cy="595"/>
            </a:xfrm>
            <a:custGeom>
              <a:avLst/>
              <a:gdLst>
                <a:gd name="T0" fmla="*/ 2073 w 2073"/>
                <a:gd name="T1" fmla="*/ 301 h 595"/>
                <a:gd name="T2" fmla="*/ 1036 w 2073"/>
                <a:gd name="T3" fmla="*/ 595 h 595"/>
                <a:gd name="T4" fmla="*/ 0 w 2073"/>
                <a:gd name="T5" fmla="*/ 301 h 595"/>
                <a:gd name="T6" fmla="*/ 0 w 2073"/>
                <a:gd name="T7" fmla="*/ 295 h 595"/>
                <a:gd name="T8" fmla="*/ 1038 w 2073"/>
                <a:gd name="T9" fmla="*/ 0 h 595"/>
                <a:gd name="T10" fmla="*/ 2073 w 2073"/>
                <a:gd name="T11" fmla="*/ 295 h 595"/>
                <a:gd name="T12" fmla="*/ 2073 w 2073"/>
                <a:gd name="T13" fmla="*/ 301 h 595"/>
              </a:gdLst>
              <a:ahLst/>
              <a:cxnLst>
                <a:cxn ang="0">
                  <a:pos x="T0" y="T1"/>
                </a:cxn>
                <a:cxn ang="0">
                  <a:pos x="T2" y="T3"/>
                </a:cxn>
                <a:cxn ang="0">
                  <a:pos x="T4" y="T5"/>
                </a:cxn>
                <a:cxn ang="0">
                  <a:pos x="T6" y="T7"/>
                </a:cxn>
                <a:cxn ang="0">
                  <a:pos x="T8" y="T9"/>
                </a:cxn>
                <a:cxn ang="0">
                  <a:pos x="T10" y="T11"/>
                </a:cxn>
                <a:cxn ang="0">
                  <a:pos x="T12" y="T13"/>
                </a:cxn>
              </a:cxnLst>
              <a:rect l="0" t="0" r="r" b="b"/>
              <a:pathLst>
                <a:path w="2073" h="595">
                  <a:moveTo>
                    <a:pt x="2073" y="301"/>
                  </a:moveTo>
                  <a:lnTo>
                    <a:pt x="1036" y="595"/>
                  </a:lnTo>
                  <a:lnTo>
                    <a:pt x="0" y="301"/>
                  </a:lnTo>
                  <a:lnTo>
                    <a:pt x="0" y="295"/>
                  </a:lnTo>
                  <a:lnTo>
                    <a:pt x="1038" y="0"/>
                  </a:lnTo>
                  <a:lnTo>
                    <a:pt x="2073" y="295"/>
                  </a:lnTo>
                  <a:lnTo>
                    <a:pt x="2073" y="301"/>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47" name="Freeform 22"/>
            <p:cNvSpPr>
              <a:spLocks/>
            </p:cNvSpPr>
            <p:nvPr/>
          </p:nvSpPr>
          <p:spPr bwMode="auto">
            <a:xfrm>
              <a:off x="2107" y="2051"/>
              <a:ext cx="791" cy="598"/>
            </a:xfrm>
            <a:custGeom>
              <a:avLst/>
              <a:gdLst>
                <a:gd name="T0" fmla="*/ 791 w 791"/>
                <a:gd name="T1" fmla="*/ 598 h 598"/>
                <a:gd name="T2" fmla="*/ 0 w 791"/>
                <a:gd name="T3" fmla="*/ 373 h 598"/>
                <a:gd name="T4" fmla="*/ 0 w 791"/>
                <a:gd name="T5" fmla="*/ 0 h 598"/>
                <a:gd name="T6" fmla="*/ 791 w 791"/>
                <a:gd name="T7" fmla="*/ 224 h 598"/>
                <a:gd name="T8" fmla="*/ 791 w 791"/>
                <a:gd name="T9" fmla="*/ 598 h 598"/>
              </a:gdLst>
              <a:ahLst/>
              <a:cxnLst>
                <a:cxn ang="0">
                  <a:pos x="T0" y="T1"/>
                </a:cxn>
                <a:cxn ang="0">
                  <a:pos x="T2" y="T3"/>
                </a:cxn>
                <a:cxn ang="0">
                  <a:pos x="T4" y="T5"/>
                </a:cxn>
                <a:cxn ang="0">
                  <a:pos x="T6" y="T7"/>
                </a:cxn>
                <a:cxn ang="0">
                  <a:pos x="T8" y="T9"/>
                </a:cxn>
              </a:cxnLst>
              <a:rect l="0" t="0" r="r" b="b"/>
              <a:pathLst>
                <a:path w="791" h="598">
                  <a:moveTo>
                    <a:pt x="791" y="598"/>
                  </a:moveTo>
                  <a:lnTo>
                    <a:pt x="0" y="373"/>
                  </a:lnTo>
                  <a:lnTo>
                    <a:pt x="0" y="0"/>
                  </a:lnTo>
                  <a:lnTo>
                    <a:pt x="791" y="224"/>
                  </a:lnTo>
                  <a:lnTo>
                    <a:pt x="791" y="598"/>
                  </a:lnTo>
                  <a:close/>
                </a:path>
              </a:pathLst>
            </a:custGeom>
            <a:solidFill>
              <a:schemeClr val="accent3">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48" name="Freeform 23"/>
            <p:cNvSpPr>
              <a:spLocks/>
            </p:cNvSpPr>
            <p:nvPr/>
          </p:nvSpPr>
          <p:spPr bwMode="auto">
            <a:xfrm>
              <a:off x="2898" y="2051"/>
              <a:ext cx="792" cy="598"/>
            </a:xfrm>
            <a:custGeom>
              <a:avLst/>
              <a:gdLst>
                <a:gd name="T0" fmla="*/ 792 w 792"/>
                <a:gd name="T1" fmla="*/ 373 h 598"/>
                <a:gd name="T2" fmla="*/ 0 w 792"/>
                <a:gd name="T3" fmla="*/ 598 h 598"/>
                <a:gd name="T4" fmla="*/ 0 w 792"/>
                <a:gd name="T5" fmla="*/ 224 h 598"/>
                <a:gd name="T6" fmla="*/ 792 w 792"/>
                <a:gd name="T7" fmla="*/ 0 h 598"/>
                <a:gd name="T8" fmla="*/ 792 w 792"/>
                <a:gd name="T9" fmla="*/ 373 h 598"/>
              </a:gdLst>
              <a:ahLst/>
              <a:cxnLst>
                <a:cxn ang="0">
                  <a:pos x="T0" y="T1"/>
                </a:cxn>
                <a:cxn ang="0">
                  <a:pos x="T2" y="T3"/>
                </a:cxn>
                <a:cxn ang="0">
                  <a:pos x="T4" y="T5"/>
                </a:cxn>
                <a:cxn ang="0">
                  <a:pos x="T6" y="T7"/>
                </a:cxn>
                <a:cxn ang="0">
                  <a:pos x="T8" y="T9"/>
                </a:cxn>
              </a:cxnLst>
              <a:rect l="0" t="0" r="r" b="b"/>
              <a:pathLst>
                <a:path w="792" h="598">
                  <a:moveTo>
                    <a:pt x="792" y="373"/>
                  </a:moveTo>
                  <a:lnTo>
                    <a:pt x="0" y="598"/>
                  </a:lnTo>
                  <a:lnTo>
                    <a:pt x="0" y="224"/>
                  </a:lnTo>
                  <a:lnTo>
                    <a:pt x="792" y="0"/>
                  </a:lnTo>
                  <a:lnTo>
                    <a:pt x="792" y="373"/>
                  </a:lnTo>
                  <a:close/>
                </a:path>
              </a:pathLst>
            </a:custGeom>
            <a:solidFill>
              <a:schemeClr val="accent3">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49" name="Freeform 24"/>
            <p:cNvSpPr>
              <a:spLocks/>
            </p:cNvSpPr>
            <p:nvPr/>
          </p:nvSpPr>
          <p:spPr bwMode="auto">
            <a:xfrm>
              <a:off x="2107" y="1821"/>
              <a:ext cx="1583" cy="454"/>
            </a:xfrm>
            <a:custGeom>
              <a:avLst/>
              <a:gdLst>
                <a:gd name="T0" fmla="*/ 1583 w 1583"/>
                <a:gd name="T1" fmla="*/ 230 h 454"/>
                <a:gd name="T2" fmla="*/ 791 w 1583"/>
                <a:gd name="T3" fmla="*/ 454 h 454"/>
                <a:gd name="T4" fmla="*/ 0 w 1583"/>
                <a:gd name="T5" fmla="*/ 230 h 454"/>
                <a:gd name="T6" fmla="*/ 0 w 1583"/>
                <a:gd name="T7" fmla="*/ 225 h 454"/>
                <a:gd name="T8" fmla="*/ 791 w 1583"/>
                <a:gd name="T9" fmla="*/ 0 h 454"/>
                <a:gd name="T10" fmla="*/ 1583 w 1583"/>
                <a:gd name="T11" fmla="*/ 225 h 454"/>
                <a:gd name="T12" fmla="*/ 1583 w 1583"/>
                <a:gd name="T13" fmla="*/ 230 h 454"/>
              </a:gdLst>
              <a:ahLst/>
              <a:cxnLst>
                <a:cxn ang="0">
                  <a:pos x="T0" y="T1"/>
                </a:cxn>
                <a:cxn ang="0">
                  <a:pos x="T2" y="T3"/>
                </a:cxn>
                <a:cxn ang="0">
                  <a:pos x="T4" y="T5"/>
                </a:cxn>
                <a:cxn ang="0">
                  <a:pos x="T6" y="T7"/>
                </a:cxn>
                <a:cxn ang="0">
                  <a:pos x="T8" y="T9"/>
                </a:cxn>
                <a:cxn ang="0">
                  <a:pos x="T10" y="T11"/>
                </a:cxn>
                <a:cxn ang="0">
                  <a:pos x="T12" y="T13"/>
                </a:cxn>
              </a:cxnLst>
              <a:rect l="0" t="0" r="r" b="b"/>
              <a:pathLst>
                <a:path w="1583" h="454">
                  <a:moveTo>
                    <a:pt x="1583" y="230"/>
                  </a:moveTo>
                  <a:lnTo>
                    <a:pt x="791" y="454"/>
                  </a:lnTo>
                  <a:lnTo>
                    <a:pt x="0" y="230"/>
                  </a:lnTo>
                  <a:lnTo>
                    <a:pt x="0" y="225"/>
                  </a:lnTo>
                  <a:lnTo>
                    <a:pt x="791" y="0"/>
                  </a:lnTo>
                  <a:lnTo>
                    <a:pt x="1583" y="225"/>
                  </a:lnTo>
                  <a:lnTo>
                    <a:pt x="1583" y="23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50" name="Freeform 25"/>
            <p:cNvSpPr>
              <a:spLocks/>
            </p:cNvSpPr>
            <p:nvPr/>
          </p:nvSpPr>
          <p:spPr bwMode="auto">
            <a:xfrm>
              <a:off x="2300" y="1726"/>
              <a:ext cx="603" cy="455"/>
            </a:xfrm>
            <a:custGeom>
              <a:avLst/>
              <a:gdLst>
                <a:gd name="T0" fmla="*/ 603 w 603"/>
                <a:gd name="T1" fmla="*/ 455 h 455"/>
                <a:gd name="T2" fmla="*/ 0 w 603"/>
                <a:gd name="T3" fmla="*/ 284 h 455"/>
                <a:gd name="T4" fmla="*/ 0 w 603"/>
                <a:gd name="T5" fmla="*/ 0 h 455"/>
                <a:gd name="T6" fmla="*/ 603 w 603"/>
                <a:gd name="T7" fmla="*/ 171 h 455"/>
                <a:gd name="T8" fmla="*/ 603 w 603"/>
                <a:gd name="T9" fmla="*/ 455 h 455"/>
              </a:gdLst>
              <a:ahLst/>
              <a:cxnLst>
                <a:cxn ang="0">
                  <a:pos x="T0" y="T1"/>
                </a:cxn>
                <a:cxn ang="0">
                  <a:pos x="T2" y="T3"/>
                </a:cxn>
                <a:cxn ang="0">
                  <a:pos x="T4" y="T5"/>
                </a:cxn>
                <a:cxn ang="0">
                  <a:pos x="T6" y="T7"/>
                </a:cxn>
                <a:cxn ang="0">
                  <a:pos x="T8" y="T9"/>
                </a:cxn>
              </a:cxnLst>
              <a:rect l="0" t="0" r="r" b="b"/>
              <a:pathLst>
                <a:path w="603" h="455">
                  <a:moveTo>
                    <a:pt x="603" y="455"/>
                  </a:moveTo>
                  <a:lnTo>
                    <a:pt x="0" y="284"/>
                  </a:lnTo>
                  <a:lnTo>
                    <a:pt x="0" y="0"/>
                  </a:lnTo>
                  <a:lnTo>
                    <a:pt x="603" y="171"/>
                  </a:lnTo>
                  <a:lnTo>
                    <a:pt x="603" y="455"/>
                  </a:lnTo>
                  <a:close/>
                </a:path>
              </a:pathLst>
            </a:custGeom>
            <a:solidFill>
              <a:schemeClr val="accent2">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51" name="Freeform 26"/>
            <p:cNvSpPr>
              <a:spLocks/>
            </p:cNvSpPr>
            <p:nvPr/>
          </p:nvSpPr>
          <p:spPr bwMode="auto">
            <a:xfrm>
              <a:off x="2902" y="1726"/>
              <a:ext cx="603" cy="455"/>
            </a:xfrm>
            <a:custGeom>
              <a:avLst/>
              <a:gdLst>
                <a:gd name="T0" fmla="*/ 603 w 603"/>
                <a:gd name="T1" fmla="*/ 284 h 455"/>
                <a:gd name="T2" fmla="*/ 0 w 603"/>
                <a:gd name="T3" fmla="*/ 455 h 455"/>
                <a:gd name="T4" fmla="*/ 0 w 603"/>
                <a:gd name="T5" fmla="*/ 171 h 455"/>
                <a:gd name="T6" fmla="*/ 603 w 603"/>
                <a:gd name="T7" fmla="*/ 0 h 455"/>
                <a:gd name="T8" fmla="*/ 603 w 603"/>
                <a:gd name="T9" fmla="*/ 284 h 455"/>
              </a:gdLst>
              <a:ahLst/>
              <a:cxnLst>
                <a:cxn ang="0">
                  <a:pos x="T0" y="T1"/>
                </a:cxn>
                <a:cxn ang="0">
                  <a:pos x="T2" y="T3"/>
                </a:cxn>
                <a:cxn ang="0">
                  <a:pos x="T4" y="T5"/>
                </a:cxn>
                <a:cxn ang="0">
                  <a:pos x="T6" y="T7"/>
                </a:cxn>
                <a:cxn ang="0">
                  <a:pos x="T8" y="T9"/>
                </a:cxn>
              </a:cxnLst>
              <a:rect l="0" t="0" r="r" b="b"/>
              <a:pathLst>
                <a:path w="603" h="455">
                  <a:moveTo>
                    <a:pt x="603" y="284"/>
                  </a:moveTo>
                  <a:lnTo>
                    <a:pt x="0" y="455"/>
                  </a:lnTo>
                  <a:lnTo>
                    <a:pt x="0" y="171"/>
                  </a:lnTo>
                  <a:lnTo>
                    <a:pt x="603" y="0"/>
                  </a:lnTo>
                  <a:lnTo>
                    <a:pt x="603" y="284"/>
                  </a:lnTo>
                  <a:close/>
                </a:path>
              </a:pathLst>
            </a:custGeom>
            <a:solidFill>
              <a:schemeClr val="accent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52" name="Freeform 27"/>
            <p:cNvSpPr>
              <a:spLocks/>
            </p:cNvSpPr>
            <p:nvPr/>
          </p:nvSpPr>
          <p:spPr bwMode="auto">
            <a:xfrm>
              <a:off x="2300" y="1551"/>
              <a:ext cx="1205" cy="346"/>
            </a:xfrm>
            <a:custGeom>
              <a:avLst/>
              <a:gdLst>
                <a:gd name="T0" fmla="*/ 1205 w 1205"/>
                <a:gd name="T1" fmla="*/ 175 h 346"/>
                <a:gd name="T2" fmla="*/ 602 w 1205"/>
                <a:gd name="T3" fmla="*/ 346 h 346"/>
                <a:gd name="T4" fmla="*/ 0 w 1205"/>
                <a:gd name="T5" fmla="*/ 175 h 346"/>
                <a:gd name="T6" fmla="*/ 0 w 1205"/>
                <a:gd name="T7" fmla="*/ 171 h 346"/>
                <a:gd name="T8" fmla="*/ 603 w 1205"/>
                <a:gd name="T9" fmla="*/ 0 h 346"/>
                <a:gd name="T10" fmla="*/ 1205 w 1205"/>
                <a:gd name="T11" fmla="*/ 171 h 346"/>
                <a:gd name="T12" fmla="*/ 1205 w 1205"/>
                <a:gd name="T13" fmla="*/ 175 h 346"/>
              </a:gdLst>
              <a:ahLst/>
              <a:cxnLst>
                <a:cxn ang="0">
                  <a:pos x="T0" y="T1"/>
                </a:cxn>
                <a:cxn ang="0">
                  <a:pos x="T2" y="T3"/>
                </a:cxn>
                <a:cxn ang="0">
                  <a:pos x="T4" y="T5"/>
                </a:cxn>
                <a:cxn ang="0">
                  <a:pos x="T6" y="T7"/>
                </a:cxn>
                <a:cxn ang="0">
                  <a:pos x="T8" y="T9"/>
                </a:cxn>
                <a:cxn ang="0">
                  <a:pos x="T10" y="T11"/>
                </a:cxn>
                <a:cxn ang="0">
                  <a:pos x="T12" y="T13"/>
                </a:cxn>
              </a:cxnLst>
              <a:rect l="0" t="0" r="r" b="b"/>
              <a:pathLst>
                <a:path w="1205" h="346">
                  <a:moveTo>
                    <a:pt x="1205" y="175"/>
                  </a:moveTo>
                  <a:lnTo>
                    <a:pt x="602" y="346"/>
                  </a:lnTo>
                  <a:lnTo>
                    <a:pt x="0" y="175"/>
                  </a:lnTo>
                  <a:lnTo>
                    <a:pt x="0" y="171"/>
                  </a:lnTo>
                  <a:lnTo>
                    <a:pt x="603" y="0"/>
                  </a:lnTo>
                  <a:lnTo>
                    <a:pt x="1205" y="171"/>
                  </a:lnTo>
                  <a:lnTo>
                    <a:pt x="1205" y="175"/>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53" name="Freeform 28"/>
            <p:cNvSpPr>
              <a:spLocks/>
            </p:cNvSpPr>
            <p:nvPr/>
          </p:nvSpPr>
          <p:spPr bwMode="auto">
            <a:xfrm>
              <a:off x="2477" y="1493"/>
              <a:ext cx="426" cy="321"/>
            </a:xfrm>
            <a:custGeom>
              <a:avLst/>
              <a:gdLst>
                <a:gd name="T0" fmla="*/ 426 w 426"/>
                <a:gd name="T1" fmla="*/ 321 h 321"/>
                <a:gd name="T2" fmla="*/ 0 w 426"/>
                <a:gd name="T3" fmla="*/ 201 h 321"/>
                <a:gd name="T4" fmla="*/ 0 w 426"/>
                <a:gd name="T5" fmla="*/ 0 h 321"/>
                <a:gd name="T6" fmla="*/ 426 w 426"/>
                <a:gd name="T7" fmla="*/ 121 h 321"/>
                <a:gd name="T8" fmla="*/ 426 w 426"/>
                <a:gd name="T9" fmla="*/ 321 h 321"/>
              </a:gdLst>
              <a:ahLst/>
              <a:cxnLst>
                <a:cxn ang="0">
                  <a:pos x="T0" y="T1"/>
                </a:cxn>
                <a:cxn ang="0">
                  <a:pos x="T2" y="T3"/>
                </a:cxn>
                <a:cxn ang="0">
                  <a:pos x="T4" y="T5"/>
                </a:cxn>
                <a:cxn ang="0">
                  <a:pos x="T6" y="T7"/>
                </a:cxn>
                <a:cxn ang="0">
                  <a:pos x="T8" y="T9"/>
                </a:cxn>
              </a:cxnLst>
              <a:rect l="0" t="0" r="r" b="b"/>
              <a:pathLst>
                <a:path w="426" h="321">
                  <a:moveTo>
                    <a:pt x="426" y="321"/>
                  </a:moveTo>
                  <a:lnTo>
                    <a:pt x="0" y="201"/>
                  </a:lnTo>
                  <a:lnTo>
                    <a:pt x="0" y="0"/>
                  </a:lnTo>
                  <a:lnTo>
                    <a:pt x="426" y="121"/>
                  </a:lnTo>
                  <a:lnTo>
                    <a:pt x="426" y="321"/>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54" name="Freeform 29"/>
            <p:cNvSpPr>
              <a:spLocks/>
            </p:cNvSpPr>
            <p:nvPr/>
          </p:nvSpPr>
          <p:spPr bwMode="auto">
            <a:xfrm>
              <a:off x="2903" y="1493"/>
              <a:ext cx="425" cy="321"/>
            </a:xfrm>
            <a:custGeom>
              <a:avLst/>
              <a:gdLst>
                <a:gd name="T0" fmla="*/ 425 w 425"/>
                <a:gd name="T1" fmla="*/ 201 h 321"/>
                <a:gd name="T2" fmla="*/ 0 w 425"/>
                <a:gd name="T3" fmla="*/ 321 h 321"/>
                <a:gd name="T4" fmla="*/ 0 w 425"/>
                <a:gd name="T5" fmla="*/ 121 h 321"/>
                <a:gd name="T6" fmla="*/ 425 w 425"/>
                <a:gd name="T7" fmla="*/ 0 h 321"/>
                <a:gd name="T8" fmla="*/ 425 w 425"/>
                <a:gd name="T9" fmla="*/ 201 h 321"/>
              </a:gdLst>
              <a:ahLst/>
              <a:cxnLst>
                <a:cxn ang="0">
                  <a:pos x="T0" y="T1"/>
                </a:cxn>
                <a:cxn ang="0">
                  <a:pos x="T2" y="T3"/>
                </a:cxn>
                <a:cxn ang="0">
                  <a:pos x="T4" y="T5"/>
                </a:cxn>
                <a:cxn ang="0">
                  <a:pos x="T6" y="T7"/>
                </a:cxn>
                <a:cxn ang="0">
                  <a:pos x="T8" y="T9"/>
                </a:cxn>
              </a:cxnLst>
              <a:rect l="0" t="0" r="r" b="b"/>
              <a:pathLst>
                <a:path w="425" h="321">
                  <a:moveTo>
                    <a:pt x="425" y="201"/>
                  </a:moveTo>
                  <a:lnTo>
                    <a:pt x="0" y="321"/>
                  </a:lnTo>
                  <a:lnTo>
                    <a:pt x="0" y="121"/>
                  </a:lnTo>
                  <a:lnTo>
                    <a:pt x="425" y="0"/>
                  </a:lnTo>
                  <a:lnTo>
                    <a:pt x="425" y="201"/>
                  </a:lnTo>
                  <a:close/>
                </a:path>
              </a:pathLst>
            </a:custGeom>
            <a:solidFill>
              <a:schemeClr val="accent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55" name="Freeform 30"/>
            <p:cNvSpPr>
              <a:spLocks/>
            </p:cNvSpPr>
            <p:nvPr/>
          </p:nvSpPr>
          <p:spPr bwMode="auto">
            <a:xfrm>
              <a:off x="2477" y="1370"/>
              <a:ext cx="851" cy="244"/>
            </a:xfrm>
            <a:custGeom>
              <a:avLst/>
              <a:gdLst>
                <a:gd name="T0" fmla="*/ 851 w 851"/>
                <a:gd name="T1" fmla="*/ 123 h 244"/>
                <a:gd name="T2" fmla="*/ 426 w 851"/>
                <a:gd name="T3" fmla="*/ 244 h 244"/>
                <a:gd name="T4" fmla="*/ 0 w 851"/>
                <a:gd name="T5" fmla="*/ 123 h 244"/>
                <a:gd name="T6" fmla="*/ 0 w 851"/>
                <a:gd name="T7" fmla="*/ 120 h 244"/>
                <a:gd name="T8" fmla="*/ 426 w 851"/>
                <a:gd name="T9" fmla="*/ 0 h 244"/>
                <a:gd name="T10" fmla="*/ 851 w 851"/>
                <a:gd name="T11" fmla="*/ 120 h 244"/>
                <a:gd name="T12" fmla="*/ 851 w 851"/>
                <a:gd name="T13" fmla="*/ 123 h 244"/>
              </a:gdLst>
              <a:ahLst/>
              <a:cxnLst>
                <a:cxn ang="0">
                  <a:pos x="T0" y="T1"/>
                </a:cxn>
                <a:cxn ang="0">
                  <a:pos x="T2" y="T3"/>
                </a:cxn>
                <a:cxn ang="0">
                  <a:pos x="T4" y="T5"/>
                </a:cxn>
                <a:cxn ang="0">
                  <a:pos x="T6" y="T7"/>
                </a:cxn>
                <a:cxn ang="0">
                  <a:pos x="T8" y="T9"/>
                </a:cxn>
                <a:cxn ang="0">
                  <a:pos x="T10" y="T11"/>
                </a:cxn>
                <a:cxn ang="0">
                  <a:pos x="T12" y="T13"/>
                </a:cxn>
              </a:cxnLst>
              <a:rect l="0" t="0" r="r" b="b"/>
              <a:pathLst>
                <a:path w="851" h="244">
                  <a:moveTo>
                    <a:pt x="851" y="123"/>
                  </a:moveTo>
                  <a:lnTo>
                    <a:pt x="426" y="244"/>
                  </a:lnTo>
                  <a:lnTo>
                    <a:pt x="0" y="123"/>
                  </a:lnTo>
                  <a:lnTo>
                    <a:pt x="0" y="120"/>
                  </a:lnTo>
                  <a:lnTo>
                    <a:pt x="426" y="0"/>
                  </a:lnTo>
                  <a:lnTo>
                    <a:pt x="851" y="120"/>
                  </a:lnTo>
                  <a:lnTo>
                    <a:pt x="851" y="123"/>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grpSp>
      <p:grpSp>
        <p:nvGrpSpPr>
          <p:cNvPr id="30" name="Group 18"/>
          <p:cNvGrpSpPr>
            <a:grpSpLocks noChangeAspect="1"/>
          </p:cNvGrpSpPr>
          <p:nvPr/>
        </p:nvGrpSpPr>
        <p:grpSpPr bwMode="auto">
          <a:xfrm>
            <a:off x="6775335" y="1447332"/>
            <a:ext cx="2254828" cy="2034022"/>
            <a:chOff x="1862" y="1370"/>
            <a:chExt cx="2073" cy="1870"/>
          </a:xfrm>
        </p:grpSpPr>
        <p:sp>
          <p:nvSpPr>
            <p:cNvPr id="31" name="Freeform 19"/>
            <p:cNvSpPr>
              <a:spLocks/>
            </p:cNvSpPr>
            <p:nvPr/>
          </p:nvSpPr>
          <p:spPr bwMode="auto">
            <a:xfrm>
              <a:off x="1862" y="2457"/>
              <a:ext cx="1038" cy="783"/>
            </a:xfrm>
            <a:custGeom>
              <a:avLst/>
              <a:gdLst>
                <a:gd name="T0" fmla="*/ 1038 w 1038"/>
                <a:gd name="T1" fmla="*/ 783 h 783"/>
                <a:gd name="T2" fmla="*/ 0 w 1038"/>
                <a:gd name="T3" fmla="*/ 488 h 783"/>
                <a:gd name="T4" fmla="*/ 0 w 1038"/>
                <a:gd name="T5" fmla="*/ 0 h 783"/>
                <a:gd name="T6" fmla="*/ 1038 w 1038"/>
                <a:gd name="T7" fmla="*/ 294 h 783"/>
                <a:gd name="T8" fmla="*/ 1038 w 1038"/>
                <a:gd name="T9" fmla="*/ 783 h 783"/>
              </a:gdLst>
              <a:ahLst/>
              <a:cxnLst>
                <a:cxn ang="0">
                  <a:pos x="T0" y="T1"/>
                </a:cxn>
                <a:cxn ang="0">
                  <a:pos x="T2" y="T3"/>
                </a:cxn>
                <a:cxn ang="0">
                  <a:pos x="T4" y="T5"/>
                </a:cxn>
                <a:cxn ang="0">
                  <a:pos x="T6" y="T7"/>
                </a:cxn>
                <a:cxn ang="0">
                  <a:pos x="T8" y="T9"/>
                </a:cxn>
              </a:cxnLst>
              <a:rect l="0" t="0" r="r" b="b"/>
              <a:pathLst>
                <a:path w="1038" h="783">
                  <a:moveTo>
                    <a:pt x="1038" y="783"/>
                  </a:moveTo>
                  <a:lnTo>
                    <a:pt x="0" y="488"/>
                  </a:lnTo>
                  <a:lnTo>
                    <a:pt x="0" y="0"/>
                  </a:lnTo>
                  <a:lnTo>
                    <a:pt x="1038" y="294"/>
                  </a:lnTo>
                  <a:lnTo>
                    <a:pt x="1038" y="783"/>
                  </a:lnTo>
                  <a:close/>
                </a:path>
              </a:pathLst>
            </a:custGeom>
            <a:solidFill>
              <a:schemeClr val="accent4">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32" name="Freeform 20"/>
            <p:cNvSpPr>
              <a:spLocks/>
            </p:cNvSpPr>
            <p:nvPr/>
          </p:nvSpPr>
          <p:spPr bwMode="auto">
            <a:xfrm>
              <a:off x="2898" y="2457"/>
              <a:ext cx="1037" cy="783"/>
            </a:xfrm>
            <a:custGeom>
              <a:avLst/>
              <a:gdLst>
                <a:gd name="T0" fmla="*/ 1037 w 1037"/>
                <a:gd name="T1" fmla="*/ 488 h 783"/>
                <a:gd name="T2" fmla="*/ 0 w 1037"/>
                <a:gd name="T3" fmla="*/ 783 h 783"/>
                <a:gd name="T4" fmla="*/ 0 w 1037"/>
                <a:gd name="T5" fmla="*/ 294 h 783"/>
                <a:gd name="T6" fmla="*/ 1037 w 1037"/>
                <a:gd name="T7" fmla="*/ 0 h 783"/>
                <a:gd name="T8" fmla="*/ 1037 w 1037"/>
                <a:gd name="T9" fmla="*/ 488 h 783"/>
              </a:gdLst>
              <a:ahLst/>
              <a:cxnLst>
                <a:cxn ang="0">
                  <a:pos x="T0" y="T1"/>
                </a:cxn>
                <a:cxn ang="0">
                  <a:pos x="T2" y="T3"/>
                </a:cxn>
                <a:cxn ang="0">
                  <a:pos x="T4" y="T5"/>
                </a:cxn>
                <a:cxn ang="0">
                  <a:pos x="T6" y="T7"/>
                </a:cxn>
                <a:cxn ang="0">
                  <a:pos x="T8" y="T9"/>
                </a:cxn>
              </a:cxnLst>
              <a:rect l="0" t="0" r="r" b="b"/>
              <a:pathLst>
                <a:path w="1037" h="783">
                  <a:moveTo>
                    <a:pt x="1037" y="488"/>
                  </a:moveTo>
                  <a:lnTo>
                    <a:pt x="0" y="783"/>
                  </a:lnTo>
                  <a:lnTo>
                    <a:pt x="0" y="294"/>
                  </a:lnTo>
                  <a:lnTo>
                    <a:pt x="1037" y="0"/>
                  </a:lnTo>
                  <a:lnTo>
                    <a:pt x="1037" y="488"/>
                  </a:lnTo>
                  <a:close/>
                </a:path>
              </a:pathLst>
            </a:custGeom>
            <a:solidFill>
              <a:schemeClr val="accent4">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33" name="Freeform 21"/>
            <p:cNvSpPr>
              <a:spLocks/>
            </p:cNvSpPr>
            <p:nvPr/>
          </p:nvSpPr>
          <p:spPr bwMode="auto">
            <a:xfrm>
              <a:off x="1862" y="2156"/>
              <a:ext cx="2073" cy="595"/>
            </a:xfrm>
            <a:custGeom>
              <a:avLst/>
              <a:gdLst>
                <a:gd name="T0" fmla="*/ 2073 w 2073"/>
                <a:gd name="T1" fmla="*/ 301 h 595"/>
                <a:gd name="T2" fmla="*/ 1036 w 2073"/>
                <a:gd name="T3" fmla="*/ 595 h 595"/>
                <a:gd name="T4" fmla="*/ 0 w 2073"/>
                <a:gd name="T5" fmla="*/ 301 h 595"/>
                <a:gd name="T6" fmla="*/ 0 w 2073"/>
                <a:gd name="T7" fmla="*/ 295 h 595"/>
                <a:gd name="T8" fmla="*/ 1038 w 2073"/>
                <a:gd name="T9" fmla="*/ 0 h 595"/>
                <a:gd name="T10" fmla="*/ 2073 w 2073"/>
                <a:gd name="T11" fmla="*/ 295 h 595"/>
                <a:gd name="T12" fmla="*/ 2073 w 2073"/>
                <a:gd name="T13" fmla="*/ 301 h 595"/>
              </a:gdLst>
              <a:ahLst/>
              <a:cxnLst>
                <a:cxn ang="0">
                  <a:pos x="T0" y="T1"/>
                </a:cxn>
                <a:cxn ang="0">
                  <a:pos x="T2" y="T3"/>
                </a:cxn>
                <a:cxn ang="0">
                  <a:pos x="T4" y="T5"/>
                </a:cxn>
                <a:cxn ang="0">
                  <a:pos x="T6" y="T7"/>
                </a:cxn>
                <a:cxn ang="0">
                  <a:pos x="T8" y="T9"/>
                </a:cxn>
                <a:cxn ang="0">
                  <a:pos x="T10" y="T11"/>
                </a:cxn>
                <a:cxn ang="0">
                  <a:pos x="T12" y="T13"/>
                </a:cxn>
              </a:cxnLst>
              <a:rect l="0" t="0" r="r" b="b"/>
              <a:pathLst>
                <a:path w="2073" h="595">
                  <a:moveTo>
                    <a:pt x="2073" y="301"/>
                  </a:moveTo>
                  <a:lnTo>
                    <a:pt x="1036" y="595"/>
                  </a:lnTo>
                  <a:lnTo>
                    <a:pt x="0" y="301"/>
                  </a:lnTo>
                  <a:lnTo>
                    <a:pt x="0" y="295"/>
                  </a:lnTo>
                  <a:lnTo>
                    <a:pt x="1038" y="0"/>
                  </a:lnTo>
                  <a:lnTo>
                    <a:pt x="2073" y="295"/>
                  </a:lnTo>
                  <a:lnTo>
                    <a:pt x="2073" y="301"/>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34" name="Freeform 22"/>
            <p:cNvSpPr>
              <a:spLocks/>
            </p:cNvSpPr>
            <p:nvPr/>
          </p:nvSpPr>
          <p:spPr bwMode="auto">
            <a:xfrm>
              <a:off x="2107" y="2051"/>
              <a:ext cx="791" cy="598"/>
            </a:xfrm>
            <a:custGeom>
              <a:avLst/>
              <a:gdLst>
                <a:gd name="T0" fmla="*/ 791 w 791"/>
                <a:gd name="T1" fmla="*/ 598 h 598"/>
                <a:gd name="T2" fmla="*/ 0 w 791"/>
                <a:gd name="T3" fmla="*/ 373 h 598"/>
                <a:gd name="T4" fmla="*/ 0 w 791"/>
                <a:gd name="T5" fmla="*/ 0 h 598"/>
                <a:gd name="T6" fmla="*/ 791 w 791"/>
                <a:gd name="T7" fmla="*/ 224 h 598"/>
                <a:gd name="T8" fmla="*/ 791 w 791"/>
                <a:gd name="T9" fmla="*/ 598 h 598"/>
              </a:gdLst>
              <a:ahLst/>
              <a:cxnLst>
                <a:cxn ang="0">
                  <a:pos x="T0" y="T1"/>
                </a:cxn>
                <a:cxn ang="0">
                  <a:pos x="T2" y="T3"/>
                </a:cxn>
                <a:cxn ang="0">
                  <a:pos x="T4" y="T5"/>
                </a:cxn>
                <a:cxn ang="0">
                  <a:pos x="T6" y="T7"/>
                </a:cxn>
                <a:cxn ang="0">
                  <a:pos x="T8" y="T9"/>
                </a:cxn>
              </a:cxnLst>
              <a:rect l="0" t="0" r="r" b="b"/>
              <a:pathLst>
                <a:path w="791" h="598">
                  <a:moveTo>
                    <a:pt x="791" y="598"/>
                  </a:moveTo>
                  <a:lnTo>
                    <a:pt x="0" y="373"/>
                  </a:lnTo>
                  <a:lnTo>
                    <a:pt x="0" y="0"/>
                  </a:lnTo>
                  <a:lnTo>
                    <a:pt x="791" y="224"/>
                  </a:lnTo>
                  <a:lnTo>
                    <a:pt x="791" y="598"/>
                  </a:lnTo>
                  <a:close/>
                </a:path>
              </a:pathLst>
            </a:custGeom>
            <a:solidFill>
              <a:schemeClr val="accent3">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35" name="Freeform 23"/>
            <p:cNvSpPr>
              <a:spLocks/>
            </p:cNvSpPr>
            <p:nvPr/>
          </p:nvSpPr>
          <p:spPr bwMode="auto">
            <a:xfrm>
              <a:off x="2898" y="2051"/>
              <a:ext cx="792" cy="598"/>
            </a:xfrm>
            <a:custGeom>
              <a:avLst/>
              <a:gdLst>
                <a:gd name="T0" fmla="*/ 792 w 792"/>
                <a:gd name="T1" fmla="*/ 373 h 598"/>
                <a:gd name="T2" fmla="*/ 0 w 792"/>
                <a:gd name="T3" fmla="*/ 598 h 598"/>
                <a:gd name="T4" fmla="*/ 0 w 792"/>
                <a:gd name="T5" fmla="*/ 224 h 598"/>
                <a:gd name="T6" fmla="*/ 792 w 792"/>
                <a:gd name="T7" fmla="*/ 0 h 598"/>
                <a:gd name="T8" fmla="*/ 792 w 792"/>
                <a:gd name="T9" fmla="*/ 373 h 598"/>
              </a:gdLst>
              <a:ahLst/>
              <a:cxnLst>
                <a:cxn ang="0">
                  <a:pos x="T0" y="T1"/>
                </a:cxn>
                <a:cxn ang="0">
                  <a:pos x="T2" y="T3"/>
                </a:cxn>
                <a:cxn ang="0">
                  <a:pos x="T4" y="T5"/>
                </a:cxn>
                <a:cxn ang="0">
                  <a:pos x="T6" y="T7"/>
                </a:cxn>
                <a:cxn ang="0">
                  <a:pos x="T8" y="T9"/>
                </a:cxn>
              </a:cxnLst>
              <a:rect l="0" t="0" r="r" b="b"/>
              <a:pathLst>
                <a:path w="792" h="598">
                  <a:moveTo>
                    <a:pt x="792" y="373"/>
                  </a:moveTo>
                  <a:lnTo>
                    <a:pt x="0" y="598"/>
                  </a:lnTo>
                  <a:lnTo>
                    <a:pt x="0" y="224"/>
                  </a:lnTo>
                  <a:lnTo>
                    <a:pt x="792" y="0"/>
                  </a:lnTo>
                  <a:lnTo>
                    <a:pt x="792" y="373"/>
                  </a:lnTo>
                  <a:close/>
                </a:path>
              </a:pathLst>
            </a:custGeom>
            <a:solidFill>
              <a:schemeClr val="accent3">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36" name="Freeform 24"/>
            <p:cNvSpPr>
              <a:spLocks/>
            </p:cNvSpPr>
            <p:nvPr/>
          </p:nvSpPr>
          <p:spPr bwMode="auto">
            <a:xfrm>
              <a:off x="2107" y="1821"/>
              <a:ext cx="1583" cy="454"/>
            </a:xfrm>
            <a:custGeom>
              <a:avLst/>
              <a:gdLst>
                <a:gd name="T0" fmla="*/ 1583 w 1583"/>
                <a:gd name="T1" fmla="*/ 230 h 454"/>
                <a:gd name="T2" fmla="*/ 791 w 1583"/>
                <a:gd name="T3" fmla="*/ 454 h 454"/>
                <a:gd name="T4" fmla="*/ 0 w 1583"/>
                <a:gd name="T5" fmla="*/ 230 h 454"/>
                <a:gd name="T6" fmla="*/ 0 w 1583"/>
                <a:gd name="T7" fmla="*/ 225 h 454"/>
                <a:gd name="T8" fmla="*/ 791 w 1583"/>
                <a:gd name="T9" fmla="*/ 0 h 454"/>
                <a:gd name="T10" fmla="*/ 1583 w 1583"/>
                <a:gd name="T11" fmla="*/ 225 h 454"/>
                <a:gd name="T12" fmla="*/ 1583 w 1583"/>
                <a:gd name="T13" fmla="*/ 230 h 454"/>
              </a:gdLst>
              <a:ahLst/>
              <a:cxnLst>
                <a:cxn ang="0">
                  <a:pos x="T0" y="T1"/>
                </a:cxn>
                <a:cxn ang="0">
                  <a:pos x="T2" y="T3"/>
                </a:cxn>
                <a:cxn ang="0">
                  <a:pos x="T4" y="T5"/>
                </a:cxn>
                <a:cxn ang="0">
                  <a:pos x="T6" y="T7"/>
                </a:cxn>
                <a:cxn ang="0">
                  <a:pos x="T8" y="T9"/>
                </a:cxn>
                <a:cxn ang="0">
                  <a:pos x="T10" y="T11"/>
                </a:cxn>
                <a:cxn ang="0">
                  <a:pos x="T12" y="T13"/>
                </a:cxn>
              </a:cxnLst>
              <a:rect l="0" t="0" r="r" b="b"/>
              <a:pathLst>
                <a:path w="1583" h="454">
                  <a:moveTo>
                    <a:pt x="1583" y="230"/>
                  </a:moveTo>
                  <a:lnTo>
                    <a:pt x="791" y="454"/>
                  </a:lnTo>
                  <a:lnTo>
                    <a:pt x="0" y="230"/>
                  </a:lnTo>
                  <a:lnTo>
                    <a:pt x="0" y="225"/>
                  </a:lnTo>
                  <a:lnTo>
                    <a:pt x="791" y="0"/>
                  </a:lnTo>
                  <a:lnTo>
                    <a:pt x="1583" y="225"/>
                  </a:lnTo>
                  <a:lnTo>
                    <a:pt x="1583" y="23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37" name="Freeform 25"/>
            <p:cNvSpPr>
              <a:spLocks/>
            </p:cNvSpPr>
            <p:nvPr/>
          </p:nvSpPr>
          <p:spPr bwMode="auto">
            <a:xfrm>
              <a:off x="2300" y="1726"/>
              <a:ext cx="603" cy="455"/>
            </a:xfrm>
            <a:custGeom>
              <a:avLst/>
              <a:gdLst>
                <a:gd name="T0" fmla="*/ 603 w 603"/>
                <a:gd name="T1" fmla="*/ 455 h 455"/>
                <a:gd name="T2" fmla="*/ 0 w 603"/>
                <a:gd name="T3" fmla="*/ 284 h 455"/>
                <a:gd name="T4" fmla="*/ 0 w 603"/>
                <a:gd name="T5" fmla="*/ 0 h 455"/>
                <a:gd name="T6" fmla="*/ 603 w 603"/>
                <a:gd name="T7" fmla="*/ 171 h 455"/>
                <a:gd name="T8" fmla="*/ 603 w 603"/>
                <a:gd name="T9" fmla="*/ 455 h 455"/>
              </a:gdLst>
              <a:ahLst/>
              <a:cxnLst>
                <a:cxn ang="0">
                  <a:pos x="T0" y="T1"/>
                </a:cxn>
                <a:cxn ang="0">
                  <a:pos x="T2" y="T3"/>
                </a:cxn>
                <a:cxn ang="0">
                  <a:pos x="T4" y="T5"/>
                </a:cxn>
                <a:cxn ang="0">
                  <a:pos x="T6" y="T7"/>
                </a:cxn>
                <a:cxn ang="0">
                  <a:pos x="T8" y="T9"/>
                </a:cxn>
              </a:cxnLst>
              <a:rect l="0" t="0" r="r" b="b"/>
              <a:pathLst>
                <a:path w="603" h="455">
                  <a:moveTo>
                    <a:pt x="603" y="455"/>
                  </a:moveTo>
                  <a:lnTo>
                    <a:pt x="0" y="284"/>
                  </a:lnTo>
                  <a:lnTo>
                    <a:pt x="0" y="0"/>
                  </a:lnTo>
                  <a:lnTo>
                    <a:pt x="603" y="171"/>
                  </a:lnTo>
                  <a:lnTo>
                    <a:pt x="603" y="455"/>
                  </a:lnTo>
                  <a:close/>
                </a:path>
              </a:pathLst>
            </a:custGeom>
            <a:solidFill>
              <a:schemeClr val="accent2">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38" name="Freeform 26"/>
            <p:cNvSpPr>
              <a:spLocks/>
            </p:cNvSpPr>
            <p:nvPr/>
          </p:nvSpPr>
          <p:spPr bwMode="auto">
            <a:xfrm>
              <a:off x="2902" y="1726"/>
              <a:ext cx="603" cy="455"/>
            </a:xfrm>
            <a:custGeom>
              <a:avLst/>
              <a:gdLst>
                <a:gd name="T0" fmla="*/ 603 w 603"/>
                <a:gd name="T1" fmla="*/ 284 h 455"/>
                <a:gd name="T2" fmla="*/ 0 w 603"/>
                <a:gd name="T3" fmla="*/ 455 h 455"/>
                <a:gd name="T4" fmla="*/ 0 w 603"/>
                <a:gd name="T5" fmla="*/ 171 h 455"/>
                <a:gd name="T6" fmla="*/ 603 w 603"/>
                <a:gd name="T7" fmla="*/ 0 h 455"/>
                <a:gd name="T8" fmla="*/ 603 w 603"/>
                <a:gd name="T9" fmla="*/ 284 h 455"/>
              </a:gdLst>
              <a:ahLst/>
              <a:cxnLst>
                <a:cxn ang="0">
                  <a:pos x="T0" y="T1"/>
                </a:cxn>
                <a:cxn ang="0">
                  <a:pos x="T2" y="T3"/>
                </a:cxn>
                <a:cxn ang="0">
                  <a:pos x="T4" y="T5"/>
                </a:cxn>
                <a:cxn ang="0">
                  <a:pos x="T6" y="T7"/>
                </a:cxn>
                <a:cxn ang="0">
                  <a:pos x="T8" y="T9"/>
                </a:cxn>
              </a:cxnLst>
              <a:rect l="0" t="0" r="r" b="b"/>
              <a:pathLst>
                <a:path w="603" h="455">
                  <a:moveTo>
                    <a:pt x="603" y="284"/>
                  </a:moveTo>
                  <a:lnTo>
                    <a:pt x="0" y="455"/>
                  </a:lnTo>
                  <a:lnTo>
                    <a:pt x="0" y="171"/>
                  </a:lnTo>
                  <a:lnTo>
                    <a:pt x="603" y="0"/>
                  </a:lnTo>
                  <a:lnTo>
                    <a:pt x="603" y="284"/>
                  </a:lnTo>
                  <a:close/>
                </a:path>
              </a:pathLst>
            </a:custGeom>
            <a:solidFill>
              <a:schemeClr val="accent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39" name="Freeform 27"/>
            <p:cNvSpPr>
              <a:spLocks/>
            </p:cNvSpPr>
            <p:nvPr/>
          </p:nvSpPr>
          <p:spPr bwMode="auto">
            <a:xfrm>
              <a:off x="2300" y="1551"/>
              <a:ext cx="1205" cy="346"/>
            </a:xfrm>
            <a:custGeom>
              <a:avLst/>
              <a:gdLst>
                <a:gd name="T0" fmla="*/ 1205 w 1205"/>
                <a:gd name="T1" fmla="*/ 175 h 346"/>
                <a:gd name="T2" fmla="*/ 602 w 1205"/>
                <a:gd name="T3" fmla="*/ 346 h 346"/>
                <a:gd name="T4" fmla="*/ 0 w 1205"/>
                <a:gd name="T5" fmla="*/ 175 h 346"/>
                <a:gd name="T6" fmla="*/ 0 w 1205"/>
                <a:gd name="T7" fmla="*/ 171 h 346"/>
                <a:gd name="T8" fmla="*/ 603 w 1205"/>
                <a:gd name="T9" fmla="*/ 0 h 346"/>
                <a:gd name="T10" fmla="*/ 1205 w 1205"/>
                <a:gd name="T11" fmla="*/ 171 h 346"/>
                <a:gd name="T12" fmla="*/ 1205 w 1205"/>
                <a:gd name="T13" fmla="*/ 175 h 346"/>
              </a:gdLst>
              <a:ahLst/>
              <a:cxnLst>
                <a:cxn ang="0">
                  <a:pos x="T0" y="T1"/>
                </a:cxn>
                <a:cxn ang="0">
                  <a:pos x="T2" y="T3"/>
                </a:cxn>
                <a:cxn ang="0">
                  <a:pos x="T4" y="T5"/>
                </a:cxn>
                <a:cxn ang="0">
                  <a:pos x="T6" y="T7"/>
                </a:cxn>
                <a:cxn ang="0">
                  <a:pos x="T8" y="T9"/>
                </a:cxn>
                <a:cxn ang="0">
                  <a:pos x="T10" y="T11"/>
                </a:cxn>
                <a:cxn ang="0">
                  <a:pos x="T12" y="T13"/>
                </a:cxn>
              </a:cxnLst>
              <a:rect l="0" t="0" r="r" b="b"/>
              <a:pathLst>
                <a:path w="1205" h="346">
                  <a:moveTo>
                    <a:pt x="1205" y="175"/>
                  </a:moveTo>
                  <a:lnTo>
                    <a:pt x="602" y="346"/>
                  </a:lnTo>
                  <a:lnTo>
                    <a:pt x="0" y="175"/>
                  </a:lnTo>
                  <a:lnTo>
                    <a:pt x="0" y="171"/>
                  </a:lnTo>
                  <a:lnTo>
                    <a:pt x="603" y="0"/>
                  </a:lnTo>
                  <a:lnTo>
                    <a:pt x="1205" y="171"/>
                  </a:lnTo>
                  <a:lnTo>
                    <a:pt x="1205" y="175"/>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40" name="Freeform 28"/>
            <p:cNvSpPr>
              <a:spLocks/>
            </p:cNvSpPr>
            <p:nvPr/>
          </p:nvSpPr>
          <p:spPr bwMode="auto">
            <a:xfrm>
              <a:off x="2477" y="1493"/>
              <a:ext cx="426" cy="321"/>
            </a:xfrm>
            <a:custGeom>
              <a:avLst/>
              <a:gdLst>
                <a:gd name="T0" fmla="*/ 426 w 426"/>
                <a:gd name="T1" fmla="*/ 321 h 321"/>
                <a:gd name="T2" fmla="*/ 0 w 426"/>
                <a:gd name="T3" fmla="*/ 201 h 321"/>
                <a:gd name="T4" fmla="*/ 0 w 426"/>
                <a:gd name="T5" fmla="*/ 0 h 321"/>
                <a:gd name="T6" fmla="*/ 426 w 426"/>
                <a:gd name="T7" fmla="*/ 121 h 321"/>
                <a:gd name="T8" fmla="*/ 426 w 426"/>
                <a:gd name="T9" fmla="*/ 321 h 321"/>
              </a:gdLst>
              <a:ahLst/>
              <a:cxnLst>
                <a:cxn ang="0">
                  <a:pos x="T0" y="T1"/>
                </a:cxn>
                <a:cxn ang="0">
                  <a:pos x="T2" y="T3"/>
                </a:cxn>
                <a:cxn ang="0">
                  <a:pos x="T4" y="T5"/>
                </a:cxn>
                <a:cxn ang="0">
                  <a:pos x="T6" y="T7"/>
                </a:cxn>
                <a:cxn ang="0">
                  <a:pos x="T8" y="T9"/>
                </a:cxn>
              </a:cxnLst>
              <a:rect l="0" t="0" r="r" b="b"/>
              <a:pathLst>
                <a:path w="426" h="321">
                  <a:moveTo>
                    <a:pt x="426" y="321"/>
                  </a:moveTo>
                  <a:lnTo>
                    <a:pt x="0" y="201"/>
                  </a:lnTo>
                  <a:lnTo>
                    <a:pt x="0" y="0"/>
                  </a:lnTo>
                  <a:lnTo>
                    <a:pt x="426" y="121"/>
                  </a:lnTo>
                  <a:lnTo>
                    <a:pt x="426" y="321"/>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41" name="Freeform 29"/>
            <p:cNvSpPr>
              <a:spLocks/>
            </p:cNvSpPr>
            <p:nvPr/>
          </p:nvSpPr>
          <p:spPr bwMode="auto">
            <a:xfrm>
              <a:off x="2903" y="1493"/>
              <a:ext cx="425" cy="321"/>
            </a:xfrm>
            <a:custGeom>
              <a:avLst/>
              <a:gdLst>
                <a:gd name="T0" fmla="*/ 425 w 425"/>
                <a:gd name="T1" fmla="*/ 201 h 321"/>
                <a:gd name="T2" fmla="*/ 0 w 425"/>
                <a:gd name="T3" fmla="*/ 321 h 321"/>
                <a:gd name="T4" fmla="*/ 0 w 425"/>
                <a:gd name="T5" fmla="*/ 121 h 321"/>
                <a:gd name="T6" fmla="*/ 425 w 425"/>
                <a:gd name="T7" fmla="*/ 0 h 321"/>
                <a:gd name="T8" fmla="*/ 425 w 425"/>
                <a:gd name="T9" fmla="*/ 201 h 321"/>
              </a:gdLst>
              <a:ahLst/>
              <a:cxnLst>
                <a:cxn ang="0">
                  <a:pos x="T0" y="T1"/>
                </a:cxn>
                <a:cxn ang="0">
                  <a:pos x="T2" y="T3"/>
                </a:cxn>
                <a:cxn ang="0">
                  <a:pos x="T4" y="T5"/>
                </a:cxn>
                <a:cxn ang="0">
                  <a:pos x="T6" y="T7"/>
                </a:cxn>
                <a:cxn ang="0">
                  <a:pos x="T8" y="T9"/>
                </a:cxn>
              </a:cxnLst>
              <a:rect l="0" t="0" r="r" b="b"/>
              <a:pathLst>
                <a:path w="425" h="321">
                  <a:moveTo>
                    <a:pt x="425" y="201"/>
                  </a:moveTo>
                  <a:lnTo>
                    <a:pt x="0" y="321"/>
                  </a:lnTo>
                  <a:lnTo>
                    <a:pt x="0" y="121"/>
                  </a:lnTo>
                  <a:lnTo>
                    <a:pt x="425" y="0"/>
                  </a:lnTo>
                  <a:lnTo>
                    <a:pt x="425" y="201"/>
                  </a:lnTo>
                  <a:close/>
                </a:path>
              </a:pathLst>
            </a:custGeom>
            <a:solidFill>
              <a:schemeClr val="accent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42" name="Freeform 30"/>
            <p:cNvSpPr>
              <a:spLocks/>
            </p:cNvSpPr>
            <p:nvPr/>
          </p:nvSpPr>
          <p:spPr bwMode="auto">
            <a:xfrm>
              <a:off x="2477" y="1370"/>
              <a:ext cx="851" cy="244"/>
            </a:xfrm>
            <a:custGeom>
              <a:avLst/>
              <a:gdLst>
                <a:gd name="T0" fmla="*/ 851 w 851"/>
                <a:gd name="T1" fmla="*/ 123 h 244"/>
                <a:gd name="T2" fmla="*/ 426 w 851"/>
                <a:gd name="T3" fmla="*/ 244 h 244"/>
                <a:gd name="T4" fmla="*/ 0 w 851"/>
                <a:gd name="T5" fmla="*/ 123 h 244"/>
                <a:gd name="T6" fmla="*/ 0 w 851"/>
                <a:gd name="T7" fmla="*/ 120 h 244"/>
                <a:gd name="T8" fmla="*/ 426 w 851"/>
                <a:gd name="T9" fmla="*/ 0 h 244"/>
                <a:gd name="T10" fmla="*/ 851 w 851"/>
                <a:gd name="T11" fmla="*/ 120 h 244"/>
                <a:gd name="T12" fmla="*/ 851 w 851"/>
                <a:gd name="T13" fmla="*/ 123 h 244"/>
              </a:gdLst>
              <a:ahLst/>
              <a:cxnLst>
                <a:cxn ang="0">
                  <a:pos x="T0" y="T1"/>
                </a:cxn>
                <a:cxn ang="0">
                  <a:pos x="T2" y="T3"/>
                </a:cxn>
                <a:cxn ang="0">
                  <a:pos x="T4" y="T5"/>
                </a:cxn>
                <a:cxn ang="0">
                  <a:pos x="T6" y="T7"/>
                </a:cxn>
                <a:cxn ang="0">
                  <a:pos x="T8" y="T9"/>
                </a:cxn>
                <a:cxn ang="0">
                  <a:pos x="T10" y="T11"/>
                </a:cxn>
                <a:cxn ang="0">
                  <a:pos x="T12" y="T13"/>
                </a:cxn>
              </a:cxnLst>
              <a:rect l="0" t="0" r="r" b="b"/>
              <a:pathLst>
                <a:path w="851" h="244">
                  <a:moveTo>
                    <a:pt x="851" y="123"/>
                  </a:moveTo>
                  <a:lnTo>
                    <a:pt x="426" y="244"/>
                  </a:lnTo>
                  <a:lnTo>
                    <a:pt x="0" y="123"/>
                  </a:lnTo>
                  <a:lnTo>
                    <a:pt x="0" y="120"/>
                  </a:lnTo>
                  <a:lnTo>
                    <a:pt x="426" y="0"/>
                  </a:lnTo>
                  <a:lnTo>
                    <a:pt x="851" y="120"/>
                  </a:lnTo>
                  <a:lnTo>
                    <a:pt x="851" y="123"/>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grpSp>
      <p:grpSp>
        <p:nvGrpSpPr>
          <p:cNvPr id="70" name="Group 18"/>
          <p:cNvGrpSpPr>
            <a:grpSpLocks noChangeAspect="1"/>
          </p:cNvGrpSpPr>
          <p:nvPr/>
        </p:nvGrpSpPr>
        <p:grpSpPr bwMode="auto">
          <a:xfrm>
            <a:off x="6997222" y="1884506"/>
            <a:ext cx="4839573" cy="4365654"/>
            <a:chOff x="1862" y="1370"/>
            <a:chExt cx="2073" cy="1870"/>
          </a:xfrm>
        </p:grpSpPr>
        <p:sp>
          <p:nvSpPr>
            <p:cNvPr id="71" name="Freeform 19"/>
            <p:cNvSpPr>
              <a:spLocks/>
            </p:cNvSpPr>
            <p:nvPr/>
          </p:nvSpPr>
          <p:spPr bwMode="auto">
            <a:xfrm>
              <a:off x="1862" y="2457"/>
              <a:ext cx="1038" cy="783"/>
            </a:xfrm>
            <a:custGeom>
              <a:avLst/>
              <a:gdLst>
                <a:gd name="T0" fmla="*/ 1038 w 1038"/>
                <a:gd name="T1" fmla="*/ 783 h 783"/>
                <a:gd name="T2" fmla="*/ 0 w 1038"/>
                <a:gd name="T3" fmla="*/ 488 h 783"/>
                <a:gd name="T4" fmla="*/ 0 w 1038"/>
                <a:gd name="T5" fmla="*/ 0 h 783"/>
                <a:gd name="T6" fmla="*/ 1038 w 1038"/>
                <a:gd name="T7" fmla="*/ 294 h 783"/>
                <a:gd name="T8" fmla="*/ 1038 w 1038"/>
                <a:gd name="T9" fmla="*/ 783 h 783"/>
              </a:gdLst>
              <a:ahLst/>
              <a:cxnLst>
                <a:cxn ang="0">
                  <a:pos x="T0" y="T1"/>
                </a:cxn>
                <a:cxn ang="0">
                  <a:pos x="T2" y="T3"/>
                </a:cxn>
                <a:cxn ang="0">
                  <a:pos x="T4" y="T5"/>
                </a:cxn>
                <a:cxn ang="0">
                  <a:pos x="T6" y="T7"/>
                </a:cxn>
                <a:cxn ang="0">
                  <a:pos x="T8" y="T9"/>
                </a:cxn>
              </a:cxnLst>
              <a:rect l="0" t="0" r="r" b="b"/>
              <a:pathLst>
                <a:path w="1038" h="783">
                  <a:moveTo>
                    <a:pt x="1038" y="783"/>
                  </a:moveTo>
                  <a:lnTo>
                    <a:pt x="0" y="488"/>
                  </a:lnTo>
                  <a:lnTo>
                    <a:pt x="0" y="0"/>
                  </a:lnTo>
                  <a:lnTo>
                    <a:pt x="1038" y="294"/>
                  </a:lnTo>
                  <a:lnTo>
                    <a:pt x="1038" y="783"/>
                  </a:lnTo>
                  <a:close/>
                </a:path>
              </a:pathLst>
            </a:custGeom>
            <a:solidFill>
              <a:schemeClr val="accent4">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72" name="Freeform 20"/>
            <p:cNvSpPr>
              <a:spLocks/>
            </p:cNvSpPr>
            <p:nvPr/>
          </p:nvSpPr>
          <p:spPr bwMode="auto">
            <a:xfrm>
              <a:off x="2898" y="2457"/>
              <a:ext cx="1037" cy="783"/>
            </a:xfrm>
            <a:custGeom>
              <a:avLst/>
              <a:gdLst>
                <a:gd name="T0" fmla="*/ 1037 w 1037"/>
                <a:gd name="T1" fmla="*/ 488 h 783"/>
                <a:gd name="T2" fmla="*/ 0 w 1037"/>
                <a:gd name="T3" fmla="*/ 783 h 783"/>
                <a:gd name="T4" fmla="*/ 0 w 1037"/>
                <a:gd name="T5" fmla="*/ 294 h 783"/>
                <a:gd name="T6" fmla="*/ 1037 w 1037"/>
                <a:gd name="T7" fmla="*/ 0 h 783"/>
                <a:gd name="T8" fmla="*/ 1037 w 1037"/>
                <a:gd name="T9" fmla="*/ 488 h 783"/>
              </a:gdLst>
              <a:ahLst/>
              <a:cxnLst>
                <a:cxn ang="0">
                  <a:pos x="T0" y="T1"/>
                </a:cxn>
                <a:cxn ang="0">
                  <a:pos x="T2" y="T3"/>
                </a:cxn>
                <a:cxn ang="0">
                  <a:pos x="T4" y="T5"/>
                </a:cxn>
                <a:cxn ang="0">
                  <a:pos x="T6" y="T7"/>
                </a:cxn>
                <a:cxn ang="0">
                  <a:pos x="T8" y="T9"/>
                </a:cxn>
              </a:cxnLst>
              <a:rect l="0" t="0" r="r" b="b"/>
              <a:pathLst>
                <a:path w="1037" h="783">
                  <a:moveTo>
                    <a:pt x="1037" y="488"/>
                  </a:moveTo>
                  <a:lnTo>
                    <a:pt x="0" y="783"/>
                  </a:lnTo>
                  <a:lnTo>
                    <a:pt x="0" y="294"/>
                  </a:lnTo>
                  <a:lnTo>
                    <a:pt x="1037" y="0"/>
                  </a:lnTo>
                  <a:lnTo>
                    <a:pt x="1037" y="488"/>
                  </a:lnTo>
                  <a:close/>
                </a:path>
              </a:pathLst>
            </a:custGeom>
            <a:solidFill>
              <a:schemeClr val="accent4">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73" name="Freeform 21"/>
            <p:cNvSpPr>
              <a:spLocks/>
            </p:cNvSpPr>
            <p:nvPr/>
          </p:nvSpPr>
          <p:spPr bwMode="auto">
            <a:xfrm>
              <a:off x="1862" y="2156"/>
              <a:ext cx="2073" cy="595"/>
            </a:xfrm>
            <a:custGeom>
              <a:avLst/>
              <a:gdLst>
                <a:gd name="T0" fmla="*/ 2073 w 2073"/>
                <a:gd name="T1" fmla="*/ 301 h 595"/>
                <a:gd name="T2" fmla="*/ 1036 w 2073"/>
                <a:gd name="T3" fmla="*/ 595 h 595"/>
                <a:gd name="T4" fmla="*/ 0 w 2073"/>
                <a:gd name="T5" fmla="*/ 301 h 595"/>
                <a:gd name="T6" fmla="*/ 0 w 2073"/>
                <a:gd name="T7" fmla="*/ 295 h 595"/>
                <a:gd name="T8" fmla="*/ 1038 w 2073"/>
                <a:gd name="T9" fmla="*/ 0 h 595"/>
                <a:gd name="T10" fmla="*/ 2073 w 2073"/>
                <a:gd name="T11" fmla="*/ 295 h 595"/>
                <a:gd name="T12" fmla="*/ 2073 w 2073"/>
                <a:gd name="T13" fmla="*/ 301 h 595"/>
              </a:gdLst>
              <a:ahLst/>
              <a:cxnLst>
                <a:cxn ang="0">
                  <a:pos x="T0" y="T1"/>
                </a:cxn>
                <a:cxn ang="0">
                  <a:pos x="T2" y="T3"/>
                </a:cxn>
                <a:cxn ang="0">
                  <a:pos x="T4" y="T5"/>
                </a:cxn>
                <a:cxn ang="0">
                  <a:pos x="T6" y="T7"/>
                </a:cxn>
                <a:cxn ang="0">
                  <a:pos x="T8" y="T9"/>
                </a:cxn>
                <a:cxn ang="0">
                  <a:pos x="T10" y="T11"/>
                </a:cxn>
                <a:cxn ang="0">
                  <a:pos x="T12" y="T13"/>
                </a:cxn>
              </a:cxnLst>
              <a:rect l="0" t="0" r="r" b="b"/>
              <a:pathLst>
                <a:path w="2073" h="595">
                  <a:moveTo>
                    <a:pt x="2073" y="301"/>
                  </a:moveTo>
                  <a:lnTo>
                    <a:pt x="1036" y="595"/>
                  </a:lnTo>
                  <a:lnTo>
                    <a:pt x="0" y="301"/>
                  </a:lnTo>
                  <a:lnTo>
                    <a:pt x="0" y="295"/>
                  </a:lnTo>
                  <a:lnTo>
                    <a:pt x="1038" y="0"/>
                  </a:lnTo>
                  <a:lnTo>
                    <a:pt x="2073" y="295"/>
                  </a:lnTo>
                  <a:lnTo>
                    <a:pt x="2073" y="301"/>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74" name="Freeform 22"/>
            <p:cNvSpPr>
              <a:spLocks/>
            </p:cNvSpPr>
            <p:nvPr/>
          </p:nvSpPr>
          <p:spPr bwMode="auto">
            <a:xfrm>
              <a:off x="2107" y="2051"/>
              <a:ext cx="791" cy="598"/>
            </a:xfrm>
            <a:custGeom>
              <a:avLst/>
              <a:gdLst>
                <a:gd name="T0" fmla="*/ 791 w 791"/>
                <a:gd name="T1" fmla="*/ 598 h 598"/>
                <a:gd name="T2" fmla="*/ 0 w 791"/>
                <a:gd name="T3" fmla="*/ 373 h 598"/>
                <a:gd name="T4" fmla="*/ 0 w 791"/>
                <a:gd name="T5" fmla="*/ 0 h 598"/>
                <a:gd name="T6" fmla="*/ 791 w 791"/>
                <a:gd name="T7" fmla="*/ 224 h 598"/>
                <a:gd name="T8" fmla="*/ 791 w 791"/>
                <a:gd name="T9" fmla="*/ 598 h 598"/>
              </a:gdLst>
              <a:ahLst/>
              <a:cxnLst>
                <a:cxn ang="0">
                  <a:pos x="T0" y="T1"/>
                </a:cxn>
                <a:cxn ang="0">
                  <a:pos x="T2" y="T3"/>
                </a:cxn>
                <a:cxn ang="0">
                  <a:pos x="T4" y="T5"/>
                </a:cxn>
                <a:cxn ang="0">
                  <a:pos x="T6" y="T7"/>
                </a:cxn>
                <a:cxn ang="0">
                  <a:pos x="T8" y="T9"/>
                </a:cxn>
              </a:cxnLst>
              <a:rect l="0" t="0" r="r" b="b"/>
              <a:pathLst>
                <a:path w="791" h="598">
                  <a:moveTo>
                    <a:pt x="791" y="598"/>
                  </a:moveTo>
                  <a:lnTo>
                    <a:pt x="0" y="373"/>
                  </a:lnTo>
                  <a:lnTo>
                    <a:pt x="0" y="0"/>
                  </a:lnTo>
                  <a:lnTo>
                    <a:pt x="791" y="224"/>
                  </a:lnTo>
                  <a:lnTo>
                    <a:pt x="791" y="598"/>
                  </a:lnTo>
                  <a:close/>
                </a:path>
              </a:pathLst>
            </a:custGeom>
            <a:solidFill>
              <a:schemeClr val="accent3">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75" name="Freeform 23"/>
            <p:cNvSpPr>
              <a:spLocks/>
            </p:cNvSpPr>
            <p:nvPr/>
          </p:nvSpPr>
          <p:spPr bwMode="auto">
            <a:xfrm>
              <a:off x="2898" y="2051"/>
              <a:ext cx="792" cy="598"/>
            </a:xfrm>
            <a:custGeom>
              <a:avLst/>
              <a:gdLst>
                <a:gd name="T0" fmla="*/ 792 w 792"/>
                <a:gd name="T1" fmla="*/ 373 h 598"/>
                <a:gd name="T2" fmla="*/ 0 w 792"/>
                <a:gd name="T3" fmla="*/ 598 h 598"/>
                <a:gd name="T4" fmla="*/ 0 w 792"/>
                <a:gd name="T5" fmla="*/ 224 h 598"/>
                <a:gd name="T6" fmla="*/ 792 w 792"/>
                <a:gd name="T7" fmla="*/ 0 h 598"/>
                <a:gd name="T8" fmla="*/ 792 w 792"/>
                <a:gd name="T9" fmla="*/ 373 h 598"/>
              </a:gdLst>
              <a:ahLst/>
              <a:cxnLst>
                <a:cxn ang="0">
                  <a:pos x="T0" y="T1"/>
                </a:cxn>
                <a:cxn ang="0">
                  <a:pos x="T2" y="T3"/>
                </a:cxn>
                <a:cxn ang="0">
                  <a:pos x="T4" y="T5"/>
                </a:cxn>
                <a:cxn ang="0">
                  <a:pos x="T6" y="T7"/>
                </a:cxn>
                <a:cxn ang="0">
                  <a:pos x="T8" y="T9"/>
                </a:cxn>
              </a:cxnLst>
              <a:rect l="0" t="0" r="r" b="b"/>
              <a:pathLst>
                <a:path w="792" h="598">
                  <a:moveTo>
                    <a:pt x="792" y="373"/>
                  </a:moveTo>
                  <a:lnTo>
                    <a:pt x="0" y="598"/>
                  </a:lnTo>
                  <a:lnTo>
                    <a:pt x="0" y="224"/>
                  </a:lnTo>
                  <a:lnTo>
                    <a:pt x="792" y="0"/>
                  </a:lnTo>
                  <a:lnTo>
                    <a:pt x="792" y="373"/>
                  </a:lnTo>
                  <a:close/>
                </a:path>
              </a:pathLst>
            </a:custGeom>
            <a:solidFill>
              <a:schemeClr val="accent3">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76" name="Freeform 24"/>
            <p:cNvSpPr>
              <a:spLocks/>
            </p:cNvSpPr>
            <p:nvPr/>
          </p:nvSpPr>
          <p:spPr bwMode="auto">
            <a:xfrm>
              <a:off x="2107" y="1821"/>
              <a:ext cx="1583" cy="454"/>
            </a:xfrm>
            <a:custGeom>
              <a:avLst/>
              <a:gdLst>
                <a:gd name="T0" fmla="*/ 1583 w 1583"/>
                <a:gd name="T1" fmla="*/ 230 h 454"/>
                <a:gd name="T2" fmla="*/ 791 w 1583"/>
                <a:gd name="T3" fmla="*/ 454 h 454"/>
                <a:gd name="T4" fmla="*/ 0 w 1583"/>
                <a:gd name="T5" fmla="*/ 230 h 454"/>
                <a:gd name="T6" fmla="*/ 0 w 1583"/>
                <a:gd name="T7" fmla="*/ 225 h 454"/>
                <a:gd name="T8" fmla="*/ 791 w 1583"/>
                <a:gd name="T9" fmla="*/ 0 h 454"/>
                <a:gd name="T10" fmla="*/ 1583 w 1583"/>
                <a:gd name="T11" fmla="*/ 225 h 454"/>
                <a:gd name="T12" fmla="*/ 1583 w 1583"/>
                <a:gd name="T13" fmla="*/ 230 h 454"/>
              </a:gdLst>
              <a:ahLst/>
              <a:cxnLst>
                <a:cxn ang="0">
                  <a:pos x="T0" y="T1"/>
                </a:cxn>
                <a:cxn ang="0">
                  <a:pos x="T2" y="T3"/>
                </a:cxn>
                <a:cxn ang="0">
                  <a:pos x="T4" y="T5"/>
                </a:cxn>
                <a:cxn ang="0">
                  <a:pos x="T6" y="T7"/>
                </a:cxn>
                <a:cxn ang="0">
                  <a:pos x="T8" y="T9"/>
                </a:cxn>
                <a:cxn ang="0">
                  <a:pos x="T10" y="T11"/>
                </a:cxn>
                <a:cxn ang="0">
                  <a:pos x="T12" y="T13"/>
                </a:cxn>
              </a:cxnLst>
              <a:rect l="0" t="0" r="r" b="b"/>
              <a:pathLst>
                <a:path w="1583" h="454">
                  <a:moveTo>
                    <a:pt x="1583" y="230"/>
                  </a:moveTo>
                  <a:lnTo>
                    <a:pt x="791" y="454"/>
                  </a:lnTo>
                  <a:lnTo>
                    <a:pt x="0" y="230"/>
                  </a:lnTo>
                  <a:lnTo>
                    <a:pt x="0" y="225"/>
                  </a:lnTo>
                  <a:lnTo>
                    <a:pt x="791" y="0"/>
                  </a:lnTo>
                  <a:lnTo>
                    <a:pt x="1583" y="225"/>
                  </a:lnTo>
                  <a:lnTo>
                    <a:pt x="1583" y="23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77" name="Freeform 25"/>
            <p:cNvSpPr>
              <a:spLocks/>
            </p:cNvSpPr>
            <p:nvPr/>
          </p:nvSpPr>
          <p:spPr bwMode="auto">
            <a:xfrm>
              <a:off x="2300" y="1726"/>
              <a:ext cx="603" cy="455"/>
            </a:xfrm>
            <a:custGeom>
              <a:avLst/>
              <a:gdLst>
                <a:gd name="T0" fmla="*/ 603 w 603"/>
                <a:gd name="T1" fmla="*/ 455 h 455"/>
                <a:gd name="T2" fmla="*/ 0 w 603"/>
                <a:gd name="T3" fmla="*/ 284 h 455"/>
                <a:gd name="T4" fmla="*/ 0 w 603"/>
                <a:gd name="T5" fmla="*/ 0 h 455"/>
                <a:gd name="T6" fmla="*/ 603 w 603"/>
                <a:gd name="T7" fmla="*/ 171 h 455"/>
                <a:gd name="T8" fmla="*/ 603 w 603"/>
                <a:gd name="T9" fmla="*/ 455 h 455"/>
              </a:gdLst>
              <a:ahLst/>
              <a:cxnLst>
                <a:cxn ang="0">
                  <a:pos x="T0" y="T1"/>
                </a:cxn>
                <a:cxn ang="0">
                  <a:pos x="T2" y="T3"/>
                </a:cxn>
                <a:cxn ang="0">
                  <a:pos x="T4" y="T5"/>
                </a:cxn>
                <a:cxn ang="0">
                  <a:pos x="T6" y="T7"/>
                </a:cxn>
                <a:cxn ang="0">
                  <a:pos x="T8" y="T9"/>
                </a:cxn>
              </a:cxnLst>
              <a:rect l="0" t="0" r="r" b="b"/>
              <a:pathLst>
                <a:path w="603" h="455">
                  <a:moveTo>
                    <a:pt x="603" y="455"/>
                  </a:moveTo>
                  <a:lnTo>
                    <a:pt x="0" y="284"/>
                  </a:lnTo>
                  <a:lnTo>
                    <a:pt x="0" y="0"/>
                  </a:lnTo>
                  <a:lnTo>
                    <a:pt x="603" y="171"/>
                  </a:lnTo>
                  <a:lnTo>
                    <a:pt x="603" y="455"/>
                  </a:lnTo>
                  <a:close/>
                </a:path>
              </a:pathLst>
            </a:custGeom>
            <a:solidFill>
              <a:schemeClr val="accent2">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78" name="Freeform 26"/>
            <p:cNvSpPr>
              <a:spLocks/>
            </p:cNvSpPr>
            <p:nvPr/>
          </p:nvSpPr>
          <p:spPr bwMode="auto">
            <a:xfrm>
              <a:off x="2902" y="1726"/>
              <a:ext cx="603" cy="455"/>
            </a:xfrm>
            <a:custGeom>
              <a:avLst/>
              <a:gdLst>
                <a:gd name="T0" fmla="*/ 603 w 603"/>
                <a:gd name="T1" fmla="*/ 284 h 455"/>
                <a:gd name="T2" fmla="*/ 0 w 603"/>
                <a:gd name="T3" fmla="*/ 455 h 455"/>
                <a:gd name="T4" fmla="*/ 0 w 603"/>
                <a:gd name="T5" fmla="*/ 171 h 455"/>
                <a:gd name="T6" fmla="*/ 603 w 603"/>
                <a:gd name="T7" fmla="*/ 0 h 455"/>
                <a:gd name="T8" fmla="*/ 603 w 603"/>
                <a:gd name="T9" fmla="*/ 284 h 455"/>
              </a:gdLst>
              <a:ahLst/>
              <a:cxnLst>
                <a:cxn ang="0">
                  <a:pos x="T0" y="T1"/>
                </a:cxn>
                <a:cxn ang="0">
                  <a:pos x="T2" y="T3"/>
                </a:cxn>
                <a:cxn ang="0">
                  <a:pos x="T4" y="T5"/>
                </a:cxn>
                <a:cxn ang="0">
                  <a:pos x="T6" y="T7"/>
                </a:cxn>
                <a:cxn ang="0">
                  <a:pos x="T8" y="T9"/>
                </a:cxn>
              </a:cxnLst>
              <a:rect l="0" t="0" r="r" b="b"/>
              <a:pathLst>
                <a:path w="603" h="455">
                  <a:moveTo>
                    <a:pt x="603" y="284"/>
                  </a:moveTo>
                  <a:lnTo>
                    <a:pt x="0" y="455"/>
                  </a:lnTo>
                  <a:lnTo>
                    <a:pt x="0" y="171"/>
                  </a:lnTo>
                  <a:lnTo>
                    <a:pt x="603" y="0"/>
                  </a:lnTo>
                  <a:lnTo>
                    <a:pt x="603" y="284"/>
                  </a:lnTo>
                  <a:close/>
                </a:path>
              </a:pathLst>
            </a:custGeom>
            <a:solidFill>
              <a:schemeClr val="accent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79" name="Freeform 27"/>
            <p:cNvSpPr>
              <a:spLocks/>
            </p:cNvSpPr>
            <p:nvPr/>
          </p:nvSpPr>
          <p:spPr bwMode="auto">
            <a:xfrm>
              <a:off x="2300" y="1551"/>
              <a:ext cx="1205" cy="346"/>
            </a:xfrm>
            <a:custGeom>
              <a:avLst/>
              <a:gdLst>
                <a:gd name="T0" fmla="*/ 1205 w 1205"/>
                <a:gd name="T1" fmla="*/ 175 h 346"/>
                <a:gd name="T2" fmla="*/ 602 w 1205"/>
                <a:gd name="T3" fmla="*/ 346 h 346"/>
                <a:gd name="T4" fmla="*/ 0 w 1205"/>
                <a:gd name="T5" fmla="*/ 175 h 346"/>
                <a:gd name="T6" fmla="*/ 0 w 1205"/>
                <a:gd name="T7" fmla="*/ 171 h 346"/>
                <a:gd name="T8" fmla="*/ 603 w 1205"/>
                <a:gd name="T9" fmla="*/ 0 h 346"/>
                <a:gd name="T10" fmla="*/ 1205 w 1205"/>
                <a:gd name="T11" fmla="*/ 171 h 346"/>
                <a:gd name="T12" fmla="*/ 1205 w 1205"/>
                <a:gd name="T13" fmla="*/ 175 h 346"/>
              </a:gdLst>
              <a:ahLst/>
              <a:cxnLst>
                <a:cxn ang="0">
                  <a:pos x="T0" y="T1"/>
                </a:cxn>
                <a:cxn ang="0">
                  <a:pos x="T2" y="T3"/>
                </a:cxn>
                <a:cxn ang="0">
                  <a:pos x="T4" y="T5"/>
                </a:cxn>
                <a:cxn ang="0">
                  <a:pos x="T6" y="T7"/>
                </a:cxn>
                <a:cxn ang="0">
                  <a:pos x="T8" y="T9"/>
                </a:cxn>
                <a:cxn ang="0">
                  <a:pos x="T10" y="T11"/>
                </a:cxn>
                <a:cxn ang="0">
                  <a:pos x="T12" y="T13"/>
                </a:cxn>
              </a:cxnLst>
              <a:rect l="0" t="0" r="r" b="b"/>
              <a:pathLst>
                <a:path w="1205" h="346">
                  <a:moveTo>
                    <a:pt x="1205" y="175"/>
                  </a:moveTo>
                  <a:lnTo>
                    <a:pt x="602" y="346"/>
                  </a:lnTo>
                  <a:lnTo>
                    <a:pt x="0" y="175"/>
                  </a:lnTo>
                  <a:lnTo>
                    <a:pt x="0" y="171"/>
                  </a:lnTo>
                  <a:lnTo>
                    <a:pt x="603" y="0"/>
                  </a:lnTo>
                  <a:lnTo>
                    <a:pt x="1205" y="171"/>
                  </a:lnTo>
                  <a:lnTo>
                    <a:pt x="1205" y="175"/>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80" name="Freeform 28"/>
            <p:cNvSpPr>
              <a:spLocks/>
            </p:cNvSpPr>
            <p:nvPr/>
          </p:nvSpPr>
          <p:spPr bwMode="auto">
            <a:xfrm>
              <a:off x="2477" y="1493"/>
              <a:ext cx="426" cy="321"/>
            </a:xfrm>
            <a:custGeom>
              <a:avLst/>
              <a:gdLst>
                <a:gd name="T0" fmla="*/ 426 w 426"/>
                <a:gd name="T1" fmla="*/ 321 h 321"/>
                <a:gd name="T2" fmla="*/ 0 w 426"/>
                <a:gd name="T3" fmla="*/ 201 h 321"/>
                <a:gd name="T4" fmla="*/ 0 w 426"/>
                <a:gd name="T5" fmla="*/ 0 h 321"/>
                <a:gd name="T6" fmla="*/ 426 w 426"/>
                <a:gd name="T7" fmla="*/ 121 h 321"/>
                <a:gd name="T8" fmla="*/ 426 w 426"/>
                <a:gd name="T9" fmla="*/ 321 h 321"/>
              </a:gdLst>
              <a:ahLst/>
              <a:cxnLst>
                <a:cxn ang="0">
                  <a:pos x="T0" y="T1"/>
                </a:cxn>
                <a:cxn ang="0">
                  <a:pos x="T2" y="T3"/>
                </a:cxn>
                <a:cxn ang="0">
                  <a:pos x="T4" y="T5"/>
                </a:cxn>
                <a:cxn ang="0">
                  <a:pos x="T6" y="T7"/>
                </a:cxn>
                <a:cxn ang="0">
                  <a:pos x="T8" y="T9"/>
                </a:cxn>
              </a:cxnLst>
              <a:rect l="0" t="0" r="r" b="b"/>
              <a:pathLst>
                <a:path w="426" h="321">
                  <a:moveTo>
                    <a:pt x="426" y="321"/>
                  </a:moveTo>
                  <a:lnTo>
                    <a:pt x="0" y="201"/>
                  </a:lnTo>
                  <a:lnTo>
                    <a:pt x="0" y="0"/>
                  </a:lnTo>
                  <a:lnTo>
                    <a:pt x="426" y="121"/>
                  </a:lnTo>
                  <a:lnTo>
                    <a:pt x="426" y="321"/>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81" name="Freeform 29"/>
            <p:cNvSpPr>
              <a:spLocks/>
            </p:cNvSpPr>
            <p:nvPr/>
          </p:nvSpPr>
          <p:spPr bwMode="auto">
            <a:xfrm>
              <a:off x="2903" y="1493"/>
              <a:ext cx="425" cy="321"/>
            </a:xfrm>
            <a:custGeom>
              <a:avLst/>
              <a:gdLst>
                <a:gd name="T0" fmla="*/ 425 w 425"/>
                <a:gd name="T1" fmla="*/ 201 h 321"/>
                <a:gd name="T2" fmla="*/ 0 w 425"/>
                <a:gd name="T3" fmla="*/ 321 h 321"/>
                <a:gd name="T4" fmla="*/ 0 w 425"/>
                <a:gd name="T5" fmla="*/ 121 h 321"/>
                <a:gd name="T6" fmla="*/ 425 w 425"/>
                <a:gd name="T7" fmla="*/ 0 h 321"/>
                <a:gd name="T8" fmla="*/ 425 w 425"/>
                <a:gd name="T9" fmla="*/ 201 h 321"/>
              </a:gdLst>
              <a:ahLst/>
              <a:cxnLst>
                <a:cxn ang="0">
                  <a:pos x="T0" y="T1"/>
                </a:cxn>
                <a:cxn ang="0">
                  <a:pos x="T2" y="T3"/>
                </a:cxn>
                <a:cxn ang="0">
                  <a:pos x="T4" y="T5"/>
                </a:cxn>
                <a:cxn ang="0">
                  <a:pos x="T6" y="T7"/>
                </a:cxn>
                <a:cxn ang="0">
                  <a:pos x="T8" y="T9"/>
                </a:cxn>
              </a:cxnLst>
              <a:rect l="0" t="0" r="r" b="b"/>
              <a:pathLst>
                <a:path w="425" h="321">
                  <a:moveTo>
                    <a:pt x="425" y="201"/>
                  </a:moveTo>
                  <a:lnTo>
                    <a:pt x="0" y="321"/>
                  </a:lnTo>
                  <a:lnTo>
                    <a:pt x="0" y="121"/>
                  </a:lnTo>
                  <a:lnTo>
                    <a:pt x="425" y="0"/>
                  </a:lnTo>
                  <a:lnTo>
                    <a:pt x="425" y="201"/>
                  </a:lnTo>
                  <a:close/>
                </a:path>
              </a:pathLst>
            </a:custGeom>
            <a:solidFill>
              <a:schemeClr val="accent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sp>
          <p:nvSpPr>
            <p:cNvPr id="82" name="Freeform 30"/>
            <p:cNvSpPr>
              <a:spLocks/>
            </p:cNvSpPr>
            <p:nvPr/>
          </p:nvSpPr>
          <p:spPr bwMode="auto">
            <a:xfrm>
              <a:off x="2477" y="1370"/>
              <a:ext cx="851" cy="244"/>
            </a:xfrm>
            <a:custGeom>
              <a:avLst/>
              <a:gdLst>
                <a:gd name="T0" fmla="*/ 851 w 851"/>
                <a:gd name="T1" fmla="*/ 123 h 244"/>
                <a:gd name="T2" fmla="*/ 426 w 851"/>
                <a:gd name="T3" fmla="*/ 244 h 244"/>
                <a:gd name="T4" fmla="*/ 0 w 851"/>
                <a:gd name="T5" fmla="*/ 123 h 244"/>
                <a:gd name="T6" fmla="*/ 0 w 851"/>
                <a:gd name="T7" fmla="*/ 120 h 244"/>
                <a:gd name="T8" fmla="*/ 426 w 851"/>
                <a:gd name="T9" fmla="*/ 0 h 244"/>
                <a:gd name="T10" fmla="*/ 851 w 851"/>
                <a:gd name="T11" fmla="*/ 120 h 244"/>
                <a:gd name="T12" fmla="*/ 851 w 851"/>
                <a:gd name="T13" fmla="*/ 123 h 244"/>
              </a:gdLst>
              <a:ahLst/>
              <a:cxnLst>
                <a:cxn ang="0">
                  <a:pos x="T0" y="T1"/>
                </a:cxn>
                <a:cxn ang="0">
                  <a:pos x="T2" y="T3"/>
                </a:cxn>
                <a:cxn ang="0">
                  <a:pos x="T4" y="T5"/>
                </a:cxn>
                <a:cxn ang="0">
                  <a:pos x="T6" y="T7"/>
                </a:cxn>
                <a:cxn ang="0">
                  <a:pos x="T8" y="T9"/>
                </a:cxn>
                <a:cxn ang="0">
                  <a:pos x="T10" y="T11"/>
                </a:cxn>
                <a:cxn ang="0">
                  <a:pos x="T12" y="T13"/>
                </a:cxn>
              </a:cxnLst>
              <a:rect l="0" t="0" r="r" b="b"/>
              <a:pathLst>
                <a:path w="851" h="244">
                  <a:moveTo>
                    <a:pt x="851" y="123"/>
                  </a:moveTo>
                  <a:lnTo>
                    <a:pt x="426" y="244"/>
                  </a:lnTo>
                  <a:lnTo>
                    <a:pt x="0" y="123"/>
                  </a:lnTo>
                  <a:lnTo>
                    <a:pt x="0" y="120"/>
                  </a:lnTo>
                  <a:lnTo>
                    <a:pt x="426" y="0"/>
                  </a:lnTo>
                  <a:lnTo>
                    <a:pt x="851" y="120"/>
                  </a:lnTo>
                  <a:lnTo>
                    <a:pt x="851" y="123"/>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US" sz="1600"/>
            </a:p>
          </p:txBody>
        </p:sp>
      </p:grpSp>
      <p:sp>
        <p:nvSpPr>
          <p:cNvPr id="15" name="TextBox 14"/>
          <p:cNvSpPr txBox="1"/>
          <p:nvPr/>
        </p:nvSpPr>
        <p:spPr>
          <a:xfrm flipH="1">
            <a:off x="688632" y="3713868"/>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6" name="TextBox 15"/>
          <p:cNvSpPr txBox="1"/>
          <p:nvPr/>
        </p:nvSpPr>
        <p:spPr>
          <a:xfrm flipH="1">
            <a:off x="688632" y="5224191"/>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7" name="TextBox 16"/>
          <p:cNvSpPr txBox="1"/>
          <p:nvPr/>
        </p:nvSpPr>
        <p:spPr>
          <a:xfrm flipH="1">
            <a:off x="3585841" y="3713868"/>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8" name="TextBox 17"/>
          <p:cNvSpPr txBox="1"/>
          <p:nvPr/>
        </p:nvSpPr>
        <p:spPr>
          <a:xfrm flipH="1">
            <a:off x="3585841" y="5224191"/>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9" name="TextBox 18"/>
          <p:cNvSpPr txBox="1"/>
          <p:nvPr/>
        </p:nvSpPr>
        <p:spPr>
          <a:xfrm flipH="1">
            <a:off x="1490670" y="3056043"/>
            <a:ext cx="621965" cy="387798"/>
          </a:xfrm>
          <a:prstGeom prst="rect">
            <a:avLst/>
          </a:prstGeom>
          <a:noFill/>
        </p:spPr>
        <p:txBody>
          <a:bodyPr wrap="none" lIns="0" tIns="0" rIns="0" bIns="0" rtlCol="0">
            <a:spAutoFit/>
          </a:bodyPr>
          <a:lstStyle/>
          <a:p>
            <a:pPr>
              <a:lnSpc>
                <a:spcPct val="120000"/>
              </a:lnSpc>
            </a:pPr>
            <a:r>
              <a:rPr lang="en-US" sz="2100">
                <a:solidFill>
                  <a:schemeClr val="accent1"/>
                </a:solidFill>
                <a:latin typeface="Lato Bold" panose="020F0502020204030203" pitchFamily="34" charset="0"/>
                <a:ea typeface="Lato Bold" panose="020F0502020204030203" pitchFamily="34" charset="0"/>
                <a:cs typeface="Lato Bold" panose="020F0502020204030203" pitchFamily="34" charset="0"/>
              </a:rPr>
              <a:t>126$</a:t>
            </a:r>
            <a:endParaRPr lang="id-ID" sz="210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20" name="TextBox 19"/>
          <p:cNvSpPr txBox="1"/>
          <p:nvPr/>
        </p:nvSpPr>
        <p:spPr>
          <a:xfrm flipH="1">
            <a:off x="1490670" y="4566591"/>
            <a:ext cx="621965" cy="387798"/>
          </a:xfrm>
          <a:prstGeom prst="rect">
            <a:avLst/>
          </a:prstGeom>
          <a:noFill/>
        </p:spPr>
        <p:txBody>
          <a:bodyPr wrap="none" lIns="0" tIns="0" rIns="0" bIns="0" rtlCol="0">
            <a:spAutoFit/>
          </a:bodyPr>
          <a:lstStyle/>
          <a:p>
            <a:pPr>
              <a:lnSpc>
                <a:spcPct val="120000"/>
              </a:lnSpc>
            </a:pPr>
            <a:r>
              <a:rPr lang="en-US" sz="2100">
                <a:solidFill>
                  <a:schemeClr val="accent3"/>
                </a:solidFill>
                <a:latin typeface="Lato Bold" panose="020F0502020204030203" pitchFamily="34" charset="0"/>
                <a:ea typeface="Lato Bold" panose="020F0502020204030203" pitchFamily="34" charset="0"/>
                <a:cs typeface="Lato Bold" panose="020F0502020204030203" pitchFamily="34" charset="0"/>
              </a:rPr>
              <a:t>137$</a:t>
            </a:r>
            <a:endParaRPr lang="id-ID" sz="2100">
              <a:solidFill>
                <a:schemeClr val="accent3"/>
              </a:solidFill>
              <a:latin typeface="Lato Bold" panose="020F0502020204030203" pitchFamily="34" charset="0"/>
              <a:ea typeface="Lato Bold" panose="020F0502020204030203" pitchFamily="34" charset="0"/>
              <a:cs typeface="Lato Bold" panose="020F0502020204030203" pitchFamily="34" charset="0"/>
            </a:endParaRPr>
          </a:p>
        </p:txBody>
      </p:sp>
      <p:sp>
        <p:nvSpPr>
          <p:cNvPr id="21" name="TextBox 20"/>
          <p:cNvSpPr txBox="1"/>
          <p:nvPr/>
        </p:nvSpPr>
        <p:spPr>
          <a:xfrm flipH="1">
            <a:off x="4387879" y="3056043"/>
            <a:ext cx="621965" cy="387798"/>
          </a:xfrm>
          <a:prstGeom prst="rect">
            <a:avLst/>
          </a:prstGeom>
          <a:noFill/>
        </p:spPr>
        <p:txBody>
          <a:bodyPr wrap="none" lIns="0" tIns="0" rIns="0" bIns="0" rtlCol="0">
            <a:spAutoFit/>
          </a:bodyPr>
          <a:lstStyle/>
          <a:p>
            <a:pPr>
              <a:lnSpc>
                <a:spcPct val="120000"/>
              </a:lnSpc>
            </a:pPr>
            <a:r>
              <a:rPr lang="en-US" sz="2100">
                <a:solidFill>
                  <a:schemeClr val="accent2"/>
                </a:solidFill>
                <a:latin typeface="Lato Bold" panose="020F0502020204030203" pitchFamily="34" charset="0"/>
                <a:ea typeface="Lato Bold" panose="020F0502020204030203" pitchFamily="34" charset="0"/>
                <a:cs typeface="Lato Bold" panose="020F0502020204030203" pitchFamily="34" charset="0"/>
              </a:rPr>
              <a:t>105$</a:t>
            </a:r>
            <a:endParaRPr lang="id-ID" sz="2100">
              <a:solidFill>
                <a:schemeClr val="accent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22" name="TextBox 21"/>
          <p:cNvSpPr txBox="1"/>
          <p:nvPr/>
        </p:nvSpPr>
        <p:spPr>
          <a:xfrm flipH="1">
            <a:off x="4387879" y="4566591"/>
            <a:ext cx="621965" cy="387798"/>
          </a:xfrm>
          <a:prstGeom prst="rect">
            <a:avLst/>
          </a:prstGeom>
          <a:noFill/>
        </p:spPr>
        <p:txBody>
          <a:bodyPr wrap="none" lIns="0" tIns="0" rIns="0" bIns="0" rtlCol="0">
            <a:spAutoFit/>
          </a:bodyPr>
          <a:lstStyle/>
          <a:p>
            <a:pPr>
              <a:lnSpc>
                <a:spcPct val="120000"/>
              </a:lnSpc>
            </a:pPr>
            <a:r>
              <a:rPr lang="en-US" sz="2100">
                <a:solidFill>
                  <a:schemeClr val="accent4"/>
                </a:solidFill>
                <a:latin typeface="Lato Bold" panose="020F0502020204030203" pitchFamily="34" charset="0"/>
                <a:ea typeface="Lato Bold" panose="020F0502020204030203" pitchFamily="34" charset="0"/>
                <a:cs typeface="Lato Bold" panose="020F0502020204030203" pitchFamily="34" charset="0"/>
              </a:rPr>
              <a:t>186$</a:t>
            </a:r>
            <a:endParaRPr lang="id-ID" sz="2100">
              <a:solidFill>
                <a:schemeClr val="accent4"/>
              </a:solidFill>
              <a:latin typeface="Lato Bold" panose="020F0502020204030203" pitchFamily="34" charset="0"/>
              <a:ea typeface="Lato Bold" panose="020F0502020204030203" pitchFamily="34" charset="0"/>
              <a:cs typeface="Lato Bold" panose="020F0502020204030203" pitchFamily="34" charset="0"/>
            </a:endParaRPr>
          </a:p>
        </p:txBody>
      </p:sp>
      <p:sp>
        <p:nvSpPr>
          <p:cNvPr id="23" name="Parallelogram 22"/>
          <p:cNvSpPr/>
          <p:nvPr/>
        </p:nvSpPr>
        <p:spPr>
          <a:xfrm>
            <a:off x="688632" y="3068379"/>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p:cNvSpPr/>
          <p:nvPr/>
        </p:nvSpPr>
        <p:spPr>
          <a:xfrm>
            <a:off x="712802" y="4605229"/>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p:cNvSpPr/>
          <p:nvPr/>
        </p:nvSpPr>
        <p:spPr>
          <a:xfrm>
            <a:off x="3586191" y="4593415"/>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p:cNvSpPr/>
          <p:nvPr/>
        </p:nvSpPr>
        <p:spPr>
          <a:xfrm>
            <a:off x="3586190" y="3051894"/>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flipH="1">
            <a:off x="675139" y="2183787"/>
            <a:ext cx="5486400" cy="553998"/>
          </a:xfrm>
          <a:prstGeom prst="rect">
            <a:avLst/>
          </a:prstGeom>
          <a:noFill/>
        </p:spPr>
        <p:txBody>
          <a:bodyPr wrap="square" lIns="0" tIns="0" rIns="0" bIns="0" rtlCol="0">
            <a:spAutoFit/>
          </a:bodyPr>
          <a:lstStyle/>
          <a:p>
            <a:pPr>
              <a:lnSpc>
                <a:spcPct val="150000"/>
              </a:lnSpc>
            </a:pPr>
            <a:r>
              <a:rPr lang="en-US" sz="1200" i="1"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i="1" dirty="0">
                <a:latin typeface="Lato regular" panose="020F0502020204030203" pitchFamily="34" charset="0"/>
                <a:ea typeface="Lato regular" panose="020F0502020204030203" pitchFamily="34" charset="0"/>
                <a:cs typeface="Lato regular" panose="020F0502020204030203" pitchFamily="34" charset="0"/>
              </a:rPr>
              <a:t> do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i="1" dirty="0">
                <a:latin typeface="Lato regular" panose="020F0502020204030203" pitchFamily="34" charset="0"/>
                <a:ea typeface="Lato regular" panose="020F0502020204030203" pitchFamily="34" charset="0"/>
                <a:cs typeface="Lato regular" panose="020F0502020204030203" pitchFamily="34" charset="0"/>
              </a:rPr>
              <a:t> et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i="1"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i="1" dirty="0">
                <a:latin typeface="Lato regular" panose="020F0502020204030203" pitchFamily="34" charset="0"/>
                <a:ea typeface="Lato regular" panose="020F0502020204030203" pitchFamily="34" charset="0"/>
                <a:cs typeface="Lato regular" panose="020F0502020204030203" pitchFamily="34" charset="0"/>
              </a:rPr>
              <a:t>.</a:t>
            </a:r>
            <a:endParaRPr lang="en-US" sz="1200" i="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8" name="TextBox 27"/>
          <p:cNvSpPr txBox="1"/>
          <p:nvPr/>
        </p:nvSpPr>
        <p:spPr>
          <a:xfrm>
            <a:off x="657108" y="1190611"/>
            <a:ext cx="2911053" cy="538609"/>
          </a:xfrm>
          <a:prstGeom prst="rect">
            <a:avLst/>
          </a:prstGeom>
          <a:noFill/>
        </p:spPr>
        <p:txBody>
          <a:bodyPr wrap="none" lIns="0" tIns="0" rIns="0" bIns="0" rtlCol="0">
            <a:spAutoFit/>
          </a:bodyPr>
          <a:lstStyle/>
          <a:p>
            <a:r>
              <a:rPr lang="en-US" sz="3500">
                <a:solidFill>
                  <a:schemeClr val="accent3"/>
                </a:solidFill>
                <a:latin typeface="Lato Bold" panose="020F0502020204030203" pitchFamily="34" charset="0"/>
                <a:ea typeface="Lato Bold" panose="020F0502020204030203" pitchFamily="34" charset="0"/>
                <a:cs typeface="Lato Bold" panose="020F0502020204030203" pitchFamily="34" charset="0"/>
              </a:rPr>
              <a:t>Chart Diagram</a:t>
            </a:r>
          </a:p>
        </p:txBody>
      </p:sp>
      <p:sp>
        <p:nvSpPr>
          <p:cNvPr id="29" name="Rectangle 28"/>
          <p:cNvSpPr/>
          <p:nvPr/>
        </p:nvSpPr>
        <p:spPr>
          <a:xfrm>
            <a:off x="695267" y="1908079"/>
            <a:ext cx="75474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1158338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p:cNvGrpSpPr>
            <a:grpSpLocks noChangeAspect="1"/>
          </p:cNvGrpSpPr>
          <p:nvPr/>
        </p:nvGrpSpPr>
        <p:grpSpPr bwMode="auto">
          <a:xfrm>
            <a:off x="4318000" y="2224003"/>
            <a:ext cx="3552825" cy="3527425"/>
            <a:chOff x="2720" y="1313"/>
            <a:chExt cx="2238" cy="2222"/>
          </a:xfrm>
        </p:grpSpPr>
        <p:sp>
          <p:nvSpPr>
            <p:cNvPr id="19" name="Freeform 5"/>
            <p:cNvSpPr>
              <a:spLocks/>
            </p:cNvSpPr>
            <p:nvPr/>
          </p:nvSpPr>
          <p:spPr bwMode="auto">
            <a:xfrm>
              <a:off x="3706" y="1322"/>
              <a:ext cx="1150" cy="751"/>
            </a:xfrm>
            <a:custGeom>
              <a:avLst/>
              <a:gdLst>
                <a:gd name="T0" fmla="*/ 485 w 485"/>
                <a:gd name="T1" fmla="*/ 270 h 317"/>
                <a:gd name="T2" fmla="*/ 317 w 485"/>
                <a:gd name="T3" fmla="*/ 184 h 317"/>
                <a:gd name="T4" fmla="*/ 249 w 485"/>
                <a:gd name="T5" fmla="*/ 317 h 317"/>
                <a:gd name="T6" fmla="*/ 94 w 485"/>
                <a:gd name="T7" fmla="*/ 225 h 317"/>
                <a:gd name="T8" fmla="*/ 0 w 485"/>
                <a:gd name="T9" fmla="*/ 129 h 317"/>
                <a:gd name="T10" fmla="*/ 131 w 485"/>
                <a:gd name="T11" fmla="*/ 0 h 317"/>
                <a:gd name="T12" fmla="*/ 485 w 485"/>
                <a:gd name="T13" fmla="*/ 270 h 317"/>
              </a:gdLst>
              <a:ahLst/>
              <a:cxnLst>
                <a:cxn ang="0">
                  <a:pos x="T0" y="T1"/>
                </a:cxn>
                <a:cxn ang="0">
                  <a:pos x="T2" y="T3"/>
                </a:cxn>
                <a:cxn ang="0">
                  <a:pos x="T4" y="T5"/>
                </a:cxn>
                <a:cxn ang="0">
                  <a:pos x="T6" y="T7"/>
                </a:cxn>
                <a:cxn ang="0">
                  <a:pos x="T8" y="T9"/>
                </a:cxn>
                <a:cxn ang="0">
                  <a:pos x="T10" y="T11"/>
                </a:cxn>
                <a:cxn ang="0">
                  <a:pos x="T12" y="T13"/>
                </a:cxn>
              </a:cxnLst>
              <a:rect l="0" t="0" r="r" b="b"/>
              <a:pathLst>
                <a:path w="485" h="317">
                  <a:moveTo>
                    <a:pt x="485" y="270"/>
                  </a:moveTo>
                  <a:cubicBezTo>
                    <a:pt x="317" y="184"/>
                    <a:pt x="317" y="184"/>
                    <a:pt x="317" y="184"/>
                  </a:cubicBezTo>
                  <a:cubicBezTo>
                    <a:pt x="249" y="317"/>
                    <a:pt x="249" y="317"/>
                    <a:pt x="249" y="317"/>
                  </a:cubicBezTo>
                  <a:cubicBezTo>
                    <a:pt x="212" y="269"/>
                    <a:pt x="157" y="235"/>
                    <a:pt x="94" y="225"/>
                  </a:cubicBezTo>
                  <a:cubicBezTo>
                    <a:pt x="0" y="129"/>
                    <a:pt x="0" y="129"/>
                    <a:pt x="0" y="129"/>
                  </a:cubicBezTo>
                  <a:cubicBezTo>
                    <a:pt x="131" y="0"/>
                    <a:pt x="131" y="0"/>
                    <a:pt x="131" y="0"/>
                  </a:cubicBezTo>
                  <a:cubicBezTo>
                    <a:pt x="289" y="25"/>
                    <a:pt x="421" y="129"/>
                    <a:pt x="485" y="2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p:nvSpPr>
          <p:spPr bwMode="auto">
            <a:xfrm>
              <a:off x="4389" y="2028"/>
              <a:ext cx="569" cy="903"/>
            </a:xfrm>
            <a:custGeom>
              <a:avLst/>
              <a:gdLst>
                <a:gd name="T0" fmla="*/ 240 w 240"/>
                <a:gd name="T1" fmla="*/ 168 h 381"/>
                <a:gd name="T2" fmla="*/ 189 w 240"/>
                <a:gd name="T3" fmla="*/ 381 h 381"/>
                <a:gd name="T4" fmla="*/ 176 w 240"/>
                <a:gd name="T5" fmla="*/ 228 h 381"/>
                <a:gd name="T6" fmla="*/ 0 w 240"/>
                <a:gd name="T7" fmla="*/ 243 h 381"/>
                <a:gd name="T8" fmla="*/ 12 w 240"/>
                <a:gd name="T9" fmla="*/ 168 h 381"/>
                <a:gd name="T10" fmla="*/ 7 w 240"/>
                <a:gd name="T11" fmla="*/ 117 h 381"/>
                <a:gd name="T12" fmla="*/ 66 w 240"/>
                <a:gd name="T13" fmla="*/ 0 h 381"/>
                <a:gd name="T14" fmla="*/ 233 w 240"/>
                <a:gd name="T15" fmla="*/ 86 h 381"/>
                <a:gd name="T16" fmla="*/ 240 w 240"/>
                <a:gd name="T17" fmla="*/ 16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1">
                  <a:moveTo>
                    <a:pt x="240" y="168"/>
                  </a:moveTo>
                  <a:cubicBezTo>
                    <a:pt x="240" y="245"/>
                    <a:pt x="222" y="317"/>
                    <a:pt x="189" y="381"/>
                  </a:cubicBezTo>
                  <a:cubicBezTo>
                    <a:pt x="176" y="228"/>
                    <a:pt x="176" y="228"/>
                    <a:pt x="176" y="228"/>
                  </a:cubicBezTo>
                  <a:cubicBezTo>
                    <a:pt x="0" y="243"/>
                    <a:pt x="0" y="243"/>
                    <a:pt x="0" y="243"/>
                  </a:cubicBezTo>
                  <a:cubicBezTo>
                    <a:pt x="8" y="219"/>
                    <a:pt x="12" y="194"/>
                    <a:pt x="12" y="168"/>
                  </a:cubicBezTo>
                  <a:cubicBezTo>
                    <a:pt x="12" y="151"/>
                    <a:pt x="10" y="133"/>
                    <a:pt x="7" y="117"/>
                  </a:cubicBezTo>
                  <a:cubicBezTo>
                    <a:pt x="66" y="0"/>
                    <a:pt x="66" y="0"/>
                    <a:pt x="66" y="0"/>
                  </a:cubicBezTo>
                  <a:cubicBezTo>
                    <a:pt x="233" y="86"/>
                    <a:pt x="233" y="86"/>
                    <a:pt x="233" y="86"/>
                  </a:cubicBezTo>
                  <a:cubicBezTo>
                    <a:pt x="237" y="112"/>
                    <a:pt x="240" y="140"/>
                    <a:pt x="240" y="16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981" y="2787"/>
              <a:ext cx="676" cy="748"/>
            </a:xfrm>
            <a:custGeom>
              <a:avLst/>
              <a:gdLst>
                <a:gd name="T0" fmla="*/ 285 w 285"/>
                <a:gd name="T1" fmla="*/ 170 h 316"/>
                <a:gd name="T2" fmla="*/ 0 w 285"/>
                <a:gd name="T3" fmla="*/ 316 h 316"/>
                <a:gd name="T4" fmla="*/ 128 w 285"/>
                <a:gd name="T5" fmla="*/ 191 h 316"/>
                <a:gd name="T6" fmla="*/ 18 w 285"/>
                <a:gd name="T7" fmla="*/ 79 h 316"/>
                <a:gd name="T8" fmla="*/ 120 w 285"/>
                <a:gd name="T9" fmla="*/ 13 h 316"/>
                <a:gd name="T10" fmla="*/ 271 w 285"/>
                <a:gd name="T11" fmla="*/ 0 h 316"/>
                <a:gd name="T12" fmla="*/ 285 w 285"/>
                <a:gd name="T13" fmla="*/ 170 h 316"/>
              </a:gdLst>
              <a:ahLst/>
              <a:cxnLst>
                <a:cxn ang="0">
                  <a:pos x="T0" y="T1"/>
                </a:cxn>
                <a:cxn ang="0">
                  <a:pos x="T2" y="T3"/>
                </a:cxn>
                <a:cxn ang="0">
                  <a:pos x="T4" y="T5"/>
                </a:cxn>
                <a:cxn ang="0">
                  <a:pos x="T6" y="T7"/>
                </a:cxn>
                <a:cxn ang="0">
                  <a:pos x="T8" y="T9"/>
                </a:cxn>
                <a:cxn ang="0">
                  <a:pos x="T10" y="T11"/>
                </a:cxn>
                <a:cxn ang="0">
                  <a:pos x="T12" y="T13"/>
                </a:cxn>
              </a:cxnLst>
              <a:rect l="0" t="0" r="r" b="b"/>
              <a:pathLst>
                <a:path w="285" h="316">
                  <a:moveTo>
                    <a:pt x="285" y="170"/>
                  </a:moveTo>
                  <a:cubicBezTo>
                    <a:pt x="212" y="249"/>
                    <a:pt x="112" y="302"/>
                    <a:pt x="0" y="316"/>
                  </a:cubicBezTo>
                  <a:cubicBezTo>
                    <a:pt x="128" y="191"/>
                    <a:pt x="128" y="191"/>
                    <a:pt x="128" y="191"/>
                  </a:cubicBezTo>
                  <a:cubicBezTo>
                    <a:pt x="18" y="79"/>
                    <a:pt x="18" y="79"/>
                    <a:pt x="18" y="79"/>
                  </a:cubicBezTo>
                  <a:cubicBezTo>
                    <a:pt x="58" y="66"/>
                    <a:pt x="92" y="43"/>
                    <a:pt x="120" y="13"/>
                  </a:cubicBezTo>
                  <a:cubicBezTo>
                    <a:pt x="271" y="0"/>
                    <a:pt x="271" y="0"/>
                    <a:pt x="271" y="0"/>
                  </a:cubicBezTo>
                  <a:lnTo>
                    <a:pt x="285" y="17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874" y="2848"/>
              <a:ext cx="1124" cy="687"/>
            </a:xfrm>
            <a:custGeom>
              <a:avLst/>
              <a:gdLst>
                <a:gd name="T0" fmla="*/ 474 w 474"/>
                <a:gd name="T1" fmla="*/ 164 h 290"/>
                <a:gd name="T2" fmla="*/ 346 w 474"/>
                <a:gd name="T3" fmla="*/ 290 h 290"/>
                <a:gd name="T4" fmla="*/ 346 w 474"/>
                <a:gd name="T5" fmla="*/ 290 h 290"/>
                <a:gd name="T6" fmla="*/ 0 w 474"/>
                <a:gd name="T7" fmla="*/ 61 h 290"/>
                <a:gd name="T8" fmla="*/ 165 w 474"/>
                <a:gd name="T9" fmla="*/ 145 h 290"/>
                <a:gd name="T10" fmla="*/ 240 w 474"/>
                <a:gd name="T11" fmla="*/ 0 h 290"/>
                <a:gd name="T12" fmla="*/ 376 w 474"/>
                <a:gd name="T13" fmla="*/ 64 h 290"/>
                <a:gd name="T14" fmla="*/ 474 w 474"/>
                <a:gd name="T15" fmla="*/ 164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290">
                  <a:moveTo>
                    <a:pt x="474" y="164"/>
                  </a:moveTo>
                  <a:cubicBezTo>
                    <a:pt x="346" y="290"/>
                    <a:pt x="346" y="290"/>
                    <a:pt x="346" y="290"/>
                  </a:cubicBezTo>
                  <a:cubicBezTo>
                    <a:pt x="346" y="290"/>
                    <a:pt x="346" y="290"/>
                    <a:pt x="346" y="290"/>
                  </a:cubicBezTo>
                  <a:cubicBezTo>
                    <a:pt x="198" y="271"/>
                    <a:pt x="72" y="184"/>
                    <a:pt x="0" y="61"/>
                  </a:cubicBezTo>
                  <a:cubicBezTo>
                    <a:pt x="165" y="145"/>
                    <a:pt x="165" y="145"/>
                    <a:pt x="165" y="145"/>
                  </a:cubicBezTo>
                  <a:cubicBezTo>
                    <a:pt x="240" y="0"/>
                    <a:pt x="240" y="0"/>
                    <a:pt x="240" y="0"/>
                  </a:cubicBezTo>
                  <a:cubicBezTo>
                    <a:pt x="276" y="34"/>
                    <a:pt x="324" y="58"/>
                    <a:pt x="376" y="64"/>
                  </a:cubicBezTo>
                  <a:lnTo>
                    <a:pt x="474" y="16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2720" y="1891"/>
              <a:ext cx="590" cy="1031"/>
            </a:xfrm>
            <a:custGeom>
              <a:avLst/>
              <a:gdLst>
                <a:gd name="T0" fmla="*/ 249 w 249"/>
                <a:gd name="T1" fmla="*/ 325 h 435"/>
                <a:gd name="T2" fmla="*/ 193 w 249"/>
                <a:gd name="T3" fmla="*/ 435 h 435"/>
                <a:gd name="T4" fmla="*/ 15 w 249"/>
                <a:gd name="T5" fmla="*/ 344 h 435"/>
                <a:gd name="T6" fmla="*/ 0 w 249"/>
                <a:gd name="T7" fmla="*/ 226 h 435"/>
                <a:gd name="T8" fmla="*/ 57 w 249"/>
                <a:gd name="T9" fmla="*/ 0 h 435"/>
                <a:gd name="T10" fmla="*/ 100 w 249"/>
                <a:gd name="T11" fmla="*/ 219 h 435"/>
                <a:gd name="T12" fmla="*/ 230 w 249"/>
                <a:gd name="T13" fmla="*/ 194 h 435"/>
                <a:gd name="T14" fmla="*/ 228 w 249"/>
                <a:gd name="T15" fmla="*/ 226 h 435"/>
                <a:gd name="T16" fmla="*/ 249 w 249"/>
                <a:gd name="T17" fmla="*/ 32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5">
                  <a:moveTo>
                    <a:pt x="249" y="325"/>
                  </a:moveTo>
                  <a:cubicBezTo>
                    <a:pt x="193" y="435"/>
                    <a:pt x="193" y="435"/>
                    <a:pt x="193" y="435"/>
                  </a:cubicBezTo>
                  <a:cubicBezTo>
                    <a:pt x="15" y="344"/>
                    <a:pt x="15" y="344"/>
                    <a:pt x="15" y="344"/>
                  </a:cubicBezTo>
                  <a:cubicBezTo>
                    <a:pt x="5" y="306"/>
                    <a:pt x="0" y="267"/>
                    <a:pt x="0" y="226"/>
                  </a:cubicBezTo>
                  <a:cubicBezTo>
                    <a:pt x="0" y="144"/>
                    <a:pt x="21" y="67"/>
                    <a:pt x="57" y="0"/>
                  </a:cubicBezTo>
                  <a:cubicBezTo>
                    <a:pt x="100" y="219"/>
                    <a:pt x="100" y="219"/>
                    <a:pt x="100" y="219"/>
                  </a:cubicBezTo>
                  <a:cubicBezTo>
                    <a:pt x="230" y="194"/>
                    <a:pt x="230" y="194"/>
                    <a:pt x="230" y="194"/>
                  </a:cubicBezTo>
                  <a:cubicBezTo>
                    <a:pt x="229" y="204"/>
                    <a:pt x="228" y="215"/>
                    <a:pt x="228" y="226"/>
                  </a:cubicBezTo>
                  <a:cubicBezTo>
                    <a:pt x="228" y="261"/>
                    <a:pt x="235" y="295"/>
                    <a:pt x="249" y="3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3019" y="1313"/>
              <a:ext cx="720" cy="860"/>
            </a:xfrm>
            <a:custGeom>
              <a:avLst/>
              <a:gdLst>
                <a:gd name="T0" fmla="*/ 169 w 304"/>
                <a:gd name="T1" fmla="*/ 133 h 363"/>
                <a:gd name="T2" fmla="*/ 272 w 304"/>
                <a:gd name="T3" fmla="*/ 237 h 363"/>
                <a:gd name="T4" fmla="*/ 136 w 304"/>
                <a:gd name="T5" fmla="*/ 345 h 363"/>
                <a:gd name="T6" fmla="*/ 42 w 304"/>
                <a:gd name="T7" fmla="*/ 363 h 363"/>
                <a:gd name="T8" fmla="*/ 0 w 304"/>
                <a:gd name="T9" fmla="*/ 149 h 363"/>
                <a:gd name="T10" fmla="*/ 304 w 304"/>
                <a:gd name="T11" fmla="*/ 0 h 363"/>
                <a:gd name="T12" fmla="*/ 169 w 304"/>
                <a:gd name="T13" fmla="*/ 133 h 363"/>
              </a:gdLst>
              <a:ahLst/>
              <a:cxnLst>
                <a:cxn ang="0">
                  <a:pos x="T0" y="T1"/>
                </a:cxn>
                <a:cxn ang="0">
                  <a:pos x="T2" y="T3"/>
                </a:cxn>
                <a:cxn ang="0">
                  <a:pos x="T4" y="T5"/>
                </a:cxn>
                <a:cxn ang="0">
                  <a:pos x="T6" y="T7"/>
                </a:cxn>
                <a:cxn ang="0">
                  <a:pos x="T8" y="T9"/>
                </a:cxn>
                <a:cxn ang="0">
                  <a:pos x="T10" y="T11"/>
                </a:cxn>
                <a:cxn ang="0">
                  <a:pos x="T12" y="T13"/>
                </a:cxn>
              </a:cxnLst>
              <a:rect l="0" t="0" r="r" b="b"/>
              <a:pathLst>
                <a:path w="304" h="363">
                  <a:moveTo>
                    <a:pt x="169" y="133"/>
                  </a:moveTo>
                  <a:cubicBezTo>
                    <a:pt x="272" y="237"/>
                    <a:pt x="272" y="237"/>
                    <a:pt x="272" y="237"/>
                  </a:cubicBezTo>
                  <a:cubicBezTo>
                    <a:pt x="215" y="255"/>
                    <a:pt x="167" y="294"/>
                    <a:pt x="136" y="345"/>
                  </a:cubicBezTo>
                  <a:cubicBezTo>
                    <a:pt x="42" y="363"/>
                    <a:pt x="42" y="363"/>
                    <a:pt x="42" y="363"/>
                  </a:cubicBezTo>
                  <a:cubicBezTo>
                    <a:pt x="0" y="149"/>
                    <a:pt x="0" y="149"/>
                    <a:pt x="0" y="149"/>
                  </a:cubicBezTo>
                  <a:cubicBezTo>
                    <a:pt x="77" y="66"/>
                    <a:pt x="184" y="10"/>
                    <a:pt x="304" y="0"/>
                  </a:cubicBezTo>
                  <a:lnTo>
                    <a:pt x="169" y="13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Oval 35"/>
          <p:cNvSpPr>
            <a:spLocks noChangeArrowheads="1"/>
          </p:cNvSpPr>
          <p:nvPr/>
        </p:nvSpPr>
        <p:spPr bwMode="auto">
          <a:xfrm>
            <a:off x="3224947" y="3704539"/>
            <a:ext cx="134408" cy="13468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solidFill>
                <a:schemeClr val="bg1">
                  <a:lumMod val="65000"/>
                </a:schemeClr>
              </a:solidFill>
            </a:endParaRPr>
          </a:p>
        </p:txBody>
      </p:sp>
      <p:sp>
        <p:nvSpPr>
          <p:cNvPr id="37" name="Freeform 36"/>
          <p:cNvSpPr>
            <a:spLocks noEditPoints="1"/>
          </p:cNvSpPr>
          <p:nvPr/>
        </p:nvSpPr>
        <p:spPr bwMode="auto">
          <a:xfrm>
            <a:off x="3153327" y="3633471"/>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solidFill>
                <a:schemeClr val="bg1">
                  <a:lumMod val="65000"/>
                </a:schemeClr>
              </a:solidFill>
            </a:endParaRPr>
          </a:p>
        </p:txBody>
      </p:sp>
      <p:sp>
        <p:nvSpPr>
          <p:cNvPr id="34" name="TextBox 33"/>
          <p:cNvSpPr txBox="1"/>
          <p:nvPr/>
        </p:nvSpPr>
        <p:spPr>
          <a:xfrm>
            <a:off x="1916389" y="3596201"/>
            <a:ext cx="1046761" cy="246221"/>
          </a:xfrm>
          <a:prstGeom prst="rect">
            <a:avLst/>
          </a:prstGeom>
          <a:noFill/>
        </p:spPr>
        <p:txBody>
          <a:bodyPr wrap="none" lIns="0" tIns="0" rIns="0" bIns="0" rtlCol="0">
            <a:spAutoFit/>
          </a:bodyPr>
          <a:lstStyle/>
          <a:p>
            <a:pPr algn="r"/>
            <a:r>
              <a:rPr lang="vi-VN" sz="1600" b="1">
                <a:solidFill>
                  <a:schemeClr val="tx1">
                    <a:lumMod val="65000"/>
                    <a:lumOff val="35000"/>
                  </a:schemeClr>
                </a:solidFill>
                <a:cs typeface="Lato Regular"/>
              </a:rPr>
              <a:t>Homepage</a:t>
            </a:r>
            <a:endParaRPr lang="id-ID" sz="1600" b="1" dirty="0">
              <a:solidFill>
                <a:schemeClr val="tx1">
                  <a:lumMod val="65000"/>
                  <a:lumOff val="35000"/>
                </a:schemeClr>
              </a:solidFill>
              <a:cs typeface="Lato Regular"/>
            </a:endParaRPr>
          </a:p>
        </p:txBody>
      </p:sp>
      <p:sp>
        <p:nvSpPr>
          <p:cNvPr id="35" name="TextBox 34"/>
          <p:cNvSpPr txBox="1"/>
          <p:nvPr/>
        </p:nvSpPr>
        <p:spPr>
          <a:xfrm>
            <a:off x="1036340" y="3862332"/>
            <a:ext cx="1909221" cy="553998"/>
          </a:xfrm>
          <a:prstGeom prst="rect">
            <a:avLst/>
          </a:prstGeom>
          <a:noFill/>
        </p:spPr>
        <p:txBody>
          <a:bodyPr wrap="square" lIns="0" tIns="0" rIns="0" bIns="0" rtlCol="0">
            <a:spAutoFit/>
          </a:bodyPr>
          <a:lstStyle/>
          <a:p>
            <a:pPr algn="r"/>
            <a:r>
              <a:rPr lang="pt-BR"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consectetur adipiscing elit. Aliquam tincidunt an. </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39" name="TextBox 38"/>
          <p:cNvSpPr txBox="1"/>
          <p:nvPr/>
        </p:nvSpPr>
        <p:spPr>
          <a:xfrm>
            <a:off x="1994936" y="4933198"/>
            <a:ext cx="968214" cy="246221"/>
          </a:xfrm>
          <a:prstGeom prst="rect">
            <a:avLst/>
          </a:prstGeom>
          <a:noFill/>
        </p:spPr>
        <p:txBody>
          <a:bodyPr wrap="none" lIns="0" tIns="0" rIns="0" bIns="0" rtlCol="0">
            <a:spAutoFit/>
          </a:bodyPr>
          <a:lstStyle/>
          <a:p>
            <a:pPr algn="r"/>
            <a:r>
              <a:rPr lang="vi-VN" sz="1600" b="1">
                <a:solidFill>
                  <a:schemeClr val="tx1">
                    <a:lumMod val="65000"/>
                    <a:lumOff val="35000"/>
                  </a:schemeClr>
                </a:solidFill>
                <a:cs typeface="Lato Regular"/>
              </a:rPr>
              <a:t>Autotruck</a:t>
            </a:r>
            <a:endParaRPr lang="id-ID" sz="1600" b="1" dirty="0">
              <a:solidFill>
                <a:schemeClr val="tx1">
                  <a:lumMod val="65000"/>
                  <a:lumOff val="35000"/>
                </a:schemeClr>
              </a:solidFill>
              <a:cs typeface="Lato Regular"/>
            </a:endParaRPr>
          </a:p>
        </p:txBody>
      </p:sp>
      <p:sp>
        <p:nvSpPr>
          <p:cNvPr id="40" name="TextBox 39"/>
          <p:cNvSpPr txBox="1"/>
          <p:nvPr/>
        </p:nvSpPr>
        <p:spPr>
          <a:xfrm>
            <a:off x="1053929" y="5205580"/>
            <a:ext cx="1909221" cy="553998"/>
          </a:xfrm>
          <a:prstGeom prst="rect">
            <a:avLst/>
          </a:prstGeom>
          <a:noFill/>
        </p:spPr>
        <p:txBody>
          <a:bodyPr wrap="square" lIns="0" tIns="0" rIns="0" bIns="0" rtlCol="0">
            <a:spAutoFit/>
          </a:bodyPr>
          <a:lstStyle/>
          <a:p>
            <a:pPr algn="r"/>
            <a:r>
              <a:rPr lang="pt-BR"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consectetur adipiscing elit. Aliquam tincidunt an. </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2" name="Oval 41"/>
          <p:cNvSpPr>
            <a:spLocks noChangeArrowheads="1"/>
          </p:cNvSpPr>
          <p:nvPr/>
        </p:nvSpPr>
        <p:spPr bwMode="auto">
          <a:xfrm>
            <a:off x="3224947" y="5112078"/>
            <a:ext cx="134408" cy="13468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solidFill>
                <a:schemeClr val="bg1">
                  <a:lumMod val="65000"/>
                </a:schemeClr>
              </a:solidFill>
            </a:endParaRPr>
          </a:p>
        </p:txBody>
      </p:sp>
      <p:sp>
        <p:nvSpPr>
          <p:cNvPr id="43" name="Freeform 42"/>
          <p:cNvSpPr>
            <a:spLocks noEditPoints="1"/>
          </p:cNvSpPr>
          <p:nvPr/>
        </p:nvSpPr>
        <p:spPr bwMode="auto">
          <a:xfrm>
            <a:off x="3153327" y="5041010"/>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solidFill>
                <a:schemeClr val="bg1">
                  <a:lumMod val="65000"/>
                </a:schemeClr>
              </a:solidFill>
            </a:endParaRPr>
          </a:p>
        </p:txBody>
      </p:sp>
      <p:sp>
        <p:nvSpPr>
          <p:cNvPr id="45" name="TextBox 44"/>
          <p:cNvSpPr txBox="1"/>
          <p:nvPr/>
        </p:nvSpPr>
        <p:spPr>
          <a:xfrm>
            <a:off x="2280271" y="2258742"/>
            <a:ext cx="682879" cy="246221"/>
          </a:xfrm>
          <a:prstGeom prst="rect">
            <a:avLst/>
          </a:prstGeom>
          <a:noFill/>
        </p:spPr>
        <p:txBody>
          <a:bodyPr wrap="none" lIns="0" tIns="0" rIns="0" bIns="0" rtlCol="0">
            <a:spAutoFit/>
          </a:bodyPr>
          <a:lstStyle/>
          <a:p>
            <a:pPr algn="r"/>
            <a:r>
              <a:rPr lang="vi-VN" sz="1600" b="1">
                <a:solidFill>
                  <a:schemeClr val="tx1">
                    <a:lumMod val="65000"/>
                    <a:lumOff val="35000"/>
                  </a:schemeClr>
                </a:solidFill>
                <a:cs typeface="Lato Regular"/>
              </a:rPr>
              <a:t>Rocket</a:t>
            </a:r>
            <a:endParaRPr lang="id-ID" sz="1600" b="1" dirty="0">
              <a:solidFill>
                <a:schemeClr val="tx1">
                  <a:lumMod val="65000"/>
                  <a:lumOff val="35000"/>
                </a:schemeClr>
              </a:solidFill>
              <a:cs typeface="Lato Regular"/>
            </a:endParaRPr>
          </a:p>
        </p:txBody>
      </p:sp>
      <p:sp>
        <p:nvSpPr>
          <p:cNvPr id="46" name="TextBox 45"/>
          <p:cNvSpPr txBox="1"/>
          <p:nvPr/>
        </p:nvSpPr>
        <p:spPr>
          <a:xfrm>
            <a:off x="1053929" y="2505490"/>
            <a:ext cx="1909221" cy="553998"/>
          </a:xfrm>
          <a:prstGeom prst="rect">
            <a:avLst/>
          </a:prstGeom>
          <a:noFill/>
        </p:spPr>
        <p:txBody>
          <a:bodyPr wrap="square" lIns="0" tIns="0" rIns="0" bIns="0" rtlCol="0">
            <a:spAutoFit/>
          </a:bodyPr>
          <a:lstStyle/>
          <a:p>
            <a:pPr algn="r"/>
            <a:r>
              <a:rPr lang="pt-BR"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consectetur adipiscing elit. Aliquam tincidunt an. </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8" name="Oval 47"/>
          <p:cNvSpPr>
            <a:spLocks noChangeArrowheads="1"/>
          </p:cNvSpPr>
          <p:nvPr/>
        </p:nvSpPr>
        <p:spPr bwMode="auto">
          <a:xfrm>
            <a:off x="3224947" y="2322021"/>
            <a:ext cx="134408" cy="13468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solidFill>
                <a:schemeClr val="bg1">
                  <a:lumMod val="65000"/>
                </a:schemeClr>
              </a:solidFill>
            </a:endParaRPr>
          </a:p>
        </p:txBody>
      </p:sp>
      <p:sp>
        <p:nvSpPr>
          <p:cNvPr id="49" name="Freeform 48"/>
          <p:cNvSpPr>
            <a:spLocks noEditPoints="1"/>
          </p:cNvSpPr>
          <p:nvPr/>
        </p:nvSpPr>
        <p:spPr bwMode="auto">
          <a:xfrm>
            <a:off x="3153327" y="2250953"/>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solidFill>
                <a:schemeClr val="bg1">
                  <a:lumMod val="65000"/>
                </a:schemeClr>
              </a:solidFill>
            </a:endParaRPr>
          </a:p>
        </p:txBody>
      </p:sp>
      <p:sp>
        <p:nvSpPr>
          <p:cNvPr id="51" name="TextBox 50"/>
          <p:cNvSpPr txBox="1"/>
          <p:nvPr/>
        </p:nvSpPr>
        <p:spPr>
          <a:xfrm>
            <a:off x="9238049" y="3596327"/>
            <a:ext cx="796693" cy="246221"/>
          </a:xfrm>
          <a:prstGeom prst="rect">
            <a:avLst/>
          </a:prstGeom>
          <a:noFill/>
        </p:spPr>
        <p:txBody>
          <a:bodyPr wrap="none" lIns="0" tIns="0" rIns="0" bIns="0" rtlCol="0">
            <a:spAutoFit/>
          </a:bodyPr>
          <a:lstStyle/>
          <a:p>
            <a:r>
              <a:rPr lang="vi-VN" sz="1600" b="1">
                <a:solidFill>
                  <a:schemeClr val="tx1">
                    <a:lumMod val="65000"/>
                    <a:lumOff val="35000"/>
                  </a:schemeClr>
                </a:solidFill>
                <a:cs typeface="Lato Regular"/>
              </a:rPr>
              <a:t>Speaker</a:t>
            </a:r>
            <a:endParaRPr lang="id-ID" sz="1600" b="1" dirty="0">
              <a:solidFill>
                <a:schemeClr val="tx1">
                  <a:lumMod val="65000"/>
                  <a:lumOff val="35000"/>
                </a:schemeClr>
              </a:solidFill>
              <a:cs typeface="Lato Regular"/>
            </a:endParaRPr>
          </a:p>
        </p:txBody>
      </p:sp>
      <p:sp>
        <p:nvSpPr>
          <p:cNvPr id="52" name="TextBox 51"/>
          <p:cNvSpPr txBox="1"/>
          <p:nvPr/>
        </p:nvSpPr>
        <p:spPr>
          <a:xfrm>
            <a:off x="9258525" y="3849269"/>
            <a:ext cx="1975930" cy="553998"/>
          </a:xfrm>
          <a:prstGeom prst="rect">
            <a:avLst/>
          </a:prstGeom>
          <a:noFill/>
        </p:spPr>
        <p:txBody>
          <a:bodyPr wrap="square" lIns="0" tIns="0" rIns="0" bIns="0" rtlCol="0">
            <a:spAutoFit/>
          </a:bodyPr>
          <a:lstStyle/>
          <a:p>
            <a:r>
              <a:rPr lang="pt-BR"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consectetur adipiscing elit. Aliquam tincidunt an.</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54" name="Oval 53"/>
          <p:cNvSpPr>
            <a:spLocks noChangeArrowheads="1"/>
          </p:cNvSpPr>
          <p:nvPr/>
        </p:nvSpPr>
        <p:spPr bwMode="auto">
          <a:xfrm>
            <a:off x="8820735" y="3704539"/>
            <a:ext cx="134408" cy="13468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55" name="Freeform 54"/>
          <p:cNvSpPr>
            <a:spLocks noEditPoints="1"/>
          </p:cNvSpPr>
          <p:nvPr/>
        </p:nvSpPr>
        <p:spPr bwMode="auto">
          <a:xfrm>
            <a:off x="8749115" y="3633471"/>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57" name="TextBox 56"/>
          <p:cNvSpPr txBox="1"/>
          <p:nvPr/>
        </p:nvSpPr>
        <p:spPr>
          <a:xfrm>
            <a:off x="9238049" y="5029923"/>
            <a:ext cx="1114088" cy="246221"/>
          </a:xfrm>
          <a:prstGeom prst="rect">
            <a:avLst/>
          </a:prstGeom>
          <a:noFill/>
        </p:spPr>
        <p:txBody>
          <a:bodyPr wrap="none" lIns="0" tIns="0" rIns="0" bIns="0" rtlCol="0">
            <a:spAutoFit/>
          </a:bodyPr>
          <a:lstStyle/>
          <a:p>
            <a:r>
              <a:rPr lang="vi-VN" sz="1600" b="1">
                <a:solidFill>
                  <a:schemeClr val="tx1">
                    <a:lumMod val="65000"/>
                    <a:lumOff val="35000"/>
                  </a:schemeClr>
                </a:solidFill>
                <a:cs typeface="Lato Regular"/>
              </a:rPr>
              <a:t>Headphone</a:t>
            </a:r>
            <a:endParaRPr lang="id-ID" sz="1600" b="1" dirty="0">
              <a:solidFill>
                <a:schemeClr val="tx1">
                  <a:lumMod val="65000"/>
                  <a:lumOff val="35000"/>
                </a:schemeClr>
              </a:solidFill>
              <a:cs typeface="Lato Regular"/>
            </a:endParaRPr>
          </a:p>
        </p:txBody>
      </p:sp>
      <p:sp>
        <p:nvSpPr>
          <p:cNvPr id="58" name="TextBox 57"/>
          <p:cNvSpPr txBox="1"/>
          <p:nvPr/>
        </p:nvSpPr>
        <p:spPr>
          <a:xfrm>
            <a:off x="9258525" y="5287385"/>
            <a:ext cx="1975930" cy="553998"/>
          </a:xfrm>
          <a:prstGeom prst="rect">
            <a:avLst/>
          </a:prstGeom>
          <a:noFill/>
        </p:spPr>
        <p:txBody>
          <a:bodyPr wrap="square" lIns="0" tIns="0" rIns="0" bIns="0" rtlCol="0">
            <a:spAutoFit/>
          </a:bodyPr>
          <a:lstStyle/>
          <a:p>
            <a:r>
              <a:rPr lang="pt-BR"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consectetur adipiscing elit. Aliquam tincidunt an.</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60" name="Oval 59"/>
          <p:cNvSpPr>
            <a:spLocks noChangeArrowheads="1"/>
          </p:cNvSpPr>
          <p:nvPr/>
        </p:nvSpPr>
        <p:spPr bwMode="auto">
          <a:xfrm>
            <a:off x="8820735" y="5112078"/>
            <a:ext cx="134408" cy="13468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61" name="Freeform 60"/>
          <p:cNvSpPr>
            <a:spLocks noEditPoints="1"/>
          </p:cNvSpPr>
          <p:nvPr/>
        </p:nvSpPr>
        <p:spPr bwMode="auto">
          <a:xfrm>
            <a:off x="8749115" y="5041010"/>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63" name="TextBox 62"/>
          <p:cNvSpPr txBox="1"/>
          <p:nvPr/>
        </p:nvSpPr>
        <p:spPr>
          <a:xfrm>
            <a:off x="9229500" y="2248704"/>
            <a:ext cx="956993" cy="246221"/>
          </a:xfrm>
          <a:prstGeom prst="rect">
            <a:avLst/>
          </a:prstGeom>
          <a:noFill/>
        </p:spPr>
        <p:txBody>
          <a:bodyPr wrap="none" lIns="0" tIns="0" rIns="0" bIns="0" rtlCol="0">
            <a:spAutoFit/>
          </a:bodyPr>
          <a:lstStyle/>
          <a:p>
            <a:r>
              <a:rPr lang="vi-VN" sz="1600" b="1">
                <a:solidFill>
                  <a:schemeClr val="tx1">
                    <a:lumMod val="65000"/>
                    <a:lumOff val="35000"/>
                  </a:schemeClr>
                </a:solidFill>
                <a:cs typeface="Lato Regular"/>
              </a:rPr>
              <a:t>Carlendar</a:t>
            </a:r>
            <a:endParaRPr lang="id-ID" sz="1600" b="1" dirty="0">
              <a:solidFill>
                <a:schemeClr val="tx1">
                  <a:lumMod val="65000"/>
                  <a:lumOff val="35000"/>
                </a:schemeClr>
              </a:solidFill>
              <a:cs typeface="Lato Regular"/>
            </a:endParaRPr>
          </a:p>
        </p:txBody>
      </p:sp>
      <p:sp>
        <p:nvSpPr>
          <p:cNvPr id="64" name="TextBox 63"/>
          <p:cNvSpPr txBox="1"/>
          <p:nvPr/>
        </p:nvSpPr>
        <p:spPr>
          <a:xfrm>
            <a:off x="9249976" y="2501646"/>
            <a:ext cx="1975930" cy="553998"/>
          </a:xfrm>
          <a:prstGeom prst="rect">
            <a:avLst/>
          </a:prstGeom>
          <a:noFill/>
        </p:spPr>
        <p:txBody>
          <a:bodyPr wrap="square" lIns="0" tIns="0" rIns="0" bIns="0" rtlCol="0">
            <a:spAutoFit/>
          </a:bodyPr>
          <a:lstStyle/>
          <a:p>
            <a:r>
              <a:rPr lang="pt-BR"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consectetur adipiscing elit. Aliquam tincidunt an.</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66" name="Oval 65"/>
          <p:cNvSpPr>
            <a:spLocks noChangeArrowheads="1"/>
          </p:cNvSpPr>
          <p:nvPr/>
        </p:nvSpPr>
        <p:spPr bwMode="auto">
          <a:xfrm>
            <a:off x="8820735" y="2322021"/>
            <a:ext cx="134408" cy="13468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67" name="Freeform 66"/>
          <p:cNvSpPr>
            <a:spLocks noEditPoints="1"/>
          </p:cNvSpPr>
          <p:nvPr/>
        </p:nvSpPr>
        <p:spPr bwMode="auto">
          <a:xfrm>
            <a:off x="8749115" y="2250953"/>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68" name="TextBox 67"/>
          <p:cNvSpPr txBox="1"/>
          <p:nvPr/>
        </p:nvSpPr>
        <p:spPr>
          <a:xfrm>
            <a:off x="3966272" y="442109"/>
            <a:ext cx="4259499" cy="630942"/>
          </a:xfrm>
          <a:prstGeom prst="rect">
            <a:avLst/>
          </a:prstGeom>
          <a:noFill/>
        </p:spPr>
        <p:txBody>
          <a:bodyPr wrap="none" rtlCol="0">
            <a:spAutoFit/>
          </a:bodyPr>
          <a:lstStyle/>
          <a:p>
            <a:pPr algn="ctr"/>
            <a:r>
              <a:rPr lang="en-US" sz="3500">
                <a:solidFill>
                  <a:schemeClr val="tx1">
                    <a:lumMod val="65000"/>
                    <a:lumOff val="35000"/>
                  </a:schemeClr>
                </a:solidFill>
                <a:latin typeface="Lato Bold" panose="020F0502020204030203" pitchFamily="34" charset="0"/>
                <a:ea typeface="Lato Bold" panose="020F0502020204030203" pitchFamily="34" charset="0"/>
                <a:cs typeface="Lato Bold" panose="020F0502020204030203" pitchFamily="34" charset="0"/>
              </a:rPr>
              <a:t>Infographic Diagram</a:t>
            </a:r>
            <a:endParaRPr lang="en-US" sz="3500" dirty="0">
              <a:solidFill>
                <a:schemeClr val="tx1">
                  <a:lumMod val="65000"/>
                  <a:lumOff val="35000"/>
                </a:schemeClr>
              </a:solidFill>
              <a:latin typeface="Lato Bold" panose="020F0502020204030203" pitchFamily="34" charset="0"/>
              <a:ea typeface="Lato Bold" panose="020F0502020204030203" pitchFamily="34" charset="0"/>
              <a:cs typeface="Lato Bold" panose="020F0502020204030203" pitchFamily="34" charset="0"/>
            </a:endParaRPr>
          </a:p>
        </p:txBody>
      </p:sp>
      <p:sp>
        <p:nvSpPr>
          <p:cNvPr id="2" name="Oval 1"/>
          <p:cNvSpPr/>
          <p:nvPr/>
        </p:nvSpPr>
        <p:spPr>
          <a:xfrm>
            <a:off x="5692245" y="3602549"/>
            <a:ext cx="833636" cy="833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8495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26256" y="2428963"/>
            <a:ext cx="3738361" cy="3711711"/>
            <a:chOff x="4542579" y="1886653"/>
            <a:chExt cx="3106842" cy="3084694"/>
          </a:xfrm>
        </p:grpSpPr>
        <p:sp>
          <p:nvSpPr>
            <p:cNvPr id="6" name="Freeform 6"/>
            <p:cNvSpPr>
              <a:spLocks/>
            </p:cNvSpPr>
            <p:nvPr/>
          </p:nvSpPr>
          <p:spPr bwMode="auto">
            <a:xfrm>
              <a:off x="4542579" y="2989121"/>
              <a:ext cx="880989" cy="1588488"/>
            </a:xfrm>
            <a:custGeom>
              <a:avLst/>
              <a:gdLst>
                <a:gd name="T0" fmla="*/ 318 w 518"/>
                <a:gd name="T1" fmla="*/ 410 h 933"/>
                <a:gd name="T2" fmla="*/ 318 w 518"/>
                <a:gd name="T3" fmla="*/ 101 h 933"/>
                <a:gd name="T4" fmla="*/ 76 w 518"/>
                <a:gd name="T5" fmla="*/ 0 h 933"/>
                <a:gd name="T6" fmla="*/ 33 w 518"/>
                <a:gd name="T7" fmla="*/ 0 h 933"/>
                <a:gd name="T8" fmla="*/ 0 w 518"/>
                <a:gd name="T9" fmla="*/ 181 h 933"/>
                <a:gd name="T10" fmla="*/ 172 w 518"/>
                <a:gd name="T11" fmla="*/ 249 h 933"/>
                <a:gd name="T12" fmla="*/ 173 w 518"/>
                <a:gd name="T13" fmla="*/ 250 h 933"/>
                <a:gd name="T14" fmla="*/ 180 w 518"/>
                <a:gd name="T15" fmla="*/ 368 h 933"/>
                <a:gd name="T16" fmla="*/ 176 w 518"/>
                <a:gd name="T17" fmla="*/ 369 h 933"/>
                <a:gd name="T18" fmla="*/ 17 w 518"/>
                <a:gd name="T19" fmla="*/ 454 h 933"/>
                <a:gd name="T20" fmla="*/ 75 w 518"/>
                <a:gd name="T21" fmla="*/ 630 h 933"/>
                <a:gd name="T22" fmla="*/ 259 w 518"/>
                <a:gd name="T23" fmla="*/ 607 h 933"/>
                <a:gd name="T24" fmla="*/ 260 w 518"/>
                <a:gd name="T25" fmla="*/ 606 h 933"/>
                <a:gd name="T26" fmla="*/ 324 w 518"/>
                <a:gd name="T27" fmla="*/ 706 h 933"/>
                <a:gd name="T28" fmla="*/ 320 w 518"/>
                <a:gd name="T29" fmla="*/ 710 h 933"/>
                <a:gd name="T30" fmla="*/ 222 w 518"/>
                <a:gd name="T31" fmla="*/ 861 h 933"/>
                <a:gd name="T32" fmla="*/ 300 w 518"/>
                <a:gd name="T33" fmla="*/ 933 h 933"/>
                <a:gd name="T34" fmla="*/ 518 w 518"/>
                <a:gd name="T35" fmla="*/ 727 h 933"/>
                <a:gd name="T36" fmla="*/ 318 w 518"/>
                <a:gd name="T37" fmla="*/ 41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8" h="933">
                  <a:moveTo>
                    <a:pt x="318" y="410"/>
                  </a:moveTo>
                  <a:cubicBezTo>
                    <a:pt x="291" y="305"/>
                    <a:pt x="293" y="199"/>
                    <a:pt x="318" y="101"/>
                  </a:cubicBezTo>
                  <a:cubicBezTo>
                    <a:pt x="76" y="0"/>
                    <a:pt x="76" y="0"/>
                    <a:pt x="76" y="0"/>
                  </a:cubicBezTo>
                  <a:cubicBezTo>
                    <a:pt x="33" y="0"/>
                    <a:pt x="33" y="0"/>
                    <a:pt x="33" y="0"/>
                  </a:cubicBezTo>
                  <a:cubicBezTo>
                    <a:pt x="0" y="181"/>
                    <a:pt x="0" y="181"/>
                    <a:pt x="0" y="181"/>
                  </a:cubicBezTo>
                  <a:cubicBezTo>
                    <a:pt x="172" y="249"/>
                    <a:pt x="172" y="249"/>
                    <a:pt x="172" y="249"/>
                  </a:cubicBezTo>
                  <a:cubicBezTo>
                    <a:pt x="173" y="250"/>
                    <a:pt x="173" y="250"/>
                    <a:pt x="173" y="250"/>
                  </a:cubicBezTo>
                  <a:cubicBezTo>
                    <a:pt x="172" y="289"/>
                    <a:pt x="174" y="328"/>
                    <a:pt x="180" y="368"/>
                  </a:cubicBezTo>
                  <a:cubicBezTo>
                    <a:pt x="176" y="369"/>
                    <a:pt x="176" y="369"/>
                    <a:pt x="176" y="369"/>
                  </a:cubicBezTo>
                  <a:cubicBezTo>
                    <a:pt x="17" y="454"/>
                    <a:pt x="17" y="454"/>
                    <a:pt x="17" y="454"/>
                  </a:cubicBezTo>
                  <a:cubicBezTo>
                    <a:pt x="75" y="630"/>
                    <a:pt x="75" y="630"/>
                    <a:pt x="75" y="630"/>
                  </a:cubicBezTo>
                  <a:cubicBezTo>
                    <a:pt x="259" y="607"/>
                    <a:pt x="259" y="607"/>
                    <a:pt x="259" y="607"/>
                  </a:cubicBezTo>
                  <a:cubicBezTo>
                    <a:pt x="260" y="606"/>
                    <a:pt x="260" y="606"/>
                    <a:pt x="260" y="606"/>
                  </a:cubicBezTo>
                  <a:cubicBezTo>
                    <a:pt x="279" y="641"/>
                    <a:pt x="300" y="675"/>
                    <a:pt x="324" y="706"/>
                  </a:cubicBezTo>
                  <a:cubicBezTo>
                    <a:pt x="320" y="710"/>
                    <a:pt x="320" y="710"/>
                    <a:pt x="320" y="710"/>
                  </a:cubicBezTo>
                  <a:cubicBezTo>
                    <a:pt x="222" y="861"/>
                    <a:pt x="222" y="861"/>
                    <a:pt x="222" y="861"/>
                  </a:cubicBezTo>
                  <a:cubicBezTo>
                    <a:pt x="300" y="933"/>
                    <a:pt x="300" y="933"/>
                    <a:pt x="300" y="933"/>
                  </a:cubicBezTo>
                  <a:cubicBezTo>
                    <a:pt x="518" y="727"/>
                    <a:pt x="518" y="727"/>
                    <a:pt x="518" y="727"/>
                  </a:cubicBezTo>
                  <a:cubicBezTo>
                    <a:pt x="423" y="648"/>
                    <a:pt x="351" y="539"/>
                    <a:pt x="318" y="41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6140911" y="1886653"/>
              <a:ext cx="1419919" cy="1165220"/>
            </a:xfrm>
            <a:custGeom>
              <a:avLst/>
              <a:gdLst>
                <a:gd name="T0" fmla="*/ 547 w 834"/>
                <a:gd name="T1" fmla="*/ 684 h 684"/>
                <a:gd name="T2" fmla="*/ 834 w 834"/>
                <a:gd name="T3" fmla="*/ 605 h 684"/>
                <a:gd name="T4" fmla="*/ 811 w 834"/>
                <a:gd name="T5" fmla="*/ 534 h 684"/>
                <a:gd name="T6" fmla="*/ 627 w 834"/>
                <a:gd name="T7" fmla="*/ 557 h 684"/>
                <a:gd name="T8" fmla="*/ 563 w 834"/>
                <a:gd name="T9" fmla="*/ 456 h 684"/>
                <a:gd name="T10" fmla="*/ 566 w 834"/>
                <a:gd name="T11" fmla="*/ 453 h 684"/>
                <a:gd name="T12" fmla="*/ 664 w 834"/>
                <a:gd name="T13" fmla="*/ 303 h 684"/>
                <a:gd name="T14" fmla="*/ 529 w 834"/>
                <a:gd name="T15" fmla="*/ 177 h 684"/>
                <a:gd name="T16" fmla="*/ 379 w 834"/>
                <a:gd name="T17" fmla="*/ 285 h 684"/>
                <a:gd name="T18" fmla="*/ 275 w 834"/>
                <a:gd name="T19" fmla="*/ 227 h 684"/>
                <a:gd name="T20" fmla="*/ 276 w 834"/>
                <a:gd name="T21" fmla="*/ 224 h 684"/>
                <a:gd name="T22" fmla="*/ 289 w 834"/>
                <a:gd name="T23" fmla="*/ 45 h 684"/>
                <a:gd name="T24" fmla="*/ 110 w 834"/>
                <a:gd name="T25" fmla="*/ 0 h 684"/>
                <a:gd name="T26" fmla="*/ 30 w 834"/>
                <a:gd name="T27" fmla="*/ 166 h 684"/>
                <a:gd name="T28" fmla="*/ 0 w 834"/>
                <a:gd name="T29" fmla="*/ 163 h 684"/>
                <a:gd name="T30" fmla="*/ 0 w 834"/>
                <a:gd name="T31" fmla="*/ 290 h 684"/>
                <a:gd name="T32" fmla="*/ 547 w 834"/>
                <a:gd name="T33"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4" h="684">
                  <a:moveTo>
                    <a:pt x="547" y="684"/>
                  </a:moveTo>
                  <a:cubicBezTo>
                    <a:pt x="834" y="605"/>
                    <a:pt x="834" y="605"/>
                    <a:pt x="834" y="605"/>
                  </a:cubicBezTo>
                  <a:cubicBezTo>
                    <a:pt x="811" y="534"/>
                    <a:pt x="811" y="534"/>
                    <a:pt x="811" y="534"/>
                  </a:cubicBezTo>
                  <a:cubicBezTo>
                    <a:pt x="627" y="557"/>
                    <a:pt x="627" y="557"/>
                    <a:pt x="627" y="557"/>
                  </a:cubicBezTo>
                  <a:cubicBezTo>
                    <a:pt x="608" y="521"/>
                    <a:pt x="587" y="487"/>
                    <a:pt x="563" y="456"/>
                  </a:cubicBezTo>
                  <a:cubicBezTo>
                    <a:pt x="566" y="453"/>
                    <a:pt x="566" y="453"/>
                    <a:pt x="566" y="453"/>
                  </a:cubicBezTo>
                  <a:cubicBezTo>
                    <a:pt x="664" y="303"/>
                    <a:pt x="664" y="303"/>
                    <a:pt x="664" y="303"/>
                  </a:cubicBezTo>
                  <a:cubicBezTo>
                    <a:pt x="529" y="177"/>
                    <a:pt x="529" y="177"/>
                    <a:pt x="529" y="177"/>
                  </a:cubicBezTo>
                  <a:cubicBezTo>
                    <a:pt x="379" y="285"/>
                    <a:pt x="379" y="285"/>
                    <a:pt x="379" y="285"/>
                  </a:cubicBezTo>
                  <a:cubicBezTo>
                    <a:pt x="346" y="263"/>
                    <a:pt x="311" y="244"/>
                    <a:pt x="275" y="227"/>
                  </a:cubicBezTo>
                  <a:cubicBezTo>
                    <a:pt x="276" y="224"/>
                    <a:pt x="276" y="224"/>
                    <a:pt x="276" y="224"/>
                  </a:cubicBezTo>
                  <a:cubicBezTo>
                    <a:pt x="289" y="45"/>
                    <a:pt x="289" y="45"/>
                    <a:pt x="289" y="45"/>
                  </a:cubicBezTo>
                  <a:cubicBezTo>
                    <a:pt x="110" y="0"/>
                    <a:pt x="110" y="0"/>
                    <a:pt x="110" y="0"/>
                  </a:cubicBezTo>
                  <a:cubicBezTo>
                    <a:pt x="30" y="166"/>
                    <a:pt x="30" y="166"/>
                    <a:pt x="30" y="166"/>
                  </a:cubicBezTo>
                  <a:cubicBezTo>
                    <a:pt x="19" y="165"/>
                    <a:pt x="12" y="164"/>
                    <a:pt x="0" y="163"/>
                  </a:cubicBezTo>
                  <a:cubicBezTo>
                    <a:pt x="0" y="290"/>
                    <a:pt x="0" y="290"/>
                    <a:pt x="0" y="290"/>
                  </a:cubicBezTo>
                  <a:cubicBezTo>
                    <a:pt x="240" y="300"/>
                    <a:pt x="459" y="453"/>
                    <a:pt x="547" y="68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4871105" y="1894035"/>
              <a:ext cx="1181215" cy="1178755"/>
            </a:xfrm>
            <a:custGeom>
              <a:avLst/>
              <a:gdLst>
                <a:gd name="T0" fmla="*/ 566 w 694"/>
                <a:gd name="T1" fmla="*/ 305 h 692"/>
                <a:gd name="T2" fmla="*/ 694 w 694"/>
                <a:gd name="T3" fmla="*/ 286 h 692"/>
                <a:gd name="T4" fmla="*/ 694 w 694"/>
                <a:gd name="T5" fmla="*/ 159 h 692"/>
                <a:gd name="T6" fmla="*/ 655 w 694"/>
                <a:gd name="T7" fmla="*/ 163 h 692"/>
                <a:gd name="T8" fmla="*/ 654 w 694"/>
                <a:gd name="T9" fmla="*/ 160 h 692"/>
                <a:gd name="T10" fmla="*/ 584 w 694"/>
                <a:gd name="T11" fmla="*/ 0 h 692"/>
                <a:gd name="T12" fmla="*/ 405 w 694"/>
                <a:gd name="T13" fmla="*/ 46 h 692"/>
                <a:gd name="T14" fmla="*/ 415 w 694"/>
                <a:gd name="T15" fmla="*/ 227 h 692"/>
                <a:gd name="T16" fmla="*/ 280 w 694"/>
                <a:gd name="T17" fmla="*/ 305 h 692"/>
                <a:gd name="T18" fmla="*/ 278 w 694"/>
                <a:gd name="T19" fmla="*/ 302 h 692"/>
                <a:gd name="T20" fmla="*/ 128 w 694"/>
                <a:gd name="T21" fmla="*/ 201 h 692"/>
                <a:gd name="T22" fmla="*/ 0 w 694"/>
                <a:gd name="T23" fmla="*/ 334 h 692"/>
                <a:gd name="T24" fmla="*/ 106 w 694"/>
                <a:gd name="T25" fmla="*/ 484 h 692"/>
                <a:gd name="T26" fmla="*/ 24 w 694"/>
                <a:gd name="T27" fmla="*/ 642 h 692"/>
                <a:gd name="T28" fmla="*/ 24 w 694"/>
                <a:gd name="T29" fmla="*/ 642 h 692"/>
                <a:gd name="T30" fmla="*/ 141 w 694"/>
                <a:gd name="T31" fmla="*/ 692 h 692"/>
                <a:gd name="T32" fmla="*/ 566 w 694"/>
                <a:gd name="T33" fmla="*/ 30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4" h="692">
                  <a:moveTo>
                    <a:pt x="566" y="305"/>
                  </a:moveTo>
                  <a:cubicBezTo>
                    <a:pt x="608" y="294"/>
                    <a:pt x="650" y="288"/>
                    <a:pt x="694" y="286"/>
                  </a:cubicBezTo>
                  <a:cubicBezTo>
                    <a:pt x="694" y="159"/>
                    <a:pt x="694" y="159"/>
                    <a:pt x="694" y="159"/>
                  </a:cubicBezTo>
                  <a:cubicBezTo>
                    <a:pt x="682" y="159"/>
                    <a:pt x="670" y="161"/>
                    <a:pt x="655" y="163"/>
                  </a:cubicBezTo>
                  <a:cubicBezTo>
                    <a:pt x="654" y="160"/>
                    <a:pt x="654" y="160"/>
                    <a:pt x="654" y="160"/>
                  </a:cubicBezTo>
                  <a:cubicBezTo>
                    <a:pt x="584" y="0"/>
                    <a:pt x="584" y="0"/>
                    <a:pt x="584" y="0"/>
                  </a:cubicBezTo>
                  <a:cubicBezTo>
                    <a:pt x="405" y="46"/>
                    <a:pt x="405" y="46"/>
                    <a:pt x="405" y="46"/>
                  </a:cubicBezTo>
                  <a:cubicBezTo>
                    <a:pt x="415" y="227"/>
                    <a:pt x="415" y="227"/>
                    <a:pt x="415" y="227"/>
                  </a:cubicBezTo>
                  <a:cubicBezTo>
                    <a:pt x="367" y="249"/>
                    <a:pt x="322" y="274"/>
                    <a:pt x="280" y="305"/>
                  </a:cubicBezTo>
                  <a:cubicBezTo>
                    <a:pt x="278" y="302"/>
                    <a:pt x="278" y="302"/>
                    <a:pt x="278" y="302"/>
                  </a:cubicBezTo>
                  <a:cubicBezTo>
                    <a:pt x="128" y="201"/>
                    <a:pt x="128" y="201"/>
                    <a:pt x="128" y="201"/>
                  </a:cubicBezTo>
                  <a:cubicBezTo>
                    <a:pt x="0" y="334"/>
                    <a:pt x="0" y="334"/>
                    <a:pt x="0" y="334"/>
                  </a:cubicBezTo>
                  <a:cubicBezTo>
                    <a:pt x="106" y="484"/>
                    <a:pt x="106" y="484"/>
                    <a:pt x="106" y="484"/>
                  </a:cubicBezTo>
                  <a:cubicBezTo>
                    <a:pt x="73" y="534"/>
                    <a:pt x="45" y="586"/>
                    <a:pt x="24" y="642"/>
                  </a:cubicBezTo>
                  <a:cubicBezTo>
                    <a:pt x="24" y="642"/>
                    <a:pt x="24" y="642"/>
                    <a:pt x="24" y="642"/>
                  </a:cubicBezTo>
                  <a:cubicBezTo>
                    <a:pt x="141" y="692"/>
                    <a:pt x="141" y="692"/>
                    <a:pt x="141" y="692"/>
                  </a:cubicBezTo>
                  <a:cubicBezTo>
                    <a:pt x="207" y="507"/>
                    <a:pt x="361" y="358"/>
                    <a:pt x="566" y="30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5117191" y="4281074"/>
              <a:ext cx="1662315" cy="690273"/>
            </a:xfrm>
            <a:custGeom>
              <a:avLst/>
              <a:gdLst>
                <a:gd name="T0" fmla="*/ 728 w 976"/>
                <a:gd name="T1" fmla="*/ 92 h 405"/>
                <a:gd name="T2" fmla="*/ 222 w 976"/>
                <a:gd name="T3" fmla="*/ 0 h 405"/>
                <a:gd name="T4" fmla="*/ 0 w 976"/>
                <a:gd name="T5" fmla="*/ 210 h 405"/>
                <a:gd name="T6" fmla="*/ 19 w 976"/>
                <a:gd name="T7" fmla="*/ 227 h 405"/>
                <a:gd name="T8" fmla="*/ 169 w 976"/>
                <a:gd name="T9" fmla="*/ 119 h 405"/>
                <a:gd name="T10" fmla="*/ 171 w 976"/>
                <a:gd name="T11" fmla="*/ 117 h 405"/>
                <a:gd name="T12" fmla="*/ 274 w 976"/>
                <a:gd name="T13" fmla="*/ 174 h 405"/>
                <a:gd name="T14" fmla="*/ 272 w 976"/>
                <a:gd name="T15" fmla="*/ 180 h 405"/>
                <a:gd name="T16" fmla="*/ 259 w 976"/>
                <a:gd name="T17" fmla="*/ 359 h 405"/>
                <a:gd name="T18" fmla="*/ 438 w 976"/>
                <a:gd name="T19" fmla="*/ 405 h 405"/>
                <a:gd name="T20" fmla="*/ 517 w 976"/>
                <a:gd name="T21" fmla="*/ 237 h 405"/>
                <a:gd name="T22" fmla="*/ 530 w 976"/>
                <a:gd name="T23" fmla="*/ 232 h 405"/>
                <a:gd name="T24" fmla="*/ 661 w 976"/>
                <a:gd name="T25" fmla="*/ 228 h 405"/>
                <a:gd name="T26" fmla="*/ 663 w 976"/>
                <a:gd name="T27" fmla="*/ 235 h 405"/>
                <a:gd name="T28" fmla="*/ 706 w 976"/>
                <a:gd name="T29" fmla="*/ 383 h 405"/>
                <a:gd name="T30" fmla="*/ 884 w 976"/>
                <a:gd name="T31" fmla="*/ 337 h 405"/>
                <a:gd name="T32" fmla="*/ 876 w 976"/>
                <a:gd name="T33" fmla="*/ 163 h 405"/>
                <a:gd name="T34" fmla="*/ 877 w 976"/>
                <a:gd name="T35" fmla="*/ 166 h 405"/>
                <a:gd name="T36" fmla="*/ 976 w 976"/>
                <a:gd name="T37" fmla="*/ 115 h 405"/>
                <a:gd name="T38" fmla="*/ 908 w 976"/>
                <a:gd name="T39" fmla="*/ 13 h 405"/>
                <a:gd name="T40" fmla="*/ 728 w 976"/>
                <a:gd name="T41" fmla="*/ 9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6" h="405">
                  <a:moveTo>
                    <a:pt x="728" y="92"/>
                  </a:moveTo>
                  <a:cubicBezTo>
                    <a:pt x="547" y="139"/>
                    <a:pt x="364" y="99"/>
                    <a:pt x="222" y="0"/>
                  </a:cubicBezTo>
                  <a:cubicBezTo>
                    <a:pt x="0" y="210"/>
                    <a:pt x="0" y="210"/>
                    <a:pt x="0" y="210"/>
                  </a:cubicBezTo>
                  <a:cubicBezTo>
                    <a:pt x="19" y="227"/>
                    <a:pt x="19" y="227"/>
                    <a:pt x="19" y="227"/>
                  </a:cubicBezTo>
                  <a:cubicBezTo>
                    <a:pt x="169" y="119"/>
                    <a:pt x="169" y="119"/>
                    <a:pt x="169" y="119"/>
                  </a:cubicBezTo>
                  <a:cubicBezTo>
                    <a:pt x="171" y="117"/>
                    <a:pt x="171" y="117"/>
                    <a:pt x="171" y="117"/>
                  </a:cubicBezTo>
                  <a:cubicBezTo>
                    <a:pt x="204" y="139"/>
                    <a:pt x="238" y="158"/>
                    <a:pt x="274" y="174"/>
                  </a:cubicBezTo>
                  <a:cubicBezTo>
                    <a:pt x="272" y="180"/>
                    <a:pt x="272" y="180"/>
                    <a:pt x="272" y="180"/>
                  </a:cubicBezTo>
                  <a:cubicBezTo>
                    <a:pt x="259" y="359"/>
                    <a:pt x="259" y="359"/>
                    <a:pt x="259" y="359"/>
                  </a:cubicBezTo>
                  <a:cubicBezTo>
                    <a:pt x="438" y="405"/>
                    <a:pt x="438" y="405"/>
                    <a:pt x="438" y="405"/>
                  </a:cubicBezTo>
                  <a:cubicBezTo>
                    <a:pt x="517" y="237"/>
                    <a:pt x="517" y="237"/>
                    <a:pt x="517" y="237"/>
                  </a:cubicBezTo>
                  <a:cubicBezTo>
                    <a:pt x="530" y="232"/>
                    <a:pt x="530" y="232"/>
                    <a:pt x="530" y="232"/>
                  </a:cubicBezTo>
                  <a:cubicBezTo>
                    <a:pt x="569" y="235"/>
                    <a:pt x="601" y="236"/>
                    <a:pt x="661" y="228"/>
                  </a:cubicBezTo>
                  <a:cubicBezTo>
                    <a:pt x="663" y="235"/>
                    <a:pt x="663" y="235"/>
                    <a:pt x="663" y="235"/>
                  </a:cubicBezTo>
                  <a:cubicBezTo>
                    <a:pt x="706" y="383"/>
                    <a:pt x="706" y="383"/>
                    <a:pt x="706" y="383"/>
                  </a:cubicBezTo>
                  <a:cubicBezTo>
                    <a:pt x="884" y="337"/>
                    <a:pt x="884" y="337"/>
                    <a:pt x="884" y="337"/>
                  </a:cubicBezTo>
                  <a:cubicBezTo>
                    <a:pt x="876" y="163"/>
                    <a:pt x="876" y="163"/>
                    <a:pt x="876" y="163"/>
                  </a:cubicBezTo>
                  <a:cubicBezTo>
                    <a:pt x="877" y="166"/>
                    <a:pt x="877" y="166"/>
                    <a:pt x="877" y="166"/>
                  </a:cubicBezTo>
                  <a:cubicBezTo>
                    <a:pt x="911" y="151"/>
                    <a:pt x="944" y="134"/>
                    <a:pt x="976" y="115"/>
                  </a:cubicBezTo>
                  <a:cubicBezTo>
                    <a:pt x="908" y="13"/>
                    <a:pt x="908" y="13"/>
                    <a:pt x="908" y="13"/>
                  </a:cubicBezTo>
                  <a:cubicBezTo>
                    <a:pt x="854" y="48"/>
                    <a:pt x="794" y="75"/>
                    <a:pt x="728" y="9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6735209" y="3001425"/>
              <a:ext cx="914212" cy="1619249"/>
            </a:xfrm>
            <a:custGeom>
              <a:avLst/>
              <a:gdLst>
                <a:gd name="T0" fmla="*/ 364 w 537"/>
                <a:gd name="T1" fmla="*/ 260 h 951"/>
                <a:gd name="T2" fmla="*/ 357 w 537"/>
                <a:gd name="T3" fmla="*/ 142 h 951"/>
                <a:gd name="T4" fmla="*/ 361 w 537"/>
                <a:gd name="T5" fmla="*/ 140 h 951"/>
                <a:gd name="T6" fmla="*/ 519 w 537"/>
                <a:gd name="T7" fmla="*/ 55 h 951"/>
                <a:gd name="T8" fmla="*/ 501 w 537"/>
                <a:gd name="T9" fmla="*/ 0 h 951"/>
                <a:gd name="T10" fmla="*/ 214 w 537"/>
                <a:gd name="T11" fmla="*/ 80 h 951"/>
                <a:gd name="T12" fmla="*/ 219 w 537"/>
                <a:gd name="T13" fmla="*/ 95 h 951"/>
                <a:gd name="T14" fmla="*/ 0 w 537"/>
                <a:gd name="T15" fmla="*/ 735 h 951"/>
                <a:gd name="T16" fmla="*/ 85 w 537"/>
                <a:gd name="T17" fmla="*/ 862 h 951"/>
                <a:gd name="T18" fmla="*/ 215 w 537"/>
                <a:gd name="T19" fmla="*/ 951 h 951"/>
                <a:gd name="T20" fmla="*/ 343 w 537"/>
                <a:gd name="T21" fmla="*/ 818 h 951"/>
                <a:gd name="T22" fmla="*/ 237 w 537"/>
                <a:gd name="T23" fmla="*/ 666 h 951"/>
                <a:gd name="T24" fmla="*/ 236 w 537"/>
                <a:gd name="T25" fmla="*/ 665 h 951"/>
                <a:gd name="T26" fmla="*/ 318 w 537"/>
                <a:gd name="T27" fmla="*/ 507 h 951"/>
                <a:gd name="T28" fmla="*/ 324 w 537"/>
                <a:gd name="T29" fmla="*/ 508 h 951"/>
                <a:gd name="T30" fmla="*/ 503 w 537"/>
                <a:gd name="T31" fmla="*/ 510 h 951"/>
                <a:gd name="T32" fmla="*/ 537 w 537"/>
                <a:gd name="T33" fmla="*/ 328 h 951"/>
                <a:gd name="T34" fmla="*/ 365 w 537"/>
                <a:gd name="T35" fmla="*/ 260 h 951"/>
                <a:gd name="T36" fmla="*/ 364 w 537"/>
                <a:gd name="T37" fmla="*/ 26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951">
                  <a:moveTo>
                    <a:pt x="364" y="260"/>
                  </a:moveTo>
                  <a:cubicBezTo>
                    <a:pt x="365" y="221"/>
                    <a:pt x="363" y="181"/>
                    <a:pt x="357" y="142"/>
                  </a:cubicBezTo>
                  <a:cubicBezTo>
                    <a:pt x="361" y="140"/>
                    <a:pt x="361" y="140"/>
                    <a:pt x="361" y="140"/>
                  </a:cubicBezTo>
                  <a:cubicBezTo>
                    <a:pt x="519" y="55"/>
                    <a:pt x="519" y="55"/>
                    <a:pt x="519" y="55"/>
                  </a:cubicBezTo>
                  <a:cubicBezTo>
                    <a:pt x="501" y="0"/>
                    <a:pt x="501" y="0"/>
                    <a:pt x="501" y="0"/>
                  </a:cubicBezTo>
                  <a:cubicBezTo>
                    <a:pt x="214" y="80"/>
                    <a:pt x="214" y="80"/>
                    <a:pt x="214" y="80"/>
                  </a:cubicBezTo>
                  <a:cubicBezTo>
                    <a:pt x="216" y="85"/>
                    <a:pt x="217" y="90"/>
                    <a:pt x="219" y="95"/>
                  </a:cubicBezTo>
                  <a:cubicBezTo>
                    <a:pt x="282" y="340"/>
                    <a:pt x="188" y="589"/>
                    <a:pt x="0" y="735"/>
                  </a:cubicBezTo>
                  <a:cubicBezTo>
                    <a:pt x="85" y="862"/>
                    <a:pt x="85" y="862"/>
                    <a:pt x="85" y="862"/>
                  </a:cubicBezTo>
                  <a:cubicBezTo>
                    <a:pt x="215" y="951"/>
                    <a:pt x="215" y="951"/>
                    <a:pt x="215" y="951"/>
                  </a:cubicBezTo>
                  <a:cubicBezTo>
                    <a:pt x="343" y="818"/>
                    <a:pt x="343" y="818"/>
                    <a:pt x="343" y="818"/>
                  </a:cubicBezTo>
                  <a:cubicBezTo>
                    <a:pt x="237" y="666"/>
                    <a:pt x="237" y="666"/>
                    <a:pt x="237" y="666"/>
                  </a:cubicBezTo>
                  <a:cubicBezTo>
                    <a:pt x="236" y="665"/>
                    <a:pt x="236" y="665"/>
                    <a:pt x="236" y="665"/>
                  </a:cubicBezTo>
                  <a:cubicBezTo>
                    <a:pt x="269" y="616"/>
                    <a:pt x="297" y="563"/>
                    <a:pt x="318" y="507"/>
                  </a:cubicBezTo>
                  <a:cubicBezTo>
                    <a:pt x="324" y="508"/>
                    <a:pt x="324" y="508"/>
                    <a:pt x="324" y="508"/>
                  </a:cubicBezTo>
                  <a:cubicBezTo>
                    <a:pt x="503" y="510"/>
                    <a:pt x="503" y="510"/>
                    <a:pt x="503" y="510"/>
                  </a:cubicBezTo>
                  <a:cubicBezTo>
                    <a:pt x="537" y="328"/>
                    <a:pt x="537" y="328"/>
                    <a:pt x="537" y="328"/>
                  </a:cubicBezTo>
                  <a:cubicBezTo>
                    <a:pt x="365" y="260"/>
                    <a:pt x="365" y="260"/>
                    <a:pt x="365" y="260"/>
                  </a:cubicBezTo>
                  <a:lnTo>
                    <a:pt x="364" y="26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5037212" y="2370213"/>
              <a:ext cx="2116343" cy="2117574"/>
            </a:xfrm>
            <a:custGeom>
              <a:avLst/>
              <a:gdLst>
                <a:gd name="T0" fmla="*/ 1116 w 1243"/>
                <a:gd name="T1" fmla="*/ 391 h 1243"/>
                <a:gd name="T2" fmla="*/ 391 w 1243"/>
                <a:gd name="T3" fmla="*/ 127 h 1243"/>
                <a:gd name="T4" fmla="*/ 127 w 1243"/>
                <a:gd name="T5" fmla="*/ 851 h 1243"/>
                <a:gd name="T6" fmla="*/ 851 w 1243"/>
                <a:gd name="T7" fmla="*/ 1115 h 1243"/>
                <a:gd name="T8" fmla="*/ 1116 w 1243"/>
                <a:gd name="T9" fmla="*/ 391 h 1243"/>
              </a:gdLst>
              <a:ahLst/>
              <a:cxnLst>
                <a:cxn ang="0">
                  <a:pos x="T0" y="T1"/>
                </a:cxn>
                <a:cxn ang="0">
                  <a:pos x="T2" y="T3"/>
                </a:cxn>
                <a:cxn ang="0">
                  <a:pos x="T4" y="T5"/>
                </a:cxn>
                <a:cxn ang="0">
                  <a:pos x="T6" y="T7"/>
                </a:cxn>
                <a:cxn ang="0">
                  <a:pos x="T8" y="T9"/>
                </a:cxn>
              </a:cxnLst>
              <a:rect l="0" t="0" r="r" b="b"/>
              <a:pathLst>
                <a:path w="1243" h="1243">
                  <a:moveTo>
                    <a:pt x="1116" y="391"/>
                  </a:moveTo>
                  <a:cubicBezTo>
                    <a:pt x="989" y="118"/>
                    <a:pt x="664" y="0"/>
                    <a:pt x="391" y="127"/>
                  </a:cubicBezTo>
                  <a:cubicBezTo>
                    <a:pt x="118" y="254"/>
                    <a:pt x="0" y="578"/>
                    <a:pt x="127" y="851"/>
                  </a:cubicBezTo>
                  <a:cubicBezTo>
                    <a:pt x="254" y="1124"/>
                    <a:pt x="579" y="1243"/>
                    <a:pt x="851" y="1115"/>
                  </a:cubicBezTo>
                  <a:cubicBezTo>
                    <a:pt x="1124" y="988"/>
                    <a:pt x="1243" y="664"/>
                    <a:pt x="1116" y="39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extBox 12"/>
          <p:cNvSpPr txBox="1"/>
          <p:nvPr/>
        </p:nvSpPr>
        <p:spPr>
          <a:xfrm>
            <a:off x="8906226" y="5146864"/>
            <a:ext cx="1317990"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DESIGNER</a:t>
            </a:r>
          </a:p>
        </p:txBody>
      </p:sp>
      <p:sp>
        <p:nvSpPr>
          <p:cNvPr id="14" name="TextBox 13"/>
          <p:cNvSpPr txBox="1"/>
          <p:nvPr/>
        </p:nvSpPr>
        <p:spPr>
          <a:xfrm>
            <a:off x="8358088" y="5476623"/>
            <a:ext cx="2414266"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5" name="TextBox 14"/>
          <p:cNvSpPr txBox="1"/>
          <p:nvPr/>
        </p:nvSpPr>
        <p:spPr>
          <a:xfrm>
            <a:off x="9042024" y="2906711"/>
            <a:ext cx="1085554"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DIGITAL</a:t>
            </a:r>
          </a:p>
        </p:txBody>
      </p:sp>
      <p:sp>
        <p:nvSpPr>
          <p:cNvPr id="16" name="TextBox 15"/>
          <p:cNvSpPr txBox="1"/>
          <p:nvPr/>
        </p:nvSpPr>
        <p:spPr>
          <a:xfrm>
            <a:off x="8377668" y="3248241"/>
            <a:ext cx="2414266"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 name="Shape 2837"/>
          <p:cNvSpPr/>
          <p:nvPr/>
        </p:nvSpPr>
        <p:spPr>
          <a:xfrm>
            <a:off x="9357505" y="4579208"/>
            <a:ext cx="454592" cy="351277"/>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2838"/>
          <p:cNvSpPr/>
          <p:nvPr/>
        </p:nvSpPr>
        <p:spPr>
          <a:xfrm>
            <a:off x="9357505" y="2427079"/>
            <a:ext cx="454592" cy="371939"/>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TextBox 10"/>
          <p:cNvSpPr txBox="1"/>
          <p:nvPr/>
        </p:nvSpPr>
        <p:spPr>
          <a:xfrm>
            <a:off x="1583576" y="2912101"/>
            <a:ext cx="1612942"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MARKETING </a:t>
            </a:r>
          </a:p>
        </p:txBody>
      </p:sp>
      <p:sp>
        <p:nvSpPr>
          <p:cNvPr id="12" name="TextBox 11"/>
          <p:cNvSpPr txBox="1"/>
          <p:nvPr/>
        </p:nvSpPr>
        <p:spPr>
          <a:xfrm>
            <a:off x="1218399" y="3292188"/>
            <a:ext cx="2343297"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7" name="TextBox 16"/>
          <p:cNvSpPr txBox="1"/>
          <p:nvPr/>
        </p:nvSpPr>
        <p:spPr>
          <a:xfrm>
            <a:off x="1756701" y="5146864"/>
            <a:ext cx="1266693" cy="369332"/>
          </a:xfrm>
          <a:prstGeom prst="rect">
            <a:avLst/>
          </a:prstGeom>
          <a:noFill/>
        </p:spPr>
        <p:txBody>
          <a:bodyPr wrap="none"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CREATIVE</a:t>
            </a:r>
          </a:p>
        </p:txBody>
      </p:sp>
      <p:sp>
        <p:nvSpPr>
          <p:cNvPr id="18" name="TextBox 17"/>
          <p:cNvSpPr txBox="1"/>
          <p:nvPr/>
        </p:nvSpPr>
        <p:spPr>
          <a:xfrm>
            <a:off x="1164789" y="5476623"/>
            <a:ext cx="2450516" cy="784830"/>
          </a:xfrm>
          <a:prstGeom prst="rect">
            <a:avLst/>
          </a:prstGeom>
          <a:noFill/>
        </p:spPr>
        <p:txBody>
          <a:bodyPr wrap="square" rtlCol="0">
            <a:spAutoFit/>
          </a:bodyPr>
          <a:lstStyle/>
          <a:p>
            <a:pPr algn="ctr">
              <a:lnSpc>
                <a:spcPct val="125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9" name="Shape 2836"/>
          <p:cNvSpPr/>
          <p:nvPr/>
        </p:nvSpPr>
        <p:spPr>
          <a:xfrm>
            <a:off x="2162751" y="2427079"/>
            <a:ext cx="454592" cy="33061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839"/>
          <p:cNvSpPr/>
          <p:nvPr/>
        </p:nvSpPr>
        <p:spPr>
          <a:xfrm>
            <a:off x="2162751" y="4579208"/>
            <a:ext cx="454592" cy="413266"/>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TextBox 22"/>
          <p:cNvSpPr txBox="1"/>
          <p:nvPr/>
        </p:nvSpPr>
        <p:spPr>
          <a:xfrm>
            <a:off x="4292008" y="1164279"/>
            <a:ext cx="3607983"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24" name="TextBox 23"/>
          <p:cNvSpPr txBox="1"/>
          <p:nvPr/>
        </p:nvSpPr>
        <p:spPr>
          <a:xfrm flipH="1">
            <a:off x="4597192" y="288346"/>
            <a:ext cx="2997615" cy="461665"/>
          </a:xfrm>
          <a:prstGeom prst="rect">
            <a:avLst/>
          </a:prstGeom>
          <a:noFill/>
        </p:spPr>
        <p:txBody>
          <a:bodyPr wrap="none" lIns="0" tIns="0" rIns="0" bIns="0" rtlCol="0">
            <a:spAutoFit/>
          </a:bodyPr>
          <a:lstStyle/>
          <a:p>
            <a:pPr algn="ctr"/>
            <a:r>
              <a:rPr lang="en-US" sz="3000">
                <a:latin typeface="Lato Bold" panose="020F0502020204030203" pitchFamily="34" charset="0"/>
                <a:ea typeface="Lato Bold" panose="020F0502020204030203" pitchFamily="34" charset="0"/>
                <a:cs typeface="Lato Bold" panose="020F0502020204030203" pitchFamily="34" charset="0"/>
              </a:rPr>
              <a:t>Infographic Chart</a:t>
            </a:r>
          </a:p>
        </p:txBody>
      </p:sp>
      <p:sp>
        <p:nvSpPr>
          <p:cNvPr id="25" name="TextBox 24"/>
          <p:cNvSpPr txBox="1"/>
          <p:nvPr/>
        </p:nvSpPr>
        <p:spPr>
          <a:xfrm>
            <a:off x="5396367"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25"/>
          <p:cNvSpPr txBox="1"/>
          <p:nvPr/>
        </p:nvSpPr>
        <p:spPr>
          <a:xfrm>
            <a:off x="5601551"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7" name="TextBox 26"/>
          <p:cNvSpPr txBox="1"/>
          <p:nvPr/>
        </p:nvSpPr>
        <p:spPr>
          <a:xfrm>
            <a:off x="5805614"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8" name="TextBox 27"/>
          <p:cNvSpPr txBox="1"/>
          <p:nvPr/>
        </p:nvSpPr>
        <p:spPr>
          <a:xfrm>
            <a:off x="6010798"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9" name="TextBox 28"/>
          <p:cNvSpPr txBox="1"/>
          <p:nvPr/>
        </p:nvSpPr>
        <p:spPr>
          <a:xfrm>
            <a:off x="6214861"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TextBox 29"/>
          <p:cNvSpPr txBox="1"/>
          <p:nvPr/>
        </p:nvSpPr>
        <p:spPr>
          <a:xfrm>
            <a:off x="6420045"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1" name="TextBox 30"/>
          <p:cNvSpPr txBox="1"/>
          <p:nvPr/>
        </p:nvSpPr>
        <p:spPr>
          <a:xfrm>
            <a:off x="6624108"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87509772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03194" y="3142984"/>
            <a:ext cx="3346369" cy="2898358"/>
            <a:chOff x="4403194" y="2414114"/>
            <a:chExt cx="3346369" cy="2898358"/>
          </a:xfrm>
        </p:grpSpPr>
        <p:sp>
          <p:nvSpPr>
            <p:cNvPr id="5" name="Freeform: Shape 1286"/>
            <p:cNvSpPr/>
            <p:nvPr/>
          </p:nvSpPr>
          <p:spPr>
            <a:xfrm>
              <a:off x="4510625" y="2475827"/>
              <a:ext cx="3132649" cy="438868"/>
            </a:xfrm>
            <a:custGeom>
              <a:avLst/>
              <a:gdLst/>
              <a:ahLst/>
              <a:cxnLst>
                <a:cxn ang="3cd4">
                  <a:pos x="hc" y="t"/>
                </a:cxn>
                <a:cxn ang="cd2">
                  <a:pos x="l" y="vc"/>
                </a:cxn>
                <a:cxn ang="cd4">
                  <a:pos x="hc" y="b"/>
                </a:cxn>
                <a:cxn ang="0">
                  <a:pos x="r" y="vc"/>
                </a:cxn>
              </a:cxnLst>
              <a:rect l="l" t="t" r="r" b="b"/>
              <a:pathLst>
                <a:path w="2742" h="385">
                  <a:moveTo>
                    <a:pt x="0" y="0"/>
                  </a:moveTo>
                  <a:lnTo>
                    <a:pt x="2742" y="0"/>
                  </a:lnTo>
                  <a:lnTo>
                    <a:pt x="2520" y="385"/>
                  </a:lnTo>
                  <a:lnTo>
                    <a:pt x="222" y="385"/>
                  </a:ln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6" name="Freeform: Shape 1287"/>
            <p:cNvSpPr/>
            <p:nvPr/>
          </p:nvSpPr>
          <p:spPr>
            <a:xfrm>
              <a:off x="5823801" y="2475827"/>
              <a:ext cx="1819474" cy="2713207"/>
            </a:xfrm>
            <a:custGeom>
              <a:avLst/>
              <a:gdLst/>
              <a:ahLst/>
              <a:cxnLst>
                <a:cxn ang="3cd4">
                  <a:pos x="hc" y="t"/>
                </a:cxn>
                <a:cxn ang="cd2">
                  <a:pos x="l" y="vc"/>
                </a:cxn>
                <a:cxn ang="cd4">
                  <a:pos x="hc" y="b"/>
                </a:cxn>
                <a:cxn ang="0">
                  <a:pos x="r" y="vc"/>
                </a:cxn>
              </a:cxnLst>
              <a:rect l="l" t="t" r="r" b="b"/>
              <a:pathLst>
                <a:path w="1593" h="2375">
                  <a:moveTo>
                    <a:pt x="1593" y="0"/>
                  </a:moveTo>
                  <a:lnTo>
                    <a:pt x="222" y="2375"/>
                  </a:lnTo>
                  <a:lnTo>
                    <a:pt x="0" y="1990"/>
                  </a:lnTo>
                  <a:lnTo>
                    <a:pt x="1148" y="0"/>
                  </a:ln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7" name="Freeform: Shape 1288"/>
            <p:cNvSpPr/>
            <p:nvPr/>
          </p:nvSpPr>
          <p:spPr>
            <a:xfrm>
              <a:off x="4510625" y="2475827"/>
              <a:ext cx="1819474" cy="2713207"/>
            </a:xfrm>
            <a:custGeom>
              <a:avLst/>
              <a:gdLst/>
              <a:ahLst/>
              <a:cxnLst>
                <a:cxn ang="3cd4">
                  <a:pos x="hc" y="t"/>
                </a:cxn>
                <a:cxn ang="cd2">
                  <a:pos x="l" y="vc"/>
                </a:cxn>
                <a:cxn ang="cd4">
                  <a:pos x="hc" y="b"/>
                </a:cxn>
                <a:cxn ang="0">
                  <a:pos x="r" y="vc"/>
                </a:cxn>
              </a:cxnLst>
              <a:rect l="l" t="t" r="r" b="b"/>
              <a:pathLst>
                <a:path w="1593" h="2375">
                  <a:moveTo>
                    <a:pt x="444" y="0"/>
                  </a:moveTo>
                  <a:lnTo>
                    <a:pt x="1593" y="1990"/>
                  </a:lnTo>
                  <a:lnTo>
                    <a:pt x="1371" y="2375"/>
                  </a:lnTo>
                  <a:lnTo>
                    <a:pt x="0" y="0"/>
                  </a:ln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8" name="Freeform: Shape 1289"/>
            <p:cNvSpPr/>
            <p:nvPr/>
          </p:nvSpPr>
          <p:spPr>
            <a:xfrm>
              <a:off x="6592963" y="2414114"/>
              <a:ext cx="1156600" cy="1002311"/>
            </a:xfrm>
            <a:custGeom>
              <a:avLst/>
              <a:gdLst/>
              <a:ahLst/>
              <a:cxnLst>
                <a:cxn ang="3cd4">
                  <a:pos x="hc" y="t"/>
                </a:cxn>
                <a:cxn ang="cd2">
                  <a:pos x="l" y="vc"/>
                </a:cxn>
                <a:cxn ang="cd4">
                  <a:pos x="hc" y="b"/>
                </a:cxn>
                <a:cxn ang="0">
                  <a:pos x="r" y="vc"/>
                </a:cxn>
              </a:cxnLst>
              <a:rect l="l" t="t" r="r" b="b"/>
              <a:pathLst>
                <a:path w="1013" h="878">
                  <a:moveTo>
                    <a:pt x="1013" y="0"/>
                  </a:moveTo>
                  <a:lnTo>
                    <a:pt x="507" y="878"/>
                  </a:lnTo>
                  <a:lnTo>
                    <a:pt x="0" y="0"/>
                  </a:lnTo>
                  <a:close/>
                </a:path>
              </a:pathLst>
            </a:custGeom>
            <a:solidFill>
              <a:schemeClr val="accent2">
                <a:lumMod val="7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9" name="Freeform: Shape 1290"/>
            <p:cNvSpPr/>
            <p:nvPr/>
          </p:nvSpPr>
          <p:spPr>
            <a:xfrm>
              <a:off x="4403194" y="2414114"/>
              <a:ext cx="1157740" cy="1002311"/>
            </a:xfrm>
            <a:custGeom>
              <a:avLst/>
              <a:gdLst/>
              <a:ahLst/>
              <a:cxnLst>
                <a:cxn ang="3cd4">
                  <a:pos x="hc" y="t"/>
                </a:cxn>
                <a:cxn ang="cd2">
                  <a:pos x="l" y="vc"/>
                </a:cxn>
                <a:cxn ang="cd4">
                  <a:pos x="hc" y="b"/>
                </a:cxn>
                <a:cxn ang="0">
                  <a:pos x="r" y="vc"/>
                </a:cxn>
              </a:cxnLst>
              <a:rect l="l" t="t" r="r" b="b"/>
              <a:pathLst>
                <a:path w="1014" h="878">
                  <a:moveTo>
                    <a:pt x="1014" y="0"/>
                  </a:moveTo>
                  <a:lnTo>
                    <a:pt x="507" y="878"/>
                  </a:lnTo>
                  <a:lnTo>
                    <a:pt x="0" y="0"/>
                  </a:ln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0" name="Freeform: Shape 1291"/>
            <p:cNvSpPr/>
            <p:nvPr/>
          </p:nvSpPr>
          <p:spPr>
            <a:xfrm>
              <a:off x="5498079" y="4310161"/>
              <a:ext cx="1157740" cy="1002311"/>
            </a:xfrm>
            <a:custGeom>
              <a:avLst/>
              <a:gdLst/>
              <a:ahLst/>
              <a:cxnLst>
                <a:cxn ang="3cd4">
                  <a:pos x="hc" y="t"/>
                </a:cxn>
                <a:cxn ang="cd2">
                  <a:pos x="l" y="vc"/>
                </a:cxn>
                <a:cxn ang="cd4">
                  <a:pos x="hc" y="b"/>
                </a:cxn>
                <a:cxn ang="0">
                  <a:pos x="r" y="vc"/>
                </a:cxn>
              </a:cxnLst>
              <a:rect l="l" t="t" r="r" b="b"/>
              <a:pathLst>
                <a:path w="1014" h="878">
                  <a:moveTo>
                    <a:pt x="1014" y="0"/>
                  </a:moveTo>
                  <a:lnTo>
                    <a:pt x="507" y="878"/>
                  </a:lnTo>
                  <a:lnTo>
                    <a:pt x="0" y="0"/>
                  </a:lnTo>
                  <a:close/>
                </a:path>
              </a:pathLst>
            </a:custGeom>
            <a:solidFill>
              <a:schemeClr val="accent3">
                <a:lumMod val="7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1" name="Freeform: Shape 1292"/>
            <p:cNvSpPr/>
            <p:nvPr/>
          </p:nvSpPr>
          <p:spPr>
            <a:xfrm>
              <a:off x="5498079" y="4310161"/>
              <a:ext cx="578300" cy="1002311"/>
            </a:xfrm>
            <a:custGeom>
              <a:avLst/>
              <a:gdLst/>
              <a:ahLst/>
              <a:cxnLst>
                <a:cxn ang="3cd4">
                  <a:pos x="hc" y="t"/>
                </a:cxn>
                <a:cxn ang="cd2">
                  <a:pos x="l" y="vc"/>
                </a:cxn>
                <a:cxn ang="cd4">
                  <a:pos x="hc" y="b"/>
                </a:cxn>
                <a:cxn ang="0">
                  <a:pos x="r" y="vc"/>
                </a:cxn>
              </a:cxnLst>
              <a:rect l="l" t="t" r="r" b="b"/>
              <a:pathLst>
                <a:path w="507" h="878">
                  <a:moveTo>
                    <a:pt x="507" y="0"/>
                  </a:moveTo>
                  <a:lnTo>
                    <a:pt x="0" y="0"/>
                  </a:lnTo>
                  <a:lnTo>
                    <a:pt x="507" y="878"/>
                  </a:ln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2" name="Freeform: Shape 1293"/>
            <p:cNvSpPr/>
            <p:nvPr/>
          </p:nvSpPr>
          <p:spPr>
            <a:xfrm>
              <a:off x="6592963" y="2414114"/>
              <a:ext cx="578300" cy="1002311"/>
            </a:xfrm>
            <a:custGeom>
              <a:avLst/>
              <a:gdLst/>
              <a:ahLst/>
              <a:cxnLst>
                <a:cxn ang="3cd4">
                  <a:pos x="hc" y="t"/>
                </a:cxn>
                <a:cxn ang="cd2">
                  <a:pos x="l" y="vc"/>
                </a:cxn>
                <a:cxn ang="cd4">
                  <a:pos x="hc" y="b"/>
                </a:cxn>
                <a:cxn ang="0">
                  <a:pos x="r" y="vc"/>
                </a:cxn>
              </a:cxnLst>
              <a:rect l="l" t="t" r="r" b="b"/>
              <a:pathLst>
                <a:path w="507" h="878">
                  <a:moveTo>
                    <a:pt x="507" y="0"/>
                  </a:moveTo>
                  <a:lnTo>
                    <a:pt x="0" y="0"/>
                  </a:lnTo>
                  <a:lnTo>
                    <a:pt x="507" y="878"/>
                  </a:ln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sp>
          <p:nvSpPr>
            <p:cNvPr id="13" name="Freeform: Shape 1294"/>
            <p:cNvSpPr/>
            <p:nvPr/>
          </p:nvSpPr>
          <p:spPr>
            <a:xfrm>
              <a:off x="4403194" y="2414114"/>
              <a:ext cx="578300" cy="1002311"/>
            </a:xfrm>
            <a:custGeom>
              <a:avLst/>
              <a:gdLst/>
              <a:ahLst/>
              <a:cxnLst>
                <a:cxn ang="3cd4">
                  <a:pos x="hc" y="t"/>
                </a:cxn>
                <a:cxn ang="cd2">
                  <a:pos x="l" y="vc"/>
                </a:cxn>
                <a:cxn ang="cd4">
                  <a:pos x="hc" y="b"/>
                </a:cxn>
                <a:cxn ang="0">
                  <a:pos x="r" y="vc"/>
                </a:cxn>
              </a:cxnLst>
              <a:rect l="l" t="t" r="r" b="b"/>
              <a:pathLst>
                <a:path w="507" h="878">
                  <a:moveTo>
                    <a:pt x="507" y="0"/>
                  </a:moveTo>
                  <a:lnTo>
                    <a:pt x="0" y="0"/>
                  </a:lnTo>
                  <a:lnTo>
                    <a:pt x="507" y="878"/>
                  </a:lnTo>
                  <a:close/>
                </a:path>
              </a:pathLst>
            </a:custGeom>
            <a:solidFill>
              <a:schemeClr val="accent1">
                <a:lumMod val="7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Arial Unicode MS" pitchFamily="2"/>
                <a:cs typeface="Arial Unicode MS" pitchFamily="2"/>
              </a:endParaRPr>
            </a:p>
          </p:txBody>
        </p:sp>
      </p:grpSp>
      <p:sp>
        <p:nvSpPr>
          <p:cNvPr id="14" name="TextBox 13"/>
          <p:cNvSpPr txBox="1"/>
          <p:nvPr/>
        </p:nvSpPr>
        <p:spPr>
          <a:xfrm>
            <a:off x="8536412" y="5139665"/>
            <a:ext cx="2471847" cy="923330"/>
          </a:xfrm>
          <a:prstGeom prst="rect">
            <a:avLst/>
          </a:prstGeom>
          <a:noFill/>
        </p:spPr>
        <p:txBody>
          <a:bodyPr wrap="square" rtlCol="0">
            <a:spAutoFit/>
          </a:bodyPr>
          <a:lstStyle/>
          <a:p>
            <a:pPr algn="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5" name="TextBox 14"/>
          <p:cNvSpPr txBox="1"/>
          <p:nvPr/>
        </p:nvSpPr>
        <p:spPr>
          <a:xfrm>
            <a:off x="9426691" y="4692276"/>
            <a:ext cx="1603323" cy="415498"/>
          </a:xfrm>
          <a:prstGeom prst="rect">
            <a:avLst/>
          </a:prstGeom>
          <a:noFill/>
        </p:spPr>
        <p:txBody>
          <a:bodyPr wrap="none" rtlCol="0">
            <a:spAutoFit/>
          </a:bodyPr>
          <a:lstStyle/>
          <a:p>
            <a:pPr algn="r"/>
            <a:r>
              <a:rPr lang="en-US" sz="2100" b="1">
                <a:solidFill>
                  <a:schemeClr val="tx2"/>
                </a:solidFill>
                <a:latin typeface="Lato Bold" panose="020F0502020204030203" pitchFamily="34" charset="0"/>
                <a:ea typeface="Lato Bold" panose="020F0502020204030203" pitchFamily="34" charset="0"/>
                <a:cs typeface="Lato Bold" panose="020F0502020204030203" pitchFamily="34" charset="0"/>
              </a:rPr>
              <a:t>Simple Text</a:t>
            </a:r>
            <a:endParaRPr lang="en-US" sz="2100" b="1" dirty="0">
              <a:solidFill>
                <a:schemeClr val="tx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6" name="TextBox 15"/>
          <p:cNvSpPr txBox="1"/>
          <p:nvPr/>
        </p:nvSpPr>
        <p:spPr>
          <a:xfrm>
            <a:off x="8531717" y="2934812"/>
            <a:ext cx="2471847" cy="886846"/>
          </a:xfrm>
          <a:prstGeom prst="rect">
            <a:avLst/>
          </a:prstGeom>
          <a:noFill/>
        </p:spPr>
        <p:txBody>
          <a:bodyPr wrap="square" rtlCol="0">
            <a:spAutoFit/>
          </a:bodyPr>
          <a:lstStyle/>
          <a:p>
            <a:pPr algn="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7" name="TextBox 16"/>
          <p:cNvSpPr txBox="1"/>
          <p:nvPr/>
        </p:nvSpPr>
        <p:spPr>
          <a:xfrm>
            <a:off x="9421995" y="2487423"/>
            <a:ext cx="1603323" cy="415498"/>
          </a:xfrm>
          <a:prstGeom prst="rect">
            <a:avLst/>
          </a:prstGeom>
          <a:noFill/>
        </p:spPr>
        <p:txBody>
          <a:bodyPr wrap="none" rtlCol="0">
            <a:spAutoFit/>
          </a:bodyPr>
          <a:lstStyle/>
          <a:p>
            <a:pPr algn="r"/>
            <a:r>
              <a:rPr lang="en-US" sz="2100" b="1">
                <a:solidFill>
                  <a:schemeClr val="tx2"/>
                </a:solidFill>
                <a:latin typeface="Lato Bold" panose="020F0502020204030203" pitchFamily="34" charset="0"/>
                <a:ea typeface="Lato Bold" panose="020F0502020204030203" pitchFamily="34" charset="0"/>
                <a:cs typeface="Lato Bold" panose="020F0502020204030203" pitchFamily="34" charset="0"/>
              </a:rPr>
              <a:t>Simple Text</a:t>
            </a:r>
            <a:endParaRPr lang="en-US" sz="2100" b="1" dirty="0">
              <a:solidFill>
                <a:schemeClr val="tx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8" name="TextBox 17"/>
          <p:cNvSpPr txBox="1"/>
          <p:nvPr/>
        </p:nvSpPr>
        <p:spPr>
          <a:xfrm>
            <a:off x="1168576" y="2934812"/>
            <a:ext cx="2612881" cy="886846"/>
          </a:xfrm>
          <a:prstGeom prst="rect">
            <a:avLst/>
          </a:prstGeom>
          <a:noFill/>
        </p:spPr>
        <p:txBody>
          <a:bodyPr wrap="square" rtlCol="0">
            <a:spAutoFit/>
          </a:bodyPr>
          <a:lstStyle/>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9" name="TextBox 18"/>
          <p:cNvSpPr txBox="1"/>
          <p:nvPr/>
        </p:nvSpPr>
        <p:spPr>
          <a:xfrm>
            <a:off x="1172094" y="2487423"/>
            <a:ext cx="1603324" cy="415498"/>
          </a:xfrm>
          <a:prstGeom prst="rect">
            <a:avLst/>
          </a:prstGeom>
          <a:noFill/>
        </p:spPr>
        <p:txBody>
          <a:bodyPr wrap="none" rtlCol="0">
            <a:spAutoFit/>
          </a:bodyPr>
          <a:lstStyle/>
          <a:p>
            <a:r>
              <a:rPr lang="en-US" sz="2100" b="1">
                <a:solidFill>
                  <a:schemeClr val="tx2"/>
                </a:solidFill>
                <a:latin typeface="Lato Bold" panose="020F0502020204030203" pitchFamily="34" charset="0"/>
                <a:ea typeface="Lato Bold" panose="020F0502020204030203" pitchFamily="34" charset="0"/>
                <a:cs typeface="Lato Bold" panose="020F0502020204030203" pitchFamily="34" charset="0"/>
              </a:rPr>
              <a:t>Simple Text</a:t>
            </a:r>
            <a:endParaRPr lang="en-US" sz="2100" b="1" dirty="0">
              <a:solidFill>
                <a:schemeClr val="tx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20" name="TextBox 19"/>
          <p:cNvSpPr txBox="1"/>
          <p:nvPr/>
        </p:nvSpPr>
        <p:spPr>
          <a:xfrm>
            <a:off x="1168576" y="5139665"/>
            <a:ext cx="2612881" cy="886846"/>
          </a:xfrm>
          <a:prstGeom prst="rect">
            <a:avLst/>
          </a:prstGeom>
          <a:noFill/>
        </p:spPr>
        <p:txBody>
          <a:bodyPr wrap="square" rtlCol="0">
            <a:spAutoFit/>
          </a:bodyPr>
          <a:lstStyle/>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1" name="TextBox 20"/>
          <p:cNvSpPr txBox="1"/>
          <p:nvPr/>
        </p:nvSpPr>
        <p:spPr>
          <a:xfrm>
            <a:off x="1172094" y="4692276"/>
            <a:ext cx="1603324" cy="415498"/>
          </a:xfrm>
          <a:prstGeom prst="rect">
            <a:avLst/>
          </a:prstGeom>
          <a:noFill/>
        </p:spPr>
        <p:txBody>
          <a:bodyPr wrap="none" rtlCol="0">
            <a:spAutoFit/>
          </a:bodyPr>
          <a:lstStyle/>
          <a:p>
            <a:r>
              <a:rPr lang="en-US" sz="2100" b="1">
                <a:solidFill>
                  <a:schemeClr val="tx2"/>
                </a:solidFill>
                <a:latin typeface="Lato Bold" panose="020F0502020204030203" pitchFamily="34" charset="0"/>
                <a:ea typeface="Lato Bold" panose="020F0502020204030203" pitchFamily="34" charset="0"/>
                <a:cs typeface="Lato Bold" panose="020F0502020204030203" pitchFamily="34" charset="0"/>
              </a:rPr>
              <a:t>Simple Text</a:t>
            </a:r>
            <a:endParaRPr lang="en-US" sz="2100" b="1" dirty="0">
              <a:solidFill>
                <a:schemeClr val="tx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22" name="Rectangle 21"/>
          <p:cNvSpPr/>
          <p:nvPr/>
        </p:nvSpPr>
        <p:spPr>
          <a:xfrm>
            <a:off x="11257026" y="4775190"/>
            <a:ext cx="77724" cy="118872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Roboto Bold" charset="0"/>
            </a:endParaRPr>
          </a:p>
        </p:txBody>
      </p:sp>
      <p:sp>
        <p:nvSpPr>
          <p:cNvPr id="23" name="Rectangle 22"/>
          <p:cNvSpPr/>
          <p:nvPr/>
        </p:nvSpPr>
        <p:spPr>
          <a:xfrm>
            <a:off x="11257026" y="2555783"/>
            <a:ext cx="77724" cy="118872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Roboto Bold" charset="0"/>
            </a:endParaRPr>
          </a:p>
        </p:txBody>
      </p:sp>
      <p:sp>
        <p:nvSpPr>
          <p:cNvPr id="24" name="Rectangle 23"/>
          <p:cNvSpPr/>
          <p:nvPr/>
        </p:nvSpPr>
        <p:spPr>
          <a:xfrm>
            <a:off x="862663" y="4775190"/>
            <a:ext cx="77724" cy="118872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Roboto Bold" charset="0"/>
            </a:endParaRPr>
          </a:p>
        </p:txBody>
      </p:sp>
      <p:sp>
        <p:nvSpPr>
          <p:cNvPr id="25" name="Rectangle 24"/>
          <p:cNvSpPr/>
          <p:nvPr/>
        </p:nvSpPr>
        <p:spPr>
          <a:xfrm>
            <a:off x="862663" y="2555783"/>
            <a:ext cx="77724" cy="118872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Roboto Bold" charset="0"/>
            </a:endParaRPr>
          </a:p>
        </p:txBody>
      </p:sp>
      <p:sp>
        <p:nvSpPr>
          <p:cNvPr id="26" name="TextBox 25"/>
          <p:cNvSpPr txBox="1"/>
          <p:nvPr/>
        </p:nvSpPr>
        <p:spPr>
          <a:xfrm>
            <a:off x="4667724" y="763778"/>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27" name="TextBox 26"/>
          <p:cNvSpPr txBox="1"/>
          <p:nvPr/>
        </p:nvSpPr>
        <p:spPr>
          <a:xfrm flipH="1">
            <a:off x="3541594" y="1276843"/>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28" name="Straight Connector 27"/>
          <p:cNvCxnSpPr/>
          <p:nvPr/>
        </p:nvCxnSpPr>
        <p:spPr>
          <a:xfrm>
            <a:off x="5201839" y="1973102"/>
            <a:ext cx="17543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1502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9800" y="1165100"/>
            <a:ext cx="2885405" cy="538609"/>
          </a:xfrm>
          <a:prstGeom prst="rect">
            <a:avLst/>
          </a:prstGeom>
          <a:noFill/>
        </p:spPr>
        <p:txBody>
          <a:bodyPr wrap="none" lIns="0" tIns="0" rIns="0" bIns="0" rtlCol="0">
            <a:spAutoFit/>
          </a:bodyPr>
          <a:lstStyle/>
          <a:p>
            <a:r>
              <a:rPr lang="en-US" sz="35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OUR SERVICE</a:t>
            </a:r>
          </a:p>
        </p:txBody>
      </p:sp>
      <p:grpSp>
        <p:nvGrpSpPr>
          <p:cNvPr id="5" name="Group 4"/>
          <p:cNvGrpSpPr/>
          <p:nvPr/>
        </p:nvGrpSpPr>
        <p:grpSpPr>
          <a:xfrm>
            <a:off x="970539" y="1815522"/>
            <a:ext cx="1399263" cy="230833"/>
            <a:chOff x="3918855" y="1980852"/>
            <a:chExt cx="1399263" cy="230833"/>
          </a:xfrm>
        </p:grpSpPr>
        <p:sp>
          <p:nvSpPr>
            <p:cNvPr id="6" name="TextBox 5"/>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TextBox 6"/>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TextBox 9"/>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Box 11"/>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13" name="TextBox 12"/>
          <p:cNvSpPr txBox="1"/>
          <p:nvPr/>
        </p:nvSpPr>
        <p:spPr>
          <a:xfrm flipH="1">
            <a:off x="970539" y="2695693"/>
            <a:ext cx="4299961" cy="830997"/>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exercitation ullamco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Oval 13"/>
          <p:cNvSpPr/>
          <p:nvPr/>
        </p:nvSpPr>
        <p:spPr>
          <a:xfrm>
            <a:off x="939801" y="3894729"/>
            <a:ext cx="651691" cy="6516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39800" y="4887507"/>
            <a:ext cx="651691" cy="6516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hape 2856"/>
          <p:cNvSpPr/>
          <p:nvPr/>
        </p:nvSpPr>
        <p:spPr>
          <a:xfrm>
            <a:off x="1125913" y="5073675"/>
            <a:ext cx="279464" cy="27935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2857"/>
          <p:cNvSpPr/>
          <p:nvPr/>
        </p:nvSpPr>
        <p:spPr>
          <a:xfrm>
            <a:off x="1132035" y="40809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TextBox 17"/>
          <p:cNvSpPr txBox="1"/>
          <p:nvPr/>
        </p:nvSpPr>
        <p:spPr>
          <a:xfrm>
            <a:off x="1733084" y="3869336"/>
            <a:ext cx="809517" cy="276999"/>
          </a:xfrm>
          <a:prstGeom prst="rect">
            <a:avLst/>
          </a:prstGeom>
          <a:noFill/>
        </p:spPr>
        <p:txBody>
          <a:bodyPr wrap="none" lIns="0" tIns="0" rIns="0" bIns="0" rtlCol="0">
            <a:spAutoFit/>
          </a:bodyPr>
          <a:lstStyle/>
          <a:p>
            <a:r>
              <a:rPr lang="en-US">
                <a:solidFill>
                  <a:schemeClr val="accent1"/>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accent1"/>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19" name="TextBox 18"/>
          <p:cNvSpPr txBox="1"/>
          <p:nvPr/>
        </p:nvSpPr>
        <p:spPr>
          <a:xfrm>
            <a:off x="1733084" y="4887300"/>
            <a:ext cx="809517" cy="276999"/>
          </a:xfrm>
          <a:prstGeom prst="rect">
            <a:avLst/>
          </a:prstGeom>
          <a:noFill/>
        </p:spPr>
        <p:txBody>
          <a:bodyPr wrap="none" lIns="0" tIns="0" rIns="0" bIns="0" rtlCol="0">
            <a:spAutoFit/>
          </a:bodyPr>
          <a:lstStyle/>
          <a:p>
            <a:r>
              <a:rPr lang="en-US">
                <a:solidFill>
                  <a:schemeClr val="accent1"/>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accent1"/>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20" name="TextBox 19"/>
          <p:cNvSpPr txBox="1"/>
          <p:nvPr/>
        </p:nvSpPr>
        <p:spPr>
          <a:xfrm flipH="1">
            <a:off x="1733084" y="4146335"/>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1" name="TextBox 20"/>
          <p:cNvSpPr txBox="1"/>
          <p:nvPr/>
        </p:nvSpPr>
        <p:spPr>
          <a:xfrm flipH="1">
            <a:off x="1733084" y="5164299"/>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2" name="Picture Placeholder 21">
            <a:extLst>
              <a:ext uri="{FF2B5EF4-FFF2-40B4-BE49-F238E27FC236}">
                <a16:creationId xmlns:a16="http://schemas.microsoft.com/office/drawing/2014/main" id="{07C6BFCF-0C99-44AF-B4E6-61AE08966ED0}"/>
              </a:ext>
            </a:extLst>
          </p:cNvPr>
          <p:cNvSpPr>
            <a:spLocks noGrp="1"/>
          </p:cNvSpPr>
          <p:nvPr>
            <p:ph type="pic" sz="quarter" idx="10"/>
          </p:nvPr>
        </p:nvSpPr>
        <p:spPr/>
      </p:sp>
    </p:spTree>
    <p:extLst>
      <p:ext uri="{BB962C8B-B14F-4D97-AF65-F5344CB8AC3E}">
        <p14:creationId xmlns:p14="http://schemas.microsoft.com/office/powerpoint/2010/main" val="1564159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7468" y="803189"/>
            <a:ext cx="5350817" cy="6159314"/>
            <a:chOff x="527468" y="803189"/>
            <a:chExt cx="5350817" cy="6159314"/>
          </a:xfrm>
        </p:grpSpPr>
        <p:grpSp>
          <p:nvGrpSpPr>
            <p:cNvPr id="43" name="Group 42"/>
            <p:cNvGrpSpPr/>
            <p:nvPr/>
          </p:nvGrpSpPr>
          <p:grpSpPr>
            <a:xfrm rot="5662649">
              <a:off x="894735" y="2053412"/>
              <a:ext cx="1411618" cy="2146151"/>
              <a:chOff x="1306513" y="1644650"/>
              <a:chExt cx="1109663" cy="1687513"/>
            </a:xfrm>
          </p:grpSpPr>
          <p:sp>
            <p:nvSpPr>
              <p:cNvPr id="44" name="Freeform 18"/>
              <p:cNvSpPr>
                <a:spLocks/>
              </p:cNvSpPr>
              <p:nvPr/>
            </p:nvSpPr>
            <p:spPr bwMode="auto">
              <a:xfrm>
                <a:off x="1306513" y="1644650"/>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45"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46" name="Group 45"/>
            <p:cNvGrpSpPr/>
            <p:nvPr/>
          </p:nvGrpSpPr>
          <p:grpSpPr>
            <a:xfrm rot="13449093">
              <a:off x="4124764" y="1362237"/>
              <a:ext cx="1411250" cy="2146709"/>
              <a:chOff x="1306513" y="1644650"/>
              <a:chExt cx="1109663" cy="1687513"/>
            </a:xfrm>
          </p:grpSpPr>
          <p:sp>
            <p:nvSpPr>
              <p:cNvPr id="53" name="Freeform 18"/>
              <p:cNvSpPr>
                <a:spLocks/>
              </p:cNvSpPr>
              <p:nvPr/>
            </p:nvSpPr>
            <p:spPr bwMode="auto">
              <a:xfrm>
                <a:off x="1306513" y="1644650"/>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4">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54"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55" name="Group 54"/>
            <p:cNvGrpSpPr/>
            <p:nvPr/>
          </p:nvGrpSpPr>
          <p:grpSpPr>
            <a:xfrm rot="7830861">
              <a:off x="1693763" y="1025079"/>
              <a:ext cx="1411618" cy="2146151"/>
              <a:chOff x="1306513" y="1644650"/>
              <a:chExt cx="1109663" cy="1687513"/>
            </a:xfrm>
          </p:grpSpPr>
          <p:sp>
            <p:nvSpPr>
              <p:cNvPr id="56" name="Freeform 18"/>
              <p:cNvSpPr>
                <a:spLocks/>
              </p:cNvSpPr>
              <p:nvPr/>
            </p:nvSpPr>
            <p:spPr bwMode="auto">
              <a:xfrm>
                <a:off x="1306513" y="1644650"/>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2">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57"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58" name="Group 57"/>
            <p:cNvGrpSpPr/>
            <p:nvPr/>
          </p:nvGrpSpPr>
          <p:grpSpPr>
            <a:xfrm rot="10570456">
              <a:off x="3022521" y="803189"/>
              <a:ext cx="1411250" cy="2146710"/>
              <a:chOff x="1306513" y="1644649"/>
              <a:chExt cx="1109663" cy="1687514"/>
            </a:xfrm>
          </p:grpSpPr>
          <p:sp>
            <p:nvSpPr>
              <p:cNvPr id="59" name="Freeform 18"/>
              <p:cNvSpPr>
                <a:spLocks/>
              </p:cNvSpPr>
              <p:nvPr/>
            </p:nvSpPr>
            <p:spPr bwMode="auto">
              <a:xfrm>
                <a:off x="1306513" y="1644649"/>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3">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0"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1" name="Group 60"/>
            <p:cNvGrpSpPr/>
            <p:nvPr/>
          </p:nvGrpSpPr>
          <p:grpSpPr>
            <a:xfrm rot="14923554">
              <a:off x="4099401" y="2608373"/>
              <a:ext cx="1411618" cy="2146151"/>
              <a:chOff x="1306513" y="1644650"/>
              <a:chExt cx="1109663" cy="1687513"/>
            </a:xfrm>
          </p:grpSpPr>
          <p:sp>
            <p:nvSpPr>
              <p:cNvPr id="62" name="Freeform 18"/>
              <p:cNvSpPr>
                <a:spLocks/>
              </p:cNvSpPr>
              <p:nvPr/>
            </p:nvSpPr>
            <p:spPr bwMode="auto">
              <a:xfrm>
                <a:off x="1306513" y="1644651"/>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5">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3"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sp>
          <p:nvSpPr>
            <p:cNvPr id="80" name="Freeform 577"/>
            <p:cNvSpPr>
              <a:spLocks noChangeArrowheads="1"/>
            </p:cNvSpPr>
            <p:nvPr/>
          </p:nvSpPr>
          <p:spPr bwMode="auto">
            <a:xfrm>
              <a:off x="3099842" y="3821973"/>
              <a:ext cx="329256" cy="329342"/>
            </a:xfrm>
            <a:custGeom>
              <a:avLst/>
              <a:gdLst>
                <a:gd name="T0" fmla="*/ 159 w 160"/>
                <a:gd name="T1" fmla="*/ 75 h 160"/>
                <a:gd name="T2" fmla="*/ 84 w 160"/>
                <a:gd name="T3" fmla="*/ 159 h 160"/>
                <a:gd name="T4" fmla="*/ 0 w 160"/>
                <a:gd name="T5" fmla="*/ 75 h 160"/>
                <a:gd name="T6" fmla="*/ 84 w 160"/>
                <a:gd name="T7" fmla="*/ 0 h 160"/>
                <a:gd name="T8" fmla="*/ 159 w 160"/>
                <a:gd name="T9" fmla="*/ 75 h 160"/>
                <a:gd name="T10" fmla="*/ 159 w 160"/>
                <a:gd name="T11" fmla="*/ 75 h 160"/>
                <a:gd name="T12" fmla="*/ 159 w 160"/>
                <a:gd name="T13" fmla="*/ 75 h 160"/>
              </a:gdLst>
              <a:ahLst/>
              <a:cxnLst>
                <a:cxn ang="0">
                  <a:pos x="T0" y="T1"/>
                </a:cxn>
                <a:cxn ang="0">
                  <a:pos x="T2" y="T3"/>
                </a:cxn>
                <a:cxn ang="0">
                  <a:pos x="T4" y="T5"/>
                </a:cxn>
                <a:cxn ang="0">
                  <a:pos x="T6" y="T7"/>
                </a:cxn>
                <a:cxn ang="0">
                  <a:pos x="T8" y="T9"/>
                </a:cxn>
                <a:cxn ang="0">
                  <a:pos x="T10" y="T11"/>
                </a:cxn>
                <a:cxn ang="0">
                  <a:pos x="T12" y="T13"/>
                </a:cxn>
              </a:cxnLst>
              <a:rect l="0" t="0" r="r" b="b"/>
              <a:pathLst>
                <a:path w="160" h="160">
                  <a:moveTo>
                    <a:pt x="159" y="75"/>
                  </a:moveTo>
                  <a:cubicBezTo>
                    <a:pt x="159" y="126"/>
                    <a:pt x="126" y="159"/>
                    <a:pt x="84" y="159"/>
                  </a:cubicBezTo>
                  <a:cubicBezTo>
                    <a:pt x="34" y="159"/>
                    <a:pt x="0" y="126"/>
                    <a:pt x="0" y="75"/>
                  </a:cubicBezTo>
                  <a:cubicBezTo>
                    <a:pt x="0" y="34"/>
                    <a:pt x="34" y="0"/>
                    <a:pt x="84" y="0"/>
                  </a:cubicBezTo>
                  <a:cubicBezTo>
                    <a:pt x="126" y="0"/>
                    <a:pt x="159" y="34"/>
                    <a:pt x="159" y="75"/>
                  </a:cubicBezTo>
                  <a:close/>
                  <a:moveTo>
                    <a:pt x="159" y="75"/>
                  </a:moveTo>
                  <a:lnTo>
                    <a:pt x="159" y="75"/>
                  </a:lnTo>
                  <a:close/>
                </a:path>
              </a:pathLst>
            </a:custGeom>
            <a:solidFill>
              <a:schemeClr val="bg1">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ea typeface="SimSun" charset="0"/>
              </a:endParaRPr>
            </a:p>
          </p:txBody>
        </p:sp>
        <p:sp>
          <p:nvSpPr>
            <p:cNvPr id="81" name="Freeform 578"/>
            <p:cNvSpPr>
              <a:spLocks noChangeArrowheads="1"/>
            </p:cNvSpPr>
            <p:nvPr/>
          </p:nvSpPr>
          <p:spPr bwMode="auto">
            <a:xfrm>
              <a:off x="3118134" y="2879687"/>
              <a:ext cx="310964" cy="905692"/>
            </a:xfrm>
            <a:custGeom>
              <a:avLst/>
              <a:gdLst>
                <a:gd name="T0" fmla="*/ 151 w 152"/>
                <a:gd name="T1" fmla="*/ 435 h 436"/>
                <a:gd name="T2" fmla="*/ 76 w 152"/>
                <a:gd name="T3" fmla="*/ 0 h 436"/>
                <a:gd name="T4" fmla="*/ 0 w 152"/>
                <a:gd name="T5" fmla="*/ 435 h 436"/>
                <a:gd name="T6" fmla="*/ 76 w 152"/>
                <a:gd name="T7" fmla="*/ 409 h 436"/>
                <a:gd name="T8" fmla="*/ 151 w 152"/>
                <a:gd name="T9" fmla="*/ 435 h 436"/>
                <a:gd name="T10" fmla="*/ 151 w 152"/>
                <a:gd name="T11" fmla="*/ 435 h 436"/>
                <a:gd name="T12" fmla="*/ 151 w 152"/>
                <a:gd name="T13" fmla="*/ 435 h 436"/>
              </a:gdLst>
              <a:ahLst/>
              <a:cxnLst>
                <a:cxn ang="0">
                  <a:pos x="T0" y="T1"/>
                </a:cxn>
                <a:cxn ang="0">
                  <a:pos x="T2" y="T3"/>
                </a:cxn>
                <a:cxn ang="0">
                  <a:pos x="T4" y="T5"/>
                </a:cxn>
                <a:cxn ang="0">
                  <a:pos x="T6" y="T7"/>
                </a:cxn>
                <a:cxn ang="0">
                  <a:pos x="T8" y="T9"/>
                </a:cxn>
                <a:cxn ang="0">
                  <a:pos x="T10" y="T11"/>
                </a:cxn>
                <a:cxn ang="0">
                  <a:pos x="T12" y="T13"/>
                </a:cxn>
              </a:cxnLst>
              <a:rect l="0" t="0" r="r" b="b"/>
              <a:pathLst>
                <a:path w="152" h="436">
                  <a:moveTo>
                    <a:pt x="151" y="435"/>
                  </a:moveTo>
                  <a:cubicBezTo>
                    <a:pt x="134" y="309"/>
                    <a:pt x="109" y="0"/>
                    <a:pt x="76" y="0"/>
                  </a:cubicBezTo>
                  <a:cubicBezTo>
                    <a:pt x="42" y="0"/>
                    <a:pt x="9" y="309"/>
                    <a:pt x="0" y="435"/>
                  </a:cubicBezTo>
                  <a:cubicBezTo>
                    <a:pt x="17" y="418"/>
                    <a:pt x="42" y="409"/>
                    <a:pt x="76" y="409"/>
                  </a:cubicBezTo>
                  <a:cubicBezTo>
                    <a:pt x="101" y="409"/>
                    <a:pt x="126" y="418"/>
                    <a:pt x="151" y="435"/>
                  </a:cubicBezTo>
                  <a:close/>
                  <a:moveTo>
                    <a:pt x="151" y="435"/>
                  </a:moveTo>
                  <a:lnTo>
                    <a:pt x="151" y="435"/>
                  </a:lnTo>
                  <a:close/>
                </a:path>
              </a:pathLst>
            </a:custGeom>
            <a:solidFill>
              <a:schemeClr val="bg1">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ea typeface="SimSun" charset="0"/>
              </a:endParaRPr>
            </a:p>
          </p:txBody>
        </p:sp>
        <p:sp>
          <p:nvSpPr>
            <p:cNvPr id="82" name="Freeform 579"/>
            <p:cNvSpPr>
              <a:spLocks noChangeArrowheads="1"/>
            </p:cNvSpPr>
            <p:nvPr/>
          </p:nvSpPr>
          <p:spPr bwMode="auto">
            <a:xfrm>
              <a:off x="2285844" y="3940898"/>
              <a:ext cx="1975538" cy="3021605"/>
            </a:xfrm>
            <a:custGeom>
              <a:avLst/>
              <a:gdLst>
                <a:gd name="T0" fmla="*/ 594 w 954"/>
                <a:gd name="T1" fmla="*/ 0 h 795"/>
                <a:gd name="T2" fmla="*/ 594 w 954"/>
                <a:gd name="T3" fmla="*/ 16 h 795"/>
                <a:gd name="T4" fmla="*/ 477 w 954"/>
                <a:gd name="T5" fmla="*/ 142 h 795"/>
                <a:gd name="T6" fmla="*/ 351 w 954"/>
                <a:gd name="T7" fmla="*/ 16 h 795"/>
                <a:gd name="T8" fmla="*/ 351 w 954"/>
                <a:gd name="T9" fmla="*/ 0 h 795"/>
                <a:gd name="T10" fmla="*/ 17 w 954"/>
                <a:gd name="T11" fmla="*/ 284 h 795"/>
                <a:gd name="T12" fmla="*/ 427 w 954"/>
                <a:gd name="T13" fmla="*/ 134 h 795"/>
                <a:gd name="T14" fmla="*/ 393 w 954"/>
                <a:gd name="T15" fmla="*/ 752 h 795"/>
                <a:gd name="T16" fmla="*/ 477 w 954"/>
                <a:gd name="T17" fmla="*/ 794 h 795"/>
                <a:gd name="T18" fmla="*/ 552 w 954"/>
                <a:gd name="T19" fmla="*/ 752 h 795"/>
                <a:gd name="T20" fmla="*/ 519 w 954"/>
                <a:gd name="T21" fmla="*/ 134 h 795"/>
                <a:gd name="T22" fmla="*/ 937 w 954"/>
                <a:gd name="T23" fmla="*/ 284 h 795"/>
                <a:gd name="T24" fmla="*/ 594 w 954"/>
                <a:gd name="T25" fmla="*/ 0 h 795"/>
                <a:gd name="T26" fmla="*/ 594 w 954"/>
                <a:gd name="T27" fmla="*/ 0 h 795"/>
                <a:gd name="T28" fmla="*/ 594 w 954"/>
                <a:gd name="T29"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4" h="795">
                  <a:moveTo>
                    <a:pt x="594" y="0"/>
                  </a:moveTo>
                  <a:cubicBezTo>
                    <a:pt x="594" y="8"/>
                    <a:pt x="594" y="16"/>
                    <a:pt x="594" y="16"/>
                  </a:cubicBezTo>
                  <a:cubicBezTo>
                    <a:pt x="594" y="83"/>
                    <a:pt x="544" y="142"/>
                    <a:pt x="477" y="142"/>
                  </a:cubicBezTo>
                  <a:cubicBezTo>
                    <a:pt x="410" y="142"/>
                    <a:pt x="351" y="83"/>
                    <a:pt x="351" y="16"/>
                  </a:cubicBezTo>
                  <a:cubicBezTo>
                    <a:pt x="351" y="16"/>
                    <a:pt x="351" y="8"/>
                    <a:pt x="351" y="0"/>
                  </a:cubicBezTo>
                  <a:cubicBezTo>
                    <a:pt x="251" y="75"/>
                    <a:pt x="0" y="259"/>
                    <a:pt x="17" y="284"/>
                  </a:cubicBezTo>
                  <a:cubicBezTo>
                    <a:pt x="34" y="317"/>
                    <a:pt x="310" y="192"/>
                    <a:pt x="427" y="134"/>
                  </a:cubicBezTo>
                  <a:cubicBezTo>
                    <a:pt x="393" y="752"/>
                    <a:pt x="393" y="752"/>
                    <a:pt x="393" y="752"/>
                  </a:cubicBezTo>
                  <a:cubicBezTo>
                    <a:pt x="393" y="752"/>
                    <a:pt x="410" y="794"/>
                    <a:pt x="477" y="794"/>
                  </a:cubicBezTo>
                  <a:cubicBezTo>
                    <a:pt x="535" y="794"/>
                    <a:pt x="552" y="752"/>
                    <a:pt x="552" y="752"/>
                  </a:cubicBezTo>
                  <a:cubicBezTo>
                    <a:pt x="519" y="134"/>
                    <a:pt x="519" y="134"/>
                    <a:pt x="519" y="134"/>
                  </a:cubicBezTo>
                  <a:cubicBezTo>
                    <a:pt x="636" y="192"/>
                    <a:pt x="920" y="317"/>
                    <a:pt x="937" y="284"/>
                  </a:cubicBezTo>
                  <a:cubicBezTo>
                    <a:pt x="953" y="259"/>
                    <a:pt x="702" y="75"/>
                    <a:pt x="594" y="0"/>
                  </a:cubicBezTo>
                  <a:close/>
                  <a:moveTo>
                    <a:pt x="594" y="0"/>
                  </a:moveTo>
                  <a:lnTo>
                    <a:pt x="594" y="0"/>
                  </a:lnTo>
                  <a:close/>
                </a:path>
              </a:pathLst>
            </a:custGeom>
            <a:solidFill>
              <a:schemeClr val="bg1">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ea typeface="SimSun" charset="0"/>
              </a:endParaRPr>
            </a:p>
          </p:txBody>
        </p:sp>
      </p:grpSp>
      <p:grpSp>
        <p:nvGrpSpPr>
          <p:cNvPr id="24" name="Group 23"/>
          <p:cNvGrpSpPr/>
          <p:nvPr/>
        </p:nvGrpSpPr>
        <p:grpSpPr>
          <a:xfrm>
            <a:off x="7299630" y="2026592"/>
            <a:ext cx="1399263" cy="230833"/>
            <a:chOff x="3918855" y="1980852"/>
            <a:chExt cx="1399263" cy="230833"/>
          </a:xfrm>
        </p:grpSpPr>
        <p:sp>
          <p:nvSpPr>
            <p:cNvPr id="25" name="TextBox 24"/>
            <p:cNvSpPr txBox="1"/>
            <p:nvPr/>
          </p:nvSpPr>
          <p:spPr>
            <a:xfrm>
              <a:off x="3918855"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25"/>
            <p:cNvSpPr txBox="1"/>
            <p:nvPr/>
          </p:nvSpPr>
          <p:spPr>
            <a:xfrm>
              <a:off x="4124039"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7" name="TextBox 26"/>
            <p:cNvSpPr txBox="1"/>
            <p:nvPr/>
          </p:nvSpPr>
          <p:spPr>
            <a:xfrm>
              <a:off x="4328102"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8" name="TextBox 27"/>
            <p:cNvSpPr txBox="1"/>
            <p:nvPr/>
          </p:nvSpPr>
          <p:spPr>
            <a:xfrm>
              <a:off x="4533286"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9" name="TextBox 28"/>
            <p:cNvSpPr txBox="1"/>
            <p:nvPr/>
          </p:nvSpPr>
          <p:spPr>
            <a:xfrm>
              <a:off x="4737349"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TextBox 29"/>
            <p:cNvSpPr txBox="1"/>
            <p:nvPr/>
          </p:nvSpPr>
          <p:spPr>
            <a:xfrm>
              <a:off x="4942533" y="198085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1" name="TextBox 30"/>
            <p:cNvSpPr txBox="1"/>
            <p:nvPr/>
          </p:nvSpPr>
          <p:spPr>
            <a:xfrm>
              <a:off x="5146596" y="1980853"/>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32" name="TextBox 31"/>
          <p:cNvSpPr txBox="1"/>
          <p:nvPr/>
        </p:nvSpPr>
        <p:spPr>
          <a:xfrm flipH="1">
            <a:off x="7299630" y="2701238"/>
            <a:ext cx="3850874" cy="1107996"/>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nostrud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exercitation ullamco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3" name="Oval 32"/>
          <p:cNvSpPr/>
          <p:nvPr/>
        </p:nvSpPr>
        <p:spPr>
          <a:xfrm>
            <a:off x="7268892" y="4066610"/>
            <a:ext cx="651691" cy="6516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268891" y="5059388"/>
            <a:ext cx="651691" cy="6516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56"/>
          <p:cNvSpPr/>
          <p:nvPr/>
        </p:nvSpPr>
        <p:spPr>
          <a:xfrm>
            <a:off x="7455004" y="5245556"/>
            <a:ext cx="279464" cy="27935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857"/>
          <p:cNvSpPr/>
          <p:nvPr/>
        </p:nvSpPr>
        <p:spPr>
          <a:xfrm>
            <a:off x="7461126" y="425279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7" name="TextBox 36"/>
          <p:cNvSpPr txBox="1"/>
          <p:nvPr/>
        </p:nvSpPr>
        <p:spPr>
          <a:xfrm>
            <a:off x="8062175" y="4041217"/>
            <a:ext cx="809517" cy="276999"/>
          </a:xfrm>
          <a:prstGeom prst="rect">
            <a:avLst/>
          </a:prstGeom>
          <a:noFill/>
        </p:spPr>
        <p:txBody>
          <a:bodyPr wrap="none" lIns="0" tIns="0" rIns="0" bIns="0" rtlCol="0">
            <a:spAutoFit/>
          </a:bodyPr>
          <a:lstStyle/>
          <a:p>
            <a:r>
              <a:rPr lang="en-US">
                <a:solidFill>
                  <a:schemeClr val="accent1"/>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accent1"/>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38" name="TextBox 37"/>
          <p:cNvSpPr txBox="1"/>
          <p:nvPr/>
        </p:nvSpPr>
        <p:spPr>
          <a:xfrm>
            <a:off x="8062175" y="5059181"/>
            <a:ext cx="809517" cy="276999"/>
          </a:xfrm>
          <a:prstGeom prst="rect">
            <a:avLst/>
          </a:prstGeom>
          <a:noFill/>
        </p:spPr>
        <p:txBody>
          <a:bodyPr wrap="none" lIns="0" tIns="0" rIns="0" bIns="0" rtlCol="0">
            <a:spAutoFit/>
          </a:bodyPr>
          <a:lstStyle/>
          <a:p>
            <a:r>
              <a:rPr lang="en-US">
                <a:solidFill>
                  <a:schemeClr val="accent1"/>
                </a:solidFill>
                <a:latin typeface="Lato Heavy" panose="020F0502020204030203" pitchFamily="34" charset="0"/>
                <a:ea typeface="Lato Heavy" panose="020F0502020204030203" pitchFamily="34" charset="0"/>
                <a:cs typeface="Lato Heavy" panose="020F0502020204030203" pitchFamily="34" charset="0"/>
              </a:rPr>
              <a:t>Service </a:t>
            </a:r>
            <a:endParaRPr lang="en-US" sz="1800" b="0" i="0" kern="1200">
              <a:solidFill>
                <a:schemeClr val="accent1"/>
              </a:solidFill>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39" name="TextBox 38"/>
          <p:cNvSpPr txBox="1"/>
          <p:nvPr/>
        </p:nvSpPr>
        <p:spPr>
          <a:xfrm flipH="1">
            <a:off x="8062175" y="4318216"/>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0" name="TextBox 39"/>
          <p:cNvSpPr txBox="1"/>
          <p:nvPr/>
        </p:nvSpPr>
        <p:spPr>
          <a:xfrm flipH="1">
            <a:off x="8062175" y="5336180"/>
            <a:ext cx="2915117" cy="553998"/>
          </a:xfrm>
          <a:prstGeom prst="rect">
            <a:avLst/>
          </a:prstGeom>
          <a:noFill/>
        </p:spPr>
        <p:txBody>
          <a:bodyPr wrap="square" lIns="0" tIns="0" rIns="0" bIns="0" rtlCol="0">
            <a:spAutoFit/>
          </a:bodyPr>
          <a:lstStyle/>
          <a:p>
            <a:pP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a:latin typeface="Lato regular" panose="020F0502020204030203" pitchFamily="34" charset="0"/>
                <a:ea typeface="Lato regular" panose="020F0502020204030203" pitchFamily="34" charset="0"/>
                <a:cs typeface="Lato regular" panose="020F0502020204030203" pitchFamily="34" charset="0"/>
              </a:rPr>
              <a:t> adipis cing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a:latin typeface="Lato regular" panose="020F0502020204030203" pitchFamily="34" charset="0"/>
                <a:ea typeface="Lato regular" panose="020F0502020204030203" pitchFamily="34" charset="0"/>
                <a:cs typeface="Lato regular" panose="020F0502020204030203" pitchFamily="34" charset="0"/>
              </a:rPr>
              <a:t>do eiusmod</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1" name="TextBox 40"/>
          <p:cNvSpPr txBox="1"/>
          <p:nvPr/>
        </p:nvSpPr>
        <p:spPr>
          <a:xfrm>
            <a:off x="7268891" y="1009779"/>
            <a:ext cx="3631474"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Believe you can and you're halfway there.</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Tree>
    <p:extLst>
      <p:ext uri="{BB962C8B-B14F-4D97-AF65-F5344CB8AC3E}">
        <p14:creationId xmlns:p14="http://schemas.microsoft.com/office/powerpoint/2010/main" val="3620899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4780" y="811617"/>
            <a:ext cx="4996935" cy="5234766"/>
            <a:chOff x="567843" y="967131"/>
            <a:chExt cx="4996935" cy="5234766"/>
          </a:xfrm>
        </p:grpSpPr>
        <p:grpSp>
          <p:nvGrpSpPr>
            <p:cNvPr id="29" name="Group 28"/>
            <p:cNvGrpSpPr/>
            <p:nvPr/>
          </p:nvGrpSpPr>
          <p:grpSpPr>
            <a:xfrm>
              <a:off x="567843" y="967131"/>
              <a:ext cx="4996935" cy="5162071"/>
              <a:chOff x="3192500" y="839611"/>
              <a:chExt cx="5825859" cy="6018389"/>
            </a:xfrm>
          </p:grpSpPr>
          <p:sp>
            <p:nvSpPr>
              <p:cNvPr id="30" name="Freeform 5"/>
              <p:cNvSpPr>
                <a:spLocks/>
              </p:cNvSpPr>
              <p:nvPr/>
            </p:nvSpPr>
            <p:spPr bwMode="auto">
              <a:xfrm>
                <a:off x="6123929" y="839611"/>
                <a:ext cx="2763168" cy="3501793"/>
              </a:xfrm>
              <a:custGeom>
                <a:avLst/>
                <a:gdLst>
                  <a:gd name="T0" fmla="*/ 467 w 1050"/>
                  <a:gd name="T1" fmla="*/ 1256 h 1330"/>
                  <a:gd name="T2" fmla="*/ 247 w 1050"/>
                  <a:gd name="T3" fmla="*/ 1102 h 1330"/>
                  <a:gd name="T4" fmla="*/ 289 w 1050"/>
                  <a:gd name="T5" fmla="*/ 934 h 1330"/>
                  <a:gd name="T6" fmla="*/ 587 w 1050"/>
                  <a:gd name="T7" fmla="*/ 789 h 1330"/>
                  <a:gd name="T8" fmla="*/ 933 w 1050"/>
                  <a:gd name="T9" fmla="*/ 540 h 1330"/>
                  <a:gd name="T10" fmla="*/ 839 w 1050"/>
                  <a:gd name="T11" fmla="*/ 209 h 1330"/>
                  <a:gd name="T12" fmla="*/ 770 w 1050"/>
                  <a:gd name="T13" fmla="*/ 587 h 1330"/>
                  <a:gd name="T14" fmla="*/ 280 w 1050"/>
                  <a:gd name="T15" fmla="*/ 850 h 1330"/>
                  <a:gd name="T16" fmla="*/ 150 w 1050"/>
                  <a:gd name="T17" fmla="*/ 1096 h 1330"/>
                  <a:gd name="T18" fmla="*/ 149 w 1050"/>
                  <a:gd name="T19" fmla="*/ 1186 h 1330"/>
                  <a:gd name="T20" fmla="*/ 152 w 1050"/>
                  <a:gd name="T21" fmla="*/ 1257 h 1330"/>
                  <a:gd name="T22" fmla="*/ 337 w 1050"/>
                  <a:gd name="T23" fmla="*/ 1330 h 1330"/>
                  <a:gd name="T24" fmla="*/ 340 w 1050"/>
                  <a:gd name="T25" fmla="*/ 1329 h 1330"/>
                  <a:gd name="T26" fmla="*/ 467 w 1050"/>
                  <a:gd name="T27" fmla="*/ 1260 h 1330"/>
                  <a:gd name="T28" fmla="*/ 467 w 1050"/>
                  <a:gd name="T29" fmla="*/ 125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0" h="1330">
                    <a:moveTo>
                      <a:pt x="467" y="1256"/>
                    </a:moveTo>
                    <a:cubicBezTo>
                      <a:pt x="343" y="1217"/>
                      <a:pt x="274" y="1160"/>
                      <a:pt x="247" y="1102"/>
                    </a:cubicBezTo>
                    <a:cubicBezTo>
                      <a:pt x="219" y="1042"/>
                      <a:pt x="235" y="983"/>
                      <a:pt x="289" y="934"/>
                    </a:cubicBezTo>
                    <a:cubicBezTo>
                      <a:pt x="342" y="886"/>
                      <a:pt x="457" y="848"/>
                      <a:pt x="587" y="789"/>
                    </a:cubicBezTo>
                    <a:cubicBezTo>
                      <a:pt x="713" y="733"/>
                      <a:pt x="866" y="665"/>
                      <a:pt x="933" y="540"/>
                    </a:cubicBezTo>
                    <a:cubicBezTo>
                      <a:pt x="1050" y="322"/>
                      <a:pt x="738" y="0"/>
                      <a:pt x="839" y="209"/>
                    </a:cubicBezTo>
                    <a:cubicBezTo>
                      <a:pt x="907" y="351"/>
                      <a:pt x="884" y="471"/>
                      <a:pt x="770" y="587"/>
                    </a:cubicBezTo>
                    <a:cubicBezTo>
                      <a:pt x="632" y="726"/>
                      <a:pt x="456" y="772"/>
                      <a:pt x="280" y="850"/>
                    </a:cubicBezTo>
                    <a:cubicBezTo>
                      <a:pt x="206" y="883"/>
                      <a:pt x="0" y="987"/>
                      <a:pt x="150" y="1096"/>
                    </a:cubicBezTo>
                    <a:cubicBezTo>
                      <a:pt x="181" y="1119"/>
                      <a:pt x="169" y="1152"/>
                      <a:pt x="149" y="1186"/>
                    </a:cubicBezTo>
                    <a:cubicBezTo>
                      <a:pt x="134" y="1210"/>
                      <a:pt x="129" y="1237"/>
                      <a:pt x="152" y="1257"/>
                    </a:cubicBezTo>
                    <a:cubicBezTo>
                      <a:pt x="197" y="1296"/>
                      <a:pt x="300" y="1327"/>
                      <a:pt x="337" y="1330"/>
                    </a:cubicBezTo>
                    <a:cubicBezTo>
                      <a:pt x="338" y="1330"/>
                      <a:pt x="339" y="1330"/>
                      <a:pt x="340" y="1329"/>
                    </a:cubicBezTo>
                    <a:cubicBezTo>
                      <a:pt x="381" y="1307"/>
                      <a:pt x="427" y="1283"/>
                      <a:pt x="467" y="1260"/>
                    </a:cubicBezTo>
                    <a:cubicBezTo>
                      <a:pt x="470" y="1258"/>
                      <a:pt x="469" y="1256"/>
                      <a:pt x="467" y="125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7813644" y="1829635"/>
                <a:ext cx="1204715" cy="1248098"/>
              </a:xfrm>
              <a:custGeom>
                <a:avLst/>
                <a:gdLst>
                  <a:gd name="T0" fmla="*/ 1 w 458"/>
                  <a:gd name="T1" fmla="*/ 413 h 474"/>
                  <a:gd name="T2" fmla="*/ 2 w 458"/>
                  <a:gd name="T3" fmla="*/ 418 h 474"/>
                  <a:gd name="T4" fmla="*/ 3 w 458"/>
                  <a:gd name="T5" fmla="*/ 469 h 474"/>
                  <a:gd name="T6" fmla="*/ 7 w 458"/>
                  <a:gd name="T7" fmla="*/ 473 h 474"/>
                  <a:gd name="T8" fmla="*/ 376 w 458"/>
                  <a:gd name="T9" fmla="*/ 225 h 474"/>
                  <a:gd name="T10" fmla="*/ 354 w 458"/>
                  <a:gd name="T11" fmla="*/ 108 h 474"/>
                  <a:gd name="T12" fmla="*/ 1 w 458"/>
                  <a:gd name="T13" fmla="*/ 413 h 474"/>
                </a:gdLst>
                <a:ahLst/>
                <a:cxnLst>
                  <a:cxn ang="0">
                    <a:pos x="T0" y="T1"/>
                  </a:cxn>
                  <a:cxn ang="0">
                    <a:pos x="T2" y="T3"/>
                  </a:cxn>
                  <a:cxn ang="0">
                    <a:pos x="T4" y="T5"/>
                  </a:cxn>
                  <a:cxn ang="0">
                    <a:pos x="T6" y="T7"/>
                  </a:cxn>
                  <a:cxn ang="0">
                    <a:pos x="T8" y="T9"/>
                  </a:cxn>
                  <a:cxn ang="0">
                    <a:pos x="T10" y="T11"/>
                  </a:cxn>
                  <a:cxn ang="0">
                    <a:pos x="T12" y="T13"/>
                  </a:cxn>
                </a:cxnLst>
                <a:rect l="0" t="0" r="r" b="b"/>
                <a:pathLst>
                  <a:path w="458" h="474">
                    <a:moveTo>
                      <a:pt x="1" y="413"/>
                    </a:moveTo>
                    <a:cubicBezTo>
                      <a:pt x="0" y="414"/>
                      <a:pt x="0" y="416"/>
                      <a:pt x="2" y="418"/>
                    </a:cubicBezTo>
                    <a:cubicBezTo>
                      <a:pt x="22" y="427"/>
                      <a:pt x="12" y="454"/>
                      <a:pt x="3" y="469"/>
                    </a:cubicBezTo>
                    <a:cubicBezTo>
                      <a:pt x="2" y="471"/>
                      <a:pt x="5" y="474"/>
                      <a:pt x="7" y="473"/>
                    </a:cubicBezTo>
                    <a:cubicBezTo>
                      <a:pt x="185" y="405"/>
                      <a:pt x="321" y="313"/>
                      <a:pt x="376" y="225"/>
                    </a:cubicBezTo>
                    <a:cubicBezTo>
                      <a:pt x="458" y="93"/>
                      <a:pt x="402" y="0"/>
                      <a:pt x="354" y="108"/>
                    </a:cubicBezTo>
                    <a:cubicBezTo>
                      <a:pt x="274" y="286"/>
                      <a:pt x="81" y="371"/>
                      <a:pt x="1" y="4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p:cNvSpPr>
              <p:nvPr/>
            </p:nvSpPr>
            <p:spPr bwMode="auto">
              <a:xfrm>
                <a:off x="7734665" y="2382491"/>
                <a:ext cx="1241423" cy="845414"/>
              </a:xfrm>
              <a:custGeom>
                <a:avLst/>
                <a:gdLst>
                  <a:gd name="T0" fmla="*/ 405 w 472"/>
                  <a:gd name="T1" fmla="*/ 69 h 321"/>
                  <a:gd name="T2" fmla="*/ 2 w 472"/>
                  <a:gd name="T3" fmla="*/ 292 h 321"/>
                  <a:gd name="T4" fmla="*/ 3 w 472"/>
                  <a:gd name="T5" fmla="*/ 297 h 321"/>
                  <a:gd name="T6" fmla="*/ 17 w 472"/>
                  <a:gd name="T7" fmla="*/ 318 h 321"/>
                  <a:gd name="T8" fmla="*/ 21 w 472"/>
                  <a:gd name="T9" fmla="*/ 321 h 321"/>
                  <a:gd name="T10" fmla="*/ 397 w 472"/>
                  <a:gd name="T11" fmla="*/ 130 h 321"/>
                  <a:gd name="T12" fmla="*/ 405 w 472"/>
                  <a:gd name="T13" fmla="*/ 69 h 321"/>
                </a:gdLst>
                <a:ahLst/>
                <a:cxnLst>
                  <a:cxn ang="0">
                    <a:pos x="T0" y="T1"/>
                  </a:cxn>
                  <a:cxn ang="0">
                    <a:pos x="T2" y="T3"/>
                  </a:cxn>
                  <a:cxn ang="0">
                    <a:pos x="T4" y="T5"/>
                  </a:cxn>
                  <a:cxn ang="0">
                    <a:pos x="T6" y="T7"/>
                  </a:cxn>
                  <a:cxn ang="0">
                    <a:pos x="T8" y="T9"/>
                  </a:cxn>
                  <a:cxn ang="0">
                    <a:pos x="T10" y="T11"/>
                  </a:cxn>
                  <a:cxn ang="0">
                    <a:pos x="T12" y="T13"/>
                  </a:cxn>
                </a:cxnLst>
                <a:rect l="0" t="0" r="r" b="b"/>
                <a:pathLst>
                  <a:path w="472" h="321">
                    <a:moveTo>
                      <a:pt x="405" y="69"/>
                    </a:moveTo>
                    <a:cubicBezTo>
                      <a:pt x="300" y="164"/>
                      <a:pt x="128" y="246"/>
                      <a:pt x="2" y="292"/>
                    </a:cubicBezTo>
                    <a:cubicBezTo>
                      <a:pt x="0" y="293"/>
                      <a:pt x="1" y="296"/>
                      <a:pt x="3" y="297"/>
                    </a:cubicBezTo>
                    <a:cubicBezTo>
                      <a:pt x="12" y="301"/>
                      <a:pt x="18" y="311"/>
                      <a:pt x="17" y="318"/>
                    </a:cubicBezTo>
                    <a:cubicBezTo>
                      <a:pt x="17" y="320"/>
                      <a:pt x="19" y="321"/>
                      <a:pt x="21" y="321"/>
                    </a:cubicBezTo>
                    <a:cubicBezTo>
                      <a:pt x="156" y="295"/>
                      <a:pt x="307" y="223"/>
                      <a:pt x="397" y="130"/>
                    </a:cubicBezTo>
                    <a:cubicBezTo>
                      <a:pt x="472" y="54"/>
                      <a:pt x="467" y="0"/>
                      <a:pt x="405"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p:cNvSpPr>
              <p:nvPr/>
            </p:nvSpPr>
            <p:spPr bwMode="auto">
              <a:xfrm>
                <a:off x="7679046" y="2806311"/>
                <a:ext cx="1141309" cy="573992"/>
              </a:xfrm>
              <a:custGeom>
                <a:avLst/>
                <a:gdLst>
                  <a:gd name="T0" fmla="*/ 369 w 434"/>
                  <a:gd name="T1" fmla="*/ 43 h 218"/>
                  <a:gd name="T2" fmla="*/ 32 w 434"/>
                  <a:gd name="T3" fmla="*/ 181 h 218"/>
                  <a:gd name="T4" fmla="*/ 30 w 434"/>
                  <a:gd name="T5" fmla="*/ 182 h 218"/>
                  <a:gd name="T6" fmla="*/ 2 w 434"/>
                  <a:gd name="T7" fmla="*/ 213 h 218"/>
                  <a:gd name="T8" fmla="*/ 5 w 434"/>
                  <a:gd name="T9" fmla="*/ 218 h 218"/>
                  <a:gd name="T10" fmla="*/ 276 w 434"/>
                  <a:gd name="T11" fmla="*/ 149 h 218"/>
                  <a:gd name="T12" fmla="*/ 369 w 434"/>
                  <a:gd name="T13" fmla="*/ 43 h 218"/>
                </a:gdLst>
                <a:ahLst/>
                <a:cxnLst>
                  <a:cxn ang="0">
                    <a:pos x="T0" y="T1"/>
                  </a:cxn>
                  <a:cxn ang="0">
                    <a:pos x="T2" y="T3"/>
                  </a:cxn>
                  <a:cxn ang="0">
                    <a:pos x="T4" y="T5"/>
                  </a:cxn>
                  <a:cxn ang="0">
                    <a:pos x="T6" y="T7"/>
                  </a:cxn>
                  <a:cxn ang="0">
                    <a:pos x="T8" y="T9"/>
                  </a:cxn>
                  <a:cxn ang="0">
                    <a:pos x="T10" y="T11"/>
                  </a:cxn>
                  <a:cxn ang="0">
                    <a:pos x="T12" y="T13"/>
                  </a:cxn>
                </a:cxnLst>
                <a:rect l="0" t="0" r="r" b="b"/>
                <a:pathLst>
                  <a:path w="434" h="218">
                    <a:moveTo>
                      <a:pt x="369" y="43"/>
                    </a:moveTo>
                    <a:cubicBezTo>
                      <a:pt x="260" y="115"/>
                      <a:pt x="108" y="164"/>
                      <a:pt x="32" y="181"/>
                    </a:cubicBezTo>
                    <a:cubicBezTo>
                      <a:pt x="31" y="181"/>
                      <a:pt x="30" y="182"/>
                      <a:pt x="30" y="182"/>
                    </a:cubicBezTo>
                    <a:cubicBezTo>
                      <a:pt x="23" y="193"/>
                      <a:pt x="13" y="204"/>
                      <a:pt x="2" y="213"/>
                    </a:cubicBezTo>
                    <a:cubicBezTo>
                      <a:pt x="0" y="215"/>
                      <a:pt x="2" y="218"/>
                      <a:pt x="5" y="218"/>
                    </a:cubicBezTo>
                    <a:cubicBezTo>
                      <a:pt x="117" y="211"/>
                      <a:pt x="211" y="184"/>
                      <a:pt x="276" y="149"/>
                    </a:cubicBezTo>
                    <a:cubicBezTo>
                      <a:pt x="401" y="84"/>
                      <a:pt x="434" y="0"/>
                      <a:pt x="369" y="4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p:nvSpPr>
            <p:spPr bwMode="auto">
              <a:xfrm>
                <a:off x="7642337" y="3201208"/>
                <a:ext cx="928843" cy="365975"/>
              </a:xfrm>
              <a:custGeom>
                <a:avLst/>
                <a:gdLst>
                  <a:gd name="T0" fmla="*/ 266 w 353"/>
                  <a:gd name="T1" fmla="*/ 27 h 139"/>
                  <a:gd name="T2" fmla="*/ 27 w 353"/>
                  <a:gd name="T3" fmla="*/ 88 h 139"/>
                  <a:gd name="T4" fmla="*/ 25 w 353"/>
                  <a:gd name="T5" fmla="*/ 91 h 139"/>
                  <a:gd name="T6" fmla="*/ 3 w 353"/>
                  <a:gd name="T7" fmla="*/ 134 h 139"/>
                  <a:gd name="T8" fmla="*/ 4 w 353"/>
                  <a:gd name="T9" fmla="*/ 139 h 139"/>
                  <a:gd name="T10" fmla="*/ 299 w 353"/>
                  <a:gd name="T11" fmla="*/ 52 h 139"/>
                  <a:gd name="T12" fmla="*/ 266 w 353"/>
                  <a:gd name="T13" fmla="*/ 27 h 139"/>
                </a:gdLst>
                <a:ahLst/>
                <a:cxnLst>
                  <a:cxn ang="0">
                    <a:pos x="T0" y="T1"/>
                  </a:cxn>
                  <a:cxn ang="0">
                    <a:pos x="T2" y="T3"/>
                  </a:cxn>
                  <a:cxn ang="0">
                    <a:pos x="T4" y="T5"/>
                  </a:cxn>
                  <a:cxn ang="0">
                    <a:pos x="T6" y="T7"/>
                  </a:cxn>
                  <a:cxn ang="0">
                    <a:pos x="T8" y="T9"/>
                  </a:cxn>
                  <a:cxn ang="0">
                    <a:pos x="T10" y="T11"/>
                  </a:cxn>
                  <a:cxn ang="0">
                    <a:pos x="T12" y="T13"/>
                  </a:cxn>
                </a:cxnLst>
                <a:rect l="0" t="0" r="r" b="b"/>
                <a:pathLst>
                  <a:path w="353" h="139">
                    <a:moveTo>
                      <a:pt x="266" y="27"/>
                    </a:moveTo>
                    <a:cubicBezTo>
                      <a:pt x="186" y="62"/>
                      <a:pt x="75" y="81"/>
                      <a:pt x="27" y="88"/>
                    </a:cubicBezTo>
                    <a:cubicBezTo>
                      <a:pt x="25" y="89"/>
                      <a:pt x="24" y="90"/>
                      <a:pt x="25" y="91"/>
                    </a:cubicBezTo>
                    <a:cubicBezTo>
                      <a:pt x="29" y="99"/>
                      <a:pt x="18" y="123"/>
                      <a:pt x="3" y="134"/>
                    </a:cubicBezTo>
                    <a:cubicBezTo>
                      <a:pt x="0" y="136"/>
                      <a:pt x="1" y="139"/>
                      <a:pt x="4" y="139"/>
                    </a:cubicBezTo>
                    <a:cubicBezTo>
                      <a:pt x="93" y="132"/>
                      <a:pt x="225" y="96"/>
                      <a:pt x="299" y="52"/>
                    </a:cubicBezTo>
                    <a:cubicBezTo>
                      <a:pt x="353" y="19"/>
                      <a:pt x="328" y="0"/>
                      <a:pt x="266" y="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7442107" y="3422573"/>
                <a:ext cx="902146" cy="387111"/>
              </a:xfrm>
              <a:custGeom>
                <a:avLst/>
                <a:gdLst>
                  <a:gd name="T0" fmla="*/ 3 w 343"/>
                  <a:gd name="T1" fmla="*/ 142 h 147"/>
                  <a:gd name="T2" fmla="*/ 5 w 343"/>
                  <a:gd name="T3" fmla="*/ 147 h 147"/>
                  <a:gd name="T4" fmla="*/ 280 w 343"/>
                  <a:gd name="T5" fmla="*/ 57 h 147"/>
                  <a:gd name="T6" fmla="*/ 291 w 343"/>
                  <a:gd name="T7" fmla="*/ 19 h 147"/>
                  <a:gd name="T8" fmla="*/ 81 w 343"/>
                  <a:gd name="T9" fmla="*/ 73 h 147"/>
                  <a:gd name="T10" fmla="*/ 79 w 343"/>
                  <a:gd name="T11" fmla="*/ 76 h 147"/>
                  <a:gd name="T12" fmla="*/ 3 w 343"/>
                  <a:gd name="T13" fmla="*/ 142 h 147"/>
                </a:gdLst>
                <a:ahLst/>
                <a:cxnLst>
                  <a:cxn ang="0">
                    <a:pos x="T0" y="T1"/>
                  </a:cxn>
                  <a:cxn ang="0">
                    <a:pos x="T2" y="T3"/>
                  </a:cxn>
                  <a:cxn ang="0">
                    <a:pos x="T4" y="T5"/>
                  </a:cxn>
                  <a:cxn ang="0">
                    <a:pos x="T6" y="T7"/>
                  </a:cxn>
                  <a:cxn ang="0">
                    <a:pos x="T8" y="T9"/>
                  </a:cxn>
                  <a:cxn ang="0">
                    <a:pos x="T10" y="T11"/>
                  </a:cxn>
                  <a:cxn ang="0">
                    <a:pos x="T12" y="T13"/>
                  </a:cxn>
                </a:cxnLst>
                <a:rect l="0" t="0" r="r" b="b"/>
                <a:pathLst>
                  <a:path w="343" h="147">
                    <a:moveTo>
                      <a:pt x="3" y="142"/>
                    </a:moveTo>
                    <a:cubicBezTo>
                      <a:pt x="0" y="143"/>
                      <a:pt x="1" y="147"/>
                      <a:pt x="5" y="147"/>
                    </a:cubicBezTo>
                    <a:cubicBezTo>
                      <a:pt x="91" y="134"/>
                      <a:pt x="195" y="97"/>
                      <a:pt x="280" y="57"/>
                    </a:cubicBezTo>
                    <a:cubicBezTo>
                      <a:pt x="336" y="31"/>
                      <a:pt x="343" y="0"/>
                      <a:pt x="291" y="19"/>
                    </a:cubicBezTo>
                    <a:cubicBezTo>
                      <a:pt x="234" y="39"/>
                      <a:pt x="133" y="66"/>
                      <a:pt x="81" y="73"/>
                    </a:cubicBezTo>
                    <a:cubicBezTo>
                      <a:pt x="80" y="73"/>
                      <a:pt x="78" y="74"/>
                      <a:pt x="79" y="76"/>
                    </a:cubicBezTo>
                    <a:cubicBezTo>
                      <a:pt x="81" y="101"/>
                      <a:pt x="30" y="131"/>
                      <a:pt x="3" y="14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p:nvSpPr>
            <p:spPr bwMode="auto">
              <a:xfrm>
                <a:off x="7000490" y="3443708"/>
                <a:ext cx="1536206" cy="587340"/>
              </a:xfrm>
              <a:custGeom>
                <a:avLst/>
                <a:gdLst>
                  <a:gd name="T0" fmla="*/ 456 w 584"/>
                  <a:gd name="T1" fmla="*/ 59 h 223"/>
                  <a:gd name="T2" fmla="*/ 5 w 584"/>
                  <a:gd name="T3" fmla="*/ 176 h 223"/>
                  <a:gd name="T4" fmla="*/ 3 w 584"/>
                  <a:gd name="T5" fmla="*/ 180 h 223"/>
                  <a:gd name="T6" fmla="*/ 73 w 584"/>
                  <a:gd name="T7" fmla="*/ 223 h 223"/>
                  <a:gd name="T8" fmla="*/ 75 w 584"/>
                  <a:gd name="T9" fmla="*/ 223 h 223"/>
                  <a:gd name="T10" fmla="*/ 469 w 584"/>
                  <a:gd name="T11" fmla="*/ 106 h 223"/>
                  <a:gd name="T12" fmla="*/ 456 w 584"/>
                  <a:gd name="T13" fmla="*/ 59 h 223"/>
                </a:gdLst>
                <a:ahLst/>
                <a:cxnLst>
                  <a:cxn ang="0">
                    <a:pos x="T0" y="T1"/>
                  </a:cxn>
                  <a:cxn ang="0">
                    <a:pos x="T2" y="T3"/>
                  </a:cxn>
                  <a:cxn ang="0">
                    <a:pos x="T4" y="T5"/>
                  </a:cxn>
                  <a:cxn ang="0">
                    <a:pos x="T6" y="T7"/>
                  </a:cxn>
                  <a:cxn ang="0">
                    <a:pos x="T8" y="T9"/>
                  </a:cxn>
                  <a:cxn ang="0">
                    <a:pos x="T10" y="T11"/>
                  </a:cxn>
                  <a:cxn ang="0">
                    <a:pos x="T12" y="T13"/>
                  </a:cxn>
                </a:cxnLst>
                <a:rect l="0" t="0" r="r" b="b"/>
                <a:pathLst>
                  <a:path w="584" h="223">
                    <a:moveTo>
                      <a:pt x="456" y="59"/>
                    </a:moveTo>
                    <a:cubicBezTo>
                      <a:pt x="321" y="121"/>
                      <a:pt x="160" y="164"/>
                      <a:pt x="5" y="176"/>
                    </a:cubicBezTo>
                    <a:cubicBezTo>
                      <a:pt x="2" y="176"/>
                      <a:pt x="0" y="179"/>
                      <a:pt x="3" y="180"/>
                    </a:cubicBezTo>
                    <a:cubicBezTo>
                      <a:pt x="25" y="197"/>
                      <a:pt x="46" y="211"/>
                      <a:pt x="73" y="223"/>
                    </a:cubicBezTo>
                    <a:cubicBezTo>
                      <a:pt x="73" y="223"/>
                      <a:pt x="74" y="223"/>
                      <a:pt x="75" y="223"/>
                    </a:cubicBezTo>
                    <a:cubicBezTo>
                      <a:pt x="232" y="202"/>
                      <a:pt x="386" y="155"/>
                      <a:pt x="469" y="106"/>
                    </a:cubicBezTo>
                    <a:cubicBezTo>
                      <a:pt x="572" y="45"/>
                      <a:pt x="584" y="0"/>
                      <a:pt x="456" y="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p:cNvSpPr>
              <p:nvPr/>
            </p:nvSpPr>
            <p:spPr bwMode="auto">
              <a:xfrm>
                <a:off x="7247440" y="3643938"/>
                <a:ext cx="1258109" cy="473877"/>
              </a:xfrm>
              <a:custGeom>
                <a:avLst/>
                <a:gdLst>
                  <a:gd name="T0" fmla="*/ 384 w 478"/>
                  <a:gd name="T1" fmla="*/ 43 h 180"/>
                  <a:gd name="T2" fmla="*/ 4 w 478"/>
                  <a:gd name="T3" fmla="*/ 155 h 180"/>
                  <a:gd name="T4" fmla="*/ 2 w 478"/>
                  <a:gd name="T5" fmla="*/ 159 h 180"/>
                  <a:gd name="T6" fmla="*/ 61 w 478"/>
                  <a:gd name="T7" fmla="*/ 180 h 180"/>
                  <a:gd name="T8" fmla="*/ 62 w 478"/>
                  <a:gd name="T9" fmla="*/ 180 h 180"/>
                  <a:gd name="T10" fmla="*/ 373 w 478"/>
                  <a:gd name="T11" fmla="*/ 89 h 180"/>
                  <a:gd name="T12" fmla="*/ 384 w 478"/>
                  <a:gd name="T13" fmla="*/ 43 h 180"/>
                </a:gdLst>
                <a:ahLst/>
                <a:cxnLst>
                  <a:cxn ang="0">
                    <a:pos x="T0" y="T1"/>
                  </a:cxn>
                  <a:cxn ang="0">
                    <a:pos x="T2" y="T3"/>
                  </a:cxn>
                  <a:cxn ang="0">
                    <a:pos x="T4" y="T5"/>
                  </a:cxn>
                  <a:cxn ang="0">
                    <a:pos x="T6" y="T7"/>
                  </a:cxn>
                  <a:cxn ang="0">
                    <a:pos x="T8" y="T9"/>
                  </a:cxn>
                  <a:cxn ang="0">
                    <a:pos x="T10" y="T11"/>
                  </a:cxn>
                  <a:cxn ang="0">
                    <a:pos x="T12" y="T13"/>
                  </a:cxn>
                </a:cxnLst>
                <a:rect l="0" t="0" r="r" b="b"/>
                <a:pathLst>
                  <a:path w="478" h="180">
                    <a:moveTo>
                      <a:pt x="384" y="43"/>
                    </a:moveTo>
                    <a:cubicBezTo>
                      <a:pt x="269" y="94"/>
                      <a:pt x="177" y="128"/>
                      <a:pt x="4" y="155"/>
                    </a:cubicBezTo>
                    <a:cubicBezTo>
                      <a:pt x="0" y="156"/>
                      <a:pt x="0" y="159"/>
                      <a:pt x="2" y="159"/>
                    </a:cubicBezTo>
                    <a:cubicBezTo>
                      <a:pt x="21" y="168"/>
                      <a:pt x="43" y="176"/>
                      <a:pt x="61" y="180"/>
                    </a:cubicBezTo>
                    <a:cubicBezTo>
                      <a:pt x="62" y="180"/>
                      <a:pt x="62" y="180"/>
                      <a:pt x="62" y="180"/>
                    </a:cubicBezTo>
                    <a:cubicBezTo>
                      <a:pt x="157" y="167"/>
                      <a:pt x="282" y="135"/>
                      <a:pt x="373" y="89"/>
                    </a:cubicBezTo>
                    <a:cubicBezTo>
                      <a:pt x="458" y="47"/>
                      <a:pt x="478" y="0"/>
                      <a:pt x="384" y="4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p:nvSpPr>
            <p:spPr bwMode="auto">
              <a:xfrm>
                <a:off x="6808047" y="2914212"/>
                <a:ext cx="1063442" cy="576216"/>
              </a:xfrm>
              <a:custGeom>
                <a:avLst/>
                <a:gdLst>
                  <a:gd name="T0" fmla="*/ 308 w 404"/>
                  <a:gd name="T1" fmla="*/ 33 h 219"/>
                  <a:gd name="T2" fmla="*/ 79 w 404"/>
                  <a:gd name="T3" fmla="*/ 131 h 219"/>
                  <a:gd name="T4" fmla="*/ 1 w 404"/>
                  <a:gd name="T5" fmla="*/ 215 h 219"/>
                  <a:gd name="T6" fmla="*/ 6 w 404"/>
                  <a:gd name="T7" fmla="*/ 218 h 219"/>
                  <a:gd name="T8" fmla="*/ 297 w 404"/>
                  <a:gd name="T9" fmla="*/ 101 h 219"/>
                  <a:gd name="T10" fmla="*/ 308 w 404"/>
                  <a:gd name="T11" fmla="*/ 33 h 219"/>
                </a:gdLst>
                <a:ahLst/>
                <a:cxnLst>
                  <a:cxn ang="0">
                    <a:pos x="T0" y="T1"/>
                  </a:cxn>
                  <a:cxn ang="0">
                    <a:pos x="T2" y="T3"/>
                  </a:cxn>
                  <a:cxn ang="0">
                    <a:pos x="T4" y="T5"/>
                  </a:cxn>
                  <a:cxn ang="0">
                    <a:pos x="T6" y="T7"/>
                  </a:cxn>
                  <a:cxn ang="0">
                    <a:pos x="T8" y="T9"/>
                  </a:cxn>
                  <a:cxn ang="0">
                    <a:pos x="T10" y="T11"/>
                  </a:cxn>
                </a:cxnLst>
                <a:rect l="0" t="0" r="r" b="b"/>
                <a:pathLst>
                  <a:path w="404" h="219">
                    <a:moveTo>
                      <a:pt x="308" y="33"/>
                    </a:moveTo>
                    <a:cubicBezTo>
                      <a:pt x="273" y="45"/>
                      <a:pt x="159" y="85"/>
                      <a:pt x="79" y="131"/>
                    </a:cubicBezTo>
                    <a:cubicBezTo>
                      <a:pt x="41" y="153"/>
                      <a:pt x="13" y="181"/>
                      <a:pt x="1" y="215"/>
                    </a:cubicBezTo>
                    <a:cubicBezTo>
                      <a:pt x="0" y="217"/>
                      <a:pt x="3" y="219"/>
                      <a:pt x="6" y="218"/>
                    </a:cubicBezTo>
                    <a:cubicBezTo>
                      <a:pt x="41" y="200"/>
                      <a:pt x="165" y="151"/>
                      <a:pt x="297" y="101"/>
                    </a:cubicBezTo>
                    <a:cubicBezTo>
                      <a:pt x="376" y="71"/>
                      <a:pt x="404" y="0"/>
                      <a:pt x="308"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p:nvSpPr>
            <p:spPr bwMode="auto">
              <a:xfrm>
                <a:off x="6794698" y="3172286"/>
                <a:ext cx="971113" cy="483888"/>
              </a:xfrm>
              <a:custGeom>
                <a:avLst/>
                <a:gdLst>
                  <a:gd name="T0" fmla="*/ 327 w 369"/>
                  <a:gd name="T1" fmla="*/ 11 h 184"/>
                  <a:gd name="T2" fmla="*/ 3 w 369"/>
                  <a:gd name="T3" fmla="*/ 137 h 184"/>
                  <a:gd name="T4" fmla="*/ 2 w 369"/>
                  <a:gd name="T5" fmla="*/ 138 h 184"/>
                  <a:gd name="T6" fmla="*/ 5 w 369"/>
                  <a:gd name="T7" fmla="*/ 182 h 184"/>
                  <a:gd name="T8" fmla="*/ 9 w 369"/>
                  <a:gd name="T9" fmla="*/ 184 h 184"/>
                  <a:gd name="T10" fmla="*/ 285 w 369"/>
                  <a:gd name="T11" fmla="*/ 86 h 184"/>
                  <a:gd name="T12" fmla="*/ 327 w 369"/>
                  <a:gd name="T13" fmla="*/ 11 h 184"/>
                </a:gdLst>
                <a:ahLst/>
                <a:cxnLst>
                  <a:cxn ang="0">
                    <a:pos x="T0" y="T1"/>
                  </a:cxn>
                  <a:cxn ang="0">
                    <a:pos x="T2" y="T3"/>
                  </a:cxn>
                  <a:cxn ang="0">
                    <a:pos x="T4" y="T5"/>
                  </a:cxn>
                  <a:cxn ang="0">
                    <a:pos x="T6" y="T7"/>
                  </a:cxn>
                  <a:cxn ang="0">
                    <a:pos x="T8" y="T9"/>
                  </a:cxn>
                  <a:cxn ang="0">
                    <a:pos x="T10" y="T11"/>
                  </a:cxn>
                  <a:cxn ang="0">
                    <a:pos x="T12" y="T13"/>
                  </a:cxn>
                </a:cxnLst>
                <a:rect l="0" t="0" r="r" b="b"/>
                <a:pathLst>
                  <a:path w="369" h="184">
                    <a:moveTo>
                      <a:pt x="327" y="11"/>
                    </a:moveTo>
                    <a:cubicBezTo>
                      <a:pt x="270" y="27"/>
                      <a:pt x="99" y="91"/>
                      <a:pt x="3" y="137"/>
                    </a:cubicBezTo>
                    <a:cubicBezTo>
                      <a:pt x="3" y="137"/>
                      <a:pt x="3" y="138"/>
                      <a:pt x="2" y="138"/>
                    </a:cubicBezTo>
                    <a:cubicBezTo>
                      <a:pt x="0" y="153"/>
                      <a:pt x="1" y="168"/>
                      <a:pt x="5" y="182"/>
                    </a:cubicBezTo>
                    <a:cubicBezTo>
                      <a:pt x="5" y="183"/>
                      <a:pt x="7" y="184"/>
                      <a:pt x="9" y="184"/>
                    </a:cubicBezTo>
                    <a:cubicBezTo>
                      <a:pt x="104" y="168"/>
                      <a:pt x="213" y="124"/>
                      <a:pt x="285" y="86"/>
                    </a:cubicBezTo>
                    <a:cubicBezTo>
                      <a:pt x="360" y="46"/>
                      <a:pt x="369" y="0"/>
                      <a:pt x="327" y="1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p:cNvSpPr>
              <p:nvPr/>
            </p:nvSpPr>
            <p:spPr bwMode="auto">
              <a:xfrm>
                <a:off x="6821395" y="3378078"/>
                <a:ext cx="886572" cy="399347"/>
              </a:xfrm>
              <a:custGeom>
                <a:avLst/>
                <a:gdLst>
                  <a:gd name="T0" fmla="*/ 275 w 337"/>
                  <a:gd name="T1" fmla="*/ 28 h 152"/>
                  <a:gd name="T2" fmla="*/ 3 w 337"/>
                  <a:gd name="T3" fmla="*/ 118 h 152"/>
                  <a:gd name="T4" fmla="*/ 1 w 337"/>
                  <a:gd name="T5" fmla="*/ 121 h 152"/>
                  <a:gd name="T6" fmla="*/ 20 w 337"/>
                  <a:gd name="T7" fmla="*/ 151 h 152"/>
                  <a:gd name="T8" fmla="*/ 23 w 337"/>
                  <a:gd name="T9" fmla="*/ 152 h 152"/>
                  <a:gd name="T10" fmla="*/ 273 w 337"/>
                  <a:gd name="T11" fmla="*/ 75 h 152"/>
                  <a:gd name="T12" fmla="*/ 275 w 337"/>
                  <a:gd name="T13" fmla="*/ 28 h 152"/>
                </a:gdLst>
                <a:ahLst/>
                <a:cxnLst>
                  <a:cxn ang="0">
                    <a:pos x="T0" y="T1"/>
                  </a:cxn>
                  <a:cxn ang="0">
                    <a:pos x="T2" y="T3"/>
                  </a:cxn>
                  <a:cxn ang="0">
                    <a:pos x="T4" y="T5"/>
                  </a:cxn>
                  <a:cxn ang="0">
                    <a:pos x="T6" y="T7"/>
                  </a:cxn>
                  <a:cxn ang="0">
                    <a:pos x="T8" y="T9"/>
                  </a:cxn>
                  <a:cxn ang="0">
                    <a:pos x="T10" y="T11"/>
                  </a:cxn>
                  <a:cxn ang="0">
                    <a:pos x="T12" y="T13"/>
                  </a:cxn>
                </a:cxnLst>
                <a:rect l="0" t="0" r="r" b="b"/>
                <a:pathLst>
                  <a:path w="337" h="152">
                    <a:moveTo>
                      <a:pt x="275" y="28"/>
                    </a:moveTo>
                    <a:cubicBezTo>
                      <a:pt x="184" y="73"/>
                      <a:pt x="104" y="97"/>
                      <a:pt x="3" y="118"/>
                    </a:cubicBezTo>
                    <a:cubicBezTo>
                      <a:pt x="1" y="118"/>
                      <a:pt x="0" y="120"/>
                      <a:pt x="1" y="121"/>
                    </a:cubicBezTo>
                    <a:cubicBezTo>
                      <a:pt x="7" y="132"/>
                      <a:pt x="13" y="142"/>
                      <a:pt x="20" y="151"/>
                    </a:cubicBezTo>
                    <a:cubicBezTo>
                      <a:pt x="21" y="152"/>
                      <a:pt x="22" y="152"/>
                      <a:pt x="23" y="152"/>
                    </a:cubicBezTo>
                    <a:cubicBezTo>
                      <a:pt x="132" y="134"/>
                      <a:pt x="226" y="104"/>
                      <a:pt x="273" y="75"/>
                    </a:cubicBezTo>
                    <a:cubicBezTo>
                      <a:pt x="337" y="35"/>
                      <a:pt x="329" y="0"/>
                      <a:pt x="275"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p:nvSpPr>
            <p:spPr bwMode="auto">
              <a:xfrm>
                <a:off x="6900375" y="3569408"/>
                <a:ext cx="751973" cy="308131"/>
              </a:xfrm>
              <a:custGeom>
                <a:avLst/>
                <a:gdLst>
                  <a:gd name="T0" fmla="*/ 238 w 286"/>
                  <a:gd name="T1" fmla="*/ 21 h 117"/>
                  <a:gd name="T2" fmla="*/ 3 w 286"/>
                  <a:gd name="T3" fmla="*/ 87 h 117"/>
                  <a:gd name="T4" fmla="*/ 1 w 286"/>
                  <a:gd name="T5" fmla="*/ 91 h 117"/>
                  <a:gd name="T6" fmla="*/ 25 w 286"/>
                  <a:gd name="T7" fmla="*/ 116 h 117"/>
                  <a:gd name="T8" fmla="*/ 27 w 286"/>
                  <a:gd name="T9" fmla="*/ 117 h 117"/>
                  <a:gd name="T10" fmla="*/ 222 w 286"/>
                  <a:gd name="T11" fmla="*/ 66 h 117"/>
                  <a:gd name="T12" fmla="*/ 238 w 286"/>
                  <a:gd name="T13" fmla="*/ 21 h 117"/>
                </a:gdLst>
                <a:ahLst/>
                <a:cxnLst>
                  <a:cxn ang="0">
                    <a:pos x="T0" y="T1"/>
                  </a:cxn>
                  <a:cxn ang="0">
                    <a:pos x="T2" y="T3"/>
                  </a:cxn>
                  <a:cxn ang="0">
                    <a:pos x="T4" y="T5"/>
                  </a:cxn>
                  <a:cxn ang="0">
                    <a:pos x="T6" y="T7"/>
                  </a:cxn>
                  <a:cxn ang="0">
                    <a:pos x="T8" y="T9"/>
                  </a:cxn>
                  <a:cxn ang="0">
                    <a:pos x="T10" y="T11"/>
                  </a:cxn>
                  <a:cxn ang="0">
                    <a:pos x="T12" y="T13"/>
                  </a:cxn>
                </a:cxnLst>
                <a:rect l="0" t="0" r="r" b="b"/>
                <a:pathLst>
                  <a:path w="286" h="117">
                    <a:moveTo>
                      <a:pt x="238" y="21"/>
                    </a:moveTo>
                    <a:cubicBezTo>
                      <a:pt x="130" y="68"/>
                      <a:pt x="30" y="84"/>
                      <a:pt x="3" y="87"/>
                    </a:cubicBezTo>
                    <a:cubicBezTo>
                      <a:pt x="1" y="88"/>
                      <a:pt x="0" y="90"/>
                      <a:pt x="1" y="91"/>
                    </a:cubicBezTo>
                    <a:cubicBezTo>
                      <a:pt x="8" y="100"/>
                      <a:pt x="15" y="108"/>
                      <a:pt x="25" y="116"/>
                    </a:cubicBezTo>
                    <a:cubicBezTo>
                      <a:pt x="25" y="117"/>
                      <a:pt x="26" y="117"/>
                      <a:pt x="27" y="117"/>
                    </a:cubicBezTo>
                    <a:cubicBezTo>
                      <a:pt x="118" y="110"/>
                      <a:pt x="181" y="90"/>
                      <a:pt x="222" y="66"/>
                    </a:cubicBezTo>
                    <a:cubicBezTo>
                      <a:pt x="275" y="34"/>
                      <a:pt x="286" y="0"/>
                      <a:pt x="238" y="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p:nvSpPr>
            <p:spPr bwMode="auto">
              <a:xfrm>
                <a:off x="7260788" y="3838606"/>
                <a:ext cx="1196928" cy="412695"/>
              </a:xfrm>
              <a:custGeom>
                <a:avLst/>
                <a:gdLst>
                  <a:gd name="T0" fmla="*/ 364 w 455"/>
                  <a:gd name="T1" fmla="*/ 39 h 157"/>
                  <a:gd name="T2" fmla="*/ 61 w 455"/>
                  <a:gd name="T3" fmla="*/ 120 h 157"/>
                  <a:gd name="T4" fmla="*/ 60 w 455"/>
                  <a:gd name="T5" fmla="*/ 121 h 157"/>
                  <a:gd name="T6" fmla="*/ 3 w 455"/>
                  <a:gd name="T7" fmla="*/ 153 h 157"/>
                  <a:gd name="T8" fmla="*/ 4 w 455"/>
                  <a:gd name="T9" fmla="*/ 157 h 157"/>
                  <a:gd name="T10" fmla="*/ 364 w 455"/>
                  <a:gd name="T11" fmla="*/ 39 h 157"/>
                </a:gdLst>
                <a:ahLst/>
                <a:cxnLst>
                  <a:cxn ang="0">
                    <a:pos x="T0" y="T1"/>
                  </a:cxn>
                  <a:cxn ang="0">
                    <a:pos x="T2" y="T3"/>
                  </a:cxn>
                  <a:cxn ang="0">
                    <a:pos x="T4" y="T5"/>
                  </a:cxn>
                  <a:cxn ang="0">
                    <a:pos x="T6" y="T7"/>
                  </a:cxn>
                  <a:cxn ang="0">
                    <a:pos x="T8" y="T9"/>
                  </a:cxn>
                  <a:cxn ang="0">
                    <a:pos x="T10" y="T11"/>
                  </a:cxn>
                </a:cxnLst>
                <a:rect l="0" t="0" r="r" b="b"/>
                <a:pathLst>
                  <a:path w="455" h="157">
                    <a:moveTo>
                      <a:pt x="364" y="39"/>
                    </a:moveTo>
                    <a:cubicBezTo>
                      <a:pt x="275" y="76"/>
                      <a:pt x="127" y="111"/>
                      <a:pt x="61" y="120"/>
                    </a:cubicBezTo>
                    <a:cubicBezTo>
                      <a:pt x="60" y="120"/>
                      <a:pt x="60" y="120"/>
                      <a:pt x="60" y="121"/>
                    </a:cubicBezTo>
                    <a:cubicBezTo>
                      <a:pt x="40" y="131"/>
                      <a:pt x="22" y="142"/>
                      <a:pt x="3" y="153"/>
                    </a:cubicBezTo>
                    <a:cubicBezTo>
                      <a:pt x="0" y="154"/>
                      <a:pt x="1" y="157"/>
                      <a:pt x="4" y="157"/>
                    </a:cubicBezTo>
                    <a:cubicBezTo>
                      <a:pt x="277" y="155"/>
                      <a:pt x="455" y="0"/>
                      <a:pt x="364" y="3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p:nvSpPr>
            <p:spPr bwMode="auto">
              <a:xfrm>
                <a:off x="7073907" y="3996565"/>
                <a:ext cx="1489486" cy="516147"/>
              </a:xfrm>
              <a:custGeom>
                <a:avLst/>
                <a:gdLst>
                  <a:gd name="T0" fmla="*/ 350 w 566"/>
                  <a:gd name="T1" fmla="*/ 65 h 196"/>
                  <a:gd name="T2" fmla="*/ 53 w 566"/>
                  <a:gd name="T3" fmla="*/ 105 h 196"/>
                  <a:gd name="T4" fmla="*/ 49 w 566"/>
                  <a:gd name="T5" fmla="*/ 106 h 196"/>
                  <a:gd name="T6" fmla="*/ 3 w 566"/>
                  <a:gd name="T7" fmla="*/ 130 h 196"/>
                  <a:gd name="T8" fmla="*/ 1 w 566"/>
                  <a:gd name="T9" fmla="*/ 136 h 196"/>
                  <a:gd name="T10" fmla="*/ 350 w 566"/>
                  <a:gd name="T11" fmla="*/ 65 h 196"/>
                </a:gdLst>
                <a:ahLst/>
                <a:cxnLst>
                  <a:cxn ang="0">
                    <a:pos x="T0" y="T1"/>
                  </a:cxn>
                  <a:cxn ang="0">
                    <a:pos x="T2" y="T3"/>
                  </a:cxn>
                  <a:cxn ang="0">
                    <a:pos x="T4" y="T5"/>
                  </a:cxn>
                  <a:cxn ang="0">
                    <a:pos x="T6" y="T7"/>
                  </a:cxn>
                  <a:cxn ang="0">
                    <a:pos x="T8" y="T9"/>
                  </a:cxn>
                  <a:cxn ang="0">
                    <a:pos x="T10" y="T11"/>
                  </a:cxn>
                </a:cxnLst>
                <a:rect l="0" t="0" r="r" b="b"/>
                <a:pathLst>
                  <a:path w="566" h="196">
                    <a:moveTo>
                      <a:pt x="350" y="65"/>
                    </a:moveTo>
                    <a:cubicBezTo>
                      <a:pt x="153" y="124"/>
                      <a:pt x="69" y="109"/>
                      <a:pt x="53" y="105"/>
                    </a:cubicBezTo>
                    <a:cubicBezTo>
                      <a:pt x="52" y="105"/>
                      <a:pt x="51" y="105"/>
                      <a:pt x="49" y="106"/>
                    </a:cubicBezTo>
                    <a:cubicBezTo>
                      <a:pt x="34" y="114"/>
                      <a:pt x="19" y="122"/>
                      <a:pt x="3" y="130"/>
                    </a:cubicBezTo>
                    <a:cubicBezTo>
                      <a:pt x="1" y="131"/>
                      <a:pt x="0" y="135"/>
                      <a:pt x="1" y="136"/>
                    </a:cubicBezTo>
                    <a:cubicBezTo>
                      <a:pt x="233" y="196"/>
                      <a:pt x="566" y="0"/>
                      <a:pt x="350" y="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p:cNvSpPr>
              <p:nvPr/>
            </p:nvSpPr>
            <p:spPr bwMode="auto">
              <a:xfrm>
                <a:off x="3323762" y="839611"/>
                <a:ext cx="2759831" cy="3501793"/>
              </a:xfrm>
              <a:custGeom>
                <a:avLst/>
                <a:gdLst>
                  <a:gd name="T0" fmla="*/ 769 w 1049"/>
                  <a:gd name="T1" fmla="*/ 850 h 1330"/>
                  <a:gd name="T2" fmla="*/ 280 w 1049"/>
                  <a:gd name="T3" fmla="*/ 587 h 1330"/>
                  <a:gd name="T4" fmla="*/ 211 w 1049"/>
                  <a:gd name="T5" fmla="*/ 209 h 1330"/>
                  <a:gd name="T6" fmla="*/ 117 w 1049"/>
                  <a:gd name="T7" fmla="*/ 540 h 1330"/>
                  <a:gd name="T8" fmla="*/ 462 w 1049"/>
                  <a:gd name="T9" fmla="*/ 789 h 1330"/>
                  <a:gd name="T10" fmla="*/ 761 w 1049"/>
                  <a:gd name="T11" fmla="*/ 934 h 1330"/>
                  <a:gd name="T12" fmla="*/ 803 w 1049"/>
                  <a:gd name="T13" fmla="*/ 1102 h 1330"/>
                  <a:gd name="T14" fmla="*/ 582 w 1049"/>
                  <a:gd name="T15" fmla="*/ 1256 h 1330"/>
                  <a:gd name="T16" fmla="*/ 582 w 1049"/>
                  <a:gd name="T17" fmla="*/ 1260 h 1330"/>
                  <a:gd name="T18" fmla="*/ 710 w 1049"/>
                  <a:gd name="T19" fmla="*/ 1329 h 1330"/>
                  <a:gd name="T20" fmla="*/ 713 w 1049"/>
                  <a:gd name="T21" fmla="*/ 1330 h 1330"/>
                  <a:gd name="T22" fmla="*/ 889 w 1049"/>
                  <a:gd name="T23" fmla="*/ 1264 h 1330"/>
                  <a:gd name="T24" fmla="*/ 890 w 1049"/>
                  <a:gd name="T25" fmla="*/ 1170 h 1330"/>
                  <a:gd name="T26" fmla="*/ 901 w 1049"/>
                  <a:gd name="T27" fmla="*/ 1098 h 1330"/>
                  <a:gd name="T28" fmla="*/ 769 w 1049"/>
                  <a:gd name="T29" fmla="*/ 85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9" h="1330">
                    <a:moveTo>
                      <a:pt x="769" y="850"/>
                    </a:moveTo>
                    <a:cubicBezTo>
                      <a:pt x="594" y="773"/>
                      <a:pt x="418" y="726"/>
                      <a:pt x="280" y="587"/>
                    </a:cubicBezTo>
                    <a:cubicBezTo>
                      <a:pt x="166" y="471"/>
                      <a:pt x="143" y="351"/>
                      <a:pt x="211" y="209"/>
                    </a:cubicBezTo>
                    <a:cubicBezTo>
                      <a:pt x="311" y="0"/>
                      <a:pt x="0" y="322"/>
                      <a:pt x="117" y="540"/>
                    </a:cubicBezTo>
                    <a:cubicBezTo>
                      <a:pt x="184" y="665"/>
                      <a:pt x="337" y="733"/>
                      <a:pt x="462" y="789"/>
                    </a:cubicBezTo>
                    <a:cubicBezTo>
                      <a:pt x="593" y="848"/>
                      <a:pt x="708" y="886"/>
                      <a:pt x="761" y="934"/>
                    </a:cubicBezTo>
                    <a:cubicBezTo>
                      <a:pt x="815" y="983"/>
                      <a:pt x="831" y="1042"/>
                      <a:pt x="803" y="1102"/>
                    </a:cubicBezTo>
                    <a:cubicBezTo>
                      <a:pt x="776" y="1160"/>
                      <a:pt x="707" y="1217"/>
                      <a:pt x="582" y="1256"/>
                    </a:cubicBezTo>
                    <a:cubicBezTo>
                      <a:pt x="580" y="1256"/>
                      <a:pt x="580" y="1258"/>
                      <a:pt x="582" y="1260"/>
                    </a:cubicBezTo>
                    <a:cubicBezTo>
                      <a:pt x="623" y="1283"/>
                      <a:pt x="669" y="1307"/>
                      <a:pt x="710" y="1329"/>
                    </a:cubicBezTo>
                    <a:cubicBezTo>
                      <a:pt x="711" y="1330"/>
                      <a:pt x="712" y="1330"/>
                      <a:pt x="713" y="1330"/>
                    </a:cubicBezTo>
                    <a:cubicBezTo>
                      <a:pt x="747" y="1327"/>
                      <a:pt x="840" y="1300"/>
                      <a:pt x="889" y="1264"/>
                    </a:cubicBezTo>
                    <a:cubicBezTo>
                      <a:pt x="936" y="1229"/>
                      <a:pt x="908" y="1207"/>
                      <a:pt x="890" y="1170"/>
                    </a:cubicBezTo>
                    <a:cubicBezTo>
                      <a:pt x="876" y="1142"/>
                      <a:pt x="876" y="1116"/>
                      <a:pt x="901" y="1098"/>
                    </a:cubicBezTo>
                    <a:cubicBezTo>
                      <a:pt x="1049" y="992"/>
                      <a:pt x="856" y="888"/>
                      <a:pt x="769" y="85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p:nvSpPr>
            <p:spPr bwMode="auto">
              <a:xfrm>
                <a:off x="3192500" y="1829635"/>
                <a:ext cx="1204715" cy="1248098"/>
              </a:xfrm>
              <a:custGeom>
                <a:avLst/>
                <a:gdLst>
                  <a:gd name="T0" fmla="*/ 450 w 458"/>
                  <a:gd name="T1" fmla="*/ 473 h 474"/>
                  <a:gd name="T2" fmla="*/ 455 w 458"/>
                  <a:gd name="T3" fmla="*/ 469 h 474"/>
                  <a:gd name="T4" fmla="*/ 455 w 458"/>
                  <a:gd name="T5" fmla="*/ 418 h 474"/>
                  <a:gd name="T6" fmla="*/ 456 w 458"/>
                  <a:gd name="T7" fmla="*/ 413 h 474"/>
                  <a:gd name="T8" fmla="*/ 104 w 458"/>
                  <a:gd name="T9" fmla="*/ 108 h 474"/>
                  <a:gd name="T10" fmla="*/ 82 w 458"/>
                  <a:gd name="T11" fmla="*/ 225 h 474"/>
                  <a:gd name="T12" fmla="*/ 450 w 458"/>
                  <a:gd name="T13" fmla="*/ 473 h 474"/>
                </a:gdLst>
                <a:ahLst/>
                <a:cxnLst>
                  <a:cxn ang="0">
                    <a:pos x="T0" y="T1"/>
                  </a:cxn>
                  <a:cxn ang="0">
                    <a:pos x="T2" y="T3"/>
                  </a:cxn>
                  <a:cxn ang="0">
                    <a:pos x="T4" y="T5"/>
                  </a:cxn>
                  <a:cxn ang="0">
                    <a:pos x="T6" y="T7"/>
                  </a:cxn>
                  <a:cxn ang="0">
                    <a:pos x="T8" y="T9"/>
                  </a:cxn>
                  <a:cxn ang="0">
                    <a:pos x="T10" y="T11"/>
                  </a:cxn>
                  <a:cxn ang="0">
                    <a:pos x="T12" y="T13"/>
                  </a:cxn>
                </a:cxnLst>
                <a:rect l="0" t="0" r="r" b="b"/>
                <a:pathLst>
                  <a:path w="458" h="474">
                    <a:moveTo>
                      <a:pt x="450" y="473"/>
                    </a:moveTo>
                    <a:cubicBezTo>
                      <a:pt x="453" y="474"/>
                      <a:pt x="456" y="471"/>
                      <a:pt x="455" y="469"/>
                    </a:cubicBezTo>
                    <a:cubicBezTo>
                      <a:pt x="445" y="454"/>
                      <a:pt x="436" y="427"/>
                      <a:pt x="455" y="418"/>
                    </a:cubicBezTo>
                    <a:cubicBezTo>
                      <a:pt x="458" y="416"/>
                      <a:pt x="458" y="414"/>
                      <a:pt x="456" y="413"/>
                    </a:cubicBezTo>
                    <a:cubicBezTo>
                      <a:pt x="376" y="371"/>
                      <a:pt x="184" y="286"/>
                      <a:pt x="104" y="108"/>
                    </a:cubicBezTo>
                    <a:cubicBezTo>
                      <a:pt x="55" y="0"/>
                      <a:pt x="0" y="93"/>
                      <a:pt x="82" y="225"/>
                    </a:cubicBezTo>
                    <a:cubicBezTo>
                      <a:pt x="137" y="313"/>
                      <a:pt x="273" y="405"/>
                      <a:pt x="450" y="4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p:nvSpPr>
            <p:spPr bwMode="auto">
              <a:xfrm>
                <a:off x="3234771" y="2382491"/>
                <a:ext cx="1241423" cy="845414"/>
              </a:xfrm>
              <a:custGeom>
                <a:avLst/>
                <a:gdLst>
                  <a:gd name="T0" fmla="*/ 454 w 472"/>
                  <a:gd name="T1" fmla="*/ 318 h 321"/>
                  <a:gd name="T2" fmla="*/ 469 w 472"/>
                  <a:gd name="T3" fmla="*/ 297 h 321"/>
                  <a:gd name="T4" fmla="*/ 469 w 472"/>
                  <a:gd name="T5" fmla="*/ 292 h 321"/>
                  <a:gd name="T6" fmla="*/ 66 w 472"/>
                  <a:gd name="T7" fmla="*/ 69 h 321"/>
                  <a:gd name="T8" fmla="*/ 74 w 472"/>
                  <a:gd name="T9" fmla="*/ 130 h 321"/>
                  <a:gd name="T10" fmla="*/ 450 w 472"/>
                  <a:gd name="T11" fmla="*/ 321 h 321"/>
                  <a:gd name="T12" fmla="*/ 454 w 472"/>
                  <a:gd name="T13" fmla="*/ 318 h 321"/>
                </a:gdLst>
                <a:ahLst/>
                <a:cxnLst>
                  <a:cxn ang="0">
                    <a:pos x="T0" y="T1"/>
                  </a:cxn>
                  <a:cxn ang="0">
                    <a:pos x="T2" y="T3"/>
                  </a:cxn>
                  <a:cxn ang="0">
                    <a:pos x="T4" y="T5"/>
                  </a:cxn>
                  <a:cxn ang="0">
                    <a:pos x="T6" y="T7"/>
                  </a:cxn>
                  <a:cxn ang="0">
                    <a:pos x="T8" y="T9"/>
                  </a:cxn>
                  <a:cxn ang="0">
                    <a:pos x="T10" y="T11"/>
                  </a:cxn>
                  <a:cxn ang="0">
                    <a:pos x="T12" y="T13"/>
                  </a:cxn>
                </a:cxnLst>
                <a:rect l="0" t="0" r="r" b="b"/>
                <a:pathLst>
                  <a:path w="472" h="321">
                    <a:moveTo>
                      <a:pt x="454" y="318"/>
                    </a:moveTo>
                    <a:cubicBezTo>
                      <a:pt x="454" y="311"/>
                      <a:pt x="459" y="301"/>
                      <a:pt x="469" y="297"/>
                    </a:cubicBezTo>
                    <a:cubicBezTo>
                      <a:pt x="471" y="296"/>
                      <a:pt x="472" y="293"/>
                      <a:pt x="469" y="292"/>
                    </a:cubicBezTo>
                    <a:cubicBezTo>
                      <a:pt x="344" y="246"/>
                      <a:pt x="171" y="164"/>
                      <a:pt x="66" y="69"/>
                    </a:cubicBezTo>
                    <a:cubicBezTo>
                      <a:pt x="5" y="0"/>
                      <a:pt x="0" y="54"/>
                      <a:pt x="74" y="130"/>
                    </a:cubicBezTo>
                    <a:cubicBezTo>
                      <a:pt x="165" y="223"/>
                      <a:pt x="316" y="295"/>
                      <a:pt x="450" y="321"/>
                    </a:cubicBezTo>
                    <a:cubicBezTo>
                      <a:pt x="453" y="321"/>
                      <a:pt x="454" y="320"/>
                      <a:pt x="454" y="31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p:nvSpPr>
            <p:spPr bwMode="auto">
              <a:xfrm>
                <a:off x="3389392" y="2806311"/>
                <a:ext cx="1142421" cy="573992"/>
              </a:xfrm>
              <a:custGeom>
                <a:avLst/>
                <a:gdLst>
                  <a:gd name="T0" fmla="*/ 429 w 434"/>
                  <a:gd name="T1" fmla="*/ 218 h 218"/>
                  <a:gd name="T2" fmla="*/ 432 w 434"/>
                  <a:gd name="T3" fmla="*/ 213 h 218"/>
                  <a:gd name="T4" fmla="*/ 404 w 434"/>
                  <a:gd name="T5" fmla="*/ 182 h 218"/>
                  <a:gd name="T6" fmla="*/ 402 w 434"/>
                  <a:gd name="T7" fmla="*/ 181 h 218"/>
                  <a:gd name="T8" fmla="*/ 64 w 434"/>
                  <a:gd name="T9" fmla="*/ 43 h 218"/>
                  <a:gd name="T10" fmla="*/ 157 w 434"/>
                  <a:gd name="T11" fmla="*/ 149 h 218"/>
                  <a:gd name="T12" fmla="*/ 429 w 434"/>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434" h="218">
                    <a:moveTo>
                      <a:pt x="429" y="218"/>
                    </a:moveTo>
                    <a:cubicBezTo>
                      <a:pt x="432" y="218"/>
                      <a:pt x="434" y="215"/>
                      <a:pt x="432" y="213"/>
                    </a:cubicBezTo>
                    <a:cubicBezTo>
                      <a:pt x="420" y="204"/>
                      <a:pt x="410" y="193"/>
                      <a:pt x="404" y="182"/>
                    </a:cubicBezTo>
                    <a:cubicBezTo>
                      <a:pt x="403" y="182"/>
                      <a:pt x="403" y="181"/>
                      <a:pt x="402" y="181"/>
                    </a:cubicBezTo>
                    <a:cubicBezTo>
                      <a:pt x="326" y="164"/>
                      <a:pt x="173" y="115"/>
                      <a:pt x="64" y="43"/>
                    </a:cubicBezTo>
                    <a:cubicBezTo>
                      <a:pt x="0" y="0"/>
                      <a:pt x="32" y="84"/>
                      <a:pt x="157" y="149"/>
                    </a:cubicBezTo>
                    <a:cubicBezTo>
                      <a:pt x="223" y="184"/>
                      <a:pt x="317" y="211"/>
                      <a:pt x="429" y="21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p:nvSpPr>
            <p:spPr bwMode="auto">
              <a:xfrm>
                <a:off x="3639679" y="3201208"/>
                <a:ext cx="928843" cy="365975"/>
              </a:xfrm>
              <a:custGeom>
                <a:avLst/>
                <a:gdLst>
                  <a:gd name="T0" fmla="*/ 349 w 353"/>
                  <a:gd name="T1" fmla="*/ 139 h 139"/>
                  <a:gd name="T2" fmla="*/ 350 w 353"/>
                  <a:gd name="T3" fmla="*/ 134 h 139"/>
                  <a:gd name="T4" fmla="*/ 328 w 353"/>
                  <a:gd name="T5" fmla="*/ 91 h 139"/>
                  <a:gd name="T6" fmla="*/ 326 w 353"/>
                  <a:gd name="T7" fmla="*/ 88 h 139"/>
                  <a:gd name="T8" fmla="*/ 86 w 353"/>
                  <a:gd name="T9" fmla="*/ 27 h 139"/>
                  <a:gd name="T10" fmla="*/ 53 w 353"/>
                  <a:gd name="T11" fmla="*/ 52 h 139"/>
                  <a:gd name="T12" fmla="*/ 349 w 353"/>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353" h="139">
                    <a:moveTo>
                      <a:pt x="349" y="139"/>
                    </a:moveTo>
                    <a:cubicBezTo>
                      <a:pt x="352" y="139"/>
                      <a:pt x="353" y="136"/>
                      <a:pt x="350" y="134"/>
                    </a:cubicBezTo>
                    <a:cubicBezTo>
                      <a:pt x="334" y="123"/>
                      <a:pt x="324" y="99"/>
                      <a:pt x="328" y="91"/>
                    </a:cubicBezTo>
                    <a:cubicBezTo>
                      <a:pt x="329" y="90"/>
                      <a:pt x="328" y="89"/>
                      <a:pt x="326" y="88"/>
                    </a:cubicBezTo>
                    <a:cubicBezTo>
                      <a:pt x="277" y="81"/>
                      <a:pt x="167" y="62"/>
                      <a:pt x="86" y="27"/>
                    </a:cubicBezTo>
                    <a:cubicBezTo>
                      <a:pt x="24" y="0"/>
                      <a:pt x="0" y="19"/>
                      <a:pt x="53" y="52"/>
                    </a:cubicBezTo>
                    <a:cubicBezTo>
                      <a:pt x="127" y="96"/>
                      <a:pt x="259" y="132"/>
                      <a:pt x="349" y="13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p:nvSpPr>
            <p:spPr bwMode="auto">
              <a:xfrm>
                <a:off x="3863269" y="3422573"/>
                <a:ext cx="902146" cy="387111"/>
              </a:xfrm>
              <a:custGeom>
                <a:avLst/>
                <a:gdLst>
                  <a:gd name="T0" fmla="*/ 263 w 343"/>
                  <a:gd name="T1" fmla="*/ 73 h 147"/>
                  <a:gd name="T2" fmla="*/ 53 w 343"/>
                  <a:gd name="T3" fmla="*/ 19 h 147"/>
                  <a:gd name="T4" fmla="*/ 63 w 343"/>
                  <a:gd name="T5" fmla="*/ 57 h 147"/>
                  <a:gd name="T6" fmla="*/ 339 w 343"/>
                  <a:gd name="T7" fmla="*/ 147 h 147"/>
                  <a:gd name="T8" fmla="*/ 341 w 343"/>
                  <a:gd name="T9" fmla="*/ 142 h 147"/>
                  <a:gd name="T10" fmla="*/ 265 w 343"/>
                  <a:gd name="T11" fmla="*/ 76 h 147"/>
                  <a:gd name="T12" fmla="*/ 263 w 34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343" h="147">
                    <a:moveTo>
                      <a:pt x="263" y="73"/>
                    </a:moveTo>
                    <a:cubicBezTo>
                      <a:pt x="211" y="66"/>
                      <a:pt x="110" y="39"/>
                      <a:pt x="53" y="19"/>
                    </a:cubicBezTo>
                    <a:cubicBezTo>
                      <a:pt x="0" y="0"/>
                      <a:pt x="8" y="31"/>
                      <a:pt x="63" y="57"/>
                    </a:cubicBezTo>
                    <a:cubicBezTo>
                      <a:pt x="149" y="97"/>
                      <a:pt x="253" y="134"/>
                      <a:pt x="339" y="147"/>
                    </a:cubicBezTo>
                    <a:cubicBezTo>
                      <a:pt x="342" y="147"/>
                      <a:pt x="343" y="143"/>
                      <a:pt x="341" y="142"/>
                    </a:cubicBezTo>
                    <a:cubicBezTo>
                      <a:pt x="314" y="131"/>
                      <a:pt x="262" y="101"/>
                      <a:pt x="265" y="76"/>
                    </a:cubicBezTo>
                    <a:cubicBezTo>
                      <a:pt x="265" y="74"/>
                      <a:pt x="264" y="73"/>
                      <a:pt x="263" y="7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p:nvSpPr>
            <p:spPr bwMode="auto">
              <a:xfrm>
                <a:off x="3674163" y="3443708"/>
                <a:ext cx="1533981" cy="587340"/>
              </a:xfrm>
              <a:custGeom>
                <a:avLst/>
                <a:gdLst>
                  <a:gd name="T0" fmla="*/ 115 w 583"/>
                  <a:gd name="T1" fmla="*/ 106 h 223"/>
                  <a:gd name="T2" fmla="*/ 509 w 583"/>
                  <a:gd name="T3" fmla="*/ 223 h 223"/>
                  <a:gd name="T4" fmla="*/ 511 w 583"/>
                  <a:gd name="T5" fmla="*/ 223 h 223"/>
                  <a:gd name="T6" fmla="*/ 581 w 583"/>
                  <a:gd name="T7" fmla="*/ 180 h 223"/>
                  <a:gd name="T8" fmla="*/ 579 w 583"/>
                  <a:gd name="T9" fmla="*/ 176 h 223"/>
                  <a:gd name="T10" fmla="*/ 127 w 583"/>
                  <a:gd name="T11" fmla="*/ 59 h 223"/>
                  <a:gd name="T12" fmla="*/ 115 w 583"/>
                  <a:gd name="T13" fmla="*/ 106 h 223"/>
                </a:gdLst>
                <a:ahLst/>
                <a:cxnLst>
                  <a:cxn ang="0">
                    <a:pos x="T0" y="T1"/>
                  </a:cxn>
                  <a:cxn ang="0">
                    <a:pos x="T2" y="T3"/>
                  </a:cxn>
                  <a:cxn ang="0">
                    <a:pos x="T4" y="T5"/>
                  </a:cxn>
                  <a:cxn ang="0">
                    <a:pos x="T6" y="T7"/>
                  </a:cxn>
                  <a:cxn ang="0">
                    <a:pos x="T8" y="T9"/>
                  </a:cxn>
                  <a:cxn ang="0">
                    <a:pos x="T10" y="T11"/>
                  </a:cxn>
                  <a:cxn ang="0">
                    <a:pos x="T12" y="T13"/>
                  </a:cxn>
                </a:cxnLst>
                <a:rect l="0" t="0" r="r" b="b"/>
                <a:pathLst>
                  <a:path w="583" h="223">
                    <a:moveTo>
                      <a:pt x="115" y="106"/>
                    </a:moveTo>
                    <a:cubicBezTo>
                      <a:pt x="198" y="155"/>
                      <a:pt x="352" y="202"/>
                      <a:pt x="509" y="223"/>
                    </a:cubicBezTo>
                    <a:cubicBezTo>
                      <a:pt x="510" y="223"/>
                      <a:pt x="510" y="223"/>
                      <a:pt x="511" y="223"/>
                    </a:cubicBezTo>
                    <a:cubicBezTo>
                      <a:pt x="537" y="211"/>
                      <a:pt x="559" y="197"/>
                      <a:pt x="581" y="180"/>
                    </a:cubicBezTo>
                    <a:cubicBezTo>
                      <a:pt x="583" y="179"/>
                      <a:pt x="582" y="176"/>
                      <a:pt x="579" y="176"/>
                    </a:cubicBezTo>
                    <a:cubicBezTo>
                      <a:pt x="424" y="164"/>
                      <a:pt x="262" y="121"/>
                      <a:pt x="127" y="59"/>
                    </a:cubicBezTo>
                    <a:cubicBezTo>
                      <a:pt x="0" y="0"/>
                      <a:pt x="12" y="45"/>
                      <a:pt x="115" y="10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p:cNvSpPr>
              <p:nvPr/>
            </p:nvSpPr>
            <p:spPr bwMode="auto">
              <a:xfrm>
                <a:off x="3705310" y="3643938"/>
                <a:ext cx="1258109" cy="473877"/>
              </a:xfrm>
              <a:custGeom>
                <a:avLst/>
                <a:gdLst>
                  <a:gd name="T0" fmla="*/ 415 w 478"/>
                  <a:gd name="T1" fmla="*/ 180 h 180"/>
                  <a:gd name="T2" fmla="*/ 417 w 478"/>
                  <a:gd name="T3" fmla="*/ 180 h 180"/>
                  <a:gd name="T4" fmla="*/ 476 w 478"/>
                  <a:gd name="T5" fmla="*/ 159 h 180"/>
                  <a:gd name="T6" fmla="*/ 474 w 478"/>
                  <a:gd name="T7" fmla="*/ 155 h 180"/>
                  <a:gd name="T8" fmla="*/ 94 w 478"/>
                  <a:gd name="T9" fmla="*/ 43 h 180"/>
                  <a:gd name="T10" fmla="*/ 104 w 478"/>
                  <a:gd name="T11" fmla="*/ 89 h 180"/>
                  <a:gd name="T12" fmla="*/ 415 w 47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478" h="180">
                    <a:moveTo>
                      <a:pt x="415" y="180"/>
                    </a:moveTo>
                    <a:cubicBezTo>
                      <a:pt x="416" y="180"/>
                      <a:pt x="416" y="180"/>
                      <a:pt x="417" y="180"/>
                    </a:cubicBezTo>
                    <a:cubicBezTo>
                      <a:pt x="434" y="176"/>
                      <a:pt x="456" y="168"/>
                      <a:pt x="476" y="159"/>
                    </a:cubicBezTo>
                    <a:cubicBezTo>
                      <a:pt x="478" y="159"/>
                      <a:pt x="477" y="156"/>
                      <a:pt x="474" y="155"/>
                    </a:cubicBezTo>
                    <a:cubicBezTo>
                      <a:pt x="300" y="128"/>
                      <a:pt x="208" y="94"/>
                      <a:pt x="94" y="43"/>
                    </a:cubicBezTo>
                    <a:cubicBezTo>
                      <a:pt x="0" y="0"/>
                      <a:pt x="20" y="47"/>
                      <a:pt x="104" y="89"/>
                    </a:cubicBezTo>
                    <a:cubicBezTo>
                      <a:pt x="196" y="135"/>
                      <a:pt x="320" y="167"/>
                      <a:pt x="415" y="18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p:nvSpPr>
            <p:spPr bwMode="auto">
              <a:xfrm>
                <a:off x="4339371" y="2914212"/>
                <a:ext cx="1060104" cy="576216"/>
              </a:xfrm>
              <a:custGeom>
                <a:avLst/>
                <a:gdLst>
                  <a:gd name="T0" fmla="*/ 325 w 403"/>
                  <a:gd name="T1" fmla="*/ 131 h 219"/>
                  <a:gd name="T2" fmla="*/ 96 w 403"/>
                  <a:gd name="T3" fmla="*/ 33 h 219"/>
                  <a:gd name="T4" fmla="*/ 106 w 403"/>
                  <a:gd name="T5" fmla="*/ 101 h 219"/>
                  <a:gd name="T6" fmla="*/ 398 w 403"/>
                  <a:gd name="T7" fmla="*/ 218 h 219"/>
                  <a:gd name="T8" fmla="*/ 403 w 403"/>
                  <a:gd name="T9" fmla="*/ 215 h 219"/>
                  <a:gd name="T10" fmla="*/ 325 w 403"/>
                  <a:gd name="T11" fmla="*/ 131 h 219"/>
                </a:gdLst>
                <a:ahLst/>
                <a:cxnLst>
                  <a:cxn ang="0">
                    <a:pos x="T0" y="T1"/>
                  </a:cxn>
                  <a:cxn ang="0">
                    <a:pos x="T2" y="T3"/>
                  </a:cxn>
                  <a:cxn ang="0">
                    <a:pos x="T4" y="T5"/>
                  </a:cxn>
                  <a:cxn ang="0">
                    <a:pos x="T6" y="T7"/>
                  </a:cxn>
                  <a:cxn ang="0">
                    <a:pos x="T8" y="T9"/>
                  </a:cxn>
                  <a:cxn ang="0">
                    <a:pos x="T10" y="T11"/>
                  </a:cxn>
                </a:cxnLst>
                <a:rect l="0" t="0" r="r" b="b"/>
                <a:pathLst>
                  <a:path w="403" h="219">
                    <a:moveTo>
                      <a:pt x="325" y="131"/>
                    </a:moveTo>
                    <a:cubicBezTo>
                      <a:pt x="245" y="85"/>
                      <a:pt x="131" y="45"/>
                      <a:pt x="96" y="33"/>
                    </a:cubicBezTo>
                    <a:cubicBezTo>
                      <a:pt x="0" y="0"/>
                      <a:pt x="27" y="71"/>
                      <a:pt x="106" y="101"/>
                    </a:cubicBezTo>
                    <a:cubicBezTo>
                      <a:pt x="239" y="151"/>
                      <a:pt x="363" y="200"/>
                      <a:pt x="398" y="218"/>
                    </a:cubicBezTo>
                    <a:cubicBezTo>
                      <a:pt x="400" y="219"/>
                      <a:pt x="403" y="217"/>
                      <a:pt x="403" y="215"/>
                    </a:cubicBezTo>
                    <a:cubicBezTo>
                      <a:pt x="391" y="181"/>
                      <a:pt x="362" y="153"/>
                      <a:pt x="325" y="1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p:nvSpPr>
            <p:spPr bwMode="auto">
              <a:xfrm>
                <a:off x="4445047" y="3172286"/>
                <a:ext cx="970001" cy="483888"/>
              </a:xfrm>
              <a:custGeom>
                <a:avLst/>
                <a:gdLst>
                  <a:gd name="T0" fmla="*/ 364 w 369"/>
                  <a:gd name="T1" fmla="*/ 182 h 184"/>
                  <a:gd name="T2" fmla="*/ 367 w 369"/>
                  <a:gd name="T3" fmla="*/ 138 h 184"/>
                  <a:gd name="T4" fmla="*/ 365 w 369"/>
                  <a:gd name="T5" fmla="*/ 137 h 184"/>
                  <a:gd name="T6" fmla="*/ 41 w 369"/>
                  <a:gd name="T7" fmla="*/ 11 h 184"/>
                  <a:gd name="T8" fmla="*/ 84 w 369"/>
                  <a:gd name="T9" fmla="*/ 86 h 184"/>
                  <a:gd name="T10" fmla="*/ 360 w 369"/>
                  <a:gd name="T11" fmla="*/ 184 h 184"/>
                  <a:gd name="T12" fmla="*/ 364 w 369"/>
                  <a:gd name="T13" fmla="*/ 182 h 184"/>
                </a:gdLst>
                <a:ahLst/>
                <a:cxnLst>
                  <a:cxn ang="0">
                    <a:pos x="T0" y="T1"/>
                  </a:cxn>
                  <a:cxn ang="0">
                    <a:pos x="T2" y="T3"/>
                  </a:cxn>
                  <a:cxn ang="0">
                    <a:pos x="T4" y="T5"/>
                  </a:cxn>
                  <a:cxn ang="0">
                    <a:pos x="T6" y="T7"/>
                  </a:cxn>
                  <a:cxn ang="0">
                    <a:pos x="T8" y="T9"/>
                  </a:cxn>
                  <a:cxn ang="0">
                    <a:pos x="T10" y="T11"/>
                  </a:cxn>
                  <a:cxn ang="0">
                    <a:pos x="T12" y="T13"/>
                  </a:cxn>
                </a:cxnLst>
                <a:rect l="0" t="0" r="r" b="b"/>
                <a:pathLst>
                  <a:path w="369" h="184">
                    <a:moveTo>
                      <a:pt x="364" y="182"/>
                    </a:moveTo>
                    <a:cubicBezTo>
                      <a:pt x="368" y="168"/>
                      <a:pt x="369" y="153"/>
                      <a:pt x="367" y="138"/>
                    </a:cubicBezTo>
                    <a:cubicBezTo>
                      <a:pt x="366" y="138"/>
                      <a:pt x="366" y="137"/>
                      <a:pt x="365" y="137"/>
                    </a:cubicBezTo>
                    <a:cubicBezTo>
                      <a:pt x="269" y="91"/>
                      <a:pt x="98" y="27"/>
                      <a:pt x="41" y="11"/>
                    </a:cubicBezTo>
                    <a:cubicBezTo>
                      <a:pt x="0" y="0"/>
                      <a:pt x="9" y="46"/>
                      <a:pt x="84" y="86"/>
                    </a:cubicBezTo>
                    <a:cubicBezTo>
                      <a:pt x="156" y="124"/>
                      <a:pt x="265" y="168"/>
                      <a:pt x="360" y="184"/>
                    </a:cubicBezTo>
                    <a:cubicBezTo>
                      <a:pt x="362" y="184"/>
                      <a:pt x="364" y="183"/>
                      <a:pt x="364" y="18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p:nvSpPr>
            <p:spPr bwMode="auto">
              <a:xfrm>
                <a:off x="4502891" y="3378078"/>
                <a:ext cx="883235" cy="399347"/>
              </a:xfrm>
              <a:custGeom>
                <a:avLst/>
                <a:gdLst>
                  <a:gd name="T0" fmla="*/ 317 w 336"/>
                  <a:gd name="T1" fmla="*/ 151 h 152"/>
                  <a:gd name="T2" fmla="*/ 335 w 336"/>
                  <a:gd name="T3" fmla="*/ 121 h 152"/>
                  <a:gd name="T4" fmla="*/ 333 w 336"/>
                  <a:gd name="T5" fmla="*/ 118 h 152"/>
                  <a:gd name="T6" fmla="*/ 61 w 336"/>
                  <a:gd name="T7" fmla="*/ 28 h 152"/>
                  <a:gd name="T8" fmla="*/ 63 w 336"/>
                  <a:gd name="T9" fmla="*/ 75 h 152"/>
                  <a:gd name="T10" fmla="*/ 313 w 336"/>
                  <a:gd name="T11" fmla="*/ 152 h 152"/>
                  <a:gd name="T12" fmla="*/ 317 w 336"/>
                  <a:gd name="T13" fmla="*/ 151 h 152"/>
                </a:gdLst>
                <a:ahLst/>
                <a:cxnLst>
                  <a:cxn ang="0">
                    <a:pos x="T0" y="T1"/>
                  </a:cxn>
                  <a:cxn ang="0">
                    <a:pos x="T2" y="T3"/>
                  </a:cxn>
                  <a:cxn ang="0">
                    <a:pos x="T4" y="T5"/>
                  </a:cxn>
                  <a:cxn ang="0">
                    <a:pos x="T6" y="T7"/>
                  </a:cxn>
                  <a:cxn ang="0">
                    <a:pos x="T8" y="T9"/>
                  </a:cxn>
                  <a:cxn ang="0">
                    <a:pos x="T10" y="T11"/>
                  </a:cxn>
                  <a:cxn ang="0">
                    <a:pos x="T12" y="T13"/>
                  </a:cxn>
                </a:cxnLst>
                <a:rect l="0" t="0" r="r" b="b"/>
                <a:pathLst>
                  <a:path w="336" h="152">
                    <a:moveTo>
                      <a:pt x="317" y="151"/>
                    </a:moveTo>
                    <a:cubicBezTo>
                      <a:pt x="324" y="142"/>
                      <a:pt x="330" y="132"/>
                      <a:pt x="335" y="121"/>
                    </a:cubicBezTo>
                    <a:cubicBezTo>
                      <a:pt x="336" y="120"/>
                      <a:pt x="335" y="118"/>
                      <a:pt x="333" y="118"/>
                    </a:cubicBezTo>
                    <a:cubicBezTo>
                      <a:pt x="232" y="97"/>
                      <a:pt x="152" y="73"/>
                      <a:pt x="61" y="28"/>
                    </a:cubicBezTo>
                    <a:cubicBezTo>
                      <a:pt x="8" y="0"/>
                      <a:pt x="0" y="35"/>
                      <a:pt x="63" y="75"/>
                    </a:cubicBezTo>
                    <a:cubicBezTo>
                      <a:pt x="111" y="104"/>
                      <a:pt x="204" y="134"/>
                      <a:pt x="313" y="152"/>
                    </a:cubicBezTo>
                    <a:cubicBezTo>
                      <a:pt x="314" y="152"/>
                      <a:pt x="316" y="152"/>
                      <a:pt x="317" y="15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p:nvSpPr>
            <p:spPr bwMode="auto">
              <a:xfrm>
                <a:off x="4557398" y="3569408"/>
                <a:ext cx="749749" cy="308131"/>
              </a:xfrm>
              <a:custGeom>
                <a:avLst/>
                <a:gdLst>
                  <a:gd name="T0" fmla="*/ 261 w 285"/>
                  <a:gd name="T1" fmla="*/ 116 h 117"/>
                  <a:gd name="T2" fmla="*/ 285 w 285"/>
                  <a:gd name="T3" fmla="*/ 91 h 117"/>
                  <a:gd name="T4" fmla="*/ 282 w 285"/>
                  <a:gd name="T5" fmla="*/ 87 h 117"/>
                  <a:gd name="T6" fmla="*/ 47 w 285"/>
                  <a:gd name="T7" fmla="*/ 21 h 117"/>
                  <a:gd name="T8" fmla="*/ 64 w 285"/>
                  <a:gd name="T9" fmla="*/ 66 h 117"/>
                  <a:gd name="T10" fmla="*/ 259 w 285"/>
                  <a:gd name="T11" fmla="*/ 117 h 117"/>
                  <a:gd name="T12" fmla="*/ 261 w 285"/>
                  <a:gd name="T13" fmla="*/ 116 h 117"/>
                </a:gdLst>
                <a:ahLst/>
                <a:cxnLst>
                  <a:cxn ang="0">
                    <a:pos x="T0" y="T1"/>
                  </a:cxn>
                  <a:cxn ang="0">
                    <a:pos x="T2" y="T3"/>
                  </a:cxn>
                  <a:cxn ang="0">
                    <a:pos x="T4" y="T5"/>
                  </a:cxn>
                  <a:cxn ang="0">
                    <a:pos x="T6" y="T7"/>
                  </a:cxn>
                  <a:cxn ang="0">
                    <a:pos x="T8" y="T9"/>
                  </a:cxn>
                  <a:cxn ang="0">
                    <a:pos x="T10" y="T11"/>
                  </a:cxn>
                  <a:cxn ang="0">
                    <a:pos x="T12" y="T13"/>
                  </a:cxn>
                </a:cxnLst>
                <a:rect l="0" t="0" r="r" b="b"/>
                <a:pathLst>
                  <a:path w="285" h="117">
                    <a:moveTo>
                      <a:pt x="261" y="116"/>
                    </a:moveTo>
                    <a:cubicBezTo>
                      <a:pt x="271" y="108"/>
                      <a:pt x="278" y="100"/>
                      <a:pt x="285" y="91"/>
                    </a:cubicBezTo>
                    <a:cubicBezTo>
                      <a:pt x="285" y="90"/>
                      <a:pt x="285" y="88"/>
                      <a:pt x="282" y="87"/>
                    </a:cubicBezTo>
                    <a:cubicBezTo>
                      <a:pt x="256" y="84"/>
                      <a:pt x="156" y="68"/>
                      <a:pt x="47" y="21"/>
                    </a:cubicBezTo>
                    <a:cubicBezTo>
                      <a:pt x="0" y="0"/>
                      <a:pt x="10" y="34"/>
                      <a:pt x="64" y="66"/>
                    </a:cubicBezTo>
                    <a:cubicBezTo>
                      <a:pt x="105" y="90"/>
                      <a:pt x="168" y="110"/>
                      <a:pt x="259" y="117"/>
                    </a:cubicBezTo>
                    <a:cubicBezTo>
                      <a:pt x="260" y="117"/>
                      <a:pt x="260" y="117"/>
                      <a:pt x="261" y="1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1"/>
              <p:cNvSpPr>
                <a:spLocks/>
              </p:cNvSpPr>
              <p:nvPr/>
            </p:nvSpPr>
            <p:spPr bwMode="auto">
              <a:xfrm>
                <a:off x="3753143" y="3838606"/>
                <a:ext cx="1193591" cy="412695"/>
              </a:xfrm>
              <a:custGeom>
                <a:avLst/>
                <a:gdLst>
                  <a:gd name="T0" fmla="*/ 451 w 454"/>
                  <a:gd name="T1" fmla="*/ 153 h 157"/>
                  <a:gd name="T2" fmla="*/ 395 w 454"/>
                  <a:gd name="T3" fmla="*/ 121 h 157"/>
                  <a:gd name="T4" fmla="*/ 394 w 454"/>
                  <a:gd name="T5" fmla="*/ 120 h 157"/>
                  <a:gd name="T6" fmla="*/ 91 w 454"/>
                  <a:gd name="T7" fmla="*/ 39 h 157"/>
                  <a:gd name="T8" fmla="*/ 451 w 454"/>
                  <a:gd name="T9" fmla="*/ 157 h 157"/>
                  <a:gd name="T10" fmla="*/ 451 w 454"/>
                  <a:gd name="T11" fmla="*/ 153 h 157"/>
                </a:gdLst>
                <a:ahLst/>
                <a:cxnLst>
                  <a:cxn ang="0">
                    <a:pos x="T0" y="T1"/>
                  </a:cxn>
                  <a:cxn ang="0">
                    <a:pos x="T2" y="T3"/>
                  </a:cxn>
                  <a:cxn ang="0">
                    <a:pos x="T4" y="T5"/>
                  </a:cxn>
                  <a:cxn ang="0">
                    <a:pos x="T6" y="T7"/>
                  </a:cxn>
                  <a:cxn ang="0">
                    <a:pos x="T8" y="T9"/>
                  </a:cxn>
                  <a:cxn ang="0">
                    <a:pos x="T10" y="T11"/>
                  </a:cxn>
                </a:cxnLst>
                <a:rect l="0" t="0" r="r" b="b"/>
                <a:pathLst>
                  <a:path w="454" h="157">
                    <a:moveTo>
                      <a:pt x="451" y="153"/>
                    </a:moveTo>
                    <a:cubicBezTo>
                      <a:pt x="433" y="142"/>
                      <a:pt x="414" y="131"/>
                      <a:pt x="395" y="121"/>
                    </a:cubicBezTo>
                    <a:cubicBezTo>
                      <a:pt x="395" y="120"/>
                      <a:pt x="394" y="120"/>
                      <a:pt x="394" y="120"/>
                    </a:cubicBezTo>
                    <a:cubicBezTo>
                      <a:pt x="327" y="111"/>
                      <a:pt x="180" y="76"/>
                      <a:pt x="91" y="39"/>
                    </a:cubicBezTo>
                    <a:cubicBezTo>
                      <a:pt x="0" y="0"/>
                      <a:pt x="178" y="155"/>
                      <a:pt x="451" y="157"/>
                    </a:cubicBezTo>
                    <a:cubicBezTo>
                      <a:pt x="454" y="157"/>
                      <a:pt x="454" y="154"/>
                      <a:pt x="451" y="15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32"/>
              <p:cNvSpPr>
                <a:spLocks/>
              </p:cNvSpPr>
              <p:nvPr/>
            </p:nvSpPr>
            <p:spPr bwMode="auto">
              <a:xfrm>
                <a:off x="3645241" y="3996565"/>
                <a:ext cx="1491710" cy="516147"/>
              </a:xfrm>
              <a:custGeom>
                <a:avLst/>
                <a:gdLst>
                  <a:gd name="T0" fmla="*/ 563 w 567"/>
                  <a:gd name="T1" fmla="*/ 130 h 196"/>
                  <a:gd name="T2" fmla="*/ 517 w 567"/>
                  <a:gd name="T3" fmla="*/ 106 h 196"/>
                  <a:gd name="T4" fmla="*/ 514 w 567"/>
                  <a:gd name="T5" fmla="*/ 105 h 196"/>
                  <a:gd name="T6" fmla="*/ 217 w 567"/>
                  <a:gd name="T7" fmla="*/ 65 h 196"/>
                  <a:gd name="T8" fmla="*/ 565 w 567"/>
                  <a:gd name="T9" fmla="*/ 136 h 196"/>
                  <a:gd name="T10" fmla="*/ 563 w 567"/>
                  <a:gd name="T11" fmla="*/ 130 h 196"/>
                </a:gdLst>
                <a:ahLst/>
                <a:cxnLst>
                  <a:cxn ang="0">
                    <a:pos x="T0" y="T1"/>
                  </a:cxn>
                  <a:cxn ang="0">
                    <a:pos x="T2" y="T3"/>
                  </a:cxn>
                  <a:cxn ang="0">
                    <a:pos x="T4" y="T5"/>
                  </a:cxn>
                  <a:cxn ang="0">
                    <a:pos x="T6" y="T7"/>
                  </a:cxn>
                  <a:cxn ang="0">
                    <a:pos x="T8" y="T9"/>
                  </a:cxn>
                  <a:cxn ang="0">
                    <a:pos x="T10" y="T11"/>
                  </a:cxn>
                </a:cxnLst>
                <a:rect l="0" t="0" r="r" b="b"/>
                <a:pathLst>
                  <a:path w="567" h="196">
                    <a:moveTo>
                      <a:pt x="563" y="130"/>
                    </a:moveTo>
                    <a:cubicBezTo>
                      <a:pt x="548" y="122"/>
                      <a:pt x="532" y="114"/>
                      <a:pt x="517" y="106"/>
                    </a:cubicBezTo>
                    <a:cubicBezTo>
                      <a:pt x="516" y="105"/>
                      <a:pt x="515" y="105"/>
                      <a:pt x="514" y="105"/>
                    </a:cubicBezTo>
                    <a:cubicBezTo>
                      <a:pt x="498" y="109"/>
                      <a:pt x="414" y="124"/>
                      <a:pt x="217" y="65"/>
                    </a:cubicBezTo>
                    <a:cubicBezTo>
                      <a:pt x="0" y="0"/>
                      <a:pt x="334" y="196"/>
                      <a:pt x="565" y="136"/>
                    </a:cubicBezTo>
                    <a:cubicBezTo>
                      <a:pt x="567" y="135"/>
                      <a:pt x="566" y="131"/>
                      <a:pt x="563" y="1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8" name="Group 4"/>
              <p:cNvGrpSpPr>
                <a:grpSpLocks noChangeAspect="1"/>
              </p:cNvGrpSpPr>
              <p:nvPr/>
            </p:nvGrpSpPr>
            <p:grpSpPr bwMode="auto">
              <a:xfrm>
                <a:off x="5338902" y="2323196"/>
                <a:ext cx="1469232" cy="4534804"/>
                <a:chOff x="3072" y="595"/>
                <a:chExt cx="1179" cy="3639"/>
              </a:xfrm>
            </p:grpSpPr>
            <p:sp>
              <p:nvSpPr>
                <p:cNvPr id="59" name="Freeform 5"/>
                <p:cNvSpPr>
                  <a:spLocks noEditPoints="1"/>
                </p:cNvSpPr>
                <p:nvPr/>
              </p:nvSpPr>
              <p:spPr bwMode="auto">
                <a:xfrm>
                  <a:off x="3072" y="595"/>
                  <a:ext cx="1179" cy="3639"/>
                </a:xfrm>
                <a:custGeom>
                  <a:avLst/>
                  <a:gdLst>
                    <a:gd name="T0" fmla="*/ 45 w 112"/>
                    <a:gd name="T1" fmla="*/ 11 h 352"/>
                    <a:gd name="T2" fmla="*/ 44 w 112"/>
                    <a:gd name="T3" fmla="*/ 34 h 352"/>
                    <a:gd name="T4" fmla="*/ 51 w 112"/>
                    <a:gd name="T5" fmla="*/ 45 h 352"/>
                    <a:gd name="T6" fmla="*/ 31 w 112"/>
                    <a:gd name="T7" fmla="*/ 60 h 352"/>
                    <a:gd name="T8" fmla="*/ 29 w 112"/>
                    <a:gd name="T9" fmla="*/ 183 h 352"/>
                    <a:gd name="T10" fmla="*/ 32 w 112"/>
                    <a:gd name="T11" fmla="*/ 183 h 352"/>
                    <a:gd name="T12" fmla="*/ 31 w 112"/>
                    <a:gd name="T13" fmla="*/ 195 h 352"/>
                    <a:gd name="T14" fmla="*/ 29 w 112"/>
                    <a:gd name="T15" fmla="*/ 261 h 352"/>
                    <a:gd name="T16" fmla="*/ 34 w 112"/>
                    <a:gd name="T17" fmla="*/ 262 h 352"/>
                    <a:gd name="T18" fmla="*/ 37 w 112"/>
                    <a:gd name="T19" fmla="*/ 306 h 352"/>
                    <a:gd name="T20" fmla="*/ 34 w 112"/>
                    <a:gd name="T21" fmla="*/ 335 h 352"/>
                    <a:gd name="T22" fmla="*/ 52 w 112"/>
                    <a:gd name="T23" fmla="*/ 337 h 352"/>
                    <a:gd name="T24" fmla="*/ 56 w 112"/>
                    <a:gd name="T25" fmla="*/ 316 h 352"/>
                    <a:gd name="T26" fmla="*/ 55 w 112"/>
                    <a:gd name="T27" fmla="*/ 282 h 352"/>
                    <a:gd name="T28" fmla="*/ 64 w 112"/>
                    <a:gd name="T29" fmla="*/ 207 h 352"/>
                    <a:gd name="T30" fmla="*/ 73 w 112"/>
                    <a:gd name="T31" fmla="*/ 223 h 352"/>
                    <a:gd name="T32" fmla="*/ 82 w 112"/>
                    <a:gd name="T33" fmla="*/ 298 h 352"/>
                    <a:gd name="T34" fmla="*/ 80 w 112"/>
                    <a:gd name="T35" fmla="*/ 311 h 352"/>
                    <a:gd name="T36" fmla="*/ 86 w 112"/>
                    <a:gd name="T37" fmla="*/ 334 h 352"/>
                    <a:gd name="T38" fmla="*/ 103 w 112"/>
                    <a:gd name="T39" fmla="*/ 350 h 352"/>
                    <a:gd name="T40" fmla="*/ 101 w 112"/>
                    <a:gd name="T41" fmla="*/ 321 h 352"/>
                    <a:gd name="T42" fmla="*/ 102 w 112"/>
                    <a:gd name="T43" fmla="*/ 304 h 352"/>
                    <a:gd name="T44" fmla="*/ 103 w 112"/>
                    <a:gd name="T45" fmla="*/ 241 h 352"/>
                    <a:gd name="T46" fmla="*/ 103 w 112"/>
                    <a:gd name="T47" fmla="*/ 175 h 352"/>
                    <a:gd name="T48" fmla="*/ 106 w 112"/>
                    <a:gd name="T49" fmla="*/ 164 h 352"/>
                    <a:gd name="T50" fmla="*/ 110 w 112"/>
                    <a:gd name="T51" fmla="*/ 135 h 352"/>
                    <a:gd name="T52" fmla="*/ 106 w 112"/>
                    <a:gd name="T53" fmla="*/ 78 h 352"/>
                    <a:gd name="T54" fmla="*/ 74 w 112"/>
                    <a:gd name="T55" fmla="*/ 53 h 352"/>
                    <a:gd name="T56" fmla="*/ 73 w 112"/>
                    <a:gd name="T57" fmla="*/ 36 h 352"/>
                    <a:gd name="T58" fmla="*/ 78 w 112"/>
                    <a:gd name="T59" fmla="*/ 25 h 352"/>
                    <a:gd name="T60" fmla="*/ 76 w 112"/>
                    <a:gd name="T61" fmla="*/ 11 h 352"/>
                    <a:gd name="T62" fmla="*/ 29 w 112"/>
                    <a:gd name="T63" fmla="*/ 60 h 352"/>
                    <a:gd name="T64" fmla="*/ 16 w 112"/>
                    <a:gd name="T65" fmla="*/ 108 h 352"/>
                    <a:gd name="T66" fmla="*/ 11 w 112"/>
                    <a:gd name="T67" fmla="*/ 176 h 352"/>
                    <a:gd name="T68" fmla="*/ 13 w 112"/>
                    <a:gd name="T69" fmla="*/ 188 h 352"/>
                    <a:gd name="T70" fmla="*/ 0 w 112"/>
                    <a:gd name="T71" fmla="*/ 192 h 352"/>
                    <a:gd name="T72" fmla="*/ 22 w 112"/>
                    <a:gd name="T73" fmla="*/ 264 h 352"/>
                    <a:gd name="T74" fmla="*/ 29 w 112"/>
                    <a:gd name="T75" fmla="*/ 194 h 352"/>
                    <a:gd name="T76" fmla="*/ 26 w 112"/>
                    <a:gd name="T77" fmla="*/ 187 h 352"/>
                    <a:gd name="T78" fmla="*/ 29 w 112"/>
                    <a:gd name="T79" fmla="*/ 18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352">
                      <a:moveTo>
                        <a:pt x="59" y="0"/>
                      </a:moveTo>
                      <a:cubicBezTo>
                        <a:pt x="53" y="0"/>
                        <a:pt x="46" y="5"/>
                        <a:pt x="45" y="11"/>
                      </a:cubicBezTo>
                      <a:cubicBezTo>
                        <a:pt x="44" y="18"/>
                        <a:pt x="45" y="27"/>
                        <a:pt x="45" y="27"/>
                      </a:cubicBezTo>
                      <a:cubicBezTo>
                        <a:pt x="45" y="27"/>
                        <a:pt x="43" y="31"/>
                        <a:pt x="44" y="34"/>
                      </a:cubicBezTo>
                      <a:cubicBezTo>
                        <a:pt x="46" y="38"/>
                        <a:pt x="50" y="37"/>
                        <a:pt x="50" y="37"/>
                      </a:cubicBezTo>
                      <a:cubicBezTo>
                        <a:pt x="50" y="37"/>
                        <a:pt x="51" y="42"/>
                        <a:pt x="51" y="45"/>
                      </a:cubicBezTo>
                      <a:cubicBezTo>
                        <a:pt x="51" y="48"/>
                        <a:pt x="51" y="50"/>
                        <a:pt x="49" y="52"/>
                      </a:cubicBezTo>
                      <a:cubicBezTo>
                        <a:pt x="46" y="54"/>
                        <a:pt x="38" y="58"/>
                        <a:pt x="31" y="60"/>
                      </a:cubicBezTo>
                      <a:cubicBezTo>
                        <a:pt x="30" y="60"/>
                        <a:pt x="29" y="60"/>
                        <a:pt x="29" y="60"/>
                      </a:cubicBezTo>
                      <a:cubicBezTo>
                        <a:pt x="29" y="183"/>
                        <a:pt x="29" y="183"/>
                        <a:pt x="29" y="183"/>
                      </a:cubicBezTo>
                      <a:cubicBezTo>
                        <a:pt x="29" y="183"/>
                        <a:pt x="29" y="183"/>
                        <a:pt x="29" y="183"/>
                      </a:cubicBezTo>
                      <a:cubicBezTo>
                        <a:pt x="31" y="183"/>
                        <a:pt x="32" y="183"/>
                        <a:pt x="32" y="183"/>
                      </a:cubicBezTo>
                      <a:cubicBezTo>
                        <a:pt x="32" y="183"/>
                        <a:pt x="31" y="186"/>
                        <a:pt x="31" y="189"/>
                      </a:cubicBezTo>
                      <a:cubicBezTo>
                        <a:pt x="31" y="192"/>
                        <a:pt x="31" y="195"/>
                        <a:pt x="31" y="195"/>
                      </a:cubicBezTo>
                      <a:cubicBezTo>
                        <a:pt x="29" y="194"/>
                        <a:pt x="29" y="194"/>
                        <a:pt x="29" y="194"/>
                      </a:cubicBezTo>
                      <a:cubicBezTo>
                        <a:pt x="29" y="261"/>
                        <a:pt x="29" y="261"/>
                        <a:pt x="29" y="261"/>
                      </a:cubicBezTo>
                      <a:cubicBezTo>
                        <a:pt x="29" y="261"/>
                        <a:pt x="29" y="261"/>
                        <a:pt x="29" y="261"/>
                      </a:cubicBezTo>
                      <a:cubicBezTo>
                        <a:pt x="32" y="261"/>
                        <a:pt x="34" y="262"/>
                        <a:pt x="34" y="262"/>
                      </a:cubicBezTo>
                      <a:cubicBezTo>
                        <a:pt x="34" y="262"/>
                        <a:pt x="33" y="278"/>
                        <a:pt x="33" y="284"/>
                      </a:cubicBezTo>
                      <a:cubicBezTo>
                        <a:pt x="33" y="291"/>
                        <a:pt x="34" y="301"/>
                        <a:pt x="37" y="306"/>
                      </a:cubicBezTo>
                      <a:cubicBezTo>
                        <a:pt x="39" y="311"/>
                        <a:pt x="40" y="312"/>
                        <a:pt x="40" y="316"/>
                      </a:cubicBezTo>
                      <a:cubicBezTo>
                        <a:pt x="40" y="320"/>
                        <a:pt x="34" y="332"/>
                        <a:pt x="34" y="335"/>
                      </a:cubicBezTo>
                      <a:cubicBezTo>
                        <a:pt x="34" y="339"/>
                        <a:pt x="35" y="345"/>
                        <a:pt x="41" y="345"/>
                      </a:cubicBezTo>
                      <a:cubicBezTo>
                        <a:pt x="48" y="345"/>
                        <a:pt x="52" y="342"/>
                        <a:pt x="52" y="337"/>
                      </a:cubicBezTo>
                      <a:cubicBezTo>
                        <a:pt x="52" y="332"/>
                        <a:pt x="51" y="329"/>
                        <a:pt x="54" y="327"/>
                      </a:cubicBezTo>
                      <a:cubicBezTo>
                        <a:pt x="56" y="325"/>
                        <a:pt x="52" y="320"/>
                        <a:pt x="56" y="316"/>
                      </a:cubicBezTo>
                      <a:cubicBezTo>
                        <a:pt x="60" y="311"/>
                        <a:pt x="56" y="310"/>
                        <a:pt x="57" y="305"/>
                      </a:cubicBezTo>
                      <a:cubicBezTo>
                        <a:pt x="58" y="301"/>
                        <a:pt x="56" y="287"/>
                        <a:pt x="55" y="282"/>
                      </a:cubicBezTo>
                      <a:cubicBezTo>
                        <a:pt x="55" y="276"/>
                        <a:pt x="56" y="270"/>
                        <a:pt x="59" y="246"/>
                      </a:cubicBezTo>
                      <a:cubicBezTo>
                        <a:pt x="62" y="223"/>
                        <a:pt x="63" y="212"/>
                        <a:pt x="64" y="207"/>
                      </a:cubicBezTo>
                      <a:cubicBezTo>
                        <a:pt x="65" y="202"/>
                        <a:pt x="66" y="196"/>
                        <a:pt x="66" y="196"/>
                      </a:cubicBezTo>
                      <a:cubicBezTo>
                        <a:pt x="66" y="196"/>
                        <a:pt x="70" y="218"/>
                        <a:pt x="73" y="223"/>
                      </a:cubicBezTo>
                      <a:cubicBezTo>
                        <a:pt x="76" y="229"/>
                        <a:pt x="79" y="256"/>
                        <a:pt x="80" y="264"/>
                      </a:cubicBezTo>
                      <a:cubicBezTo>
                        <a:pt x="81" y="272"/>
                        <a:pt x="81" y="295"/>
                        <a:pt x="82" y="298"/>
                      </a:cubicBezTo>
                      <a:cubicBezTo>
                        <a:pt x="84" y="300"/>
                        <a:pt x="85" y="304"/>
                        <a:pt x="85" y="304"/>
                      </a:cubicBezTo>
                      <a:cubicBezTo>
                        <a:pt x="85" y="304"/>
                        <a:pt x="80" y="307"/>
                        <a:pt x="80" y="311"/>
                      </a:cubicBezTo>
                      <a:cubicBezTo>
                        <a:pt x="80" y="315"/>
                        <a:pt x="84" y="318"/>
                        <a:pt x="84" y="323"/>
                      </a:cubicBezTo>
                      <a:cubicBezTo>
                        <a:pt x="84" y="328"/>
                        <a:pt x="84" y="332"/>
                        <a:pt x="86" y="334"/>
                      </a:cubicBezTo>
                      <a:cubicBezTo>
                        <a:pt x="88" y="335"/>
                        <a:pt x="88" y="343"/>
                        <a:pt x="91" y="346"/>
                      </a:cubicBezTo>
                      <a:cubicBezTo>
                        <a:pt x="93" y="350"/>
                        <a:pt x="98" y="352"/>
                        <a:pt x="103" y="350"/>
                      </a:cubicBezTo>
                      <a:cubicBezTo>
                        <a:pt x="108" y="349"/>
                        <a:pt x="108" y="342"/>
                        <a:pt x="106" y="335"/>
                      </a:cubicBezTo>
                      <a:cubicBezTo>
                        <a:pt x="103" y="329"/>
                        <a:pt x="100" y="324"/>
                        <a:pt x="101" y="321"/>
                      </a:cubicBezTo>
                      <a:cubicBezTo>
                        <a:pt x="102" y="319"/>
                        <a:pt x="103" y="315"/>
                        <a:pt x="100" y="312"/>
                      </a:cubicBezTo>
                      <a:cubicBezTo>
                        <a:pt x="97" y="309"/>
                        <a:pt x="100" y="307"/>
                        <a:pt x="102" y="304"/>
                      </a:cubicBezTo>
                      <a:cubicBezTo>
                        <a:pt x="104" y="302"/>
                        <a:pt x="103" y="291"/>
                        <a:pt x="103" y="286"/>
                      </a:cubicBezTo>
                      <a:cubicBezTo>
                        <a:pt x="104" y="280"/>
                        <a:pt x="103" y="252"/>
                        <a:pt x="103" y="241"/>
                      </a:cubicBezTo>
                      <a:cubicBezTo>
                        <a:pt x="104" y="231"/>
                        <a:pt x="104" y="199"/>
                        <a:pt x="103" y="191"/>
                      </a:cubicBezTo>
                      <a:cubicBezTo>
                        <a:pt x="101" y="182"/>
                        <a:pt x="103" y="175"/>
                        <a:pt x="103" y="175"/>
                      </a:cubicBezTo>
                      <a:cubicBezTo>
                        <a:pt x="103" y="175"/>
                        <a:pt x="106" y="177"/>
                        <a:pt x="106" y="174"/>
                      </a:cubicBezTo>
                      <a:cubicBezTo>
                        <a:pt x="106" y="171"/>
                        <a:pt x="105" y="170"/>
                        <a:pt x="106" y="164"/>
                      </a:cubicBezTo>
                      <a:cubicBezTo>
                        <a:pt x="108" y="159"/>
                        <a:pt x="108" y="153"/>
                        <a:pt x="110" y="149"/>
                      </a:cubicBezTo>
                      <a:cubicBezTo>
                        <a:pt x="112" y="145"/>
                        <a:pt x="112" y="137"/>
                        <a:pt x="110" y="135"/>
                      </a:cubicBezTo>
                      <a:cubicBezTo>
                        <a:pt x="108" y="133"/>
                        <a:pt x="111" y="120"/>
                        <a:pt x="109" y="111"/>
                      </a:cubicBezTo>
                      <a:cubicBezTo>
                        <a:pt x="107" y="101"/>
                        <a:pt x="106" y="86"/>
                        <a:pt x="106" y="78"/>
                      </a:cubicBezTo>
                      <a:cubicBezTo>
                        <a:pt x="105" y="70"/>
                        <a:pt x="105" y="64"/>
                        <a:pt x="94" y="61"/>
                      </a:cubicBezTo>
                      <a:cubicBezTo>
                        <a:pt x="84" y="59"/>
                        <a:pt x="76" y="55"/>
                        <a:pt x="74" y="53"/>
                      </a:cubicBezTo>
                      <a:cubicBezTo>
                        <a:pt x="73" y="51"/>
                        <a:pt x="72" y="45"/>
                        <a:pt x="73" y="42"/>
                      </a:cubicBezTo>
                      <a:cubicBezTo>
                        <a:pt x="73" y="40"/>
                        <a:pt x="73" y="38"/>
                        <a:pt x="73" y="36"/>
                      </a:cubicBezTo>
                      <a:cubicBezTo>
                        <a:pt x="73" y="35"/>
                        <a:pt x="76" y="37"/>
                        <a:pt x="77" y="34"/>
                      </a:cubicBezTo>
                      <a:cubicBezTo>
                        <a:pt x="78" y="31"/>
                        <a:pt x="78" y="25"/>
                        <a:pt x="78" y="25"/>
                      </a:cubicBezTo>
                      <a:cubicBezTo>
                        <a:pt x="77" y="24"/>
                        <a:pt x="77" y="24"/>
                        <a:pt x="76" y="24"/>
                      </a:cubicBezTo>
                      <a:cubicBezTo>
                        <a:pt x="76" y="23"/>
                        <a:pt x="77" y="17"/>
                        <a:pt x="76" y="11"/>
                      </a:cubicBezTo>
                      <a:cubicBezTo>
                        <a:pt x="76" y="6"/>
                        <a:pt x="70" y="1"/>
                        <a:pt x="59" y="0"/>
                      </a:cubicBezTo>
                      <a:close/>
                      <a:moveTo>
                        <a:pt x="29" y="60"/>
                      </a:moveTo>
                      <a:cubicBezTo>
                        <a:pt x="23" y="62"/>
                        <a:pt x="19" y="64"/>
                        <a:pt x="18" y="71"/>
                      </a:cubicBezTo>
                      <a:cubicBezTo>
                        <a:pt x="18" y="80"/>
                        <a:pt x="17" y="97"/>
                        <a:pt x="16" y="108"/>
                      </a:cubicBezTo>
                      <a:cubicBezTo>
                        <a:pt x="15" y="119"/>
                        <a:pt x="12" y="143"/>
                        <a:pt x="11" y="150"/>
                      </a:cubicBezTo>
                      <a:cubicBezTo>
                        <a:pt x="11" y="158"/>
                        <a:pt x="11" y="174"/>
                        <a:pt x="11" y="176"/>
                      </a:cubicBezTo>
                      <a:cubicBezTo>
                        <a:pt x="11" y="178"/>
                        <a:pt x="12" y="177"/>
                        <a:pt x="12" y="180"/>
                      </a:cubicBezTo>
                      <a:cubicBezTo>
                        <a:pt x="11" y="183"/>
                        <a:pt x="11" y="186"/>
                        <a:pt x="13" y="188"/>
                      </a:cubicBezTo>
                      <a:cubicBezTo>
                        <a:pt x="14" y="190"/>
                        <a:pt x="13" y="193"/>
                        <a:pt x="13" y="193"/>
                      </a:cubicBezTo>
                      <a:cubicBezTo>
                        <a:pt x="0" y="192"/>
                        <a:pt x="0" y="192"/>
                        <a:pt x="0" y="192"/>
                      </a:cubicBezTo>
                      <a:cubicBezTo>
                        <a:pt x="1" y="247"/>
                        <a:pt x="1" y="247"/>
                        <a:pt x="1" y="247"/>
                      </a:cubicBezTo>
                      <a:cubicBezTo>
                        <a:pt x="22" y="264"/>
                        <a:pt x="22" y="264"/>
                        <a:pt x="22" y="264"/>
                      </a:cubicBezTo>
                      <a:cubicBezTo>
                        <a:pt x="22" y="264"/>
                        <a:pt x="26" y="262"/>
                        <a:pt x="29" y="261"/>
                      </a:cubicBezTo>
                      <a:cubicBezTo>
                        <a:pt x="29" y="194"/>
                        <a:pt x="29" y="194"/>
                        <a:pt x="29" y="194"/>
                      </a:cubicBezTo>
                      <a:cubicBezTo>
                        <a:pt x="26" y="194"/>
                        <a:pt x="26" y="194"/>
                        <a:pt x="26" y="194"/>
                      </a:cubicBezTo>
                      <a:cubicBezTo>
                        <a:pt x="26" y="194"/>
                        <a:pt x="27" y="190"/>
                        <a:pt x="26" y="187"/>
                      </a:cubicBezTo>
                      <a:cubicBezTo>
                        <a:pt x="25" y="185"/>
                        <a:pt x="25" y="183"/>
                        <a:pt x="26" y="180"/>
                      </a:cubicBezTo>
                      <a:cubicBezTo>
                        <a:pt x="26" y="180"/>
                        <a:pt x="27" y="182"/>
                        <a:pt x="29" y="183"/>
                      </a:cubicBezTo>
                      <a:lnTo>
                        <a:pt x="29" y="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
                <p:cNvSpPr>
                  <a:spLocks/>
                </p:cNvSpPr>
                <p:nvPr/>
              </p:nvSpPr>
              <p:spPr bwMode="auto">
                <a:xfrm>
                  <a:off x="4072" y="2238"/>
                  <a:ext cx="126" cy="114"/>
                </a:xfrm>
                <a:custGeom>
                  <a:avLst/>
                  <a:gdLst>
                    <a:gd name="T0" fmla="*/ 9 w 12"/>
                    <a:gd name="T1" fmla="*/ 11 h 11"/>
                    <a:gd name="T2" fmla="*/ 9 w 12"/>
                    <a:gd name="T3" fmla="*/ 3 h 11"/>
                    <a:gd name="T4" fmla="*/ 0 w 12"/>
                    <a:gd name="T5" fmla="*/ 2 h 11"/>
                    <a:gd name="T6" fmla="*/ 7 w 12"/>
                    <a:gd name="T7" fmla="*/ 4 h 11"/>
                    <a:gd name="T8" fmla="*/ 9 w 12"/>
                    <a:gd name="T9" fmla="*/ 11 h 11"/>
                  </a:gdLst>
                  <a:ahLst/>
                  <a:cxnLst>
                    <a:cxn ang="0">
                      <a:pos x="T0" y="T1"/>
                    </a:cxn>
                    <a:cxn ang="0">
                      <a:pos x="T2" y="T3"/>
                    </a:cxn>
                    <a:cxn ang="0">
                      <a:pos x="T4" y="T5"/>
                    </a:cxn>
                    <a:cxn ang="0">
                      <a:pos x="T6" y="T7"/>
                    </a:cxn>
                    <a:cxn ang="0">
                      <a:pos x="T8" y="T9"/>
                    </a:cxn>
                  </a:cxnLst>
                  <a:rect l="0" t="0" r="r" b="b"/>
                  <a:pathLst>
                    <a:path w="12" h="11">
                      <a:moveTo>
                        <a:pt x="9" y="11"/>
                      </a:moveTo>
                      <a:cubicBezTo>
                        <a:pt x="9" y="11"/>
                        <a:pt x="12" y="7"/>
                        <a:pt x="9" y="3"/>
                      </a:cubicBezTo>
                      <a:cubicBezTo>
                        <a:pt x="6" y="0"/>
                        <a:pt x="0" y="2"/>
                        <a:pt x="0" y="2"/>
                      </a:cubicBezTo>
                      <a:cubicBezTo>
                        <a:pt x="0" y="2"/>
                        <a:pt x="4" y="2"/>
                        <a:pt x="7" y="4"/>
                      </a:cubicBezTo>
                      <a:cubicBezTo>
                        <a:pt x="10" y="6"/>
                        <a:pt x="9" y="8"/>
                        <a:pt x="9"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
                <p:cNvSpPr>
                  <a:spLocks/>
                </p:cNvSpPr>
                <p:nvPr/>
              </p:nvSpPr>
              <p:spPr bwMode="auto">
                <a:xfrm>
                  <a:off x="3199" y="2394"/>
                  <a:ext cx="147" cy="51"/>
                </a:xfrm>
                <a:custGeom>
                  <a:avLst/>
                  <a:gdLst>
                    <a:gd name="T0" fmla="*/ 14 w 14"/>
                    <a:gd name="T1" fmla="*/ 5 h 5"/>
                    <a:gd name="T2" fmla="*/ 7 w 14"/>
                    <a:gd name="T3" fmla="*/ 0 h 5"/>
                    <a:gd name="T4" fmla="*/ 0 w 14"/>
                    <a:gd name="T5" fmla="*/ 5 h 5"/>
                    <a:gd name="T6" fmla="*/ 8 w 14"/>
                    <a:gd name="T7" fmla="*/ 3 h 5"/>
                    <a:gd name="T8" fmla="*/ 14 w 14"/>
                    <a:gd name="T9" fmla="*/ 5 h 5"/>
                  </a:gdLst>
                  <a:ahLst/>
                  <a:cxnLst>
                    <a:cxn ang="0">
                      <a:pos x="T0" y="T1"/>
                    </a:cxn>
                    <a:cxn ang="0">
                      <a:pos x="T2" y="T3"/>
                    </a:cxn>
                    <a:cxn ang="0">
                      <a:pos x="T4" y="T5"/>
                    </a:cxn>
                    <a:cxn ang="0">
                      <a:pos x="T6" y="T7"/>
                    </a:cxn>
                    <a:cxn ang="0">
                      <a:pos x="T8" y="T9"/>
                    </a:cxn>
                  </a:cxnLst>
                  <a:rect l="0" t="0" r="r" b="b"/>
                  <a:pathLst>
                    <a:path w="14" h="5">
                      <a:moveTo>
                        <a:pt x="14" y="5"/>
                      </a:moveTo>
                      <a:cubicBezTo>
                        <a:pt x="14" y="5"/>
                        <a:pt x="14" y="0"/>
                        <a:pt x="7" y="0"/>
                      </a:cubicBezTo>
                      <a:cubicBezTo>
                        <a:pt x="1" y="0"/>
                        <a:pt x="0" y="5"/>
                        <a:pt x="0" y="5"/>
                      </a:cubicBezTo>
                      <a:cubicBezTo>
                        <a:pt x="0" y="5"/>
                        <a:pt x="3" y="2"/>
                        <a:pt x="8" y="3"/>
                      </a:cubicBezTo>
                      <a:cubicBezTo>
                        <a:pt x="12" y="3"/>
                        <a:pt x="12" y="3"/>
                        <a:pt x="14"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p:cNvSpPr>
                <p:nvPr/>
              </p:nvSpPr>
              <p:spPr bwMode="auto">
                <a:xfrm>
                  <a:off x="3588" y="1101"/>
                  <a:ext cx="400" cy="1013"/>
                </a:xfrm>
                <a:custGeom>
                  <a:avLst/>
                  <a:gdLst>
                    <a:gd name="T0" fmla="*/ 2 w 38"/>
                    <a:gd name="T1" fmla="*/ 0 h 98"/>
                    <a:gd name="T2" fmla="*/ 0 w 38"/>
                    <a:gd name="T3" fmla="*/ 2 h 98"/>
                    <a:gd name="T4" fmla="*/ 6 w 38"/>
                    <a:gd name="T5" fmla="*/ 46 h 98"/>
                    <a:gd name="T6" fmla="*/ 4 w 38"/>
                    <a:gd name="T7" fmla="*/ 98 h 98"/>
                    <a:gd name="T8" fmla="*/ 14 w 38"/>
                    <a:gd name="T9" fmla="*/ 98 h 98"/>
                    <a:gd name="T10" fmla="*/ 38 w 38"/>
                    <a:gd name="T11" fmla="*/ 93 h 98"/>
                    <a:gd name="T12" fmla="*/ 33 w 38"/>
                    <a:gd name="T13" fmla="*/ 82 h 98"/>
                    <a:gd name="T14" fmla="*/ 26 w 38"/>
                    <a:gd name="T15" fmla="*/ 26 h 98"/>
                    <a:gd name="T16" fmla="*/ 26 w 38"/>
                    <a:gd name="T17" fmla="*/ 5 h 98"/>
                    <a:gd name="T18" fmla="*/ 25 w 38"/>
                    <a:gd name="T19" fmla="*/ 4 h 98"/>
                    <a:gd name="T20" fmla="*/ 24 w 38"/>
                    <a:gd name="T21" fmla="*/ 1 h 98"/>
                    <a:gd name="T22" fmla="*/ 12 w 38"/>
                    <a:gd name="T23" fmla="*/ 11 h 98"/>
                    <a:gd name="T24" fmla="*/ 2 w 38"/>
                    <a:gd name="T25"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98">
                      <a:moveTo>
                        <a:pt x="2" y="0"/>
                      </a:moveTo>
                      <a:cubicBezTo>
                        <a:pt x="2" y="1"/>
                        <a:pt x="1" y="2"/>
                        <a:pt x="0" y="2"/>
                      </a:cubicBezTo>
                      <a:cubicBezTo>
                        <a:pt x="2" y="9"/>
                        <a:pt x="5" y="30"/>
                        <a:pt x="6" y="46"/>
                      </a:cubicBezTo>
                      <a:cubicBezTo>
                        <a:pt x="7" y="64"/>
                        <a:pt x="4" y="98"/>
                        <a:pt x="4" y="98"/>
                      </a:cubicBezTo>
                      <a:cubicBezTo>
                        <a:pt x="4" y="98"/>
                        <a:pt x="6" y="98"/>
                        <a:pt x="14" y="98"/>
                      </a:cubicBezTo>
                      <a:cubicBezTo>
                        <a:pt x="22" y="98"/>
                        <a:pt x="38" y="93"/>
                        <a:pt x="38" y="93"/>
                      </a:cubicBezTo>
                      <a:cubicBezTo>
                        <a:pt x="38" y="93"/>
                        <a:pt x="35" y="88"/>
                        <a:pt x="33" y="82"/>
                      </a:cubicBezTo>
                      <a:cubicBezTo>
                        <a:pt x="31" y="76"/>
                        <a:pt x="27" y="49"/>
                        <a:pt x="26" y="26"/>
                      </a:cubicBezTo>
                      <a:cubicBezTo>
                        <a:pt x="26" y="14"/>
                        <a:pt x="26" y="8"/>
                        <a:pt x="26" y="5"/>
                      </a:cubicBezTo>
                      <a:cubicBezTo>
                        <a:pt x="26" y="5"/>
                        <a:pt x="26" y="4"/>
                        <a:pt x="25" y="4"/>
                      </a:cubicBezTo>
                      <a:cubicBezTo>
                        <a:pt x="25" y="3"/>
                        <a:pt x="25" y="2"/>
                        <a:pt x="24" y="1"/>
                      </a:cubicBezTo>
                      <a:cubicBezTo>
                        <a:pt x="22" y="6"/>
                        <a:pt x="16" y="11"/>
                        <a:pt x="12" y="11"/>
                      </a:cubicBezTo>
                      <a:cubicBezTo>
                        <a:pt x="9" y="11"/>
                        <a:pt x="4" y="4"/>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
                <p:cNvSpPr>
                  <a:spLocks/>
                </p:cNvSpPr>
                <p:nvPr/>
              </p:nvSpPr>
              <p:spPr bwMode="auto">
                <a:xfrm>
                  <a:off x="3641" y="1225"/>
                  <a:ext cx="168" cy="993"/>
                </a:xfrm>
                <a:custGeom>
                  <a:avLst/>
                  <a:gdLst>
                    <a:gd name="T0" fmla="*/ 16 w 16"/>
                    <a:gd name="T1" fmla="*/ 4 h 96"/>
                    <a:gd name="T2" fmla="*/ 8 w 16"/>
                    <a:gd name="T3" fmla="*/ 0 h 96"/>
                    <a:gd name="T4" fmla="*/ 0 w 16"/>
                    <a:gd name="T5" fmla="*/ 4 h 96"/>
                    <a:gd name="T6" fmla="*/ 5 w 16"/>
                    <a:gd name="T7" fmla="*/ 6 h 96"/>
                    <a:gd name="T8" fmla="*/ 3 w 16"/>
                    <a:gd name="T9" fmla="*/ 40 h 96"/>
                    <a:gd name="T10" fmla="*/ 4 w 16"/>
                    <a:gd name="T11" fmla="*/ 88 h 96"/>
                    <a:gd name="T12" fmla="*/ 10 w 16"/>
                    <a:gd name="T13" fmla="*/ 89 h 96"/>
                    <a:gd name="T14" fmla="*/ 11 w 16"/>
                    <a:gd name="T15" fmla="*/ 33 h 96"/>
                    <a:gd name="T16" fmla="*/ 10 w 16"/>
                    <a:gd name="T17" fmla="*/ 7 h 96"/>
                    <a:gd name="T18" fmla="*/ 16 w 16"/>
                    <a:gd name="T1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96">
                      <a:moveTo>
                        <a:pt x="16" y="4"/>
                      </a:moveTo>
                      <a:cubicBezTo>
                        <a:pt x="16" y="4"/>
                        <a:pt x="13" y="0"/>
                        <a:pt x="8" y="0"/>
                      </a:cubicBezTo>
                      <a:cubicBezTo>
                        <a:pt x="3" y="0"/>
                        <a:pt x="0" y="4"/>
                        <a:pt x="0" y="4"/>
                      </a:cubicBezTo>
                      <a:cubicBezTo>
                        <a:pt x="0" y="4"/>
                        <a:pt x="6" y="3"/>
                        <a:pt x="5" y="6"/>
                      </a:cubicBezTo>
                      <a:cubicBezTo>
                        <a:pt x="5" y="10"/>
                        <a:pt x="3" y="28"/>
                        <a:pt x="3" y="40"/>
                      </a:cubicBezTo>
                      <a:cubicBezTo>
                        <a:pt x="3" y="52"/>
                        <a:pt x="3" y="83"/>
                        <a:pt x="4" y="88"/>
                      </a:cubicBezTo>
                      <a:cubicBezTo>
                        <a:pt x="5" y="94"/>
                        <a:pt x="9" y="96"/>
                        <a:pt x="10" y="89"/>
                      </a:cubicBezTo>
                      <a:cubicBezTo>
                        <a:pt x="11" y="81"/>
                        <a:pt x="11" y="41"/>
                        <a:pt x="11" y="33"/>
                      </a:cubicBezTo>
                      <a:cubicBezTo>
                        <a:pt x="10" y="25"/>
                        <a:pt x="9" y="9"/>
                        <a:pt x="10" y="7"/>
                      </a:cubicBezTo>
                      <a:cubicBezTo>
                        <a:pt x="11" y="4"/>
                        <a:pt x="13" y="3"/>
                        <a:pt x="16"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6" name="Group 4"/>
            <p:cNvGrpSpPr>
              <a:grpSpLocks noChangeAspect="1"/>
            </p:cNvGrpSpPr>
            <p:nvPr/>
          </p:nvGrpSpPr>
          <p:grpSpPr bwMode="auto">
            <a:xfrm flipH="1">
              <a:off x="3933473" y="4477600"/>
              <a:ext cx="558655" cy="1724297"/>
              <a:chOff x="3072" y="595"/>
              <a:chExt cx="1179" cy="3639"/>
            </a:xfrm>
          </p:grpSpPr>
          <p:sp>
            <p:nvSpPr>
              <p:cNvPr id="97" name="Freeform 5"/>
              <p:cNvSpPr>
                <a:spLocks noEditPoints="1"/>
              </p:cNvSpPr>
              <p:nvPr/>
            </p:nvSpPr>
            <p:spPr bwMode="auto">
              <a:xfrm>
                <a:off x="3072" y="595"/>
                <a:ext cx="1179" cy="3639"/>
              </a:xfrm>
              <a:custGeom>
                <a:avLst/>
                <a:gdLst>
                  <a:gd name="T0" fmla="*/ 45 w 112"/>
                  <a:gd name="T1" fmla="*/ 11 h 352"/>
                  <a:gd name="T2" fmla="*/ 44 w 112"/>
                  <a:gd name="T3" fmla="*/ 34 h 352"/>
                  <a:gd name="T4" fmla="*/ 51 w 112"/>
                  <a:gd name="T5" fmla="*/ 45 h 352"/>
                  <a:gd name="T6" fmla="*/ 31 w 112"/>
                  <a:gd name="T7" fmla="*/ 60 h 352"/>
                  <a:gd name="T8" fmla="*/ 29 w 112"/>
                  <a:gd name="T9" fmla="*/ 183 h 352"/>
                  <a:gd name="T10" fmla="*/ 32 w 112"/>
                  <a:gd name="T11" fmla="*/ 183 h 352"/>
                  <a:gd name="T12" fmla="*/ 31 w 112"/>
                  <a:gd name="T13" fmla="*/ 195 h 352"/>
                  <a:gd name="T14" fmla="*/ 29 w 112"/>
                  <a:gd name="T15" fmla="*/ 261 h 352"/>
                  <a:gd name="T16" fmla="*/ 34 w 112"/>
                  <a:gd name="T17" fmla="*/ 262 h 352"/>
                  <a:gd name="T18" fmla="*/ 37 w 112"/>
                  <a:gd name="T19" fmla="*/ 306 h 352"/>
                  <a:gd name="T20" fmla="*/ 34 w 112"/>
                  <a:gd name="T21" fmla="*/ 335 h 352"/>
                  <a:gd name="T22" fmla="*/ 52 w 112"/>
                  <a:gd name="T23" fmla="*/ 337 h 352"/>
                  <a:gd name="T24" fmla="*/ 56 w 112"/>
                  <a:gd name="T25" fmla="*/ 316 h 352"/>
                  <a:gd name="T26" fmla="*/ 55 w 112"/>
                  <a:gd name="T27" fmla="*/ 282 h 352"/>
                  <a:gd name="T28" fmla="*/ 64 w 112"/>
                  <a:gd name="T29" fmla="*/ 207 h 352"/>
                  <a:gd name="T30" fmla="*/ 73 w 112"/>
                  <a:gd name="T31" fmla="*/ 223 h 352"/>
                  <a:gd name="T32" fmla="*/ 82 w 112"/>
                  <a:gd name="T33" fmla="*/ 298 h 352"/>
                  <a:gd name="T34" fmla="*/ 80 w 112"/>
                  <a:gd name="T35" fmla="*/ 311 h 352"/>
                  <a:gd name="T36" fmla="*/ 86 w 112"/>
                  <a:gd name="T37" fmla="*/ 334 h 352"/>
                  <a:gd name="T38" fmla="*/ 103 w 112"/>
                  <a:gd name="T39" fmla="*/ 350 h 352"/>
                  <a:gd name="T40" fmla="*/ 101 w 112"/>
                  <a:gd name="T41" fmla="*/ 321 h 352"/>
                  <a:gd name="T42" fmla="*/ 102 w 112"/>
                  <a:gd name="T43" fmla="*/ 304 h 352"/>
                  <a:gd name="T44" fmla="*/ 103 w 112"/>
                  <a:gd name="T45" fmla="*/ 241 h 352"/>
                  <a:gd name="T46" fmla="*/ 103 w 112"/>
                  <a:gd name="T47" fmla="*/ 175 h 352"/>
                  <a:gd name="T48" fmla="*/ 106 w 112"/>
                  <a:gd name="T49" fmla="*/ 164 h 352"/>
                  <a:gd name="T50" fmla="*/ 110 w 112"/>
                  <a:gd name="T51" fmla="*/ 135 h 352"/>
                  <a:gd name="T52" fmla="*/ 106 w 112"/>
                  <a:gd name="T53" fmla="*/ 78 h 352"/>
                  <a:gd name="T54" fmla="*/ 74 w 112"/>
                  <a:gd name="T55" fmla="*/ 53 h 352"/>
                  <a:gd name="T56" fmla="*/ 73 w 112"/>
                  <a:gd name="T57" fmla="*/ 36 h 352"/>
                  <a:gd name="T58" fmla="*/ 78 w 112"/>
                  <a:gd name="T59" fmla="*/ 25 h 352"/>
                  <a:gd name="T60" fmla="*/ 76 w 112"/>
                  <a:gd name="T61" fmla="*/ 11 h 352"/>
                  <a:gd name="T62" fmla="*/ 29 w 112"/>
                  <a:gd name="T63" fmla="*/ 60 h 352"/>
                  <a:gd name="T64" fmla="*/ 16 w 112"/>
                  <a:gd name="T65" fmla="*/ 108 h 352"/>
                  <a:gd name="T66" fmla="*/ 11 w 112"/>
                  <a:gd name="T67" fmla="*/ 176 h 352"/>
                  <a:gd name="T68" fmla="*/ 13 w 112"/>
                  <a:gd name="T69" fmla="*/ 188 h 352"/>
                  <a:gd name="T70" fmla="*/ 0 w 112"/>
                  <a:gd name="T71" fmla="*/ 192 h 352"/>
                  <a:gd name="T72" fmla="*/ 22 w 112"/>
                  <a:gd name="T73" fmla="*/ 264 h 352"/>
                  <a:gd name="T74" fmla="*/ 29 w 112"/>
                  <a:gd name="T75" fmla="*/ 194 h 352"/>
                  <a:gd name="T76" fmla="*/ 26 w 112"/>
                  <a:gd name="T77" fmla="*/ 187 h 352"/>
                  <a:gd name="T78" fmla="*/ 29 w 112"/>
                  <a:gd name="T79" fmla="*/ 18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352">
                    <a:moveTo>
                      <a:pt x="59" y="0"/>
                    </a:moveTo>
                    <a:cubicBezTo>
                      <a:pt x="53" y="0"/>
                      <a:pt x="46" y="5"/>
                      <a:pt x="45" y="11"/>
                    </a:cubicBezTo>
                    <a:cubicBezTo>
                      <a:pt x="44" y="18"/>
                      <a:pt x="45" y="27"/>
                      <a:pt x="45" y="27"/>
                    </a:cubicBezTo>
                    <a:cubicBezTo>
                      <a:pt x="45" y="27"/>
                      <a:pt x="43" y="31"/>
                      <a:pt x="44" y="34"/>
                    </a:cubicBezTo>
                    <a:cubicBezTo>
                      <a:pt x="46" y="38"/>
                      <a:pt x="50" y="37"/>
                      <a:pt x="50" y="37"/>
                    </a:cubicBezTo>
                    <a:cubicBezTo>
                      <a:pt x="50" y="37"/>
                      <a:pt x="51" y="42"/>
                      <a:pt x="51" y="45"/>
                    </a:cubicBezTo>
                    <a:cubicBezTo>
                      <a:pt x="51" y="48"/>
                      <a:pt x="51" y="50"/>
                      <a:pt x="49" y="52"/>
                    </a:cubicBezTo>
                    <a:cubicBezTo>
                      <a:pt x="46" y="54"/>
                      <a:pt x="38" y="58"/>
                      <a:pt x="31" y="60"/>
                    </a:cubicBezTo>
                    <a:cubicBezTo>
                      <a:pt x="30" y="60"/>
                      <a:pt x="29" y="60"/>
                      <a:pt x="29" y="60"/>
                    </a:cubicBezTo>
                    <a:cubicBezTo>
                      <a:pt x="29" y="183"/>
                      <a:pt x="29" y="183"/>
                      <a:pt x="29" y="183"/>
                    </a:cubicBezTo>
                    <a:cubicBezTo>
                      <a:pt x="29" y="183"/>
                      <a:pt x="29" y="183"/>
                      <a:pt x="29" y="183"/>
                    </a:cubicBezTo>
                    <a:cubicBezTo>
                      <a:pt x="31" y="183"/>
                      <a:pt x="32" y="183"/>
                      <a:pt x="32" y="183"/>
                    </a:cubicBezTo>
                    <a:cubicBezTo>
                      <a:pt x="32" y="183"/>
                      <a:pt x="31" y="186"/>
                      <a:pt x="31" y="189"/>
                    </a:cubicBezTo>
                    <a:cubicBezTo>
                      <a:pt x="31" y="192"/>
                      <a:pt x="31" y="195"/>
                      <a:pt x="31" y="195"/>
                    </a:cubicBezTo>
                    <a:cubicBezTo>
                      <a:pt x="29" y="194"/>
                      <a:pt x="29" y="194"/>
                      <a:pt x="29" y="194"/>
                    </a:cubicBezTo>
                    <a:cubicBezTo>
                      <a:pt x="29" y="261"/>
                      <a:pt x="29" y="261"/>
                      <a:pt x="29" y="261"/>
                    </a:cubicBezTo>
                    <a:cubicBezTo>
                      <a:pt x="29" y="261"/>
                      <a:pt x="29" y="261"/>
                      <a:pt x="29" y="261"/>
                    </a:cubicBezTo>
                    <a:cubicBezTo>
                      <a:pt x="32" y="261"/>
                      <a:pt x="34" y="262"/>
                      <a:pt x="34" y="262"/>
                    </a:cubicBezTo>
                    <a:cubicBezTo>
                      <a:pt x="34" y="262"/>
                      <a:pt x="33" y="278"/>
                      <a:pt x="33" y="284"/>
                    </a:cubicBezTo>
                    <a:cubicBezTo>
                      <a:pt x="33" y="291"/>
                      <a:pt x="34" y="301"/>
                      <a:pt x="37" y="306"/>
                    </a:cubicBezTo>
                    <a:cubicBezTo>
                      <a:pt x="39" y="311"/>
                      <a:pt x="40" y="312"/>
                      <a:pt x="40" y="316"/>
                    </a:cubicBezTo>
                    <a:cubicBezTo>
                      <a:pt x="40" y="320"/>
                      <a:pt x="34" y="332"/>
                      <a:pt x="34" y="335"/>
                    </a:cubicBezTo>
                    <a:cubicBezTo>
                      <a:pt x="34" y="339"/>
                      <a:pt x="35" y="345"/>
                      <a:pt x="41" y="345"/>
                    </a:cubicBezTo>
                    <a:cubicBezTo>
                      <a:pt x="48" y="345"/>
                      <a:pt x="52" y="342"/>
                      <a:pt x="52" y="337"/>
                    </a:cubicBezTo>
                    <a:cubicBezTo>
                      <a:pt x="52" y="332"/>
                      <a:pt x="51" y="329"/>
                      <a:pt x="54" y="327"/>
                    </a:cubicBezTo>
                    <a:cubicBezTo>
                      <a:pt x="56" y="325"/>
                      <a:pt x="52" y="320"/>
                      <a:pt x="56" y="316"/>
                    </a:cubicBezTo>
                    <a:cubicBezTo>
                      <a:pt x="60" y="311"/>
                      <a:pt x="56" y="310"/>
                      <a:pt x="57" y="305"/>
                    </a:cubicBezTo>
                    <a:cubicBezTo>
                      <a:pt x="58" y="301"/>
                      <a:pt x="56" y="287"/>
                      <a:pt x="55" y="282"/>
                    </a:cubicBezTo>
                    <a:cubicBezTo>
                      <a:pt x="55" y="276"/>
                      <a:pt x="56" y="270"/>
                      <a:pt x="59" y="246"/>
                    </a:cubicBezTo>
                    <a:cubicBezTo>
                      <a:pt x="62" y="223"/>
                      <a:pt x="63" y="212"/>
                      <a:pt x="64" y="207"/>
                    </a:cubicBezTo>
                    <a:cubicBezTo>
                      <a:pt x="65" y="202"/>
                      <a:pt x="66" y="196"/>
                      <a:pt x="66" y="196"/>
                    </a:cubicBezTo>
                    <a:cubicBezTo>
                      <a:pt x="66" y="196"/>
                      <a:pt x="70" y="218"/>
                      <a:pt x="73" y="223"/>
                    </a:cubicBezTo>
                    <a:cubicBezTo>
                      <a:pt x="76" y="229"/>
                      <a:pt x="79" y="256"/>
                      <a:pt x="80" y="264"/>
                    </a:cubicBezTo>
                    <a:cubicBezTo>
                      <a:pt x="81" y="272"/>
                      <a:pt x="81" y="295"/>
                      <a:pt x="82" y="298"/>
                    </a:cubicBezTo>
                    <a:cubicBezTo>
                      <a:pt x="84" y="300"/>
                      <a:pt x="85" y="304"/>
                      <a:pt x="85" y="304"/>
                    </a:cubicBezTo>
                    <a:cubicBezTo>
                      <a:pt x="85" y="304"/>
                      <a:pt x="80" y="307"/>
                      <a:pt x="80" y="311"/>
                    </a:cubicBezTo>
                    <a:cubicBezTo>
                      <a:pt x="80" y="315"/>
                      <a:pt x="84" y="318"/>
                      <a:pt x="84" y="323"/>
                    </a:cubicBezTo>
                    <a:cubicBezTo>
                      <a:pt x="84" y="328"/>
                      <a:pt x="84" y="332"/>
                      <a:pt x="86" y="334"/>
                    </a:cubicBezTo>
                    <a:cubicBezTo>
                      <a:pt x="88" y="335"/>
                      <a:pt x="88" y="343"/>
                      <a:pt x="91" y="346"/>
                    </a:cubicBezTo>
                    <a:cubicBezTo>
                      <a:pt x="93" y="350"/>
                      <a:pt x="98" y="352"/>
                      <a:pt x="103" y="350"/>
                    </a:cubicBezTo>
                    <a:cubicBezTo>
                      <a:pt x="108" y="349"/>
                      <a:pt x="108" y="342"/>
                      <a:pt x="106" y="335"/>
                    </a:cubicBezTo>
                    <a:cubicBezTo>
                      <a:pt x="103" y="329"/>
                      <a:pt x="100" y="324"/>
                      <a:pt x="101" y="321"/>
                    </a:cubicBezTo>
                    <a:cubicBezTo>
                      <a:pt x="102" y="319"/>
                      <a:pt x="103" y="315"/>
                      <a:pt x="100" y="312"/>
                    </a:cubicBezTo>
                    <a:cubicBezTo>
                      <a:pt x="97" y="309"/>
                      <a:pt x="100" y="307"/>
                      <a:pt x="102" y="304"/>
                    </a:cubicBezTo>
                    <a:cubicBezTo>
                      <a:pt x="104" y="302"/>
                      <a:pt x="103" y="291"/>
                      <a:pt x="103" y="286"/>
                    </a:cubicBezTo>
                    <a:cubicBezTo>
                      <a:pt x="104" y="280"/>
                      <a:pt x="103" y="252"/>
                      <a:pt x="103" y="241"/>
                    </a:cubicBezTo>
                    <a:cubicBezTo>
                      <a:pt x="104" y="231"/>
                      <a:pt x="104" y="199"/>
                      <a:pt x="103" y="191"/>
                    </a:cubicBezTo>
                    <a:cubicBezTo>
                      <a:pt x="101" y="182"/>
                      <a:pt x="103" y="175"/>
                      <a:pt x="103" y="175"/>
                    </a:cubicBezTo>
                    <a:cubicBezTo>
                      <a:pt x="103" y="175"/>
                      <a:pt x="106" y="177"/>
                      <a:pt x="106" y="174"/>
                    </a:cubicBezTo>
                    <a:cubicBezTo>
                      <a:pt x="106" y="171"/>
                      <a:pt x="105" y="170"/>
                      <a:pt x="106" y="164"/>
                    </a:cubicBezTo>
                    <a:cubicBezTo>
                      <a:pt x="108" y="159"/>
                      <a:pt x="108" y="153"/>
                      <a:pt x="110" y="149"/>
                    </a:cubicBezTo>
                    <a:cubicBezTo>
                      <a:pt x="112" y="145"/>
                      <a:pt x="112" y="137"/>
                      <a:pt x="110" y="135"/>
                    </a:cubicBezTo>
                    <a:cubicBezTo>
                      <a:pt x="108" y="133"/>
                      <a:pt x="111" y="120"/>
                      <a:pt x="109" y="111"/>
                    </a:cubicBezTo>
                    <a:cubicBezTo>
                      <a:pt x="107" y="101"/>
                      <a:pt x="106" y="86"/>
                      <a:pt x="106" y="78"/>
                    </a:cubicBezTo>
                    <a:cubicBezTo>
                      <a:pt x="105" y="70"/>
                      <a:pt x="105" y="64"/>
                      <a:pt x="94" y="61"/>
                    </a:cubicBezTo>
                    <a:cubicBezTo>
                      <a:pt x="84" y="59"/>
                      <a:pt x="76" y="55"/>
                      <a:pt x="74" y="53"/>
                    </a:cubicBezTo>
                    <a:cubicBezTo>
                      <a:pt x="73" y="51"/>
                      <a:pt x="72" y="45"/>
                      <a:pt x="73" y="42"/>
                    </a:cubicBezTo>
                    <a:cubicBezTo>
                      <a:pt x="73" y="40"/>
                      <a:pt x="73" y="38"/>
                      <a:pt x="73" y="36"/>
                    </a:cubicBezTo>
                    <a:cubicBezTo>
                      <a:pt x="73" y="35"/>
                      <a:pt x="76" y="37"/>
                      <a:pt x="77" y="34"/>
                    </a:cubicBezTo>
                    <a:cubicBezTo>
                      <a:pt x="78" y="31"/>
                      <a:pt x="78" y="25"/>
                      <a:pt x="78" y="25"/>
                    </a:cubicBezTo>
                    <a:cubicBezTo>
                      <a:pt x="77" y="24"/>
                      <a:pt x="77" y="24"/>
                      <a:pt x="76" y="24"/>
                    </a:cubicBezTo>
                    <a:cubicBezTo>
                      <a:pt x="76" y="23"/>
                      <a:pt x="77" y="17"/>
                      <a:pt x="76" y="11"/>
                    </a:cubicBezTo>
                    <a:cubicBezTo>
                      <a:pt x="76" y="6"/>
                      <a:pt x="70" y="1"/>
                      <a:pt x="59" y="0"/>
                    </a:cubicBezTo>
                    <a:close/>
                    <a:moveTo>
                      <a:pt x="29" y="60"/>
                    </a:moveTo>
                    <a:cubicBezTo>
                      <a:pt x="23" y="62"/>
                      <a:pt x="19" y="64"/>
                      <a:pt x="18" y="71"/>
                    </a:cubicBezTo>
                    <a:cubicBezTo>
                      <a:pt x="18" y="80"/>
                      <a:pt x="17" y="97"/>
                      <a:pt x="16" y="108"/>
                    </a:cubicBezTo>
                    <a:cubicBezTo>
                      <a:pt x="15" y="119"/>
                      <a:pt x="12" y="143"/>
                      <a:pt x="11" y="150"/>
                    </a:cubicBezTo>
                    <a:cubicBezTo>
                      <a:pt x="11" y="158"/>
                      <a:pt x="11" y="174"/>
                      <a:pt x="11" y="176"/>
                    </a:cubicBezTo>
                    <a:cubicBezTo>
                      <a:pt x="11" y="178"/>
                      <a:pt x="12" y="177"/>
                      <a:pt x="12" y="180"/>
                    </a:cubicBezTo>
                    <a:cubicBezTo>
                      <a:pt x="11" y="183"/>
                      <a:pt x="11" y="186"/>
                      <a:pt x="13" y="188"/>
                    </a:cubicBezTo>
                    <a:cubicBezTo>
                      <a:pt x="14" y="190"/>
                      <a:pt x="13" y="193"/>
                      <a:pt x="13" y="193"/>
                    </a:cubicBezTo>
                    <a:cubicBezTo>
                      <a:pt x="0" y="192"/>
                      <a:pt x="0" y="192"/>
                      <a:pt x="0" y="192"/>
                    </a:cubicBezTo>
                    <a:cubicBezTo>
                      <a:pt x="1" y="247"/>
                      <a:pt x="1" y="247"/>
                      <a:pt x="1" y="247"/>
                    </a:cubicBezTo>
                    <a:cubicBezTo>
                      <a:pt x="22" y="264"/>
                      <a:pt x="22" y="264"/>
                      <a:pt x="22" y="264"/>
                    </a:cubicBezTo>
                    <a:cubicBezTo>
                      <a:pt x="22" y="264"/>
                      <a:pt x="26" y="262"/>
                      <a:pt x="29" y="261"/>
                    </a:cubicBezTo>
                    <a:cubicBezTo>
                      <a:pt x="29" y="194"/>
                      <a:pt x="29" y="194"/>
                      <a:pt x="29" y="194"/>
                    </a:cubicBezTo>
                    <a:cubicBezTo>
                      <a:pt x="26" y="194"/>
                      <a:pt x="26" y="194"/>
                      <a:pt x="26" y="194"/>
                    </a:cubicBezTo>
                    <a:cubicBezTo>
                      <a:pt x="26" y="194"/>
                      <a:pt x="27" y="190"/>
                      <a:pt x="26" y="187"/>
                    </a:cubicBezTo>
                    <a:cubicBezTo>
                      <a:pt x="25" y="185"/>
                      <a:pt x="25" y="183"/>
                      <a:pt x="26" y="180"/>
                    </a:cubicBezTo>
                    <a:cubicBezTo>
                      <a:pt x="26" y="180"/>
                      <a:pt x="27" y="182"/>
                      <a:pt x="29" y="183"/>
                    </a:cubicBezTo>
                    <a:lnTo>
                      <a:pt x="29" y="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
              <p:cNvSpPr>
                <a:spLocks/>
              </p:cNvSpPr>
              <p:nvPr/>
            </p:nvSpPr>
            <p:spPr bwMode="auto">
              <a:xfrm>
                <a:off x="4072" y="2238"/>
                <a:ext cx="126" cy="114"/>
              </a:xfrm>
              <a:custGeom>
                <a:avLst/>
                <a:gdLst>
                  <a:gd name="T0" fmla="*/ 9 w 12"/>
                  <a:gd name="T1" fmla="*/ 11 h 11"/>
                  <a:gd name="T2" fmla="*/ 9 w 12"/>
                  <a:gd name="T3" fmla="*/ 3 h 11"/>
                  <a:gd name="T4" fmla="*/ 0 w 12"/>
                  <a:gd name="T5" fmla="*/ 2 h 11"/>
                  <a:gd name="T6" fmla="*/ 7 w 12"/>
                  <a:gd name="T7" fmla="*/ 4 h 11"/>
                  <a:gd name="T8" fmla="*/ 9 w 12"/>
                  <a:gd name="T9" fmla="*/ 11 h 11"/>
                </a:gdLst>
                <a:ahLst/>
                <a:cxnLst>
                  <a:cxn ang="0">
                    <a:pos x="T0" y="T1"/>
                  </a:cxn>
                  <a:cxn ang="0">
                    <a:pos x="T2" y="T3"/>
                  </a:cxn>
                  <a:cxn ang="0">
                    <a:pos x="T4" y="T5"/>
                  </a:cxn>
                  <a:cxn ang="0">
                    <a:pos x="T6" y="T7"/>
                  </a:cxn>
                  <a:cxn ang="0">
                    <a:pos x="T8" y="T9"/>
                  </a:cxn>
                </a:cxnLst>
                <a:rect l="0" t="0" r="r" b="b"/>
                <a:pathLst>
                  <a:path w="12" h="11">
                    <a:moveTo>
                      <a:pt x="9" y="11"/>
                    </a:moveTo>
                    <a:cubicBezTo>
                      <a:pt x="9" y="11"/>
                      <a:pt x="12" y="7"/>
                      <a:pt x="9" y="3"/>
                    </a:cubicBezTo>
                    <a:cubicBezTo>
                      <a:pt x="6" y="0"/>
                      <a:pt x="0" y="2"/>
                      <a:pt x="0" y="2"/>
                    </a:cubicBezTo>
                    <a:cubicBezTo>
                      <a:pt x="0" y="2"/>
                      <a:pt x="4" y="2"/>
                      <a:pt x="7" y="4"/>
                    </a:cubicBezTo>
                    <a:cubicBezTo>
                      <a:pt x="10" y="6"/>
                      <a:pt x="9" y="8"/>
                      <a:pt x="9"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
              <p:cNvSpPr>
                <a:spLocks/>
              </p:cNvSpPr>
              <p:nvPr/>
            </p:nvSpPr>
            <p:spPr bwMode="auto">
              <a:xfrm>
                <a:off x="3199" y="2394"/>
                <a:ext cx="147" cy="51"/>
              </a:xfrm>
              <a:custGeom>
                <a:avLst/>
                <a:gdLst>
                  <a:gd name="T0" fmla="*/ 14 w 14"/>
                  <a:gd name="T1" fmla="*/ 5 h 5"/>
                  <a:gd name="T2" fmla="*/ 7 w 14"/>
                  <a:gd name="T3" fmla="*/ 0 h 5"/>
                  <a:gd name="T4" fmla="*/ 0 w 14"/>
                  <a:gd name="T5" fmla="*/ 5 h 5"/>
                  <a:gd name="T6" fmla="*/ 8 w 14"/>
                  <a:gd name="T7" fmla="*/ 3 h 5"/>
                  <a:gd name="T8" fmla="*/ 14 w 14"/>
                  <a:gd name="T9" fmla="*/ 5 h 5"/>
                </a:gdLst>
                <a:ahLst/>
                <a:cxnLst>
                  <a:cxn ang="0">
                    <a:pos x="T0" y="T1"/>
                  </a:cxn>
                  <a:cxn ang="0">
                    <a:pos x="T2" y="T3"/>
                  </a:cxn>
                  <a:cxn ang="0">
                    <a:pos x="T4" y="T5"/>
                  </a:cxn>
                  <a:cxn ang="0">
                    <a:pos x="T6" y="T7"/>
                  </a:cxn>
                  <a:cxn ang="0">
                    <a:pos x="T8" y="T9"/>
                  </a:cxn>
                </a:cxnLst>
                <a:rect l="0" t="0" r="r" b="b"/>
                <a:pathLst>
                  <a:path w="14" h="5">
                    <a:moveTo>
                      <a:pt x="14" y="5"/>
                    </a:moveTo>
                    <a:cubicBezTo>
                      <a:pt x="14" y="5"/>
                      <a:pt x="14" y="0"/>
                      <a:pt x="7" y="0"/>
                    </a:cubicBezTo>
                    <a:cubicBezTo>
                      <a:pt x="1" y="0"/>
                      <a:pt x="0" y="5"/>
                      <a:pt x="0" y="5"/>
                    </a:cubicBezTo>
                    <a:cubicBezTo>
                      <a:pt x="0" y="5"/>
                      <a:pt x="3" y="2"/>
                      <a:pt x="8" y="3"/>
                    </a:cubicBezTo>
                    <a:cubicBezTo>
                      <a:pt x="12" y="3"/>
                      <a:pt x="12" y="3"/>
                      <a:pt x="14"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p:cNvSpPr>
                <a:spLocks/>
              </p:cNvSpPr>
              <p:nvPr/>
            </p:nvSpPr>
            <p:spPr bwMode="auto">
              <a:xfrm>
                <a:off x="3588" y="1101"/>
                <a:ext cx="400" cy="1013"/>
              </a:xfrm>
              <a:custGeom>
                <a:avLst/>
                <a:gdLst>
                  <a:gd name="T0" fmla="*/ 2 w 38"/>
                  <a:gd name="T1" fmla="*/ 0 h 98"/>
                  <a:gd name="T2" fmla="*/ 0 w 38"/>
                  <a:gd name="T3" fmla="*/ 2 h 98"/>
                  <a:gd name="T4" fmla="*/ 6 w 38"/>
                  <a:gd name="T5" fmla="*/ 46 h 98"/>
                  <a:gd name="T6" fmla="*/ 4 w 38"/>
                  <a:gd name="T7" fmla="*/ 98 h 98"/>
                  <a:gd name="T8" fmla="*/ 14 w 38"/>
                  <a:gd name="T9" fmla="*/ 98 h 98"/>
                  <a:gd name="T10" fmla="*/ 38 w 38"/>
                  <a:gd name="T11" fmla="*/ 93 h 98"/>
                  <a:gd name="T12" fmla="*/ 33 w 38"/>
                  <a:gd name="T13" fmla="*/ 82 h 98"/>
                  <a:gd name="T14" fmla="*/ 26 w 38"/>
                  <a:gd name="T15" fmla="*/ 26 h 98"/>
                  <a:gd name="T16" fmla="*/ 26 w 38"/>
                  <a:gd name="T17" fmla="*/ 5 h 98"/>
                  <a:gd name="T18" fmla="*/ 25 w 38"/>
                  <a:gd name="T19" fmla="*/ 4 h 98"/>
                  <a:gd name="T20" fmla="*/ 24 w 38"/>
                  <a:gd name="T21" fmla="*/ 1 h 98"/>
                  <a:gd name="T22" fmla="*/ 12 w 38"/>
                  <a:gd name="T23" fmla="*/ 11 h 98"/>
                  <a:gd name="T24" fmla="*/ 2 w 38"/>
                  <a:gd name="T25"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98">
                    <a:moveTo>
                      <a:pt x="2" y="0"/>
                    </a:moveTo>
                    <a:cubicBezTo>
                      <a:pt x="2" y="1"/>
                      <a:pt x="1" y="2"/>
                      <a:pt x="0" y="2"/>
                    </a:cubicBezTo>
                    <a:cubicBezTo>
                      <a:pt x="2" y="9"/>
                      <a:pt x="5" y="30"/>
                      <a:pt x="6" y="46"/>
                    </a:cubicBezTo>
                    <a:cubicBezTo>
                      <a:pt x="7" y="64"/>
                      <a:pt x="4" y="98"/>
                      <a:pt x="4" y="98"/>
                    </a:cubicBezTo>
                    <a:cubicBezTo>
                      <a:pt x="4" y="98"/>
                      <a:pt x="6" y="98"/>
                      <a:pt x="14" y="98"/>
                    </a:cubicBezTo>
                    <a:cubicBezTo>
                      <a:pt x="22" y="98"/>
                      <a:pt x="38" y="93"/>
                      <a:pt x="38" y="93"/>
                    </a:cubicBezTo>
                    <a:cubicBezTo>
                      <a:pt x="38" y="93"/>
                      <a:pt x="35" y="88"/>
                      <a:pt x="33" y="82"/>
                    </a:cubicBezTo>
                    <a:cubicBezTo>
                      <a:pt x="31" y="76"/>
                      <a:pt x="27" y="49"/>
                      <a:pt x="26" y="26"/>
                    </a:cubicBezTo>
                    <a:cubicBezTo>
                      <a:pt x="26" y="14"/>
                      <a:pt x="26" y="8"/>
                      <a:pt x="26" y="5"/>
                    </a:cubicBezTo>
                    <a:cubicBezTo>
                      <a:pt x="26" y="5"/>
                      <a:pt x="26" y="4"/>
                      <a:pt x="25" y="4"/>
                    </a:cubicBezTo>
                    <a:cubicBezTo>
                      <a:pt x="25" y="3"/>
                      <a:pt x="25" y="2"/>
                      <a:pt x="24" y="1"/>
                    </a:cubicBezTo>
                    <a:cubicBezTo>
                      <a:pt x="22" y="6"/>
                      <a:pt x="16" y="11"/>
                      <a:pt x="12" y="11"/>
                    </a:cubicBezTo>
                    <a:cubicBezTo>
                      <a:pt x="9" y="11"/>
                      <a:pt x="4" y="4"/>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p:cNvSpPr>
                <a:spLocks/>
              </p:cNvSpPr>
              <p:nvPr/>
            </p:nvSpPr>
            <p:spPr bwMode="auto">
              <a:xfrm>
                <a:off x="3641" y="1225"/>
                <a:ext cx="168" cy="993"/>
              </a:xfrm>
              <a:custGeom>
                <a:avLst/>
                <a:gdLst>
                  <a:gd name="T0" fmla="*/ 16 w 16"/>
                  <a:gd name="T1" fmla="*/ 4 h 96"/>
                  <a:gd name="T2" fmla="*/ 8 w 16"/>
                  <a:gd name="T3" fmla="*/ 0 h 96"/>
                  <a:gd name="T4" fmla="*/ 0 w 16"/>
                  <a:gd name="T5" fmla="*/ 4 h 96"/>
                  <a:gd name="T6" fmla="*/ 5 w 16"/>
                  <a:gd name="T7" fmla="*/ 6 h 96"/>
                  <a:gd name="T8" fmla="*/ 3 w 16"/>
                  <a:gd name="T9" fmla="*/ 40 h 96"/>
                  <a:gd name="T10" fmla="*/ 4 w 16"/>
                  <a:gd name="T11" fmla="*/ 88 h 96"/>
                  <a:gd name="T12" fmla="*/ 10 w 16"/>
                  <a:gd name="T13" fmla="*/ 89 h 96"/>
                  <a:gd name="T14" fmla="*/ 11 w 16"/>
                  <a:gd name="T15" fmla="*/ 33 h 96"/>
                  <a:gd name="T16" fmla="*/ 10 w 16"/>
                  <a:gd name="T17" fmla="*/ 7 h 96"/>
                  <a:gd name="T18" fmla="*/ 16 w 16"/>
                  <a:gd name="T1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96">
                    <a:moveTo>
                      <a:pt x="16" y="4"/>
                    </a:moveTo>
                    <a:cubicBezTo>
                      <a:pt x="16" y="4"/>
                      <a:pt x="13" y="0"/>
                      <a:pt x="8" y="0"/>
                    </a:cubicBezTo>
                    <a:cubicBezTo>
                      <a:pt x="3" y="0"/>
                      <a:pt x="0" y="4"/>
                      <a:pt x="0" y="4"/>
                    </a:cubicBezTo>
                    <a:cubicBezTo>
                      <a:pt x="0" y="4"/>
                      <a:pt x="6" y="3"/>
                      <a:pt x="5" y="6"/>
                    </a:cubicBezTo>
                    <a:cubicBezTo>
                      <a:pt x="5" y="10"/>
                      <a:pt x="3" y="28"/>
                      <a:pt x="3" y="40"/>
                    </a:cubicBezTo>
                    <a:cubicBezTo>
                      <a:pt x="3" y="52"/>
                      <a:pt x="3" y="83"/>
                      <a:pt x="4" y="88"/>
                    </a:cubicBezTo>
                    <a:cubicBezTo>
                      <a:pt x="5" y="94"/>
                      <a:pt x="9" y="96"/>
                      <a:pt x="10" y="89"/>
                    </a:cubicBezTo>
                    <a:cubicBezTo>
                      <a:pt x="11" y="81"/>
                      <a:pt x="11" y="41"/>
                      <a:pt x="11" y="33"/>
                    </a:cubicBezTo>
                    <a:cubicBezTo>
                      <a:pt x="10" y="25"/>
                      <a:pt x="9" y="9"/>
                      <a:pt x="10" y="7"/>
                    </a:cubicBezTo>
                    <a:cubicBezTo>
                      <a:pt x="11" y="4"/>
                      <a:pt x="13" y="3"/>
                      <a:pt x="16"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2" name="TextBox 101"/>
          <p:cNvSpPr txBox="1"/>
          <p:nvPr/>
        </p:nvSpPr>
        <p:spPr>
          <a:xfrm flipH="1">
            <a:off x="6275850" y="3713868"/>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03" name="TextBox 102"/>
          <p:cNvSpPr txBox="1"/>
          <p:nvPr/>
        </p:nvSpPr>
        <p:spPr>
          <a:xfrm flipH="1">
            <a:off x="6275850" y="5224191"/>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04" name="TextBox 103"/>
          <p:cNvSpPr txBox="1"/>
          <p:nvPr/>
        </p:nvSpPr>
        <p:spPr>
          <a:xfrm flipH="1">
            <a:off x="9173059" y="3713868"/>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05" name="TextBox 104"/>
          <p:cNvSpPr txBox="1"/>
          <p:nvPr/>
        </p:nvSpPr>
        <p:spPr>
          <a:xfrm flipH="1">
            <a:off x="9173059" y="5224191"/>
            <a:ext cx="2729707" cy="443198"/>
          </a:xfrm>
          <a:prstGeom prst="rect">
            <a:avLst/>
          </a:prstGeom>
          <a:noFill/>
        </p:spPr>
        <p:txBody>
          <a:bodyPr wrap="square" lIns="0" tIns="0" rIns="0" bIns="0" rtlCol="0">
            <a:spAutoFit/>
          </a:bodyPr>
          <a:lstStyle/>
          <a:p>
            <a:pPr>
              <a:lnSpc>
                <a:spcPct val="120000"/>
              </a:lnSpc>
            </a:pPr>
            <a:r>
              <a:rPr lang="pt-BR" sz="120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amet, con sectetur teda adipiscing elit.</a:t>
            </a:r>
            <a:endParaRPr lang="en-US" sz="1200" dirty="0">
              <a:solidFill>
                <a:schemeClr val="tx1">
                  <a:lumMod val="50000"/>
                  <a:lumOff val="5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06" name="TextBox 105"/>
          <p:cNvSpPr txBox="1"/>
          <p:nvPr/>
        </p:nvSpPr>
        <p:spPr>
          <a:xfrm flipH="1">
            <a:off x="7077888" y="3056043"/>
            <a:ext cx="621965" cy="387798"/>
          </a:xfrm>
          <a:prstGeom prst="rect">
            <a:avLst/>
          </a:prstGeom>
          <a:noFill/>
        </p:spPr>
        <p:txBody>
          <a:bodyPr wrap="none" lIns="0" tIns="0" rIns="0" bIns="0" rtlCol="0">
            <a:spAutoFit/>
          </a:bodyPr>
          <a:lstStyle/>
          <a:p>
            <a:pPr>
              <a:lnSpc>
                <a:spcPct val="120000"/>
              </a:lnSpc>
            </a:pPr>
            <a:r>
              <a:rPr lang="en-US" sz="2100">
                <a:solidFill>
                  <a:schemeClr val="accent1"/>
                </a:solidFill>
                <a:latin typeface="Lato Bold" panose="020F0502020204030203" pitchFamily="34" charset="0"/>
                <a:ea typeface="Lato Bold" panose="020F0502020204030203" pitchFamily="34" charset="0"/>
                <a:cs typeface="Lato Bold" panose="020F0502020204030203" pitchFamily="34" charset="0"/>
              </a:rPr>
              <a:t>126$</a:t>
            </a:r>
            <a:endParaRPr lang="id-ID" sz="210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07" name="TextBox 106"/>
          <p:cNvSpPr txBox="1"/>
          <p:nvPr/>
        </p:nvSpPr>
        <p:spPr>
          <a:xfrm flipH="1">
            <a:off x="7077888" y="4566591"/>
            <a:ext cx="621965" cy="387798"/>
          </a:xfrm>
          <a:prstGeom prst="rect">
            <a:avLst/>
          </a:prstGeom>
          <a:noFill/>
        </p:spPr>
        <p:txBody>
          <a:bodyPr wrap="none" lIns="0" tIns="0" rIns="0" bIns="0" rtlCol="0">
            <a:spAutoFit/>
          </a:bodyPr>
          <a:lstStyle/>
          <a:p>
            <a:pPr>
              <a:lnSpc>
                <a:spcPct val="120000"/>
              </a:lnSpc>
            </a:pPr>
            <a:r>
              <a:rPr lang="en-US" sz="2100">
                <a:solidFill>
                  <a:schemeClr val="accent3"/>
                </a:solidFill>
                <a:latin typeface="Lato Bold" panose="020F0502020204030203" pitchFamily="34" charset="0"/>
                <a:ea typeface="Lato Bold" panose="020F0502020204030203" pitchFamily="34" charset="0"/>
                <a:cs typeface="Lato Bold" panose="020F0502020204030203" pitchFamily="34" charset="0"/>
              </a:rPr>
              <a:t>137$</a:t>
            </a:r>
            <a:endParaRPr lang="id-ID" sz="2100">
              <a:solidFill>
                <a:schemeClr val="accent3"/>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08" name="TextBox 107"/>
          <p:cNvSpPr txBox="1"/>
          <p:nvPr/>
        </p:nvSpPr>
        <p:spPr>
          <a:xfrm flipH="1">
            <a:off x="9975097" y="3056043"/>
            <a:ext cx="621965" cy="387798"/>
          </a:xfrm>
          <a:prstGeom prst="rect">
            <a:avLst/>
          </a:prstGeom>
          <a:noFill/>
        </p:spPr>
        <p:txBody>
          <a:bodyPr wrap="none" lIns="0" tIns="0" rIns="0" bIns="0" rtlCol="0">
            <a:spAutoFit/>
          </a:bodyPr>
          <a:lstStyle/>
          <a:p>
            <a:pPr>
              <a:lnSpc>
                <a:spcPct val="120000"/>
              </a:lnSpc>
            </a:pPr>
            <a:r>
              <a:rPr lang="en-US" sz="2100">
                <a:solidFill>
                  <a:schemeClr val="accent2"/>
                </a:solidFill>
                <a:latin typeface="Lato Bold" panose="020F0502020204030203" pitchFamily="34" charset="0"/>
                <a:ea typeface="Lato Bold" panose="020F0502020204030203" pitchFamily="34" charset="0"/>
                <a:cs typeface="Lato Bold" panose="020F0502020204030203" pitchFamily="34" charset="0"/>
              </a:rPr>
              <a:t>105$</a:t>
            </a:r>
            <a:endParaRPr lang="id-ID" sz="2100">
              <a:solidFill>
                <a:schemeClr val="accent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09" name="TextBox 108"/>
          <p:cNvSpPr txBox="1"/>
          <p:nvPr/>
        </p:nvSpPr>
        <p:spPr>
          <a:xfrm flipH="1">
            <a:off x="9975097" y="4566591"/>
            <a:ext cx="621965" cy="387798"/>
          </a:xfrm>
          <a:prstGeom prst="rect">
            <a:avLst/>
          </a:prstGeom>
          <a:noFill/>
        </p:spPr>
        <p:txBody>
          <a:bodyPr wrap="none" lIns="0" tIns="0" rIns="0" bIns="0" rtlCol="0">
            <a:spAutoFit/>
          </a:bodyPr>
          <a:lstStyle/>
          <a:p>
            <a:pPr>
              <a:lnSpc>
                <a:spcPct val="120000"/>
              </a:lnSpc>
            </a:pPr>
            <a:r>
              <a:rPr lang="en-US" sz="2100">
                <a:solidFill>
                  <a:schemeClr val="accent4"/>
                </a:solidFill>
                <a:latin typeface="Lato Bold" panose="020F0502020204030203" pitchFamily="34" charset="0"/>
                <a:ea typeface="Lato Bold" panose="020F0502020204030203" pitchFamily="34" charset="0"/>
                <a:cs typeface="Lato Bold" panose="020F0502020204030203" pitchFamily="34" charset="0"/>
              </a:rPr>
              <a:t>186$</a:t>
            </a:r>
            <a:endParaRPr lang="id-ID" sz="2100">
              <a:solidFill>
                <a:schemeClr val="accent4"/>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10" name="Parallelogram 109"/>
          <p:cNvSpPr/>
          <p:nvPr/>
        </p:nvSpPr>
        <p:spPr>
          <a:xfrm>
            <a:off x="6275850" y="3068379"/>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Parallelogram 110"/>
          <p:cNvSpPr/>
          <p:nvPr/>
        </p:nvSpPr>
        <p:spPr>
          <a:xfrm>
            <a:off x="6300020" y="4605229"/>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a:off x="9173409" y="4593415"/>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a:off x="9173408" y="3051894"/>
            <a:ext cx="592183" cy="59218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flipH="1">
            <a:off x="6262357" y="2183787"/>
            <a:ext cx="5486400" cy="553998"/>
          </a:xfrm>
          <a:prstGeom prst="rect">
            <a:avLst/>
          </a:prstGeom>
          <a:noFill/>
        </p:spPr>
        <p:txBody>
          <a:bodyPr wrap="square" lIns="0" tIns="0" rIns="0" bIns="0" rtlCol="0">
            <a:spAutoFit/>
          </a:bodyPr>
          <a:lstStyle/>
          <a:p>
            <a:pPr>
              <a:lnSpc>
                <a:spcPct val="150000"/>
              </a:lnSpc>
            </a:pPr>
            <a:r>
              <a:rPr lang="en-US" sz="1200" i="1"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i="1" dirty="0">
                <a:latin typeface="Lato regular" panose="020F0502020204030203" pitchFamily="34" charset="0"/>
                <a:ea typeface="Lato regular" panose="020F0502020204030203" pitchFamily="34" charset="0"/>
                <a:cs typeface="Lato regular" panose="020F0502020204030203" pitchFamily="34" charset="0"/>
              </a:rPr>
              <a:t> do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i="1" dirty="0">
                <a:latin typeface="Lato regular" panose="020F0502020204030203" pitchFamily="34" charset="0"/>
                <a:ea typeface="Lato regular" panose="020F0502020204030203" pitchFamily="34" charset="0"/>
                <a:cs typeface="Lato regular" panose="020F0502020204030203" pitchFamily="34" charset="0"/>
              </a:rPr>
              <a: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i="1" dirty="0">
                <a:latin typeface="Lato regular" panose="020F0502020204030203" pitchFamily="34" charset="0"/>
                <a:ea typeface="Lato regular" panose="020F0502020204030203" pitchFamily="34" charset="0"/>
                <a:cs typeface="Lato regular" panose="020F0502020204030203" pitchFamily="34" charset="0"/>
              </a:rPr>
              <a:t> et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i="1"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i="1"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i="1" dirty="0">
                <a:latin typeface="Lato regular" panose="020F0502020204030203" pitchFamily="34" charset="0"/>
                <a:ea typeface="Lato regular" panose="020F0502020204030203" pitchFamily="34" charset="0"/>
                <a:cs typeface="Lato regular" panose="020F0502020204030203" pitchFamily="34" charset="0"/>
              </a:rPr>
              <a:t>.</a:t>
            </a:r>
            <a:endParaRPr lang="en-US" sz="1200" i="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15" name="TextBox 114"/>
          <p:cNvSpPr txBox="1"/>
          <p:nvPr/>
        </p:nvSpPr>
        <p:spPr>
          <a:xfrm>
            <a:off x="6244326" y="1190611"/>
            <a:ext cx="2911053" cy="538609"/>
          </a:xfrm>
          <a:prstGeom prst="rect">
            <a:avLst/>
          </a:prstGeom>
          <a:noFill/>
        </p:spPr>
        <p:txBody>
          <a:bodyPr wrap="none" lIns="0" tIns="0" rIns="0" bIns="0" rtlCol="0">
            <a:spAutoFit/>
          </a:bodyPr>
          <a:lstStyle/>
          <a:p>
            <a:r>
              <a:rPr lang="en-US" sz="3500">
                <a:solidFill>
                  <a:schemeClr val="accent3"/>
                </a:solidFill>
                <a:latin typeface="Lato Bold" panose="020F0502020204030203" pitchFamily="34" charset="0"/>
                <a:ea typeface="Lato Bold" panose="020F0502020204030203" pitchFamily="34" charset="0"/>
                <a:cs typeface="Lato Bold" panose="020F0502020204030203" pitchFamily="34" charset="0"/>
              </a:rPr>
              <a:t>Chart Diagram</a:t>
            </a:r>
          </a:p>
        </p:txBody>
      </p:sp>
      <p:sp>
        <p:nvSpPr>
          <p:cNvPr id="116" name="Rectangle 115"/>
          <p:cNvSpPr/>
          <p:nvPr/>
        </p:nvSpPr>
        <p:spPr>
          <a:xfrm>
            <a:off x="6282485" y="1908079"/>
            <a:ext cx="75474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8925938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967085" y="5886899"/>
            <a:ext cx="4078524" cy="111516"/>
          </a:xfrm>
          <a:custGeom>
            <a:avLst/>
            <a:gdLst>
              <a:gd name="T0" fmla="*/ 0 w 2194"/>
              <a:gd name="T1" fmla="*/ 0 h 60"/>
              <a:gd name="T2" fmla="*/ 0 w 2194"/>
              <a:gd name="T3" fmla="*/ 20 h 60"/>
              <a:gd name="T4" fmla="*/ 40 w 2194"/>
              <a:gd name="T5" fmla="*/ 60 h 60"/>
              <a:gd name="T6" fmla="*/ 2153 w 2194"/>
              <a:gd name="T7" fmla="*/ 60 h 60"/>
              <a:gd name="T8" fmla="*/ 2194 w 2194"/>
              <a:gd name="T9" fmla="*/ 20 h 60"/>
              <a:gd name="T10" fmla="*/ 2194 w 2194"/>
              <a:gd name="T11" fmla="*/ 0 h 60"/>
              <a:gd name="T12" fmla="*/ 0 w 219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2194" h="60">
                <a:moveTo>
                  <a:pt x="0" y="0"/>
                </a:moveTo>
                <a:cubicBezTo>
                  <a:pt x="0" y="20"/>
                  <a:pt x="0" y="20"/>
                  <a:pt x="0" y="20"/>
                </a:cubicBezTo>
                <a:cubicBezTo>
                  <a:pt x="0" y="42"/>
                  <a:pt x="18" y="60"/>
                  <a:pt x="40" y="60"/>
                </a:cubicBezTo>
                <a:cubicBezTo>
                  <a:pt x="2153" y="60"/>
                  <a:pt x="2153" y="60"/>
                  <a:pt x="2153" y="60"/>
                </a:cubicBezTo>
                <a:cubicBezTo>
                  <a:pt x="2176" y="60"/>
                  <a:pt x="2194" y="42"/>
                  <a:pt x="2194" y="20"/>
                </a:cubicBezTo>
                <a:cubicBezTo>
                  <a:pt x="2194" y="0"/>
                  <a:pt x="2194" y="0"/>
                  <a:pt x="2194" y="0"/>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1332708" y="3636491"/>
            <a:ext cx="3347278" cy="2164488"/>
          </a:xfrm>
          <a:custGeom>
            <a:avLst/>
            <a:gdLst>
              <a:gd name="T0" fmla="*/ 1802 w 1802"/>
              <a:gd name="T1" fmla="*/ 1165 h 1165"/>
              <a:gd name="T2" fmla="*/ 1802 w 1802"/>
              <a:gd name="T3" fmla="*/ 41 h 1165"/>
              <a:gd name="T4" fmla="*/ 1760 w 1802"/>
              <a:gd name="T5" fmla="*/ 0 h 1165"/>
              <a:gd name="T6" fmla="*/ 41 w 1802"/>
              <a:gd name="T7" fmla="*/ 0 h 1165"/>
              <a:gd name="T8" fmla="*/ 0 w 1802"/>
              <a:gd name="T9" fmla="*/ 41 h 1165"/>
              <a:gd name="T10" fmla="*/ 0 w 1802"/>
              <a:gd name="T11" fmla="*/ 1165 h 1165"/>
              <a:gd name="T12" fmla="*/ 1802 w 1802"/>
              <a:gd name="T13" fmla="*/ 1165 h 1165"/>
            </a:gdLst>
            <a:ahLst/>
            <a:cxnLst>
              <a:cxn ang="0">
                <a:pos x="T0" y="T1"/>
              </a:cxn>
              <a:cxn ang="0">
                <a:pos x="T2" y="T3"/>
              </a:cxn>
              <a:cxn ang="0">
                <a:pos x="T4" y="T5"/>
              </a:cxn>
              <a:cxn ang="0">
                <a:pos x="T6" y="T7"/>
              </a:cxn>
              <a:cxn ang="0">
                <a:pos x="T8" y="T9"/>
              </a:cxn>
              <a:cxn ang="0">
                <a:pos x="T10" y="T11"/>
              </a:cxn>
              <a:cxn ang="0">
                <a:pos x="T12" y="T13"/>
              </a:cxn>
            </a:cxnLst>
            <a:rect l="0" t="0" r="r" b="b"/>
            <a:pathLst>
              <a:path w="1802" h="1165">
                <a:moveTo>
                  <a:pt x="1802" y="1165"/>
                </a:moveTo>
                <a:cubicBezTo>
                  <a:pt x="1802" y="41"/>
                  <a:pt x="1802" y="41"/>
                  <a:pt x="1802" y="41"/>
                </a:cubicBezTo>
                <a:cubicBezTo>
                  <a:pt x="1802" y="18"/>
                  <a:pt x="1783" y="0"/>
                  <a:pt x="1760" y="0"/>
                </a:cubicBezTo>
                <a:cubicBezTo>
                  <a:pt x="41" y="0"/>
                  <a:pt x="41" y="0"/>
                  <a:pt x="41" y="0"/>
                </a:cubicBezTo>
                <a:cubicBezTo>
                  <a:pt x="18" y="0"/>
                  <a:pt x="0" y="18"/>
                  <a:pt x="0" y="41"/>
                </a:cubicBezTo>
                <a:cubicBezTo>
                  <a:pt x="0" y="1165"/>
                  <a:pt x="0" y="1165"/>
                  <a:pt x="0" y="1165"/>
                </a:cubicBezTo>
                <a:lnTo>
                  <a:pt x="1802" y="116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906758" y="5799150"/>
            <a:ext cx="4197351" cy="138937"/>
          </a:xfrm>
          <a:custGeom>
            <a:avLst/>
            <a:gdLst>
              <a:gd name="T0" fmla="*/ 0 w 2259"/>
              <a:gd name="T1" fmla="*/ 0 h 75"/>
              <a:gd name="T2" fmla="*/ 0 w 2259"/>
              <a:gd name="T3" fmla="*/ 24 h 75"/>
              <a:gd name="T4" fmla="*/ 42 w 2259"/>
              <a:gd name="T5" fmla="*/ 75 h 75"/>
              <a:gd name="T6" fmla="*/ 2218 w 2259"/>
              <a:gd name="T7" fmla="*/ 75 h 75"/>
              <a:gd name="T8" fmla="*/ 2259 w 2259"/>
              <a:gd name="T9" fmla="*/ 24 h 75"/>
              <a:gd name="T10" fmla="*/ 2259 w 2259"/>
              <a:gd name="T11" fmla="*/ 0 h 75"/>
              <a:gd name="T12" fmla="*/ 0 w 2259"/>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2259" h="75">
                <a:moveTo>
                  <a:pt x="0" y="0"/>
                </a:moveTo>
                <a:cubicBezTo>
                  <a:pt x="0" y="24"/>
                  <a:pt x="0" y="24"/>
                  <a:pt x="0" y="24"/>
                </a:cubicBezTo>
                <a:cubicBezTo>
                  <a:pt x="0" y="52"/>
                  <a:pt x="19" y="75"/>
                  <a:pt x="42" y="75"/>
                </a:cubicBezTo>
                <a:cubicBezTo>
                  <a:pt x="2218" y="75"/>
                  <a:pt x="2218" y="75"/>
                  <a:pt x="2218" y="75"/>
                </a:cubicBezTo>
                <a:cubicBezTo>
                  <a:pt x="2241" y="75"/>
                  <a:pt x="2259" y="52"/>
                  <a:pt x="2259" y="24"/>
                </a:cubicBezTo>
                <a:cubicBezTo>
                  <a:pt x="2259" y="0"/>
                  <a:pt x="2259" y="0"/>
                  <a:pt x="2259" y="0"/>
                </a:cubicBezTo>
                <a:lnTo>
                  <a:pt x="0"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2661748" y="5799150"/>
            <a:ext cx="689200" cy="60328"/>
          </a:xfrm>
          <a:custGeom>
            <a:avLst/>
            <a:gdLst>
              <a:gd name="T0" fmla="*/ 0 w 370"/>
              <a:gd name="T1" fmla="*/ 0 h 32"/>
              <a:gd name="T2" fmla="*/ 36 w 370"/>
              <a:gd name="T3" fmla="*/ 32 h 32"/>
              <a:gd name="T4" fmla="*/ 334 w 370"/>
              <a:gd name="T5" fmla="*/ 32 h 32"/>
              <a:gd name="T6" fmla="*/ 370 w 370"/>
              <a:gd name="T7" fmla="*/ 0 h 32"/>
              <a:gd name="T8" fmla="*/ 0 w 370"/>
              <a:gd name="T9" fmla="*/ 0 h 32"/>
            </a:gdLst>
            <a:ahLst/>
            <a:cxnLst>
              <a:cxn ang="0">
                <a:pos x="T0" y="T1"/>
              </a:cxn>
              <a:cxn ang="0">
                <a:pos x="T2" y="T3"/>
              </a:cxn>
              <a:cxn ang="0">
                <a:pos x="T4" y="T5"/>
              </a:cxn>
              <a:cxn ang="0">
                <a:pos x="T6" y="T7"/>
              </a:cxn>
              <a:cxn ang="0">
                <a:pos x="T8" y="T9"/>
              </a:cxn>
            </a:cxnLst>
            <a:rect l="0" t="0" r="r" b="b"/>
            <a:pathLst>
              <a:path w="370" h="32">
                <a:moveTo>
                  <a:pt x="0" y="0"/>
                </a:moveTo>
                <a:cubicBezTo>
                  <a:pt x="2" y="18"/>
                  <a:pt x="17" y="32"/>
                  <a:pt x="36" y="32"/>
                </a:cubicBezTo>
                <a:cubicBezTo>
                  <a:pt x="334" y="32"/>
                  <a:pt x="334" y="32"/>
                  <a:pt x="334" y="32"/>
                </a:cubicBezTo>
                <a:cubicBezTo>
                  <a:pt x="353" y="32"/>
                  <a:pt x="368" y="18"/>
                  <a:pt x="37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9"/>
          <p:cNvSpPr>
            <a:spLocks noChangeArrowheads="1"/>
          </p:cNvSpPr>
          <p:nvPr/>
        </p:nvSpPr>
        <p:spPr bwMode="auto">
          <a:xfrm>
            <a:off x="1462505" y="3784568"/>
            <a:ext cx="3087686" cy="1870162"/>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2963386" y="3660256"/>
            <a:ext cx="109687" cy="111516"/>
          </a:xfrm>
          <a:prstGeom prst="ellipse">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1"/>
          <p:cNvSpPr>
            <a:spLocks noChangeArrowheads="1"/>
          </p:cNvSpPr>
          <p:nvPr/>
        </p:nvSpPr>
        <p:spPr bwMode="auto">
          <a:xfrm>
            <a:off x="2985324" y="3684022"/>
            <a:ext cx="65812" cy="63985"/>
          </a:xfrm>
          <a:prstGeom prst="ellipse">
            <a:avLst/>
          </a:pr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
          <p:cNvSpPr>
            <a:spLocks noChangeArrowheads="1"/>
          </p:cNvSpPr>
          <p:nvPr/>
        </p:nvSpPr>
        <p:spPr bwMode="auto">
          <a:xfrm>
            <a:off x="2985324" y="3689506"/>
            <a:ext cx="60328" cy="58500"/>
          </a:xfrm>
          <a:prstGeom prst="ellipse">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3"/>
          <p:cNvSpPr>
            <a:spLocks noChangeArrowheads="1"/>
          </p:cNvSpPr>
          <p:nvPr/>
        </p:nvSpPr>
        <p:spPr bwMode="auto">
          <a:xfrm>
            <a:off x="3018230" y="3696818"/>
            <a:ext cx="20110" cy="20110"/>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1795222" y="2164858"/>
            <a:ext cx="2118785" cy="3294263"/>
          </a:xfrm>
          <a:custGeom>
            <a:avLst/>
            <a:gdLst>
              <a:gd name="T0" fmla="*/ 813 w 1140"/>
              <a:gd name="T1" fmla="*/ 45 h 1774"/>
              <a:gd name="T2" fmla="*/ 759 w 1140"/>
              <a:gd name="T3" fmla="*/ 0 h 1774"/>
              <a:gd name="T4" fmla="*/ 759 w 1140"/>
              <a:gd name="T5" fmla="*/ 0 h 1774"/>
              <a:gd name="T6" fmla="*/ 792 w 1140"/>
              <a:gd name="T7" fmla="*/ 27 h 1774"/>
              <a:gd name="T8" fmla="*/ 759 w 1140"/>
              <a:gd name="T9" fmla="*/ 0 h 1774"/>
              <a:gd name="T10" fmla="*/ 759 w 1140"/>
              <a:gd name="T11" fmla="*/ 0 h 1774"/>
              <a:gd name="T12" fmla="*/ 759 w 1140"/>
              <a:gd name="T13" fmla="*/ 0 h 1774"/>
              <a:gd name="T14" fmla="*/ 765 w 1140"/>
              <a:gd name="T15" fmla="*/ 4 h 1774"/>
              <a:gd name="T16" fmla="*/ 749 w 1140"/>
              <a:gd name="T17" fmla="*/ 11 h 1774"/>
              <a:gd name="T18" fmla="*/ 500 w 1140"/>
              <a:gd name="T19" fmla="*/ 266 h 1774"/>
              <a:gd name="T20" fmla="*/ 309 w 1140"/>
              <a:gd name="T21" fmla="*/ 454 h 1774"/>
              <a:gd name="T22" fmla="*/ 62 w 1140"/>
              <a:gd name="T23" fmla="*/ 790 h 1774"/>
              <a:gd name="T24" fmla="*/ 0 w 1140"/>
              <a:gd name="T25" fmla="*/ 1037 h 1774"/>
              <a:gd name="T26" fmla="*/ 85 w 1140"/>
              <a:gd name="T27" fmla="*/ 1297 h 1774"/>
              <a:gd name="T28" fmla="*/ 437 w 1140"/>
              <a:gd name="T29" fmla="*/ 1565 h 1774"/>
              <a:gd name="T30" fmla="*/ 804 w 1140"/>
              <a:gd name="T31" fmla="*/ 1700 h 1774"/>
              <a:gd name="T32" fmla="*/ 880 w 1140"/>
              <a:gd name="T33" fmla="*/ 1719 h 1774"/>
              <a:gd name="T34" fmla="*/ 1076 w 1140"/>
              <a:gd name="T35" fmla="*/ 1767 h 1774"/>
              <a:gd name="T36" fmla="*/ 1101 w 1140"/>
              <a:gd name="T37" fmla="*/ 1773 h 1774"/>
              <a:gd name="T38" fmla="*/ 1140 w 1140"/>
              <a:gd name="T39" fmla="*/ 1637 h 1774"/>
              <a:gd name="T40" fmla="*/ 1070 w 1140"/>
              <a:gd name="T41" fmla="*/ 1620 h 1774"/>
              <a:gd name="T42" fmla="*/ 867 w 1140"/>
              <a:gd name="T43" fmla="*/ 1570 h 1774"/>
              <a:gd name="T44" fmla="*/ 842 w 1140"/>
              <a:gd name="T45" fmla="*/ 1564 h 1774"/>
              <a:gd name="T46" fmla="*/ 839 w 1140"/>
              <a:gd name="T47" fmla="*/ 1563 h 1774"/>
              <a:gd name="T48" fmla="*/ 839 w 1140"/>
              <a:gd name="T49" fmla="*/ 1564 h 1774"/>
              <a:gd name="T50" fmla="*/ 839 w 1140"/>
              <a:gd name="T51" fmla="*/ 1563 h 1774"/>
              <a:gd name="T52" fmla="*/ 839 w 1140"/>
              <a:gd name="T53" fmla="*/ 1563 h 1774"/>
              <a:gd name="T54" fmla="*/ 321 w 1140"/>
              <a:gd name="T55" fmla="*/ 1334 h 1774"/>
              <a:gd name="T56" fmla="*/ 162 w 1140"/>
              <a:gd name="T57" fmla="*/ 1146 h 1774"/>
              <a:gd name="T58" fmla="*/ 154 w 1140"/>
              <a:gd name="T59" fmla="*/ 944 h 1774"/>
              <a:gd name="T60" fmla="*/ 320 w 1140"/>
              <a:gd name="T61" fmla="*/ 654 h 1774"/>
              <a:gd name="T62" fmla="*/ 541 w 1140"/>
              <a:gd name="T63" fmla="*/ 423 h 1774"/>
              <a:gd name="T64" fmla="*/ 819 w 1140"/>
              <a:gd name="T65" fmla="*/ 143 h 1774"/>
              <a:gd name="T66" fmla="*/ 868 w 1140"/>
              <a:gd name="T67" fmla="*/ 90 h 1774"/>
              <a:gd name="T68" fmla="*/ 759 w 1140"/>
              <a:gd name="T69" fmla="*/ 0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0" h="1774">
                <a:moveTo>
                  <a:pt x="759" y="0"/>
                </a:moveTo>
                <a:cubicBezTo>
                  <a:pt x="813" y="45"/>
                  <a:pt x="813" y="45"/>
                  <a:pt x="813" y="45"/>
                </a:cubicBezTo>
                <a:cubicBezTo>
                  <a:pt x="759" y="0"/>
                  <a:pt x="759" y="0"/>
                  <a:pt x="759" y="0"/>
                </a:cubicBezTo>
                <a:cubicBezTo>
                  <a:pt x="759" y="0"/>
                  <a:pt x="759" y="0"/>
                  <a:pt x="759" y="0"/>
                </a:cubicBezTo>
                <a:cubicBezTo>
                  <a:pt x="813" y="45"/>
                  <a:pt x="813" y="45"/>
                  <a:pt x="813" y="45"/>
                </a:cubicBezTo>
                <a:cubicBezTo>
                  <a:pt x="759" y="0"/>
                  <a:pt x="759" y="0"/>
                  <a:pt x="759" y="0"/>
                </a:cubicBezTo>
                <a:cubicBezTo>
                  <a:pt x="759" y="0"/>
                  <a:pt x="759" y="0"/>
                  <a:pt x="759" y="0"/>
                </a:cubicBezTo>
                <a:cubicBezTo>
                  <a:pt x="792" y="27"/>
                  <a:pt x="792" y="27"/>
                  <a:pt x="792" y="27"/>
                </a:cubicBezTo>
                <a:cubicBezTo>
                  <a:pt x="759" y="0"/>
                  <a:pt x="759" y="0"/>
                  <a:pt x="759" y="0"/>
                </a:cubicBezTo>
                <a:cubicBezTo>
                  <a:pt x="759" y="0"/>
                  <a:pt x="759" y="0"/>
                  <a:pt x="759" y="0"/>
                </a:cubicBezTo>
                <a:cubicBezTo>
                  <a:pt x="792" y="27"/>
                  <a:pt x="792" y="27"/>
                  <a:pt x="792" y="27"/>
                </a:cubicBezTo>
                <a:cubicBezTo>
                  <a:pt x="759" y="0"/>
                  <a:pt x="759" y="0"/>
                  <a:pt x="759" y="0"/>
                </a:cubicBezTo>
                <a:cubicBezTo>
                  <a:pt x="765" y="4"/>
                  <a:pt x="765" y="4"/>
                  <a:pt x="765" y="4"/>
                </a:cubicBezTo>
                <a:cubicBezTo>
                  <a:pt x="759" y="0"/>
                  <a:pt x="759" y="0"/>
                  <a:pt x="759" y="0"/>
                </a:cubicBezTo>
                <a:cubicBezTo>
                  <a:pt x="759" y="0"/>
                  <a:pt x="759" y="0"/>
                  <a:pt x="759" y="0"/>
                </a:cubicBezTo>
                <a:cubicBezTo>
                  <a:pt x="765" y="4"/>
                  <a:pt x="765" y="4"/>
                  <a:pt x="765" y="4"/>
                </a:cubicBezTo>
                <a:cubicBezTo>
                  <a:pt x="759" y="0"/>
                  <a:pt x="759" y="0"/>
                  <a:pt x="759" y="0"/>
                </a:cubicBezTo>
                <a:cubicBezTo>
                  <a:pt x="759" y="0"/>
                  <a:pt x="757" y="3"/>
                  <a:pt x="749" y="11"/>
                </a:cubicBezTo>
                <a:cubicBezTo>
                  <a:pt x="738" y="23"/>
                  <a:pt x="717" y="46"/>
                  <a:pt x="677" y="87"/>
                </a:cubicBezTo>
                <a:cubicBezTo>
                  <a:pt x="638" y="127"/>
                  <a:pt x="582" y="185"/>
                  <a:pt x="500" y="266"/>
                </a:cubicBezTo>
                <a:cubicBezTo>
                  <a:pt x="484" y="282"/>
                  <a:pt x="465" y="301"/>
                  <a:pt x="443" y="322"/>
                </a:cubicBezTo>
                <a:cubicBezTo>
                  <a:pt x="404" y="359"/>
                  <a:pt x="357" y="404"/>
                  <a:pt x="309" y="454"/>
                </a:cubicBezTo>
                <a:cubicBezTo>
                  <a:pt x="273" y="491"/>
                  <a:pt x="236" y="532"/>
                  <a:pt x="201" y="576"/>
                </a:cubicBezTo>
                <a:cubicBezTo>
                  <a:pt x="148" y="642"/>
                  <a:pt x="99" y="713"/>
                  <a:pt x="62" y="790"/>
                </a:cubicBezTo>
                <a:cubicBezTo>
                  <a:pt x="43" y="829"/>
                  <a:pt x="28" y="868"/>
                  <a:pt x="17" y="910"/>
                </a:cubicBezTo>
                <a:cubicBezTo>
                  <a:pt x="6" y="951"/>
                  <a:pt x="0" y="993"/>
                  <a:pt x="0" y="1037"/>
                </a:cubicBezTo>
                <a:cubicBezTo>
                  <a:pt x="0" y="1068"/>
                  <a:pt x="3" y="1100"/>
                  <a:pt x="10" y="1132"/>
                </a:cubicBezTo>
                <a:cubicBezTo>
                  <a:pt x="23" y="1189"/>
                  <a:pt x="48" y="1244"/>
                  <a:pt x="85" y="1297"/>
                </a:cubicBezTo>
                <a:cubicBezTo>
                  <a:pt x="113" y="1337"/>
                  <a:pt x="149" y="1375"/>
                  <a:pt x="191" y="1411"/>
                </a:cubicBezTo>
                <a:cubicBezTo>
                  <a:pt x="255" y="1466"/>
                  <a:pt x="336" y="1517"/>
                  <a:pt x="437" y="1565"/>
                </a:cubicBezTo>
                <a:cubicBezTo>
                  <a:pt x="537" y="1613"/>
                  <a:pt x="657" y="1658"/>
                  <a:pt x="800" y="1699"/>
                </a:cubicBezTo>
                <a:cubicBezTo>
                  <a:pt x="802" y="1699"/>
                  <a:pt x="803" y="1699"/>
                  <a:pt x="804" y="1700"/>
                </a:cubicBezTo>
                <a:cubicBezTo>
                  <a:pt x="807" y="1701"/>
                  <a:pt x="810" y="1701"/>
                  <a:pt x="814" y="1702"/>
                </a:cubicBezTo>
                <a:cubicBezTo>
                  <a:pt x="828" y="1706"/>
                  <a:pt x="852" y="1712"/>
                  <a:pt x="880" y="1719"/>
                </a:cubicBezTo>
                <a:cubicBezTo>
                  <a:pt x="923" y="1729"/>
                  <a:pt x="976" y="1742"/>
                  <a:pt x="1019" y="1753"/>
                </a:cubicBezTo>
                <a:cubicBezTo>
                  <a:pt x="1041" y="1758"/>
                  <a:pt x="1061" y="1763"/>
                  <a:pt x="1076" y="1767"/>
                </a:cubicBezTo>
                <a:cubicBezTo>
                  <a:pt x="1084" y="1769"/>
                  <a:pt x="1090" y="1770"/>
                  <a:pt x="1095" y="1772"/>
                </a:cubicBezTo>
                <a:cubicBezTo>
                  <a:pt x="1097" y="1772"/>
                  <a:pt x="1099" y="1773"/>
                  <a:pt x="1101" y="1773"/>
                </a:cubicBezTo>
                <a:cubicBezTo>
                  <a:pt x="1102" y="1774"/>
                  <a:pt x="1104" y="1774"/>
                  <a:pt x="1104" y="1774"/>
                </a:cubicBezTo>
                <a:cubicBezTo>
                  <a:pt x="1140" y="1637"/>
                  <a:pt x="1140" y="1637"/>
                  <a:pt x="1140" y="1637"/>
                </a:cubicBezTo>
                <a:cubicBezTo>
                  <a:pt x="1138" y="1637"/>
                  <a:pt x="1136" y="1636"/>
                  <a:pt x="1133" y="1636"/>
                </a:cubicBezTo>
                <a:cubicBezTo>
                  <a:pt x="1121" y="1633"/>
                  <a:pt x="1098" y="1627"/>
                  <a:pt x="1070" y="1620"/>
                </a:cubicBezTo>
                <a:cubicBezTo>
                  <a:pt x="1027" y="1609"/>
                  <a:pt x="972" y="1596"/>
                  <a:pt x="926" y="1585"/>
                </a:cubicBezTo>
                <a:cubicBezTo>
                  <a:pt x="904" y="1579"/>
                  <a:pt x="883" y="1574"/>
                  <a:pt x="867" y="1570"/>
                </a:cubicBezTo>
                <a:cubicBezTo>
                  <a:pt x="859" y="1568"/>
                  <a:pt x="853" y="1566"/>
                  <a:pt x="848" y="1565"/>
                </a:cubicBezTo>
                <a:cubicBezTo>
                  <a:pt x="845" y="1565"/>
                  <a:pt x="843" y="1564"/>
                  <a:pt x="842" y="1564"/>
                </a:cubicBezTo>
                <a:cubicBezTo>
                  <a:pt x="841" y="1563"/>
                  <a:pt x="840" y="1563"/>
                  <a:pt x="840" y="1563"/>
                </a:cubicBezTo>
                <a:cubicBezTo>
                  <a:pt x="839" y="1563"/>
                  <a:pt x="839" y="1563"/>
                  <a:pt x="839" y="1563"/>
                </a:cubicBezTo>
                <a:cubicBezTo>
                  <a:pt x="839" y="1563"/>
                  <a:pt x="839" y="1563"/>
                  <a:pt x="839" y="1563"/>
                </a:cubicBezTo>
                <a:cubicBezTo>
                  <a:pt x="839" y="1564"/>
                  <a:pt x="839" y="1564"/>
                  <a:pt x="839" y="1564"/>
                </a:cubicBezTo>
                <a:cubicBezTo>
                  <a:pt x="839" y="1563"/>
                  <a:pt x="839" y="1563"/>
                  <a:pt x="839" y="1563"/>
                </a:cubicBezTo>
                <a:cubicBezTo>
                  <a:pt x="839" y="1563"/>
                  <a:pt x="839" y="1563"/>
                  <a:pt x="839" y="1563"/>
                </a:cubicBezTo>
                <a:cubicBezTo>
                  <a:pt x="839" y="1564"/>
                  <a:pt x="839" y="1564"/>
                  <a:pt x="839" y="1564"/>
                </a:cubicBezTo>
                <a:cubicBezTo>
                  <a:pt x="839" y="1563"/>
                  <a:pt x="839" y="1563"/>
                  <a:pt x="839" y="1563"/>
                </a:cubicBezTo>
                <a:cubicBezTo>
                  <a:pt x="700" y="1523"/>
                  <a:pt x="586" y="1480"/>
                  <a:pt x="493" y="1436"/>
                </a:cubicBezTo>
                <a:cubicBezTo>
                  <a:pt x="424" y="1402"/>
                  <a:pt x="367" y="1368"/>
                  <a:pt x="321" y="1334"/>
                </a:cubicBezTo>
                <a:cubicBezTo>
                  <a:pt x="286" y="1308"/>
                  <a:pt x="258" y="1282"/>
                  <a:pt x="234" y="1257"/>
                </a:cubicBezTo>
                <a:cubicBezTo>
                  <a:pt x="200" y="1219"/>
                  <a:pt x="177" y="1182"/>
                  <a:pt x="162" y="1146"/>
                </a:cubicBezTo>
                <a:cubicBezTo>
                  <a:pt x="148" y="1109"/>
                  <a:pt x="141" y="1073"/>
                  <a:pt x="141" y="1037"/>
                </a:cubicBezTo>
                <a:cubicBezTo>
                  <a:pt x="141" y="1006"/>
                  <a:pt x="146" y="975"/>
                  <a:pt x="154" y="944"/>
                </a:cubicBezTo>
                <a:cubicBezTo>
                  <a:pt x="169" y="889"/>
                  <a:pt x="196" y="832"/>
                  <a:pt x="231" y="776"/>
                </a:cubicBezTo>
                <a:cubicBezTo>
                  <a:pt x="257" y="734"/>
                  <a:pt x="287" y="693"/>
                  <a:pt x="320" y="654"/>
                </a:cubicBezTo>
                <a:cubicBezTo>
                  <a:pt x="369" y="594"/>
                  <a:pt x="422" y="539"/>
                  <a:pt x="471" y="491"/>
                </a:cubicBezTo>
                <a:cubicBezTo>
                  <a:pt x="496" y="466"/>
                  <a:pt x="520" y="444"/>
                  <a:pt x="541" y="423"/>
                </a:cubicBezTo>
                <a:cubicBezTo>
                  <a:pt x="563" y="402"/>
                  <a:pt x="583" y="383"/>
                  <a:pt x="600" y="366"/>
                </a:cubicBezTo>
                <a:cubicBezTo>
                  <a:pt x="715" y="251"/>
                  <a:pt x="782" y="183"/>
                  <a:pt x="819" y="143"/>
                </a:cubicBezTo>
                <a:cubicBezTo>
                  <a:pt x="838" y="123"/>
                  <a:pt x="850" y="111"/>
                  <a:pt x="857" y="103"/>
                </a:cubicBezTo>
                <a:cubicBezTo>
                  <a:pt x="864" y="95"/>
                  <a:pt x="867" y="92"/>
                  <a:pt x="868" y="90"/>
                </a:cubicBezTo>
                <a:cubicBezTo>
                  <a:pt x="759" y="0"/>
                  <a:pt x="759" y="0"/>
                  <a:pt x="759" y="0"/>
                </a:cubicBezTo>
                <a:cubicBezTo>
                  <a:pt x="759" y="0"/>
                  <a:pt x="759" y="0"/>
                  <a:pt x="759"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1292490" y="4148363"/>
            <a:ext cx="3257700" cy="1506367"/>
          </a:xfrm>
          <a:custGeom>
            <a:avLst/>
            <a:gdLst>
              <a:gd name="T0" fmla="*/ 1753 w 1753"/>
              <a:gd name="T1" fmla="*/ 59 h 811"/>
              <a:gd name="T2" fmla="*/ 1499 w 1753"/>
              <a:gd name="T3" fmla="*/ 327 h 811"/>
              <a:gd name="T4" fmla="*/ 1505 w 1753"/>
              <a:gd name="T5" fmla="*/ 384 h 811"/>
              <a:gd name="T6" fmla="*/ 1464 w 1753"/>
              <a:gd name="T7" fmla="*/ 379 h 811"/>
              <a:gd name="T8" fmla="*/ 1448 w 1753"/>
              <a:gd name="T9" fmla="*/ 380 h 811"/>
              <a:gd name="T10" fmla="*/ 1457 w 1753"/>
              <a:gd name="T11" fmla="*/ 325 h 811"/>
              <a:gd name="T12" fmla="*/ 1278 w 1753"/>
              <a:gd name="T13" fmla="*/ 146 h 811"/>
              <a:gd name="T14" fmla="*/ 1106 w 1753"/>
              <a:gd name="T15" fmla="*/ 278 h 811"/>
              <a:gd name="T16" fmla="*/ 1043 w 1753"/>
              <a:gd name="T17" fmla="*/ 263 h 811"/>
              <a:gd name="T18" fmla="*/ 1045 w 1753"/>
              <a:gd name="T19" fmla="*/ 239 h 811"/>
              <a:gd name="T20" fmla="*/ 865 w 1753"/>
              <a:gd name="T21" fmla="*/ 59 h 811"/>
              <a:gd name="T22" fmla="*/ 689 w 1753"/>
              <a:gd name="T23" fmla="*/ 200 h 811"/>
              <a:gd name="T24" fmla="*/ 653 w 1753"/>
              <a:gd name="T25" fmla="*/ 183 h 811"/>
              <a:gd name="T26" fmla="*/ 653 w 1753"/>
              <a:gd name="T27" fmla="*/ 182 h 811"/>
              <a:gd name="T28" fmla="*/ 470 w 1753"/>
              <a:gd name="T29" fmla="*/ 0 h 811"/>
              <a:gd name="T30" fmla="*/ 288 w 1753"/>
              <a:gd name="T31" fmla="*/ 182 h 811"/>
              <a:gd name="T32" fmla="*/ 307 w 1753"/>
              <a:gd name="T33" fmla="*/ 263 h 811"/>
              <a:gd name="T34" fmla="*/ 297 w 1753"/>
              <a:gd name="T35" fmla="*/ 262 h 811"/>
              <a:gd name="T36" fmla="*/ 194 w 1753"/>
              <a:gd name="T37" fmla="*/ 364 h 811"/>
              <a:gd name="T38" fmla="*/ 211 w 1753"/>
              <a:gd name="T39" fmla="*/ 419 h 811"/>
              <a:gd name="T40" fmla="*/ 0 w 1753"/>
              <a:gd name="T41" fmla="*/ 640 h 811"/>
              <a:gd name="T42" fmla="*/ 81 w 1753"/>
              <a:gd name="T43" fmla="*/ 811 h 811"/>
              <a:gd name="T44" fmla="*/ 1753 w 1753"/>
              <a:gd name="T45" fmla="*/ 811 h 811"/>
              <a:gd name="T46" fmla="*/ 1753 w 1753"/>
              <a:gd name="T47" fmla="*/ 59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3" h="811">
                <a:moveTo>
                  <a:pt x="1753" y="59"/>
                </a:moveTo>
                <a:cubicBezTo>
                  <a:pt x="1611" y="67"/>
                  <a:pt x="1499" y="184"/>
                  <a:pt x="1499" y="327"/>
                </a:cubicBezTo>
                <a:cubicBezTo>
                  <a:pt x="1499" y="346"/>
                  <a:pt x="1501" y="365"/>
                  <a:pt x="1505" y="384"/>
                </a:cubicBezTo>
                <a:cubicBezTo>
                  <a:pt x="1492" y="381"/>
                  <a:pt x="1478" y="379"/>
                  <a:pt x="1464" y="379"/>
                </a:cubicBezTo>
                <a:cubicBezTo>
                  <a:pt x="1459" y="379"/>
                  <a:pt x="1454" y="379"/>
                  <a:pt x="1448" y="380"/>
                </a:cubicBezTo>
                <a:cubicBezTo>
                  <a:pt x="1454" y="362"/>
                  <a:pt x="1457" y="344"/>
                  <a:pt x="1457" y="325"/>
                </a:cubicBezTo>
                <a:cubicBezTo>
                  <a:pt x="1457" y="226"/>
                  <a:pt x="1377" y="146"/>
                  <a:pt x="1278" y="146"/>
                </a:cubicBezTo>
                <a:cubicBezTo>
                  <a:pt x="1196" y="146"/>
                  <a:pt x="1126" y="202"/>
                  <a:pt x="1106" y="278"/>
                </a:cubicBezTo>
                <a:cubicBezTo>
                  <a:pt x="1087" y="269"/>
                  <a:pt x="1066" y="263"/>
                  <a:pt x="1043" y="263"/>
                </a:cubicBezTo>
                <a:cubicBezTo>
                  <a:pt x="1044" y="255"/>
                  <a:pt x="1045" y="247"/>
                  <a:pt x="1045" y="239"/>
                </a:cubicBezTo>
                <a:cubicBezTo>
                  <a:pt x="1045" y="139"/>
                  <a:pt x="964" y="59"/>
                  <a:pt x="865" y="59"/>
                </a:cubicBezTo>
                <a:cubicBezTo>
                  <a:pt x="779" y="59"/>
                  <a:pt x="707" y="119"/>
                  <a:pt x="689" y="200"/>
                </a:cubicBezTo>
                <a:cubicBezTo>
                  <a:pt x="679" y="191"/>
                  <a:pt x="667" y="185"/>
                  <a:pt x="653" y="183"/>
                </a:cubicBezTo>
                <a:cubicBezTo>
                  <a:pt x="653" y="182"/>
                  <a:pt x="653" y="182"/>
                  <a:pt x="653" y="182"/>
                </a:cubicBezTo>
                <a:cubicBezTo>
                  <a:pt x="653" y="82"/>
                  <a:pt x="571" y="0"/>
                  <a:pt x="470" y="0"/>
                </a:cubicBezTo>
                <a:cubicBezTo>
                  <a:pt x="370" y="0"/>
                  <a:pt x="288" y="82"/>
                  <a:pt x="288" y="182"/>
                </a:cubicBezTo>
                <a:cubicBezTo>
                  <a:pt x="288" y="211"/>
                  <a:pt x="295" y="239"/>
                  <a:pt x="307" y="263"/>
                </a:cubicBezTo>
                <a:cubicBezTo>
                  <a:pt x="304" y="263"/>
                  <a:pt x="300" y="262"/>
                  <a:pt x="297" y="262"/>
                </a:cubicBezTo>
                <a:cubicBezTo>
                  <a:pt x="240" y="262"/>
                  <a:pt x="194" y="308"/>
                  <a:pt x="194" y="364"/>
                </a:cubicBezTo>
                <a:cubicBezTo>
                  <a:pt x="194" y="385"/>
                  <a:pt x="200" y="404"/>
                  <a:pt x="211" y="419"/>
                </a:cubicBezTo>
                <a:cubicBezTo>
                  <a:pt x="93" y="425"/>
                  <a:pt x="0" y="521"/>
                  <a:pt x="0" y="640"/>
                </a:cubicBezTo>
                <a:cubicBezTo>
                  <a:pt x="0" y="709"/>
                  <a:pt x="32" y="770"/>
                  <a:pt x="81" y="811"/>
                </a:cubicBezTo>
                <a:cubicBezTo>
                  <a:pt x="1753" y="811"/>
                  <a:pt x="1753" y="811"/>
                  <a:pt x="1753" y="811"/>
                </a:cubicBezTo>
                <a:lnTo>
                  <a:pt x="1753" y="5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1833611" y="2188624"/>
            <a:ext cx="1621538" cy="3126076"/>
          </a:xfrm>
          <a:custGeom>
            <a:avLst/>
            <a:gdLst>
              <a:gd name="T0" fmla="*/ 754 w 872"/>
              <a:gd name="T1" fmla="*/ 1 h 1683"/>
              <a:gd name="T2" fmla="*/ 779 w 872"/>
              <a:gd name="T3" fmla="*/ 21 h 1683"/>
              <a:gd name="T4" fmla="*/ 754 w 872"/>
              <a:gd name="T5" fmla="*/ 0 h 1683"/>
              <a:gd name="T6" fmla="*/ 754 w 872"/>
              <a:gd name="T7" fmla="*/ 1 h 1683"/>
              <a:gd name="T8" fmla="*/ 779 w 872"/>
              <a:gd name="T9" fmla="*/ 21 h 1683"/>
              <a:gd name="T10" fmla="*/ 754 w 872"/>
              <a:gd name="T11" fmla="*/ 0 h 1683"/>
              <a:gd name="T12" fmla="*/ 754 w 872"/>
              <a:gd name="T13" fmla="*/ 0 h 1683"/>
              <a:gd name="T14" fmla="*/ 744 w 872"/>
              <a:gd name="T15" fmla="*/ 12 h 1683"/>
              <a:gd name="T16" fmla="*/ 494 w 872"/>
              <a:gd name="T17" fmla="*/ 268 h 1683"/>
              <a:gd name="T18" fmla="*/ 436 w 872"/>
              <a:gd name="T19" fmla="*/ 324 h 1683"/>
              <a:gd name="T20" fmla="*/ 303 w 872"/>
              <a:gd name="T21" fmla="*/ 455 h 1683"/>
              <a:gd name="T22" fmla="*/ 99 w 872"/>
              <a:gd name="T23" fmla="*/ 713 h 1683"/>
              <a:gd name="T24" fmla="*/ 28 w 872"/>
              <a:gd name="T25" fmla="*/ 863 h 1683"/>
              <a:gd name="T26" fmla="*/ 0 w 872"/>
              <a:gd name="T27" fmla="*/ 1024 h 1683"/>
              <a:gd name="T28" fmla="*/ 45 w 872"/>
              <a:gd name="T29" fmla="*/ 1212 h 1683"/>
              <a:gd name="T30" fmla="*/ 144 w 872"/>
              <a:gd name="T31" fmla="*/ 1346 h 1683"/>
              <a:gd name="T32" fmla="*/ 412 w 872"/>
              <a:gd name="T33" fmla="*/ 1527 h 1683"/>
              <a:gd name="T34" fmla="*/ 846 w 872"/>
              <a:gd name="T35" fmla="*/ 1683 h 1683"/>
              <a:gd name="T36" fmla="*/ 872 w 872"/>
              <a:gd name="T37" fmla="*/ 1586 h 1683"/>
              <a:gd name="T38" fmla="*/ 493 w 872"/>
              <a:gd name="T39" fmla="*/ 1455 h 1683"/>
              <a:gd name="T40" fmla="*/ 302 w 872"/>
              <a:gd name="T41" fmla="*/ 1348 h 1683"/>
              <a:gd name="T42" fmla="*/ 206 w 872"/>
              <a:gd name="T43" fmla="*/ 1266 h 1683"/>
              <a:gd name="T44" fmla="*/ 123 w 872"/>
              <a:gd name="T45" fmla="*/ 1144 h 1683"/>
              <a:gd name="T46" fmla="*/ 99 w 872"/>
              <a:gd name="T47" fmla="*/ 1024 h 1683"/>
              <a:gd name="T48" fmla="*/ 113 w 872"/>
              <a:gd name="T49" fmla="*/ 926 h 1683"/>
              <a:gd name="T50" fmla="*/ 192 w 872"/>
              <a:gd name="T51" fmla="*/ 752 h 1683"/>
              <a:gd name="T52" fmla="*/ 385 w 872"/>
              <a:gd name="T53" fmla="*/ 514 h 1683"/>
              <a:gd name="T54" fmla="*/ 484 w 872"/>
              <a:gd name="T55" fmla="*/ 416 h 1683"/>
              <a:gd name="T56" fmla="*/ 564 w 872"/>
              <a:gd name="T57" fmla="*/ 338 h 1683"/>
              <a:gd name="T58" fmla="*/ 783 w 872"/>
              <a:gd name="T59" fmla="*/ 116 h 1683"/>
              <a:gd name="T60" fmla="*/ 821 w 872"/>
              <a:gd name="T61" fmla="*/ 76 h 1683"/>
              <a:gd name="T62" fmla="*/ 831 w 872"/>
              <a:gd name="T63" fmla="*/ 64 h 1683"/>
              <a:gd name="T64" fmla="*/ 754 w 872"/>
              <a:gd name="T65" fmla="*/ 1 h 1683"/>
              <a:gd name="T66" fmla="*/ 754 w 872"/>
              <a:gd name="T67" fmla="*/ 1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2" h="1683">
                <a:moveTo>
                  <a:pt x="754" y="1"/>
                </a:moveTo>
                <a:cubicBezTo>
                  <a:pt x="779" y="21"/>
                  <a:pt x="779" y="21"/>
                  <a:pt x="779" y="21"/>
                </a:cubicBezTo>
                <a:cubicBezTo>
                  <a:pt x="754" y="0"/>
                  <a:pt x="754" y="0"/>
                  <a:pt x="754" y="0"/>
                </a:cubicBezTo>
                <a:cubicBezTo>
                  <a:pt x="754" y="1"/>
                  <a:pt x="754" y="1"/>
                  <a:pt x="754" y="1"/>
                </a:cubicBezTo>
                <a:cubicBezTo>
                  <a:pt x="779" y="21"/>
                  <a:pt x="779" y="21"/>
                  <a:pt x="779" y="21"/>
                </a:cubicBezTo>
                <a:cubicBezTo>
                  <a:pt x="754" y="0"/>
                  <a:pt x="754" y="0"/>
                  <a:pt x="754" y="0"/>
                </a:cubicBezTo>
                <a:cubicBezTo>
                  <a:pt x="754" y="0"/>
                  <a:pt x="754" y="0"/>
                  <a:pt x="754" y="0"/>
                </a:cubicBezTo>
                <a:cubicBezTo>
                  <a:pt x="754" y="1"/>
                  <a:pt x="751" y="4"/>
                  <a:pt x="744" y="12"/>
                </a:cubicBezTo>
                <a:cubicBezTo>
                  <a:pt x="722" y="36"/>
                  <a:pt x="658" y="103"/>
                  <a:pt x="494" y="268"/>
                </a:cubicBezTo>
                <a:cubicBezTo>
                  <a:pt x="478" y="284"/>
                  <a:pt x="458" y="303"/>
                  <a:pt x="436" y="324"/>
                </a:cubicBezTo>
                <a:cubicBezTo>
                  <a:pt x="397" y="361"/>
                  <a:pt x="351" y="405"/>
                  <a:pt x="303" y="455"/>
                </a:cubicBezTo>
                <a:cubicBezTo>
                  <a:pt x="232" y="530"/>
                  <a:pt x="157" y="617"/>
                  <a:pt x="99" y="713"/>
                </a:cubicBezTo>
                <a:cubicBezTo>
                  <a:pt x="70" y="760"/>
                  <a:pt x="46" y="811"/>
                  <a:pt x="28" y="863"/>
                </a:cubicBezTo>
                <a:cubicBezTo>
                  <a:pt x="10" y="914"/>
                  <a:pt x="0" y="969"/>
                  <a:pt x="0" y="1024"/>
                </a:cubicBezTo>
                <a:cubicBezTo>
                  <a:pt x="0" y="1086"/>
                  <a:pt x="13" y="1150"/>
                  <a:pt x="45" y="1212"/>
                </a:cubicBezTo>
                <a:cubicBezTo>
                  <a:pt x="68" y="1258"/>
                  <a:pt x="101" y="1303"/>
                  <a:pt x="144" y="1346"/>
                </a:cubicBezTo>
                <a:cubicBezTo>
                  <a:pt x="209" y="1411"/>
                  <a:pt x="297" y="1471"/>
                  <a:pt x="412" y="1527"/>
                </a:cubicBezTo>
                <a:cubicBezTo>
                  <a:pt x="527" y="1584"/>
                  <a:pt x="670" y="1636"/>
                  <a:pt x="846" y="1683"/>
                </a:cubicBezTo>
                <a:cubicBezTo>
                  <a:pt x="872" y="1586"/>
                  <a:pt x="872" y="1586"/>
                  <a:pt x="872" y="1586"/>
                </a:cubicBezTo>
                <a:cubicBezTo>
                  <a:pt x="720" y="1546"/>
                  <a:pt x="595" y="1502"/>
                  <a:pt x="493" y="1455"/>
                </a:cubicBezTo>
                <a:cubicBezTo>
                  <a:pt x="417" y="1421"/>
                  <a:pt x="354" y="1385"/>
                  <a:pt x="302" y="1348"/>
                </a:cubicBezTo>
                <a:cubicBezTo>
                  <a:pt x="264" y="1321"/>
                  <a:pt x="232" y="1294"/>
                  <a:pt x="206" y="1266"/>
                </a:cubicBezTo>
                <a:cubicBezTo>
                  <a:pt x="166" y="1225"/>
                  <a:pt x="140" y="1185"/>
                  <a:pt x="123" y="1144"/>
                </a:cubicBezTo>
                <a:cubicBezTo>
                  <a:pt x="107" y="1104"/>
                  <a:pt x="99" y="1064"/>
                  <a:pt x="99" y="1024"/>
                </a:cubicBezTo>
                <a:cubicBezTo>
                  <a:pt x="99" y="991"/>
                  <a:pt x="104" y="959"/>
                  <a:pt x="113" y="926"/>
                </a:cubicBezTo>
                <a:cubicBezTo>
                  <a:pt x="128" y="868"/>
                  <a:pt x="156" y="809"/>
                  <a:pt x="192" y="752"/>
                </a:cubicBezTo>
                <a:cubicBezTo>
                  <a:pt x="246" y="666"/>
                  <a:pt x="317" y="585"/>
                  <a:pt x="385" y="514"/>
                </a:cubicBezTo>
                <a:cubicBezTo>
                  <a:pt x="419" y="478"/>
                  <a:pt x="453" y="446"/>
                  <a:pt x="484" y="416"/>
                </a:cubicBezTo>
                <a:cubicBezTo>
                  <a:pt x="514" y="387"/>
                  <a:pt x="542" y="361"/>
                  <a:pt x="564" y="338"/>
                </a:cubicBezTo>
                <a:cubicBezTo>
                  <a:pt x="680" y="223"/>
                  <a:pt x="746" y="155"/>
                  <a:pt x="783" y="116"/>
                </a:cubicBezTo>
                <a:cubicBezTo>
                  <a:pt x="802" y="96"/>
                  <a:pt x="814" y="84"/>
                  <a:pt x="821" y="76"/>
                </a:cubicBezTo>
                <a:cubicBezTo>
                  <a:pt x="828" y="68"/>
                  <a:pt x="830" y="65"/>
                  <a:pt x="831" y="64"/>
                </a:cubicBezTo>
                <a:cubicBezTo>
                  <a:pt x="754" y="1"/>
                  <a:pt x="754" y="1"/>
                  <a:pt x="754" y="1"/>
                </a:cubicBezTo>
                <a:cubicBezTo>
                  <a:pt x="754" y="1"/>
                  <a:pt x="754" y="1"/>
                  <a:pt x="754" y="1"/>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1577675" y="4724218"/>
            <a:ext cx="2972514" cy="930511"/>
          </a:xfrm>
          <a:custGeom>
            <a:avLst/>
            <a:gdLst>
              <a:gd name="T0" fmla="*/ 1600 w 1600"/>
              <a:gd name="T1" fmla="*/ 50 h 501"/>
              <a:gd name="T2" fmla="*/ 1599 w 1600"/>
              <a:gd name="T3" fmla="*/ 50 h 501"/>
              <a:gd name="T4" fmla="*/ 1361 w 1600"/>
              <a:gd name="T5" fmla="*/ 223 h 501"/>
              <a:gd name="T6" fmla="*/ 1284 w 1600"/>
              <a:gd name="T7" fmla="*/ 183 h 501"/>
              <a:gd name="T8" fmla="*/ 1244 w 1600"/>
              <a:gd name="T9" fmla="*/ 192 h 501"/>
              <a:gd name="T10" fmla="*/ 1098 w 1600"/>
              <a:gd name="T11" fmla="*/ 95 h 501"/>
              <a:gd name="T12" fmla="*/ 949 w 1600"/>
              <a:gd name="T13" fmla="*/ 200 h 501"/>
              <a:gd name="T14" fmla="*/ 914 w 1600"/>
              <a:gd name="T15" fmla="*/ 194 h 501"/>
              <a:gd name="T16" fmla="*/ 866 w 1600"/>
              <a:gd name="T17" fmla="*/ 206 h 501"/>
              <a:gd name="T18" fmla="*/ 866 w 1600"/>
              <a:gd name="T19" fmla="*/ 194 h 501"/>
              <a:gd name="T20" fmla="*/ 672 w 1600"/>
              <a:gd name="T21" fmla="*/ 0 h 501"/>
              <a:gd name="T22" fmla="*/ 496 w 1600"/>
              <a:gd name="T23" fmla="*/ 112 h 501"/>
              <a:gd name="T24" fmla="*/ 444 w 1600"/>
              <a:gd name="T25" fmla="*/ 95 h 501"/>
              <a:gd name="T26" fmla="*/ 403 w 1600"/>
              <a:gd name="T27" fmla="*/ 106 h 501"/>
              <a:gd name="T28" fmla="*/ 254 w 1600"/>
              <a:gd name="T29" fmla="*/ 27 h 501"/>
              <a:gd name="T30" fmla="*/ 73 w 1600"/>
              <a:gd name="T31" fmla="*/ 208 h 501"/>
              <a:gd name="T32" fmla="*/ 98 w 1600"/>
              <a:gd name="T33" fmla="*/ 299 h 501"/>
              <a:gd name="T34" fmla="*/ 0 w 1600"/>
              <a:gd name="T35" fmla="*/ 423 h 501"/>
              <a:gd name="T36" fmla="*/ 26 w 1600"/>
              <a:gd name="T37" fmla="*/ 501 h 501"/>
              <a:gd name="T38" fmla="*/ 1600 w 1600"/>
              <a:gd name="T39" fmla="*/ 501 h 501"/>
              <a:gd name="T40" fmla="*/ 1600 w 1600"/>
              <a:gd name="T41" fmla="*/ 5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0" h="501">
                <a:moveTo>
                  <a:pt x="1600" y="50"/>
                </a:moveTo>
                <a:cubicBezTo>
                  <a:pt x="1599" y="50"/>
                  <a:pt x="1599" y="50"/>
                  <a:pt x="1599" y="50"/>
                </a:cubicBezTo>
                <a:cubicBezTo>
                  <a:pt x="1487" y="50"/>
                  <a:pt x="1393" y="123"/>
                  <a:pt x="1361" y="223"/>
                </a:cubicBezTo>
                <a:cubicBezTo>
                  <a:pt x="1344" y="199"/>
                  <a:pt x="1316" y="183"/>
                  <a:pt x="1284" y="183"/>
                </a:cubicBezTo>
                <a:cubicBezTo>
                  <a:pt x="1270" y="183"/>
                  <a:pt x="1256" y="186"/>
                  <a:pt x="1244" y="192"/>
                </a:cubicBezTo>
                <a:cubicBezTo>
                  <a:pt x="1220" y="135"/>
                  <a:pt x="1163" y="95"/>
                  <a:pt x="1098" y="95"/>
                </a:cubicBezTo>
                <a:cubicBezTo>
                  <a:pt x="1029" y="95"/>
                  <a:pt x="971" y="139"/>
                  <a:pt x="949" y="200"/>
                </a:cubicBezTo>
                <a:cubicBezTo>
                  <a:pt x="938" y="196"/>
                  <a:pt x="926" y="194"/>
                  <a:pt x="914" y="194"/>
                </a:cubicBezTo>
                <a:cubicBezTo>
                  <a:pt x="897" y="194"/>
                  <a:pt x="881" y="199"/>
                  <a:pt x="866" y="206"/>
                </a:cubicBezTo>
                <a:cubicBezTo>
                  <a:pt x="866" y="202"/>
                  <a:pt x="866" y="198"/>
                  <a:pt x="866" y="194"/>
                </a:cubicBezTo>
                <a:cubicBezTo>
                  <a:pt x="866" y="87"/>
                  <a:pt x="779" y="0"/>
                  <a:pt x="672" y="0"/>
                </a:cubicBezTo>
                <a:cubicBezTo>
                  <a:pt x="594" y="0"/>
                  <a:pt x="527" y="46"/>
                  <a:pt x="496" y="112"/>
                </a:cubicBezTo>
                <a:cubicBezTo>
                  <a:pt x="481" y="102"/>
                  <a:pt x="464" y="95"/>
                  <a:pt x="444" y="95"/>
                </a:cubicBezTo>
                <a:cubicBezTo>
                  <a:pt x="430" y="95"/>
                  <a:pt x="416" y="99"/>
                  <a:pt x="403" y="106"/>
                </a:cubicBezTo>
                <a:cubicBezTo>
                  <a:pt x="371" y="58"/>
                  <a:pt x="316" y="27"/>
                  <a:pt x="254" y="27"/>
                </a:cubicBezTo>
                <a:cubicBezTo>
                  <a:pt x="154" y="27"/>
                  <a:pt x="73" y="108"/>
                  <a:pt x="73" y="208"/>
                </a:cubicBezTo>
                <a:cubicBezTo>
                  <a:pt x="73" y="241"/>
                  <a:pt x="82" y="272"/>
                  <a:pt x="98" y="299"/>
                </a:cubicBezTo>
                <a:cubicBezTo>
                  <a:pt x="42" y="312"/>
                  <a:pt x="0" y="363"/>
                  <a:pt x="0" y="423"/>
                </a:cubicBezTo>
                <a:cubicBezTo>
                  <a:pt x="0" y="452"/>
                  <a:pt x="10" y="479"/>
                  <a:pt x="26" y="501"/>
                </a:cubicBezTo>
                <a:cubicBezTo>
                  <a:pt x="1600" y="501"/>
                  <a:pt x="1600" y="501"/>
                  <a:pt x="1600" y="501"/>
                </a:cubicBezTo>
                <a:lnTo>
                  <a:pt x="1600" y="5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1888455" y="2223358"/>
            <a:ext cx="2001786" cy="3146186"/>
          </a:xfrm>
          <a:custGeom>
            <a:avLst/>
            <a:gdLst>
              <a:gd name="T0" fmla="*/ 748 w 1078"/>
              <a:gd name="T1" fmla="*/ 0 h 1694"/>
              <a:gd name="T2" fmla="*/ 757 w 1078"/>
              <a:gd name="T3" fmla="*/ 8 h 1694"/>
              <a:gd name="T4" fmla="*/ 748 w 1078"/>
              <a:gd name="T5" fmla="*/ 0 h 1694"/>
              <a:gd name="T6" fmla="*/ 748 w 1078"/>
              <a:gd name="T7" fmla="*/ 0 h 1694"/>
              <a:gd name="T8" fmla="*/ 757 w 1078"/>
              <a:gd name="T9" fmla="*/ 8 h 1694"/>
              <a:gd name="T10" fmla="*/ 748 w 1078"/>
              <a:gd name="T11" fmla="*/ 0 h 1694"/>
              <a:gd name="T12" fmla="*/ 747 w 1078"/>
              <a:gd name="T13" fmla="*/ 1 h 1694"/>
              <a:gd name="T14" fmla="*/ 694 w 1078"/>
              <a:gd name="T15" fmla="*/ 57 h 1694"/>
              <a:gd name="T16" fmla="*/ 485 w 1078"/>
              <a:gd name="T17" fmla="*/ 269 h 1694"/>
              <a:gd name="T18" fmla="*/ 355 w 1078"/>
              <a:gd name="T19" fmla="*/ 396 h 1694"/>
              <a:gd name="T20" fmla="*/ 120 w 1078"/>
              <a:gd name="T21" fmla="*/ 669 h 1694"/>
              <a:gd name="T22" fmla="*/ 34 w 1078"/>
              <a:gd name="T23" fmla="*/ 832 h 1694"/>
              <a:gd name="T24" fmla="*/ 0 w 1078"/>
              <a:gd name="T25" fmla="*/ 1005 h 1694"/>
              <a:gd name="T26" fmla="*/ 39 w 1078"/>
              <a:gd name="T27" fmla="*/ 1174 h 1694"/>
              <a:gd name="T28" fmla="*/ 126 w 1078"/>
              <a:gd name="T29" fmla="*/ 1297 h 1694"/>
              <a:gd name="T30" fmla="*/ 368 w 1078"/>
              <a:gd name="T31" fmla="*/ 1468 h 1694"/>
              <a:gd name="T32" fmla="*/ 764 w 1078"/>
              <a:gd name="T33" fmla="*/ 1619 h 1694"/>
              <a:gd name="T34" fmla="*/ 771 w 1078"/>
              <a:gd name="T35" fmla="*/ 1621 h 1694"/>
              <a:gd name="T36" fmla="*/ 834 w 1078"/>
              <a:gd name="T37" fmla="*/ 1636 h 1694"/>
              <a:gd name="T38" fmla="*/ 977 w 1078"/>
              <a:gd name="T39" fmla="*/ 1672 h 1694"/>
              <a:gd name="T40" fmla="*/ 1037 w 1078"/>
              <a:gd name="T41" fmla="*/ 1686 h 1694"/>
              <a:gd name="T42" fmla="*/ 1056 w 1078"/>
              <a:gd name="T43" fmla="*/ 1691 h 1694"/>
              <a:gd name="T44" fmla="*/ 1067 w 1078"/>
              <a:gd name="T45" fmla="*/ 1694 h 1694"/>
              <a:gd name="T46" fmla="*/ 1078 w 1078"/>
              <a:gd name="T47" fmla="*/ 1654 h 1694"/>
              <a:gd name="T48" fmla="*/ 1071 w 1078"/>
              <a:gd name="T49" fmla="*/ 1652 h 1694"/>
              <a:gd name="T50" fmla="*/ 912 w 1078"/>
              <a:gd name="T51" fmla="*/ 1613 h 1694"/>
              <a:gd name="T52" fmla="*/ 822 w 1078"/>
              <a:gd name="T53" fmla="*/ 1591 h 1694"/>
              <a:gd name="T54" fmla="*/ 791 w 1078"/>
              <a:gd name="T55" fmla="*/ 1583 h 1694"/>
              <a:gd name="T56" fmla="*/ 781 w 1078"/>
              <a:gd name="T57" fmla="*/ 1580 h 1694"/>
              <a:gd name="T58" fmla="*/ 776 w 1078"/>
              <a:gd name="T59" fmla="*/ 1579 h 1694"/>
              <a:gd name="T60" fmla="*/ 422 w 1078"/>
              <a:gd name="T61" fmla="*/ 1449 h 1694"/>
              <a:gd name="T62" fmla="*/ 124 w 1078"/>
              <a:gd name="T63" fmla="*/ 1231 h 1694"/>
              <a:gd name="T64" fmla="*/ 60 w 1078"/>
              <a:gd name="T65" fmla="*/ 1118 h 1694"/>
              <a:gd name="T66" fmla="*/ 41 w 1078"/>
              <a:gd name="T67" fmla="*/ 1005 h 1694"/>
              <a:gd name="T68" fmla="*/ 96 w 1078"/>
              <a:gd name="T69" fmla="*/ 794 h 1694"/>
              <a:gd name="T70" fmla="*/ 305 w 1078"/>
              <a:gd name="T71" fmla="*/ 506 h 1694"/>
              <a:gd name="T72" fmla="*/ 421 w 1078"/>
              <a:gd name="T73" fmla="*/ 389 h 1694"/>
              <a:gd name="T74" fmla="*/ 515 w 1078"/>
              <a:gd name="T75" fmla="*/ 299 h 1694"/>
              <a:gd name="T76" fmla="*/ 733 w 1078"/>
              <a:gd name="T77" fmla="*/ 77 h 1694"/>
              <a:gd name="T78" fmla="*/ 780 w 1078"/>
              <a:gd name="T79" fmla="*/ 27 h 1694"/>
              <a:gd name="T80" fmla="*/ 748 w 1078"/>
              <a:gd name="T8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8" h="1694">
                <a:moveTo>
                  <a:pt x="748" y="0"/>
                </a:moveTo>
                <a:cubicBezTo>
                  <a:pt x="757" y="8"/>
                  <a:pt x="757" y="8"/>
                  <a:pt x="757" y="8"/>
                </a:cubicBezTo>
                <a:cubicBezTo>
                  <a:pt x="748" y="0"/>
                  <a:pt x="748" y="0"/>
                  <a:pt x="748" y="0"/>
                </a:cubicBezTo>
                <a:cubicBezTo>
                  <a:pt x="748" y="0"/>
                  <a:pt x="748" y="0"/>
                  <a:pt x="748" y="0"/>
                </a:cubicBezTo>
                <a:cubicBezTo>
                  <a:pt x="757" y="8"/>
                  <a:pt x="757" y="8"/>
                  <a:pt x="757" y="8"/>
                </a:cubicBezTo>
                <a:cubicBezTo>
                  <a:pt x="748" y="0"/>
                  <a:pt x="748" y="0"/>
                  <a:pt x="748" y="0"/>
                </a:cubicBezTo>
                <a:cubicBezTo>
                  <a:pt x="748" y="0"/>
                  <a:pt x="747" y="0"/>
                  <a:pt x="747" y="1"/>
                </a:cubicBezTo>
                <a:cubicBezTo>
                  <a:pt x="745" y="3"/>
                  <a:pt x="732" y="17"/>
                  <a:pt x="694" y="57"/>
                </a:cubicBezTo>
                <a:cubicBezTo>
                  <a:pt x="656" y="97"/>
                  <a:pt x="592" y="163"/>
                  <a:pt x="485" y="269"/>
                </a:cubicBezTo>
                <a:cubicBezTo>
                  <a:pt x="453" y="302"/>
                  <a:pt x="406" y="345"/>
                  <a:pt x="355" y="396"/>
                </a:cubicBezTo>
                <a:cubicBezTo>
                  <a:pt x="278" y="472"/>
                  <a:pt x="189" y="566"/>
                  <a:pt x="120" y="669"/>
                </a:cubicBezTo>
                <a:cubicBezTo>
                  <a:pt x="85" y="721"/>
                  <a:pt x="55" y="776"/>
                  <a:pt x="34" y="832"/>
                </a:cubicBezTo>
                <a:cubicBezTo>
                  <a:pt x="13" y="888"/>
                  <a:pt x="0" y="946"/>
                  <a:pt x="0" y="1005"/>
                </a:cubicBezTo>
                <a:cubicBezTo>
                  <a:pt x="0" y="1061"/>
                  <a:pt x="12" y="1118"/>
                  <a:pt x="39" y="1174"/>
                </a:cubicBezTo>
                <a:cubicBezTo>
                  <a:pt x="59" y="1216"/>
                  <a:pt x="88" y="1257"/>
                  <a:pt x="126" y="1297"/>
                </a:cubicBezTo>
                <a:cubicBezTo>
                  <a:pt x="184" y="1357"/>
                  <a:pt x="263" y="1414"/>
                  <a:pt x="368" y="1468"/>
                </a:cubicBezTo>
                <a:cubicBezTo>
                  <a:pt x="472" y="1522"/>
                  <a:pt x="603" y="1573"/>
                  <a:pt x="764" y="1619"/>
                </a:cubicBezTo>
                <a:cubicBezTo>
                  <a:pt x="766" y="1619"/>
                  <a:pt x="768" y="1620"/>
                  <a:pt x="771" y="1621"/>
                </a:cubicBezTo>
                <a:cubicBezTo>
                  <a:pt x="783" y="1624"/>
                  <a:pt x="805" y="1629"/>
                  <a:pt x="834" y="1636"/>
                </a:cubicBezTo>
                <a:cubicBezTo>
                  <a:pt x="876" y="1647"/>
                  <a:pt x="931" y="1660"/>
                  <a:pt x="977" y="1672"/>
                </a:cubicBezTo>
                <a:cubicBezTo>
                  <a:pt x="1000" y="1677"/>
                  <a:pt x="1021" y="1682"/>
                  <a:pt x="1037" y="1686"/>
                </a:cubicBezTo>
                <a:cubicBezTo>
                  <a:pt x="1045" y="1688"/>
                  <a:pt x="1051" y="1690"/>
                  <a:pt x="1056" y="1691"/>
                </a:cubicBezTo>
                <a:cubicBezTo>
                  <a:pt x="1062" y="1692"/>
                  <a:pt x="1065" y="1693"/>
                  <a:pt x="1067" y="1694"/>
                </a:cubicBezTo>
                <a:cubicBezTo>
                  <a:pt x="1078" y="1654"/>
                  <a:pt x="1078" y="1654"/>
                  <a:pt x="1078" y="1654"/>
                </a:cubicBezTo>
                <a:cubicBezTo>
                  <a:pt x="1076" y="1653"/>
                  <a:pt x="1074" y="1653"/>
                  <a:pt x="1071" y="1652"/>
                </a:cubicBezTo>
                <a:cubicBezTo>
                  <a:pt x="1048" y="1646"/>
                  <a:pt x="978" y="1629"/>
                  <a:pt x="912" y="1613"/>
                </a:cubicBezTo>
                <a:cubicBezTo>
                  <a:pt x="879" y="1605"/>
                  <a:pt x="847" y="1597"/>
                  <a:pt x="822" y="1591"/>
                </a:cubicBezTo>
                <a:cubicBezTo>
                  <a:pt x="810" y="1588"/>
                  <a:pt x="799" y="1585"/>
                  <a:pt x="791" y="1583"/>
                </a:cubicBezTo>
                <a:cubicBezTo>
                  <a:pt x="787" y="1582"/>
                  <a:pt x="784" y="1581"/>
                  <a:pt x="781" y="1580"/>
                </a:cubicBezTo>
                <a:cubicBezTo>
                  <a:pt x="778" y="1580"/>
                  <a:pt x="776" y="1579"/>
                  <a:pt x="776" y="1579"/>
                </a:cubicBezTo>
                <a:cubicBezTo>
                  <a:pt x="634" y="1538"/>
                  <a:pt x="517" y="1495"/>
                  <a:pt x="422" y="1449"/>
                </a:cubicBezTo>
                <a:cubicBezTo>
                  <a:pt x="278" y="1380"/>
                  <a:pt x="183" y="1306"/>
                  <a:pt x="124" y="1231"/>
                </a:cubicBezTo>
                <a:cubicBezTo>
                  <a:pt x="94" y="1193"/>
                  <a:pt x="74" y="1156"/>
                  <a:pt x="60" y="1118"/>
                </a:cubicBezTo>
                <a:cubicBezTo>
                  <a:pt x="47" y="1080"/>
                  <a:pt x="41" y="1043"/>
                  <a:pt x="41" y="1005"/>
                </a:cubicBezTo>
                <a:cubicBezTo>
                  <a:pt x="41" y="934"/>
                  <a:pt x="62" y="864"/>
                  <a:pt x="96" y="794"/>
                </a:cubicBezTo>
                <a:cubicBezTo>
                  <a:pt x="146" y="691"/>
                  <a:pt x="226" y="591"/>
                  <a:pt x="305" y="506"/>
                </a:cubicBezTo>
                <a:cubicBezTo>
                  <a:pt x="345" y="463"/>
                  <a:pt x="385" y="424"/>
                  <a:pt x="421" y="389"/>
                </a:cubicBezTo>
                <a:cubicBezTo>
                  <a:pt x="457" y="354"/>
                  <a:pt x="489" y="324"/>
                  <a:pt x="515" y="299"/>
                </a:cubicBezTo>
                <a:cubicBezTo>
                  <a:pt x="630" y="183"/>
                  <a:pt x="696" y="116"/>
                  <a:pt x="733" y="77"/>
                </a:cubicBezTo>
                <a:cubicBezTo>
                  <a:pt x="771" y="38"/>
                  <a:pt x="779" y="27"/>
                  <a:pt x="780" y="27"/>
                </a:cubicBezTo>
                <a:cubicBezTo>
                  <a:pt x="748" y="0"/>
                  <a:pt x="748" y="0"/>
                  <a:pt x="748"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2063954" y="5128232"/>
            <a:ext cx="2486236" cy="526497"/>
          </a:xfrm>
          <a:custGeom>
            <a:avLst/>
            <a:gdLst>
              <a:gd name="T0" fmla="*/ 1338 w 1338"/>
              <a:gd name="T1" fmla="*/ 20 h 283"/>
              <a:gd name="T2" fmla="*/ 1278 w 1338"/>
              <a:gd name="T3" fmla="*/ 9 h 283"/>
              <a:gd name="T4" fmla="*/ 1107 w 1338"/>
              <a:gd name="T5" fmla="*/ 179 h 283"/>
              <a:gd name="T6" fmla="*/ 1103 w 1338"/>
              <a:gd name="T7" fmla="*/ 179 h 283"/>
              <a:gd name="T8" fmla="*/ 1080 w 1338"/>
              <a:gd name="T9" fmla="*/ 184 h 283"/>
              <a:gd name="T10" fmla="*/ 926 w 1338"/>
              <a:gd name="T11" fmla="*/ 37 h 283"/>
              <a:gd name="T12" fmla="*/ 772 w 1338"/>
              <a:gd name="T13" fmla="*/ 191 h 283"/>
              <a:gd name="T14" fmla="*/ 772 w 1338"/>
              <a:gd name="T15" fmla="*/ 195 h 283"/>
              <a:gd name="T16" fmla="*/ 721 w 1338"/>
              <a:gd name="T17" fmla="*/ 179 h 283"/>
              <a:gd name="T18" fmla="*/ 692 w 1338"/>
              <a:gd name="T19" fmla="*/ 184 h 283"/>
              <a:gd name="T20" fmla="*/ 698 w 1338"/>
              <a:gd name="T21" fmla="*/ 144 h 283"/>
              <a:gd name="T22" fmla="*/ 554 w 1338"/>
              <a:gd name="T23" fmla="*/ 0 h 283"/>
              <a:gd name="T24" fmla="*/ 412 w 1338"/>
              <a:gd name="T25" fmla="*/ 125 h 283"/>
              <a:gd name="T26" fmla="*/ 380 w 1338"/>
              <a:gd name="T27" fmla="*/ 120 h 283"/>
              <a:gd name="T28" fmla="*/ 300 w 1338"/>
              <a:gd name="T29" fmla="*/ 154 h 283"/>
              <a:gd name="T30" fmla="*/ 165 w 1338"/>
              <a:gd name="T31" fmla="*/ 85 h 283"/>
              <a:gd name="T32" fmla="*/ 0 w 1338"/>
              <a:gd name="T33" fmla="*/ 250 h 283"/>
              <a:gd name="T34" fmla="*/ 3 w 1338"/>
              <a:gd name="T35" fmla="*/ 283 h 283"/>
              <a:gd name="T36" fmla="*/ 1338 w 1338"/>
              <a:gd name="T37" fmla="*/ 283 h 283"/>
              <a:gd name="T38" fmla="*/ 1338 w 1338"/>
              <a:gd name="T39" fmla="*/ 2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8" h="283">
                <a:moveTo>
                  <a:pt x="1338" y="20"/>
                </a:moveTo>
                <a:cubicBezTo>
                  <a:pt x="1319" y="13"/>
                  <a:pt x="1299" y="9"/>
                  <a:pt x="1278" y="9"/>
                </a:cubicBezTo>
                <a:cubicBezTo>
                  <a:pt x="1184" y="9"/>
                  <a:pt x="1108" y="85"/>
                  <a:pt x="1107" y="179"/>
                </a:cubicBezTo>
                <a:cubicBezTo>
                  <a:pt x="1106" y="179"/>
                  <a:pt x="1105" y="179"/>
                  <a:pt x="1103" y="179"/>
                </a:cubicBezTo>
                <a:cubicBezTo>
                  <a:pt x="1095" y="179"/>
                  <a:pt x="1087" y="181"/>
                  <a:pt x="1080" y="184"/>
                </a:cubicBezTo>
                <a:cubicBezTo>
                  <a:pt x="1076" y="102"/>
                  <a:pt x="1009" y="37"/>
                  <a:pt x="926" y="37"/>
                </a:cubicBezTo>
                <a:cubicBezTo>
                  <a:pt x="841" y="37"/>
                  <a:pt x="772" y="106"/>
                  <a:pt x="772" y="191"/>
                </a:cubicBezTo>
                <a:cubicBezTo>
                  <a:pt x="772" y="192"/>
                  <a:pt x="772" y="194"/>
                  <a:pt x="772" y="195"/>
                </a:cubicBezTo>
                <a:cubicBezTo>
                  <a:pt x="758" y="185"/>
                  <a:pt x="740" y="179"/>
                  <a:pt x="721" y="179"/>
                </a:cubicBezTo>
                <a:cubicBezTo>
                  <a:pt x="711" y="179"/>
                  <a:pt x="701" y="181"/>
                  <a:pt x="692" y="184"/>
                </a:cubicBezTo>
                <a:cubicBezTo>
                  <a:pt x="696" y="171"/>
                  <a:pt x="698" y="158"/>
                  <a:pt x="698" y="144"/>
                </a:cubicBezTo>
                <a:cubicBezTo>
                  <a:pt x="698" y="64"/>
                  <a:pt x="634" y="0"/>
                  <a:pt x="554" y="0"/>
                </a:cubicBezTo>
                <a:cubicBezTo>
                  <a:pt x="482" y="0"/>
                  <a:pt x="422" y="55"/>
                  <a:pt x="412" y="125"/>
                </a:cubicBezTo>
                <a:cubicBezTo>
                  <a:pt x="402" y="122"/>
                  <a:pt x="391" y="120"/>
                  <a:pt x="380" y="120"/>
                </a:cubicBezTo>
                <a:cubicBezTo>
                  <a:pt x="348" y="120"/>
                  <a:pt x="320" y="133"/>
                  <a:pt x="300" y="154"/>
                </a:cubicBezTo>
                <a:cubicBezTo>
                  <a:pt x="270" y="112"/>
                  <a:pt x="221" y="85"/>
                  <a:pt x="165" y="85"/>
                </a:cubicBezTo>
                <a:cubicBezTo>
                  <a:pt x="74" y="85"/>
                  <a:pt x="0" y="159"/>
                  <a:pt x="0" y="250"/>
                </a:cubicBezTo>
                <a:cubicBezTo>
                  <a:pt x="0" y="261"/>
                  <a:pt x="1" y="272"/>
                  <a:pt x="3" y="283"/>
                </a:cubicBezTo>
                <a:cubicBezTo>
                  <a:pt x="1338" y="283"/>
                  <a:pt x="1338" y="283"/>
                  <a:pt x="1338" y="283"/>
                </a:cubicBezTo>
                <a:lnTo>
                  <a:pt x="1338" y="2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2817137" y="2172170"/>
            <a:ext cx="579513" cy="579513"/>
          </a:xfrm>
          <a:custGeom>
            <a:avLst/>
            <a:gdLst>
              <a:gd name="T0" fmla="*/ 210 w 312"/>
              <a:gd name="T1" fmla="*/ 0 h 312"/>
              <a:gd name="T2" fmla="*/ 95 w 312"/>
              <a:gd name="T3" fmla="*/ 86 h 312"/>
              <a:gd name="T4" fmla="*/ 0 w 312"/>
              <a:gd name="T5" fmla="*/ 312 h 312"/>
              <a:gd name="T6" fmla="*/ 226 w 312"/>
              <a:gd name="T7" fmla="*/ 217 h 312"/>
              <a:gd name="T8" fmla="*/ 312 w 312"/>
              <a:gd name="T9" fmla="*/ 102 h 312"/>
              <a:gd name="T10" fmla="*/ 210 w 312"/>
              <a:gd name="T11" fmla="*/ 0 h 312"/>
            </a:gdLst>
            <a:ahLst/>
            <a:cxnLst>
              <a:cxn ang="0">
                <a:pos x="T0" y="T1"/>
              </a:cxn>
              <a:cxn ang="0">
                <a:pos x="T2" y="T3"/>
              </a:cxn>
              <a:cxn ang="0">
                <a:pos x="T4" y="T5"/>
              </a:cxn>
              <a:cxn ang="0">
                <a:pos x="T6" y="T7"/>
              </a:cxn>
              <a:cxn ang="0">
                <a:pos x="T8" y="T9"/>
              </a:cxn>
              <a:cxn ang="0">
                <a:pos x="T10" y="T11"/>
              </a:cxn>
            </a:cxnLst>
            <a:rect l="0" t="0" r="r" b="b"/>
            <a:pathLst>
              <a:path w="312" h="312">
                <a:moveTo>
                  <a:pt x="210" y="0"/>
                </a:moveTo>
                <a:cubicBezTo>
                  <a:pt x="174" y="18"/>
                  <a:pt x="133" y="48"/>
                  <a:pt x="95" y="86"/>
                </a:cubicBezTo>
                <a:cubicBezTo>
                  <a:pt x="7" y="175"/>
                  <a:pt x="0" y="312"/>
                  <a:pt x="0" y="312"/>
                </a:cubicBezTo>
                <a:cubicBezTo>
                  <a:pt x="0" y="312"/>
                  <a:pt x="137" y="305"/>
                  <a:pt x="226" y="217"/>
                </a:cubicBezTo>
                <a:cubicBezTo>
                  <a:pt x="264" y="179"/>
                  <a:pt x="294" y="138"/>
                  <a:pt x="312" y="102"/>
                </a:cubicBezTo>
                <a:cubicBezTo>
                  <a:pt x="210" y="0"/>
                  <a:pt x="210" y="0"/>
                  <a:pt x="210"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2985324" y="2190452"/>
            <a:ext cx="393045" cy="391217"/>
          </a:xfrm>
          <a:custGeom>
            <a:avLst/>
            <a:gdLst>
              <a:gd name="T0" fmla="*/ 129 w 211"/>
              <a:gd name="T1" fmla="*/ 0 h 211"/>
              <a:gd name="T2" fmla="*/ 68 w 211"/>
              <a:gd name="T3" fmla="*/ 49 h 211"/>
              <a:gd name="T4" fmla="*/ 0 w 211"/>
              <a:gd name="T5" fmla="*/ 211 h 211"/>
              <a:gd name="T6" fmla="*/ 162 w 211"/>
              <a:gd name="T7" fmla="*/ 143 h 211"/>
              <a:gd name="T8" fmla="*/ 211 w 211"/>
              <a:gd name="T9" fmla="*/ 82 h 211"/>
              <a:gd name="T10" fmla="*/ 129 w 211"/>
              <a:gd name="T11" fmla="*/ 0 h 211"/>
            </a:gdLst>
            <a:ahLst/>
            <a:cxnLst>
              <a:cxn ang="0">
                <a:pos x="T0" y="T1"/>
              </a:cxn>
              <a:cxn ang="0">
                <a:pos x="T2" y="T3"/>
              </a:cxn>
              <a:cxn ang="0">
                <a:pos x="T4" y="T5"/>
              </a:cxn>
              <a:cxn ang="0">
                <a:pos x="T6" y="T7"/>
              </a:cxn>
              <a:cxn ang="0">
                <a:pos x="T8" y="T9"/>
              </a:cxn>
              <a:cxn ang="0">
                <a:pos x="T10" y="T11"/>
              </a:cxn>
            </a:cxnLst>
            <a:rect l="0" t="0" r="r" b="b"/>
            <a:pathLst>
              <a:path w="211" h="211">
                <a:moveTo>
                  <a:pt x="129" y="0"/>
                </a:moveTo>
                <a:cubicBezTo>
                  <a:pt x="109" y="12"/>
                  <a:pt x="88" y="29"/>
                  <a:pt x="68" y="49"/>
                </a:cubicBezTo>
                <a:cubicBezTo>
                  <a:pt x="4" y="113"/>
                  <a:pt x="0" y="211"/>
                  <a:pt x="0" y="211"/>
                </a:cubicBezTo>
                <a:cubicBezTo>
                  <a:pt x="0" y="211"/>
                  <a:pt x="98" y="207"/>
                  <a:pt x="162" y="143"/>
                </a:cubicBezTo>
                <a:cubicBezTo>
                  <a:pt x="182" y="123"/>
                  <a:pt x="199" y="102"/>
                  <a:pt x="211" y="82"/>
                </a:cubicBezTo>
                <a:cubicBezTo>
                  <a:pt x="129" y="0"/>
                  <a:pt x="129" y="0"/>
                  <a:pt x="129"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3104152" y="2205076"/>
            <a:ext cx="259592" cy="257765"/>
          </a:xfrm>
          <a:custGeom>
            <a:avLst/>
            <a:gdLst>
              <a:gd name="T0" fmla="*/ 74 w 139"/>
              <a:gd name="T1" fmla="*/ 0 h 139"/>
              <a:gd name="T2" fmla="*/ 49 w 139"/>
              <a:gd name="T3" fmla="*/ 22 h 139"/>
              <a:gd name="T4" fmla="*/ 0 w 139"/>
              <a:gd name="T5" fmla="*/ 139 h 139"/>
              <a:gd name="T6" fmla="*/ 117 w 139"/>
              <a:gd name="T7" fmla="*/ 90 h 139"/>
              <a:gd name="T8" fmla="*/ 139 w 139"/>
              <a:gd name="T9" fmla="*/ 65 h 139"/>
              <a:gd name="T10" fmla="*/ 74 w 139"/>
              <a:gd name="T11" fmla="*/ 0 h 139"/>
            </a:gdLst>
            <a:ahLst/>
            <a:cxnLst>
              <a:cxn ang="0">
                <a:pos x="T0" y="T1"/>
              </a:cxn>
              <a:cxn ang="0">
                <a:pos x="T2" y="T3"/>
              </a:cxn>
              <a:cxn ang="0">
                <a:pos x="T4" y="T5"/>
              </a:cxn>
              <a:cxn ang="0">
                <a:pos x="T6" y="T7"/>
              </a:cxn>
              <a:cxn ang="0">
                <a:pos x="T8" y="T9"/>
              </a:cxn>
              <a:cxn ang="0">
                <a:pos x="T10" y="T11"/>
              </a:cxn>
            </a:cxnLst>
            <a:rect l="0" t="0" r="r" b="b"/>
            <a:pathLst>
              <a:path w="139" h="139">
                <a:moveTo>
                  <a:pt x="74" y="0"/>
                </a:moveTo>
                <a:cubicBezTo>
                  <a:pt x="66" y="7"/>
                  <a:pt x="57" y="14"/>
                  <a:pt x="49" y="22"/>
                </a:cubicBezTo>
                <a:cubicBezTo>
                  <a:pt x="3" y="68"/>
                  <a:pt x="0" y="139"/>
                  <a:pt x="0" y="139"/>
                </a:cubicBezTo>
                <a:cubicBezTo>
                  <a:pt x="0" y="139"/>
                  <a:pt x="71" y="136"/>
                  <a:pt x="117" y="90"/>
                </a:cubicBezTo>
                <a:cubicBezTo>
                  <a:pt x="125" y="82"/>
                  <a:pt x="132" y="73"/>
                  <a:pt x="139" y="65"/>
                </a:cubicBezTo>
                <a:cubicBezTo>
                  <a:pt x="74" y="0"/>
                  <a:pt x="74" y="0"/>
                  <a:pt x="74"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2862841" y="1442753"/>
            <a:ext cx="676402" cy="645325"/>
          </a:xfrm>
          <a:custGeom>
            <a:avLst/>
            <a:gdLst>
              <a:gd name="T0" fmla="*/ 364 w 364"/>
              <a:gd name="T1" fmla="*/ 52 h 347"/>
              <a:gd name="T2" fmla="*/ 245 w 364"/>
              <a:gd name="T3" fmla="*/ 28 h 347"/>
              <a:gd name="T4" fmla="*/ 44 w 364"/>
              <a:gd name="T5" fmla="*/ 347 h 347"/>
              <a:gd name="T6" fmla="*/ 179 w 364"/>
              <a:gd name="T7" fmla="*/ 321 h 347"/>
              <a:gd name="T8" fmla="*/ 364 w 364"/>
              <a:gd name="T9" fmla="*/ 52 h 347"/>
            </a:gdLst>
            <a:ahLst/>
            <a:cxnLst>
              <a:cxn ang="0">
                <a:pos x="T0" y="T1"/>
              </a:cxn>
              <a:cxn ang="0">
                <a:pos x="T2" y="T3"/>
              </a:cxn>
              <a:cxn ang="0">
                <a:pos x="T4" y="T5"/>
              </a:cxn>
              <a:cxn ang="0">
                <a:pos x="T6" y="T7"/>
              </a:cxn>
              <a:cxn ang="0">
                <a:pos x="T8" y="T9"/>
              </a:cxn>
            </a:cxnLst>
            <a:rect l="0" t="0" r="r" b="b"/>
            <a:pathLst>
              <a:path w="364" h="347">
                <a:moveTo>
                  <a:pt x="364" y="52"/>
                </a:moveTo>
                <a:cubicBezTo>
                  <a:pt x="364" y="52"/>
                  <a:pt x="274" y="57"/>
                  <a:pt x="245" y="28"/>
                </a:cubicBezTo>
                <a:cubicBezTo>
                  <a:pt x="216" y="0"/>
                  <a:pt x="0" y="178"/>
                  <a:pt x="44" y="347"/>
                </a:cubicBezTo>
                <a:cubicBezTo>
                  <a:pt x="44" y="347"/>
                  <a:pt x="116" y="250"/>
                  <a:pt x="179" y="321"/>
                </a:cubicBezTo>
                <a:lnTo>
                  <a:pt x="364"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3480743" y="2027750"/>
            <a:ext cx="643496" cy="676402"/>
          </a:xfrm>
          <a:custGeom>
            <a:avLst/>
            <a:gdLst>
              <a:gd name="T0" fmla="*/ 295 w 347"/>
              <a:gd name="T1" fmla="*/ 0 h 364"/>
              <a:gd name="T2" fmla="*/ 319 w 347"/>
              <a:gd name="T3" fmla="*/ 119 h 364"/>
              <a:gd name="T4" fmla="*/ 0 w 347"/>
              <a:gd name="T5" fmla="*/ 320 h 364"/>
              <a:gd name="T6" fmla="*/ 26 w 347"/>
              <a:gd name="T7" fmla="*/ 185 h 364"/>
              <a:gd name="T8" fmla="*/ 295 w 347"/>
              <a:gd name="T9" fmla="*/ 0 h 364"/>
            </a:gdLst>
            <a:ahLst/>
            <a:cxnLst>
              <a:cxn ang="0">
                <a:pos x="T0" y="T1"/>
              </a:cxn>
              <a:cxn ang="0">
                <a:pos x="T2" y="T3"/>
              </a:cxn>
              <a:cxn ang="0">
                <a:pos x="T4" y="T5"/>
              </a:cxn>
              <a:cxn ang="0">
                <a:pos x="T6" y="T7"/>
              </a:cxn>
              <a:cxn ang="0">
                <a:pos x="T8" y="T9"/>
              </a:cxn>
            </a:cxnLst>
            <a:rect l="0" t="0" r="r" b="b"/>
            <a:pathLst>
              <a:path w="347" h="364">
                <a:moveTo>
                  <a:pt x="295" y="0"/>
                </a:moveTo>
                <a:cubicBezTo>
                  <a:pt x="295" y="0"/>
                  <a:pt x="290" y="90"/>
                  <a:pt x="319" y="119"/>
                </a:cubicBezTo>
                <a:cubicBezTo>
                  <a:pt x="347" y="148"/>
                  <a:pt x="169" y="364"/>
                  <a:pt x="0" y="320"/>
                </a:cubicBezTo>
                <a:cubicBezTo>
                  <a:pt x="0" y="320"/>
                  <a:pt x="97" y="248"/>
                  <a:pt x="26" y="185"/>
                </a:cubicBezTo>
                <a:cubicBezTo>
                  <a:pt x="295" y="0"/>
                  <a:pt x="295" y="0"/>
                  <a:pt x="295" y="0"/>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3140714" y="2067968"/>
            <a:ext cx="360139" cy="360139"/>
          </a:xfrm>
          <a:custGeom>
            <a:avLst/>
            <a:gdLst>
              <a:gd name="T0" fmla="*/ 23 w 197"/>
              <a:gd name="T1" fmla="*/ 0 h 197"/>
              <a:gd name="T2" fmla="*/ 0 w 197"/>
              <a:gd name="T3" fmla="*/ 23 h 197"/>
              <a:gd name="T4" fmla="*/ 174 w 197"/>
              <a:gd name="T5" fmla="*/ 197 h 197"/>
              <a:gd name="T6" fmla="*/ 197 w 197"/>
              <a:gd name="T7" fmla="*/ 173 h 197"/>
              <a:gd name="T8" fmla="*/ 23 w 197"/>
              <a:gd name="T9" fmla="*/ 0 h 197"/>
            </a:gdLst>
            <a:ahLst/>
            <a:cxnLst>
              <a:cxn ang="0">
                <a:pos x="T0" y="T1"/>
              </a:cxn>
              <a:cxn ang="0">
                <a:pos x="T2" y="T3"/>
              </a:cxn>
              <a:cxn ang="0">
                <a:pos x="T4" y="T5"/>
              </a:cxn>
              <a:cxn ang="0">
                <a:pos x="T6" y="T7"/>
              </a:cxn>
              <a:cxn ang="0">
                <a:pos x="T8" y="T9"/>
              </a:cxn>
            </a:cxnLst>
            <a:rect l="0" t="0" r="r" b="b"/>
            <a:pathLst>
              <a:path w="197" h="197">
                <a:moveTo>
                  <a:pt x="23" y="0"/>
                </a:moveTo>
                <a:lnTo>
                  <a:pt x="0" y="23"/>
                </a:lnTo>
                <a:lnTo>
                  <a:pt x="174" y="197"/>
                </a:lnTo>
                <a:lnTo>
                  <a:pt x="197" y="173"/>
                </a:lnTo>
                <a:lnTo>
                  <a:pt x="2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p:cNvSpPr>
          <p:nvPr/>
        </p:nvSpPr>
        <p:spPr bwMode="auto">
          <a:xfrm>
            <a:off x="3140714" y="2067968"/>
            <a:ext cx="360139" cy="360139"/>
          </a:xfrm>
          <a:custGeom>
            <a:avLst/>
            <a:gdLst>
              <a:gd name="T0" fmla="*/ 23 w 197"/>
              <a:gd name="T1" fmla="*/ 0 h 197"/>
              <a:gd name="T2" fmla="*/ 0 w 197"/>
              <a:gd name="T3" fmla="*/ 23 h 197"/>
              <a:gd name="T4" fmla="*/ 174 w 197"/>
              <a:gd name="T5" fmla="*/ 197 h 197"/>
              <a:gd name="T6" fmla="*/ 197 w 197"/>
              <a:gd name="T7" fmla="*/ 173 h 197"/>
              <a:gd name="T8" fmla="*/ 23 w 197"/>
              <a:gd name="T9" fmla="*/ 0 h 197"/>
            </a:gdLst>
            <a:ahLst/>
            <a:cxnLst>
              <a:cxn ang="0">
                <a:pos x="T0" y="T1"/>
              </a:cxn>
              <a:cxn ang="0">
                <a:pos x="T2" y="T3"/>
              </a:cxn>
              <a:cxn ang="0">
                <a:pos x="T4" y="T5"/>
              </a:cxn>
              <a:cxn ang="0">
                <a:pos x="T6" y="T7"/>
              </a:cxn>
              <a:cxn ang="0">
                <a:pos x="T8" y="T9"/>
              </a:cxn>
            </a:cxnLst>
            <a:rect l="0" t="0" r="r" b="b"/>
            <a:pathLst>
              <a:path w="197" h="197">
                <a:moveTo>
                  <a:pt x="23" y="0"/>
                </a:moveTo>
                <a:lnTo>
                  <a:pt x="0" y="23"/>
                </a:lnTo>
                <a:lnTo>
                  <a:pt x="174" y="197"/>
                </a:lnTo>
                <a:lnTo>
                  <a:pt x="197" y="173"/>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p:cNvSpPr>
          <p:nvPr/>
        </p:nvSpPr>
        <p:spPr bwMode="auto">
          <a:xfrm>
            <a:off x="3148026" y="859584"/>
            <a:ext cx="1561210" cy="1561210"/>
          </a:xfrm>
          <a:custGeom>
            <a:avLst/>
            <a:gdLst>
              <a:gd name="T0" fmla="*/ 204 w 840"/>
              <a:gd name="T1" fmla="*/ 840 h 840"/>
              <a:gd name="T2" fmla="*/ 492 w 840"/>
              <a:gd name="T3" fmla="*/ 612 h 840"/>
              <a:gd name="T4" fmla="*/ 768 w 840"/>
              <a:gd name="T5" fmla="*/ 72 h 840"/>
              <a:gd name="T6" fmla="*/ 228 w 840"/>
              <a:gd name="T7" fmla="*/ 348 h 840"/>
              <a:gd name="T8" fmla="*/ 0 w 840"/>
              <a:gd name="T9" fmla="*/ 636 h 840"/>
              <a:gd name="T10" fmla="*/ 204 w 840"/>
              <a:gd name="T11" fmla="*/ 840 h 840"/>
            </a:gdLst>
            <a:ahLst/>
            <a:cxnLst>
              <a:cxn ang="0">
                <a:pos x="T0" y="T1"/>
              </a:cxn>
              <a:cxn ang="0">
                <a:pos x="T2" y="T3"/>
              </a:cxn>
              <a:cxn ang="0">
                <a:pos x="T4" y="T5"/>
              </a:cxn>
              <a:cxn ang="0">
                <a:pos x="T6" y="T7"/>
              </a:cxn>
              <a:cxn ang="0">
                <a:pos x="T8" y="T9"/>
              </a:cxn>
              <a:cxn ang="0">
                <a:pos x="T10" y="T11"/>
              </a:cxn>
            </a:cxnLst>
            <a:rect l="0" t="0" r="r" b="b"/>
            <a:pathLst>
              <a:path w="840" h="840">
                <a:moveTo>
                  <a:pt x="204" y="840"/>
                </a:moveTo>
                <a:cubicBezTo>
                  <a:pt x="292" y="789"/>
                  <a:pt x="394" y="710"/>
                  <a:pt x="492" y="612"/>
                </a:cubicBezTo>
                <a:cubicBezTo>
                  <a:pt x="717" y="387"/>
                  <a:pt x="840" y="145"/>
                  <a:pt x="768" y="72"/>
                </a:cubicBezTo>
                <a:cubicBezTo>
                  <a:pt x="695" y="0"/>
                  <a:pt x="453" y="123"/>
                  <a:pt x="228" y="348"/>
                </a:cubicBezTo>
                <a:cubicBezTo>
                  <a:pt x="130" y="446"/>
                  <a:pt x="52" y="548"/>
                  <a:pt x="0" y="636"/>
                </a:cubicBezTo>
                <a:cubicBezTo>
                  <a:pt x="204" y="840"/>
                  <a:pt x="204" y="840"/>
                  <a:pt x="204" y="84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p:nvSpPr>
        <p:spPr bwMode="auto">
          <a:xfrm>
            <a:off x="3924975" y="1227036"/>
            <a:ext cx="414983" cy="416810"/>
          </a:xfrm>
          <a:custGeom>
            <a:avLst/>
            <a:gdLst>
              <a:gd name="T0" fmla="*/ 184 w 224"/>
              <a:gd name="T1" fmla="*/ 184 h 224"/>
              <a:gd name="T2" fmla="*/ 40 w 224"/>
              <a:gd name="T3" fmla="*/ 184 h 224"/>
              <a:gd name="T4" fmla="*/ 40 w 224"/>
              <a:gd name="T5" fmla="*/ 40 h 224"/>
              <a:gd name="T6" fmla="*/ 184 w 224"/>
              <a:gd name="T7" fmla="*/ 40 h 224"/>
              <a:gd name="T8" fmla="*/ 184 w 224"/>
              <a:gd name="T9" fmla="*/ 184 h 224"/>
            </a:gdLst>
            <a:ahLst/>
            <a:cxnLst>
              <a:cxn ang="0">
                <a:pos x="T0" y="T1"/>
              </a:cxn>
              <a:cxn ang="0">
                <a:pos x="T2" y="T3"/>
              </a:cxn>
              <a:cxn ang="0">
                <a:pos x="T4" y="T5"/>
              </a:cxn>
              <a:cxn ang="0">
                <a:pos x="T6" y="T7"/>
              </a:cxn>
              <a:cxn ang="0">
                <a:pos x="T8" y="T9"/>
              </a:cxn>
            </a:cxnLst>
            <a:rect l="0" t="0" r="r" b="b"/>
            <a:pathLst>
              <a:path w="224" h="224">
                <a:moveTo>
                  <a:pt x="184" y="184"/>
                </a:moveTo>
                <a:cubicBezTo>
                  <a:pt x="144" y="224"/>
                  <a:pt x="80" y="224"/>
                  <a:pt x="40" y="184"/>
                </a:cubicBezTo>
                <a:cubicBezTo>
                  <a:pt x="0" y="144"/>
                  <a:pt x="0" y="80"/>
                  <a:pt x="40" y="40"/>
                </a:cubicBezTo>
                <a:cubicBezTo>
                  <a:pt x="80" y="0"/>
                  <a:pt x="144" y="0"/>
                  <a:pt x="184" y="40"/>
                </a:cubicBezTo>
                <a:cubicBezTo>
                  <a:pt x="224" y="80"/>
                  <a:pt x="224" y="144"/>
                  <a:pt x="184" y="184"/>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p:cNvSpPr>
          <p:nvPr/>
        </p:nvSpPr>
        <p:spPr bwMode="auto">
          <a:xfrm>
            <a:off x="4250379" y="936365"/>
            <a:ext cx="382077" cy="382077"/>
          </a:xfrm>
          <a:custGeom>
            <a:avLst/>
            <a:gdLst>
              <a:gd name="T0" fmla="*/ 166 w 206"/>
              <a:gd name="T1" fmla="*/ 206 h 206"/>
              <a:gd name="T2" fmla="*/ 175 w 206"/>
              <a:gd name="T3" fmla="*/ 31 h 206"/>
              <a:gd name="T4" fmla="*/ 0 w 206"/>
              <a:gd name="T5" fmla="*/ 40 h 206"/>
              <a:gd name="T6" fmla="*/ 74 w 206"/>
              <a:gd name="T7" fmla="*/ 132 h 206"/>
              <a:gd name="T8" fmla="*/ 166 w 206"/>
              <a:gd name="T9" fmla="*/ 206 h 206"/>
            </a:gdLst>
            <a:ahLst/>
            <a:cxnLst>
              <a:cxn ang="0">
                <a:pos x="T0" y="T1"/>
              </a:cxn>
              <a:cxn ang="0">
                <a:pos x="T2" y="T3"/>
              </a:cxn>
              <a:cxn ang="0">
                <a:pos x="T4" y="T5"/>
              </a:cxn>
              <a:cxn ang="0">
                <a:pos x="T6" y="T7"/>
              </a:cxn>
              <a:cxn ang="0">
                <a:pos x="T8" y="T9"/>
              </a:cxn>
            </a:cxnLst>
            <a:rect l="0" t="0" r="r" b="b"/>
            <a:pathLst>
              <a:path w="206" h="206">
                <a:moveTo>
                  <a:pt x="166" y="206"/>
                </a:moveTo>
                <a:cubicBezTo>
                  <a:pt x="201" y="126"/>
                  <a:pt x="206" y="63"/>
                  <a:pt x="175" y="31"/>
                </a:cubicBezTo>
                <a:cubicBezTo>
                  <a:pt x="143" y="0"/>
                  <a:pt x="80" y="5"/>
                  <a:pt x="0" y="40"/>
                </a:cubicBezTo>
                <a:cubicBezTo>
                  <a:pt x="0" y="40"/>
                  <a:pt x="8" y="66"/>
                  <a:pt x="74" y="132"/>
                </a:cubicBezTo>
                <a:cubicBezTo>
                  <a:pt x="140" y="198"/>
                  <a:pt x="166" y="206"/>
                  <a:pt x="166" y="20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3173620" y="1744392"/>
            <a:ext cx="650809" cy="650809"/>
          </a:xfrm>
          <a:custGeom>
            <a:avLst/>
            <a:gdLst>
              <a:gd name="T0" fmla="*/ 155 w 350"/>
              <a:gd name="T1" fmla="*/ 155 h 350"/>
              <a:gd name="T2" fmla="*/ 11 w 350"/>
              <a:gd name="T3" fmla="*/ 339 h 350"/>
              <a:gd name="T4" fmla="*/ 195 w 350"/>
              <a:gd name="T5" fmla="*/ 195 h 350"/>
              <a:gd name="T6" fmla="*/ 339 w 350"/>
              <a:gd name="T7" fmla="*/ 11 h 350"/>
              <a:gd name="T8" fmla="*/ 155 w 350"/>
              <a:gd name="T9" fmla="*/ 155 h 350"/>
            </a:gdLst>
            <a:ahLst/>
            <a:cxnLst>
              <a:cxn ang="0">
                <a:pos x="T0" y="T1"/>
              </a:cxn>
              <a:cxn ang="0">
                <a:pos x="T2" y="T3"/>
              </a:cxn>
              <a:cxn ang="0">
                <a:pos x="T4" y="T5"/>
              </a:cxn>
              <a:cxn ang="0">
                <a:pos x="T6" y="T7"/>
              </a:cxn>
              <a:cxn ang="0">
                <a:pos x="T8" y="T9"/>
              </a:cxn>
            </a:cxnLst>
            <a:rect l="0" t="0" r="r" b="b"/>
            <a:pathLst>
              <a:path w="350" h="350">
                <a:moveTo>
                  <a:pt x="155" y="155"/>
                </a:moveTo>
                <a:cubicBezTo>
                  <a:pt x="64" y="246"/>
                  <a:pt x="0" y="328"/>
                  <a:pt x="11" y="339"/>
                </a:cubicBezTo>
                <a:cubicBezTo>
                  <a:pt x="22" y="350"/>
                  <a:pt x="104" y="286"/>
                  <a:pt x="195" y="195"/>
                </a:cubicBezTo>
                <a:cubicBezTo>
                  <a:pt x="286" y="104"/>
                  <a:pt x="350" y="22"/>
                  <a:pt x="339" y="11"/>
                </a:cubicBezTo>
                <a:cubicBezTo>
                  <a:pt x="328" y="0"/>
                  <a:pt x="246" y="65"/>
                  <a:pt x="155" y="15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3934116" y="1217894"/>
            <a:ext cx="414983" cy="416810"/>
          </a:xfrm>
          <a:custGeom>
            <a:avLst/>
            <a:gdLst>
              <a:gd name="T0" fmla="*/ 184 w 224"/>
              <a:gd name="T1" fmla="*/ 184 h 224"/>
              <a:gd name="T2" fmla="*/ 40 w 224"/>
              <a:gd name="T3" fmla="*/ 184 h 224"/>
              <a:gd name="T4" fmla="*/ 40 w 224"/>
              <a:gd name="T5" fmla="*/ 40 h 224"/>
              <a:gd name="T6" fmla="*/ 184 w 224"/>
              <a:gd name="T7" fmla="*/ 40 h 224"/>
              <a:gd name="T8" fmla="*/ 184 w 224"/>
              <a:gd name="T9" fmla="*/ 184 h 224"/>
            </a:gdLst>
            <a:ahLst/>
            <a:cxnLst>
              <a:cxn ang="0">
                <a:pos x="T0" y="T1"/>
              </a:cxn>
              <a:cxn ang="0">
                <a:pos x="T2" y="T3"/>
              </a:cxn>
              <a:cxn ang="0">
                <a:pos x="T4" y="T5"/>
              </a:cxn>
              <a:cxn ang="0">
                <a:pos x="T6" y="T7"/>
              </a:cxn>
              <a:cxn ang="0">
                <a:pos x="T8" y="T9"/>
              </a:cxn>
            </a:cxnLst>
            <a:rect l="0" t="0" r="r" b="b"/>
            <a:pathLst>
              <a:path w="224" h="224">
                <a:moveTo>
                  <a:pt x="184" y="184"/>
                </a:moveTo>
                <a:cubicBezTo>
                  <a:pt x="145" y="224"/>
                  <a:pt x="80" y="224"/>
                  <a:pt x="40" y="184"/>
                </a:cubicBezTo>
                <a:cubicBezTo>
                  <a:pt x="0" y="144"/>
                  <a:pt x="0" y="80"/>
                  <a:pt x="40" y="40"/>
                </a:cubicBezTo>
                <a:cubicBezTo>
                  <a:pt x="80" y="0"/>
                  <a:pt x="144" y="0"/>
                  <a:pt x="184" y="40"/>
                </a:cubicBezTo>
                <a:cubicBezTo>
                  <a:pt x="224" y="80"/>
                  <a:pt x="224" y="144"/>
                  <a:pt x="184" y="18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3979818" y="1265425"/>
            <a:ext cx="323577" cy="321748"/>
          </a:xfrm>
          <a:custGeom>
            <a:avLst/>
            <a:gdLst>
              <a:gd name="T0" fmla="*/ 143 w 174"/>
              <a:gd name="T1" fmla="*/ 143 h 174"/>
              <a:gd name="T2" fmla="*/ 31 w 174"/>
              <a:gd name="T3" fmla="*/ 143 h 174"/>
              <a:gd name="T4" fmla="*/ 31 w 174"/>
              <a:gd name="T5" fmla="*/ 31 h 174"/>
              <a:gd name="T6" fmla="*/ 143 w 174"/>
              <a:gd name="T7" fmla="*/ 31 h 174"/>
              <a:gd name="T8" fmla="*/ 143 w 174"/>
              <a:gd name="T9" fmla="*/ 143 h 174"/>
            </a:gdLst>
            <a:ahLst/>
            <a:cxnLst>
              <a:cxn ang="0">
                <a:pos x="T0" y="T1"/>
              </a:cxn>
              <a:cxn ang="0">
                <a:pos x="T2" y="T3"/>
              </a:cxn>
              <a:cxn ang="0">
                <a:pos x="T4" y="T5"/>
              </a:cxn>
              <a:cxn ang="0">
                <a:pos x="T6" y="T7"/>
              </a:cxn>
              <a:cxn ang="0">
                <a:pos x="T8" y="T9"/>
              </a:cxn>
            </a:cxnLst>
            <a:rect l="0" t="0" r="r" b="b"/>
            <a:pathLst>
              <a:path w="174" h="174">
                <a:moveTo>
                  <a:pt x="143" y="143"/>
                </a:moveTo>
                <a:cubicBezTo>
                  <a:pt x="112" y="174"/>
                  <a:pt x="62" y="174"/>
                  <a:pt x="31" y="143"/>
                </a:cubicBezTo>
                <a:cubicBezTo>
                  <a:pt x="0" y="112"/>
                  <a:pt x="0" y="62"/>
                  <a:pt x="31" y="31"/>
                </a:cubicBezTo>
                <a:cubicBezTo>
                  <a:pt x="62" y="0"/>
                  <a:pt x="112" y="0"/>
                  <a:pt x="143" y="31"/>
                </a:cubicBezTo>
                <a:cubicBezTo>
                  <a:pt x="174" y="62"/>
                  <a:pt x="174" y="112"/>
                  <a:pt x="143" y="143"/>
                </a:cubicBezTo>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3"/>
          <p:cNvSpPr>
            <a:spLocks noChangeArrowheads="1"/>
          </p:cNvSpPr>
          <p:nvPr/>
        </p:nvSpPr>
        <p:spPr bwMode="auto">
          <a:xfrm>
            <a:off x="3994443" y="1280050"/>
            <a:ext cx="294327" cy="29249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7"/>
          <p:cNvSpPr>
            <a:spLocks/>
          </p:cNvSpPr>
          <p:nvPr/>
        </p:nvSpPr>
        <p:spPr bwMode="auto">
          <a:xfrm>
            <a:off x="4250379" y="1296504"/>
            <a:ext cx="21937" cy="21937"/>
          </a:xfrm>
          <a:custGeom>
            <a:avLst/>
            <a:gdLst>
              <a:gd name="T0" fmla="*/ 10 w 12"/>
              <a:gd name="T1" fmla="*/ 10 h 12"/>
              <a:gd name="T2" fmla="*/ 2 w 12"/>
              <a:gd name="T3" fmla="*/ 10 h 12"/>
              <a:gd name="T4" fmla="*/ 2 w 12"/>
              <a:gd name="T5" fmla="*/ 2 h 12"/>
              <a:gd name="T6" fmla="*/ 10 w 12"/>
              <a:gd name="T7" fmla="*/ 2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8"/>
          <p:cNvSpPr>
            <a:spLocks/>
          </p:cNvSpPr>
          <p:nvPr/>
        </p:nvSpPr>
        <p:spPr bwMode="auto">
          <a:xfrm>
            <a:off x="4213817" y="1270910"/>
            <a:ext cx="21937" cy="21937"/>
          </a:xfrm>
          <a:custGeom>
            <a:avLst/>
            <a:gdLst>
              <a:gd name="T0" fmla="*/ 11 w 12"/>
              <a:gd name="T1" fmla="*/ 8 h 12"/>
              <a:gd name="T2" fmla="*/ 4 w 12"/>
              <a:gd name="T3" fmla="*/ 10 h 12"/>
              <a:gd name="T4" fmla="*/ 2 w 12"/>
              <a:gd name="T5" fmla="*/ 3 h 12"/>
              <a:gd name="T6" fmla="*/ 9 w 12"/>
              <a:gd name="T7" fmla="*/ 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9" y="11"/>
                  <a:pt x="6" y="12"/>
                  <a:pt x="4" y="10"/>
                </a:cubicBezTo>
                <a:cubicBezTo>
                  <a:pt x="1" y="9"/>
                  <a:pt x="0" y="6"/>
                  <a:pt x="2" y="3"/>
                </a:cubicBezTo>
                <a:cubicBezTo>
                  <a:pt x="3" y="1"/>
                  <a:pt x="6" y="0"/>
                  <a:pt x="9" y="1"/>
                </a:cubicBezTo>
                <a:cubicBezTo>
                  <a:pt x="11" y="3"/>
                  <a:pt x="12" y="6"/>
                  <a:pt x="11" y="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9"/>
          <p:cNvSpPr>
            <a:spLocks/>
          </p:cNvSpPr>
          <p:nvPr/>
        </p:nvSpPr>
        <p:spPr bwMode="auto">
          <a:xfrm>
            <a:off x="4175427" y="1254457"/>
            <a:ext cx="20110" cy="21937"/>
          </a:xfrm>
          <a:custGeom>
            <a:avLst/>
            <a:gdLst>
              <a:gd name="T0" fmla="*/ 11 w 11"/>
              <a:gd name="T1" fmla="*/ 7 h 12"/>
              <a:gd name="T2" fmla="*/ 4 w 11"/>
              <a:gd name="T3" fmla="*/ 11 h 12"/>
              <a:gd name="T4" fmla="*/ 0 w 11"/>
              <a:gd name="T5" fmla="*/ 4 h 12"/>
              <a:gd name="T6" fmla="*/ 7 w 11"/>
              <a:gd name="T7" fmla="*/ 1 h 12"/>
              <a:gd name="T8" fmla="*/ 11 w 11"/>
              <a:gd name="T9" fmla="*/ 7 h 12"/>
            </a:gdLst>
            <a:ahLst/>
            <a:cxnLst>
              <a:cxn ang="0">
                <a:pos x="T0" y="T1"/>
              </a:cxn>
              <a:cxn ang="0">
                <a:pos x="T2" y="T3"/>
              </a:cxn>
              <a:cxn ang="0">
                <a:pos x="T4" y="T5"/>
              </a:cxn>
              <a:cxn ang="0">
                <a:pos x="T6" y="T7"/>
              </a:cxn>
              <a:cxn ang="0">
                <a:pos x="T8" y="T9"/>
              </a:cxn>
            </a:cxnLst>
            <a:rect l="0" t="0" r="r" b="b"/>
            <a:pathLst>
              <a:path w="11" h="12">
                <a:moveTo>
                  <a:pt x="11" y="7"/>
                </a:moveTo>
                <a:cubicBezTo>
                  <a:pt x="10" y="10"/>
                  <a:pt x="7" y="12"/>
                  <a:pt x="4" y="11"/>
                </a:cubicBezTo>
                <a:cubicBezTo>
                  <a:pt x="1" y="10"/>
                  <a:pt x="0" y="7"/>
                  <a:pt x="0" y="4"/>
                </a:cubicBezTo>
                <a:cubicBezTo>
                  <a:pt x="1" y="2"/>
                  <a:pt x="4" y="0"/>
                  <a:pt x="7" y="1"/>
                </a:cubicBezTo>
                <a:cubicBezTo>
                  <a:pt x="10" y="1"/>
                  <a:pt x="11" y="4"/>
                  <a:pt x="11" y="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40"/>
          <p:cNvSpPr>
            <a:spLocks noChangeArrowheads="1"/>
          </p:cNvSpPr>
          <p:nvPr/>
        </p:nvSpPr>
        <p:spPr bwMode="auto">
          <a:xfrm>
            <a:off x="4133380" y="1248973"/>
            <a:ext cx="18281" cy="2011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1"/>
          <p:cNvSpPr>
            <a:spLocks/>
          </p:cNvSpPr>
          <p:nvPr/>
        </p:nvSpPr>
        <p:spPr bwMode="auto">
          <a:xfrm>
            <a:off x="4087677" y="1254457"/>
            <a:ext cx="21937" cy="21937"/>
          </a:xfrm>
          <a:custGeom>
            <a:avLst/>
            <a:gdLst>
              <a:gd name="T0" fmla="*/ 11 w 12"/>
              <a:gd name="T1" fmla="*/ 4 h 12"/>
              <a:gd name="T2" fmla="*/ 7 w 12"/>
              <a:gd name="T3" fmla="*/ 11 h 12"/>
              <a:gd name="T4" fmla="*/ 1 w 12"/>
              <a:gd name="T5" fmla="*/ 7 h 12"/>
              <a:gd name="T6" fmla="*/ 4 w 12"/>
              <a:gd name="T7" fmla="*/ 1 h 12"/>
              <a:gd name="T8" fmla="*/ 11 w 12"/>
              <a:gd name="T9" fmla="*/ 4 h 12"/>
            </a:gdLst>
            <a:ahLst/>
            <a:cxnLst>
              <a:cxn ang="0">
                <a:pos x="T0" y="T1"/>
              </a:cxn>
              <a:cxn ang="0">
                <a:pos x="T2" y="T3"/>
              </a:cxn>
              <a:cxn ang="0">
                <a:pos x="T4" y="T5"/>
              </a:cxn>
              <a:cxn ang="0">
                <a:pos x="T6" y="T7"/>
              </a:cxn>
              <a:cxn ang="0">
                <a:pos x="T8" y="T9"/>
              </a:cxn>
            </a:cxnLst>
            <a:rect l="0" t="0" r="r" b="b"/>
            <a:pathLst>
              <a:path w="12" h="12">
                <a:moveTo>
                  <a:pt x="11" y="4"/>
                </a:moveTo>
                <a:cubicBezTo>
                  <a:pt x="12" y="7"/>
                  <a:pt x="10" y="10"/>
                  <a:pt x="7" y="11"/>
                </a:cubicBezTo>
                <a:cubicBezTo>
                  <a:pt x="4" y="12"/>
                  <a:pt x="1" y="10"/>
                  <a:pt x="1" y="7"/>
                </a:cubicBezTo>
                <a:cubicBezTo>
                  <a:pt x="0" y="4"/>
                  <a:pt x="2" y="1"/>
                  <a:pt x="4" y="1"/>
                </a:cubicBezTo>
                <a:cubicBezTo>
                  <a:pt x="7" y="0"/>
                  <a:pt x="10" y="2"/>
                  <a:pt x="11" y="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2"/>
          <p:cNvSpPr>
            <a:spLocks/>
          </p:cNvSpPr>
          <p:nvPr/>
        </p:nvSpPr>
        <p:spPr bwMode="auto">
          <a:xfrm>
            <a:off x="4047459" y="1270910"/>
            <a:ext cx="21937" cy="21937"/>
          </a:xfrm>
          <a:custGeom>
            <a:avLst/>
            <a:gdLst>
              <a:gd name="T0" fmla="*/ 11 w 12"/>
              <a:gd name="T1" fmla="*/ 3 h 12"/>
              <a:gd name="T2" fmla="*/ 9 w 12"/>
              <a:gd name="T3" fmla="*/ 10 h 12"/>
              <a:gd name="T4" fmla="*/ 1 w 12"/>
              <a:gd name="T5" fmla="*/ 8 h 12"/>
              <a:gd name="T6" fmla="*/ 3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1" y="8"/>
                </a:cubicBezTo>
                <a:cubicBezTo>
                  <a:pt x="0" y="6"/>
                  <a:pt x="1" y="3"/>
                  <a:pt x="3" y="1"/>
                </a:cubicBezTo>
                <a:cubicBezTo>
                  <a:pt x="6" y="0"/>
                  <a:pt x="9" y="1"/>
                  <a:pt x="11" y="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p:cNvSpPr>
            <a:spLocks/>
          </p:cNvSpPr>
          <p:nvPr/>
        </p:nvSpPr>
        <p:spPr bwMode="auto">
          <a:xfrm>
            <a:off x="4010897" y="1296504"/>
            <a:ext cx="23766" cy="21937"/>
          </a:xfrm>
          <a:custGeom>
            <a:avLst/>
            <a:gdLst>
              <a:gd name="T0" fmla="*/ 10 w 12"/>
              <a:gd name="T1" fmla="*/ 2 h 12"/>
              <a:gd name="T2" fmla="*/ 10 w 12"/>
              <a:gd name="T3" fmla="*/ 10 h 12"/>
              <a:gd name="T4" fmla="*/ 3 w 12"/>
              <a:gd name="T5" fmla="*/ 10 h 12"/>
              <a:gd name="T6" fmla="*/ 3 w 12"/>
              <a:gd name="T7" fmla="*/ 2 h 12"/>
              <a:gd name="T8" fmla="*/ 10 w 12"/>
              <a:gd name="T9" fmla="*/ 2 h 12"/>
            </a:gdLst>
            <a:ahLst/>
            <a:cxnLst>
              <a:cxn ang="0">
                <a:pos x="T0" y="T1"/>
              </a:cxn>
              <a:cxn ang="0">
                <a:pos x="T2" y="T3"/>
              </a:cxn>
              <a:cxn ang="0">
                <a:pos x="T4" y="T5"/>
              </a:cxn>
              <a:cxn ang="0">
                <a:pos x="T6" y="T7"/>
              </a:cxn>
              <a:cxn ang="0">
                <a:pos x="T8" y="T9"/>
              </a:cxn>
            </a:cxnLst>
            <a:rect l="0" t="0" r="r" b="b"/>
            <a:pathLst>
              <a:path w="12" h="12">
                <a:moveTo>
                  <a:pt x="10" y="2"/>
                </a:moveTo>
                <a:cubicBezTo>
                  <a:pt x="12" y="4"/>
                  <a:pt x="12" y="8"/>
                  <a:pt x="10" y="10"/>
                </a:cubicBezTo>
                <a:cubicBezTo>
                  <a:pt x="8" y="12"/>
                  <a:pt x="5" y="12"/>
                  <a:pt x="3" y="10"/>
                </a:cubicBezTo>
                <a:cubicBezTo>
                  <a:pt x="0" y="8"/>
                  <a:pt x="0" y="4"/>
                  <a:pt x="3" y="2"/>
                </a:cubicBezTo>
                <a:cubicBezTo>
                  <a:pt x="5" y="0"/>
                  <a:pt x="8" y="0"/>
                  <a:pt x="10" y="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44"/>
          <p:cNvSpPr>
            <a:spLocks/>
          </p:cNvSpPr>
          <p:nvPr/>
        </p:nvSpPr>
        <p:spPr bwMode="auto">
          <a:xfrm>
            <a:off x="3985303" y="1331238"/>
            <a:ext cx="21937" cy="21937"/>
          </a:xfrm>
          <a:custGeom>
            <a:avLst/>
            <a:gdLst>
              <a:gd name="T0" fmla="*/ 9 w 12"/>
              <a:gd name="T1" fmla="*/ 1 h 12"/>
              <a:gd name="T2" fmla="*/ 11 w 12"/>
              <a:gd name="T3" fmla="*/ 8 h 12"/>
              <a:gd name="T4" fmla="*/ 3 w 12"/>
              <a:gd name="T5" fmla="*/ 10 h 12"/>
              <a:gd name="T6" fmla="*/ 1 w 12"/>
              <a:gd name="T7" fmla="*/ 3 h 12"/>
              <a:gd name="T8" fmla="*/ 9 w 12"/>
              <a:gd name="T9" fmla="*/ 1 h 12"/>
            </a:gdLst>
            <a:ahLst/>
            <a:cxnLst>
              <a:cxn ang="0">
                <a:pos x="T0" y="T1"/>
              </a:cxn>
              <a:cxn ang="0">
                <a:pos x="T2" y="T3"/>
              </a:cxn>
              <a:cxn ang="0">
                <a:pos x="T4" y="T5"/>
              </a:cxn>
              <a:cxn ang="0">
                <a:pos x="T6" y="T7"/>
              </a:cxn>
              <a:cxn ang="0">
                <a:pos x="T8" y="T9"/>
              </a:cxn>
            </a:cxnLst>
            <a:rect l="0" t="0" r="r" b="b"/>
            <a:pathLst>
              <a:path w="12" h="12">
                <a:moveTo>
                  <a:pt x="9" y="1"/>
                </a:moveTo>
                <a:cubicBezTo>
                  <a:pt x="11" y="3"/>
                  <a:pt x="12" y="6"/>
                  <a:pt x="11" y="8"/>
                </a:cubicBezTo>
                <a:cubicBezTo>
                  <a:pt x="9" y="11"/>
                  <a:pt x="6" y="12"/>
                  <a:pt x="3" y="10"/>
                </a:cubicBezTo>
                <a:cubicBezTo>
                  <a:pt x="1" y="9"/>
                  <a:pt x="0" y="6"/>
                  <a:pt x="1" y="3"/>
                </a:cubicBezTo>
                <a:cubicBezTo>
                  <a:pt x="3" y="1"/>
                  <a:pt x="6" y="0"/>
                  <a:pt x="9" y="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5"/>
          <p:cNvSpPr>
            <a:spLocks/>
          </p:cNvSpPr>
          <p:nvPr/>
        </p:nvSpPr>
        <p:spPr bwMode="auto">
          <a:xfrm>
            <a:off x="3968849" y="1373285"/>
            <a:ext cx="21937" cy="20110"/>
          </a:xfrm>
          <a:custGeom>
            <a:avLst/>
            <a:gdLst>
              <a:gd name="T0" fmla="*/ 7 w 12"/>
              <a:gd name="T1" fmla="*/ 0 h 11"/>
              <a:gd name="T2" fmla="*/ 11 w 12"/>
              <a:gd name="T3" fmla="*/ 7 h 11"/>
              <a:gd name="T4" fmla="*/ 5 w 12"/>
              <a:gd name="T5" fmla="*/ 11 h 11"/>
              <a:gd name="T6" fmla="*/ 1 w 12"/>
              <a:gd name="T7" fmla="*/ 4 h 11"/>
              <a:gd name="T8" fmla="*/ 7 w 12"/>
              <a:gd name="T9" fmla="*/ 0 h 11"/>
            </a:gdLst>
            <a:ahLst/>
            <a:cxnLst>
              <a:cxn ang="0">
                <a:pos x="T0" y="T1"/>
              </a:cxn>
              <a:cxn ang="0">
                <a:pos x="T2" y="T3"/>
              </a:cxn>
              <a:cxn ang="0">
                <a:pos x="T4" y="T5"/>
              </a:cxn>
              <a:cxn ang="0">
                <a:pos x="T6" y="T7"/>
              </a:cxn>
              <a:cxn ang="0">
                <a:pos x="T8" y="T9"/>
              </a:cxn>
            </a:cxnLst>
            <a:rect l="0" t="0" r="r" b="b"/>
            <a:pathLst>
              <a:path w="12" h="11">
                <a:moveTo>
                  <a:pt x="7" y="0"/>
                </a:moveTo>
                <a:cubicBezTo>
                  <a:pt x="10" y="1"/>
                  <a:pt x="12" y="4"/>
                  <a:pt x="11" y="7"/>
                </a:cubicBezTo>
                <a:cubicBezTo>
                  <a:pt x="10" y="10"/>
                  <a:pt x="7" y="11"/>
                  <a:pt x="5" y="11"/>
                </a:cubicBezTo>
                <a:cubicBezTo>
                  <a:pt x="2" y="10"/>
                  <a:pt x="0" y="7"/>
                  <a:pt x="1" y="4"/>
                </a:cubicBezTo>
                <a:cubicBezTo>
                  <a:pt x="2" y="1"/>
                  <a:pt x="4" y="0"/>
                  <a:pt x="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46"/>
          <p:cNvSpPr>
            <a:spLocks noChangeArrowheads="1"/>
          </p:cNvSpPr>
          <p:nvPr/>
        </p:nvSpPr>
        <p:spPr bwMode="auto">
          <a:xfrm>
            <a:off x="3965193" y="1417160"/>
            <a:ext cx="18281" cy="1828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7"/>
          <p:cNvSpPr>
            <a:spLocks/>
          </p:cNvSpPr>
          <p:nvPr/>
        </p:nvSpPr>
        <p:spPr bwMode="auto">
          <a:xfrm>
            <a:off x="3968849" y="1457378"/>
            <a:ext cx="21937" cy="23766"/>
          </a:xfrm>
          <a:custGeom>
            <a:avLst/>
            <a:gdLst>
              <a:gd name="T0" fmla="*/ 5 w 12"/>
              <a:gd name="T1" fmla="*/ 1 h 12"/>
              <a:gd name="T2" fmla="*/ 11 w 12"/>
              <a:gd name="T3" fmla="*/ 5 h 12"/>
              <a:gd name="T4" fmla="*/ 7 w 12"/>
              <a:gd name="T5" fmla="*/ 11 h 12"/>
              <a:gd name="T6" fmla="*/ 1 w 12"/>
              <a:gd name="T7" fmla="*/ 8 h 12"/>
              <a:gd name="T8" fmla="*/ 5 w 12"/>
              <a:gd name="T9" fmla="*/ 1 h 12"/>
            </a:gdLst>
            <a:ahLst/>
            <a:cxnLst>
              <a:cxn ang="0">
                <a:pos x="T0" y="T1"/>
              </a:cxn>
              <a:cxn ang="0">
                <a:pos x="T2" y="T3"/>
              </a:cxn>
              <a:cxn ang="0">
                <a:pos x="T4" y="T5"/>
              </a:cxn>
              <a:cxn ang="0">
                <a:pos x="T6" y="T7"/>
              </a:cxn>
              <a:cxn ang="0">
                <a:pos x="T8" y="T9"/>
              </a:cxn>
            </a:cxnLst>
            <a:rect l="0" t="0" r="r" b="b"/>
            <a:pathLst>
              <a:path w="12" h="12">
                <a:moveTo>
                  <a:pt x="5" y="1"/>
                </a:moveTo>
                <a:cubicBezTo>
                  <a:pt x="7" y="0"/>
                  <a:pt x="10" y="2"/>
                  <a:pt x="11" y="5"/>
                </a:cubicBezTo>
                <a:cubicBezTo>
                  <a:pt x="12" y="8"/>
                  <a:pt x="10" y="11"/>
                  <a:pt x="7" y="11"/>
                </a:cubicBezTo>
                <a:cubicBezTo>
                  <a:pt x="4" y="12"/>
                  <a:pt x="2" y="10"/>
                  <a:pt x="1" y="8"/>
                </a:cubicBezTo>
                <a:cubicBezTo>
                  <a:pt x="0" y="5"/>
                  <a:pt x="2" y="2"/>
                  <a:pt x="5" y="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8"/>
          <p:cNvSpPr>
            <a:spLocks/>
          </p:cNvSpPr>
          <p:nvPr/>
        </p:nvSpPr>
        <p:spPr bwMode="auto">
          <a:xfrm>
            <a:off x="3985303" y="1499424"/>
            <a:ext cx="21937" cy="21937"/>
          </a:xfrm>
          <a:custGeom>
            <a:avLst/>
            <a:gdLst>
              <a:gd name="T0" fmla="*/ 3 w 12"/>
              <a:gd name="T1" fmla="*/ 1 h 12"/>
              <a:gd name="T2" fmla="*/ 10 w 12"/>
              <a:gd name="T3" fmla="*/ 3 h 12"/>
              <a:gd name="T4" fmla="*/ 9 w 12"/>
              <a:gd name="T5" fmla="*/ 11 h 12"/>
              <a:gd name="T6" fmla="*/ 1 w 12"/>
              <a:gd name="T7" fmla="*/ 9 h 12"/>
              <a:gd name="T8" fmla="*/ 3 w 12"/>
              <a:gd name="T9" fmla="*/ 1 h 12"/>
            </a:gdLst>
            <a:ahLst/>
            <a:cxnLst>
              <a:cxn ang="0">
                <a:pos x="T0" y="T1"/>
              </a:cxn>
              <a:cxn ang="0">
                <a:pos x="T2" y="T3"/>
              </a:cxn>
              <a:cxn ang="0">
                <a:pos x="T4" y="T5"/>
              </a:cxn>
              <a:cxn ang="0">
                <a:pos x="T6" y="T7"/>
              </a:cxn>
              <a:cxn ang="0">
                <a:pos x="T8" y="T9"/>
              </a:cxn>
            </a:cxnLst>
            <a:rect l="0" t="0" r="r" b="b"/>
            <a:pathLst>
              <a:path w="12" h="12">
                <a:moveTo>
                  <a:pt x="3" y="1"/>
                </a:moveTo>
                <a:cubicBezTo>
                  <a:pt x="6" y="0"/>
                  <a:pt x="9" y="1"/>
                  <a:pt x="10" y="3"/>
                </a:cubicBezTo>
                <a:cubicBezTo>
                  <a:pt x="12" y="6"/>
                  <a:pt x="11" y="9"/>
                  <a:pt x="9" y="11"/>
                </a:cubicBezTo>
                <a:cubicBezTo>
                  <a:pt x="6" y="12"/>
                  <a:pt x="3" y="11"/>
                  <a:pt x="1" y="9"/>
                </a:cubicBezTo>
                <a:cubicBezTo>
                  <a:pt x="0" y="6"/>
                  <a:pt x="1" y="3"/>
                  <a:pt x="3" y="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9"/>
          <p:cNvSpPr>
            <a:spLocks/>
          </p:cNvSpPr>
          <p:nvPr/>
        </p:nvSpPr>
        <p:spPr bwMode="auto">
          <a:xfrm>
            <a:off x="4010897" y="1534159"/>
            <a:ext cx="23766" cy="21937"/>
          </a:xfrm>
          <a:custGeom>
            <a:avLst/>
            <a:gdLst>
              <a:gd name="T0" fmla="*/ 3 w 12"/>
              <a:gd name="T1" fmla="*/ 2 h 12"/>
              <a:gd name="T2" fmla="*/ 10 w 12"/>
              <a:gd name="T3" fmla="*/ 2 h 12"/>
              <a:gd name="T4" fmla="*/ 10 w 12"/>
              <a:gd name="T5" fmla="*/ 9 h 12"/>
              <a:gd name="T6" fmla="*/ 3 w 12"/>
              <a:gd name="T7" fmla="*/ 9 h 12"/>
              <a:gd name="T8" fmla="*/ 3 w 12"/>
              <a:gd name="T9" fmla="*/ 2 h 12"/>
            </a:gdLst>
            <a:ahLst/>
            <a:cxnLst>
              <a:cxn ang="0">
                <a:pos x="T0" y="T1"/>
              </a:cxn>
              <a:cxn ang="0">
                <a:pos x="T2" y="T3"/>
              </a:cxn>
              <a:cxn ang="0">
                <a:pos x="T4" y="T5"/>
              </a:cxn>
              <a:cxn ang="0">
                <a:pos x="T6" y="T7"/>
              </a:cxn>
              <a:cxn ang="0">
                <a:pos x="T8" y="T9"/>
              </a:cxn>
            </a:cxnLst>
            <a:rect l="0" t="0" r="r" b="b"/>
            <a:pathLst>
              <a:path w="12" h="12">
                <a:moveTo>
                  <a:pt x="3" y="2"/>
                </a:moveTo>
                <a:cubicBezTo>
                  <a:pt x="5" y="0"/>
                  <a:pt x="8" y="0"/>
                  <a:pt x="10" y="2"/>
                </a:cubicBezTo>
                <a:cubicBezTo>
                  <a:pt x="12" y="4"/>
                  <a:pt x="12" y="7"/>
                  <a:pt x="10" y="9"/>
                </a:cubicBezTo>
                <a:cubicBezTo>
                  <a:pt x="8" y="12"/>
                  <a:pt x="5" y="12"/>
                  <a:pt x="3" y="9"/>
                </a:cubicBezTo>
                <a:cubicBezTo>
                  <a:pt x="0" y="7"/>
                  <a:pt x="0" y="4"/>
                  <a:pt x="3" y="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50"/>
          <p:cNvSpPr>
            <a:spLocks/>
          </p:cNvSpPr>
          <p:nvPr/>
        </p:nvSpPr>
        <p:spPr bwMode="auto">
          <a:xfrm>
            <a:off x="4047459" y="1559753"/>
            <a:ext cx="21937" cy="21937"/>
          </a:xfrm>
          <a:custGeom>
            <a:avLst/>
            <a:gdLst>
              <a:gd name="T0" fmla="*/ 1 w 12"/>
              <a:gd name="T1" fmla="*/ 3 h 12"/>
              <a:gd name="T2" fmla="*/ 9 w 12"/>
              <a:gd name="T3" fmla="*/ 2 h 12"/>
              <a:gd name="T4" fmla="*/ 10 w 12"/>
              <a:gd name="T5" fmla="*/ 9 h 12"/>
              <a:gd name="T6" fmla="*/ 3 w 12"/>
              <a:gd name="T7" fmla="*/ 11 h 12"/>
              <a:gd name="T8" fmla="*/ 1 w 12"/>
              <a:gd name="T9" fmla="*/ 3 h 12"/>
            </a:gdLst>
            <a:ahLst/>
            <a:cxnLst>
              <a:cxn ang="0">
                <a:pos x="T0" y="T1"/>
              </a:cxn>
              <a:cxn ang="0">
                <a:pos x="T2" y="T3"/>
              </a:cxn>
              <a:cxn ang="0">
                <a:pos x="T4" y="T5"/>
              </a:cxn>
              <a:cxn ang="0">
                <a:pos x="T6" y="T7"/>
              </a:cxn>
              <a:cxn ang="0">
                <a:pos x="T8" y="T9"/>
              </a:cxn>
            </a:cxnLst>
            <a:rect l="0" t="0" r="r" b="b"/>
            <a:pathLst>
              <a:path w="12" h="12">
                <a:moveTo>
                  <a:pt x="1" y="3"/>
                </a:moveTo>
                <a:cubicBezTo>
                  <a:pt x="3" y="1"/>
                  <a:pt x="6" y="0"/>
                  <a:pt x="9" y="2"/>
                </a:cubicBezTo>
                <a:cubicBezTo>
                  <a:pt x="11" y="3"/>
                  <a:pt x="12" y="6"/>
                  <a:pt x="10" y="9"/>
                </a:cubicBezTo>
                <a:cubicBezTo>
                  <a:pt x="9" y="11"/>
                  <a:pt x="6" y="12"/>
                  <a:pt x="3" y="11"/>
                </a:cubicBezTo>
                <a:cubicBezTo>
                  <a:pt x="1" y="9"/>
                  <a:pt x="0" y="6"/>
                  <a:pt x="1" y="3"/>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51"/>
          <p:cNvSpPr>
            <a:spLocks/>
          </p:cNvSpPr>
          <p:nvPr/>
        </p:nvSpPr>
        <p:spPr bwMode="auto">
          <a:xfrm>
            <a:off x="4087677" y="1576205"/>
            <a:ext cx="21937" cy="23766"/>
          </a:xfrm>
          <a:custGeom>
            <a:avLst/>
            <a:gdLst>
              <a:gd name="T0" fmla="*/ 1 w 12"/>
              <a:gd name="T1" fmla="*/ 5 h 12"/>
              <a:gd name="T2" fmla="*/ 7 w 12"/>
              <a:gd name="T3" fmla="*/ 1 h 12"/>
              <a:gd name="T4" fmla="*/ 11 w 12"/>
              <a:gd name="T5" fmla="*/ 7 h 12"/>
              <a:gd name="T6" fmla="*/ 4 w 12"/>
              <a:gd name="T7" fmla="*/ 1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1" y="2"/>
                  <a:pt x="4" y="0"/>
                  <a:pt x="7" y="1"/>
                </a:cubicBezTo>
                <a:cubicBezTo>
                  <a:pt x="10" y="2"/>
                  <a:pt x="12" y="5"/>
                  <a:pt x="11" y="7"/>
                </a:cubicBezTo>
                <a:cubicBezTo>
                  <a:pt x="10" y="10"/>
                  <a:pt x="7" y="12"/>
                  <a:pt x="4" y="11"/>
                </a:cubicBezTo>
                <a:cubicBezTo>
                  <a:pt x="2" y="10"/>
                  <a:pt x="0" y="8"/>
                  <a:pt x="1"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52"/>
          <p:cNvSpPr>
            <a:spLocks noChangeArrowheads="1"/>
          </p:cNvSpPr>
          <p:nvPr/>
        </p:nvSpPr>
        <p:spPr bwMode="auto">
          <a:xfrm>
            <a:off x="4133380" y="1583517"/>
            <a:ext cx="18281" cy="2011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3"/>
          <p:cNvSpPr>
            <a:spLocks/>
          </p:cNvSpPr>
          <p:nvPr/>
        </p:nvSpPr>
        <p:spPr bwMode="auto">
          <a:xfrm>
            <a:off x="4175427" y="1576205"/>
            <a:ext cx="20110" cy="23766"/>
          </a:xfrm>
          <a:custGeom>
            <a:avLst/>
            <a:gdLst>
              <a:gd name="T0" fmla="*/ 0 w 11"/>
              <a:gd name="T1" fmla="*/ 7 h 12"/>
              <a:gd name="T2" fmla="*/ 4 w 11"/>
              <a:gd name="T3" fmla="*/ 1 h 12"/>
              <a:gd name="T4" fmla="*/ 10 w 11"/>
              <a:gd name="T5" fmla="*/ 5 h 12"/>
              <a:gd name="T6" fmla="*/ 7 w 11"/>
              <a:gd name="T7" fmla="*/ 11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5"/>
                  <a:pt x="1" y="2"/>
                  <a:pt x="4" y="1"/>
                </a:cubicBezTo>
                <a:cubicBezTo>
                  <a:pt x="7" y="0"/>
                  <a:pt x="10" y="2"/>
                  <a:pt x="10" y="5"/>
                </a:cubicBezTo>
                <a:cubicBezTo>
                  <a:pt x="11" y="8"/>
                  <a:pt x="10" y="10"/>
                  <a:pt x="7" y="11"/>
                </a:cubicBezTo>
                <a:cubicBezTo>
                  <a:pt x="4" y="12"/>
                  <a:pt x="1" y="10"/>
                  <a:pt x="0" y="7"/>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4"/>
          <p:cNvSpPr>
            <a:spLocks/>
          </p:cNvSpPr>
          <p:nvPr/>
        </p:nvSpPr>
        <p:spPr bwMode="auto">
          <a:xfrm>
            <a:off x="4213817" y="1559753"/>
            <a:ext cx="21937" cy="21937"/>
          </a:xfrm>
          <a:custGeom>
            <a:avLst/>
            <a:gdLst>
              <a:gd name="T0" fmla="*/ 2 w 12"/>
              <a:gd name="T1" fmla="*/ 9 h 12"/>
              <a:gd name="T2" fmla="*/ 4 w 12"/>
              <a:gd name="T3" fmla="*/ 2 h 12"/>
              <a:gd name="T4" fmla="*/ 11 w 12"/>
              <a:gd name="T5" fmla="*/ 3 h 12"/>
              <a:gd name="T6" fmla="*/ 9 w 12"/>
              <a:gd name="T7" fmla="*/ 11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6"/>
                  <a:pt x="1" y="3"/>
                  <a:pt x="4" y="2"/>
                </a:cubicBezTo>
                <a:cubicBezTo>
                  <a:pt x="6" y="0"/>
                  <a:pt x="9" y="1"/>
                  <a:pt x="11" y="3"/>
                </a:cubicBezTo>
                <a:cubicBezTo>
                  <a:pt x="12" y="6"/>
                  <a:pt x="11" y="9"/>
                  <a:pt x="9" y="11"/>
                </a:cubicBezTo>
                <a:cubicBezTo>
                  <a:pt x="6" y="12"/>
                  <a:pt x="3" y="11"/>
                  <a:pt x="2" y="9"/>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5"/>
          <p:cNvSpPr>
            <a:spLocks/>
          </p:cNvSpPr>
          <p:nvPr/>
        </p:nvSpPr>
        <p:spPr bwMode="auto">
          <a:xfrm>
            <a:off x="4250379" y="1534159"/>
            <a:ext cx="21937" cy="21937"/>
          </a:xfrm>
          <a:custGeom>
            <a:avLst/>
            <a:gdLst>
              <a:gd name="T0" fmla="*/ 2 w 12"/>
              <a:gd name="T1" fmla="*/ 9 h 12"/>
              <a:gd name="T2" fmla="*/ 2 w 12"/>
              <a:gd name="T3" fmla="*/ 2 h 12"/>
              <a:gd name="T4" fmla="*/ 10 w 12"/>
              <a:gd name="T5" fmla="*/ 2 h 12"/>
              <a:gd name="T6" fmla="*/ 10 w 12"/>
              <a:gd name="T7" fmla="*/ 9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7"/>
                  <a:pt x="0" y="4"/>
                  <a:pt x="2" y="2"/>
                </a:cubicBezTo>
                <a:cubicBezTo>
                  <a:pt x="4" y="0"/>
                  <a:pt x="8" y="0"/>
                  <a:pt x="10" y="2"/>
                </a:cubicBezTo>
                <a:cubicBezTo>
                  <a:pt x="12" y="4"/>
                  <a:pt x="12" y="7"/>
                  <a:pt x="10" y="9"/>
                </a:cubicBezTo>
                <a:cubicBezTo>
                  <a:pt x="8" y="12"/>
                  <a:pt x="4" y="12"/>
                  <a:pt x="2" y="9"/>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6"/>
          <p:cNvSpPr>
            <a:spLocks/>
          </p:cNvSpPr>
          <p:nvPr/>
        </p:nvSpPr>
        <p:spPr bwMode="auto">
          <a:xfrm>
            <a:off x="4275973" y="1499424"/>
            <a:ext cx="21937" cy="21937"/>
          </a:xfrm>
          <a:custGeom>
            <a:avLst/>
            <a:gdLst>
              <a:gd name="T0" fmla="*/ 4 w 12"/>
              <a:gd name="T1" fmla="*/ 11 h 12"/>
              <a:gd name="T2" fmla="*/ 2 w 12"/>
              <a:gd name="T3" fmla="*/ 3 h 12"/>
              <a:gd name="T4" fmla="*/ 9 w 12"/>
              <a:gd name="T5" fmla="*/ 2 h 12"/>
              <a:gd name="T6" fmla="*/ 11 w 12"/>
              <a:gd name="T7" fmla="*/ 9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1" y="9"/>
                  <a:pt x="0" y="6"/>
                  <a:pt x="2" y="3"/>
                </a:cubicBezTo>
                <a:cubicBezTo>
                  <a:pt x="3" y="1"/>
                  <a:pt x="6" y="0"/>
                  <a:pt x="9" y="2"/>
                </a:cubicBezTo>
                <a:cubicBezTo>
                  <a:pt x="11" y="3"/>
                  <a:pt x="12" y="6"/>
                  <a:pt x="11" y="9"/>
                </a:cubicBezTo>
                <a:cubicBezTo>
                  <a:pt x="9" y="11"/>
                  <a:pt x="6" y="12"/>
                  <a:pt x="4" y="11"/>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7"/>
          <p:cNvSpPr>
            <a:spLocks/>
          </p:cNvSpPr>
          <p:nvPr/>
        </p:nvSpPr>
        <p:spPr bwMode="auto">
          <a:xfrm>
            <a:off x="4292426" y="1457378"/>
            <a:ext cx="21937" cy="23766"/>
          </a:xfrm>
          <a:custGeom>
            <a:avLst/>
            <a:gdLst>
              <a:gd name="T0" fmla="*/ 5 w 12"/>
              <a:gd name="T1" fmla="*/ 11 h 12"/>
              <a:gd name="T2" fmla="*/ 1 w 12"/>
              <a:gd name="T3" fmla="*/ 5 h 12"/>
              <a:gd name="T4" fmla="*/ 8 w 12"/>
              <a:gd name="T5" fmla="*/ 1 h 12"/>
              <a:gd name="T6" fmla="*/ 11 w 12"/>
              <a:gd name="T7" fmla="*/ 8 h 12"/>
              <a:gd name="T8" fmla="*/ 5 w 12"/>
              <a:gd name="T9" fmla="*/ 11 h 12"/>
            </a:gdLst>
            <a:ahLst/>
            <a:cxnLst>
              <a:cxn ang="0">
                <a:pos x="T0" y="T1"/>
              </a:cxn>
              <a:cxn ang="0">
                <a:pos x="T2" y="T3"/>
              </a:cxn>
              <a:cxn ang="0">
                <a:pos x="T4" y="T5"/>
              </a:cxn>
              <a:cxn ang="0">
                <a:pos x="T6" y="T7"/>
              </a:cxn>
              <a:cxn ang="0">
                <a:pos x="T8" y="T9"/>
              </a:cxn>
            </a:cxnLst>
            <a:rect l="0" t="0" r="r" b="b"/>
            <a:pathLst>
              <a:path w="12" h="12">
                <a:moveTo>
                  <a:pt x="5" y="11"/>
                </a:moveTo>
                <a:cubicBezTo>
                  <a:pt x="2" y="11"/>
                  <a:pt x="0" y="8"/>
                  <a:pt x="1" y="5"/>
                </a:cubicBezTo>
                <a:cubicBezTo>
                  <a:pt x="2" y="2"/>
                  <a:pt x="5" y="0"/>
                  <a:pt x="8" y="1"/>
                </a:cubicBezTo>
                <a:cubicBezTo>
                  <a:pt x="10" y="2"/>
                  <a:pt x="12" y="5"/>
                  <a:pt x="11" y="8"/>
                </a:cubicBezTo>
                <a:cubicBezTo>
                  <a:pt x="11" y="10"/>
                  <a:pt x="8" y="12"/>
                  <a:pt x="5" y="11"/>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58"/>
          <p:cNvSpPr>
            <a:spLocks noChangeArrowheads="1"/>
          </p:cNvSpPr>
          <p:nvPr/>
        </p:nvSpPr>
        <p:spPr bwMode="auto">
          <a:xfrm>
            <a:off x="4299739" y="1417160"/>
            <a:ext cx="20110" cy="1828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9"/>
          <p:cNvSpPr>
            <a:spLocks/>
          </p:cNvSpPr>
          <p:nvPr/>
        </p:nvSpPr>
        <p:spPr bwMode="auto">
          <a:xfrm>
            <a:off x="4292426" y="1373285"/>
            <a:ext cx="21937" cy="20110"/>
          </a:xfrm>
          <a:custGeom>
            <a:avLst/>
            <a:gdLst>
              <a:gd name="T0" fmla="*/ 8 w 12"/>
              <a:gd name="T1" fmla="*/ 11 h 11"/>
              <a:gd name="T2" fmla="*/ 1 w 12"/>
              <a:gd name="T3" fmla="*/ 7 h 11"/>
              <a:gd name="T4" fmla="*/ 5 w 12"/>
              <a:gd name="T5" fmla="*/ 1 h 11"/>
              <a:gd name="T6" fmla="*/ 11 w 12"/>
              <a:gd name="T7" fmla="*/ 4 h 11"/>
              <a:gd name="T8" fmla="*/ 8 w 12"/>
              <a:gd name="T9" fmla="*/ 11 h 11"/>
            </a:gdLst>
            <a:ahLst/>
            <a:cxnLst>
              <a:cxn ang="0">
                <a:pos x="T0" y="T1"/>
              </a:cxn>
              <a:cxn ang="0">
                <a:pos x="T2" y="T3"/>
              </a:cxn>
              <a:cxn ang="0">
                <a:pos x="T4" y="T5"/>
              </a:cxn>
              <a:cxn ang="0">
                <a:pos x="T6" y="T7"/>
              </a:cxn>
              <a:cxn ang="0">
                <a:pos x="T8" y="T9"/>
              </a:cxn>
            </a:cxnLst>
            <a:rect l="0" t="0" r="r" b="b"/>
            <a:pathLst>
              <a:path w="12" h="11">
                <a:moveTo>
                  <a:pt x="8" y="11"/>
                </a:moveTo>
                <a:cubicBezTo>
                  <a:pt x="5" y="11"/>
                  <a:pt x="2" y="10"/>
                  <a:pt x="1" y="7"/>
                </a:cubicBezTo>
                <a:cubicBezTo>
                  <a:pt x="0" y="4"/>
                  <a:pt x="2" y="1"/>
                  <a:pt x="5" y="1"/>
                </a:cubicBezTo>
                <a:cubicBezTo>
                  <a:pt x="8" y="0"/>
                  <a:pt x="11" y="1"/>
                  <a:pt x="11" y="4"/>
                </a:cubicBezTo>
                <a:cubicBezTo>
                  <a:pt x="12" y="7"/>
                  <a:pt x="10" y="10"/>
                  <a:pt x="8" y="11"/>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0"/>
          <p:cNvSpPr>
            <a:spLocks/>
          </p:cNvSpPr>
          <p:nvPr/>
        </p:nvSpPr>
        <p:spPr bwMode="auto">
          <a:xfrm>
            <a:off x="4275973" y="1331238"/>
            <a:ext cx="21937" cy="21937"/>
          </a:xfrm>
          <a:custGeom>
            <a:avLst/>
            <a:gdLst>
              <a:gd name="T0" fmla="*/ 9 w 12"/>
              <a:gd name="T1" fmla="*/ 10 h 12"/>
              <a:gd name="T2" fmla="*/ 2 w 12"/>
              <a:gd name="T3" fmla="*/ 8 h 12"/>
              <a:gd name="T4" fmla="*/ 4 w 12"/>
              <a:gd name="T5" fmla="*/ 1 h 12"/>
              <a:gd name="T6" fmla="*/ 11 w 12"/>
              <a:gd name="T7" fmla="*/ 3 h 12"/>
              <a:gd name="T8" fmla="*/ 9 w 12"/>
              <a:gd name="T9" fmla="*/ 10 h 12"/>
            </a:gdLst>
            <a:ahLst/>
            <a:cxnLst>
              <a:cxn ang="0">
                <a:pos x="T0" y="T1"/>
              </a:cxn>
              <a:cxn ang="0">
                <a:pos x="T2" y="T3"/>
              </a:cxn>
              <a:cxn ang="0">
                <a:pos x="T4" y="T5"/>
              </a:cxn>
              <a:cxn ang="0">
                <a:pos x="T6" y="T7"/>
              </a:cxn>
              <a:cxn ang="0">
                <a:pos x="T8" y="T9"/>
              </a:cxn>
            </a:cxnLst>
            <a:rect l="0" t="0" r="r" b="b"/>
            <a:pathLst>
              <a:path w="12" h="12">
                <a:moveTo>
                  <a:pt x="9" y="10"/>
                </a:moveTo>
                <a:cubicBezTo>
                  <a:pt x="6" y="12"/>
                  <a:pt x="3" y="11"/>
                  <a:pt x="2" y="8"/>
                </a:cubicBezTo>
                <a:cubicBezTo>
                  <a:pt x="0" y="6"/>
                  <a:pt x="1" y="3"/>
                  <a:pt x="4" y="1"/>
                </a:cubicBezTo>
                <a:cubicBezTo>
                  <a:pt x="6" y="0"/>
                  <a:pt x="9" y="1"/>
                  <a:pt x="11" y="3"/>
                </a:cubicBezTo>
                <a:cubicBezTo>
                  <a:pt x="12" y="6"/>
                  <a:pt x="11" y="9"/>
                  <a:pt x="9" y="1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1"/>
          <p:cNvSpPr>
            <a:spLocks noEditPoints="1"/>
          </p:cNvSpPr>
          <p:nvPr/>
        </p:nvSpPr>
        <p:spPr bwMode="auto">
          <a:xfrm>
            <a:off x="3480743" y="2027750"/>
            <a:ext cx="636184" cy="606934"/>
          </a:xfrm>
          <a:custGeom>
            <a:avLst/>
            <a:gdLst>
              <a:gd name="T0" fmla="*/ 47 w 343"/>
              <a:gd name="T1" fmla="*/ 326 h 326"/>
              <a:gd name="T2" fmla="*/ 47 w 343"/>
              <a:gd name="T3" fmla="*/ 326 h 326"/>
              <a:gd name="T4" fmla="*/ 47 w 343"/>
              <a:gd name="T5" fmla="*/ 326 h 326"/>
              <a:gd name="T6" fmla="*/ 47 w 343"/>
              <a:gd name="T7" fmla="*/ 326 h 326"/>
              <a:gd name="T8" fmla="*/ 0 w 343"/>
              <a:gd name="T9" fmla="*/ 320 h 326"/>
              <a:gd name="T10" fmla="*/ 0 w 343"/>
              <a:gd name="T11" fmla="*/ 320 h 326"/>
              <a:gd name="T12" fmla="*/ 0 w 343"/>
              <a:gd name="T13" fmla="*/ 320 h 326"/>
              <a:gd name="T14" fmla="*/ 0 w 343"/>
              <a:gd name="T15" fmla="*/ 320 h 326"/>
              <a:gd name="T16" fmla="*/ 0 w 343"/>
              <a:gd name="T17" fmla="*/ 320 h 326"/>
              <a:gd name="T18" fmla="*/ 0 w 343"/>
              <a:gd name="T19" fmla="*/ 320 h 326"/>
              <a:gd name="T20" fmla="*/ 41 w 343"/>
              <a:gd name="T21" fmla="*/ 201 h 326"/>
              <a:gd name="T22" fmla="*/ 41 w 343"/>
              <a:gd name="T23" fmla="*/ 201 h 326"/>
              <a:gd name="T24" fmla="*/ 0 w 343"/>
              <a:gd name="T25" fmla="*/ 320 h 326"/>
              <a:gd name="T26" fmla="*/ 41 w 343"/>
              <a:gd name="T27" fmla="*/ 201 h 326"/>
              <a:gd name="T28" fmla="*/ 319 w 343"/>
              <a:gd name="T29" fmla="*/ 120 h 326"/>
              <a:gd name="T30" fmla="*/ 47 w 343"/>
              <a:gd name="T31" fmla="*/ 326 h 326"/>
              <a:gd name="T32" fmla="*/ 319 w 343"/>
              <a:gd name="T33" fmla="*/ 120 h 326"/>
              <a:gd name="T34" fmla="*/ 319 w 343"/>
              <a:gd name="T35" fmla="*/ 119 h 326"/>
              <a:gd name="T36" fmla="*/ 319 w 343"/>
              <a:gd name="T37" fmla="*/ 120 h 326"/>
              <a:gd name="T38" fmla="*/ 319 w 343"/>
              <a:gd name="T39" fmla="*/ 119 h 326"/>
              <a:gd name="T40" fmla="*/ 318 w 343"/>
              <a:gd name="T41" fmla="*/ 119 h 326"/>
              <a:gd name="T42" fmla="*/ 318 w 343"/>
              <a:gd name="T43" fmla="*/ 119 h 326"/>
              <a:gd name="T44" fmla="*/ 318 w 343"/>
              <a:gd name="T45" fmla="*/ 119 h 326"/>
              <a:gd name="T46" fmla="*/ 318 w 343"/>
              <a:gd name="T47" fmla="*/ 119 h 326"/>
              <a:gd name="T48" fmla="*/ 318 w 343"/>
              <a:gd name="T49" fmla="*/ 119 h 326"/>
              <a:gd name="T50" fmla="*/ 318 w 343"/>
              <a:gd name="T51" fmla="*/ 119 h 326"/>
              <a:gd name="T52" fmla="*/ 318 w 343"/>
              <a:gd name="T53" fmla="*/ 119 h 326"/>
              <a:gd name="T54" fmla="*/ 318 w 343"/>
              <a:gd name="T55" fmla="*/ 119 h 326"/>
              <a:gd name="T56" fmla="*/ 318 w 343"/>
              <a:gd name="T57" fmla="*/ 119 h 326"/>
              <a:gd name="T58" fmla="*/ 318 w 343"/>
              <a:gd name="T59" fmla="*/ 119 h 326"/>
              <a:gd name="T60" fmla="*/ 318 w 343"/>
              <a:gd name="T61" fmla="*/ 119 h 326"/>
              <a:gd name="T62" fmla="*/ 318 w 343"/>
              <a:gd name="T63" fmla="*/ 119 h 326"/>
              <a:gd name="T64" fmla="*/ 318 w 343"/>
              <a:gd name="T65" fmla="*/ 119 h 326"/>
              <a:gd name="T66" fmla="*/ 318 w 343"/>
              <a:gd name="T67" fmla="*/ 119 h 326"/>
              <a:gd name="T68" fmla="*/ 318 w 343"/>
              <a:gd name="T69" fmla="*/ 119 h 326"/>
              <a:gd name="T70" fmla="*/ 295 w 343"/>
              <a:gd name="T71" fmla="*/ 0 h 326"/>
              <a:gd name="T72" fmla="*/ 295 w 343"/>
              <a:gd name="T73" fmla="*/ 0 h 326"/>
              <a:gd name="T74" fmla="*/ 295 w 343"/>
              <a:gd name="T75" fmla="*/ 0 h 326"/>
              <a:gd name="T76" fmla="*/ 295 w 343"/>
              <a:gd name="T7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3" h="326">
                <a:moveTo>
                  <a:pt x="47" y="326"/>
                </a:moveTo>
                <a:cubicBezTo>
                  <a:pt x="47" y="326"/>
                  <a:pt x="47" y="326"/>
                  <a:pt x="47" y="326"/>
                </a:cubicBezTo>
                <a:cubicBezTo>
                  <a:pt x="47" y="326"/>
                  <a:pt x="47" y="326"/>
                  <a:pt x="47" y="326"/>
                </a:cubicBezTo>
                <a:cubicBezTo>
                  <a:pt x="47" y="326"/>
                  <a:pt x="47" y="326"/>
                  <a:pt x="47" y="326"/>
                </a:cubicBezTo>
                <a:moveTo>
                  <a:pt x="0" y="320"/>
                </a:moveTo>
                <a:cubicBezTo>
                  <a:pt x="0" y="320"/>
                  <a:pt x="0" y="320"/>
                  <a:pt x="0" y="320"/>
                </a:cubicBezTo>
                <a:cubicBezTo>
                  <a:pt x="0" y="320"/>
                  <a:pt x="0" y="320"/>
                  <a:pt x="0" y="320"/>
                </a:cubicBezTo>
                <a:moveTo>
                  <a:pt x="0" y="320"/>
                </a:moveTo>
                <a:cubicBezTo>
                  <a:pt x="0" y="320"/>
                  <a:pt x="0" y="320"/>
                  <a:pt x="0" y="320"/>
                </a:cubicBezTo>
                <a:cubicBezTo>
                  <a:pt x="0" y="320"/>
                  <a:pt x="0" y="320"/>
                  <a:pt x="0" y="320"/>
                </a:cubicBezTo>
                <a:moveTo>
                  <a:pt x="41" y="201"/>
                </a:moveTo>
                <a:cubicBezTo>
                  <a:pt x="41" y="201"/>
                  <a:pt x="41" y="201"/>
                  <a:pt x="41" y="201"/>
                </a:cubicBezTo>
                <a:cubicBezTo>
                  <a:pt x="81" y="260"/>
                  <a:pt x="1" y="320"/>
                  <a:pt x="0" y="320"/>
                </a:cubicBezTo>
                <a:cubicBezTo>
                  <a:pt x="1" y="320"/>
                  <a:pt x="81" y="260"/>
                  <a:pt x="41" y="201"/>
                </a:cubicBezTo>
                <a:moveTo>
                  <a:pt x="319" y="120"/>
                </a:moveTo>
                <a:cubicBezTo>
                  <a:pt x="343" y="147"/>
                  <a:pt x="199" y="326"/>
                  <a:pt x="47" y="326"/>
                </a:cubicBezTo>
                <a:cubicBezTo>
                  <a:pt x="199" y="326"/>
                  <a:pt x="343" y="147"/>
                  <a:pt x="319" y="120"/>
                </a:cubicBezTo>
                <a:moveTo>
                  <a:pt x="319" y="119"/>
                </a:moveTo>
                <a:cubicBezTo>
                  <a:pt x="319" y="119"/>
                  <a:pt x="319" y="119"/>
                  <a:pt x="319" y="120"/>
                </a:cubicBezTo>
                <a:cubicBezTo>
                  <a:pt x="319" y="119"/>
                  <a:pt x="319" y="119"/>
                  <a:pt x="319" y="119"/>
                </a:cubicBezTo>
                <a:moveTo>
                  <a:pt x="318" y="119"/>
                </a:moveTo>
                <a:cubicBezTo>
                  <a:pt x="318" y="119"/>
                  <a:pt x="318" y="119"/>
                  <a:pt x="318" y="119"/>
                </a:cubicBezTo>
                <a:cubicBezTo>
                  <a:pt x="318" y="119"/>
                  <a:pt x="318" y="119"/>
                  <a:pt x="318" y="119"/>
                </a:cubicBezTo>
                <a:moveTo>
                  <a:pt x="318" y="119"/>
                </a:moveTo>
                <a:cubicBezTo>
                  <a:pt x="318" y="119"/>
                  <a:pt x="318" y="119"/>
                  <a:pt x="318" y="119"/>
                </a:cubicBezTo>
                <a:cubicBezTo>
                  <a:pt x="318" y="119"/>
                  <a:pt x="318" y="119"/>
                  <a:pt x="318" y="119"/>
                </a:cubicBezTo>
                <a:moveTo>
                  <a:pt x="318" y="119"/>
                </a:moveTo>
                <a:cubicBezTo>
                  <a:pt x="318" y="119"/>
                  <a:pt x="318" y="119"/>
                  <a:pt x="318" y="119"/>
                </a:cubicBezTo>
                <a:cubicBezTo>
                  <a:pt x="318" y="119"/>
                  <a:pt x="318" y="119"/>
                  <a:pt x="318" y="119"/>
                </a:cubicBezTo>
                <a:moveTo>
                  <a:pt x="318" y="119"/>
                </a:moveTo>
                <a:cubicBezTo>
                  <a:pt x="318" y="119"/>
                  <a:pt x="318" y="119"/>
                  <a:pt x="318" y="119"/>
                </a:cubicBezTo>
                <a:cubicBezTo>
                  <a:pt x="318" y="119"/>
                  <a:pt x="318" y="119"/>
                  <a:pt x="318" y="119"/>
                </a:cubicBezTo>
                <a:moveTo>
                  <a:pt x="318" y="119"/>
                </a:moveTo>
                <a:cubicBezTo>
                  <a:pt x="318" y="119"/>
                  <a:pt x="318" y="119"/>
                  <a:pt x="318" y="119"/>
                </a:cubicBezTo>
                <a:cubicBezTo>
                  <a:pt x="318" y="119"/>
                  <a:pt x="318" y="119"/>
                  <a:pt x="318" y="119"/>
                </a:cubicBezTo>
                <a:moveTo>
                  <a:pt x="295" y="0"/>
                </a:moveTo>
                <a:cubicBezTo>
                  <a:pt x="295" y="0"/>
                  <a:pt x="295" y="0"/>
                  <a:pt x="295" y="0"/>
                </a:cubicBezTo>
                <a:cubicBezTo>
                  <a:pt x="295" y="0"/>
                  <a:pt x="295" y="0"/>
                  <a:pt x="295" y="0"/>
                </a:cubicBezTo>
                <a:cubicBezTo>
                  <a:pt x="295" y="0"/>
                  <a:pt x="295" y="0"/>
                  <a:pt x="295" y="0"/>
                </a:cubicBezTo>
              </a:path>
            </a:pathLst>
          </a:custGeom>
          <a:solidFill>
            <a:srgbClr val="DF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3"/>
          <p:cNvSpPr>
            <a:spLocks/>
          </p:cNvSpPr>
          <p:nvPr/>
        </p:nvSpPr>
        <p:spPr bwMode="auto">
          <a:xfrm>
            <a:off x="3555695" y="2027750"/>
            <a:ext cx="473482" cy="374764"/>
          </a:xfrm>
          <a:custGeom>
            <a:avLst/>
            <a:gdLst>
              <a:gd name="T0" fmla="*/ 254 w 254"/>
              <a:gd name="T1" fmla="*/ 0 h 201"/>
              <a:gd name="T2" fmla="*/ 0 w 254"/>
              <a:gd name="T3" fmla="*/ 201 h 201"/>
              <a:gd name="T4" fmla="*/ 0 w 254"/>
              <a:gd name="T5" fmla="*/ 201 h 201"/>
              <a:gd name="T6" fmla="*/ 0 w 254"/>
              <a:gd name="T7" fmla="*/ 201 h 201"/>
              <a:gd name="T8" fmla="*/ 254 w 254"/>
              <a:gd name="T9" fmla="*/ 0 h 201"/>
              <a:gd name="T10" fmla="*/ 254 w 254"/>
              <a:gd name="T11" fmla="*/ 0 h 201"/>
              <a:gd name="T12" fmla="*/ 254 w 254"/>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54" h="201">
                <a:moveTo>
                  <a:pt x="254" y="0"/>
                </a:moveTo>
                <a:cubicBezTo>
                  <a:pt x="168" y="84"/>
                  <a:pt x="79" y="153"/>
                  <a:pt x="0" y="201"/>
                </a:cubicBezTo>
                <a:cubicBezTo>
                  <a:pt x="0" y="201"/>
                  <a:pt x="0" y="201"/>
                  <a:pt x="0" y="201"/>
                </a:cubicBezTo>
                <a:cubicBezTo>
                  <a:pt x="0" y="201"/>
                  <a:pt x="0" y="201"/>
                  <a:pt x="0" y="201"/>
                </a:cubicBezTo>
                <a:cubicBezTo>
                  <a:pt x="79" y="153"/>
                  <a:pt x="168" y="84"/>
                  <a:pt x="254" y="0"/>
                </a:cubicBezTo>
                <a:cubicBezTo>
                  <a:pt x="254" y="0"/>
                  <a:pt x="254" y="0"/>
                  <a:pt x="254" y="0"/>
                </a:cubicBezTo>
                <a:cubicBezTo>
                  <a:pt x="254" y="0"/>
                  <a:pt x="254" y="0"/>
                  <a:pt x="254" y="0"/>
                </a:cubicBezTo>
              </a:path>
            </a:pathLst>
          </a:custGeom>
          <a:solidFill>
            <a:srgbClr val="D38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4"/>
          <p:cNvSpPr>
            <a:spLocks/>
          </p:cNvSpPr>
          <p:nvPr/>
        </p:nvSpPr>
        <p:spPr bwMode="auto">
          <a:xfrm>
            <a:off x="4597721" y="1197786"/>
            <a:ext cx="3656" cy="10969"/>
          </a:xfrm>
          <a:custGeom>
            <a:avLst/>
            <a:gdLst>
              <a:gd name="T0" fmla="*/ 2 w 2"/>
              <a:gd name="T1" fmla="*/ 0 h 6"/>
              <a:gd name="T2" fmla="*/ 0 w 2"/>
              <a:gd name="T3" fmla="*/ 6 h 6"/>
              <a:gd name="T4" fmla="*/ 2 w 2"/>
              <a:gd name="T5" fmla="*/ 0 h 6"/>
            </a:gdLst>
            <a:ahLst/>
            <a:cxnLst>
              <a:cxn ang="0">
                <a:pos x="T0" y="T1"/>
              </a:cxn>
              <a:cxn ang="0">
                <a:pos x="T2" y="T3"/>
              </a:cxn>
              <a:cxn ang="0">
                <a:pos x="T4" y="T5"/>
              </a:cxn>
            </a:cxnLst>
            <a:rect l="0" t="0" r="r" b="b"/>
            <a:pathLst>
              <a:path w="2" h="6">
                <a:moveTo>
                  <a:pt x="2" y="0"/>
                </a:moveTo>
                <a:cubicBezTo>
                  <a:pt x="1" y="2"/>
                  <a:pt x="1" y="4"/>
                  <a:pt x="0" y="6"/>
                </a:cubicBezTo>
                <a:cubicBezTo>
                  <a:pt x="1" y="4"/>
                  <a:pt x="1" y="2"/>
                  <a:pt x="2"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5"/>
          <p:cNvSpPr>
            <a:spLocks/>
          </p:cNvSpPr>
          <p:nvPr/>
        </p:nvSpPr>
        <p:spPr bwMode="auto">
          <a:xfrm>
            <a:off x="4603206" y="1172192"/>
            <a:ext cx="3656" cy="10969"/>
          </a:xfrm>
          <a:custGeom>
            <a:avLst/>
            <a:gdLst>
              <a:gd name="T0" fmla="*/ 2 w 2"/>
              <a:gd name="T1" fmla="*/ 0 h 6"/>
              <a:gd name="T2" fmla="*/ 0 w 2"/>
              <a:gd name="T3" fmla="*/ 6 h 6"/>
              <a:gd name="T4" fmla="*/ 2 w 2"/>
              <a:gd name="T5" fmla="*/ 0 h 6"/>
            </a:gdLst>
            <a:ahLst/>
            <a:cxnLst>
              <a:cxn ang="0">
                <a:pos x="T0" y="T1"/>
              </a:cxn>
              <a:cxn ang="0">
                <a:pos x="T2" y="T3"/>
              </a:cxn>
              <a:cxn ang="0">
                <a:pos x="T4" y="T5"/>
              </a:cxn>
            </a:cxnLst>
            <a:rect l="0" t="0" r="r" b="b"/>
            <a:pathLst>
              <a:path w="2" h="6">
                <a:moveTo>
                  <a:pt x="2" y="0"/>
                </a:moveTo>
                <a:cubicBezTo>
                  <a:pt x="1" y="2"/>
                  <a:pt x="1" y="4"/>
                  <a:pt x="0" y="6"/>
                </a:cubicBezTo>
                <a:cubicBezTo>
                  <a:pt x="1" y="4"/>
                  <a:pt x="1" y="2"/>
                  <a:pt x="2"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6"/>
          <p:cNvSpPr>
            <a:spLocks noEditPoints="1"/>
          </p:cNvSpPr>
          <p:nvPr/>
        </p:nvSpPr>
        <p:spPr bwMode="auto">
          <a:xfrm>
            <a:off x="3495368" y="1949140"/>
            <a:ext cx="612419" cy="471654"/>
          </a:xfrm>
          <a:custGeom>
            <a:avLst/>
            <a:gdLst>
              <a:gd name="T0" fmla="*/ 30 w 330"/>
              <a:gd name="T1" fmla="*/ 246 h 254"/>
              <a:gd name="T2" fmla="*/ 17 w 330"/>
              <a:gd name="T3" fmla="*/ 254 h 254"/>
              <a:gd name="T4" fmla="*/ 30 w 330"/>
              <a:gd name="T5" fmla="*/ 246 h 254"/>
              <a:gd name="T6" fmla="*/ 0 w 330"/>
              <a:gd name="T7" fmla="*/ 238 h 254"/>
              <a:gd name="T8" fmla="*/ 0 w 330"/>
              <a:gd name="T9" fmla="*/ 238 h 254"/>
              <a:gd name="T10" fmla="*/ 17 w 330"/>
              <a:gd name="T11" fmla="*/ 254 h 254"/>
              <a:gd name="T12" fmla="*/ 0 w 330"/>
              <a:gd name="T13" fmla="*/ 238 h 254"/>
              <a:gd name="T14" fmla="*/ 305 w 330"/>
              <a:gd name="T15" fmla="*/ 25 h 254"/>
              <a:gd name="T16" fmla="*/ 305 w 330"/>
              <a:gd name="T17" fmla="*/ 26 h 254"/>
              <a:gd name="T18" fmla="*/ 305 w 330"/>
              <a:gd name="T19" fmla="*/ 25 h 254"/>
              <a:gd name="T20" fmla="*/ 306 w 330"/>
              <a:gd name="T21" fmla="*/ 24 h 254"/>
              <a:gd name="T22" fmla="*/ 305 w 330"/>
              <a:gd name="T23" fmla="*/ 25 h 254"/>
              <a:gd name="T24" fmla="*/ 306 w 330"/>
              <a:gd name="T25" fmla="*/ 24 h 254"/>
              <a:gd name="T26" fmla="*/ 329 w 330"/>
              <a:gd name="T27" fmla="*/ 1 h 254"/>
              <a:gd name="T28" fmla="*/ 306 w 330"/>
              <a:gd name="T29" fmla="*/ 24 h 254"/>
              <a:gd name="T30" fmla="*/ 329 w 330"/>
              <a:gd name="T31" fmla="*/ 1 h 254"/>
              <a:gd name="T32" fmla="*/ 329 w 330"/>
              <a:gd name="T33" fmla="*/ 1 h 254"/>
              <a:gd name="T34" fmla="*/ 329 w 330"/>
              <a:gd name="T35" fmla="*/ 1 h 254"/>
              <a:gd name="T36" fmla="*/ 329 w 330"/>
              <a:gd name="T37" fmla="*/ 1 h 254"/>
              <a:gd name="T38" fmla="*/ 329 w 330"/>
              <a:gd name="T39" fmla="*/ 1 h 254"/>
              <a:gd name="T40" fmla="*/ 329 w 330"/>
              <a:gd name="T41" fmla="*/ 1 h 254"/>
              <a:gd name="T42" fmla="*/ 329 w 330"/>
              <a:gd name="T43" fmla="*/ 1 h 254"/>
              <a:gd name="T44" fmla="*/ 330 w 330"/>
              <a:gd name="T45" fmla="*/ 0 h 254"/>
              <a:gd name="T46" fmla="*/ 330 w 330"/>
              <a:gd name="T47" fmla="*/ 0 h 254"/>
              <a:gd name="T48" fmla="*/ 330 w 330"/>
              <a:gd name="T4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0" h="254">
                <a:moveTo>
                  <a:pt x="30" y="246"/>
                </a:moveTo>
                <a:cubicBezTo>
                  <a:pt x="25" y="249"/>
                  <a:pt x="21" y="252"/>
                  <a:pt x="17" y="254"/>
                </a:cubicBezTo>
                <a:cubicBezTo>
                  <a:pt x="21" y="252"/>
                  <a:pt x="25" y="249"/>
                  <a:pt x="30" y="246"/>
                </a:cubicBezTo>
                <a:moveTo>
                  <a:pt x="0" y="238"/>
                </a:moveTo>
                <a:cubicBezTo>
                  <a:pt x="0" y="238"/>
                  <a:pt x="0" y="238"/>
                  <a:pt x="0" y="238"/>
                </a:cubicBezTo>
                <a:cubicBezTo>
                  <a:pt x="17" y="254"/>
                  <a:pt x="17" y="254"/>
                  <a:pt x="17" y="254"/>
                </a:cubicBezTo>
                <a:cubicBezTo>
                  <a:pt x="0" y="238"/>
                  <a:pt x="0" y="238"/>
                  <a:pt x="0" y="238"/>
                </a:cubicBezTo>
                <a:moveTo>
                  <a:pt x="305" y="25"/>
                </a:moveTo>
                <a:cubicBezTo>
                  <a:pt x="305" y="25"/>
                  <a:pt x="305" y="26"/>
                  <a:pt x="305" y="26"/>
                </a:cubicBezTo>
                <a:cubicBezTo>
                  <a:pt x="305" y="26"/>
                  <a:pt x="305" y="25"/>
                  <a:pt x="305" y="25"/>
                </a:cubicBezTo>
                <a:moveTo>
                  <a:pt x="306" y="24"/>
                </a:moveTo>
                <a:cubicBezTo>
                  <a:pt x="306" y="25"/>
                  <a:pt x="306" y="25"/>
                  <a:pt x="305" y="25"/>
                </a:cubicBezTo>
                <a:cubicBezTo>
                  <a:pt x="306" y="25"/>
                  <a:pt x="306" y="25"/>
                  <a:pt x="306" y="24"/>
                </a:cubicBezTo>
                <a:moveTo>
                  <a:pt x="329" y="1"/>
                </a:moveTo>
                <a:cubicBezTo>
                  <a:pt x="321" y="9"/>
                  <a:pt x="314" y="17"/>
                  <a:pt x="306" y="24"/>
                </a:cubicBezTo>
                <a:cubicBezTo>
                  <a:pt x="314" y="17"/>
                  <a:pt x="321" y="9"/>
                  <a:pt x="329" y="1"/>
                </a:cubicBezTo>
                <a:moveTo>
                  <a:pt x="329" y="1"/>
                </a:moveTo>
                <a:cubicBezTo>
                  <a:pt x="329" y="1"/>
                  <a:pt x="329" y="1"/>
                  <a:pt x="329" y="1"/>
                </a:cubicBezTo>
                <a:cubicBezTo>
                  <a:pt x="329" y="1"/>
                  <a:pt x="329" y="1"/>
                  <a:pt x="329" y="1"/>
                </a:cubicBezTo>
                <a:moveTo>
                  <a:pt x="329" y="1"/>
                </a:moveTo>
                <a:cubicBezTo>
                  <a:pt x="329" y="1"/>
                  <a:pt x="329" y="1"/>
                  <a:pt x="329" y="1"/>
                </a:cubicBezTo>
                <a:cubicBezTo>
                  <a:pt x="329" y="1"/>
                  <a:pt x="329" y="1"/>
                  <a:pt x="329" y="1"/>
                </a:cubicBezTo>
                <a:moveTo>
                  <a:pt x="330" y="0"/>
                </a:moveTo>
                <a:cubicBezTo>
                  <a:pt x="330" y="0"/>
                  <a:pt x="330" y="0"/>
                  <a:pt x="330" y="0"/>
                </a:cubicBezTo>
                <a:cubicBezTo>
                  <a:pt x="330" y="0"/>
                  <a:pt x="330" y="0"/>
                  <a:pt x="330"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Freeform 67"/>
          <p:cNvSpPr>
            <a:spLocks/>
          </p:cNvSpPr>
          <p:nvPr/>
        </p:nvSpPr>
        <p:spPr bwMode="auto">
          <a:xfrm>
            <a:off x="3447837" y="2344013"/>
            <a:ext cx="47531" cy="45703"/>
          </a:xfrm>
          <a:custGeom>
            <a:avLst/>
            <a:gdLst>
              <a:gd name="T0" fmla="*/ 0 w 26"/>
              <a:gd name="T1" fmla="*/ 0 h 25"/>
              <a:gd name="T2" fmla="*/ 26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26" y="25"/>
                </a:lnTo>
                <a:lnTo>
                  <a:pt x="26" y="25"/>
                </a:lnTo>
                <a:lnTo>
                  <a:pt x="0" y="0"/>
                </a:lnTo>
                <a:close/>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Freeform 68"/>
          <p:cNvSpPr>
            <a:spLocks/>
          </p:cNvSpPr>
          <p:nvPr/>
        </p:nvSpPr>
        <p:spPr bwMode="auto">
          <a:xfrm>
            <a:off x="3447837" y="2344013"/>
            <a:ext cx="47531" cy="45703"/>
          </a:xfrm>
          <a:custGeom>
            <a:avLst/>
            <a:gdLst>
              <a:gd name="T0" fmla="*/ 0 w 26"/>
              <a:gd name="T1" fmla="*/ 0 h 25"/>
              <a:gd name="T2" fmla="*/ 26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26" y="25"/>
                </a:lnTo>
                <a:lnTo>
                  <a:pt x="26"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Freeform 69"/>
          <p:cNvSpPr>
            <a:spLocks/>
          </p:cNvSpPr>
          <p:nvPr/>
        </p:nvSpPr>
        <p:spPr bwMode="auto">
          <a:xfrm>
            <a:off x="3369228" y="1181332"/>
            <a:ext cx="1188274" cy="1239462"/>
          </a:xfrm>
          <a:custGeom>
            <a:avLst/>
            <a:gdLst>
              <a:gd name="T0" fmla="*/ 489 w 640"/>
              <a:gd name="T1" fmla="*/ 60 h 667"/>
              <a:gd name="T2" fmla="*/ 486 w 640"/>
              <a:gd name="T3" fmla="*/ 207 h 667"/>
              <a:gd name="T4" fmla="*/ 411 w 640"/>
              <a:gd name="T5" fmla="*/ 239 h 667"/>
              <a:gd name="T6" fmla="*/ 235 w 640"/>
              <a:gd name="T7" fmla="*/ 314 h 667"/>
              <a:gd name="T8" fmla="*/ 117 w 640"/>
              <a:gd name="T9" fmla="*/ 470 h 667"/>
              <a:gd name="T10" fmla="*/ 117 w 640"/>
              <a:gd name="T11" fmla="*/ 470 h 667"/>
              <a:gd name="T12" fmla="*/ 117 w 640"/>
              <a:gd name="T13" fmla="*/ 471 h 667"/>
              <a:gd name="T14" fmla="*/ 116 w 640"/>
              <a:gd name="T15" fmla="*/ 471 h 667"/>
              <a:gd name="T16" fmla="*/ 116 w 640"/>
              <a:gd name="T17" fmla="*/ 471 h 667"/>
              <a:gd name="T18" fmla="*/ 90 w 640"/>
              <a:gd name="T19" fmla="*/ 498 h 667"/>
              <a:gd name="T20" fmla="*/ 90 w 640"/>
              <a:gd name="T21" fmla="*/ 498 h 667"/>
              <a:gd name="T22" fmla="*/ 89 w 640"/>
              <a:gd name="T23" fmla="*/ 499 h 667"/>
              <a:gd name="T24" fmla="*/ 89 w 640"/>
              <a:gd name="T25" fmla="*/ 499 h 667"/>
              <a:gd name="T26" fmla="*/ 88 w 640"/>
              <a:gd name="T27" fmla="*/ 500 h 667"/>
              <a:gd name="T28" fmla="*/ 88 w 640"/>
              <a:gd name="T29" fmla="*/ 500 h 667"/>
              <a:gd name="T30" fmla="*/ 87 w 640"/>
              <a:gd name="T31" fmla="*/ 501 h 667"/>
              <a:gd name="T32" fmla="*/ 87 w 640"/>
              <a:gd name="T33" fmla="*/ 501 h 667"/>
              <a:gd name="T34" fmla="*/ 87 w 640"/>
              <a:gd name="T35" fmla="*/ 501 h 667"/>
              <a:gd name="T36" fmla="*/ 0 w 640"/>
              <a:gd name="T37" fmla="*/ 582 h 667"/>
              <a:gd name="T38" fmla="*/ 68 w 640"/>
              <a:gd name="T39" fmla="*/ 651 h 667"/>
              <a:gd name="T40" fmla="*/ 85 w 640"/>
              <a:gd name="T41" fmla="*/ 667 h 667"/>
              <a:gd name="T42" fmla="*/ 101 w 640"/>
              <a:gd name="T43" fmla="*/ 657 h 667"/>
              <a:gd name="T44" fmla="*/ 373 w 640"/>
              <a:gd name="T45" fmla="*/ 439 h 667"/>
              <a:gd name="T46" fmla="*/ 373 w 640"/>
              <a:gd name="T47" fmla="*/ 438 h 667"/>
              <a:gd name="T48" fmla="*/ 374 w 640"/>
              <a:gd name="T49" fmla="*/ 437 h 667"/>
              <a:gd name="T50" fmla="*/ 397 w 640"/>
              <a:gd name="T51" fmla="*/ 414 h 667"/>
              <a:gd name="T52" fmla="*/ 397 w 640"/>
              <a:gd name="T53" fmla="*/ 414 h 667"/>
              <a:gd name="T54" fmla="*/ 397 w 640"/>
              <a:gd name="T55" fmla="*/ 414 h 667"/>
              <a:gd name="T56" fmla="*/ 398 w 640"/>
              <a:gd name="T57" fmla="*/ 413 h 667"/>
              <a:gd name="T58" fmla="*/ 639 w 640"/>
              <a:gd name="T59" fmla="*/ 74 h 667"/>
              <a:gd name="T60" fmla="*/ 605 w 640"/>
              <a:gd name="T61" fmla="*/ 52 h 667"/>
              <a:gd name="T62" fmla="*/ 549 w 640"/>
              <a:gd name="T6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0" h="667">
                <a:moveTo>
                  <a:pt x="549" y="0"/>
                </a:moveTo>
                <a:cubicBezTo>
                  <a:pt x="489" y="60"/>
                  <a:pt x="489" y="60"/>
                  <a:pt x="489" y="60"/>
                </a:cubicBezTo>
                <a:cubicBezTo>
                  <a:pt x="528" y="100"/>
                  <a:pt x="528" y="165"/>
                  <a:pt x="488" y="204"/>
                </a:cubicBezTo>
                <a:cubicBezTo>
                  <a:pt x="488" y="205"/>
                  <a:pt x="487" y="206"/>
                  <a:pt x="486" y="207"/>
                </a:cubicBezTo>
                <a:cubicBezTo>
                  <a:pt x="485" y="208"/>
                  <a:pt x="484" y="209"/>
                  <a:pt x="483" y="209"/>
                </a:cubicBezTo>
                <a:cubicBezTo>
                  <a:pt x="463" y="229"/>
                  <a:pt x="437" y="239"/>
                  <a:pt x="411" y="239"/>
                </a:cubicBezTo>
                <a:cubicBezTo>
                  <a:pt x="385" y="239"/>
                  <a:pt x="359" y="230"/>
                  <a:pt x="339" y="210"/>
                </a:cubicBezTo>
                <a:cubicBezTo>
                  <a:pt x="235" y="314"/>
                  <a:pt x="235" y="314"/>
                  <a:pt x="235" y="314"/>
                </a:cubicBezTo>
                <a:cubicBezTo>
                  <a:pt x="242" y="326"/>
                  <a:pt x="192" y="392"/>
                  <a:pt x="117" y="470"/>
                </a:cubicBezTo>
                <a:cubicBezTo>
                  <a:pt x="117" y="470"/>
                  <a:pt x="117" y="470"/>
                  <a:pt x="117" y="470"/>
                </a:cubicBezTo>
                <a:cubicBezTo>
                  <a:pt x="117" y="470"/>
                  <a:pt x="117" y="470"/>
                  <a:pt x="117" y="470"/>
                </a:cubicBezTo>
                <a:cubicBezTo>
                  <a:pt x="117" y="470"/>
                  <a:pt x="117" y="470"/>
                  <a:pt x="117" y="470"/>
                </a:cubicBezTo>
                <a:cubicBezTo>
                  <a:pt x="117" y="470"/>
                  <a:pt x="117" y="471"/>
                  <a:pt x="117" y="471"/>
                </a:cubicBezTo>
                <a:cubicBezTo>
                  <a:pt x="117" y="471"/>
                  <a:pt x="117" y="471"/>
                  <a:pt x="117" y="471"/>
                </a:cubicBezTo>
                <a:cubicBezTo>
                  <a:pt x="117" y="471"/>
                  <a:pt x="117" y="471"/>
                  <a:pt x="116" y="471"/>
                </a:cubicBezTo>
                <a:cubicBezTo>
                  <a:pt x="116" y="471"/>
                  <a:pt x="116" y="471"/>
                  <a:pt x="116" y="471"/>
                </a:cubicBezTo>
                <a:cubicBezTo>
                  <a:pt x="116" y="471"/>
                  <a:pt x="116" y="471"/>
                  <a:pt x="116" y="471"/>
                </a:cubicBezTo>
                <a:cubicBezTo>
                  <a:pt x="116" y="471"/>
                  <a:pt x="116" y="471"/>
                  <a:pt x="116" y="471"/>
                </a:cubicBezTo>
                <a:cubicBezTo>
                  <a:pt x="116" y="471"/>
                  <a:pt x="116" y="471"/>
                  <a:pt x="116" y="471"/>
                </a:cubicBezTo>
                <a:cubicBezTo>
                  <a:pt x="108" y="480"/>
                  <a:pt x="99" y="489"/>
                  <a:pt x="90" y="498"/>
                </a:cubicBezTo>
                <a:cubicBezTo>
                  <a:pt x="90" y="498"/>
                  <a:pt x="90" y="498"/>
                  <a:pt x="90" y="498"/>
                </a:cubicBezTo>
                <a:cubicBezTo>
                  <a:pt x="90" y="498"/>
                  <a:pt x="90" y="498"/>
                  <a:pt x="90" y="498"/>
                </a:cubicBezTo>
                <a:cubicBezTo>
                  <a:pt x="89" y="498"/>
                  <a:pt x="89" y="498"/>
                  <a:pt x="89" y="499"/>
                </a:cubicBezTo>
                <a:cubicBezTo>
                  <a:pt x="89" y="499"/>
                  <a:pt x="89" y="499"/>
                  <a:pt x="89" y="499"/>
                </a:cubicBezTo>
                <a:cubicBezTo>
                  <a:pt x="89" y="499"/>
                  <a:pt x="89" y="499"/>
                  <a:pt x="89" y="499"/>
                </a:cubicBezTo>
                <a:cubicBezTo>
                  <a:pt x="89" y="499"/>
                  <a:pt x="89" y="499"/>
                  <a:pt x="89" y="499"/>
                </a:cubicBezTo>
                <a:cubicBezTo>
                  <a:pt x="89" y="499"/>
                  <a:pt x="88" y="500"/>
                  <a:pt x="88" y="500"/>
                </a:cubicBezTo>
                <a:cubicBezTo>
                  <a:pt x="88" y="500"/>
                  <a:pt x="88" y="500"/>
                  <a:pt x="88" y="500"/>
                </a:cubicBezTo>
                <a:cubicBezTo>
                  <a:pt x="88" y="500"/>
                  <a:pt x="88" y="500"/>
                  <a:pt x="88" y="500"/>
                </a:cubicBezTo>
                <a:cubicBezTo>
                  <a:pt x="88" y="500"/>
                  <a:pt x="88" y="500"/>
                  <a:pt x="88" y="500"/>
                </a:cubicBezTo>
                <a:cubicBezTo>
                  <a:pt x="88" y="500"/>
                  <a:pt x="88" y="500"/>
                  <a:pt x="87" y="500"/>
                </a:cubicBezTo>
                <a:cubicBezTo>
                  <a:pt x="87" y="501"/>
                  <a:pt x="87" y="501"/>
                  <a:pt x="87" y="501"/>
                </a:cubicBezTo>
                <a:cubicBezTo>
                  <a:pt x="87" y="501"/>
                  <a:pt x="87" y="501"/>
                  <a:pt x="87" y="501"/>
                </a:cubicBezTo>
                <a:cubicBezTo>
                  <a:pt x="87" y="501"/>
                  <a:pt x="87" y="501"/>
                  <a:pt x="87" y="501"/>
                </a:cubicBezTo>
                <a:cubicBezTo>
                  <a:pt x="87" y="501"/>
                  <a:pt x="87" y="501"/>
                  <a:pt x="87" y="501"/>
                </a:cubicBezTo>
                <a:cubicBezTo>
                  <a:pt x="87" y="501"/>
                  <a:pt x="87" y="501"/>
                  <a:pt x="87" y="501"/>
                </a:cubicBezTo>
                <a:cubicBezTo>
                  <a:pt x="86" y="501"/>
                  <a:pt x="86" y="501"/>
                  <a:pt x="86" y="501"/>
                </a:cubicBezTo>
                <a:cubicBezTo>
                  <a:pt x="56" y="532"/>
                  <a:pt x="26" y="560"/>
                  <a:pt x="0" y="582"/>
                </a:cubicBezTo>
                <a:cubicBezTo>
                  <a:pt x="43" y="626"/>
                  <a:pt x="43" y="626"/>
                  <a:pt x="43" y="626"/>
                </a:cubicBezTo>
                <a:cubicBezTo>
                  <a:pt x="68" y="651"/>
                  <a:pt x="68" y="651"/>
                  <a:pt x="68" y="651"/>
                </a:cubicBezTo>
                <a:cubicBezTo>
                  <a:pt x="85" y="667"/>
                  <a:pt x="85" y="667"/>
                  <a:pt x="85" y="667"/>
                </a:cubicBezTo>
                <a:cubicBezTo>
                  <a:pt x="85" y="667"/>
                  <a:pt x="85" y="667"/>
                  <a:pt x="85" y="667"/>
                </a:cubicBezTo>
                <a:cubicBezTo>
                  <a:pt x="89" y="665"/>
                  <a:pt x="93" y="662"/>
                  <a:pt x="98" y="659"/>
                </a:cubicBezTo>
                <a:cubicBezTo>
                  <a:pt x="99" y="659"/>
                  <a:pt x="100" y="658"/>
                  <a:pt x="101" y="657"/>
                </a:cubicBezTo>
                <a:cubicBezTo>
                  <a:pt x="180" y="609"/>
                  <a:pt x="269" y="540"/>
                  <a:pt x="355" y="456"/>
                </a:cubicBezTo>
                <a:cubicBezTo>
                  <a:pt x="361" y="450"/>
                  <a:pt x="367" y="445"/>
                  <a:pt x="373" y="439"/>
                </a:cubicBezTo>
                <a:cubicBezTo>
                  <a:pt x="373" y="439"/>
                  <a:pt x="373" y="439"/>
                  <a:pt x="373" y="439"/>
                </a:cubicBezTo>
                <a:cubicBezTo>
                  <a:pt x="373" y="439"/>
                  <a:pt x="373" y="438"/>
                  <a:pt x="373" y="438"/>
                </a:cubicBezTo>
                <a:cubicBezTo>
                  <a:pt x="373" y="438"/>
                  <a:pt x="373" y="438"/>
                  <a:pt x="373" y="438"/>
                </a:cubicBezTo>
                <a:cubicBezTo>
                  <a:pt x="374" y="438"/>
                  <a:pt x="374" y="438"/>
                  <a:pt x="374" y="437"/>
                </a:cubicBezTo>
                <a:cubicBezTo>
                  <a:pt x="374" y="437"/>
                  <a:pt x="374" y="437"/>
                  <a:pt x="374" y="437"/>
                </a:cubicBezTo>
                <a:cubicBezTo>
                  <a:pt x="382" y="430"/>
                  <a:pt x="389" y="422"/>
                  <a:pt x="397" y="414"/>
                </a:cubicBezTo>
                <a:cubicBezTo>
                  <a:pt x="397" y="414"/>
                  <a:pt x="397" y="414"/>
                  <a:pt x="397" y="414"/>
                </a:cubicBezTo>
                <a:cubicBezTo>
                  <a:pt x="397" y="414"/>
                  <a:pt x="397" y="414"/>
                  <a:pt x="397" y="414"/>
                </a:cubicBezTo>
                <a:cubicBezTo>
                  <a:pt x="397" y="414"/>
                  <a:pt x="397" y="414"/>
                  <a:pt x="397" y="414"/>
                </a:cubicBezTo>
                <a:cubicBezTo>
                  <a:pt x="397" y="414"/>
                  <a:pt x="397" y="414"/>
                  <a:pt x="397" y="414"/>
                </a:cubicBezTo>
                <a:cubicBezTo>
                  <a:pt x="397" y="414"/>
                  <a:pt x="397" y="413"/>
                  <a:pt x="398" y="413"/>
                </a:cubicBezTo>
                <a:cubicBezTo>
                  <a:pt x="398" y="413"/>
                  <a:pt x="398" y="413"/>
                  <a:pt x="398" y="413"/>
                </a:cubicBezTo>
                <a:cubicBezTo>
                  <a:pt x="512" y="294"/>
                  <a:pt x="598" y="172"/>
                  <a:pt x="640" y="74"/>
                </a:cubicBezTo>
                <a:cubicBezTo>
                  <a:pt x="640" y="74"/>
                  <a:pt x="640" y="74"/>
                  <a:pt x="639" y="74"/>
                </a:cubicBezTo>
                <a:cubicBezTo>
                  <a:pt x="637" y="73"/>
                  <a:pt x="626" y="68"/>
                  <a:pt x="605" y="52"/>
                </a:cubicBezTo>
                <a:cubicBezTo>
                  <a:pt x="605" y="52"/>
                  <a:pt x="605" y="52"/>
                  <a:pt x="605" y="52"/>
                </a:cubicBezTo>
                <a:cubicBezTo>
                  <a:pt x="605" y="52"/>
                  <a:pt x="605" y="52"/>
                  <a:pt x="605" y="52"/>
                </a:cubicBezTo>
                <a:cubicBezTo>
                  <a:pt x="591" y="41"/>
                  <a:pt x="573" y="24"/>
                  <a:pt x="549" y="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2" name="Freeform 70"/>
          <p:cNvSpPr>
            <a:spLocks/>
          </p:cNvSpPr>
          <p:nvPr/>
        </p:nvSpPr>
        <p:spPr bwMode="auto">
          <a:xfrm>
            <a:off x="3998099" y="1565236"/>
            <a:ext cx="274217" cy="60328"/>
          </a:xfrm>
          <a:custGeom>
            <a:avLst/>
            <a:gdLst>
              <a:gd name="T0" fmla="*/ 147 w 147"/>
              <a:gd name="T1" fmla="*/ 0 h 32"/>
              <a:gd name="T2" fmla="*/ 146 w 147"/>
              <a:gd name="T3" fmla="*/ 1 h 32"/>
              <a:gd name="T4" fmla="*/ 144 w 147"/>
              <a:gd name="T5" fmla="*/ 2 h 32"/>
              <a:gd name="T6" fmla="*/ 144 w 147"/>
              <a:gd name="T7" fmla="*/ 2 h 32"/>
              <a:gd name="T8" fmla="*/ 144 w 147"/>
              <a:gd name="T9" fmla="*/ 3 h 32"/>
              <a:gd name="T10" fmla="*/ 144 w 147"/>
              <a:gd name="T11" fmla="*/ 3 h 32"/>
              <a:gd name="T12" fmla="*/ 72 w 147"/>
              <a:gd name="T13" fmla="*/ 32 h 32"/>
              <a:gd name="T14" fmla="*/ 72 w 147"/>
              <a:gd name="T15" fmla="*/ 32 h 32"/>
              <a:gd name="T16" fmla="*/ 72 w 147"/>
              <a:gd name="T17" fmla="*/ 32 h 32"/>
              <a:gd name="T18" fmla="*/ 72 w 147"/>
              <a:gd name="T19" fmla="*/ 32 h 32"/>
              <a:gd name="T20" fmla="*/ 72 w 147"/>
              <a:gd name="T21" fmla="*/ 32 h 32"/>
              <a:gd name="T22" fmla="*/ 1 w 147"/>
              <a:gd name="T23" fmla="*/ 4 h 32"/>
              <a:gd name="T24" fmla="*/ 0 w 147"/>
              <a:gd name="T25" fmla="*/ 3 h 32"/>
              <a:gd name="T26" fmla="*/ 0 w 147"/>
              <a:gd name="T27" fmla="*/ 3 h 32"/>
              <a:gd name="T28" fmla="*/ 0 w 147"/>
              <a:gd name="T29" fmla="*/ 3 h 32"/>
              <a:gd name="T30" fmla="*/ 72 w 147"/>
              <a:gd name="T31" fmla="*/ 32 h 32"/>
              <a:gd name="T32" fmla="*/ 144 w 147"/>
              <a:gd name="T33" fmla="*/ 2 h 32"/>
              <a:gd name="T34" fmla="*/ 147 w 147"/>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32">
                <a:moveTo>
                  <a:pt x="147" y="0"/>
                </a:moveTo>
                <a:cubicBezTo>
                  <a:pt x="147" y="0"/>
                  <a:pt x="146" y="0"/>
                  <a:pt x="146" y="1"/>
                </a:cubicBezTo>
                <a:cubicBezTo>
                  <a:pt x="145" y="1"/>
                  <a:pt x="145" y="2"/>
                  <a:pt x="144" y="2"/>
                </a:cubicBezTo>
                <a:cubicBezTo>
                  <a:pt x="144" y="2"/>
                  <a:pt x="144" y="2"/>
                  <a:pt x="144" y="2"/>
                </a:cubicBezTo>
                <a:cubicBezTo>
                  <a:pt x="144" y="2"/>
                  <a:pt x="144" y="3"/>
                  <a:pt x="144" y="3"/>
                </a:cubicBezTo>
                <a:cubicBezTo>
                  <a:pt x="144" y="3"/>
                  <a:pt x="144" y="3"/>
                  <a:pt x="144" y="3"/>
                </a:cubicBezTo>
                <a:cubicBezTo>
                  <a:pt x="124" y="23"/>
                  <a:pt x="98" y="32"/>
                  <a:pt x="72" y="32"/>
                </a:cubicBezTo>
                <a:cubicBezTo>
                  <a:pt x="72" y="32"/>
                  <a:pt x="72" y="32"/>
                  <a:pt x="72" y="32"/>
                </a:cubicBezTo>
                <a:cubicBezTo>
                  <a:pt x="72" y="32"/>
                  <a:pt x="72" y="32"/>
                  <a:pt x="72" y="32"/>
                </a:cubicBezTo>
                <a:cubicBezTo>
                  <a:pt x="72" y="32"/>
                  <a:pt x="72" y="32"/>
                  <a:pt x="72" y="32"/>
                </a:cubicBezTo>
                <a:cubicBezTo>
                  <a:pt x="72" y="32"/>
                  <a:pt x="72" y="32"/>
                  <a:pt x="72" y="32"/>
                </a:cubicBezTo>
                <a:cubicBezTo>
                  <a:pt x="46" y="32"/>
                  <a:pt x="21" y="23"/>
                  <a:pt x="1" y="4"/>
                </a:cubicBezTo>
                <a:cubicBezTo>
                  <a:pt x="1" y="3"/>
                  <a:pt x="0" y="3"/>
                  <a:pt x="0" y="3"/>
                </a:cubicBezTo>
                <a:cubicBezTo>
                  <a:pt x="0" y="3"/>
                  <a:pt x="0" y="3"/>
                  <a:pt x="0" y="3"/>
                </a:cubicBezTo>
                <a:cubicBezTo>
                  <a:pt x="0" y="3"/>
                  <a:pt x="0" y="3"/>
                  <a:pt x="0" y="3"/>
                </a:cubicBezTo>
                <a:cubicBezTo>
                  <a:pt x="20" y="23"/>
                  <a:pt x="46" y="32"/>
                  <a:pt x="72" y="32"/>
                </a:cubicBezTo>
                <a:cubicBezTo>
                  <a:pt x="98" y="32"/>
                  <a:pt x="124" y="22"/>
                  <a:pt x="144" y="2"/>
                </a:cubicBezTo>
                <a:cubicBezTo>
                  <a:pt x="145" y="2"/>
                  <a:pt x="146" y="1"/>
                  <a:pt x="147" y="0"/>
                </a:cubicBezTo>
              </a:path>
            </a:pathLst>
          </a:custGeom>
          <a:solidFill>
            <a:srgbClr val="921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71"/>
          <p:cNvSpPr>
            <a:spLocks noEditPoints="1"/>
          </p:cNvSpPr>
          <p:nvPr/>
        </p:nvSpPr>
        <p:spPr bwMode="auto">
          <a:xfrm>
            <a:off x="4389316" y="1181332"/>
            <a:ext cx="168187" cy="137109"/>
          </a:xfrm>
          <a:custGeom>
            <a:avLst/>
            <a:gdLst>
              <a:gd name="T0" fmla="*/ 90 w 91"/>
              <a:gd name="T1" fmla="*/ 74 h 74"/>
              <a:gd name="T2" fmla="*/ 91 w 91"/>
              <a:gd name="T3" fmla="*/ 74 h 74"/>
              <a:gd name="T4" fmla="*/ 91 w 91"/>
              <a:gd name="T5" fmla="*/ 74 h 74"/>
              <a:gd name="T6" fmla="*/ 90 w 91"/>
              <a:gd name="T7" fmla="*/ 74 h 74"/>
              <a:gd name="T8" fmla="*/ 56 w 91"/>
              <a:gd name="T9" fmla="*/ 52 h 74"/>
              <a:gd name="T10" fmla="*/ 56 w 91"/>
              <a:gd name="T11" fmla="*/ 52 h 74"/>
              <a:gd name="T12" fmla="*/ 56 w 91"/>
              <a:gd name="T13" fmla="*/ 52 h 74"/>
              <a:gd name="T14" fmla="*/ 0 w 91"/>
              <a:gd name="T15" fmla="*/ 0 h 74"/>
              <a:gd name="T16" fmla="*/ 0 w 91"/>
              <a:gd name="T17" fmla="*/ 0 h 74"/>
              <a:gd name="T18" fmla="*/ 56 w 91"/>
              <a:gd name="T19" fmla="*/ 52 h 74"/>
              <a:gd name="T20" fmla="*/ 0 w 91"/>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90" y="74"/>
                </a:moveTo>
                <a:cubicBezTo>
                  <a:pt x="91" y="74"/>
                  <a:pt x="91" y="74"/>
                  <a:pt x="91" y="74"/>
                </a:cubicBezTo>
                <a:cubicBezTo>
                  <a:pt x="91" y="74"/>
                  <a:pt x="91" y="74"/>
                  <a:pt x="91" y="74"/>
                </a:cubicBezTo>
                <a:cubicBezTo>
                  <a:pt x="91" y="74"/>
                  <a:pt x="91" y="74"/>
                  <a:pt x="90" y="74"/>
                </a:cubicBezTo>
                <a:moveTo>
                  <a:pt x="56" y="52"/>
                </a:moveTo>
                <a:cubicBezTo>
                  <a:pt x="56" y="52"/>
                  <a:pt x="56" y="52"/>
                  <a:pt x="56" y="52"/>
                </a:cubicBezTo>
                <a:cubicBezTo>
                  <a:pt x="56" y="52"/>
                  <a:pt x="56" y="52"/>
                  <a:pt x="56" y="52"/>
                </a:cubicBezTo>
                <a:moveTo>
                  <a:pt x="0" y="0"/>
                </a:moveTo>
                <a:cubicBezTo>
                  <a:pt x="0" y="0"/>
                  <a:pt x="0" y="0"/>
                  <a:pt x="0" y="0"/>
                </a:cubicBezTo>
                <a:cubicBezTo>
                  <a:pt x="24" y="24"/>
                  <a:pt x="42" y="41"/>
                  <a:pt x="56" y="52"/>
                </a:cubicBezTo>
                <a:cubicBezTo>
                  <a:pt x="42" y="41"/>
                  <a:pt x="24" y="24"/>
                  <a:pt x="0"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72"/>
          <p:cNvSpPr>
            <a:spLocks noEditPoints="1"/>
          </p:cNvSpPr>
          <p:nvPr/>
        </p:nvSpPr>
        <p:spPr bwMode="auto">
          <a:xfrm>
            <a:off x="3369228" y="1764501"/>
            <a:ext cx="449716" cy="497247"/>
          </a:xfrm>
          <a:custGeom>
            <a:avLst/>
            <a:gdLst>
              <a:gd name="T0" fmla="*/ 86 w 242"/>
              <a:gd name="T1" fmla="*/ 187 h 268"/>
              <a:gd name="T2" fmla="*/ 0 w 242"/>
              <a:gd name="T3" fmla="*/ 268 h 268"/>
              <a:gd name="T4" fmla="*/ 0 w 242"/>
              <a:gd name="T5" fmla="*/ 268 h 268"/>
              <a:gd name="T6" fmla="*/ 86 w 242"/>
              <a:gd name="T7" fmla="*/ 187 h 268"/>
              <a:gd name="T8" fmla="*/ 87 w 242"/>
              <a:gd name="T9" fmla="*/ 187 h 268"/>
              <a:gd name="T10" fmla="*/ 87 w 242"/>
              <a:gd name="T11" fmla="*/ 187 h 268"/>
              <a:gd name="T12" fmla="*/ 87 w 242"/>
              <a:gd name="T13" fmla="*/ 187 h 268"/>
              <a:gd name="T14" fmla="*/ 87 w 242"/>
              <a:gd name="T15" fmla="*/ 187 h 268"/>
              <a:gd name="T16" fmla="*/ 87 w 242"/>
              <a:gd name="T17" fmla="*/ 187 h 268"/>
              <a:gd name="T18" fmla="*/ 87 w 242"/>
              <a:gd name="T19" fmla="*/ 187 h 268"/>
              <a:gd name="T20" fmla="*/ 87 w 242"/>
              <a:gd name="T21" fmla="*/ 186 h 268"/>
              <a:gd name="T22" fmla="*/ 87 w 242"/>
              <a:gd name="T23" fmla="*/ 187 h 268"/>
              <a:gd name="T24" fmla="*/ 87 w 242"/>
              <a:gd name="T25" fmla="*/ 186 h 268"/>
              <a:gd name="T26" fmla="*/ 88 w 242"/>
              <a:gd name="T27" fmla="*/ 186 h 268"/>
              <a:gd name="T28" fmla="*/ 88 w 242"/>
              <a:gd name="T29" fmla="*/ 186 h 268"/>
              <a:gd name="T30" fmla="*/ 88 w 242"/>
              <a:gd name="T31" fmla="*/ 186 h 268"/>
              <a:gd name="T32" fmla="*/ 88 w 242"/>
              <a:gd name="T33" fmla="*/ 186 h 268"/>
              <a:gd name="T34" fmla="*/ 88 w 242"/>
              <a:gd name="T35" fmla="*/ 186 h 268"/>
              <a:gd name="T36" fmla="*/ 88 w 242"/>
              <a:gd name="T37" fmla="*/ 186 h 268"/>
              <a:gd name="T38" fmla="*/ 89 w 242"/>
              <a:gd name="T39" fmla="*/ 185 h 268"/>
              <a:gd name="T40" fmla="*/ 89 w 242"/>
              <a:gd name="T41" fmla="*/ 185 h 268"/>
              <a:gd name="T42" fmla="*/ 89 w 242"/>
              <a:gd name="T43" fmla="*/ 185 h 268"/>
              <a:gd name="T44" fmla="*/ 89 w 242"/>
              <a:gd name="T45" fmla="*/ 185 h 268"/>
              <a:gd name="T46" fmla="*/ 89 w 242"/>
              <a:gd name="T47" fmla="*/ 185 h 268"/>
              <a:gd name="T48" fmla="*/ 89 w 242"/>
              <a:gd name="T49" fmla="*/ 185 h 268"/>
              <a:gd name="T50" fmla="*/ 90 w 242"/>
              <a:gd name="T51" fmla="*/ 184 h 268"/>
              <a:gd name="T52" fmla="*/ 90 w 242"/>
              <a:gd name="T53" fmla="*/ 184 h 268"/>
              <a:gd name="T54" fmla="*/ 90 w 242"/>
              <a:gd name="T55" fmla="*/ 184 h 268"/>
              <a:gd name="T56" fmla="*/ 90 w 242"/>
              <a:gd name="T57" fmla="*/ 184 h 268"/>
              <a:gd name="T58" fmla="*/ 90 w 242"/>
              <a:gd name="T59" fmla="*/ 184 h 268"/>
              <a:gd name="T60" fmla="*/ 116 w 242"/>
              <a:gd name="T61" fmla="*/ 157 h 268"/>
              <a:gd name="T62" fmla="*/ 116 w 242"/>
              <a:gd name="T63" fmla="*/ 157 h 268"/>
              <a:gd name="T64" fmla="*/ 116 w 242"/>
              <a:gd name="T65" fmla="*/ 157 h 268"/>
              <a:gd name="T66" fmla="*/ 116 w 242"/>
              <a:gd name="T67" fmla="*/ 157 h 268"/>
              <a:gd name="T68" fmla="*/ 116 w 242"/>
              <a:gd name="T69" fmla="*/ 157 h 268"/>
              <a:gd name="T70" fmla="*/ 116 w 242"/>
              <a:gd name="T71" fmla="*/ 157 h 268"/>
              <a:gd name="T72" fmla="*/ 117 w 242"/>
              <a:gd name="T73" fmla="*/ 157 h 268"/>
              <a:gd name="T74" fmla="*/ 116 w 242"/>
              <a:gd name="T75" fmla="*/ 157 h 268"/>
              <a:gd name="T76" fmla="*/ 117 w 242"/>
              <a:gd name="T77" fmla="*/ 157 h 268"/>
              <a:gd name="T78" fmla="*/ 117 w 242"/>
              <a:gd name="T79" fmla="*/ 156 h 268"/>
              <a:gd name="T80" fmla="*/ 117 w 242"/>
              <a:gd name="T81" fmla="*/ 157 h 268"/>
              <a:gd name="T82" fmla="*/ 117 w 242"/>
              <a:gd name="T83" fmla="*/ 156 h 268"/>
              <a:gd name="T84" fmla="*/ 117 w 242"/>
              <a:gd name="T85" fmla="*/ 156 h 268"/>
              <a:gd name="T86" fmla="*/ 117 w 242"/>
              <a:gd name="T87" fmla="*/ 156 h 268"/>
              <a:gd name="T88" fmla="*/ 117 w 242"/>
              <a:gd name="T89" fmla="*/ 156 h 268"/>
              <a:gd name="T90" fmla="*/ 235 w 242"/>
              <a:gd name="T91" fmla="*/ 0 h 268"/>
              <a:gd name="T92" fmla="*/ 235 w 242"/>
              <a:gd name="T93" fmla="*/ 1 h 268"/>
              <a:gd name="T94" fmla="*/ 235 w 242"/>
              <a:gd name="T95" fmla="*/ 4 h 268"/>
              <a:gd name="T96" fmla="*/ 117 w 242"/>
              <a:gd name="T97" fmla="*/ 156 h 268"/>
              <a:gd name="T98" fmla="*/ 235 w 242"/>
              <a:gd name="T9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268">
                <a:moveTo>
                  <a:pt x="86" y="187"/>
                </a:moveTo>
                <a:cubicBezTo>
                  <a:pt x="56" y="218"/>
                  <a:pt x="26" y="246"/>
                  <a:pt x="0" y="268"/>
                </a:cubicBezTo>
                <a:cubicBezTo>
                  <a:pt x="0" y="268"/>
                  <a:pt x="0" y="268"/>
                  <a:pt x="0" y="268"/>
                </a:cubicBezTo>
                <a:cubicBezTo>
                  <a:pt x="26" y="246"/>
                  <a:pt x="56" y="218"/>
                  <a:pt x="86" y="187"/>
                </a:cubicBezTo>
                <a:moveTo>
                  <a:pt x="87" y="187"/>
                </a:moveTo>
                <a:cubicBezTo>
                  <a:pt x="87" y="187"/>
                  <a:pt x="87" y="187"/>
                  <a:pt x="87" y="187"/>
                </a:cubicBezTo>
                <a:cubicBezTo>
                  <a:pt x="87" y="187"/>
                  <a:pt x="87" y="187"/>
                  <a:pt x="87" y="187"/>
                </a:cubicBezTo>
                <a:moveTo>
                  <a:pt x="87" y="187"/>
                </a:moveTo>
                <a:cubicBezTo>
                  <a:pt x="87" y="187"/>
                  <a:pt x="87" y="187"/>
                  <a:pt x="87" y="187"/>
                </a:cubicBezTo>
                <a:cubicBezTo>
                  <a:pt x="87" y="187"/>
                  <a:pt x="87" y="187"/>
                  <a:pt x="87" y="187"/>
                </a:cubicBezTo>
                <a:moveTo>
                  <a:pt x="87" y="186"/>
                </a:moveTo>
                <a:cubicBezTo>
                  <a:pt x="87" y="187"/>
                  <a:pt x="87" y="187"/>
                  <a:pt x="87" y="187"/>
                </a:cubicBezTo>
                <a:cubicBezTo>
                  <a:pt x="87" y="187"/>
                  <a:pt x="87" y="187"/>
                  <a:pt x="87" y="186"/>
                </a:cubicBezTo>
                <a:moveTo>
                  <a:pt x="88" y="186"/>
                </a:moveTo>
                <a:cubicBezTo>
                  <a:pt x="88" y="186"/>
                  <a:pt x="88" y="186"/>
                  <a:pt x="88" y="186"/>
                </a:cubicBezTo>
                <a:cubicBezTo>
                  <a:pt x="88" y="186"/>
                  <a:pt x="88" y="186"/>
                  <a:pt x="88" y="186"/>
                </a:cubicBezTo>
                <a:moveTo>
                  <a:pt x="88" y="186"/>
                </a:moveTo>
                <a:cubicBezTo>
                  <a:pt x="88" y="186"/>
                  <a:pt x="88" y="186"/>
                  <a:pt x="88" y="186"/>
                </a:cubicBezTo>
                <a:cubicBezTo>
                  <a:pt x="88" y="186"/>
                  <a:pt x="88" y="186"/>
                  <a:pt x="88" y="186"/>
                </a:cubicBezTo>
                <a:moveTo>
                  <a:pt x="89" y="185"/>
                </a:moveTo>
                <a:cubicBezTo>
                  <a:pt x="89" y="185"/>
                  <a:pt x="89" y="185"/>
                  <a:pt x="89" y="185"/>
                </a:cubicBezTo>
                <a:cubicBezTo>
                  <a:pt x="89" y="185"/>
                  <a:pt x="89" y="185"/>
                  <a:pt x="89" y="185"/>
                </a:cubicBezTo>
                <a:moveTo>
                  <a:pt x="89" y="185"/>
                </a:moveTo>
                <a:cubicBezTo>
                  <a:pt x="89" y="185"/>
                  <a:pt x="89" y="185"/>
                  <a:pt x="89" y="185"/>
                </a:cubicBezTo>
                <a:cubicBezTo>
                  <a:pt x="89" y="185"/>
                  <a:pt x="89" y="185"/>
                  <a:pt x="89" y="185"/>
                </a:cubicBezTo>
                <a:moveTo>
                  <a:pt x="90" y="184"/>
                </a:moveTo>
                <a:cubicBezTo>
                  <a:pt x="90" y="184"/>
                  <a:pt x="90" y="184"/>
                  <a:pt x="90" y="184"/>
                </a:cubicBezTo>
                <a:cubicBezTo>
                  <a:pt x="90" y="184"/>
                  <a:pt x="90" y="184"/>
                  <a:pt x="90" y="184"/>
                </a:cubicBezTo>
                <a:cubicBezTo>
                  <a:pt x="90" y="184"/>
                  <a:pt x="90" y="184"/>
                  <a:pt x="90" y="184"/>
                </a:cubicBezTo>
                <a:cubicBezTo>
                  <a:pt x="90" y="184"/>
                  <a:pt x="90" y="184"/>
                  <a:pt x="90" y="184"/>
                </a:cubicBezTo>
                <a:moveTo>
                  <a:pt x="116" y="157"/>
                </a:moveTo>
                <a:cubicBezTo>
                  <a:pt x="116" y="157"/>
                  <a:pt x="116" y="157"/>
                  <a:pt x="116" y="157"/>
                </a:cubicBezTo>
                <a:cubicBezTo>
                  <a:pt x="116" y="157"/>
                  <a:pt x="116" y="157"/>
                  <a:pt x="116" y="157"/>
                </a:cubicBezTo>
                <a:moveTo>
                  <a:pt x="116" y="157"/>
                </a:moveTo>
                <a:cubicBezTo>
                  <a:pt x="116" y="157"/>
                  <a:pt x="116" y="157"/>
                  <a:pt x="116" y="157"/>
                </a:cubicBezTo>
                <a:cubicBezTo>
                  <a:pt x="116" y="157"/>
                  <a:pt x="116" y="157"/>
                  <a:pt x="116" y="157"/>
                </a:cubicBezTo>
                <a:moveTo>
                  <a:pt x="117" y="157"/>
                </a:moveTo>
                <a:cubicBezTo>
                  <a:pt x="117" y="157"/>
                  <a:pt x="117" y="157"/>
                  <a:pt x="116" y="157"/>
                </a:cubicBezTo>
                <a:cubicBezTo>
                  <a:pt x="117" y="157"/>
                  <a:pt x="117" y="157"/>
                  <a:pt x="117" y="157"/>
                </a:cubicBezTo>
                <a:moveTo>
                  <a:pt x="117" y="156"/>
                </a:moveTo>
                <a:cubicBezTo>
                  <a:pt x="117" y="156"/>
                  <a:pt x="117" y="157"/>
                  <a:pt x="117" y="157"/>
                </a:cubicBezTo>
                <a:cubicBezTo>
                  <a:pt x="117" y="157"/>
                  <a:pt x="117" y="156"/>
                  <a:pt x="117" y="156"/>
                </a:cubicBezTo>
                <a:moveTo>
                  <a:pt x="117" y="156"/>
                </a:moveTo>
                <a:cubicBezTo>
                  <a:pt x="117" y="156"/>
                  <a:pt x="117" y="156"/>
                  <a:pt x="117" y="156"/>
                </a:cubicBezTo>
                <a:cubicBezTo>
                  <a:pt x="117" y="156"/>
                  <a:pt x="117" y="156"/>
                  <a:pt x="117" y="156"/>
                </a:cubicBezTo>
                <a:moveTo>
                  <a:pt x="235" y="0"/>
                </a:moveTo>
                <a:cubicBezTo>
                  <a:pt x="235" y="1"/>
                  <a:pt x="235" y="1"/>
                  <a:pt x="235" y="1"/>
                </a:cubicBezTo>
                <a:cubicBezTo>
                  <a:pt x="235" y="1"/>
                  <a:pt x="235" y="2"/>
                  <a:pt x="235" y="4"/>
                </a:cubicBezTo>
                <a:cubicBezTo>
                  <a:pt x="235" y="21"/>
                  <a:pt x="187" y="84"/>
                  <a:pt x="117" y="156"/>
                </a:cubicBezTo>
                <a:cubicBezTo>
                  <a:pt x="192" y="78"/>
                  <a:pt x="242" y="12"/>
                  <a:pt x="235"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73"/>
          <p:cNvSpPr>
            <a:spLocks/>
          </p:cNvSpPr>
          <p:nvPr/>
        </p:nvSpPr>
        <p:spPr bwMode="auto">
          <a:xfrm>
            <a:off x="4270489" y="1292848"/>
            <a:ext cx="78610" cy="274217"/>
          </a:xfrm>
          <a:custGeom>
            <a:avLst/>
            <a:gdLst>
              <a:gd name="T0" fmla="*/ 4 w 43"/>
              <a:gd name="T1" fmla="*/ 0 h 148"/>
              <a:gd name="T2" fmla="*/ 4 w 43"/>
              <a:gd name="T3" fmla="*/ 0 h 148"/>
              <a:gd name="T4" fmla="*/ 33 w 43"/>
              <a:gd name="T5" fmla="*/ 72 h 148"/>
              <a:gd name="T6" fmla="*/ 3 w 43"/>
              <a:gd name="T7" fmla="*/ 144 h 148"/>
              <a:gd name="T8" fmla="*/ 1 w 43"/>
              <a:gd name="T9" fmla="*/ 147 h 148"/>
              <a:gd name="T10" fmla="*/ 0 w 43"/>
              <a:gd name="T11" fmla="*/ 148 h 148"/>
              <a:gd name="T12" fmla="*/ 1 w 43"/>
              <a:gd name="T13" fmla="*/ 147 h 148"/>
              <a:gd name="T14" fmla="*/ 3 w 43"/>
              <a:gd name="T15" fmla="*/ 144 h 148"/>
              <a:gd name="T16" fmla="*/ 4 w 43"/>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8">
                <a:moveTo>
                  <a:pt x="4" y="0"/>
                </a:moveTo>
                <a:cubicBezTo>
                  <a:pt x="4" y="0"/>
                  <a:pt x="4" y="0"/>
                  <a:pt x="4" y="0"/>
                </a:cubicBezTo>
                <a:cubicBezTo>
                  <a:pt x="24" y="20"/>
                  <a:pt x="33" y="46"/>
                  <a:pt x="33" y="72"/>
                </a:cubicBezTo>
                <a:cubicBezTo>
                  <a:pt x="33" y="98"/>
                  <a:pt x="23" y="124"/>
                  <a:pt x="3" y="144"/>
                </a:cubicBezTo>
                <a:cubicBezTo>
                  <a:pt x="3" y="145"/>
                  <a:pt x="2" y="146"/>
                  <a:pt x="1" y="147"/>
                </a:cubicBezTo>
                <a:cubicBezTo>
                  <a:pt x="1" y="147"/>
                  <a:pt x="0" y="147"/>
                  <a:pt x="0" y="148"/>
                </a:cubicBezTo>
                <a:cubicBezTo>
                  <a:pt x="0" y="147"/>
                  <a:pt x="1" y="147"/>
                  <a:pt x="1" y="147"/>
                </a:cubicBezTo>
                <a:cubicBezTo>
                  <a:pt x="2" y="146"/>
                  <a:pt x="3" y="145"/>
                  <a:pt x="3" y="144"/>
                </a:cubicBezTo>
                <a:cubicBezTo>
                  <a:pt x="43" y="105"/>
                  <a:pt x="43" y="40"/>
                  <a:pt x="4"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74"/>
          <p:cNvSpPr>
            <a:spLocks/>
          </p:cNvSpPr>
          <p:nvPr/>
        </p:nvSpPr>
        <p:spPr bwMode="auto">
          <a:xfrm>
            <a:off x="4608689" y="1148426"/>
            <a:ext cx="1829" cy="10969"/>
          </a:xfrm>
          <a:custGeom>
            <a:avLst/>
            <a:gdLst>
              <a:gd name="T0" fmla="*/ 1 w 1"/>
              <a:gd name="T1" fmla="*/ 0 h 6"/>
              <a:gd name="T2" fmla="*/ 0 w 1"/>
              <a:gd name="T3" fmla="*/ 6 h 6"/>
              <a:gd name="T4" fmla="*/ 1 w 1"/>
              <a:gd name="T5" fmla="*/ 0 h 6"/>
            </a:gdLst>
            <a:ahLst/>
            <a:cxnLst>
              <a:cxn ang="0">
                <a:pos x="T0" y="T1"/>
              </a:cxn>
              <a:cxn ang="0">
                <a:pos x="T2" y="T3"/>
              </a:cxn>
              <a:cxn ang="0">
                <a:pos x="T4" y="T5"/>
              </a:cxn>
            </a:cxnLst>
            <a:rect l="0" t="0" r="r" b="b"/>
            <a:pathLst>
              <a:path w="1" h="6">
                <a:moveTo>
                  <a:pt x="1" y="0"/>
                </a:moveTo>
                <a:cubicBezTo>
                  <a:pt x="1" y="2"/>
                  <a:pt x="0" y="4"/>
                  <a:pt x="0" y="6"/>
                </a:cubicBezTo>
                <a:cubicBezTo>
                  <a:pt x="0" y="4"/>
                  <a:pt x="1" y="2"/>
                  <a:pt x="1"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Freeform 75"/>
          <p:cNvSpPr>
            <a:spLocks/>
          </p:cNvSpPr>
          <p:nvPr/>
        </p:nvSpPr>
        <p:spPr bwMode="auto">
          <a:xfrm>
            <a:off x="4562987" y="1281879"/>
            <a:ext cx="9141" cy="23766"/>
          </a:xfrm>
          <a:custGeom>
            <a:avLst/>
            <a:gdLst>
              <a:gd name="T0" fmla="*/ 5 w 5"/>
              <a:gd name="T1" fmla="*/ 0 h 13"/>
              <a:gd name="T2" fmla="*/ 0 w 5"/>
              <a:gd name="T3" fmla="*/ 13 h 13"/>
              <a:gd name="T4" fmla="*/ 5 w 5"/>
              <a:gd name="T5" fmla="*/ 0 h 13"/>
            </a:gdLst>
            <a:ahLst/>
            <a:cxnLst>
              <a:cxn ang="0">
                <a:pos x="T0" y="T1"/>
              </a:cxn>
              <a:cxn ang="0">
                <a:pos x="T2" y="T3"/>
              </a:cxn>
              <a:cxn ang="0">
                <a:pos x="T4" y="T5"/>
              </a:cxn>
            </a:cxnLst>
            <a:rect l="0" t="0" r="r" b="b"/>
            <a:pathLst>
              <a:path w="5" h="13">
                <a:moveTo>
                  <a:pt x="5" y="0"/>
                </a:moveTo>
                <a:cubicBezTo>
                  <a:pt x="4" y="4"/>
                  <a:pt x="2" y="9"/>
                  <a:pt x="0" y="13"/>
                </a:cubicBezTo>
                <a:cubicBezTo>
                  <a:pt x="2" y="9"/>
                  <a:pt x="4" y="4"/>
                  <a:pt x="5"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76"/>
          <p:cNvSpPr>
            <a:spLocks/>
          </p:cNvSpPr>
          <p:nvPr/>
        </p:nvSpPr>
        <p:spPr bwMode="auto">
          <a:xfrm>
            <a:off x="4579440" y="1252629"/>
            <a:ext cx="5485" cy="12797"/>
          </a:xfrm>
          <a:custGeom>
            <a:avLst/>
            <a:gdLst>
              <a:gd name="T0" fmla="*/ 2 w 2"/>
              <a:gd name="T1" fmla="*/ 0 h 7"/>
              <a:gd name="T2" fmla="*/ 0 w 2"/>
              <a:gd name="T3" fmla="*/ 7 h 7"/>
              <a:gd name="T4" fmla="*/ 2 w 2"/>
              <a:gd name="T5" fmla="*/ 0 h 7"/>
            </a:gdLst>
            <a:ahLst/>
            <a:cxnLst>
              <a:cxn ang="0">
                <a:pos x="T0" y="T1"/>
              </a:cxn>
              <a:cxn ang="0">
                <a:pos x="T2" y="T3"/>
              </a:cxn>
              <a:cxn ang="0">
                <a:pos x="T4" y="T5"/>
              </a:cxn>
            </a:cxnLst>
            <a:rect l="0" t="0" r="r" b="b"/>
            <a:pathLst>
              <a:path w="2" h="7">
                <a:moveTo>
                  <a:pt x="2" y="0"/>
                </a:moveTo>
                <a:cubicBezTo>
                  <a:pt x="1" y="2"/>
                  <a:pt x="1" y="4"/>
                  <a:pt x="0" y="7"/>
                </a:cubicBezTo>
                <a:cubicBezTo>
                  <a:pt x="1" y="4"/>
                  <a:pt x="1" y="2"/>
                  <a:pt x="2"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77"/>
          <p:cNvSpPr>
            <a:spLocks/>
          </p:cNvSpPr>
          <p:nvPr/>
        </p:nvSpPr>
        <p:spPr bwMode="auto">
          <a:xfrm>
            <a:off x="4590408" y="1223379"/>
            <a:ext cx="3656" cy="12797"/>
          </a:xfrm>
          <a:custGeom>
            <a:avLst/>
            <a:gdLst>
              <a:gd name="T0" fmla="*/ 2 w 2"/>
              <a:gd name="T1" fmla="*/ 0 h 7"/>
              <a:gd name="T2" fmla="*/ 0 w 2"/>
              <a:gd name="T3" fmla="*/ 7 h 7"/>
              <a:gd name="T4" fmla="*/ 2 w 2"/>
              <a:gd name="T5" fmla="*/ 0 h 7"/>
            </a:gdLst>
            <a:ahLst/>
            <a:cxnLst>
              <a:cxn ang="0">
                <a:pos x="T0" y="T1"/>
              </a:cxn>
              <a:cxn ang="0">
                <a:pos x="T2" y="T3"/>
              </a:cxn>
              <a:cxn ang="0">
                <a:pos x="T4" y="T5"/>
              </a:cxn>
            </a:cxnLst>
            <a:rect l="0" t="0" r="r" b="b"/>
            <a:pathLst>
              <a:path w="2" h="7">
                <a:moveTo>
                  <a:pt x="2" y="0"/>
                </a:moveTo>
                <a:cubicBezTo>
                  <a:pt x="1" y="2"/>
                  <a:pt x="1" y="4"/>
                  <a:pt x="0" y="7"/>
                </a:cubicBezTo>
                <a:cubicBezTo>
                  <a:pt x="1" y="4"/>
                  <a:pt x="1" y="2"/>
                  <a:pt x="2"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78"/>
          <p:cNvSpPr>
            <a:spLocks/>
          </p:cNvSpPr>
          <p:nvPr/>
        </p:nvSpPr>
        <p:spPr bwMode="auto">
          <a:xfrm>
            <a:off x="4612346" y="1124661"/>
            <a:ext cx="0" cy="9141"/>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path>
            </a:pathLst>
          </a:custGeom>
          <a:solidFill>
            <a:srgbClr val="BA2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80"/>
          <p:cNvSpPr>
            <a:spLocks/>
          </p:cNvSpPr>
          <p:nvPr/>
        </p:nvSpPr>
        <p:spPr bwMode="auto">
          <a:xfrm>
            <a:off x="4007240" y="1561580"/>
            <a:ext cx="265077" cy="54843"/>
          </a:xfrm>
          <a:custGeom>
            <a:avLst/>
            <a:gdLst>
              <a:gd name="T0" fmla="*/ 0 w 142"/>
              <a:gd name="T1" fmla="*/ 0 h 29"/>
              <a:gd name="T2" fmla="*/ 0 w 142"/>
              <a:gd name="T3" fmla="*/ 0 h 29"/>
              <a:gd name="T4" fmla="*/ 72 w 142"/>
              <a:gd name="T5" fmla="*/ 29 h 29"/>
              <a:gd name="T6" fmla="*/ 141 w 142"/>
              <a:gd name="T7" fmla="*/ 3 h 29"/>
              <a:gd name="T8" fmla="*/ 142 w 142"/>
              <a:gd name="T9" fmla="*/ 2 h 29"/>
              <a:gd name="T10" fmla="*/ 141 w 142"/>
              <a:gd name="T11" fmla="*/ 3 h 29"/>
              <a:gd name="T12" fmla="*/ 72 w 142"/>
              <a:gd name="T13" fmla="*/ 29 h 29"/>
              <a:gd name="T14" fmla="*/ 72 w 142"/>
              <a:gd name="T15" fmla="*/ 29 h 29"/>
              <a:gd name="T16" fmla="*/ 72 w 142"/>
              <a:gd name="T17" fmla="*/ 29 h 29"/>
              <a:gd name="T18" fmla="*/ 72 w 142"/>
              <a:gd name="T19" fmla="*/ 29 h 29"/>
              <a:gd name="T20" fmla="*/ 72 w 142"/>
              <a:gd name="T21" fmla="*/ 29 h 29"/>
              <a:gd name="T22" fmla="*/ 1 w 142"/>
              <a:gd name="T23" fmla="*/ 0 h 29"/>
              <a:gd name="T24" fmla="*/ 0 w 142"/>
              <a:gd name="T25" fmla="*/ 0 h 29"/>
              <a:gd name="T26" fmla="*/ 0 w 142"/>
              <a:gd name="T27" fmla="*/ 0 h 29"/>
              <a:gd name="T28" fmla="*/ 0 w 142"/>
              <a:gd name="T29" fmla="*/ 0 h 29"/>
              <a:gd name="T30" fmla="*/ 0 w 142"/>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29">
                <a:moveTo>
                  <a:pt x="0" y="0"/>
                </a:moveTo>
                <a:cubicBezTo>
                  <a:pt x="0" y="0"/>
                  <a:pt x="0" y="0"/>
                  <a:pt x="0" y="0"/>
                </a:cubicBezTo>
                <a:cubicBezTo>
                  <a:pt x="20" y="19"/>
                  <a:pt x="46" y="29"/>
                  <a:pt x="72" y="29"/>
                </a:cubicBezTo>
                <a:cubicBezTo>
                  <a:pt x="97" y="29"/>
                  <a:pt x="121" y="20"/>
                  <a:pt x="141" y="3"/>
                </a:cubicBezTo>
                <a:cubicBezTo>
                  <a:pt x="141" y="2"/>
                  <a:pt x="142" y="2"/>
                  <a:pt x="142" y="2"/>
                </a:cubicBezTo>
                <a:cubicBezTo>
                  <a:pt x="141" y="2"/>
                  <a:pt x="141" y="2"/>
                  <a:pt x="141" y="3"/>
                </a:cubicBezTo>
                <a:cubicBezTo>
                  <a:pt x="121" y="20"/>
                  <a:pt x="97" y="29"/>
                  <a:pt x="72" y="29"/>
                </a:cubicBezTo>
                <a:cubicBezTo>
                  <a:pt x="72" y="29"/>
                  <a:pt x="72" y="29"/>
                  <a:pt x="72" y="29"/>
                </a:cubicBezTo>
                <a:cubicBezTo>
                  <a:pt x="72" y="29"/>
                  <a:pt x="72" y="29"/>
                  <a:pt x="72" y="29"/>
                </a:cubicBezTo>
                <a:cubicBezTo>
                  <a:pt x="72" y="29"/>
                  <a:pt x="72" y="29"/>
                  <a:pt x="72" y="29"/>
                </a:cubicBezTo>
                <a:cubicBezTo>
                  <a:pt x="72" y="29"/>
                  <a:pt x="72" y="29"/>
                  <a:pt x="72" y="29"/>
                </a:cubicBezTo>
                <a:cubicBezTo>
                  <a:pt x="46" y="29"/>
                  <a:pt x="21" y="20"/>
                  <a:pt x="1" y="0"/>
                </a:cubicBezTo>
                <a:cubicBezTo>
                  <a:pt x="1" y="0"/>
                  <a:pt x="1" y="0"/>
                  <a:pt x="0" y="0"/>
                </a:cubicBezTo>
                <a:cubicBezTo>
                  <a:pt x="0" y="0"/>
                  <a:pt x="0" y="0"/>
                  <a:pt x="0" y="0"/>
                </a:cubicBezTo>
                <a:cubicBezTo>
                  <a:pt x="0" y="0"/>
                  <a:pt x="0" y="0"/>
                  <a:pt x="0" y="0"/>
                </a:cubicBezTo>
                <a:cubicBezTo>
                  <a:pt x="0" y="0"/>
                  <a:pt x="0" y="0"/>
                  <a:pt x="0" y="0"/>
                </a:cubicBezTo>
              </a:path>
            </a:pathLst>
          </a:custGeom>
          <a:solidFill>
            <a:srgbClr val="9816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81"/>
          <p:cNvSpPr>
            <a:spLocks noEditPoints="1"/>
          </p:cNvSpPr>
          <p:nvPr/>
        </p:nvSpPr>
        <p:spPr bwMode="auto">
          <a:xfrm>
            <a:off x="4493519" y="1278223"/>
            <a:ext cx="63985" cy="40219"/>
          </a:xfrm>
          <a:custGeom>
            <a:avLst/>
            <a:gdLst>
              <a:gd name="T0" fmla="*/ 35 w 35"/>
              <a:gd name="T1" fmla="*/ 22 h 22"/>
              <a:gd name="T2" fmla="*/ 35 w 35"/>
              <a:gd name="T3" fmla="*/ 22 h 22"/>
              <a:gd name="T4" fmla="*/ 35 w 35"/>
              <a:gd name="T5" fmla="*/ 22 h 22"/>
              <a:gd name="T6" fmla="*/ 0 w 35"/>
              <a:gd name="T7" fmla="*/ 0 h 22"/>
              <a:gd name="T8" fmla="*/ 34 w 35"/>
              <a:gd name="T9" fmla="*/ 22 h 22"/>
              <a:gd name="T10" fmla="*/ 0 w 35"/>
              <a:gd name="T11" fmla="*/ 0 h 22"/>
              <a:gd name="T12" fmla="*/ 0 w 35"/>
              <a:gd name="T13" fmla="*/ 0 h 22"/>
              <a:gd name="T14" fmla="*/ 0 w 35"/>
              <a:gd name="T15" fmla="*/ 0 h 22"/>
              <a:gd name="T16" fmla="*/ 0 w 3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35" y="22"/>
                </a:moveTo>
                <a:cubicBezTo>
                  <a:pt x="35" y="22"/>
                  <a:pt x="35" y="22"/>
                  <a:pt x="35" y="22"/>
                </a:cubicBezTo>
                <a:cubicBezTo>
                  <a:pt x="35" y="22"/>
                  <a:pt x="35" y="22"/>
                  <a:pt x="35" y="22"/>
                </a:cubicBezTo>
                <a:moveTo>
                  <a:pt x="0" y="0"/>
                </a:moveTo>
                <a:cubicBezTo>
                  <a:pt x="21" y="16"/>
                  <a:pt x="32" y="21"/>
                  <a:pt x="34" y="22"/>
                </a:cubicBezTo>
                <a:cubicBezTo>
                  <a:pt x="32" y="21"/>
                  <a:pt x="21" y="16"/>
                  <a:pt x="0" y="0"/>
                </a:cubicBezTo>
                <a:moveTo>
                  <a:pt x="0" y="0"/>
                </a:moveTo>
                <a:cubicBezTo>
                  <a:pt x="0" y="0"/>
                  <a:pt x="0" y="0"/>
                  <a:pt x="0" y="0"/>
                </a:cubicBezTo>
                <a:cubicBezTo>
                  <a:pt x="0" y="0"/>
                  <a:pt x="0" y="0"/>
                  <a:pt x="0" y="0"/>
                </a:cubicBezTo>
              </a:path>
            </a:pathLst>
          </a:custGeom>
          <a:solidFill>
            <a:srgbClr val="D38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Freeform 82"/>
          <p:cNvSpPr>
            <a:spLocks/>
          </p:cNvSpPr>
          <p:nvPr/>
        </p:nvSpPr>
        <p:spPr bwMode="auto">
          <a:xfrm>
            <a:off x="4389316" y="994864"/>
            <a:ext cx="223030" cy="323577"/>
          </a:xfrm>
          <a:custGeom>
            <a:avLst/>
            <a:gdLst>
              <a:gd name="T0" fmla="*/ 100 w 120"/>
              <a:gd name="T1" fmla="*/ 0 h 174"/>
              <a:gd name="T2" fmla="*/ 100 w 120"/>
              <a:gd name="T3" fmla="*/ 0 h 174"/>
              <a:gd name="T4" fmla="*/ 0 w 120"/>
              <a:gd name="T5" fmla="*/ 100 h 174"/>
              <a:gd name="T6" fmla="*/ 56 w 120"/>
              <a:gd name="T7" fmla="*/ 152 h 174"/>
              <a:gd name="T8" fmla="*/ 56 w 120"/>
              <a:gd name="T9" fmla="*/ 152 h 174"/>
              <a:gd name="T10" fmla="*/ 56 w 120"/>
              <a:gd name="T11" fmla="*/ 152 h 174"/>
              <a:gd name="T12" fmla="*/ 90 w 120"/>
              <a:gd name="T13" fmla="*/ 174 h 174"/>
              <a:gd name="T14" fmla="*/ 91 w 120"/>
              <a:gd name="T15" fmla="*/ 174 h 174"/>
              <a:gd name="T16" fmla="*/ 91 w 120"/>
              <a:gd name="T17" fmla="*/ 174 h 174"/>
              <a:gd name="T18" fmla="*/ 91 w 120"/>
              <a:gd name="T19" fmla="*/ 174 h 174"/>
              <a:gd name="T20" fmla="*/ 91 w 120"/>
              <a:gd name="T21" fmla="*/ 174 h 174"/>
              <a:gd name="T22" fmla="*/ 94 w 120"/>
              <a:gd name="T23" fmla="*/ 167 h 174"/>
              <a:gd name="T24" fmla="*/ 99 w 120"/>
              <a:gd name="T25" fmla="*/ 154 h 174"/>
              <a:gd name="T26" fmla="*/ 103 w 120"/>
              <a:gd name="T27" fmla="*/ 145 h 174"/>
              <a:gd name="T28" fmla="*/ 105 w 120"/>
              <a:gd name="T29" fmla="*/ 138 h 174"/>
              <a:gd name="T30" fmla="*/ 108 w 120"/>
              <a:gd name="T31" fmla="*/ 130 h 174"/>
              <a:gd name="T32" fmla="*/ 110 w 120"/>
              <a:gd name="T33" fmla="*/ 123 h 174"/>
              <a:gd name="T34" fmla="*/ 112 w 120"/>
              <a:gd name="T35" fmla="*/ 115 h 174"/>
              <a:gd name="T36" fmla="*/ 114 w 120"/>
              <a:gd name="T37" fmla="*/ 109 h 174"/>
              <a:gd name="T38" fmla="*/ 115 w 120"/>
              <a:gd name="T39" fmla="*/ 101 h 174"/>
              <a:gd name="T40" fmla="*/ 117 w 120"/>
              <a:gd name="T41" fmla="*/ 95 h 174"/>
              <a:gd name="T42" fmla="*/ 118 w 120"/>
              <a:gd name="T43" fmla="*/ 88 h 174"/>
              <a:gd name="T44" fmla="*/ 119 w 120"/>
              <a:gd name="T45" fmla="*/ 82 h 174"/>
              <a:gd name="T46" fmla="*/ 120 w 120"/>
              <a:gd name="T47" fmla="*/ 74 h 174"/>
              <a:gd name="T48" fmla="*/ 120 w 120"/>
              <a:gd name="T49" fmla="*/ 70 h 174"/>
              <a:gd name="T50" fmla="*/ 120 w 120"/>
              <a:gd name="T51" fmla="*/ 58 h 174"/>
              <a:gd name="T52" fmla="*/ 120 w 120"/>
              <a:gd name="T53" fmla="*/ 55 h 174"/>
              <a:gd name="T54" fmla="*/ 120 w 120"/>
              <a:gd name="T55" fmla="*/ 47 h 174"/>
              <a:gd name="T56" fmla="*/ 119 w 120"/>
              <a:gd name="T57" fmla="*/ 43 h 174"/>
              <a:gd name="T58" fmla="*/ 118 w 120"/>
              <a:gd name="T59" fmla="*/ 37 h 174"/>
              <a:gd name="T60" fmla="*/ 117 w 120"/>
              <a:gd name="T61" fmla="*/ 33 h 174"/>
              <a:gd name="T62" fmla="*/ 116 w 120"/>
              <a:gd name="T63" fmla="*/ 27 h 174"/>
              <a:gd name="T64" fmla="*/ 114 w 120"/>
              <a:gd name="T65" fmla="*/ 23 h 174"/>
              <a:gd name="T66" fmla="*/ 112 w 120"/>
              <a:gd name="T67" fmla="*/ 18 h 174"/>
              <a:gd name="T68" fmla="*/ 111 w 120"/>
              <a:gd name="T69" fmla="*/ 15 h 174"/>
              <a:gd name="T70" fmla="*/ 107 w 120"/>
              <a:gd name="T71" fmla="*/ 9 h 174"/>
              <a:gd name="T72" fmla="*/ 106 w 120"/>
              <a:gd name="T73" fmla="*/ 7 h 174"/>
              <a:gd name="T74" fmla="*/ 100 w 120"/>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74">
                <a:moveTo>
                  <a:pt x="100" y="0"/>
                </a:moveTo>
                <a:cubicBezTo>
                  <a:pt x="100" y="0"/>
                  <a:pt x="100" y="0"/>
                  <a:pt x="100" y="0"/>
                </a:cubicBezTo>
                <a:cubicBezTo>
                  <a:pt x="0" y="100"/>
                  <a:pt x="0" y="100"/>
                  <a:pt x="0" y="100"/>
                </a:cubicBezTo>
                <a:cubicBezTo>
                  <a:pt x="24" y="124"/>
                  <a:pt x="42" y="141"/>
                  <a:pt x="56" y="152"/>
                </a:cubicBezTo>
                <a:cubicBezTo>
                  <a:pt x="56" y="152"/>
                  <a:pt x="56" y="152"/>
                  <a:pt x="56" y="152"/>
                </a:cubicBezTo>
                <a:cubicBezTo>
                  <a:pt x="56" y="152"/>
                  <a:pt x="56" y="152"/>
                  <a:pt x="56" y="152"/>
                </a:cubicBezTo>
                <a:cubicBezTo>
                  <a:pt x="77" y="168"/>
                  <a:pt x="88" y="173"/>
                  <a:pt x="90" y="174"/>
                </a:cubicBezTo>
                <a:cubicBezTo>
                  <a:pt x="91" y="174"/>
                  <a:pt x="91" y="174"/>
                  <a:pt x="91" y="174"/>
                </a:cubicBezTo>
                <a:cubicBezTo>
                  <a:pt x="91" y="174"/>
                  <a:pt x="91" y="174"/>
                  <a:pt x="91" y="174"/>
                </a:cubicBezTo>
                <a:cubicBezTo>
                  <a:pt x="91" y="174"/>
                  <a:pt x="91" y="174"/>
                  <a:pt x="91" y="174"/>
                </a:cubicBezTo>
                <a:cubicBezTo>
                  <a:pt x="91" y="174"/>
                  <a:pt x="91" y="174"/>
                  <a:pt x="91" y="174"/>
                </a:cubicBezTo>
                <a:cubicBezTo>
                  <a:pt x="92" y="172"/>
                  <a:pt x="93" y="169"/>
                  <a:pt x="94" y="167"/>
                </a:cubicBezTo>
                <a:cubicBezTo>
                  <a:pt x="96" y="163"/>
                  <a:pt x="98" y="158"/>
                  <a:pt x="99" y="154"/>
                </a:cubicBezTo>
                <a:cubicBezTo>
                  <a:pt x="101" y="151"/>
                  <a:pt x="102" y="148"/>
                  <a:pt x="103" y="145"/>
                </a:cubicBezTo>
                <a:cubicBezTo>
                  <a:pt x="104" y="142"/>
                  <a:pt x="104" y="140"/>
                  <a:pt x="105" y="138"/>
                </a:cubicBezTo>
                <a:cubicBezTo>
                  <a:pt x="106" y="135"/>
                  <a:pt x="107" y="132"/>
                  <a:pt x="108" y="130"/>
                </a:cubicBezTo>
                <a:cubicBezTo>
                  <a:pt x="109" y="127"/>
                  <a:pt x="109" y="125"/>
                  <a:pt x="110" y="123"/>
                </a:cubicBezTo>
                <a:cubicBezTo>
                  <a:pt x="111" y="120"/>
                  <a:pt x="111" y="118"/>
                  <a:pt x="112" y="115"/>
                </a:cubicBezTo>
                <a:cubicBezTo>
                  <a:pt x="113" y="113"/>
                  <a:pt x="113" y="111"/>
                  <a:pt x="114" y="109"/>
                </a:cubicBezTo>
                <a:cubicBezTo>
                  <a:pt x="114" y="106"/>
                  <a:pt x="115" y="104"/>
                  <a:pt x="115" y="101"/>
                </a:cubicBezTo>
                <a:cubicBezTo>
                  <a:pt x="116" y="99"/>
                  <a:pt x="116" y="97"/>
                  <a:pt x="117" y="95"/>
                </a:cubicBezTo>
                <a:cubicBezTo>
                  <a:pt x="117" y="93"/>
                  <a:pt x="118" y="90"/>
                  <a:pt x="118" y="88"/>
                </a:cubicBezTo>
                <a:cubicBezTo>
                  <a:pt x="118" y="86"/>
                  <a:pt x="119" y="84"/>
                  <a:pt x="119" y="82"/>
                </a:cubicBezTo>
                <a:cubicBezTo>
                  <a:pt x="119" y="79"/>
                  <a:pt x="119" y="76"/>
                  <a:pt x="120" y="74"/>
                </a:cubicBezTo>
                <a:cubicBezTo>
                  <a:pt x="120" y="72"/>
                  <a:pt x="120" y="71"/>
                  <a:pt x="120" y="70"/>
                </a:cubicBezTo>
                <a:cubicBezTo>
                  <a:pt x="120" y="66"/>
                  <a:pt x="120" y="62"/>
                  <a:pt x="120" y="58"/>
                </a:cubicBezTo>
                <a:cubicBezTo>
                  <a:pt x="120" y="57"/>
                  <a:pt x="120" y="56"/>
                  <a:pt x="120" y="55"/>
                </a:cubicBezTo>
                <a:cubicBezTo>
                  <a:pt x="120" y="52"/>
                  <a:pt x="120" y="50"/>
                  <a:pt x="120" y="47"/>
                </a:cubicBezTo>
                <a:cubicBezTo>
                  <a:pt x="120" y="46"/>
                  <a:pt x="119" y="44"/>
                  <a:pt x="119" y="43"/>
                </a:cubicBezTo>
                <a:cubicBezTo>
                  <a:pt x="119" y="41"/>
                  <a:pt x="119" y="39"/>
                  <a:pt x="118" y="37"/>
                </a:cubicBezTo>
                <a:cubicBezTo>
                  <a:pt x="118" y="35"/>
                  <a:pt x="118" y="34"/>
                  <a:pt x="117" y="33"/>
                </a:cubicBezTo>
                <a:cubicBezTo>
                  <a:pt x="117" y="31"/>
                  <a:pt x="116" y="29"/>
                  <a:pt x="116" y="27"/>
                </a:cubicBezTo>
                <a:cubicBezTo>
                  <a:pt x="115" y="26"/>
                  <a:pt x="115" y="24"/>
                  <a:pt x="114" y="23"/>
                </a:cubicBezTo>
                <a:cubicBezTo>
                  <a:pt x="114" y="21"/>
                  <a:pt x="113" y="20"/>
                  <a:pt x="112" y="18"/>
                </a:cubicBezTo>
                <a:cubicBezTo>
                  <a:pt x="112" y="17"/>
                  <a:pt x="111" y="16"/>
                  <a:pt x="111" y="15"/>
                </a:cubicBezTo>
                <a:cubicBezTo>
                  <a:pt x="110" y="13"/>
                  <a:pt x="109" y="11"/>
                  <a:pt x="107" y="9"/>
                </a:cubicBezTo>
                <a:cubicBezTo>
                  <a:pt x="107" y="8"/>
                  <a:pt x="106" y="8"/>
                  <a:pt x="106" y="7"/>
                </a:cubicBezTo>
                <a:cubicBezTo>
                  <a:pt x="104" y="4"/>
                  <a:pt x="102" y="2"/>
                  <a:pt x="100"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5" name="Freeform 83"/>
          <p:cNvSpPr>
            <a:spLocks/>
          </p:cNvSpPr>
          <p:nvPr/>
        </p:nvSpPr>
        <p:spPr bwMode="auto">
          <a:xfrm>
            <a:off x="3394821" y="2364123"/>
            <a:ext cx="63985" cy="63985"/>
          </a:xfrm>
          <a:custGeom>
            <a:avLst/>
            <a:gdLst>
              <a:gd name="T0" fmla="*/ 0 w 35"/>
              <a:gd name="T1" fmla="*/ 0 h 35"/>
              <a:gd name="T2" fmla="*/ 0 w 35"/>
              <a:gd name="T3" fmla="*/ 0 h 35"/>
              <a:gd name="T4" fmla="*/ 35 w 35"/>
              <a:gd name="T5" fmla="*/ 35 h 35"/>
              <a:gd name="T6" fmla="*/ 0 w 35"/>
              <a:gd name="T7" fmla="*/ 0 h 35"/>
            </a:gdLst>
            <a:ahLst/>
            <a:cxnLst>
              <a:cxn ang="0">
                <a:pos x="T0" y="T1"/>
              </a:cxn>
              <a:cxn ang="0">
                <a:pos x="T2" y="T3"/>
              </a:cxn>
              <a:cxn ang="0">
                <a:pos x="T4" y="T5"/>
              </a:cxn>
              <a:cxn ang="0">
                <a:pos x="T6" y="T7"/>
              </a:cxn>
            </a:cxnLst>
            <a:rect l="0" t="0" r="r" b="b"/>
            <a:pathLst>
              <a:path w="35" h="35">
                <a:moveTo>
                  <a:pt x="0" y="0"/>
                </a:moveTo>
                <a:lnTo>
                  <a:pt x="0" y="0"/>
                </a:lnTo>
                <a:lnTo>
                  <a:pt x="35" y="35"/>
                </a:lnTo>
                <a:lnTo>
                  <a:pt x="0" y="0"/>
                </a:lnTo>
                <a:close/>
              </a:path>
            </a:pathLst>
          </a:custGeom>
          <a:solidFill>
            <a:srgbClr val="DF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84"/>
          <p:cNvSpPr>
            <a:spLocks/>
          </p:cNvSpPr>
          <p:nvPr/>
        </p:nvSpPr>
        <p:spPr bwMode="auto">
          <a:xfrm>
            <a:off x="3394821" y="2364123"/>
            <a:ext cx="63985" cy="63985"/>
          </a:xfrm>
          <a:custGeom>
            <a:avLst/>
            <a:gdLst>
              <a:gd name="T0" fmla="*/ 0 w 35"/>
              <a:gd name="T1" fmla="*/ 0 h 35"/>
              <a:gd name="T2" fmla="*/ 0 w 35"/>
              <a:gd name="T3" fmla="*/ 0 h 35"/>
              <a:gd name="T4" fmla="*/ 35 w 35"/>
              <a:gd name="T5" fmla="*/ 35 h 35"/>
              <a:gd name="T6" fmla="*/ 0 w 35"/>
              <a:gd name="T7" fmla="*/ 0 h 35"/>
            </a:gdLst>
            <a:ahLst/>
            <a:cxnLst>
              <a:cxn ang="0">
                <a:pos x="T0" y="T1"/>
              </a:cxn>
              <a:cxn ang="0">
                <a:pos x="T2" y="T3"/>
              </a:cxn>
              <a:cxn ang="0">
                <a:pos x="T4" y="T5"/>
              </a:cxn>
              <a:cxn ang="0">
                <a:pos x="T6" y="T7"/>
              </a:cxn>
            </a:cxnLst>
            <a:rect l="0" t="0" r="r" b="b"/>
            <a:pathLst>
              <a:path w="35" h="35">
                <a:moveTo>
                  <a:pt x="0" y="0"/>
                </a:moveTo>
                <a:lnTo>
                  <a:pt x="0" y="0"/>
                </a:lnTo>
                <a:lnTo>
                  <a:pt x="35"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85"/>
          <p:cNvSpPr>
            <a:spLocks/>
          </p:cNvSpPr>
          <p:nvPr/>
        </p:nvSpPr>
        <p:spPr bwMode="auto">
          <a:xfrm>
            <a:off x="3376540" y="2345842"/>
            <a:ext cx="18281" cy="18281"/>
          </a:xfrm>
          <a:custGeom>
            <a:avLst/>
            <a:gdLst>
              <a:gd name="T0" fmla="*/ 0 w 10"/>
              <a:gd name="T1" fmla="*/ 0 h 10"/>
              <a:gd name="T2" fmla="*/ 0 w 10"/>
              <a:gd name="T3" fmla="*/ 0 h 10"/>
              <a:gd name="T4" fmla="*/ 10 w 10"/>
              <a:gd name="T5" fmla="*/ 10 h 10"/>
              <a:gd name="T6" fmla="*/ 1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lnTo>
                  <a:pt x="0" y="0"/>
                </a:lnTo>
                <a:lnTo>
                  <a:pt x="10" y="10"/>
                </a:lnTo>
                <a:lnTo>
                  <a:pt x="10" y="10"/>
                </a:lnTo>
                <a:lnTo>
                  <a:pt x="0" y="0"/>
                </a:lnTo>
                <a:close/>
              </a:path>
            </a:pathLst>
          </a:custGeom>
          <a:solidFill>
            <a:srgbClr val="DB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Freeform 86"/>
          <p:cNvSpPr>
            <a:spLocks/>
          </p:cNvSpPr>
          <p:nvPr/>
        </p:nvSpPr>
        <p:spPr bwMode="auto">
          <a:xfrm>
            <a:off x="3376540" y="2345842"/>
            <a:ext cx="18281" cy="18281"/>
          </a:xfrm>
          <a:custGeom>
            <a:avLst/>
            <a:gdLst>
              <a:gd name="T0" fmla="*/ 0 w 10"/>
              <a:gd name="T1" fmla="*/ 0 h 10"/>
              <a:gd name="T2" fmla="*/ 0 w 10"/>
              <a:gd name="T3" fmla="*/ 0 h 10"/>
              <a:gd name="T4" fmla="*/ 10 w 10"/>
              <a:gd name="T5" fmla="*/ 10 h 10"/>
              <a:gd name="T6" fmla="*/ 1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lnTo>
                  <a:pt x="0" y="0"/>
                </a:lnTo>
                <a:lnTo>
                  <a:pt x="10" y="10"/>
                </a:lnTo>
                <a:lnTo>
                  <a:pt x="10"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87"/>
          <p:cNvSpPr>
            <a:spLocks/>
          </p:cNvSpPr>
          <p:nvPr/>
        </p:nvSpPr>
        <p:spPr bwMode="auto">
          <a:xfrm>
            <a:off x="3360088" y="2331217"/>
            <a:ext cx="16454" cy="14625"/>
          </a:xfrm>
          <a:custGeom>
            <a:avLst/>
            <a:gdLst>
              <a:gd name="T0" fmla="*/ 0 w 9"/>
              <a:gd name="T1" fmla="*/ 0 h 8"/>
              <a:gd name="T2" fmla="*/ 0 w 9"/>
              <a:gd name="T3" fmla="*/ 0 h 8"/>
              <a:gd name="T4" fmla="*/ 9 w 9"/>
              <a:gd name="T5" fmla="*/ 8 h 8"/>
              <a:gd name="T6" fmla="*/ 9 w 9"/>
              <a:gd name="T7" fmla="*/ 8 h 8"/>
              <a:gd name="T8" fmla="*/ 0 w 9"/>
              <a:gd name="T9" fmla="*/ 0 h 8"/>
            </a:gdLst>
            <a:ahLst/>
            <a:cxnLst>
              <a:cxn ang="0">
                <a:pos x="T0" y="T1"/>
              </a:cxn>
              <a:cxn ang="0">
                <a:pos x="T2" y="T3"/>
              </a:cxn>
              <a:cxn ang="0">
                <a:pos x="T4" y="T5"/>
              </a:cxn>
              <a:cxn ang="0">
                <a:pos x="T6" y="T7"/>
              </a:cxn>
              <a:cxn ang="0">
                <a:pos x="T8" y="T9"/>
              </a:cxn>
            </a:cxnLst>
            <a:rect l="0" t="0" r="r" b="b"/>
            <a:pathLst>
              <a:path w="9" h="8">
                <a:moveTo>
                  <a:pt x="0" y="0"/>
                </a:moveTo>
                <a:cubicBezTo>
                  <a:pt x="0" y="0"/>
                  <a:pt x="0" y="0"/>
                  <a:pt x="0" y="0"/>
                </a:cubicBezTo>
                <a:cubicBezTo>
                  <a:pt x="9" y="8"/>
                  <a:pt x="9" y="8"/>
                  <a:pt x="9" y="8"/>
                </a:cubicBezTo>
                <a:cubicBezTo>
                  <a:pt x="9" y="8"/>
                  <a:pt x="9" y="8"/>
                  <a:pt x="9" y="8"/>
                </a:cubicBezTo>
                <a:cubicBezTo>
                  <a:pt x="0" y="0"/>
                  <a:pt x="0" y="0"/>
                  <a:pt x="0" y="0"/>
                </a:cubicBezTo>
              </a:path>
            </a:pathLst>
          </a:custGeom>
          <a:solidFill>
            <a:srgbClr val="DC8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Freeform 88"/>
          <p:cNvSpPr>
            <a:spLocks/>
          </p:cNvSpPr>
          <p:nvPr/>
        </p:nvSpPr>
        <p:spPr bwMode="auto">
          <a:xfrm>
            <a:off x="3325353" y="2298311"/>
            <a:ext cx="34735" cy="32906"/>
          </a:xfrm>
          <a:custGeom>
            <a:avLst/>
            <a:gdLst>
              <a:gd name="T0" fmla="*/ 0 w 18"/>
              <a:gd name="T1" fmla="*/ 0 h 18"/>
              <a:gd name="T2" fmla="*/ 0 w 18"/>
              <a:gd name="T3" fmla="*/ 0 h 18"/>
              <a:gd name="T4" fmla="*/ 18 w 18"/>
              <a:gd name="T5" fmla="*/ 18 h 18"/>
              <a:gd name="T6" fmla="*/ 18 w 18"/>
              <a:gd name="T7" fmla="*/ 18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0" y="0"/>
                  <a:pt x="0" y="0"/>
                </a:cubicBezTo>
                <a:cubicBezTo>
                  <a:pt x="18" y="18"/>
                  <a:pt x="18" y="18"/>
                  <a:pt x="18" y="18"/>
                </a:cubicBezTo>
                <a:cubicBezTo>
                  <a:pt x="18" y="18"/>
                  <a:pt x="18" y="18"/>
                  <a:pt x="18" y="18"/>
                </a:cubicBezTo>
                <a:cubicBezTo>
                  <a:pt x="0" y="0"/>
                  <a:pt x="0" y="0"/>
                  <a:pt x="0" y="0"/>
                </a:cubicBezTo>
              </a:path>
            </a:pathLst>
          </a:custGeom>
          <a:solidFill>
            <a:srgbClr val="D38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89"/>
          <p:cNvSpPr>
            <a:spLocks/>
          </p:cNvSpPr>
          <p:nvPr/>
        </p:nvSpPr>
        <p:spPr bwMode="auto">
          <a:xfrm>
            <a:off x="3325353" y="2261749"/>
            <a:ext cx="170015" cy="166359"/>
          </a:xfrm>
          <a:custGeom>
            <a:avLst/>
            <a:gdLst>
              <a:gd name="T0" fmla="*/ 23 w 91"/>
              <a:gd name="T1" fmla="*/ 0 h 89"/>
              <a:gd name="T2" fmla="*/ 0 w 91"/>
              <a:gd name="T3" fmla="*/ 19 h 89"/>
              <a:gd name="T4" fmla="*/ 18 w 91"/>
              <a:gd name="T5" fmla="*/ 37 h 89"/>
              <a:gd name="T6" fmla="*/ 27 w 91"/>
              <a:gd name="T7" fmla="*/ 45 h 89"/>
              <a:gd name="T8" fmla="*/ 37 w 91"/>
              <a:gd name="T9" fmla="*/ 55 h 89"/>
              <a:gd name="T10" fmla="*/ 71 w 91"/>
              <a:gd name="T11" fmla="*/ 89 h 89"/>
              <a:gd name="T12" fmla="*/ 91 w 91"/>
              <a:gd name="T13" fmla="*/ 69 h 89"/>
              <a:gd name="T14" fmla="*/ 66 w 91"/>
              <a:gd name="T15" fmla="*/ 44 h 89"/>
              <a:gd name="T16" fmla="*/ 23 w 9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89">
                <a:moveTo>
                  <a:pt x="23" y="0"/>
                </a:moveTo>
                <a:cubicBezTo>
                  <a:pt x="15" y="7"/>
                  <a:pt x="7" y="13"/>
                  <a:pt x="0" y="19"/>
                </a:cubicBezTo>
                <a:cubicBezTo>
                  <a:pt x="18" y="37"/>
                  <a:pt x="18" y="37"/>
                  <a:pt x="18" y="37"/>
                </a:cubicBezTo>
                <a:cubicBezTo>
                  <a:pt x="27" y="45"/>
                  <a:pt x="27" y="45"/>
                  <a:pt x="27" y="45"/>
                </a:cubicBezTo>
                <a:cubicBezTo>
                  <a:pt x="37" y="55"/>
                  <a:pt x="37" y="55"/>
                  <a:pt x="37" y="55"/>
                </a:cubicBezTo>
                <a:cubicBezTo>
                  <a:pt x="71" y="89"/>
                  <a:pt x="71" y="89"/>
                  <a:pt x="71" y="89"/>
                </a:cubicBezTo>
                <a:cubicBezTo>
                  <a:pt x="91" y="69"/>
                  <a:pt x="91" y="69"/>
                  <a:pt x="91" y="69"/>
                </a:cubicBezTo>
                <a:cubicBezTo>
                  <a:pt x="66" y="44"/>
                  <a:pt x="66" y="44"/>
                  <a:pt x="66" y="44"/>
                </a:cubicBezTo>
                <a:cubicBezTo>
                  <a:pt x="23" y="0"/>
                  <a:pt x="23" y="0"/>
                  <a:pt x="23"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2" name="Freeform 90"/>
          <p:cNvSpPr>
            <a:spLocks noEditPoints="1"/>
          </p:cNvSpPr>
          <p:nvPr/>
        </p:nvSpPr>
        <p:spPr bwMode="auto">
          <a:xfrm>
            <a:off x="3369228" y="2055171"/>
            <a:ext cx="217546" cy="288842"/>
          </a:xfrm>
          <a:custGeom>
            <a:avLst/>
            <a:gdLst>
              <a:gd name="T0" fmla="*/ 0 w 117"/>
              <a:gd name="T1" fmla="*/ 112 h 156"/>
              <a:gd name="T2" fmla="*/ 0 w 117"/>
              <a:gd name="T3" fmla="*/ 112 h 156"/>
              <a:gd name="T4" fmla="*/ 43 w 117"/>
              <a:gd name="T5" fmla="*/ 156 h 156"/>
              <a:gd name="T6" fmla="*/ 0 w 117"/>
              <a:gd name="T7" fmla="*/ 112 h 156"/>
              <a:gd name="T8" fmla="*/ 87 w 117"/>
              <a:gd name="T9" fmla="*/ 31 h 156"/>
              <a:gd name="T10" fmla="*/ 86 w 117"/>
              <a:gd name="T11" fmla="*/ 31 h 156"/>
              <a:gd name="T12" fmla="*/ 87 w 117"/>
              <a:gd name="T13" fmla="*/ 31 h 156"/>
              <a:gd name="T14" fmla="*/ 87 w 117"/>
              <a:gd name="T15" fmla="*/ 31 h 156"/>
              <a:gd name="T16" fmla="*/ 87 w 117"/>
              <a:gd name="T17" fmla="*/ 31 h 156"/>
              <a:gd name="T18" fmla="*/ 87 w 117"/>
              <a:gd name="T19" fmla="*/ 31 h 156"/>
              <a:gd name="T20" fmla="*/ 87 w 117"/>
              <a:gd name="T21" fmla="*/ 31 h 156"/>
              <a:gd name="T22" fmla="*/ 87 w 117"/>
              <a:gd name="T23" fmla="*/ 31 h 156"/>
              <a:gd name="T24" fmla="*/ 87 w 117"/>
              <a:gd name="T25" fmla="*/ 31 h 156"/>
              <a:gd name="T26" fmla="*/ 88 w 117"/>
              <a:gd name="T27" fmla="*/ 30 h 156"/>
              <a:gd name="T28" fmla="*/ 87 w 117"/>
              <a:gd name="T29" fmla="*/ 30 h 156"/>
              <a:gd name="T30" fmla="*/ 88 w 117"/>
              <a:gd name="T31" fmla="*/ 30 h 156"/>
              <a:gd name="T32" fmla="*/ 88 w 117"/>
              <a:gd name="T33" fmla="*/ 30 h 156"/>
              <a:gd name="T34" fmla="*/ 88 w 117"/>
              <a:gd name="T35" fmla="*/ 30 h 156"/>
              <a:gd name="T36" fmla="*/ 88 w 117"/>
              <a:gd name="T37" fmla="*/ 30 h 156"/>
              <a:gd name="T38" fmla="*/ 89 w 117"/>
              <a:gd name="T39" fmla="*/ 29 h 156"/>
              <a:gd name="T40" fmla="*/ 88 w 117"/>
              <a:gd name="T41" fmla="*/ 30 h 156"/>
              <a:gd name="T42" fmla="*/ 89 w 117"/>
              <a:gd name="T43" fmla="*/ 29 h 156"/>
              <a:gd name="T44" fmla="*/ 89 w 117"/>
              <a:gd name="T45" fmla="*/ 29 h 156"/>
              <a:gd name="T46" fmla="*/ 89 w 117"/>
              <a:gd name="T47" fmla="*/ 29 h 156"/>
              <a:gd name="T48" fmla="*/ 89 w 117"/>
              <a:gd name="T49" fmla="*/ 29 h 156"/>
              <a:gd name="T50" fmla="*/ 90 w 117"/>
              <a:gd name="T51" fmla="*/ 28 h 156"/>
              <a:gd name="T52" fmla="*/ 89 w 117"/>
              <a:gd name="T53" fmla="*/ 29 h 156"/>
              <a:gd name="T54" fmla="*/ 90 w 117"/>
              <a:gd name="T55" fmla="*/ 28 h 156"/>
              <a:gd name="T56" fmla="*/ 116 w 117"/>
              <a:gd name="T57" fmla="*/ 1 h 156"/>
              <a:gd name="T58" fmla="*/ 90 w 117"/>
              <a:gd name="T59" fmla="*/ 28 h 156"/>
              <a:gd name="T60" fmla="*/ 116 w 117"/>
              <a:gd name="T61" fmla="*/ 1 h 156"/>
              <a:gd name="T62" fmla="*/ 116 w 117"/>
              <a:gd name="T63" fmla="*/ 1 h 156"/>
              <a:gd name="T64" fmla="*/ 116 w 117"/>
              <a:gd name="T65" fmla="*/ 1 h 156"/>
              <a:gd name="T66" fmla="*/ 116 w 117"/>
              <a:gd name="T67" fmla="*/ 1 h 156"/>
              <a:gd name="T68" fmla="*/ 116 w 117"/>
              <a:gd name="T69" fmla="*/ 1 h 156"/>
              <a:gd name="T70" fmla="*/ 116 w 117"/>
              <a:gd name="T71" fmla="*/ 1 h 156"/>
              <a:gd name="T72" fmla="*/ 116 w 117"/>
              <a:gd name="T73" fmla="*/ 1 h 156"/>
              <a:gd name="T74" fmla="*/ 117 w 117"/>
              <a:gd name="T75" fmla="*/ 1 h 156"/>
              <a:gd name="T76" fmla="*/ 117 w 117"/>
              <a:gd name="T77" fmla="*/ 1 h 156"/>
              <a:gd name="T78" fmla="*/ 117 w 117"/>
              <a:gd name="T79" fmla="*/ 1 h 156"/>
              <a:gd name="T80" fmla="*/ 117 w 117"/>
              <a:gd name="T81" fmla="*/ 0 h 156"/>
              <a:gd name="T82" fmla="*/ 117 w 117"/>
              <a:gd name="T83" fmla="*/ 0 h 156"/>
              <a:gd name="T84" fmla="*/ 117 w 117"/>
              <a:gd name="T85" fmla="*/ 0 h 156"/>
              <a:gd name="T86" fmla="*/ 117 w 117"/>
              <a:gd name="T87" fmla="*/ 0 h 156"/>
              <a:gd name="T88" fmla="*/ 117 w 117"/>
              <a:gd name="T89" fmla="*/ 0 h 156"/>
              <a:gd name="T90" fmla="*/ 117 w 117"/>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56">
                <a:moveTo>
                  <a:pt x="0" y="112"/>
                </a:moveTo>
                <a:cubicBezTo>
                  <a:pt x="0" y="112"/>
                  <a:pt x="0" y="112"/>
                  <a:pt x="0" y="112"/>
                </a:cubicBezTo>
                <a:cubicBezTo>
                  <a:pt x="43" y="156"/>
                  <a:pt x="43" y="156"/>
                  <a:pt x="43" y="156"/>
                </a:cubicBezTo>
                <a:cubicBezTo>
                  <a:pt x="0" y="112"/>
                  <a:pt x="0" y="112"/>
                  <a:pt x="0" y="112"/>
                </a:cubicBezTo>
                <a:moveTo>
                  <a:pt x="87" y="31"/>
                </a:moveTo>
                <a:cubicBezTo>
                  <a:pt x="86" y="31"/>
                  <a:pt x="86" y="31"/>
                  <a:pt x="86" y="31"/>
                </a:cubicBezTo>
                <a:cubicBezTo>
                  <a:pt x="86" y="31"/>
                  <a:pt x="86" y="31"/>
                  <a:pt x="87" y="31"/>
                </a:cubicBezTo>
                <a:moveTo>
                  <a:pt x="87" y="31"/>
                </a:moveTo>
                <a:cubicBezTo>
                  <a:pt x="87" y="31"/>
                  <a:pt x="87" y="31"/>
                  <a:pt x="87" y="31"/>
                </a:cubicBezTo>
                <a:cubicBezTo>
                  <a:pt x="87" y="31"/>
                  <a:pt x="87" y="31"/>
                  <a:pt x="87" y="31"/>
                </a:cubicBezTo>
                <a:moveTo>
                  <a:pt x="87" y="31"/>
                </a:moveTo>
                <a:cubicBezTo>
                  <a:pt x="87" y="31"/>
                  <a:pt x="87" y="31"/>
                  <a:pt x="87" y="31"/>
                </a:cubicBezTo>
                <a:cubicBezTo>
                  <a:pt x="87" y="31"/>
                  <a:pt x="87" y="31"/>
                  <a:pt x="87" y="31"/>
                </a:cubicBezTo>
                <a:moveTo>
                  <a:pt x="88" y="30"/>
                </a:moveTo>
                <a:cubicBezTo>
                  <a:pt x="88" y="30"/>
                  <a:pt x="88" y="30"/>
                  <a:pt x="87" y="30"/>
                </a:cubicBezTo>
                <a:cubicBezTo>
                  <a:pt x="88" y="30"/>
                  <a:pt x="88" y="30"/>
                  <a:pt x="88" y="30"/>
                </a:cubicBezTo>
                <a:moveTo>
                  <a:pt x="88" y="30"/>
                </a:moveTo>
                <a:cubicBezTo>
                  <a:pt x="88" y="30"/>
                  <a:pt x="88" y="30"/>
                  <a:pt x="88" y="30"/>
                </a:cubicBezTo>
                <a:cubicBezTo>
                  <a:pt x="88" y="30"/>
                  <a:pt x="88" y="30"/>
                  <a:pt x="88" y="30"/>
                </a:cubicBezTo>
                <a:moveTo>
                  <a:pt x="89" y="29"/>
                </a:moveTo>
                <a:cubicBezTo>
                  <a:pt x="89" y="29"/>
                  <a:pt x="88" y="30"/>
                  <a:pt x="88" y="30"/>
                </a:cubicBezTo>
                <a:cubicBezTo>
                  <a:pt x="88" y="30"/>
                  <a:pt x="89" y="29"/>
                  <a:pt x="89" y="29"/>
                </a:cubicBezTo>
                <a:moveTo>
                  <a:pt x="89" y="29"/>
                </a:moveTo>
                <a:cubicBezTo>
                  <a:pt x="89" y="29"/>
                  <a:pt x="89" y="29"/>
                  <a:pt x="89" y="29"/>
                </a:cubicBezTo>
                <a:cubicBezTo>
                  <a:pt x="89" y="29"/>
                  <a:pt x="89" y="29"/>
                  <a:pt x="89" y="29"/>
                </a:cubicBezTo>
                <a:moveTo>
                  <a:pt x="90" y="28"/>
                </a:moveTo>
                <a:cubicBezTo>
                  <a:pt x="89" y="28"/>
                  <a:pt x="89" y="28"/>
                  <a:pt x="89" y="29"/>
                </a:cubicBezTo>
                <a:cubicBezTo>
                  <a:pt x="89" y="28"/>
                  <a:pt x="89" y="28"/>
                  <a:pt x="90" y="28"/>
                </a:cubicBezTo>
                <a:moveTo>
                  <a:pt x="116" y="1"/>
                </a:moveTo>
                <a:cubicBezTo>
                  <a:pt x="108" y="10"/>
                  <a:pt x="99" y="19"/>
                  <a:pt x="90" y="28"/>
                </a:cubicBezTo>
                <a:cubicBezTo>
                  <a:pt x="99" y="19"/>
                  <a:pt x="108" y="10"/>
                  <a:pt x="116" y="1"/>
                </a:cubicBezTo>
                <a:moveTo>
                  <a:pt x="116" y="1"/>
                </a:moveTo>
                <a:cubicBezTo>
                  <a:pt x="116" y="1"/>
                  <a:pt x="116" y="1"/>
                  <a:pt x="116" y="1"/>
                </a:cubicBezTo>
                <a:cubicBezTo>
                  <a:pt x="116" y="1"/>
                  <a:pt x="116" y="1"/>
                  <a:pt x="116" y="1"/>
                </a:cubicBezTo>
                <a:moveTo>
                  <a:pt x="116" y="1"/>
                </a:moveTo>
                <a:cubicBezTo>
                  <a:pt x="116" y="1"/>
                  <a:pt x="116" y="1"/>
                  <a:pt x="116" y="1"/>
                </a:cubicBezTo>
                <a:cubicBezTo>
                  <a:pt x="116" y="1"/>
                  <a:pt x="116" y="1"/>
                  <a:pt x="116" y="1"/>
                </a:cubicBezTo>
                <a:moveTo>
                  <a:pt x="117" y="1"/>
                </a:moveTo>
                <a:cubicBezTo>
                  <a:pt x="117" y="1"/>
                  <a:pt x="117" y="1"/>
                  <a:pt x="117" y="1"/>
                </a:cubicBezTo>
                <a:cubicBezTo>
                  <a:pt x="117" y="1"/>
                  <a:pt x="117" y="1"/>
                  <a:pt x="117" y="1"/>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path>
            </a:pathLst>
          </a:custGeom>
          <a:solidFill>
            <a:srgbClr val="D38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Freeform 91"/>
          <p:cNvSpPr>
            <a:spLocks/>
          </p:cNvSpPr>
          <p:nvPr/>
        </p:nvSpPr>
        <p:spPr bwMode="auto">
          <a:xfrm>
            <a:off x="3193729" y="1766329"/>
            <a:ext cx="612419" cy="610590"/>
          </a:xfrm>
          <a:custGeom>
            <a:avLst/>
            <a:gdLst>
              <a:gd name="T0" fmla="*/ 329 w 329"/>
              <a:gd name="T1" fmla="*/ 0 h 329"/>
              <a:gd name="T2" fmla="*/ 80 w 329"/>
              <a:gd name="T3" fmla="*/ 248 h 329"/>
              <a:gd name="T4" fmla="*/ 77 w 329"/>
              <a:gd name="T5" fmla="*/ 251 h 329"/>
              <a:gd name="T6" fmla="*/ 57 w 329"/>
              <a:gd name="T7" fmla="*/ 271 h 329"/>
              <a:gd name="T8" fmla="*/ 0 w 329"/>
              <a:gd name="T9" fmla="*/ 328 h 329"/>
              <a:gd name="T10" fmla="*/ 3 w 329"/>
              <a:gd name="T11" fmla="*/ 329 h 329"/>
              <a:gd name="T12" fmla="*/ 71 w 329"/>
              <a:gd name="T13" fmla="*/ 286 h 329"/>
              <a:gd name="T14" fmla="*/ 71 w 329"/>
              <a:gd name="T15" fmla="*/ 286 h 329"/>
              <a:gd name="T16" fmla="*/ 71 w 329"/>
              <a:gd name="T17" fmla="*/ 286 h 329"/>
              <a:gd name="T18" fmla="*/ 94 w 329"/>
              <a:gd name="T19" fmla="*/ 267 h 329"/>
              <a:gd name="T20" fmla="*/ 94 w 329"/>
              <a:gd name="T21" fmla="*/ 267 h 329"/>
              <a:gd name="T22" fmla="*/ 94 w 329"/>
              <a:gd name="T23" fmla="*/ 267 h 329"/>
              <a:gd name="T24" fmla="*/ 180 w 329"/>
              <a:gd name="T25" fmla="*/ 186 h 329"/>
              <a:gd name="T26" fmla="*/ 181 w 329"/>
              <a:gd name="T27" fmla="*/ 186 h 329"/>
              <a:gd name="T28" fmla="*/ 181 w 329"/>
              <a:gd name="T29" fmla="*/ 186 h 329"/>
              <a:gd name="T30" fmla="*/ 181 w 329"/>
              <a:gd name="T31" fmla="*/ 186 h 329"/>
              <a:gd name="T32" fmla="*/ 181 w 329"/>
              <a:gd name="T33" fmla="*/ 186 h 329"/>
              <a:gd name="T34" fmla="*/ 181 w 329"/>
              <a:gd name="T35" fmla="*/ 186 h 329"/>
              <a:gd name="T36" fmla="*/ 181 w 329"/>
              <a:gd name="T37" fmla="*/ 185 h 329"/>
              <a:gd name="T38" fmla="*/ 182 w 329"/>
              <a:gd name="T39" fmla="*/ 185 h 329"/>
              <a:gd name="T40" fmla="*/ 182 w 329"/>
              <a:gd name="T41" fmla="*/ 185 h 329"/>
              <a:gd name="T42" fmla="*/ 182 w 329"/>
              <a:gd name="T43" fmla="*/ 185 h 329"/>
              <a:gd name="T44" fmla="*/ 182 w 329"/>
              <a:gd name="T45" fmla="*/ 185 h 329"/>
              <a:gd name="T46" fmla="*/ 183 w 329"/>
              <a:gd name="T47" fmla="*/ 184 h 329"/>
              <a:gd name="T48" fmla="*/ 183 w 329"/>
              <a:gd name="T49" fmla="*/ 184 h 329"/>
              <a:gd name="T50" fmla="*/ 183 w 329"/>
              <a:gd name="T51" fmla="*/ 184 h 329"/>
              <a:gd name="T52" fmla="*/ 183 w 329"/>
              <a:gd name="T53" fmla="*/ 184 h 329"/>
              <a:gd name="T54" fmla="*/ 184 w 329"/>
              <a:gd name="T55" fmla="*/ 183 h 329"/>
              <a:gd name="T56" fmla="*/ 184 w 329"/>
              <a:gd name="T57" fmla="*/ 183 h 329"/>
              <a:gd name="T58" fmla="*/ 184 w 329"/>
              <a:gd name="T59" fmla="*/ 183 h 329"/>
              <a:gd name="T60" fmla="*/ 210 w 329"/>
              <a:gd name="T61" fmla="*/ 156 h 329"/>
              <a:gd name="T62" fmla="*/ 210 w 329"/>
              <a:gd name="T63" fmla="*/ 156 h 329"/>
              <a:gd name="T64" fmla="*/ 210 w 329"/>
              <a:gd name="T65" fmla="*/ 156 h 329"/>
              <a:gd name="T66" fmla="*/ 210 w 329"/>
              <a:gd name="T67" fmla="*/ 156 h 329"/>
              <a:gd name="T68" fmla="*/ 210 w 329"/>
              <a:gd name="T69" fmla="*/ 156 h 329"/>
              <a:gd name="T70" fmla="*/ 211 w 329"/>
              <a:gd name="T71" fmla="*/ 156 h 329"/>
              <a:gd name="T72" fmla="*/ 211 w 329"/>
              <a:gd name="T73" fmla="*/ 156 h 329"/>
              <a:gd name="T74" fmla="*/ 211 w 329"/>
              <a:gd name="T75" fmla="*/ 155 h 329"/>
              <a:gd name="T76" fmla="*/ 211 w 329"/>
              <a:gd name="T77" fmla="*/ 155 h 329"/>
              <a:gd name="T78" fmla="*/ 211 w 329"/>
              <a:gd name="T79" fmla="*/ 155 h 329"/>
              <a:gd name="T80" fmla="*/ 211 w 329"/>
              <a:gd name="T81" fmla="*/ 155 h 329"/>
              <a:gd name="T82" fmla="*/ 329 w 329"/>
              <a:gd name="T83" fmla="*/ 3 h 329"/>
              <a:gd name="T84" fmla="*/ 329 w 329"/>
              <a:gd name="T85" fmla="*/ 0 h 329"/>
              <a:gd name="T86" fmla="*/ 329 w 329"/>
              <a:gd name="T8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9" h="329">
                <a:moveTo>
                  <a:pt x="329" y="0"/>
                </a:moveTo>
                <a:cubicBezTo>
                  <a:pt x="80" y="248"/>
                  <a:pt x="80" y="248"/>
                  <a:pt x="80" y="248"/>
                </a:cubicBezTo>
                <a:cubicBezTo>
                  <a:pt x="77" y="251"/>
                  <a:pt x="77" y="251"/>
                  <a:pt x="77" y="251"/>
                </a:cubicBezTo>
                <a:cubicBezTo>
                  <a:pt x="57" y="271"/>
                  <a:pt x="57" y="271"/>
                  <a:pt x="57" y="271"/>
                </a:cubicBezTo>
                <a:cubicBezTo>
                  <a:pt x="0" y="328"/>
                  <a:pt x="0" y="328"/>
                  <a:pt x="0" y="328"/>
                </a:cubicBezTo>
                <a:cubicBezTo>
                  <a:pt x="1" y="328"/>
                  <a:pt x="2" y="329"/>
                  <a:pt x="3" y="329"/>
                </a:cubicBezTo>
                <a:cubicBezTo>
                  <a:pt x="13" y="329"/>
                  <a:pt x="38" y="313"/>
                  <a:pt x="71" y="286"/>
                </a:cubicBezTo>
                <a:cubicBezTo>
                  <a:pt x="71" y="286"/>
                  <a:pt x="71" y="286"/>
                  <a:pt x="71" y="286"/>
                </a:cubicBezTo>
                <a:cubicBezTo>
                  <a:pt x="71" y="286"/>
                  <a:pt x="71" y="286"/>
                  <a:pt x="71" y="286"/>
                </a:cubicBezTo>
                <a:cubicBezTo>
                  <a:pt x="78" y="280"/>
                  <a:pt x="86" y="274"/>
                  <a:pt x="94" y="267"/>
                </a:cubicBezTo>
                <a:cubicBezTo>
                  <a:pt x="94" y="267"/>
                  <a:pt x="94" y="267"/>
                  <a:pt x="94" y="267"/>
                </a:cubicBezTo>
                <a:cubicBezTo>
                  <a:pt x="94" y="267"/>
                  <a:pt x="94" y="267"/>
                  <a:pt x="94" y="267"/>
                </a:cubicBezTo>
                <a:cubicBezTo>
                  <a:pt x="120" y="245"/>
                  <a:pt x="150" y="217"/>
                  <a:pt x="180" y="186"/>
                </a:cubicBezTo>
                <a:cubicBezTo>
                  <a:pt x="180" y="186"/>
                  <a:pt x="180" y="186"/>
                  <a:pt x="181" y="186"/>
                </a:cubicBezTo>
                <a:cubicBezTo>
                  <a:pt x="181" y="186"/>
                  <a:pt x="181" y="186"/>
                  <a:pt x="181" y="186"/>
                </a:cubicBezTo>
                <a:cubicBezTo>
                  <a:pt x="181" y="186"/>
                  <a:pt x="181" y="186"/>
                  <a:pt x="181" y="186"/>
                </a:cubicBezTo>
                <a:cubicBezTo>
                  <a:pt x="181" y="186"/>
                  <a:pt x="181" y="186"/>
                  <a:pt x="181" y="186"/>
                </a:cubicBezTo>
                <a:cubicBezTo>
                  <a:pt x="181" y="186"/>
                  <a:pt x="181" y="186"/>
                  <a:pt x="181" y="186"/>
                </a:cubicBezTo>
                <a:cubicBezTo>
                  <a:pt x="181" y="186"/>
                  <a:pt x="181" y="186"/>
                  <a:pt x="181" y="185"/>
                </a:cubicBezTo>
                <a:cubicBezTo>
                  <a:pt x="182" y="185"/>
                  <a:pt x="182" y="185"/>
                  <a:pt x="182" y="185"/>
                </a:cubicBezTo>
                <a:cubicBezTo>
                  <a:pt x="182" y="185"/>
                  <a:pt x="182" y="185"/>
                  <a:pt x="182" y="185"/>
                </a:cubicBezTo>
                <a:cubicBezTo>
                  <a:pt x="182" y="185"/>
                  <a:pt x="182" y="185"/>
                  <a:pt x="182" y="185"/>
                </a:cubicBezTo>
                <a:cubicBezTo>
                  <a:pt x="182" y="185"/>
                  <a:pt x="182" y="185"/>
                  <a:pt x="182" y="185"/>
                </a:cubicBezTo>
                <a:cubicBezTo>
                  <a:pt x="182" y="185"/>
                  <a:pt x="183" y="184"/>
                  <a:pt x="183" y="184"/>
                </a:cubicBezTo>
                <a:cubicBezTo>
                  <a:pt x="183" y="184"/>
                  <a:pt x="183" y="184"/>
                  <a:pt x="183" y="184"/>
                </a:cubicBezTo>
                <a:cubicBezTo>
                  <a:pt x="183" y="184"/>
                  <a:pt x="183" y="184"/>
                  <a:pt x="183" y="184"/>
                </a:cubicBezTo>
                <a:cubicBezTo>
                  <a:pt x="183" y="184"/>
                  <a:pt x="183" y="184"/>
                  <a:pt x="183" y="184"/>
                </a:cubicBezTo>
                <a:cubicBezTo>
                  <a:pt x="183" y="183"/>
                  <a:pt x="183" y="183"/>
                  <a:pt x="184" y="183"/>
                </a:cubicBezTo>
                <a:cubicBezTo>
                  <a:pt x="184" y="183"/>
                  <a:pt x="184" y="183"/>
                  <a:pt x="184" y="183"/>
                </a:cubicBezTo>
                <a:cubicBezTo>
                  <a:pt x="184" y="183"/>
                  <a:pt x="184" y="183"/>
                  <a:pt x="184" y="183"/>
                </a:cubicBezTo>
                <a:cubicBezTo>
                  <a:pt x="193" y="174"/>
                  <a:pt x="202" y="165"/>
                  <a:pt x="210" y="156"/>
                </a:cubicBezTo>
                <a:cubicBezTo>
                  <a:pt x="210" y="156"/>
                  <a:pt x="210" y="156"/>
                  <a:pt x="210" y="156"/>
                </a:cubicBezTo>
                <a:cubicBezTo>
                  <a:pt x="210" y="156"/>
                  <a:pt x="210" y="156"/>
                  <a:pt x="210" y="156"/>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6"/>
                  <a:pt x="211" y="155"/>
                  <a:pt x="211" y="155"/>
                </a:cubicBezTo>
                <a:cubicBezTo>
                  <a:pt x="211" y="155"/>
                  <a:pt x="211" y="155"/>
                  <a:pt x="211" y="155"/>
                </a:cubicBezTo>
                <a:cubicBezTo>
                  <a:pt x="211" y="155"/>
                  <a:pt x="211" y="155"/>
                  <a:pt x="211" y="155"/>
                </a:cubicBezTo>
                <a:cubicBezTo>
                  <a:pt x="211" y="155"/>
                  <a:pt x="211" y="155"/>
                  <a:pt x="211" y="155"/>
                </a:cubicBezTo>
                <a:cubicBezTo>
                  <a:pt x="281" y="83"/>
                  <a:pt x="329" y="20"/>
                  <a:pt x="329" y="3"/>
                </a:cubicBezTo>
                <a:cubicBezTo>
                  <a:pt x="329" y="1"/>
                  <a:pt x="329" y="0"/>
                  <a:pt x="329" y="0"/>
                </a:cubicBezTo>
                <a:cubicBezTo>
                  <a:pt x="329" y="0"/>
                  <a:pt x="329" y="0"/>
                  <a:pt x="329"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4" name="Freeform 92"/>
          <p:cNvSpPr>
            <a:spLocks noEditPoints="1"/>
          </p:cNvSpPr>
          <p:nvPr/>
        </p:nvSpPr>
        <p:spPr bwMode="auto">
          <a:xfrm>
            <a:off x="4007240" y="1292848"/>
            <a:ext cx="323577" cy="323577"/>
          </a:xfrm>
          <a:custGeom>
            <a:avLst/>
            <a:gdLst>
              <a:gd name="T0" fmla="*/ 77 w 174"/>
              <a:gd name="T1" fmla="*/ 162 h 174"/>
              <a:gd name="T2" fmla="*/ 72 w 174"/>
              <a:gd name="T3" fmla="*/ 167 h 174"/>
              <a:gd name="T4" fmla="*/ 95 w 174"/>
              <a:gd name="T5" fmla="*/ 154 h 174"/>
              <a:gd name="T6" fmla="*/ 100 w 174"/>
              <a:gd name="T7" fmla="*/ 158 h 174"/>
              <a:gd name="T8" fmla="*/ 95 w 174"/>
              <a:gd name="T9" fmla="*/ 164 h 174"/>
              <a:gd name="T10" fmla="*/ 90 w 174"/>
              <a:gd name="T11" fmla="*/ 160 h 174"/>
              <a:gd name="T12" fmla="*/ 95 w 174"/>
              <a:gd name="T13" fmla="*/ 154 h 174"/>
              <a:gd name="T14" fmla="*/ 50 w 174"/>
              <a:gd name="T15" fmla="*/ 154 h 174"/>
              <a:gd name="T16" fmla="*/ 49 w 174"/>
              <a:gd name="T17" fmla="*/ 164 h 174"/>
              <a:gd name="T18" fmla="*/ 43 w 174"/>
              <a:gd name="T19" fmla="*/ 159 h 174"/>
              <a:gd name="T20" fmla="*/ 49 w 174"/>
              <a:gd name="T21" fmla="*/ 154 h 174"/>
              <a:gd name="T22" fmla="*/ 122 w 174"/>
              <a:gd name="T23" fmla="*/ 147 h 174"/>
              <a:gd name="T24" fmla="*/ 120 w 174"/>
              <a:gd name="T25" fmla="*/ 155 h 174"/>
              <a:gd name="T26" fmla="*/ 113 w 174"/>
              <a:gd name="T27" fmla="*/ 153 h 174"/>
              <a:gd name="T28" fmla="*/ 112 w 174"/>
              <a:gd name="T29" fmla="*/ 150 h 174"/>
              <a:gd name="T30" fmla="*/ 27 w 174"/>
              <a:gd name="T31" fmla="*/ 145 h 174"/>
              <a:gd name="T32" fmla="*/ 32 w 174"/>
              <a:gd name="T33" fmla="*/ 150 h 174"/>
              <a:gd name="T34" fmla="*/ 31 w 174"/>
              <a:gd name="T35" fmla="*/ 153 h 174"/>
              <a:gd name="T36" fmla="*/ 27 w 174"/>
              <a:gd name="T37" fmla="*/ 155 h 174"/>
              <a:gd name="T38" fmla="*/ 22 w 174"/>
              <a:gd name="T39" fmla="*/ 147 h 174"/>
              <a:gd name="T40" fmla="*/ 136 w 174"/>
              <a:gd name="T41" fmla="*/ 130 h 174"/>
              <a:gd name="T42" fmla="*/ 141 w 174"/>
              <a:gd name="T43" fmla="*/ 136 h 174"/>
              <a:gd name="T44" fmla="*/ 136 w 174"/>
              <a:gd name="T45" fmla="*/ 141 h 174"/>
              <a:gd name="T46" fmla="*/ 132 w 174"/>
              <a:gd name="T47" fmla="*/ 132 h 174"/>
              <a:gd name="T48" fmla="*/ 136 w 174"/>
              <a:gd name="T49" fmla="*/ 130 h 174"/>
              <a:gd name="T50" fmla="*/ 156 w 174"/>
              <a:gd name="T51" fmla="*/ 117 h 174"/>
              <a:gd name="T52" fmla="*/ 150 w 174"/>
              <a:gd name="T53" fmla="*/ 122 h 174"/>
              <a:gd name="T54" fmla="*/ 148 w 174"/>
              <a:gd name="T55" fmla="*/ 122 h 174"/>
              <a:gd name="T56" fmla="*/ 146 w 174"/>
              <a:gd name="T57" fmla="*/ 114 h 174"/>
              <a:gd name="T58" fmla="*/ 159 w 174"/>
              <a:gd name="T59" fmla="*/ 90 h 174"/>
              <a:gd name="T60" fmla="*/ 165 w 174"/>
              <a:gd name="T61" fmla="*/ 95 h 174"/>
              <a:gd name="T62" fmla="*/ 159 w 174"/>
              <a:gd name="T63" fmla="*/ 101 h 174"/>
              <a:gd name="T64" fmla="*/ 154 w 174"/>
              <a:gd name="T65" fmla="*/ 95 h 174"/>
              <a:gd name="T66" fmla="*/ 159 w 174"/>
              <a:gd name="T67" fmla="*/ 90 h 174"/>
              <a:gd name="T68" fmla="*/ 162 w 174"/>
              <a:gd name="T69" fmla="*/ 67 h 174"/>
              <a:gd name="T70" fmla="*/ 168 w 174"/>
              <a:gd name="T71" fmla="*/ 72 h 174"/>
              <a:gd name="T72" fmla="*/ 157 w 174"/>
              <a:gd name="T73" fmla="*/ 72 h 174"/>
              <a:gd name="T74" fmla="*/ 162 w 174"/>
              <a:gd name="T75" fmla="*/ 67 h 174"/>
              <a:gd name="T76" fmla="*/ 164 w 174"/>
              <a:gd name="T77" fmla="*/ 47 h 174"/>
              <a:gd name="T78" fmla="*/ 161 w 174"/>
              <a:gd name="T79" fmla="*/ 54 h 174"/>
              <a:gd name="T80" fmla="*/ 154 w 174"/>
              <a:gd name="T81" fmla="*/ 50 h 174"/>
              <a:gd name="T82" fmla="*/ 158 w 174"/>
              <a:gd name="T83" fmla="*/ 44 h 174"/>
              <a:gd name="T84" fmla="*/ 150 w 174"/>
              <a:gd name="T85" fmla="*/ 22 h 174"/>
              <a:gd name="T86" fmla="*/ 153 w 174"/>
              <a:gd name="T87" fmla="*/ 31 h 174"/>
              <a:gd name="T88" fmla="*/ 150 w 174"/>
              <a:gd name="T89" fmla="*/ 32 h 174"/>
              <a:gd name="T90" fmla="*/ 148 w 174"/>
              <a:gd name="T91" fmla="*/ 22 h 174"/>
              <a:gd name="T92" fmla="*/ 145 w 174"/>
              <a:gd name="T93" fmla="*/ 0 h 174"/>
              <a:gd name="T94" fmla="*/ 137 w 174"/>
              <a:gd name="T95" fmla="*/ 26 h 174"/>
              <a:gd name="T96" fmla="*/ 151 w 174"/>
              <a:gd name="T97" fmla="*/ 72 h 174"/>
              <a:gd name="T98" fmla="*/ 139 w 174"/>
              <a:gd name="T99" fmla="*/ 114 h 174"/>
              <a:gd name="T100" fmla="*/ 139 w 174"/>
              <a:gd name="T101" fmla="*/ 115 h 174"/>
              <a:gd name="T102" fmla="*/ 138 w 174"/>
              <a:gd name="T103" fmla="*/ 115 h 174"/>
              <a:gd name="T104" fmla="*/ 138 w 174"/>
              <a:gd name="T105" fmla="*/ 116 h 174"/>
              <a:gd name="T106" fmla="*/ 128 w 174"/>
              <a:gd name="T107" fmla="*/ 128 h 174"/>
              <a:gd name="T108" fmla="*/ 106 w 174"/>
              <a:gd name="T109" fmla="*/ 144 h 174"/>
              <a:gd name="T110" fmla="*/ 26 w 174"/>
              <a:gd name="T111" fmla="*/ 136 h 174"/>
              <a:gd name="T112" fmla="*/ 0 w 174"/>
              <a:gd name="T113" fmla="*/ 145 h 174"/>
              <a:gd name="T114" fmla="*/ 72 w 174"/>
              <a:gd name="T115" fmla="*/ 174 h 174"/>
              <a:gd name="T116" fmla="*/ 174 w 174"/>
              <a:gd name="T117" fmla="*/ 7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174">
                <a:moveTo>
                  <a:pt x="67" y="162"/>
                </a:moveTo>
                <a:cubicBezTo>
                  <a:pt x="67" y="162"/>
                  <a:pt x="67" y="162"/>
                  <a:pt x="67" y="162"/>
                </a:cubicBezTo>
                <a:cubicBezTo>
                  <a:pt x="67" y="159"/>
                  <a:pt x="69" y="157"/>
                  <a:pt x="72" y="157"/>
                </a:cubicBezTo>
                <a:cubicBezTo>
                  <a:pt x="75" y="157"/>
                  <a:pt x="77" y="159"/>
                  <a:pt x="77" y="162"/>
                </a:cubicBezTo>
                <a:cubicBezTo>
                  <a:pt x="77" y="162"/>
                  <a:pt x="77" y="162"/>
                  <a:pt x="77" y="162"/>
                </a:cubicBezTo>
                <a:cubicBezTo>
                  <a:pt x="77" y="162"/>
                  <a:pt x="77" y="162"/>
                  <a:pt x="77" y="162"/>
                </a:cubicBezTo>
                <a:cubicBezTo>
                  <a:pt x="77" y="162"/>
                  <a:pt x="77" y="162"/>
                  <a:pt x="77" y="162"/>
                </a:cubicBezTo>
                <a:cubicBezTo>
                  <a:pt x="77" y="162"/>
                  <a:pt x="77" y="162"/>
                  <a:pt x="77" y="162"/>
                </a:cubicBezTo>
                <a:cubicBezTo>
                  <a:pt x="77" y="165"/>
                  <a:pt x="75" y="167"/>
                  <a:pt x="72" y="167"/>
                </a:cubicBezTo>
                <a:cubicBezTo>
                  <a:pt x="72" y="167"/>
                  <a:pt x="72" y="167"/>
                  <a:pt x="72" y="167"/>
                </a:cubicBezTo>
                <a:cubicBezTo>
                  <a:pt x="72" y="167"/>
                  <a:pt x="72" y="167"/>
                  <a:pt x="72" y="167"/>
                </a:cubicBezTo>
                <a:cubicBezTo>
                  <a:pt x="72" y="167"/>
                  <a:pt x="72" y="167"/>
                  <a:pt x="72" y="167"/>
                </a:cubicBezTo>
                <a:cubicBezTo>
                  <a:pt x="72" y="167"/>
                  <a:pt x="72" y="167"/>
                  <a:pt x="72" y="167"/>
                </a:cubicBezTo>
                <a:cubicBezTo>
                  <a:pt x="69" y="167"/>
                  <a:pt x="67" y="165"/>
                  <a:pt x="67" y="162"/>
                </a:cubicBezTo>
                <a:cubicBezTo>
                  <a:pt x="67" y="162"/>
                  <a:pt x="67" y="162"/>
                  <a:pt x="67" y="162"/>
                </a:cubicBezTo>
                <a:cubicBezTo>
                  <a:pt x="67" y="162"/>
                  <a:pt x="67" y="162"/>
                  <a:pt x="67" y="162"/>
                </a:cubicBezTo>
                <a:cubicBezTo>
                  <a:pt x="67" y="162"/>
                  <a:pt x="67" y="162"/>
                  <a:pt x="67" y="162"/>
                </a:cubicBezTo>
                <a:moveTo>
                  <a:pt x="95" y="154"/>
                </a:moveTo>
                <a:cubicBezTo>
                  <a:pt x="95" y="154"/>
                  <a:pt x="95" y="154"/>
                  <a:pt x="95" y="154"/>
                </a:cubicBezTo>
                <a:cubicBezTo>
                  <a:pt x="95" y="154"/>
                  <a:pt x="95" y="154"/>
                  <a:pt x="95" y="154"/>
                </a:cubicBezTo>
                <a:cubicBezTo>
                  <a:pt x="98" y="154"/>
                  <a:pt x="100" y="155"/>
                  <a:pt x="100" y="158"/>
                </a:cubicBezTo>
                <a:cubicBezTo>
                  <a:pt x="100" y="158"/>
                  <a:pt x="100" y="158"/>
                  <a:pt x="100" y="158"/>
                </a:cubicBezTo>
                <a:cubicBezTo>
                  <a:pt x="100" y="158"/>
                  <a:pt x="100" y="158"/>
                  <a:pt x="100" y="158"/>
                </a:cubicBezTo>
                <a:cubicBezTo>
                  <a:pt x="100" y="158"/>
                  <a:pt x="100" y="158"/>
                  <a:pt x="100" y="158"/>
                </a:cubicBezTo>
                <a:cubicBezTo>
                  <a:pt x="101" y="158"/>
                  <a:pt x="101" y="159"/>
                  <a:pt x="101" y="159"/>
                </a:cubicBezTo>
                <a:cubicBezTo>
                  <a:pt x="101" y="159"/>
                  <a:pt x="101" y="159"/>
                  <a:pt x="101" y="159"/>
                </a:cubicBezTo>
                <a:cubicBezTo>
                  <a:pt x="101" y="161"/>
                  <a:pt x="99" y="164"/>
                  <a:pt x="97" y="164"/>
                </a:cubicBezTo>
                <a:cubicBezTo>
                  <a:pt x="97" y="164"/>
                  <a:pt x="97" y="164"/>
                  <a:pt x="97" y="164"/>
                </a:cubicBezTo>
                <a:cubicBezTo>
                  <a:pt x="96" y="164"/>
                  <a:pt x="96" y="164"/>
                  <a:pt x="95" y="164"/>
                </a:cubicBezTo>
                <a:cubicBezTo>
                  <a:pt x="95" y="164"/>
                  <a:pt x="95" y="164"/>
                  <a:pt x="95" y="164"/>
                </a:cubicBezTo>
                <a:cubicBezTo>
                  <a:pt x="95" y="164"/>
                  <a:pt x="95" y="164"/>
                  <a:pt x="95" y="164"/>
                </a:cubicBezTo>
                <a:cubicBezTo>
                  <a:pt x="95" y="164"/>
                  <a:pt x="95" y="164"/>
                  <a:pt x="95" y="164"/>
                </a:cubicBezTo>
                <a:cubicBezTo>
                  <a:pt x="95" y="164"/>
                  <a:pt x="95" y="164"/>
                  <a:pt x="95" y="164"/>
                </a:cubicBezTo>
                <a:cubicBezTo>
                  <a:pt x="93" y="164"/>
                  <a:pt x="91" y="163"/>
                  <a:pt x="90" y="161"/>
                </a:cubicBezTo>
                <a:cubicBezTo>
                  <a:pt x="90" y="161"/>
                  <a:pt x="90" y="161"/>
                  <a:pt x="90" y="161"/>
                </a:cubicBezTo>
                <a:cubicBezTo>
                  <a:pt x="90" y="161"/>
                  <a:pt x="90" y="161"/>
                  <a:pt x="90" y="160"/>
                </a:cubicBezTo>
                <a:cubicBezTo>
                  <a:pt x="90" y="160"/>
                  <a:pt x="90" y="160"/>
                  <a:pt x="90" y="159"/>
                </a:cubicBezTo>
                <a:cubicBezTo>
                  <a:pt x="90" y="159"/>
                  <a:pt x="90" y="159"/>
                  <a:pt x="90" y="159"/>
                </a:cubicBezTo>
                <a:cubicBezTo>
                  <a:pt x="90" y="157"/>
                  <a:pt x="92" y="155"/>
                  <a:pt x="94" y="154"/>
                </a:cubicBezTo>
                <a:cubicBezTo>
                  <a:pt x="94" y="154"/>
                  <a:pt x="94" y="154"/>
                  <a:pt x="94" y="154"/>
                </a:cubicBezTo>
                <a:cubicBezTo>
                  <a:pt x="94" y="154"/>
                  <a:pt x="94" y="154"/>
                  <a:pt x="94" y="154"/>
                </a:cubicBezTo>
                <a:cubicBezTo>
                  <a:pt x="95" y="154"/>
                  <a:pt x="95" y="154"/>
                  <a:pt x="95" y="154"/>
                </a:cubicBezTo>
                <a:cubicBezTo>
                  <a:pt x="95" y="154"/>
                  <a:pt x="95" y="154"/>
                  <a:pt x="95" y="154"/>
                </a:cubicBezTo>
                <a:cubicBezTo>
                  <a:pt x="95" y="154"/>
                  <a:pt x="95" y="154"/>
                  <a:pt x="95" y="154"/>
                </a:cubicBezTo>
                <a:moveTo>
                  <a:pt x="49" y="154"/>
                </a:moveTo>
                <a:cubicBezTo>
                  <a:pt x="49" y="154"/>
                  <a:pt x="49" y="154"/>
                  <a:pt x="49" y="154"/>
                </a:cubicBezTo>
                <a:cubicBezTo>
                  <a:pt x="49" y="154"/>
                  <a:pt x="49" y="154"/>
                  <a:pt x="49" y="154"/>
                </a:cubicBezTo>
                <a:cubicBezTo>
                  <a:pt x="49" y="154"/>
                  <a:pt x="50" y="154"/>
                  <a:pt x="50" y="154"/>
                </a:cubicBezTo>
                <a:cubicBezTo>
                  <a:pt x="50" y="154"/>
                  <a:pt x="50" y="154"/>
                  <a:pt x="50" y="154"/>
                </a:cubicBezTo>
                <a:cubicBezTo>
                  <a:pt x="52" y="155"/>
                  <a:pt x="54" y="157"/>
                  <a:pt x="54" y="159"/>
                </a:cubicBezTo>
                <a:cubicBezTo>
                  <a:pt x="54" y="159"/>
                  <a:pt x="54" y="159"/>
                  <a:pt x="54" y="159"/>
                </a:cubicBezTo>
                <a:cubicBezTo>
                  <a:pt x="54" y="160"/>
                  <a:pt x="54" y="160"/>
                  <a:pt x="54" y="160"/>
                </a:cubicBezTo>
                <a:cubicBezTo>
                  <a:pt x="54" y="161"/>
                  <a:pt x="54" y="161"/>
                  <a:pt x="54" y="161"/>
                </a:cubicBezTo>
                <a:cubicBezTo>
                  <a:pt x="53" y="163"/>
                  <a:pt x="51" y="164"/>
                  <a:pt x="49" y="164"/>
                </a:cubicBezTo>
                <a:cubicBezTo>
                  <a:pt x="49" y="164"/>
                  <a:pt x="49" y="164"/>
                  <a:pt x="49" y="164"/>
                </a:cubicBezTo>
                <a:cubicBezTo>
                  <a:pt x="49" y="164"/>
                  <a:pt x="49" y="164"/>
                  <a:pt x="49" y="164"/>
                </a:cubicBezTo>
                <a:cubicBezTo>
                  <a:pt x="49" y="164"/>
                  <a:pt x="49" y="164"/>
                  <a:pt x="49" y="164"/>
                </a:cubicBezTo>
                <a:cubicBezTo>
                  <a:pt x="49" y="164"/>
                  <a:pt x="49" y="164"/>
                  <a:pt x="49" y="164"/>
                </a:cubicBezTo>
                <a:cubicBezTo>
                  <a:pt x="48" y="164"/>
                  <a:pt x="48" y="164"/>
                  <a:pt x="47" y="164"/>
                </a:cubicBezTo>
                <a:cubicBezTo>
                  <a:pt x="45" y="164"/>
                  <a:pt x="43" y="161"/>
                  <a:pt x="43" y="159"/>
                </a:cubicBezTo>
                <a:cubicBezTo>
                  <a:pt x="43" y="159"/>
                  <a:pt x="43" y="159"/>
                  <a:pt x="43" y="159"/>
                </a:cubicBezTo>
                <a:cubicBezTo>
                  <a:pt x="43" y="159"/>
                  <a:pt x="43" y="158"/>
                  <a:pt x="44" y="158"/>
                </a:cubicBezTo>
                <a:cubicBezTo>
                  <a:pt x="44" y="158"/>
                  <a:pt x="44" y="158"/>
                  <a:pt x="44" y="158"/>
                </a:cubicBezTo>
                <a:cubicBezTo>
                  <a:pt x="44" y="158"/>
                  <a:pt x="44" y="158"/>
                  <a:pt x="44" y="158"/>
                </a:cubicBezTo>
                <a:cubicBezTo>
                  <a:pt x="44" y="155"/>
                  <a:pt x="46" y="154"/>
                  <a:pt x="49" y="154"/>
                </a:cubicBezTo>
                <a:cubicBezTo>
                  <a:pt x="49" y="154"/>
                  <a:pt x="49" y="154"/>
                  <a:pt x="49" y="154"/>
                </a:cubicBezTo>
                <a:cubicBezTo>
                  <a:pt x="49" y="154"/>
                  <a:pt x="49" y="154"/>
                  <a:pt x="49" y="154"/>
                </a:cubicBezTo>
                <a:moveTo>
                  <a:pt x="117" y="145"/>
                </a:moveTo>
                <a:cubicBezTo>
                  <a:pt x="117" y="145"/>
                  <a:pt x="117" y="145"/>
                  <a:pt x="117" y="145"/>
                </a:cubicBezTo>
                <a:cubicBezTo>
                  <a:pt x="117" y="145"/>
                  <a:pt x="117" y="145"/>
                  <a:pt x="117" y="145"/>
                </a:cubicBezTo>
                <a:cubicBezTo>
                  <a:pt x="119" y="145"/>
                  <a:pt x="121" y="146"/>
                  <a:pt x="122" y="147"/>
                </a:cubicBezTo>
                <a:cubicBezTo>
                  <a:pt x="122" y="147"/>
                  <a:pt x="122" y="147"/>
                  <a:pt x="122" y="147"/>
                </a:cubicBezTo>
                <a:cubicBezTo>
                  <a:pt x="122" y="148"/>
                  <a:pt x="122" y="149"/>
                  <a:pt x="122" y="150"/>
                </a:cubicBezTo>
                <a:cubicBezTo>
                  <a:pt x="122" y="150"/>
                  <a:pt x="122" y="150"/>
                  <a:pt x="122" y="150"/>
                </a:cubicBezTo>
                <a:cubicBezTo>
                  <a:pt x="122" y="152"/>
                  <a:pt x="122" y="154"/>
                  <a:pt x="120" y="155"/>
                </a:cubicBezTo>
                <a:cubicBezTo>
                  <a:pt x="120" y="155"/>
                  <a:pt x="120" y="155"/>
                  <a:pt x="120" y="155"/>
                </a:cubicBezTo>
                <a:cubicBezTo>
                  <a:pt x="120" y="155"/>
                  <a:pt x="120" y="155"/>
                  <a:pt x="120" y="155"/>
                </a:cubicBezTo>
                <a:cubicBezTo>
                  <a:pt x="120" y="155"/>
                  <a:pt x="120" y="155"/>
                  <a:pt x="120" y="155"/>
                </a:cubicBezTo>
                <a:cubicBezTo>
                  <a:pt x="119" y="155"/>
                  <a:pt x="118" y="155"/>
                  <a:pt x="117" y="155"/>
                </a:cubicBezTo>
                <a:cubicBezTo>
                  <a:pt x="117" y="155"/>
                  <a:pt x="117" y="155"/>
                  <a:pt x="117" y="155"/>
                </a:cubicBezTo>
                <a:cubicBezTo>
                  <a:pt x="117" y="155"/>
                  <a:pt x="117" y="155"/>
                  <a:pt x="117" y="155"/>
                </a:cubicBezTo>
                <a:cubicBezTo>
                  <a:pt x="117" y="155"/>
                  <a:pt x="117" y="155"/>
                  <a:pt x="117" y="155"/>
                </a:cubicBezTo>
                <a:cubicBezTo>
                  <a:pt x="117" y="155"/>
                  <a:pt x="117" y="155"/>
                  <a:pt x="117" y="155"/>
                </a:cubicBezTo>
                <a:cubicBezTo>
                  <a:pt x="115" y="155"/>
                  <a:pt x="114" y="155"/>
                  <a:pt x="113" y="153"/>
                </a:cubicBezTo>
                <a:cubicBezTo>
                  <a:pt x="113" y="153"/>
                  <a:pt x="113" y="153"/>
                  <a:pt x="113" y="153"/>
                </a:cubicBezTo>
                <a:cubicBezTo>
                  <a:pt x="113" y="153"/>
                  <a:pt x="113" y="153"/>
                  <a:pt x="113" y="153"/>
                </a:cubicBezTo>
                <a:cubicBezTo>
                  <a:pt x="113" y="153"/>
                  <a:pt x="113" y="153"/>
                  <a:pt x="113" y="153"/>
                </a:cubicBezTo>
                <a:cubicBezTo>
                  <a:pt x="113" y="153"/>
                  <a:pt x="113" y="153"/>
                  <a:pt x="113" y="153"/>
                </a:cubicBezTo>
                <a:cubicBezTo>
                  <a:pt x="112" y="152"/>
                  <a:pt x="112" y="151"/>
                  <a:pt x="112" y="150"/>
                </a:cubicBezTo>
                <a:cubicBezTo>
                  <a:pt x="112" y="150"/>
                  <a:pt x="112" y="150"/>
                  <a:pt x="112" y="150"/>
                </a:cubicBezTo>
                <a:cubicBezTo>
                  <a:pt x="112" y="148"/>
                  <a:pt x="113" y="147"/>
                  <a:pt x="115" y="146"/>
                </a:cubicBezTo>
                <a:cubicBezTo>
                  <a:pt x="115" y="145"/>
                  <a:pt x="116" y="145"/>
                  <a:pt x="117" y="145"/>
                </a:cubicBezTo>
                <a:cubicBezTo>
                  <a:pt x="117" y="145"/>
                  <a:pt x="117" y="145"/>
                  <a:pt x="117" y="145"/>
                </a:cubicBezTo>
                <a:cubicBezTo>
                  <a:pt x="117" y="145"/>
                  <a:pt x="117" y="145"/>
                  <a:pt x="117" y="145"/>
                </a:cubicBezTo>
                <a:moveTo>
                  <a:pt x="27" y="145"/>
                </a:moveTo>
                <a:cubicBezTo>
                  <a:pt x="27" y="145"/>
                  <a:pt x="27" y="145"/>
                  <a:pt x="27" y="145"/>
                </a:cubicBezTo>
                <a:cubicBezTo>
                  <a:pt x="27" y="145"/>
                  <a:pt x="27" y="145"/>
                  <a:pt x="27" y="145"/>
                </a:cubicBezTo>
                <a:cubicBezTo>
                  <a:pt x="28" y="145"/>
                  <a:pt x="29" y="145"/>
                  <a:pt x="29" y="145"/>
                </a:cubicBezTo>
                <a:cubicBezTo>
                  <a:pt x="29" y="145"/>
                  <a:pt x="29" y="145"/>
                  <a:pt x="29" y="145"/>
                </a:cubicBezTo>
                <a:cubicBezTo>
                  <a:pt x="30" y="145"/>
                  <a:pt x="30" y="145"/>
                  <a:pt x="30" y="146"/>
                </a:cubicBezTo>
                <a:cubicBezTo>
                  <a:pt x="30" y="146"/>
                  <a:pt x="30" y="146"/>
                  <a:pt x="30" y="146"/>
                </a:cubicBezTo>
                <a:cubicBezTo>
                  <a:pt x="31" y="146"/>
                  <a:pt x="32" y="148"/>
                  <a:pt x="32" y="150"/>
                </a:cubicBezTo>
                <a:cubicBezTo>
                  <a:pt x="32" y="150"/>
                  <a:pt x="32" y="150"/>
                  <a:pt x="32" y="150"/>
                </a:cubicBezTo>
                <a:cubicBezTo>
                  <a:pt x="32" y="151"/>
                  <a:pt x="32" y="152"/>
                  <a:pt x="31" y="153"/>
                </a:cubicBezTo>
                <a:cubicBezTo>
                  <a:pt x="31" y="153"/>
                  <a:pt x="31" y="153"/>
                  <a:pt x="31" y="153"/>
                </a:cubicBezTo>
                <a:cubicBezTo>
                  <a:pt x="31" y="153"/>
                  <a:pt x="31" y="153"/>
                  <a:pt x="31" y="153"/>
                </a:cubicBezTo>
                <a:cubicBezTo>
                  <a:pt x="31" y="153"/>
                  <a:pt x="31" y="153"/>
                  <a:pt x="31" y="153"/>
                </a:cubicBezTo>
                <a:cubicBezTo>
                  <a:pt x="31" y="153"/>
                  <a:pt x="31" y="153"/>
                  <a:pt x="31" y="153"/>
                </a:cubicBezTo>
                <a:cubicBezTo>
                  <a:pt x="31" y="153"/>
                  <a:pt x="31" y="153"/>
                  <a:pt x="31" y="153"/>
                </a:cubicBezTo>
                <a:cubicBezTo>
                  <a:pt x="30" y="154"/>
                  <a:pt x="29" y="155"/>
                  <a:pt x="27" y="155"/>
                </a:cubicBezTo>
                <a:cubicBezTo>
                  <a:pt x="27" y="155"/>
                  <a:pt x="27" y="155"/>
                  <a:pt x="27" y="155"/>
                </a:cubicBezTo>
                <a:cubicBezTo>
                  <a:pt x="27" y="155"/>
                  <a:pt x="27" y="155"/>
                  <a:pt x="27" y="155"/>
                </a:cubicBezTo>
                <a:cubicBezTo>
                  <a:pt x="27" y="155"/>
                  <a:pt x="27" y="155"/>
                  <a:pt x="27" y="155"/>
                </a:cubicBezTo>
                <a:cubicBezTo>
                  <a:pt x="27" y="155"/>
                  <a:pt x="27" y="155"/>
                  <a:pt x="27" y="155"/>
                </a:cubicBezTo>
                <a:cubicBezTo>
                  <a:pt x="26" y="155"/>
                  <a:pt x="25" y="155"/>
                  <a:pt x="24" y="155"/>
                </a:cubicBezTo>
                <a:cubicBezTo>
                  <a:pt x="24" y="155"/>
                  <a:pt x="24" y="155"/>
                  <a:pt x="24" y="155"/>
                </a:cubicBezTo>
                <a:cubicBezTo>
                  <a:pt x="24" y="155"/>
                  <a:pt x="24" y="155"/>
                  <a:pt x="24" y="155"/>
                </a:cubicBezTo>
                <a:cubicBezTo>
                  <a:pt x="23" y="154"/>
                  <a:pt x="22" y="152"/>
                  <a:pt x="22" y="150"/>
                </a:cubicBezTo>
                <a:cubicBezTo>
                  <a:pt x="22" y="150"/>
                  <a:pt x="22" y="150"/>
                  <a:pt x="22" y="150"/>
                </a:cubicBezTo>
                <a:cubicBezTo>
                  <a:pt x="22" y="149"/>
                  <a:pt x="22" y="148"/>
                  <a:pt x="22" y="147"/>
                </a:cubicBezTo>
                <a:cubicBezTo>
                  <a:pt x="23" y="146"/>
                  <a:pt x="25" y="145"/>
                  <a:pt x="27" y="145"/>
                </a:cubicBezTo>
                <a:cubicBezTo>
                  <a:pt x="27" y="145"/>
                  <a:pt x="27" y="145"/>
                  <a:pt x="27" y="145"/>
                </a:cubicBezTo>
                <a:cubicBezTo>
                  <a:pt x="27" y="145"/>
                  <a:pt x="27" y="145"/>
                  <a:pt x="27" y="145"/>
                </a:cubicBezTo>
                <a:moveTo>
                  <a:pt x="136" y="130"/>
                </a:moveTo>
                <a:cubicBezTo>
                  <a:pt x="136" y="130"/>
                  <a:pt x="136" y="130"/>
                  <a:pt x="136" y="130"/>
                </a:cubicBezTo>
                <a:cubicBezTo>
                  <a:pt x="136" y="130"/>
                  <a:pt x="136" y="130"/>
                  <a:pt x="136" y="130"/>
                </a:cubicBezTo>
                <a:cubicBezTo>
                  <a:pt x="137" y="130"/>
                  <a:pt x="138" y="131"/>
                  <a:pt x="139" y="132"/>
                </a:cubicBezTo>
                <a:cubicBezTo>
                  <a:pt x="139" y="132"/>
                  <a:pt x="139" y="132"/>
                  <a:pt x="139" y="132"/>
                </a:cubicBezTo>
                <a:cubicBezTo>
                  <a:pt x="139" y="132"/>
                  <a:pt x="139" y="132"/>
                  <a:pt x="140" y="132"/>
                </a:cubicBezTo>
                <a:cubicBezTo>
                  <a:pt x="140" y="132"/>
                  <a:pt x="140" y="132"/>
                  <a:pt x="140" y="132"/>
                </a:cubicBezTo>
                <a:cubicBezTo>
                  <a:pt x="141" y="133"/>
                  <a:pt x="141" y="134"/>
                  <a:pt x="141" y="136"/>
                </a:cubicBezTo>
                <a:cubicBezTo>
                  <a:pt x="141" y="136"/>
                  <a:pt x="141" y="136"/>
                  <a:pt x="141" y="136"/>
                </a:cubicBezTo>
                <a:cubicBezTo>
                  <a:pt x="141" y="137"/>
                  <a:pt x="141" y="138"/>
                  <a:pt x="140" y="139"/>
                </a:cubicBezTo>
                <a:cubicBezTo>
                  <a:pt x="140" y="140"/>
                  <a:pt x="140" y="140"/>
                  <a:pt x="140" y="140"/>
                </a:cubicBezTo>
                <a:cubicBezTo>
                  <a:pt x="139" y="141"/>
                  <a:pt x="137" y="141"/>
                  <a:pt x="136" y="141"/>
                </a:cubicBezTo>
                <a:cubicBezTo>
                  <a:pt x="136" y="141"/>
                  <a:pt x="136" y="141"/>
                  <a:pt x="136" y="141"/>
                </a:cubicBezTo>
                <a:cubicBezTo>
                  <a:pt x="136" y="141"/>
                  <a:pt x="136" y="141"/>
                  <a:pt x="136" y="141"/>
                </a:cubicBezTo>
                <a:cubicBezTo>
                  <a:pt x="136" y="141"/>
                  <a:pt x="136" y="141"/>
                  <a:pt x="136" y="141"/>
                </a:cubicBezTo>
                <a:cubicBezTo>
                  <a:pt x="136" y="141"/>
                  <a:pt x="136" y="141"/>
                  <a:pt x="136" y="141"/>
                </a:cubicBezTo>
                <a:cubicBezTo>
                  <a:pt x="135" y="141"/>
                  <a:pt x="133" y="141"/>
                  <a:pt x="132" y="139"/>
                </a:cubicBezTo>
                <a:cubicBezTo>
                  <a:pt x="131" y="138"/>
                  <a:pt x="131" y="137"/>
                  <a:pt x="131" y="136"/>
                </a:cubicBezTo>
                <a:cubicBezTo>
                  <a:pt x="131" y="136"/>
                  <a:pt x="131" y="136"/>
                  <a:pt x="131" y="136"/>
                </a:cubicBezTo>
                <a:cubicBezTo>
                  <a:pt x="131" y="134"/>
                  <a:pt x="131" y="133"/>
                  <a:pt x="132" y="132"/>
                </a:cubicBezTo>
                <a:cubicBezTo>
                  <a:pt x="132" y="132"/>
                  <a:pt x="132" y="132"/>
                  <a:pt x="132" y="132"/>
                </a:cubicBezTo>
                <a:cubicBezTo>
                  <a:pt x="132" y="132"/>
                  <a:pt x="132" y="132"/>
                  <a:pt x="132" y="132"/>
                </a:cubicBezTo>
                <a:cubicBezTo>
                  <a:pt x="132" y="132"/>
                  <a:pt x="132" y="132"/>
                  <a:pt x="132" y="132"/>
                </a:cubicBezTo>
                <a:cubicBezTo>
                  <a:pt x="132" y="132"/>
                  <a:pt x="132" y="132"/>
                  <a:pt x="132" y="132"/>
                </a:cubicBezTo>
                <a:cubicBezTo>
                  <a:pt x="133" y="131"/>
                  <a:pt x="135" y="130"/>
                  <a:pt x="136" y="130"/>
                </a:cubicBezTo>
                <a:cubicBezTo>
                  <a:pt x="136" y="130"/>
                  <a:pt x="136" y="130"/>
                  <a:pt x="136" y="130"/>
                </a:cubicBezTo>
                <a:cubicBezTo>
                  <a:pt x="136" y="130"/>
                  <a:pt x="136" y="130"/>
                  <a:pt x="136" y="130"/>
                </a:cubicBezTo>
                <a:moveTo>
                  <a:pt x="150" y="112"/>
                </a:moveTo>
                <a:cubicBezTo>
                  <a:pt x="150" y="112"/>
                  <a:pt x="150" y="112"/>
                  <a:pt x="150" y="112"/>
                </a:cubicBezTo>
                <a:cubicBezTo>
                  <a:pt x="150" y="112"/>
                  <a:pt x="150" y="112"/>
                  <a:pt x="150" y="112"/>
                </a:cubicBezTo>
                <a:cubicBezTo>
                  <a:pt x="151" y="112"/>
                  <a:pt x="152" y="112"/>
                  <a:pt x="153" y="112"/>
                </a:cubicBezTo>
                <a:cubicBezTo>
                  <a:pt x="153" y="113"/>
                  <a:pt x="153" y="113"/>
                  <a:pt x="153" y="113"/>
                </a:cubicBezTo>
                <a:cubicBezTo>
                  <a:pt x="155" y="113"/>
                  <a:pt x="155" y="115"/>
                  <a:pt x="156" y="117"/>
                </a:cubicBezTo>
                <a:cubicBezTo>
                  <a:pt x="156" y="117"/>
                  <a:pt x="156" y="117"/>
                  <a:pt x="156" y="117"/>
                </a:cubicBezTo>
                <a:cubicBezTo>
                  <a:pt x="156" y="118"/>
                  <a:pt x="155" y="119"/>
                  <a:pt x="155" y="120"/>
                </a:cubicBezTo>
                <a:cubicBezTo>
                  <a:pt x="155" y="120"/>
                  <a:pt x="155" y="120"/>
                  <a:pt x="155" y="120"/>
                </a:cubicBezTo>
                <a:cubicBezTo>
                  <a:pt x="155" y="120"/>
                  <a:pt x="155" y="120"/>
                  <a:pt x="155" y="120"/>
                </a:cubicBezTo>
                <a:cubicBezTo>
                  <a:pt x="155" y="120"/>
                  <a:pt x="155" y="120"/>
                  <a:pt x="155" y="120"/>
                </a:cubicBezTo>
                <a:cubicBezTo>
                  <a:pt x="154" y="121"/>
                  <a:pt x="152" y="122"/>
                  <a:pt x="150" y="122"/>
                </a:cubicBezTo>
                <a:cubicBezTo>
                  <a:pt x="150" y="122"/>
                  <a:pt x="150" y="122"/>
                  <a:pt x="150" y="122"/>
                </a:cubicBezTo>
                <a:cubicBezTo>
                  <a:pt x="150" y="122"/>
                  <a:pt x="150" y="122"/>
                  <a:pt x="150" y="122"/>
                </a:cubicBezTo>
                <a:cubicBezTo>
                  <a:pt x="150" y="122"/>
                  <a:pt x="150" y="122"/>
                  <a:pt x="150" y="122"/>
                </a:cubicBezTo>
                <a:cubicBezTo>
                  <a:pt x="150" y="122"/>
                  <a:pt x="150" y="122"/>
                  <a:pt x="150" y="122"/>
                </a:cubicBezTo>
                <a:cubicBezTo>
                  <a:pt x="149" y="122"/>
                  <a:pt x="149" y="122"/>
                  <a:pt x="148" y="122"/>
                </a:cubicBezTo>
                <a:cubicBezTo>
                  <a:pt x="148" y="122"/>
                  <a:pt x="148" y="122"/>
                  <a:pt x="148" y="122"/>
                </a:cubicBezTo>
                <a:cubicBezTo>
                  <a:pt x="148" y="122"/>
                  <a:pt x="148" y="122"/>
                  <a:pt x="148" y="122"/>
                </a:cubicBezTo>
                <a:cubicBezTo>
                  <a:pt x="146" y="121"/>
                  <a:pt x="145" y="119"/>
                  <a:pt x="145" y="117"/>
                </a:cubicBezTo>
                <a:cubicBezTo>
                  <a:pt x="145" y="117"/>
                  <a:pt x="145" y="117"/>
                  <a:pt x="145" y="117"/>
                </a:cubicBezTo>
                <a:cubicBezTo>
                  <a:pt x="145" y="116"/>
                  <a:pt x="145" y="115"/>
                  <a:pt x="146" y="114"/>
                </a:cubicBezTo>
                <a:cubicBezTo>
                  <a:pt x="146" y="114"/>
                  <a:pt x="146" y="114"/>
                  <a:pt x="146" y="114"/>
                </a:cubicBezTo>
                <a:cubicBezTo>
                  <a:pt x="146" y="114"/>
                  <a:pt x="146" y="114"/>
                  <a:pt x="146" y="114"/>
                </a:cubicBezTo>
                <a:cubicBezTo>
                  <a:pt x="147" y="113"/>
                  <a:pt x="148" y="112"/>
                  <a:pt x="150" y="112"/>
                </a:cubicBezTo>
                <a:cubicBezTo>
                  <a:pt x="150" y="112"/>
                  <a:pt x="150" y="112"/>
                  <a:pt x="150" y="112"/>
                </a:cubicBezTo>
                <a:cubicBezTo>
                  <a:pt x="150" y="112"/>
                  <a:pt x="150" y="112"/>
                  <a:pt x="150" y="112"/>
                </a:cubicBezTo>
                <a:moveTo>
                  <a:pt x="159" y="90"/>
                </a:moveTo>
                <a:cubicBezTo>
                  <a:pt x="159" y="90"/>
                  <a:pt x="159" y="90"/>
                  <a:pt x="159" y="90"/>
                </a:cubicBezTo>
                <a:cubicBezTo>
                  <a:pt x="159" y="90"/>
                  <a:pt x="159" y="90"/>
                  <a:pt x="159" y="90"/>
                </a:cubicBezTo>
                <a:cubicBezTo>
                  <a:pt x="160" y="90"/>
                  <a:pt x="160" y="90"/>
                  <a:pt x="160" y="90"/>
                </a:cubicBezTo>
                <a:cubicBezTo>
                  <a:pt x="160" y="90"/>
                  <a:pt x="160" y="90"/>
                  <a:pt x="160" y="90"/>
                </a:cubicBezTo>
                <a:cubicBezTo>
                  <a:pt x="160" y="90"/>
                  <a:pt x="161" y="90"/>
                  <a:pt x="161" y="90"/>
                </a:cubicBezTo>
                <a:cubicBezTo>
                  <a:pt x="161" y="90"/>
                  <a:pt x="161" y="90"/>
                  <a:pt x="161" y="90"/>
                </a:cubicBezTo>
                <a:cubicBezTo>
                  <a:pt x="163" y="91"/>
                  <a:pt x="165" y="93"/>
                  <a:pt x="165" y="95"/>
                </a:cubicBezTo>
                <a:cubicBezTo>
                  <a:pt x="165" y="95"/>
                  <a:pt x="165" y="95"/>
                  <a:pt x="165" y="95"/>
                </a:cubicBezTo>
                <a:cubicBezTo>
                  <a:pt x="165" y="96"/>
                  <a:pt x="164" y="96"/>
                  <a:pt x="164" y="97"/>
                </a:cubicBezTo>
                <a:cubicBezTo>
                  <a:pt x="164" y="97"/>
                  <a:pt x="164" y="97"/>
                  <a:pt x="164" y="97"/>
                </a:cubicBezTo>
                <a:cubicBezTo>
                  <a:pt x="164" y="97"/>
                  <a:pt x="164" y="97"/>
                  <a:pt x="164" y="97"/>
                </a:cubicBezTo>
                <a:cubicBezTo>
                  <a:pt x="164" y="97"/>
                  <a:pt x="164" y="97"/>
                  <a:pt x="164" y="97"/>
                </a:cubicBezTo>
                <a:cubicBezTo>
                  <a:pt x="164" y="99"/>
                  <a:pt x="162" y="101"/>
                  <a:pt x="159" y="101"/>
                </a:cubicBezTo>
                <a:cubicBezTo>
                  <a:pt x="159" y="101"/>
                  <a:pt x="159" y="101"/>
                  <a:pt x="159" y="101"/>
                </a:cubicBezTo>
                <a:cubicBezTo>
                  <a:pt x="159" y="101"/>
                  <a:pt x="159" y="101"/>
                  <a:pt x="159" y="101"/>
                </a:cubicBezTo>
                <a:cubicBezTo>
                  <a:pt x="159" y="101"/>
                  <a:pt x="159" y="101"/>
                  <a:pt x="159" y="101"/>
                </a:cubicBezTo>
                <a:cubicBezTo>
                  <a:pt x="159" y="101"/>
                  <a:pt x="159" y="101"/>
                  <a:pt x="159" y="101"/>
                </a:cubicBezTo>
                <a:cubicBezTo>
                  <a:pt x="159" y="101"/>
                  <a:pt x="158" y="101"/>
                  <a:pt x="158" y="100"/>
                </a:cubicBezTo>
                <a:cubicBezTo>
                  <a:pt x="156" y="100"/>
                  <a:pt x="154" y="98"/>
                  <a:pt x="154" y="95"/>
                </a:cubicBezTo>
                <a:cubicBezTo>
                  <a:pt x="154" y="95"/>
                  <a:pt x="154" y="95"/>
                  <a:pt x="154" y="95"/>
                </a:cubicBezTo>
                <a:cubicBezTo>
                  <a:pt x="154" y="95"/>
                  <a:pt x="154" y="94"/>
                  <a:pt x="154" y="94"/>
                </a:cubicBezTo>
                <a:cubicBezTo>
                  <a:pt x="154" y="94"/>
                  <a:pt x="154" y="94"/>
                  <a:pt x="154" y="94"/>
                </a:cubicBezTo>
                <a:cubicBezTo>
                  <a:pt x="154" y="94"/>
                  <a:pt x="154" y="94"/>
                  <a:pt x="154" y="94"/>
                </a:cubicBezTo>
                <a:cubicBezTo>
                  <a:pt x="155" y="92"/>
                  <a:pt x="157" y="90"/>
                  <a:pt x="159" y="90"/>
                </a:cubicBezTo>
                <a:cubicBezTo>
                  <a:pt x="159" y="90"/>
                  <a:pt x="159" y="90"/>
                  <a:pt x="159" y="90"/>
                </a:cubicBezTo>
                <a:cubicBezTo>
                  <a:pt x="159" y="90"/>
                  <a:pt x="159" y="90"/>
                  <a:pt x="159" y="90"/>
                </a:cubicBezTo>
                <a:moveTo>
                  <a:pt x="162" y="67"/>
                </a:move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5" y="67"/>
                  <a:pt x="168" y="69"/>
                  <a:pt x="168" y="72"/>
                </a:cubicBezTo>
                <a:cubicBezTo>
                  <a:pt x="168" y="72"/>
                  <a:pt x="168" y="72"/>
                  <a:pt x="168" y="72"/>
                </a:cubicBezTo>
                <a:cubicBezTo>
                  <a:pt x="168" y="72"/>
                  <a:pt x="168" y="72"/>
                  <a:pt x="168" y="72"/>
                </a:cubicBezTo>
                <a:cubicBezTo>
                  <a:pt x="168" y="72"/>
                  <a:pt x="168" y="72"/>
                  <a:pt x="168" y="72"/>
                </a:cubicBezTo>
                <a:cubicBezTo>
                  <a:pt x="168" y="72"/>
                  <a:pt x="168" y="72"/>
                  <a:pt x="168" y="72"/>
                </a:cubicBezTo>
                <a:cubicBezTo>
                  <a:pt x="168" y="72"/>
                  <a:pt x="168" y="72"/>
                  <a:pt x="168" y="72"/>
                </a:cubicBezTo>
                <a:cubicBezTo>
                  <a:pt x="168" y="75"/>
                  <a:pt x="165" y="77"/>
                  <a:pt x="162" y="77"/>
                </a:cubicBezTo>
                <a:cubicBezTo>
                  <a:pt x="159" y="77"/>
                  <a:pt x="157" y="75"/>
                  <a:pt x="157" y="72"/>
                </a:cubicBezTo>
                <a:cubicBezTo>
                  <a:pt x="157" y="72"/>
                  <a:pt x="157" y="72"/>
                  <a:pt x="157" y="72"/>
                </a:cubicBezTo>
                <a:cubicBezTo>
                  <a:pt x="157" y="72"/>
                  <a:pt x="157" y="72"/>
                  <a:pt x="157" y="72"/>
                </a:cubicBezTo>
                <a:cubicBezTo>
                  <a:pt x="157" y="72"/>
                  <a:pt x="157" y="72"/>
                  <a:pt x="157" y="72"/>
                </a:cubicBezTo>
                <a:cubicBezTo>
                  <a:pt x="157" y="72"/>
                  <a:pt x="157" y="72"/>
                  <a:pt x="157" y="72"/>
                </a:cubicBezTo>
                <a:cubicBezTo>
                  <a:pt x="157" y="69"/>
                  <a:pt x="159" y="67"/>
                  <a:pt x="162" y="67"/>
                </a:cubicBezTo>
                <a:cubicBezTo>
                  <a:pt x="162" y="67"/>
                  <a:pt x="162" y="67"/>
                  <a:pt x="162" y="67"/>
                </a:cubicBezTo>
                <a:cubicBezTo>
                  <a:pt x="162" y="67"/>
                  <a:pt x="162" y="67"/>
                  <a:pt x="162" y="67"/>
                </a:cubicBezTo>
                <a:moveTo>
                  <a:pt x="159" y="43"/>
                </a:moveTo>
                <a:cubicBezTo>
                  <a:pt x="159" y="43"/>
                  <a:pt x="159" y="43"/>
                  <a:pt x="159" y="43"/>
                </a:cubicBezTo>
                <a:cubicBezTo>
                  <a:pt x="159" y="43"/>
                  <a:pt x="159" y="43"/>
                  <a:pt x="159" y="43"/>
                </a:cubicBezTo>
                <a:cubicBezTo>
                  <a:pt x="162" y="43"/>
                  <a:pt x="164" y="45"/>
                  <a:pt x="164" y="47"/>
                </a:cubicBezTo>
                <a:cubicBezTo>
                  <a:pt x="164" y="47"/>
                  <a:pt x="164" y="47"/>
                  <a:pt x="164" y="47"/>
                </a:cubicBezTo>
                <a:cubicBezTo>
                  <a:pt x="164" y="47"/>
                  <a:pt x="164" y="47"/>
                  <a:pt x="164" y="47"/>
                </a:cubicBezTo>
                <a:cubicBezTo>
                  <a:pt x="164" y="47"/>
                  <a:pt x="164" y="47"/>
                  <a:pt x="164" y="47"/>
                </a:cubicBezTo>
                <a:cubicBezTo>
                  <a:pt x="164" y="48"/>
                  <a:pt x="165" y="48"/>
                  <a:pt x="165" y="49"/>
                </a:cubicBezTo>
                <a:cubicBezTo>
                  <a:pt x="165" y="49"/>
                  <a:pt x="165" y="49"/>
                  <a:pt x="165" y="49"/>
                </a:cubicBezTo>
                <a:cubicBezTo>
                  <a:pt x="165" y="51"/>
                  <a:pt x="163" y="53"/>
                  <a:pt x="161" y="54"/>
                </a:cubicBezTo>
                <a:cubicBezTo>
                  <a:pt x="161" y="54"/>
                  <a:pt x="161" y="54"/>
                  <a:pt x="161" y="54"/>
                </a:cubicBezTo>
                <a:cubicBezTo>
                  <a:pt x="160" y="54"/>
                  <a:pt x="160" y="54"/>
                  <a:pt x="159" y="54"/>
                </a:cubicBezTo>
                <a:cubicBezTo>
                  <a:pt x="159" y="54"/>
                  <a:pt x="159" y="54"/>
                  <a:pt x="159" y="54"/>
                </a:cubicBezTo>
                <a:cubicBezTo>
                  <a:pt x="159" y="54"/>
                  <a:pt x="159" y="54"/>
                  <a:pt x="159" y="54"/>
                </a:cubicBezTo>
                <a:cubicBezTo>
                  <a:pt x="159" y="54"/>
                  <a:pt x="159" y="54"/>
                  <a:pt x="159" y="54"/>
                </a:cubicBezTo>
                <a:cubicBezTo>
                  <a:pt x="159" y="54"/>
                  <a:pt x="159" y="54"/>
                  <a:pt x="159" y="54"/>
                </a:cubicBezTo>
                <a:cubicBezTo>
                  <a:pt x="157" y="54"/>
                  <a:pt x="155" y="52"/>
                  <a:pt x="154" y="50"/>
                </a:cubicBezTo>
                <a:cubicBezTo>
                  <a:pt x="154" y="50"/>
                  <a:pt x="154" y="50"/>
                  <a:pt x="154" y="50"/>
                </a:cubicBezTo>
                <a:cubicBezTo>
                  <a:pt x="154" y="50"/>
                  <a:pt x="154" y="50"/>
                  <a:pt x="154" y="50"/>
                </a:cubicBezTo>
                <a:cubicBezTo>
                  <a:pt x="154" y="50"/>
                  <a:pt x="154" y="49"/>
                  <a:pt x="154" y="49"/>
                </a:cubicBezTo>
                <a:cubicBezTo>
                  <a:pt x="154" y="49"/>
                  <a:pt x="154" y="49"/>
                  <a:pt x="154" y="49"/>
                </a:cubicBezTo>
                <a:cubicBezTo>
                  <a:pt x="154" y="46"/>
                  <a:pt x="156" y="44"/>
                  <a:pt x="158" y="44"/>
                </a:cubicBezTo>
                <a:cubicBezTo>
                  <a:pt x="158" y="44"/>
                  <a:pt x="158" y="44"/>
                  <a:pt x="158" y="44"/>
                </a:cubicBezTo>
                <a:cubicBezTo>
                  <a:pt x="158" y="44"/>
                  <a:pt x="158" y="44"/>
                  <a:pt x="158" y="44"/>
                </a:cubicBezTo>
                <a:cubicBezTo>
                  <a:pt x="158" y="43"/>
                  <a:pt x="159" y="43"/>
                  <a:pt x="159" y="43"/>
                </a:cubicBezTo>
                <a:cubicBezTo>
                  <a:pt x="159" y="43"/>
                  <a:pt x="159" y="43"/>
                  <a:pt x="159" y="43"/>
                </a:cubicBezTo>
                <a:cubicBezTo>
                  <a:pt x="159" y="43"/>
                  <a:pt x="159" y="43"/>
                  <a:pt x="159" y="43"/>
                </a:cubicBezTo>
                <a:moveTo>
                  <a:pt x="150" y="22"/>
                </a:moveTo>
                <a:cubicBezTo>
                  <a:pt x="150" y="22"/>
                  <a:pt x="150" y="22"/>
                  <a:pt x="150" y="22"/>
                </a:cubicBezTo>
                <a:cubicBezTo>
                  <a:pt x="150" y="22"/>
                  <a:pt x="150" y="22"/>
                  <a:pt x="150" y="22"/>
                </a:cubicBezTo>
                <a:cubicBezTo>
                  <a:pt x="152" y="22"/>
                  <a:pt x="154" y="22"/>
                  <a:pt x="155" y="24"/>
                </a:cubicBezTo>
                <a:cubicBezTo>
                  <a:pt x="155" y="24"/>
                  <a:pt x="155" y="24"/>
                  <a:pt x="155" y="24"/>
                </a:cubicBezTo>
                <a:cubicBezTo>
                  <a:pt x="155" y="25"/>
                  <a:pt x="155" y="26"/>
                  <a:pt x="156" y="27"/>
                </a:cubicBezTo>
                <a:cubicBezTo>
                  <a:pt x="156" y="27"/>
                  <a:pt x="156" y="27"/>
                  <a:pt x="156" y="27"/>
                </a:cubicBezTo>
                <a:cubicBezTo>
                  <a:pt x="156" y="29"/>
                  <a:pt x="155" y="30"/>
                  <a:pt x="153" y="31"/>
                </a:cubicBezTo>
                <a:cubicBezTo>
                  <a:pt x="153" y="31"/>
                  <a:pt x="153" y="31"/>
                  <a:pt x="153" y="31"/>
                </a:cubicBezTo>
                <a:cubicBezTo>
                  <a:pt x="152" y="32"/>
                  <a:pt x="151" y="32"/>
                  <a:pt x="150" y="32"/>
                </a:cubicBezTo>
                <a:cubicBezTo>
                  <a:pt x="150" y="32"/>
                  <a:pt x="150" y="32"/>
                  <a:pt x="150" y="32"/>
                </a:cubicBezTo>
                <a:cubicBezTo>
                  <a:pt x="150" y="32"/>
                  <a:pt x="150" y="32"/>
                  <a:pt x="150" y="32"/>
                </a:cubicBezTo>
                <a:cubicBezTo>
                  <a:pt x="150" y="32"/>
                  <a:pt x="150" y="32"/>
                  <a:pt x="150" y="32"/>
                </a:cubicBezTo>
                <a:cubicBezTo>
                  <a:pt x="150" y="32"/>
                  <a:pt x="150" y="32"/>
                  <a:pt x="150" y="32"/>
                </a:cubicBezTo>
                <a:cubicBezTo>
                  <a:pt x="148" y="32"/>
                  <a:pt x="147" y="31"/>
                  <a:pt x="146" y="30"/>
                </a:cubicBezTo>
                <a:cubicBezTo>
                  <a:pt x="146" y="30"/>
                  <a:pt x="146" y="30"/>
                  <a:pt x="146" y="30"/>
                </a:cubicBezTo>
                <a:cubicBezTo>
                  <a:pt x="146" y="30"/>
                  <a:pt x="146" y="30"/>
                  <a:pt x="146" y="29"/>
                </a:cubicBezTo>
                <a:cubicBezTo>
                  <a:pt x="145" y="29"/>
                  <a:pt x="145" y="28"/>
                  <a:pt x="145" y="27"/>
                </a:cubicBezTo>
                <a:cubicBezTo>
                  <a:pt x="145" y="27"/>
                  <a:pt x="145" y="27"/>
                  <a:pt x="145" y="27"/>
                </a:cubicBezTo>
                <a:cubicBezTo>
                  <a:pt x="145" y="25"/>
                  <a:pt x="146" y="23"/>
                  <a:pt x="148" y="22"/>
                </a:cubicBezTo>
                <a:cubicBezTo>
                  <a:pt x="148" y="22"/>
                  <a:pt x="148" y="22"/>
                  <a:pt x="148" y="22"/>
                </a:cubicBezTo>
                <a:cubicBezTo>
                  <a:pt x="148" y="22"/>
                  <a:pt x="148" y="22"/>
                  <a:pt x="148" y="22"/>
                </a:cubicBezTo>
                <a:cubicBezTo>
                  <a:pt x="149" y="22"/>
                  <a:pt x="149" y="22"/>
                  <a:pt x="150" y="22"/>
                </a:cubicBezTo>
                <a:cubicBezTo>
                  <a:pt x="150" y="22"/>
                  <a:pt x="150" y="22"/>
                  <a:pt x="150" y="22"/>
                </a:cubicBezTo>
                <a:cubicBezTo>
                  <a:pt x="150" y="22"/>
                  <a:pt x="150" y="22"/>
                  <a:pt x="150" y="22"/>
                </a:cubicBezTo>
                <a:moveTo>
                  <a:pt x="145" y="0"/>
                </a:moveTo>
                <a:cubicBezTo>
                  <a:pt x="140" y="5"/>
                  <a:pt x="140" y="5"/>
                  <a:pt x="140" y="5"/>
                </a:cubicBezTo>
                <a:cubicBezTo>
                  <a:pt x="142" y="7"/>
                  <a:pt x="142" y="10"/>
                  <a:pt x="140" y="12"/>
                </a:cubicBezTo>
                <a:cubicBezTo>
                  <a:pt x="139" y="13"/>
                  <a:pt x="137" y="13"/>
                  <a:pt x="136" y="13"/>
                </a:cubicBezTo>
                <a:cubicBezTo>
                  <a:pt x="135" y="13"/>
                  <a:pt x="134" y="13"/>
                  <a:pt x="133" y="12"/>
                </a:cubicBezTo>
                <a:cubicBezTo>
                  <a:pt x="129" y="16"/>
                  <a:pt x="129" y="16"/>
                  <a:pt x="129" y="16"/>
                </a:cubicBezTo>
                <a:cubicBezTo>
                  <a:pt x="131" y="19"/>
                  <a:pt x="134" y="23"/>
                  <a:pt x="137" y="26"/>
                </a:cubicBezTo>
                <a:cubicBezTo>
                  <a:pt x="137" y="26"/>
                  <a:pt x="137" y="26"/>
                  <a:pt x="137" y="26"/>
                </a:cubicBezTo>
                <a:cubicBezTo>
                  <a:pt x="137" y="26"/>
                  <a:pt x="137" y="26"/>
                  <a:pt x="137" y="26"/>
                </a:cubicBezTo>
                <a:cubicBezTo>
                  <a:pt x="138" y="28"/>
                  <a:pt x="139" y="30"/>
                  <a:pt x="140" y="32"/>
                </a:cubicBezTo>
                <a:cubicBezTo>
                  <a:pt x="141" y="32"/>
                  <a:pt x="141" y="32"/>
                  <a:pt x="141" y="32"/>
                </a:cubicBezTo>
                <a:cubicBezTo>
                  <a:pt x="141" y="32"/>
                  <a:pt x="141" y="32"/>
                  <a:pt x="141" y="32"/>
                </a:cubicBezTo>
                <a:cubicBezTo>
                  <a:pt x="147" y="44"/>
                  <a:pt x="151" y="57"/>
                  <a:pt x="151" y="72"/>
                </a:cubicBezTo>
                <a:cubicBezTo>
                  <a:pt x="151" y="72"/>
                  <a:pt x="151" y="72"/>
                  <a:pt x="151" y="72"/>
                </a:cubicBezTo>
                <a:cubicBezTo>
                  <a:pt x="151" y="72"/>
                  <a:pt x="151" y="72"/>
                  <a:pt x="151" y="72"/>
                </a:cubicBezTo>
                <a:cubicBezTo>
                  <a:pt x="151" y="72"/>
                  <a:pt x="151" y="72"/>
                  <a:pt x="151" y="72"/>
                </a:cubicBezTo>
                <a:cubicBezTo>
                  <a:pt x="151" y="82"/>
                  <a:pt x="149" y="92"/>
                  <a:pt x="146" y="101"/>
                </a:cubicBezTo>
                <a:cubicBezTo>
                  <a:pt x="144" y="106"/>
                  <a:pt x="142" y="110"/>
                  <a:pt x="139" y="114"/>
                </a:cubicBezTo>
                <a:cubicBezTo>
                  <a:pt x="139" y="114"/>
                  <a:pt x="139" y="114"/>
                  <a:pt x="139" y="114"/>
                </a:cubicBezTo>
                <a:cubicBezTo>
                  <a:pt x="139" y="114"/>
                  <a:pt x="139" y="114"/>
                  <a:pt x="139" y="114"/>
                </a:cubicBezTo>
                <a:cubicBezTo>
                  <a:pt x="139" y="114"/>
                  <a:pt x="139" y="114"/>
                  <a:pt x="139" y="114"/>
                </a:cubicBezTo>
                <a:cubicBezTo>
                  <a:pt x="139" y="114"/>
                  <a:pt x="139" y="114"/>
                  <a:pt x="139" y="114"/>
                </a:cubicBezTo>
                <a:cubicBezTo>
                  <a:pt x="139" y="114"/>
                  <a:pt x="139" y="114"/>
                  <a:pt x="139" y="114"/>
                </a:cubicBezTo>
                <a:cubicBezTo>
                  <a:pt x="139" y="114"/>
                  <a:pt x="139" y="114"/>
                  <a:pt x="139" y="115"/>
                </a:cubicBezTo>
                <a:cubicBezTo>
                  <a:pt x="139" y="115"/>
                  <a:pt x="139" y="115"/>
                  <a:pt x="139" y="115"/>
                </a:cubicBezTo>
                <a:cubicBezTo>
                  <a:pt x="139" y="115"/>
                  <a:pt x="139" y="115"/>
                  <a:pt x="139" y="115"/>
                </a:cubicBezTo>
                <a:cubicBezTo>
                  <a:pt x="139" y="115"/>
                  <a:pt x="139" y="115"/>
                  <a:pt x="139" y="115"/>
                </a:cubicBezTo>
                <a:cubicBezTo>
                  <a:pt x="139" y="115"/>
                  <a:pt x="139" y="115"/>
                  <a:pt x="139" y="115"/>
                </a:cubicBezTo>
                <a:cubicBezTo>
                  <a:pt x="139" y="115"/>
                  <a:pt x="139" y="115"/>
                  <a:pt x="139" y="115"/>
                </a:cubicBezTo>
                <a:cubicBezTo>
                  <a:pt x="139" y="115"/>
                  <a:pt x="139" y="115"/>
                  <a:pt x="138" y="115"/>
                </a:cubicBezTo>
                <a:cubicBezTo>
                  <a:pt x="138" y="115"/>
                  <a:pt x="138" y="115"/>
                  <a:pt x="138" y="115"/>
                </a:cubicBezTo>
                <a:cubicBezTo>
                  <a:pt x="138" y="115"/>
                  <a:pt x="138" y="115"/>
                  <a:pt x="138" y="115"/>
                </a:cubicBezTo>
                <a:cubicBezTo>
                  <a:pt x="138" y="115"/>
                  <a:pt x="138" y="115"/>
                  <a:pt x="138" y="115"/>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5" y="120"/>
                  <a:pt x="132" y="124"/>
                  <a:pt x="128" y="128"/>
                </a:cubicBezTo>
                <a:cubicBezTo>
                  <a:pt x="128" y="128"/>
                  <a:pt x="128" y="128"/>
                  <a:pt x="128" y="128"/>
                </a:cubicBezTo>
                <a:cubicBezTo>
                  <a:pt x="128" y="128"/>
                  <a:pt x="128" y="128"/>
                  <a:pt x="128" y="128"/>
                </a:cubicBezTo>
                <a:cubicBezTo>
                  <a:pt x="128" y="128"/>
                  <a:pt x="128" y="128"/>
                  <a:pt x="128" y="128"/>
                </a:cubicBezTo>
                <a:cubicBezTo>
                  <a:pt x="128" y="128"/>
                  <a:pt x="128" y="128"/>
                  <a:pt x="128" y="128"/>
                </a:cubicBezTo>
                <a:cubicBezTo>
                  <a:pt x="128" y="128"/>
                  <a:pt x="128" y="129"/>
                  <a:pt x="127" y="129"/>
                </a:cubicBezTo>
                <a:cubicBezTo>
                  <a:pt x="121" y="135"/>
                  <a:pt x="114" y="140"/>
                  <a:pt x="106" y="144"/>
                </a:cubicBezTo>
                <a:cubicBezTo>
                  <a:pt x="104" y="144"/>
                  <a:pt x="102" y="145"/>
                  <a:pt x="101" y="146"/>
                </a:cubicBezTo>
                <a:cubicBezTo>
                  <a:pt x="92" y="149"/>
                  <a:pt x="82" y="151"/>
                  <a:pt x="72" y="151"/>
                </a:cubicBezTo>
                <a:cubicBezTo>
                  <a:pt x="59" y="151"/>
                  <a:pt x="46" y="148"/>
                  <a:pt x="35" y="142"/>
                </a:cubicBezTo>
                <a:cubicBezTo>
                  <a:pt x="35" y="142"/>
                  <a:pt x="35" y="142"/>
                  <a:pt x="35" y="142"/>
                </a:cubicBezTo>
                <a:cubicBezTo>
                  <a:pt x="35" y="142"/>
                  <a:pt x="35" y="142"/>
                  <a:pt x="35" y="142"/>
                </a:cubicBezTo>
                <a:cubicBezTo>
                  <a:pt x="32" y="140"/>
                  <a:pt x="29" y="138"/>
                  <a:pt x="26" y="136"/>
                </a:cubicBezTo>
                <a:cubicBezTo>
                  <a:pt x="23" y="134"/>
                  <a:pt x="20" y="131"/>
                  <a:pt x="17" y="128"/>
                </a:cubicBezTo>
                <a:cubicBezTo>
                  <a:pt x="12" y="133"/>
                  <a:pt x="12" y="133"/>
                  <a:pt x="12" y="133"/>
                </a:cubicBezTo>
                <a:cubicBezTo>
                  <a:pt x="14" y="135"/>
                  <a:pt x="14" y="138"/>
                  <a:pt x="12" y="139"/>
                </a:cubicBezTo>
                <a:cubicBezTo>
                  <a:pt x="11" y="140"/>
                  <a:pt x="10" y="141"/>
                  <a:pt x="8" y="141"/>
                </a:cubicBezTo>
                <a:cubicBezTo>
                  <a:pt x="7" y="141"/>
                  <a:pt x="6" y="141"/>
                  <a:pt x="5" y="140"/>
                </a:cubicBezTo>
                <a:cubicBezTo>
                  <a:pt x="0" y="145"/>
                  <a:pt x="0" y="145"/>
                  <a:pt x="0" y="145"/>
                </a:cubicBezTo>
                <a:cubicBezTo>
                  <a:pt x="0" y="145"/>
                  <a:pt x="0" y="145"/>
                  <a:pt x="0" y="145"/>
                </a:cubicBezTo>
                <a:cubicBezTo>
                  <a:pt x="0" y="145"/>
                  <a:pt x="0" y="145"/>
                  <a:pt x="0" y="145"/>
                </a:cubicBezTo>
                <a:cubicBezTo>
                  <a:pt x="0" y="145"/>
                  <a:pt x="0" y="145"/>
                  <a:pt x="0" y="145"/>
                </a:cubicBezTo>
                <a:cubicBezTo>
                  <a:pt x="1" y="145"/>
                  <a:pt x="1" y="145"/>
                  <a:pt x="1" y="145"/>
                </a:cubicBezTo>
                <a:cubicBezTo>
                  <a:pt x="21" y="165"/>
                  <a:pt x="46" y="174"/>
                  <a:pt x="72" y="174"/>
                </a:cubicBezTo>
                <a:cubicBezTo>
                  <a:pt x="72" y="174"/>
                  <a:pt x="72" y="174"/>
                  <a:pt x="72" y="174"/>
                </a:cubicBezTo>
                <a:cubicBezTo>
                  <a:pt x="72" y="174"/>
                  <a:pt x="72" y="174"/>
                  <a:pt x="72" y="174"/>
                </a:cubicBezTo>
                <a:cubicBezTo>
                  <a:pt x="72" y="174"/>
                  <a:pt x="72" y="174"/>
                  <a:pt x="72" y="174"/>
                </a:cubicBezTo>
                <a:cubicBezTo>
                  <a:pt x="97" y="174"/>
                  <a:pt x="121" y="165"/>
                  <a:pt x="141" y="148"/>
                </a:cubicBezTo>
                <a:cubicBezTo>
                  <a:pt x="141" y="147"/>
                  <a:pt x="141" y="147"/>
                  <a:pt x="142" y="147"/>
                </a:cubicBezTo>
                <a:cubicBezTo>
                  <a:pt x="143" y="146"/>
                  <a:pt x="144" y="145"/>
                  <a:pt x="144" y="144"/>
                </a:cubicBezTo>
                <a:cubicBezTo>
                  <a:pt x="164" y="124"/>
                  <a:pt x="174" y="98"/>
                  <a:pt x="174" y="72"/>
                </a:cubicBezTo>
                <a:cubicBezTo>
                  <a:pt x="174" y="46"/>
                  <a:pt x="165" y="20"/>
                  <a:pt x="145" y="0"/>
                </a:cubicBezTo>
                <a:cubicBezTo>
                  <a:pt x="145" y="0"/>
                  <a:pt x="145" y="0"/>
                  <a:pt x="145"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5" name="Freeform 93"/>
          <p:cNvSpPr>
            <a:spLocks noEditPoints="1"/>
          </p:cNvSpPr>
          <p:nvPr/>
        </p:nvSpPr>
        <p:spPr bwMode="auto">
          <a:xfrm>
            <a:off x="4056599" y="1340379"/>
            <a:ext cx="223030" cy="223030"/>
          </a:xfrm>
          <a:custGeom>
            <a:avLst/>
            <a:gdLst>
              <a:gd name="T0" fmla="*/ 76 w 120"/>
              <a:gd name="T1" fmla="*/ 119 h 120"/>
              <a:gd name="T2" fmla="*/ 80 w 120"/>
              <a:gd name="T3" fmla="*/ 118 h 120"/>
              <a:gd name="T4" fmla="*/ 9 w 120"/>
              <a:gd name="T5" fmla="*/ 116 h 120"/>
              <a:gd name="T6" fmla="*/ 0 w 120"/>
              <a:gd name="T7" fmla="*/ 110 h 120"/>
              <a:gd name="T8" fmla="*/ 0 w 120"/>
              <a:gd name="T9" fmla="*/ 110 h 120"/>
              <a:gd name="T10" fmla="*/ 102 w 120"/>
              <a:gd name="T11" fmla="*/ 102 h 120"/>
              <a:gd name="T12" fmla="*/ 102 w 120"/>
              <a:gd name="T13" fmla="*/ 102 h 120"/>
              <a:gd name="T14" fmla="*/ 112 w 120"/>
              <a:gd name="T15" fmla="*/ 90 h 120"/>
              <a:gd name="T16" fmla="*/ 112 w 120"/>
              <a:gd name="T17" fmla="*/ 90 h 120"/>
              <a:gd name="T18" fmla="*/ 112 w 120"/>
              <a:gd name="T19" fmla="*/ 90 h 120"/>
              <a:gd name="T20" fmla="*/ 112 w 120"/>
              <a:gd name="T21" fmla="*/ 90 h 120"/>
              <a:gd name="T22" fmla="*/ 112 w 120"/>
              <a:gd name="T23" fmla="*/ 90 h 120"/>
              <a:gd name="T24" fmla="*/ 112 w 120"/>
              <a:gd name="T25" fmla="*/ 90 h 120"/>
              <a:gd name="T26" fmla="*/ 112 w 120"/>
              <a:gd name="T27" fmla="*/ 89 h 120"/>
              <a:gd name="T28" fmla="*/ 112 w 120"/>
              <a:gd name="T29" fmla="*/ 89 h 120"/>
              <a:gd name="T30" fmla="*/ 112 w 120"/>
              <a:gd name="T31" fmla="*/ 89 h 120"/>
              <a:gd name="T32" fmla="*/ 113 w 120"/>
              <a:gd name="T33" fmla="*/ 89 h 120"/>
              <a:gd name="T34" fmla="*/ 113 w 120"/>
              <a:gd name="T35" fmla="*/ 89 h 120"/>
              <a:gd name="T36" fmla="*/ 113 w 120"/>
              <a:gd name="T37" fmla="*/ 89 h 120"/>
              <a:gd name="T38" fmla="*/ 113 w 120"/>
              <a:gd name="T39" fmla="*/ 89 h 120"/>
              <a:gd name="T40" fmla="*/ 113 w 120"/>
              <a:gd name="T41" fmla="*/ 89 h 120"/>
              <a:gd name="T42" fmla="*/ 113 w 120"/>
              <a:gd name="T43" fmla="*/ 89 h 120"/>
              <a:gd name="T44" fmla="*/ 113 w 120"/>
              <a:gd name="T45" fmla="*/ 88 h 120"/>
              <a:gd name="T46" fmla="*/ 113 w 120"/>
              <a:gd name="T47" fmla="*/ 88 h 120"/>
              <a:gd name="T48" fmla="*/ 113 w 120"/>
              <a:gd name="T49" fmla="*/ 88 h 120"/>
              <a:gd name="T50" fmla="*/ 120 w 120"/>
              <a:gd name="T51" fmla="*/ 75 h 120"/>
              <a:gd name="T52" fmla="*/ 113 w 120"/>
              <a:gd name="T53" fmla="*/ 88 h 120"/>
              <a:gd name="T54" fmla="*/ 115 w 120"/>
              <a:gd name="T55" fmla="*/ 6 h 120"/>
              <a:gd name="T56" fmla="*/ 115 w 120"/>
              <a:gd name="T57" fmla="*/ 6 h 120"/>
              <a:gd name="T58" fmla="*/ 114 w 120"/>
              <a:gd name="T59" fmla="*/ 6 h 120"/>
              <a:gd name="T60" fmla="*/ 111 w 120"/>
              <a:gd name="T61" fmla="*/ 0 h 120"/>
              <a:gd name="T62" fmla="*/ 111 w 120"/>
              <a:gd name="T6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120">
                <a:moveTo>
                  <a:pt x="80" y="118"/>
                </a:moveTo>
                <a:cubicBezTo>
                  <a:pt x="78" y="118"/>
                  <a:pt x="77" y="119"/>
                  <a:pt x="76" y="119"/>
                </a:cubicBezTo>
                <a:cubicBezTo>
                  <a:pt x="75" y="120"/>
                  <a:pt x="75" y="120"/>
                  <a:pt x="75" y="120"/>
                </a:cubicBezTo>
                <a:cubicBezTo>
                  <a:pt x="76" y="119"/>
                  <a:pt x="78" y="118"/>
                  <a:pt x="80" y="118"/>
                </a:cubicBezTo>
                <a:moveTo>
                  <a:pt x="9" y="116"/>
                </a:moveTo>
                <a:cubicBezTo>
                  <a:pt x="9" y="116"/>
                  <a:pt x="9" y="116"/>
                  <a:pt x="9" y="116"/>
                </a:cubicBezTo>
                <a:cubicBezTo>
                  <a:pt x="9" y="116"/>
                  <a:pt x="9" y="116"/>
                  <a:pt x="9" y="116"/>
                </a:cubicBezTo>
                <a:moveTo>
                  <a:pt x="0" y="110"/>
                </a:moveTo>
                <a:cubicBezTo>
                  <a:pt x="3" y="112"/>
                  <a:pt x="6" y="114"/>
                  <a:pt x="9" y="116"/>
                </a:cubicBezTo>
                <a:cubicBezTo>
                  <a:pt x="6" y="114"/>
                  <a:pt x="3" y="112"/>
                  <a:pt x="0" y="110"/>
                </a:cubicBezTo>
                <a:moveTo>
                  <a:pt x="102" y="102"/>
                </a:moveTo>
                <a:cubicBezTo>
                  <a:pt x="102" y="102"/>
                  <a:pt x="102" y="102"/>
                  <a:pt x="102" y="102"/>
                </a:cubicBezTo>
                <a:cubicBezTo>
                  <a:pt x="102" y="102"/>
                  <a:pt x="102" y="102"/>
                  <a:pt x="102" y="102"/>
                </a:cubicBezTo>
                <a:cubicBezTo>
                  <a:pt x="102" y="102"/>
                  <a:pt x="102" y="102"/>
                  <a:pt x="102" y="102"/>
                </a:cubicBezTo>
                <a:cubicBezTo>
                  <a:pt x="102" y="102"/>
                  <a:pt x="102" y="102"/>
                  <a:pt x="102" y="102"/>
                </a:cubicBezTo>
                <a:moveTo>
                  <a:pt x="112" y="90"/>
                </a:moveTo>
                <a:cubicBezTo>
                  <a:pt x="112" y="90"/>
                  <a:pt x="112" y="90"/>
                  <a:pt x="112" y="90"/>
                </a:cubicBezTo>
                <a:cubicBezTo>
                  <a:pt x="112" y="90"/>
                  <a:pt x="112" y="90"/>
                  <a:pt x="112" y="90"/>
                </a:cubicBezTo>
                <a:moveTo>
                  <a:pt x="112" y="90"/>
                </a:moveTo>
                <a:cubicBezTo>
                  <a:pt x="112" y="90"/>
                  <a:pt x="112" y="90"/>
                  <a:pt x="112" y="90"/>
                </a:cubicBezTo>
                <a:cubicBezTo>
                  <a:pt x="112" y="90"/>
                  <a:pt x="112" y="90"/>
                  <a:pt x="112" y="90"/>
                </a:cubicBezTo>
                <a:moveTo>
                  <a:pt x="112" y="90"/>
                </a:moveTo>
                <a:cubicBezTo>
                  <a:pt x="112" y="90"/>
                  <a:pt x="112" y="90"/>
                  <a:pt x="112" y="90"/>
                </a:cubicBezTo>
                <a:cubicBezTo>
                  <a:pt x="112" y="90"/>
                  <a:pt x="112" y="90"/>
                  <a:pt x="112" y="90"/>
                </a:cubicBezTo>
                <a:moveTo>
                  <a:pt x="112" y="90"/>
                </a:moveTo>
                <a:cubicBezTo>
                  <a:pt x="112" y="90"/>
                  <a:pt x="112" y="90"/>
                  <a:pt x="112" y="90"/>
                </a:cubicBezTo>
                <a:cubicBezTo>
                  <a:pt x="112" y="90"/>
                  <a:pt x="112" y="90"/>
                  <a:pt x="112" y="90"/>
                </a:cubicBezTo>
                <a:moveTo>
                  <a:pt x="112" y="89"/>
                </a:moveTo>
                <a:cubicBezTo>
                  <a:pt x="112" y="90"/>
                  <a:pt x="112" y="90"/>
                  <a:pt x="112" y="90"/>
                </a:cubicBezTo>
                <a:cubicBezTo>
                  <a:pt x="112" y="90"/>
                  <a:pt x="112" y="90"/>
                  <a:pt x="112" y="89"/>
                </a:cubicBezTo>
                <a:moveTo>
                  <a:pt x="112" y="89"/>
                </a:moveTo>
                <a:cubicBezTo>
                  <a:pt x="112" y="89"/>
                  <a:pt x="112" y="89"/>
                  <a:pt x="112" y="89"/>
                </a:cubicBezTo>
                <a:cubicBezTo>
                  <a:pt x="112" y="89"/>
                  <a:pt x="112" y="89"/>
                  <a:pt x="112" y="89"/>
                </a:cubicBezTo>
                <a:moveTo>
                  <a:pt x="113" y="89"/>
                </a:moveTo>
                <a:cubicBezTo>
                  <a:pt x="113" y="89"/>
                  <a:pt x="113" y="89"/>
                  <a:pt x="112" y="89"/>
                </a:cubicBezTo>
                <a:cubicBezTo>
                  <a:pt x="113" y="89"/>
                  <a:pt x="113" y="89"/>
                  <a:pt x="113" y="89"/>
                </a:cubicBezTo>
                <a:moveTo>
                  <a:pt x="113" y="89"/>
                </a:moveTo>
                <a:cubicBezTo>
                  <a:pt x="113" y="89"/>
                  <a:pt x="113" y="89"/>
                  <a:pt x="113" y="89"/>
                </a:cubicBezTo>
                <a:cubicBezTo>
                  <a:pt x="113" y="89"/>
                  <a:pt x="113" y="89"/>
                  <a:pt x="113" y="89"/>
                </a:cubicBezTo>
                <a:moveTo>
                  <a:pt x="113" y="89"/>
                </a:moveTo>
                <a:cubicBezTo>
                  <a:pt x="113" y="89"/>
                  <a:pt x="113" y="89"/>
                  <a:pt x="113" y="89"/>
                </a:cubicBezTo>
                <a:cubicBezTo>
                  <a:pt x="113" y="89"/>
                  <a:pt x="113" y="89"/>
                  <a:pt x="113" y="89"/>
                </a:cubicBezTo>
                <a:moveTo>
                  <a:pt x="113" y="88"/>
                </a:moveTo>
                <a:cubicBezTo>
                  <a:pt x="113" y="88"/>
                  <a:pt x="113" y="88"/>
                  <a:pt x="113" y="89"/>
                </a:cubicBezTo>
                <a:cubicBezTo>
                  <a:pt x="113" y="88"/>
                  <a:pt x="113" y="88"/>
                  <a:pt x="113" y="88"/>
                </a:cubicBezTo>
                <a:moveTo>
                  <a:pt x="113" y="88"/>
                </a:moveTo>
                <a:cubicBezTo>
                  <a:pt x="113" y="88"/>
                  <a:pt x="113" y="88"/>
                  <a:pt x="113" y="88"/>
                </a:cubicBezTo>
                <a:cubicBezTo>
                  <a:pt x="113" y="88"/>
                  <a:pt x="113" y="88"/>
                  <a:pt x="113" y="88"/>
                </a:cubicBezTo>
                <a:moveTo>
                  <a:pt x="113" y="88"/>
                </a:moveTo>
                <a:cubicBezTo>
                  <a:pt x="113" y="88"/>
                  <a:pt x="113" y="88"/>
                  <a:pt x="113" y="88"/>
                </a:cubicBezTo>
                <a:cubicBezTo>
                  <a:pt x="113" y="88"/>
                  <a:pt x="113" y="88"/>
                  <a:pt x="113" y="88"/>
                </a:cubicBezTo>
                <a:moveTo>
                  <a:pt x="120" y="75"/>
                </a:moveTo>
                <a:cubicBezTo>
                  <a:pt x="119" y="76"/>
                  <a:pt x="119" y="76"/>
                  <a:pt x="119" y="77"/>
                </a:cubicBezTo>
                <a:cubicBezTo>
                  <a:pt x="117" y="81"/>
                  <a:pt x="115" y="84"/>
                  <a:pt x="113" y="88"/>
                </a:cubicBezTo>
                <a:cubicBezTo>
                  <a:pt x="116" y="84"/>
                  <a:pt x="118" y="80"/>
                  <a:pt x="120" y="75"/>
                </a:cubicBezTo>
                <a:moveTo>
                  <a:pt x="115" y="6"/>
                </a:moveTo>
                <a:cubicBezTo>
                  <a:pt x="115" y="6"/>
                  <a:pt x="115" y="6"/>
                  <a:pt x="115" y="6"/>
                </a:cubicBezTo>
                <a:cubicBezTo>
                  <a:pt x="115" y="6"/>
                  <a:pt x="115" y="6"/>
                  <a:pt x="115" y="6"/>
                </a:cubicBezTo>
                <a:moveTo>
                  <a:pt x="111" y="0"/>
                </a:moveTo>
                <a:cubicBezTo>
                  <a:pt x="112" y="2"/>
                  <a:pt x="113" y="4"/>
                  <a:pt x="114" y="6"/>
                </a:cubicBezTo>
                <a:cubicBezTo>
                  <a:pt x="113" y="4"/>
                  <a:pt x="112" y="2"/>
                  <a:pt x="111" y="0"/>
                </a:cubicBezTo>
                <a:moveTo>
                  <a:pt x="111" y="0"/>
                </a:moveTo>
                <a:cubicBezTo>
                  <a:pt x="111" y="0"/>
                  <a:pt x="111" y="0"/>
                  <a:pt x="111" y="0"/>
                </a:cubicBezTo>
                <a:cubicBezTo>
                  <a:pt x="111" y="0"/>
                  <a:pt x="111" y="0"/>
                  <a:pt x="111" y="0"/>
                </a:cubicBezTo>
              </a:path>
            </a:pathLst>
          </a:custGeom>
          <a:solidFill>
            <a:srgbClr val="B27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Freeform 94"/>
          <p:cNvSpPr>
            <a:spLocks noEditPoints="1"/>
          </p:cNvSpPr>
          <p:nvPr/>
        </p:nvSpPr>
        <p:spPr bwMode="auto">
          <a:xfrm>
            <a:off x="4040146" y="1322098"/>
            <a:ext cx="248624" cy="250452"/>
          </a:xfrm>
          <a:custGeom>
            <a:avLst/>
            <a:gdLst>
              <a:gd name="T0" fmla="*/ 0 w 134"/>
              <a:gd name="T1" fmla="*/ 112 h 135"/>
              <a:gd name="T2" fmla="*/ 0 w 134"/>
              <a:gd name="T3" fmla="*/ 112 h 135"/>
              <a:gd name="T4" fmla="*/ 9 w 134"/>
              <a:gd name="T5" fmla="*/ 120 h 135"/>
              <a:gd name="T6" fmla="*/ 18 w 134"/>
              <a:gd name="T7" fmla="*/ 126 h 135"/>
              <a:gd name="T8" fmla="*/ 18 w 134"/>
              <a:gd name="T9" fmla="*/ 126 h 135"/>
              <a:gd name="T10" fmla="*/ 18 w 134"/>
              <a:gd name="T11" fmla="*/ 126 h 135"/>
              <a:gd name="T12" fmla="*/ 55 w 134"/>
              <a:gd name="T13" fmla="*/ 135 h 135"/>
              <a:gd name="T14" fmla="*/ 84 w 134"/>
              <a:gd name="T15" fmla="*/ 130 h 135"/>
              <a:gd name="T16" fmla="*/ 85 w 134"/>
              <a:gd name="T17" fmla="*/ 129 h 135"/>
              <a:gd name="T18" fmla="*/ 55 w 134"/>
              <a:gd name="T19" fmla="*/ 135 h 135"/>
              <a:gd name="T20" fmla="*/ 55 w 134"/>
              <a:gd name="T21" fmla="*/ 135 h 135"/>
              <a:gd name="T22" fmla="*/ 55 w 134"/>
              <a:gd name="T23" fmla="*/ 135 h 135"/>
              <a:gd name="T24" fmla="*/ 55 w 134"/>
              <a:gd name="T25" fmla="*/ 135 h 135"/>
              <a:gd name="T26" fmla="*/ 55 w 134"/>
              <a:gd name="T27" fmla="*/ 135 h 135"/>
              <a:gd name="T28" fmla="*/ 0 w 134"/>
              <a:gd name="T29" fmla="*/ 113 h 135"/>
              <a:gd name="T30" fmla="*/ 0 w 134"/>
              <a:gd name="T31" fmla="*/ 113 h 135"/>
              <a:gd name="T32" fmla="*/ 0 w 134"/>
              <a:gd name="T33" fmla="*/ 112 h 135"/>
              <a:gd name="T34" fmla="*/ 134 w 134"/>
              <a:gd name="T35" fmla="*/ 56 h 135"/>
              <a:gd name="T36" fmla="*/ 134 w 134"/>
              <a:gd name="T37" fmla="*/ 57 h 135"/>
              <a:gd name="T38" fmla="*/ 128 w 134"/>
              <a:gd name="T39" fmla="*/ 87 h 135"/>
              <a:gd name="T40" fmla="*/ 129 w 134"/>
              <a:gd name="T41" fmla="*/ 85 h 135"/>
              <a:gd name="T42" fmla="*/ 134 w 134"/>
              <a:gd name="T43" fmla="*/ 56 h 135"/>
              <a:gd name="T44" fmla="*/ 134 w 134"/>
              <a:gd name="T45" fmla="*/ 56 h 135"/>
              <a:gd name="T46" fmla="*/ 112 w 134"/>
              <a:gd name="T47" fmla="*/ 0 h 135"/>
              <a:gd name="T48" fmla="*/ 112 w 134"/>
              <a:gd name="T49" fmla="*/ 0 h 135"/>
              <a:gd name="T50" fmla="*/ 134 w 134"/>
              <a:gd name="T51" fmla="*/ 50 h 135"/>
              <a:gd name="T52" fmla="*/ 134 w 134"/>
              <a:gd name="T53" fmla="*/ 56 h 135"/>
              <a:gd name="T54" fmla="*/ 124 w 134"/>
              <a:gd name="T55" fmla="*/ 16 h 135"/>
              <a:gd name="T56" fmla="*/ 124 w 134"/>
              <a:gd name="T57" fmla="*/ 16 h 135"/>
              <a:gd name="T58" fmla="*/ 123 w 134"/>
              <a:gd name="T59" fmla="*/ 16 h 135"/>
              <a:gd name="T60" fmla="*/ 120 w 134"/>
              <a:gd name="T61" fmla="*/ 10 h 135"/>
              <a:gd name="T62" fmla="*/ 120 w 134"/>
              <a:gd name="T63" fmla="*/ 10 h 135"/>
              <a:gd name="T64" fmla="*/ 120 w 134"/>
              <a:gd name="T65" fmla="*/ 10 h 135"/>
              <a:gd name="T66" fmla="*/ 112 w 134"/>
              <a:gd name="T6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35">
                <a:moveTo>
                  <a:pt x="0" y="112"/>
                </a:moveTo>
                <a:cubicBezTo>
                  <a:pt x="0" y="112"/>
                  <a:pt x="0" y="112"/>
                  <a:pt x="0" y="112"/>
                </a:cubicBezTo>
                <a:cubicBezTo>
                  <a:pt x="3" y="115"/>
                  <a:pt x="6" y="118"/>
                  <a:pt x="9" y="120"/>
                </a:cubicBezTo>
                <a:cubicBezTo>
                  <a:pt x="12" y="122"/>
                  <a:pt x="15" y="124"/>
                  <a:pt x="18" y="126"/>
                </a:cubicBezTo>
                <a:cubicBezTo>
                  <a:pt x="18" y="126"/>
                  <a:pt x="18" y="126"/>
                  <a:pt x="18" y="126"/>
                </a:cubicBezTo>
                <a:cubicBezTo>
                  <a:pt x="18" y="126"/>
                  <a:pt x="18" y="126"/>
                  <a:pt x="18" y="126"/>
                </a:cubicBezTo>
                <a:cubicBezTo>
                  <a:pt x="29" y="132"/>
                  <a:pt x="42" y="135"/>
                  <a:pt x="55" y="135"/>
                </a:cubicBezTo>
                <a:cubicBezTo>
                  <a:pt x="65" y="135"/>
                  <a:pt x="75" y="133"/>
                  <a:pt x="84" y="130"/>
                </a:cubicBezTo>
                <a:cubicBezTo>
                  <a:pt x="84" y="130"/>
                  <a:pt x="84" y="130"/>
                  <a:pt x="85" y="129"/>
                </a:cubicBezTo>
                <a:cubicBezTo>
                  <a:pt x="75" y="133"/>
                  <a:pt x="65" y="135"/>
                  <a:pt x="55" y="135"/>
                </a:cubicBezTo>
                <a:cubicBezTo>
                  <a:pt x="55" y="135"/>
                  <a:pt x="55" y="135"/>
                  <a:pt x="55" y="135"/>
                </a:cubicBezTo>
                <a:cubicBezTo>
                  <a:pt x="55" y="135"/>
                  <a:pt x="55" y="135"/>
                  <a:pt x="55" y="135"/>
                </a:cubicBezTo>
                <a:cubicBezTo>
                  <a:pt x="55" y="135"/>
                  <a:pt x="55" y="135"/>
                  <a:pt x="55" y="135"/>
                </a:cubicBezTo>
                <a:cubicBezTo>
                  <a:pt x="55" y="135"/>
                  <a:pt x="55" y="135"/>
                  <a:pt x="55" y="135"/>
                </a:cubicBezTo>
                <a:cubicBezTo>
                  <a:pt x="35" y="135"/>
                  <a:pt x="16" y="128"/>
                  <a:pt x="0" y="113"/>
                </a:cubicBezTo>
                <a:cubicBezTo>
                  <a:pt x="0" y="113"/>
                  <a:pt x="0" y="113"/>
                  <a:pt x="0" y="113"/>
                </a:cubicBezTo>
                <a:cubicBezTo>
                  <a:pt x="0" y="113"/>
                  <a:pt x="0" y="113"/>
                  <a:pt x="0" y="112"/>
                </a:cubicBezTo>
                <a:moveTo>
                  <a:pt x="134" y="56"/>
                </a:moveTo>
                <a:cubicBezTo>
                  <a:pt x="134" y="56"/>
                  <a:pt x="134" y="57"/>
                  <a:pt x="134" y="57"/>
                </a:cubicBezTo>
                <a:cubicBezTo>
                  <a:pt x="134" y="68"/>
                  <a:pt x="132" y="78"/>
                  <a:pt x="128" y="87"/>
                </a:cubicBezTo>
                <a:cubicBezTo>
                  <a:pt x="128" y="86"/>
                  <a:pt x="128" y="86"/>
                  <a:pt x="129" y="85"/>
                </a:cubicBezTo>
                <a:cubicBezTo>
                  <a:pt x="132" y="76"/>
                  <a:pt x="134" y="66"/>
                  <a:pt x="134" y="56"/>
                </a:cubicBezTo>
                <a:cubicBezTo>
                  <a:pt x="134" y="56"/>
                  <a:pt x="134" y="56"/>
                  <a:pt x="134" y="56"/>
                </a:cubicBezTo>
                <a:moveTo>
                  <a:pt x="112" y="0"/>
                </a:moveTo>
                <a:cubicBezTo>
                  <a:pt x="112" y="0"/>
                  <a:pt x="112" y="0"/>
                  <a:pt x="112" y="0"/>
                </a:cubicBezTo>
                <a:cubicBezTo>
                  <a:pt x="125" y="14"/>
                  <a:pt x="133" y="32"/>
                  <a:pt x="134" y="50"/>
                </a:cubicBezTo>
                <a:cubicBezTo>
                  <a:pt x="134" y="52"/>
                  <a:pt x="134" y="54"/>
                  <a:pt x="134" y="56"/>
                </a:cubicBezTo>
                <a:cubicBezTo>
                  <a:pt x="134" y="41"/>
                  <a:pt x="130" y="28"/>
                  <a:pt x="124" y="16"/>
                </a:cubicBezTo>
                <a:cubicBezTo>
                  <a:pt x="124" y="16"/>
                  <a:pt x="124" y="16"/>
                  <a:pt x="124" y="16"/>
                </a:cubicBezTo>
                <a:cubicBezTo>
                  <a:pt x="124" y="16"/>
                  <a:pt x="124" y="16"/>
                  <a:pt x="123" y="16"/>
                </a:cubicBezTo>
                <a:cubicBezTo>
                  <a:pt x="122" y="14"/>
                  <a:pt x="121" y="12"/>
                  <a:pt x="120" y="10"/>
                </a:cubicBezTo>
                <a:cubicBezTo>
                  <a:pt x="120" y="10"/>
                  <a:pt x="120" y="10"/>
                  <a:pt x="120" y="10"/>
                </a:cubicBezTo>
                <a:cubicBezTo>
                  <a:pt x="120" y="10"/>
                  <a:pt x="120" y="10"/>
                  <a:pt x="120" y="10"/>
                </a:cubicBezTo>
                <a:cubicBezTo>
                  <a:pt x="117" y="7"/>
                  <a:pt x="114" y="3"/>
                  <a:pt x="112" y="0"/>
                </a:cubicBezTo>
              </a:path>
            </a:pathLst>
          </a:custGeom>
          <a:solidFill>
            <a:srgbClr val="B27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Freeform 96"/>
          <p:cNvSpPr>
            <a:spLocks/>
          </p:cNvSpPr>
          <p:nvPr/>
        </p:nvSpPr>
        <p:spPr bwMode="auto">
          <a:xfrm>
            <a:off x="4255864" y="1301988"/>
            <a:ext cx="16454" cy="14625"/>
          </a:xfrm>
          <a:custGeom>
            <a:avLst/>
            <a:gdLst>
              <a:gd name="T0" fmla="*/ 7 w 9"/>
              <a:gd name="T1" fmla="*/ 0 h 8"/>
              <a:gd name="T2" fmla="*/ 7 w 9"/>
              <a:gd name="T3" fmla="*/ 0 h 8"/>
              <a:gd name="T4" fmla="*/ 0 w 9"/>
              <a:gd name="T5" fmla="*/ 7 h 8"/>
              <a:gd name="T6" fmla="*/ 3 w 9"/>
              <a:gd name="T7" fmla="*/ 8 h 8"/>
              <a:gd name="T8" fmla="*/ 7 w 9"/>
              <a:gd name="T9" fmla="*/ 7 h 8"/>
              <a:gd name="T10" fmla="*/ 7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7" y="0"/>
                </a:moveTo>
                <a:cubicBezTo>
                  <a:pt x="7" y="0"/>
                  <a:pt x="7" y="0"/>
                  <a:pt x="7" y="0"/>
                </a:cubicBezTo>
                <a:cubicBezTo>
                  <a:pt x="0" y="7"/>
                  <a:pt x="0" y="7"/>
                  <a:pt x="0" y="7"/>
                </a:cubicBezTo>
                <a:cubicBezTo>
                  <a:pt x="1" y="8"/>
                  <a:pt x="2" y="8"/>
                  <a:pt x="3" y="8"/>
                </a:cubicBezTo>
                <a:cubicBezTo>
                  <a:pt x="4" y="8"/>
                  <a:pt x="6" y="8"/>
                  <a:pt x="7" y="7"/>
                </a:cubicBezTo>
                <a:cubicBezTo>
                  <a:pt x="9" y="5"/>
                  <a:pt x="9" y="2"/>
                  <a:pt x="7"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88" name="Freeform 97"/>
          <p:cNvSpPr>
            <a:spLocks/>
          </p:cNvSpPr>
          <p:nvPr/>
        </p:nvSpPr>
        <p:spPr bwMode="auto">
          <a:xfrm>
            <a:off x="4016380" y="1539643"/>
            <a:ext cx="18281" cy="14625"/>
          </a:xfrm>
          <a:custGeom>
            <a:avLst/>
            <a:gdLst>
              <a:gd name="T0" fmla="*/ 7 w 9"/>
              <a:gd name="T1" fmla="*/ 0 h 8"/>
              <a:gd name="T2" fmla="*/ 0 w 9"/>
              <a:gd name="T3" fmla="*/ 7 h 8"/>
              <a:gd name="T4" fmla="*/ 3 w 9"/>
              <a:gd name="T5" fmla="*/ 8 h 8"/>
              <a:gd name="T6" fmla="*/ 7 w 9"/>
              <a:gd name="T7" fmla="*/ 6 h 8"/>
              <a:gd name="T8" fmla="*/ 7 w 9"/>
              <a:gd name="T9" fmla="*/ 0 h 8"/>
            </a:gdLst>
            <a:ahLst/>
            <a:cxnLst>
              <a:cxn ang="0">
                <a:pos x="T0" y="T1"/>
              </a:cxn>
              <a:cxn ang="0">
                <a:pos x="T2" y="T3"/>
              </a:cxn>
              <a:cxn ang="0">
                <a:pos x="T4" y="T5"/>
              </a:cxn>
              <a:cxn ang="0">
                <a:pos x="T6" y="T7"/>
              </a:cxn>
              <a:cxn ang="0">
                <a:pos x="T8" y="T9"/>
              </a:cxn>
            </a:cxnLst>
            <a:rect l="0" t="0" r="r" b="b"/>
            <a:pathLst>
              <a:path w="9" h="8">
                <a:moveTo>
                  <a:pt x="7" y="0"/>
                </a:moveTo>
                <a:cubicBezTo>
                  <a:pt x="0" y="7"/>
                  <a:pt x="0" y="7"/>
                  <a:pt x="0" y="7"/>
                </a:cubicBezTo>
                <a:cubicBezTo>
                  <a:pt x="1" y="8"/>
                  <a:pt x="2" y="8"/>
                  <a:pt x="3" y="8"/>
                </a:cubicBezTo>
                <a:cubicBezTo>
                  <a:pt x="5" y="8"/>
                  <a:pt x="6" y="7"/>
                  <a:pt x="7" y="6"/>
                </a:cubicBezTo>
                <a:cubicBezTo>
                  <a:pt x="9" y="5"/>
                  <a:pt x="9" y="2"/>
                  <a:pt x="7"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90" name="Freeform 99"/>
          <p:cNvSpPr>
            <a:spLocks noEditPoints="1"/>
          </p:cNvSpPr>
          <p:nvPr/>
        </p:nvSpPr>
        <p:spPr bwMode="auto">
          <a:xfrm>
            <a:off x="4204677" y="1504909"/>
            <a:ext cx="62156" cy="54843"/>
          </a:xfrm>
          <a:custGeom>
            <a:avLst/>
            <a:gdLst>
              <a:gd name="T0" fmla="*/ 22 w 33"/>
              <a:gd name="T1" fmla="*/ 14 h 30"/>
              <a:gd name="T2" fmla="*/ 0 w 33"/>
              <a:gd name="T3" fmla="*/ 30 h 30"/>
              <a:gd name="T4" fmla="*/ 21 w 33"/>
              <a:gd name="T5" fmla="*/ 15 h 30"/>
              <a:gd name="T6" fmla="*/ 22 w 33"/>
              <a:gd name="T7" fmla="*/ 14 h 30"/>
              <a:gd name="T8" fmla="*/ 22 w 33"/>
              <a:gd name="T9" fmla="*/ 14 h 30"/>
              <a:gd name="T10" fmla="*/ 22 w 33"/>
              <a:gd name="T11" fmla="*/ 14 h 30"/>
              <a:gd name="T12" fmla="*/ 32 w 33"/>
              <a:gd name="T13" fmla="*/ 2 h 30"/>
              <a:gd name="T14" fmla="*/ 22 w 33"/>
              <a:gd name="T15" fmla="*/ 14 h 30"/>
              <a:gd name="T16" fmla="*/ 32 w 33"/>
              <a:gd name="T17" fmla="*/ 2 h 30"/>
              <a:gd name="T18" fmla="*/ 32 w 33"/>
              <a:gd name="T19" fmla="*/ 2 h 30"/>
              <a:gd name="T20" fmla="*/ 32 w 33"/>
              <a:gd name="T21" fmla="*/ 2 h 30"/>
              <a:gd name="T22" fmla="*/ 32 w 33"/>
              <a:gd name="T23" fmla="*/ 2 h 30"/>
              <a:gd name="T24" fmla="*/ 32 w 33"/>
              <a:gd name="T25" fmla="*/ 2 h 30"/>
              <a:gd name="T26" fmla="*/ 32 w 33"/>
              <a:gd name="T27" fmla="*/ 2 h 30"/>
              <a:gd name="T28" fmla="*/ 32 w 33"/>
              <a:gd name="T29" fmla="*/ 2 h 30"/>
              <a:gd name="T30" fmla="*/ 32 w 33"/>
              <a:gd name="T31" fmla="*/ 2 h 30"/>
              <a:gd name="T32" fmla="*/ 32 w 33"/>
              <a:gd name="T33" fmla="*/ 2 h 30"/>
              <a:gd name="T34" fmla="*/ 32 w 33"/>
              <a:gd name="T35" fmla="*/ 2 h 30"/>
              <a:gd name="T36" fmla="*/ 32 w 33"/>
              <a:gd name="T37" fmla="*/ 2 h 30"/>
              <a:gd name="T38" fmla="*/ 32 w 33"/>
              <a:gd name="T39" fmla="*/ 2 h 30"/>
              <a:gd name="T40" fmla="*/ 32 w 33"/>
              <a:gd name="T41" fmla="*/ 2 h 30"/>
              <a:gd name="T42" fmla="*/ 32 w 33"/>
              <a:gd name="T43" fmla="*/ 1 h 30"/>
              <a:gd name="T44" fmla="*/ 32 w 33"/>
              <a:gd name="T45" fmla="*/ 1 h 30"/>
              <a:gd name="T46" fmla="*/ 32 w 33"/>
              <a:gd name="T47" fmla="*/ 1 h 30"/>
              <a:gd name="T48" fmla="*/ 32 w 33"/>
              <a:gd name="T49" fmla="*/ 1 h 30"/>
              <a:gd name="T50" fmla="*/ 32 w 33"/>
              <a:gd name="T51" fmla="*/ 1 h 30"/>
              <a:gd name="T52" fmla="*/ 32 w 33"/>
              <a:gd name="T53" fmla="*/ 1 h 30"/>
              <a:gd name="T54" fmla="*/ 33 w 33"/>
              <a:gd name="T55" fmla="*/ 1 h 30"/>
              <a:gd name="T56" fmla="*/ 33 w 33"/>
              <a:gd name="T57" fmla="*/ 1 h 30"/>
              <a:gd name="T58" fmla="*/ 33 w 33"/>
              <a:gd name="T59" fmla="*/ 1 h 30"/>
              <a:gd name="T60" fmla="*/ 33 w 33"/>
              <a:gd name="T61" fmla="*/ 1 h 30"/>
              <a:gd name="T62" fmla="*/ 33 w 33"/>
              <a:gd name="T63" fmla="*/ 1 h 30"/>
              <a:gd name="T64" fmla="*/ 33 w 33"/>
              <a:gd name="T65" fmla="*/ 1 h 30"/>
              <a:gd name="T66" fmla="*/ 33 w 33"/>
              <a:gd name="T67" fmla="*/ 1 h 30"/>
              <a:gd name="T68" fmla="*/ 33 w 33"/>
              <a:gd name="T69" fmla="*/ 1 h 30"/>
              <a:gd name="T70" fmla="*/ 33 w 33"/>
              <a:gd name="T71" fmla="*/ 1 h 30"/>
              <a:gd name="T72" fmla="*/ 33 w 33"/>
              <a:gd name="T73" fmla="*/ 0 h 30"/>
              <a:gd name="T74" fmla="*/ 33 w 33"/>
              <a:gd name="T75" fmla="*/ 0 h 30"/>
              <a:gd name="T76" fmla="*/ 33 w 33"/>
              <a:gd name="T77" fmla="*/ 0 h 30"/>
              <a:gd name="T78" fmla="*/ 33 w 33"/>
              <a:gd name="T79" fmla="*/ 0 h 30"/>
              <a:gd name="T80" fmla="*/ 33 w 33"/>
              <a:gd name="T81" fmla="*/ 0 h 30"/>
              <a:gd name="T82" fmla="*/ 33 w 33"/>
              <a:gd name="T83" fmla="*/ 0 h 30"/>
              <a:gd name="T84" fmla="*/ 33 w 33"/>
              <a:gd name="T85" fmla="*/ 0 h 30"/>
              <a:gd name="T86" fmla="*/ 33 w 33"/>
              <a:gd name="T87" fmla="*/ 0 h 30"/>
              <a:gd name="T88" fmla="*/ 33 w 33"/>
              <a:gd name="T8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 h="30">
                <a:moveTo>
                  <a:pt x="22" y="14"/>
                </a:moveTo>
                <a:cubicBezTo>
                  <a:pt x="15" y="21"/>
                  <a:pt x="8" y="26"/>
                  <a:pt x="0" y="30"/>
                </a:cubicBezTo>
                <a:cubicBezTo>
                  <a:pt x="8" y="26"/>
                  <a:pt x="15" y="21"/>
                  <a:pt x="21" y="15"/>
                </a:cubicBezTo>
                <a:cubicBezTo>
                  <a:pt x="22" y="15"/>
                  <a:pt x="22" y="14"/>
                  <a:pt x="22" y="14"/>
                </a:cubicBezTo>
                <a:cubicBezTo>
                  <a:pt x="22" y="14"/>
                  <a:pt x="22" y="14"/>
                  <a:pt x="22" y="14"/>
                </a:cubicBezTo>
                <a:cubicBezTo>
                  <a:pt x="22" y="14"/>
                  <a:pt x="22" y="14"/>
                  <a:pt x="22" y="14"/>
                </a:cubicBezTo>
                <a:moveTo>
                  <a:pt x="32" y="2"/>
                </a:moveTo>
                <a:cubicBezTo>
                  <a:pt x="29" y="6"/>
                  <a:pt x="26" y="10"/>
                  <a:pt x="22" y="14"/>
                </a:cubicBezTo>
                <a:cubicBezTo>
                  <a:pt x="26" y="10"/>
                  <a:pt x="29" y="6"/>
                  <a:pt x="32" y="2"/>
                </a:cubicBezTo>
                <a:moveTo>
                  <a:pt x="32" y="2"/>
                </a:moveTo>
                <a:cubicBezTo>
                  <a:pt x="32" y="2"/>
                  <a:pt x="32" y="2"/>
                  <a:pt x="32" y="2"/>
                </a:cubicBezTo>
                <a:cubicBezTo>
                  <a:pt x="32" y="2"/>
                  <a:pt x="32" y="2"/>
                  <a:pt x="32" y="2"/>
                </a:cubicBezTo>
                <a:moveTo>
                  <a:pt x="32" y="2"/>
                </a:moveTo>
                <a:cubicBezTo>
                  <a:pt x="32" y="2"/>
                  <a:pt x="32" y="2"/>
                  <a:pt x="32" y="2"/>
                </a:cubicBezTo>
                <a:cubicBezTo>
                  <a:pt x="32" y="2"/>
                  <a:pt x="32" y="2"/>
                  <a:pt x="32" y="2"/>
                </a:cubicBezTo>
                <a:moveTo>
                  <a:pt x="32" y="2"/>
                </a:moveTo>
                <a:cubicBezTo>
                  <a:pt x="32" y="2"/>
                  <a:pt x="32" y="2"/>
                  <a:pt x="32" y="2"/>
                </a:cubicBezTo>
                <a:cubicBezTo>
                  <a:pt x="32" y="2"/>
                  <a:pt x="32" y="2"/>
                  <a:pt x="32" y="2"/>
                </a:cubicBezTo>
                <a:moveTo>
                  <a:pt x="32" y="2"/>
                </a:moveTo>
                <a:cubicBezTo>
                  <a:pt x="32" y="2"/>
                  <a:pt x="32" y="2"/>
                  <a:pt x="32" y="2"/>
                </a:cubicBezTo>
                <a:cubicBezTo>
                  <a:pt x="32" y="2"/>
                  <a:pt x="32" y="2"/>
                  <a:pt x="32" y="2"/>
                </a:cubicBezTo>
                <a:moveTo>
                  <a:pt x="32" y="1"/>
                </a:moveTo>
                <a:cubicBezTo>
                  <a:pt x="32" y="1"/>
                  <a:pt x="32" y="1"/>
                  <a:pt x="32" y="1"/>
                </a:cubicBezTo>
                <a:cubicBezTo>
                  <a:pt x="32" y="1"/>
                  <a:pt x="32" y="1"/>
                  <a:pt x="32" y="1"/>
                </a:cubicBezTo>
                <a:moveTo>
                  <a:pt x="32" y="1"/>
                </a:moveTo>
                <a:cubicBezTo>
                  <a:pt x="32" y="1"/>
                  <a:pt x="32" y="1"/>
                  <a:pt x="32" y="1"/>
                </a:cubicBezTo>
                <a:cubicBezTo>
                  <a:pt x="32" y="1"/>
                  <a:pt x="32" y="1"/>
                  <a:pt x="32" y="1"/>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path>
            </a:pathLst>
          </a:custGeom>
          <a:solidFill>
            <a:srgbClr val="AC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Freeform 100"/>
          <p:cNvSpPr>
            <a:spLocks/>
          </p:cNvSpPr>
          <p:nvPr/>
        </p:nvSpPr>
        <p:spPr bwMode="auto">
          <a:xfrm>
            <a:off x="4197364" y="1484799"/>
            <a:ext cx="80437" cy="76781"/>
          </a:xfrm>
          <a:custGeom>
            <a:avLst/>
            <a:gdLst>
              <a:gd name="T0" fmla="*/ 43 w 43"/>
              <a:gd name="T1" fmla="*/ 0 h 42"/>
              <a:gd name="T2" fmla="*/ 0 w 43"/>
              <a:gd name="T3" fmla="*/ 42 h 42"/>
              <a:gd name="T4" fmla="*/ 4 w 43"/>
              <a:gd name="T5" fmla="*/ 41 h 42"/>
              <a:gd name="T6" fmla="*/ 26 w 43"/>
              <a:gd name="T7" fmla="*/ 25 h 42"/>
              <a:gd name="T8" fmla="*/ 26 w 43"/>
              <a:gd name="T9" fmla="*/ 25 h 42"/>
              <a:gd name="T10" fmla="*/ 26 w 43"/>
              <a:gd name="T11" fmla="*/ 25 h 42"/>
              <a:gd name="T12" fmla="*/ 36 w 43"/>
              <a:gd name="T13" fmla="*/ 13 h 42"/>
              <a:gd name="T14" fmla="*/ 36 w 43"/>
              <a:gd name="T15" fmla="*/ 13 h 42"/>
              <a:gd name="T16" fmla="*/ 36 w 43"/>
              <a:gd name="T17" fmla="*/ 13 h 42"/>
              <a:gd name="T18" fmla="*/ 36 w 43"/>
              <a:gd name="T19" fmla="*/ 13 h 42"/>
              <a:gd name="T20" fmla="*/ 36 w 43"/>
              <a:gd name="T21" fmla="*/ 13 h 42"/>
              <a:gd name="T22" fmla="*/ 36 w 43"/>
              <a:gd name="T23" fmla="*/ 13 h 42"/>
              <a:gd name="T24" fmla="*/ 36 w 43"/>
              <a:gd name="T25" fmla="*/ 13 h 42"/>
              <a:gd name="T26" fmla="*/ 36 w 43"/>
              <a:gd name="T27" fmla="*/ 13 h 42"/>
              <a:gd name="T28" fmla="*/ 36 w 43"/>
              <a:gd name="T29" fmla="*/ 13 h 42"/>
              <a:gd name="T30" fmla="*/ 36 w 43"/>
              <a:gd name="T31" fmla="*/ 12 h 42"/>
              <a:gd name="T32" fmla="*/ 36 w 43"/>
              <a:gd name="T33" fmla="*/ 12 h 42"/>
              <a:gd name="T34" fmla="*/ 36 w 43"/>
              <a:gd name="T35" fmla="*/ 12 h 42"/>
              <a:gd name="T36" fmla="*/ 36 w 43"/>
              <a:gd name="T37" fmla="*/ 12 h 42"/>
              <a:gd name="T38" fmla="*/ 37 w 43"/>
              <a:gd name="T39" fmla="*/ 12 h 42"/>
              <a:gd name="T40" fmla="*/ 37 w 43"/>
              <a:gd name="T41" fmla="*/ 12 h 42"/>
              <a:gd name="T42" fmla="*/ 37 w 43"/>
              <a:gd name="T43" fmla="*/ 12 h 42"/>
              <a:gd name="T44" fmla="*/ 37 w 43"/>
              <a:gd name="T45" fmla="*/ 12 h 42"/>
              <a:gd name="T46" fmla="*/ 37 w 43"/>
              <a:gd name="T47" fmla="*/ 12 h 42"/>
              <a:gd name="T48" fmla="*/ 37 w 43"/>
              <a:gd name="T49" fmla="*/ 12 h 42"/>
              <a:gd name="T50" fmla="*/ 37 w 43"/>
              <a:gd name="T51" fmla="*/ 11 h 42"/>
              <a:gd name="T52" fmla="*/ 37 w 43"/>
              <a:gd name="T53" fmla="*/ 11 h 42"/>
              <a:gd name="T54" fmla="*/ 37 w 43"/>
              <a:gd name="T55" fmla="*/ 11 h 42"/>
              <a:gd name="T56" fmla="*/ 37 w 43"/>
              <a:gd name="T57" fmla="*/ 11 h 42"/>
              <a:gd name="T58" fmla="*/ 37 w 43"/>
              <a:gd name="T59" fmla="*/ 11 h 42"/>
              <a:gd name="T60" fmla="*/ 37 w 43"/>
              <a:gd name="T61" fmla="*/ 11 h 42"/>
              <a:gd name="T62" fmla="*/ 43 w 43"/>
              <a:gd name="T6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2">
                <a:moveTo>
                  <a:pt x="43" y="0"/>
                </a:moveTo>
                <a:cubicBezTo>
                  <a:pt x="35" y="19"/>
                  <a:pt x="19" y="35"/>
                  <a:pt x="0" y="42"/>
                </a:cubicBezTo>
                <a:cubicBezTo>
                  <a:pt x="1" y="42"/>
                  <a:pt x="2" y="41"/>
                  <a:pt x="4" y="41"/>
                </a:cubicBezTo>
                <a:cubicBezTo>
                  <a:pt x="12" y="37"/>
                  <a:pt x="19" y="32"/>
                  <a:pt x="26" y="25"/>
                </a:cubicBezTo>
                <a:cubicBezTo>
                  <a:pt x="26" y="25"/>
                  <a:pt x="26" y="25"/>
                  <a:pt x="26" y="25"/>
                </a:cubicBezTo>
                <a:cubicBezTo>
                  <a:pt x="26" y="25"/>
                  <a:pt x="26" y="25"/>
                  <a:pt x="26" y="25"/>
                </a:cubicBezTo>
                <a:cubicBezTo>
                  <a:pt x="30" y="21"/>
                  <a:pt x="33" y="17"/>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2"/>
                </a:cubicBezTo>
                <a:cubicBezTo>
                  <a:pt x="36" y="12"/>
                  <a:pt x="36" y="12"/>
                  <a:pt x="36" y="12"/>
                </a:cubicBezTo>
                <a:cubicBezTo>
                  <a:pt x="36" y="12"/>
                  <a:pt x="36" y="12"/>
                  <a:pt x="36" y="12"/>
                </a:cubicBezTo>
                <a:cubicBezTo>
                  <a:pt x="36" y="12"/>
                  <a:pt x="36" y="12"/>
                  <a:pt x="36" y="12"/>
                </a:cubicBezTo>
                <a:cubicBezTo>
                  <a:pt x="37" y="12"/>
                  <a:pt x="37" y="12"/>
                  <a:pt x="37" y="12"/>
                </a:cubicBezTo>
                <a:cubicBezTo>
                  <a:pt x="37" y="12"/>
                  <a:pt x="37" y="12"/>
                  <a:pt x="37" y="12"/>
                </a:cubicBezTo>
                <a:cubicBezTo>
                  <a:pt x="37" y="12"/>
                  <a:pt x="37" y="12"/>
                  <a:pt x="37" y="12"/>
                </a:cubicBezTo>
                <a:cubicBezTo>
                  <a:pt x="37" y="12"/>
                  <a:pt x="37" y="12"/>
                  <a:pt x="37" y="12"/>
                </a:cubicBezTo>
                <a:cubicBezTo>
                  <a:pt x="37" y="12"/>
                  <a:pt x="37" y="12"/>
                  <a:pt x="37" y="12"/>
                </a:cubicBezTo>
                <a:cubicBezTo>
                  <a:pt x="37" y="12"/>
                  <a:pt x="37" y="12"/>
                  <a:pt x="37" y="12"/>
                </a:cubicBezTo>
                <a:cubicBezTo>
                  <a:pt x="37" y="11"/>
                  <a:pt x="37" y="11"/>
                  <a:pt x="37" y="11"/>
                </a:cubicBezTo>
                <a:cubicBezTo>
                  <a:pt x="37" y="11"/>
                  <a:pt x="37" y="11"/>
                  <a:pt x="37" y="11"/>
                </a:cubicBezTo>
                <a:cubicBezTo>
                  <a:pt x="37" y="11"/>
                  <a:pt x="37" y="11"/>
                  <a:pt x="37" y="11"/>
                </a:cubicBezTo>
                <a:cubicBezTo>
                  <a:pt x="37" y="11"/>
                  <a:pt x="37" y="11"/>
                  <a:pt x="37" y="11"/>
                </a:cubicBezTo>
                <a:cubicBezTo>
                  <a:pt x="37" y="11"/>
                  <a:pt x="37" y="11"/>
                  <a:pt x="37" y="11"/>
                </a:cubicBezTo>
                <a:cubicBezTo>
                  <a:pt x="37" y="11"/>
                  <a:pt x="37" y="11"/>
                  <a:pt x="37" y="11"/>
                </a:cubicBezTo>
                <a:cubicBezTo>
                  <a:pt x="39" y="7"/>
                  <a:pt x="41" y="4"/>
                  <a:pt x="43" y="0"/>
                </a:cubicBezTo>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Freeform 104"/>
          <p:cNvSpPr>
            <a:spLocks noEditPoints="1"/>
          </p:cNvSpPr>
          <p:nvPr/>
        </p:nvSpPr>
        <p:spPr bwMode="auto">
          <a:xfrm>
            <a:off x="4049286" y="1561580"/>
            <a:ext cx="16454" cy="18281"/>
          </a:xfrm>
          <a:custGeom>
            <a:avLst/>
            <a:gdLst>
              <a:gd name="T0" fmla="*/ 5 w 9"/>
              <a:gd name="T1" fmla="*/ 10 h 10"/>
              <a:gd name="T2" fmla="*/ 5 w 9"/>
              <a:gd name="T3" fmla="*/ 10 h 10"/>
              <a:gd name="T4" fmla="*/ 5 w 9"/>
              <a:gd name="T5" fmla="*/ 10 h 10"/>
              <a:gd name="T6" fmla="*/ 5 w 9"/>
              <a:gd name="T7" fmla="*/ 10 h 10"/>
              <a:gd name="T8" fmla="*/ 2 w 9"/>
              <a:gd name="T9" fmla="*/ 10 h 10"/>
              <a:gd name="T10" fmla="*/ 2 w 9"/>
              <a:gd name="T11" fmla="*/ 10 h 10"/>
              <a:gd name="T12" fmla="*/ 2 w 9"/>
              <a:gd name="T13" fmla="*/ 10 h 10"/>
              <a:gd name="T14" fmla="*/ 9 w 9"/>
              <a:gd name="T15" fmla="*/ 8 h 10"/>
              <a:gd name="T16" fmla="*/ 5 w 9"/>
              <a:gd name="T17" fmla="*/ 10 h 10"/>
              <a:gd name="T18" fmla="*/ 9 w 9"/>
              <a:gd name="T19" fmla="*/ 8 h 10"/>
              <a:gd name="T20" fmla="*/ 9 w 9"/>
              <a:gd name="T21" fmla="*/ 8 h 10"/>
              <a:gd name="T22" fmla="*/ 9 w 9"/>
              <a:gd name="T23" fmla="*/ 8 h 10"/>
              <a:gd name="T24" fmla="*/ 9 w 9"/>
              <a:gd name="T25" fmla="*/ 8 h 10"/>
              <a:gd name="T26" fmla="*/ 9 w 9"/>
              <a:gd name="T27" fmla="*/ 8 h 10"/>
              <a:gd name="T28" fmla="*/ 9 w 9"/>
              <a:gd name="T29" fmla="*/ 8 h 10"/>
              <a:gd name="T30" fmla="*/ 9 w 9"/>
              <a:gd name="T31" fmla="*/ 8 h 10"/>
              <a:gd name="T32" fmla="*/ 7 w 9"/>
              <a:gd name="T33" fmla="*/ 0 h 10"/>
              <a:gd name="T34" fmla="*/ 7 w 9"/>
              <a:gd name="T35" fmla="*/ 0 h 10"/>
              <a:gd name="T36" fmla="*/ 7 w 9"/>
              <a:gd name="T37" fmla="*/ 0 h 10"/>
              <a:gd name="T38" fmla="*/ 7 w 9"/>
              <a:gd name="T39" fmla="*/ 0 h 10"/>
              <a:gd name="T40" fmla="*/ 7 w 9"/>
              <a:gd name="T41" fmla="*/ 0 h 10"/>
              <a:gd name="T42" fmla="*/ 5 w 9"/>
              <a:gd name="T43" fmla="*/ 0 h 10"/>
              <a:gd name="T44" fmla="*/ 5 w 9"/>
              <a:gd name="T45" fmla="*/ 0 h 10"/>
              <a:gd name="T46" fmla="*/ 0 w 9"/>
              <a:gd name="T47" fmla="*/ 2 h 10"/>
              <a:gd name="T48" fmla="*/ 0 w 9"/>
              <a:gd name="T49" fmla="*/ 5 h 10"/>
              <a:gd name="T50" fmla="*/ 0 w 9"/>
              <a:gd name="T51" fmla="*/ 5 h 10"/>
              <a:gd name="T52" fmla="*/ 0 w 9"/>
              <a:gd name="T53" fmla="*/ 2 h 10"/>
              <a:gd name="T54" fmla="*/ 5 w 9"/>
              <a:gd name="T55" fmla="*/ 0 h 10"/>
              <a:gd name="T56" fmla="*/ 5 w 9"/>
              <a:gd name="T57" fmla="*/ 0 h 10"/>
              <a:gd name="T58" fmla="*/ 5 w 9"/>
              <a:gd name="T59" fmla="*/ 0 h 10"/>
              <a:gd name="T60" fmla="*/ 5 w 9"/>
              <a:gd name="T61" fmla="*/ 0 h 10"/>
              <a:gd name="T62" fmla="*/ 5 w 9"/>
              <a:gd name="T63" fmla="*/ 0 h 10"/>
              <a:gd name="T64" fmla="*/ 5 w 9"/>
              <a:gd name="T65" fmla="*/ 0 h 10"/>
              <a:gd name="T66" fmla="*/ 5 w 9"/>
              <a:gd name="T6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 h="10">
                <a:moveTo>
                  <a:pt x="5" y="10"/>
                </a:moveTo>
                <a:cubicBezTo>
                  <a:pt x="5" y="10"/>
                  <a:pt x="5" y="10"/>
                  <a:pt x="5" y="10"/>
                </a:cubicBezTo>
                <a:cubicBezTo>
                  <a:pt x="5" y="10"/>
                  <a:pt x="5" y="10"/>
                  <a:pt x="5" y="10"/>
                </a:cubicBezTo>
                <a:cubicBezTo>
                  <a:pt x="5" y="10"/>
                  <a:pt x="5" y="10"/>
                  <a:pt x="5" y="10"/>
                </a:cubicBezTo>
                <a:moveTo>
                  <a:pt x="2" y="10"/>
                </a:moveTo>
                <a:cubicBezTo>
                  <a:pt x="2" y="10"/>
                  <a:pt x="2" y="10"/>
                  <a:pt x="2" y="10"/>
                </a:cubicBezTo>
                <a:cubicBezTo>
                  <a:pt x="2" y="10"/>
                  <a:pt x="2" y="10"/>
                  <a:pt x="2" y="10"/>
                </a:cubicBezTo>
                <a:moveTo>
                  <a:pt x="9" y="8"/>
                </a:moveTo>
                <a:cubicBezTo>
                  <a:pt x="8" y="9"/>
                  <a:pt x="7" y="10"/>
                  <a:pt x="5" y="10"/>
                </a:cubicBezTo>
                <a:cubicBezTo>
                  <a:pt x="7" y="10"/>
                  <a:pt x="8" y="9"/>
                  <a:pt x="9" y="8"/>
                </a:cubicBezTo>
                <a:moveTo>
                  <a:pt x="9" y="8"/>
                </a:moveTo>
                <a:cubicBezTo>
                  <a:pt x="9" y="8"/>
                  <a:pt x="9" y="8"/>
                  <a:pt x="9" y="8"/>
                </a:cubicBezTo>
                <a:cubicBezTo>
                  <a:pt x="9" y="8"/>
                  <a:pt x="9" y="8"/>
                  <a:pt x="9" y="8"/>
                </a:cubicBezTo>
                <a:moveTo>
                  <a:pt x="9" y="8"/>
                </a:moveTo>
                <a:cubicBezTo>
                  <a:pt x="9" y="8"/>
                  <a:pt x="9" y="8"/>
                  <a:pt x="9" y="8"/>
                </a:cubicBezTo>
                <a:cubicBezTo>
                  <a:pt x="9" y="8"/>
                  <a:pt x="9" y="8"/>
                  <a:pt x="9" y="8"/>
                </a:cubicBezTo>
                <a:moveTo>
                  <a:pt x="7" y="0"/>
                </a:moveTo>
                <a:cubicBezTo>
                  <a:pt x="7" y="0"/>
                  <a:pt x="7" y="0"/>
                  <a:pt x="7" y="0"/>
                </a:cubicBezTo>
                <a:cubicBezTo>
                  <a:pt x="7" y="0"/>
                  <a:pt x="7" y="0"/>
                  <a:pt x="7" y="0"/>
                </a:cubicBezTo>
                <a:cubicBezTo>
                  <a:pt x="7" y="0"/>
                  <a:pt x="7" y="0"/>
                  <a:pt x="7" y="0"/>
                </a:cubicBezTo>
                <a:cubicBezTo>
                  <a:pt x="7" y="0"/>
                  <a:pt x="7" y="0"/>
                  <a:pt x="7" y="0"/>
                </a:cubicBezTo>
                <a:moveTo>
                  <a:pt x="5" y="0"/>
                </a:moveTo>
                <a:cubicBezTo>
                  <a:pt x="5" y="0"/>
                  <a:pt x="5" y="0"/>
                  <a:pt x="5" y="0"/>
                </a:cubicBezTo>
                <a:cubicBezTo>
                  <a:pt x="3" y="0"/>
                  <a:pt x="1" y="1"/>
                  <a:pt x="0" y="2"/>
                </a:cubicBezTo>
                <a:cubicBezTo>
                  <a:pt x="0" y="3"/>
                  <a:pt x="0" y="4"/>
                  <a:pt x="0" y="5"/>
                </a:cubicBezTo>
                <a:cubicBezTo>
                  <a:pt x="0" y="5"/>
                  <a:pt x="0" y="5"/>
                  <a:pt x="0" y="5"/>
                </a:cubicBezTo>
                <a:cubicBezTo>
                  <a:pt x="0" y="4"/>
                  <a:pt x="0" y="3"/>
                  <a:pt x="0" y="2"/>
                </a:cubicBezTo>
                <a:cubicBezTo>
                  <a:pt x="1" y="1"/>
                  <a:pt x="3"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94" name="Freeform 105"/>
          <p:cNvSpPr>
            <a:spLocks/>
          </p:cNvSpPr>
          <p:nvPr/>
        </p:nvSpPr>
        <p:spPr bwMode="auto">
          <a:xfrm>
            <a:off x="4049286" y="1561580"/>
            <a:ext cx="18281" cy="18281"/>
          </a:xfrm>
          <a:custGeom>
            <a:avLst/>
            <a:gdLst>
              <a:gd name="T0" fmla="*/ 5 w 10"/>
              <a:gd name="T1" fmla="*/ 0 h 10"/>
              <a:gd name="T2" fmla="*/ 5 w 10"/>
              <a:gd name="T3" fmla="*/ 0 h 10"/>
              <a:gd name="T4" fmla="*/ 0 w 10"/>
              <a:gd name="T5" fmla="*/ 2 h 10"/>
              <a:gd name="T6" fmla="*/ 0 w 10"/>
              <a:gd name="T7" fmla="*/ 5 h 10"/>
              <a:gd name="T8" fmla="*/ 2 w 10"/>
              <a:gd name="T9" fmla="*/ 10 h 10"/>
              <a:gd name="T10" fmla="*/ 2 w 10"/>
              <a:gd name="T11" fmla="*/ 10 h 10"/>
              <a:gd name="T12" fmla="*/ 2 w 10"/>
              <a:gd name="T13" fmla="*/ 10 h 10"/>
              <a:gd name="T14" fmla="*/ 2 w 10"/>
              <a:gd name="T15" fmla="*/ 10 h 10"/>
              <a:gd name="T16" fmla="*/ 2 w 10"/>
              <a:gd name="T17" fmla="*/ 10 h 10"/>
              <a:gd name="T18" fmla="*/ 5 w 10"/>
              <a:gd name="T19" fmla="*/ 10 h 10"/>
              <a:gd name="T20" fmla="*/ 5 w 10"/>
              <a:gd name="T21" fmla="*/ 10 h 10"/>
              <a:gd name="T22" fmla="*/ 5 w 10"/>
              <a:gd name="T23" fmla="*/ 10 h 10"/>
              <a:gd name="T24" fmla="*/ 5 w 10"/>
              <a:gd name="T25" fmla="*/ 10 h 10"/>
              <a:gd name="T26" fmla="*/ 5 w 10"/>
              <a:gd name="T27" fmla="*/ 10 h 10"/>
              <a:gd name="T28" fmla="*/ 5 w 10"/>
              <a:gd name="T29" fmla="*/ 10 h 10"/>
              <a:gd name="T30" fmla="*/ 9 w 10"/>
              <a:gd name="T31" fmla="*/ 8 h 10"/>
              <a:gd name="T32" fmla="*/ 9 w 10"/>
              <a:gd name="T33" fmla="*/ 8 h 10"/>
              <a:gd name="T34" fmla="*/ 9 w 10"/>
              <a:gd name="T35" fmla="*/ 8 h 10"/>
              <a:gd name="T36" fmla="*/ 9 w 10"/>
              <a:gd name="T37" fmla="*/ 8 h 10"/>
              <a:gd name="T38" fmla="*/ 9 w 10"/>
              <a:gd name="T39" fmla="*/ 8 h 10"/>
              <a:gd name="T40" fmla="*/ 9 w 10"/>
              <a:gd name="T41" fmla="*/ 8 h 10"/>
              <a:gd name="T42" fmla="*/ 9 w 10"/>
              <a:gd name="T43" fmla="*/ 8 h 10"/>
              <a:gd name="T44" fmla="*/ 9 w 10"/>
              <a:gd name="T45" fmla="*/ 8 h 10"/>
              <a:gd name="T46" fmla="*/ 9 w 10"/>
              <a:gd name="T47" fmla="*/ 8 h 10"/>
              <a:gd name="T48" fmla="*/ 9 w 10"/>
              <a:gd name="T49" fmla="*/ 8 h 10"/>
              <a:gd name="T50" fmla="*/ 9 w 10"/>
              <a:gd name="T51" fmla="*/ 8 h 10"/>
              <a:gd name="T52" fmla="*/ 10 w 10"/>
              <a:gd name="T53" fmla="*/ 5 h 10"/>
              <a:gd name="T54" fmla="*/ 8 w 10"/>
              <a:gd name="T55" fmla="*/ 1 h 10"/>
              <a:gd name="T56" fmla="*/ 8 w 10"/>
              <a:gd name="T57" fmla="*/ 1 h 10"/>
              <a:gd name="T58" fmla="*/ 7 w 10"/>
              <a:gd name="T59" fmla="*/ 0 h 10"/>
              <a:gd name="T60" fmla="*/ 7 w 10"/>
              <a:gd name="T61" fmla="*/ 0 h 10"/>
              <a:gd name="T62" fmla="*/ 5 w 10"/>
              <a:gd name="T63" fmla="*/ 0 h 10"/>
              <a:gd name="T64" fmla="*/ 5 w 10"/>
              <a:gd name="T6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5" y="0"/>
                </a:moveTo>
                <a:cubicBezTo>
                  <a:pt x="5" y="0"/>
                  <a:pt x="5" y="0"/>
                  <a:pt x="5" y="0"/>
                </a:cubicBezTo>
                <a:cubicBezTo>
                  <a:pt x="3" y="0"/>
                  <a:pt x="1" y="1"/>
                  <a:pt x="0" y="2"/>
                </a:cubicBezTo>
                <a:cubicBezTo>
                  <a:pt x="0" y="3"/>
                  <a:pt x="0" y="4"/>
                  <a:pt x="0" y="5"/>
                </a:cubicBezTo>
                <a:cubicBezTo>
                  <a:pt x="0" y="7"/>
                  <a:pt x="1" y="9"/>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4"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7" y="10"/>
                  <a:pt x="8" y="9"/>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10" y="7"/>
                  <a:pt x="10" y="6"/>
                  <a:pt x="10" y="5"/>
                </a:cubicBezTo>
                <a:cubicBezTo>
                  <a:pt x="10" y="3"/>
                  <a:pt x="9" y="1"/>
                  <a:pt x="8" y="1"/>
                </a:cubicBezTo>
                <a:cubicBezTo>
                  <a:pt x="8" y="1"/>
                  <a:pt x="8" y="1"/>
                  <a:pt x="8" y="1"/>
                </a:cubicBezTo>
                <a:cubicBezTo>
                  <a:pt x="8" y="0"/>
                  <a:pt x="8" y="0"/>
                  <a:pt x="7" y="0"/>
                </a:cubicBezTo>
                <a:cubicBezTo>
                  <a:pt x="7" y="0"/>
                  <a:pt x="7" y="0"/>
                  <a:pt x="7" y="0"/>
                </a:cubicBezTo>
                <a:cubicBezTo>
                  <a:pt x="7" y="0"/>
                  <a:pt x="6"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95" name="Freeform 106"/>
          <p:cNvSpPr>
            <a:spLocks noEditPoints="1"/>
          </p:cNvSpPr>
          <p:nvPr/>
        </p:nvSpPr>
        <p:spPr bwMode="auto">
          <a:xfrm>
            <a:off x="4087677" y="1578034"/>
            <a:ext cx="20110" cy="20110"/>
          </a:xfrm>
          <a:custGeom>
            <a:avLst/>
            <a:gdLst>
              <a:gd name="T0" fmla="*/ 6 w 11"/>
              <a:gd name="T1" fmla="*/ 10 h 10"/>
              <a:gd name="T2" fmla="*/ 6 w 11"/>
              <a:gd name="T3" fmla="*/ 10 h 10"/>
              <a:gd name="T4" fmla="*/ 6 w 11"/>
              <a:gd name="T5" fmla="*/ 10 h 10"/>
              <a:gd name="T6" fmla="*/ 6 w 11"/>
              <a:gd name="T7" fmla="*/ 10 h 10"/>
              <a:gd name="T8" fmla="*/ 11 w 11"/>
              <a:gd name="T9" fmla="*/ 7 h 10"/>
              <a:gd name="T10" fmla="*/ 6 w 11"/>
              <a:gd name="T11" fmla="*/ 10 h 10"/>
              <a:gd name="T12" fmla="*/ 11 w 11"/>
              <a:gd name="T13" fmla="*/ 7 h 10"/>
              <a:gd name="T14" fmla="*/ 1 w 11"/>
              <a:gd name="T15" fmla="*/ 4 h 10"/>
              <a:gd name="T16" fmla="*/ 1 w 11"/>
              <a:gd name="T17" fmla="*/ 4 h 10"/>
              <a:gd name="T18" fmla="*/ 1 w 11"/>
              <a:gd name="T19" fmla="*/ 4 h 10"/>
              <a:gd name="T20" fmla="*/ 0 w 11"/>
              <a:gd name="T21" fmla="*/ 5 h 10"/>
              <a:gd name="T22" fmla="*/ 0 w 11"/>
              <a:gd name="T23" fmla="*/ 5 h 10"/>
              <a:gd name="T24" fmla="*/ 1 w 11"/>
              <a:gd name="T25" fmla="*/ 4 h 10"/>
              <a:gd name="T26" fmla="*/ 1 w 11"/>
              <a:gd name="T27" fmla="*/ 4 h 10"/>
              <a:gd name="T28" fmla="*/ 6 w 11"/>
              <a:gd name="T29" fmla="*/ 0 h 10"/>
              <a:gd name="T30" fmla="*/ 6 w 11"/>
              <a:gd name="T31" fmla="*/ 0 h 10"/>
              <a:gd name="T32" fmla="*/ 1 w 11"/>
              <a:gd name="T33" fmla="*/ 4 h 10"/>
              <a:gd name="T34" fmla="*/ 1 w 11"/>
              <a:gd name="T35" fmla="*/ 4 h 10"/>
              <a:gd name="T36" fmla="*/ 6 w 11"/>
              <a:gd name="T37" fmla="*/ 0 h 10"/>
              <a:gd name="T38" fmla="*/ 6 w 11"/>
              <a:gd name="T39" fmla="*/ 0 h 10"/>
              <a:gd name="T40" fmla="*/ 6 w 11"/>
              <a:gd name="T41" fmla="*/ 0 h 10"/>
              <a:gd name="T42" fmla="*/ 6 w 11"/>
              <a:gd name="T43" fmla="*/ 0 h 10"/>
              <a:gd name="T44" fmla="*/ 6 w 11"/>
              <a:gd name="T45" fmla="*/ 0 h 10"/>
              <a:gd name="T46" fmla="*/ 6 w 11"/>
              <a:gd name="T47" fmla="*/ 0 h 10"/>
              <a:gd name="T48" fmla="*/ 6 w 11"/>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0">
                <a:moveTo>
                  <a:pt x="6" y="10"/>
                </a:moveTo>
                <a:cubicBezTo>
                  <a:pt x="6" y="10"/>
                  <a:pt x="6" y="10"/>
                  <a:pt x="6" y="10"/>
                </a:cubicBezTo>
                <a:cubicBezTo>
                  <a:pt x="6" y="10"/>
                  <a:pt x="6" y="10"/>
                  <a:pt x="6" y="10"/>
                </a:cubicBezTo>
                <a:cubicBezTo>
                  <a:pt x="6" y="10"/>
                  <a:pt x="6" y="10"/>
                  <a:pt x="6" y="10"/>
                </a:cubicBezTo>
                <a:moveTo>
                  <a:pt x="11" y="7"/>
                </a:moveTo>
                <a:cubicBezTo>
                  <a:pt x="10" y="9"/>
                  <a:pt x="8" y="10"/>
                  <a:pt x="6" y="10"/>
                </a:cubicBezTo>
                <a:cubicBezTo>
                  <a:pt x="8" y="10"/>
                  <a:pt x="10" y="9"/>
                  <a:pt x="11" y="7"/>
                </a:cubicBezTo>
                <a:moveTo>
                  <a:pt x="1" y="4"/>
                </a:moveTo>
                <a:cubicBezTo>
                  <a:pt x="1" y="4"/>
                  <a:pt x="1" y="4"/>
                  <a:pt x="1" y="4"/>
                </a:cubicBezTo>
                <a:cubicBezTo>
                  <a:pt x="1" y="4"/>
                  <a:pt x="1" y="4"/>
                  <a:pt x="1" y="4"/>
                </a:cubicBezTo>
                <a:cubicBezTo>
                  <a:pt x="0" y="4"/>
                  <a:pt x="0" y="5"/>
                  <a:pt x="0" y="5"/>
                </a:cubicBezTo>
                <a:cubicBezTo>
                  <a:pt x="0" y="5"/>
                  <a:pt x="0" y="5"/>
                  <a:pt x="0" y="5"/>
                </a:cubicBezTo>
                <a:cubicBezTo>
                  <a:pt x="0" y="5"/>
                  <a:pt x="0" y="4"/>
                  <a:pt x="1" y="4"/>
                </a:cubicBezTo>
                <a:cubicBezTo>
                  <a:pt x="1" y="4"/>
                  <a:pt x="1" y="4"/>
                  <a:pt x="1" y="4"/>
                </a:cubicBezTo>
                <a:moveTo>
                  <a:pt x="6" y="0"/>
                </a:moveTo>
                <a:cubicBezTo>
                  <a:pt x="6" y="0"/>
                  <a:pt x="6" y="0"/>
                  <a:pt x="6" y="0"/>
                </a:cubicBezTo>
                <a:cubicBezTo>
                  <a:pt x="3" y="0"/>
                  <a:pt x="1" y="1"/>
                  <a:pt x="1" y="4"/>
                </a:cubicBezTo>
                <a:cubicBezTo>
                  <a:pt x="1" y="4"/>
                  <a:pt x="1" y="4"/>
                  <a:pt x="1" y="4"/>
                </a:cubicBezTo>
                <a:cubicBezTo>
                  <a:pt x="1" y="1"/>
                  <a:pt x="3" y="0"/>
                  <a:pt x="6" y="0"/>
                </a:cubicBezTo>
                <a:moveTo>
                  <a:pt x="6" y="0"/>
                </a:moveTo>
                <a:cubicBezTo>
                  <a:pt x="6" y="0"/>
                  <a:pt x="6" y="0"/>
                  <a:pt x="6" y="0"/>
                </a:cubicBezTo>
                <a:cubicBezTo>
                  <a:pt x="6" y="0"/>
                  <a:pt x="6" y="0"/>
                  <a:pt x="6" y="0"/>
                </a:cubicBezTo>
                <a:cubicBezTo>
                  <a:pt x="6" y="0"/>
                  <a:pt x="6" y="0"/>
                  <a:pt x="6" y="0"/>
                </a:cubicBezTo>
                <a:cubicBezTo>
                  <a:pt x="6" y="0"/>
                  <a:pt x="6" y="0"/>
                  <a:pt x="6" y="0"/>
                </a:cubicBezTo>
                <a:cubicBezTo>
                  <a:pt x="6" y="0"/>
                  <a:pt x="6" y="0"/>
                  <a:pt x="6"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96" name="Freeform 107"/>
          <p:cNvSpPr>
            <a:spLocks/>
          </p:cNvSpPr>
          <p:nvPr/>
        </p:nvSpPr>
        <p:spPr bwMode="auto">
          <a:xfrm>
            <a:off x="4087677" y="1578034"/>
            <a:ext cx="20110" cy="20110"/>
          </a:xfrm>
          <a:custGeom>
            <a:avLst/>
            <a:gdLst>
              <a:gd name="T0" fmla="*/ 6 w 11"/>
              <a:gd name="T1" fmla="*/ 0 h 10"/>
              <a:gd name="T2" fmla="*/ 6 w 11"/>
              <a:gd name="T3" fmla="*/ 0 h 10"/>
              <a:gd name="T4" fmla="*/ 1 w 11"/>
              <a:gd name="T5" fmla="*/ 4 h 10"/>
              <a:gd name="T6" fmla="*/ 1 w 11"/>
              <a:gd name="T7" fmla="*/ 4 h 10"/>
              <a:gd name="T8" fmla="*/ 1 w 11"/>
              <a:gd name="T9" fmla="*/ 4 h 10"/>
              <a:gd name="T10" fmla="*/ 0 w 11"/>
              <a:gd name="T11" fmla="*/ 5 h 10"/>
              <a:gd name="T12" fmla="*/ 4 w 11"/>
              <a:gd name="T13" fmla="*/ 10 h 10"/>
              <a:gd name="T14" fmla="*/ 6 w 11"/>
              <a:gd name="T15" fmla="*/ 10 h 10"/>
              <a:gd name="T16" fmla="*/ 6 w 11"/>
              <a:gd name="T17" fmla="*/ 10 h 10"/>
              <a:gd name="T18" fmla="*/ 6 w 11"/>
              <a:gd name="T19" fmla="*/ 10 h 10"/>
              <a:gd name="T20" fmla="*/ 6 w 11"/>
              <a:gd name="T21" fmla="*/ 10 h 10"/>
              <a:gd name="T22" fmla="*/ 6 w 11"/>
              <a:gd name="T23" fmla="*/ 10 h 10"/>
              <a:gd name="T24" fmla="*/ 6 w 11"/>
              <a:gd name="T25" fmla="*/ 10 h 10"/>
              <a:gd name="T26" fmla="*/ 11 w 11"/>
              <a:gd name="T27" fmla="*/ 7 h 10"/>
              <a:gd name="T28" fmla="*/ 11 w 11"/>
              <a:gd name="T29" fmla="*/ 7 h 10"/>
              <a:gd name="T30" fmla="*/ 11 w 11"/>
              <a:gd name="T31" fmla="*/ 6 h 10"/>
              <a:gd name="T32" fmla="*/ 11 w 11"/>
              <a:gd name="T33" fmla="*/ 5 h 10"/>
              <a:gd name="T34" fmla="*/ 7 w 11"/>
              <a:gd name="T35" fmla="*/ 0 h 10"/>
              <a:gd name="T36" fmla="*/ 7 w 11"/>
              <a:gd name="T37" fmla="*/ 0 h 10"/>
              <a:gd name="T38" fmla="*/ 6 w 11"/>
              <a:gd name="T39" fmla="*/ 0 h 10"/>
              <a:gd name="T40" fmla="*/ 6 w 11"/>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0">
                <a:moveTo>
                  <a:pt x="6" y="0"/>
                </a:moveTo>
                <a:cubicBezTo>
                  <a:pt x="6" y="0"/>
                  <a:pt x="6" y="0"/>
                  <a:pt x="6" y="0"/>
                </a:cubicBezTo>
                <a:cubicBezTo>
                  <a:pt x="3" y="0"/>
                  <a:pt x="1" y="1"/>
                  <a:pt x="1" y="4"/>
                </a:cubicBezTo>
                <a:cubicBezTo>
                  <a:pt x="1" y="4"/>
                  <a:pt x="1" y="4"/>
                  <a:pt x="1" y="4"/>
                </a:cubicBezTo>
                <a:cubicBezTo>
                  <a:pt x="1" y="4"/>
                  <a:pt x="1" y="4"/>
                  <a:pt x="1" y="4"/>
                </a:cubicBezTo>
                <a:cubicBezTo>
                  <a:pt x="0" y="4"/>
                  <a:pt x="0" y="5"/>
                  <a:pt x="0" y="5"/>
                </a:cubicBezTo>
                <a:cubicBezTo>
                  <a:pt x="0" y="7"/>
                  <a:pt x="2" y="10"/>
                  <a:pt x="4" y="10"/>
                </a:cubicBezTo>
                <a:cubicBezTo>
                  <a:pt x="5" y="10"/>
                  <a:pt x="5" y="10"/>
                  <a:pt x="6" y="10"/>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8" y="10"/>
                  <a:pt x="10" y="9"/>
                  <a:pt x="11" y="7"/>
                </a:cubicBezTo>
                <a:cubicBezTo>
                  <a:pt x="11" y="7"/>
                  <a:pt x="11" y="7"/>
                  <a:pt x="11" y="7"/>
                </a:cubicBezTo>
                <a:cubicBezTo>
                  <a:pt x="11" y="7"/>
                  <a:pt x="11" y="7"/>
                  <a:pt x="11" y="6"/>
                </a:cubicBezTo>
                <a:cubicBezTo>
                  <a:pt x="11" y="6"/>
                  <a:pt x="11" y="6"/>
                  <a:pt x="11" y="5"/>
                </a:cubicBezTo>
                <a:cubicBezTo>
                  <a:pt x="11" y="3"/>
                  <a:pt x="9" y="1"/>
                  <a:pt x="7" y="0"/>
                </a:cubicBezTo>
                <a:cubicBezTo>
                  <a:pt x="7" y="0"/>
                  <a:pt x="7" y="0"/>
                  <a:pt x="7" y="0"/>
                </a:cubicBezTo>
                <a:cubicBezTo>
                  <a:pt x="7" y="0"/>
                  <a:pt x="6" y="0"/>
                  <a:pt x="6" y="0"/>
                </a:cubicBezTo>
                <a:cubicBezTo>
                  <a:pt x="6" y="0"/>
                  <a:pt x="6" y="0"/>
                  <a:pt x="6"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97" name="Freeform 108"/>
          <p:cNvSpPr>
            <a:spLocks/>
          </p:cNvSpPr>
          <p:nvPr/>
        </p:nvSpPr>
        <p:spPr bwMode="auto">
          <a:xfrm>
            <a:off x="4142521" y="160362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98" name="Freeform 109"/>
          <p:cNvSpPr>
            <a:spLocks/>
          </p:cNvSpPr>
          <p:nvPr/>
        </p:nvSpPr>
        <p:spPr bwMode="auto">
          <a:xfrm>
            <a:off x="4133380" y="1583517"/>
            <a:ext cx="18281" cy="20110"/>
          </a:xfrm>
          <a:custGeom>
            <a:avLst/>
            <a:gdLst>
              <a:gd name="T0" fmla="*/ 5 w 10"/>
              <a:gd name="T1" fmla="*/ 0 h 10"/>
              <a:gd name="T2" fmla="*/ 0 w 10"/>
              <a:gd name="T3" fmla="*/ 5 h 10"/>
              <a:gd name="T4" fmla="*/ 5 w 10"/>
              <a:gd name="T5" fmla="*/ 10 h 10"/>
              <a:gd name="T6" fmla="*/ 5 w 10"/>
              <a:gd name="T7" fmla="*/ 10 h 10"/>
              <a:gd name="T8" fmla="*/ 5 w 10"/>
              <a:gd name="T9" fmla="*/ 10 h 10"/>
              <a:gd name="T10" fmla="*/ 5 w 10"/>
              <a:gd name="T11" fmla="*/ 10 h 10"/>
              <a:gd name="T12" fmla="*/ 5 w 10"/>
              <a:gd name="T13" fmla="*/ 10 h 10"/>
              <a:gd name="T14" fmla="*/ 10 w 10"/>
              <a:gd name="T15" fmla="*/ 5 h 10"/>
              <a:gd name="T16" fmla="*/ 10 w 10"/>
              <a:gd name="T17" fmla="*/ 5 h 10"/>
              <a:gd name="T18" fmla="*/ 10 w 10"/>
              <a:gd name="T19" fmla="*/ 5 h 10"/>
              <a:gd name="T20" fmla="*/ 10 w 10"/>
              <a:gd name="T21" fmla="*/ 5 h 10"/>
              <a:gd name="T22" fmla="*/ 10 w 10"/>
              <a:gd name="T23" fmla="*/ 5 h 10"/>
              <a:gd name="T24" fmla="*/ 10 w 10"/>
              <a:gd name="T25" fmla="*/ 5 h 10"/>
              <a:gd name="T26" fmla="*/ 5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5" y="0"/>
                </a:moveTo>
                <a:cubicBezTo>
                  <a:pt x="2" y="0"/>
                  <a:pt x="0" y="2"/>
                  <a:pt x="0" y="5"/>
                </a:cubicBezTo>
                <a:cubicBezTo>
                  <a:pt x="0" y="8"/>
                  <a:pt x="2" y="10"/>
                  <a:pt x="5" y="10"/>
                </a:cubicBezTo>
                <a:cubicBezTo>
                  <a:pt x="5" y="10"/>
                  <a:pt x="5" y="10"/>
                  <a:pt x="5" y="10"/>
                </a:cubicBezTo>
                <a:cubicBezTo>
                  <a:pt x="5" y="10"/>
                  <a:pt x="5" y="10"/>
                  <a:pt x="5" y="10"/>
                </a:cubicBezTo>
                <a:cubicBezTo>
                  <a:pt x="5" y="10"/>
                  <a:pt x="5" y="10"/>
                  <a:pt x="5" y="10"/>
                </a:cubicBezTo>
                <a:cubicBezTo>
                  <a:pt x="5" y="10"/>
                  <a:pt x="5" y="10"/>
                  <a:pt x="5" y="10"/>
                </a:cubicBezTo>
                <a:cubicBezTo>
                  <a:pt x="8" y="10"/>
                  <a:pt x="10" y="8"/>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2"/>
                  <a:pt x="8"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99" name="Freeform 110"/>
          <p:cNvSpPr>
            <a:spLocks noEditPoints="1"/>
          </p:cNvSpPr>
          <p:nvPr/>
        </p:nvSpPr>
        <p:spPr bwMode="auto">
          <a:xfrm>
            <a:off x="4175427" y="1578034"/>
            <a:ext cx="18281" cy="20110"/>
          </a:xfrm>
          <a:custGeom>
            <a:avLst/>
            <a:gdLst>
              <a:gd name="T0" fmla="*/ 5 w 10"/>
              <a:gd name="T1" fmla="*/ 10 h 10"/>
              <a:gd name="T2" fmla="*/ 5 w 10"/>
              <a:gd name="T3" fmla="*/ 10 h 10"/>
              <a:gd name="T4" fmla="*/ 5 w 10"/>
              <a:gd name="T5" fmla="*/ 10 h 10"/>
              <a:gd name="T6" fmla="*/ 5 w 10"/>
              <a:gd name="T7" fmla="*/ 10 h 10"/>
              <a:gd name="T8" fmla="*/ 7 w 10"/>
              <a:gd name="T9" fmla="*/ 10 h 10"/>
              <a:gd name="T10" fmla="*/ 5 w 10"/>
              <a:gd name="T11" fmla="*/ 10 h 10"/>
              <a:gd name="T12" fmla="*/ 7 w 10"/>
              <a:gd name="T13" fmla="*/ 10 h 10"/>
              <a:gd name="T14" fmla="*/ 0 w 10"/>
              <a:gd name="T15" fmla="*/ 7 h 10"/>
              <a:gd name="T16" fmla="*/ 0 w 10"/>
              <a:gd name="T17" fmla="*/ 7 h 10"/>
              <a:gd name="T18" fmla="*/ 0 w 10"/>
              <a:gd name="T19" fmla="*/ 7 h 10"/>
              <a:gd name="T20" fmla="*/ 10 w 10"/>
              <a:gd name="T21" fmla="*/ 4 h 10"/>
              <a:gd name="T22" fmla="*/ 10 w 10"/>
              <a:gd name="T23" fmla="*/ 4 h 10"/>
              <a:gd name="T24" fmla="*/ 10 w 10"/>
              <a:gd name="T25" fmla="*/ 4 h 10"/>
              <a:gd name="T26" fmla="*/ 10 w 10"/>
              <a:gd name="T27" fmla="*/ 4 h 10"/>
              <a:gd name="T28" fmla="*/ 10 w 10"/>
              <a:gd name="T29" fmla="*/ 4 h 10"/>
              <a:gd name="T30" fmla="*/ 5 w 10"/>
              <a:gd name="T31" fmla="*/ 0 h 10"/>
              <a:gd name="T32" fmla="*/ 5 w 10"/>
              <a:gd name="T33" fmla="*/ 0 h 10"/>
              <a:gd name="T34" fmla="*/ 4 w 10"/>
              <a:gd name="T35" fmla="*/ 0 h 10"/>
              <a:gd name="T36" fmla="*/ 4 w 10"/>
              <a:gd name="T37" fmla="*/ 0 h 10"/>
              <a:gd name="T38" fmla="*/ 5 w 10"/>
              <a:gd name="T39" fmla="*/ 0 h 10"/>
              <a:gd name="T40" fmla="*/ 5 w 10"/>
              <a:gd name="T41" fmla="*/ 0 h 10"/>
              <a:gd name="T42" fmla="*/ 5 w 10"/>
              <a:gd name="T43" fmla="*/ 0 h 10"/>
              <a:gd name="T44" fmla="*/ 5 w 10"/>
              <a:gd name="T45" fmla="*/ 0 h 10"/>
              <a:gd name="T46" fmla="*/ 5 w 10"/>
              <a:gd name="T47" fmla="*/ 0 h 10"/>
              <a:gd name="T48" fmla="*/ 5 w 10"/>
              <a:gd name="T49" fmla="*/ 0 h 10"/>
              <a:gd name="T50" fmla="*/ 5 w 10"/>
              <a:gd name="T5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0">
                <a:moveTo>
                  <a:pt x="5" y="10"/>
                </a:moveTo>
                <a:cubicBezTo>
                  <a:pt x="5" y="10"/>
                  <a:pt x="5" y="10"/>
                  <a:pt x="5" y="10"/>
                </a:cubicBezTo>
                <a:cubicBezTo>
                  <a:pt x="5" y="10"/>
                  <a:pt x="5" y="10"/>
                  <a:pt x="5" y="10"/>
                </a:cubicBezTo>
                <a:cubicBezTo>
                  <a:pt x="5" y="10"/>
                  <a:pt x="5" y="10"/>
                  <a:pt x="5" y="10"/>
                </a:cubicBezTo>
                <a:moveTo>
                  <a:pt x="7" y="10"/>
                </a:moveTo>
                <a:cubicBezTo>
                  <a:pt x="6" y="10"/>
                  <a:pt x="6" y="10"/>
                  <a:pt x="5" y="10"/>
                </a:cubicBezTo>
                <a:cubicBezTo>
                  <a:pt x="6" y="10"/>
                  <a:pt x="6" y="10"/>
                  <a:pt x="7" y="10"/>
                </a:cubicBezTo>
                <a:moveTo>
                  <a:pt x="0" y="7"/>
                </a:moveTo>
                <a:cubicBezTo>
                  <a:pt x="0" y="7"/>
                  <a:pt x="0" y="7"/>
                  <a:pt x="0" y="7"/>
                </a:cubicBezTo>
                <a:cubicBezTo>
                  <a:pt x="0" y="7"/>
                  <a:pt x="0" y="7"/>
                  <a:pt x="0" y="7"/>
                </a:cubicBezTo>
                <a:moveTo>
                  <a:pt x="10" y="4"/>
                </a:moveTo>
                <a:cubicBezTo>
                  <a:pt x="10" y="4"/>
                  <a:pt x="10" y="4"/>
                  <a:pt x="10" y="4"/>
                </a:cubicBezTo>
                <a:cubicBezTo>
                  <a:pt x="10" y="4"/>
                  <a:pt x="10" y="4"/>
                  <a:pt x="10" y="4"/>
                </a:cubicBezTo>
                <a:cubicBezTo>
                  <a:pt x="10" y="4"/>
                  <a:pt x="10" y="4"/>
                  <a:pt x="10" y="4"/>
                </a:cubicBezTo>
                <a:cubicBezTo>
                  <a:pt x="10" y="4"/>
                  <a:pt x="10" y="4"/>
                  <a:pt x="10" y="4"/>
                </a:cubicBezTo>
                <a:moveTo>
                  <a:pt x="5" y="0"/>
                </a:moveTo>
                <a:cubicBezTo>
                  <a:pt x="5" y="0"/>
                  <a:pt x="5" y="0"/>
                  <a:pt x="5" y="0"/>
                </a:cubicBezTo>
                <a:cubicBezTo>
                  <a:pt x="5" y="0"/>
                  <a:pt x="5" y="0"/>
                  <a:pt x="4" y="0"/>
                </a:cubicBezTo>
                <a:cubicBezTo>
                  <a:pt x="4" y="0"/>
                  <a:pt x="4" y="0"/>
                  <a:pt x="4" y="0"/>
                </a:cubicBezTo>
                <a:cubicBezTo>
                  <a:pt x="5" y="0"/>
                  <a:pt x="5"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0" name="Freeform 111"/>
          <p:cNvSpPr>
            <a:spLocks/>
          </p:cNvSpPr>
          <p:nvPr/>
        </p:nvSpPr>
        <p:spPr bwMode="auto">
          <a:xfrm>
            <a:off x="4175427" y="1578034"/>
            <a:ext cx="20110" cy="20110"/>
          </a:xfrm>
          <a:custGeom>
            <a:avLst/>
            <a:gdLst>
              <a:gd name="T0" fmla="*/ 5 w 11"/>
              <a:gd name="T1" fmla="*/ 0 h 10"/>
              <a:gd name="T2" fmla="*/ 5 w 11"/>
              <a:gd name="T3" fmla="*/ 0 h 10"/>
              <a:gd name="T4" fmla="*/ 4 w 11"/>
              <a:gd name="T5" fmla="*/ 0 h 10"/>
              <a:gd name="T6" fmla="*/ 4 w 11"/>
              <a:gd name="T7" fmla="*/ 0 h 10"/>
              <a:gd name="T8" fmla="*/ 4 w 11"/>
              <a:gd name="T9" fmla="*/ 0 h 10"/>
              <a:gd name="T10" fmla="*/ 0 w 11"/>
              <a:gd name="T11" fmla="*/ 5 h 10"/>
              <a:gd name="T12" fmla="*/ 0 w 11"/>
              <a:gd name="T13" fmla="*/ 6 h 10"/>
              <a:gd name="T14" fmla="*/ 0 w 11"/>
              <a:gd name="T15" fmla="*/ 7 h 10"/>
              <a:gd name="T16" fmla="*/ 0 w 11"/>
              <a:gd name="T17" fmla="*/ 7 h 10"/>
              <a:gd name="T18" fmla="*/ 0 w 11"/>
              <a:gd name="T19" fmla="*/ 7 h 10"/>
              <a:gd name="T20" fmla="*/ 0 w 11"/>
              <a:gd name="T21" fmla="*/ 7 h 10"/>
              <a:gd name="T22" fmla="*/ 5 w 11"/>
              <a:gd name="T23" fmla="*/ 10 h 10"/>
              <a:gd name="T24" fmla="*/ 5 w 11"/>
              <a:gd name="T25" fmla="*/ 10 h 10"/>
              <a:gd name="T26" fmla="*/ 5 w 11"/>
              <a:gd name="T27" fmla="*/ 10 h 10"/>
              <a:gd name="T28" fmla="*/ 5 w 11"/>
              <a:gd name="T29" fmla="*/ 10 h 10"/>
              <a:gd name="T30" fmla="*/ 5 w 11"/>
              <a:gd name="T31" fmla="*/ 10 h 10"/>
              <a:gd name="T32" fmla="*/ 5 w 11"/>
              <a:gd name="T33" fmla="*/ 10 h 10"/>
              <a:gd name="T34" fmla="*/ 7 w 11"/>
              <a:gd name="T35" fmla="*/ 10 h 10"/>
              <a:gd name="T36" fmla="*/ 7 w 11"/>
              <a:gd name="T37" fmla="*/ 10 h 10"/>
              <a:gd name="T38" fmla="*/ 7 w 11"/>
              <a:gd name="T39" fmla="*/ 10 h 10"/>
              <a:gd name="T40" fmla="*/ 11 w 11"/>
              <a:gd name="T41" fmla="*/ 5 h 10"/>
              <a:gd name="T42" fmla="*/ 10 w 11"/>
              <a:gd name="T43" fmla="*/ 4 h 10"/>
              <a:gd name="T44" fmla="*/ 10 w 11"/>
              <a:gd name="T45" fmla="*/ 4 h 10"/>
              <a:gd name="T46" fmla="*/ 10 w 11"/>
              <a:gd name="T47" fmla="*/ 4 h 10"/>
              <a:gd name="T48" fmla="*/ 10 w 11"/>
              <a:gd name="T49" fmla="*/ 4 h 10"/>
              <a:gd name="T50" fmla="*/ 5 w 11"/>
              <a:gd name="T51" fmla="*/ 0 h 10"/>
              <a:gd name="T52" fmla="*/ 5 w 11"/>
              <a:gd name="T5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0">
                <a:moveTo>
                  <a:pt x="5" y="0"/>
                </a:moveTo>
                <a:cubicBezTo>
                  <a:pt x="5" y="0"/>
                  <a:pt x="5" y="0"/>
                  <a:pt x="5" y="0"/>
                </a:cubicBezTo>
                <a:cubicBezTo>
                  <a:pt x="5" y="0"/>
                  <a:pt x="5" y="0"/>
                  <a:pt x="4" y="0"/>
                </a:cubicBezTo>
                <a:cubicBezTo>
                  <a:pt x="4" y="0"/>
                  <a:pt x="4" y="0"/>
                  <a:pt x="4" y="0"/>
                </a:cubicBezTo>
                <a:cubicBezTo>
                  <a:pt x="4" y="0"/>
                  <a:pt x="4" y="0"/>
                  <a:pt x="4" y="0"/>
                </a:cubicBezTo>
                <a:cubicBezTo>
                  <a:pt x="2" y="1"/>
                  <a:pt x="0" y="3"/>
                  <a:pt x="0" y="5"/>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1" y="9"/>
                  <a:pt x="3"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6" y="10"/>
                  <a:pt x="6" y="10"/>
                  <a:pt x="7" y="10"/>
                </a:cubicBezTo>
                <a:cubicBezTo>
                  <a:pt x="7" y="10"/>
                  <a:pt x="7" y="10"/>
                  <a:pt x="7" y="10"/>
                </a:cubicBezTo>
                <a:cubicBezTo>
                  <a:pt x="7" y="10"/>
                  <a:pt x="7" y="10"/>
                  <a:pt x="7" y="10"/>
                </a:cubicBezTo>
                <a:cubicBezTo>
                  <a:pt x="9" y="10"/>
                  <a:pt x="11" y="7"/>
                  <a:pt x="11" y="5"/>
                </a:cubicBezTo>
                <a:cubicBezTo>
                  <a:pt x="11" y="5"/>
                  <a:pt x="11" y="4"/>
                  <a:pt x="10" y="4"/>
                </a:cubicBezTo>
                <a:cubicBezTo>
                  <a:pt x="10" y="4"/>
                  <a:pt x="10" y="4"/>
                  <a:pt x="10" y="4"/>
                </a:cubicBezTo>
                <a:cubicBezTo>
                  <a:pt x="10" y="4"/>
                  <a:pt x="10" y="4"/>
                  <a:pt x="10" y="4"/>
                </a:cubicBezTo>
                <a:cubicBezTo>
                  <a:pt x="10" y="4"/>
                  <a:pt x="10" y="4"/>
                  <a:pt x="10" y="4"/>
                </a:cubicBezTo>
                <a:cubicBezTo>
                  <a:pt x="10" y="1"/>
                  <a:pt x="8"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1" name="Freeform 112"/>
          <p:cNvSpPr>
            <a:spLocks noEditPoints="1"/>
          </p:cNvSpPr>
          <p:nvPr/>
        </p:nvSpPr>
        <p:spPr bwMode="auto">
          <a:xfrm>
            <a:off x="4215645" y="1561580"/>
            <a:ext cx="18281" cy="18281"/>
          </a:xfrm>
          <a:custGeom>
            <a:avLst/>
            <a:gdLst>
              <a:gd name="T0" fmla="*/ 5 w 10"/>
              <a:gd name="T1" fmla="*/ 10 h 10"/>
              <a:gd name="T2" fmla="*/ 5 w 10"/>
              <a:gd name="T3" fmla="*/ 10 h 10"/>
              <a:gd name="T4" fmla="*/ 5 w 10"/>
              <a:gd name="T5" fmla="*/ 10 h 10"/>
              <a:gd name="T6" fmla="*/ 5 w 10"/>
              <a:gd name="T7" fmla="*/ 10 h 10"/>
              <a:gd name="T8" fmla="*/ 8 w 10"/>
              <a:gd name="T9" fmla="*/ 10 h 10"/>
              <a:gd name="T10" fmla="*/ 5 w 10"/>
              <a:gd name="T11" fmla="*/ 10 h 10"/>
              <a:gd name="T12" fmla="*/ 8 w 10"/>
              <a:gd name="T13" fmla="*/ 10 h 10"/>
              <a:gd name="T14" fmla="*/ 8 w 10"/>
              <a:gd name="T15" fmla="*/ 10 h 10"/>
              <a:gd name="T16" fmla="*/ 8 w 10"/>
              <a:gd name="T17" fmla="*/ 10 h 10"/>
              <a:gd name="T18" fmla="*/ 8 w 10"/>
              <a:gd name="T19" fmla="*/ 10 h 10"/>
              <a:gd name="T20" fmla="*/ 1 w 10"/>
              <a:gd name="T21" fmla="*/ 8 h 10"/>
              <a:gd name="T22" fmla="*/ 1 w 10"/>
              <a:gd name="T23" fmla="*/ 8 h 10"/>
              <a:gd name="T24" fmla="*/ 1 w 10"/>
              <a:gd name="T25" fmla="*/ 8 h 10"/>
              <a:gd name="T26" fmla="*/ 1 w 10"/>
              <a:gd name="T27" fmla="*/ 8 h 10"/>
              <a:gd name="T28" fmla="*/ 1 w 10"/>
              <a:gd name="T29" fmla="*/ 8 h 10"/>
              <a:gd name="T30" fmla="*/ 1 w 10"/>
              <a:gd name="T31" fmla="*/ 8 h 10"/>
              <a:gd name="T32" fmla="*/ 10 w 10"/>
              <a:gd name="T33" fmla="*/ 2 h 10"/>
              <a:gd name="T34" fmla="*/ 10 w 10"/>
              <a:gd name="T35" fmla="*/ 2 h 10"/>
              <a:gd name="T36" fmla="*/ 10 w 10"/>
              <a:gd name="T37" fmla="*/ 5 h 10"/>
              <a:gd name="T38" fmla="*/ 10 w 10"/>
              <a:gd name="T39" fmla="*/ 5 h 10"/>
              <a:gd name="T40" fmla="*/ 10 w 10"/>
              <a:gd name="T41" fmla="*/ 2 h 10"/>
              <a:gd name="T42" fmla="*/ 10 w 10"/>
              <a:gd name="T43" fmla="*/ 2 h 10"/>
              <a:gd name="T44" fmla="*/ 10 w 10"/>
              <a:gd name="T45" fmla="*/ 2 h 10"/>
              <a:gd name="T46" fmla="*/ 5 w 10"/>
              <a:gd name="T47" fmla="*/ 0 h 10"/>
              <a:gd name="T48" fmla="*/ 5 w 10"/>
              <a:gd name="T49" fmla="*/ 0 h 10"/>
              <a:gd name="T50" fmla="*/ 3 w 10"/>
              <a:gd name="T51" fmla="*/ 1 h 10"/>
              <a:gd name="T52" fmla="*/ 0 w 10"/>
              <a:gd name="T53" fmla="*/ 5 h 10"/>
              <a:gd name="T54" fmla="*/ 0 w 10"/>
              <a:gd name="T55" fmla="*/ 5 h 10"/>
              <a:gd name="T56" fmla="*/ 3 w 10"/>
              <a:gd name="T57" fmla="*/ 1 h 10"/>
              <a:gd name="T58" fmla="*/ 5 w 10"/>
              <a:gd name="T59" fmla="*/ 0 h 10"/>
              <a:gd name="T60" fmla="*/ 5 w 10"/>
              <a:gd name="T61" fmla="*/ 0 h 10"/>
              <a:gd name="T62" fmla="*/ 5 w 10"/>
              <a:gd name="T63" fmla="*/ 0 h 10"/>
              <a:gd name="T64" fmla="*/ 5 w 10"/>
              <a:gd name="T65" fmla="*/ 0 h 10"/>
              <a:gd name="T66" fmla="*/ 5 w 10"/>
              <a:gd name="T67" fmla="*/ 0 h 10"/>
              <a:gd name="T68" fmla="*/ 5 w 10"/>
              <a:gd name="T69" fmla="*/ 0 h 10"/>
              <a:gd name="T70" fmla="*/ 5 w 10"/>
              <a:gd name="T7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 h="10">
                <a:moveTo>
                  <a:pt x="5" y="10"/>
                </a:moveTo>
                <a:cubicBezTo>
                  <a:pt x="5" y="10"/>
                  <a:pt x="5" y="10"/>
                  <a:pt x="5" y="10"/>
                </a:cubicBezTo>
                <a:cubicBezTo>
                  <a:pt x="5" y="10"/>
                  <a:pt x="5" y="10"/>
                  <a:pt x="5" y="10"/>
                </a:cubicBezTo>
                <a:cubicBezTo>
                  <a:pt x="5" y="10"/>
                  <a:pt x="5" y="10"/>
                  <a:pt x="5" y="10"/>
                </a:cubicBezTo>
                <a:moveTo>
                  <a:pt x="8" y="10"/>
                </a:moveTo>
                <a:cubicBezTo>
                  <a:pt x="7" y="10"/>
                  <a:pt x="6" y="10"/>
                  <a:pt x="5" y="10"/>
                </a:cubicBezTo>
                <a:cubicBezTo>
                  <a:pt x="6" y="10"/>
                  <a:pt x="7" y="10"/>
                  <a:pt x="8" y="10"/>
                </a:cubicBezTo>
                <a:moveTo>
                  <a:pt x="8" y="10"/>
                </a:moveTo>
                <a:cubicBezTo>
                  <a:pt x="8" y="10"/>
                  <a:pt x="8" y="10"/>
                  <a:pt x="8" y="10"/>
                </a:cubicBezTo>
                <a:cubicBezTo>
                  <a:pt x="8" y="10"/>
                  <a:pt x="8" y="10"/>
                  <a:pt x="8" y="10"/>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0" y="2"/>
                </a:moveTo>
                <a:cubicBezTo>
                  <a:pt x="10" y="2"/>
                  <a:pt x="10" y="2"/>
                  <a:pt x="10" y="2"/>
                </a:cubicBezTo>
                <a:cubicBezTo>
                  <a:pt x="10" y="3"/>
                  <a:pt x="10" y="4"/>
                  <a:pt x="10" y="5"/>
                </a:cubicBezTo>
                <a:cubicBezTo>
                  <a:pt x="10" y="5"/>
                  <a:pt x="10" y="5"/>
                  <a:pt x="10" y="5"/>
                </a:cubicBezTo>
                <a:cubicBezTo>
                  <a:pt x="10" y="4"/>
                  <a:pt x="10" y="3"/>
                  <a:pt x="10" y="2"/>
                </a:cubicBezTo>
                <a:cubicBezTo>
                  <a:pt x="10" y="2"/>
                  <a:pt x="10" y="2"/>
                  <a:pt x="10" y="2"/>
                </a:cubicBezTo>
                <a:cubicBezTo>
                  <a:pt x="10" y="2"/>
                  <a:pt x="10" y="2"/>
                  <a:pt x="10" y="2"/>
                </a:cubicBezTo>
                <a:moveTo>
                  <a:pt x="5" y="0"/>
                </a:moveTo>
                <a:cubicBezTo>
                  <a:pt x="5" y="0"/>
                  <a:pt x="5" y="0"/>
                  <a:pt x="5" y="0"/>
                </a:cubicBezTo>
                <a:cubicBezTo>
                  <a:pt x="4" y="0"/>
                  <a:pt x="3" y="0"/>
                  <a:pt x="3" y="1"/>
                </a:cubicBezTo>
                <a:cubicBezTo>
                  <a:pt x="1" y="2"/>
                  <a:pt x="0" y="3"/>
                  <a:pt x="0" y="5"/>
                </a:cubicBezTo>
                <a:cubicBezTo>
                  <a:pt x="0" y="5"/>
                  <a:pt x="0" y="5"/>
                  <a:pt x="0" y="5"/>
                </a:cubicBezTo>
                <a:cubicBezTo>
                  <a:pt x="0" y="3"/>
                  <a:pt x="1" y="2"/>
                  <a:pt x="3" y="1"/>
                </a:cubicBezTo>
                <a:cubicBezTo>
                  <a:pt x="3" y="0"/>
                  <a:pt x="4"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2" name="Freeform 113"/>
          <p:cNvSpPr>
            <a:spLocks/>
          </p:cNvSpPr>
          <p:nvPr/>
        </p:nvSpPr>
        <p:spPr bwMode="auto">
          <a:xfrm>
            <a:off x="4215645" y="1561580"/>
            <a:ext cx="18281" cy="18281"/>
          </a:xfrm>
          <a:custGeom>
            <a:avLst/>
            <a:gdLst>
              <a:gd name="T0" fmla="*/ 5 w 10"/>
              <a:gd name="T1" fmla="*/ 0 h 10"/>
              <a:gd name="T2" fmla="*/ 5 w 10"/>
              <a:gd name="T3" fmla="*/ 0 h 10"/>
              <a:gd name="T4" fmla="*/ 3 w 10"/>
              <a:gd name="T5" fmla="*/ 1 h 10"/>
              <a:gd name="T6" fmla="*/ 0 w 10"/>
              <a:gd name="T7" fmla="*/ 5 h 10"/>
              <a:gd name="T8" fmla="*/ 1 w 10"/>
              <a:gd name="T9" fmla="*/ 8 h 10"/>
              <a:gd name="T10" fmla="*/ 1 w 10"/>
              <a:gd name="T11" fmla="*/ 8 h 10"/>
              <a:gd name="T12" fmla="*/ 1 w 10"/>
              <a:gd name="T13" fmla="*/ 8 h 10"/>
              <a:gd name="T14" fmla="*/ 1 w 10"/>
              <a:gd name="T15" fmla="*/ 8 h 10"/>
              <a:gd name="T16" fmla="*/ 1 w 10"/>
              <a:gd name="T17" fmla="*/ 8 h 10"/>
              <a:gd name="T18" fmla="*/ 1 w 10"/>
              <a:gd name="T19" fmla="*/ 8 h 10"/>
              <a:gd name="T20" fmla="*/ 1 w 10"/>
              <a:gd name="T21" fmla="*/ 8 h 10"/>
              <a:gd name="T22" fmla="*/ 1 w 10"/>
              <a:gd name="T23" fmla="*/ 8 h 10"/>
              <a:gd name="T24" fmla="*/ 1 w 10"/>
              <a:gd name="T25" fmla="*/ 8 h 10"/>
              <a:gd name="T26" fmla="*/ 5 w 10"/>
              <a:gd name="T27" fmla="*/ 10 h 10"/>
              <a:gd name="T28" fmla="*/ 5 w 10"/>
              <a:gd name="T29" fmla="*/ 10 h 10"/>
              <a:gd name="T30" fmla="*/ 5 w 10"/>
              <a:gd name="T31" fmla="*/ 10 h 10"/>
              <a:gd name="T32" fmla="*/ 5 w 10"/>
              <a:gd name="T33" fmla="*/ 10 h 10"/>
              <a:gd name="T34" fmla="*/ 5 w 10"/>
              <a:gd name="T35" fmla="*/ 10 h 10"/>
              <a:gd name="T36" fmla="*/ 5 w 10"/>
              <a:gd name="T37" fmla="*/ 10 h 10"/>
              <a:gd name="T38" fmla="*/ 8 w 10"/>
              <a:gd name="T39" fmla="*/ 10 h 10"/>
              <a:gd name="T40" fmla="*/ 8 w 10"/>
              <a:gd name="T41" fmla="*/ 10 h 10"/>
              <a:gd name="T42" fmla="*/ 8 w 10"/>
              <a:gd name="T43" fmla="*/ 10 h 10"/>
              <a:gd name="T44" fmla="*/ 8 w 10"/>
              <a:gd name="T45" fmla="*/ 10 h 10"/>
              <a:gd name="T46" fmla="*/ 8 w 10"/>
              <a:gd name="T47" fmla="*/ 10 h 10"/>
              <a:gd name="T48" fmla="*/ 8 w 10"/>
              <a:gd name="T49" fmla="*/ 10 h 10"/>
              <a:gd name="T50" fmla="*/ 8 w 10"/>
              <a:gd name="T51" fmla="*/ 10 h 10"/>
              <a:gd name="T52" fmla="*/ 10 w 10"/>
              <a:gd name="T53" fmla="*/ 5 h 10"/>
              <a:gd name="T54" fmla="*/ 10 w 10"/>
              <a:gd name="T55" fmla="*/ 2 h 10"/>
              <a:gd name="T56" fmla="*/ 10 w 10"/>
              <a:gd name="T57" fmla="*/ 2 h 10"/>
              <a:gd name="T58" fmla="*/ 5 w 10"/>
              <a:gd name="T59" fmla="*/ 0 h 10"/>
              <a:gd name="T60" fmla="*/ 5 w 10"/>
              <a:gd name="T6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0">
                <a:moveTo>
                  <a:pt x="5" y="0"/>
                </a:moveTo>
                <a:cubicBezTo>
                  <a:pt x="5" y="0"/>
                  <a:pt x="5" y="0"/>
                  <a:pt x="5" y="0"/>
                </a:cubicBezTo>
                <a:cubicBezTo>
                  <a:pt x="4" y="0"/>
                  <a:pt x="3" y="0"/>
                  <a:pt x="3" y="1"/>
                </a:cubicBezTo>
                <a:cubicBezTo>
                  <a:pt x="1" y="2"/>
                  <a:pt x="0" y="3"/>
                  <a:pt x="0" y="5"/>
                </a:cubicBezTo>
                <a:cubicBezTo>
                  <a:pt x="0" y="6"/>
                  <a:pt x="0" y="7"/>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2" y="10"/>
                  <a:pt x="3"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6" y="10"/>
                  <a:pt x="7"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10" y="9"/>
                  <a:pt x="10" y="7"/>
                  <a:pt x="10" y="5"/>
                </a:cubicBezTo>
                <a:cubicBezTo>
                  <a:pt x="10" y="4"/>
                  <a:pt x="10" y="3"/>
                  <a:pt x="10" y="2"/>
                </a:cubicBezTo>
                <a:cubicBezTo>
                  <a:pt x="10" y="2"/>
                  <a:pt x="10" y="2"/>
                  <a:pt x="10" y="2"/>
                </a:cubicBezTo>
                <a:cubicBezTo>
                  <a:pt x="9" y="1"/>
                  <a:pt x="7"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3" name="Freeform 114"/>
          <p:cNvSpPr>
            <a:spLocks noEditPoints="1"/>
          </p:cNvSpPr>
          <p:nvPr/>
        </p:nvSpPr>
        <p:spPr bwMode="auto">
          <a:xfrm>
            <a:off x="4254035" y="1534159"/>
            <a:ext cx="16454" cy="20110"/>
          </a:xfrm>
          <a:custGeom>
            <a:avLst/>
            <a:gdLst>
              <a:gd name="T0" fmla="*/ 4 w 9"/>
              <a:gd name="T1" fmla="*/ 11 h 11"/>
              <a:gd name="T2" fmla="*/ 4 w 9"/>
              <a:gd name="T3" fmla="*/ 11 h 11"/>
              <a:gd name="T4" fmla="*/ 4 w 9"/>
              <a:gd name="T5" fmla="*/ 11 h 11"/>
              <a:gd name="T6" fmla="*/ 4 w 9"/>
              <a:gd name="T7" fmla="*/ 11 h 11"/>
              <a:gd name="T8" fmla="*/ 8 w 9"/>
              <a:gd name="T9" fmla="*/ 10 h 11"/>
              <a:gd name="T10" fmla="*/ 4 w 9"/>
              <a:gd name="T11" fmla="*/ 11 h 11"/>
              <a:gd name="T12" fmla="*/ 8 w 9"/>
              <a:gd name="T13" fmla="*/ 10 h 11"/>
              <a:gd name="T14" fmla="*/ 8 w 9"/>
              <a:gd name="T15" fmla="*/ 2 h 11"/>
              <a:gd name="T16" fmla="*/ 8 w 9"/>
              <a:gd name="T17" fmla="*/ 2 h 11"/>
              <a:gd name="T18" fmla="*/ 9 w 9"/>
              <a:gd name="T19" fmla="*/ 6 h 11"/>
              <a:gd name="T20" fmla="*/ 9 w 9"/>
              <a:gd name="T21" fmla="*/ 6 h 11"/>
              <a:gd name="T22" fmla="*/ 8 w 9"/>
              <a:gd name="T23" fmla="*/ 2 h 11"/>
              <a:gd name="T24" fmla="*/ 8 w 9"/>
              <a:gd name="T25" fmla="*/ 2 h 11"/>
              <a:gd name="T26" fmla="*/ 8 w 9"/>
              <a:gd name="T27" fmla="*/ 2 h 11"/>
              <a:gd name="T28" fmla="*/ 7 w 9"/>
              <a:gd name="T29" fmla="*/ 2 h 11"/>
              <a:gd name="T30" fmla="*/ 7 w 9"/>
              <a:gd name="T31" fmla="*/ 2 h 11"/>
              <a:gd name="T32" fmla="*/ 7 w 9"/>
              <a:gd name="T33" fmla="*/ 2 h 11"/>
              <a:gd name="T34" fmla="*/ 7 w 9"/>
              <a:gd name="T35" fmla="*/ 2 h 11"/>
              <a:gd name="T36" fmla="*/ 7 w 9"/>
              <a:gd name="T37" fmla="*/ 2 h 11"/>
              <a:gd name="T38" fmla="*/ 0 w 9"/>
              <a:gd name="T39" fmla="*/ 2 h 11"/>
              <a:gd name="T40" fmla="*/ 0 w 9"/>
              <a:gd name="T41" fmla="*/ 2 h 11"/>
              <a:gd name="T42" fmla="*/ 0 w 9"/>
              <a:gd name="T43" fmla="*/ 2 h 11"/>
              <a:gd name="T44" fmla="*/ 0 w 9"/>
              <a:gd name="T45" fmla="*/ 2 h 11"/>
              <a:gd name="T46" fmla="*/ 0 w 9"/>
              <a:gd name="T47" fmla="*/ 2 h 11"/>
              <a:gd name="T48" fmla="*/ 4 w 9"/>
              <a:gd name="T49" fmla="*/ 0 h 11"/>
              <a:gd name="T50" fmla="*/ 4 w 9"/>
              <a:gd name="T51" fmla="*/ 0 h 11"/>
              <a:gd name="T52" fmla="*/ 0 w 9"/>
              <a:gd name="T53" fmla="*/ 2 h 11"/>
              <a:gd name="T54" fmla="*/ 0 w 9"/>
              <a:gd name="T55" fmla="*/ 2 h 11"/>
              <a:gd name="T56" fmla="*/ 4 w 9"/>
              <a:gd name="T57" fmla="*/ 0 h 11"/>
              <a:gd name="T58" fmla="*/ 4 w 9"/>
              <a:gd name="T59" fmla="*/ 0 h 11"/>
              <a:gd name="T60" fmla="*/ 4 w 9"/>
              <a:gd name="T61" fmla="*/ 0 h 11"/>
              <a:gd name="T62" fmla="*/ 4 w 9"/>
              <a:gd name="T63" fmla="*/ 0 h 11"/>
              <a:gd name="T64" fmla="*/ 4 w 9"/>
              <a:gd name="T65" fmla="*/ 0 h 11"/>
              <a:gd name="T66" fmla="*/ 4 w 9"/>
              <a:gd name="T67" fmla="*/ 0 h 11"/>
              <a:gd name="T68" fmla="*/ 4 w 9"/>
              <a:gd name="T6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1">
                <a:moveTo>
                  <a:pt x="4" y="11"/>
                </a:moveTo>
                <a:cubicBezTo>
                  <a:pt x="4" y="11"/>
                  <a:pt x="4" y="11"/>
                  <a:pt x="4" y="11"/>
                </a:cubicBezTo>
                <a:cubicBezTo>
                  <a:pt x="4" y="11"/>
                  <a:pt x="4" y="11"/>
                  <a:pt x="4" y="11"/>
                </a:cubicBezTo>
                <a:cubicBezTo>
                  <a:pt x="4" y="11"/>
                  <a:pt x="4" y="11"/>
                  <a:pt x="4" y="11"/>
                </a:cubicBezTo>
                <a:moveTo>
                  <a:pt x="8" y="10"/>
                </a:moveTo>
                <a:cubicBezTo>
                  <a:pt x="7" y="11"/>
                  <a:pt x="5" y="11"/>
                  <a:pt x="4" y="11"/>
                </a:cubicBezTo>
                <a:cubicBezTo>
                  <a:pt x="5" y="11"/>
                  <a:pt x="7" y="11"/>
                  <a:pt x="8" y="10"/>
                </a:cubicBezTo>
                <a:moveTo>
                  <a:pt x="8" y="2"/>
                </a:moveTo>
                <a:cubicBezTo>
                  <a:pt x="8" y="2"/>
                  <a:pt x="8" y="2"/>
                  <a:pt x="8" y="2"/>
                </a:cubicBezTo>
                <a:cubicBezTo>
                  <a:pt x="9" y="3"/>
                  <a:pt x="9" y="4"/>
                  <a:pt x="9" y="6"/>
                </a:cubicBezTo>
                <a:cubicBezTo>
                  <a:pt x="9" y="6"/>
                  <a:pt x="9" y="6"/>
                  <a:pt x="9" y="6"/>
                </a:cubicBezTo>
                <a:cubicBezTo>
                  <a:pt x="9" y="4"/>
                  <a:pt x="9" y="3"/>
                  <a:pt x="8" y="2"/>
                </a:cubicBezTo>
                <a:cubicBezTo>
                  <a:pt x="8" y="2"/>
                  <a:pt x="8" y="2"/>
                  <a:pt x="8" y="2"/>
                </a:cubicBezTo>
                <a:cubicBezTo>
                  <a:pt x="8" y="2"/>
                  <a:pt x="8" y="2"/>
                  <a:pt x="8" y="2"/>
                </a:cubicBezTo>
                <a:moveTo>
                  <a:pt x="7" y="2"/>
                </a:moveTo>
                <a:cubicBezTo>
                  <a:pt x="7" y="2"/>
                  <a:pt x="7" y="2"/>
                  <a:pt x="7" y="2"/>
                </a:cubicBezTo>
                <a:cubicBezTo>
                  <a:pt x="7" y="2"/>
                  <a:pt x="7" y="2"/>
                  <a:pt x="7" y="2"/>
                </a:cubicBezTo>
                <a:cubicBezTo>
                  <a:pt x="7" y="2"/>
                  <a:pt x="7" y="2"/>
                  <a:pt x="7" y="2"/>
                </a:cubicBezTo>
                <a:cubicBezTo>
                  <a:pt x="7" y="2"/>
                  <a:pt x="7" y="2"/>
                  <a:pt x="7" y="2"/>
                </a:cubicBezTo>
                <a:moveTo>
                  <a:pt x="0" y="2"/>
                </a:moveTo>
                <a:cubicBezTo>
                  <a:pt x="0" y="2"/>
                  <a:pt x="0" y="2"/>
                  <a:pt x="0" y="2"/>
                </a:cubicBezTo>
                <a:cubicBezTo>
                  <a:pt x="0" y="2"/>
                  <a:pt x="0" y="2"/>
                  <a:pt x="0" y="2"/>
                </a:cubicBezTo>
                <a:cubicBezTo>
                  <a:pt x="0" y="2"/>
                  <a:pt x="0" y="2"/>
                  <a:pt x="0" y="2"/>
                </a:cubicBezTo>
                <a:cubicBezTo>
                  <a:pt x="0" y="2"/>
                  <a:pt x="0" y="2"/>
                  <a:pt x="0" y="2"/>
                </a:cubicBezTo>
                <a:moveTo>
                  <a:pt x="4" y="0"/>
                </a:moveTo>
                <a:cubicBezTo>
                  <a:pt x="4" y="0"/>
                  <a:pt x="4" y="0"/>
                  <a:pt x="4" y="0"/>
                </a:cubicBezTo>
                <a:cubicBezTo>
                  <a:pt x="3" y="0"/>
                  <a:pt x="1" y="1"/>
                  <a:pt x="0" y="2"/>
                </a:cubicBezTo>
                <a:cubicBezTo>
                  <a:pt x="0" y="2"/>
                  <a:pt x="0" y="2"/>
                  <a:pt x="0" y="2"/>
                </a:cubicBezTo>
                <a:cubicBezTo>
                  <a:pt x="1" y="1"/>
                  <a:pt x="3" y="0"/>
                  <a:pt x="4" y="0"/>
                </a:cubicBezTo>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4" name="Freeform 115"/>
          <p:cNvSpPr>
            <a:spLocks/>
          </p:cNvSpPr>
          <p:nvPr/>
        </p:nvSpPr>
        <p:spPr bwMode="auto">
          <a:xfrm>
            <a:off x="4252208" y="1534159"/>
            <a:ext cx="18281" cy="20110"/>
          </a:xfrm>
          <a:custGeom>
            <a:avLst/>
            <a:gdLst>
              <a:gd name="T0" fmla="*/ 5 w 10"/>
              <a:gd name="T1" fmla="*/ 0 h 11"/>
              <a:gd name="T2" fmla="*/ 5 w 10"/>
              <a:gd name="T3" fmla="*/ 0 h 11"/>
              <a:gd name="T4" fmla="*/ 1 w 10"/>
              <a:gd name="T5" fmla="*/ 2 h 11"/>
              <a:gd name="T6" fmla="*/ 1 w 10"/>
              <a:gd name="T7" fmla="*/ 2 h 11"/>
              <a:gd name="T8" fmla="*/ 1 w 10"/>
              <a:gd name="T9" fmla="*/ 2 h 11"/>
              <a:gd name="T10" fmla="*/ 1 w 10"/>
              <a:gd name="T11" fmla="*/ 2 h 11"/>
              <a:gd name="T12" fmla="*/ 1 w 10"/>
              <a:gd name="T13" fmla="*/ 2 h 11"/>
              <a:gd name="T14" fmla="*/ 0 w 10"/>
              <a:gd name="T15" fmla="*/ 6 h 11"/>
              <a:gd name="T16" fmla="*/ 1 w 10"/>
              <a:gd name="T17" fmla="*/ 9 h 11"/>
              <a:gd name="T18" fmla="*/ 5 w 10"/>
              <a:gd name="T19" fmla="*/ 11 h 11"/>
              <a:gd name="T20" fmla="*/ 5 w 10"/>
              <a:gd name="T21" fmla="*/ 11 h 11"/>
              <a:gd name="T22" fmla="*/ 5 w 10"/>
              <a:gd name="T23" fmla="*/ 11 h 11"/>
              <a:gd name="T24" fmla="*/ 5 w 10"/>
              <a:gd name="T25" fmla="*/ 11 h 11"/>
              <a:gd name="T26" fmla="*/ 5 w 10"/>
              <a:gd name="T27" fmla="*/ 11 h 11"/>
              <a:gd name="T28" fmla="*/ 5 w 10"/>
              <a:gd name="T29" fmla="*/ 11 h 11"/>
              <a:gd name="T30" fmla="*/ 9 w 10"/>
              <a:gd name="T31" fmla="*/ 10 h 11"/>
              <a:gd name="T32" fmla="*/ 9 w 10"/>
              <a:gd name="T33" fmla="*/ 10 h 11"/>
              <a:gd name="T34" fmla="*/ 9 w 10"/>
              <a:gd name="T35" fmla="*/ 9 h 11"/>
              <a:gd name="T36" fmla="*/ 10 w 10"/>
              <a:gd name="T37" fmla="*/ 6 h 11"/>
              <a:gd name="T38" fmla="*/ 9 w 10"/>
              <a:gd name="T39" fmla="*/ 2 h 11"/>
              <a:gd name="T40" fmla="*/ 9 w 10"/>
              <a:gd name="T41" fmla="*/ 2 h 11"/>
              <a:gd name="T42" fmla="*/ 8 w 10"/>
              <a:gd name="T43" fmla="*/ 2 h 11"/>
              <a:gd name="T44" fmla="*/ 8 w 10"/>
              <a:gd name="T45" fmla="*/ 2 h 11"/>
              <a:gd name="T46" fmla="*/ 5 w 10"/>
              <a:gd name="T47" fmla="*/ 0 h 11"/>
              <a:gd name="T48" fmla="*/ 5 w 10"/>
              <a:gd name="T4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1">
                <a:moveTo>
                  <a:pt x="5" y="0"/>
                </a:moveTo>
                <a:cubicBezTo>
                  <a:pt x="5" y="0"/>
                  <a:pt x="5" y="0"/>
                  <a:pt x="5" y="0"/>
                </a:cubicBezTo>
                <a:cubicBezTo>
                  <a:pt x="4" y="0"/>
                  <a:pt x="2" y="1"/>
                  <a:pt x="1" y="2"/>
                </a:cubicBezTo>
                <a:cubicBezTo>
                  <a:pt x="1" y="2"/>
                  <a:pt x="1" y="2"/>
                  <a:pt x="1" y="2"/>
                </a:cubicBezTo>
                <a:cubicBezTo>
                  <a:pt x="1" y="2"/>
                  <a:pt x="1" y="2"/>
                  <a:pt x="1" y="2"/>
                </a:cubicBezTo>
                <a:cubicBezTo>
                  <a:pt x="1" y="2"/>
                  <a:pt x="1" y="2"/>
                  <a:pt x="1" y="2"/>
                </a:cubicBezTo>
                <a:cubicBezTo>
                  <a:pt x="1" y="2"/>
                  <a:pt x="1" y="2"/>
                  <a:pt x="1" y="2"/>
                </a:cubicBezTo>
                <a:cubicBezTo>
                  <a:pt x="0" y="3"/>
                  <a:pt x="0" y="4"/>
                  <a:pt x="0" y="6"/>
                </a:cubicBezTo>
                <a:cubicBezTo>
                  <a:pt x="0" y="7"/>
                  <a:pt x="0" y="8"/>
                  <a:pt x="1" y="9"/>
                </a:cubicBezTo>
                <a:cubicBezTo>
                  <a:pt x="2" y="11"/>
                  <a:pt x="4" y="11"/>
                  <a:pt x="5"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6" y="11"/>
                  <a:pt x="8" y="11"/>
                  <a:pt x="9" y="10"/>
                </a:cubicBezTo>
                <a:cubicBezTo>
                  <a:pt x="9" y="10"/>
                  <a:pt x="9" y="10"/>
                  <a:pt x="9" y="10"/>
                </a:cubicBezTo>
                <a:cubicBezTo>
                  <a:pt x="9" y="10"/>
                  <a:pt x="9" y="10"/>
                  <a:pt x="9" y="9"/>
                </a:cubicBezTo>
                <a:cubicBezTo>
                  <a:pt x="10" y="8"/>
                  <a:pt x="10" y="7"/>
                  <a:pt x="10" y="6"/>
                </a:cubicBezTo>
                <a:cubicBezTo>
                  <a:pt x="10" y="4"/>
                  <a:pt x="10" y="3"/>
                  <a:pt x="9" y="2"/>
                </a:cubicBezTo>
                <a:cubicBezTo>
                  <a:pt x="9" y="2"/>
                  <a:pt x="9" y="2"/>
                  <a:pt x="9" y="2"/>
                </a:cubicBezTo>
                <a:cubicBezTo>
                  <a:pt x="8" y="2"/>
                  <a:pt x="8" y="2"/>
                  <a:pt x="8" y="2"/>
                </a:cubicBezTo>
                <a:cubicBezTo>
                  <a:pt x="8" y="2"/>
                  <a:pt x="8" y="2"/>
                  <a:pt x="8" y="2"/>
                </a:cubicBezTo>
                <a:cubicBezTo>
                  <a:pt x="7" y="1"/>
                  <a:pt x="6"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5" name="Freeform 116"/>
          <p:cNvSpPr>
            <a:spLocks noEditPoints="1"/>
          </p:cNvSpPr>
          <p:nvPr/>
        </p:nvSpPr>
        <p:spPr bwMode="auto">
          <a:xfrm>
            <a:off x="4279629" y="1501253"/>
            <a:ext cx="18281" cy="18281"/>
          </a:xfrm>
          <a:custGeom>
            <a:avLst/>
            <a:gdLst>
              <a:gd name="T0" fmla="*/ 4 w 10"/>
              <a:gd name="T1" fmla="*/ 10 h 10"/>
              <a:gd name="T2" fmla="*/ 4 w 10"/>
              <a:gd name="T3" fmla="*/ 10 h 10"/>
              <a:gd name="T4" fmla="*/ 4 w 10"/>
              <a:gd name="T5" fmla="*/ 10 h 10"/>
              <a:gd name="T6" fmla="*/ 4 w 10"/>
              <a:gd name="T7" fmla="*/ 10 h 10"/>
              <a:gd name="T8" fmla="*/ 2 w 10"/>
              <a:gd name="T9" fmla="*/ 10 h 10"/>
              <a:gd name="T10" fmla="*/ 2 w 10"/>
              <a:gd name="T11" fmla="*/ 10 h 10"/>
              <a:gd name="T12" fmla="*/ 2 w 10"/>
              <a:gd name="T13" fmla="*/ 10 h 10"/>
              <a:gd name="T14" fmla="*/ 9 w 10"/>
              <a:gd name="T15" fmla="*/ 8 h 10"/>
              <a:gd name="T16" fmla="*/ 4 w 10"/>
              <a:gd name="T17" fmla="*/ 10 h 10"/>
              <a:gd name="T18" fmla="*/ 9 w 10"/>
              <a:gd name="T19" fmla="*/ 8 h 10"/>
              <a:gd name="T20" fmla="*/ 9 w 10"/>
              <a:gd name="T21" fmla="*/ 8 h 10"/>
              <a:gd name="T22" fmla="*/ 9 w 10"/>
              <a:gd name="T23" fmla="*/ 8 h 10"/>
              <a:gd name="T24" fmla="*/ 9 w 10"/>
              <a:gd name="T25" fmla="*/ 8 h 10"/>
              <a:gd name="T26" fmla="*/ 7 w 10"/>
              <a:gd name="T27" fmla="*/ 0 h 10"/>
              <a:gd name="T28" fmla="*/ 7 w 10"/>
              <a:gd name="T29" fmla="*/ 1 h 10"/>
              <a:gd name="T30" fmla="*/ 10 w 10"/>
              <a:gd name="T31" fmla="*/ 5 h 10"/>
              <a:gd name="T32" fmla="*/ 10 w 10"/>
              <a:gd name="T33" fmla="*/ 5 h 10"/>
              <a:gd name="T34" fmla="*/ 7 w 10"/>
              <a:gd name="T35" fmla="*/ 1 h 10"/>
              <a:gd name="T36" fmla="*/ 7 w 10"/>
              <a:gd name="T37" fmla="*/ 0 h 10"/>
              <a:gd name="T38" fmla="*/ 7 w 10"/>
              <a:gd name="T39" fmla="*/ 0 h 10"/>
              <a:gd name="T40" fmla="*/ 4 w 10"/>
              <a:gd name="T41" fmla="*/ 0 h 10"/>
              <a:gd name="T42" fmla="*/ 4 w 10"/>
              <a:gd name="T43" fmla="*/ 0 h 10"/>
              <a:gd name="T44" fmla="*/ 0 w 10"/>
              <a:gd name="T45" fmla="*/ 2 h 10"/>
              <a:gd name="T46" fmla="*/ 0 w 10"/>
              <a:gd name="T47" fmla="*/ 2 h 10"/>
              <a:gd name="T48" fmla="*/ 4 w 10"/>
              <a:gd name="T49" fmla="*/ 0 h 10"/>
              <a:gd name="T50" fmla="*/ 4 w 10"/>
              <a:gd name="T51" fmla="*/ 0 h 10"/>
              <a:gd name="T52" fmla="*/ 4 w 10"/>
              <a:gd name="T53" fmla="*/ 0 h 10"/>
              <a:gd name="T54" fmla="*/ 4 w 10"/>
              <a:gd name="T55" fmla="*/ 0 h 10"/>
              <a:gd name="T56" fmla="*/ 4 w 10"/>
              <a:gd name="T57" fmla="*/ 0 h 10"/>
              <a:gd name="T58" fmla="*/ 4 w 10"/>
              <a:gd name="T59" fmla="*/ 0 h 10"/>
              <a:gd name="T60" fmla="*/ 4 w 10"/>
              <a:gd name="T6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0">
                <a:moveTo>
                  <a:pt x="4" y="10"/>
                </a:moveTo>
                <a:cubicBezTo>
                  <a:pt x="4" y="10"/>
                  <a:pt x="4" y="10"/>
                  <a:pt x="4" y="10"/>
                </a:cubicBezTo>
                <a:cubicBezTo>
                  <a:pt x="4" y="10"/>
                  <a:pt x="4" y="10"/>
                  <a:pt x="4" y="10"/>
                </a:cubicBezTo>
                <a:cubicBezTo>
                  <a:pt x="4" y="10"/>
                  <a:pt x="4" y="10"/>
                  <a:pt x="4" y="10"/>
                </a:cubicBezTo>
                <a:moveTo>
                  <a:pt x="2" y="10"/>
                </a:moveTo>
                <a:cubicBezTo>
                  <a:pt x="2" y="10"/>
                  <a:pt x="2" y="10"/>
                  <a:pt x="2" y="10"/>
                </a:cubicBezTo>
                <a:cubicBezTo>
                  <a:pt x="2" y="10"/>
                  <a:pt x="2" y="10"/>
                  <a:pt x="2" y="10"/>
                </a:cubicBezTo>
                <a:moveTo>
                  <a:pt x="9" y="8"/>
                </a:moveTo>
                <a:cubicBezTo>
                  <a:pt x="8" y="9"/>
                  <a:pt x="6" y="10"/>
                  <a:pt x="4" y="10"/>
                </a:cubicBezTo>
                <a:cubicBezTo>
                  <a:pt x="6" y="10"/>
                  <a:pt x="8" y="9"/>
                  <a:pt x="9" y="8"/>
                </a:cubicBezTo>
                <a:moveTo>
                  <a:pt x="9" y="8"/>
                </a:moveTo>
                <a:cubicBezTo>
                  <a:pt x="9" y="8"/>
                  <a:pt x="9" y="8"/>
                  <a:pt x="9" y="8"/>
                </a:cubicBezTo>
                <a:cubicBezTo>
                  <a:pt x="9" y="8"/>
                  <a:pt x="9" y="8"/>
                  <a:pt x="9" y="8"/>
                </a:cubicBezTo>
                <a:moveTo>
                  <a:pt x="7" y="0"/>
                </a:moveTo>
                <a:cubicBezTo>
                  <a:pt x="7" y="1"/>
                  <a:pt x="7" y="1"/>
                  <a:pt x="7" y="1"/>
                </a:cubicBezTo>
                <a:cubicBezTo>
                  <a:pt x="9" y="1"/>
                  <a:pt x="9" y="3"/>
                  <a:pt x="10" y="5"/>
                </a:cubicBezTo>
                <a:cubicBezTo>
                  <a:pt x="10" y="5"/>
                  <a:pt x="10" y="5"/>
                  <a:pt x="10" y="5"/>
                </a:cubicBezTo>
                <a:cubicBezTo>
                  <a:pt x="9" y="3"/>
                  <a:pt x="9" y="1"/>
                  <a:pt x="7" y="1"/>
                </a:cubicBezTo>
                <a:cubicBezTo>
                  <a:pt x="7" y="1"/>
                  <a:pt x="7" y="1"/>
                  <a:pt x="7" y="0"/>
                </a:cubicBezTo>
                <a:cubicBezTo>
                  <a:pt x="7" y="0"/>
                  <a:pt x="7" y="0"/>
                  <a:pt x="7" y="0"/>
                </a:cubicBezTo>
                <a:moveTo>
                  <a:pt x="4" y="0"/>
                </a:moveTo>
                <a:cubicBezTo>
                  <a:pt x="4" y="0"/>
                  <a:pt x="4" y="0"/>
                  <a:pt x="4" y="0"/>
                </a:cubicBezTo>
                <a:cubicBezTo>
                  <a:pt x="2" y="0"/>
                  <a:pt x="1" y="1"/>
                  <a:pt x="0" y="2"/>
                </a:cubicBezTo>
                <a:cubicBezTo>
                  <a:pt x="0" y="2"/>
                  <a:pt x="0" y="2"/>
                  <a:pt x="0" y="2"/>
                </a:cubicBezTo>
                <a:cubicBezTo>
                  <a:pt x="1" y="1"/>
                  <a:pt x="2" y="0"/>
                  <a:pt x="4" y="0"/>
                </a:cubicBezTo>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6" name="Freeform 117"/>
          <p:cNvSpPr>
            <a:spLocks/>
          </p:cNvSpPr>
          <p:nvPr/>
        </p:nvSpPr>
        <p:spPr bwMode="auto">
          <a:xfrm>
            <a:off x="4277801" y="1501253"/>
            <a:ext cx="20110" cy="18281"/>
          </a:xfrm>
          <a:custGeom>
            <a:avLst/>
            <a:gdLst>
              <a:gd name="T0" fmla="*/ 5 w 11"/>
              <a:gd name="T1" fmla="*/ 0 h 10"/>
              <a:gd name="T2" fmla="*/ 5 w 11"/>
              <a:gd name="T3" fmla="*/ 0 h 10"/>
              <a:gd name="T4" fmla="*/ 1 w 11"/>
              <a:gd name="T5" fmla="*/ 2 h 10"/>
              <a:gd name="T6" fmla="*/ 1 w 11"/>
              <a:gd name="T7" fmla="*/ 2 h 10"/>
              <a:gd name="T8" fmla="*/ 1 w 11"/>
              <a:gd name="T9" fmla="*/ 2 h 10"/>
              <a:gd name="T10" fmla="*/ 0 w 11"/>
              <a:gd name="T11" fmla="*/ 5 h 10"/>
              <a:gd name="T12" fmla="*/ 3 w 11"/>
              <a:gd name="T13" fmla="*/ 10 h 10"/>
              <a:gd name="T14" fmla="*/ 3 w 11"/>
              <a:gd name="T15" fmla="*/ 10 h 10"/>
              <a:gd name="T16" fmla="*/ 3 w 11"/>
              <a:gd name="T17" fmla="*/ 10 h 10"/>
              <a:gd name="T18" fmla="*/ 3 w 11"/>
              <a:gd name="T19" fmla="*/ 10 h 10"/>
              <a:gd name="T20" fmla="*/ 3 w 11"/>
              <a:gd name="T21" fmla="*/ 10 h 10"/>
              <a:gd name="T22" fmla="*/ 5 w 11"/>
              <a:gd name="T23" fmla="*/ 10 h 10"/>
              <a:gd name="T24" fmla="*/ 5 w 11"/>
              <a:gd name="T25" fmla="*/ 10 h 10"/>
              <a:gd name="T26" fmla="*/ 5 w 11"/>
              <a:gd name="T27" fmla="*/ 10 h 10"/>
              <a:gd name="T28" fmla="*/ 5 w 11"/>
              <a:gd name="T29" fmla="*/ 10 h 10"/>
              <a:gd name="T30" fmla="*/ 5 w 11"/>
              <a:gd name="T31" fmla="*/ 10 h 10"/>
              <a:gd name="T32" fmla="*/ 5 w 11"/>
              <a:gd name="T33" fmla="*/ 10 h 10"/>
              <a:gd name="T34" fmla="*/ 10 w 11"/>
              <a:gd name="T35" fmla="*/ 8 h 10"/>
              <a:gd name="T36" fmla="*/ 10 w 11"/>
              <a:gd name="T37" fmla="*/ 8 h 10"/>
              <a:gd name="T38" fmla="*/ 10 w 11"/>
              <a:gd name="T39" fmla="*/ 8 h 10"/>
              <a:gd name="T40" fmla="*/ 10 w 11"/>
              <a:gd name="T41" fmla="*/ 8 h 10"/>
              <a:gd name="T42" fmla="*/ 10 w 11"/>
              <a:gd name="T43" fmla="*/ 8 h 10"/>
              <a:gd name="T44" fmla="*/ 10 w 11"/>
              <a:gd name="T45" fmla="*/ 8 h 10"/>
              <a:gd name="T46" fmla="*/ 10 w 11"/>
              <a:gd name="T47" fmla="*/ 8 h 10"/>
              <a:gd name="T48" fmla="*/ 11 w 11"/>
              <a:gd name="T49" fmla="*/ 5 h 10"/>
              <a:gd name="T50" fmla="*/ 8 w 11"/>
              <a:gd name="T51" fmla="*/ 1 h 10"/>
              <a:gd name="T52" fmla="*/ 8 w 11"/>
              <a:gd name="T53" fmla="*/ 0 h 10"/>
              <a:gd name="T54" fmla="*/ 5 w 11"/>
              <a:gd name="T55" fmla="*/ 0 h 10"/>
              <a:gd name="T56" fmla="*/ 5 w 11"/>
              <a:gd name="T5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5" y="0"/>
                </a:moveTo>
                <a:cubicBezTo>
                  <a:pt x="5" y="0"/>
                  <a:pt x="5" y="0"/>
                  <a:pt x="5" y="0"/>
                </a:cubicBezTo>
                <a:cubicBezTo>
                  <a:pt x="3" y="0"/>
                  <a:pt x="2" y="1"/>
                  <a:pt x="1" y="2"/>
                </a:cubicBezTo>
                <a:cubicBezTo>
                  <a:pt x="1" y="2"/>
                  <a:pt x="1" y="2"/>
                  <a:pt x="1" y="2"/>
                </a:cubicBezTo>
                <a:cubicBezTo>
                  <a:pt x="1" y="2"/>
                  <a:pt x="1" y="2"/>
                  <a:pt x="1" y="2"/>
                </a:cubicBezTo>
                <a:cubicBezTo>
                  <a:pt x="0" y="3"/>
                  <a:pt x="0" y="4"/>
                  <a:pt x="0" y="5"/>
                </a:cubicBezTo>
                <a:cubicBezTo>
                  <a:pt x="0" y="7"/>
                  <a:pt x="1" y="9"/>
                  <a:pt x="3"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7" y="10"/>
                  <a:pt x="9" y="9"/>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7"/>
                  <a:pt x="11" y="6"/>
                  <a:pt x="11" y="5"/>
                </a:cubicBezTo>
                <a:cubicBezTo>
                  <a:pt x="10" y="3"/>
                  <a:pt x="10" y="1"/>
                  <a:pt x="8" y="1"/>
                </a:cubicBezTo>
                <a:cubicBezTo>
                  <a:pt x="8" y="1"/>
                  <a:pt x="8" y="1"/>
                  <a:pt x="8" y="0"/>
                </a:cubicBezTo>
                <a:cubicBezTo>
                  <a:pt x="7" y="0"/>
                  <a:pt x="6"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7" name="Freeform 118"/>
          <p:cNvSpPr>
            <a:spLocks noEditPoints="1"/>
          </p:cNvSpPr>
          <p:nvPr/>
        </p:nvSpPr>
        <p:spPr bwMode="auto">
          <a:xfrm>
            <a:off x="4294254" y="1459206"/>
            <a:ext cx="20110" cy="21937"/>
          </a:xfrm>
          <a:custGeom>
            <a:avLst/>
            <a:gdLst>
              <a:gd name="T0" fmla="*/ 5 w 11"/>
              <a:gd name="T1" fmla="*/ 11 h 11"/>
              <a:gd name="T2" fmla="*/ 5 w 11"/>
              <a:gd name="T3" fmla="*/ 11 h 11"/>
              <a:gd name="T4" fmla="*/ 5 w 11"/>
              <a:gd name="T5" fmla="*/ 11 h 11"/>
              <a:gd name="T6" fmla="*/ 5 w 11"/>
              <a:gd name="T7" fmla="*/ 11 h 11"/>
              <a:gd name="T8" fmla="*/ 10 w 11"/>
              <a:gd name="T9" fmla="*/ 7 h 11"/>
              <a:gd name="T10" fmla="*/ 5 w 11"/>
              <a:gd name="T11" fmla="*/ 11 h 11"/>
              <a:gd name="T12" fmla="*/ 10 w 11"/>
              <a:gd name="T13" fmla="*/ 7 h 11"/>
              <a:gd name="T14" fmla="*/ 10 w 11"/>
              <a:gd name="T15" fmla="*/ 7 h 11"/>
              <a:gd name="T16" fmla="*/ 10 w 11"/>
              <a:gd name="T17" fmla="*/ 7 h 11"/>
              <a:gd name="T18" fmla="*/ 10 w 11"/>
              <a:gd name="T19" fmla="*/ 7 h 11"/>
              <a:gd name="T20" fmla="*/ 0 w 11"/>
              <a:gd name="T21" fmla="*/ 4 h 11"/>
              <a:gd name="T22" fmla="*/ 0 w 11"/>
              <a:gd name="T23" fmla="*/ 4 h 11"/>
              <a:gd name="T24" fmla="*/ 0 w 11"/>
              <a:gd name="T25" fmla="*/ 4 h 11"/>
              <a:gd name="T26" fmla="*/ 0 w 11"/>
              <a:gd name="T27" fmla="*/ 5 h 11"/>
              <a:gd name="T28" fmla="*/ 0 w 11"/>
              <a:gd name="T29" fmla="*/ 5 h 11"/>
              <a:gd name="T30" fmla="*/ 0 w 11"/>
              <a:gd name="T31" fmla="*/ 4 h 11"/>
              <a:gd name="T32" fmla="*/ 0 w 11"/>
              <a:gd name="T33" fmla="*/ 4 h 11"/>
              <a:gd name="T34" fmla="*/ 7 w 11"/>
              <a:gd name="T35" fmla="*/ 0 h 11"/>
              <a:gd name="T36" fmla="*/ 7 w 11"/>
              <a:gd name="T37" fmla="*/ 0 h 11"/>
              <a:gd name="T38" fmla="*/ 11 w 11"/>
              <a:gd name="T39" fmla="*/ 5 h 11"/>
              <a:gd name="T40" fmla="*/ 11 w 11"/>
              <a:gd name="T41" fmla="*/ 5 h 11"/>
              <a:gd name="T42" fmla="*/ 7 w 11"/>
              <a:gd name="T43" fmla="*/ 0 h 11"/>
              <a:gd name="T44" fmla="*/ 7 w 11"/>
              <a:gd name="T45" fmla="*/ 0 h 11"/>
              <a:gd name="T46" fmla="*/ 7 w 11"/>
              <a:gd name="T47" fmla="*/ 0 h 11"/>
              <a:gd name="T48" fmla="*/ 6 w 11"/>
              <a:gd name="T49" fmla="*/ 0 h 11"/>
              <a:gd name="T50" fmla="*/ 6 w 11"/>
              <a:gd name="T51" fmla="*/ 0 h 11"/>
              <a:gd name="T52" fmla="*/ 6 w 11"/>
              <a:gd name="T53" fmla="*/ 0 h 11"/>
              <a:gd name="T54" fmla="*/ 6 w 11"/>
              <a:gd name="T55" fmla="*/ 0 h 11"/>
              <a:gd name="T56" fmla="*/ 6 w 11"/>
              <a:gd name="T57" fmla="*/ 0 h 11"/>
              <a:gd name="T58" fmla="*/ 5 w 11"/>
              <a:gd name="T59" fmla="*/ 0 h 11"/>
              <a:gd name="T60" fmla="*/ 5 w 11"/>
              <a:gd name="T61" fmla="*/ 0 h 11"/>
              <a:gd name="T62" fmla="*/ 0 w 11"/>
              <a:gd name="T63" fmla="*/ 4 h 11"/>
              <a:gd name="T64" fmla="*/ 0 w 11"/>
              <a:gd name="T65" fmla="*/ 4 h 11"/>
              <a:gd name="T66" fmla="*/ 5 w 11"/>
              <a:gd name="T67" fmla="*/ 0 h 11"/>
              <a:gd name="T68" fmla="*/ 5 w 11"/>
              <a:gd name="T69" fmla="*/ 0 h 11"/>
              <a:gd name="T70" fmla="*/ 5 w 11"/>
              <a:gd name="T71" fmla="*/ 0 h 11"/>
              <a:gd name="T72" fmla="*/ 5 w 11"/>
              <a:gd name="T73" fmla="*/ 0 h 11"/>
              <a:gd name="T74" fmla="*/ 5 w 11"/>
              <a:gd name="T75" fmla="*/ 0 h 11"/>
              <a:gd name="T76" fmla="*/ 5 w 11"/>
              <a:gd name="T77" fmla="*/ 0 h 11"/>
              <a:gd name="T78" fmla="*/ 5 w 11"/>
              <a:gd name="T7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11">
                <a:moveTo>
                  <a:pt x="5" y="11"/>
                </a:moveTo>
                <a:cubicBezTo>
                  <a:pt x="5" y="11"/>
                  <a:pt x="5" y="11"/>
                  <a:pt x="5" y="11"/>
                </a:cubicBezTo>
                <a:cubicBezTo>
                  <a:pt x="5" y="11"/>
                  <a:pt x="5" y="11"/>
                  <a:pt x="5" y="11"/>
                </a:cubicBezTo>
                <a:cubicBezTo>
                  <a:pt x="5" y="11"/>
                  <a:pt x="5" y="11"/>
                  <a:pt x="5" y="11"/>
                </a:cubicBezTo>
                <a:moveTo>
                  <a:pt x="10" y="7"/>
                </a:moveTo>
                <a:cubicBezTo>
                  <a:pt x="10" y="9"/>
                  <a:pt x="8" y="11"/>
                  <a:pt x="5" y="11"/>
                </a:cubicBezTo>
                <a:cubicBezTo>
                  <a:pt x="8" y="11"/>
                  <a:pt x="10" y="9"/>
                  <a:pt x="10" y="7"/>
                </a:cubicBezTo>
                <a:moveTo>
                  <a:pt x="10" y="7"/>
                </a:moveTo>
                <a:cubicBezTo>
                  <a:pt x="10" y="7"/>
                  <a:pt x="10" y="7"/>
                  <a:pt x="10" y="7"/>
                </a:cubicBezTo>
                <a:cubicBezTo>
                  <a:pt x="10" y="7"/>
                  <a:pt x="10" y="7"/>
                  <a:pt x="10" y="7"/>
                </a:cubicBezTo>
                <a:moveTo>
                  <a:pt x="0" y="4"/>
                </a:moveTo>
                <a:cubicBezTo>
                  <a:pt x="0" y="4"/>
                  <a:pt x="0" y="4"/>
                  <a:pt x="0" y="4"/>
                </a:cubicBezTo>
                <a:cubicBezTo>
                  <a:pt x="0" y="4"/>
                  <a:pt x="0" y="4"/>
                  <a:pt x="0" y="4"/>
                </a:cubicBezTo>
                <a:cubicBezTo>
                  <a:pt x="0" y="4"/>
                  <a:pt x="0" y="5"/>
                  <a:pt x="0" y="5"/>
                </a:cubicBezTo>
                <a:cubicBezTo>
                  <a:pt x="0" y="5"/>
                  <a:pt x="0" y="5"/>
                  <a:pt x="0" y="5"/>
                </a:cubicBezTo>
                <a:cubicBezTo>
                  <a:pt x="0" y="5"/>
                  <a:pt x="0" y="4"/>
                  <a:pt x="0" y="4"/>
                </a:cubicBezTo>
                <a:cubicBezTo>
                  <a:pt x="0" y="4"/>
                  <a:pt x="0" y="4"/>
                  <a:pt x="0" y="4"/>
                </a:cubicBezTo>
                <a:moveTo>
                  <a:pt x="7" y="0"/>
                </a:moveTo>
                <a:cubicBezTo>
                  <a:pt x="7" y="0"/>
                  <a:pt x="7" y="0"/>
                  <a:pt x="7" y="0"/>
                </a:cubicBezTo>
                <a:cubicBezTo>
                  <a:pt x="9" y="1"/>
                  <a:pt x="11" y="3"/>
                  <a:pt x="11" y="5"/>
                </a:cubicBezTo>
                <a:cubicBezTo>
                  <a:pt x="11" y="5"/>
                  <a:pt x="11" y="5"/>
                  <a:pt x="11" y="5"/>
                </a:cubicBezTo>
                <a:cubicBezTo>
                  <a:pt x="11" y="3"/>
                  <a:pt x="9" y="1"/>
                  <a:pt x="7" y="0"/>
                </a:cubicBezTo>
                <a:cubicBezTo>
                  <a:pt x="7" y="0"/>
                  <a:pt x="7" y="0"/>
                  <a:pt x="7" y="0"/>
                </a:cubicBezTo>
                <a:cubicBezTo>
                  <a:pt x="7" y="0"/>
                  <a:pt x="7" y="0"/>
                  <a:pt x="7" y="0"/>
                </a:cubicBezTo>
                <a:moveTo>
                  <a:pt x="6" y="0"/>
                </a:moveTo>
                <a:cubicBezTo>
                  <a:pt x="6" y="0"/>
                  <a:pt x="6" y="0"/>
                  <a:pt x="6" y="0"/>
                </a:cubicBezTo>
                <a:cubicBezTo>
                  <a:pt x="6" y="0"/>
                  <a:pt x="6" y="0"/>
                  <a:pt x="6" y="0"/>
                </a:cubicBezTo>
                <a:cubicBezTo>
                  <a:pt x="6" y="0"/>
                  <a:pt x="6" y="0"/>
                  <a:pt x="6" y="0"/>
                </a:cubicBezTo>
                <a:cubicBezTo>
                  <a:pt x="6" y="0"/>
                  <a:pt x="6" y="0"/>
                  <a:pt x="6" y="0"/>
                </a:cubicBezTo>
                <a:moveTo>
                  <a:pt x="5" y="0"/>
                </a:moveTo>
                <a:cubicBezTo>
                  <a:pt x="5" y="0"/>
                  <a:pt x="5" y="0"/>
                  <a:pt x="5" y="0"/>
                </a:cubicBezTo>
                <a:cubicBezTo>
                  <a:pt x="3" y="0"/>
                  <a:pt x="1" y="2"/>
                  <a:pt x="0" y="4"/>
                </a:cubicBezTo>
                <a:cubicBezTo>
                  <a:pt x="0" y="4"/>
                  <a:pt x="0" y="4"/>
                  <a:pt x="0" y="4"/>
                </a:cubicBezTo>
                <a:cubicBezTo>
                  <a:pt x="1" y="2"/>
                  <a:pt x="3"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8" name="Freeform 119"/>
          <p:cNvSpPr>
            <a:spLocks/>
          </p:cNvSpPr>
          <p:nvPr/>
        </p:nvSpPr>
        <p:spPr bwMode="auto">
          <a:xfrm>
            <a:off x="4294254" y="1459206"/>
            <a:ext cx="20110" cy="21937"/>
          </a:xfrm>
          <a:custGeom>
            <a:avLst/>
            <a:gdLst>
              <a:gd name="T0" fmla="*/ 5 w 11"/>
              <a:gd name="T1" fmla="*/ 0 h 11"/>
              <a:gd name="T2" fmla="*/ 5 w 11"/>
              <a:gd name="T3" fmla="*/ 0 h 11"/>
              <a:gd name="T4" fmla="*/ 0 w 11"/>
              <a:gd name="T5" fmla="*/ 4 h 11"/>
              <a:gd name="T6" fmla="*/ 0 w 11"/>
              <a:gd name="T7" fmla="*/ 4 h 11"/>
              <a:gd name="T8" fmla="*/ 0 w 11"/>
              <a:gd name="T9" fmla="*/ 4 h 11"/>
              <a:gd name="T10" fmla="*/ 0 w 11"/>
              <a:gd name="T11" fmla="*/ 5 h 11"/>
              <a:gd name="T12" fmla="*/ 4 w 11"/>
              <a:gd name="T13" fmla="*/ 10 h 11"/>
              <a:gd name="T14" fmla="*/ 5 w 11"/>
              <a:gd name="T15" fmla="*/ 11 h 11"/>
              <a:gd name="T16" fmla="*/ 5 w 11"/>
              <a:gd name="T17" fmla="*/ 11 h 11"/>
              <a:gd name="T18" fmla="*/ 5 w 11"/>
              <a:gd name="T19" fmla="*/ 11 h 11"/>
              <a:gd name="T20" fmla="*/ 5 w 11"/>
              <a:gd name="T21" fmla="*/ 11 h 11"/>
              <a:gd name="T22" fmla="*/ 5 w 11"/>
              <a:gd name="T23" fmla="*/ 11 h 11"/>
              <a:gd name="T24" fmla="*/ 5 w 11"/>
              <a:gd name="T25" fmla="*/ 11 h 11"/>
              <a:gd name="T26" fmla="*/ 10 w 11"/>
              <a:gd name="T27" fmla="*/ 7 h 11"/>
              <a:gd name="T28" fmla="*/ 10 w 11"/>
              <a:gd name="T29" fmla="*/ 7 h 11"/>
              <a:gd name="T30" fmla="*/ 10 w 11"/>
              <a:gd name="T31" fmla="*/ 7 h 11"/>
              <a:gd name="T32" fmla="*/ 10 w 11"/>
              <a:gd name="T33" fmla="*/ 7 h 11"/>
              <a:gd name="T34" fmla="*/ 10 w 11"/>
              <a:gd name="T35" fmla="*/ 7 h 11"/>
              <a:gd name="T36" fmla="*/ 10 w 11"/>
              <a:gd name="T37" fmla="*/ 7 h 11"/>
              <a:gd name="T38" fmla="*/ 10 w 11"/>
              <a:gd name="T39" fmla="*/ 7 h 11"/>
              <a:gd name="T40" fmla="*/ 11 w 11"/>
              <a:gd name="T41" fmla="*/ 5 h 11"/>
              <a:gd name="T42" fmla="*/ 7 w 11"/>
              <a:gd name="T43" fmla="*/ 0 h 11"/>
              <a:gd name="T44" fmla="*/ 7 w 11"/>
              <a:gd name="T45" fmla="*/ 0 h 11"/>
              <a:gd name="T46" fmla="*/ 6 w 11"/>
              <a:gd name="T47" fmla="*/ 0 h 11"/>
              <a:gd name="T48" fmla="*/ 6 w 11"/>
              <a:gd name="T49" fmla="*/ 0 h 11"/>
              <a:gd name="T50" fmla="*/ 5 w 11"/>
              <a:gd name="T51" fmla="*/ 0 h 11"/>
              <a:gd name="T52" fmla="*/ 5 w 11"/>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1">
                <a:moveTo>
                  <a:pt x="5" y="0"/>
                </a:moveTo>
                <a:cubicBezTo>
                  <a:pt x="5" y="0"/>
                  <a:pt x="5" y="0"/>
                  <a:pt x="5" y="0"/>
                </a:cubicBezTo>
                <a:cubicBezTo>
                  <a:pt x="3" y="0"/>
                  <a:pt x="1" y="2"/>
                  <a:pt x="0" y="4"/>
                </a:cubicBezTo>
                <a:cubicBezTo>
                  <a:pt x="0" y="4"/>
                  <a:pt x="0" y="4"/>
                  <a:pt x="0" y="4"/>
                </a:cubicBezTo>
                <a:cubicBezTo>
                  <a:pt x="0" y="4"/>
                  <a:pt x="0" y="4"/>
                  <a:pt x="0" y="4"/>
                </a:cubicBezTo>
                <a:cubicBezTo>
                  <a:pt x="0" y="4"/>
                  <a:pt x="0" y="5"/>
                  <a:pt x="0" y="5"/>
                </a:cubicBezTo>
                <a:cubicBezTo>
                  <a:pt x="0" y="8"/>
                  <a:pt x="2" y="10"/>
                  <a:pt x="4" y="10"/>
                </a:cubicBezTo>
                <a:cubicBezTo>
                  <a:pt x="4"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8" y="11"/>
                  <a:pt x="10" y="9"/>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6"/>
                  <a:pt x="11" y="6"/>
                  <a:pt x="11" y="5"/>
                </a:cubicBezTo>
                <a:cubicBezTo>
                  <a:pt x="11" y="3"/>
                  <a:pt x="9" y="1"/>
                  <a:pt x="7" y="0"/>
                </a:cubicBezTo>
                <a:cubicBezTo>
                  <a:pt x="7" y="0"/>
                  <a:pt x="7" y="0"/>
                  <a:pt x="7" y="0"/>
                </a:cubicBezTo>
                <a:cubicBezTo>
                  <a:pt x="7" y="0"/>
                  <a:pt x="6" y="0"/>
                  <a:pt x="6" y="0"/>
                </a:cubicBezTo>
                <a:cubicBezTo>
                  <a:pt x="6" y="0"/>
                  <a:pt x="6" y="0"/>
                  <a:pt x="6" y="0"/>
                </a:cubicBezTo>
                <a:cubicBezTo>
                  <a:pt x="6" y="0"/>
                  <a:pt x="6"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9" name="Freeform 120"/>
          <p:cNvSpPr>
            <a:spLocks noEditPoints="1"/>
          </p:cNvSpPr>
          <p:nvPr/>
        </p:nvSpPr>
        <p:spPr bwMode="auto">
          <a:xfrm>
            <a:off x="4299739" y="1417160"/>
            <a:ext cx="9141" cy="9141"/>
          </a:xfrm>
          <a:custGeom>
            <a:avLst/>
            <a:gdLst>
              <a:gd name="T0" fmla="*/ 5 w 5"/>
              <a:gd name="T1" fmla="*/ 0 h 5"/>
              <a:gd name="T2" fmla="*/ 5 w 5"/>
              <a:gd name="T3" fmla="*/ 0 h 5"/>
              <a:gd name="T4" fmla="*/ 5 w 5"/>
              <a:gd name="T5" fmla="*/ 0 h 5"/>
              <a:gd name="T6" fmla="*/ 5 w 5"/>
              <a:gd name="T7" fmla="*/ 0 h 5"/>
              <a:gd name="T8" fmla="*/ 5 w 5"/>
              <a:gd name="T9" fmla="*/ 0 h 5"/>
              <a:gd name="T10" fmla="*/ 5 w 5"/>
              <a:gd name="T11" fmla="*/ 0 h 5"/>
              <a:gd name="T12" fmla="*/ 5 w 5"/>
              <a:gd name="T13" fmla="*/ 0 h 5"/>
              <a:gd name="T14" fmla="*/ 5 w 5"/>
              <a:gd name="T15" fmla="*/ 0 h 5"/>
              <a:gd name="T16" fmla="*/ 0 w 5"/>
              <a:gd name="T17" fmla="*/ 5 h 5"/>
              <a:gd name="T18" fmla="*/ 0 w 5"/>
              <a:gd name="T19" fmla="*/ 5 h 5"/>
              <a:gd name="T20" fmla="*/ 0 w 5"/>
              <a:gd name="T21" fmla="*/ 5 h 5"/>
              <a:gd name="T22" fmla="*/ 5 w 5"/>
              <a:gd name="T23" fmla="*/ 0 h 5"/>
              <a:gd name="T24" fmla="*/ 5 w 5"/>
              <a:gd name="T25" fmla="*/ 0 h 5"/>
              <a:gd name="T26" fmla="*/ 5 w 5"/>
              <a:gd name="T27" fmla="*/ 0 h 5"/>
              <a:gd name="T28" fmla="*/ 5 w 5"/>
              <a:gd name="T29" fmla="*/ 0 h 5"/>
              <a:gd name="T30" fmla="*/ 5 w 5"/>
              <a:gd name="T31" fmla="*/ 0 h 5"/>
              <a:gd name="T32" fmla="*/ 5 w 5"/>
              <a:gd name="T33" fmla="*/ 0 h 5"/>
              <a:gd name="T34" fmla="*/ 5 w 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moveTo>
                  <a:pt x="5" y="0"/>
                </a:moveTo>
                <a:cubicBezTo>
                  <a:pt x="5" y="0"/>
                  <a:pt x="5" y="0"/>
                  <a:pt x="5" y="0"/>
                </a:cubicBezTo>
                <a:cubicBezTo>
                  <a:pt x="2" y="0"/>
                  <a:pt x="0" y="2"/>
                  <a:pt x="0" y="5"/>
                </a:cubicBezTo>
                <a:cubicBezTo>
                  <a:pt x="0" y="5"/>
                  <a:pt x="0" y="5"/>
                  <a:pt x="0" y="5"/>
                </a:cubicBezTo>
                <a:cubicBezTo>
                  <a:pt x="0" y="5"/>
                  <a:pt x="0" y="5"/>
                  <a:pt x="0" y="5"/>
                </a:cubicBezTo>
                <a:cubicBezTo>
                  <a:pt x="0" y="2"/>
                  <a:pt x="2"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10" name="Freeform 121"/>
          <p:cNvSpPr>
            <a:spLocks/>
          </p:cNvSpPr>
          <p:nvPr/>
        </p:nvSpPr>
        <p:spPr bwMode="auto">
          <a:xfrm>
            <a:off x="4299739" y="1417160"/>
            <a:ext cx="20110" cy="18281"/>
          </a:xfrm>
          <a:custGeom>
            <a:avLst/>
            <a:gdLst>
              <a:gd name="T0" fmla="*/ 5 w 11"/>
              <a:gd name="T1" fmla="*/ 0 h 10"/>
              <a:gd name="T2" fmla="*/ 5 w 11"/>
              <a:gd name="T3" fmla="*/ 0 h 10"/>
              <a:gd name="T4" fmla="*/ 0 w 11"/>
              <a:gd name="T5" fmla="*/ 5 h 10"/>
              <a:gd name="T6" fmla="*/ 5 w 11"/>
              <a:gd name="T7" fmla="*/ 10 h 10"/>
              <a:gd name="T8" fmla="*/ 11 w 11"/>
              <a:gd name="T9" fmla="*/ 5 h 10"/>
              <a:gd name="T10" fmla="*/ 11 w 11"/>
              <a:gd name="T11" fmla="*/ 5 h 10"/>
              <a:gd name="T12" fmla="*/ 5 w 11"/>
              <a:gd name="T13" fmla="*/ 0 h 10"/>
              <a:gd name="T14" fmla="*/ 5 w 11"/>
              <a:gd name="T15" fmla="*/ 0 h 10"/>
              <a:gd name="T16" fmla="*/ 5 w 11"/>
              <a:gd name="T17" fmla="*/ 0 h 10"/>
              <a:gd name="T18" fmla="*/ 5 w 11"/>
              <a:gd name="T19" fmla="*/ 0 h 10"/>
              <a:gd name="T20" fmla="*/ 5 w 11"/>
              <a:gd name="T21" fmla="*/ 0 h 10"/>
              <a:gd name="T22" fmla="*/ 5 w 11"/>
              <a:gd name="T23" fmla="*/ 0 h 10"/>
              <a:gd name="T24" fmla="*/ 5 w 11"/>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5" y="0"/>
                </a:moveTo>
                <a:cubicBezTo>
                  <a:pt x="5" y="0"/>
                  <a:pt x="5" y="0"/>
                  <a:pt x="5" y="0"/>
                </a:cubicBezTo>
                <a:cubicBezTo>
                  <a:pt x="2" y="0"/>
                  <a:pt x="0" y="2"/>
                  <a:pt x="0" y="5"/>
                </a:cubicBezTo>
                <a:cubicBezTo>
                  <a:pt x="0" y="8"/>
                  <a:pt x="2" y="10"/>
                  <a:pt x="5" y="10"/>
                </a:cubicBezTo>
                <a:cubicBezTo>
                  <a:pt x="8" y="10"/>
                  <a:pt x="11" y="8"/>
                  <a:pt x="11" y="5"/>
                </a:cubicBezTo>
                <a:cubicBezTo>
                  <a:pt x="11" y="5"/>
                  <a:pt x="11" y="5"/>
                  <a:pt x="11" y="5"/>
                </a:cubicBezTo>
                <a:cubicBezTo>
                  <a:pt x="11" y="2"/>
                  <a:pt x="8"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11" name="Freeform 122"/>
          <p:cNvSpPr>
            <a:spLocks noEditPoints="1"/>
          </p:cNvSpPr>
          <p:nvPr/>
        </p:nvSpPr>
        <p:spPr bwMode="auto">
          <a:xfrm>
            <a:off x="4294254" y="1373285"/>
            <a:ext cx="18281" cy="10969"/>
          </a:xfrm>
          <a:custGeom>
            <a:avLst/>
            <a:gdLst>
              <a:gd name="T0" fmla="*/ 10 w 10"/>
              <a:gd name="T1" fmla="*/ 4 h 6"/>
              <a:gd name="T2" fmla="*/ 10 w 10"/>
              <a:gd name="T3" fmla="*/ 4 h 6"/>
              <a:gd name="T4" fmla="*/ 10 w 10"/>
              <a:gd name="T5" fmla="*/ 4 h 6"/>
              <a:gd name="T6" fmla="*/ 10 w 10"/>
              <a:gd name="T7" fmla="*/ 4 h 6"/>
              <a:gd name="T8" fmla="*/ 10 w 10"/>
              <a:gd name="T9" fmla="*/ 4 h 6"/>
              <a:gd name="T10" fmla="*/ 4 w 10"/>
              <a:gd name="T11" fmla="*/ 1 h 6"/>
              <a:gd name="T12" fmla="*/ 4 w 10"/>
              <a:gd name="T13" fmla="*/ 1 h 6"/>
              <a:gd name="T14" fmla="*/ 4 w 10"/>
              <a:gd name="T15" fmla="*/ 1 h 6"/>
              <a:gd name="T16" fmla="*/ 0 w 10"/>
              <a:gd name="T17" fmla="*/ 6 h 6"/>
              <a:gd name="T18" fmla="*/ 0 w 10"/>
              <a:gd name="T19" fmla="*/ 6 h 6"/>
              <a:gd name="T20" fmla="*/ 4 w 10"/>
              <a:gd name="T21" fmla="*/ 1 h 6"/>
              <a:gd name="T22" fmla="*/ 4 w 10"/>
              <a:gd name="T23" fmla="*/ 1 h 6"/>
              <a:gd name="T24" fmla="*/ 5 w 10"/>
              <a:gd name="T25" fmla="*/ 0 h 6"/>
              <a:gd name="T26" fmla="*/ 5 w 10"/>
              <a:gd name="T27" fmla="*/ 0 h 6"/>
              <a:gd name="T28" fmla="*/ 4 w 10"/>
              <a:gd name="T29" fmla="*/ 1 h 6"/>
              <a:gd name="T30" fmla="*/ 4 w 10"/>
              <a:gd name="T31" fmla="*/ 1 h 6"/>
              <a:gd name="T32" fmla="*/ 5 w 10"/>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6">
                <a:moveTo>
                  <a:pt x="10" y="4"/>
                </a:moveTo>
                <a:cubicBezTo>
                  <a:pt x="10" y="4"/>
                  <a:pt x="10" y="4"/>
                  <a:pt x="10" y="4"/>
                </a:cubicBezTo>
                <a:cubicBezTo>
                  <a:pt x="10" y="4"/>
                  <a:pt x="10" y="4"/>
                  <a:pt x="10" y="4"/>
                </a:cubicBezTo>
                <a:cubicBezTo>
                  <a:pt x="10" y="4"/>
                  <a:pt x="10" y="4"/>
                  <a:pt x="10" y="4"/>
                </a:cubicBezTo>
                <a:cubicBezTo>
                  <a:pt x="10" y="4"/>
                  <a:pt x="10" y="4"/>
                  <a:pt x="10" y="4"/>
                </a:cubicBezTo>
                <a:moveTo>
                  <a:pt x="4" y="1"/>
                </a:moveTo>
                <a:cubicBezTo>
                  <a:pt x="4" y="1"/>
                  <a:pt x="4" y="1"/>
                  <a:pt x="4" y="1"/>
                </a:cubicBezTo>
                <a:cubicBezTo>
                  <a:pt x="4" y="1"/>
                  <a:pt x="4" y="1"/>
                  <a:pt x="4" y="1"/>
                </a:cubicBezTo>
                <a:cubicBezTo>
                  <a:pt x="2" y="1"/>
                  <a:pt x="0" y="3"/>
                  <a:pt x="0" y="6"/>
                </a:cubicBezTo>
                <a:cubicBezTo>
                  <a:pt x="0" y="6"/>
                  <a:pt x="0" y="6"/>
                  <a:pt x="0" y="6"/>
                </a:cubicBezTo>
                <a:cubicBezTo>
                  <a:pt x="0" y="3"/>
                  <a:pt x="2" y="1"/>
                  <a:pt x="4" y="1"/>
                </a:cubicBezTo>
                <a:cubicBezTo>
                  <a:pt x="4" y="1"/>
                  <a:pt x="4" y="1"/>
                  <a:pt x="4" y="1"/>
                </a:cubicBezTo>
                <a:moveTo>
                  <a:pt x="5" y="0"/>
                </a:moveTo>
                <a:cubicBezTo>
                  <a:pt x="5" y="0"/>
                  <a:pt x="5" y="0"/>
                  <a:pt x="5" y="0"/>
                </a:cubicBezTo>
                <a:cubicBezTo>
                  <a:pt x="5" y="0"/>
                  <a:pt x="4" y="0"/>
                  <a:pt x="4" y="1"/>
                </a:cubicBezTo>
                <a:cubicBezTo>
                  <a:pt x="4" y="1"/>
                  <a:pt x="4" y="1"/>
                  <a:pt x="4" y="1"/>
                </a:cubicBezTo>
                <a:cubicBezTo>
                  <a:pt x="4"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12" name="Freeform 123"/>
          <p:cNvSpPr>
            <a:spLocks/>
          </p:cNvSpPr>
          <p:nvPr/>
        </p:nvSpPr>
        <p:spPr bwMode="auto">
          <a:xfrm>
            <a:off x="4294254" y="1373285"/>
            <a:ext cx="20110" cy="20110"/>
          </a:xfrm>
          <a:custGeom>
            <a:avLst/>
            <a:gdLst>
              <a:gd name="T0" fmla="*/ 5 w 11"/>
              <a:gd name="T1" fmla="*/ 0 h 11"/>
              <a:gd name="T2" fmla="*/ 5 w 11"/>
              <a:gd name="T3" fmla="*/ 0 h 11"/>
              <a:gd name="T4" fmla="*/ 4 w 11"/>
              <a:gd name="T5" fmla="*/ 1 h 11"/>
              <a:gd name="T6" fmla="*/ 4 w 11"/>
              <a:gd name="T7" fmla="*/ 1 h 11"/>
              <a:gd name="T8" fmla="*/ 4 w 11"/>
              <a:gd name="T9" fmla="*/ 1 h 11"/>
              <a:gd name="T10" fmla="*/ 0 w 11"/>
              <a:gd name="T11" fmla="*/ 6 h 11"/>
              <a:gd name="T12" fmla="*/ 0 w 11"/>
              <a:gd name="T13" fmla="*/ 7 h 11"/>
              <a:gd name="T14" fmla="*/ 0 w 11"/>
              <a:gd name="T15" fmla="*/ 7 h 11"/>
              <a:gd name="T16" fmla="*/ 0 w 11"/>
              <a:gd name="T17" fmla="*/ 7 h 11"/>
              <a:gd name="T18" fmla="*/ 0 w 11"/>
              <a:gd name="T19" fmla="*/ 7 h 11"/>
              <a:gd name="T20" fmla="*/ 0 w 11"/>
              <a:gd name="T21" fmla="*/ 7 h 11"/>
              <a:gd name="T22" fmla="*/ 5 w 11"/>
              <a:gd name="T23" fmla="*/ 11 h 11"/>
              <a:gd name="T24" fmla="*/ 5 w 11"/>
              <a:gd name="T25" fmla="*/ 11 h 11"/>
              <a:gd name="T26" fmla="*/ 5 w 11"/>
              <a:gd name="T27" fmla="*/ 11 h 11"/>
              <a:gd name="T28" fmla="*/ 5 w 11"/>
              <a:gd name="T29" fmla="*/ 11 h 11"/>
              <a:gd name="T30" fmla="*/ 5 w 11"/>
              <a:gd name="T31" fmla="*/ 11 h 11"/>
              <a:gd name="T32" fmla="*/ 5 w 11"/>
              <a:gd name="T33" fmla="*/ 11 h 11"/>
              <a:gd name="T34" fmla="*/ 7 w 11"/>
              <a:gd name="T35" fmla="*/ 11 h 11"/>
              <a:gd name="T36" fmla="*/ 7 w 11"/>
              <a:gd name="T37" fmla="*/ 11 h 11"/>
              <a:gd name="T38" fmla="*/ 7 w 11"/>
              <a:gd name="T39" fmla="*/ 11 h 11"/>
              <a:gd name="T40" fmla="*/ 11 w 11"/>
              <a:gd name="T41" fmla="*/ 6 h 11"/>
              <a:gd name="T42" fmla="*/ 10 w 11"/>
              <a:gd name="T43" fmla="*/ 4 h 11"/>
              <a:gd name="T44" fmla="*/ 10 w 11"/>
              <a:gd name="T45" fmla="*/ 4 h 11"/>
              <a:gd name="T46" fmla="*/ 10 w 11"/>
              <a:gd name="T47" fmla="*/ 4 h 11"/>
              <a:gd name="T48" fmla="*/ 10 w 11"/>
              <a:gd name="T49" fmla="*/ 4 h 11"/>
              <a:gd name="T50" fmla="*/ 5 w 11"/>
              <a:gd name="T51" fmla="*/ 0 h 11"/>
              <a:gd name="T52" fmla="*/ 5 w 11"/>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1">
                <a:moveTo>
                  <a:pt x="5" y="0"/>
                </a:moveTo>
                <a:cubicBezTo>
                  <a:pt x="5" y="0"/>
                  <a:pt x="5" y="0"/>
                  <a:pt x="5" y="0"/>
                </a:cubicBezTo>
                <a:cubicBezTo>
                  <a:pt x="5" y="0"/>
                  <a:pt x="4" y="0"/>
                  <a:pt x="4" y="1"/>
                </a:cubicBezTo>
                <a:cubicBezTo>
                  <a:pt x="4" y="1"/>
                  <a:pt x="4" y="1"/>
                  <a:pt x="4" y="1"/>
                </a:cubicBezTo>
                <a:cubicBezTo>
                  <a:pt x="4" y="1"/>
                  <a:pt x="4" y="1"/>
                  <a:pt x="4" y="1"/>
                </a:cubicBezTo>
                <a:cubicBezTo>
                  <a:pt x="2" y="1"/>
                  <a:pt x="0" y="3"/>
                  <a:pt x="0" y="6"/>
                </a:cubicBezTo>
                <a:cubicBezTo>
                  <a:pt x="0" y="6"/>
                  <a:pt x="0" y="7"/>
                  <a:pt x="0" y="7"/>
                </a:cubicBezTo>
                <a:cubicBezTo>
                  <a:pt x="0" y="7"/>
                  <a:pt x="0" y="7"/>
                  <a:pt x="0" y="7"/>
                </a:cubicBezTo>
                <a:cubicBezTo>
                  <a:pt x="0" y="7"/>
                  <a:pt x="0" y="7"/>
                  <a:pt x="0" y="7"/>
                </a:cubicBezTo>
                <a:cubicBezTo>
                  <a:pt x="0" y="7"/>
                  <a:pt x="0" y="7"/>
                  <a:pt x="0" y="7"/>
                </a:cubicBezTo>
                <a:cubicBezTo>
                  <a:pt x="0" y="7"/>
                  <a:pt x="0" y="7"/>
                  <a:pt x="0" y="7"/>
                </a:cubicBezTo>
                <a:cubicBezTo>
                  <a:pt x="1" y="9"/>
                  <a:pt x="3" y="11"/>
                  <a:pt x="5"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6" y="11"/>
                  <a:pt x="6" y="11"/>
                  <a:pt x="7" y="11"/>
                </a:cubicBezTo>
                <a:cubicBezTo>
                  <a:pt x="7" y="11"/>
                  <a:pt x="7" y="11"/>
                  <a:pt x="7" y="11"/>
                </a:cubicBezTo>
                <a:cubicBezTo>
                  <a:pt x="7" y="11"/>
                  <a:pt x="7" y="11"/>
                  <a:pt x="7" y="11"/>
                </a:cubicBezTo>
                <a:cubicBezTo>
                  <a:pt x="9" y="10"/>
                  <a:pt x="11" y="8"/>
                  <a:pt x="11" y="6"/>
                </a:cubicBezTo>
                <a:cubicBezTo>
                  <a:pt x="11" y="5"/>
                  <a:pt x="10" y="5"/>
                  <a:pt x="10" y="4"/>
                </a:cubicBezTo>
                <a:cubicBezTo>
                  <a:pt x="10" y="4"/>
                  <a:pt x="10" y="4"/>
                  <a:pt x="10" y="4"/>
                </a:cubicBezTo>
                <a:cubicBezTo>
                  <a:pt x="10" y="4"/>
                  <a:pt x="10" y="4"/>
                  <a:pt x="10" y="4"/>
                </a:cubicBezTo>
                <a:cubicBezTo>
                  <a:pt x="10" y="4"/>
                  <a:pt x="10" y="4"/>
                  <a:pt x="10" y="4"/>
                </a:cubicBezTo>
                <a:cubicBezTo>
                  <a:pt x="10" y="2"/>
                  <a:pt x="8"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13" name="Freeform 124"/>
          <p:cNvSpPr>
            <a:spLocks noEditPoints="1"/>
          </p:cNvSpPr>
          <p:nvPr/>
        </p:nvSpPr>
        <p:spPr bwMode="auto">
          <a:xfrm>
            <a:off x="4294254" y="1373285"/>
            <a:ext cx="12797" cy="20110"/>
          </a:xfrm>
          <a:custGeom>
            <a:avLst/>
            <a:gdLst>
              <a:gd name="T0" fmla="*/ 5 w 7"/>
              <a:gd name="T1" fmla="*/ 11 h 11"/>
              <a:gd name="T2" fmla="*/ 5 w 7"/>
              <a:gd name="T3" fmla="*/ 11 h 11"/>
              <a:gd name="T4" fmla="*/ 5 w 7"/>
              <a:gd name="T5" fmla="*/ 11 h 11"/>
              <a:gd name="T6" fmla="*/ 5 w 7"/>
              <a:gd name="T7" fmla="*/ 11 h 11"/>
              <a:gd name="T8" fmla="*/ 7 w 7"/>
              <a:gd name="T9" fmla="*/ 11 h 11"/>
              <a:gd name="T10" fmla="*/ 5 w 7"/>
              <a:gd name="T11" fmla="*/ 11 h 11"/>
              <a:gd name="T12" fmla="*/ 7 w 7"/>
              <a:gd name="T13" fmla="*/ 11 h 11"/>
              <a:gd name="T14" fmla="*/ 0 w 7"/>
              <a:gd name="T15" fmla="*/ 7 h 11"/>
              <a:gd name="T16" fmla="*/ 0 w 7"/>
              <a:gd name="T17" fmla="*/ 7 h 11"/>
              <a:gd name="T18" fmla="*/ 0 w 7"/>
              <a:gd name="T19" fmla="*/ 7 h 11"/>
              <a:gd name="T20" fmla="*/ 5 w 7"/>
              <a:gd name="T21" fmla="*/ 0 h 11"/>
              <a:gd name="T22" fmla="*/ 5 w 7"/>
              <a:gd name="T23" fmla="*/ 0 h 11"/>
              <a:gd name="T24" fmla="*/ 5 w 7"/>
              <a:gd name="T25" fmla="*/ 0 h 11"/>
              <a:gd name="T26" fmla="*/ 5 w 7"/>
              <a:gd name="T27" fmla="*/ 0 h 11"/>
              <a:gd name="T28" fmla="*/ 5 w 7"/>
              <a:gd name="T29" fmla="*/ 0 h 11"/>
              <a:gd name="T30" fmla="*/ 5 w 7"/>
              <a:gd name="T3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1">
                <a:moveTo>
                  <a:pt x="5" y="11"/>
                </a:moveTo>
                <a:cubicBezTo>
                  <a:pt x="5" y="11"/>
                  <a:pt x="5" y="11"/>
                  <a:pt x="5" y="11"/>
                </a:cubicBezTo>
                <a:cubicBezTo>
                  <a:pt x="5" y="11"/>
                  <a:pt x="5" y="11"/>
                  <a:pt x="5" y="11"/>
                </a:cubicBezTo>
                <a:cubicBezTo>
                  <a:pt x="5" y="11"/>
                  <a:pt x="5" y="11"/>
                  <a:pt x="5" y="11"/>
                </a:cubicBezTo>
                <a:moveTo>
                  <a:pt x="7" y="11"/>
                </a:moveTo>
                <a:cubicBezTo>
                  <a:pt x="6" y="11"/>
                  <a:pt x="6" y="11"/>
                  <a:pt x="5" y="11"/>
                </a:cubicBezTo>
                <a:cubicBezTo>
                  <a:pt x="6" y="11"/>
                  <a:pt x="6" y="11"/>
                  <a:pt x="7" y="11"/>
                </a:cubicBezTo>
                <a:moveTo>
                  <a:pt x="0" y="7"/>
                </a:moveTo>
                <a:cubicBezTo>
                  <a:pt x="0" y="7"/>
                  <a:pt x="0" y="7"/>
                  <a:pt x="0" y="7"/>
                </a:cubicBezTo>
                <a:cubicBezTo>
                  <a:pt x="0" y="7"/>
                  <a:pt x="0" y="7"/>
                  <a:pt x="0" y="7"/>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14" name="Freeform 125"/>
          <p:cNvSpPr>
            <a:spLocks noEditPoints="1"/>
          </p:cNvSpPr>
          <p:nvPr/>
        </p:nvSpPr>
        <p:spPr bwMode="auto">
          <a:xfrm>
            <a:off x="4277801" y="1333066"/>
            <a:ext cx="20110" cy="9141"/>
          </a:xfrm>
          <a:custGeom>
            <a:avLst/>
            <a:gdLst>
              <a:gd name="T0" fmla="*/ 10 w 11"/>
              <a:gd name="T1" fmla="*/ 2 h 5"/>
              <a:gd name="T2" fmla="*/ 10 w 11"/>
              <a:gd name="T3" fmla="*/ 2 h 5"/>
              <a:gd name="T4" fmla="*/ 11 w 11"/>
              <a:gd name="T5" fmla="*/ 5 h 5"/>
              <a:gd name="T6" fmla="*/ 11 w 11"/>
              <a:gd name="T7" fmla="*/ 5 h 5"/>
              <a:gd name="T8" fmla="*/ 10 w 11"/>
              <a:gd name="T9" fmla="*/ 2 h 5"/>
              <a:gd name="T10" fmla="*/ 10 w 11"/>
              <a:gd name="T11" fmla="*/ 2 h 5"/>
              <a:gd name="T12" fmla="*/ 10 w 11"/>
              <a:gd name="T13" fmla="*/ 2 h 5"/>
              <a:gd name="T14" fmla="*/ 3 w 11"/>
              <a:gd name="T15" fmla="*/ 0 h 5"/>
              <a:gd name="T16" fmla="*/ 3 w 11"/>
              <a:gd name="T17" fmla="*/ 0 h 5"/>
              <a:gd name="T18" fmla="*/ 3 w 11"/>
              <a:gd name="T19" fmla="*/ 0 h 5"/>
              <a:gd name="T20" fmla="*/ 0 w 11"/>
              <a:gd name="T21" fmla="*/ 5 h 5"/>
              <a:gd name="T22" fmla="*/ 0 w 11"/>
              <a:gd name="T23" fmla="*/ 5 h 5"/>
              <a:gd name="T24" fmla="*/ 3 w 11"/>
              <a:gd name="T25" fmla="*/ 0 h 5"/>
              <a:gd name="T26" fmla="*/ 3 w 11"/>
              <a:gd name="T27" fmla="*/ 0 h 5"/>
              <a:gd name="T28" fmla="*/ 5 w 11"/>
              <a:gd name="T29" fmla="*/ 0 h 5"/>
              <a:gd name="T30" fmla="*/ 5 w 11"/>
              <a:gd name="T31" fmla="*/ 0 h 5"/>
              <a:gd name="T32" fmla="*/ 3 w 11"/>
              <a:gd name="T33" fmla="*/ 0 h 5"/>
              <a:gd name="T34" fmla="*/ 3 w 11"/>
              <a:gd name="T35" fmla="*/ 0 h 5"/>
              <a:gd name="T36" fmla="*/ 5 w 11"/>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5">
                <a:moveTo>
                  <a:pt x="10" y="2"/>
                </a:moveTo>
                <a:cubicBezTo>
                  <a:pt x="10" y="2"/>
                  <a:pt x="10" y="2"/>
                  <a:pt x="10" y="2"/>
                </a:cubicBezTo>
                <a:cubicBezTo>
                  <a:pt x="10" y="3"/>
                  <a:pt x="10" y="4"/>
                  <a:pt x="11" y="5"/>
                </a:cubicBezTo>
                <a:cubicBezTo>
                  <a:pt x="11" y="5"/>
                  <a:pt x="11" y="5"/>
                  <a:pt x="11" y="5"/>
                </a:cubicBezTo>
                <a:cubicBezTo>
                  <a:pt x="10" y="4"/>
                  <a:pt x="10" y="3"/>
                  <a:pt x="10" y="2"/>
                </a:cubicBezTo>
                <a:cubicBezTo>
                  <a:pt x="10" y="2"/>
                  <a:pt x="10" y="2"/>
                  <a:pt x="10" y="2"/>
                </a:cubicBezTo>
                <a:cubicBezTo>
                  <a:pt x="10" y="2"/>
                  <a:pt x="10" y="2"/>
                  <a:pt x="10" y="2"/>
                </a:cubicBezTo>
                <a:moveTo>
                  <a:pt x="3" y="0"/>
                </a:moveTo>
                <a:cubicBezTo>
                  <a:pt x="3" y="0"/>
                  <a:pt x="3" y="0"/>
                  <a:pt x="3" y="0"/>
                </a:cubicBezTo>
                <a:cubicBezTo>
                  <a:pt x="3" y="0"/>
                  <a:pt x="3" y="0"/>
                  <a:pt x="3" y="0"/>
                </a:cubicBezTo>
                <a:cubicBezTo>
                  <a:pt x="1" y="1"/>
                  <a:pt x="0" y="3"/>
                  <a:pt x="0" y="5"/>
                </a:cubicBezTo>
                <a:cubicBezTo>
                  <a:pt x="0" y="5"/>
                  <a:pt x="0" y="5"/>
                  <a:pt x="0" y="5"/>
                </a:cubicBezTo>
                <a:cubicBezTo>
                  <a:pt x="0" y="3"/>
                  <a:pt x="1" y="1"/>
                  <a:pt x="3" y="0"/>
                </a:cubicBezTo>
                <a:cubicBezTo>
                  <a:pt x="3" y="0"/>
                  <a:pt x="3" y="0"/>
                  <a:pt x="3" y="0"/>
                </a:cubicBezTo>
                <a:moveTo>
                  <a:pt x="5" y="0"/>
                </a:moveTo>
                <a:cubicBezTo>
                  <a:pt x="5" y="0"/>
                  <a:pt x="5" y="0"/>
                  <a:pt x="5" y="0"/>
                </a:cubicBezTo>
                <a:cubicBezTo>
                  <a:pt x="4" y="0"/>
                  <a:pt x="4" y="0"/>
                  <a:pt x="3" y="0"/>
                </a:cubicBezTo>
                <a:cubicBezTo>
                  <a:pt x="3" y="0"/>
                  <a:pt x="3" y="0"/>
                  <a:pt x="3" y="0"/>
                </a:cubicBezTo>
                <a:cubicBezTo>
                  <a:pt x="4" y="0"/>
                  <a:pt x="4"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15" name="Freeform 126"/>
          <p:cNvSpPr>
            <a:spLocks/>
          </p:cNvSpPr>
          <p:nvPr/>
        </p:nvSpPr>
        <p:spPr bwMode="auto">
          <a:xfrm>
            <a:off x="4277801" y="1333066"/>
            <a:ext cx="20110" cy="18281"/>
          </a:xfrm>
          <a:custGeom>
            <a:avLst/>
            <a:gdLst>
              <a:gd name="T0" fmla="*/ 5 w 11"/>
              <a:gd name="T1" fmla="*/ 0 h 10"/>
              <a:gd name="T2" fmla="*/ 5 w 11"/>
              <a:gd name="T3" fmla="*/ 0 h 10"/>
              <a:gd name="T4" fmla="*/ 3 w 11"/>
              <a:gd name="T5" fmla="*/ 0 h 10"/>
              <a:gd name="T6" fmla="*/ 3 w 11"/>
              <a:gd name="T7" fmla="*/ 0 h 10"/>
              <a:gd name="T8" fmla="*/ 3 w 11"/>
              <a:gd name="T9" fmla="*/ 0 h 10"/>
              <a:gd name="T10" fmla="*/ 0 w 11"/>
              <a:gd name="T11" fmla="*/ 5 h 10"/>
              <a:gd name="T12" fmla="*/ 1 w 11"/>
              <a:gd name="T13" fmla="*/ 7 h 10"/>
              <a:gd name="T14" fmla="*/ 1 w 11"/>
              <a:gd name="T15" fmla="*/ 8 h 10"/>
              <a:gd name="T16" fmla="*/ 1 w 11"/>
              <a:gd name="T17" fmla="*/ 8 h 10"/>
              <a:gd name="T18" fmla="*/ 1 w 11"/>
              <a:gd name="T19" fmla="*/ 8 h 10"/>
              <a:gd name="T20" fmla="*/ 1 w 11"/>
              <a:gd name="T21" fmla="*/ 8 h 10"/>
              <a:gd name="T22" fmla="*/ 5 w 11"/>
              <a:gd name="T23" fmla="*/ 10 h 10"/>
              <a:gd name="T24" fmla="*/ 5 w 11"/>
              <a:gd name="T25" fmla="*/ 10 h 10"/>
              <a:gd name="T26" fmla="*/ 5 w 11"/>
              <a:gd name="T27" fmla="*/ 10 h 10"/>
              <a:gd name="T28" fmla="*/ 5 w 11"/>
              <a:gd name="T29" fmla="*/ 10 h 10"/>
              <a:gd name="T30" fmla="*/ 5 w 11"/>
              <a:gd name="T31" fmla="*/ 10 h 10"/>
              <a:gd name="T32" fmla="*/ 5 w 11"/>
              <a:gd name="T33" fmla="*/ 10 h 10"/>
              <a:gd name="T34" fmla="*/ 8 w 11"/>
              <a:gd name="T35" fmla="*/ 9 h 10"/>
              <a:gd name="T36" fmla="*/ 8 w 11"/>
              <a:gd name="T37" fmla="*/ 9 h 10"/>
              <a:gd name="T38" fmla="*/ 8 w 11"/>
              <a:gd name="T39" fmla="*/ 9 h 10"/>
              <a:gd name="T40" fmla="*/ 11 w 11"/>
              <a:gd name="T41" fmla="*/ 5 h 10"/>
              <a:gd name="T42" fmla="*/ 10 w 11"/>
              <a:gd name="T43" fmla="*/ 2 h 10"/>
              <a:gd name="T44" fmla="*/ 10 w 11"/>
              <a:gd name="T45" fmla="*/ 2 h 10"/>
              <a:gd name="T46" fmla="*/ 5 w 11"/>
              <a:gd name="T47" fmla="*/ 0 h 10"/>
              <a:gd name="T48" fmla="*/ 5 w 11"/>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0">
                <a:moveTo>
                  <a:pt x="5" y="0"/>
                </a:moveTo>
                <a:cubicBezTo>
                  <a:pt x="5" y="0"/>
                  <a:pt x="5" y="0"/>
                  <a:pt x="5" y="0"/>
                </a:cubicBezTo>
                <a:cubicBezTo>
                  <a:pt x="4" y="0"/>
                  <a:pt x="4" y="0"/>
                  <a:pt x="3" y="0"/>
                </a:cubicBezTo>
                <a:cubicBezTo>
                  <a:pt x="3" y="0"/>
                  <a:pt x="3" y="0"/>
                  <a:pt x="3" y="0"/>
                </a:cubicBezTo>
                <a:cubicBezTo>
                  <a:pt x="3" y="0"/>
                  <a:pt x="3" y="0"/>
                  <a:pt x="3" y="0"/>
                </a:cubicBezTo>
                <a:cubicBezTo>
                  <a:pt x="1" y="1"/>
                  <a:pt x="0" y="3"/>
                  <a:pt x="0" y="5"/>
                </a:cubicBezTo>
                <a:cubicBezTo>
                  <a:pt x="0" y="6"/>
                  <a:pt x="0" y="7"/>
                  <a:pt x="1" y="7"/>
                </a:cubicBezTo>
                <a:cubicBezTo>
                  <a:pt x="1" y="8"/>
                  <a:pt x="1" y="8"/>
                  <a:pt x="1" y="8"/>
                </a:cubicBezTo>
                <a:cubicBezTo>
                  <a:pt x="1" y="8"/>
                  <a:pt x="1" y="8"/>
                  <a:pt x="1" y="8"/>
                </a:cubicBezTo>
                <a:cubicBezTo>
                  <a:pt x="1" y="8"/>
                  <a:pt x="1" y="8"/>
                  <a:pt x="1" y="8"/>
                </a:cubicBezTo>
                <a:cubicBezTo>
                  <a:pt x="1" y="8"/>
                  <a:pt x="1" y="8"/>
                  <a:pt x="1" y="8"/>
                </a:cubicBezTo>
                <a:cubicBezTo>
                  <a:pt x="2" y="9"/>
                  <a:pt x="3"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6" y="10"/>
                  <a:pt x="7" y="10"/>
                  <a:pt x="8" y="9"/>
                </a:cubicBezTo>
                <a:cubicBezTo>
                  <a:pt x="8" y="9"/>
                  <a:pt x="8" y="9"/>
                  <a:pt x="8" y="9"/>
                </a:cubicBezTo>
                <a:cubicBezTo>
                  <a:pt x="8" y="9"/>
                  <a:pt x="8" y="9"/>
                  <a:pt x="8" y="9"/>
                </a:cubicBezTo>
                <a:cubicBezTo>
                  <a:pt x="10" y="8"/>
                  <a:pt x="11" y="7"/>
                  <a:pt x="11" y="5"/>
                </a:cubicBezTo>
                <a:cubicBezTo>
                  <a:pt x="10" y="4"/>
                  <a:pt x="10" y="3"/>
                  <a:pt x="10" y="2"/>
                </a:cubicBezTo>
                <a:cubicBezTo>
                  <a:pt x="10" y="2"/>
                  <a:pt x="10" y="2"/>
                  <a:pt x="10" y="2"/>
                </a:cubicBezTo>
                <a:cubicBezTo>
                  <a:pt x="9" y="0"/>
                  <a:pt x="7" y="0"/>
                  <a:pt x="5" y="0"/>
                </a:cubicBezTo>
                <a:cubicBezTo>
                  <a:pt x="5" y="0"/>
                  <a:pt x="5" y="0"/>
                  <a:pt x="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16" name="Freeform 127"/>
          <p:cNvSpPr>
            <a:spLocks noEditPoints="1"/>
          </p:cNvSpPr>
          <p:nvPr/>
        </p:nvSpPr>
        <p:spPr bwMode="auto">
          <a:xfrm>
            <a:off x="4279629" y="1333066"/>
            <a:ext cx="12797" cy="18281"/>
          </a:xfrm>
          <a:custGeom>
            <a:avLst/>
            <a:gdLst>
              <a:gd name="T0" fmla="*/ 4 w 7"/>
              <a:gd name="T1" fmla="*/ 10 h 10"/>
              <a:gd name="T2" fmla="*/ 4 w 7"/>
              <a:gd name="T3" fmla="*/ 10 h 10"/>
              <a:gd name="T4" fmla="*/ 4 w 7"/>
              <a:gd name="T5" fmla="*/ 10 h 10"/>
              <a:gd name="T6" fmla="*/ 4 w 7"/>
              <a:gd name="T7" fmla="*/ 10 h 10"/>
              <a:gd name="T8" fmla="*/ 7 w 7"/>
              <a:gd name="T9" fmla="*/ 9 h 10"/>
              <a:gd name="T10" fmla="*/ 4 w 7"/>
              <a:gd name="T11" fmla="*/ 10 h 10"/>
              <a:gd name="T12" fmla="*/ 7 w 7"/>
              <a:gd name="T13" fmla="*/ 9 h 10"/>
              <a:gd name="T14" fmla="*/ 0 w 7"/>
              <a:gd name="T15" fmla="*/ 8 h 10"/>
              <a:gd name="T16" fmla="*/ 0 w 7"/>
              <a:gd name="T17" fmla="*/ 8 h 10"/>
              <a:gd name="T18" fmla="*/ 0 w 7"/>
              <a:gd name="T19" fmla="*/ 8 h 10"/>
              <a:gd name="T20" fmla="*/ 4 w 7"/>
              <a:gd name="T21" fmla="*/ 0 h 10"/>
              <a:gd name="T22" fmla="*/ 4 w 7"/>
              <a:gd name="T23" fmla="*/ 0 h 10"/>
              <a:gd name="T24" fmla="*/ 4 w 7"/>
              <a:gd name="T25" fmla="*/ 0 h 10"/>
              <a:gd name="T26" fmla="*/ 4 w 7"/>
              <a:gd name="T27" fmla="*/ 0 h 10"/>
              <a:gd name="T28" fmla="*/ 4 w 7"/>
              <a:gd name="T29" fmla="*/ 0 h 10"/>
              <a:gd name="T30" fmla="*/ 4 w 7"/>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0">
                <a:moveTo>
                  <a:pt x="4" y="10"/>
                </a:moveTo>
                <a:cubicBezTo>
                  <a:pt x="4" y="10"/>
                  <a:pt x="4" y="10"/>
                  <a:pt x="4" y="10"/>
                </a:cubicBezTo>
                <a:cubicBezTo>
                  <a:pt x="4" y="10"/>
                  <a:pt x="4" y="10"/>
                  <a:pt x="4" y="10"/>
                </a:cubicBezTo>
                <a:cubicBezTo>
                  <a:pt x="4" y="10"/>
                  <a:pt x="4" y="10"/>
                  <a:pt x="4" y="10"/>
                </a:cubicBezTo>
                <a:moveTo>
                  <a:pt x="7" y="9"/>
                </a:moveTo>
                <a:cubicBezTo>
                  <a:pt x="6" y="10"/>
                  <a:pt x="5" y="10"/>
                  <a:pt x="4" y="10"/>
                </a:cubicBezTo>
                <a:cubicBezTo>
                  <a:pt x="5" y="10"/>
                  <a:pt x="6" y="10"/>
                  <a:pt x="7" y="9"/>
                </a:cubicBezTo>
                <a:moveTo>
                  <a:pt x="0" y="8"/>
                </a:moveTo>
                <a:cubicBezTo>
                  <a:pt x="0" y="8"/>
                  <a:pt x="0" y="8"/>
                  <a:pt x="0" y="8"/>
                </a:cubicBezTo>
                <a:cubicBezTo>
                  <a:pt x="0" y="8"/>
                  <a:pt x="0" y="8"/>
                  <a:pt x="0" y="8"/>
                </a:cubicBezTo>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17" name="Freeform 128"/>
          <p:cNvSpPr>
            <a:spLocks/>
          </p:cNvSpPr>
          <p:nvPr/>
        </p:nvSpPr>
        <p:spPr bwMode="auto">
          <a:xfrm>
            <a:off x="341870" y="2556074"/>
            <a:ext cx="1584976" cy="872011"/>
          </a:xfrm>
          <a:custGeom>
            <a:avLst/>
            <a:gdLst>
              <a:gd name="T0" fmla="*/ 853 w 853"/>
              <a:gd name="T1" fmla="*/ 277 h 469"/>
              <a:gd name="T2" fmla="*/ 764 w 853"/>
              <a:gd name="T3" fmla="*/ 189 h 469"/>
              <a:gd name="T4" fmla="*/ 722 w 853"/>
              <a:gd name="T5" fmla="*/ 201 h 469"/>
              <a:gd name="T6" fmla="*/ 645 w 853"/>
              <a:gd name="T7" fmla="*/ 178 h 469"/>
              <a:gd name="T8" fmla="*/ 635 w 853"/>
              <a:gd name="T9" fmla="*/ 179 h 469"/>
              <a:gd name="T10" fmla="*/ 407 w 853"/>
              <a:gd name="T11" fmla="*/ 0 h 469"/>
              <a:gd name="T12" fmla="*/ 199 w 853"/>
              <a:gd name="T13" fmla="*/ 126 h 469"/>
              <a:gd name="T14" fmla="*/ 172 w 853"/>
              <a:gd name="T15" fmla="*/ 124 h 469"/>
              <a:gd name="T16" fmla="*/ 0 w 853"/>
              <a:gd name="T17" fmla="*/ 296 h 469"/>
              <a:gd name="T18" fmla="*/ 172 w 853"/>
              <a:gd name="T19" fmla="*/ 469 h 469"/>
              <a:gd name="T20" fmla="*/ 280 w 853"/>
              <a:gd name="T21" fmla="*/ 431 h 469"/>
              <a:gd name="T22" fmla="*/ 407 w 853"/>
              <a:gd name="T23" fmla="*/ 469 h 469"/>
              <a:gd name="T24" fmla="*/ 542 w 853"/>
              <a:gd name="T25" fmla="*/ 426 h 469"/>
              <a:gd name="T26" fmla="*/ 645 w 853"/>
              <a:gd name="T27" fmla="*/ 469 h 469"/>
              <a:gd name="T28" fmla="*/ 784 w 853"/>
              <a:gd name="T29" fmla="*/ 363 h 469"/>
              <a:gd name="T30" fmla="*/ 853 w 853"/>
              <a:gd name="T31" fmla="*/ 27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3" h="469">
                <a:moveTo>
                  <a:pt x="853" y="277"/>
                </a:moveTo>
                <a:cubicBezTo>
                  <a:pt x="853" y="229"/>
                  <a:pt x="813" y="189"/>
                  <a:pt x="764" y="189"/>
                </a:cubicBezTo>
                <a:cubicBezTo>
                  <a:pt x="749" y="189"/>
                  <a:pt x="734" y="193"/>
                  <a:pt x="722" y="201"/>
                </a:cubicBezTo>
                <a:cubicBezTo>
                  <a:pt x="699" y="186"/>
                  <a:pt x="673" y="178"/>
                  <a:pt x="645" y="178"/>
                </a:cubicBezTo>
                <a:cubicBezTo>
                  <a:pt x="641" y="178"/>
                  <a:pt x="638" y="179"/>
                  <a:pt x="635" y="179"/>
                </a:cubicBezTo>
                <a:cubicBezTo>
                  <a:pt x="610" y="76"/>
                  <a:pt x="517" y="0"/>
                  <a:pt x="407" y="0"/>
                </a:cubicBezTo>
                <a:cubicBezTo>
                  <a:pt x="316" y="0"/>
                  <a:pt x="238" y="51"/>
                  <a:pt x="199" y="126"/>
                </a:cubicBezTo>
                <a:cubicBezTo>
                  <a:pt x="190" y="125"/>
                  <a:pt x="181" y="124"/>
                  <a:pt x="172" y="124"/>
                </a:cubicBezTo>
                <a:cubicBezTo>
                  <a:pt x="77" y="124"/>
                  <a:pt x="0" y="201"/>
                  <a:pt x="0" y="296"/>
                </a:cubicBezTo>
                <a:cubicBezTo>
                  <a:pt x="0" y="392"/>
                  <a:pt x="77" y="469"/>
                  <a:pt x="172" y="469"/>
                </a:cubicBezTo>
                <a:cubicBezTo>
                  <a:pt x="213" y="469"/>
                  <a:pt x="250" y="455"/>
                  <a:pt x="280" y="431"/>
                </a:cubicBezTo>
                <a:cubicBezTo>
                  <a:pt x="316" y="455"/>
                  <a:pt x="360" y="469"/>
                  <a:pt x="407" y="469"/>
                </a:cubicBezTo>
                <a:cubicBezTo>
                  <a:pt x="457" y="469"/>
                  <a:pt x="504" y="453"/>
                  <a:pt x="542" y="426"/>
                </a:cubicBezTo>
                <a:cubicBezTo>
                  <a:pt x="568" y="453"/>
                  <a:pt x="604" y="469"/>
                  <a:pt x="645" y="469"/>
                </a:cubicBezTo>
                <a:cubicBezTo>
                  <a:pt x="711" y="469"/>
                  <a:pt x="767" y="424"/>
                  <a:pt x="784" y="363"/>
                </a:cubicBezTo>
                <a:cubicBezTo>
                  <a:pt x="823" y="354"/>
                  <a:pt x="853" y="319"/>
                  <a:pt x="853" y="2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18" name="Freeform 129"/>
          <p:cNvSpPr>
            <a:spLocks/>
          </p:cNvSpPr>
          <p:nvPr/>
        </p:nvSpPr>
        <p:spPr bwMode="auto">
          <a:xfrm>
            <a:off x="1658112" y="1598142"/>
            <a:ext cx="1098697" cy="923198"/>
          </a:xfrm>
          <a:custGeom>
            <a:avLst/>
            <a:gdLst>
              <a:gd name="T0" fmla="*/ 547 w 592"/>
              <a:gd name="T1" fmla="*/ 292 h 497"/>
              <a:gd name="T2" fmla="*/ 571 w 592"/>
              <a:gd name="T3" fmla="*/ 198 h 497"/>
              <a:gd name="T4" fmla="*/ 373 w 592"/>
              <a:gd name="T5" fmla="*/ 0 h 497"/>
              <a:gd name="T6" fmla="*/ 177 w 592"/>
              <a:gd name="T7" fmla="*/ 185 h 497"/>
              <a:gd name="T8" fmla="*/ 152 w 592"/>
              <a:gd name="T9" fmla="*/ 183 h 497"/>
              <a:gd name="T10" fmla="*/ 0 w 592"/>
              <a:gd name="T11" fmla="*/ 334 h 497"/>
              <a:gd name="T12" fmla="*/ 152 w 592"/>
              <a:gd name="T13" fmla="*/ 485 h 497"/>
              <a:gd name="T14" fmla="*/ 224 w 592"/>
              <a:gd name="T15" fmla="*/ 467 h 497"/>
              <a:gd name="T16" fmla="*/ 340 w 592"/>
              <a:gd name="T17" fmla="*/ 485 h 497"/>
              <a:gd name="T18" fmla="*/ 414 w 592"/>
              <a:gd name="T19" fmla="*/ 478 h 497"/>
              <a:gd name="T20" fmla="*/ 478 w 592"/>
              <a:gd name="T21" fmla="*/ 497 h 497"/>
              <a:gd name="T22" fmla="*/ 592 w 592"/>
              <a:gd name="T23" fmla="*/ 383 h 497"/>
              <a:gd name="T24" fmla="*/ 547 w 592"/>
              <a:gd name="T25" fmla="*/ 29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497">
                <a:moveTo>
                  <a:pt x="547" y="292"/>
                </a:moveTo>
                <a:cubicBezTo>
                  <a:pt x="562" y="264"/>
                  <a:pt x="571" y="232"/>
                  <a:pt x="571" y="198"/>
                </a:cubicBezTo>
                <a:cubicBezTo>
                  <a:pt x="571" y="89"/>
                  <a:pt x="482" y="0"/>
                  <a:pt x="373" y="0"/>
                </a:cubicBezTo>
                <a:cubicBezTo>
                  <a:pt x="269" y="0"/>
                  <a:pt x="183" y="82"/>
                  <a:pt x="177" y="185"/>
                </a:cubicBezTo>
                <a:cubicBezTo>
                  <a:pt x="168" y="183"/>
                  <a:pt x="160" y="183"/>
                  <a:pt x="152" y="183"/>
                </a:cubicBezTo>
                <a:cubicBezTo>
                  <a:pt x="68" y="183"/>
                  <a:pt x="0" y="250"/>
                  <a:pt x="0" y="334"/>
                </a:cubicBezTo>
                <a:cubicBezTo>
                  <a:pt x="0" y="418"/>
                  <a:pt x="68" y="485"/>
                  <a:pt x="152" y="485"/>
                </a:cubicBezTo>
                <a:cubicBezTo>
                  <a:pt x="178" y="485"/>
                  <a:pt x="203" y="479"/>
                  <a:pt x="224" y="467"/>
                </a:cubicBezTo>
                <a:cubicBezTo>
                  <a:pt x="256" y="478"/>
                  <a:pt x="296" y="485"/>
                  <a:pt x="340" y="485"/>
                </a:cubicBezTo>
                <a:cubicBezTo>
                  <a:pt x="367" y="485"/>
                  <a:pt x="392" y="483"/>
                  <a:pt x="414" y="478"/>
                </a:cubicBezTo>
                <a:cubicBezTo>
                  <a:pt x="432" y="490"/>
                  <a:pt x="454" y="497"/>
                  <a:pt x="478" y="497"/>
                </a:cubicBezTo>
                <a:cubicBezTo>
                  <a:pt x="541" y="497"/>
                  <a:pt x="592" y="446"/>
                  <a:pt x="592" y="383"/>
                </a:cubicBezTo>
                <a:cubicBezTo>
                  <a:pt x="592" y="346"/>
                  <a:pt x="574" y="313"/>
                  <a:pt x="547" y="29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20" name="Freeform 130"/>
          <p:cNvSpPr>
            <a:spLocks/>
          </p:cNvSpPr>
          <p:nvPr/>
        </p:nvSpPr>
        <p:spPr bwMode="auto">
          <a:xfrm>
            <a:off x="4464269" y="2605434"/>
            <a:ext cx="1299790" cy="930511"/>
          </a:xfrm>
          <a:custGeom>
            <a:avLst/>
            <a:gdLst>
              <a:gd name="T0" fmla="*/ 559 w 699"/>
              <a:gd name="T1" fmla="*/ 124 h 501"/>
              <a:gd name="T2" fmla="*/ 533 w 699"/>
              <a:gd name="T3" fmla="*/ 126 h 501"/>
              <a:gd name="T4" fmla="*/ 377 w 699"/>
              <a:gd name="T5" fmla="*/ 0 h 501"/>
              <a:gd name="T6" fmla="*/ 219 w 699"/>
              <a:gd name="T7" fmla="*/ 147 h 501"/>
              <a:gd name="T8" fmla="*/ 141 w 699"/>
              <a:gd name="T9" fmla="*/ 124 h 501"/>
              <a:gd name="T10" fmla="*/ 0 w 699"/>
              <a:gd name="T11" fmla="*/ 265 h 501"/>
              <a:gd name="T12" fmla="*/ 141 w 699"/>
              <a:gd name="T13" fmla="*/ 406 h 501"/>
              <a:gd name="T14" fmla="*/ 220 w 699"/>
              <a:gd name="T15" fmla="*/ 381 h 501"/>
              <a:gd name="T16" fmla="*/ 365 w 699"/>
              <a:gd name="T17" fmla="*/ 501 h 501"/>
              <a:gd name="T18" fmla="*/ 506 w 699"/>
              <a:gd name="T19" fmla="*/ 395 h 501"/>
              <a:gd name="T20" fmla="*/ 559 w 699"/>
              <a:gd name="T21" fmla="*/ 406 h 501"/>
              <a:gd name="T22" fmla="*/ 699 w 699"/>
              <a:gd name="T23" fmla="*/ 265 h 501"/>
              <a:gd name="T24" fmla="*/ 559 w 699"/>
              <a:gd name="T25" fmla="*/ 12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501">
                <a:moveTo>
                  <a:pt x="559" y="124"/>
                </a:moveTo>
                <a:cubicBezTo>
                  <a:pt x="550" y="124"/>
                  <a:pt x="541" y="125"/>
                  <a:pt x="533" y="126"/>
                </a:cubicBezTo>
                <a:cubicBezTo>
                  <a:pt x="518" y="54"/>
                  <a:pt x="454" y="0"/>
                  <a:pt x="377" y="0"/>
                </a:cubicBezTo>
                <a:cubicBezTo>
                  <a:pt x="293" y="0"/>
                  <a:pt x="224" y="65"/>
                  <a:pt x="219" y="147"/>
                </a:cubicBezTo>
                <a:cubicBezTo>
                  <a:pt x="196" y="133"/>
                  <a:pt x="170" y="124"/>
                  <a:pt x="141" y="124"/>
                </a:cubicBezTo>
                <a:cubicBezTo>
                  <a:pt x="63" y="124"/>
                  <a:pt x="0" y="187"/>
                  <a:pt x="0" y="265"/>
                </a:cubicBezTo>
                <a:cubicBezTo>
                  <a:pt x="0" y="343"/>
                  <a:pt x="63" y="406"/>
                  <a:pt x="141" y="406"/>
                </a:cubicBezTo>
                <a:cubicBezTo>
                  <a:pt x="170" y="406"/>
                  <a:pt x="198" y="396"/>
                  <a:pt x="220" y="381"/>
                </a:cubicBezTo>
                <a:cubicBezTo>
                  <a:pt x="233" y="449"/>
                  <a:pt x="293" y="501"/>
                  <a:pt x="365" y="501"/>
                </a:cubicBezTo>
                <a:cubicBezTo>
                  <a:pt x="432" y="501"/>
                  <a:pt x="488" y="456"/>
                  <a:pt x="506" y="395"/>
                </a:cubicBezTo>
                <a:cubicBezTo>
                  <a:pt x="522" y="402"/>
                  <a:pt x="540" y="406"/>
                  <a:pt x="559" y="406"/>
                </a:cubicBezTo>
                <a:cubicBezTo>
                  <a:pt x="636" y="406"/>
                  <a:pt x="699" y="343"/>
                  <a:pt x="699" y="265"/>
                </a:cubicBezTo>
                <a:cubicBezTo>
                  <a:pt x="699" y="187"/>
                  <a:pt x="636" y="124"/>
                  <a:pt x="559" y="1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TextBox 118"/>
          <p:cNvSpPr txBox="1"/>
          <p:nvPr/>
        </p:nvSpPr>
        <p:spPr>
          <a:xfrm>
            <a:off x="7937322" y="4813305"/>
            <a:ext cx="1343638" cy="323165"/>
          </a:xfrm>
          <a:prstGeom prst="rect">
            <a:avLst/>
          </a:prstGeom>
          <a:noFill/>
        </p:spPr>
        <p:txBody>
          <a:bodyPr wrap="none" rtlCol="0">
            <a:spAutoFit/>
          </a:bodyPr>
          <a:lstStyle/>
          <a:p>
            <a:r>
              <a:rPr lang="id-ID" sz="1500" b="1" dirty="0">
                <a:latin typeface="Lato Bold" panose="020F0502020204030203" pitchFamily="34" charset="0"/>
                <a:ea typeface="Lato Bold" panose="020F0502020204030203" pitchFamily="34" charset="0"/>
                <a:cs typeface="Lato Bold" panose="020F0502020204030203" pitchFamily="34" charset="0"/>
              </a:rPr>
              <a:t>Fully Editable</a:t>
            </a:r>
          </a:p>
        </p:txBody>
      </p:sp>
      <p:sp>
        <p:nvSpPr>
          <p:cNvPr id="120" name="TextBox 119"/>
          <p:cNvSpPr txBox="1"/>
          <p:nvPr/>
        </p:nvSpPr>
        <p:spPr>
          <a:xfrm>
            <a:off x="7937322" y="5049149"/>
            <a:ext cx="3508228" cy="646331"/>
          </a:xfrm>
          <a:prstGeom prst="rect">
            <a:avLst/>
          </a:prstGeom>
          <a:noFill/>
        </p:spPr>
        <p:txBody>
          <a:bodyPr wrap="square" rtlCol="0">
            <a:spAutoFit/>
          </a:bodyPr>
          <a:lstStyle/>
          <a:p>
            <a:pPr algn="just">
              <a:lnSpc>
                <a:spcPct val="150000"/>
              </a:lnSpc>
            </a:pP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Bring your business to the next Level with Powerfull </a:t>
            </a:r>
            <a:r>
              <a:rPr lang="id-ID"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presentation material</a:t>
            </a:r>
            <a:endPar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21" name="Rectangle 120"/>
          <p:cNvSpPr/>
          <p:nvPr/>
        </p:nvSpPr>
        <p:spPr>
          <a:xfrm>
            <a:off x="6773348" y="3161534"/>
            <a:ext cx="4759793" cy="1440844"/>
          </a:xfrm>
          <a:prstGeom prst="rect">
            <a:avLst/>
          </a:prstGeom>
        </p:spPr>
        <p:txBody>
          <a:bodyPr wrap="square">
            <a:spAutoFit/>
          </a:bodyPr>
          <a:lstStyle/>
          <a:p>
            <a:pPr algn="just">
              <a:lnSpc>
                <a:spcPct val="150000"/>
              </a:lnSpc>
            </a:pP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Bring your business to the next Level with Powerfull presentation material for all business and personal presentation, Suitable for all categories business and personal presentation </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If you are going to use a passage of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Ipsum</a:t>
            </a: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Soufflé liquorice bonbon tart cookie chocolate cake gummies. </a:t>
            </a:r>
          </a:p>
        </p:txBody>
      </p:sp>
      <p:sp>
        <p:nvSpPr>
          <p:cNvPr id="122" name="Rectangle 121"/>
          <p:cNvSpPr/>
          <p:nvPr/>
        </p:nvSpPr>
        <p:spPr>
          <a:xfrm>
            <a:off x="6773349" y="2749946"/>
            <a:ext cx="2260555" cy="411588"/>
          </a:xfrm>
          <a:prstGeom prst="rect">
            <a:avLst/>
          </a:prstGeom>
        </p:spPr>
        <p:txBody>
          <a:bodyPr wrap="none">
            <a:spAutoFit/>
          </a:bodyPr>
          <a:lstStyle/>
          <a:p>
            <a:pPr>
              <a:lnSpc>
                <a:spcPct val="130000"/>
              </a:lnSpc>
            </a:pPr>
            <a:r>
              <a:rPr lang="en-US" b="1" dirty="0">
                <a:latin typeface="Lato Bold" panose="020F0502020204030203" pitchFamily="34" charset="0"/>
                <a:ea typeface="Lato Bold" panose="020F0502020204030203" pitchFamily="34" charset="0"/>
                <a:cs typeface="Lato Bold" panose="020F0502020204030203" pitchFamily="34" charset="0"/>
              </a:rPr>
              <a:t>Think Creative </a:t>
            </a:r>
            <a:r>
              <a:rPr lang="en-US" dirty="0">
                <a:latin typeface="Lato Bold" panose="020F0502020204030203" pitchFamily="34" charset="0"/>
                <a:ea typeface="Lato Bold" panose="020F0502020204030203" pitchFamily="34" charset="0"/>
                <a:cs typeface="Lato Bold" panose="020F0502020204030203" pitchFamily="34" charset="0"/>
              </a:rPr>
              <a:t>Hard</a:t>
            </a:r>
          </a:p>
        </p:txBody>
      </p:sp>
      <p:sp>
        <p:nvSpPr>
          <p:cNvPr id="123" name="Oval 122"/>
          <p:cNvSpPr/>
          <p:nvPr/>
        </p:nvSpPr>
        <p:spPr>
          <a:xfrm>
            <a:off x="6891362" y="4769795"/>
            <a:ext cx="876863" cy="8768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124" name="TextBox 123"/>
          <p:cNvSpPr txBox="1"/>
          <p:nvPr/>
        </p:nvSpPr>
        <p:spPr>
          <a:xfrm>
            <a:off x="6891362" y="1118071"/>
            <a:ext cx="3631474"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Believe you can and you're halfway there.</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25" name="TextBox 124"/>
          <p:cNvSpPr txBox="1"/>
          <p:nvPr/>
        </p:nvSpPr>
        <p:spPr>
          <a:xfrm>
            <a:off x="6904971" y="213691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6" name="TextBox 125"/>
          <p:cNvSpPr txBox="1"/>
          <p:nvPr/>
        </p:nvSpPr>
        <p:spPr>
          <a:xfrm>
            <a:off x="7110155" y="21369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7" name="TextBox 126"/>
          <p:cNvSpPr txBox="1"/>
          <p:nvPr/>
        </p:nvSpPr>
        <p:spPr>
          <a:xfrm>
            <a:off x="7314218" y="213691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8" name="TextBox 127"/>
          <p:cNvSpPr txBox="1"/>
          <p:nvPr/>
        </p:nvSpPr>
        <p:spPr>
          <a:xfrm>
            <a:off x="7519402" y="21369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9" name="TextBox 128"/>
          <p:cNvSpPr txBox="1"/>
          <p:nvPr/>
        </p:nvSpPr>
        <p:spPr>
          <a:xfrm>
            <a:off x="7723465" y="213691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0" name="TextBox 129"/>
          <p:cNvSpPr txBox="1"/>
          <p:nvPr/>
        </p:nvSpPr>
        <p:spPr>
          <a:xfrm>
            <a:off x="7928649" y="21369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1" name="TextBox 130"/>
          <p:cNvSpPr txBox="1"/>
          <p:nvPr/>
        </p:nvSpPr>
        <p:spPr>
          <a:xfrm>
            <a:off x="8132712" y="2136912"/>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2" name="Shape 2857"/>
          <p:cNvSpPr/>
          <p:nvPr/>
        </p:nvSpPr>
        <p:spPr>
          <a:xfrm>
            <a:off x="7092294" y="4974887"/>
            <a:ext cx="474997" cy="474997"/>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5338923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6272" y="442109"/>
            <a:ext cx="4259499" cy="630942"/>
          </a:xfrm>
          <a:prstGeom prst="rect">
            <a:avLst/>
          </a:prstGeom>
          <a:noFill/>
        </p:spPr>
        <p:txBody>
          <a:bodyPr wrap="none" rtlCol="0">
            <a:spAutoFit/>
          </a:bodyPr>
          <a:lstStyle/>
          <a:p>
            <a:pPr algn="ctr"/>
            <a:r>
              <a:rPr lang="en-US" sz="3500">
                <a:solidFill>
                  <a:schemeClr val="tx1">
                    <a:lumMod val="65000"/>
                    <a:lumOff val="35000"/>
                  </a:schemeClr>
                </a:solidFill>
                <a:latin typeface="Lato Bold" panose="020F0502020204030203" pitchFamily="34" charset="0"/>
                <a:ea typeface="Lato Bold" panose="020F0502020204030203" pitchFamily="34" charset="0"/>
                <a:cs typeface="Lato Bold" panose="020F0502020204030203" pitchFamily="34" charset="0"/>
              </a:rPr>
              <a:t>Infographic Diagram</a:t>
            </a:r>
            <a:endParaRPr lang="en-US" sz="3500" dirty="0">
              <a:solidFill>
                <a:schemeClr val="tx1">
                  <a:lumMod val="65000"/>
                  <a:lumOff val="35000"/>
                </a:schemeClr>
              </a:solidFill>
              <a:latin typeface="Lato Bold" panose="020F0502020204030203" pitchFamily="34" charset="0"/>
              <a:ea typeface="Lato Bold" panose="020F0502020204030203" pitchFamily="34" charset="0"/>
              <a:cs typeface="Lato Bold" panose="020F0502020204030203" pitchFamily="34" charset="0"/>
            </a:endParaRPr>
          </a:p>
        </p:txBody>
      </p:sp>
      <p:sp>
        <p:nvSpPr>
          <p:cNvPr id="91" name="Freeform 8"/>
          <p:cNvSpPr>
            <a:spLocks/>
          </p:cNvSpPr>
          <p:nvPr/>
        </p:nvSpPr>
        <p:spPr bwMode="auto">
          <a:xfrm>
            <a:off x="4321175" y="2193523"/>
            <a:ext cx="1868488" cy="1778000"/>
          </a:xfrm>
          <a:custGeom>
            <a:avLst/>
            <a:gdLst>
              <a:gd name="T0" fmla="*/ 497 w 497"/>
              <a:gd name="T1" fmla="*/ 134 h 473"/>
              <a:gd name="T2" fmla="*/ 408 w 497"/>
              <a:gd name="T3" fmla="*/ 225 h 473"/>
              <a:gd name="T4" fmla="*/ 230 w 497"/>
              <a:gd name="T5" fmla="*/ 440 h 473"/>
              <a:gd name="T6" fmla="*/ 130 w 497"/>
              <a:gd name="T7" fmla="*/ 342 h 473"/>
              <a:gd name="T8" fmla="*/ 0 w 497"/>
              <a:gd name="T9" fmla="*/ 473 h 473"/>
              <a:gd name="T10" fmla="*/ 0 w 497"/>
              <a:gd name="T11" fmla="*/ 459 h 473"/>
              <a:gd name="T12" fmla="*/ 361 w 497"/>
              <a:gd name="T13" fmla="*/ 0 h 473"/>
              <a:gd name="T14" fmla="*/ 497 w 497"/>
              <a:gd name="T15" fmla="*/ 134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473">
                <a:moveTo>
                  <a:pt x="497" y="134"/>
                </a:moveTo>
                <a:cubicBezTo>
                  <a:pt x="408" y="225"/>
                  <a:pt x="408" y="225"/>
                  <a:pt x="408" y="225"/>
                </a:cubicBezTo>
                <a:cubicBezTo>
                  <a:pt x="311" y="252"/>
                  <a:pt x="238" y="337"/>
                  <a:pt x="230" y="440"/>
                </a:cubicBezTo>
                <a:cubicBezTo>
                  <a:pt x="130" y="342"/>
                  <a:pt x="130" y="342"/>
                  <a:pt x="130" y="342"/>
                </a:cubicBezTo>
                <a:cubicBezTo>
                  <a:pt x="0" y="473"/>
                  <a:pt x="0" y="473"/>
                  <a:pt x="0" y="473"/>
                </a:cubicBezTo>
                <a:cubicBezTo>
                  <a:pt x="0" y="468"/>
                  <a:pt x="0" y="463"/>
                  <a:pt x="0" y="459"/>
                </a:cubicBezTo>
                <a:cubicBezTo>
                  <a:pt x="0" y="236"/>
                  <a:pt x="154" y="50"/>
                  <a:pt x="361" y="0"/>
                </a:cubicBezTo>
                <a:lnTo>
                  <a:pt x="497" y="13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latin typeface="+mj-lt"/>
            </a:endParaRPr>
          </a:p>
        </p:txBody>
      </p:sp>
      <p:sp>
        <p:nvSpPr>
          <p:cNvPr id="93" name="Freeform 5"/>
          <p:cNvSpPr>
            <a:spLocks/>
          </p:cNvSpPr>
          <p:nvPr/>
        </p:nvSpPr>
        <p:spPr bwMode="auto">
          <a:xfrm>
            <a:off x="5997575" y="2144310"/>
            <a:ext cx="1836738" cy="1898650"/>
          </a:xfrm>
          <a:custGeom>
            <a:avLst/>
            <a:gdLst>
              <a:gd name="T0" fmla="*/ 488 w 488"/>
              <a:gd name="T1" fmla="*/ 376 h 505"/>
              <a:gd name="T2" fmla="*/ 360 w 488"/>
              <a:gd name="T3" fmla="*/ 505 h 505"/>
              <a:gd name="T4" fmla="*/ 259 w 488"/>
              <a:gd name="T5" fmla="*/ 406 h 505"/>
              <a:gd name="T6" fmla="*/ 63 w 488"/>
              <a:gd name="T7" fmla="*/ 232 h 505"/>
              <a:gd name="T8" fmla="*/ 148 w 488"/>
              <a:gd name="T9" fmla="*/ 146 h 505"/>
              <a:gd name="T10" fmla="*/ 0 w 488"/>
              <a:gd name="T11" fmla="*/ 1 h 505"/>
              <a:gd name="T12" fmla="*/ 26 w 488"/>
              <a:gd name="T13" fmla="*/ 0 h 505"/>
              <a:gd name="T14" fmla="*/ 488 w 488"/>
              <a:gd name="T15" fmla="*/ 376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505">
                <a:moveTo>
                  <a:pt x="488" y="376"/>
                </a:moveTo>
                <a:cubicBezTo>
                  <a:pt x="360" y="505"/>
                  <a:pt x="360" y="505"/>
                  <a:pt x="360" y="505"/>
                </a:cubicBezTo>
                <a:cubicBezTo>
                  <a:pt x="259" y="406"/>
                  <a:pt x="259" y="406"/>
                  <a:pt x="259" y="406"/>
                </a:cubicBezTo>
                <a:cubicBezTo>
                  <a:pt x="234" y="316"/>
                  <a:pt x="158" y="247"/>
                  <a:pt x="63" y="232"/>
                </a:cubicBezTo>
                <a:cubicBezTo>
                  <a:pt x="148" y="146"/>
                  <a:pt x="148" y="146"/>
                  <a:pt x="148" y="146"/>
                </a:cubicBezTo>
                <a:cubicBezTo>
                  <a:pt x="0" y="1"/>
                  <a:pt x="0" y="1"/>
                  <a:pt x="0" y="1"/>
                </a:cubicBezTo>
                <a:cubicBezTo>
                  <a:pt x="9" y="0"/>
                  <a:pt x="17" y="0"/>
                  <a:pt x="26" y="0"/>
                </a:cubicBezTo>
                <a:cubicBezTo>
                  <a:pt x="254" y="0"/>
                  <a:pt x="444" y="161"/>
                  <a:pt x="488" y="37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latin typeface="+mj-lt"/>
            </a:endParaRPr>
          </a:p>
        </p:txBody>
      </p:sp>
      <p:sp>
        <p:nvSpPr>
          <p:cNvPr id="95" name="Freeform 7"/>
          <p:cNvSpPr>
            <a:spLocks/>
          </p:cNvSpPr>
          <p:nvPr/>
        </p:nvSpPr>
        <p:spPr bwMode="auto">
          <a:xfrm>
            <a:off x="4362450" y="3839760"/>
            <a:ext cx="1804988" cy="1851025"/>
          </a:xfrm>
          <a:custGeom>
            <a:avLst/>
            <a:gdLst>
              <a:gd name="T0" fmla="*/ 480 w 480"/>
              <a:gd name="T1" fmla="*/ 492 h 492"/>
              <a:gd name="T2" fmla="*/ 461 w 480"/>
              <a:gd name="T3" fmla="*/ 492 h 492"/>
              <a:gd name="T4" fmla="*/ 0 w 480"/>
              <a:gd name="T5" fmla="*/ 122 h 492"/>
              <a:gd name="T6" fmla="*/ 120 w 480"/>
              <a:gd name="T7" fmla="*/ 0 h 492"/>
              <a:gd name="T8" fmla="*/ 239 w 480"/>
              <a:gd name="T9" fmla="*/ 118 h 492"/>
              <a:gd name="T10" fmla="*/ 424 w 480"/>
              <a:gd name="T11" fmla="*/ 260 h 492"/>
              <a:gd name="T12" fmla="*/ 335 w 480"/>
              <a:gd name="T13" fmla="*/ 350 h 492"/>
              <a:gd name="T14" fmla="*/ 480 w 480"/>
              <a:gd name="T15" fmla="*/ 492 h 4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492">
                <a:moveTo>
                  <a:pt x="480" y="492"/>
                </a:moveTo>
                <a:cubicBezTo>
                  <a:pt x="474" y="492"/>
                  <a:pt x="467" y="492"/>
                  <a:pt x="461" y="492"/>
                </a:cubicBezTo>
                <a:cubicBezTo>
                  <a:pt x="235" y="492"/>
                  <a:pt x="46" y="334"/>
                  <a:pt x="0" y="122"/>
                </a:cubicBezTo>
                <a:cubicBezTo>
                  <a:pt x="120" y="0"/>
                  <a:pt x="120" y="0"/>
                  <a:pt x="120" y="0"/>
                </a:cubicBezTo>
                <a:cubicBezTo>
                  <a:pt x="239" y="118"/>
                  <a:pt x="239" y="118"/>
                  <a:pt x="239" y="118"/>
                </a:cubicBezTo>
                <a:cubicBezTo>
                  <a:pt x="271" y="192"/>
                  <a:pt x="341" y="247"/>
                  <a:pt x="424" y="260"/>
                </a:cubicBezTo>
                <a:cubicBezTo>
                  <a:pt x="335" y="350"/>
                  <a:pt x="335" y="350"/>
                  <a:pt x="335" y="350"/>
                </a:cubicBezTo>
                <a:lnTo>
                  <a:pt x="480" y="49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latin typeface="+mj-lt"/>
            </a:endParaRPr>
          </a:p>
        </p:txBody>
      </p:sp>
      <p:sp>
        <p:nvSpPr>
          <p:cNvPr id="97" name="Freeform 6"/>
          <p:cNvSpPr>
            <a:spLocks/>
          </p:cNvSpPr>
          <p:nvPr/>
        </p:nvSpPr>
        <p:spPr bwMode="auto">
          <a:xfrm>
            <a:off x="5986463" y="3885798"/>
            <a:ext cx="1884363" cy="1763713"/>
          </a:xfrm>
          <a:custGeom>
            <a:avLst/>
            <a:gdLst>
              <a:gd name="T0" fmla="*/ 501 w 501"/>
              <a:gd name="T1" fmla="*/ 9 h 469"/>
              <a:gd name="T2" fmla="*/ 134 w 501"/>
              <a:gd name="T3" fmla="*/ 469 h 469"/>
              <a:gd name="T4" fmla="*/ 0 w 501"/>
              <a:gd name="T5" fmla="*/ 337 h 469"/>
              <a:gd name="T6" fmla="*/ 93 w 501"/>
              <a:gd name="T7" fmla="*/ 242 h 469"/>
              <a:gd name="T8" fmla="*/ 93 w 501"/>
              <a:gd name="T9" fmla="*/ 242 h 469"/>
              <a:gd name="T10" fmla="*/ 269 w 501"/>
              <a:gd name="T11" fmla="*/ 45 h 469"/>
              <a:gd name="T12" fmla="*/ 364 w 501"/>
              <a:gd name="T13" fmla="*/ 139 h 469"/>
              <a:gd name="T14" fmla="*/ 501 w 501"/>
              <a:gd name="T15" fmla="*/ 0 h 469"/>
              <a:gd name="T16" fmla="*/ 501 w 501"/>
              <a:gd name="T17" fmla="*/ 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69">
                <a:moveTo>
                  <a:pt x="501" y="9"/>
                </a:moveTo>
                <a:cubicBezTo>
                  <a:pt x="501" y="233"/>
                  <a:pt x="344" y="421"/>
                  <a:pt x="134" y="469"/>
                </a:cubicBezTo>
                <a:cubicBezTo>
                  <a:pt x="0" y="337"/>
                  <a:pt x="0" y="337"/>
                  <a:pt x="0" y="337"/>
                </a:cubicBezTo>
                <a:cubicBezTo>
                  <a:pt x="93" y="242"/>
                  <a:pt x="93" y="242"/>
                  <a:pt x="93" y="242"/>
                </a:cubicBezTo>
                <a:cubicBezTo>
                  <a:pt x="93" y="242"/>
                  <a:pt x="93" y="242"/>
                  <a:pt x="93" y="242"/>
                </a:cubicBezTo>
                <a:cubicBezTo>
                  <a:pt x="184" y="217"/>
                  <a:pt x="254" y="140"/>
                  <a:pt x="269" y="45"/>
                </a:cubicBezTo>
                <a:cubicBezTo>
                  <a:pt x="364" y="139"/>
                  <a:pt x="364" y="139"/>
                  <a:pt x="364" y="139"/>
                </a:cubicBezTo>
                <a:cubicBezTo>
                  <a:pt x="501" y="0"/>
                  <a:pt x="501" y="0"/>
                  <a:pt x="501" y="0"/>
                </a:cubicBezTo>
                <a:cubicBezTo>
                  <a:pt x="501" y="3"/>
                  <a:pt x="501" y="6"/>
                  <a:pt x="501"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latin typeface="+mj-lt"/>
            </a:endParaRPr>
          </a:p>
        </p:txBody>
      </p:sp>
      <p:sp>
        <p:nvSpPr>
          <p:cNvPr id="99" name="TextBox 98"/>
          <p:cNvSpPr txBox="1"/>
          <p:nvPr/>
        </p:nvSpPr>
        <p:spPr>
          <a:xfrm>
            <a:off x="9382710" y="2250021"/>
            <a:ext cx="825547" cy="276999"/>
          </a:xfrm>
          <a:prstGeom prst="rect">
            <a:avLst/>
          </a:prstGeom>
          <a:noFill/>
        </p:spPr>
        <p:txBody>
          <a:bodyPr wrap="none" lIns="0" tIns="0" rIns="0" bIns="0" rtlCol="0">
            <a:spAutoFit/>
          </a:bodyPr>
          <a:lstStyle/>
          <a:p>
            <a:r>
              <a:rPr lang="vi-VN">
                <a:solidFill>
                  <a:schemeClr val="accent1"/>
                </a:solidFill>
                <a:latin typeface="Lato Bold" panose="020F0502020204030203" pitchFamily="34" charset="0"/>
                <a:ea typeface="Lato Bold" panose="020F0502020204030203" pitchFamily="34" charset="0"/>
                <a:cs typeface="Lato Bold" panose="020F0502020204030203" pitchFamily="34" charset="0"/>
              </a:rPr>
              <a:t>Arrange</a:t>
            </a:r>
            <a:endParaRPr lang="en-US"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00" name="TextBox 99"/>
          <p:cNvSpPr txBox="1"/>
          <p:nvPr/>
        </p:nvSpPr>
        <p:spPr>
          <a:xfrm>
            <a:off x="9351215" y="2527020"/>
            <a:ext cx="1870923" cy="553998"/>
          </a:xfrm>
          <a:prstGeom prst="rect">
            <a:avLst/>
          </a:prstGeom>
          <a:noFill/>
        </p:spPr>
        <p:txBody>
          <a:bodyPr wrap="square" lIns="0" tIns="0" rIns="0" bIns="0" rtlCol="0">
            <a:spAutoFit/>
          </a:bodyPr>
          <a:lstStyle/>
          <a:p>
            <a:pPr>
              <a:lnSpc>
                <a:spcPct val="150000"/>
              </a:lnSpc>
            </a:pP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cons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ectetur</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01" name="TextBox 100"/>
          <p:cNvSpPr txBox="1"/>
          <p:nvPr/>
        </p:nvSpPr>
        <p:spPr>
          <a:xfrm>
            <a:off x="9382710" y="4686719"/>
            <a:ext cx="1213474" cy="276999"/>
          </a:xfrm>
          <a:prstGeom prst="rect">
            <a:avLst/>
          </a:prstGeom>
          <a:noFill/>
        </p:spPr>
        <p:txBody>
          <a:bodyPr wrap="none" lIns="0" tIns="0" rIns="0" bIns="0" rtlCol="0">
            <a:spAutoFit/>
          </a:bodyPr>
          <a:lstStyle/>
          <a:p>
            <a:r>
              <a:rPr lang="en-US">
                <a:solidFill>
                  <a:schemeClr val="accent1"/>
                </a:solidFill>
                <a:latin typeface="Lato Bold" panose="020F0502020204030203" pitchFamily="34" charset="0"/>
                <a:ea typeface="Lato Bold" panose="020F0502020204030203" pitchFamily="34" charset="0"/>
                <a:cs typeface="Lato Bold" panose="020F0502020204030203" pitchFamily="34" charset="0"/>
              </a:rPr>
              <a:t>Team Work</a:t>
            </a:r>
            <a:endParaRPr lang="en-US"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02" name="TextBox 101"/>
          <p:cNvSpPr txBox="1"/>
          <p:nvPr/>
        </p:nvSpPr>
        <p:spPr>
          <a:xfrm>
            <a:off x="9351215" y="4963718"/>
            <a:ext cx="1870923" cy="553998"/>
          </a:xfrm>
          <a:prstGeom prst="rect">
            <a:avLst/>
          </a:prstGeom>
          <a:noFill/>
        </p:spPr>
        <p:txBody>
          <a:bodyPr wrap="square" lIns="0" tIns="0" rIns="0" bIns="0" rtlCol="0">
            <a:spAutoFit/>
          </a:bodyPr>
          <a:lstStyle/>
          <a:p>
            <a:pPr>
              <a:lnSpc>
                <a:spcPct val="150000"/>
              </a:lnSpc>
            </a:pP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cons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ectetur</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03" name="TextBox 102"/>
          <p:cNvSpPr txBox="1"/>
          <p:nvPr/>
        </p:nvSpPr>
        <p:spPr>
          <a:xfrm>
            <a:off x="2381407" y="2250021"/>
            <a:ext cx="673261" cy="276999"/>
          </a:xfrm>
          <a:prstGeom prst="rect">
            <a:avLst/>
          </a:prstGeom>
          <a:noFill/>
        </p:spPr>
        <p:txBody>
          <a:bodyPr wrap="none" lIns="0" tIns="0" rIns="0" bIns="0" rtlCol="0">
            <a:spAutoFit/>
          </a:bodyPr>
          <a:lstStyle/>
          <a:p>
            <a:r>
              <a:rPr lang="vi-VN">
                <a:solidFill>
                  <a:schemeClr val="accent1"/>
                </a:solidFill>
                <a:latin typeface="Lato Bold" panose="020F0502020204030203" pitchFamily="34" charset="0"/>
                <a:ea typeface="Lato Bold" panose="020F0502020204030203" pitchFamily="34" charset="0"/>
                <a:cs typeface="Lato Bold" panose="020F0502020204030203" pitchFamily="34" charset="0"/>
              </a:rPr>
              <a:t>Target</a:t>
            </a:r>
            <a:endParaRPr lang="en-US"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04" name="TextBox 103"/>
          <p:cNvSpPr txBox="1"/>
          <p:nvPr/>
        </p:nvSpPr>
        <p:spPr>
          <a:xfrm>
            <a:off x="2349912" y="2527020"/>
            <a:ext cx="1870923" cy="553998"/>
          </a:xfrm>
          <a:prstGeom prst="rect">
            <a:avLst/>
          </a:prstGeom>
          <a:noFill/>
        </p:spPr>
        <p:txBody>
          <a:bodyPr wrap="square" lIns="0" tIns="0" rIns="0" bIns="0" rtlCol="0">
            <a:spAutoFit/>
          </a:bodyPr>
          <a:lstStyle/>
          <a:p>
            <a:pPr>
              <a:lnSpc>
                <a:spcPct val="150000"/>
              </a:lnSpc>
            </a:pP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cons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ectetur</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05" name="TextBox 104"/>
          <p:cNvSpPr txBox="1"/>
          <p:nvPr/>
        </p:nvSpPr>
        <p:spPr>
          <a:xfrm>
            <a:off x="2381407" y="4686719"/>
            <a:ext cx="803105" cy="276999"/>
          </a:xfrm>
          <a:prstGeom prst="rect">
            <a:avLst/>
          </a:prstGeom>
          <a:noFill/>
        </p:spPr>
        <p:txBody>
          <a:bodyPr wrap="none" lIns="0" tIns="0" rIns="0" bIns="0" rtlCol="0">
            <a:spAutoFit/>
          </a:bodyPr>
          <a:lstStyle/>
          <a:p>
            <a:r>
              <a:rPr lang="vi-VN">
                <a:solidFill>
                  <a:schemeClr val="accent1"/>
                </a:solidFill>
                <a:latin typeface="Lato Bold" panose="020F0502020204030203" pitchFamily="34" charset="0"/>
                <a:ea typeface="Lato Bold" panose="020F0502020204030203" pitchFamily="34" charset="0"/>
                <a:cs typeface="Lato Bold" panose="020F0502020204030203" pitchFamily="34" charset="0"/>
              </a:rPr>
              <a:t>Success</a:t>
            </a:r>
            <a:endParaRPr lang="en-US"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06" name="TextBox 105"/>
          <p:cNvSpPr txBox="1"/>
          <p:nvPr/>
        </p:nvSpPr>
        <p:spPr>
          <a:xfrm>
            <a:off x="2349912" y="4963718"/>
            <a:ext cx="1870923" cy="553998"/>
          </a:xfrm>
          <a:prstGeom prst="rect">
            <a:avLst/>
          </a:prstGeom>
          <a:noFill/>
        </p:spPr>
        <p:txBody>
          <a:bodyPr wrap="square" lIns="0" tIns="0" rIns="0" bIns="0" rtlCol="0">
            <a:spAutoFit/>
          </a:bodyPr>
          <a:lstStyle/>
          <a:p>
            <a:pPr>
              <a:lnSpc>
                <a:spcPct val="150000"/>
              </a:lnSpc>
            </a:pP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cons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ectetur</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08" name="Oval 107"/>
          <p:cNvSpPr/>
          <p:nvPr/>
        </p:nvSpPr>
        <p:spPr>
          <a:xfrm>
            <a:off x="1394329" y="2291295"/>
            <a:ext cx="752534" cy="752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395632" y="4727993"/>
            <a:ext cx="752534" cy="752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394329" y="4727993"/>
            <a:ext cx="752534" cy="752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8395632" y="2291295"/>
            <a:ext cx="752534" cy="752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5791200" y="3589820"/>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2855"/>
          <p:cNvSpPr/>
          <p:nvPr/>
        </p:nvSpPr>
        <p:spPr>
          <a:xfrm>
            <a:off x="8614470" y="4931043"/>
            <a:ext cx="314858" cy="346356"/>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856"/>
          <p:cNvSpPr/>
          <p:nvPr/>
        </p:nvSpPr>
        <p:spPr>
          <a:xfrm>
            <a:off x="8614625" y="2494314"/>
            <a:ext cx="346602" cy="346464"/>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857"/>
          <p:cNvSpPr/>
          <p:nvPr/>
        </p:nvSpPr>
        <p:spPr>
          <a:xfrm>
            <a:off x="1597378" y="4931043"/>
            <a:ext cx="346433" cy="346433"/>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 name="Shape 2858"/>
          <p:cNvSpPr/>
          <p:nvPr/>
        </p:nvSpPr>
        <p:spPr>
          <a:xfrm>
            <a:off x="1628873" y="2494345"/>
            <a:ext cx="283445" cy="346433"/>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0472101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2" presetClass="entr" presetSubtype="8" fill="hold" grpId="0" nodeType="withEffect">
                                  <p:stCondLst>
                                    <p:cond delay="40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p:tgtEl>
                                          <p:spTgt spid="103"/>
                                        </p:tgtEl>
                                        <p:attrNameLst>
                                          <p:attrName>ppt_x</p:attrName>
                                        </p:attrNameLst>
                                      </p:cBhvr>
                                      <p:tavLst>
                                        <p:tav tm="0">
                                          <p:val>
                                            <p:strVal val="#ppt_x-#ppt_w*1.125000"/>
                                          </p:val>
                                        </p:tav>
                                        <p:tav tm="100000">
                                          <p:val>
                                            <p:strVal val="#ppt_x"/>
                                          </p:val>
                                        </p:tav>
                                      </p:tavLst>
                                    </p:anim>
                                    <p:animEffect transition="in" filter="wipe(right)">
                                      <p:cBhvr>
                                        <p:cTn id="11" dur="500"/>
                                        <p:tgtEl>
                                          <p:spTgt spid="103"/>
                                        </p:tgtEl>
                                      </p:cBhvr>
                                    </p:animEffect>
                                  </p:childTnLst>
                                </p:cTn>
                              </p:par>
                              <p:par>
                                <p:cTn id="12" presetID="12" presetClass="entr" presetSubtype="8" fill="hold" grpId="0" nodeType="withEffect">
                                  <p:stCondLst>
                                    <p:cond delay="400"/>
                                  </p:stCondLst>
                                  <p:childTnLst>
                                    <p:set>
                                      <p:cBhvr>
                                        <p:cTn id="13" dur="1" fill="hold">
                                          <p:stCondLst>
                                            <p:cond delay="0"/>
                                          </p:stCondLst>
                                        </p:cTn>
                                        <p:tgtEl>
                                          <p:spTgt spid="104"/>
                                        </p:tgtEl>
                                        <p:attrNameLst>
                                          <p:attrName>style.visibility</p:attrName>
                                        </p:attrNameLst>
                                      </p:cBhvr>
                                      <p:to>
                                        <p:strVal val="visible"/>
                                      </p:to>
                                    </p:set>
                                    <p:anim calcmode="lin" valueType="num">
                                      <p:cBhvr additive="base">
                                        <p:cTn id="14" dur="500"/>
                                        <p:tgtEl>
                                          <p:spTgt spid="104"/>
                                        </p:tgtEl>
                                        <p:attrNameLst>
                                          <p:attrName>ppt_x</p:attrName>
                                        </p:attrNameLst>
                                      </p:cBhvr>
                                      <p:tavLst>
                                        <p:tav tm="0">
                                          <p:val>
                                            <p:strVal val="#ppt_x-#ppt_w*1.125000"/>
                                          </p:val>
                                        </p:tav>
                                        <p:tav tm="100000">
                                          <p:val>
                                            <p:strVal val="#ppt_x"/>
                                          </p:val>
                                        </p:tav>
                                      </p:tavLst>
                                    </p:anim>
                                    <p:animEffect transition="in" filter="wipe(right)">
                                      <p:cBhvr>
                                        <p:cTn id="15" dur="500"/>
                                        <p:tgtEl>
                                          <p:spTgt spid="104"/>
                                        </p:tgtEl>
                                      </p:cBhvr>
                                    </p:animEffect>
                                  </p:childTnLst>
                                </p:cTn>
                              </p:par>
                              <p:par>
                                <p:cTn id="16" presetID="12" presetClass="entr" presetSubtype="8" fill="hold" grpId="0" nodeType="withEffect">
                                  <p:stCondLst>
                                    <p:cond delay="400"/>
                                  </p:stCondLst>
                                  <p:childTnLst>
                                    <p:set>
                                      <p:cBhvr>
                                        <p:cTn id="17" dur="1" fill="hold">
                                          <p:stCondLst>
                                            <p:cond delay="0"/>
                                          </p:stCondLst>
                                        </p:cTn>
                                        <p:tgtEl>
                                          <p:spTgt spid="99"/>
                                        </p:tgtEl>
                                        <p:attrNameLst>
                                          <p:attrName>style.visibility</p:attrName>
                                        </p:attrNameLst>
                                      </p:cBhvr>
                                      <p:to>
                                        <p:strVal val="visible"/>
                                      </p:to>
                                    </p:set>
                                    <p:anim calcmode="lin" valueType="num">
                                      <p:cBhvr additive="base">
                                        <p:cTn id="18" dur="500"/>
                                        <p:tgtEl>
                                          <p:spTgt spid="99"/>
                                        </p:tgtEl>
                                        <p:attrNameLst>
                                          <p:attrName>ppt_x</p:attrName>
                                        </p:attrNameLst>
                                      </p:cBhvr>
                                      <p:tavLst>
                                        <p:tav tm="0">
                                          <p:val>
                                            <p:strVal val="#ppt_x-#ppt_w*1.125000"/>
                                          </p:val>
                                        </p:tav>
                                        <p:tav tm="100000">
                                          <p:val>
                                            <p:strVal val="#ppt_x"/>
                                          </p:val>
                                        </p:tav>
                                      </p:tavLst>
                                    </p:anim>
                                    <p:animEffect transition="in" filter="wipe(right)">
                                      <p:cBhvr>
                                        <p:cTn id="19" dur="500"/>
                                        <p:tgtEl>
                                          <p:spTgt spid="99"/>
                                        </p:tgtEl>
                                      </p:cBhvr>
                                    </p:animEffect>
                                  </p:childTnLst>
                                </p:cTn>
                              </p:par>
                              <p:par>
                                <p:cTn id="20" presetID="12" presetClass="entr" presetSubtype="8" fill="hold" grpId="0" nodeType="withEffect">
                                  <p:stCondLst>
                                    <p:cond delay="400"/>
                                  </p:stCondLst>
                                  <p:childTnLst>
                                    <p:set>
                                      <p:cBhvr>
                                        <p:cTn id="21" dur="1" fill="hold">
                                          <p:stCondLst>
                                            <p:cond delay="0"/>
                                          </p:stCondLst>
                                        </p:cTn>
                                        <p:tgtEl>
                                          <p:spTgt spid="100"/>
                                        </p:tgtEl>
                                        <p:attrNameLst>
                                          <p:attrName>style.visibility</p:attrName>
                                        </p:attrNameLst>
                                      </p:cBhvr>
                                      <p:to>
                                        <p:strVal val="visible"/>
                                      </p:to>
                                    </p:set>
                                    <p:anim calcmode="lin" valueType="num">
                                      <p:cBhvr additive="base">
                                        <p:cTn id="22" dur="500"/>
                                        <p:tgtEl>
                                          <p:spTgt spid="100"/>
                                        </p:tgtEl>
                                        <p:attrNameLst>
                                          <p:attrName>ppt_x</p:attrName>
                                        </p:attrNameLst>
                                      </p:cBhvr>
                                      <p:tavLst>
                                        <p:tav tm="0">
                                          <p:val>
                                            <p:strVal val="#ppt_x-#ppt_w*1.125000"/>
                                          </p:val>
                                        </p:tav>
                                        <p:tav tm="100000">
                                          <p:val>
                                            <p:strVal val="#ppt_x"/>
                                          </p:val>
                                        </p:tav>
                                      </p:tavLst>
                                    </p:anim>
                                    <p:animEffect transition="in" filter="wipe(right)">
                                      <p:cBhvr>
                                        <p:cTn id="23" dur="500"/>
                                        <p:tgtEl>
                                          <p:spTgt spid="100"/>
                                        </p:tgtEl>
                                      </p:cBhvr>
                                    </p:animEffect>
                                  </p:childTnLst>
                                </p:cTn>
                              </p:par>
                              <p:par>
                                <p:cTn id="24" presetID="12" presetClass="entr" presetSubtype="8" fill="hold" grpId="0" nodeType="withEffect">
                                  <p:stCondLst>
                                    <p:cond delay="400"/>
                                  </p:stCondLst>
                                  <p:childTnLst>
                                    <p:set>
                                      <p:cBhvr>
                                        <p:cTn id="25" dur="1" fill="hold">
                                          <p:stCondLst>
                                            <p:cond delay="0"/>
                                          </p:stCondLst>
                                        </p:cTn>
                                        <p:tgtEl>
                                          <p:spTgt spid="101"/>
                                        </p:tgtEl>
                                        <p:attrNameLst>
                                          <p:attrName>style.visibility</p:attrName>
                                        </p:attrNameLst>
                                      </p:cBhvr>
                                      <p:to>
                                        <p:strVal val="visible"/>
                                      </p:to>
                                    </p:set>
                                    <p:anim calcmode="lin" valueType="num">
                                      <p:cBhvr additive="base">
                                        <p:cTn id="26" dur="500"/>
                                        <p:tgtEl>
                                          <p:spTgt spid="101"/>
                                        </p:tgtEl>
                                        <p:attrNameLst>
                                          <p:attrName>ppt_x</p:attrName>
                                        </p:attrNameLst>
                                      </p:cBhvr>
                                      <p:tavLst>
                                        <p:tav tm="0">
                                          <p:val>
                                            <p:strVal val="#ppt_x-#ppt_w*1.125000"/>
                                          </p:val>
                                        </p:tav>
                                        <p:tav tm="100000">
                                          <p:val>
                                            <p:strVal val="#ppt_x"/>
                                          </p:val>
                                        </p:tav>
                                      </p:tavLst>
                                    </p:anim>
                                    <p:animEffect transition="in" filter="wipe(right)">
                                      <p:cBhvr>
                                        <p:cTn id="27" dur="500"/>
                                        <p:tgtEl>
                                          <p:spTgt spid="101"/>
                                        </p:tgtEl>
                                      </p:cBhvr>
                                    </p:animEffect>
                                  </p:childTnLst>
                                </p:cTn>
                              </p:par>
                              <p:par>
                                <p:cTn id="28" presetID="12" presetClass="entr" presetSubtype="8" fill="hold" grpId="0" nodeType="withEffect">
                                  <p:stCondLst>
                                    <p:cond delay="400"/>
                                  </p:stCondLst>
                                  <p:childTnLst>
                                    <p:set>
                                      <p:cBhvr>
                                        <p:cTn id="29" dur="1" fill="hold">
                                          <p:stCondLst>
                                            <p:cond delay="0"/>
                                          </p:stCondLst>
                                        </p:cTn>
                                        <p:tgtEl>
                                          <p:spTgt spid="102"/>
                                        </p:tgtEl>
                                        <p:attrNameLst>
                                          <p:attrName>style.visibility</p:attrName>
                                        </p:attrNameLst>
                                      </p:cBhvr>
                                      <p:to>
                                        <p:strVal val="visible"/>
                                      </p:to>
                                    </p:set>
                                    <p:anim calcmode="lin" valueType="num">
                                      <p:cBhvr additive="base">
                                        <p:cTn id="30" dur="500"/>
                                        <p:tgtEl>
                                          <p:spTgt spid="102"/>
                                        </p:tgtEl>
                                        <p:attrNameLst>
                                          <p:attrName>ppt_x</p:attrName>
                                        </p:attrNameLst>
                                      </p:cBhvr>
                                      <p:tavLst>
                                        <p:tav tm="0">
                                          <p:val>
                                            <p:strVal val="#ppt_x-#ppt_w*1.125000"/>
                                          </p:val>
                                        </p:tav>
                                        <p:tav tm="100000">
                                          <p:val>
                                            <p:strVal val="#ppt_x"/>
                                          </p:val>
                                        </p:tav>
                                      </p:tavLst>
                                    </p:anim>
                                    <p:animEffect transition="in" filter="wipe(right)">
                                      <p:cBhvr>
                                        <p:cTn id="31" dur="500"/>
                                        <p:tgtEl>
                                          <p:spTgt spid="102"/>
                                        </p:tgtEl>
                                      </p:cBhvr>
                                    </p:animEffect>
                                  </p:childTnLst>
                                </p:cTn>
                              </p:par>
                              <p:par>
                                <p:cTn id="32" presetID="12" presetClass="entr" presetSubtype="8" fill="hold" grpId="0" nodeType="withEffect">
                                  <p:stCondLst>
                                    <p:cond delay="400"/>
                                  </p:stCondLst>
                                  <p:childTnLst>
                                    <p:set>
                                      <p:cBhvr>
                                        <p:cTn id="33" dur="1" fill="hold">
                                          <p:stCondLst>
                                            <p:cond delay="0"/>
                                          </p:stCondLst>
                                        </p:cTn>
                                        <p:tgtEl>
                                          <p:spTgt spid="105"/>
                                        </p:tgtEl>
                                        <p:attrNameLst>
                                          <p:attrName>style.visibility</p:attrName>
                                        </p:attrNameLst>
                                      </p:cBhvr>
                                      <p:to>
                                        <p:strVal val="visible"/>
                                      </p:to>
                                    </p:set>
                                    <p:anim calcmode="lin" valueType="num">
                                      <p:cBhvr additive="base">
                                        <p:cTn id="34" dur="500"/>
                                        <p:tgtEl>
                                          <p:spTgt spid="105"/>
                                        </p:tgtEl>
                                        <p:attrNameLst>
                                          <p:attrName>ppt_x</p:attrName>
                                        </p:attrNameLst>
                                      </p:cBhvr>
                                      <p:tavLst>
                                        <p:tav tm="0">
                                          <p:val>
                                            <p:strVal val="#ppt_x-#ppt_w*1.125000"/>
                                          </p:val>
                                        </p:tav>
                                        <p:tav tm="100000">
                                          <p:val>
                                            <p:strVal val="#ppt_x"/>
                                          </p:val>
                                        </p:tav>
                                      </p:tavLst>
                                    </p:anim>
                                    <p:animEffect transition="in" filter="wipe(right)">
                                      <p:cBhvr>
                                        <p:cTn id="35" dur="500"/>
                                        <p:tgtEl>
                                          <p:spTgt spid="105"/>
                                        </p:tgtEl>
                                      </p:cBhvr>
                                    </p:animEffect>
                                  </p:childTnLst>
                                </p:cTn>
                              </p:par>
                              <p:par>
                                <p:cTn id="36" presetID="12" presetClass="entr" presetSubtype="8" fill="hold" grpId="0" nodeType="withEffect">
                                  <p:stCondLst>
                                    <p:cond delay="400"/>
                                  </p:stCondLst>
                                  <p:childTnLst>
                                    <p:set>
                                      <p:cBhvr>
                                        <p:cTn id="37" dur="1" fill="hold">
                                          <p:stCondLst>
                                            <p:cond delay="0"/>
                                          </p:stCondLst>
                                        </p:cTn>
                                        <p:tgtEl>
                                          <p:spTgt spid="106"/>
                                        </p:tgtEl>
                                        <p:attrNameLst>
                                          <p:attrName>style.visibility</p:attrName>
                                        </p:attrNameLst>
                                      </p:cBhvr>
                                      <p:to>
                                        <p:strVal val="visible"/>
                                      </p:to>
                                    </p:set>
                                    <p:anim calcmode="lin" valueType="num">
                                      <p:cBhvr additive="base">
                                        <p:cTn id="38" dur="500"/>
                                        <p:tgtEl>
                                          <p:spTgt spid="106"/>
                                        </p:tgtEl>
                                        <p:attrNameLst>
                                          <p:attrName>ppt_x</p:attrName>
                                        </p:attrNameLst>
                                      </p:cBhvr>
                                      <p:tavLst>
                                        <p:tav tm="0">
                                          <p:val>
                                            <p:strVal val="#ppt_x-#ppt_w*1.125000"/>
                                          </p:val>
                                        </p:tav>
                                        <p:tav tm="100000">
                                          <p:val>
                                            <p:strVal val="#ppt_x"/>
                                          </p:val>
                                        </p:tav>
                                      </p:tavLst>
                                    </p:anim>
                                    <p:animEffect transition="in" filter="wipe(right)">
                                      <p:cBhvr>
                                        <p:cTn id="3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9" grpId="0"/>
      <p:bldP spid="100" grpId="0"/>
      <p:bldP spid="101" grpId="0"/>
      <p:bldP spid="102" grpId="0"/>
      <p:bldP spid="103" grpId="0"/>
      <p:bldP spid="104" grpId="0"/>
      <p:bldP spid="105" grpId="0"/>
      <p:bldP spid="10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p:cNvGrpSpPr/>
          <p:nvPr/>
        </p:nvGrpSpPr>
        <p:grpSpPr>
          <a:xfrm>
            <a:off x="5775840" y="1832111"/>
            <a:ext cx="6820169" cy="4367730"/>
            <a:chOff x="6625864" y="1832111"/>
            <a:chExt cx="6820169" cy="4367730"/>
          </a:xfrm>
        </p:grpSpPr>
        <p:sp>
          <p:nvSpPr>
            <p:cNvPr id="95" name="Freeform 94"/>
            <p:cNvSpPr>
              <a:spLocks/>
            </p:cNvSpPr>
            <p:nvPr/>
          </p:nvSpPr>
          <p:spPr bwMode="auto">
            <a:xfrm>
              <a:off x="8676705" y="2559254"/>
              <a:ext cx="4769328" cy="727142"/>
            </a:xfrm>
            <a:custGeom>
              <a:avLst/>
              <a:gdLst>
                <a:gd name="connsiteX0" fmla="*/ 121465 w 4769328"/>
                <a:gd name="connsiteY0" fmla="*/ 0 h 727142"/>
                <a:gd name="connsiteX1" fmla="*/ 1221333 w 4769328"/>
                <a:gd name="connsiteY1" fmla="*/ 0 h 727142"/>
                <a:gd name="connsiteX2" fmla="*/ 1234446 w 4769328"/>
                <a:gd name="connsiteY2" fmla="*/ 6816 h 727142"/>
                <a:gd name="connsiteX3" fmla="*/ 1278775 w 4769328"/>
                <a:gd name="connsiteY3" fmla="*/ 43169 h 727142"/>
                <a:gd name="connsiteX4" fmla="*/ 1470324 w 4769328"/>
                <a:gd name="connsiteY4" fmla="*/ 253901 h 727142"/>
                <a:gd name="connsiteX5" fmla="*/ 1587382 w 4769328"/>
                <a:gd name="connsiteY5" fmla="*/ 300730 h 727142"/>
                <a:gd name="connsiteX6" fmla="*/ 1725723 w 4769328"/>
                <a:gd name="connsiteY6" fmla="*/ 307116 h 727142"/>
                <a:gd name="connsiteX7" fmla="*/ 1749135 w 4769328"/>
                <a:gd name="connsiteY7" fmla="*/ 45297 h 727142"/>
                <a:gd name="connsiteX8" fmla="*/ 1734004 w 4769328"/>
                <a:gd name="connsiteY8" fmla="*/ 3424 h 727142"/>
                <a:gd name="connsiteX9" fmla="*/ 1730442 w 4769328"/>
                <a:gd name="connsiteY9" fmla="*/ 0 h 727142"/>
                <a:gd name="connsiteX10" fmla="*/ 4769328 w 4769328"/>
                <a:gd name="connsiteY10" fmla="*/ 0 h 727142"/>
                <a:gd name="connsiteX11" fmla="*/ 4769328 w 4769328"/>
                <a:gd name="connsiteY11" fmla="*/ 727142 h 727142"/>
                <a:gd name="connsiteX12" fmla="*/ 306555 w 4769328"/>
                <a:gd name="connsiteY12" fmla="*/ 727142 h 727142"/>
                <a:gd name="connsiteX13" fmla="*/ 304002 w 4769328"/>
                <a:gd name="connsiteY13" fmla="*/ 717937 h 727142"/>
                <a:gd name="connsiteX14" fmla="*/ 12422 w 4769328"/>
                <a:gd name="connsiteY14" fmla="*/ 92127 h 727142"/>
                <a:gd name="connsiteX15" fmla="*/ 25192 w 4769328"/>
                <a:gd name="connsiteY15" fmla="*/ 19754 h 727142"/>
                <a:gd name="connsiteX16" fmla="*/ 108845 w 4769328"/>
                <a:gd name="connsiteY16" fmla="*/ 3478 h 727142"/>
                <a:gd name="connsiteX17" fmla="*/ 121465 w 4769328"/>
                <a:gd name="connsiteY17" fmla="*/ 0 h 72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9328" h="727142">
                  <a:moveTo>
                    <a:pt x="121465" y="0"/>
                  </a:moveTo>
                  <a:lnTo>
                    <a:pt x="1221333" y="0"/>
                  </a:lnTo>
                  <a:lnTo>
                    <a:pt x="1234446" y="6816"/>
                  </a:lnTo>
                  <a:cubicBezTo>
                    <a:pt x="1250974" y="17493"/>
                    <a:pt x="1265473" y="29333"/>
                    <a:pt x="1278775" y="43169"/>
                  </a:cubicBezTo>
                  <a:cubicBezTo>
                    <a:pt x="1331983" y="96384"/>
                    <a:pt x="1427757" y="249644"/>
                    <a:pt x="1470324" y="253901"/>
                  </a:cubicBezTo>
                  <a:cubicBezTo>
                    <a:pt x="1515019" y="256029"/>
                    <a:pt x="1544815" y="285830"/>
                    <a:pt x="1587382" y="300730"/>
                  </a:cubicBezTo>
                  <a:cubicBezTo>
                    <a:pt x="1632077" y="315630"/>
                    <a:pt x="1666130" y="370974"/>
                    <a:pt x="1725723" y="307116"/>
                  </a:cubicBezTo>
                  <a:cubicBezTo>
                    <a:pt x="1787445" y="243258"/>
                    <a:pt x="1757648" y="111284"/>
                    <a:pt x="1749135" y="45297"/>
                  </a:cubicBezTo>
                  <a:cubicBezTo>
                    <a:pt x="1746475" y="28801"/>
                    <a:pt x="1741553" y="15098"/>
                    <a:pt x="1734004" y="3424"/>
                  </a:cubicBezTo>
                  <a:lnTo>
                    <a:pt x="1730442" y="0"/>
                  </a:lnTo>
                  <a:lnTo>
                    <a:pt x="4769328" y="0"/>
                  </a:lnTo>
                  <a:lnTo>
                    <a:pt x="4769328" y="727142"/>
                  </a:lnTo>
                  <a:lnTo>
                    <a:pt x="306555" y="727142"/>
                  </a:lnTo>
                  <a:lnTo>
                    <a:pt x="304002" y="717937"/>
                  </a:lnTo>
                  <a:cubicBezTo>
                    <a:pt x="261436" y="524234"/>
                    <a:pt x="33705" y="145342"/>
                    <a:pt x="12422" y="92127"/>
                  </a:cubicBezTo>
                  <a:cubicBezTo>
                    <a:pt x="-10990" y="38912"/>
                    <a:pt x="1780" y="19754"/>
                    <a:pt x="25192" y="19754"/>
                  </a:cubicBezTo>
                  <a:cubicBezTo>
                    <a:pt x="33173" y="19754"/>
                    <a:pt x="65697" y="14366"/>
                    <a:pt x="108845" y="3478"/>
                  </a:cubicBezTo>
                  <a:lnTo>
                    <a:pt x="121465" y="0"/>
                  </a:lnTo>
                  <a:close/>
                </a:path>
              </a:pathLst>
            </a:custGeom>
            <a:gradFill flip="none" rotWithShape="1">
              <a:gsLst>
                <a:gs pos="0">
                  <a:schemeClr val="accent2"/>
                </a:gs>
                <a:gs pos="41000">
                  <a:schemeClr val="accent2">
                    <a:lumMod val="60000"/>
                    <a:lumOff val="40000"/>
                  </a:schemeClr>
                </a:gs>
                <a:gs pos="83000">
                  <a:schemeClr val="accent2">
                    <a:lumMod val="40000"/>
                    <a:lumOff val="60000"/>
                  </a:schemeClr>
                </a:gs>
                <a:gs pos="100000">
                  <a:schemeClr val="accent2">
                    <a:lumMod val="20000"/>
                    <a:lumOff val="80000"/>
                  </a:schemeClr>
                </a:gs>
              </a:gsLst>
              <a:lin ang="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7" name="Freeform 106"/>
            <p:cNvSpPr>
              <a:spLocks/>
            </p:cNvSpPr>
            <p:nvPr/>
          </p:nvSpPr>
          <p:spPr bwMode="auto">
            <a:xfrm>
              <a:off x="7565934" y="1832112"/>
              <a:ext cx="5880099" cy="727143"/>
            </a:xfrm>
            <a:custGeom>
              <a:avLst/>
              <a:gdLst>
                <a:gd name="connsiteX0" fmla="*/ 1666414 w 5880099"/>
                <a:gd name="connsiteY0" fmla="*/ 520134 h 727143"/>
                <a:gd name="connsiteX1" fmla="*/ 1793615 w 5880099"/>
                <a:gd name="connsiteY1" fmla="*/ 544680 h 727143"/>
                <a:gd name="connsiteX2" fmla="*/ 2119249 w 5880099"/>
                <a:gd name="connsiteY2" fmla="*/ 646853 h 727143"/>
                <a:gd name="connsiteX3" fmla="*/ 2288717 w 5880099"/>
                <a:gd name="connsiteY3" fmla="*/ 704591 h 727143"/>
                <a:gd name="connsiteX4" fmla="*/ 2332104 w 5880099"/>
                <a:gd name="connsiteY4" fmla="*/ 727143 h 727143"/>
                <a:gd name="connsiteX5" fmla="*/ 1232236 w 5880099"/>
                <a:gd name="connsiteY5" fmla="*/ 727143 h 727143"/>
                <a:gd name="connsiteX6" fmla="*/ 1265791 w 5880099"/>
                <a:gd name="connsiteY6" fmla="*/ 717895 h 727143"/>
                <a:gd name="connsiteX7" fmla="*/ 1459468 w 5880099"/>
                <a:gd name="connsiteY7" fmla="*/ 629824 h 727143"/>
                <a:gd name="connsiteX8" fmla="*/ 1636119 w 5880099"/>
                <a:gd name="connsiteY8" fmla="*/ 521265 h 727143"/>
                <a:gd name="connsiteX9" fmla="*/ 1666414 w 5880099"/>
                <a:gd name="connsiteY9" fmla="*/ 520134 h 727143"/>
                <a:gd name="connsiteX10" fmla="*/ 0 w 5880099"/>
                <a:gd name="connsiteY10" fmla="*/ 0 h 727143"/>
                <a:gd name="connsiteX11" fmla="*/ 5880099 w 5880099"/>
                <a:gd name="connsiteY11" fmla="*/ 0 h 727143"/>
                <a:gd name="connsiteX12" fmla="*/ 5880099 w 5880099"/>
                <a:gd name="connsiteY12" fmla="*/ 727143 h 727143"/>
                <a:gd name="connsiteX13" fmla="*/ 2841213 w 5880099"/>
                <a:gd name="connsiteY13" fmla="*/ 727143 h 727143"/>
                <a:gd name="connsiteX14" fmla="*/ 2813881 w 5880099"/>
                <a:gd name="connsiteY14" fmla="*/ 700866 h 727143"/>
                <a:gd name="connsiteX15" fmla="*/ 2696024 w 5880099"/>
                <a:gd name="connsiteY15" fmla="*/ 659624 h 727143"/>
                <a:gd name="connsiteX16" fmla="*/ 2421471 w 5880099"/>
                <a:gd name="connsiteY16" fmla="*/ 570223 h 727143"/>
                <a:gd name="connsiteX17" fmla="*/ 1878748 w 5880099"/>
                <a:gd name="connsiteY17" fmla="*/ 289247 h 727143"/>
                <a:gd name="connsiteX18" fmla="*/ 1531831 w 5880099"/>
                <a:gd name="connsiteY18" fmla="*/ 267961 h 727143"/>
                <a:gd name="connsiteX19" fmla="*/ 1157246 w 5880099"/>
                <a:gd name="connsiteY19" fmla="*/ 374391 h 727143"/>
                <a:gd name="connsiteX20" fmla="*/ 1055087 w 5880099"/>
                <a:gd name="connsiteY20" fmla="*/ 419092 h 727143"/>
                <a:gd name="connsiteX21" fmla="*/ 776276 w 5880099"/>
                <a:gd name="connsiteY21" fmla="*/ 457407 h 727143"/>
                <a:gd name="connsiteX22" fmla="*/ 625165 w 5880099"/>
                <a:gd name="connsiteY22" fmla="*/ 574480 h 727143"/>
                <a:gd name="connsiteX23" fmla="*/ 503850 w 5880099"/>
                <a:gd name="connsiteY23" fmla="*/ 589380 h 727143"/>
                <a:gd name="connsiteX24" fmla="*/ 371894 w 5880099"/>
                <a:gd name="connsiteY24" fmla="*/ 431863 h 727143"/>
                <a:gd name="connsiteX25" fmla="*/ 252708 w 5880099"/>
                <a:gd name="connsiteY25" fmla="*/ 65743 h 727143"/>
                <a:gd name="connsiteX26" fmla="*/ 58129 w 5880099"/>
                <a:gd name="connsiteY26" fmla="*/ 1 h 727143"/>
                <a:gd name="connsiteX27" fmla="*/ 0 w 5880099"/>
                <a:gd name="connsiteY27" fmla="*/ 3776 h 7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80099" h="727143">
                  <a:moveTo>
                    <a:pt x="1666414" y="520134"/>
                  </a:moveTo>
                  <a:cubicBezTo>
                    <a:pt x="1697442" y="518737"/>
                    <a:pt x="1732958" y="519137"/>
                    <a:pt x="1793615" y="544680"/>
                  </a:cubicBezTo>
                  <a:cubicBezTo>
                    <a:pt x="1876620" y="580866"/>
                    <a:pt x="1974523" y="602152"/>
                    <a:pt x="2119249" y="646853"/>
                  </a:cubicBezTo>
                  <a:cubicBezTo>
                    <a:pt x="2191612" y="669203"/>
                    <a:pt x="2245884" y="686232"/>
                    <a:pt x="2288717" y="704591"/>
                  </a:cubicBezTo>
                  <a:lnTo>
                    <a:pt x="2332104" y="727143"/>
                  </a:lnTo>
                  <a:lnTo>
                    <a:pt x="1232236" y="727143"/>
                  </a:lnTo>
                  <a:lnTo>
                    <a:pt x="1265791" y="717895"/>
                  </a:lnTo>
                  <a:cubicBezTo>
                    <a:pt x="1330705" y="698471"/>
                    <a:pt x="1406260" y="669203"/>
                    <a:pt x="1459468" y="629824"/>
                  </a:cubicBezTo>
                  <a:cubicBezTo>
                    <a:pt x="1565884" y="551065"/>
                    <a:pt x="1595681" y="521265"/>
                    <a:pt x="1636119" y="521265"/>
                  </a:cubicBezTo>
                  <a:cubicBezTo>
                    <a:pt x="1646229" y="521265"/>
                    <a:pt x="1656072" y="520600"/>
                    <a:pt x="1666414" y="520134"/>
                  </a:cubicBezTo>
                  <a:close/>
                  <a:moveTo>
                    <a:pt x="0" y="0"/>
                  </a:moveTo>
                  <a:lnTo>
                    <a:pt x="5880099" y="0"/>
                  </a:lnTo>
                  <a:lnTo>
                    <a:pt x="5880099" y="727143"/>
                  </a:lnTo>
                  <a:lnTo>
                    <a:pt x="2841213" y="727143"/>
                  </a:lnTo>
                  <a:lnTo>
                    <a:pt x="2813881" y="700866"/>
                  </a:lnTo>
                  <a:cubicBezTo>
                    <a:pt x="2787542" y="684104"/>
                    <a:pt x="2749232" y="672396"/>
                    <a:pt x="2696024" y="659624"/>
                  </a:cubicBezTo>
                  <a:cubicBezTo>
                    <a:pt x="2587480" y="634081"/>
                    <a:pt x="2570454" y="659624"/>
                    <a:pt x="2421471" y="570223"/>
                  </a:cubicBezTo>
                  <a:cubicBezTo>
                    <a:pt x="2272488" y="482950"/>
                    <a:pt x="1925571" y="319047"/>
                    <a:pt x="1878748" y="289247"/>
                  </a:cubicBezTo>
                  <a:cubicBezTo>
                    <a:pt x="1831925" y="261575"/>
                    <a:pt x="1695712" y="229646"/>
                    <a:pt x="1531831" y="267961"/>
                  </a:cubicBezTo>
                  <a:cubicBezTo>
                    <a:pt x="1367950" y="306276"/>
                    <a:pt x="1189171" y="374391"/>
                    <a:pt x="1157246" y="374391"/>
                  </a:cubicBezTo>
                  <a:cubicBezTo>
                    <a:pt x="1125321" y="374391"/>
                    <a:pt x="1055087" y="393548"/>
                    <a:pt x="1055087" y="419092"/>
                  </a:cubicBezTo>
                  <a:cubicBezTo>
                    <a:pt x="1055087" y="419092"/>
                    <a:pt x="863537" y="397806"/>
                    <a:pt x="776276" y="457407"/>
                  </a:cubicBezTo>
                  <a:cubicBezTo>
                    <a:pt x="686886" y="517008"/>
                    <a:pt x="680501" y="551065"/>
                    <a:pt x="625165" y="574480"/>
                  </a:cubicBezTo>
                  <a:cubicBezTo>
                    <a:pt x="567700" y="595766"/>
                    <a:pt x="533647" y="595766"/>
                    <a:pt x="503850" y="589380"/>
                  </a:cubicBezTo>
                  <a:cubicBezTo>
                    <a:pt x="503850" y="589380"/>
                    <a:pt x="339969" y="527651"/>
                    <a:pt x="371894" y="431863"/>
                  </a:cubicBezTo>
                  <a:cubicBezTo>
                    <a:pt x="403819" y="338205"/>
                    <a:pt x="410204" y="187074"/>
                    <a:pt x="252708" y="65743"/>
                  </a:cubicBezTo>
                  <a:cubicBezTo>
                    <a:pt x="193647" y="21042"/>
                    <a:pt x="125009" y="1486"/>
                    <a:pt x="58129" y="1"/>
                  </a:cubicBezTo>
                  <a:lnTo>
                    <a:pt x="0" y="3776"/>
                  </a:lnTo>
                  <a:close/>
                </a:path>
              </a:pathLst>
            </a:custGeom>
            <a:gradFill flip="none" rotWithShape="1">
              <a:gsLst>
                <a:gs pos="0">
                  <a:schemeClr val="accent1"/>
                </a:gs>
                <a:gs pos="41000">
                  <a:schemeClr val="accent1">
                    <a:lumMod val="60000"/>
                    <a:lumOff val="40000"/>
                  </a:schemeClr>
                </a:gs>
                <a:gs pos="83000">
                  <a:schemeClr val="accent1">
                    <a:lumMod val="40000"/>
                    <a:lumOff val="60000"/>
                  </a:schemeClr>
                </a:gs>
                <a:gs pos="100000">
                  <a:schemeClr val="accent1">
                    <a:lumMod val="20000"/>
                    <a:lumOff val="80000"/>
                  </a:schemeClr>
                </a:gs>
              </a:gsLst>
              <a:lin ang="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1" name="Freeform 90"/>
            <p:cNvSpPr>
              <a:spLocks/>
            </p:cNvSpPr>
            <p:nvPr/>
          </p:nvSpPr>
          <p:spPr bwMode="auto">
            <a:xfrm>
              <a:off x="9898038" y="2559254"/>
              <a:ext cx="542487" cy="337204"/>
            </a:xfrm>
            <a:custGeom>
              <a:avLst/>
              <a:gdLst>
                <a:gd name="connsiteX0" fmla="*/ 0 w 542487"/>
                <a:gd name="connsiteY0" fmla="*/ 0 h 337204"/>
                <a:gd name="connsiteX1" fmla="*/ 509109 w 542487"/>
                <a:gd name="connsiteY1" fmla="*/ 0 h 337204"/>
                <a:gd name="connsiteX2" fmla="*/ 512671 w 542487"/>
                <a:gd name="connsiteY2" fmla="*/ 3424 h 337204"/>
                <a:gd name="connsiteX3" fmla="*/ 527802 w 542487"/>
                <a:gd name="connsiteY3" fmla="*/ 45297 h 337204"/>
                <a:gd name="connsiteX4" fmla="*/ 504390 w 542487"/>
                <a:gd name="connsiteY4" fmla="*/ 307116 h 337204"/>
                <a:gd name="connsiteX5" fmla="*/ 366049 w 542487"/>
                <a:gd name="connsiteY5" fmla="*/ 300730 h 337204"/>
                <a:gd name="connsiteX6" fmla="*/ 248991 w 542487"/>
                <a:gd name="connsiteY6" fmla="*/ 253901 h 337204"/>
                <a:gd name="connsiteX7" fmla="*/ 57442 w 542487"/>
                <a:gd name="connsiteY7" fmla="*/ 43169 h 337204"/>
                <a:gd name="connsiteX8" fmla="*/ 13113 w 542487"/>
                <a:gd name="connsiteY8" fmla="*/ 6816 h 337204"/>
                <a:gd name="connsiteX9" fmla="*/ 0 w 542487"/>
                <a:gd name="connsiteY9" fmla="*/ 0 h 33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87" h="337204">
                  <a:moveTo>
                    <a:pt x="0" y="0"/>
                  </a:moveTo>
                  <a:lnTo>
                    <a:pt x="509109" y="0"/>
                  </a:lnTo>
                  <a:lnTo>
                    <a:pt x="512671" y="3424"/>
                  </a:lnTo>
                  <a:cubicBezTo>
                    <a:pt x="520220" y="15098"/>
                    <a:pt x="525142" y="28801"/>
                    <a:pt x="527802" y="45297"/>
                  </a:cubicBezTo>
                  <a:cubicBezTo>
                    <a:pt x="536315" y="111284"/>
                    <a:pt x="566112" y="243258"/>
                    <a:pt x="504390" y="307116"/>
                  </a:cubicBezTo>
                  <a:cubicBezTo>
                    <a:pt x="444797" y="370974"/>
                    <a:pt x="410744" y="315630"/>
                    <a:pt x="366049" y="300730"/>
                  </a:cubicBezTo>
                  <a:cubicBezTo>
                    <a:pt x="323482" y="285830"/>
                    <a:pt x="293686" y="256029"/>
                    <a:pt x="248991" y="253901"/>
                  </a:cubicBezTo>
                  <a:cubicBezTo>
                    <a:pt x="206424" y="249644"/>
                    <a:pt x="110650" y="96384"/>
                    <a:pt x="57442" y="43169"/>
                  </a:cubicBezTo>
                  <a:cubicBezTo>
                    <a:pt x="44140" y="29333"/>
                    <a:pt x="29641" y="17493"/>
                    <a:pt x="13113" y="6816"/>
                  </a:cubicBez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0" name="Freeform 99"/>
            <p:cNvSpPr>
              <a:spLocks/>
            </p:cNvSpPr>
            <p:nvPr/>
          </p:nvSpPr>
          <p:spPr bwMode="auto">
            <a:xfrm>
              <a:off x="9308469" y="4013538"/>
              <a:ext cx="4137564" cy="727142"/>
            </a:xfrm>
            <a:custGeom>
              <a:avLst/>
              <a:gdLst>
                <a:gd name="connsiteX0" fmla="*/ 101524 w 4137564"/>
                <a:gd name="connsiteY0" fmla="*/ 0 h 727142"/>
                <a:gd name="connsiteX1" fmla="*/ 4137564 w 4137564"/>
                <a:gd name="connsiteY1" fmla="*/ 0 h 727142"/>
                <a:gd name="connsiteX2" fmla="*/ 4137564 w 4137564"/>
                <a:gd name="connsiteY2" fmla="*/ 727142 h 727142"/>
                <a:gd name="connsiteX3" fmla="*/ 285212 w 4137564"/>
                <a:gd name="connsiteY3" fmla="*/ 727142 h 727142"/>
                <a:gd name="connsiteX4" fmla="*/ 275951 w 4137564"/>
                <a:gd name="connsiteY4" fmla="*/ 705685 h 727142"/>
                <a:gd name="connsiteX5" fmla="*/ 0 w 4137564"/>
                <a:gd name="connsiteY5" fmla="*/ 287514 h 727142"/>
                <a:gd name="connsiteX6" fmla="*/ 104084 w 4137564"/>
                <a:gd name="connsiteY6" fmla="*/ 15759 h 727142"/>
                <a:gd name="connsiteX7" fmla="*/ 101524 w 4137564"/>
                <a:gd name="connsiteY7" fmla="*/ 0 h 72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7564" h="727142">
                  <a:moveTo>
                    <a:pt x="101524" y="0"/>
                  </a:moveTo>
                  <a:lnTo>
                    <a:pt x="4137564" y="0"/>
                  </a:lnTo>
                  <a:lnTo>
                    <a:pt x="4137564" y="727142"/>
                  </a:lnTo>
                  <a:lnTo>
                    <a:pt x="285212" y="727142"/>
                  </a:lnTo>
                  <a:lnTo>
                    <a:pt x="275951" y="705685"/>
                  </a:lnTo>
                  <a:cubicBezTo>
                    <a:pt x="222277" y="590840"/>
                    <a:pt x="106949" y="391283"/>
                    <a:pt x="0" y="287514"/>
                  </a:cubicBezTo>
                  <a:cubicBezTo>
                    <a:pt x="0" y="287514"/>
                    <a:pt x="114065" y="186472"/>
                    <a:pt x="104084" y="15759"/>
                  </a:cubicBezTo>
                  <a:lnTo>
                    <a:pt x="101524" y="0"/>
                  </a:lnTo>
                  <a:close/>
                </a:path>
              </a:pathLst>
            </a:custGeom>
            <a:gradFill flip="none" rotWithShape="1">
              <a:gsLst>
                <a:gs pos="0">
                  <a:schemeClr val="accent4"/>
                </a:gs>
                <a:gs pos="41000">
                  <a:schemeClr val="accent4">
                    <a:lumMod val="60000"/>
                    <a:lumOff val="40000"/>
                  </a:schemeClr>
                </a:gs>
                <a:gs pos="83000">
                  <a:schemeClr val="accent4">
                    <a:lumMod val="40000"/>
                    <a:lumOff val="60000"/>
                  </a:schemeClr>
                </a:gs>
                <a:gs pos="100000">
                  <a:schemeClr val="accent4">
                    <a:lumMod val="20000"/>
                    <a:lumOff val="80000"/>
                  </a:schemeClr>
                </a:gs>
              </a:gsLst>
              <a:lin ang="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9" name="Freeform 98"/>
            <p:cNvSpPr>
              <a:spLocks/>
            </p:cNvSpPr>
            <p:nvPr/>
          </p:nvSpPr>
          <p:spPr bwMode="auto">
            <a:xfrm>
              <a:off x="8983260" y="3286397"/>
              <a:ext cx="4462773" cy="727141"/>
            </a:xfrm>
            <a:custGeom>
              <a:avLst/>
              <a:gdLst>
                <a:gd name="connsiteX0" fmla="*/ 0 w 4462773"/>
                <a:gd name="connsiteY0" fmla="*/ 0 h 727141"/>
                <a:gd name="connsiteX1" fmla="*/ 4462773 w 4462773"/>
                <a:gd name="connsiteY1" fmla="*/ 0 h 727141"/>
                <a:gd name="connsiteX2" fmla="*/ 4462773 w 4462773"/>
                <a:gd name="connsiteY2" fmla="*/ 727141 h 727141"/>
                <a:gd name="connsiteX3" fmla="*/ 426733 w 4462773"/>
                <a:gd name="connsiteY3" fmla="*/ 727141 h 727141"/>
                <a:gd name="connsiteX4" fmla="*/ 416727 w 4462773"/>
                <a:gd name="connsiteY4" fmla="*/ 665563 h 727141"/>
                <a:gd name="connsiteX5" fmla="*/ 206023 w 4462773"/>
                <a:gd name="connsiteY5" fmla="*/ 333501 h 727141"/>
                <a:gd name="connsiteX6" fmla="*/ 16274 w 4462773"/>
                <a:gd name="connsiteY6" fmla="*/ 58690 h 727141"/>
                <a:gd name="connsiteX7" fmla="*/ 0 w 4462773"/>
                <a:gd name="connsiteY7" fmla="*/ 0 h 72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2773" h="727141">
                  <a:moveTo>
                    <a:pt x="0" y="0"/>
                  </a:moveTo>
                  <a:lnTo>
                    <a:pt x="4462773" y="0"/>
                  </a:lnTo>
                  <a:lnTo>
                    <a:pt x="4462773" y="727141"/>
                  </a:lnTo>
                  <a:lnTo>
                    <a:pt x="426733" y="727141"/>
                  </a:lnTo>
                  <a:lnTo>
                    <a:pt x="416727" y="665563"/>
                  </a:lnTo>
                  <a:cubicBezTo>
                    <a:pt x="361391" y="446317"/>
                    <a:pt x="278386" y="378201"/>
                    <a:pt x="206023" y="333501"/>
                  </a:cubicBezTo>
                  <a:cubicBezTo>
                    <a:pt x="142706" y="294388"/>
                    <a:pt x="64722" y="208013"/>
                    <a:pt x="16274" y="58690"/>
                  </a:cubicBezTo>
                  <a:lnTo>
                    <a:pt x="0" y="0"/>
                  </a:lnTo>
                  <a:close/>
                </a:path>
              </a:pathLst>
            </a:custGeom>
            <a:gradFill flip="none" rotWithShape="1">
              <a:gsLst>
                <a:gs pos="0">
                  <a:schemeClr val="accent3"/>
                </a:gs>
                <a:gs pos="41000">
                  <a:schemeClr val="accent3">
                    <a:lumMod val="60000"/>
                    <a:lumOff val="40000"/>
                  </a:schemeClr>
                </a:gs>
                <a:gs pos="83000">
                  <a:schemeClr val="accent3">
                    <a:lumMod val="40000"/>
                    <a:lumOff val="60000"/>
                  </a:schemeClr>
                </a:gs>
                <a:gs pos="100000">
                  <a:schemeClr val="accent3">
                    <a:lumMod val="20000"/>
                    <a:lumOff val="80000"/>
                  </a:schemeClr>
                </a:gs>
              </a:gsLst>
              <a:lin ang="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6" name="Freeform 105"/>
            <p:cNvSpPr>
              <a:spLocks/>
            </p:cNvSpPr>
            <p:nvPr/>
          </p:nvSpPr>
          <p:spPr bwMode="auto">
            <a:xfrm>
              <a:off x="10167877" y="5467819"/>
              <a:ext cx="3278156" cy="727142"/>
            </a:xfrm>
            <a:custGeom>
              <a:avLst/>
              <a:gdLst>
                <a:gd name="connsiteX0" fmla="*/ 0 w 3278156"/>
                <a:gd name="connsiteY0" fmla="*/ 0 h 727142"/>
                <a:gd name="connsiteX1" fmla="*/ 3278156 w 3278156"/>
                <a:gd name="connsiteY1" fmla="*/ 0 h 727142"/>
                <a:gd name="connsiteX2" fmla="*/ 3278156 w 3278156"/>
                <a:gd name="connsiteY2" fmla="*/ 727142 h 727142"/>
                <a:gd name="connsiteX3" fmla="*/ 0 w 3278156"/>
                <a:gd name="connsiteY3" fmla="*/ 727142 h 727142"/>
                <a:gd name="connsiteX4" fmla="*/ 0 w 3278156"/>
                <a:gd name="connsiteY4" fmla="*/ 0 h 727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156" h="727142">
                  <a:moveTo>
                    <a:pt x="0" y="0"/>
                  </a:moveTo>
                  <a:lnTo>
                    <a:pt x="3278156" y="0"/>
                  </a:lnTo>
                  <a:lnTo>
                    <a:pt x="3278156" y="727142"/>
                  </a:lnTo>
                  <a:lnTo>
                    <a:pt x="0" y="727142"/>
                  </a:lnTo>
                  <a:lnTo>
                    <a:pt x="0" y="0"/>
                  </a:lnTo>
                  <a:close/>
                </a:path>
              </a:pathLst>
            </a:custGeom>
            <a:gradFill flip="none" rotWithShape="1">
              <a:gsLst>
                <a:gs pos="0">
                  <a:schemeClr val="accent6"/>
                </a:gs>
                <a:gs pos="41000">
                  <a:schemeClr val="accent6">
                    <a:lumMod val="60000"/>
                    <a:lumOff val="40000"/>
                  </a:schemeClr>
                </a:gs>
                <a:gs pos="83000">
                  <a:schemeClr val="accent6">
                    <a:lumMod val="40000"/>
                    <a:lumOff val="60000"/>
                  </a:schemeClr>
                </a:gs>
                <a:gs pos="100000">
                  <a:schemeClr val="accent6">
                    <a:lumMod val="20000"/>
                    <a:lumOff val="80000"/>
                  </a:schemeClr>
                </a:gs>
              </a:gsLst>
              <a:lin ang="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5" name="Freeform 104"/>
            <p:cNvSpPr>
              <a:spLocks/>
            </p:cNvSpPr>
            <p:nvPr/>
          </p:nvSpPr>
          <p:spPr bwMode="auto">
            <a:xfrm>
              <a:off x="9593681" y="4740681"/>
              <a:ext cx="3852352" cy="727139"/>
            </a:xfrm>
            <a:custGeom>
              <a:avLst/>
              <a:gdLst>
                <a:gd name="connsiteX0" fmla="*/ 0 w 3852352"/>
                <a:gd name="connsiteY0" fmla="*/ 0 h 727139"/>
                <a:gd name="connsiteX1" fmla="*/ 3852352 w 3852352"/>
                <a:gd name="connsiteY1" fmla="*/ 0 h 727139"/>
                <a:gd name="connsiteX2" fmla="*/ 3852352 w 3852352"/>
                <a:gd name="connsiteY2" fmla="*/ 727139 h 727139"/>
                <a:gd name="connsiteX3" fmla="*/ 574196 w 3852352"/>
                <a:gd name="connsiteY3" fmla="*/ 727139 h 727139"/>
                <a:gd name="connsiteX4" fmla="*/ 574196 w 3852352"/>
                <a:gd name="connsiteY4" fmla="*/ 672169 h 727139"/>
                <a:gd name="connsiteX5" fmla="*/ 562128 w 3852352"/>
                <a:gd name="connsiteY5" fmla="*/ 658467 h 727139"/>
                <a:gd name="connsiteX6" fmla="*/ 425649 w 3852352"/>
                <a:gd name="connsiteY6" fmla="*/ 477801 h 727139"/>
                <a:gd name="connsiteX7" fmla="*/ 48935 w 3852352"/>
                <a:gd name="connsiteY7" fmla="*/ 122324 h 727139"/>
                <a:gd name="connsiteX8" fmla="*/ 21267 w 3852352"/>
                <a:gd name="connsiteY8" fmla="*/ 58466 h 727139"/>
                <a:gd name="connsiteX9" fmla="*/ 12114 w 3852352"/>
                <a:gd name="connsiteY9" fmla="*/ 28071 h 727139"/>
                <a:gd name="connsiteX10" fmla="*/ 0 w 3852352"/>
                <a:gd name="connsiteY10" fmla="*/ 0 h 7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2352" h="727139">
                  <a:moveTo>
                    <a:pt x="0" y="0"/>
                  </a:moveTo>
                  <a:lnTo>
                    <a:pt x="3852352" y="0"/>
                  </a:lnTo>
                  <a:lnTo>
                    <a:pt x="3852352" y="727139"/>
                  </a:lnTo>
                  <a:lnTo>
                    <a:pt x="574196" y="727139"/>
                  </a:lnTo>
                  <a:lnTo>
                    <a:pt x="574196" y="672169"/>
                  </a:lnTo>
                  <a:lnTo>
                    <a:pt x="562128" y="658467"/>
                  </a:lnTo>
                  <a:cubicBezTo>
                    <a:pt x="514507" y="603389"/>
                    <a:pt x="458638" y="534209"/>
                    <a:pt x="425649" y="477801"/>
                  </a:cubicBezTo>
                  <a:cubicBezTo>
                    <a:pt x="359671" y="364985"/>
                    <a:pt x="223458" y="201082"/>
                    <a:pt x="48935" y="122324"/>
                  </a:cubicBezTo>
                  <a:cubicBezTo>
                    <a:pt x="48935" y="122324"/>
                    <a:pt x="27652" y="109552"/>
                    <a:pt x="21267" y="58466"/>
                  </a:cubicBezTo>
                  <a:cubicBezTo>
                    <a:pt x="20469" y="52080"/>
                    <a:pt x="17310" y="41670"/>
                    <a:pt x="12114" y="28071"/>
                  </a:cubicBezTo>
                  <a:lnTo>
                    <a:pt x="0" y="0"/>
                  </a:lnTo>
                  <a:close/>
                </a:path>
              </a:pathLst>
            </a:custGeom>
            <a:gradFill flip="none" rotWithShape="1">
              <a:gsLst>
                <a:gs pos="0">
                  <a:schemeClr val="accent5"/>
                </a:gs>
                <a:gs pos="41000">
                  <a:schemeClr val="accent5">
                    <a:lumMod val="60000"/>
                    <a:lumOff val="40000"/>
                  </a:schemeClr>
                </a:gs>
                <a:gs pos="83000">
                  <a:schemeClr val="accent5">
                    <a:lumMod val="40000"/>
                    <a:lumOff val="60000"/>
                  </a:schemeClr>
                </a:gs>
                <a:gs pos="100000">
                  <a:schemeClr val="accent5">
                    <a:lumMod val="20000"/>
                    <a:lumOff val="80000"/>
                  </a:schemeClr>
                </a:gs>
              </a:gsLst>
              <a:lin ang="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2" name="Freeform 101"/>
            <p:cNvSpPr>
              <a:spLocks/>
            </p:cNvSpPr>
            <p:nvPr/>
          </p:nvSpPr>
          <p:spPr bwMode="auto">
            <a:xfrm>
              <a:off x="10167877" y="6194962"/>
              <a:ext cx="3278156" cy="4879"/>
            </a:xfrm>
            <a:custGeom>
              <a:avLst/>
              <a:gdLst>
                <a:gd name="connsiteX0" fmla="*/ 0 w 3278156"/>
                <a:gd name="connsiteY0" fmla="*/ 0 h 4879"/>
                <a:gd name="connsiteX1" fmla="*/ 3278156 w 3278156"/>
                <a:gd name="connsiteY1" fmla="*/ 0 h 4879"/>
                <a:gd name="connsiteX2" fmla="*/ 3278156 w 3278156"/>
                <a:gd name="connsiteY2" fmla="*/ 5 h 4879"/>
                <a:gd name="connsiteX3" fmla="*/ 3278156 w 3278156"/>
                <a:gd name="connsiteY3" fmla="*/ 4879 h 4879"/>
                <a:gd name="connsiteX4" fmla="*/ 106250 w 3278156"/>
                <a:gd name="connsiteY4" fmla="*/ 4879 h 4879"/>
                <a:gd name="connsiteX5" fmla="*/ 106250 w 3278156"/>
                <a:gd name="connsiteY5" fmla="*/ 4339 h 4879"/>
                <a:gd name="connsiteX6" fmla="*/ 0 w 3278156"/>
                <a:gd name="connsiteY6" fmla="*/ 4339 h 4879"/>
                <a:gd name="connsiteX7" fmla="*/ 0 w 3278156"/>
                <a:gd name="connsiteY7" fmla="*/ 0 h 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156" h="4879">
                  <a:moveTo>
                    <a:pt x="0" y="0"/>
                  </a:moveTo>
                  <a:lnTo>
                    <a:pt x="3278156" y="0"/>
                  </a:lnTo>
                  <a:lnTo>
                    <a:pt x="3278156" y="5"/>
                  </a:lnTo>
                  <a:lnTo>
                    <a:pt x="3278156" y="4879"/>
                  </a:lnTo>
                  <a:lnTo>
                    <a:pt x="106250" y="4879"/>
                  </a:lnTo>
                  <a:lnTo>
                    <a:pt x="106250" y="4339"/>
                  </a:lnTo>
                  <a:lnTo>
                    <a:pt x="0" y="4339"/>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9" name="Freeform 28"/>
            <p:cNvSpPr>
              <a:spLocks/>
            </p:cNvSpPr>
            <p:nvPr/>
          </p:nvSpPr>
          <p:spPr bwMode="auto">
            <a:xfrm>
              <a:off x="8125822" y="5963555"/>
              <a:ext cx="524062" cy="176511"/>
            </a:xfrm>
            <a:custGeom>
              <a:avLst/>
              <a:gdLst>
                <a:gd name="connsiteX0" fmla="*/ 78469 w 524062"/>
                <a:gd name="connsiteY0" fmla="*/ 0 h 176511"/>
                <a:gd name="connsiteX1" fmla="*/ 524062 w 524062"/>
                <a:gd name="connsiteY1" fmla="*/ 0 h 176511"/>
                <a:gd name="connsiteX2" fmla="*/ 499455 w 524062"/>
                <a:gd name="connsiteY2" fmla="*/ 14839 h 176511"/>
                <a:gd name="connsiteX3" fmla="*/ 3556 w 524062"/>
                <a:gd name="connsiteY3" fmla="*/ 146812 h 176511"/>
                <a:gd name="connsiteX4" fmla="*/ 49048 w 524062"/>
                <a:gd name="connsiteY4" fmla="*/ 18098 h 176511"/>
                <a:gd name="connsiteX5" fmla="*/ 78469 w 524062"/>
                <a:gd name="connsiteY5" fmla="*/ 0 h 17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062" h="176511">
                  <a:moveTo>
                    <a:pt x="78469" y="0"/>
                  </a:moveTo>
                  <a:lnTo>
                    <a:pt x="524062" y="0"/>
                  </a:lnTo>
                  <a:lnTo>
                    <a:pt x="499455" y="14839"/>
                  </a:lnTo>
                  <a:cubicBezTo>
                    <a:pt x="275981" y="153198"/>
                    <a:pt x="20582" y="219185"/>
                    <a:pt x="3556" y="146812"/>
                  </a:cubicBezTo>
                  <a:cubicBezTo>
                    <a:pt x="-7618" y="92533"/>
                    <a:pt x="7546" y="51425"/>
                    <a:pt x="49048" y="18098"/>
                  </a:cubicBezTo>
                  <a:lnTo>
                    <a:pt x="78469" y="0"/>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8" name="Freeform 27"/>
            <p:cNvSpPr>
              <a:spLocks/>
            </p:cNvSpPr>
            <p:nvPr/>
          </p:nvSpPr>
          <p:spPr bwMode="auto">
            <a:xfrm>
              <a:off x="10076515" y="5963554"/>
              <a:ext cx="197612" cy="231412"/>
            </a:xfrm>
            <a:custGeom>
              <a:avLst/>
              <a:gdLst>
                <a:gd name="connsiteX0" fmla="*/ 72522 w 197612"/>
                <a:gd name="connsiteY0" fmla="*/ 0 h 231412"/>
                <a:gd name="connsiteX1" fmla="*/ 197612 w 197612"/>
                <a:gd name="connsiteY1" fmla="*/ 0 h 231412"/>
                <a:gd name="connsiteX2" fmla="*/ 197612 w 197612"/>
                <a:gd name="connsiteY2" fmla="*/ 170535 h 231412"/>
                <a:gd name="connsiteX3" fmla="*/ 163229 w 197612"/>
                <a:gd name="connsiteY3" fmla="*/ 198863 h 231412"/>
                <a:gd name="connsiteX4" fmla="*/ 8793 w 197612"/>
                <a:gd name="connsiteY4" fmla="*/ 202156 h 231412"/>
                <a:gd name="connsiteX5" fmla="*/ 59873 w 197612"/>
                <a:gd name="connsiteY5" fmla="*/ 91468 h 231412"/>
                <a:gd name="connsiteX6" fmla="*/ 69716 w 197612"/>
                <a:gd name="connsiteY6" fmla="*/ 41911 h 231412"/>
                <a:gd name="connsiteX7" fmla="*/ 72522 w 197612"/>
                <a:gd name="connsiteY7" fmla="*/ 0 h 23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612" h="231412">
                  <a:moveTo>
                    <a:pt x="72522" y="0"/>
                  </a:moveTo>
                  <a:lnTo>
                    <a:pt x="197612" y="0"/>
                  </a:lnTo>
                  <a:lnTo>
                    <a:pt x="197612" y="170535"/>
                  </a:lnTo>
                  <a:lnTo>
                    <a:pt x="163229" y="198863"/>
                  </a:lnTo>
                  <a:cubicBezTo>
                    <a:pt x="94990" y="246058"/>
                    <a:pt x="32736" y="237278"/>
                    <a:pt x="8793" y="202156"/>
                  </a:cubicBezTo>
                  <a:cubicBezTo>
                    <a:pt x="-23132" y="153198"/>
                    <a:pt x="40717" y="127655"/>
                    <a:pt x="59873" y="91468"/>
                  </a:cubicBezTo>
                  <a:cubicBezTo>
                    <a:pt x="64129" y="81889"/>
                    <a:pt x="67322" y="64062"/>
                    <a:pt x="69716" y="41911"/>
                  </a:cubicBezTo>
                  <a:lnTo>
                    <a:pt x="72522" y="0"/>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8" name="Freeform 107"/>
            <p:cNvSpPr>
              <a:spLocks/>
            </p:cNvSpPr>
            <p:nvPr/>
          </p:nvSpPr>
          <p:spPr bwMode="auto">
            <a:xfrm>
              <a:off x="6625864" y="2559253"/>
              <a:ext cx="3814661" cy="727143"/>
            </a:xfrm>
            <a:custGeom>
              <a:avLst/>
              <a:gdLst>
                <a:gd name="connsiteX0" fmla="*/ 208840 w 3814661"/>
                <a:gd name="connsiteY0" fmla="*/ 128372 h 727143"/>
                <a:gd name="connsiteX1" fmla="*/ 307395 w 3814661"/>
                <a:gd name="connsiteY1" fmla="*/ 247516 h 727143"/>
                <a:gd name="connsiteX2" fmla="*/ 343577 w 3814661"/>
                <a:gd name="connsiteY2" fmla="*/ 471020 h 727143"/>
                <a:gd name="connsiteX3" fmla="*/ 499107 w 3814661"/>
                <a:gd name="connsiteY3" fmla="*/ 717746 h 727143"/>
                <a:gd name="connsiteX4" fmla="*/ 508283 w 3814661"/>
                <a:gd name="connsiteY4" fmla="*/ 727143 h 727143"/>
                <a:gd name="connsiteX5" fmla="*/ 271015 w 3814661"/>
                <a:gd name="connsiteY5" fmla="*/ 727143 h 727143"/>
                <a:gd name="connsiteX6" fmla="*/ 270981 w 3814661"/>
                <a:gd name="connsiteY6" fmla="*/ 727084 h 727143"/>
                <a:gd name="connsiteX7" fmla="*/ 209492 w 3814661"/>
                <a:gd name="connsiteY7" fmla="*/ 617894 h 727143"/>
                <a:gd name="connsiteX8" fmla="*/ 62638 w 3814661"/>
                <a:gd name="connsiteY8" fmla="*/ 471020 h 727143"/>
                <a:gd name="connsiteX9" fmla="*/ 3045 w 3814661"/>
                <a:gd name="connsiteY9" fmla="*/ 345432 h 727143"/>
                <a:gd name="connsiteX10" fmla="*/ 58381 w 3814661"/>
                <a:gd name="connsiteY10" fmla="*/ 258159 h 727143"/>
                <a:gd name="connsiteX11" fmla="*/ 130744 w 3814661"/>
                <a:gd name="connsiteY11" fmla="*/ 192172 h 727143"/>
                <a:gd name="connsiteX12" fmla="*/ 171182 w 3814661"/>
                <a:gd name="connsiteY12" fmla="*/ 151729 h 727143"/>
                <a:gd name="connsiteX13" fmla="*/ 192466 w 3814661"/>
                <a:gd name="connsiteY13" fmla="*/ 134700 h 727143"/>
                <a:gd name="connsiteX14" fmla="*/ 208840 w 3814661"/>
                <a:gd name="connsiteY14" fmla="*/ 128372 h 727143"/>
                <a:gd name="connsiteX15" fmla="*/ 3272174 w 3814661"/>
                <a:gd name="connsiteY15" fmla="*/ 0 h 727143"/>
                <a:gd name="connsiteX16" fmla="*/ 3781283 w 3814661"/>
                <a:gd name="connsiteY16" fmla="*/ 0 h 727143"/>
                <a:gd name="connsiteX17" fmla="*/ 3784845 w 3814661"/>
                <a:gd name="connsiteY17" fmla="*/ 3424 h 727143"/>
                <a:gd name="connsiteX18" fmla="*/ 3799976 w 3814661"/>
                <a:gd name="connsiteY18" fmla="*/ 45297 h 727143"/>
                <a:gd name="connsiteX19" fmla="*/ 3776564 w 3814661"/>
                <a:gd name="connsiteY19" fmla="*/ 307116 h 727143"/>
                <a:gd name="connsiteX20" fmla="*/ 3638223 w 3814661"/>
                <a:gd name="connsiteY20" fmla="*/ 300730 h 727143"/>
                <a:gd name="connsiteX21" fmla="*/ 3521165 w 3814661"/>
                <a:gd name="connsiteY21" fmla="*/ 253901 h 727143"/>
                <a:gd name="connsiteX22" fmla="*/ 3329616 w 3814661"/>
                <a:gd name="connsiteY22" fmla="*/ 43169 h 727143"/>
                <a:gd name="connsiteX23" fmla="*/ 3285287 w 3814661"/>
                <a:gd name="connsiteY23" fmla="*/ 6816 h 727143"/>
                <a:gd name="connsiteX24" fmla="*/ 773176 w 3814661"/>
                <a:gd name="connsiteY24" fmla="*/ 0 h 727143"/>
                <a:gd name="connsiteX25" fmla="*/ 2172306 w 3814661"/>
                <a:gd name="connsiteY25" fmla="*/ 0 h 727143"/>
                <a:gd name="connsiteX26" fmla="*/ 2159686 w 3814661"/>
                <a:gd name="connsiteY26" fmla="*/ 3478 h 727143"/>
                <a:gd name="connsiteX27" fmla="*/ 2076033 w 3814661"/>
                <a:gd name="connsiteY27" fmla="*/ 19754 h 727143"/>
                <a:gd name="connsiteX28" fmla="*/ 2063263 w 3814661"/>
                <a:gd name="connsiteY28" fmla="*/ 92127 h 727143"/>
                <a:gd name="connsiteX29" fmla="*/ 2354843 w 3814661"/>
                <a:gd name="connsiteY29" fmla="*/ 717937 h 727143"/>
                <a:gd name="connsiteX30" fmla="*/ 2357396 w 3814661"/>
                <a:gd name="connsiteY30" fmla="*/ 727142 h 727143"/>
                <a:gd name="connsiteX31" fmla="*/ 1252707 w 3814661"/>
                <a:gd name="connsiteY31" fmla="*/ 727142 h 727143"/>
                <a:gd name="connsiteX32" fmla="*/ 1246419 w 3814661"/>
                <a:gd name="connsiteY32" fmla="*/ 721812 h 727143"/>
                <a:gd name="connsiteX33" fmla="*/ 1139570 w 3814661"/>
                <a:gd name="connsiteY33" fmla="*/ 630664 h 727143"/>
                <a:gd name="connsiteX34" fmla="*/ 1124672 w 3814661"/>
                <a:gd name="connsiteY34" fmla="*/ 645564 h 727143"/>
                <a:gd name="connsiteX35" fmla="*/ 1071962 w 3814661"/>
                <a:gd name="connsiteY35" fmla="*/ 714977 h 727143"/>
                <a:gd name="connsiteX36" fmla="*/ 1062065 w 3814661"/>
                <a:gd name="connsiteY36" fmla="*/ 727142 h 727143"/>
                <a:gd name="connsiteX37" fmla="*/ 676901 w 3814661"/>
                <a:gd name="connsiteY37" fmla="*/ 727142 h 727143"/>
                <a:gd name="connsiteX38" fmla="*/ 686769 w 3814661"/>
                <a:gd name="connsiteY38" fmla="*/ 711950 h 727143"/>
                <a:gd name="connsiteX39" fmla="*/ 796910 w 3814661"/>
                <a:gd name="connsiteY39" fmla="*/ 602992 h 727143"/>
                <a:gd name="connsiteX40" fmla="*/ 903326 w 3814661"/>
                <a:gd name="connsiteY40" fmla="*/ 422061 h 727143"/>
                <a:gd name="connsiteX41" fmla="*/ 919226 w 3814661"/>
                <a:gd name="connsiteY41" fmla="*/ 374508 h 727143"/>
                <a:gd name="connsiteX42" fmla="*/ 940070 w 3814661"/>
                <a:gd name="connsiteY42" fmla="*/ 335775 h 727143"/>
                <a:gd name="connsiteX43" fmla="*/ 943930 w 3814661"/>
                <a:gd name="connsiteY43" fmla="*/ 328602 h 727143"/>
                <a:gd name="connsiteX44" fmla="*/ 1088490 w 3814661"/>
                <a:gd name="connsiteY44" fmla="*/ 168757 h 727143"/>
                <a:gd name="connsiteX45" fmla="*/ 1013999 w 3814661"/>
                <a:gd name="connsiteY45" fmla="*/ 81484 h 727143"/>
                <a:gd name="connsiteX46" fmla="*/ 950947 w 3814661"/>
                <a:gd name="connsiteY46" fmla="*/ 73236 h 727143"/>
                <a:gd name="connsiteX47" fmla="*/ 940071 w 3814661"/>
                <a:gd name="connsiteY47" fmla="*/ 76776 h 727143"/>
                <a:gd name="connsiteX48" fmla="*/ 940071 w 3814661"/>
                <a:gd name="connsiteY48" fmla="*/ 76777 h 727143"/>
                <a:gd name="connsiteX49" fmla="*/ 917328 w 3814661"/>
                <a:gd name="connsiteY49" fmla="*/ 84179 h 727143"/>
                <a:gd name="connsiteX50" fmla="*/ 879916 w 3814661"/>
                <a:gd name="connsiteY50" fmla="*/ 92128 h 727143"/>
                <a:gd name="connsiteX51" fmla="*/ 805424 w 3814661"/>
                <a:gd name="connsiteY51" fmla="*/ 43170 h 727143"/>
                <a:gd name="connsiteX52" fmla="*/ 773499 w 3814661"/>
                <a:gd name="connsiteY52" fmla="*/ 598 h 7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4661" h="727143">
                  <a:moveTo>
                    <a:pt x="208840" y="128372"/>
                  </a:moveTo>
                  <a:cubicBezTo>
                    <a:pt x="244544" y="125986"/>
                    <a:pt x="264563" y="204678"/>
                    <a:pt x="307395" y="247516"/>
                  </a:cubicBezTo>
                  <a:cubicBezTo>
                    <a:pt x="356347" y="296474"/>
                    <a:pt x="345705" y="443348"/>
                    <a:pt x="343577" y="471020"/>
                  </a:cubicBezTo>
                  <a:cubicBezTo>
                    <a:pt x="341714" y="493370"/>
                    <a:pt x="453917" y="664024"/>
                    <a:pt x="499107" y="717746"/>
                  </a:cubicBezTo>
                  <a:lnTo>
                    <a:pt x="508283" y="727143"/>
                  </a:lnTo>
                  <a:lnTo>
                    <a:pt x="271015" y="727143"/>
                  </a:lnTo>
                  <a:lnTo>
                    <a:pt x="270981" y="727084"/>
                  </a:lnTo>
                  <a:cubicBezTo>
                    <a:pt x="243812" y="679224"/>
                    <a:pt x="221730" y="639712"/>
                    <a:pt x="209492" y="617894"/>
                  </a:cubicBezTo>
                  <a:cubicBezTo>
                    <a:pt x="158413" y="528492"/>
                    <a:pt x="147771" y="543392"/>
                    <a:pt x="62638" y="471020"/>
                  </a:cubicBezTo>
                  <a:cubicBezTo>
                    <a:pt x="-20367" y="396518"/>
                    <a:pt x="3045" y="366718"/>
                    <a:pt x="3045" y="345432"/>
                  </a:cubicBezTo>
                  <a:cubicBezTo>
                    <a:pt x="3045" y="324146"/>
                    <a:pt x="43483" y="273059"/>
                    <a:pt x="58381" y="258159"/>
                  </a:cubicBezTo>
                  <a:cubicBezTo>
                    <a:pt x="75408" y="243259"/>
                    <a:pt x="120103" y="209201"/>
                    <a:pt x="130744" y="192172"/>
                  </a:cubicBezTo>
                  <a:cubicBezTo>
                    <a:pt x="141386" y="175143"/>
                    <a:pt x="158413" y="158115"/>
                    <a:pt x="171182" y="151729"/>
                  </a:cubicBezTo>
                  <a:cubicBezTo>
                    <a:pt x="183952" y="145343"/>
                    <a:pt x="192466" y="134700"/>
                    <a:pt x="192466" y="134700"/>
                  </a:cubicBezTo>
                  <a:cubicBezTo>
                    <a:pt x="198319" y="130709"/>
                    <a:pt x="203740" y="128713"/>
                    <a:pt x="208840" y="128372"/>
                  </a:cubicBezTo>
                  <a:close/>
                  <a:moveTo>
                    <a:pt x="3272174" y="0"/>
                  </a:moveTo>
                  <a:lnTo>
                    <a:pt x="3781283" y="0"/>
                  </a:lnTo>
                  <a:lnTo>
                    <a:pt x="3784845" y="3424"/>
                  </a:lnTo>
                  <a:cubicBezTo>
                    <a:pt x="3792394" y="15098"/>
                    <a:pt x="3797316" y="28801"/>
                    <a:pt x="3799976" y="45297"/>
                  </a:cubicBezTo>
                  <a:cubicBezTo>
                    <a:pt x="3808489" y="111284"/>
                    <a:pt x="3838286" y="243258"/>
                    <a:pt x="3776564" y="307116"/>
                  </a:cubicBezTo>
                  <a:cubicBezTo>
                    <a:pt x="3716971" y="370974"/>
                    <a:pt x="3682918" y="315630"/>
                    <a:pt x="3638223" y="300730"/>
                  </a:cubicBezTo>
                  <a:cubicBezTo>
                    <a:pt x="3595656" y="285830"/>
                    <a:pt x="3565860" y="256029"/>
                    <a:pt x="3521165" y="253901"/>
                  </a:cubicBezTo>
                  <a:cubicBezTo>
                    <a:pt x="3478598" y="249644"/>
                    <a:pt x="3382824" y="96384"/>
                    <a:pt x="3329616" y="43169"/>
                  </a:cubicBezTo>
                  <a:cubicBezTo>
                    <a:pt x="3316314" y="29333"/>
                    <a:pt x="3301815" y="17493"/>
                    <a:pt x="3285287" y="6816"/>
                  </a:cubicBezTo>
                  <a:close/>
                  <a:moveTo>
                    <a:pt x="773176" y="0"/>
                  </a:moveTo>
                  <a:lnTo>
                    <a:pt x="2172306" y="0"/>
                  </a:lnTo>
                  <a:lnTo>
                    <a:pt x="2159686" y="3478"/>
                  </a:lnTo>
                  <a:cubicBezTo>
                    <a:pt x="2116538" y="14366"/>
                    <a:pt x="2084014" y="19754"/>
                    <a:pt x="2076033" y="19754"/>
                  </a:cubicBezTo>
                  <a:cubicBezTo>
                    <a:pt x="2052621" y="19754"/>
                    <a:pt x="2039851" y="38912"/>
                    <a:pt x="2063263" y="92127"/>
                  </a:cubicBezTo>
                  <a:cubicBezTo>
                    <a:pt x="2084546" y="145342"/>
                    <a:pt x="2312277" y="524234"/>
                    <a:pt x="2354843" y="717937"/>
                  </a:cubicBezTo>
                  <a:lnTo>
                    <a:pt x="2357396" y="727142"/>
                  </a:lnTo>
                  <a:lnTo>
                    <a:pt x="1252707" y="727142"/>
                  </a:lnTo>
                  <a:lnTo>
                    <a:pt x="1246419" y="721812"/>
                  </a:lnTo>
                  <a:cubicBezTo>
                    <a:pt x="1185662" y="670176"/>
                    <a:pt x="1139570" y="630664"/>
                    <a:pt x="1139570" y="630664"/>
                  </a:cubicBezTo>
                  <a:cubicBezTo>
                    <a:pt x="1139570" y="630664"/>
                    <a:pt x="1139570" y="630664"/>
                    <a:pt x="1124672" y="645564"/>
                  </a:cubicBezTo>
                  <a:cubicBezTo>
                    <a:pt x="1124140" y="648757"/>
                    <a:pt x="1103655" y="675498"/>
                    <a:pt x="1071962" y="714977"/>
                  </a:cubicBezTo>
                  <a:lnTo>
                    <a:pt x="1062065" y="727142"/>
                  </a:lnTo>
                  <a:lnTo>
                    <a:pt x="676901" y="727142"/>
                  </a:lnTo>
                  <a:lnTo>
                    <a:pt x="686769" y="711950"/>
                  </a:lnTo>
                  <a:cubicBezTo>
                    <a:pt x="728272" y="652881"/>
                    <a:pt x="755407" y="642903"/>
                    <a:pt x="796910" y="602992"/>
                  </a:cubicBezTo>
                  <a:cubicBezTo>
                    <a:pt x="852246" y="547649"/>
                    <a:pt x="877786" y="549777"/>
                    <a:pt x="903326" y="422061"/>
                  </a:cubicBezTo>
                  <a:cubicBezTo>
                    <a:pt x="906785" y="406097"/>
                    <a:pt x="912272" y="390165"/>
                    <a:pt x="919226" y="374508"/>
                  </a:cubicBezTo>
                  <a:lnTo>
                    <a:pt x="940070" y="335775"/>
                  </a:lnTo>
                  <a:lnTo>
                    <a:pt x="943930" y="328602"/>
                  </a:lnTo>
                  <a:cubicBezTo>
                    <a:pt x="999899" y="239400"/>
                    <a:pt x="1088490" y="168757"/>
                    <a:pt x="1088490" y="168757"/>
                  </a:cubicBezTo>
                  <a:cubicBezTo>
                    <a:pt x="1088490" y="168757"/>
                    <a:pt x="1056565" y="113413"/>
                    <a:pt x="1013999" y="81484"/>
                  </a:cubicBezTo>
                  <a:cubicBezTo>
                    <a:pt x="992716" y="65520"/>
                    <a:pt x="972497" y="67116"/>
                    <a:pt x="950947" y="73236"/>
                  </a:cubicBezTo>
                  <a:lnTo>
                    <a:pt x="940071" y="76776"/>
                  </a:lnTo>
                  <a:lnTo>
                    <a:pt x="940071" y="76777"/>
                  </a:lnTo>
                  <a:lnTo>
                    <a:pt x="917328" y="84179"/>
                  </a:lnTo>
                  <a:cubicBezTo>
                    <a:pt x="905589" y="87871"/>
                    <a:pt x="893218" y="91064"/>
                    <a:pt x="879916" y="92128"/>
                  </a:cubicBezTo>
                  <a:cubicBezTo>
                    <a:pt x="824579" y="96385"/>
                    <a:pt x="811809" y="62327"/>
                    <a:pt x="805424" y="43170"/>
                  </a:cubicBezTo>
                  <a:cubicBezTo>
                    <a:pt x="799039" y="24012"/>
                    <a:pt x="786269" y="13369"/>
                    <a:pt x="773499" y="598"/>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a:spLocks/>
            </p:cNvSpPr>
            <p:nvPr/>
          </p:nvSpPr>
          <p:spPr bwMode="auto">
            <a:xfrm>
              <a:off x="7297396" y="1832111"/>
              <a:ext cx="3109751" cy="727142"/>
            </a:xfrm>
            <a:custGeom>
              <a:avLst/>
              <a:gdLst>
                <a:gd name="connsiteX0" fmla="*/ 326667 w 3109751"/>
                <a:gd name="connsiteY0" fmla="*/ 0 h 727142"/>
                <a:gd name="connsiteX1" fmla="*/ 521246 w 3109751"/>
                <a:gd name="connsiteY1" fmla="*/ 65742 h 727142"/>
                <a:gd name="connsiteX2" fmla="*/ 640432 w 3109751"/>
                <a:gd name="connsiteY2" fmla="*/ 431862 h 727142"/>
                <a:gd name="connsiteX3" fmla="*/ 772388 w 3109751"/>
                <a:gd name="connsiteY3" fmla="*/ 589379 h 727142"/>
                <a:gd name="connsiteX4" fmla="*/ 893703 w 3109751"/>
                <a:gd name="connsiteY4" fmla="*/ 574479 h 727142"/>
                <a:gd name="connsiteX5" fmla="*/ 1044814 w 3109751"/>
                <a:gd name="connsiteY5" fmla="*/ 457406 h 727142"/>
                <a:gd name="connsiteX6" fmla="*/ 1323625 w 3109751"/>
                <a:gd name="connsiteY6" fmla="*/ 419091 h 727142"/>
                <a:gd name="connsiteX7" fmla="*/ 1425784 w 3109751"/>
                <a:gd name="connsiteY7" fmla="*/ 374390 h 727142"/>
                <a:gd name="connsiteX8" fmla="*/ 1800369 w 3109751"/>
                <a:gd name="connsiteY8" fmla="*/ 267960 h 727142"/>
                <a:gd name="connsiteX9" fmla="*/ 2147286 w 3109751"/>
                <a:gd name="connsiteY9" fmla="*/ 289246 h 727142"/>
                <a:gd name="connsiteX10" fmla="*/ 2690009 w 3109751"/>
                <a:gd name="connsiteY10" fmla="*/ 570222 h 727142"/>
                <a:gd name="connsiteX11" fmla="*/ 2964562 w 3109751"/>
                <a:gd name="connsiteY11" fmla="*/ 659623 h 727142"/>
                <a:gd name="connsiteX12" fmla="*/ 3082419 w 3109751"/>
                <a:gd name="connsiteY12" fmla="*/ 700865 h 727142"/>
                <a:gd name="connsiteX13" fmla="*/ 3109751 w 3109751"/>
                <a:gd name="connsiteY13" fmla="*/ 727142 h 727142"/>
                <a:gd name="connsiteX14" fmla="*/ 2600642 w 3109751"/>
                <a:gd name="connsiteY14" fmla="*/ 727142 h 727142"/>
                <a:gd name="connsiteX15" fmla="*/ 2557255 w 3109751"/>
                <a:gd name="connsiteY15" fmla="*/ 704590 h 727142"/>
                <a:gd name="connsiteX16" fmla="*/ 2387787 w 3109751"/>
                <a:gd name="connsiteY16" fmla="*/ 646852 h 727142"/>
                <a:gd name="connsiteX17" fmla="*/ 2062153 w 3109751"/>
                <a:gd name="connsiteY17" fmla="*/ 544679 h 727142"/>
                <a:gd name="connsiteX18" fmla="*/ 1904657 w 3109751"/>
                <a:gd name="connsiteY18" fmla="*/ 521264 h 727142"/>
                <a:gd name="connsiteX19" fmla="*/ 1728006 w 3109751"/>
                <a:gd name="connsiteY19" fmla="*/ 629823 h 727142"/>
                <a:gd name="connsiteX20" fmla="*/ 1534329 w 3109751"/>
                <a:gd name="connsiteY20" fmla="*/ 717894 h 727142"/>
                <a:gd name="connsiteX21" fmla="*/ 1500774 w 3109751"/>
                <a:gd name="connsiteY21" fmla="*/ 727142 h 727142"/>
                <a:gd name="connsiteX22" fmla="*/ 101644 w 3109751"/>
                <a:gd name="connsiteY22" fmla="*/ 727142 h 727142"/>
                <a:gd name="connsiteX23" fmla="*/ 96680 w 3109751"/>
                <a:gd name="connsiteY23" fmla="*/ 717962 h 727142"/>
                <a:gd name="connsiteX24" fmla="*/ 89197 w 3109751"/>
                <a:gd name="connsiteY24" fmla="*/ 695811 h 727142"/>
                <a:gd name="connsiteX25" fmla="*/ 63657 w 3109751"/>
                <a:gd name="connsiteY25" fmla="*/ 636210 h 727142"/>
                <a:gd name="connsiteX26" fmla="*/ 29604 w 3109751"/>
                <a:gd name="connsiteY26" fmla="*/ 617052 h 727142"/>
                <a:gd name="connsiteX27" fmla="*/ 44503 w 3109751"/>
                <a:gd name="connsiteY27" fmla="*/ 474436 h 727142"/>
                <a:gd name="connsiteX28" fmla="*/ 4064 w 3109751"/>
                <a:gd name="connsiteY28" fmla="*/ 431863 h 727142"/>
                <a:gd name="connsiteX29" fmla="*/ 59401 w 3109751"/>
                <a:gd name="connsiteY29" fmla="*/ 110444 h 727142"/>
                <a:gd name="connsiteX30" fmla="*/ 260793 w 3109751"/>
                <a:gd name="connsiteY30" fmla="*/ 4279 h 727142"/>
                <a:gd name="connsiteX31" fmla="*/ 268538 w 3109751"/>
                <a:gd name="connsiteY31" fmla="*/ 3776 h 727142"/>
                <a:gd name="connsiteX32" fmla="*/ 268538 w 3109751"/>
                <a:gd name="connsiteY32" fmla="*/ 3775 h 727142"/>
                <a:gd name="connsiteX33" fmla="*/ 326667 w 3109751"/>
                <a:gd name="connsiteY33" fmla="*/ 0 h 72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09751" h="727142">
                  <a:moveTo>
                    <a:pt x="326667" y="0"/>
                  </a:moveTo>
                  <a:cubicBezTo>
                    <a:pt x="393547" y="1485"/>
                    <a:pt x="462185" y="21041"/>
                    <a:pt x="521246" y="65742"/>
                  </a:cubicBezTo>
                  <a:cubicBezTo>
                    <a:pt x="678742" y="187073"/>
                    <a:pt x="672357" y="338204"/>
                    <a:pt x="640432" y="431862"/>
                  </a:cubicBezTo>
                  <a:cubicBezTo>
                    <a:pt x="608507" y="527650"/>
                    <a:pt x="772388" y="589379"/>
                    <a:pt x="772388" y="589379"/>
                  </a:cubicBezTo>
                  <a:cubicBezTo>
                    <a:pt x="802185" y="595765"/>
                    <a:pt x="836238" y="595765"/>
                    <a:pt x="893703" y="574479"/>
                  </a:cubicBezTo>
                  <a:cubicBezTo>
                    <a:pt x="949039" y="551064"/>
                    <a:pt x="955424" y="517007"/>
                    <a:pt x="1044814" y="457406"/>
                  </a:cubicBezTo>
                  <a:cubicBezTo>
                    <a:pt x="1132075" y="397805"/>
                    <a:pt x="1323625" y="419091"/>
                    <a:pt x="1323625" y="419091"/>
                  </a:cubicBezTo>
                  <a:cubicBezTo>
                    <a:pt x="1323625" y="393547"/>
                    <a:pt x="1393859" y="374390"/>
                    <a:pt x="1425784" y="374390"/>
                  </a:cubicBezTo>
                  <a:cubicBezTo>
                    <a:pt x="1457709" y="374390"/>
                    <a:pt x="1636488" y="306275"/>
                    <a:pt x="1800369" y="267960"/>
                  </a:cubicBezTo>
                  <a:cubicBezTo>
                    <a:pt x="1964250" y="229645"/>
                    <a:pt x="2100463" y="261574"/>
                    <a:pt x="2147286" y="289246"/>
                  </a:cubicBezTo>
                  <a:cubicBezTo>
                    <a:pt x="2194109" y="319046"/>
                    <a:pt x="2541026" y="482949"/>
                    <a:pt x="2690009" y="570222"/>
                  </a:cubicBezTo>
                  <a:cubicBezTo>
                    <a:pt x="2838992" y="659623"/>
                    <a:pt x="2856018" y="634080"/>
                    <a:pt x="2964562" y="659623"/>
                  </a:cubicBezTo>
                  <a:cubicBezTo>
                    <a:pt x="3017770" y="672395"/>
                    <a:pt x="3056080" y="684103"/>
                    <a:pt x="3082419" y="700865"/>
                  </a:cubicBezTo>
                  <a:lnTo>
                    <a:pt x="3109751" y="727142"/>
                  </a:lnTo>
                  <a:lnTo>
                    <a:pt x="2600642" y="727142"/>
                  </a:lnTo>
                  <a:lnTo>
                    <a:pt x="2557255" y="704590"/>
                  </a:lnTo>
                  <a:cubicBezTo>
                    <a:pt x="2514422" y="686231"/>
                    <a:pt x="2460150" y="669202"/>
                    <a:pt x="2387787" y="646852"/>
                  </a:cubicBezTo>
                  <a:cubicBezTo>
                    <a:pt x="2243061" y="602151"/>
                    <a:pt x="2145158" y="580865"/>
                    <a:pt x="2062153" y="544679"/>
                  </a:cubicBezTo>
                  <a:cubicBezTo>
                    <a:pt x="1981277" y="510621"/>
                    <a:pt x="1945095" y="521264"/>
                    <a:pt x="1904657" y="521264"/>
                  </a:cubicBezTo>
                  <a:cubicBezTo>
                    <a:pt x="1864219" y="521264"/>
                    <a:pt x="1834422" y="551064"/>
                    <a:pt x="1728006" y="629823"/>
                  </a:cubicBezTo>
                  <a:cubicBezTo>
                    <a:pt x="1674798" y="669202"/>
                    <a:pt x="1599243" y="698470"/>
                    <a:pt x="1534329" y="717894"/>
                  </a:cubicBezTo>
                  <a:lnTo>
                    <a:pt x="1500774" y="727142"/>
                  </a:lnTo>
                  <a:lnTo>
                    <a:pt x="101644" y="727142"/>
                  </a:lnTo>
                  <a:lnTo>
                    <a:pt x="96680" y="717962"/>
                  </a:lnTo>
                  <a:cubicBezTo>
                    <a:pt x="94784" y="708183"/>
                    <a:pt x="100371" y="699004"/>
                    <a:pt x="89197" y="695811"/>
                  </a:cubicBezTo>
                  <a:cubicBezTo>
                    <a:pt x="74299" y="689425"/>
                    <a:pt x="63657" y="648981"/>
                    <a:pt x="63657" y="636210"/>
                  </a:cubicBezTo>
                  <a:cubicBezTo>
                    <a:pt x="63657" y="623438"/>
                    <a:pt x="63657" y="625567"/>
                    <a:pt x="29604" y="617052"/>
                  </a:cubicBezTo>
                  <a:cubicBezTo>
                    <a:pt x="-6577" y="608538"/>
                    <a:pt x="46631" y="489336"/>
                    <a:pt x="44503" y="474436"/>
                  </a:cubicBezTo>
                  <a:cubicBezTo>
                    <a:pt x="42374" y="459535"/>
                    <a:pt x="16834" y="470178"/>
                    <a:pt x="4064" y="431863"/>
                  </a:cubicBezTo>
                  <a:cubicBezTo>
                    <a:pt x="-8706" y="393548"/>
                    <a:pt x="8321" y="182816"/>
                    <a:pt x="59401" y="110444"/>
                  </a:cubicBezTo>
                  <a:cubicBezTo>
                    <a:pt x="98775" y="58293"/>
                    <a:pt x="174863" y="17317"/>
                    <a:pt x="260793" y="4279"/>
                  </a:cubicBezTo>
                  <a:lnTo>
                    <a:pt x="268538" y="3776"/>
                  </a:lnTo>
                  <a:lnTo>
                    <a:pt x="268538" y="3775"/>
                  </a:lnTo>
                  <a:lnTo>
                    <a:pt x="326667"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2" name="Freeform 61"/>
            <p:cNvSpPr>
              <a:spLocks/>
            </p:cNvSpPr>
            <p:nvPr/>
          </p:nvSpPr>
          <p:spPr bwMode="auto">
            <a:xfrm>
              <a:off x="7777040" y="4013538"/>
              <a:ext cx="1816641" cy="727142"/>
            </a:xfrm>
            <a:custGeom>
              <a:avLst/>
              <a:gdLst>
                <a:gd name="connsiteX0" fmla="*/ 537254 w 1816641"/>
                <a:gd name="connsiteY0" fmla="*/ 0 h 727142"/>
                <a:gd name="connsiteX1" fmla="*/ 1632953 w 1816641"/>
                <a:gd name="connsiteY1" fmla="*/ 0 h 727142"/>
                <a:gd name="connsiteX2" fmla="*/ 1635513 w 1816641"/>
                <a:gd name="connsiteY2" fmla="*/ 15757 h 727142"/>
                <a:gd name="connsiteX3" fmla="*/ 1531429 w 1816641"/>
                <a:gd name="connsiteY3" fmla="*/ 287512 h 727142"/>
                <a:gd name="connsiteX4" fmla="*/ 1807380 w 1816641"/>
                <a:gd name="connsiteY4" fmla="*/ 705683 h 727142"/>
                <a:gd name="connsiteX5" fmla="*/ 1816641 w 1816641"/>
                <a:gd name="connsiteY5" fmla="*/ 727142 h 727142"/>
                <a:gd name="connsiteX6" fmla="*/ 1285399 w 1816641"/>
                <a:gd name="connsiteY6" fmla="*/ 727142 h 727142"/>
                <a:gd name="connsiteX7" fmla="*/ 1234262 w 1816641"/>
                <a:gd name="connsiteY7" fmla="*/ 682102 h 727142"/>
                <a:gd name="connsiteX8" fmla="*/ 1031273 w 1816641"/>
                <a:gd name="connsiteY8" fmla="*/ 502501 h 727142"/>
                <a:gd name="connsiteX9" fmla="*/ 441727 w 1816641"/>
                <a:gd name="connsiteY9" fmla="*/ 549330 h 727142"/>
                <a:gd name="connsiteX10" fmla="*/ 516152 w 1816641"/>
                <a:gd name="connsiteY10" fmla="*/ 629120 h 727142"/>
                <a:gd name="connsiteX11" fmla="*/ 565844 w 1816641"/>
                <a:gd name="connsiteY11" fmla="*/ 727142 h 727142"/>
                <a:gd name="connsiteX12" fmla="*/ 108513 w 1816641"/>
                <a:gd name="connsiteY12" fmla="*/ 727142 h 727142"/>
                <a:gd name="connsiteX13" fmla="*/ 37346 w 1816641"/>
                <a:gd name="connsiteY13" fmla="*/ 600417 h 727142"/>
                <a:gd name="connsiteX14" fmla="*/ 126735 w 1816641"/>
                <a:gd name="connsiteY14" fmla="*/ 234296 h 727142"/>
                <a:gd name="connsiteX15" fmla="*/ 428957 w 1816641"/>
                <a:gd name="connsiteY15" fmla="*/ 38465 h 727142"/>
                <a:gd name="connsiteX16" fmla="*/ 532447 w 1816641"/>
                <a:gd name="connsiteY16" fmla="*/ 1780 h 727142"/>
                <a:gd name="connsiteX17" fmla="*/ 537254 w 1816641"/>
                <a:gd name="connsiteY17" fmla="*/ 0 h 72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6641" h="727142">
                  <a:moveTo>
                    <a:pt x="537254" y="0"/>
                  </a:moveTo>
                  <a:lnTo>
                    <a:pt x="1632953" y="0"/>
                  </a:lnTo>
                  <a:lnTo>
                    <a:pt x="1635513" y="15757"/>
                  </a:lnTo>
                  <a:cubicBezTo>
                    <a:pt x="1645494" y="186470"/>
                    <a:pt x="1531429" y="287512"/>
                    <a:pt x="1531429" y="287512"/>
                  </a:cubicBezTo>
                  <a:cubicBezTo>
                    <a:pt x="1638378" y="391281"/>
                    <a:pt x="1753706" y="590838"/>
                    <a:pt x="1807380" y="705683"/>
                  </a:cubicBezTo>
                  <a:lnTo>
                    <a:pt x="1816641" y="727142"/>
                  </a:lnTo>
                  <a:lnTo>
                    <a:pt x="1285399" y="727142"/>
                  </a:lnTo>
                  <a:lnTo>
                    <a:pt x="1234262" y="682102"/>
                  </a:lnTo>
                  <a:cubicBezTo>
                    <a:pt x="1125984" y="586581"/>
                    <a:pt x="1031273" y="502501"/>
                    <a:pt x="1031273" y="502501"/>
                  </a:cubicBezTo>
                  <a:cubicBezTo>
                    <a:pt x="967423" y="534430"/>
                    <a:pt x="441727" y="549330"/>
                    <a:pt x="441727" y="549330"/>
                  </a:cubicBezTo>
                  <a:cubicBezTo>
                    <a:pt x="470992" y="570084"/>
                    <a:pt x="495467" y="597756"/>
                    <a:pt x="516152" y="629120"/>
                  </a:cubicBezTo>
                  <a:lnTo>
                    <a:pt x="565844" y="727142"/>
                  </a:lnTo>
                  <a:lnTo>
                    <a:pt x="108513" y="727142"/>
                  </a:lnTo>
                  <a:lnTo>
                    <a:pt x="37346" y="600417"/>
                  </a:lnTo>
                  <a:cubicBezTo>
                    <a:pt x="-62686" y="398199"/>
                    <a:pt x="62885" y="259840"/>
                    <a:pt x="126735" y="234296"/>
                  </a:cubicBezTo>
                  <a:cubicBezTo>
                    <a:pt x="188457" y="208753"/>
                    <a:pt x="309771" y="78908"/>
                    <a:pt x="428957" y="38465"/>
                  </a:cubicBezTo>
                  <a:cubicBezTo>
                    <a:pt x="458754" y="28354"/>
                    <a:pt x="494935" y="15449"/>
                    <a:pt x="532447" y="1780"/>
                  </a:cubicBezTo>
                  <a:lnTo>
                    <a:pt x="537254"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9" name="Freeform 108"/>
            <p:cNvSpPr>
              <a:spLocks/>
            </p:cNvSpPr>
            <p:nvPr/>
          </p:nvSpPr>
          <p:spPr bwMode="auto">
            <a:xfrm>
              <a:off x="6896879" y="3286394"/>
              <a:ext cx="2513114" cy="727144"/>
            </a:xfrm>
            <a:custGeom>
              <a:avLst/>
              <a:gdLst>
                <a:gd name="connsiteX0" fmla="*/ 981692 w 2513114"/>
                <a:gd name="connsiteY0" fmla="*/ 1 h 727144"/>
                <a:gd name="connsiteX1" fmla="*/ 2086381 w 2513114"/>
                <a:gd name="connsiteY1" fmla="*/ 1 h 727144"/>
                <a:gd name="connsiteX2" fmla="*/ 2102655 w 2513114"/>
                <a:gd name="connsiteY2" fmla="*/ 58691 h 727144"/>
                <a:gd name="connsiteX3" fmla="*/ 2292404 w 2513114"/>
                <a:gd name="connsiteY3" fmla="*/ 333502 h 727144"/>
                <a:gd name="connsiteX4" fmla="*/ 2503108 w 2513114"/>
                <a:gd name="connsiteY4" fmla="*/ 665564 h 727144"/>
                <a:gd name="connsiteX5" fmla="*/ 2513114 w 2513114"/>
                <a:gd name="connsiteY5" fmla="*/ 727144 h 727144"/>
                <a:gd name="connsiteX6" fmla="*/ 1417415 w 2513114"/>
                <a:gd name="connsiteY6" fmla="*/ 727144 h 727144"/>
                <a:gd name="connsiteX7" fmla="*/ 1524079 w 2513114"/>
                <a:gd name="connsiteY7" fmla="*/ 687648 h 727144"/>
                <a:gd name="connsiteX8" fmla="*/ 1649650 w 2513114"/>
                <a:gd name="connsiteY8" fmla="*/ 640021 h 727144"/>
                <a:gd name="connsiteX9" fmla="*/ 1255910 w 2513114"/>
                <a:gd name="connsiteY9" fmla="*/ 227071 h 727144"/>
                <a:gd name="connsiteX10" fmla="*/ 1039885 w 2513114"/>
                <a:gd name="connsiteY10" fmla="*/ 49332 h 727144"/>
                <a:gd name="connsiteX11" fmla="*/ 0 w 2513114"/>
                <a:gd name="connsiteY11" fmla="*/ 0 h 727144"/>
                <a:gd name="connsiteX12" fmla="*/ 237268 w 2513114"/>
                <a:gd name="connsiteY12" fmla="*/ 0 h 727144"/>
                <a:gd name="connsiteX13" fmla="*/ 242828 w 2513114"/>
                <a:gd name="connsiteY13" fmla="*/ 5695 h 727144"/>
                <a:gd name="connsiteX14" fmla="*/ 368399 w 2513114"/>
                <a:gd name="connsiteY14" fmla="*/ 63168 h 727144"/>
                <a:gd name="connsiteX15" fmla="*/ 393673 w 2513114"/>
                <a:gd name="connsiteY15" fmla="*/ 18800 h 727144"/>
                <a:gd name="connsiteX16" fmla="*/ 405886 w 2513114"/>
                <a:gd name="connsiteY16" fmla="*/ 0 h 727144"/>
                <a:gd name="connsiteX17" fmla="*/ 791050 w 2513114"/>
                <a:gd name="connsiteY17" fmla="*/ 0 h 727144"/>
                <a:gd name="connsiteX18" fmla="*/ 746097 w 2513114"/>
                <a:gd name="connsiteY18" fmla="*/ 55256 h 727144"/>
                <a:gd name="connsiteX19" fmla="*/ 680996 w 2513114"/>
                <a:gd name="connsiteY19" fmla="*/ 133678 h 727144"/>
                <a:gd name="connsiteX20" fmla="*/ 669055 w 2513114"/>
                <a:gd name="connsiteY20" fmla="*/ 147793 h 727144"/>
                <a:gd name="connsiteX21" fmla="*/ 612204 w 2513114"/>
                <a:gd name="connsiteY21" fmla="*/ 214993 h 727144"/>
                <a:gd name="connsiteX22" fmla="*/ 449275 w 2513114"/>
                <a:gd name="connsiteY22" fmla="*/ 395230 h 727144"/>
                <a:gd name="connsiteX23" fmla="*/ 253469 w 2513114"/>
                <a:gd name="connsiteY23" fmla="*/ 403745 h 727144"/>
                <a:gd name="connsiteX24" fmla="*/ 43942 w 2513114"/>
                <a:gd name="connsiteY24" fmla="*/ 76825 h 72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3114" h="727144">
                  <a:moveTo>
                    <a:pt x="981692" y="1"/>
                  </a:moveTo>
                  <a:lnTo>
                    <a:pt x="2086381" y="1"/>
                  </a:lnTo>
                  <a:lnTo>
                    <a:pt x="2102655" y="58691"/>
                  </a:lnTo>
                  <a:cubicBezTo>
                    <a:pt x="2151103" y="208014"/>
                    <a:pt x="2229087" y="294389"/>
                    <a:pt x="2292404" y="333502"/>
                  </a:cubicBezTo>
                  <a:cubicBezTo>
                    <a:pt x="2364767" y="378202"/>
                    <a:pt x="2447772" y="446318"/>
                    <a:pt x="2503108" y="665564"/>
                  </a:cubicBezTo>
                  <a:lnTo>
                    <a:pt x="2513114" y="727144"/>
                  </a:lnTo>
                  <a:lnTo>
                    <a:pt x="1417415" y="727144"/>
                  </a:lnTo>
                  <a:lnTo>
                    <a:pt x="1524079" y="687648"/>
                  </a:lnTo>
                  <a:cubicBezTo>
                    <a:pt x="1594314" y="661307"/>
                    <a:pt x="1649650" y="640021"/>
                    <a:pt x="1649650" y="640021"/>
                  </a:cubicBezTo>
                  <a:cubicBezTo>
                    <a:pt x="1649650" y="640021"/>
                    <a:pt x="1317632" y="269643"/>
                    <a:pt x="1255910" y="227071"/>
                  </a:cubicBezTo>
                  <a:cubicBezTo>
                    <a:pt x="1226114" y="205785"/>
                    <a:pt x="1129275" y="124898"/>
                    <a:pt x="1039885" y="49332"/>
                  </a:cubicBezTo>
                  <a:close/>
                  <a:moveTo>
                    <a:pt x="0" y="0"/>
                  </a:moveTo>
                  <a:lnTo>
                    <a:pt x="237268" y="0"/>
                  </a:lnTo>
                  <a:lnTo>
                    <a:pt x="242828" y="5695"/>
                  </a:lnTo>
                  <a:cubicBezTo>
                    <a:pt x="268368" y="22724"/>
                    <a:pt x="368399" y="63168"/>
                    <a:pt x="368399" y="63168"/>
                  </a:cubicBezTo>
                  <a:cubicBezTo>
                    <a:pt x="377445" y="46405"/>
                    <a:pt x="385825" y="31738"/>
                    <a:pt x="393673" y="18800"/>
                  </a:cubicBezTo>
                  <a:lnTo>
                    <a:pt x="405886" y="0"/>
                  </a:lnTo>
                  <a:lnTo>
                    <a:pt x="791050" y="0"/>
                  </a:lnTo>
                  <a:lnTo>
                    <a:pt x="746097" y="55256"/>
                  </a:lnTo>
                  <a:cubicBezTo>
                    <a:pt x="725741" y="80014"/>
                    <a:pt x="703676" y="106605"/>
                    <a:pt x="680996" y="133678"/>
                  </a:cubicBezTo>
                  <a:lnTo>
                    <a:pt x="669055" y="147793"/>
                  </a:lnTo>
                  <a:lnTo>
                    <a:pt x="612204" y="214993"/>
                  </a:lnTo>
                  <a:cubicBezTo>
                    <a:pt x="543753" y="295053"/>
                    <a:pt x="479604" y="367292"/>
                    <a:pt x="449275" y="395230"/>
                  </a:cubicBezTo>
                  <a:cubicBezTo>
                    <a:pt x="370527" y="467603"/>
                    <a:pt x="310934" y="456960"/>
                    <a:pt x="253469" y="403745"/>
                  </a:cubicBezTo>
                  <a:cubicBezTo>
                    <a:pt x="216224" y="369155"/>
                    <a:pt x="121613" y="211505"/>
                    <a:pt x="43942" y="76825"/>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1" name="Freeform 110"/>
            <p:cNvSpPr>
              <a:spLocks/>
            </p:cNvSpPr>
            <p:nvPr/>
          </p:nvSpPr>
          <p:spPr bwMode="auto">
            <a:xfrm>
              <a:off x="8125823" y="5467824"/>
              <a:ext cx="2385161" cy="727143"/>
            </a:xfrm>
            <a:custGeom>
              <a:avLst/>
              <a:gdLst>
                <a:gd name="connsiteX0" fmla="*/ 1826774 w 2385161"/>
                <a:gd name="connsiteY0" fmla="*/ 0 h 727143"/>
                <a:gd name="connsiteX1" fmla="*/ 2091339 w 2385161"/>
                <a:gd name="connsiteY1" fmla="*/ 0 h 727143"/>
                <a:gd name="connsiteX2" fmla="*/ 2091342 w 2385161"/>
                <a:gd name="connsiteY2" fmla="*/ 3 h 727143"/>
                <a:gd name="connsiteX3" fmla="*/ 2116982 w 2385161"/>
                <a:gd name="connsiteY3" fmla="*/ 27376 h 727143"/>
                <a:gd name="connsiteX4" fmla="*/ 2129752 w 2385161"/>
                <a:gd name="connsiteY4" fmla="*/ 27376 h 727143"/>
                <a:gd name="connsiteX5" fmla="*/ 2185088 w 2385161"/>
                <a:gd name="connsiteY5" fmla="*/ 76334 h 727143"/>
                <a:gd name="connsiteX6" fmla="*/ 2351097 w 2385161"/>
                <a:gd name="connsiteY6" fmla="*/ 125292 h 727143"/>
                <a:gd name="connsiteX7" fmla="*/ 2276606 w 2385161"/>
                <a:gd name="connsiteY7" fmla="*/ 365824 h 727143"/>
                <a:gd name="connsiteX8" fmla="*/ 2182960 w 2385161"/>
                <a:gd name="connsiteY8" fmla="*/ 627643 h 727143"/>
                <a:gd name="connsiteX9" fmla="*/ 1959486 w 2385161"/>
                <a:gd name="connsiteY9" fmla="*/ 697887 h 727143"/>
                <a:gd name="connsiteX10" fmla="*/ 2010566 w 2385161"/>
                <a:gd name="connsiteY10" fmla="*/ 587199 h 727143"/>
                <a:gd name="connsiteX11" fmla="*/ 2027592 w 2385161"/>
                <a:gd name="connsiteY11" fmla="*/ 327509 h 727143"/>
                <a:gd name="connsiteX12" fmla="*/ 1987154 w 2385161"/>
                <a:gd name="connsiteY12" fmla="*/ 221079 h 727143"/>
                <a:gd name="connsiteX13" fmla="*/ 1889251 w 2385161"/>
                <a:gd name="connsiteY13" fmla="*/ 50790 h 727143"/>
                <a:gd name="connsiteX14" fmla="*/ 1861558 w 2385161"/>
                <a:gd name="connsiteY14" fmla="*/ 27725 h 727143"/>
                <a:gd name="connsiteX15" fmla="*/ 328683 w 2385161"/>
                <a:gd name="connsiteY15" fmla="*/ 0 h 727143"/>
                <a:gd name="connsiteX16" fmla="*/ 570661 w 2385161"/>
                <a:gd name="connsiteY16" fmla="*/ 0 h 727143"/>
                <a:gd name="connsiteX17" fmla="*/ 572882 w 2385161"/>
                <a:gd name="connsiteY17" fmla="*/ 5025 h 727143"/>
                <a:gd name="connsiteX18" fmla="*/ 612256 w 2385161"/>
                <a:gd name="connsiteY18" fmla="*/ 76333 h 727143"/>
                <a:gd name="connsiteX19" fmla="*/ 746341 w 2385161"/>
                <a:gd name="connsiteY19" fmla="*/ 253007 h 727143"/>
                <a:gd name="connsiteX20" fmla="*/ 499455 w 2385161"/>
                <a:gd name="connsiteY20" fmla="*/ 510569 h 727143"/>
                <a:gd name="connsiteX21" fmla="*/ 3556 w 2385161"/>
                <a:gd name="connsiteY21" fmla="*/ 642542 h 727143"/>
                <a:gd name="connsiteX22" fmla="*/ 99330 w 2385161"/>
                <a:gd name="connsiteY22" fmla="*/ 482897 h 727143"/>
                <a:gd name="connsiteX23" fmla="*/ 316419 w 2385161"/>
                <a:gd name="connsiteY23" fmla="*/ 182763 h 727143"/>
                <a:gd name="connsiteX24" fmla="*/ 329189 w 2385161"/>
                <a:gd name="connsiteY24" fmla="*/ 97619 h 727143"/>
                <a:gd name="connsiteX25" fmla="*/ 325465 w 2385161"/>
                <a:gd name="connsiteY25" fmla="*/ 24448 h 7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85161" h="727143">
                  <a:moveTo>
                    <a:pt x="1826774" y="0"/>
                  </a:moveTo>
                  <a:lnTo>
                    <a:pt x="2091339" y="0"/>
                  </a:lnTo>
                  <a:lnTo>
                    <a:pt x="2091342" y="3"/>
                  </a:lnTo>
                  <a:cubicBezTo>
                    <a:pt x="2107138" y="17132"/>
                    <a:pt x="2116982" y="27376"/>
                    <a:pt x="2116982" y="27376"/>
                  </a:cubicBezTo>
                  <a:cubicBezTo>
                    <a:pt x="2116982" y="27376"/>
                    <a:pt x="2116982" y="27376"/>
                    <a:pt x="2129752" y="27376"/>
                  </a:cubicBezTo>
                  <a:cubicBezTo>
                    <a:pt x="2142522" y="27376"/>
                    <a:pt x="2155292" y="72077"/>
                    <a:pt x="2185088" y="76334"/>
                  </a:cubicBezTo>
                  <a:cubicBezTo>
                    <a:pt x="2217013" y="78462"/>
                    <a:pt x="2259580" y="76334"/>
                    <a:pt x="2351097" y="125292"/>
                  </a:cubicBezTo>
                  <a:cubicBezTo>
                    <a:pt x="2440487" y="176378"/>
                    <a:pt x="2331942" y="299837"/>
                    <a:pt x="2276606" y="365824"/>
                  </a:cubicBezTo>
                  <a:cubicBezTo>
                    <a:pt x="2223398" y="431811"/>
                    <a:pt x="2274478" y="510570"/>
                    <a:pt x="2182960" y="627643"/>
                  </a:cubicBezTo>
                  <a:cubicBezTo>
                    <a:pt x="2091442" y="744716"/>
                    <a:pt x="1991410" y="744716"/>
                    <a:pt x="1959486" y="697887"/>
                  </a:cubicBezTo>
                  <a:cubicBezTo>
                    <a:pt x="1927561" y="648929"/>
                    <a:pt x="1991410" y="623386"/>
                    <a:pt x="2010566" y="587199"/>
                  </a:cubicBezTo>
                  <a:cubicBezTo>
                    <a:pt x="2027592" y="548884"/>
                    <a:pt x="2027592" y="378596"/>
                    <a:pt x="2027592" y="327509"/>
                  </a:cubicBezTo>
                  <a:cubicBezTo>
                    <a:pt x="2027592" y="278551"/>
                    <a:pt x="1987154" y="246622"/>
                    <a:pt x="1987154" y="221079"/>
                  </a:cubicBezTo>
                  <a:cubicBezTo>
                    <a:pt x="1987154" y="195536"/>
                    <a:pt x="1953101" y="104006"/>
                    <a:pt x="1889251" y="50790"/>
                  </a:cubicBezTo>
                  <a:cubicBezTo>
                    <a:pt x="1881536" y="44138"/>
                    <a:pt x="1872224" y="36389"/>
                    <a:pt x="1861558" y="27725"/>
                  </a:cubicBezTo>
                  <a:close/>
                  <a:moveTo>
                    <a:pt x="328683" y="0"/>
                  </a:moveTo>
                  <a:lnTo>
                    <a:pt x="570661" y="0"/>
                  </a:lnTo>
                  <a:lnTo>
                    <a:pt x="572882" y="5025"/>
                  </a:lnTo>
                  <a:cubicBezTo>
                    <a:pt x="584588" y="35889"/>
                    <a:pt x="595230" y="66754"/>
                    <a:pt x="612256" y="76333"/>
                  </a:cubicBezTo>
                  <a:cubicBezTo>
                    <a:pt x="648438" y="95490"/>
                    <a:pt x="665464" y="161477"/>
                    <a:pt x="746341" y="253007"/>
                  </a:cubicBezTo>
                  <a:cubicBezTo>
                    <a:pt x="825089" y="344537"/>
                    <a:pt x="722929" y="372209"/>
                    <a:pt x="499455" y="510569"/>
                  </a:cubicBezTo>
                  <a:cubicBezTo>
                    <a:pt x="275981" y="648928"/>
                    <a:pt x="20582" y="714915"/>
                    <a:pt x="3556" y="642542"/>
                  </a:cubicBezTo>
                  <a:cubicBezTo>
                    <a:pt x="-11343" y="570170"/>
                    <a:pt x="20582" y="521212"/>
                    <a:pt x="99330" y="482897"/>
                  </a:cubicBezTo>
                  <a:cubicBezTo>
                    <a:pt x="178078" y="444582"/>
                    <a:pt x="316419" y="182763"/>
                    <a:pt x="316419" y="182763"/>
                  </a:cubicBezTo>
                  <a:cubicBezTo>
                    <a:pt x="316419" y="182763"/>
                    <a:pt x="341959" y="142320"/>
                    <a:pt x="329189" y="97619"/>
                  </a:cubicBezTo>
                  <a:cubicBezTo>
                    <a:pt x="322804" y="75269"/>
                    <a:pt x="323336" y="47065"/>
                    <a:pt x="325465" y="2444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0" name="Freeform 109"/>
            <p:cNvSpPr>
              <a:spLocks/>
            </p:cNvSpPr>
            <p:nvPr/>
          </p:nvSpPr>
          <p:spPr bwMode="auto">
            <a:xfrm>
              <a:off x="7885553" y="4740681"/>
              <a:ext cx="2331608" cy="727143"/>
            </a:xfrm>
            <a:custGeom>
              <a:avLst/>
              <a:gdLst>
                <a:gd name="connsiteX0" fmla="*/ 1176886 w 2331608"/>
                <a:gd name="connsiteY0" fmla="*/ 0 h 727143"/>
                <a:gd name="connsiteX1" fmla="*/ 1708128 w 2331608"/>
                <a:gd name="connsiteY1" fmla="*/ 0 h 727143"/>
                <a:gd name="connsiteX2" fmla="*/ 1720242 w 2331608"/>
                <a:gd name="connsiteY2" fmla="*/ 28069 h 727143"/>
                <a:gd name="connsiteX3" fmla="*/ 1729395 w 2331608"/>
                <a:gd name="connsiteY3" fmla="*/ 58464 h 727143"/>
                <a:gd name="connsiteX4" fmla="*/ 1757063 w 2331608"/>
                <a:gd name="connsiteY4" fmla="*/ 122322 h 727143"/>
                <a:gd name="connsiteX5" fmla="*/ 2133777 w 2331608"/>
                <a:gd name="connsiteY5" fmla="*/ 477799 h 727143"/>
                <a:gd name="connsiteX6" fmla="*/ 2303939 w 2331608"/>
                <a:gd name="connsiteY6" fmla="*/ 696709 h 727143"/>
                <a:gd name="connsiteX7" fmla="*/ 2331608 w 2331608"/>
                <a:gd name="connsiteY7" fmla="*/ 727142 h 727143"/>
                <a:gd name="connsiteX8" fmla="*/ 2067043 w 2331608"/>
                <a:gd name="connsiteY8" fmla="*/ 727142 h 727143"/>
                <a:gd name="connsiteX9" fmla="*/ 2066003 w 2331608"/>
                <a:gd name="connsiteY9" fmla="*/ 726313 h 727143"/>
                <a:gd name="connsiteX10" fmla="*/ 1761320 w 2331608"/>
                <a:gd name="connsiteY10" fmla="*/ 501214 h 727143"/>
                <a:gd name="connsiteX11" fmla="*/ 1593182 w 2331608"/>
                <a:gd name="connsiteY11" fmla="*/ 416069 h 727143"/>
                <a:gd name="connsiteX12" fmla="*/ 1454841 w 2331608"/>
                <a:gd name="connsiteY12" fmla="*/ 250038 h 727143"/>
                <a:gd name="connsiteX13" fmla="*/ 1410146 w 2331608"/>
                <a:gd name="connsiteY13" fmla="*/ 203209 h 727143"/>
                <a:gd name="connsiteX14" fmla="*/ 1208234 w 2331608"/>
                <a:gd name="connsiteY14" fmla="*/ 27611 h 727143"/>
                <a:gd name="connsiteX15" fmla="*/ 0 w 2331608"/>
                <a:gd name="connsiteY15" fmla="*/ 0 h 727143"/>
                <a:gd name="connsiteX16" fmla="*/ 457331 w 2331608"/>
                <a:gd name="connsiteY16" fmla="*/ 0 h 727143"/>
                <a:gd name="connsiteX17" fmla="*/ 459317 w 2331608"/>
                <a:gd name="connsiteY17" fmla="*/ 3918 h 727143"/>
                <a:gd name="connsiteX18" fmla="*/ 518378 w 2331608"/>
                <a:gd name="connsiteY18" fmla="*/ 196823 h 727143"/>
                <a:gd name="connsiteX19" fmla="*/ 754622 w 2331608"/>
                <a:gd name="connsiteY19" fmla="*/ 665116 h 727143"/>
                <a:gd name="connsiteX20" fmla="*/ 767392 w 2331608"/>
                <a:gd name="connsiteY20" fmla="*/ 660859 h 727143"/>
                <a:gd name="connsiteX21" fmla="*/ 793863 w 2331608"/>
                <a:gd name="connsiteY21" fmla="*/ 688531 h 727143"/>
                <a:gd name="connsiteX22" fmla="*/ 810930 w 2331608"/>
                <a:gd name="connsiteY22" fmla="*/ 727143 h 727143"/>
                <a:gd name="connsiteX23" fmla="*/ 568952 w 2331608"/>
                <a:gd name="connsiteY23" fmla="*/ 727143 h 727143"/>
                <a:gd name="connsiteX24" fmla="*/ 569459 w 2331608"/>
                <a:gd name="connsiteY24" fmla="*/ 723287 h 727143"/>
                <a:gd name="connsiteX25" fmla="*/ 571587 w 2331608"/>
                <a:gd name="connsiteY25" fmla="*/ 711946 h 727143"/>
                <a:gd name="connsiteX26" fmla="*/ 267236 w 2331608"/>
                <a:gd name="connsiteY26" fmla="*/ 341568 h 727143"/>
                <a:gd name="connsiteX27" fmla="*/ 7747 w 2331608"/>
                <a:gd name="connsiteY27" fmla="*/ 13796 h 7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31608" h="727143">
                  <a:moveTo>
                    <a:pt x="1176886" y="0"/>
                  </a:moveTo>
                  <a:lnTo>
                    <a:pt x="1708128" y="0"/>
                  </a:lnTo>
                  <a:lnTo>
                    <a:pt x="1720242" y="28069"/>
                  </a:lnTo>
                  <a:cubicBezTo>
                    <a:pt x="1725438" y="41668"/>
                    <a:pt x="1728597" y="52078"/>
                    <a:pt x="1729395" y="58464"/>
                  </a:cubicBezTo>
                  <a:cubicBezTo>
                    <a:pt x="1735780" y="109550"/>
                    <a:pt x="1757063" y="122322"/>
                    <a:pt x="1757063" y="122322"/>
                  </a:cubicBezTo>
                  <a:cubicBezTo>
                    <a:pt x="1931586" y="201080"/>
                    <a:pt x="2067799" y="364983"/>
                    <a:pt x="2133777" y="477799"/>
                  </a:cubicBezTo>
                  <a:cubicBezTo>
                    <a:pt x="2175013" y="548309"/>
                    <a:pt x="2251999" y="638775"/>
                    <a:pt x="2303939" y="696709"/>
                  </a:cubicBezTo>
                  <a:lnTo>
                    <a:pt x="2331608" y="727142"/>
                  </a:lnTo>
                  <a:lnTo>
                    <a:pt x="2067043" y="727142"/>
                  </a:lnTo>
                  <a:lnTo>
                    <a:pt x="2066003" y="726313"/>
                  </a:lnTo>
                  <a:cubicBezTo>
                    <a:pt x="1987188" y="664451"/>
                    <a:pt x="1868268" y="576247"/>
                    <a:pt x="1761320" y="501214"/>
                  </a:cubicBezTo>
                  <a:cubicBezTo>
                    <a:pt x="1618722" y="399041"/>
                    <a:pt x="1676187" y="439484"/>
                    <a:pt x="1593182" y="416069"/>
                  </a:cubicBezTo>
                  <a:cubicBezTo>
                    <a:pt x="1512306" y="390526"/>
                    <a:pt x="1478253" y="275581"/>
                    <a:pt x="1454841" y="250038"/>
                  </a:cubicBezTo>
                  <a:cubicBezTo>
                    <a:pt x="1433558" y="226623"/>
                    <a:pt x="1410146" y="203209"/>
                    <a:pt x="1410146" y="203209"/>
                  </a:cubicBezTo>
                  <a:cubicBezTo>
                    <a:pt x="1369442" y="168885"/>
                    <a:pt x="1290728" y="100138"/>
                    <a:pt x="1208234" y="27611"/>
                  </a:cubicBezTo>
                  <a:close/>
                  <a:moveTo>
                    <a:pt x="0" y="0"/>
                  </a:moveTo>
                  <a:lnTo>
                    <a:pt x="457331" y="0"/>
                  </a:lnTo>
                  <a:lnTo>
                    <a:pt x="459317" y="3918"/>
                  </a:lnTo>
                  <a:cubicBezTo>
                    <a:pt x="487518" y="74960"/>
                    <a:pt x="504544" y="147865"/>
                    <a:pt x="518378" y="196823"/>
                  </a:cubicBezTo>
                  <a:cubicBezTo>
                    <a:pt x="548175" y="294739"/>
                    <a:pt x="754622" y="665116"/>
                    <a:pt x="754622" y="665116"/>
                  </a:cubicBezTo>
                  <a:cubicBezTo>
                    <a:pt x="754622" y="665116"/>
                    <a:pt x="754622" y="665116"/>
                    <a:pt x="767392" y="660859"/>
                  </a:cubicBezTo>
                  <a:cubicBezTo>
                    <a:pt x="778034" y="665649"/>
                    <a:pt x="786547" y="675760"/>
                    <a:pt x="793863" y="688531"/>
                  </a:cubicBezTo>
                  <a:lnTo>
                    <a:pt x="810930" y="727143"/>
                  </a:lnTo>
                  <a:lnTo>
                    <a:pt x="568952" y="727143"/>
                  </a:lnTo>
                  <a:lnTo>
                    <a:pt x="569459" y="723287"/>
                  </a:lnTo>
                  <a:cubicBezTo>
                    <a:pt x="570656" y="716203"/>
                    <a:pt x="571587" y="711946"/>
                    <a:pt x="571587" y="711946"/>
                  </a:cubicBezTo>
                  <a:cubicBezTo>
                    <a:pt x="571587" y="711946"/>
                    <a:pt x="386422" y="471413"/>
                    <a:pt x="267236" y="341568"/>
                  </a:cubicBezTo>
                  <a:cubicBezTo>
                    <a:pt x="176251" y="245781"/>
                    <a:pt x="88856" y="144007"/>
                    <a:pt x="7747" y="13796"/>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9" name="TextBox 18"/>
          <p:cNvSpPr txBox="1"/>
          <p:nvPr/>
        </p:nvSpPr>
        <p:spPr>
          <a:xfrm>
            <a:off x="1097502" y="1361624"/>
            <a:ext cx="2971800"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You Can Change Infographic</a:t>
            </a:r>
          </a:p>
        </p:txBody>
      </p:sp>
      <p:sp>
        <p:nvSpPr>
          <p:cNvPr id="20" name="TextBox 19"/>
          <p:cNvSpPr txBox="1"/>
          <p:nvPr/>
        </p:nvSpPr>
        <p:spPr>
          <a:xfrm>
            <a:off x="1142006" y="2330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TextBox 20"/>
          <p:cNvSpPr txBox="1"/>
          <p:nvPr/>
        </p:nvSpPr>
        <p:spPr>
          <a:xfrm>
            <a:off x="1347190" y="233060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TextBox 21"/>
          <p:cNvSpPr txBox="1"/>
          <p:nvPr/>
        </p:nvSpPr>
        <p:spPr>
          <a:xfrm>
            <a:off x="1551253" y="2330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3" name="TextBox 22"/>
          <p:cNvSpPr txBox="1"/>
          <p:nvPr/>
        </p:nvSpPr>
        <p:spPr>
          <a:xfrm>
            <a:off x="1756437" y="233060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TextBox 23"/>
          <p:cNvSpPr txBox="1"/>
          <p:nvPr/>
        </p:nvSpPr>
        <p:spPr>
          <a:xfrm>
            <a:off x="1960500" y="2330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 name="TextBox 24"/>
          <p:cNvSpPr txBox="1"/>
          <p:nvPr/>
        </p:nvSpPr>
        <p:spPr>
          <a:xfrm>
            <a:off x="2165684" y="233060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25"/>
          <p:cNvSpPr txBox="1"/>
          <p:nvPr/>
        </p:nvSpPr>
        <p:spPr>
          <a:xfrm>
            <a:off x="2369747" y="2330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7" name="TextBox 26"/>
          <p:cNvSpPr txBox="1"/>
          <p:nvPr/>
        </p:nvSpPr>
        <p:spPr>
          <a:xfrm flipH="1">
            <a:off x="1722775" y="3280384"/>
            <a:ext cx="3277544" cy="2215991"/>
          </a:xfrm>
          <a:prstGeom prst="rect">
            <a:avLst/>
          </a:prstGeom>
          <a:noFill/>
        </p:spPr>
        <p:txBody>
          <a:bodyPr wrap="square" lIns="0" tIns="0" rIns="0" bIns="0" rtlCol="0">
            <a:spAutoFit/>
          </a:bodyPr>
          <a:lstStyle/>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Lorem ipsum dolor sit amet, consectetur adipiscing elit, sed do eiusmod tempor incididunt ut labore et dolore magna aliqua. Ut enim ad minim veniam, quis nostrud exercitation</a:t>
            </a:r>
          </a:p>
          <a:p>
            <a:pPr>
              <a:lnSpc>
                <a:spcPct val="150000"/>
              </a:lnSpc>
            </a:pPr>
            <a:endParaRPr lang="en-US" sz="1200">
              <a:latin typeface="Lato regular" panose="020F0502020204030203" pitchFamily="34" charset="0"/>
              <a:ea typeface="Lato regular" panose="020F0502020204030203" pitchFamily="34" charset="0"/>
              <a:cs typeface="Lato regular" panose="020F0502020204030203" pitchFamily="34" charset="0"/>
            </a:endParaRPr>
          </a:p>
          <a:p>
            <a:pP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reprehenderit in voluptate velit esse cillum dolore eu fugiat nulla pariatur. Excepteur sint occaecat cupidatat non</a:t>
            </a:r>
          </a:p>
        </p:txBody>
      </p:sp>
      <p:sp>
        <p:nvSpPr>
          <p:cNvPr id="30" name="TextBox 29"/>
          <p:cNvSpPr txBox="1"/>
          <p:nvPr/>
        </p:nvSpPr>
        <p:spPr>
          <a:xfrm>
            <a:off x="1082375" y="2831278"/>
            <a:ext cx="554639" cy="2000548"/>
          </a:xfrm>
          <a:prstGeom prst="rect">
            <a:avLst/>
          </a:prstGeom>
          <a:noFill/>
        </p:spPr>
        <p:txBody>
          <a:bodyPr wrap="none" lIns="0" tIns="0" rIns="0" bIns="0" rtlCol="0">
            <a:spAutoFit/>
          </a:bodyPr>
          <a:lstStyle/>
          <a:p>
            <a:r>
              <a:rPr lang="en-US" sz="13000" b="0" i="0" kern="1200">
                <a:solidFill>
                  <a:schemeClr val="tx1">
                    <a:lumMod val="25000"/>
                    <a:lumOff val="75000"/>
                  </a:schemeClr>
                </a:solidFill>
                <a:effectLst/>
                <a:latin typeface="Arial" panose="020B0604020202020204" pitchFamily="34" charset="0"/>
                <a:ea typeface="Lato Bold" panose="020F0502020204030203" pitchFamily="34" charset="0"/>
                <a:cs typeface="Arial" panose="020B0604020202020204" pitchFamily="34" charset="0"/>
              </a:rPr>
              <a:t>“</a:t>
            </a:r>
          </a:p>
        </p:txBody>
      </p:sp>
    </p:spTree>
    <p:extLst>
      <p:ext uri="{BB962C8B-B14F-4D97-AF65-F5344CB8AC3E}">
        <p14:creationId xmlns:p14="http://schemas.microsoft.com/office/powerpoint/2010/main" val="33532733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p:tgtEl>
                                          <p:spTgt spid="113"/>
                                        </p:tgtEl>
                                        <p:attrNameLst>
                                          <p:attrName>ppt_x</p:attrName>
                                        </p:attrNameLst>
                                      </p:cBhvr>
                                      <p:tavLst>
                                        <p:tav tm="0">
                                          <p:val>
                                            <p:strVal val="#ppt_x+#ppt_w*1.125000"/>
                                          </p:val>
                                        </p:tav>
                                        <p:tav tm="100000">
                                          <p:val>
                                            <p:strVal val="#ppt_x"/>
                                          </p:val>
                                        </p:tav>
                                      </p:tavLst>
                                    </p:anim>
                                    <p:animEffect transition="in" filter="wipe(left)">
                                      <p:cBhvr>
                                        <p:cTn id="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74A13A6-9F64-4170-9F8A-EB3CB8DD9502}"/>
              </a:ext>
            </a:extLst>
          </p:cNvPr>
          <p:cNvGrpSpPr/>
          <p:nvPr/>
        </p:nvGrpSpPr>
        <p:grpSpPr>
          <a:xfrm>
            <a:off x="7052040" y="1504422"/>
            <a:ext cx="5139960" cy="5353577"/>
            <a:chOff x="5622971" y="15962"/>
            <a:chExt cx="6569029" cy="6842038"/>
          </a:xfrm>
        </p:grpSpPr>
        <p:sp>
          <p:nvSpPr>
            <p:cNvPr id="47" name="Freeform 138"/>
            <p:cNvSpPr>
              <a:spLocks noChangeArrowheads="1"/>
            </p:cNvSpPr>
            <p:nvPr/>
          </p:nvSpPr>
          <p:spPr bwMode="auto">
            <a:xfrm flipH="1">
              <a:off x="9964770" y="4101537"/>
              <a:ext cx="1739031" cy="2219040"/>
            </a:xfrm>
            <a:custGeom>
              <a:avLst/>
              <a:gdLst>
                <a:gd name="T0" fmla="*/ 1621 w 2658"/>
                <a:gd name="T1" fmla="*/ 3389 h 3390"/>
                <a:gd name="T2" fmla="*/ 2657 w 2658"/>
                <a:gd name="T3" fmla="*/ 2397 h 3390"/>
                <a:gd name="T4" fmla="*/ 2283 w 2658"/>
                <a:gd name="T5" fmla="*/ 1838 h 3390"/>
                <a:gd name="T6" fmla="*/ 2246 w 2658"/>
                <a:gd name="T7" fmla="*/ 1780 h 3390"/>
                <a:gd name="T8" fmla="*/ 1349 w 2658"/>
                <a:gd name="T9" fmla="*/ 444 h 3390"/>
                <a:gd name="T10" fmla="*/ 1313 w 2658"/>
                <a:gd name="T11" fmla="*/ 390 h 3390"/>
                <a:gd name="T12" fmla="*/ 1053 w 2658"/>
                <a:gd name="T13" fmla="*/ 0 h 3390"/>
                <a:gd name="T14" fmla="*/ 0 w 2658"/>
                <a:gd name="T15" fmla="*/ 814 h 3390"/>
                <a:gd name="T16" fmla="*/ 1621 w 2658"/>
                <a:gd name="T17" fmla="*/ 3389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8" h="3390">
                  <a:moveTo>
                    <a:pt x="1621" y="3389"/>
                  </a:moveTo>
                  <a:lnTo>
                    <a:pt x="2657" y="2397"/>
                  </a:lnTo>
                  <a:lnTo>
                    <a:pt x="2283" y="1838"/>
                  </a:lnTo>
                  <a:lnTo>
                    <a:pt x="2246" y="1780"/>
                  </a:lnTo>
                  <a:lnTo>
                    <a:pt x="1349" y="444"/>
                  </a:lnTo>
                  <a:lnTo>
                    <a:pt x="1313" y="390"/>
                  </a:lnTo>
                  <a:lnTo>
                    <a:pt x="1053" y="0"/>
                  </a:lnTo>
                  <a:lnTo>
                    <a:pt x="0" y="814"/>
                  </a:lnTo>
                  <a:lnTo>
                    <a:pt x="1621" y="3389"/>
                  </a:lnTo>
                </a:path>
              </a:pathLst>
            </a:custGeom>
            <a:solidFill>
              <a:schemeClr val="tx1">
                <a:lumMod val="25000"/>
                <a:lumOff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grpSp>
          <p:nvGrpSpPr>
            <p:cNvPr id="6" name="Group 5">
              <a:extLst>
                <a:ext uri="{FF2B5EF4-FFF2-40B4-BE49-F238E27FC236}">
                  <a16:creationId xmlns:a16="http://schemas.microsoft.com/office/drawing/2014/main" id="{1C1BA326-3B73-4377-A9F1-A234ADFD7D87}"/>
                </a:ext>
              </a:extLst>
            </p:cNvPr>
            <p:cNvGrpSpPr/>
            <p:nvPr/>
          </p:nvGrpSpPr>
          <p:grpSpPr>
            <a:xfrm>
              <a:off x="5622971" y="15962"/>
              <a:ext cx="6569029" cy="6842038"/>
              <a:chOff x="5622971" y="15962"/>
              <a:chExt cx="6569029" cy="6842038"/>
            </a:xfrm>
          </p:grpSpPr>
          <p:grpSp>
            <p:nvGrpSpPr>
              <p:cNvPr id="5" name="Group 4">
                <a:extLst>
                  <a:ext uri="{FF2B5EF4-FFF2-40B4-BE49-F238E27FC236}">
                    <a16:creationId xmlns:a16="http://schemas.microsoft.com/office/drawing/2014/main" id="{69DFFDAA-E715-4145-8A32-E42242801EB8}"/>
                  </a:ext>
                </a:extLst>
              </p:cNvPr>
              <p:cNvGrpSpPr/>
              <p:nvPr/>
            </p:nvGrpSpPr>
            <p:grpSpPr>
              <a:xfrm>
                <a:off x="5622971" y="15962"/>
                <a:ext cx="6569029" cy="6842038"/>
                <a:chOff x="5622971" y="15962"/>
                <a:chExt cx="6569029" cy="6842038"/>
              </a:xfrm>
            </p:grpSpPr>
            <p:grpSp>
              <p:nvGrpSpPr>
                <p:cNvPr id="4" name="Group 3">
                  <a:extLst>
                    <a:ext uri="{FF2B5EF4-FFF2-40B4-BE49-F238E27FC236}">
                      <a16:creationId xmlns:a16="http://schemas.microsoft.com/office/drawing/2014/main" id="{BE39C98C-2C26-4891-905C-F5086698A469}"/>
                    </a:ext>
                  </a:extLst>
                </p:cNvPr>
                <p:cNvGrpSpPr/>
                <p:nvPr/>
              </p:nvGrpSpPr>
              <p:grpSpPr>
                <a:xfrm>
                  <a:off x="5622971" y="15962"/>
                  <a:ext cx="6569029" cy="6842038"/>
                  <a:chOff x="5622971" y="15962"/>
                  <a:chExt cx="6569029" cy="6842038"/>
                </a:xfrm>
              </p:grpSpPr>
              <p:grpSp>
                <p:nvGrpSpPr>
                  <p:cNvPr id="38" name="Group 37"/>
                  <p:cNvGrpSpPr/>
                  <p:nvPr/>
                </p:nvGrpSpPr>
                <p:grpSpPr>
                  <a:xfrm flipH="1">
                    <a:off x="5622971" y="3483210"/>
                    <a:ext cx="5196871" cy="1964775"/>
                    <a:chOff x="3793680" y="8506951"/>
                    <a:chExt cx="8202446" cy="3101089"/>
                  </a:xfrm>
                  <a:solidFill>
                    <a:schemeClr val="accent6">
                      <a:lumMod val="60000"/>
                      <a:lumOff val="40000"/>
                    </a:schemeClr>
                  </a:solidFill>
                </p:grpSpPr>
                <p:sp>
                  <p:nvSpPr>
                    <p:cNvPr id="39" name="Freeform 130"/>
                    <p:cNvSpPr>
                      <a:spLocks noChangeArrowheads="1"/>
                    </p:cNvSpPr>
                    <p:nvPr/>
                  </p:nvSpPr>
                  <p:spPr bwMode="auto">
                    <a:xfrm>
                      <a:off x="10245298" y="8803379"/>
                      <a:ext cx="1750828" cy="1089941"/>
                    </a:xfrm>
                    <a:custGeom>
                      <a:avLst/>
                      <a:gdLst>
                        <a:gd name="T0" fmla="*/ 1703 w 1704"/>
                        <a:gd name="T1" fmla="*/ 185 h 1061"/>
                        <a:gd name="T2" fmla="*/ 1703 w 1704"/>
                        <a:gd name="T3" fmla="*/ 185 h 1061"/>
                        <a:gd name="T4" fmla="*/ 1460 w 1704"/>
                        <a:gd name="T5" fmla="*/ 394 h 1061"/>
                        <a:gd name="T6" fmla="*/ 1164 w 1704"/>
                        <a:gd name="T7" fmla="*/ 633 h 1061"/>
                        <a:gd name="T8" fmla="*/ 597 w 1704"/>
                        <a:gd name="T9" fmla="*/ 1060 h 1061"/>
                        <a:gd name="T10" fmla="*/ 412 w 1704"/>
                        <a:gd name="T11" fmla="*/ 830 h 1061"/>
                        <a:gd name="T12" fmla="*/ 0 w 1704"/>
                        <a:gd name="T13" fmla="*/ 670 h 1061"/>
                        <a:gd name="T14" fmla="*/ 387 w 1704"/>
                        <a:gd name="T15" fmla="*/ 456 h 1061"/>
                        <a:gd name="T16" fmla="*/ 806 w 1704"/>
                        <a:gd name="T17" fmla="*/ 193 h 1061"/>
                        <a:gd name="T18" fmla="*/ 1255 w 1704"/>
                        <a:gd name="T19" fmla="*/ 8 h 1061"/>
                        <a:gd name="T20" fmla="*/ 1703 w 1704"/>
                        <a:gd name="T21" fmla="*/ 185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4" h="1061">
                          <a:moveTo>
                            <a:pt x="1703" y="185"/>
                          </a:moveTo>
                          <a:lnTo>
                            <a:pt x="1703" y="185"/>
                          </a:lnTo>
                          <a:cubicBezTo>
                            <a:pt x="1629" y="263"/>
                            <a:pt x="1543" y="325"/>
                            <a:pt x="1460" y="394"/>
                          </a:cubicBezTo>
                          <a:cubicBezTo>
                            <a:pt x="1362" y="477"/>
                            <a:pt x="1263" y="555"/>
                            <a:pt x="1164" y="633"/>
                          </a:cubicBezTo>
                          <a:cubicBezTo>
                            <a:pt x="975" y="777"/>
                            <a:pt x="786" y="917"/>
                            <a:pt x="597" y="1060"/>
                          </a:cubicBezTo>
                          <a:cubicBezTo>
                            <a:pt x="564" y="966"/>
                            <a:pt x="489" y="888"/>
                            <a:pt x="412" y="830"/>
                          </a:cubicBezTo>
                          <a:cubicBezTo>
                            <a:pt x="292" y="744"/>
                            <a:pt x="148" y="699"/>
                            <a:pt x="0" y="670"/>
                          </a:cubicBezTo>
                          <a:cubicBezTo>
                            <a:pt x="95" y="555"/>
                            <a:pt x="251" y="510"/>
                            <a:pt x="387" y="456"/>
                          </a:cubicBezTo>
                          <a:cubicBezTo>
                            <a:pt x="543" y="394"/>
                            <a:pt x="670" y="292"/>
                            <a:pt x="806" y="193"/>
                          </a:cubicBezTo>
                          <a:cubicBezTo>
                            <a:pt x="942" y="99"/>
                            <a:pt x="1086" y="12"/>
                            <a:pt x="1255" y="8"/>
                          </a:cubicBezTo>
                          <a:cubicBezTo>
                            <a:pt x="1415" y="0"/>
                            <a:pt x="1604" y="53"/>
                            <a:pt x="1703" y="18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40" name="Freeform 131"/>
                    <p:cNvSpPr>
                      <a:spLocks noChangeArrowheads="1"/>
                    </p:cNvSpPr>
                    <p:nvPr/>
                  </p:nvSpPr>
                  <p:spPr bwMode="auto">
                    <a:xfrm>
                      <a:off x="9971731" y="8529753"/>
                      <a:ext cx="1842017" cy="953129"/>
                    </a:xfrm>
                    <a:custGeom>
                      <a:avLst/>
                      <a:gdLst>
                        <a:gd name="T0" fmla="*/ 1785 w 1786"/>
                        <a:gd name="T1" fmla="*/ 128 h 927"/>
                        <a:gd name="T2" fmla="*/ 1785 w 1786"/>
                        <a:gd name="T3" fmla="*/ 128 h 927"/>
                        <a:gd name="T4" fmla="*/ 1719 w 1786"/>
                        <a:gd name="T5" fmla="*/ 231 h 927"/>
                        <a:gd name="T6" fmla="*/ 1583 w 1786"/>
                        <a:gd name="T7" fmla="*/ 210 h 927"/>
                        <a:gd name="T8" fmla="*/ 1081 w 1786"/>
                        <a:gd name="T9" fmla="*/ 379 h 927"/>
                        <a:gd name="T10" fmla="*/ 625 w 1786"/>
                        <a:gd name="T11" fmla="*/ 666 h 927"/>
                        <a:gd name="T12" fmla="*/ 193 w 1786"/>
                        <a:gd name="T13" fmla="*/ 926 h 927"/>
                        <a:gd name="T14" fmla="*/ 193 w 1786"/>
                        <a:gd name="T15" fmla="*/ 926 h 927"/>
                        <a:gd name="T16" fmla="*/ 49 w 1786"/>
                        <a:gd name="T17" fmla="*/ 909 h 927"/>
                        <a:gd name="T18" fmla="*/ 0 w 1786"/>
                        <a:gd name="T19" fmla="*/ 905 h 927"/>
                        <a:gd name="T20" fmla="*/ 399 w 1786"/>
                        <a:gd name="T21" fmla="*/ 625 h 927"/>
                        <a:gd name="T22" fmla="*/ 847 w 1786"/>
                        <a:gd name="T23" fmla="*/ 337 h 927"/>
                        <a:gd name="T24" fmla="*/ 1312 w 1786"/>
                        <a:gd name="T25" fmla="*/ 62 h 927"/>
                        <a:gd name="T26" fmla="*/ 1785 w 1786"/>
                        <a:gd name="T27" fmla="*/ 128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6" h="927">
                          <a:moveTo>
                            <a:pt x="1785" y="128"/>
                          </a:moveTo>
                          <a:lnTo>
                            <a:pt x="1785" y="128"/>
                          </a:lnTo>
                          <a:cubicBezTo>
                            <a:pt x="1773" y="165"/>
                            <a:pt x="1743" y="198"/>
                            <a:pt x="1719" y="231"/>
                          </a:cubicBezTo>
                          <a:cubicBezTo>
                            <a:pt x="1674" y="223"/>
                            <a:pt x="1629" y="214"/>
                            <a:pt x="1583" y="210"/>
                          </a:cubicBezTo>
                          <a:cubicBezTo>
                            <a:pt x="1398" y="193"/>
                            <a:pt x="1229" y="276"/>
                            <a:pt x="1081" y="379"/>
                          </a:cubicBezTo>
                          <a:cubicBezTo>
                            <a:pt x="929" y="477"/>
                            <a:pt x="793" y="597"/>
                            <a:pt x="625" y="666"/>
                          </a:cubicBezTo>
                          <a:cubicBezTo>
                            <a:pt x="464" y="728"/>
                            <a:pt x="296" y="778"/>
                            <a:pt x="193" y="926"/>
                          </a:cubicBezTo>
                          <a:lnTo>
                            <a:pt x="193" y="926"/>
                          </a:lnTo>
                          <a:cubicBezTo>
                            <a:pt x="144" y="917"/>
                            <a:pt x="94" y="913"/>
                            <a:pt x="49" y="909"/>
                          </a:cubicBezTo>
                          <a:cubicBezTo>
                            <a:pt x="33" y="909"/>
                            <a:pt x="17" y="905"/>
                            <a:pt x="0" y="905"/>
                          </a:cubicBezTo>
                          <a:cubicBezTo>
                            <a:pt x="115" y="790"/>
                            <a:pt x="255" y="708"/>
                            <a:pt x="399" y="625"/>
                          </a:cubicBezTo>
                          <a:cubicBezTo>
                            <a:pt x="555" y="539"/>
                            <a:pt x="703" y="444"/>
                            <a:pt x="847" y="337"/>
                          </a:cubicBezTo>
                          <a:cubicBezTo>
                            <a:pt x="991" y="231"/>
                            <a:pt x="1139" y="120"/>
                            <a:pt x="1312" y="62"/>
                          </a:cubicBezTo>
                          <a:cubicBezTo>
                            <a:pt x="1464" y="12"/>
                            <a:pt x="1670" y="0"/>
                            <a:pt x="1785" y="1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41" name="Freeform 134"/>
                    <p:cNvSpPr>
                      <a:spLocks noChangeArrowheads="1"/>
                    </p:cNvSpPr>
                    <p:nvPr/>
                  </p:nvSpPr>
                  <p:spPr bwMode="auto">
                    <a:xfrm>
                      <a:off x="3793680" y="8835302"/>
                      <a:ext cx="7058024" cy="2772738"/>
                    </a:xfrm>
                    <a:custGeom>
                      <a:avLst/>
                      <a:gdLst>
                        <a:gd name="T0" fmla="*/ 6346 w 6832"/>
                        <a:gd name="T1" fmla="*/ 737 h 2687"/>
                        <a:gd name="T2" fmla="*/ 6445 w 6832"/>
                        <a:gd name="T3" fmla="*/ 1460 h 2687"/>
                        <a:gd name="T4" fmla="*/ 5203 w 6832"/>
                        <a:gd name="T5" fmla="*/ 1428 h 2687"/>
                        <a:gd name="T6" fmla="*/ 5100 w 6832"/>
                        <a:gd name="T7" fmla="*/ 1415 h 2687"/>
                        <a:gd name="T8" fmla="*/ 3689 w 6832"/>
                        <a:gd name="T9" fmla="*/ 1649 h 2687"/>
                        <a:gd name="T10" fmla="*/ 4421 w 6832"/>
                        <a:gd name="T11" fmla="*/ 1485 h 2687"/>
                        <a:gd name="T12" fmla="*/ 4623 w 6832"/>
                        <a:gd name="T13" fmla="*/ 1773 h 2687"/>
                        <a:gd name="T14" fmla="*/ 4643 w 6832"/>
                        <a:gd name="T15" fmla="*/ 2061 h 2687"/>
                        <a:gd name="T16" fmla="*/ 4648 w 6832"/>
                        <a:gd name="T17" fmla="*/ 1469 h 2687"/>
                        <a:gd name="T18" fmla="*/ 4833 w 6832"/>
                        <a:gd name="T19" fmla="*/ 1469 h 2687"/>
                        <a:gd name="T20" fmla="*/ 5002 w 6832"/>
                        <a:gd name="T21" fmla="*/ 1658 h 2687"/>
                        <a:gd name="T22" fmla="*/ 5116 w 6832"/>
                        <a:gd name="T23" fmla="*/ 1913 h 2687"/>
                        <a:gd name="T24" fmla="*/ 4952 w 6832"/>
                        <a:gd name="T25" fmla="*/ 1469 h 2687"/>
                        <a:gd name="T26" fmla="*/ 5100 w 6832"/>
                        <a:gd name="T27" fmla="*/ 1485 h 2687"/>
                        <a:gd name="T28" fmla="*/ 5326 w 6832"/>
                        <a:gd name="T29" fmla="*/ 1645 h 2687"/>
                        <a:gd name="T30" fmla="*/ 5429 w 6832"/>
                        <a:gd name="T31" fmla="*/ 1703 h 2687"/>
                        <a:gd name="T32" fmla="*/ 5277 w 6832"/>
                        <a:gd name="T33" fmla="*/ 1510 h 2687"/>
                        <a:gd name="T34" fmla="*/ 6038 w 6832"/>
                        <a:gd name="T35" fmla="*/ 1588 h 2687"/>
                        <a:gd name="T36" fmla="*/ 5475 w 6832"/>
                        <a:gd name="T37" fmla="*/ 2081 h 2687"/>
                        <a:gd name="T38" fmla="*/ 4820 w 6832"/>
                        <a:gd name="T39" fmla="*/ 2628 h 2687"/>
                        <a:gd name="T40" fmla="*/ 3245 w 6832"/>
                        <a:gd name="T41" fmla="*/ 2439 h 2687"/>
                        <a:gd name="T42" fmla="*/ 1736 w 6832"/>
                        <a:gd name="T43" fmla="*/ 2135 h 2687"/>
                        <a:gd name="T44" fmla="*/ 897 w 6832"/>
                        <a:gd name="T45" fmla="*/ 2406 h 2687"/>
                        <a:gd name="T46" fmla="*/ 33 w 6832"/>
                        <a:gd name="T47" fmla="*/ 1041 h 2687"/>
                        <a:gd name="T48" fmla="*/ 1189 w 6832"/>
                        <a:gd name="T49" fmla="*/ 247 h 2687"/>
                        <a:gd name="T50" fmla="*/ 2221 w 6832"/>
                        <a:gd name="T51" fmla="*/ 144 h 2687"/>
                        <a:gd name="T52" fmla="*/ 3175 w 6832"/>
                        <a:gd name="T53" fmla="*/ 4 h 2687"/>
                        <a:gd name="T54" fmla="*/ 4261 w 6832"/>
                        <a:gd name="T55" fmla="*/ 531 h 2687"/>
                        <a:gd name="T56" fmla="*/ 4265 w 6832"/>
                        <a:gd name="T57" fmla="*/ 535 h 2687"/>
                        <a:gd name="T58" fmla="*/ 4919 w 6832"/>
                        <a:gd name="T59" fmla="*/ 687 h 2687"/>
                        <a:gd name="T60" fmla="*/ 6346 w 6832"/>
                        <a:gd name="T61" fmla="*/ 737 h 2687"/>
                        <a:gd name="T62" fmla="*/ 6712 w 6832"/>
                        <a:gd name="T63" fmla="*/ 987 h 2687"/>
                        <a:gd name="T64" fmla="*/ 6107 w 6832"/>
                        <a:gd name="T65" fmla="*/ 847 h 2687"/>
                        <a:gd name="T66" fmla="*/ 6034 w 6832"/>
                        <a:gd name="T67" fmla="*/ 1296 h 2687"/>
                        <a:gd name="T68" fmla="*/ 6235 w 6832"/>
                        <a:gd name="T69" fmla="*/ 1419 h 2687"/>
                        <a:gd name="T70" fmla="*/ 6038 w 6832"/>
                        <a:gd name="T71" fmla="*/ 1070 h 2687"/>
                        <a:gd name="T72" fmla="*/ 6436 w 6832"/>
                        <a:gd name="T73" fmla="*/ 901 h 2687"/>
                        <a:gd name="T74" fmla="*/ 6663 w 6832"/>
                        <a:gd name="T75" fmla="*/ 1209 h 2687"/>
                        <a:gd name="T76" fmla="*/ 6309 w 6832"/>
                        <a:gd name="T77" fmla="*/ 1432 h 2687"/>
                        <a:gd name="T78" fmla="*/ 6712 w 6832"/>
                        <a:gd name="T79" fmla="*/ 987 h 2687"/>
                        <a:gd name="T80" fmla="*/ 5355 w 6832"/>
                        <a:gd name="T81" fmla="*/ 1387 h 2687"/>
                        <a:gd name="T82" fmla="*/ 5322 w 6832"/>
                        <a:gd name="T83" fmla="*/ 1168 h 2687"/>
                        <a:gd name="T84" fmla="*/ 5343 w 6832"/>
                        <a:gd name="T85" fmla="*/ 831 h 2687"/>
                        <a:gd name="T86" fmla="*/ 5260 w 6832"/>
                        <a:gd name="T87" fmla="*/ 1115 h 2687"/>
                        <a:gd name="T88" fmla="*/ 5355 w 6832"/>
                        <a:gd name="T89" fmla="*/ 1387 h 2687"/>
                        <a:gd name="T90" fmla="*/ 5248 w 6832"/>
                        <a:gd name="T91" fmla="*/ 1292 h 2687"/>
                        <a:gd name="T92" fmla="*/ 5191 w 6832"/>
                        <a:gd name="T93" fmla="*/ 1127 h 2687"/>
                        <a:gd name="T94" fmla="*/ 5170 w 6832"/>
                        <a:gd name="T95" fmla="*/ 918 h 2687"/>
                        <a:gd name="T96" fmla="*/ 5240 w 6832"/>
                        <a:gd name="T97" fmla="*/ 1300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32" h="2687">
                          <a:moveTo>
                            <a:pt x="6346" y="737"/>
                          </a:moveTo>
                          <a:lnTo>
                            <a:pt x="6346" y="737"/>
                          </a:lnTo>
                          <a:cubicBezTo>
                            <a:pt x="6519" y="786"/>
                            <a:pt x="6733" y="884"/>
                            <a:pt x="6778" y="1078"/>
                          </a:cubicBezTo>
                          <a:cubicBezTo>
                            <a:pt x="6831" y="1275"/>
                            <a:pt x="6601" y="1407"/>
                            <a:pt x="6445" y="1460"/>
                          </a:cubicBezTo>
                          <a:cubicBezTo>
                            <a:pt x="6247" y="1531"/>
                            <a:pt x="6025" y="1526"/>
                            <a:pt x="5820" y="1505"/>
                          </a:cubicBezTo>
                          <a:cubicBezTo>
                            <a:pt x="5614" y="1489"/>
                            <a:pt x="5408" y="1448"/>
                            <a:pt x="5203" y="1428"/>
                          </a:cubicBezTo>
                          <a:cubicBezTo>
                            <a:pt x="5174" y="1423"/>
                            <a:pt x="5141" y="1419"/>
                            <a:pt x="5112" y="1415"/>
                          </a:cubicBezTo>
                          <a:cubicBezTo>
                            <a:pt x="5108" y="1415"/>
                            <a:pt x="5104" y="1415"/>
                            <a:pt x="5100" y="1415"/>
                          </a:cubicBezTo>
                          <a:cubicBezTo>
                            <a:pt x="4890" y="1395"/>
                            <a:pt x="4681" y="1391"/>
                            <a:pt x="4471" y="1415"/>
                          </a:cubicBezTo>
                          <a:cubicBezTo>
                            <a:pt x="4195" y="1444"/>
                            <a:pt x="3936" y="1526"/>
                            <a:pt x="3689" y="1649"/>
                          </a:cubicBezTo>
                          <a:cubicBezTo>
                            <a:pt x="3648" y="1666"/>
                            <a:pt x="3681" y="1724"/>
                            <a:pt x="3722" y="1707"/>
                          </a:cubicBezTo>
                          <a:cubicBezTo>
                            <a:pt x="3944" y="1596"/>
                            <a:pt x="4179" y="1522"/>
                            <a:pt x="4421" y="1485"/>
                          </a:cubicBezTo>
                          <a:cubicBezTo>
                            <a:pt x="4479" y="1481"/>
                            <a:pt x="4533" y="1473"/>
                            <a:pt x="4586" y="1469"/>
                          </a:cubicBezTo>
                          <a:cubicBezTo>
                            <a:pt x="4610" y="1572"/>
                            <a:pt x="4619" y="1670"/>
                            <a:pt x="4623" y="1773"/>
                          </a:cubicBezTo>
                          <a:cubicBezTo>
                            <a:pt x="4623" y="1871"/>
                            <a:pt x="4615" y="1966"/>
                            <a:pt x="4631" y="2061"/>
                          </a:cubicBezTo>
                          <a:cubicBezTo>
                            <a:pt x="4631" y="2069"/>
                            <a:pt x="4643" y="2069"/>
                            <a:pt x="4643" y="2061"/>
                          </a:cubicBezTo>
                          <a:cubicBezTo>
                            <a:pt x="4660" y="1962"/>
                            <a:pt x="4664" y="1860"/>
                            <a:pt x="4668" y="1757"/>
                          </a:cubicBezTo>
                          <a:cubicBezTo>
                            <a:pt x="4668" y="1662"/>
                            <a:pt x="4668" y="1559"/>
                            <a:pt x="4648" y="1469"/>
                          </a:cubicBezTo>
                          <a:cubicBezTo>
                            <a:pt x="4709" y="1464"/>
                            <a:pt x="4767" y="1464"/>
                            <a:pt x="4829" y="1464"/>
                          </a:cubicBezTo>
                          <a:cubicBezTo>
                            <a:pt x="4829" y="1464"/>
                            <a:pt x="4829" y="1469"/>
                            <a:pt x="4833" y="1469"/>
                          </a:cubicBezTo>
                          <a:cubicBezTo>
                            <a:pt x="4866" y="1489"/>
                            <a:pt x="4894" y="1510"/>
                            <a:pt x="4923" y="1538"/>
                          </a:cubicBezTo>
                          <a:cubicBezTo>
                            <a:pt x="4956" y="1572"/>
                            <a:pt x="4981" y="1617"/>
                            <a:pt x="5002" y="1658"/>
                          </a:cubicBezTo>
                          <a:cubicBezTo>
                            <a:pt x="5047" y="1740"/>
                            <a:pt x="5063" y="1826"/>
                            <a:pt x="5092" y="1913"/>
                          </a:cubicBezTo>
                          <a:cubicBezTo>
                            <a:pt x="5096" y="1929"/>
                            <a:pt x="5116" y="1925"/>
                            <a:pt x="5116" y="1913"/>
                          </a:cubicBezTo>
                          <a:cubicBezTo>
                            <a:pt x="5124" y="1818"/>
                            <a:pt x="5088" y="1712"/>
                            <a:pt x="5051" y="1629"/>
                          </a:cubicBezTo>
                          <a:cubicBezTo>
                            <a:pt x="5030" y="1576"/>
                            <a:pt x="4997" y="1518"/>
                            <a:pt x="4952" y="1469"/>
                          </a:cubicBezTo>
                          <a:cubicBezTo>
                            <a:pt x="4997" y="1473"/>
                            <a:pt x="5043" y="1477"/>
                            <a:pt x="5083" y="1481"/>
                          </a:cubicBezTo>
                          <a:cubicBezTo>
                            <a:pt x="5092" y="1481"/>
                            <a:pt x="5096" y="1485"/>
                            <a:pt x="5100" y="1485"/>
                          </a:cubicBezTo>
                          <a:cubicBezTo>
                            <a:pt x="5146" y="1493"/>
                            <a:pt x="5187" y="1514"/>
                            <a:pt x="5223" y="1542"/>
                          </a:cubicBezTo>
                          <a:cubicBezTo>
                            <a:pt x="5260" y="1576"/>
                            <a:pt x="5293" y="1608"/>
                            <a:pt x="5326" y="1645"/>
                          </a:cubicBezTo>
                          <a:cubicBezTo>
                            <a:pt x="5351" y="1670"/>
                            <a:pt x="5376" y="1707"/>
                            <a:pt x="5412" y="1720"/>
                          </a:cubicBezTo>
                          <a:cubicBezTo>
                            <a:pt x="5425" y="1724"/>
                            <a:pt x="5433" y="1712"/>
                            <a:pt x="5429" y="1703"/>
                          </a:cubicBezTo>
                          <a:cubicBezTo>
                            <a:pt x="5425" y="1670"/>
                            <a:pt x="5392" y="1637"/>
                            <a:pt x="5372" y="1613"/>
                          </a:cubicBezTo>
                          <a:cubicBezTo>
                            <a:pt x="5343" y="1576"/>
                            <a:pt x="5310" y="1538"/>
                            <a:pt x="5277" y="1510"/>
                          </a:cubicBezTo>
                          <a:cubicBezTo>
                            <a:pt x="5273" y="1505"/>
                            <a:pt x="5273" y="1501"/>
                            <a:pt x="5268" y="1501"/>
                          </a:cubicBezTo>
                          <a:cubicBezTo>
                            <a:pt x="5524" y="1535"/>
                            <a:pt x="5782" y="1588"/>
                            <a:pt x="6038" y="1588"/>
                          </a:cubicBezTo>
                          <a:cubicBezTo>
                            <a:pt x="5943" y="1645"/>
                            <a:pt x="5861" y="1720"/>
                            <a:pt x="5778" y="1789"/>
                          </a:cubicBezTo>
                          <a:cubicBezTo>
                            <a:pt x="5672" y="1884"/>
                            <a:pt x="5573" y="1983"/>
                            <a:pt x="5475" y="2081"/>
                          </a:cubicBezTo>
                          <a:cubicBezTo>
                            <a:pt x="5273" y="2283"/>
                            <a:pt x="5071" y="2480"/>
                            <a:pt x="4829" y="2628"/>
                          </a:cubicBezTo>
                          <a:cubicBezTo>
                            <a:pt x="4824" y="2628"/>
                            <a:pt x="4820" y="2628"/>
                            <a:pt x="4820" y="2628"/>
                          </a:cubicBezTo>
                          <a:cubicBezTo>
                            <a:pt x="4561" y="2686"/>
                            <a:pt x="4290" y="2661"/>
                            <a:pt x="4031" y="2616"/>
                          </a:cubicBezTo>
                          <a:cubicBezTo>
                            <a:pt x="3768" y="2571"/>
                            <a:pt x="3504" y="2505"/>
                            <a:pt x="3245" y="2439"/>
                          </a:cubicBezTo>
                          <a:cubicBezTo>
                            <a:pt x="2982" y="2369"/>
                            <a:pt x="2723" y="2295"/>
                            <a:pt x="2460" y="2238"/>
                          </a:cubicBezTo>
                          <a:cubicBezTo>
                            <a:pt x="2221" y="2184"/>
                            <a:pt x="1979" y="2139"/>
                            <a:pt x="1736" y="2135"/>
                          </a:cubicBezTo>
                          <a:cubicBezTo>
                            <a:pt x="1497" y="2131"/>
                            <a:pt x="1271" y="2184"/>
                            <a:pt x="1061" y="2299"/>
                          </a:cubicBezTo>
                          <a:cubicBezTo>
                            <a:pt x="1004" y="2332"/>
                            <a:pt x="951" y="2369"/>
                            <a:pt x="897" y="2406"/>
                          </a:cubicBezTo>
                          <a:cubicBezTo>
                            <a:pt x="0" y="1070"/>
                            <a:pt x="0" y="1070"/>
                            <a:pt x="0" y="1070"/>
                          </a:cubicBezTo>
                          <a:cubicBezTo>
                            <a:pt x="13" y="1062"/>
                            <a:pt x="21" y="1049"/>
                            <a:pt x="33" y="1041"/>
                          </a:cubicBezTo>
                          <a:cubicBezTo>
                            <a:pt x="206" y="877"/>
                            <a:pt x="370" y="712"/>
                            <a:pt x="564" y="576"/>
                          </a:cubicBezTo>
                          <a:cubicBezTo>
                            <a:pt x="757" y="441"/>
                            <a:pt x="967" y="329"/>
                            <a:pt x="1189" y="247"/>
                          </a:cubicBezTo>
                          <a:cubicBezTo>
                            <a:pt x="1419" y="157"/>
                            <a:pt x="1662" y="144"/>
                            <a:pt x="1909" y="144"/>
                          </a:cubicBezTo>
                          <a:cubicBezTo>
                            <a:pt x="2011" y="144"/>
                            <a:pt x="2118" y="148"/>
                            <a:pt x="2221" y="144"/>
                          </a:cubicBezTo>
                          <a:cubicBezTo>
                            <a:pt x="2328" y="144"/>
                            <a:pt x="2435" y="124"/>
                            <a:pt x="2538" y="99"/>
                          </a:cubicBezTo>
                          <a:cubicBezTo>
                            <a:pt x="2748" y="58"/>
                            <a:pt x="2957" y="0"/>
                            <a:pt x="3175" y="4"/>
                          </a:cubicBezTo>
                          <a:cubicBezTo>
                            <a:pt x="3587" y="17"/>
                            <a:pt x="3932" y="309"/>
                            <a:pt x="4257" y="531"/>
                          </a:cubicBezTo>
                          <a:cubicBezTo>
                            <a:pt x="4257" y="531"/>
                            <a:pt x="4257" y="531"/>
                            <a:pt x="4261" y="531"/>
                          </a:cubicBezTo>
                          <a:lnTo>
                            <a:pt x="4261" y="531"/>
                          </a:lnTo>
                          <a:cubicBezTo>
                            <a:pt x="4261" y="535"/>
                            <a:pt x="4261" y="535"/>
                            <a:pt x="4265" y="535"/>
                          </a:cubicBezTo>
                          <a:lnTo>
                            <a:pt x="4269" y="539"/>
                          </a:lnTo>
                          <a:cubicBezTo>
                            <a:pt x="4466" y="650"/>
                            <a:pt x="4693" y="683"/>
                            <a:pt x="4919" y="687"/>
                          </a:cubicBezTo>
                          <a:cubicBezTo>
                            <a:pt x="5158" y="695"/>
                            <a:pt x="5392" y="679"/>
                            <a:pt x="5630" y="675"/>
                          </a:cubicBezTo>
                          <a:cubicBezTo>
                            <a:pt x="5869" y="667"/>
                            <a:pt x="6112" y="671"/>
                            <a:pt x="6346" y="737"/>
                          </a:cubicBezTo>
                          <a:close/>
                          <a:moveTo>
                            <a:pt x="6712" y="987"/>
                          </a:moveTo>
                          <a:lnTo>
                            <a:pt x="6712" y="987"/>
                          </a:lnTo>
                          <a:cubicBezTo>
                            <a:pt x="6671" y="897"/>
                            <a:pt x="6568" y="864"/>
                            <a:pt x="6449" y="835"/>
                          </a:cubicBezTo>
                          <a:cubicBezTo>
                            <a:pt x="6334" y="806"/>
                            <a:pt x="6210" y="790"/>
                            <a:pt x="6107" y="847"/>
                          </a:cubicBezTo>
                          <a:cubicBezTo>
                            <a:pt x="6034" y="889"/>
                            <a:pt x="5997" y="971"/>
                            <a:pt x="5984" y="1049"/>
                          </a:cubicBezTo>
                          <a:cubicBezTo>
                            <a:pt x="5972" y="1135"/>
                            <a:pt x="5989" y="1222"/>
                            <a:pt x="6034" y="1296"/>
                          </a:cubicBezTo>
                          <a:cubicBezTo>
                            <a:pt x="6075" y="1370"/>
                            <a:pt x="6194" y="1436"/>
                            <a:pt x="6231" y="1428"/>
                          </a:cubicBezTo>
                          <a:cubicBezTo>
                            <a:pt x="6239" y="1428"/>
                            <a:pt x="6239" y="1423"/>
                            <a:pt x="6235" y="1419"/>
                          </a:cubicBezTo>
                          <a:cubicBezTo>
                            <a:pt x="6210" y="1395"/>
                            <a:pt x="6133" y="1378"/>
                            <a:pt x="6079" y="1279"/>
                          </a:cubicBezTo>
                          <a:cubicBezTo>
                            <a:pt x="6042" y="1218"/>
                            <a:pt x="6030" y="1144"/>
                            <a:pt x="6038" y="1070"/>
                          </a:cubicBezTo>
                          <a:cubicBezTo>
                            <a:pt x="6046" y="1008"/>
                            <a:pt x="6079" y="942"/>
                            <a:pt x="6133" y="905"/>
                          </a:cubicBezTo>
                          <a:cubicBezTo>
                            <a:pt x="6219" y="847"/>
                            <a:pt x="6342" y="873"/>
                            <a:pt x="6436" y="901"/>
                          </a:cubicBezTo>
                          <a:cubicBezTo>
                            <a:pt x="6531" y="926"/>
                            <a:pt x="6606" y="946"/>
                            <a:pt x="6655" y="1020"/>
                          </a:cubicBezTo>
                          <a:cubicBezTo>
                            <a:pt x="6692" y="1078"/>
                            <a:pt x="6692" y="1148"/>
                            <a:pt x="6663" y="1209"/>
                          </a:cubicBezTo>
                          <a:cubicBezTo>
                            <a:pt x="6606" y="1337"/>
                            <a:pt x="6445" y="1415"/>
                            <a:pt x="6309" y="1423"/>
                          </a:cubicBezTo>
                          <a:cubicBezTo>
                            <a:pt x="6305" y="1423"/>
                            <a:pt x="6305" y="1432"/>
                            <a:pt x="6309" y="1432"/>
                          </a:cubicBezTo>
                          <a:cubicBezTo>
                            <a:pt x="6470" y="1460"/>
                            <a:pt x="6642" y="1366"/>
                            <a:pt x="6716" y="1218"/>
                          </a:cubicBezTo>
                          <a:cubicBezTo>
                            <a:pt x="6753" y="1144"/>
                            <a:pt x="6749" y="1062"/>
                            <a:pt x="6712" y="987"/>
                          </a:cubicBezTo>
                          <a:close/>
                          <a:moveTo>
                            <a:pt x="5355" y="1387"/>
                          </a:moveTo>
                          <a:lnTo>
                            <a:pt x="5355" y="1387"/>
                          </a:lnTo>
                          <a:cubicBezTo>
                            <a:pt x="5396" y="1399"/>
                            <a:pt x="5376" y="1341"/>
                            <a:pt x="5372" y="1325"/>
                          </a:cubicBezTo>
                          <a:cubicBezTo>
                            <a:pt x="5351" y="1271"/>
                            <a:pt x="5331" y="1222"/>
                            <a:pt x="5322" y="1168"/>
                          </a:cubicBezTo>
                          <a:cubicBezTo>
                            <a:pt x="5310" y="1111"/>
                            <a:pt x="5310" y="1054"/>
                            <a:pt x="5314" y="1000"/>
                          </a:cubicBezTo>
                          <a:cubicBezTo>
                            <a:pt x="5314" y="946"/>
                            <a:pt x="5322" y="880"/>
                            <a:pt x="5343" y="831"/>
                          </a:cubicBezTo>
                          <a:cubicBezTo>
                            <a:pt x="5347" y="823"/>
                            <a:pt x="5335" y="815"/>
                            <a:pt x="5331" y="823"/>
                          </a:cubicBezTo>
                          <a:cubicBezTo>
                            <a:pt x="5277" y="918"/>
                            <a:pt x="5256" y="1008"/>
                            <a:pt x="5260" y="1115"/>
                          </a:cubicBezTo>
                          <a:cubicBezTo>
                            <a:pt x="5260" y="1168"/>
                            <a:pt x="5268" y="1222"/>
                            <a:pt x="5285" y="1271"/>
                          </a:cubicBezTo>
                          <a:cubicBezTo>
                            <a:pt x="5293" y="1308"/>
                            <a:pt x="5314" y="1378"/>
                            <a:pt x="5355" y="1387"/>
                          </a:cubicBezTo>
                          <a:close/>
                          <a:moveTo>
                            <a:pt x="5248" y="1292"/>
                          </a:moveTo>
                          <a:lnTo>
                            <a:pt x="5248" y="1292"/>
                          </a:lnTo>
                          <a:cubicBezTo>
                            <a:pt x="5256" y="1267"/>
                            <a:pt x="5240" y="1247"/>
                            <a:pt x="5232" y="1230"/>
                          </a:cubicBezTo>
                          <a:cubicBezTo>
                            <a:pt x="5215" y="1197"/>
                            <a:pt x="5203" y="1164"/>
                            <a:pt x="5191" y="1127"/>
                          </a:cubicBezTo>
                          <a:cubicBezTo>
                            <a:pt x="5174" y="1066"/>
                            <a:pt x="5162" y="983"/>
                            <a:pt x="5182" y="922"/>
                          </a:cubicBezTo>
                          <a:cubicBezTo>
                            <a:pt x="5182" y="914"/>
                            <a:pt x="5170" y="910"/>
                            <a:pt x="5170" y="918"/>
                          </a:cubicBezTo>
                          <a:cubicBezTo>
                            <a:pt x="5137" y="987"/>
                            <a:pt x="5129" y="1054"/>
                            <a:pt x="5141" y="1131"/>
                          </a:cubicBezTo>
                          <a:cubicBezTo>
                            <a:pt x="5146" y="1172"/>
                            <a:pt x="5174" y="1308"/>
                            <a:pt x="5240" y="1300"/>
                          </a:cubicBezTo>
                          <a:cubicBezTo>
                            <a:pt x="5244" y="1300"/>
                            <a:pt x="5248" y="1296"/>
                            <a:pt x="5248" y="1292"/>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42" name="Freeform 132"/>
                    <p:cNvSpPr>
                      <a:spLocks noChangeArrowheads="1"/>
                    </p:cNvSpPr>
                    <p:nvPr/>
                  </p:nvSpPr>
                  <p:spPr bwMode="auto">
                    <a:xfrm>
                      <a:off x="9502108" y="8506951"/>
                      <a:ext cx="1741709" cy="953129"/>
                    </a:xfrm>
                    <a:custGeom>
                      <a:avLst/>
                      <a:gdLst>
                        <a:gd name="T0" fmla="*/ 1686 w 1687"/>
                        <a:gd name="T1" fmla="*/ 37 h 926"/>
                        <a:gd name="T2" fmla="*/ 1686 w 1687"/>
                        <a:gd name="T3" fmla="*/ 37 h 926"/>
                        <a:gd name="T4" fmla="*/ 1316 w 1687"/>
                        <a:gd name="T5" fmla="*/ 263 h 926"/>
                        <a:gd name="T6" fmla="*/ 1090 w 1687"/>
                        <a:gd name="T7" fmla="*/ 423 h 926"/>
                        <a:gd name="T8" fmla="*/ 838 w 1687"/>
                        <a:gd name="T9" fmla="*/ 576 h 926"/>
                        <a:gd name="T10" fmla="*/ 365 w 1687"/>
                        <a:gd name="T11" fmla="*/ 921 h 926"/>
                        <a:gd name="T12" fmla="*/ 0 w 1687"/>
                        <a:gd name="T13" fmla="*/ 925 h 926"/>
                        <a:gd name="T14" fmla="*/ 370 w 1687"/>
                        <a:gd name="T15" fmla="*/ 654 h 926"/>
                        <a:gd name="T16" fmla="*/ 781 w 1687"/>
                        <a:gd name="T17" fmla="*/ 333 h 926"/>
                        <a:gd name="T18" fmla="*/ 1208 w 1687"/>
                        <a:gd name="T19" fmla="*/ 54 h 926"/>
                        <a:gd name="T20" fmla="*/ 1686 w 1687"/>
                        <a:gd name="T21" fmla="*/ 3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7" h="926">
                          <a:moveTo>
                            <a:pt x="1686" y="37"/>
                          </a:moveTo>
                          <a:lnTo>
                            <a:pt x="1686" y="37"/>
                          </a:lnTo>
                          <a:cubicBezTo>
                            <a:pt x="1550" y="90"/>
                            <a:pt x="1431" y="176"/>
                            <a:pt x="1316" y="263"/>
                          </a:cubicBezTo>
                          <a:cubicBezTo>
                            <a:pt x="1241" y="316"/>
                            <a:pt x="1167" y="374"/>
                            <a:pt x="1090" y="423"/>
                          </a:cubicBezTo>
                          <a:cubicBezTo>
                            <a:pt x="1011" y="481"/>
                            <a:pt x="925" y="526"/>
                            <a:pt x="838" y="576"/>
                          </a:cubicBezTo>
                          <a:cubicBezTo>
                            <a:pt x="670" y="670"/>
                            <a:pt x="497" y="773"/>
                            <a:pt x="365" y="921"/>
                          </a:cubicBezTo>
                          <a:cubicBezTo>
                            <a:pt x="242" y="917"/>
                            <a:pt x="123" y="921"/>
                            <a:pt x="0" y="925"/>
                          </a:cubicBezTo>
                          <a:cubicBezTo>
                            <a:pt x="110" y="822"/>
                            <a:pt x="242" y="740"/>
                            <a:pt x="370" y="654"/>
                          </a:cubicBezTo>
                          <a:cubicBezTo>
                            <a:pt x="514" y="555"/>
                            <a:pt x="645" y="448"/>
                            <a:pt x="781" y="333"/>
                          </a:cubicBezTo>
                          <a:cubicBezTo>
                            <a:pt x="908" y="218"/>
                            <a:pt x="1044" y="111"/>
                            <a:pt x="1208" y="54"/>
                          </a:cubicBezTo>
                          <a:cubicBezTo>
                            <a:pt x="1357" y="4"/>
                            <a:pt x="1529" y="0"/>
                            <a:pt x="1686" y="3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43" name="Freeform 133"/>
                    <p:cNvSpPr>
                      <a:spLocks noChangeArrowheads="1"/>
                    </p:cNvSpPr>
                    <p:nvPr/>
                  </p:nvSpPr>
                  <p:spPr bwMode="auto">
                    <a:xfrm>
                      <a:off x="8932177" y="8520633"/>
                      <a:ext cx="1614044" cy="957689"/>
                    </a:xfrm>
                    <a:custGeom>
                      <a:avLst/>
                      <a:gdLst>
                        <a:gd name="T0" fmla="*/ 1563 w 1564"/>
                        <a:gd name="T1" fmla="*/ 62 h 931"/>
                        <a:gd name="T2" fmla="*/ 1563 w 1564"/>
                        <a:gd name="T3" fmla="*/ 62 h 931"/>
                        <a:gd name="T4" fmla="*/ 1325 w 1564"/>
                        <a:gd name="T5" fmla="*/ 239 h 931"/>
                        <a:gd name="T6" fmla="*/ 1115 w 1564"/>
                        <a:gd name="T7" fmla="*/ 420 h 931"/>
                        <a:gd name="T8" fmla="*/ 889 w 1564"/>
                        <a:gd name="T9" fmla="*/ 584 h 931"/>
                        <a:gd name="T10" fmla="*/ 453 w 1564"/>
                        <a:gd name="T11" fmla="*/ 917 h 931"/>
                        <a:gd name="T12" fmla="*/ 333 w 1564"/>
                        <a:gd name="T13" fmla="*/ 921 h 931"/>
                        <a:gd name="T14" fmla="*/ 0 w 1564"/>
                        <a:gd name="T15" fmla="*/ 930 h 931"/>
                        <a:gd name="T16" fmla="*/ 371 w 1564"/>
                        <a:gd name="T17" fmla="*/ 674 h 931"/>
                        <a:gd name="T18" fmla="*/ 765 w 1564"/>
                        <a:gd name="T19" fmla="*/ 395 h 931"/>
                        <a:gd name="T20" fmla="*/ 1123 w 1564"/>
                        <a:gd name="T21" fmla="*/ 115 h 931"/>
                        <a:gd name="T22" fmla="*/ 1563 w 1564"/>
                        <a:gd name="T23" fmla="*/ 6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4" h="931">
                          <a:moveTo>
                            <a:pt x="1563" y="62"/>
                          </a:moveTo>
                          <a:lnTo>
                            <a:pt x="1563" y="62"/>
                          </a:lnTo>
                          <a:cubicBezTo>
                            <a:pt x="1477" y="115"/>
                            <a:pt x="1399" y="177"/>
                            <a:pt x="1325" y="239"/>
                          </a:cubicBezTo>
                          <a:cubicBezTo>
                            <a:pt x="1255" y="296"/>
                            <a:pt x="1185" y="358"/>
                            <a:pt x="1115" y="420"/>
                          </a:cubicBezTo>
                          <a:cubicBezTo>
                            <a:pt x="1045" y="477"/>
                            <a:pt x="967" y="530"/>
                            <a:pt x="889" y="584"/>
                          </a:cubicBezTo>
                          <a:cubicBezTo>
                            <a:pt x="737" y="687"/>
                            <a:pt x="580" y="786"/>
                            <a:pt x="453" y="917"/>
                          </a:cubicBezTo>
                          <a:cubicBezTo>
                            <a:pt x="412" y="921"/>
                            <a:pt x="375" y="921"/>
                            <a:pt x="333" y="921"/>
                          </a:cubicBezTo>
                          <a:cubicBezTo>
                            <a:pt x="227" y="925"/>
                            <a:pt x="115" y="930"/>
                            <a:pt x="0" y="930"/>
                          </a:cubicBezTo>
                          <a:cubicBezTo>
                            <a:pt x="120" y="839"/>
                            <a:pt x="247" y="757"/>
                            <a:pt x="371" y="674"/>
                          </a:cubicBezTo>
                          <a:cubicBezTo>
                            <a:pt x="507" y="584"/>
                            <a:pt x="642" y="498"/>
                            <a:pt x="765" y="395"/>
                          </a:cubicBezTo>
                          <a:cubicBezTo>
                            <a:pt x="881" y="296"/>
                            <a:pt x="991" y="190"/>
                            <a:pt x="1123" y="115"/>
                          </a:cubicBezTo>
                          <a:cubicBezTo>
                            <a:pt x="1251" y="42"/>
                            <a:pt x="1423" y="0"/>
                            <a:pt x="1563"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grpSp>
              <p:sp>
                <p:nvSpPr>
                  <p:cNvPr id="44" name="Freeform 135"/>
                  <p:cNvSpPr>
                    <a:spLocks noChangeArrowheads="1"/>
                  </p:cNvSpPr>
                  <p:nvPr/>
                </p:nvSpPr>
                <p:spPr bwMode="auto">
                  <a:xfrm flipH="1">
                    <a:off x="10513632" y="4491602"/>
                    <a:ext cx="1678368" cy="2366398"/>
                  </a:xfrm>
                  <a:custGeom>
                    <a:avLst/>
                    <a:gdLst>
                      <a:gd name="T0" fmla="*/ 0 w 2567"/>
                      <a:gd name="T1" fmla="*/ 374 h 3616"/>
                      <a:gd name="T2" fmla="*/ 0 w 2567"/>
                      <a:gd name="T3" fmla="*/ 3615 h 3616"/>
                      <a:gd name="T4" fmla="*/ 1929 w 2567"/>
                      <a:gd name="T5" fmla="*/ 3615 h 3616"/>
                      <a:gd name="T6" fmla="*/ 2566 w 2567"/>
                      <a:gd name="T7" fmla="*/ 3113 h 3616"/>
                      <a:gd name="T8" fmla="*/ 613 w 2567"/>
                      <a:gd name="T9" fmla="*/ 0 h 3616"/>
                      <a:gd name="T10" fmla="*/ 0 w 2567"/>
                      <a:gd name="T11" fmla="*/ 374 h 3616"/>
                    </a:gdLst>
                    <a:ahLst/>
                    <a:cxnLst>
                      <a:cxn ang="0">
                        <a:pos x="T0" y="T1"/>
                      </a:cxn>
                      <a:cxn ang="0">
                        <a:pos x="T2" y="T3"/>
                      </a:cxn>
                      <a:cxn ang="0">
                        <a:pos x="T4" y="T5"/>
                      </a:cxn>
                      <a:cxn ang="0">
                        <a:pos x="T6" y="T7"/>
                      </a:cxn>
                      <a:cxn ang="0">
                        <a:pos x="T8" y="T9"/>
                      </a:cxn>
                      <a:cxn ang="0">
                        <a:pos x="T10" y="T11"/>
                      </a:cxn>
                    </a:cxnLst>
                    <a:rect l="0" t="0" r="r" b="b"/>
                    <a:pathLst>
                      <a:path w="2567" h="3616">
                        <a:moveTo>
                          <a:pt x="0" y="374"/>
                        </a:moveTo>
                        <a:lnTo>
                          <a:pt x="0" y="3615"/>
                        </a:lnTo>
                        <a:lnTo>
                          <a:pt x="1929" y="3615"/>
                        </a:lnTo>
                        <a:lnTo>
                          <a:pt x="2566" y="3113"/>
                        </a:lnTo>
                        <a:lnTo>
                          <a:pt x="613" y="0"/>
                        </a:lnTo>
                        <a:lnTo>
                          <a:pt x="0" y="374"/>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grpSp>
                <p:nvGrpSpPr>
                  <p:cNvPr id="3" name="Group 2"/>
                  <p:cNvGrpSpPr/>
                  <p:nvPr/>
                </p:nvGrpSpPr>
                <p:grpSpPr>
                  <a:xfrm>
                    <a:off x="6443378" y="15962"/>
                    <a:ext cx="1669700" cy="3149417"/>
                    <a:chOff x="6443378" y="15962"/>
                    <a:chExt cx="1669700" cy="3149417"/>
                  </a:xfrm>
                </p:grpSpPr>
                <p:sp>
                  <p:nvSpPr>
                    <p:cNvPr id="48" name="Freeform 139"/>
                    <p:cNvSpPr>
                      <a:spLocks noChangeArrowheads="1"/>
                    </p:cNvSpPr>
                    <p:nvPr/>
                  </p:nvSpPr>
                  <p:spPr bwMode="auto">
                    <a:xfrm flipH="1">
                      <a:off x="6564705" y="15962"/>
                      <a:ext cx="1138169" cy="1141303"/>
                    </a:xfrm>
                    <a:custGeom>
                      <a:avLst/>
                      <a:gdLst>
                        <a:gd name="T0" fmla="*/ 1743 w 1744"/>
                        <a:gd name="T1" fmla="*/ 872 h 1745"/>
                        <a:gd name="T2" fmla="*/ 1743 w 1744"/>
                        <a:gd name="T3" fmla="*/ 872 h 1745"/>
                        <a:gd name="T4" fmla="*/ 871 w 1744"/>
                        <a:gd name="T5" fmla="*/ 1744 h 1745"/>
                        <a:gd name="T6" fmla="*/ 0 w 1744"/>
                        <a:gd name="T7" fmla="*/ 872 h 1745"/>
                        <a:gd name="T8" fmla="*/ 871 w 1744"/>
                        <a:gd name="T9" fmla="*/ 0 h 1745"/>
                        <a:gd name="T10" fmla="*/ 1743 w 1744"/>
                        <a:gd name="T11" fmla="*/ 872 h 1745"/>
                      </a:gdLst>
                      <a:ahLst/>
                      <a:cxnLst>
                        <a:cxn ang="0">
                          <a:pos x="T0" y="T1"/>
                        </a:cxn>
                        <a:cxn ang="0">
                          <a:pos x="T2" y="T3"/>
                        </a:cxn>
                        <a:cxn ang="0">
                          <a:pos x="T4" y="T5"/>
                        </a:cxn>
                        <a:cxn ang="0">
                          <a:pos x="T6" y="T7"/>
                        </a:cxn>
                        <a:cxn ang="0">
                          <a:pos x="T8" y="T9"/>
                        </a:cxn>
                        <a:cxn ang="0">
                          <a:pos x="T10" y="T11"/>
                        </a:cxn>
                      </a:cxnLst>
                      <a:rect l="0" t="0" r="r" b="b"/>
                      <a:pathLst>
                        <a:path w="1744" h="1745">
                          <a:moveTo>
                            <a:pt x="1743" y="872"/>
                          </a:moveTo>
                          <a:lnTo>
                            <a:pt x="1743" y="872"/>
                          </a:lnTo>
                          <a:cubicBezTo>
                            <a:pt x="1743" y="1353"/>
                            <a:pt x="1352" y="1744"/>
                            <a:pt x="871" y="1744"/>
                          </a:cubicBezTo>
                          <a:cubicBezTo>
                            <a:pt x="391" y="1744"/>
                            <a:pt x="0" y="1353"/>
                            <a:pt x="0" y="872"/>
                          </a:cubicBezTo>
                          <a:cubicBezTo>
                            <a:pt x="0" y="390"/>
                            <a:pt x="391" y="0"/>
                            <a:pt x="871" y="0"/>
                          </a:cubicBezTo>
                          <a:cubicBezTo>
                            <a:pt x="1352" y="0"/>
                            <a:pt x="1743" y="390"/>
                            <a:pt x="1743" y="872"/>
                          </a:cubicBezTo>
                        </a:path>
                      </a:pathLst>
                    </a:custGeom>
                    <a:solidFill>
                      <a:srgbClr val="DAAB5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49" name="Freeform 140"/>
                    <p:cNvSpPr>
                      <a:spLocks noChangeArrowheads="1"/>
                    </p:cNvSpPr>
                    <p:nvPr/>
                  </p:nvSpPr>
                  <p:spPr bwMode="auto">
                    <a:xfrm flipH="1">
                      <a:off x="6622480" y="73749"/>
                      <a:ext cx="1022619" cy="1022838"/>
                    </a:xfrm>
                    <a:custGeom>
                      <a:avLst/>
                      <a:gdLst>
                        <a:gd name="T0" fmla="*/ 1563 w 1564"/>
                        <a:gd name="T1" fmla="*/ 782 h 1564"/>
                        <a:gd name="T2" fmla="*/ 1563 w 1564"/>
                        <a:gd name="T3" fmla="*/ 782 h 1564"/>
                        <a:gd name="T4" fmla="*/ 781 w 1564"/>
                        <a:gd name="T5" fmla="*/ 1563 h 1564"/>
                        <a:gd name="T6" fmla="*/ 0 w 1564"/>
                        <a:gd name="T7" fmla="*/ 782 h 1564"/>
                        <a:gd name="T8" fmla="*/ 781 w 1564"/>
                        <a:gd name="T9" fmla="*/ 0 h 1564"/>
                        <a:gd name="T10" fmla="*/ 1563 w 1564"/>
                        <a:gd name="T11" fmla="*/ 782 h 1564"/>
                      </a:gdLst>
                      <a:ahLst/>
                      <a:cxnLst>
                        <a:cxn ang="0">
                          <a:pos x="T0" y="T1"/>
                        </a:cxn>
                        <a:cxn ang="0">
                          <a:pos x="T2" y="T3"/>
                        </a:cxn>
                        <a:cxn ang="0">
                          <a:pos x="T4" y="T5"/>
                        </a:cxn>
                        <a:cxn ang="0">
                          <a:pos x="T6" y="T7"/>
                        </a:cxn>
                        <a:cxn ang="0">
                          <a:pos x="T8" y="T9"/>
                        </a:cxn>
                        <a:cxn ang="0">
                          <a:pos x="T10" y="T11"/>
                        </a:cxn>
                      </a:cxnLst>
                      <a:rect l="0" t="0" r="r" b="b"/>
                      <a:pathLst>
                        <a:path w="1564" h="1564">
                          <a:moveTo>
                            <a:pt x="1563" y="782"/>
                          </a:moveTo>
                          <a:lnTo>
                            <a:pt x="1563" y="782"/>
                          </a:lnTo>
                          <a:cubicBezTo>
                            <a:pt x="1563" y="1214"/>
                            <a:pt x="1213" y="1563"/>
                            <a:pt x="781" y="1563"/>
                          </a:cubicBezTo>
                          <a:cubicBezTo>
                            <a:pt x="350" y="1563"/>
                            <a:pt x="0" y="1214"/>
                            <a:pt x="0" y="782"/>
                          </a:cubicBezTo>
                          <a:cubicBezTo>
                            <a:pt x="0" y="350"/>
                            <a:pt x="350" y="0"/>
                            <a:pt x="781" y="0"/>
                          </a:cubicBezTo>
                          <a:cubicBezTo>
                            <a:pt x="1213" y="0"/>
                            <a:pt x="1563" y="350"/>
                            <a:pt x="1563" y="782"/>
                          </a:cubicBezTo>
                        </a:path>
                      </a:pathLst>
                    </a:custGeom>
                    <a:solidFill>
                      <a:srgbClr val="D29B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50" name="Freeform 141"/>
                    <p:cNvSpPr>
                      <a:spLocks noChangeArrowheads="1"/>
                    </p:cNvSpPr>
                    <p:nvPr/>
                  </p:nvSpPr>
                  <p:spPr bwMode="auto">
                    <a:xfrm flipH="1">
                      <a:off x="6671588" y="122869"/>
                      <a:ext cx="924402" cy="924600"/>
                    </a:xfrm>
                    <a:custGeom>
                      <a:avLst/>
                      <a:gdLst>
                        <a:gd name="T0" fmla="*/ 1415 w 1416"/>
                        <a:gd name="T1" fmla="*/ 708 h 1416"/>
                        <a:gd name="T2" fmla="*/ 1415 w 1416"/>
                        <a:gd name="T3" fmla="*/ 708 h 1416"/>
                        <a:gd name="T4" fmla="*/ 707 w 1416"/>
                        <a:gd name="T5" fmla="*/ 1415 h 1416"/>
                        <a:gd name="T6" fmla="*/ 0 w 1416"/>
                        <a:gd name="T7" fmla="*/ 708 h 1416"/>
                        <a:gd name="T8" fmla="*/ 707 w 1416"/>
                        <a:gd name="T9" fmla="*/ 0 h 1416"/>
                        <a:gd name="T10" fmla="*/ 1415 w 1416"/>
                        <a:gd name="T11" fmla="*/ 708 h 1416"/>
                      </a:gdLst>
                      <a:ahLst/>
                      <a:cxnLst>
                        <a:cxn ang="0">
                          <a:pos x="T0" y="T1"/>
                        </a:cxn>
                        <a:cxn ang="0">
                          <a:pos x="T2" y="T3"/>
                        </a:cxn>
                        <a:cxn ang="0">
                          <a:pos x="T4" y="T5"/>
                        </a:cxn>
                        <a:cxn ang="0">
                          <a:pos x="T6" y="T7"/>
                        </a:cxn>
                        <a:cxn ang="0">
                          <a:pos x="T8" y="T9"/>
                        </a:cxn>
                        <a:cxn ang="0">
                          <a:pos x="T10" y="T11"/>
                        </a:cxn>
                      </a:cxnLst>
                      <a:rect l="0" t="0" r="r" b="b"/>
                      <a:pathLst>
                        <a:path w="1416" h="1416">
                          <a:moveTo>
                            <a:pt x="1415" y="708"/>
                          </a:moveTo>
                          <a:lnTo>
                            <a:pt x="1415" y="708"/>
                          </a:lnTo>
                          <a:cubicBezTo>
                            <a:pt x="1415" y="1099"/>
                            <a:pt x="1098" y="1415"/>
                            <a:pt x="707" y="1415"/>
                          </a:cubicBezTo>
                          <a:cubicBezTo>
                            <a:pt x="317" y="1415"/>
                            <a:pt x="0" y="1099"/>
                            <a:pt x="0" y="708"/>
                          </a:cubicBezTo>
                          <a:cubicBezTo>
                            <a:pt x="0" y="317"/>
                            <a:pt x="317" y="0"/>
                            <a:pt x="707" y="0"/>
                          </a:cubicBezTo>
                          <a:cubicBezTo>
                            <a:pt x="1098" y="0"/>
                            <a:pt x="1415" y="317"/>
                            <a:pt x="1415" y="708"/>
                          </a:cubicBezTo>
                        </a:path>
                      </a:pathLst>
                    </a:custGeom>
                    <a:solidFill>
                      <a:srgbClr val="E2BD7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52" name="Freeform 143"/>
                    <p:cNvSpPr>
                      <a:spLocks noChangeArrowheads="1"/>
                    </p:cNvSpPr>
                    <p:nvPr/>
                  </p:nvSpPr>
                  <p:spPr bwMode="auto">
                    <a:xfrm flipH="1">
                      <a:off x="6443378" y="1215052"/>
                      <a:ext cx="1669700" cy="1950327"/>
                    </a:xfrm>
                    <a:custGeom>
                      <a:avLst/>
                      <a:gdLst>
                        <a:gd name="T0" fmla="*/ 1000 w 2555"/>
                        <a:gd name="T1" fmla="*/ 1892 h 2982"/>
                        <a:gd name="T2" fmla="*/ 893 w 2555"/>
                        <a:gd name="T3" fmla="*/ 1962 h 2982"/>
                        <a:gd name="T4" fmla="*/ 1444 w 2555"/>
                        <a:gd name="T5" fmla="*/ 711 h 2982"/>
                        <a:gd name="T6" fmla="*/ 1440 w 2555"/>
                        <a:gd name="T7" fmla="*/ 37 h 2982"/>
                        <a:gd name="T8" fmla="*/ 1296 w 2555"/>
                        <a:gd name="T9" fmla="*/ 728 h 2982"/>
                        <a:gd name="T10" fmla="*/ 1107 w 2555"/>
                        <a:gd name="T11" fmla="*/ 741 h 2982"/>
                        <a:gd name="T12" fmla="*/ 387 w 2555"/>
                        <a:gd name="T13" fmla="*/ 765 h 2982"/>
                        <a:gd name="T14" fmla="*/ 1070 w 2555"/>
                        <a:gd name="T15" fmla="*/ 790 h 2982"/>
                        <a:gd name="T16" fmla="*/ 1041 w 2555"/>
                        <a:gd name="T17" fmla="*/ 765 h 2982"/>
                        <a:gd name="T18" fmla="*/ 1004 w 2555"/>
                        <a:gd name="T19" fmla="*/ 732 h 2982"/>
                        <a:gd name="T20" fmla="*/ 959 w 2555"/>
                        <a:gd name="T21" fmla="*/ 703 h 2982"/>
                        <a:gd name="T22" fmla="*/ 885 w 2555"/>
                        <a:gd name="T23" fmla="*/ 654 h 2982"/>
                        <a:gd name="T24" fmla="*/ 831 w 2555"/>
                        <a:gd name="T25" fmla="*/ 629 h 2982"/>
                        <a:gd name="T26" fmla="*/ 778 w 2555"/>
                        <a:gd name="T27" fmla="*/ 601 h 2982"/>
                        <a:gd name="T28" fmla="*/ 700 w 2555"/>
                        <a:gd name="T29" fmla="*/ 567 h 2982"/>
                        <a:gd name="T30" fmla="*/ 617 w 2555"/>
                        <a:gd name="T31" fmla="*/ 534 h 2982"/>
                        <a:gd name="T32" fmla="*/ 560 w 2555"/>
                        <a:gd name="T33" fmla="*/ 510 h 2982"/>
                        <a:gd name="T34" fmla="*/ 1017 w 2555"/>
                        <a:gd name="T35" fmla="*/ 720 h 2982"/>
                        <a:gd name="T36" fmla="*/ 1189 w 2555"/>
                        <a:gd name="T37" fmla="*/ 921 h 2982"/>
                        <a:gd name="T38" fmla="*/ 704 w 2555"/>
                        <a:gd name="T39" fmla="*/ 2003 h 2982"/>
                        <a:gd name="T40" fmla="*/ 831 w 2555"/>
                        <a:gd name="T41" fmla="*/ 2883 h 2982"/>
                        <a:gd name="T42" fmla="*/ 889 w 2555"/>
                        <a:gd name="T43" fmla="*/ 2386 h 2982"/>
                        <a:gd name="T44" fmla="*/ 946 w 2555"/>
                        <a:gd name="T45" fmla="*/ 2027 h 2982"/>
                        <a:gd name="T46" fmla="*/ 1382 w 2555"/>
                        <a:gd name="T47" fmla="*/ 1748 h 2982"/>
                        <a:gd name="T48" fmla="*/ 1752 w 2555"/>
                        <a:gd name="T49" fmla="*/ 1661 h 2982"/>
                        <a:gd name="T50" fmla="*/ 1653 w 2555"/>
                        <a:gd name="T51" fmla="*/ 1690 h 2982"/>
                        <a:gd name="T52" fmla="*/ 1514 w 2555"/>
                        <a:gd name="T53" fmla="*/ 1736 h 2982"/>
                        <a:gd name="T54" fmla="*/ 1440 w 2555"/>
                        <a:gd name="T55" fmla="*/ 1760 h 2982"/>
                        <a:gd name="T56" fmla="*/ 1362 w 2555"/>
                        <a:gd name="T57" fmla="*/ 1793 h 2982"/>
                        <a:gd name="T58" fmla="*/ 1283 w 2555"/>
                        <a:gd name="T59" fmla="*/ 1826 h 2982"/>
                        <a:gd name="T60" fmla="*/ 1177 w 2555"/>
                        <a:gd name="T61" fmla="*/ 1880 h 2982"/>
                        <a:gd name="T62" fmla="*/ 1115 w 2555"/>
                        <a:gd name="T63" fmla="*/ 1917 h 2982"/>
                        <a:gd name="T64" fmla="*/ 1066 w 2555"/>
                        <a:gd name="T65" fmla="*/ 1953 h 2982"/>
                        <a:gd name="T66" fmla="*/ 1017 w 2555"/>
                        <a:gd name="T67" fmla="*/ 1994 h 2982"/>
                        <a:gd name="T68" fmla="*/ 2554 w 2555"/>
                        <a:gd name="T69" fmla="*/ 1773 h 2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55" h="2982">
                          <a:moveTo>
                            <a:pt x="1000" y="1892"/>
                          </a:moveTo>
                          <a:lnTo>
                            <a:pt x="1000" y="1892"/>
                          </a:lnTo>
                          <a:cubicBezTo>
                            <a:pt x="971" y="1913"/>
                            <a:pt x="930" y="1949"/>
                            <a:pt x="889" y="1986"/>
                          </a:cubicBezTo>
                          <a:cubicBezTo>
                            <a:pt x="893" y="1978"/>
                            <a:pt x="893" y="1970"/>
                            <a:pt x="893" y="1962"/>
                          </a:cubicBezTo>
                          <a:cubicBezTo>
                            <a:pt x="922" y="1728"/>
                            <a:pt x="1024" y="1509"/>
                            <a:pt x="1139" y="1304"/>
                          </a:cubicBezTo>
                          <a:cubicBezTo>
                            <a:pt x="1247" y="1110"/>
                            <a:pt x="1362" y="921"/>
                            <a:pt x="1444" y="711"/>
                          </a:cubicBezTo>
                          <a:cubicBezTo>
                            <a:pt x="1522" y="514"/>
                            <a:pt x="1572" y="234"/>
                            <a:pt x="1493" y="29"/>
                          </a:cubicBezTo>
                          <a:cubicBezTo>
                            <a:pt x="1481" y="0"/>
                            <a:pt x="1444" y="4"/>
                            <a:pt x="1440" y="37"/>
                          </a:cubicBezTo>
                          <a:cubicBezTo>
                            <a:pt x="1427" y="160"/>
                            <a:pt x="1436" y="280"/>
                            <a:pt x="1411" y="403"/>
                          </a:cubicBezTo>
                          <a:cubicBezTo>
                            <a:pt x="1387" y="514"/>
                            <a:pt x="1346" y="625"/>
                            <a:pt x="1296" y="728"/>
                          </a:cubicBezTo>
                          <a:cubicBezTo>
                            <a:pt x="1271" y="773"/>
                            <a:pt x="1247" y="818"/>
                            <a:pt x="1222" y="863"/>
                          </a:cubicBezTo>
                          <a:cubicBezTo>
                            <a:pt x="1185" y="818"/>
                            <a:pt x="1135" y="765"/>
                            <a:pt x="1107" y="741"/>
                          </a:cubicBezTo>
                          <a:cubicBezTo>
                            <a:pt x="983" y="115"/>
                            <a:pt x="548" y="173"/>
                            <a:pt x="0" y="547"/>
                          </a:cubicBezTo>
                          <a:cubicBezTo>
                            <a:pt x="165" y="560"/>
                            <a:pt x="313" y="658"/>
                            <a:pt x="387" y="765"/>
                          </a:cubicBezTo>
                          <a:cubicBezTo>
                            <a:pt x="638" y="1119"/>
                            <a:pt x="848" y="930"/>
                            <a:pt x="1090" y="810"/>
                          </a:cubicBezTo>
                          <a:cubicBezTo>
                            <a:pt x="1082" y="806"/>
                            <a:pt x="1078" y="798"/>
                            <a:pt x="1070" y="790"/>
                          </a:cubicBezTo>
                          <a:cubicBezTo>
                            <a:pt x="1066" y="786"/>
                            <a:pt x="1062" y="781"/>
                            <a:pt x="1058" y="777"/>
                          </a:cubicBezTo>
                          <a:cubicBezTo>
                            <a:pt x="1049" y="773"/>
                            <a:pt x="1045" y="769"/>
                            <a:pt x="1041" y="765"/>
                          </a:cubicBezTo>
                          <a:cubicBezTo>
                            <a:pt x="1033" y="757"/>
                            <a:pt x="1029" y="753"/>
                            <a:pt x="1020" y="749"/>
                          </a:cubicBezTo>
                          <a:cubicBezTo>
                            <a:pt x="1017" y="745"/>
                            <a:pt x="1008" y="741"/>
                            <a:pt x="1004" y="732"/>
                          </a:cubicBezTo>
                          <a:cubicBezTo>
                            <a:pt x="995" y="728"/>
                            <a:pt x="987" y="724"/>
                            <a:pt x="979" y="715"/>
                          </a:cubicBezTo>
                          <a:cubicBezTo>
                            <a:pt x="971" y="711"/>
                            <a:pt x="967" y="707"/>
                            <a:pt x="959" y="703"/>
                          </a:cubicBezTo>
                          <a:cubicBezTo>
                            <a:pt x="942" y="691"/>
                            <a:pt x="926" y="678"/>
                            <a:pt x="909" y="670"/>
                          </a:cubicBezTo>
                          <a:cubicBezTo>
                            <a:pt x="901" y="666"/>
                            <a:pt x="893" y="662"/>
                            <a:pt x="885" y="654"/>
                          </a:cubicBezTo>
                          <a:cubicBezTo>
                            <a:pt x="873" y="650"/>
                            <a:pt x="864" y="646"/>
                            <a:pt x="856" y="642"/>
                          </a:cubicBezTo>
                          <a:cubicBezTo>
                            <a:pt x="848" y="637"/>
                            <a:pt x="839" y="633"/>
                            <a:pt x="831" y="629"/>
                          </a:cubicBezTo>
                          <a:cubicBezTo>
                            <a:pt x="819" y="621"/>
                            <a:pt x="810" y="617"/>
                            <a:pt x="802" y="613"/>
                          </a:cubicBezTo>
                          <a:cubicBezTo>
                            <a:pt x="794" y="609"/>
                            <a:pt x="786" y="605"/>
                            <a:pt x="778" y="601"/>
                          </a:cubicBezTo>
                          <a:cubicBezTo>
                            <a:pt x="770" y="597"/>
                            <a:pt x="757" y="592"/>
                            <a:pt x="749" y="588"/>
                          </a:cubicBezTo>
                          <a:cubicBezTo>
                            <a:pt x="733" y="584"/>
                            <a:pt x="716" y="572"/>
                            <a:pt x="700" y="567"/>
                          </a:cubicBezTo>
                          <a:cubicBezTo>
                            <a:pt x="683" y="560"/>
                            <a:pt x="666" y="556"/>
                            <a:pt x="654" y="547"/>
                          </a:cubicBezTo>
                          <a:cubicBezTo>
                            <a:pt x="642" y="543"/>
                            <a:pt x="626" y="539"/>
                            <a:pt x="617" y="534"/>
                          </a:cubicBezTo>
                          <a:cubicBezTo>
                            <a:pt x="605" y="526"/>
                            <a:pt x="593" y="522"/>
                            <a:pt x="585" y="522"/>
                          </a:cubicBezTo>
                          <a:cubicBezTo>
                            <a:pt x="568" y="514"/>
                            <a:pt x="560" y="510"/>
                            <a:pt x="560" y="510"/>
                          </a:cubicBezTo>
                          <a:cubicBezTo>
                            <a:pt x="662" y="530"/>
                            <a:pt x="757" y="563"/>
                            <a:pt x="843" y="609"/>
                          </a:cubicBezTo>
                          <a:cubicBezTo>
                            <a:pt x="905" y="637"/>
                            <a:pt x="963" y="678"/>
                            <a:pt x="1017" y="720"/>
                          </a:cubicBezTo>
                          <a:cubicBezTo>
                            <a:pt x="1033" y="732"/>
                            <a:pt x="1090" y="782"/>
                            <a:pt x="1135" y="839"/>
                          </a:cubicBezTo>
                          <a:cubicBezTo>
                            <a:pt x="1156" y="863"/>
                            <a:pt x="1177" y="892"/>
                            <a:pt x="1189" y="921"/>
                          </a:cubicBezTo>
                          <a:cubicBezTo>
                            <a:pt x="1111" y="1057"/>
                            <a:pt x="1024" y="1184"/>
                            <a:pt x="946" y="1320"/>
                          </a:cubicBezTo>
                          <a:cubicBezTo>
                            <a:pt x="823" y="1534"/>
                            <a:pt x="737" y="1760"/>
                            <a:pt x="704" y="2003"/>
                          </a:cubicBezTo>
                          <a:cubicBezTo>
                            <a:pt x="687" y="2155"/>
                            <a:pt x="687" y="2307"/>
                            <a:pt x="700" y="2459"/>
                          </a:cubicBezTo>
                          <a:cubicBezTo>
                            <a:pt x="712" y="2607"/>
                            <a:pt x="745" y="2755"/>
                            <a:pt x="831" y="2883"/>
                          </a:cubicBezTo>
                          <a:cubicBezTo>
                            <a:pt x="897" y="2981"/>
                            <a:pt x="1058" y="2891"/>
                            <a:pt x="991" y="2788"/>
                          </a:cubicBezTo>
                          <a:cubicBezTo>
                            <a:pt x="922" y="2665"/>
                            <a:pt x="897" y="2525"/>
                            <a:pt x="889" y="2386"/>
                          </a:cubicBezTo>
                          <a:cubicBezTo>
                            <a:pt x="881" y="2291"/>
                            <a:pt x="881" y="2196"/>
                            <a:pt x="881" y="2102"/>
                          </a:cubicBezTo>
                          <a:cubicBezTo>
                            <a:pt x="901" y="2077"/>
                            <a:pt x="926" y="2048"/>
                            <a:pt x="946" y="2027"/>
                          </a:cubicBezTo>
                          <a:cubicBezTo>
                            <a:pt x="1020" y="1953"/>
                            <a:pt x="1107" y="1896"/>
                            <a:pt x="1127" y="1880"/>
                          </a:cubicBezTo>
                          <a:cubicBezTo>
                            <a:pt x="1210" y="1826"/>
                            <a:pt x="1292" y="1781"/>
                            <a:pt x="1382" y="1748"/>
                          </a:cubicBezTo>
                          <a:cubicBezTo>
                            <a:pt x="1510" y="1694"/>
                            <a:pt x="1645" y="1661"/>
                            <a:pt x="1789" y="1649"/>
                          </a:cubicBezTo>
                          <a:cubicBezTo>
                            <a:pt x="1789" y="1649"/>
                            <a:pt x="1773" y="1653"/>
                            <a:pt x="1752" y="1661"/>
                          </a:cubicBezTo>
                          <a:cubicBezTo>
                            <a:pt x="1740" y="1665"/>
                            <a:pt x="1724" y="1670"/>
                            <a:pt x="1707" y="1674"/>
                          </a:cubicBezTo>
                          <a:cubicBezTo>
                            <a:pt x="1691" y="1678"/>
                            <a:pt x="1670" y="1682"/>
                            <a:pt x="1653" y="1690"/>
                          </a:cubicBezTo>
                          <a:cubicBezTo>
                            <a:pt x="1633" y="1698"/>
                            <a:pt x="1608" y="1702"/>
                            <a:pt x="1588" y="1711"/>
                          </a:cubicBezTo>
                          <a:cubicBezTo>
                            <a:pt x="1563" y="1715"/>
                            <a:pt x="1539" y="1728"/>
                            <a:pt x="1514" y="1736"/>
                          </a:cubicBezTo>
                          <a:cubicBezTo>
                            <a:pt x="1501" y="1740"/>
                            <a:pt x="1490" y="1744"/>
                            <a:pt x="1477" y="1748"/>
                          </a:cubicBezTo>
                          <a:cubicBezTo>
                            <a:pt x="1464" y="1752"/>
                            <a:pt x="1452" y="1756"/>
                            <a:pt x="1440" y="1760"/>
                          </a:cubicBezTo>
                          <a:cubicBezTo>
                            <a:pt x="1423" y="1764"/>
                            <a:pt x="1411" y="1773"/>
                            <a:pt x="1399" y="1777"/>
                          </a:cubicBezTo>
                          <a:cubicBezTo>
                            <a:pt x="1387" y="1781"/>
                            <a:pt x="1374" y="1785"/>
                            <a:pt x="1362" y="1793"/>
                          </a:cubicBezTo>
                          <a:cubicBezTo>
                            <a:pt x="1350" y="1797"/>
                            <a:pt x="1333" y="1801"/>
                            <a:pt x="1320" y="1809"/>
                          </a:cubicBezTo>
                          <a:cubicBezTo>
                            <a:pt x="1308" y="1814"/>
                            <a:pt x="1296" y="1818"/>
                            <a:pt x="1283" y="1826"/>
                          </a:cubicBezTo>
                          <a:cubicBezTo>
                            <a:pt x="1259" y="1834"/>
                            <a:pt x="1234" y="1850"/>
                            <a:pt x="1214" y="1859"/>
                          </a:cubicBezTo>
                          <a:cubicBezTo>
                            <a:pt x="1202" y="1867"/>
                            <a:pt x="1189" y="1876"/>
                            <a:pt x="1177" y="1880"/>
                          </a:cubicBezTo>
                          <a:cubicBezTo>
                            <a:pt x="1168" y="1888"/>
                            <a:pt x="1156" y="1892"/>
                            <a:pt x="1148" y="1900"/>
                          </a:cubicBezTo>
                          <a:cubicBezTo>
                            <a:pt x="1135" y="1904"/>
                            <a:pt x="1127" y="1913"/>
                            <a:pt x="1115" y="1917"/>
                          </a:cubicBezTo>
                          <a:cubicBezTo>
                            <a:pt x="1107" y="1925"/>
                            <a:pt x="1099" y="1929"/>
                            <a:pt x="1090" y="1937"/>
                          </a:cubicBezTo>
                          <a:cubicBezTo>
                            <a:pt x="1082" y="1941"/>
                            <a:pt x="1074" y="1949"/>
                            <a:pt x="1066" y="1953"/>
                          </a:cubicBezTo>
                          <a:cubicBezTo>
                            <a:pt x="1058" y="1958"/>
                            <a:pt x="1049" y="1966"/>
                            <a:pt x="1045" y="1970"/>
                          </a:cubicBezTo>
                          <a:cubicBezTo>
                            <a:pt x="1033" y="1978"/>
                            <a:pt x="1024" y="1986"/>
                            <a:pt x="1017" y="1994"/>
                          </a:cubicBezTo>
                          <a:cubicBezTo>
                            <a:pt x="1333" y="2192"/>
                            <a:pt x="1600" y="2484"/>
                            <a:pt x="1991" y="2027"/>
                          </a:cubicBezTo>
                          <a:cubicBezTo>
                            <a:pt x="2114" y="1888"/>
                            <a:pt x="2328" y="1773"/>
                            <a:pt x="2554" y="1773"/>
                          </a:cubicBezTo>
                          <a:cubicBezTo>
                            <a:pt x="1855" y="1188"/>
                            <a:pt x="1255" y="1049"/>
                            <a:pt x="1000" y="1892"/>
                          </a:cubicBezTo>
                        </a:path>
                      </a:pathLst>
                    </a:custGeom>
                    <a:solidFill>
                      <a:schemeClr val="accent2"/>
                    </a:solidFill>
                    <a:ln>
                      <a:noFill/>
                    </a:ln>
                    <a:effectLst/>
                    <a:extLst/>
                  </p:spPr>
                  <p:txBody>
                    <a:bodyPr wrap="none" anchor="ctr"/>
                    <a:lstStyle/>
                    <a:p>
                      <a:pPr>
                        <a:defRPr/>
                      </a:pPr>
                      <a:endParaRPr lang="en-US" sz="900" b="1" dirty="0">
                        <a:latin typeface="Roboto Bold" charset="0"/>
                      </a:endParaRPr>
                    </a:p>
                  </p:txBody>
                </p:sp>
              </p:grpSp>
            </p:grpSp>
            <p:grpSp>
              <p:nvGrpSpPr>
                <p:cNvPr id="53" name="Group 52"/>
                <p:cNvGrpSpPr/>
                <p:nvPr/>
              </p:nvGrpSpPr>
              <p:grpSpPr>
                <a:xfrm flipH="1">
                  <a:off x="6154502" y="3159602"/>
                  <a:ext cx="2458331" cy="927489"/>
                  <a:chOff x="7277098" y="7996184"/>
                  <a:chExt cx="3880089" cy="1463896"/>
                </a:xfrm>
                <a:solidFill>
                  <a:schemeClr val="tx1"/>
                </a:solidFill>
              </p:grpSpPr>
              <p:sp>
                <p:nvSpPr>
                  <p:cNvPr id="54" name="Freeform 129"/>
                  <p:cNvSpPr>
                    <a:spLocks noChangeArrowheads="1"/>
                  </p:cNvSpPr>
                  <p:nvPr/>
                </p:nvSpPr>
                <p:spPr bwMode="auto">
                  <a:xfrm>
                    <a:off x="7769518" y="9090685"/>
                    <a:ext cx="1226491" cy="141373"/>
                  </a:xfrm>
                  <a:custGeom>
                    <a:avLst/>
                    <a:gdLst>
                      <a:gd name="T0" fmla="*/ 210 w 1189"/>
                      <a:gd name="T1" fmla="*/ 140 h 141"/>
                      <a:gd name="T2" fmla="*/ 210 w 1189"/>
                      <a:gd name="T3" fmla="*/ 140 h 141"/>
                      <a:gd name="T4" fmla="*/ 1188 w 1189"/>
                      <a:gd name="T5" fmla="*/ 140 h 141"/>
                      <a:gd name="T6" fmla="*/ 1188 w 1189"/>
                      <a:gd name="T7" fmla="*/ 0 h 141"/>
                      <a:gd name="T8" fmla="*/ 0 w 1189"/>
                      <a:gd name="T9" fmla="*/ 0 h 141"/>
                      <a:gd name="T10" fmla="*/ 210 w 1189"/>
                      <a:gd name="T11" fmla="*/ 140 h 141"/>
                    </a:gdLst>
                    <a:ahLst/>
                    <a:cxnLst>
                      <a:cxn ang="0">
                        <a:pos x="T0" y="T1"/>
                      </a:cxn>
                      <a:cxn ang="0">
                        <a:pos x="T2" y="T3"/>
                      </a:cxn>
                      <a:cxn ang="0">
                        <a:pos x="T4" y="T5"/>
                      </a:cxn>
                      <a:cxn ang="0">
                        <a:pos x="T6" y="T7"/>
                      </a:cxn>
                      <a:cxn ang="0">
                        <a:pos x="T8" y="T9"/>
                      </a:cxn>
                      <a:cxn ang="0">
                        <a:pos x="T10" y="T11"/>
                      </a:cxn>
                    </a:cxnLst>
                    <a:rect l="0" t="0" r="r" b="b"/>
                    <a:pathLst>
                      <a:path w="1189" h="141">
                        <a:moveTo>
                          <a:pt x="210" y="140"/>
                        </a:moveTo>
                        <a:lnTo>
                          <a:pt x="210" y="140"/>
                        </a:lnTo>
                        <a:cubicBezTo>
                          <a:pt x="1188" y="140"/>
                          <a:pt x="1188" y="140"/>
                          <a:pt x="1188" y="140"/>
                        </a:cubicBezTo>
                        <a:cubicBezTo>
                          <a:pt x="1188" y="0"/>
                          <a:pt x="1188" y="0"/>
                          <a:pt x="1188" y="0"/>
                        </a:cubicBezTo>
                        <a:cubicBezTo>
                          <a:pt x="0" y="0"/>
                          <a:pt x="0" y="0"/>
                          <a:pt x="0" y="0"/>
                        </a:cubicBezTo>
                        <a:cubicBezTo>
                          <a:pt x="70" y="45"/>
                          <a:pt x="139" y="91"/>
                          <a:pt x="210" y="14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57" name="Freeform 144"/>
                  <p:cNvSpPr>
                    <a:spLocks noChangeArrowheads="1"/>
                  </p:cNvSpPr>
                  <p:nvPr/>
                </p:nvSpPr>
                <p:spPr bwMode="auto">
                  <a:xfrm>
                    <a:off x="9502108" y="9460080"/>
                    <a:ext cx="0" cy="0"/>
                  </a:xfrm>
                  <a:custGeom>
                    <a:avLst/>
                    <a:gdLst>
                      <a:gd name="T0" fmla="*/ 0 w 5"/>
                      <a:gd name="T1" fmla="*/ 4 h 5"/>
                      <a:gd name="T2" fmla="*/ 0 w 5"/>
                      <a:gd name="T3" fmla="*/ 4 h 5"/>
                      <a:gd name="T4" fmla="*/ 4 w 5"/>
                      <a:gd name="T5" fmla="*/ 4 h 5"/>
                      <a:gd name="T6" fmla="*/ 4 w 5"/>
                      <a:gd name="T7" fmla="*/ 0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lnTo>
                          <a:pt x="0" y="4"/>
                        </a:lnTo>
                        <a:lnTo>
                          <a:pt x="4" y="4"/>
                        </a:lnTo>
                        <a:cubicBezTo>
                          <a:pt x="4" y="0"/>
                          <a:pt x="4" y="0"/>
                          <a:pt x="4" y="0"/>
                        </a:cubicBezTo>
                        <a:lnTo>
                          <a:pt x="0" y="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60" name="Freeform 145"/>
                  <p:cNvSpPr>
                    <a:spLocks noChangeArrowheads="1"/>
                  </p:cNvSpPr>
                  <p:nvPr/>
                </p:nvSpPr>
                <p:spPr bwMode="auto">
                  <a:xfrm>
                    <a:off x="8480792" y="8867225"/>
                    <a:ext cx="1436226" cy="145934"/>
                  </a:xfrm>
                  <a:custGeom>
                    <a:avLst/>
                    <a:gdLst>
                      <a:gd name="T0" fmla="*/ 0 w 1394"/>
                      <a:gd name="T1" fmla="*/ 144 h 145"/>
                      <a:gd name="T2" fmla="*/ 1393 w 1394"/>
                      <a:gd name="T3" fmla="*/ 144 h 145"/>
                      <a:gd name="T4" fmla="*/ 1393 w 1394"/>
                      <a:gd name="T5" fmla="*/ 0 h 145"/>
                      <a:gd name="T6" fmla="*/ 0 w 1394"/>
                      <a:gd name="T7" fmla="*/ 0 h 145"/>
                      <a:gd name="T8" fmla="*/ 0 w 1394"/>
                      <a:gd name="T9" fmla="*/ 144 h 145"/>
                    </a:gdLst>
                    <a:ahLst/>
                    <a:cxnLst>
                      <a:cxn ang="0">
                        <a:pos x="T0" y="T1"/>
                      </a:cxn>
                      <a:cxn ang="0">
                        <a:pos x="T2" y="T3"/>
                      </a:cxn>
                      <a:cxn ang="0">
                        <a:pos x="T4" y="T5"/>
                      </a:cxn>
                      <a:cxn ang="0">
                        <a:pos x="T6" y="T7"/>
                      </a:cxn>
                      <a:cxn ang="0">
                        <a:pos x="T8" y="T9"/>
                      </a:cxn>
                    </a:cxnLst>
                    <a:rect l="0" t="0" r="r" b="b"/>
                    <a:pathLst>
                      <a:path w="1394" h="145">
                        <a:moveTo>
                          <a:pt x="0" y="144"/>
                        </a:moveTo>
                        <a:lnTo>
                          <a:pt x="1393" y="144"/>
                        </a:lnTo>
                        <a:lnTo>
                          <a:pt x="1393" y="0"/>
                        </a:lnTo>
                        <a:lnTo>
                          <a:pt x="0" y="0"/>
                        </a:lnTo>
                        <a:lnTo>
                          <a:pt x="0" y="14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73" name="Freeform 146"/>
                  <p:cNvSpPr>
                    <a:spLocks noChangeArrowheads="1"/>
                  </p:cNvSpPr>
                  <p:nvPr/>
                </p:nvSpPr>
                <p:spPr bwMode="auto">
                  <a:xfrm>
                    <a:off x="9123674" y="8652885"/>
                    <a:ext cx="1440785" cy="141373"/>
                  </a:xfrm>
                  <a:custGeom>
                    <a:avLst/>
                    <a:gdLst>
                      <a:gd name="T0" fmla="*/ 0 w 1396"/>
                      <a:gd name="T1" fmla="*/ 139 h 140"/>
                      <a:gd name="T2" fmla="*/ 1395 w 1396"/>
                      <a:gd name="T3" fmla="*/ 139 h 140"/>
                      <a:gd name="T4" fmla="*/ 1395 w 1396"/>
                      <a:gd name="T5" fmla="*/ 0 h 140"/>
                      <a:gd name="T6" fmla="*/ 0 w 1396"/>
                      <a:gd name="T7" fmla="*/ 0 h 140"/>
                      <a:gd name="T8" fmla="*/ 0 w 1396"/>
                      <a:gd name="T9" fmla="*/ 139 h 140"/>
                    </a:gdLst>
                    <a:ahLst/>
                    <a:cxnLst>
                      <a:cxn ang="0">
                        <a:pos x="T0" y="T1"/>
                      </a:cxn>
                      <a:cxn ang="0">
                        <a:pos x="T2" y="T3"/>
                      </a:cxn>
                      <a:cxn ang="0">
                        <a:pos x="T4" y="T5"/>
                      </a:cxn>
                      <a:cxn ang="0">
                        <a:pos x="T6" y="T7"/>
                      </a:cxn>
                      <a:cxn ang="0">
                        <a:pos x="T8" y="T9"/>
                      </a:cxn>
                    </a:cxnLst>
                    <a:rect l="0" t="0" r="r" b="b"/>
                    <a:pathLst>
                      <a:path w="1396" h="140">
                        <a:moveTo>
                          <a:pt x="0" y="139"/>
                        </a:moveTo>
                        <a:lnTo>
                          <a:pt x="1395" y="139"/>
                        </a:lnTo>
                        <a:lnTo>
                          <a:pt x="1395" y="0"/>
                        </a:lnTo>
                        <a:lnTo>
                          <a:pt x="0" y="0"/>
                        </a:lnTo>
                        <a:lnTo>
                          <a:pt x="0" y="13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74" name="Freeform 147"/>
                  <p:cNvSpPr>
                    <a:spLocks noChangeArrowheads="1"/>
                  </p:cNvSpPr>
                  <p:nvPr/>
                </p:nvSpPr>
                <p:spPr bwMode="auto">
                  <a:xfrm>
                    <a:off x="7555224" y="8652885"/>
                    <a:ext cx="1440785" cy="141373"/>
                  </a:xfrm>
                  <a:custGeom>
                    <a:avLst/>
                    <a:gdLst>
                      <a:gd name="T0" fmla="*/ 0 w 1399"/>
                      <a:gd name="T1" fmla="*/ 139 h 140"/>
                      <a:gd name="T2" fmla="*/ 1398 w 1399"/>
                      <a:gd name="T3" fmla="*/ 139 h 140"/>
                      <a:gd name="T4" fmla="*/ 1398 w 1399"/>
                      <a:gd name="T5" fmla="*/ 0 h 140"/>
                      <a:gd name="T6" fmla="*/ 0 w 1399"/>
                      <a:gd name="T7" fmla="*/ 0 h 140"/>
                      <a:gd name="T8" fmla="*/ 0 w 1399"/>
                      <a:gd name="T9" fmla="*/ 139 h 140"/>
                    </a:gdLst>
                    <a:ahLst/>
                    <a:cxnLst>
                      <a:cxn ang="0">
                        <a:pos x="T0" y="T1"/>
                      </a:cxn>
                      <a:cxn ang="0">
                        <a:pos x="T2" y="T3"/>
                      </a:cxn>
                      <a:cxn ang="0">
                        <a:pos x="T4" y="T5"/>
                      </a:cxn>
                      <a:cxn ang="0">
                        <a:pos x="T6" y="T7"/>
                      </a:cxn>
                      <a:cxn ang="0">
                        <a:pos x="T8" y="T9"/>
                      </a:cxn>
                    </a:cxnLst>
                    <a:rect l="0" t="0" r="r" b="b"/>
                    <a:pathLst>
                      <a:path w="1399" h="140">
                        <a:moveTo>
                          <a:pt x="0" y="139"/>
                        </a:moveTo>
                        <a:lnTo>
                          <a:pt x="1398" y="139"/>
                        </a:lnTo>
                        <a:lnTo>
                          <a:pt x="1398" y="0"/>
                        </a:lnTo>
                        <a:lnTo>
                          <a:pt x="0" y="0"/>
                        </a:lnTo>
                        <a:lnTo>
                          <a:pt x="0" y="13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75" name="Freeform 148"/>
                  <p:cNvSpPr>
                    <a:spLocks noChangeArrowheads="1"/>
                  </p:cNvSpPr>
                  <p:nvPr/>
                </p:nvSpPr>
                <p:spPr bwMode="auto">
                  <a:xfrm>
                    <a:off x="8202666" y="8433985"/>
                    <a:ext cx="1436226" cy="141373"/>
                  </a:xfrm>
                  <a:custGeom>
                    <a:avLst/>
                    <a:gdLst>
                      <a:gd name="T0" fmla="*/ 0 w 1395"/>
                      <a:gd name="T1" fmla="*/ 139 h 140"/>
                      <a:gd name="T2" fmla="*/ 1394 w 1395"/>
                      <a:gd name="T3" fmla="*/ 139 h 140"/>
                      <a:gd name="T4" fmla="*/ 1394 w 1395"/>
                      <a:gd name="T5" fmla="*/ 0 h 140"/>
                      <a:gd name="T6" fmla="*/ 0 w 1395"/>
                      <a:gd name="T7" fmla="*/ 0 h 140"/>
                      <a:gd name="T8" fmla="*/ 0 w 1395"/>
                      <a:gd name="T9" fmla="*/ 139 h 140"/>
                    </a:gdLst>
                    <a:ahLst/>
                    <a:cxnLst>
                      <a:cxn ang="0">
                        <a:pos x="T0" y="T1"/>
                      </a:cxn>
                      <a:cxn ang="0">
                        <a:pos x="T2" y="T3"/>
                      </a:cxn>
                      <a:cxn ang="0">
                        <a:pos x="T4" y="T5"/>
                      </a:cxn>
                      <a:cxn ang="0">
                        <a:pos x="T6" y="T7"/>
                      </a:cxn>
                      <a:cxn ang="0">
                        <a:pos x="T8" y="T9"/>
                      </a:cxn>
                    </a:cxnLst>
                    <a:rect l="0" t="0" r="r" b="b"/>
                    <a:pathLst>
                      <a:path w="1395" h="140">
                        <a:moveTo>
                          <a:pt x="0" y="139"/>
                        </a:moveTo>
                        <a:lnTo>
                          <a:pt x="1394" y="139"/>
                        </a:lnTo>
                        <a:lnTo>
                          <a:pt x="1394" y="0"/>
                        </a:lnTo>
                        <a:lnTo>
                          <a:pt x="0" y="0"/>
                        </a:lnTo>
                        <a:lnTo>
                          <a:pt x="0" y="13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76" name="Freeform 149"/>
                  <p:cNvSpPr>
                    <a:spLocks noChangeArrowheads="1"/>
                  </p:cNvSpPr>
                  <p:nvPr/>
                </p:nvSpPr>
                <p:spPr bwMode="auto">
                  <a:xfrm>
                    <a:off x="8202666" y="7996184"/>
                    <a:ext cx="1436226" cy="150494"/>
                  </a:xfrm>
                  <a:custGeom>
                    <a:avLst/>
                    <a:gdLst>
                      <a:gd name="T0" fmla="*/ 0 w 1395"/>
                      <a:gd name="T1" fmla="*/ 144 h 145"/>
                      <a:gd name="T2" fmla="*/ 1394 w 1395"/>
                      <a:gd name="T3" fmla="*/ 144 h 145"/>
                      <a:gd name="T4" fmla="*/ 1394 w 1395"/>
                      <a:gd name="T5" fmla="*/ 0 h 145"/>
                      <a:gd name="T6" fmla="*/ 0 w 1395"/>
                      <a:gd name="T7" fmla="*/ 0 h 145"/>
                      <a:gd name="T8" fmla="*/ 0 w 1395"/>
                      <a:gd name="T9" fmla="*/ 144 h 145"/>
                    </a:gdLst>
                    <a:ahLst/>
                    <a:cxnLst>
                      <a:cxn ang="0">
                        <a:pos x="T0" y="T1"/>
                      </a:cxn>
                      <a:cxn ang="0">
                        <a:pos x="T2" y="T3"/>
                      </a:cxn>
                      <a:cxn ang="0">
                        <a:pos x="T4" y="T5"/>
                      </a:cxn>
                      <a:cxn ang="0">
                        <a:pos x="T6" y="T7"/>
                      </a:cxn>
                      <a:cxn ang="0">
                        <a:pos x="T8" y="T9"/>
                      </a:cxn>
                    </a:cxnLst>
                    <a:rect l="0" t="0" r="r" b="b"/>
                    <a:pathLst>
                      <a:path w="1395" h="145">
                        <a:moveTo>
                          <a:pt x="0" y="144"/>
                        </a:moveTo>
                        <a:lnTo>
                          <a:pt x="1394" y="144"/>
                        </a:lnTo>
                        <a:lnTo>
                          <a:pt x="1394" y="0"/>
                        </a:lnTo>
                        <a:lnTo>
                          <a:pt x="0" y="0"/>
                        </a:lnTo>
                        <a:lnTo>
                          <a:pt x="0" y="14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77" name="Freeform 150"/>
                  <p:cNvSpPr>
                    <a:spLocks noChangeArrowheads="1"/>
                  </p:cNvSpPr>
                  <p:nvPr/>
                </p:nvSpPr>
                <p:spPr bwMode="auto">
                  <a:xfrm>
                    <a:off x="7277098" y="8215084"/>
                    <a:ext cx="1436226" cy="141373"/>
                  </a:xfrm>
                  <a:custGeom>
                    <a:avLst/>
                    <a:gdLst>
                      <a:gd name="T0" fmla="*/ 0 w 1395"/>
                      <a:gd name="T1" fmla="*/ 140 h 141"/>
                      <a:gd name="T2" fmla="*/ 1394 w 1395"/>
                      <a:gd name="T3" fmla="*/ 140 h 141"/>
                      <a:gd name="T4" fmla="*/ 1394 w 1395"/>
                      <a:gd name="T5" fmla="*/ 0 h 141"/>
                      <a:gd name="T6" fmla="*/ 0 w 1395"/>
                      <a:gd name="T7" fmla="*/ 0 h 141"/>
                      <a:gd name="T8" fmla="*/ 0 w 1395"/>
                      <a:gd name="T9" fmla="*/ 140 h 141"/>
                    </a:gdLst>
                    <a:ahLst/>
                    <a:cxnLst>
                      <a:cxn ang="0">
                        <a:pos x="T0" y="T1"/>
                      </a:cxn>
                      <a:cxn ang="0">
                        <a:pos x="T2" y="T3"/>
                      </a:cxn>
                      <a:cxn ang="0">
                        <a:pos x="T4" y="T5"/>
                      </a:cxn>
                      <a:cxn ang="0">
                        <a:pos x="T6" y="T7"/>
                      </a:cxn>
                      <a:cxn ang="0">
                        <a:pos x="T8" y="T9"/>
                      </a:cxn>
                    </a:cxnLst>
                    <a:rect l="0" t="0" r="r" b="b"/>
                    <a:pathLst>
                      <a:path w="1395" h="141">
                        <a:moveTo>
                          <a:pt x="0" y="140"/>
                        </a:moveTo>
                        <a:lnTo>
                          <a:pt x="1394" y="140"/>
                        </a:lnTo>
                        <a:lnTo>
                          <a:pt x="1394" y="0"/>
                        </a:lnTo>
                        <a:lnTo>
                          <a:pt x="0" y="0"/>
                        </a:lnTo>
                        <a:lnTo>
                          <a:pt x="0" y="14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78" name="Freeform 151"/>
                  <p:cNvSpPr>
                    <a:spLocks noChangeArrowheads="1"/>
                  </p:cNvSpPr>
                  <p:nvPr/>
                </p:nvSpPr>
                <p:spPr bwMode="auto">
                  <a:xfrm>
                    <a:off x="8836429" y="8215084"/>
                    <a:ext cx="1436226" cy="141373"/>
                  </a:xfrm>
                  <a:custGeom>
                    <a:avLst/>
                    <a:gdLst>
                      <a:gd name="T0" fmla="*/ 0 w 1395"/>
                      <a:gd name="T1" fmla="*/ 140 h 141"/>
                      <a:gd name="T2" fmla="*/ 1394 w 1395"/>
                      <a:gd name="T3" fmla="*/ 140 h 141"/>
                      <a:gd name="T4" fmla="*/ 1394 w 1395"/>
                      <a:gd name="T5" fmla="*/ 0 h 141"/>
                      <a:gd name="T6" fmla="*/ 0 w 1395"/>
                      <a:gd name="T7" fmla="*/ 0 h 141"/>
                      <a:gd name="T8" fmla="*/ 0 w 1395"/>
                      <a:gd name="T9" fmla="*/ 140 h 141"/>
                    </a:gdLst>
                    <a:ahLst/>
                    <a:cxnLst>
                      <a:cxn ang="0">
                        <a:pos x="T0" y="T1"/>
                      </a:cxn>
                      <a:cxn ang="0">
                        <a:pos x="T2" y="T3"/>
                      </a:cxn>
                      <a:cxn ang="0">
                        <a:pos x="T4" y="T5"/>
                      </a:cxn>
                      <a:cxn ang="0">
                        <a:pos x="T6" y="T7"/>
                      </a:cxn>
                      <a:cxn ang="0">
                        <a:pos x="T8" y="T9"/>
                      </a:cxn>
                    </a:cxnLst>
                    <a:rect l="0" t="0" r="r" b="b"/>
                    <a:pathLst>
                      <a:path w="1395" h="141">
                        <a:moveTo>
                          <a:pt x="0" y="140"/>
                        </a:moveTo>
                        <a:lnTo>
                          <a:pt x="1394" y="140"/>
                        </a:lnTo>
                        <a:lnTo>
                          <a:pt x="1394" y="0"/>
                        </a:lnTo>
                        <a:lnTo>
                          <a:pt x="0" y="0"/>
                        </a:lnTo>
                        <a:lnTo>
                          <a:pt x="0" y="14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79" name="Freeform 152"/>
                  <p:cNvSpPr>
                    <a:spLocks noChangeArrowheads="1"/>
                  </p:cNvSpPr>
                  <p:nvPr/>
                </p:nvSpPr>
                <p:spPr bwMode="auto">
                  <a:xfrm>
                    <a:off x="7304455" y="82470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0" name="Freeform 153"/>
                  <p:cNvSpPr>
                    <a:spLocks noChangeArrowheads="1"/>
                  </p:cNvSpPr>
                  <p:nvPr/>
                </p:nvSpPr>
                <p:spPr bwMode="auto">
                  <a:xfrm>
                    <a:off x="7368287"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1" name="Freeform 154"/>
                  <p:cNvSpPr>
                    <a:spLocks noChangeArrowheads="1"/>
                  </p:cNvSpPr>
                  <p:nvPr/>
                </p:nvSpPr>
                <p:spPr bwMode="auto">
                  <a:xfrm>
                    <a:off x="7432119" y="8247007"/>
                    <a:ext cx="27357" cy="82088"/>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2" name="Freeform 155"/>
                  <p:cNvSpPr>
                    <a:spLocks noChangeArrowheads="1"/>
                  </p:cNvSpPr>
                  <p:nvPr/>
                </p:nvSpPr>
                <p:spPr bwMode="auto">
                  <a:xfrm>
                    <a:off x="7495952"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3" name="Freeform 156"/>
                  <p:cNvSpPr>
                    <a:spLocks noChangeArrowheads="1"/>
                  </p:cNvSpPr>
                  <p:nvPr/>
                </p:nvSpPr>
                <p:spPr bwMode="auto">
                  <a:xfrm>
                    <a:off x="7564343" y="82470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4" name="Freeform 157"/>
                  <p:cNvSpPr>
                    <a:spLocks noChangeArrowheads="1"/>
                  </p:cNvSpPr>
                  <p:nvPr/>
                </p:nvSpPr>
                <p:spPr bwMode="auto">
                  <a:xfrm>
                    <a:off x="7628176"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5" name="Freeform 158"/>
                  <p:cNvSpPr>
                    <a:spLocks noChangeArrowheads="1"/>
                  </p:cNvSpPr>
                  <p:nvPr/>
                </p:nvSpPr>
                <p:spPr bwMode="auto">
                  <a:xfrm>
                    <a:off x="7692008" y="82470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6" name="Freeform 159"/>
                  <p:cNvSpPr>
                    <a:spLocks noChangeArrowheads="1"/>
                  </p:cNvSpPr>
                  <p:nvPr/>
                </p:nvSpPr>
                <p:spPr bwMode="auto">
                  <a:xfrm>
                    <a:off x="7755840"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7" name="Freeform 160"/>
                  <p:cNvSpPr>
                    <a:spLocks noChangeArrowheads="1"/>
                  </p:cNvSpPr>
                  <p:nvPr/>
                </p:nvSpPr>
                <p:spPr bwMode="auto">
                  <a:xfrm>
                    <a:off x="7824232" y="82470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8" name="Freeform 161"/>
                  <p:cNvSpPr>
                    <a:spLocks noChangeArrowheads="1"/>
                  </p:cNvSpPr>
                  <p:nvPr/>
                </p:nvSpPr>
                <p:spPr bwMode="auto">
                  <a:xfrm>
                    <a:off x="7888064" y="82470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89" name="Freeform 162"/>
                  <p:cNvSpPr>
                    <a:spLocks noChangeArrowheads="1"/>
                  </p:cNvSpPr>
                  <p:nvPr/>
                </p:nvSpPr>
                <p:spPr bwMode="auto">
                  <a:xfrm>
                    <a:off x="7947337"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0" name="Freeform 163"/>
                  <p:cNvSpPr>
                    <a:spLocks noChangeArrowheads="1"/>
                  </p:cNvSpPr>
                  <p:nvPr/>
                </p:nvSpPr>
                <p:spPr bwMode="auto">
                  <a:xfrm>
                    <a:off x="8015729"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1" name="Freeform 164"/>
                  <p:cNvSpPr>
                    <a:spLocks noChangeArrowheads="1"/>
                  </p:cNvSpPr>
                  <p:nvPr/>
                </p:nvSpPr>
                <p:spPr bwMode="auto">
                  <a:xfrm>
                    <a:off x="8084120" y="82470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2" name="Freeform 165"/>
                  <p:cNvSpPr>
                    <a:spLocks noChangeArrowheads="1"/>
                  </p:cNvSpPr>
                  <p:nvPr/>
                </p:nvSpPr>
                <p:spPr bwMode="auto">
                  <a:xfrm>
                    <a:off x="8147953" y="82470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3" name="Freeform 166"/>
                  <p:cNvSpPr>
                    <a:spLocks noChangeArrowheads="1"/>
                  </p:cNvSpPr>
                  <p:nvPr/>
                </p:nvSpPr>
                <p:spPr bwMode="auto">
                  <a:xfrm>
                    <a:off x="8207225"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4" name="Freeform 167"/>
                  <p:cNvSpPr>
                    <a:spLocks noChangeArrowheads="1"/>
                  </p:cNvSpPr>
                  <p:nvPr/>
                </p:nvSpPr>
                <p:spPr bwMode="auto">
                  <a:xfrm>
                    <a:off x="8271058"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5" name="Freeform 168"/>
                  <p:cNvSpPr>
                    <a:spLocks noChangeArrowheads="1"/>
                  </p:cNvSpPr>
                  <p:nvPr/>
                </p:nvSpPr>
                <p:spPr bwMode="auto">
                  <a:xfrm>
                    <a:off x="8339449" y="8247007"/>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6" name="Freeform 169"/>
                  <p:cNvSpPr>
                    <a:spLocks noChangeArrowheads="1"/>
                  </p:cNvSpPr>
                  <p:nvPr/>
                </p:nvSpPr>
                <p:spPr bwMode="auto">
                  <a:xfrm>
                    <a:off x="8403282"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7" name="Freeform 170"/>
                  <p:cNvSpPr>
                    <a:spLocks noChangeArrowheads="1"/>
                  </p:cNvSpPr>
                  <p:nvPr/>
                </p:nvSpPr>
                <p:spPr bwMode="auto">
                  <a:xfrm>
                    <a:off x="8467114"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8" name="Freeform 171"/>
                  <p:cNvSpPr>
                    <a:spLocks noChangeArrowheads="1"/>
                  </p:cNvSpPr>
                  <p:nvPr/>
                </p:nvSpPr>
                <p:spPr bwMode="auto">
                  <a:xfrm>
                    <a:off x="8530946" y="82470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99" name="Freeform 172"/>
                  <p:cNvSpPr>
                    <a:spLocks noChangeArrowheads="1"/>
                  </p:cNvSpPr>
                  <p:nvPr/>
                </p:nvSpPr>
                <p:spPr bwMode="auto">
                  <a:xfrm>
                    <a:off x="8599338" y="82470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0" name="Freeform 173"/>
                  <p:cNvSpPr>
                    <a:spLocks noChangeArrowheads="1"/>
                  </p:cNvSpPr>
                  <p:nvPr/>
                </p:nvSpPr>
                <p:spPr bwMode="auto">
                  <a:xfrm>
                    <a:off x="8663170"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1" name="Freeform 174"/>
                  <p:cNvSpPr>
                    <a:spLocks noChangeArrowheads="1"/>
                  </p:cNvSpPr>
                  <p:nvPr/>
                </p:nvSpPr>
                <p:spPr bwMode="auto">
                  <a:xfrm>
                    <a:off x="8225463" y="8028107"/>
                    <a:ext cx="22797" cy="77527"/>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2" name="Freeform 175"/>
                  <p:cNvSpPr>
                    <a:spLocks noChangeArrowheads="1"/>
                  </p:cNvSpPr>
                  <p:nvPr/>
                </p:nvSpPr>
                <p:spPr bwMode="auto">
                  <a:xfrm>
                    <a:off x="8289295"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3" name="Freeform 176"/>
                  <p:cNvSpPr>
                    <a:spLocks noChangeArrowheads="1"/>
                  </p:cNvSpPr>
                  <p:nvPr/>
                </p:nvSpPr>
                <p:spPr bwMode="auto">
                  <a:xfrm>
                    <a:off x="8353128"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4" name="Freeform 177"/>
                  <p:cNvSpPr>
                    <a:spLocks noChangeArrowheads="1"/>
                  </p:cNvSpPr>
                  <p:nvPr/>
                </p:nvSpPr>
                <p:spPr bwMode="auto">
                  <a:xfrm>
                    <a:off x="8416960"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5" name="Freeform 178"/>
                  <p:cNvSpPr>
                    <a:spLocks noChangeArrowheads="1"/>
                  </p:cNvSpPr>
                  <p:nvPr/>
                </p:nvSpPr>
                <p:spPr bwMode="auto">
                  <a:xfrm>
                    <a:off x="8485352" y="8028107"/>
                    <a:ext cx="22797" cy="77527"/>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6" name="Freeform 179"/>
                  <p:cNvSpPr>
                    <a:spLocks noChangeArrowheads="1"/>
                  </p:cNvSpPr>
                  <p:nvPr/>
                </p:nvSpPr>
                <p:spPr bwMode="auto">
                  <a:xfrm>
                    <a:off x="8549184"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7" name="Freeform 180"/>
                  <p:cNvSpPr>
                    <a:spLocks noChangeArrowheads="1"/>
                  </p:cNvSpPr>
                  <p:nvPr/>
                </p:nvSpPr>
                <p:spPr bwMode="auto">
                  <a:xfrm>
                    <a:off x="8613016"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8" name="Freeform 181"/>
                  <p:cNvSpPr>
                    <a:spLocks noChangeArrowheads="1"/>
                  </p:cNvSpPr>
                  <p:nvPr/>
                </p:nvSpPr>
                <p:spPr bwMode="auto">
                  <a:xfrm>
                    <a:off x="8676848" y="8028107"/>
                    <a:ext cx="27357" cy="77527"/>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09" name="Freeform 182"/>
                  <p:cNvSpPr>
                    <a:spLocks noChangeArrowheads="1"/>
                  </p:cNvSpPr>
                  <p:nvPr/>
                </p:nvSpPr>
                <p:spPr bwMode="auto">
                  <a:xfrm>
                    <a:off x="8745240"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0" name="Freeform 183"/>
                  <p:cNvSpPr>
                    <a:spLocks noChangeArrowheads="1"/>
                  </p:cNvSpPr>
                  <p:nvPr/>
                </p:nvSpPr>
                <p:spPr bwMode="auto">
                  <a:xfrm>
                    <a:off x="8809072"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1" name="Freeform 184"/>
                  <p:cNvSpPr>
                    <a:spLocks noChangeArrowheads="1"/>
                  </p:cNvSpPr>
                  <p:nvPr/>
                </p:nvSpPr>
                <p:spPr bwMode="auto">
                  <a:xfrm>
                    <a:off x="8872905" y="8028107"/>
                    <a:ext cx="27357" cy="77527"/>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2" name="Freeform 185"/>
                  <p:cNvSpPr>
                    <a:spLocks noChangeArrowheads="1"/>
                  </p:cNvSpPr>
                  <p:nvPr/>
                </p:nvSpPr>
                <p:spPr bwMode="auto">
                  <a:xfrm>
                    <a:off x="8936737" y="8028107"/>
                    <a:ext cx="27357" cy="77527"/>
                  </a:xfrm>
                  <a:custGeom>
                    <a:avLst/>
                    <a:gdLst>
                      <a:gd name="T0" fmla="*/ 30 w 31"/>
                      <a:gd name="T1" fmla="*/ 78 h 79"/>
                      <a:gd name="T2" fmla="*/ 0 w 31"/>
                      <a:gd name="T3" fmla="*/ 78 h 79"/>
                      <a:gd name="T4" fmla="*/ 0 w 31"/>
                      <a:gd name="T5" fmla="*/ 0 h 79"/>
                      <a:gd name="T6" fmla="*/ 30 w 31"/>
                      <a:gd name="T7" fmla="*/ 0 h 79"/>
                      <a:gd name="T8" fmla="*/ 30 w 31"/>
                      <a:gd name="T9" fmla="*/ 78 h 79"/>
                    </a:gdLst>
                    <a:ahLst/>
                    <a:cxnLst>
                      <a:cxn ang="0">
                        <a:pos x="T0" y="T1"/>
                      </a:cxn>
                      <a:cxn ang="0">
                        <a:pos x="T2" y="T3"/>
                      </a:cxn>
                      <a:cxn ang="0">
                        <a:pos x="T4" y="T5"/>
                      </a:cxn>
                      <a:cxn ang="0">
                        <a:pos x="T6" y="T7"/>
                      </a:cxn>
                      <a:cxn ang="0">
                        <a:pos x="T8" y="T9"/>
                      </a:cxn>
                    </a:cxnLst>
                    <a:rect l="0" t="0" r="r" b="b"/>
                    <a:pathLst>
                      <a:path w="31" h="79">
                        <a:moveTo>
                          <a:pt x="30" y="78"/>
                        </a:moveTo>
                        <a:lnTo>
                          <a:pt x="0" y="78"/>
                        </a:lnTo>
                        <a:lnTo>
                          <a:pt x="0" y="0"/>
                        </a:lnTo>
                        <a:lnTo>
                          <a:pt x="30" y="0"/>
                        </a:lnTo>
                        <a:lnTo>
                          <a:pt x="30"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3" name="Freeform 186"/>
                  <p:cNvSpPr>
                    <a:spLocks noChangeArrowheads="1"/>
                  </p:cNvSpPr>
                  <p:nvPr/>
                </p:nvSpPr>
                <p:spPr bwMode="auto">
                  <a:xfrm>
                    <a:off x="9005129"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4" name="Freeform 187"/>
                  <p:cNvSpPr>
                    <a:spLocks noChangeArrowheads="1"/>
                  </p:cNvSpPr>
                  <p:nvPr/>
                </p:nvSpPr>
                <p:spPr bwMode="auto">
                  <a:xfrm>
                    <a:off x="9068961"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5" name="Freeform 188"/>
                  <p:cNvSpPr>
                    <a:spLocks noChangeArrowheads="1"/>
                  </p:cNvSpPr>
                  <p:nvPr/>
                </p:nvSpPr>
                <p:spPr bwMode="auto">
                  <a:xfrm>
                    <a:off x="9132793"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6" name="Freeform 189"/>
                  <p:cNvSpPr>
                    <a:spLocks noChangeArrowheads="1"/>
                  </p:cNvSpPr>
                  <p:nvPr/>
                </p:nvSpPr>
                <p:spPr bwMode="auto">
                  <a:xfrm>
                    <a:off x="9201185" y="8028107"/>
                    <a:ext cx="22797" cy="77527"/>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7" name="Freeform 190"/>
                  <p:cNvSpPr>
                    <a:spLocks noChangeArrowheads="1"/>
                  </p:cNvSpPr>
                  <p:nvPr/>
                </p:nvSpPr>
                <p:spPr bwMode="auto">
                  <a:xfrm>
                    <a:off x="9265017"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8" name="Freeform 191"/>
                  <p:cNvSpPr>
                    <a:spLocks noChangeArrowheads="1"/>
                  </p:cNvSpPr>
                  <p:nvPr/>
                </p:nvSpPr>
                <p:spPr bwMode="auto">
                  <a:xfrm>
                    <a:off x="9328849"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19" name="Freeform 192"/>
                  <p:cNvSpPr>
                    <a:spLocks noChangeArrowheads="1"/>
                  </p:cNvSpPr>
                  <p:nvPr/>
                </p:nvSpPr>
                <p:spPr bwMode="auto">
                  <a:xfrm>
                    <a:off x="9392682"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0" name="Freeform 193"/>
                  <p:cNvSpPr>
                    <a:spLocks noChangeArrowheads="1"/>
                  </p:cNvSpPr>
                  <p:nvPr/>
                </p:nvSpPr>
                <p:spPr bwMode="auto">
                  <a:xfrm>
                    <a:off x="9461073" y="8028107"/>
                    <a:ext cx="22797" cy="77527"/>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1" name="Freeform 194"/>
                  <p:cNvSpPr>
                    <a:spLocks noChangeArrowheads="1"/>
                  </p:cNvSpPr>
                  <p:nvPr/>
                </p:nvSpPr>
                <p:spPr bwMode="auto">
                  <a:xfrm>
                    <a:off x="9524906" y="8028107"/>
                    <a:ext cx="27357" cy="77527"/>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2" name="Freeform 195"/>
                  <p:cNvSpPr>
                    <a:spLocks noChangeArrowheads="1"/>
                  </p:cNvSpPr>
                  <p:nvPr/>
                </p:nvSpPr>
                <p:spPr bwMode="auto">
                  <a:xfrm>
                    <a:off x="9588738" y="8028107"/>
                    <a:ext cx="27357" cy="77527"/>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3" name="Freeform 196"/>
                  <p:cNvSpPr>
                    <a:spLocks noChangeArrowheads="1"/>
                  </p:cNvSpPr>
                  <p:nvPr/>
                </p:nvSpPr>
                <p:spPr bwMode="auto">
                  <a:xfrm>
                    <a:off x="8863786" y="82470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4" name="Freeform 197"/>
                  <p:cNvSpPr>
                    <a:spLocks noChangeArrowheads="1"/>
                  </p:cNvSpPr>
                  <p:nvPr/>
                </p:nvSpPr>
                <p:spPr bwMode="auto">
                  <a:xfrm>
                    <a:off x="8927618"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5" name="Freeform 198"/>
                  <p:cNvSpPr>
                    <a:spLocks noChangeArrowheads="1"/>
                  </p:cNvSpPr>
                  <p:nvPr/>
                </p:nvSpPr>
                <p:spPr bwMode="auto">
                  <a:xfrm>
                    <a:off x="8991450"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6" name="Freeform 199"/>
                  <p:cNvSpPr>
                    <a:spLocks noChangeArrowheads="1"/>
                  </p:cNvSpPr>
                  <p:nvPr/>
                </p:nvSpPr>
                <p:spPr bwMode="auto">
                  <a:xfrm>
                    <a:off x="9055283" y="82470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7" name="Freeform 200"/>
                  <p:cNvSpPr>
                    <a:spLocks noChangeArrowheads="1"/>
                  </p:cNvSpPr>
                  <p:nvPr/>
                </p:nvSpPr>
                <p:spPr bwMode="auto">
                  <a:xfrm>
                    <a:off x="9123674"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8" name="Freeform 201"/>
                  <p:cNvSpPr>
                    <a:spLocks noChangeArrowheads="1"/>
                  </p:cNvSpPr>
                  <p:nvPr/>
                </p:nvSpPr>
                <p:spPr bwMode="auto">
                  <a:xfrm>
                    <a:off x="9187507"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29" name="Freeform 202"/>
                  <p:cNvSpPr>
                    <a:spLocks noChangeArrowheads="1"/>
                  </p:cNvSpPr>
                  <p:nvPr/>
                </p:nvSpPr>
                <p:spPr bwMode="auto">
                  <a:xfrm>
                    <a:off x="9251339"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0" name="Freeform 203"/>
                  <p:cNvSpPr>
                    <a:spLocks noChangeArrowheads="1"/>
                  </p:cNvSpPr>
                  <p:nvPr/>
                </p:nvSpPr>
                <p:spPr bwMode="auto">
                  <a:xfrm>
                    <a:off x="9319730" y="8247007"/>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1" name="Freeform 204"/>
                  <p:cNvSpPr>
                    <a:spLocks noChangeArrowheads="1"/>
                  </p:cNvSpPr>
                  <p:nvPr/>
                </p:nvSpPr>
                <p:spPr bwMode="auto">
                  <a:xfrm>
                    <a:off x="9383563"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2" name="Freeform 205"/>
                  <p:cNvSpPr>
                    <a:spLocks noChangeArrowheads="1"/>
                  </p:cNvSpPr>
                  <p:nvPr/>
                </p:nvSpPr>
                <p:spPr bwMode="auto">
                  <a:xfrm>
                    <a:off x="9447395"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3" name="Freeform 206"/>
                  <p:cNvSpPr>
                    <a:spLocks noChangeArrowheads="1"/>
                  </p:cNvSpPr>
                  <p:nvPr/>
                </p:nvSpPr>
                <p:spPr bwMode="auto">
                  <a:xfrm>
                    <a:off x="9511227" y="82470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4" name="Freeform 207"/>
                  <p:cNvSpPr>
                    <a:spLocks noChangeArrowheads="1"/>
                  </p:cNvSpPr>
                  <p:nvPr/>
                </p:nvSpPr>
                <p:spPr bwMode="auto">
                  <a:xfrm>
                    <a:off x="9579619" y="8247007"/>
                    <a:ext cx="22797" cy="82088"/>
                  </a:xfrm>
                  <a:custGeom>
                    <a:avLst/>
                    <a:gdLst>
                      <a:gd name="T0" fmla="*/ 26 w 27"/>
                      <a:gd name="T1" fmla="*/ 82 h 83"/>
                      <a:gd name="T2" fmla="*/ 0 w 27"/>
                      <a:gd name="T3" fmla="*/ 82 h 83"/>
                      <a:gd name="T4" fmla="*/ 0 w 27"/>
                      <a:gd name="T5" fmla="*/ 0 h 83"/>
                      <a:gd name="T6" fmla="*/ 26 w 27"/>
                      <a:gd name="T7" fmla="*/ 0 h 83"/>
                      <a:gd name="T8" fmla="*/ 26 w 27"/>
                      <a:gd name="T9" fmla="*/ 82 h 83"/>
                    </a:gdLst>
                    <a:ahLst/>
                    <a:cxnLst>
                      <a:cxn ang="0">
                        <a:pos x="T0" y="T1"/>
                      </a:cxn>
                      <a:cxn ang="0">
                        <a:pos x="T2" y="T3"/>
                      </a:cxn>
                      <a:cxn ang="0">
                        <a:pos x="T4" y="T5"/>
                      </a:cxn>
                      <a:cxn ang="0">
                        <a:pos x="T6" y="T7"/>
                      </a:cxn>
                      <a:cxn ang="0">
                        <a:pos x="T8" y="T9"/>
                      </a:cxn>
                    </a:cxnLst>
                    <a:rect l="0" t="0" r="r" b="b"/>
                    <a:pathLst>
                      <a:path w="27" h="83">
                        <a:moveTo>
                          <a:pt x="26" y="82"/>
                        </a:moveTo>
                        <a:lnTo>
                          <a:pt x="0" y="82"/>
                        </a:lnTo>
                        <a:lnTo>
                          <a:pt x="0" y="0"/>
                        </a:lnTo>
                        <a:lnTo>
                          <a:pt x="26" y="0"/>
                        </a:lnTo>
                        <a:lnTo>
                          <a:pt x="26"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5" name="Freeform 208"/>
                  <p:cNvSpPr>
                    <a:spLocks noChangeArrowheads="1"/>
                  </p:cNvSpPr>
                  <p:nvPr/>
                </p:nvSpPr>
                <p:spPr bwMode="auto">
                  <a:xfrm>
                    <a:off x="9643451"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6" name="Freeform 209"/>
                  <p:cNvSpPr>
                    <a:spLocks noChangeArrowheads="1"/>
                  </p:cNvSpPr>
                  <p:nvPr/>
                </p:nvSpPr>
                <p:spPr bwMode="auto">
                  <a:xfrm>
                    <a:off x="9707283"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7" name="Freeform 210"/>
                  <p:cNvSpPr>
                    <a:spLocks noChangeArrowheads="1"/>
                  </p:cNvSpPr>
                  <p:nvPr/>
                </p:nvSpPr>
                <p:spPr bwMode="auto">
                  <a:xfrm>
                    <a:off x="9771116" y="8247007"/>
                    <a:ext cx="27357" cy="82088"/>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8" name="Freeform 211"/>
                  <p:cNvSpPr>
                    <a:spLocks noChangeArrowheads="1"/>
                  </p:cNvSpPr>
                  <p:nvPr/>
                </p:nvSpPr>
                <p:spPr bwMode="auto">
                  <a:xfrm>
                    <a:off x="9839507" y="8247007"/>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39" name="Freeform 212"/>
                  <p:cNvSpPr>
                    <a:spLocks noChangeArrowheads="1"/>
                  </p:cNvSpPr>
                  <p:nvPr/>
                </p:nvSpPr>
                <p:spPr bwMode="auto">
                  <a:xfrm>
                    <a:off x="9903340"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0" name="Freeform 213"/>
                  <p:cNvSpPr>
                    <a:spLocks noChangeArrowheads="1"/>
                  </p:cNvSpPr>
                  <p:nvPr/>
                </p:nvSpPr>
                <p:spPr bwMode="auto">
                  <a:xfrm>
                    <a:off x="9967172"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1" name="Freeform 214"/>
                  <p:cNvSpPr>
                    <a:spLocks noChangeArrowheads="1"/>
                  </p:cNvSpPr>
                  <p:nvPr/>
                </p:nvSpPr>
                <p:spPr bwMode="auto">
                  <a:xfrm>
                    <a:off x="10031004" y="82470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2" name="Freeform 215"/>
                  <p:cNvSpPr>
                    <a:spLocks noChangeArrowheads="1"/>
                  </p:cNvSpPr>
                  <p:nvPr/>
                </p:nvSpPr>
                <p:spPr bwMode="auto">
                  <a:xfrm>
                    <a:off x="10094837" y="82470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3" name="Freeform 216"/>
                  <p:cNvSpPr>
                    <a:spLocks noChangeArrowheads="1"/>
                  </p:cNvSpPr>
                  <p:nvPr/>
                </p:nvSpPr>
                <p:spPr bwMode="auto">
                  <a:xfrm>
                    <a:off x="10163228" y="82470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4" name="Freeform 217"/>
                  <p:cNvSpPr>
                    <a:spLocks noChangeArrowheads="1"/>
                  </p:cNvSpPr>
                  <p:nvPr/>
                </p:nvSpPr>
                <p:spPr bwMode="auto">
                  <a:xfrm>
                    <a:off x="10227060" y="82470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5" name="Freeform 218"/>
                  <p:cNvSpPr>
                    <a:spLocks noChangeArrowheads="1"/>
                  </p:cNvSpPr>
                  <p:nvPr/>
                </p:nvSpPr>
                <p:spPr bwMode="auto">
                  <a:xfrm>
                    <a:off x="8225463" y="8465907"/>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6" name="Freeform 219"/>
                  <p:cNvSpPr>
                    <a:spLocks noChangeArrowheads="1"/>
                  </p:cNvSpPr>
                  <p:nvPr/>
                </p:nvSpPr>
                <p:spPr bwMode="auto">
                  <a:xfrm>
                    <a:off x="8289295"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7" name="Freeform 220"/>
                  <p:cNvSpPr>
                    <a:spLocks noChangeArrowheads="1"/>
                  </p:cNvSpPr>
                  <p:nvPr/>
                </p:nvSpPr>
                <p:spPr bwMode="auto">
                  <a:xfrm>
                    <a:off x="8353128"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8" name="Freeform 221"/>
                  <p:cNvSpPr>
                    <a:spLocks noChangeArrowheads="1"/>
                  </p:cNvSpPr>
                  <p:nvPr/>
                </p:nvSpPr>
                <p:spPr bwMode="auto">
                  <a:xfrm>
                    <a:off x="8416960"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49" name="Freeform 222"/>
                  <p:cNvSpPr>
                    <a:spLocks noChangeArrowheads="1"/>
                  </p:cNvSpPr>
                  <p:nvPr/>
                </p:nvSpPr>
                <p:spPr bwMode="auto">
                  <a:xfrm>
                    <a:off x="8485352" y="8465907"/>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0" name="Freeform 223"/>
                  <p:cNvSpPr>
                    <a:spLocks noChangeArrowheads="1"/>
                  </p:cNvSpPr>
                  <p:nvPr/>
                </p:nvSpPr>
                <p:spPr bwMode="auto">
                  <a:xfrm>
                    <a:off x="8549184"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1" name="Freeform 224"/>
                  <p:cNvSpPr>
                    <a:spLocks noChangeArrowheads="1"/>
                  </p:cNvSpPr>
                  <p:nvPr/>
                </p:nvSpPr>
                <p:spPr bwMode="auto">
                  <a:xfrm>
                    <a:off x="8613016"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2" name="Freeform 225"/>
                  <p:cNvSpPr>
                    <a:spLocks noChangeArrowheads="1"/>
                  </p:cNvSpPr>
                  <p:nvPr/>
                </p:nvSpPr>
                <p:spPr bwMode="auto">
                  <a:xfrm>
                    <a:off x="8676848" y="84659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3" name="Freeform 226"/>
                  <p:cNvSpPr>
                    <a:spLocks noChangeArrowheads="1"/>
                  </p:cNvSpPr>
                  <p:nvPr/>
                </p:nvSpPr>
                <p:spPr bwMode="auto">
                  <a:xfrm>
                    <a:off x="8745240"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4" name="Freeform 227"/>
                  <p:cNvSpPr>
                    <a:spLocks noChangeArrowheads="1"/>
                  </p:cNvSpPr>
                  <p:nvPr/>
                </p:nvSpPr>
                <p:spPr bwMode="auto">
                  <a:xfrm>
                    <a:off x="8809072"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5" name="Freeform 228"/>
                  <p:cNvSpPr>
                    <a:spLocks noChangeArrowheads="1"/>
                  </p:cNvSpPr>
                  <p:nvPr/>
                </p:nvSpPr>
                <p:spPr bwMode="auto">
                  <a:xfrm>
                    <a:off x="8872905" y="84659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6" name="Freeform 229"/>
                  <p:cNvSpPr>
                    <a:spLocks noChangeArrowheads="1"/>
                  </p:cNvSpPr>
                  <p:nvPr/>
                </p:nvSpPr>
                <p:spPr bwMode="auto">
                  <a:xfrm>
                    <a:off x="8936737" y="8465907"/>
                    <a:ext cx="27357" cy="82088"/>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7" name="Freeform 230"/>
                  <p:cNvSpPr>
                    <a:spLocks noChangeArrowheads="1"/>
                  </p:cNvSpPr>
                  <p:nvPr/>
                </p:nvSpPr>
                <p:spPr bwMode="auto">
                  <a:xfrm>
                    <a:off x="9005129"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8" name="Freeform 231"/>
                  <p:cNvSpPr>
                    <a:spLocks noChangeArrowheads="1"/>
                  </p:cNvSpPr>
                  <p:nvPr/>
                </p:nvSpPr>
                <p:spPr bwMode="auto">
                  <a:xfrm>
                    <a:off x="9068961"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59" name="Freeform 232"/>
                  <p:cNvSpPr>
                    <a:spLocks noChangeArrowheads="1"/>
                  </p:cNvSpPr>
                  <p:nvPr/>
                </p:nvSpPr>
                <p:spPr bwMode="auto">
                  <a:xfrm>
                    <a:off x="9132793"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0" name="Freeform 233"/>
                  <p:cNvSpPr>
                    <a:spLocks noChangeArrowheads="1"/>
                  </p:cNvSpPr>
                  <p:nvPr/>
                </p:nvSpPr>
                <p:spPr bwMode="auto">
                  <a:xfrm>
                    <a:off x="9201185" y="8465907"/>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1" name="Freeform 234"/>
                  <p:cNvSpPr>
                    <a:spLocks noChangeArrowheads="1"/>
                  </p:cNvSpPr>
                  <p:nvPr/>
                </p:nvSpPr>
                <p:spPr bwMode="auto">
                  <a:xfrm>
                    <a:off x="9265017"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2" name="Freeform 235"/>
                  <p:cNvSpPr>
                    <a:spLocks noChangeArrowheads="1"/>
                  </p:cNvSpPr>
                  <p:nvPr/>
                </p:nvSpPr>
                <p:spPr bwMode="auto">
                  <a:xfrm>
                    <a:off x="9328849"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3" name="Freeform 236"/>
                  <p:cNvSpPr>
                    <a:spLocks noChangeArrowheads="1"/>
                  </p:cNvSpPr>
                  <p:nvPr/>
                </p:nvSpPr>
                <p:spPr bwMode="auto">
                  <a:xfrm>
                    <a:off x="9392682"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4" name="Freeform 237"/>
                  <p:cNvSpPr>
                    <a:spLocks noChangeArrowheads="1"/>
                  </p:cNvSpPr>
                  <p:nvPr/>
                </p:nvSpPr>
                <p:spPr bwMode="auto">
                  <a:xfrm>
                    <a:off x="9461073" y="8465907"/>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5" name="Freeform 238"/>
                  <p:cNvSpPr>
                    <a:spLocks noChangeArrowheads="1"/>
                  </p:cNvSpPr>
                  <p:nvPr/>
                </p:nvSpPr>
                <p:spPr bwMode="auto">
                  <a:xfrm>
                    <a:off x="9524906"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6" name="Freeform 239"/>
                  <p:cNvSpPr>
                    <a:spLocks noChangeArrowheads="1"/>
                  </p:cNvSpPr>
                  <p:nvPr/>
                </p:nvSpPr>
                <p:spPr bwMode="auto">
                  <a:xfrm>
                    <a:off x="9588738" y="84659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7" name="Freeform 240"/>
                  <p:cNvSpPr>
                    <a:spLocks noChangeArrowheads="1"/>
                  </p:cNvSpPr>
                  <p:nvPr/>
                </p:nvSpPr>
                <p:spPr bwMode="auto">
                  <a:xfrm>
                    <a:off x="9716402" y="8433985"/>
                    <a:ext cx="1440785" cy="141373"/>
                  </a:xfrm>
                  <a:custGeom>
                    <a:avLst/>
                    <a:gdLst>
                      <a:gd name="T0" fmla="*/ 0 w 1396"/>
                      <a:gd name="T1" fmla="*/ 139 h 140"/>
                      <a:gd name="T2" fmla="*/ 1395 w 1396"/>
                      <a:gd name="T3" fmla="*/ 139 h 140"/>
                      <a:gd name="T4" fmla="*/ 1395 w 1396"/>
                      <a:gd name="T5" fmla="*/ 0 h 140"/>
                      <a:gd name="T6" fmla="*/ 0 w 1396"/>
                      <a:gd name="T7" fmla="*/ 0 h 140"/>
                      <a:gd name="T8" fmla="*/ 0 w 1396"/>
                      <a:gd name="T9" fmla="*/ 139 h 140"/>
                    </a:gdLst>
                    <a:ahLst/>
                    <a:cxnLst>
                      <a:cxn ang="0">
                        <a:pos x="T0" y="T1"/>
                      </a:cxn>
                      <a:cxn ang="0">
                        <a:pos x="T2" y="T3"/>
                      </a:cxn>
                      <a:cxn ang="0">
                        <a:pos x="T4" y="T5"/>
                      </a:cxn>
                      <a:cxn ang="0">
                        <a:pos x="T6" y="T7"/>
                      </a:cxn>
                      <a:cxn ang="0">
                        <a:pos x="T8" y="T9"/>
                      </a:cxn>
                    </a:cxnLst>
                    <a:rect l="0" t="0" r="r" b="b"/>
                    <a:pathLst>
                      <a:path w="1396" h="140">
                        <a:moveTo>
                          <a:pt x="0" y="139"/>
                        </a:moveTo>
                        <a:lnTo>
                          <a:pt x="1395" y="139"/>
                        </a:lnTo>
                        <a:lnTo>
                          <a:pt x="1395" y="0"/>
                        </a:lnTo>
                        <a:lnTo>
                          <a:pt x="0" y="0"/>
                        </a:lnTo>
                        <a:lnTo>
                          <a:pt x="0" y="13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8" name="Freeform 241"/>
                  <p:cNvSpPr>
                    <a:spLocks noChangeArrowheads="1"/>
                  </p:cNvSpPr>
                  <p:nvPr/>
                </p:nvSpPr>
                <p:spPr bwMode="auto">
                  <a:xfrm>
                    <a:off x="9743759" y="84659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69" name="Freeform 242"/>
                  <p:cNvSpPr>
                    <a:spLocks noChangeArrowheads="1"/>
                  </p:cNvSpPr>
                  <p:nvPr/>
                </p:nvSpPr>
                <p:spPr bwMode="auto">
                  <a:xfrm>
                    <a:off x="9807591"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0" name="Freeform 243"/>
                  <p:cNvSpPr>
                    <a:spLocks noChangeArrowheads="1"/>
                  </p:cNvSpPr>
                  <p:nvPr/>
                </p:nvSpPr>
                <p:spPr bwMode="auto">
                  <a:xfrm>
                    <a:off x="9875983" y="84659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1" name="Freeform 244"/>
                  <p:cNvSpPr>
                    <a:spLocks noChangeArrowheads="1"/>
                  </p:cNvSpPr>
                  <p:nvPr/>
                </p:nvSpPr>
                <p:spPr bwMode="auto">
                  <a:xfrm>
                    <a:off x="9939815"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2" name="Freeform 245"/>
                  <p:cNvSpPr>
                    <a:spLocks noChangeArrowheads="1"/>
                  </p:cNvSpPr>
                  <p:nvPr/>
                </p:nvSpPr>
                <p:spPr bwMode="auto">
                  <a:xfrm>
                    <a:off x="10003648"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3" name="Freeform 246"/>
                  <p:cNvSpPr>
                    <a:spLocks noChangeArrowheads="1"/>
                  </p:cNvSpPr>
                  <p:nvPr/>
                </p:nvSpPr>
                <p:spPr bwMode="auto">
                  <a:xfrm>
                    <a:off x="10067480"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4" name="Freeform 247"/>
                  <p:cNvSpPr>
                    <a:spLocks noChangeArrowheads="1"/>
                  </p:cNvSpPr>
                  <p:nvPr/>
                </p:nvSpPr>
                <p:spPr bwMode="auto">
                  <a:xfrm>
                    <a:off x="10135872" y="8465907"/>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5" name="Freeform 248"/>
                  <p:cNvSpPr>
                    <a:spLocks noChangeArrowheads="1"/>
                  </p:cNvSpPr>
                  <p:nvPr/>
                </p:nvSpPr>
                <p:spPr bwMode="auto">
                  <a:xfrm>
                    <a:off x="10199704"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6" name="Freeform 249"/>
                  <p:cNvSpPr>
                    <a:spLocks noChangeArrowheads="1"/>
                  </p:cNvSpPr>
                  <p:nvPr/>
                </p:nvSpPr>
                <p:spPr bwMode="auto">
                  <a:xfrm>
                    <a:off x="10263536"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7" name="Freeform 250"/>
                  <p:cNvSpPr>
                    <a:spLocks noChangeArrowheads="1"/>
                  </p:cNvSpPr>
                  <p:nvPr/>
                </p:nvSpPr>
                <p:spPr bwMode="auto">
                  <a:xfrm>
                    <a:off x="10327368" y="84659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8" name="Freeform 251"/>
                  <p:cNvSpPr>
                    <a:spLocks noChangeArrowheads="1"/>
                  </p:cNvSpPr>
                  <p:nvPr/>
                </p:nvSpPr>
                <p:spPr bwMode="auto">
                  <a:xfrm>
                    <a:off x="10395760" y="84659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79" name="Freeform 252"/>
                  <p:cNvSpPr>
                    <a:spLocks noChangeArrowheads="1"/>
                  </p:cNvSpPr>
                  <p:nvPr/>
                </p:nvSpPr>
                <p:spPr bwMode="auto">
                  <a:xfrm>
                    <a:off x="10459592"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0" name="Freeform 253"/>
                  <p:cNvSpPr>
                    <a:spLocks noChangeArrowheads="1"/>
                  </p:cNvSpPr>
                  <p:nvPr/>
                </p:nvSpPr>
                <p:spPr bwMode="auto">
                  <a:xfrm>
                    <a:off x="10523425" y="84659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1" name="Freeform 254"/>
                  <p:cNvSpPr>
                    <a:spLocks noChangeArrowheads="1"/>
                  </p:cNvSpPr>
                  <p:nvPr/>
                </p:nvSpPr>
                <p:spPr bwMode="auto">
                  <a:xfrm>
                    <a:off x="10587257"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2" name="Freeform 255"/>
                  <p:cNvSpPr>
                    <a:spLocks noChangeArrowheads="1"/>
                  </p:cNvSpPr>
                  <p:nvPr/>
                </p:nvSpPr>
                <p:spPr bwMode="auto">
                  <a:xfrm>
                    <a:off x="10655649"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3" name="Freeform 256"/>
                  <p:cNvSpPr>
                    <a:spLocks noChangeArrowheads="1"/>
                  </p:cNvSpPr>
                  <p:nvPr/>
                </p:nvSpPr>
                <p:spPr bwMode="auto">
                  <a:xfrm>
                    <a:off x="10719481" y="84659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4" name="Freeform 257"/>
                  <p:cNvSpPr>
                    <a:spLocks noChangeArrowheads="1"/>
                  </p:cNvSpPr>
                  <p:nvPr/>
                </p:nvSpPr>
                <p:spPr bwMode="auto">
                  <a:xfrm>
                    <a:off x="10783313"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5" name="Freeform 258"/>
                  <p:cNvSpPr>
                    <a:spLocks noChangeArrowheads="1"/>
                  </p:cNvSpPr>
                  <p:nvPr/>
                </p:nvSpPr>
                <p:spPr bwMode="auto">
                  <a:xfrm>
                    <a:off x="10851705" y="84659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6" name="Freeform 259"/>
                  <p:cNvSpPr>
                    <a:spLocks noChangeArrowheads="1"/>
                  </p:cNvSpPr>
                  <p:nvPr/>
                </p:nvSpPr>
                <p:spPr bwMode="auto">
                  <a:xfrm>
                    <a:off x="10915537" y="8465907"/>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7" name="Freeform 260"/>
                  <p:cNvSpPr>
                    <a:spLocks noChangeArrowheads="1"/>
                  </p:cNvSpPr>
                  <p:nvPr/>
                </p:nvSpPr>
                <p:spPr bwMode="auto">
                  <a:xfrm>
                    <a:off x="10974810" y="8465907"/>
                    <a:ext cx="27357" cy="82088"/>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8" name="Freeform 261"/>
                  <p:cNvSpPr>
                    <a:spLocks noChangeArrowheads="1"/>
                  </p:cNvSpPr>
                  <p:nvPr/>
                </p:nvSpPr>
                <p:spPr bwMode="auto">
                  <a:xfrm>
                    <a:off x="11043202" y="8465907"/>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89" name="Freeform 262"/>
                  <p:cNvSpPr>
                    <a:spLocks noChangeArrowheads="1"/>
                  </p:cNvSpPr>
                  <p:nvPr/>
                </p:nvSpPr>
                <p:spPr bwMode="auto">
                  <a:xfrm>
                    <a:off x="11107034" y="8465907"/>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0" name="Freeform 263"/>
                  <p:cNvSpPr>
                    <a:spLocks noChangeArrowheads="1"/>
                  </p:cNvSpPr>
                  <p:nvPr/>
                </p:nvSpPr>
                <p:spPr bwMode="auto">
                  <a:xfrm>
                    <a:off x="9151031"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1" name="Freeform 264"/>
                  <p:cNvSpPr>
                    <a:spLocks noChangeArrowheads="1"/>
                  </p:cNvSpPr>
                  <p:nvPr/>
                </p:nvSpPr>
                <p:spPr bwMode="auto">
                  <a:xfrm>
                    <a:off x="9214863" y="8684808"/>
                    <a:ext cx="27357" cy="77527"/>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2" name="Freeform 265"/>
                  <p:cNvSpPr>
                    <a:spLocks noChangeArrowheads="1"/>
                  </p:cNvSpPr>
                  <p:nvPr/>
                </p:nvSpPr>
                <p:spPr bwMode="auto">
                  <a:xfrm>
                    <a:off x="9274136" y="8684808"/>
                    <a:ext cx="27357" cy="77527"/>
                  </a:xfrm>
                  <a:custGeom>
                    <a:avLst/>
                    <a:gdLst>
                      <a:gd name="T0" fmla="*/ 30 w 31"/>
                      <a:gd name="T1" fmla="*/ 79 h 80"/>
                      <a:gd name="T2" fmla="*/ 0 w 31"/>
                      <a:gd name="T3" fmla="*/ 79 h 80"/>
                      <a:gd name="T4" fmla="*/ 0 w 31"/>
                      <a:gd name="T5" fmla="*/ 0 h 80"/>
                      <a:gd name="T6" fmla="*/ 30 w 31"/>
                      <a:gd name="T7" fmla="*/ 0 h 80"/>
                      <a:gd name="T8" fmla="*/ 30 w 31"/>
                      <a:gd name="T9" fmla="*/ 79 h 80"/>
                    </a:gdLst>
                    <a:ahLst/>
                    <a:cxnLst>
                      <a:cxn ang="0">
                        <a:pos x="T0" y="T1"/>
                      </a:cxn>
                      <a:cxn ang="0">
                        <a:pos x="T2" y="T3"/>
                      </a:cxn>
                      <a:cxn ang="0">
                        <a:pos x="T4" y="T5"/>
                      </a:cxn>
                      <a:cxn ang="0">
                        <a:pos x="T6" y="T7"/>
                      </a:cxn>
                      <a:cxn ang="0">
                        <a:pos x="T8" y="T9"/>
                      </a:cxn>
                    </a:cxnLst>
                    <a:rect l="0" t="0" r="r" b="b"/>
                    <a:pathLst>
                      <a:path w="31" h="80">
                        <a:moveTo>
                          <a:pt x="30" y="79"/>
                        </a:moveTo>
                        <a:lnTo>
                          <a:pt x="0" y="79"/>
                        </a:lnTo>
                        <a:lnTo>
                          <a:pt x="0" y="0"/>
                        </a:lnTo>
                        <a:lnTo>
                          <a:pt x="30" y="0"/>
                        </a:lnTo>
                        <a:lnTo>
                          <a:pt x="30"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3" name="Freeform 266"/>
                  <p:cNvSpPr>
                    <a:spLocks noChangeArrowheads="1"/>
                  </p:cNvSpPr>
                  <p:nvPr/>
                </p:nvSpPr>
                <p:spPr bwMode="auto">
                  <a:xfrm>
                    <a:off x="9342528" y="8684808"/>
                    <a:ext cx="22797" cy="77527"/>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4" name="Freeform 267"/>
                  <p:cNvSpPr>
                    <a:spLocks noChangeArrowheads="1"/>
                  </p:cNvSpPr>
                  <p:nvPr/>
                </p:nvSpPr>
                <p:spPr bwMode="auto">
                  <a:xfrm>
                    <a:off x="9406360"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5" name="Freeform 268"/>
                  <p:cNvSpPr>
                    <a:spLocks noChangeArrowheads="1"/>
                  </p:cNvSpPr>
                  <p:nvPr/>
                </p:nvSpPr>
                <p:spPr bwMode="auto">
                  <a:xfrm>
                    <a:off x="9474752"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6" name="Freeform 269"/>
                  <p:cNvSpPr>
                    <a:spLocks noChangeArrowheads="1"/>
                  </p:cNvSpPr>
                  <p:nvPr/>
                </p:nvSpPr>
                <p:spPr bwMode="auto">
                  <a:xfrm>
                    <a:off x="9534024"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7" name="Freeform 270"/>
                  <p:cNvSpPr>
                    <a:spLocks noChangeArrowheads="1"/>
                  </p:cNvSpPr>
                  <p:nvPr/>
                </p:nvSpPr>
                <p:spPr bwMode="auto">
                  <a:xfrm>
                    <a:off x="9606976" y="8684808"/>
                    <a:ext cx="22797" cy="77527"/>
                  </a:xfrm>
                  <a:custGeom>
                    <a:avLst/>
                    <a:gdLst>
                      <a:gd name="T0" fmla="*/ 24 w 25"/>
                      <a:gd name="T1" fmla="*/ 79 h 80"/>
                      <a:gd name="T2" fmla="*/ 0 w 25"/>
                      <a:gd name="T3" fmla="*/ 79 h 80"/>
                      <a:gd name="T4" fmla="*/ 0 w 25"/>
                      <a:gd name="T5" fmla="*/ 0 h 80"/>
                      <a:gd name="T6" fmla="*/ 24 w 25"/>
                      <a:gd name="T7" fmla="*/ 0 h 80"/>
                      <a:gd name="T8" fmla="*/ 24 w 25"/>
                      <a:gd name="T9" fmla="*/ 79 h 80"/>
                    </a:gdLst>
                    <a:ahLst/>
                    <a:cxnLst>
                      <a:cxn ang="0">
                        <a:pos x="T0" y="T1"/>
                      </a:cxn>
                      <a:cxn ang="0">
                        <a:pos x="T2" y="T3"/>
                      </a:cxn>
                      <a:cxn ang="0">
                        <a:pos x="T4" y="T5"/>
                      </a:cxn>
                      <a:cxn ang="0">
                        <a:pos x="T6" y="T7"/>
                      </a:cxn>
                      <a:cxn ang="0">
                        <a:pos x="T8" y="T9"/>
                      </a:cxn>
                    </a:cxnLst>
                    <a:rect l="0" t="0" r="r" b="b"/>
                    <a:pathLst>
                      <a:path w="25" h="80">
                        <a:moveTo>
                          <a:pt x="24" y="79"/>
                        </a:moveTo>
                        <a:lnTo>
                          <a:pt x="0" y="79"/>
                        </a:lnTo>
                        <a:lnTo>
                          <a:pt x="0" y="0"/>
                        </a:lnTo>
                        <a:lnTo>
                          <a:pt x="24" y="0"/>
                        </a:lnTo>
                        <a:lnTo>
                          <a:pt x="24"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8" name="Freeform 271"/>
                  <p:cNvSpPr>
                    <a:spLocks noChangeArrowheads="1"/>
                  </p:cNvSpPr>
                  <p:nvPr/>
                </p:nvSpPr>
                <p:spPr bwMode="auto">
                  <a:xfrm>
                    <a:off x="9666248"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199" name="Freeform 272"/>
                  <p:cNvSpPr>
                    <a:spLocks noChangeArrowheads="1"/>
                  </p:cNvSpPr>
                  <p:nvPr/>
                </p:nvSpPr>
                <p:spPr bwMode="auto">
                  <a:xfrm>
                    <a:off x="9730081"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0" name="Freeform 273"/>
                  <p:cNvSpPr>
                    <a:spLocks noChangeArrowheads="1"/>
                  </p:cNvSpPr>
                  <p:nvPr/>
                </p:nvSpPr>
                <p:spPr bwMode="auto">
                  <a:xfrm>
                    <a:off x="9793913" y="8684808"/>
                    <a:ext cx="27357" cy="77527"/>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1" name="Freeform 274"/>
                  <p:cNvSpPr>
                    <a:spLocks noChangeArrowheads="1"/>
                  </p:cNvSpPr>
                  <p:nvPr/>
                </p:nvSpPr>
                <p:spPr bwMode="auto">
                  <a:xfrm>
                    <a:off x="9862305" y="8684808"/>
                    <a:ext cx="22797" cy="77527"/>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2" name="Freeform 275"/>
                  <p:cNvSpPr>
                    <a:spLocks noChangeArrowheads="1"/>
                  </p:cNvSpPr>
                  <p:nvPr/>
                </p:nvSpPr>
                <p:spPr bwMode="auto">
                  <a:xfrm>
                    <a:off x="9926137" y="8684808"/>
                    <a:ext cx="27357" cy="77527"/>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3" name="Freeform 276"/>
                  <p:cNvSpPr>
                    <a:spLocks noChangeArrowheads="1"/>
                  </p:cNvSpPr>
                  <p:nvPr/>
                </p:nvSpPr>
                <p:spPr bwMode="auto">
                  <a:xfrm>
                    <a:off x="9989969" y="8684808"/>
                    <a:ext cx="27357" cy="77527"/>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4" name="Freeform 277"/>
                  <p:cNvSpPr>
                    <a:spLocks noChangeArrowheads="1"/>
                  </p:cNvSpPr>
                  <p:nvPr/>
                </p:nvSpPr>
                <p:spPr bwMode="auto">
                  <a:xfrm>
                    <a:off x="10053801"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5" name="Freeform 278"/>
                  <p:cNvSpPr>
                    <a:spLocks noChangeArrowheads="1"/>
                  </p:cNvSpPr>
                  <p:nvPr/>
                </p:nvSpPr>
                <p:spPr bwMode="auto">
                  <a:xfrm>
                    <a:off x="10122193" y="8684808"/>
                    <a:ext cx="22797" cy="77527"/>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6" name="Freeform 279"/>
                  <p:cNvSpPr>
                    <a:spLocks noChangeArrowheads="1"/>
                  </p:cNvSpPr>
                  <p:nvPr/>
                </p:nvSpPr>
                <p:spPr bwMode="auto">
                  <a:xfrm>
                    <a:off x="10186025" y="8684808"/>
                    <a:ext cx="27357" cy="77527"/>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7" name="Freeform 280"/>
                  <p:cNvSpPr>
                    <a:spLocks noChangeArrowheads="1"/>
                  </p:cNvSpPr>
                  <p:nvPr/>
                </p:nvSpPr>
                <p:spPr bwMode="auto">
                  <a:xfrm>
                    <a:off x="10249858"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8" name="Freeform 281"/>
                  <p:cNvSpPr>
                    <a:spLocks noChangeArrowheads="1"/>
                  </p:cNvSpPr>
                  <p:nvPr/>
                </p:nvSpPr>
                <p:spPr bwMode="auto">
                  <a:xfrm>
                    <a:off x="10313690"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09" name="Freeform 282"/>
                  <p:cNvSpPr>
                    <a:spLocks noChangeArrowheads="1"/>
                  </p:cNvSpPr>
                  <p:nvPr/>
                </p:nvSpPr>
                <p:spPr bwMode="auto">
                  <a:xfrm>
                    <a:off x="10382082" y="8684808"/>
                    <a:ext cx="22797" cy="77527"/>
                  </a:xfrm>
                  <a:custGeom>
                    <a:avLst/>
                    <a:gdLst>
                      <a:gd name="T0" fmla="*/ 24 w 25"/>
                      <a:gd name="T1" fmla="*/ 79 h 80"/>
                      <a:gd name="T2" fmla="*/ 0 w 25"/>
                      <a:gd name="T3" fmla="*/ 79 h 80"/>
                      <a:gd name="T4" fmla="*/ 0 w 25"/>
                      <a:gd name="T5" fmla="*/ 0 h 80"/>
                      <a:gd name="T6" fmla="*/ 24 w 25"/>
                      <a:gd name="T7" fmla="*/ 0 h 80"/>
                      <a:gd name="T8" fmla="*/ 24 w 25"/>
                      <a:gd name="T9" fmla="*/ 79 h 80"/>
                    </a:gdLst>
                    <a:ahLst/>
                    <a:cxnLst>
                      <a:cxn ang="0">
                        <a:pos x="T0" y="T1"/>
                      </a:cxn>
                      <a:cxn ang="0">
                        <a:pos x="T2" y="T3"/>
                      </a:cxn>
                      <a:cxn ang="0">
                        <a:pos x="T4" y="T5"/>
                      </a:cxn>
                      <a:cxn ang="0">
                        <a:pos x="T6" y="T7"/>
                      </a:cxn>
                      <a:cxn ang="0">
                        <a:pos x="T8" y="T9"/>
                      </a:cxn>
                    </a:cxnLst>
                    <a:rect l="0" t="0" r="r" b="b"/>
                    <a:pathLst>
                      <a:path w="25" h="80">
                        <a:moveTo>
                          <a:pt x="24" y="79"/>
                        </a:moveTo>
                        <a:lnTo>
                          <a:pt x="0" y="79"/>
                        </a:lnTo>
                        <a:lnTo>
                          <a:pt x="0" y="0"/>
                        </a:lnTo>
                        <a:lnTo>
                          <a:pt x="24" y="0"/>
                        </a:lnTo>
                        <a:lnTo>
                          <a:pt x="24"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0" name="Freeform 283"/>
                  <p:cNvSpPr>
                    <a:spLocks noChangeArrowheads="1"/>
                  </p:cNvSpPr>
                  <p:nvPr/>
                </p:nvSpPr>
                <p:spPr bwMode="auto">
                  <a:xfrm>
                    <a:off x="10445914" y="8684808"/>
                    <a:ext cx="27357" cy="77527"/>
                  </a:xfrm>
                  <a:custGeom>
                    <a:avLst/>
                    <a:gdLst>
                      <a:gd name="T0" fmla="*/ 30 w 31"/>
                      <a:gd name="T1" fmla="*/ 79 h 80"/>
                      <a:gd name="T2" fmla="*/ 0 w 31"/>
                      <a:gd name="T3" fmla="*/ 79 h 80"/>
                      <a:gd name="T4" fmla="*/ 0 w 31"/>
                      <a:gd name="T5" fmla="*/ 0 h 80"/>
                      <a:gd name="T6" fmla="*/ 30 w 31"/>
                      <a:gd name="T7" fmla="*/ 0 h 80"/>
                      <a:gd name="T8" fmla="*/ 30 w 31"/>
                      <a:gd name="T9" fmla="*/ 79 h 80"/>
                    </a:gdLst>
                    <a:ahLst/>
                    <a:cxnLst>
                      <a:cxn ang="0">
                        <a:pos x="T0" y="T1"/>
                      </a:cxn>
                      <a:cxn ang="0">
                        <a:pos x="T2" y="T3"/>
                      </a:cxn>
                      <a:cxn ang="0">
                        <a:pos x="T4" y="T5"/>
                      </a:cxn>
                      <a:cxn ang="0">
                        <a:pos x="T6" y="T7"/>
                      </a:cxn>
                      <a:cxn ang="0">
                        <a:pos x="T8" y="T9"/>
                      </a:cxn>
                    </a:cxnLst>
                    <a:rect l="0" t="0" r="r" b="b"/>
                    <a:pathLst>
                      <a:path w="31" h="80">
                        <a:moveTo>
                          <a:pt x="30" y="79"/>
                        </a:moveTo>
                        <a:lnTo>
                          <a:pt x="0" y="79"/>
                        </a:lnTo>
                        <a:lnTo>
                          <a:pt x="0" y="0"/>
                        </a:lnTo>
                        <a:lnTo>
                          <a:pt x="30" y="0"/>
                        </a:lnTo>
                        <a:lnTo>
                          <a:pt x="30"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1" name="Freeform 284"/>
                  <p:cNvSpPr>
                    <a:spLocks noChangeArrowheads="1"/>
                  </p:cNvSpPr>
                  <p:nvPr/>
                </p:nvSpPr>
                <p:spPr bwMode="auto">
                  <a:xfrm>
                    <a:off x="10509746"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2" name="Freeform 285"/>
                  <p:cNvSpPr>
                    <a:spLocks noChangeArrowheads="1"/>
                  </p:cNvSpPr>
                  <p:nvPr/>
                </p:nvSpPr>
                <p:spPr bwMode="auto">
                  <a:xfrm>
                    <a:off x="8508149" y="8903708"/>
                    <a:ext cx="22797" cy="77527"/>
                  </a:xfrm>
                  <a:custGeom>
                    <a:avLst/>
                    <a:gdLst>
                      <a:gd name="T0" fmla="*/ 25 w 26"/>
                      <a:gd name="T1" fmla="*/ 77 h 78"/>
                      <a:gd name="T2" fmla="*/ 0 w 26"/>
                      <a:gd name="T3" fmla="*/ 77 h 78"/>
                      <a:gd name="T4" fmla="*/ 0 w 26"/>
                      <a:gd name="T5" fmla="*/ 0 h 78"/>
                      <a:gd name="T6" fmla="*/ 25 w 26"/>
                      <a:gd name="T7" fmla="*/ 0 h 78"/>
                      <a:gd name="T8" fmla="*/ 25 w 26"/>
                      <a:gd name="T9" fmla="*/ 77 h 78"/>
                    </a:gdLst>
                    <a:ahLst/>
                    <a:cxnLst>
                      <a:cxn ang="0">
                        <a:pos x="T0" y="T1"/>
                      </a:cxn>
                      <a:cxn ang="0">
                        <a:pos x="T2" y="T3"/>
                      </a:cxn>
                      <a:cxn ang="0">
                        <a:pos x="T4" y="T5"/>
                      </a:cxn>
                      <a:cxn ang="0">
                        <a:pos x="T6" y="T7"/>
                      </a:cxn>
                      <a:cxn ang="0">
                        <a:pos x="T8" y="T9"/>
                      </a:cxn>
                    </a:cxnLst>
                    <a:rect l="0" t="0" r="r" b="b"/>
                    <a:pathLst>
                      <a:path w="26" h="78">
                        <a:moveTo>
                          <a:pt x="25" y="77"/>
                        </a:moveTo>
                        <a:lnTo>
                          <a:pt x="0" y="77"/>
                        </a:lnTo>
                        <a:lnTo>
                          <a:pt x="0" y="0"/>
                        </a:lnTo>
                        <a:lnTo>
                          <a:pt x="25" y="0"/>
                        </a:lnTo>
                        <a:lnTo>
                          <a:pt x="25"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3" name="Freeform 286"/>
                  <p:cNvSpPr>
                    <a:spLocks noChangeArrowheads="1"/>
                  </p:cNvSpPr>
                  <p:nvPr/>
                </p:nvSpPr>
                <p:spPr bwMode="auto">
                  <a:xfrm>
                    <a:off x="8571981"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4" name="Freeform 287"/>
                  <p:cNvSpPr>
                    <a:spLocks noChangeArrowheads="1"/>
                  </p:cNvSpPr>
                  <p:nvPr/>
                </p:nvSpPr>
                <p:spPr bwMode="auto">
                  <a:xfrm>
                    <a:off x="8635813" y="8903708"/>
                    <a:ext cx="27357" cy="77527"/>
                  </a:xfrm>
                  <a:custGeom>
                    <a:avLst/>
                    <a:gdLst>
                      <a:gd name="T0" fmla="*/ 28 w 29"/>
                      <a:gd name="T1" fmla="*/ 77 h 78"/>
                      <a:gd name="T2" fmla="*/ 0 w 29"/>
                      <a:gd name="T3" fmla="*/ 77 h 78"/>
                      <a:gd name="T4" fmla="*/ 0 w 29"/>
                      <a:gd name="T5" fmla="*/ 0 h 78"/>
                      <a:gd name="T6" fmla="*/ 28 w 29"/>
                      <a:gd name="T7" fmla="*/ 0 h 78"/>
                      <a:gd name="T8" fmla="*/ 28 w 29"/>
                      <a:gd name="T9" fmla="*/ 77 h 78"/>
                    </a:gdLst>
                    <a:ahLst/>
                    <a:cxnLst>
                      <a:cxn ang="0">
                        <a:pos x="T0" y="T1"/>
                      </a:cxn>
                      <a:cxn ang="0">
                        <a:pos x="T2" y="T3"/>
                      </a:cxn>
                      <a:cxn ang="0">
                        <a:pos x="T4" y="T5"/>
                      </a:cxn>
                      <a:cxn ang="0">
                        <a:pos x="T6" y="T7"/>
                      </a:cxn>
                      <a:cxn ang="0">
                        <a:pos x="T8" y="T9"/>
                      </a:cxn>
                    </a:cxnLst>
                    <a:rect l="0" t="0" r="r" b="b"/>
                    <a:pathLst>
                      <a:path w="29" h="78">
                        <a:moveTo>
                          <a:pt x="28" y="77"/>
                        </a:moveTo>
                        <a:lnTo>
                          <a:pt x="0" y="77"/>
                        </a:lnTo>
                        <a:lnTo>
                          <a:pt x="0" y="0"/>
                        </a:lnTo>
                        <a:lnTo>
                          <a:pt x="28" y="0"/>
                        </a:lnTo>
                        <a:lnTo>
                          <a:pt x="28"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5" name="Freeform 288"/>
                  <p:cNvSpPr>
                    <a:spLocks noChangeArrowheads="1"/>
                  </p:cNvSpPr>
                  <p:nvPr/>
                </p:nvSpPr>
                <p:spPr bwMode="auto">
                  <a:xfrm>
                    <a:off x="8699646"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6" name="Freeform 289"/>
                  <p:cNvSpPr>
                    <a:spLocks noChangeArrowheads="1"/>
                  </p:cNvSpPr>
                  <p:nvPr/>
                </p:nvSpPr>
                <p:spPr bwMode="auto">
                  <a:xfrm>
                    <a:off x="8768037" y="8903708"/>
                    <a:ext cx="22797" cy="77527"/>
                  </a:xfrm>
                  <a:custGeom>
                    <a:avLst/>
                    <a:gdLst>
                      <a:gd name="T0" fmla="*/ 25 w 26"/>
                      <a:gd name="T1" fmla="*/ 77 h 78"/>
                      <a:gd name="T2" fmla="*/ 0 w 26"/>
                      <a:gd name="T3" fmla="*/ 77 h 78"/>
                      <a:gd name="T4" fmla="*/ 0 w 26"/>
                      <a:gd name="T5" fmla="*/ 0 h 78"/>
                      <a:gd name="T6" fmla="*/ 25 w 26"/>
                      <a:gd name="T7" fmla="*/ 0 h 78"/>
                      <a:gd name="T8" fmla="*/ 25 w 26"/>
                      <a:gd name="T9" fmla="*/ 77 h 78"/>
                    </a:gdLst>
                    <a:ahLst/>
                    <a:cxnLst>
                      <a:cxn ang="0">
                        <a:pos x="T0" y="T1"/>
                      </a:cxn>
                      <a:cxn ang="0">
                        <a:pos x="T2" y="T3"/>
                      </a:cxn>
                      <a:cxn ang="0">
                        <a:pos x="T4" y="T5"/>
                      </a:cxn>
                      <a:cxn ang="0">
                        <a:pos x="T6" y="T7"/>
                      </a:cxn>
                      <a:cxn ang="0">
                        <a:pos x="T8" y="T9"/>
                      </a:cxn>
                    </a:cxnLst>
                    <a:rect l="0" t="0" r="r" b="b"/>
                    <a:pathLst>
                      <a:path w="26" h="78">
                        <a:moveTo>
                          <a:pt x="25" y="77"/>
                        </a:moveTo>
                        <a:lnTo>
                          <a:pt x="0" y="77"/>
                        </a:lnTo>
                        <a:lnTo>
                          <a:pt x="0" y="0"/>
                        </a:lnTo>
                        <a:lnTo>
                          <a:pt x="25" y="0"/>
                        </a:lnTo>
                        <a:lnTo>
                          <a:pt x="25"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7" name="Freeform 290"/>
                  <p:cNvSpPr>
                    <a:spLocks noChangeArrowheads="1"/>
                  </p:cNvSpPr>
                  <p:nvPr/>
                </p:nvSpPr>
                <p:spPr bwMode="auto">
                  <a:xfrm>
                    <a:off x="8831870"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8" name="Freeform 291"/>
                  <p:cNvSpPr>
                    <a:spLocks noChangeArrowheads="1"/>
                  </p:cNvSpPr>
                  <p:nvPr/>
                </p:nvSpPr>
                <p:spPr bwMode="auto">
                  <a:xfrm>
                    <a:off x="8895702"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19" name="Freeform 292"/>
                  <p:cNvSpPr>
                    <a:spLocks noChangeArrowheads="1"/>
                  </p:cNvSpPr>
                  <p:nvPr/>
                </p:nvSpPr>
                <p:spPr bwMode="auto">
                  <a:xfrm>
                    <a:off x="8959534"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0" name="Freeform 293"/>
                  <p:cNvSpPr>
                    <a:spLocks noChangeArrowheads="1"/>
                  </p:cNvSpPr>
                  <p:nvPr/>
                </p:nvSpPr>
                <p:spPr bwMode="auto">
                  <a:xfrm>
                    <a:off x="9027926" y="8903708"/>
                    <a:ext cx="22797" cy="77527"/>
                  </a:xfrm>
                  <a:custGeom>
                    <a:avLst/>
                    <a:gdLst>
                      <a:gd name="T0" fmla="*/ 24 w 25"/>
                      <a:gd name="T1" fmla="*/ 77 h 78"/>
                      <a:gd name="T2" fmla="*/ 0 w 25"/>
                      <a:gd name="T3" fmla="*/ 77 h 78"/>
                      <a:gd name="T4" fmla="*/ 0 w 25"/>
                      <a:gd name="T5" fmla="*/ 0 h 78"/>
                      <a:gd name="T6" fmla="*/ 24 w 25"/>
                      <a:gd name="T7" fmla="*/ 0 h 78"/>
                      <a:gd name="T8" fmla="*/ 24 w 25"/>
                      <a:gd name="T9" fmla="*/ 77 h 78"/>
                    </a:gdLst>
                    <a:ahLst/>
                    <a:cxnLst>
                      <a:cxn ang="0">
                        <a:pos x="T0" y="T1"/>
                      </a:cxn>
                      <a:cxn ang="0">
                        <a:pos x="T2" y="T3"/>
                      </a:cxn>
                      <a:cxn ang="0">
                        <a:pos x="T4" y="T5"/>
                      </a:cxn>
                      <a:cxn ang="0">
                        <a:pos x="T6" y="T7"/>
                      </a:cxn>
                      <a:cxn ang="0">
                        <a:pos x="T8" y="T9"/>
                      </a:cxn>
                    </a:cxnLst>
                    <a:rect l="0" t="0" r="r" b="b"/>
                    <a:pathLst>
                      <a:path w="25" h="78">
                        <a:moveTo>
                          <a:pt x="24" y="77"/>
                        </a:moveTo>
                        <a:lnTo>
                          <a:pt x="0" y="77"/>
                        </a:lnTo>
                        <a:lnTo>
                          <a:pt x="0" y="0"/>
                        </a:lnTo>
                        <a:lnTo>
                          <a:pt x="24" y="0"/>
                        </a:lnTo>
                        <a:lnTo>
                          <a:pt x="24"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1" name="Freeform 294"/>
                  <p:cNvSpPr>
                    <a:spLocks noChangeArrowheads="1"/>
                  </p:cNvSpPr>
                  <p:nvPr/>
                </p:nvSpPr>
                <p:spPr bwMode="auto">
                  <a:xfrm>
                    <a:off x="9087199"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2" name="Freeform 295"/>
                  <p:cNvSpPr>
                    <a:spLocks noChangeArrowheads="1"/>
                  </p:cNvSpPr>
                  <p:nvPr/>
                </p:nvSpPr>
                <p:spPr bwMode="auto">
                  <a:xfrm>
                    <a:off x="9151031"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3" name="Freeform 296"/>
                  <p:cNvSpPr>
                    <a:spLocks noChangeArrowheads="1"/>
                  </p:cNvSpPr>
                  <p:nvPr/>
                </p:nvSpPr>
                <p:spPr bwMode="auto">
                  <a:xfrm>
                    <a:off x="9214863"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4" name="Freeform 297"/>
                  <p:cNvSpPr>
                    <a:spLocks noChangeArrowheads="1"/>
                  </p:cNvSpPr>
                  <p:nvPr/>
                </p:nvSpPr>
                <p:spPr bwMode="auto">
                  <a:xfrm>
                    <a:off x="9283255" y="8903708"/>
                    <a:ext cx="22797" cy="77527"/>
                  </a:xfrm>
                  <a:custGeom>
                    <a:avLst/>
                    <a:gdLst>
                      <a:gd name="T0" fmla="*/ 25 w 26"/>
                      <a:gd name="T1" fmla="*/ 77 h 78"/>
                      <a:gd name="T2" fmla="*/ 0 w 26"/>
                      <a:gd name="T3" fmla="*/ 77 h 78"/>
                      <a:gd name="T4" fmla="*/ 0 w 26"/>
                      <a:gd name="T5" fmla="*/ 0 h 78"/>
                      <a:gd name="T6" fmla="*/ 25 w 26"/>
                      <a:gd name="T7" fmla="*/ 0 h 78"/>
                      <a:gd name="T8" fmla="*/ 25 w 26"/>
                      <a:gd name="T9" fmla="*/ 77 h 78"/>
                    </a:gdLst>
                    <a:ahLst/>
                    <a:cxnLst>
                      <a:cxn ang="0">
                        <a:pos x="T0" y="T1"/>
                      </a:cxn>
                      <a:cxn ang="0">
                        <a:pos x="T2" y="T3"/>
                      </a:cxn>
                      <a:cxn ang="0">
                        <a:pos x="T4" y="T5"/>
                      </a:cxn>
                      <a:cxn ang="0">
                        <a:pos x="T6" y="T7"/>
                      </a:cxn>
                      <a:cxn ang="0">
                        <a:pos x="T8" y="T9"/>
                      </a:cxn>
                    </a:cxnLst>
                    <a:rect l="0" t="0" r="r" b="b"/>
                    <a:pathLst>
                      <a:path w="26" h="78">
                        <a:moveTo>
                          <a:pt x="25" y="77"/>
                        </a:moveTo>
                        <a:lnTo>
                          <a:pt x="0" y="77"/>
                        </a:lnTo>
                        <a:lnTo>
                          <a:pt x="0" y="0"/>
                        </a:lnTo>
                        <a:lnTo>
                          <a:pt x="25" y="0"/>
                        </a:lnTo>
                        <a:lnTo>
                          <a:pt x="25"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5" name="Freeform 298"/>
                  <p:cNvSpPr>
                    <a:spLocks noChangeArrowheads="1"/>
                  </p:cNvSpPr>
                  <p:nvPr/>
                </p:nvSpPr>
                <p:spPr bwMode="auto">
                  <a:xfrm>
                    <a:off x="9351647" y="8903708"/>
                    <a:ext cx="27357" cy="77527"/>
                  </a:xfrm>
                  <a:custGeom>
                    <a:avLst/>
                    <a:gdLst>
                      <a:gd name="T0" fmla="*/ 28 w 29"/>
                      <a:gd name="T1" fmla="*/ 77 h 78"/>
                      <a:gd name="T2" fmla="*/ 0 w 29"/>
                      <a:gd name="T3" fmla="*/ 77 h 78"/>
                      <a:gd name="T4" fmla="*/ 0 w 29"/>
                      <a:gd name="T5" fmla="*/ 0 h 78"/>
                      <a:gd name="T6" fmla="*/ 28 w 29"/>
                      <a:gd name="T7" fmla="*/ 0 h 78"/>
                      <a:gd name="T8" fmla="*/ 28 w 29"/>
                      <a:gd name="T9" fmla="*/ 77 h 78"/>
                    </a:gdLst>
                    <a:ahLst/>
                    <a:cxnLst>
                      <a:cxn ang="0">
                        <a:pos x="T0" y="T1"/>
                      </a:cxn>
                      <a:cxn ang="0">
                        <a:pos x="T2" y="T3"/>
                      </a:cxn>
                      <a:cxn ang="0">
                        <a:pos x="T4" y="T5"/>
                      </a:cxn>
                      <a:cxn ang="0">
                        <a:pos x="T6" y="T7"/>
                      </a:cxn>
                      <a:cxn ang="0">
                        <a:pos x="T8" y="T9"/>
                      </a:cxn>
                    </a:cxnLst>
                    <a:rect l="0" t="0" r="r" b="b"/>
                    <a:pathLst>
                      <a:path w="29" h="78">
                        <a:moveTo>
                          <a:pt x="28" y="77"/>
                        </a:moveTo>
                        <a:lnTo>
                          <a:pt x="0" y="77"/>
                        </a:lnTo>
                        <a:lnTo>
                          <a:pt x="0" y="0"/>
                        </a:lnTo>
                        <a:lnTo>
                          <a:pt x="28" y="0"/>
                        </a:lnTo>
                        <a:lnTo>
                          <a:pt x="28"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6" name="Freeform 299"/>
                  <p:cNvSpPr>
                    <a:spLocks noChangeArrowheads="1"/>
                  </p:cNvSpPr>
                  <p:nvPr/>
                </p:nvSpPr>
                <p:spPr bwMode="auto">
                  <a:xfrm>
                    <a:off x="9410919"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7" name="Freeform 300"/>
                  <p:cNvSpPr>
                    <a:spLocks noChangeArrowheads="1"/>
                  </p:cNvSpPr>
                  <p:nvPr/>
                </p:nvSpPr>
                <p:spPr bwMode="auto">
                  <a:xfrm>
                    <a:off x="9474752"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8" name="Freeform 301"/>
                  <p:cNvSpPr>
                    <a:spLocks noChangeArrowheads="1"/>
                  </p:cNvSpPr>
                  <p:nvPr/>
                </p:nvSpPr>
                <p:spPr bwMode="auto">
                  <a:xfrm>
                    <a:off x="9543143" y="8903708"/>
                    <a:ext cx="22797" cy="77527"/>
                  </a:xfrm>
                  <a:custGeom>
                    <a:avLst/>
                    <a:gdLst>
                      <a:gd name="T0" fmla="*/ 24 w 25"/>
                      <a:gd name="T1" fmla="*/ 77 h 78"/>
                      <a:gd name="T2" fmla="*/ 0 w 25"/>
                      <a:gd name="T3" fmla="*/ 77 h 78"/>
                      <a:gd name="T4" fmla="*/ 0 w 25"/>
                      <a:gd name="T5" fmla="*/ 0 h 78"/>
                      <a:gd name="T6" fmla="*/ 24 w 25"/>
                      <a:gd name="T7" fmla="*/ 0 h 78"/>
                      <a:gd name="T8" fmla="*/ 24 w 25"/>
                      <a:gd name="T9" fmla="*/ 77 h 78"/>
                    </a:gdLst>
                    <a:ahLst/>
                    <a:cxnLst>
                      <a:cxn ang="0">
                        <a:pos x="T0" y="T1"/>
                      </a:cxn>
                      <a:cxn ang="0">
                        <a:pos x="T2" y="T3"/>
                      </a:cxn>
                      <a:cxn ang="0">
                        <a:pos x="T4" y="T5"/>
                      </a:cxn>
                      <a:cxn ang="0">
                        <a:pos x="T6" y="T7"/>
                      </a:cxn>
                      <a:cxn ang="0">
                        <a:pos x="T8" y="T9"/>
                      </a:cxn>
                    </a:cxnLst>
                    <a:rect l="0" t="0" r="r" b="b"/>
                    <a:pathLst>
                      <a:path w="25" h="78">
                        <a:moveTo>
                          <a:pt x="24" y="77"/>
                        </a:moveTo>
                        <a:lnTo>
                          <a:pt x="0" y="77"/>
                        </a:lnTo>
                        <a:lnTo>
                          <a:pt x="0" y="0"/>
                        </a:lnTo>
                        <a:lnTo>
                          <a:pt x="24" y="0"/>
                        </a:lnTo>
                        <a:lnTo>
                          <a:pt x="24"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29" name="Freeform 302"/>
                  <p:cNvSpPr>
                    <a:spLocks noChangeArrowheads="1"/>
                  </p:cNvSpPr>
                  <p:nvPr/>
                </p:nvSpPr>
                <p:spPr bwMode="auto">
                  <a:xfrm>
                    <a:off x="9606976"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0" name="Freeform 303"/>
                  <p:cNvSpPr>
                    <a:spLocks noChangeArrowheads="1"/>
                  </p:cNvSpPr>
                  <p:nvPr/>
                </p:nvSpPr>
                <p:spPr bwMode="auto">
                  <a:xfrm>
                    <a:off x="9670808"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1" name="Freeform 304"/>
                  <p:cNvSpPr>
                    <a:spLocks noChangeArrowheads="1"/>
                  </p:cNvSpPr>
                  <p:nvPr/>
                </p:nvSpPr>
                <p:spPr bwMode="auto">
                  <a:xfrm>
                    <a:off x="9734640" y="8903708"/>
                    <a:ext cx="27357" cy="77527"/>
                  </a:xfrm>
                  <a:custGeom>
                    <a:avLst/>
                    <a:gdLst>
                      <a:gd name="T0" fmla="*/ 28 w 29"/>
                      <a:gd name="T1" fmla="*/ 77 h 78"/>
                      <a:gd name="T2" fmla="*/ 0 w 29"/>
                      <a:gd name="T3" fmla="*/ 77 h 78"/>
                      <a:gd name="T4" fmla="*/ 0 w 29"/>
                      <a:gd name="T5" fmla="*/ 0 h 78"/>
                      <a:gd name="T6" fmla="*/ 28 w 29"/>
                      <a:gd name="T7" fmla="*/ 0 h 78"/>
                      <a:gd name="T8" fmla="*/ 28 w 29"/>
                      <a:gd name="T9" fmla="*/ 77 h 78"/>
                    </a:gdLst>
                    <a:ahLst/>
                    <a:cxnLst>
                      <a:cxn ang="0">
                        <a:pos x="T0" y="T1"/>
                      </a:cxn>
                      <a:cxn ang="0">
                        <a:pos x="T2" y="T3"/>
                      </a:cxn>
                      <a:cxn ang="0">
                        <a:pos x="T4" y="T5"/>
                      </a:cxn>
                      <a:cxn ang="0">
                        <a:pos x="T6" y="T7"/>
                      </a:cxn>
                      <a:cxn ang="0">
                        <a:pos x="T8" y="T9"/>
                      </a:cxn>
                    </a:cxnLst>
                    <a:rect l="0" t="0" r="r" b="b"/>
                    <a:pathLst>
                      <a:path w="29" h="78">
                        <a:moveTo>
                          <a:pt x="28" y="77"/>
                        </a:moveTo>
                        <a:lnTo>
                          <a:pt x="0" y="77"/>
                        </a:lnTo>
                        <a:lnTo>
                          <a:pt x="0" y="0"/>
                        </a:lnTo>
                        <a:lnTo>
                          <a:pt x="28" y="0"/>
                        </a:lnTo>
                        <a:lnTo>
                          <a:pt x="28"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2" name="Freeform 305"/>
                  <p:cNvSpPr>
                    <a:spLocks noChangeArrowheads="1"/>
                  </p:cNvSpPr>
                  <p:nvPr/>
                </p:nvSpPr>
                <p:spPr bwMode="auto">
                  <a:xfrm>
                    <a:off x="9803032" y="8903708"/>
                    <a:ext cx="22797" cy="77527"/>
                  </a:xfrm>
                  <a:custGeom>
                    <a:avLst/>
                    <a:gdLst>
                      <a:gd name="T0" fmla="*/ 25 w 26"/>
                      <a:gd name="T1" fmla="*/ 77 h 78"/>
                      <a:gd name="T2" fmla="*/ 0 w 26"/>
                      <a:gd name="T3" fmla="*/ 77 h 78"/>
                      <a:gd name="T4" fmla="*/ 0 w 26"/>
                      <a:gd name="T5" fmla="*/ 0 h 78"/>
                      <a:gd name="T6" fmla="*/ 25 w 26"/>
                      <a:gd name="T7" fmla="*/ 0 h 78"/>
                      <a:gd name="T8" fmla="*/ 25 w 26"/>
                      <a:gd name="T9" fmla="*/ 77 h 78"/>
                    </a:gdLst>
                    <a:ahLst/>
                    <a:cxnLst>
                      <a:cxn ang="0">
                        <a:pos x="T0" y="T1"/>
                      </a:cxn>
                      <a:cxn ang="0">
                        <a:pos x="T2" y="T3"/>
                      </a:cxn>
                      <a:cxn ang="0">
                        <a:pos x="T4" y="T5"/>
                      </a:cxn>
                      <a:cxn ang="0">
                        <a:pos x="T6" y="T7"/>
                      </a:cxn>
                      <a:cxn ang="0">
                        <a:pos x="T8" y="T9"/>
                      </a:cxn>
                    </a:cxnLst>
                    <a:rect l="0" t="0" r="r" b="b"/>
                    <a:pathLst>
                      <a:path w="26" h="78">
                        <a:moveTo>
                          <a:pt x="25" y="77"/>
                        </a:moveTo>
                        <a:lnTo>
                          <a:pt x="0" y="77"/>
                        </a:lnTo>
                        <a:lnTo>
                          <a:pt x="0" y="0"/>
                        </a:lnTo>
                        <a:lnTo>
                          <a:pt x="25" y="0"/>
                        </a:lnTo>
                        <a:lnTo>
                          <a:pt x="25"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3" name="Freeform 306"/>
                  <p:cNvSpPr>
                    <a:spLocks noChangeArrowheads="1"/>
                  </p:cNvSpPr>
                  <p:nvPr/>
                </p:nvSpPr>
                <p:spPr bwMode="auto">
                  <a:xfrm>
                    <a:off x="9866864" y="8903708"/>
                    <a:ext cx="27357" cy="77527"/>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4" name="Freeform 307"/>
                  <p:cNvSpPr>
                    <a:spLocks noChangeArrowheads="1"/>
                  </p:cNvSpPr>
                  <p:nvPr/>
                </p:nvSpPr>
                <p:spPr bwMode="auto">
                  <a:xfrm>
                    <a:off x="7578022"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5" name="Freeform 308"/>
                  <p:cNvSpPr>
                    <a:spLocks noChangeArrowheads="1"/>
                  </p:cNvSpPr>
                  <p:nvPr/>
                </p:nvSpPr>
                <p:spPr bwMode="auto">
                  <a:xfrm>
                    <a:off x="7646413" y="8684808"/>
                    <a:ext cx="22797" cy="77527"/>
                  </a:xfrm>
                  <a:custGeom>
                    <a:avLst/>
                    <a:gdLst>
                      <a:gd name="T0" fmla="*/ 24 w 25"/>
                      <a:gd name="T1" fmla="*/ 79 h 80"/>
                      <a:gd name="T2" fmla="*/ 0 w 25"/>
                      <a:gd name="T3" fmla="*/ 79 h 80"/>
                      <a:gd name="T4" fmla="*/ 0 w 25"/>
                      <a:gd name="T5" fmla="*/ 0 h 80"/>
                      <a:gd name="T6" fmla="*/ 24 w 25"/>
                      <a:gd name="T7" fmla="*/ 0 h 80"/>
                      <a:gd name="T8" fmla="*/ 24 w 25"/>
                      <a:gd name="T9" fmla="*/ 79 h 80"/>
                    </a:gdLst>
                    <a:ahLst/>
                    <a:cxnLst>
                      <a:cxn ang="0">
                        <a:pos x="T0" y="T1"/>
                      </a:cxn>
                      <a:cxn ang="0">
                        <a:pos x="T2" y="T3"/>
                      </a:cxn>
                      <a:cxn ang="0">
                        <a:pos x="T4" y="T5"/>
                      </a:cxn>
                      <a:cxn ang="0">
                        <a:pos x="T6" y="T7"/>
                      </a:cxn>
                      <a:cxn ang="0">
                        <a:pos x="T8" y="T9"/>
                      </a:cxn>
                    </a:cxnLst>
                    <a:rect l="0" t="0" r="r" b="b"/>
                    <a:pathLst>
                      <a:path w="25" h="80">
                        <a:moveTo>
                          <a:pt x="24" y="79"/>
                        </a:moveTo>
                        <a:lnTo>
                          <a:pt x="0" y="79"/>
                        </a:lnTo>
                        <a:lnTo>
                          <a:pt x="0" y="0"/>
                        </a:lnTo>
                        <a:lnTo>
                          <a:pt x="24" y="0"/>
                        </a:lnTo>
                        <a:lnTo>
                          <a:pt x="24"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6" name="Freeform 309"/>
                  <p:cNvSpPr>
                    <a:spLocks noChangeArrowheads="1"/>
                  </p:cNvSpPr>
                  <p:nvPr/>
                </p:nvSpPr>
                <p:spPr bwMode="auto">
                  <a:xfrm>
                    <a:off x="7710246"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7" name="Freeform 310"/>
                  <p:cNvSpPr>
                    <a:spLocks noChangeArrowheads="1"/>
                  </p:cNvSpPr>
                  <p:nvPr/>
                </p:nvSpPr>
                <p:spPr bwMode="auto">
                  <a:xfrm>
                    <a:off x="7774078" y="8684808"/>
                    <a:ext cx="27357" cy="77527"/>
                  </a:xfrm>
                  <a:custGeom>
                    <a:avLst/>
                    <a:gdLst>
                      <a:gd name="T0" fmla="*/ 30 w 31"/>
                      <a:gd name="T1" fmla="*/ 79 h 80"/>
                      <a:gd name="T2" fmla="*/ 0 w 31"/>
                      <a:gd name="T3" fmla="*/ 79 h 80"/>
                      <a:gd name="T4" fmla="*/ 0 w 31"/>
                      <a:gd name="T5" fmla="*/ 0 h 80"/>
                      <a:gd name="T6" fmla="*/ 30 w 31"/>
                      <a:gd name="T7" fmla="*/ 0 h 80"/>
                      <a:gd name="T8" fmla="*/ 30 w 31"/>
                      <a:gd name="T9" fmla="*/ 79 h 80"/>
                    </a:gdLst>
                    <a:ahLst/>
                    <a:cxnLst>
                      <a:cxn ang="0">
                        <a:pos x="T0" y="T1"/>
                      </a:cxn>
                      <a:cxn ang="0">
                        <a:pos x="T2" y="T3"/>
                      </a:cxn>
                      <a:cxn ang="0">
                        <a:pos x="T4" y="T5"/>
                      </a:cxn>
                      <a:cxn ang="0">
                        <a:pos x="T6" y="T7"/>
                      </a:cxn>
                      <a:cxn ang="0">
                        <a:pos x="T8" y="T9"/>
                      </a:cxn>
                    </a:cxnLst>
                    <a:rect l="0" t="0" r="r" b="b"/>
                    <a:pathLst>
                      <a:path w="31" h="80">
                        <a:moveTo>
                          <a:pt x="30" y="79"/>
                        </a:moveTo>
                        <a:lnTo>
                          <a:pt x="0" y="79"/>
                        </a:lnTo>
                        <a:lnTo>
                          <a:pt x="0" y="0"/>
                        </a:lnTo>
                        <a:lnTo>
                          <a:pt x="30" y="0"/>
                        </a:lnTo>
                        <a:lnTo>
                          <a:pt x="30"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8" name="Freeform 311"/>
                  <p:cNvSpPr>
                    <a:spLocks noChangeArrowheads="1"/>
                  </p:cNvSpPr>
                  <p:nvPr/>
                </p:nvSpPr>
                <p:spPr bwMode="auto">
                  <a:xfrm>
                    <a:off x="7837910" y="8684808"/>
                    <a:ext cx="27357" cy="77527"/>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39" name="Freeform 312"/>
                  <p:cNvSpPr>
                    <a:spLocks noChangeArrowheads="1"/>
                  </p:cNvSpPr>
                  <p:nvPr/>
                </p:nvSpPr>
                <p:spPr bwMode="auto">
                  <a:xfrm>
                    <a:off x="7906302" y="8684808"/>
                    <a:ext cx="22797" cy="77527"/>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0" name="Freeform 313"/>
                  <p:cNvSpPr>
                    <a:spLocks noChangeArrowheads="1"/>
                  </p:cNvSpPr>
                  <p:nvPr/>
                </p:nvSpPr>
                <p:spPr bwMode="auto">
                  <a:xfrm>
                    <a:off x="7970134"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1" name="Freeform 314"/>
                  <p:cNvSpPr>
                    <a:spLocks noChangeArrowheads="1"/>
                  </p:cNvSpPr>
                  <p:nvPr/>
                </p:nvSpPr>
                <p:spPr bwMode="auto">
                  <a:xfrm>
                    <a:off x="8033966" y="8684808"/>
                    <a:ext cx="27357" cy="77527"/>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2" name="Freeform 315"/>
                  <p:cNvSpPr>
                    <a:spLocks noChangeArrowheads="1"/>
                  </p:cNvSpPr>
                  <p:nvPr/>
                </p:nvSpPr>
                <p:spPr bwMode="auto">
                  <a:xfrm>
                    <a:off x="8097799"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3" name="Freeform 316"/>
                  <p:cNvSpPr>
                    <a:spLocks noChangeArrowheads="1"/>
                  </p:cNvSpPr>
                  <p:nvPr/>
                </p:nvSpPr>
                <p:spPr bwMode="auto">
                  <a:xfrm>
                    <a:off x="8166190" y="8684808"/>
                    <a:ext cx="22797" cy="77527"/>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4" name="Freeform 317"/>
                  <p:cNvSpPr>
                    <a:spLocks noChangeArrowheads="1"/>
                  </p:cNvSpPr>
                  <p:nvPr/>
                </p:nvSpPr>
                <p:spPr bwMode="auto">
                  <a:xfrm>
                    <a:off x="8230023"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5" name="Freeform 318"/>
                  <p:cNvSpPr>
                    <a:spLocks noChangeArrowheads="1"/>
                  </p:cNvSpPr>
                  <p:nvPr/>
                </p:nvSpPr>
                <p:spPr bwMode="auto">
                  <a:xfrm>
                    <a:off x="8293855" y="8684808"/>
                    <a:ext cx="27357" cy="77527"/>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6" name="Freeform 319"/>
                  <p:cNvSpPr>
                    <a:spLocks noChangeArrowheads="1"/>
                  </p:cNvSpPr>
                  <p:nvPr/>
                </p:nvSpPr>
                <p:spPr bwMode="auto">
                  <a:xfrm>
                    <a:off x="8357687"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7" name="Freeform 320"/>
                  <p:cNvSpPr>
                    <a:spLocks noChangeArrowheads="1"/>
                  </p:cNvSpPr>
                  <p:nvPr/>
                </p:nvSpPr>
                <p:spPr bwMode="auto">
                  <a:xfrm>
                    <a:off x="8426079"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8" name="Freeform 321"/>
                  <p:cNvSpPr>
                    <a:spLocks noChangeArrowheads="1"/>
                  </p:cNvSpPr>
                  <p:nvPr/>
                </p:nvSpPr>
                <p:spPr bwMode="auto">
                  <a:xfrm>
                    <a:off x="8489911"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49" name="Freeform 322"/>
                  <p:cNvSpPr>
                    <a:spLocks noChangeArrowheads="1"/>
                  </p:cNvSpPr>
                  <p:nvPr/>
                </p:nvSpPr>
                <p:spPr bwMode="auto">
                  <a:xfrm>
                    <a:off x="8553743"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0" name="Freeform 323"/>
                  <p:cNvSpPr>
                    <a:spLocks noChangeArrowheads="1"/>
                  </p:cNvSpPr>
                  <p:nvPr/>
                </p:nvSpPr>
                <p:spPr bwMode="auto">
                  <a:xfrm>
                    <a:off x="8622135" y="8684808"/>
                    <a:ext cx="22797" cy="77527"/>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1" name="Freeform 324"/>
                  <p:cNvSpPr>
                    <a:spLocks noChangeArrowheads="1"/>
                  </p:cNvSpPr>
                  <p:nvPr/>
                </p:nvSpPr>
                <p:spPr bwMode="auto">
                  <a:xfrm>
                    <a:off x="8685967"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2" name="Freeform 325"/>
                  <p:cNvSpPr>
                    <a:spLocks noChangeArrowheads="1"/>
                  </p:cNvSpPr>
                  <p:nvPr/>
                </p:nvSpPr>
                <p:spPr bwMode="auto">
                  <a:xfrm>
                    <a:off x="8749800"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3" name="Freeform 326"/>
                  <p:cNvSpPr>
                    <a:spLocks noChangeArrowheads="1"/>
                  </p:cNvSpPr>
                  <p:nvPr/>
                </p:nvSpPr>
                <p:spPr bwMode="auto">
                  <a:xfrm>
                    <a:off x="8813632"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4" name="Freeform 327"/>
                  <p:cNvSpPr>
                    <a:spLocks noChangeArrowheads="1"/>
                  </p:cNvSpPr>
                  <p:nvPr/>
                </p:nvSpPr>
                <p:spPr bwMode="auto">
                  <a:xfrm>
                    <a:off x="8882024" y="8684808"/>
                    <a:ext cx="22797" cy="77527"/>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5" name="Freeform 328"/>
                  <p:cNvSpPr>
                    <a:spLocks noChangeArrowheads="1"/>
                  </p:cNvSpPr>
                  <p:nvPr/>
                </p:nvSpPr>
                <p:spPr bwMode="auto">
                  <a:xfrm>
                    <a:off x="8945856" y="8684808"/>
                    <a:ext cx="27357" cy="77527"/>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6" name="Freeform 329"/>
                  <p:cNvSpPr>
                    <a:spLocks noChangeArrowheads="1"/>
                  </p:cNvSpPr>
                  <p:nvPr/>
                </p:nvSpPr>
                <p:spPr bwMode="auto">
                  <a:xfrm>
                    <a:off x="8480792" y="9305025"/>
                    <a:ext cx="1436226" cy="141373"/>
                  </a:xfrm>
                  <a:custGeom>
                    <a:avLst/>
                    <a:gdLst>
                      <a:gd name="T0" fmla="*/ 0 w 1394"/>
                      <a:gd name="T1" fmla="*/ 140 h 141"/>
                      <a:gd name="T2" fmla="*/ 1393 w 1394"/>
                      <a:gd name="T3" fmla="*/ 140 h 141"/>
                      <a:gd name="T4" fmla="*/ 1393 w 1394"/>
                      <a:gd name="T5" fmla="*/ 0 h 141"/>
                      <a:gd name="T6" fmla="*/ 0 w 1394"/>
                      <a:gd name="T7" fmla="*/ 0 h 141"/>
                      <a:gd name="T8" fmla="*/ 0 w 1394"/>
                      <a:gd name="T9" fmla="*/ 140 h 141"/>
                    </a:gdLst>
                    <a:ahLst/>
                    <a:cxnLst>
                      <a:cxn ang="0">
                        <a:pos x="T0" y="T1"/>
                      </a:cxn>
                      <a:cxn ang="0">
                        <a:pos x="T2" y="T3"/>
                      </a:cxn>
                      <a:cxn ang="0">
                        <a:pos x="T4" y="T5"/>
                      </a:cxn>
                      <a:cxn ang="0">
                        <a:pos x="T6" y="T7"/>
                      </a:cxn>
                      <a:cxn ang="0">
                        <a:pos x="T8" y="T9"/>
                      </a:cxn>
                    </a:cxnLst>
                    <a:rect l="0" t="0" r="r" b="b"/>
                    <a:pathLst>
                      <a:path w="1394" h="141">
                        <a:moveTo>
                          <a:pt x="0" y="140"/>
                        </a:moveTo>
                        <a:lnTo>
                          <a:pt x="1393" y="140"/>
                        </a:lnTo>
                        <a:lnTo>
                          <a:pt x="1393" y="0"/>
                        </a:lnTo>
                        <a:lnTo>
                          <a:pt x="0" y="0"/>
                        </a:lnTo>
                        <a:lnTo>
                          <a:pt x="0" y="14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7" name="Freeform 330"/>
                  <p:cNvSpPr>
                    <a:spLocks noChangeArrowheads="1"/>
                  </p:cNvSpPr>
                  <p:nvPr/>
                </p:nvSpPr>
                <p:spPr bwMode="auto">
                  <a:xfrm>
                    <a:off x="9123674" y="9090685"/>
                    <a:ext cx="1440785" cy="141373"/>
                  </a:xfrm>
                  <a:custGeom>
                    <a:avLst/>
                    <a:gdLst>
                      <a:gd name="T0" fmla="*/ 0 w 1396"/>
                      <a:gd name="T1" fmla="*/ 140 h 141"/>
                      <a:gd name="T2" fmla="*/ 1395 w 1396"/>
                      <a:gd name="T3" fmla="*/ 140 h 141"/>
                      <a:gd name="T4" fmla="*/ 1395 w 1396"/>
                      <a:gd name="T5" fmla="*/ 0 h 141"/>
                      <a:gd name="T6" fmla="*/ 0 w 1396"/>
                      <a:gd name="T7" fmla="*/ 0 h 141"/>
                      <a:gd name="T8" fmla="*/ 0 w 1396"/>
                      <a:gd name="T9" fmla="*/ 140 h 141"/>
                    </a:gdLst>
                    <a:ahLst/>
                    <a:cxnLst>
                      <a:cxn ang="0">
                        <a:pos x="T0" y="T1"/>
                      </a:cxn>
                      <a:cxn ang="0">
                        <a:pos x="T2" y="T3"/>
                      </a:cxn>
                      <a:cxn ang="0">
                        <a:pos x="T4" y="T5"/>
                      </a:cxn>
                      <a:cxn ang="0">
                        <a:pos x="T6" y="T7"/>
                      </a:cxn>
                      <a:cxn ang="0">
                        <a:pos x="T8" y="T9"/>
                      </a:cxn>
                    </a:cxnLst>
                    <a:rect l="0" t="0" r="r" b="b"/>
                    <a:pathLst>
                      <a:path w="1396" h="141">
                        <a:moveTo>
                          <a:pt x="0" y="140"/>
                        </a:moveTo>
                        <a:lnTo>
                          <a:pt x="1395" y="140"/>
                        </a:lnTo>
                        <a:lnTo>
                          <a:pt x="1395" y="0"/>
                        </a:lnTo>
                        <a:lnTo>
                          <a:pt x="0" y="0"/>
                        </a:lnTo>
                        <a:lnTo>
                          <a:pt x="0" y="14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8" name="Freeform 331"/>
                  <p:cNvSpPr>
                    <a:spLocks noChangeArrowheads="1"/>
                  </p:cNvSpPr>
                  <p:nvPr/>
                </p:nvSpPr>
                <p:spPr bwMode="auto">
                  <a:xfrm>
                    <a:off x="9151031"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59" name="Freeform 332"/>
                  <p:cNvSpPr>
                    <a:spLocks noChangeArrowheads="1"/>
                  </p:cNvSpPr>
                  <p:nvPr/>
                </p:nvSpPr>
                <p:spPr bwMode="auto">
                  <a:xfrm>
                    <a:off x="9214863" y="9118048"/>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0" name="Freeform 333"/>
                  <p:cNvSpPr>
                    <a:spLocks noChangeArrowheads="1"/>
                  </p:cNvSpPr>
                  <p:nvPr/>
                </p:nvSpPr>
                <p:spPr bwMode="auto">
                  <a:xfrm>
                    <a:off x="9274136" y="9118048"/>
                    <a:ext cx="27357" cy="82088"/>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1" name="Freeform 334"/>
                  <p:cNvSpPr>
                    <a:spLocks noChangeArrowheads="1"/>
                  </p:cNvSpPr>
                  <p:nvPr/>
                </p:nvSpPr>
                <p:spPr bwMode="auto">
                  <a:xfrm>
                    <a:off x="9342528" y="9118048"/>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2" name="Freeform 335"/>
                  <p:cNvSpPr>
                    <a:spLocks noChangeArrowheads="1"/>
                  </p:cNvSpPr>
                  <p:nvPr/>
                </p:nvSpPr>
                <p:spPr bwMode="auto">
                  <a:xfrm>
                    <a:off x="9406360"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3" name="Freeform 336"/>
                  <p:cNvSpPr>
                    <a:spLocks noChangeArrowheads="1"/>
                  </p:cNvSpPr>
                  <p:nvPr/>
                </p:nvSpPr>
                <p:spPr bwMode="auto">
                  <a:xfrm>
                    <a:off x="9474752"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4" name="Freeform 337"/>
                  <p:cNvSpPr>
                    <a:spLocks noChangeArrowheads="1"/>
                  </p:cNvSpPr>
                  <p:nvPr/>
                </p:nvSpPr>
                <p:spPr bwMode="auto">
                  <a:xfrm>
                    <a:off x="9534024"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5" name="Freeform 338"/>
                  <p:cNvSpPr>
                    <a:spLocks noChangeArrowheads="1"/>
                  </p:cNvSpPr>
                  <p:nvPr/>
                </p:nvSpPr>
                <p:spPr bwMode="auto">
                  <a:xfrm>
                    <a:off x="9606976" y="9118048"/>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6" name="Freeform 339"/>
                  <p:cNvSpPr>
                    <a:spLocks noChangeArrowheads="1"/>
                  </p:cNvSpPr>
                  <p:nvPr/>
                </p:nvSpPr>
                <p:spPr bwMode="auto">
                  <a:xfrm>
                    <a:off x="9666248"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7" name="Freeform 340"/>
                  <p:cNvSpPr>
                    <a:spLocks noChangeArrowheads="1"/>
                  </p:cNvSpPr>
                  <p:nvPr/>
                </p:nvSpPr>
                <p:spPr bwMode="auto">
                  <a:xfrm>
                    <a:off x="9730081"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8" name="Freeform 341"/>
                  <p:cNvSpPr>
                    <a:spLocks noChangeArrowheads="1"/>
                  </p:cNvSpPr>
                  <p:nvPr/>
                </p:nvSpPr>
                <p:spPr bwMode="auto">
                  <a:xfrm>
                    <a:off x="9793913" y="9118048"/>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69" name="Freeform 342"/>
                  <p:cNvSpPr>
                    <a:spLocks noChangeArrowheads="1"/>
                  </p:cNvSpPr>
                  <p:nvPr/>
                </p:nvSpPr>
                <p:spPr bwMode="auto">
                  <a:xfrm>
                    <a:off x="9862305" y="9118048"/>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0" name="Freeform 343"/>
                  <p:cNvSpPr>
                    <a:spLocks noChangeArrowheads="1"/>
                  </p:cNvSpPr>
                  <p:nvPr/>
                </p:nvSpPr>
                <p:spPr bwMode="auto">
                  <a:xfrm>
                    <a:off x="9926137" y="9118048"/>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1" name="Freeform 344"/>
                  <p:cNvSpPr>
                    <a:spLocks noChangeArrowheads="1"/>
                  </p:cNvSpPr>
                  <p:nvPr/>
                </p:nvSpPr>
                <p:spPr bwMode="auto">
                  <a:xfrm>
                    <a:off x="9989969" y="9118048"/>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2" name="Freeform 345"/>
                  <p:cNvSpPr>
                    <a:spLocks noChangeArrowheads="1"/>
                  </p:cNvSpPr>
                  <p:nvPr/>
                </p:nvSpPr>
                <p:spPr bwMode="auto">
                  <a:xfrm>
                    <a:off x="10053801"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3" name="Freeform 346"/>
                  <p:cNvSpPr>
                    <a:spLocks noChangeArrowheads="1"/>
                  </p:cNvSpPr>
                  <p:nvPr/>
                </p:nvSpPr>
                <p:spPr bwMode="auto">
                  <a:xfrm>
                    <a:off x="10122193" y="9118048"/>
                    <a:ext cx="22797" cy="82088"/>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4" name="Freeform 347"/>
                  <p:cNvSpPr>
                    <a:spLocks noChangeArrowheads="1"/>
                  </p:cNvSpPr>
                  <p:nvPr/>
                </p:nvSpPr>
                <p:spPr bwMode="auto">
                  <a:xfrm>
                    <a:off x="10186025" y="9118048"/>
                    <a:ext cx="27357" cy="82088"/>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5" name="Freeform 348"/>
                  <p:cNvSpPr>
                    <a:spLocks noChangeArrowheads="1"/>
                  </p:cNvSpPr>
                  <p:nvPr/>
                </p:nvSpPr>
                <p:spPr bwMode="auto">
                  <a:xfrm>
                    <a:off x="10249858"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6" name="Freeform 349"/>
                  <p:cNvSpPr>
                    <a:spLocks noChangeArrowheads="1"/>
                  </p:cNvSpPr>
                  <p:nvPr/>
                </p:nvSpPr>
                <p:spPr bwMode="auto">
                  <a:xfrm>
                    <a:off x="10313690"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7" name="Freeform 350"/>
                  <p:cNvSpPr>
                    <a:spLocks noChangeArrowheads="1"/>
                  </p:cNvSpPr>
                  <p:nvPr/>
                </p:nvSpPr>
                <p:spPr bwMode="auto">
                  <a:xfrm>
                    <a:off x="10382082" y="9118048"/>
                    <a:ext cx="22797" cy="82088"/>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8" name="Freeform 351"/>
                  <p:cNvSpPr>
                    <a:spLocks noChangeArrowheads="1"/>
                  </p:cNvSpPr>
                  <p:nvPr/>
                </p:nvSpPr>
                <p:spPr bwMode="auto">
                  <a:xfrm>
                    <a:off x="10445914" y="9118048"/>
                    <a:ext cx="27357" cy="82088"/>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79" name="Freeform 352"/>
                  <p:cNvSpPr>
                    <a:spLocks noChangeArrowheads="1"/>
                  </p:cNvSpPr>
                  <p:nvPr/>
                </p:nvSpPr>
                <p:spPr bwMode="auto">
                  <a:xfrm>
                    <a:off x="10509746" y="9118048"/>
                    <a:ext cx="27357" cy="82088"/>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0" name="Freeform 353"/>
                  <p:cNvSpPr>
                    <a:spLocks noChangeArrowheads="1"/>
                  </p:cNvSpPr>
                  <p:nvPr/>
                </p:nvSpPr>
                <p:spPr bwMode="auto">
                  <a:xfrm>
                    <a:off x="8508149" y="9341509"/>
                    <a:ext cx="22797" cy="82088"/>
                  </a:xfrm>
                  <a:custGeom>
                    <a:avLst/>
                    <a:gdLst>
                      <a:gd name="T0" fmla="*/ 25 w 26"/>
                      <a:gd name="T1" fmla="*/ 78 h 79"/>
                      <a:gd name="T2" fmla="*/ 0 w 26"/>
                      <a:gd name="T3" fmla="*/ 78 h 79"/>
                      <a:gd name="T4" fmla="*/ 0 w 26"/>
                      <a:gd name="T5" fmla="*/ 0 h 79"/>
                      <a:gd name="T6" fmla="*/ 25 w 26"/>
                      <a:gd name="T7" fmla="*/ 0 h 79"/>
                      <a:gd name="T8" fmla="*/ 25 w 26"/>
                      <a:gd name="T9" fmla="*/ 78 h 79"/>
                    </a:gdLst>
                    <a:ahLst/>
                    <a:cxnLst>
                      <a:cxn ang="0">
                        <a:pos x="T0" y="T1"/>
                      </a:cxn>
                      <a:cxn ang="0">
                        <a:pos x="T2" y="T3"/>
                      </a:cxn>
                      <a:cxn ang="0">
                        <a:pos x="T4" y="T5"/>
                      </a:cxn>
                      <a:cxn ang="0">
                        <a:pos x="T6" y="T7"/>
                      </a:cxn>
                      <a:cxn ang="0">
                        <a:pos x="T8" y="T9"/>
                      </a:cxn>
                    </a:cxnLst>
                    <a:rect l="0" t="0" r="r" b="b"/>
                    <a:pathLst>
                      <a:path w="26" h="79">
                        <a:moveTo>
                          <a:pt x="25" y="78"/>
                        </a:moveTo>
                        <a:lnTo>
                          <a:pt x="0" y="78"/>
                        </a:lnTo>
                        <a:lnTo>
                          <a:pt x="0" y="0"/>
                        </a:lnTo>
                        <a:lnTo>
                          <a:pt x="25" y="0"/>
                        </a:lnTo>
                        <a:lnTo>
                          <a:pt x="25"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1" name="Freeform 354"/>
                  <p:cNvSpPr>
                    <a:spLocks noChangeArrowheads="1"/>
                  </p:cNvSpPr>
                  <p:nvPr/>
                </p:nvSpPr>
                <p:spPr bwMode="auto">
                  <a:xfrm>
                    <a:off x="8571981"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2" name="Freeform 355"/>
                  <p:cNvSpPr>
                    <a:spLocks noChangeArrowheads="1"/>
                  </p:cNvSpPr>
                  <p:nvPr/>
                </p:nvSpPr>
                <p:spPr bwMode="auto">
                  <a:xfrm>
                    <a:off x="8635813" y="9341509"/>
                    <a:ext cx="27357" cy="82088"/>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3" name="Freeform 356"/>
                  <p:cNvSpPr>
                    <a:spLocks noChangeArrowheads="1"/>
                  </p:cNvSpPr>
                  <p:nvPr/>
                </p:nvSpPr>
                <p:spPr bwMode="auto">
                  <a:xfrm>
                    <a:off x="8699646"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4" name="Freeform 357"/>
                  <p:cNvSpPr>
                    <a:spLocks noChangeArrowheads="1"/>
                  </p:cNvSpPr>
                  <p:nvPr/>
                </p:nvSpPr>
                <p:spPr bwMode="auto">
                  <a:xfrm>
                    <a:off x="8768037" y="9341509"/>
                    <a:ext cx="22797" cy="82088"/>
                  </a:xfrm>
                  <a:custGeom>
                    <a:avLst/>
                    <a:gdLst>
                      <a:gd name="T0" fmla="*/ 25 w 26"/>
                      <a:gd name="T1" fmla="*/ 78 h 79"/>
                      <a:gd name="T2" fmla="*/ 0 w 26"/>
                      <a:gd name="T3" fmla="*/ 78 h 79"/>
                      <a:gd name="T4" fmla="*/ 0 w 26"/>
                      <a:gd name="T5" fmla="*/ 0 h 79"/>
                      <a:gd name="T6" fmla="*/ 25 w 26"/>
                      <a:gd name="T7" fmla="*/ 0 h 79"/>
                      <a:gd name="T8" fmla="*/ 25 w 26"/>
                      <a:gd name="T9" fmla="*/ 78 h 79"/>
                    </a:gdLst>
                    <a:ahLst/>
                    <a:cxnLst>
                      <a:cxn ang="0">
                        <a:pos x="T0" y="T1"/>
                      </a:cxn>
                      <a:cxn ang="0">
                        <a:pos x="T2" y="T3"/>
                      </a:cxn>
                      <a:cxn ang="0">
                        <a:pos x="T4" y="T5"/>
                      </a:cxn>
                      <a:cxn ang="0">
                        <a:pos x="T6" y="T7"/>
                      </a:cxn>
                      <a:cxn ang="0">
                        <a:pos x="T8" y="T9"/>
                      </a:cxn>
                    </a:cxnLst>
                    <a:rect l="0" t="0" r="r" b="b"/>
                    <a:pathLst>
                      <a:path w="26" h="79">
                        <a:moveTo>
                          <a:pt x="25" y="78"/>
                        </a:moveTo>
                        <a:lnTo>
                          <a:pt x="0" y="78"/>
                        </a:lnTo>
                        <a:lnTo>
                          <a:pt x="0" y="0"/>
                        </a:lnTo>
                        <a:lnTo>
                          <a:pt x="25" y="0"/>
                        </a:lnTo>
                        <a:lnTo>
                          <a:pt x="25"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5" name="Freeform 358"/>
                  <p:cNvSpPr>
                    <a:spLocks noChangeArrowheads="1"/>
                  </p:cNvSpPr>
                  <p:nvPr/>
                </p:nvSpPr>
                <p:spPr bwMode="auto">
                  <a:xfrm>
                    <a:off x="8831870"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6" name="Freeform 359"/>
                  <p:cNvSpPr>
                    <a:spLocks noChangeArrowheads="1"/>
                  </p:cNvSpPr>
                  <p:nvPr/>
                </p:nvSpPr>
                <p:spPr bwMode="auto">
                  <a:xfrm>
                    <a:off x="8895702"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7" name="Freeform 360"/>
                  <p:cNvSpPr>
                    <a:spLocks noChangeArrowheads="1"/>
                  </p:cNvSpPr>
                  <p:nvPr/>
                </p:nvSpPr>
                <p:spPr bwMode="auto">
                  <a:xfrm>
                    <a:off x="8959534"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8" name="Freeform 361"/>
                  <p:cNvSpPr>
                    <a:spLocks noChangeArrowheads="1"/>
                  </p:cNvSpPr>
                  <p:nvPr/>
                </p:nvSpPr>
                <p:spPr bwMode="auto">
                  <a:xfrm>
                    <a:off x="9027926" y="9341509"/>
                    <a:ext cx="22797" cy="82088"/>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89" name="Freeform 362"/>
                  <p:cNvSpPr>
                    <a:spLocks noChangeArrowheads="1"/>
                  </p:cNvSpPr>
                  <p:nvPr/>
                </p:nvSpPr>
                <p:spPr bwMode="auto">
                  <a:xfrm>
                    <a:off x="9087199"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0" name="Freeform 363"/>
                  <p:cNvSpPr>
                    <a:spLocks noChangeArrowheads="1"/>
                  </p:cNvSpPr>
                  <p:nvPr/>
                </p:nvSpPr>
                <p:spPr bwMode="auto">
                  <a:xfrm>
                    <a:off x="9151031"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1" name="Freeform 364"/>
                  <p:cNvSpPr>
                    <a:spLocks noChangeArrowheads="1"/>
                  </p:cNvSpPr>
                  <p:nvPr/>
                </p:nvSpPr>
                <p:spPr bwMode="auto">
                  <a:xfrm>
                    <a:off x="9214863"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2" name="Freeform 365"/>
                  <p:cNvSpPr>
                    <a:spLocks noChangeArrowheads="1"/>
                  </p:cNvSpPr>
                  <p:nvPr/>
                </p:nvSpPr>
                <p:spPr bwMode="auto">
                  <a:xfrm>
                    <a:off x="9283255" y="9341509"/>
                    <a:ext cx="22797" cy="82088"/>
                  </a:xfrm>
                  <a:custGeom>
                    <a:avLst/>
                    <a:gdLst>
                      <a:gd name="T0" fmla="*/ 25 w 26"/>
                      <a:gd name="T1" fmla="*/ 78 h 79"/>
                      <a:gd name="T2" fmla="*/ 0 w 26"/>
                      <a:gd name="T3" fmla="*/ 78 h 79"/>
                      <a:gd name="T4" fmla="*/ 0 w 26"/>
                      <a:gd name="T5" fmla="*/ 0 h 79"/>
                      <a:gd name="T6" fmla="*/ 25 w 26"/>
                      <a:gd name="T7" fmla="*/ 0 h 79"/>
                      <a:gd name="T8" fmla="*/ 25 w 26"/>
                      <a:gd name="T9" fmla="*/ 78 h 79"/>
                    </a:gdLst>
                    <a:ahLst/>
                    <a:cxnLst>
                      <a:cxn ang="0">
                        <a:pos x="T0" y="T1"/>
                      </a:cxn>
                      <a:cxn ang="0">
                        <a:pos x="T2" y="T3"/>
                      </a:cxn>
                      <a:cxn ang="0">
                        <a:pos x="T4" y="T5"/>
                      </a:cxn>
                      <a:cxn ang="0">
                        <a:pos x="T6" y="T7"/>
                      </a:cxn>
                      <a:cxn ang="0">
                        <a:pos x="T8" y="T9"/>
                      </a:cxn>
                    </a:cxnLst>
                    <a:rect l="0" t="0" r="r" b="b"/>
                    <a:pathLst>
                      <a:path w="26" h="79">
                        <a:moveTo>
                          <a:pt x="25" y="78"/>
                        </a:moveTo>
                        <a:lnTo>
                          <a:pt x="0" y="78"/>
                        </a:lnTo>
                        <a:lnTo>
                          <a:pt x="0" y="0"/>
                        </a:lnTo>
                        <a:lnTo>
                          <a:pt x="25" y="0"/>
                        </a:lnTo>
                        <a:lnTo>
                          <a:pt x="25"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3" name="Freeform 366"/>
                  <p:cNvSpPr>
                    <a:spLocks noChangeArrowheads="1"/>
                  </p:cNvSpPr>
                  <p:nvPr/>
                </p:nvSpPr>
                <p:spPr bwMode="auto">
                  <a:xfrm>
                    <a:off x="9351647" y="9341509"/>
                    <a:ext cx="27357" cy="82088"/>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4" name="Freeform 367"/>
                  <p:cNvSpPr>
                    <a:spLocks noChangeArrowheads="1"/>
                  </p:cNvSpPr>
                  <p:nvPr/>
                </p:nvSpPr>
                <p:spPr bwMode="auto">
                  <a:xfrm>
                    <a:off x="9410919"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5" name="Freeform 368"/>
                  <p:cNvSpPr>
                    <a:spLocks noChangeArrowheads="1"/>
                  </p:cNvSpPr>
                  <p:nvPr/>
                </p:nvSpPr>
                <p:spPr bwMode="auto">
                  <a:xfrm>
                    <a:off x="9474752"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6" name="Freeform 369"/>
                  <p:cNvSpPr>
                    <a:spLocks noChangeArrowheads="1"/>
                  </p:cNvSpPr>
                  <p:nvPr/>
                </p:nvSpPr>
                <p:spPr bwMode="auto">
                  <a:xfrm>
                    <a:off x="9543143" y="9341509"/>
                    <a:ext cx="22797" cy="82088"/>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7" name="Freeform 370"/>
                  <p:cNvSpPr>
                    <a:spLocks noChangeArrowheads="1"/>
                  </p:cNvSpPr>
                  <p:nvPr/>
                </p:nvSpPr>
                <p:spPr bwMode="auto">
                  <a:xfrm>
                    <a:off x="9606976"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8" name="Freeform 371"/>
                  <p:cNvSpPr>
                    <a:spLocks noChangeArrowheads="1"/>
                  </p:cNvSpPr>
                  <p:nvPr/>
                </p:nvSpPr>
                <p:spPr bwMode="auto">
                  <a:xfrm>
                    <a:off x="9670808"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299" name="Freeform 372"/>
                  <p:cNvSpPr>
                    <a:spLocks noChangeArrowheads="1"/>
                  </p:cNvSpPr>
                  <p:nvPr/>
                </p:nvSpPr>
                <p:spPr bwMode="auto">
                  <a:xfrm>
                    <a:off x="9734640" y="9341509"/>
                    <a:ext cx="27357" cy="82088"/>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0" name="Freeform 373"/>
                  <p:cNvSpPr>
                    <a:spLocks noChangeArrowheads="1"/>
                  </p:cNvSpPr>
                  <p:nvPr/>
                </p:nvSpPr>
                <p:spPr bwMode="auto">
                  <a:xfrm>
                    <a:off x="9803032" y="9341509"/>
                    <a:ext cx="22797" cy="82088"/>
                  </a:xfrm>
                  <a:custGeom>
                    <a:avLst/>
                    <a:gdLst>
                      <a:gd name="T0" fmla="*/ 25 w 26"/>
                      <a:gd name="T1" fmla="*/ 78 h 79"/>
                      <a:gd name="T2" fmla="*/ 0 w 26"/>
                      <a:gd name="T3" fmla="*/ 78 h 79"/>
                      <a:gd name="T4" fmla="*/ 0 w 26"/>
                      <a:gd name="T5" fmla="*/ 0 h 79"/>
                      <a:gd name="T6" fmla="*/ 25 w 26"/>
                      <a:gd name="T7" fmla="*/ 0 h 79"/>
                      <a:gd name="T8" fmla="*/ 25 w 26"/>
                      <a:gd name="T9" fmla="*/ 78 h 79"/>
                    </a:gdLst>
                    <a:ahLst/>
                    <a:cxnLst>
                      <a:cxn ang="0">
                        <a:pos x="T0" y="T1"/>
                      </a:cxn>
                      <a:cxn ang="0">
                        <a:pos x="T2" y="T3"/>
                      </a:cxn>
                      <a:cxn ang="0">
                        <a:pos x="T4" y="T5"/>
                      </a:cxn>
                      <a:cxn ang="0">
                        <a:pos x="T6" y="T7"/>
                      </a:cxn>
                      <a:cxn ang="0">
                        <a:pos x="T8" y="T9"/>
                      </a:cxn>
                    </a:cxnLst>
                    <a:rect l="0" t="0" r="r" b="b"/>
                    <a:pathLst>
                      <a:path w="26" h="79">
                        <a:moveTo>
                          <a:pt x="25" y="78"/>
                        </a:moveTo>
                        <a:lnTo>
                          <a:pt x="0" y="78"/>
                        </a:lnTo>
                        <a:lnTo>
                          <a:pt x="0" y="0"/>
                        </a:lnTo>
                        <a:lnTo>
                          <a:pt x="25" y="0"/>
                        </a:lnTo>
                        <a:lnTo>
                          <a:pt x="25"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1" name="Freeform 374"/>
                  <p:cNvSpPr>
                    <a:spLocks noChangeArrowheads="1"/>
                  </p:cNvSpPr>
                  <p:nvPr/>
                </p:nvSpPr>
                <p:spPr bwMode="auto">
                  <a:xfrm>
                    <a:off x="9866864" y="9341509"/>
                    <a:ext cx="27357" cy="82088"/>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2" name="Freeform 375"/>
                  <p:cNvSpPr>
                    <a:spLocks noChangeArrowheads="1"/>
                  </p:cNvSpPr>
                  <p:nvPr/>
                </p:nvSpPr>
                <p:spPr bwMode="auto">
                  <a:xfrm>
                    <a:off x="8553743"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3" name="Freeform 376"/>
                  <p:cNvSpPr>
                    <a:spLocks noChangeArrowheads="1"/>
                  </p:cNvSpPr>
                  <p:nvPr/>
                </p:nvSpPr>
                <p:spPr bwMode="auto">
                  <a:xfrm>
                    <a:off x="8622135" y="9118048"/>
                    <a:ext cx="22797" cy="82088"/>
                  </a:xfrm>
                  <a:custGeom>
                    <a:avLst/>
                    <a:gdLst>
                      <a:gd name="T0" fmla="*/ 25 w 26"/>
                      <a:gd name="T1" fmla="*/ 0 h 83"/>
                      <a:gd name="T2" fmla="*/ 0 w 26"/>
                      <a:gd name="T3" fmla="*/ 0 h 83"/>
                      <a:gd name="T4" fmla="*/ 0 w 26"/>
                      <a:gd name="T5" fmla="*/ 82 h 83"/>
                      <a:gd name="T6" fmla="*/ 25 w 26"/>
                      <a:gd name="T7" fmla="*/ 82 h 83"/>
                      <a:gd name="T8" fmla="*/ 25 w 26"/>
                      <a:gd name="T9" fmla="*/ 0 h 83"/>
                    </a:gdLst>
                    <a:ahLst/>
                    <a:cxnLst>
                      <a:cxn ang="0">
                        <a:pos x="T0" y="T1"/>
                      </a:cxn>
                      <a:cxn ang="0">
                        <a:pos x="T2" y="T3"/>
                      </a:cxn>
                      <a:cxn ang="0">
                        <a:pos x="T4" y="T5"/>
                      </a:cxn>
                      <a:cxn ang="0">
                        <a:pos x="T6" y="T7"/>
                      </a:cxn>
                      <a:cxn ang="0">
                        <a:pos x="T8" y="T9"/>
                      </a:cxn>
                    </a:cxnLst>
                    <a:rect l="0" t="0" r="r" b="b"/>
                    <a:pathLst>
                      <a:path w="26" h="83">
                        <a:moveTo>
                          <a:pt x="25" y="0"/>
                        </a:moveTo>
                        <a:lnTo>
                          <a:pt x="0" y="0"/>
                        </a:lnTo>
                        <a:lnTo>
                          <a:pt x="0" y="82"/>
                        </a:lnTo>
                        <a:lnTo>
                          <a:pt x="25" y="82"/>
                        </a:lnTo>
                        <a:lnTo>
                          <a:pt x="2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4" name="Freeform 377"/>
                  <p:cNvSpPr>
                    <a:spLocks noChangeArrowheads="1"/>
                  </p:cNvSpPr>
                  <p:nvPr/>
                </p:nvSpPr>
                <p:spPr bwMode="auto">
                  <a:xfrm>
                    <a:off x="8489911"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5" name="Freeform 378"/>
                  <p:cNvSpPr>
                    <a:spLocks noChangeArrowheads="1"/>
                  </p:cNvSpPr>
                  <p:nvPr/>
                </p:nvSpPr>
                <p:spPr bwMode="auto">
                  <a:xfrm>
                    <a:off x="8426079"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6" name="Freeform 379"/>
                  <p:cNvSpPr>
                    <a:spLocks noChangeArrowheads="1"/>
                  </p:cNvSpPr>
                  <p:nvPr/>
                </p:nvSpPr>
                <p:spPr bwMode="auto">
                  <a:xfrm>
                    <a:off x="8685967"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7" name="Freeform 380"/>
                  <p:cNvSpPr>
                    <a:spLocks noChangeArrowheads="1"/>
                  </p:cNvSpPr>
                  <p:nvPr/>
                </p:nvSpPr>
                <p:spPr bwMode="auto">
                  <a:xfrm>
                    <a:off x="8882024" y="9118048"/>
                    <a:ext cx="22797" cy="82088"/>
                  </a:xfrm>
                  <a:custGeom>
                    <a:avLst/>
                    <a:gdLst>
                      <a:gd name="T0" fmla="*/ 25 w 26"/>
                      <a:gd name="T1" fmla="*/ 0 h 83"/>
                      <a:gd name="T2" fmla="*/ 0 w 26"/>
                      <a:gd name="T3" fmla="*/ 0 h 83"/>
                      <a:gd name="T4" fmla="*/ 0 w 26"/>
                      <a:gd name="T5" fmla="*/ 82 h 83"/>
                      <a:gd name="T6" fmla="*/ 25 w 26"/>
                      <a:gd name="T7" fmla="*/ 82 h 83"/>
                      <a:gd name="T8" fmla="*/ 25 w 26"/>
                      <a:gd name="T9" fmla="*/ 0 h 83"/>
                    </a:gdLst>
                    <a:ahLst/>
                    <a:cxnLst>
                      <a:cxn ang="0">
                        <a:pos x="T0" y="T1"/>
                      </a:cxn>
                      <a:cxn ang="0">
                        <a:pos x="T2" y="T3"/>
                      </a:cxn>
                      <a:cxn ang="0">
                        <a:pos x="T4" y="T5"/>
                      </a:cxn>
                      <a:cxn ang="0">
                        <a:pos x="T6" y="T7"/>
                      </a:cxn>
                      <a:cxn ang="0">
                        <a:pos x="T8" y="T9"/>
                      </a:cxn>
                    </a:cxnLst>
                    <a:rect l="0" t="0" r="r" b="b"/>
                    <a:pathLst>
                      <a:path w="26" h="83">
                        <a:moveTo>
                          <a:pt x="25" y="0"/>
                        </a:moveTo>
                        <a:lnTo>
                          <a:pt x="0" y="0"/>
                        </a:lnTo>
                        <a:lnTo>
                          <a:pt x="0" y="82"/>
                        </a:lnTo>
                        <a:lnTo>
                          <a:pt x="25" y="82"/>
                        </a:lnTo>
                        <a:lnTo>
                          <a:pt x="2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8" name="Freeform 381"/>
                  <p:cNvSpPr>
                    <a:spLocks noChangeArrowheads="1"/>
                  </p:cNvSpPr>
                  <p:nvPr/>
                </p:nvSpPr>
                <p:spPr bwMode="auto">
                  <a:xfrm>
                    <a:off x="8749800"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09" name="Freeform 382"/>
                  <p:cNvSpPr>
                    <a:spLocks noChangeArrowheads="1"/>
                  </p:cNvSpPr>
                  <p:nvPr/>
                </p:nvSpPr>
                <p:spPr bwMode="auto">
                  <a:xfrm>
                    <a:off x="8813632"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0" name="Freeform 383"/>
                  <p:cNvSpPr>
                    <a:spLocks noChangeArrowheads="1"/>
                  </p:cNvSpPr>
                  <p:nvPr/>
                </p:nvSpPr>
                <p:spPr bwMode="auto">
                  <a:xfrm>
                    <a:off x="8945856"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1" name="Freeform 384"/>
                  <p:cNvSpPr>
                    <a:spLocks noChangeArrowheads="1"/>
                  </p:cNvSpPr>
                  <p:nvPr/>
                </p:nvSpPr>
                <p:spPr bwMode="auto">
                  <a:xfrm>
                    <a:off x="7970134"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2" name="Freeform 385"/>
                  <p:cNvSpPr>
                    <a:spLocks noChangeArrowheads="1"/>
                  </p:cNvSpPr>
                  <p:nvPr/>
                </p:nvSpPr>
                <p:spPr bwMode="auto">
                  <a:xfrm>
                    <a:off x="7906302" y="9118048"/>
                    <a:ext cx="22797" cy="77527"/>
                  </a:xfrm>
                  <a:custGeom>
                    <a:avLst/>
                    <a:gdLst>
                      <a:gd name="T0" fmla="*/ 25 w 26"/>
                      <a:gd name="T1" fmla="*/ 78 h 79"/>
                      <a:gd name="T2" fmla="*/ 25 w 26"/>
                      <a:gd name="T3" fmla="*/ 78 h 79"/>
                      <a:gd name="T4" fmla="*/ 25 w 26"/>
                      <a:gd name="T5" fmla="*/ 0 h 79"/>
                      <a:gd name="T6" fmla="*/ 0 w 26"/>
                      <a:gd name="T7" fmla="*/ 0 h 79"/>
                      <a:gd name="T8" fmla="*/ 0 w 26"/>
                      <a:gd name="T9" fmla="*/ 57 h 79"/>
                      <a:gd name="T10" fmla="*/ 25 w 26"/>
                      <a:gd name="T11" fmla="*/ 78 h 79"/>
                    </a:gdLst>
                    <a:ahLst/>
                    <a:cxnLst>
                      <a:cxn ang="0">
                        <a:pos x="T0" y="T1"/>
                      </a:cxn>
                      <a:cxn ang="0">
                        <a:pos x="T2" y="T3"/>
                      </a:cxn>
                      <a:cxn ang="0">
                        <a:pos x="T4" y="T5"/>
                      </a:cxn>
                      <a:cxn ang="0">
                        <a:pos x="T6" y="T7"/>
                      </a:cxn>
                      <a:cxn ang="0">
                        <a:pos x="T8" y="T9"/>
                      </a:cxn>
                      <a:cxn ang="0">
                        <a:pos x="T10" y="T11"/>
                      </a:cxn>
                    </a:cxnLst>
                    <a:rect l="0" t="0" r="r" b="b"/>
                    <a:pathLst>
                      <a:path w="26" h="79">
                        <a:moveTo>
                          <a:pt x="25" y="78"/>
                        </a:moveTo>
                        <a:lnTo>
                          <a:pt x="25" y="78"/>
                        </a:lnTo>
                        <a:cubicBezTo>
                          <a:pt x="25" y="0"/>
                          <a:pt x="25" y="0"/>
                          <a:pt x="25" y="0"/>
                        </a:cubicBezTo>
                        <a:cubicBezTo>
                          <a:pt x="0" y="0"/>
                          <a:pt x="0" y="0"/>
                          <a:pt x="0" y="0"/>
                        </a:cubicBezTo>
                        <a:cubicBezTo>
                          <a:pt x="0" y="57"/>
                          <a:pt x="0" y="57"/>
                          <a:pt x="0" y="57"/>
                        </a:cubicBezTo>
                        <a:cubicBezTo>
                          <a:pt x="8" y="66"/>
                          <a:pt x="16" y="70"/>
                          <a:pt x="25" y="7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3" name="Freeform 386"/>
                  <p:cNvSpPr>
                    <a:spLocks noChangeArrowheads="1"/>
                  </p:cNvSpPr>
                  <p:nvPr/>
                </p:nvSpPr>
                <p:spPr bwMode="auto">
                  <a:xfrm>
                    <a:off x="8033966" y="9118048"/>
                    <a:ext cx="27357" cy="82088"/>
                  </a:xfrm>
                  <a:custGeom>
                    <a:avLst/>
                    <a:gdLst>
                      <a:gd name="T0" fmla="*/ 28 w 29"/>
                      <a:gd name="T1" fmla="*/ 0 h 83"/>
                      <a:gd name="T2" fmla="*/ 0 w 29"/>
                      <a:gd name="T3" fmla="*/ 0 h 83"/>
                      <a:gd name="T4" fmla="*/ 0 w 29"/>
                      <a:gd name="T5" fmla="*/ 82 h 83"/>
                      <a:gd name="T6" fmla="*/ 28 w 29"/>
                      <a:gd name="T7" fmla="*/ 82 h 83"/>
                      <a:gd name="T8" fmla="*/ 28 w 29"/>
                      <a:gd name="T9" fmla="*/ 0 h 83"/>
                    </a:gdLst>
                    <a:ahLst/>
                    <a:cxnLst>
                      <a:cxn ang="0">
                        <a:pos x="T0" y="T1"/>
                      </a:cxn>
                      <a:cxn ang="0">
                        <a:pos x="T2" y="T3"/>
                      </a:cxn>
                      <a:cxn ang="0">
                        <a:pos x="T4" y="T5"/>
                      </a:cxn>
                      <a:cxn ang="0">
                        <a:pos x="T6" y="T7"/>
                      </a:cxn>
                      <a:cxn ang="0">
                        <a:pos x="T8" y="T9"/>
                      </a:cxn>
                    </a:cxnLst>
                    <a:rect l="0" t="0" r="r" b="b"/>
                    <a:pathLst>
                      <a:path w="29" h="83">
                        <a:moveTo>
                          <a:pt x="28" y="0"/>
                        </a:moveTo>
                        <a:lnTo>
                          <a:pt x="0" y="0"/>
                        </a:lnTo>
                        <a:lnTo>
                          <a:pt x="0" y="82"/>
                        </a:lnTo>
                        <a:lnTo>
                          <a:pt x="28" y="82"/>
                        </a:lnTo>
                        <a:lnTo>
                          <a:pt x="28"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4" name="Freeform 387"/>
                  <p:cNvSpPr>
                    <a:spLocks noChangeArrowheads="1"/>
                  </p:cNvSpPr>
                  <p:nvPr/>
                </p:nvSpPr>
                <p:spPr bwMode="auto">
                  <a:xfrm>
                    <a:off x="8357687"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5" name="Freeform 388"/>
                  <p:cNvSpPr>
                    <a:spLocks noChangeArrowheads="1"/>
                  </p:cNvSpPr>
                  <p:nvPr/>
                </p:nvSpPr>
                <p:spPr bwMode="auto">
                  <a:xfrm>
                    <a:off x="7837910" y="9118048"/>
                    <a:ext cx="27357" cy="31923"/>
                  </a:xfrm>
                  <a:custGeom>
                    <a:avLst/>
                    <a:gdLst>
                      <a:gd name="T0" fmla="*/ 28 w 29"/>
                      <a:gd name="T1" fmla="*/ 33 h 34"/>
                      <a:gd name="T2" fmla="*/ 28 w 29"/>
                      <a:gd name="T3" fmla="*/ 33 h 34"/>
                      <a:gd name="T4" fmla="*/ 28 w 29"/>
                      <a:gd name="T5" fmla="*/ 0 h 34"/>
                      <a:gd name="T6" fmla="*/ 0 w 29"/>
                      <a:gd name="T7" fmla="*/ 0 h 34"/>
                      <a:gd name="T8" fmla="*/ 0 w 29"/>
                      <a:gd name="T9" fmla="*/ 16 h 34"/>
                      <a:gd name="T10" fmla="*/ 28 w 29"/>
                      <a:gd name="T11" fmla="*/ 33 h 34"/>
                    </a:gdLst>
                    <a:ahLst/>
                    <a:cxnLst>
                      <a:cxn ang="0">
                        <a:pos x="T0" y="T1"/>
                      </a:cxn>
                      <a:cxn ang="0">
                        <a:pos x="T2" y="T3"/>
                      </a:cxn>
                      <a:cxn ang="0">
                        <a:pos x="T4" y="T5"/>
                      </a:cxn>
                      <a:cxn ang="0">
                        <a:pos x="T6" y="T7"/>
                      </a:cxn>
                      <a:cxn ang="0">
                        <a:pos x="T8" y="T9"/>
                      </a:cxn>
                      <a:cxn ang="0">
                        <a:pos x="T10" y="T11"/>
                      </a:cxn>
                    </a:cxnLst>
                    <a:rect l="0" t="0" r="r" b="b"/>
                    <a:pathLst>
                      <a:path w="29" h="34">
                        <a:moveTo>
                          <a:pt x="28" y="33"/>
                        </a:moveTo>
                        <a:lnTo>
                          <a:pt x="28" y="33"/>
                        </a:lnTo>
                        <a:cubicBezTo>
                          <a:pt x="28" y="0"/>
                          <a:pt x="28" y="0"/>
                          <a:pt x="28" y="0"/>
                        </a:cubicBezTo>
                        <a:cubicBezTo>
                          <a:pt x="0" y="0"/>
                          <a:pt x="0" y="0"/>
                          <a:pt x="0" y="0"/>
                        </a:cubicBezTo>
                        <a:cubicBezTo>
                          <a:pt x="0" y="16"/>
                          <a:pt x="0" y="16"/>
                          <a:pt x="0" y="16"/>
                        </a:cubicBezTo>
                        <a:cubicBezTo>
                          <a:pt x="12" y="21"/>
                          <a:pt x="20" y="29"/>
                          <a:pt x="28" y="3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6" name="Freeform 389"/>
                  <p:cNvSpPr>
                    <a:spLocks noChangeArrowheads="1"/>
                  </p:cNvSpPr>
                  <p:nvPr/>
                </p:nvSpPr>
                <p:spPr bwMode="auto">
                  <a:xfrm>
                    <a:off x="8097799"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7" name="Freeform 390"/>
                  <p:cNvSpPr>
                    <a:spLocks noChangeArrowheads="1"/>
                  </p:cNvSpPr>
                  <p:nvPr/>
                </p:nvSpPr>
                <p:spPr bwMode="auto">
                  <a:xfrm>
                    <a:off x="8230023" y="9118048"/>
                    <a:ext cx="27357" cy="82088"/>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8" name="Freeform 391"/>
                  <p:cNvSpPr>
                    <a:spLocks noChangeArrowheads="1"/>
                  </p:cNvSpPr>
                  <p:nvPr/>
                </p:nvSpPr>
                <p:spPr bwMode="auto">
                  <a:xfrm>
                    <a:off x="8293855" y="9118048"/>
                    <a:ext cx="27357" cy="82088"/>
                  </a:xfrm>
                  <a:custGeom>
                    <a:avLst/>
                    <a:gdLst>
                      <a:gd name="T0" fmla="*/ 28 w 29"/>
                      <a:gd name="T1" fmla="*/ 0 h 83"/>
                      <a:gd name="T2" fmla="*/ 0 w 29"/>
                      <a:gd name="T3" fmla="*/ 0 h 83"/>
                      <a:gd name="T4" fmla="*/ 0 w 29"/>
                      <a:gd name="T5" fmla="*/ 82 h 83"/>
                      <a:gd name="T6" fmla="*/ 28 w 29"/>
                      <a:gd name="T7" fmla="*/ 82 h 83"/>
                      <a:gd name="T8" fmla="*/ 28 w 29"/>
                      <a:gd name="T9" fmla="*/ 0 h 83"/>
                    </a:gdLst>
                    <a:ahLst/>
                    <a:cxnLst>
                      <a:cxn ang="0">
                        <a:pos x="T0" y="T1"/>
                      </a:cxn>
                      <a:cxn ang="0">
                        <a:pos x="T2" y="T3"/>
                      </a:cxn>
                      <a:cxn ang="0">
                        <a:pos x="T4" y="T5"/>
                      </a:cxn>
                      <a:cxn ang="0">
                        <a:pos x="T6" y="T7"/>
                      </a:cxn>
                      <a:cxn ang="0">
                        <a:pos x="T8" y="T9"/>
                      </a:cxn>
                    </a:cxnLst>
                    <a:rect l="0" t="0" r="r" b="b"/>
                    <a:pathLst>
                      <a:path w="29" h="83">
                        <a:moveTo>
                          <a:pt x="28" y="0"/>
                        </a:moveTo>
                        <a:lnTo>
                          <a:pt x="0" y="0"/>
                        </a:lnTo>
                        <a:lnTo>
                          <a:pt x="0" y="82"/>
                        </a:lnTo>
                        <a:lnTo>
                          <a:pt x="28" y="82"/>
                        </a:lnTo>
                        <a:lnTo>
                          <a:pt x="28"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19" name="Freeform 392"/>
                  <p:cNvSpPr>
                    <a:spLocks noChangeArrowheads="1"/>
                  </p:cNvSpPr>
                  <p:nvPr/>
                </p:nvSpPr>
                <p:spPr bwMode="auto">
                  <a:xfrm>
                    <a:off x="8166190" y="9118048"/>
                    <a:ext cx="22797" cy="82088"/>
                  </a:xfrm>
                  <a:custGeom>
                    <a:avLst/>
                    <a:gdLst>
                      <a:gd name="T0" fmla="*/ 25 w 26"/>
                      <a:gd name="T1" fmla="*/ 0 h 83"/>
                      <a:gd name="T2" fmla="*/ 0 w 26"/>
                      <a:gd name="T3" fmla="*/ 0 h 83"/>
                      <a:gd name="T4" fmla="*/ 0 w 26"/>
                      <a:gd name="T5" fmla="*/ 82 h 83"/>
                      <a:gd name="T6" fmla="*/ 25 w 26"/>
                      <a:gd name="T7" fmla="*/ 82 h 83"/>
                      <a:gd name="T8" fmla="*/ 25 w 26"/>
                      <a:gd name="T9" fmla="*/ 0 h 83"/>
                    </a:gdLst>
                    <a:ahLst/>
                    <a:cxnLst>
                      <a:cxn ang="0">
                        <a:pos x="T0" y="T1"/>
                      </a:cxn>
                      <a:cxn ang="0">
                        <a:pos x="T2" y="T3"/>
                      </a:cxn>
                      <a:cxn ang="0">
                        <a:pos x="T4" y="T5"/>
                      </a:cxn>
                      <a:cxn ang="0">
                        <a:pos x="T6" y="T7"/>
                      </a:cxn>
                      <a:cxn ang="0">
                        <a:pos x="T8" y="T9"/>
                      </a:cxn>
                    </a:cxnLst>
                    <a:rect l="0" t="0" r="r" b="b"/>
                    <a:pathLst>
                      <a:path w="26" h="83">
                        <a:moveTo>
                          <a:pt x="25" y="0"/>
                        </a:moveTo>
                        <a:lnTo>
                          <a:pt x="0" y="0"/>
                        </a:lnTo>
                        <a:lnTo>
                          <a:pt x="0" y="82"/>
                        </a:lnTo>
                        <a:lnTo>
                          <a:pt x="25" y="82"/>
                        </a:lnTo>
                        <a:lnTo>
                          <a:pt x="2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grpSp>
            <p:grpSp>
              <p:nvGrpSpPr>
                <p:cNvPr id="328" name="Group 327"/>
                <p:cNvGrpSpPr/>
                <p:nvPr/>
              </p:nvGrpSpPr>
              <p:grpSpPr>
                <a:xfrm>
                  <a:off x="6116909" y="1321952"/>
                  <a:ext cx="1050843" cy="1982118"/>
                  <a:chOff x="6443378" y="15962"/>
                  <a:chExt cx="1669700" cy="3149417"/>
                </a:xfrm>
              </p:grpSpPr>
              <p:sp>
                <p:nvSpPr>
                  <p:cNvPr id="329" name="Freeform 139"/>
                  <p:cNvSpPr>
                    <a:spLocks noChangeArrowheads="1"/>
                  </p:cNvSpPr>
                  <p:nvPr/>
                </p:nvSpPr>
                <p:spPr bwMode="auto">
                  <a:xfrm flipH="1">
                    <a:off x="6564705" y="15962"/>
                    <a:ext cx="1138169" cy="1141303"/>
                  </a:xfrm>
                  <a:custGeom>
                    <a:avLst/>
                    <a:gdLst>
                      <a:gd name="T0" fmla="*/ 1743 w 1744"/>
                      <a:gd name="T1" fmla="*/ 872 h 1745"/>
                      <a:gd name="T2" fmla="*/ 1743 w 1744"/>
                      <a:gd name="T3" fmla="*/ 872 h 1745"/>
                      <a:gd name="T4" fmla="*/ 871 w 1744"/>
                      <a:gd name="T5" fmla="*/ 1744 h 1745"/>
                      <a:gd name="T6" fmla="*/ 0 w 1744"/>
                      <a:gd name="T7" fmla="*/ 872 h 1745"/>
                      <a:gd name="T8" fmla="*/ 871 w 1744"/>
                      <a:gd name="T9" fmla="*/ 0 h 1745"/>
                      <a:gd name="T10" fmla="*/ 1743 w 1744"/>
                      <a:gd name="T11" fmla="*/ 872 h 1745"/>
                    </a:gdLst>
                    <a:ahLst/>
                    <a:cxnLst>
                      <a:cxn ang="0">
                        <a:pos x="T0" y="T1"/>
                      </a:cxn>
                      <a:cxn ang="0">
                        <a:pos x="T2" y="T3"/>
                      </a:cxn>
                      <a:cxn ang="0">
                        <a:pos x="T4" y="T5"/>
                      </a:cxn>
                      <a:cxn ang="0">
                        <a:pos x="T6" y="T7"/>
                      </a:cxn>
                      <a:cxn ang="0">
                        <a:pos x="T8" y="T9"/>
                      </a:cxn>
                      <a:cxn ang="0">
                        <a:pos x="T10" y="T11"/>
                      </a:cxn>
                    </a:cxnLst>
                    <a:rect l="0" t="0" r="r" b="b"/>
                    <a:pathLst>
                      <a:path w="1744" h="1745">
                        <a:moveTo>
                          <a:pt x="1743" y="872"/>
                        </a:moveTo>
                        <a:lnTo>
                          <a:pt x="1743" y="872"/>
                        </a:lnTo>
                        <a:cubicBezTo>
                          <a:pt x="1743" y="1353"/>
                          <a:pt x="1352" y="1744"/>
                          <a:pt x="871" y="1744"/>
                        </a:cubicBezTo>
                        <a:cubicBezTo>
                          <a:pt x="391" y="1744"/>
                          <a:pt x="0" y="1353"/>
                          <a:pt x="0" y="872"/>
                        </a:cubicBezTo>
                        <a:cubicBezTo>
                          <a:pt x="0" y="390"/>
                          <a:pt x="391" y="0"/>
                          <a:pt x="871" y="0"/>
                        </a:cubicBezTo>
                        <a:cubicBezTo>
                          <a:pt x="1352" y="0"/>
                          <a:pt x="1743" y="390"/>
                          <a:pt x="1743" y="872"/>
                        </a:cubicBezTo>
                      </a:path>
                    </a:pathLst>
                  </a:custGeom>
                  <a:solidFill>
                    <a:srgbClr val="DAAB5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30" name="Freeform 140"/>
                  <p:cNvSpPr>
                    <a:spLocks noChangeArrowheads="1"/>
                  </p:cNvSpPr>
                  <p:nvPr/>
                </p:nvSpPr>
                <p:spPr bwMode="auto">
                  <a:xfrm flipH="1">
                    <a:off x="6622480" y="73749"/>
                    <a:ext cx="1022619" cy="1022838"/>
                  </a:xfrm>
                  <a:custGeom>
                    <a:avLst/>
                    <a:gdLst>
                      <a:gd name="T0" fmla="*/ 1563 w 1564"/>
                      <a:gd name="T1" fmla="*/ 782 h 1564"/>
                      <a:gd name="T2" fmla="*/ 1563 w 1564"/>
                      <a:gd name="T3" fmla="*/ 782 h 1564"/>
                      <a:gd name="T4" fmla="*/ 781 w 1564"/>
                      <a:gd name="T5" fmla="*/ 1563 h 1564"/>
                      <a:gd name="T6" fmla="*/ 0 w 1564"/>
                      <a:gd name="T7" fmla="*/ 782 h 1564"/>
                      <a:gd name="T8" fmla="*/ 781 w 1564"/>
                      <a:gd name="T9" fmla="*/ 0 h 1564"/>
                      <a:gd name="T10" fmla="*/ 1563 w 1564"/>
                      <a:gd name="T11" fmla="*/ 782 h 1564"/>
                    </a:gdLst>
                    <a:ahLst/>
                    <a:cxnLst>
                      <a:cxn ang="0">
                        <a:pos x="T0" y="T1"/>
                      </a:cxn>
                      <a:cxn ang="0">
                        <a:pos x="T2" y="T3"/>
                      </a:cxn>
                      <a:cxn ang="0">
                        <a:pos x="T4" y="T5"/>
                      </a:cxn>
                      <a:cxn ang="0">
                        <a:pos x="T6" y="T7"/>
                      </a:cxn>
                      <a:cxn ang="0">
                        <a:pos x="T8" y="T9"/>
                      </a:cxn>
                      <a:cxn ang="0">
                        <a:pos x="T10" y="T11"/>
                      </a:cxn>
                    </a:cxnLst>
                    <a:rect l="0" t="0" r="r" b="b"/>
                    <a:pathLst>
                      <a:path w="1564" h="1564">
                        <a:moveTo>
                          <a:pt x="1563" y="782"/>
                        </a:moveTo>
                        <a:lnTo>
                          <a:pt x="1563" y="782"/>
                        </a:lnTo>
                        <a:cubicBezTo>
                          <a:pt x="1563" y="1214"/>
                          <a:pt x="1213" y="1563"/>
                          <a:pt x="781" y="1563"/>
                        </a:cubicBezTo>
                        <a:cubicBezTo>
                          <a:pt x="350" y="1563"/>
                          <a:pt x="0" y="1214"/>
                          <a:pt x="0" y="782"/>
                        </a:cubicBezTo>
                        <a:cubicBezTo>
                          <a:pt x="0" y="350"/>
                          <a:pt x="350" y="0"/>
                          <a:pt x="781" y="0"/>
                        </a:cubicBezTo>
                        <a:cubicBezTo>
                          <a:pt x="1213" y="0"/>
                          <a:pt x="1563" y="350"/>
                          <a:pt x="1563" y="782"/>
                        </a:cubicBezTo>
                      </a:path>
                    </a:pathLst>
                  </a:custGeom>
                  <a:solidFill>
                    <a:srgbClr val="D29B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31" name="Freeform 141"/>
                  <p:cNvSpPr>
                    <a:spLocks noChangeArrowheads="1"/>
                  </p:cNvSpPr>
                  <p:nvPr/>
                </p:nvSpPr>
                <p:spPr bwMode="auto">
                  <a:xfrm flipH="1">
                    <a:off x="6671588" y="122869"/>
                    <a:ext cx="924402" cy="924600"/>
                  </a:xfrm>
                  <a:custGeom>
                    <a:avLst/>
                    <a:gdLst>
                      <a:gd name="T0" fmla="*/ 1415 w 1416"/>
                      <a:gd name="T1" fmla="*/ 708 h 1416"/>
                      <a:gd name="T2" fmla="*/ 1415 w 1416"/>
                      <a:gd name="T3" fmla="*/ 708 h 1416"/>
                      <a:gd name="T4" fmla="*/ 707 w 1416"/>
                      <a:gd name="T5" fmla="*/ 1415 h 1416"/>
                      <a:gd name="T6" fmla="*/ 0 w 1416"/>
                      <a:gd name="T7" fmla="*/ 708 h 1416"/>
                      <a:gd name="T8" fmla="*/ 707 w 1416"/>
                      <a:gd name="T9" fmla="*/ 0 h 1416"/>
                      <a:gd name="T10" fmla="*/ 1415 w 1416"/>
                      <a:gd name="T11" fmla="*/ 708 h 1416"/>
                    </a:gdLst>
                    <a:ahLst/>
                    <a:cxnLst>
                      <a:cxn ang="0">
                        <a:pos x="T0" y="T1"/>
                      </a:cxn>
                      <a:cxn ang="0">
                        <a:pos x="T2" y="T3"/>
                      </a:cxn>
                      <a:cxn ang="0">
                        <a:pos x="T4" y="T5"/>
                      </a:cxn>
                      <a:cxn ang="0">
                        <a:pos x="T6" y="T7"/>
                      </a:cxn>
                      <a:cxn ang="0">
                        <a:pos x="T8" y="T9"/>
                      </a:cxn>
                      <a:cxn ang="0">
                        <a:pos x="T10" y="T11"/>
                      </a:cxn>
                    </a:cxnLst>
                    <a:rect l="0" t="0" r="r" b="b"/>
                    <a:pathLst>
                      <a:path w="1416" h="1416">
                        <a:moveTo>
                          <a:pt x="1415" y="708"/>
                        </a:moveTo>
                        <a:lnTo>
                          <a:pt x="1415" y="708"/>
                        </a:lnTo>
                        <a:cubicBezTo>
                          <a:pt x="1415" y="1099"/>
                          <a:pt x="1098" y="1415"/>
                          <a:pt x="707" y="1415"/>
                        </a:cubicBezTo>
                        <a:cubicBezTo>
                          <a:pt x="317" y="1415"/>
                          <a:pt x="0" y="1099"/>
                          <a:pt x="0" y="708"/>
                        </a:cubicBezTo>
                        <a:cubicBezTo>
                          <a:pt x="0" y="317"/>
                          <a:pt x="317" y="0"/>
                          <a:pt x="707" y="0"/>
                        </a:cubicBezTo>
                        <a:cubicBezTo>
                          <a:pt x="1098" y="0"/>
                          <a:pt x="1415" y="317"/>
                          <a:pt x="1415" y="708"/>
                        </a:cubicBezTo>
                      </a:path>
                    </a:pathLst>
                  </a:custGeom>
                  <a:solidFill>
                    <a:srgbClr val="E2BD7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32" name="Freeform 143"/>
                  <p:cNvSpPr>
                    <a:spLocks noChangeArrowheads="1"/>
                  </p:cNvSpPr>
                  <p:nvPr/>
                </p:nvSpPr>
                <p:spPr bwMode="auto">
                  <a:xfrm flipH="1">
                    <a:off x="6443378" y="1215052"/>
                    <a:ext cx="1669700" cy="1950327"/>
                  </a:xfrm>
                  <a:custGeom>
                    <a:avLst/>
                    <a:gdLst>
                      <a:gd name="T0" fmla="*/ 1000 w 2555"/>
                      <a:gd name="T1" fmla="*/ 1892 h 2982"/>
                      <a:gd name="T2" fmla="*/ 893 w 2555"/>
                      <a:gd name="T3" fmla="*/ 1962 h 2982"/>
                      <a:gd name="T4" fmla="*/ 1444 w 2555"/>
                      <a:gd name="T5" fmla="*/ 711 h 2982"/>
                      <a:gd name="T6" fmla="*/ 1440 w 2555"/>
                      <a:gd name="T7" fmla="*/ 37 h 2982"/>
                      <a:gd name="T8" fmla="*/ 1296 w 2555"/>
                      <a:gd name="T9" fmla="*/ 728 h 2982"/>
                      <a:gd name="T10" fmla="*/ 1107 w 2555"/>
                      <a:gd name="T11" fmla="*/ 741 h 2982"/>
                      <a:gd name="T12" fmla="*/ 387 w 2555"/>
                      <a:gd name="T13" fmla="*/ 765 h 2982"/>
                      <a:gd name="T14" fmla="*/ 1070 w 2555"/>
                      <a:gd name="T15" fmla="*/ 790 h 2982"/>
                      <a:gd name="T16" fmla="*/ 1041 w 2555"/>
                      <a:gd name="T17" fmla="*/ 765 h 2982"/>
                      <a:gd name="T18" fmla="*/ 1004 w 2555"/>
                      <a:gd name="T19" fmla="*/ 732 h 2982"/>
                      <a:gd name="T20" fmla="*/ 959 w 2555"/>
                      <a:gd name="T21" fmla="*/ 703 h 2982"/>
                      <a:gd name="T22" fmla="*/ 885 w 2555"/>
                      <a:gd name="T23" fmla="*/ 654 h 2982"/>
                      <a:gd name="T24" fmla="*/ 831 w 2555"/>
                      <a:gd name="T25" fmla="*/ 629 h 2982"/>
                      <a:gd name="T26" fmla="*/ 778 w 2555"/>
                      <a:gd name="T27" fmla="*/ 601 h 2982"/>
                      <a:gd name="T28" fmla="*/ 700 w 2555"/>
                      <a:gd name="T29" fmla="*/ 567 h 2982"/>
                      <a:gd name="T30" fmla="*/ 617 w 2555"/>
                      <a:gd name="T31" fmla="*/ 534 h 2982"/>
                      <a:gd name="T32" fmla="*/ 560 w 2555"/>
                      <a:gd name="T33" fmla="*/ 510 h 2982"/>
                      <a:gd name="T34" fmla="*/ 1017 w 2555"/>
                      <a:gd name="T35" fmla="*/ 720 h 2982"/>
                      <a:gd name="T36" fmla="*/ 1189 w 2555"/>
                      <a:gd name="T37" fmla="*/ 921 h 2982"/>
                      <a:gd name="T38" fmla="*/ 704 w 2555"/>
                      <a:gd name="T39" fmla="*/ 2003 h 2982"/>
                      <a:gd name="T40" fmla="*/ 831 w 2555"/>
                      <a:gd name="T41" fmla="*/ 2883 h 2982"/>
                      <a:gd name="T42" fmla="*/ 889 w 2555"/>
                      <a:gd name="T43" fmla="*/ 2386 h 2982"/>
                      <a:gd name="T44" fmla="*/ 946 w 2555"/>
                      <a:gd name="T45" fmla="*/ 2027 h 2982"/>
                      <a:gd name="T46" fmla="*/ 1382 w 2555"/>
                      <a:gd name="T47" fmla="*/ 1748 h 2982"/>
                      <a:gd name="T48" fmla="*/ 1752 w 2555"/>
                      <a:gd name="T49" fmla="*/ 1661 h 2982"/>
                      <a:gd name="T50" fmla="*/ 1653 w 2555"/>
                      <a:gd name="T51" fmla="*/ 1690 h 2982"/>
                      <a:gd name="T52" fmla="*/ 1514 w 2555"/>
                      <a:gd name="T53" fmla="*/ 1736 h 2982"/>
                      <a:gd name="T54" fmla="*/ 1440 w 2555"/>
                      <a:gd name="T55" fmla="*/ 1760 h 2982"/>
                      <a:gd name="T56" fmla="*/ 1362 w 2555"/>
                      <a:gd name="T57" fmla="*/ 1793 h 2982"/>
                      <a:gd name="T58" fmla="*/ 1283 w 2555"/>
                      <a:gd name="T59" fmla="*/ 1826 h 2982"/>
                      <a:gd name="T60" fmla="*/ 1177 w 2555"/>
                      <a:gd name="T61" fmla="*/ 1880 h 2982"/>
                      <a:gd name="T62" fmla="*/ 1115 w 2555"/>
                      <a:gd name="T63" fmla="*/ 1917 h 2982"/>
                      <a:gd name="T64" fmla="*/ 1066 w 2555"/>
                      <a:gd name="T65" fmla="*/ 1953 h 2982"/>
                      <a:gd name="T66" fmla="*/ 1017 w 2555"/>
                      <a:gd name="T67" fmla="*/ 1994 h 2982"/>
                      <a:gd name="T68" fmla="*/ 2554 w 2555"/>
                      <a:gd name="T69" fmla="*/ 1773 h 2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55" h="2982">
                        <a:moveTo>
                          <a:pt x="1000" y="1892"/>
                        </a:moveTo>
                        <a:lnTo>
                          <a:pt x="1000" y="1892"/>
                        </a:lnTo>
                        <a:cubicBezTo>
                          <a:pt x="971" y="1913"/>
                          <a:pt x="930" y="1949"/>
                          <a:pt x="889" y="1986"/>
                        </a:cubicBezTo>
                        <a:cubicBezTo>
                          <a:pt x="893" y="1978"/>
                          <a:pt x="893" y="1970"/>
                          <a:pt x="893" y="1962"/>
                        </a:cubicBezTo>
                        <a:cubicBezTo>
                          <a:pt x="922" y="1728"/>
                          <a:pt x="1024" y="1509"/>
                          <a:pt x="1139" y="1304"/>
                        </a:cubicBezTo>
                        <a:cubicBezTo>
                          <a:pt x="1247" y="1110"/>
                          <a:pt x="1362" y="921"/>
                          <a:pt x="1444" y="711"/>
                        </a:cubicBezTo>
                        <a:cubicBezTo>
                          <a:pt x="1522" y="514"/>
                          <a:pt x="1572" y="234"/>
                          <a:pt x="1493" y="29"/>
                        </a:cubicBezTo>
                        <a:cubicBezTo>
                          <a:pt x="1481" y="0"/>
                          <a:pt x="1444" y="4"/>
                          <a:pt x="1440" y="37"/>
                        </a:cubicBezTo>
                        <a:cubicBezTo>
                          <a:pt x="1427" y="160"/>
                          <a:pt x="1436" y="280"/>
                          <a:pt x="1411" y="403"/>
                        </a:cubicBezTo>
                        <a:cubicBezTo>
                          <a:pt x="1387" y="514"/>
                          <a:pt x="1346" y="625"/>
                          <a:pt x="1296" y="728"/>
                        </a:cubicBezTo>
                        <a:cubicBezTo>
                          <a:pt x="1271" y="773"/>
                          <a:pt x="1247" y="818"/>
                          <a:pt x="1222" y="863"/>
                        </a:cubicBezTo>
                        <a:cubicBezTo>
                          <a:pt x="1185" y="818"/>
                          <a:pt x="1135" y="765"/>
                          <a:pt x="1107" y="741"/>
                        </a:cubicBezTo>
                        <a:cubicBezTo>
                          <a:pt x="983" y="115"/>
                          <a:pt x="548" y="173"/>
                          <a:pt x="0" y="547"/>
                        </a:cubicBezTo>
                        <a:cubicBezTo>
                          <a:pt x="165" y="560"/>
                          <a:pt x="313" y="658"/>
                          <a:pt x="387" y="765"/>
                        </a:cubicBezTo>
                        <a:cubicBezTo>
                          <a:pt x="638" y="1119"/>
                          <a:pt x="848" y="930"/>
                          <a:pt x="1090" y="810"/>
                        </a:cubicBezTo>
                        <a:cubicBezTo>
                          <a:pt x="1082" y="806"/>
                          <a:pt x="1078" y="798"/>
                          <a:pt x="1070" y="790"/>
                        </a:cubicBezTo>
                        <a:cubicBezTo>
                          <a:pt x="1066" y="786"/>
                          <a:pt x="1062" y="781"/>
                          <a:pt x="1058" y="777"/>
                        </a:cubicBezTo>
                        <a:cubicBezTo>
                          <a:pt x="1049" y="773"/>
                          <a:pt x="1045" y="769"/>
                          <a:pt x="1041" y="765"/>
                        </a:cubicBezTo>
                        <a:cubicBezTo>
                          <a:pt x="1033" y="757"/>
                          <a:pt x="1029" y="753"/>
                          <a:pt x="1020" y="749"/>
                        </a:cubicBezTo>
                        <a:cubicBezTo>
                          <a:pt x="1017" y="745"/>
                          <a:pt x="1008" y="741"/>
                          <a:pt x="1004" y="732"/>
                        </a:cubicBezTo>
                        <a:cubicBezTo>
                          <a:pt x="995" y="728"/>
                          <a:pt x="987" y="724"/>
                          <a:pt x="979" y="715"/>
                        </a:cubicBezTo>
                        <a:cubicBezTo>
                          <a:pt x="971" y="711"/>
                          <a:pt x="967" y="707"/>
                          <a:pt x="959" y="703"/>
                        </a:cubicBezTo>
                        <a:cubicBezTo>
                          <a:pt x="942" y="691"/>
                          <a:pt x="926" y="678"/>
                          <a:pt x="909" y="670"/>
                        </a:cubicBezTo>
                        <a:cubicBezTo>
                          <a:pt x="901" y="666"/>
                          <a:pt x="893" y="662"/>
                          <a:pt x="885" y="654"/>
                        </a:cubicBezTo>
                        <a:cubicBezTo>
                          <a:pt x="873" y="650"/>
                          <a:pt x="864" y="646"/>
                          <a:pt x="856" y="642"/>
                        </a:cubicBezTo>
                        <a:cubicBezTo>
                          <a:pt x="848" y="637"/>
                          <a:pt x="839" y="633"/>
                          <a:pt x="831" y="629"/>
                        </a:cubicBezTo>
                        <a:cubicBezTo>
                          <a:pt x="819" y="621"/>
                          <a:pt x="810" y="617"/>
                          <a:pt x="802" y="613"/>
                        </a:cubicBezTo>
                        <a:cubicBezTo>
                          <a:pt x="794" y="609"/>
                          <a:pt x="786" y="605"/>
                          <a:pt x="778" y="601"/>
                        </a:cubicBezTo>
                        <a:cubicBezTo>
                          <a:pt x="770" y="597"/>
                          <a:pt x="757" y="592"/>
                          <a:pt x="749" y="588"/>
                        </a:cubicBezTo>
                        <a:cubicBezTo>
                          <a:pt x="733" y="584"/>
                          <a:pt x="716" y="572"/>
                          <a:pt x="700" y="567"/>
                        </a:cubicBezTo>
                        <a:cubicBezTo>
                          <a:pt x="683" y="560"/>
                          <a:pt x="666" y="556"/>
                          <a:pt x="654" y="547"/>
                        </a:cubicBezTo>
                        <a:cubicBezTo>
                          <a:pt x="642" y="543"/>
                          <a:pt x="626" y="539"/>
                          <a:pt x="617" y="534"/>
                        </a:cubicBezTo>
                        <a:cubicBezTo>
                          <a:pt x="605" y="526"/>
                          <a:pt x="593" y="522"/>
                          <a:pt x="585" y="522"/>
                        </a:cubicBezTo>
                        <a:cubicBezTo>
                          <a:pt x="568" y="514"/>
                          <a:pt x="560" y="510"/>
                          <a:pt x="560" y="510"/>
                        </a:cubicBezTo>
                        <a:cubicBezTo>
                          <a:pt x="662" y="530"/>
                          <a:pt x="757" y="563"/>
                          <a:pt x="843" y="609"/>
                        </a:cubicBezTo>
                        <a:cubicBezTo>
                          <a:pt x="905" y="637"/>
                          <a:pt x="963" y="678"/>
                          <a:pt x="1017" y="720"/>
                        </a:cubicBezTo>
                        <a:cubicBezTo>
                          <a:pt x="1033" y="732"/>
                          <a:pt x="1090" y="782"/>
                          <a:pt x="1135" y="839"/>
                        </a:cubicBezTo>
                        <a:cubicBezTo>
                          <a:pt x="1156" y="863"/>
                          <a:pt x="1177" y="892"/>
                          <a:pt x="1189" y="921"/>
                        </a:cubicBezTo>
                        <a:cubicBezTo>
                          <a:pt x="1111" y="1057"/>
                          <a:pt x="1024" y="1184"/>
                          <a:pt x="946" y="1320"/>
                        </a:cubicBezTo>
                        <a:cubicBezTo>
                          <a:pt x="823" y="1534"/>
                          <a:pt x="737" y="1760"/>
                          <a:pt x="704" y="2003"/>
                        </a:cubicBezTo>
                        <a:cubicBezTo>
                          <a:pt x="687" y="2155"/>
                          <a:pt x="687" y="2307"/>
                          <a:pt x="700" y="2459"/>
                        </a:cubicBezTo>
                        <a:cubicBezTo>
                          <a:pt x="712" y="2607"/>
                          <a:pt x="745" y="2755"/>
                          <a:pt x="831" y="2883"/>
                        </a:cubicBezTo>
                        <a:cubicBezTo>
                          <a:pt x="897" y="2981"/>
                          <a:pt x="1058" y="2891"/>
                          <a:pt x="991" y="2788"/>
                        </a:cubicBezTo>
                        <a:cubicBezTo>
                          <a:pt x="922" y="2665"/>
                          <a:pt x="897" y="2525"/>
                          <a:pt x="889" y="2386"/>
                        </a:cubicBezTo>
                        <a:cubicBezTo>
                          <a:pt x="881" y="2291"/>
                          <a:pt x="881" y="2196"/>
                          <a:pt x="881" y="2102"/>
                        </a:cubicBezTo>
                        <a:cubicBezTo>
                          <a:pt x="901" y="2077"/>
                          <a:pt x="926" y="2048"/>
                          <a:pt x="946" y="2027"/>
                        </a:cubicBezTo>
                        <a:cubicBezTo>
                          <a:pt x="1020" y="1953"/>
                          <a:pt x="1107" y="1896"/>
                          <a:pt x="1127" y="1880"/>
                        </a:cubicBezTo>
                        <a:cubicBezTo>
                          <a:pt x="1210" y="1826"/>
                          <a:pt x="1292" y="1781"/>
                          <a:pt x="1382" y="1748"/>
                        </a:cubicBezTo>
                        <a:cubicBezTo>
                          <a:pt x="1510" y="1694"/>
                          <a:pt x="1645" y="1661"/>
                          <a:pt x="1789" y="1649"/>
                        </a:cubicBezTo>
                        <a:cubicBezTo>
                          <a:pt x="1789" y="1649"/>
                          <a:pt x="1773" y="1653"/>
                          <a:pt x="1752" y="1661"/>
                        </a:cubicBezTo>
                        <a:cubicBezTo>
                          <a:pt x="1740" y="1665"/>
                          <a:pt x="1724" y="1670"/>
                          <a:pt x="1707" y="1674"/>
                        </a:cubicBezTo>
                        <a:cubicBezTo>
                          <a:pt x="1691" y="1678"/>
                          <a:pt x="1670" y="1682"/>
                          <a:pt x="1653" y="1690"/>
                        </a:cubicBezTo>
                        <a:cubicBezTo>
                          <a:pt x="1633" y="1698"/>
                          <a:pt x="1608" y="1702"/>
                          <a:pt x="1588" y="1711"/>
                        </a:cubicBezTo>
                        <a:cubicBezTo>
                          <a:pt x="1563" y="1715"/>
                          <a:pt x="1539" y="1728"/>
                          <a:pt x="1514" y="1736"/>
                        </a:cubicBezTo>
                        <a:cubicBezTo>
                          <a:pt x="1501" y="1740"/>
                          <a:pt x="1490" y="1744"/>
                          <a:pt x="1477" y="1748"/>
                        </a:cubicBezTo>
                        <a:cubicBezTo>
                          <a:pt x="1464" y="1752"/>
                          <a:pt x="1452" y="1756"/>
                          <a:pt x="1440" y="1760"/>
                        </a:cubicBezTo>
                        <a:cubicBezTo>
                          <a:pt x="1423" y="1764"/>
                          <a:pt x="1411" y="1773"/>
                          <a:pt x="1399" y="1777"/>
                        </a:cubicBezTo>
                        <a:cubicBezTo>
                          <a:pt x="1387" y="1781"/>
                          <a:pt x="1374" y="1785"/>
                          <a:pt x="1362" y="1793"/>
                        </a:cubicBezTo>
                        <a:cubicBezTo>
                          <a:pt x="1350" y="1797"/>
                          <a:pt x="1333" y="1801"/>
                          <a:pt x="1320" y="1809"/>
                        </a:cubicBezTo>
                        <a:cubicBezTo>
                          <a:pt x="1308" y="1814"/>
                          <a:pt x="1296" y="1818"/>
                          <a:pt x="1283" y="1826"/>
                        </a:cubicBezTo>
                        <a:cubicBezTo>
                          <a:pt x="1259" y="1834"/>
                          <a:pt x="1234" y="1850"/>
                          <a:pt x="1214" y="1859"/>
                        </a:cubicBezTo>
                        <a:cubicBezTo>
                          <a:pt x="1202" y="1867"/>
                          <a:pt x="1189" y="1876"/>
                          <a:pt x="1177" y="1880"/>
                        </a:cubicBezTo>
                        <a:cubicBezTo>
                          <a:pt x="1168" y="1888"/>
                          <a:pt x="1156" y="1892"/>
                          <a:pt x="1148" y="1900"/>
                        </a:cubicBezTo>
                        <a:cubicBezTo>
                          <a:pt x="1135" y="1904"/>
                          <a:pt x="1127" y="1913"/>
                          <a:pt x="1115" y="1917"/>
                        </a:cubicBezTo>
                        <a:cubicBezTo>
                          <a:pt x="1107" y="1925"/>
                          <a:pt x="1099" y="1929"/>
                          <a:pt x="1090" y="1937"/>
                        </a:cubicBezTo>
                        <a:cubicBezTo>
                          <a:pt x="1082" y="1941"/>
                          <a:pt x="1074" y="1949"/>
                          <a:pt x="1066" y="1953"/>
                        </a:cubicBezTo>
                        <a:cubicBezTo>
                          <a:pt x="1058" y="1958"/>
                          <a:pt x="1049" y="1966"/>
                          <a:pt x="1045" y="1970"/>
                        </a:cubicBezTo>
                        <a:cubicBezTo>
                          <a:pt x="1033" y="1978"/>
                          <a:pt x="1024" y="1986"/>
                          <a:pt x="1017" y="1994"/>
                        </a:cubicBezTo>
                        <a:cubicBezTo>
                          <a:pt x="1333" y="2192"/>
                          <a:pt x="1600" y="2484"/>
                          <a:pt x="1991" y="2027"/>
                        </a:cubicBezTo>
                        <a:cubicBezTo>
                          <a:pt x="2114" y="1888"/>
                          <a:pt x="2328" y="1773"/>
                          <a:pt x="2554" y="1773"/>
                        </a:cubicBezTo>
                        <a:cubicBezTo>
                          <a:pt x="1855" y="1188"/>
                          <a:pt x="1255" y="1049"/>
                          <a:pt x="1000" y="1892"/>
                        </a:cubicBezTo>
                      </a:path>
                    </a:pathLst>
                  </a:custGeom>
                  <a:solidFill>
                    <a:schemeClr val="accent2"/>
                  </a:solidFill>
                  <a:ln>
                    <a:noFill/>
                  </a:ln>
                  <a:effectLst/>
                  <a:extLst/>
                </p:spPr>
                <p:txBody>
                  <a:bodyPr wrap="none" anchor="ctr"/>
                  <a:lstStyle/>
                  <a:p>
                    <a:pPr>
                      <a:defRPr/>
                    </a:pPr>
                    <a:endParaRPr lang="en-US" sz="900" b="1" dirty="0">
                      <a:latin typeface="Roboto Bold" charset="0"/>
                    </a:endParaRPr>
                  </a:p>
                </p:txBody>
              </p:sp>
            </p:grpSp>
          </p:grpSp>
          <p:grpSp>
            <p:nvGrpSpPr>
              <p:cNvPr id="333" name="Group 332"/>
              <p:cNvGrpSpPr/>
              <p:nvPr/>
            </p:nvGrpSpPr>
            <p:grpSpPr>
              <a:xfrm flipH="1">
                <a:off x="7578658" y="1272833"/>
                <a:ext cx="1050843" cy="1982118"/>
                <a:chOff x="6443378" y="15962"/>
                <a:chExt cx="1669700" cy="3149417"/>
              </a:xfrm>
            </p:grpSpPr>
            <p:sp>
              <p:nvSpPr>
                <p:cNvPr id="334" name="Freeform 139"/>
                <p:cNvSpPr>
                  <a:spLocks noChangeArrowheads="1"/>
                </p:cNvSpPr>
                <p:nvPr/>
              </p:nvSpPr>
              <p:spPr bwMode="auto">
                <a:xfrm flipH="1">
                  <a:off x="6564705" y="15962"/>
                  <a:ext cx="1138169" cy="1141303"/>
                </a:xfrm>
                <a:custGeom>
                  <a:avLst/>
                  <a:gdLst>
                    <a:gd name="T0" fmla="*/ 1743 w 1744"/>
                    <a:gd name="T1" fmla="*/ 872 h 1745"/>
                    <a:gd name="T2" fmla="*/ 1743 w 1744"/>
                    <a:gd name="T3" fmla="*/ 872 h 1745"/>
                    <a:gd name="T4" fmla="*/ 871 w 1744"/>
                    <a:gd name="T5" fmla="*/ 1744 h 1745"/>
                    <a:gd name="T6" fmla="*/ 0 w 1744"/>
                    <a:gd name="T7" fmla="*/ 872 h 1745"/>
                    <a:gd name="T8" fmla="*/ 871 w 1744"/>
                    <a:gd name="T9" fmla="*/ 0 h 1745"/>
                    <a:gd name="T10" fmla="*/ 1743 w 1744"/>
                    <a:gd name="T11" fmla="*/ 872 h 1745"/>
                  </a:gdLst>
                  <a:ahLst/>
                  <a:cxnLst>
                    <a:cxn ang="0">
                      <a:pos x="T0" y="T1"/>
                    </a:cxn>
                    <a:cxn ang="0">
                      <a:pos x="T2" y="T3"/>
                    </a:cxn>
                    <a:cxn ang="0">
                      <a:pos x="T4" y="T5"/>
                    </a:cxn>
                    <a:cxn ang="0">
                      <a:pos x="T6" y="T7"/>
                    </a:cxn>
                    <a:cxn ang="0">
                      <a:pos x="T8" y="T9"/>
                    </a:cxn>
                    <a:cxn ang="0">
                      <a:pos x="T10" y="T11"/>
                    </a:cxn>
                  </a:cxnLst>
                  <a:rect l="0" t="0" r="r" b="b"/>
                  <a:pathLst>
                    <a:path w="1744" h="1745">
                      <a:moveTo>
                        <a:pt x="1743" y="872"/>
                      </a:moveTo>
                      <a:lnTo>
                        <a:pt x="1743" y="872"/>
                      </a:lnTo>
                      <a:cubicBezTo>
                        <a:pt x="1743" y="1353"/>
                        <a:pt x="1352" y="1744"/>
                        <a:pt x="871" y="1744"/>
                      </a:cubicBezTo>
                      <a:cubicBezTo>
                        <a:pt x="391" y="1744"/>
                        <a:pt x="0" y="1353"/>
                        <a:pt x="0" y="872"/>
                      </a:cubicBezTo>
                      <a:cubicBezTo>
                        <a:pt x="0" y="390"/>
                        <a:pt x="391" y="0"/>
                        <a:pt x="871" y="0"/>
                      </a:cubicBezTo>
                      <a:cubicBezTo>
                        <a:pt x="1352" y="0"/>
                        <a:pt x="1743" y="390"/>
                        <a:pt x="1743" y="872"/>
                      </a:cubicBezTo>
                    </a:path>
                  </a:pathLst>
                </a:custGeom>
                <a:solidFill>
                  <a:srgbClr val="DAAB5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35" name="Freeform 140"/>
                <p:cNvSpPr>
                  <a:spLocks noChangeArrowheads="1"/>
                </p:cNvSpPr>
                <p:nvPr/>
              </p:nvSpPr>
              <p:spPr bwMode="auto">
                <a:xfrm flipH="1">
                  <a:off x="6622480" y="73749"/>
                  <a:ext cx="1022619" cy="1022838"/>
                </a:xfrm>
                <a:custGeom>
                  <a:avLst/>
                  <a:gdLst>
                    <a:gd name="T0" fmla="*/ 1563 w 1564"/>
                    <a:gd name="T1" fmla="*/ 782 h 1564"/>
                    <a:gd name="T2" fmla="*/ 1563 w 1564"/>
                    <a:gd name="T3" fmla="*/ 782 h 1564"/>
                    <a:gd name="T4" fmla="*/ 781 w 1564"/>
                    <a:gd name="T5" fmla="*/ 1563 h 1564"/>
                    <a:gd name="T6" fmla="*/ 0 w 1564"/>
                    <a:gd name="T7" fmla="*/ 782 h 1564"/>
                    <a:gd name="T8" fmla="*/ 781 w 1564"/>
                    <a:gd name="T9" fmla="*/ 0 h 1564"/>
                    <a:gd name="T10" fmla="*/ 1563 w 1564"/>
                    <a:gd name="T11" fmla="*/ 782 h 1564"/>
                  </a:gdLst>
                  <a:ahLst/>
                  <a:cxnLst>
                    <a:cxn ang="0">
                      <a:pos x="T0" y="T1"/>
                    </a:cxn>
                    <a:cxn ang="0">
                      <a:pos x="T2" y="T3"/>
                    </a:cxn>
                    <a:cxn ang="0">
                      <a:pos x="T4" y="T5"/>
                    </a:cxn>
                    <a:cxn ang="0">
                      <a:pos x="T6" y="T7"/>
                    </a:cxn>
                    <a:cxn ang="0">
                      <a:pos x="T8" y="T9"/>
                    </a:cxn>
                    <a:cxn ang="0">
                      <a:pos x="T10" y="T11"/>
                    </a:cxn>
                  </a:cxnLst>
                  <a:rect l="0" t="0" r="r" b="b"/>
                  <a:pathLst>
                    <a:path w="1564" h="1564">
                      <a:moveTo>
                        <a:pt x="1563" y="782"/>
                      </a:moveTo>
                      <a:lnTo>
                        <a:pt x="1563" y="782"/>
                      </a:lnTo>
                      <a:cubicBezTo>
                        <a:pt x="1563" y="1214"/>
                        <a:pt x="1213" y="1563"/>
                        <a:pt x="781" y="1563"/>
                      </a:cubicBezTo>
                      <a:cubicBezTo>
                        <a:pt x="350" y="1563"/>
                        <a:pt x="0" y="1214"/>
                        <a:pt x="0" y="782"/>
                      </a:cubicBezTo>
                      <a:cubicBezTo>
                        <a:pt x="0" y="350"/>
                        <a:pt x="350" y="0"/>
                        <a:pt x="781" y="0"/>
                      </a:cubicBezTo>
                      <a:cubicBezTo>
                        <a:pt x="1213" y="0"/>
                        <a:pt x="1563" y="350"/>
                        <a:pt x="1563" y="782"/>
                      </a:cubicBezTo>
                    </a:path>
                  </a:pathLst>
                </a:custGeom>
                <a:solidFill>
                  <a:srgbClr val="D29B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36" name="Freeform 141"/>
                <p:cNvSpPr>
                  <a:spLocks noChangeArrowheads="1"/>
                </p:cNvSpPr>
                <p:nvPr/>
              </p:nvSpPr>
              <p:spPr bwMode="auto">
                <a:xfrm flipH="1">
                  <a:off x="6671588" y="122869"/>
                  <a:ext cx="924402" cy="924600"/>
                </a:xfrm>
                <a:custGeom>
                  <a:avLst/>
                  <a:gdLst>
                    <a:gd name="T0" fmla="*/ 1415 w 1416"/>
                    <a:gd name="T1" fmla="*/ 708 h 1416"/>
                    <a:gd name="T2" fmla="*/ 1415 w 1416"/>
                    <a:gd name="T3" fmla="*/ 708 h 1416"/>
                    <a:gd name="T4" fmla="*/ 707 w 1416"/>
                    <a:gd name="T5" fmla="*/ 1415 h 1416"/>
                    <a:gd name="T6" fmla="*/ 0 w 1416"/>
                    <a:gd name="T7" fmla="*/ 708 h 1416"/>
                    <a:gd name="T8" fmla="*/ 707 w 1416"/>
                    <a:gd name="T9" fmla="*/ 0 h 1416"/>
                    <a:gd name="T10" fmla="*/ 1415 w 1416"/>
                    <a:gd name="T11" fmla="*/ 708 h 1416"/>
                  </a:gdLst>
                  <a:ahLst/>
                  <a:cxnLst>
                    <a:cxn ang="0">
                      <a:pos x="T0" y="T1"/>
                    </a:cxn>
                    <a:cxn ang="0">
                      <a:pos x="T2" y="T3"/>
                    </a:cxn>
                    <a:cxn ang="0">
                      <a:pos x="T4" y="T5"/>
                    </a:cxn>
                    <a:cxn ang="0">
                      <a:pos x="T6" y="T7"/>
                    </a:cxn>
                    <a:cxn ang="0">
                      <a:pos x="T8" y="T9"/>
                    </a:cxn>
                    <a:cxn ang="0">
                      <a:pos x="T10" y="T11"/>
                    </a:cxn>
                  </a:cxnLst>
                  <a:rect l="0" t="0" r="r" b="b"/>
                  <a:pathLst>
                    <a:path w="1416" h="1416">
                      <a:moveTo>
                        <a:pt x="1415" y="708"/>
                      </a:moveTo>
                      <a:lnTo>
                        <a:pt x="1415" y="708"/>
                      </a:lnTo>
                      <a:cubicBezTo>
                        <a:pt x="1415" y="1099"/>
                        <a:pt x="1098" y="1415"/>
                        <a:pt x="707" y="1415"/>
                      </a:cubicBezTo>
                      <a:cubicBezTo>
                        <a:pt x="317" y="1415"/>
                        <a:pt x="0" y="1099"/>
                        <a:pt x="0" y="708"/>
                      </a:cubicBezTo>
                      <a:cubicBezTo>
                        <a:pt x="0" y="317"/>
                        <a:pt x="317" y="0"/>
                        <a:pt x="707" y="0"/>
                      </a:cubicBezTo>
                      <a:cubicBezTo>
                        <a:pt x="1098" y="0"/>
                        <a:pt x="1415" y="317"/>
                        <a:pt x="1415" y="708"/>
                      </a:cubicBezTo>
                    </a:path>
                  </a:pathLst>
                </a:custGeom>
                <a:solidFill>
                  <a:srgbClr val="E2BD7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b="1" dirty="0">
                    <a:latin typeface="Roboto Bold" charset="0"/>
                  </a:endParaRPr>
                </a:p>
              </p:txBody>
            </p:sp>
            <p:sp>
              <p:nvSpPr>
                <p:cNvPr id="337" name="Freeform 143"/>
                <p:cNvSpPr>
                  <a:spLocks noChangeArrowheads="1"/>
                </p:cNvSpPr>
                <p:nvPr/>
              </p:nvSpPr>
              <p:spPr bwMode="auto">
                <a:xfrm flipH="1">
                  <a:off x="6443378" y="1215052"/>
                  <a:ext cx="1669700" cy="1950327"/>
                </a:xfrm>
                <a:custGeom>
                  <a:avLst/>
                  <a:gdLst>
                    <a:gd name="T0" fmla="*/ 1000 w 2555"/>
                    <a:gd name="T1" fmla="*/ 1892 h 2982"/>
                    <a:gd name="T2" fmla="*/ 893 w 2555"/>
                    <a:gd name="T3" fmla="*/ 1962 h 2982"/>
                    <a:gd name="T4" fmla="*/ 1444 w 2555"/>
                    <a:gd name="T5" fmla="*/ 711 h 2982"/>
                    <a:gd name="T6" fmla="*/ 1440 w 2555"/>
                    <a:gd name="T7" fmla="*/ 37 h 2982"/>
                    <a:gd name="T8" fmla="*/ 1296 w 2555"/>
                    <a:gd name="T9" fmla="*/ 728 h 2982"/>
                    <a:gd name="T10" fmla="*/ 1107 w 2555"/>
                    <a:gd name="T11" fmla="*/ 741 h 2982"/>
                    <a:gd name="T12" fmla="*/ 387 w 2555"/>
                    <a:gd name="T13" fmla="*/ 765 h 2982"/>
                    <a:gd name="T14" fmla="*/ 1070 w 2555"/>
                    <a:gd name="T15" fmla="*/ 790 h 2982"/>
                    <a:gd name="T16" fmla="*/ 1041 w 2555"/>
                    <a:gd name="T17" fmla="*/ 765 h 2982"/>
                    <a:gd name="T18" fmla="*/ 1004 w 2555"/>
                    <a:gd name="T19" fmla="*/ 732 h 2982"/>
                    <a:gd name="T20" fmla="*/ 959 w 2555"/>
                    <a:gd name="T21" fmla="*/ 703 h 2982"/>
                    <a:gd name="T22" fmla="*/ 885 w 2555"/>
                    <a:gd name="T23" fmla="*/ 654 h 2982"/>
                    <a:gd name="T24" fmla="*/ 831 w 2555"/>
                    <a:gd name="T25" fmla="*/ 629 h 2982"/>
                    <a:gd name="T26" fmla="*/ 778 w 2555"/>
                    <a:gd name="T27" fmla="*/ 601 h 2982"/>
                    <a:gd name="T28" fmla="*/ 700 w 2555"/>
                    <a:gd name="T29" fmla="*/ 567 h 2982"/>
                    <a:gd name="T30" fmla="*/ 617 w 2555"/>
                    <a:gd name="T31" fmla="*/ 534 h 2982"/>
                    <a:gd name="T32" fmla="*/ 560 w 2555"/>
                    <a:gd name="T33" fmla="*/ 510 h 2982"/>
                    <a:gd name="T34" fmla="*/ 1017 w 2555"/>
                    <a:gd name="T35" fmla="*/ 720 h 2982"/>
                    <a:gd name="T36" fmla="*/ 1189 w 2555"/>
                    <a:gd name="T37" fmla="*/ 921 h 2982"/>
                    <a:gd name="T38" fmla="*/ 704 w 2555"/>
                    <a:gd name="T39" fmla="*/ 2003 h 2982"/>
                    <a:gd name="T40" fmla="*/ 831 w 2555"/>
                    <a:gd name="T41" fmla="*/ 2883 h 2982"/>
                    <a:gd name="T42" fmla="*/ 889 w 2555"/>
                    <a:gd name="T43" fmla="*/ 2386 h 2982"/>
                    <a:gd name="T44" fmla="*/ 946 w 2555"/>
                    <a:gd name="T45" fmla="*/ 2027 h 2982"/>
                    <a:gd name="T46" fmla="*/ 1382 w 2555"/>
                    <a:gd name="T47" fmla="*/ 1748 h 2982"/>
                    <a:gd name="T48" fmla="*/ 1752 w 2555"/>
                    <a:gd name="T49" fmla="*/ 1661 h 2982"/>
                    <a:gd name="T50" fmla="*/ 1653 w 2555"/>
                    <a:gd name="T51" fmla="*/ 1690 h 2982"/>
                    <a:gd name="T52" fmla="*/ 1514 w 2555"/>
                    <a:gd name="T53" fmla="*/ 1736 h 2982"/>
                    <a:gd name="T54" fmla="*/ 1440 w 2555"/>
                    <a:gd name="T55" fmla="*/ 1760 h 2982"/>
                    <a:gd name="T56" fmla="*/ 1362 w 2555"/>
                    <a:gd name="T57" fmla="*/ 1793 h 2982"/>
                    <a:gd name="T58" fmla="*/ 1283 w 2555"/>
                    <a:gd name="T59" fmla="*/ 1826 h 2982"/>
                    <a:gd name="T60" fmla="*/ 1177 w 2555"/>
                    <a:gd name="T61" fmla="*/ 1880 h 2982"/>
                    <a:gd name="T62" fmla="*/ 1115 w 2555"/>
                    <a:gd name="T63" fmla="*/ 1917 h 2982"/>
                    <a:gd name="T64" fmla="*/ 1066 w 2555"/>
                    <a:gd name="T65" fmla="*/ 1953 h 2982"/>
                    <a:gd name="T66" fmla="*/ 1017 w 2555"/>
                    <a:gd name="T67" fmla="*/ 1994 h 2982"/>
                    <a:gd name="T68" fmla="*/ 2554 w 2555"/>
                    <a:gd name="T69" fmla="*/ 1773 h 2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55" h="2982">
                      <a:moveTo>
                        <a:pt x="1000" y="1892"/>
                      </a:moveTo>
                      <a:lnTo>
                        <a:pt x="1000" y="1892"/>
                      </a:lnTo>
                      <a:cubicBezTo>
                        <a:pt x="971" y="1913"/>
                        <a:pt x="930" y="1949"/>
                        <a:pt x="889" y="1986"/>
                      </a:cubicBezTo>
                      <a:cubicBezTo>
                        <a:pt x="893" y="1978"/>
                        <a:pt x="893" y="1970"/>
                        <a:pt x="893" y="1962"/>
                      </a:cubicBezTo>
                      <a:cubicBezTo>
                        <a:pt x="922" y="1728"/>
                        <a:pt x="1024" y="1509"/>
                        <a:pt x="1139" y="1304"/>
                      </a:cubicBezTo>
                      <a:cubicBezTo>
                        <a:pt x="1247" y="1110"/>
                        <a:pt x="1362" y="921"/>
                        <a:pt x="1444" y="711"/>
                      </a:cubicBezTo>
                      <a:cubicBezTo>
                        <a:pt x="1522" y="514"/>
                        <a:pt x="1572" y="234"/>
                        <a:pt x="1493" y="29"/>
                      </a:cubicBezTo>
                      <a:cubicBezTo>
                        <a:pt x="1481" y="0"/>
                        <a:pt x="1444" y="4"/>
                        <a:pt x="1440" y="37"/>
                      </a:cubicBezTo>
                      <a:cubicBezTo>
                        <a:pt x="1427" y="160"/>
                        <a:pt x="1436" y="280"/>
                        <a:pt x="1411" y="403"/>
                      </a:cubicBezTo>
                      <a:cubicBezTo>
                        <a:pt x="1387" y="514"/>
                        <a:pt x="1346" y="625"/>
                        <a:pt x="1296" y="728"/>
                      </a:cubicBezTo>
                      <a:cubicBezTo>
                        <a:pt x="1271" y="773"/>
                        <a:pt x="1247" y="818"/>
                        <a:pt x="1222" y="863"/>
                      </a:cubicBezTo>
                      <a:cubicBezTo>
                        <a:pt x="1185" y="818"/>
                        <a:pt x="1135" y="765"/>
                        <a:pt x="1107" y="741"/>
                      </a:cubicBezTo>
                      <a:cubicBezTo>
                        <a:pt x="983" y="115"/>
                        <a:pt x="548" y="173"/>
                        <a:pt x="0" y="547"/>
                      </a:cubicBezTo>
                      <a:cubicBezTo>
                        <a:pt x="165" y="560"/>
                        <a:pt x="313" y="658"/>
                        <a:pt x="387" y="765"/>
                      </a:cubicBezTo>
                      <a:cubicBezTo>
                        <a:pt x="638" y="1119"/>
                        <a:pt x="848" y="930"/>
                        <a:pt x="1090" y="810"/>
                      </a:cubicBezTo>
                      <a:cubicBezTo>
                        <a:pt x="1082" y="806"/>
                        <a:pt x="1078" y="798"/>
                        <a:pt x="1070" y="790"/>
                      </a:cubicBezTo>
                      <a:cubicBezTo>
                        <a:pt x="1066" y="786"/>
                        <a:pt x="1062" y="781"/>
                        <a:pt x="1058" y="777"/>
                      </a:cubicBezTo>
                      <a:cubicBezTo>
                        <a:pt x="1049" y="773"/>
                        <a:pt x="1045" y="769"/>
                        <a:pt x="1041" y="765"/>
                      </a:cubicBezTo>
                      <a:cubicBezTo>
                        <a:pt x="1033" y="757"/>
                        <a:pt x="1029" y="753"/>
                        <a:pt x="1020" y="749"/>
                      </a:cubicBezTo>
                      <a:cubicBezTo>
                        <a:pt x="1017" y="745"/>
                        <a:pt x="1008" y="741"/>
                        <a:pt x="1004" y="732"/>
                      </a:cubicBezTo>
                      <a:cubicBezTo>
                        <a:pt x="995" y="728"/>
                        <a:pt x="987" y="724"/>
                        <a:pt x="979" y="715"/>
                      </a:cubicBezTo>
                      <a:cubicBezTo>
                        <a:pt x="971" y="711"/>
                        <a:pt x="967" y="707"/>
                        <a:pt x="959" y="703"/>
                      </a:cubicBezTo>
                      <a:cubicBezTo>
                        <a:pt x="942" y="691"/>
                        <a:pt x="926" y="678"/>
                        <a:pt x="909" y="670"/>
                      </a:cubicBezTo>
                      <a:cubicBezTo>
                        <a:pt x="901" y="666"/>
                        <a:pt x="893" y="662"/>
                        <a:pt x="885" y="654"/>
                      </a:cubicBezTo>
                      <a:cubicBezTo>
                        <a:pt x="873" y="650"/>
                        <a:pt x="864" y="646"/>
                        <a:pt x="856" y="642"/>
                      </a:cubicBezTo>
                      <a:cubicBezTo>
                        <a:pt x="848" y="637"/>
                        <a:pt x="839" y="633"/>
                        <a:pt x="831" y="629"/>
                      </a:cubicBezTo>
                      <a:cubicBezTo>
                        <a:pt x="819" y="621"/>
                        <a:pt x="810" y="617"/>
                        <a:pt x="802" y="613"/>
                      </a:cubicBezTo>
                      <a:cubicBezTo>
                        <a:pt x="794" y="609"/>
                        <a:pt x="786" y="605"/>
                        <a:pt x="778" y="601"/>
                      </a:cubicBezTo>
                      <a:cubicBezTo>
                        <a:pt x="770" y="597"/>
                        <a:pt x="757" y="592"/>
                        <a:pt x="749" y="588"/>
                      </a:cubicBezTo>
                      <a:cubicBezTo>
                        <a:pt x="733" y="584"/>
                        <a:pt x="716" y="572"/>
                        <a:pt x="700" y="567"/>
                      </a:cubicBezTo>
                      <a:cubicBezTo>
                        <a:pt x="683" y="560"/>
                        <a:pt x="666" y="556"/>
                        <a:pt x="654" y="547"/>
                      </a:cubicBezTo>
                      <a:cubicBezTo>
                        <a:pt x="642" y="543"/>
                        <a:pt x="626" y="539"/>
                        <a:pt x="617" y="534"/>
                      </a:cubicBezTo>
                      <a:cubicBezTo>
                        <a:pt x="605" y="526"/>
                        <a:pt x="593" y="522"/>
                        <a:pt x="585" y="522"/>
                      </a:cubicBezTo>
                      <a:cubicBezTo>
                        <a:pt x="568" y="514"/>
                        <a:pt x="560" y="510"/>
                        <a:pt x="560" y="510"/>
                      </a:cubicBezTo>
                      <a:cubicBezTo>
                        <a:pt x="662" y="530"/>
                        <a:pt x="757" y="563"/>
                        <a:pt x="843" y="609"/>
                      </a:cubicBezTo>
                      <a:cubicBezTo>
                        <a:pt x="905" y="637"/>
                        <a:pt x="963" y="678"/>
                        <a:pt x="1017" y="720"/>
                      </a:cubicBezTo>
                      <a:cubicBezTo>
                        <a:pt x="1033" y="732"/>
                        <a:pt x="1090" y="782"/>
                        <a:pt x="1135" y="839"/>
                      </a:cubicBezTo>
                      <a:cubicBezTo>
                        <a:pt x="1156" y="863"/>
                        <a:pt x="1177" y="892"/>
                        <a:pt x="1189" y="921"/>
                      </a:cubicBezTo>
                      <a:cubicBezTo>
                        <a:pt x="1111" y="1057"/>
                        <a:pt x="1024" y="1184"/>
                        <a:pt x="946" y="1320"/>
                      </a:cubicBezTo>
                      <a:cubicBezTo>
                        <a:pt x="823" y="1534"/>
                        <a:pt x="737" y="1760"/>
                        <a:pt x="704" y="2003"/>
                      </a:cubicBezTo>
                      <a:cubicBezTo>
                        <a:pt x="687" y="2155"/>
                        <a:pt x="687" y="2307"/>
                        <a:pt x="700" y="2459"/>
                      </a:cubicBezTo>
                      <a:cubicBezTo>
                        <a:pt x="712" y="2607"/>
                        <a:pt x="745" y="2755"/>
                        <a:pt x="831" y="2883"/>
                      </a:cubicBezTo>
                      <a:cubicBezTo>
                        <a:pt x="897" y="2981"/>
                        <a:pt x="1058" y="2891"/>
                        <a:pt x="991" y="2788"/>
                      </a:cubicBezTo>
                      <a:cubicBezTo>
                        <a:pt x="922" y="2665"/>
                        <a:pt x="897" y="2525"/>
                        <a:pt x="889" y="2386"/>
                      </a:cubicBezTo>
                      <a:cubicBezTo>
                        <a:pt x="881" y="2291"/>
                        <a:pt x="881" y="2196"/>
                        <a:pt x="881" y="2102"/>
                      </a:cubicBezTo>
                      <a:cubicBezTo>
                        <a:pt x="901" y="2077"/>
                        <a:pt x="926" y="2048"/>
                        <a:pt x="946" y="2027"/>
                      </a:cubicBezTo>
                      <a:cubicBezTo>
                        <a:pt x="1020" y="1953"/>
                        <a:pt x="1107" y="1896"/>
                        <a:pt x="1127" y="1880"/>
                      </a:cubicBezTo>
                      <a:cubicBezTo>
                        <a:pt x="1210" y="1826"/>
                        <a:pt x="1292" y="1781"/>
                        <a:pt x="1382" y="1748"/>
                      </a:cubicBezTo>
                      <a:cubicBezTo>
                        <a:pt x="1510" y="1694"/>
                        <a:pt x="1645" y="1661"/>
                        <a:pt x="1789" y="1649"/>
                      </a:cubicBezTo>
                      <a:cubicBezTo>
                        <a:pt x="1789" y="1649"/>
                        <a:pt x="1773" y="1653"/>
                        <a:pt x="1752" y="1661"/>
                      </a:cubicBezTo>
                      <a:cubicBezTo>
                        <a:pt x="1740" y="1665"/>
                        <a:pt x="1724" y="1670"/>
                        <a:pt x="1707" y="1674"/>
                      </a:cubicBezTo>
                      <a:cubicBezTo>
                        <a:pt x="1691" y="1678"/>
                        <a:pt x="1670" y="1682"/>
                        <a:pt x="1653" y="1690"/>
                      </a:cubicBezTo>
                      <a:cubicBezTo>
                        <a:pt x="1633" y="1698"/>
                        <a:pt x="1608" y="1702"/>
                        <a:pt x="1588" y="1711"/>
                      </a:cubicBezTo>
                      <a:cubicBezTo>
                        <a:pt x="1563" y="1715"/>
                        <a:pt x="1539" y="1728"/>
                        <a:pt x="1514" y="1736"/>
                      </a:cubicBezTo>
                      <a:cubicBezTo>
                        <a:pt x="1501" y="1740"/>
                        <a:pt x="1490" y="1744"/>
                        <a:pt x="1477" y="1748"/>
                      </a:cubicBezTo>
                      <a:cubicBezTo>
                        <a:pt x="1464" y="1752"/>
                        <a:pt x="1452" y="1756"/>
                        <a:pt x="1440" y="1760"/>
                      </a:cubicBezTo>
                      <a:cubicBezTo>
                        <a:pt x="1423" y="1764"/>
                        <a:pt x="1411" y="1773"/>
                        <a:pt x="1399" y="1777"/>
                      </a:cubicBezTo>
                      <a:cubicBezTo>
                        <a:pt x="1387" y="1781"/>
                        <a:pt x="1374" y="1785"/>
                        <a:pt x="1362" y="1793"/>
                      </a:cubicBezTo>
                      <a:cubicBezTo>
                        <a:pt x="1350" y="1797"/>
                        <a:pt x="1333" y="1801"/>
                        <a:pt x="1320" y="1809"/>
                      </a:cubicBezTo>
                      <a:cubicBezTo>
                        <a:pt x="1308" y="1814"/>
                        <a:pt x="1296" y="1818"/>
                        <a:pt x="1283" y="1826"/>
                      </a:cubicBezTo>
                      <a:cubicBezTo>
                        <a:pt x="1259" y="1834"/>
                        <a:pt x="1234" y="1850"/>
                        <a:pt x="1214" y="1859"/>
                      </a:cubicBezTo>
                      <a:cubicBezTo>
                        <a:pt x="1202" y="1867"/>
                        <a:pt x="1189" y="1876"/>
                        <a:pt x="1177" y="1880"/>
                      </a:cubicBezTo>
                      <a:cubicBezTo>
                        <a:pt x="1168" y="1888"/>
                        <a:pt x="1156" y="1892"/>
                        <a:pt x="1148" y="1900"/>
                      </a:cubicBezTo>
                      <a:cubicBezTo>
                        <a:pt x="1135" y="1904"/>
                        <a:pt x="1127" y="1913"/>
                        <a:pt x="1115" y="1917"/>
                      </a:cubicBezTo>
                      <a:cubicBezTo>
                        <a:pt x="1107" y="1925"/>
                        <a:pt x="1099" y="1929"/>
                        <a:pt x="1090" y="1937"/>
                      </a:cubicBezTo>
                      <a:cubicBezTo>
                        <a:pt x="1082" y="1941"/>
                        <a:pt x="1074" y="1949"/>
                        <a:pt x="1066" y="1953"/>
                      </a:cubicBezTo>
                      <a:cubicBezTo>
                        <a:pt x="1058" y="1958"/>
                        <a:pt x="1049" y="1966"/>
                        <a:pt x="1045" y="1970"/>
                      </a:cubicBezTo>
                      <a:cubicBezTo>
                        <a:pt x="1033" y="1978"/>
                        <a:pt x="1024" y="1986"/>
                        <a:pt x="1017" y="1994"/>
                      </a:cubicBezTo>
                      <a:cubicBezTo>
                        <a:pt x="1333" y="2192"/>
                        <a:pt x="1600" y="2484"/>
                        <a:pt x="1991" y="2027"/>
                      </a:cubicBezTo>
                      <a:cubicBezTo>
                        <a:pt x="2114" y="1888"/>
                        <a:pt x="2328" y="1773"/>
                        <a:pt x="2554" y="1773"/>
                      </a:cubicBezTo>
                      <a:cubicBezTo>
                        <a:pt x="1855" y="1188"/>
                        <a:pt x="1255" y="1049"/>
                        <a:pt x="1000" y="1892"/>
                      </a:cubicBezTo>
                    </a:path>
                  </a:pathLst>
                </a:custGeom>
                <a:solidFill>
                  <a:schemeClr val="accent2"/>
                </a:solidFill>
                <a:ln>
                  <a:noFill/>
                </a:ln>
                <a:effectLst/>
                <a:extLst/>
              </p:spPr>
              <p:txBody>
                <a:bodyPr wrap="none" anchor="ctr"/>
                <a:lstStyle/>
                <a:p>
                  <a:pPr>
                    <a:defRPr/>
                  </a:pPr>
                  <a:endParaRPr lang="en-US" sz="900" b="1" dirty="0">
                    <a:latin typeface="Roboto Bold" charset="0"/>
                  </a:endParaRPr>
                </a:p>
              </p:txBody>
            </p:sp>
          </p:grpSp>
        </p:grpSp>
      </p:grpSp>
      <p:sp>
        <p:nvSpPr>
          <p:cNvPr id="346" name="Subtitle 2">
            <a:extLst>
              <a:ext uri="{FF2B5EF4-FFF2-40B4-BE49-F238E27FC236}">
                <a16:creationId xmlns:a16="http://schemas.microsoft.com/office/drawing/2014/main" id="{A7055381-BD92-4699-9FF1-C66444289267}"/>
              </a:ext>
            </a:extLst>
          </p:cNvPr>
          <p:cNvSpPr txBox="1">
            <a:spLocks/>
          </p:cNvSpPr>
          <p:nvPr/>
        </p:nvSpPr>
        <p:spPr>
          <a:xfrm>
            <a:off x="159215" y="5590068"/>
            <a:ext cx="3198788" cy="584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347" name="TextBox 346">
            <a:extLst>
              <a:ext uri="{FF2B5EF4-FFF2-40B4-BE49-F238E27FC236}">
                <a16:creationId xmlns:a16="http://schemas.microsoft.com/office/drawing/2014/main" id="{6B827BCB-C394-42B6-B854-A4E93AAF20F0}"/>
              </a:ext>
            </a:extLst>
          </p:cNvPr>
          <p:cNvSpPr txBox="1"/>
          <p:nvPr/>
        </p:nvSpPr>
        <p:spPr>
          <a:xfrm>
            <a:off x="1266498" y="4290540"/>
            <a:ext cx="928460" cy="861774"/>
          </a:xfrm>
          <a:prstGeom prst="rect">
            <a:avLst/>
          </a:prstGeom>
          <a:noFill/>
        </p:spPr>
        <p:txBody>
          <a:bodyPr wrap="none" rtlCol="0">
            <a:spAutoFit/>
          </a:bodyPr>
          <a:lstStyle/>
          <a:p>
            <a:pPr algn="ctr"/>
            <a:r>
              <a:rPr lang="en-US" sz="5000" dirty="0">
                <a:solidFill>
                  <a:schemeClr val="accent5"/>
                </a:solidFill>
                <a:latin typeface="Lato Bold" panose="020F0502020204030203" pitchFamily="34" charset="0"/>
                <a:ea typeface="Lato Bold" panose="020F0502020204030203" pitchFamily="34" charset="0"/>
                <a:cs typeface="Lato Bold" panose="020F0502020204030203" pitchFamily="34" charset="0"/>
              </a:rPr>
              <a:t>05</a:t>
            </a:r>
          </a:p>
        </p:txBody>
      </p:sp>
      <p:sp>
        <p:nvSpPr>
          <p:cNvPr id="348" name="TextBox 347">
            <a:extLst>
              <a:ext uri="{FF2B5EF4-FFF2-40B4-BE49-F238E27FC236}">
                <a16:creationId xmlns:a16="http://schemas.microsoft.com/office/drawing/2014/main" id="{7333AC79-0A2C-4F94-A174-ACBCEC625AD9}"/>
              </a:ext>
            </a:extLst>
          </p:cNvPr>
          <p:cNvSpPr txBox="1"/>
          <p:nvPr/>
        </p:nvSpPr>
        <p:spPr>
          <a:xfrm>
            <a:off x="1021239" y="5097123"/>
            <a:ext cx="1418978"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SEO ANALYSIS</a:t>
            </a:r>
          </a:p>
        </p:txBody>
      </p:sp>
      <p:cxnSp>
        <p:nvCxnSpPr>
          <p:cNvPr id="349" name="Straight Connector 348">
            <a:extLst>
              <a:ext uri="{FF2B5EF4-FFF2-40B4-BE49-F238E27FC236}">
                <a16:creationId xmlns:a16="http://schemas.microsoft.com/office/drawing/2014/main" id="{2929A7F8-8C3A-4E0B-A35E-FDF11141DCE8}"/>
              </a:ext>
            </a:extLst>
          </p:cNvPr>
          <p:cNvCxnSpPr/>
          <p:nvPr/>
        </p:nvCxnSpPr>
        <p:spPr>
          <a:xfrm>
            <a:off x="1663823" y="5453040"/>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50" name="Subtitle 2">
            <a:extLst>
              <a:ext uri="{FF2B5EF4-FFF2-40B4-BE49-F238E27FC236}">
                <a16:creationId xmlns:a16="http://schemas.microsoft.com/office/drawing/2014/main" id="{4C0F1776-0668-4A37-ADA6-E9321AD97EAF}"/>
              </a:ext>
            </a:extLst>
          </p:cNvPr>
          <p:cNvSpPr txBox="1">
            <a:spLocks/>
          </p:cNvSpPr>
          <p:nvPr/>
        </p:nvSpPr>
        <p:spPr>
          <a:xfrm>
            <a:off x="3748256" y="5590068"/>
            <a:ext cx="3198788" cy="584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351" name="TextBox 350">
            <a:extLst>
              <a:ext uri="{FF2B5EF4-FFF2-40B4-BE49-F238E27FC236}">
                <a16:creationId xmlns:a16="http://schemas.microsoft.com/office/drawing/2014/main" id="{B79F8AAF-991F-43FB-9B12-D0CF362D00D3}"/>
              </a:ext>
            </a:extLst>
          </p:cNvPr>
          <p:cNvSpPr txBox="1"/>
          <p:nvPr/>
        </p:nvSpPr>
        <p:spPr>
          <a:xfrm>
            <a:off x="4855540" y="4290540"/>
            <a:ext cx="928460" cy="861774"/>
          </a:xfrm>
          <a:prstGeom prst="rect">
            <a:avLst/>
          </a:prstGeom>
          <a:noFill/>
        </p:spPr>
        <p:txBody>
          <a:bodyPr wrap="none" rtlCol="0">
            <a:spAutoFit/>
          </a:bodyPr>
          <a:lstStyle/>
          <a:p>
            <a:pPr algn="ctr"/>
            <a:r>
              <a:rPr lang="en-US" sz="5000" dirty="0">
                <a:solidFill>
                  <a:schemeClr val="accent4"/>
                </a:solidFill>
                <a:latin typeface="Lato Bold" panose="020F0502020204030203" pitchFamily="34" charset="0"/>
                <a:ea typeface="Lato Bold" panose="020F0502020204030203" pitchFamily="34" charset="0"/>
                <a:cs typeface="Lato Bold" panose="020F0502020204030203" pitchFamily="34" charset="0"/>
              </a:rPr>
              <a:t>06</a:t>
            </a:r>
          </a:p>
        </p:txBody>
      </p:sp>
      <p:sp>
        <p:nvSpPr>
          <p:cNvPr id="352" name="TextBox 351">
            <a:extLst>
              <a:ext uri="{FF2B5EF4-FFF2-40B4-BE49-F238E27FC236}">
                <a16:creationId xmlns:a16="http://schemas.microsoft.com/office/drawing/2014/main" id="{99EC957D-08FC-4702-B45A-8AE8E3450A13}"/>
              </a:ext>
            </a:extLst>
          </p:cNvPr>
          <p:cNvSpPr txBox="1"/>
          <p:nvPr/>
        </p:nvSpPr>
        <p:spPr>
          <a:xfrm>
            <a:off x="4795428" y="5097123"/>
            <a:ext cx="1048685"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EMAILING</a:t>
            </a:r>
          </a:p>
        </p:txBody>
      </p:sp>
      <p:cxnSp>
        <p:nvCxnSpPr>
          <p:cNvPr id="353" name="Straight Connector 352">
            <a:extLst>
              <a:ext uri="{FF2B5EF4-FFF2-40B4-BE49-F238E27FC236}">
                <a16:creationId xmlns:a16="http://schemas.microsoft.com/office/drawing/2014/main" id="{868CF064-0DDA-4643-9844-DCADFADA769A}"/>
              </a:ext>
            </a:extLst>
          </p:cNvPr>
          <p:cNvCxnSpPr/>
          <p:nvPr/>
        </p:nvCxnSpPr>
        <p:spPr>
          <a:xfrm>
            <a:off x="5252864" y="5453040"/>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54" name="Subtitle 2">
            <a:extLst>
              <a:ext uri="{FF2B5EF4-FFF2-40B4-BE49-F238E27FC236}">
                <a16:creationId xmlns:a16="http://schemas.microsoft.com/office/drawing/2014/main" id="{287938C1-2C50-474C-8EEA-8C939A7496FE}"/>
              </a:ext>
            </a:extLst>
          </p:cNvPr>
          <p:cNvSpPr txBox="1">
            <a:spLocks/>
          </p:cNvSpPr>
          <p:nvPr/>
        </p:nvSpPr>
        <p:spPr>
          <a:xfrm>
            <a:off x="159215" y="3429000"/>
            <a:ext cx="3198788" cy="584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355" name="TextBox 354">
            <a:extLst>
              <a:ext uri="{FF2B5EF4-FFF2-40B4-BE49-F238E27FC236}">
                <a16:creationId xmlns:a16="http://schemas.microsoft.com/office/drawing/2014/main" id="{5F1682FC-FDEE-48BB-87FC-6594EE0B394B}"/>
              </a:ext>
            </a:extLst>
          </p:cNvPr>
          <p:cNvSpPr txBox="1"/>
          <p:nvPr/>
        </p:nvSpPr>
        <p:spPr>
          <a:xfrm>
            <a:off x="1266498" y="2129472"/>
            <a:ext cx="928460" cy="861774"/>
          </a:xfrm>
          <a:prstGeom prst="rect">
            <a:avLst/>
          </a:prstGeom>
          <a:noFill/>
        </p:spPr>
        <p:txBody>
          <a:bodyPr wrap="none" rtlCol="0">
            <a:spAutoFit/>
          </a:bodyPr>
          <a:lstStyle/>
          <a:p>
            <a:pPr algn="ctr"/>
            <a:r>
              <a:rPr lang="en-US" sz="5000" dirty="0">
                <a:solidFill>
                  <a:schemeClr val="accent2"/>
                </a:solidFill>
                <a:latin typeface="Lato Bold" panose="020F0502020204030203" pitchFamily="34" charset="0"/>
                <a:ea typeface="Lato Bold" panose="020F0502020204030203" pitchFamily="34" charset="0"/>
                <a:cs typeface="Lato Bold" panose="020F0502020204030203" pitchFamily="34" charset="0"/>
              </a:rPr>
              <a:t>02</a:t>
            </a:r>
          </a:p>
        </p:txBody>
      </p:sp>
      <p:sp>
        <p:nvSpPr>
          <p:cNvPr id="356" name="TextBox 355">
            <a:extLst>
              <a:ext uri="{FF2B5EF4-FFF2-40B4-BE49-F238E27FC236}">
                <a16:creationId xmlns:a16="http://schemas.microsoft.com/office/drawing/2014/main" id="{199C5D3B-AA87-4001-8705-755601EB0FB3}"/>
              </a:ext>
            </a:extLst>
          </p:cNvPr>
          <p:cNvSpPr txBox="1"/>
          <p:nvPr/>
        </p:nvSpPr>
        <p:spPr>
          <a:xfrm>
            <a:off x="1106200" y="2936055"/>
            <a:ext cx="1249060"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MARKETING</a:t>
            </a:r>
          </a:p>
        </p:txBody>
      </p:sp>
      <p:cxnSp>
        <p:nvCxnSpPr>
          <p:cNvPr id="357" name="Straight Connector 356">
            <a:extLst>
              <a:ext uri="{FF2B5EF4-FFF2-40B4-BE49-F238E27FC236}">
                <a16:creationId xmlns:a16="http://schemas.microsoft.com/office/drawing/2014/main" id="{6DC92EED-65C4-49E8-A3A7-9BF093C144A6}"/>
              </a:ext>
            </a:extLst>
          </p:cNvPr>
          <p:cNvCxnSpPr/>
          <p:nvPr/>
        </p:nvCxnSpPr>
        <p:spPr>
          <a:xfrm>
            <a:off x="1663823" y="3291972"/>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58" name="Subtitle 2">
            <a:extLst>
              <a:ext uri="{FF2B5EF4-FFF2-40B4-BE49-F238E27FC236}">
                <a16:creationId xmlns:a16="http://schemas.microsoft.com/office/drawing/2014/main" id="{52CAC701-1B82-434C-8F9A-21B906C418C3}"/>
              </a:ext>
            </a:extLst>
          </p:cNvPr>
          <p:cNvSpPr txBox="1">
            <a:spLocks/>
          </p:cNvSpPr>
          <p:nvPr/>
        </p:nvSpPr>
        <p:spPr>
          <a:xfrm>
            <a:off x="3748256" y="3429000"/>
            <a:ext cx="3198788" cy="61763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359" name="TextBox 358">
            <a:extLst>
              <a:ext uri="{FF2B5EF4-FFF2-40B4-BE49-F238E27FC236}">
                <a16:creationId xmlns:a16="http://schemas.microsoft.com/office/drawing/2014/main" id="{45514E98-7CDF-46D1-A640-1E969CA6B46D}"/>
              </a:ext>
            </a:extLst>
          </p:cNvPr>
          <p:cNvSpPr txBox="1"/>
          <p:nvPr/>
        </p:nvSpPr>
        <p:spPr>
          <a:xfrm>
            <a:off x="4855540" y="2129472"/>
            <a:ext cx="928460" cy="861774"/>
          </a:xfrm>
          <a:prstGeom prst="rect">
            <a:avLst/>
          </a:prstGeom>
          <a:noFill/>
        </p:spPr>
        <p:txBody>
          <a:bodyPr wrap="none" rtlCol="0">
            <a:spAutoFit/>
          </a:bodyPr>
          <a:lstStyle/>
          <a:p>
            <a:pPr algn="ctr"/>
            <a:r>
              <a:rPr lang="en-US" sz="5000" dirty="0">
                <a:solidFill>
                  <a:schemeClr val="accent3"/>
                </a:solidFill>
                <a:latin typeface="Lato Bold" panose="020F0502020204030203" pitchFamily="34" charset="0"/>
                <a:ea typeface="Lato Bold" panose="020F0502020204030203" pitchFamily="34" charset="0"/>
                <a:cs typeface="Lato Bold" panose="020F0502020204030203" pitchFamily="34" charset="0"/>
              </a:rPr>
              <a:t>03</a:t>
            </a:r>
          </a:p>
        </p:txBody>
      </p:sp>
      <p:sp>
        <p:nvSpPr>
          <p:cNvPr id="360" name="TextBox 359">
            <a:extLst>
              <a:ext uri="{FF2B5EF4-FFF2-40B4-BE49-F238E27FC236}">
                <a16:creationId xmlns:a16="http://schemas.microsoft.com/office/drawing/2014/main" id="{D44F3694-7190-45FE-B113-352D1E5EA132}"/>
              </a:ext>
            </a:extLst>
          </p:cNvPr>
          <p:cNvSpPr txBox="1"/>
          <p:nvPr/>
        </p:nvSpPr>
        <p:spPr>
          <a:xfrm>
            <a:off x="4750544" y="2936055"/>
            <a:ext cx="1138453"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BRANDING</a:t>
            </a:r>
          </a:p>
        </p:txBody>
      </p:sp>
      <p:cxnSp>
        <p:nvCxnSpPr>
          <p:cNvPr id="361" name="Straight Connector 360">
            <a:extLst>
              <a:ext uri="{FF2B5EF4-FFF2-40B4-BE49-F238E27FC236}">
                <a16:creationId xmlns:a16="http://schemas.microsoft.com/office/drawing/2014/main" id="{1FA46FCC-FC85-4463-A980-F0C81DDB617E}"/>
              </a:ext>
            </a:extLst>
          </p:cNvPr>
          <p:cNvCxnSpPr/>
          <p:nvPr/>
        </p:nvCxnSpPr>
        <p:spPr>
          <a:xfrm>
            <a:off x="5252864" y="3291972"/>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E15861AA-F663-4341-820D-552B7F22870E}"/>
              </a:ext>
            </a:extLst>
          </p:cNvPr>
          <p:cNvSpPr txBox="1"/>
          <p:nvPr/>
        </p:nvSpPr>
        <p:spPr>
          <a:xfrm>
            <a:off x="4667724" y="549958"/>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363" name="TextBox 362">
            <a:extLst>
              <a:ext uri="{FF2B5EF4-FFF2-40B4-BE49-F238E27FC236}">
                <a16:creationId xmlns:a16="http://schemas.microsoft.com/office/drawing/2014/main" id="{3F1A4C67-9C74-43B0-A6DC-D4B28AD721DB}"/>
              </a:ext>
            </a:extLst>
          </p:cNvPr>
          <p:cNvSpPr txBox="1"/>
          <p:nvPr/>
        </p:nvSpPr>
        <p:spPr>
          <a:xfrm flipH="1">
            <a:off x="3541594" y="1045519"/>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34199760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800137" y="2326427"/>
            <a:ext cx="1701667" cy="1701667"/>
            <a:chOff x="5641899" y="4719693"/>
            <a:chExt cx="3403334" cy="3403334"/>
          </a:xfrm>
        </p:grpSpPr>
        <p:sp>
          <p:nvSpPr>
            <p:cNvPr id="94" name="Oval 93"/>
            <p:cNvSpPr>
              <a:spLocks noChangeAspect="1"/>
            </p:cNvSpPr>
            <p:nvPr/>
          </p:nvSpPr>
          <p:spPr>
            <a:xfrm>
              <a:off x="5641899" y="4719693"/>
              <a:ext cx="3403334" cy="340333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89" name="弧形 37"/>
            <p:cNvSpPr/>
            <p:nvPr/>
          </p:nvSpPr>
          <p:spPr>
            <a:xfrm>
              <a:off x="5765752" y="4829046"/>
              <a:ext cx="3147122" cy="3147122"/>
            </a:xfrm>
            <a:prstGeom prst="arc">
              <a:avLst>
                <a:gd name="adj1" fmla="val 100036"/>
                <a:gd name="adj2" fmla="val 14632219"/>
              </a:avLst>
            </a:prstGeom>
            <a:solidFill>
              <a:schemeClr val="accent4">
                <a:lumMod val="20000"/>
                <a:lumOff val="80000"/>
              </a:schemeClr>
            </a:solidFill>
            <a:ln w="254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00"/>
            </a:p>
          </p:txBody>
        </p:sp>
      </p:grpSp>
      <p:grpSp>
        <p:nvGrpSpPr>
          <p:cNvPr id="4" name="Group 3"/>
          <p:cNvGrpSpPr/>
          <p:nvPr/>
        </p:nvGrpSpPr>
        <p:grpSpPr>
          <a:xfrm>
            <a:off x="4060190" y="2304147"/>
            <a:ext cx="1701667" cy="1701667"/>
            <a:chOff x="10488365" y="4675133"/>
            <a:chExt cx="3403334" cy="3403334"/>
          </a:xfrm>
        </p:grpSpPr>
        <p:sp>
          <p:nvSpPr>
            <p:cNvPr id="3" name="Oval 2"/>
            <p:cNvSpPr>
              <a:spLocks noChangeAspect="1"/>
            </p:cNvSpPr>
            <p:nvPr/>
          </p:nvSpPr>
          <p:spPr>
            <a:xfrm>
              <a:off x="10488365" y="4675133"/>
              <a:ext cx="3403334" cy="340333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90" name="弧形 37"/>
            <p:cNvSpPr/>
            <p:nvPr/>
          </p:nvSpPr>
          <p:spPr>
            <a:xfrm>
              <a:off x="10615671" y="4806766"/>
              <a:ext cx="3147122" cy="3147122"/>
            </a:xfrm>
            <a:prstGeom prst="arc">
              <a:avLst>
                <a:gd name="adj1" fmla="val 7635338"/>
                <a:gd name="adj2" fmla="val 3958121"/>
              </a:avLst>
            </a:prstGeom>
            <a:solidFill>
              <a:schemeClr val="accent2">
                <a:lumMod val="20000"/>
                <a:lumOff val="80000"/>
              </a:schemeClr>
            </a:solidFill>
            <a:ln w="254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00"/>
            </a:p>
          </p:txBody>
        </p:sp>
      </p:grpSp>
      <p:grpSp>
        <p:nvGrpSpPr>
          <p:cNvPr id="5" name="Group 4"/>
          <p:cNvGrpSpPr/>
          <p:nvPr/>
        </p:nvGrpSpPr>
        <p:grpSpPr>
          <a:xfrm>
            <a:off x="6444594" y="2315287"/>
            <a:ext cx="1701667" cy="1701667"/>
            <a:chOff x="15413133" y="4697413"/>
            <a:chExt cx="3403334" cy="3403334"/>
          </a:xfrm>
        </p:grpSpPr>
        <p:sp>
          <p:nvSpPr>
            <p:cNvPr id="95" name="Oval 94"/>
            <p:cNvSpPr>
              <a:spLocks noChangeAspect="1"/>
            </p:cNvSpPr>
            <p:nvPr/>
          </p:nvSpPr>
          <p:spPr>
            <a:xfrm>
              <a:off x="15413133" y="4697413"/>
              <a:ext cx="3403334" cy="340333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91" name="弧形 37"/>
            <p:cNvSpPr/>
            <p:nvPr/>
          </p:nvSpPr>
          <p:spPr>
            <a:xfrm>
              <a:off x="15539657" y="4829046"/>
              <a:ext cx="3147122" cy="3147122"/>
            </a:xfrm>
            <a:prstGeom prst="arc">
              <a:avLst>
                <a:gd name="adj1" fmla="val 21030938"/>
                <a:gd name="adj2" fmla="val 19250998"/>
              </a:avLst>
            </a:prstGeom>
            <a:solidFill>
              <a:schemeClr val="accent3">
                <a:lumMod val="20000"/>
                <a:lumOff val="80000"/>
              </a:schemeClr>
            </a:solidFill>
            <a:ln w="254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00"/>
            </a:p>
          </p:txBody>
        </p:sp>
      </p:grpSp>
      <p:grpSp>
        <p:nvGrpSpPr>
          <p:cNvPr id="97" name="Group 96"/>
          <p:cNvGrpSpPr/>
          <p:nvPr/>
        </p:nvGrpSpPr>
        <p:grpSpPr>
          <a:xfrm>
            <a:off x="1636957" y="2326427"/>
            <a:ext cx="1701667" cy="1701667"/>
            <a:chOff x="5641899" y="4719693"/>
            <a:chExt cx="3403334" cy="3403334"/>
          </a:xfrm>
        </p:grpSpPr>
        <p:sp>
          <p:nvSpPr>
            <p:cNvPr id="98" name="Oval 97"/>
            <p:cNvSpPr>
              <a:spLocks noChangeAspect="1"/>
            </p:cNvSpPr>
            <p:nvPr/>
          </p:nvSpPr>
          <p:spPr>
            <a:xfrm>
              <a:off x="5641899" y="4719693"/>
              <a:ext cx="3403334" cy="340333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7" name="弧形 37"/>
            <p:cNvSpPr/>
            <p:nvPr/>
          </p:nvSpPr>
          <p:spPr>
            <a:xfrm>
              <a:off x="5765752" y="4829046"/>
              <a:ext cx="3147122" cy="3147122"/>
            </a:xfrm>
            <a:prstGeom prst="arc">
              <a:avLst>
                <a:gd name="adj1" fmla="val 100036"/>
                <a:gd name="adj2" fmla="val 14632219"/>
              </a:avLst>
            </a:prstGeom>
            <a:solidFill>
              <a:schemeClr val="accent1">
                <a:lumMod val="20000"/>
                <a:lumOff val="80000"/>
              </a:schemeClr>
            </a:solidFill>
            <a:ln w="2540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00"/>
            </a:p>
          </p:txBody>
        </p:sp>
      </p:grpSp>
      <p:sp>
        <p:nvSpPr>
          <p:cNvPr id="25" name="Shape 2720"/>
          <p:cNvSpPr/>
          <p:nvPr/>
        </p:nvSpPr>
        <p:spPr>
          <a:xfrm>
            <a:off x="2546459" y="4505928"/>
            <a:ext cx="652941" cy="65422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721"/>
          <p:cNvSpPr/>
          <p:nvPr/>
        </p:nvSpPr>
        <p:spPr>
          <a:xfrm>
            <a:off x="8992599" y="4505928"/>
            <a:ext cx="652941" cy="65422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722"/>
          <p:cNvSpPr/>
          <p:nvPr/>
        </p:nvSpPr>
        <p:spPr>
          <a:xfrm>
            <a:off x="5769536" y="4505928"/>
            <a:ext cx="652927" cy="654222"/>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TextBox 27"/>
          <p:cNvSpPr txBox="1"/>
          <p:nvPr/>
        </p:nvSpPr>
        <p:spPr>
          <a:xfrm>
            <a:off x="2175622" y="5327622"/>
            <a:ext cx="1394613" cy="230832"/>
          </a:xfrm>
          <a:prstGeom prst="rect">
            <a:avLst/>
          </a:prstGeom>
          <a:noFill/>
        </p:spPr>
        <p:txBody>
          <a:bodyPr wrap="none" lIns="0" tIns="0" rIns="0" bIns="0" rtlCol="0">
            <a:spAutoFit/>
          </a:bodyPr>
          <a:lstStyle/>
          <a:p>
            <a:r>
              <a:rPr lang="en-US" sz="15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SERVICE NAME</a:t>
            </a:r>
          </a:p>
        </p:txBody>
      </p:sp>
      <p:sp>
        <p:nvSpPr>
          <p:cNvPr id="29" name="TextBox 28"/>
          <p:cNvSpPr txBox="1"/>
          <p:nvPr/>
        </p:nvSpPr>
        <p:spPr>
          <a:xfrm>
            <a:off x="5398692" y="5327622"/>
            <a:ext cx="1394613" cy="230832"/>
          </a:xfrm>
          <a:prstGeom prst="rect">
            <a:avLst/>
          </a:prstGeom>
          <a:noFill/>
        </p:spPr>
        <p:txBody>
          <a:bodyPr wrap="none" lIns="0" tIns="0" rIns="0" bIns="0" rtlCol="0">
            <a:spAutoFit/>
          </a:bodyPr>
          <a:lstStyle/>
          <a:p>
            <a:r>
              <a:rPr lang="en-US" sz="15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SERVICE NAME</a:t>
            </a:r>
          </a:p>
        </p:txBody>
      </p:sp>
      <p:sp>
        <p:nvSpPr>
          <p:cNvPr id="30" name="TextBox 29"/>
          <p:cNvSpPr txBox="1"/>
          <p:nvPr/>
        </p:nvSpPr>
        <p:spPr>
          <a:xfrm>
            <a:off x="8621762" y="5327622"/>
            <a:ext cx="1394613" cy="230832"/>
          </a:xfrm>
          <a:prstGeom prst="rect">
            <a:avLst/>
          </a:prstGeom>
          <a:noFill/>
        </p:spPr>
        <p:txBody>
          <a:bodyPr wrap="none" lIns="0" tIns="0" rIns="0" bIns="0" rtlCol="0">
            <a:spAutoFit/>
          </a:bodyPr>
          <a:lstStyle/>
          <a:p>
            <a:r>
              <a:rPr lang="en-US" sz="15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SERVICE NAME</a:t>
            </a:r>
          </a:p>
        </p:txBody>
      </p:sp>
      <p:sp>
        <p:nvSpPr>
          <p:cNvPr id="31" name="TextBox 30"/>
          <p:cNvSpPr txBox="1"/>
          <p:nvPr/>
        </p:nvSpPr>
        <p:spPr>
          <a:xfrm flipH="1">
            <a:off x="1674100" y="5621422"/>
            <a:ext cx="2397656"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incididunt</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2" name="TextBox 31"/>
          <p:cNvSpPr txBox="1"/>
          <p:nvPr/>
        </p:nvSpPr>
        <p:spPr>
          <a:xfrm flipH="1">
            <a:off x="4910235" y="5621421"/>
            <a:ext cx="2397656"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incididunt</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3" name="TextBox 32"/>
          <p:cNvSpPr txBox="1"/>
          <p:nvPr/>
        </p:nvSpPr>
        <p:spPr>
          <a:xfrm flipH="1">
            <a:off x="8120240" y="5621421"/>
            <a:ext cx="2397656"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incididunt</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4" name="TextBox 33"/>
          <p:cNvSpPr txBox="1"/>
          <p:nvPr/>
        </p:nvSpPr>
        <p:spPr>
          <a:xfrm>
            <a:off x="4292008" y="1164279"/>
            <a:ext cx="3607983"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35" name="TextBox 34"/>
          <p:cNvSpPr txBox="1"/>
          <p:nvPr/>
        </p:nvSpPr>
        <p:spPr>
          <a:xfrm flipH="1">
            <a:off x="4597192" y="288346"/>
            <a:ext cx="2997615" cy="461665"/>
          </a:xfrm>
          <a:prstGeom prst="rect">
            <a:avLst/>
          </a:prstGeom>
          <a:noFill/>
        </p:spPr>
        <p:txBody>
          <a:bodyPr wrap="none" lIns="0" tIns="0" rIns="0" bIns="0" rtlCol="0">
            <a:spAutoFit/>
          </a:bodyPr>
          <a:lstStyle/>
          <a:p>
            <a:pPr algn="ctr"/>
            <a:r>
              <a:rPr lang="en-US" sz="3000">
                <a:latin typeface="Lato Bold" panose="020F0502020204030203" pitchFamily="34" charset="0"/>
                <a:ea typeface="Lato Bold" panose="020F0502020204030203" pitchFamily="34" charset="0"/>
                <a:cs typeface="Lato Bold" panose="020F0502020204030203" pitchFamily="34" charset="0"/>
              </a:rPr>
              <a:t>Infographic Chart</a:t>
            </a:r>
          </a:p>
        </p:txBody>
      </p:sp>
      <p:sp>
        <p:nvSpPr>
          <p:cNvPr id="36" name="TextBox 35"/>
          <p:cNvSpPr txBox="1"/>
          <p:nvPr/>
        </p:nvSpPr>
        <p:spPr>
          <a:xfrm>
            <a:off x="5396367"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7" name="TextBox 36"/>
          <p:cNvSpPr txBox="1"/>
          <p:nvPr/>
        </p:nvSpPr>
        <p:spPr>
          <a:xfrm>
            <a:off x="5601551"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8" name="TextBox 37"/>
          <p:cNvSpPr txBox="1"/>
          <p:nvPr/>
        </p:nvSpPr>
        <p:spPr>
          <a:xfrm>
            <a:off x="5805614"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9" name="TextBox 38"/>
          <p:cNvSpPr txBox="1"/>
          <p:nvPr/>
        </p:nvSpPr>
        <p:spPr>
          <a:xfrm>
            <a:off x="6010798"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0" name="TextBox 39"/>
          <p:cNvSpPr txBox="1"/>
          <p:nvPr/>
        </p:nvSpPr>
        <p:spPr>
          <a:xfrm>
            <a:off x="6214861"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1" name="TextBox 40"/>
          <p:cNvSpPr txBox="1"/>
          <p:nvPr/>
        </p:nvSpPr>
        <p:spPr>
          <a:xfrm>
            <a:off x="6420045"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42" name="TextBox 41"/>
          <p:cNvSpPr txBox="1"/>
          <p:nvPr/>
        </p:nvSpPr>
        <p:spPr>
          <a:xfrm>
            <a:off x="6624108"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9522794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7"/>
          <p:cNvSpPr>
            <a:spLocks/>
          </p:cNvSpPr>
          <p:nvPr/>
        </p:nvSpPr>
        <p:spPr bwMode="auto">
          <a:xfrm rot="10800000">
            <a:off x="9200853" y="2780183"/>
            <a:ext cx="2405759" cy="642500"/>
          </a:xfrm>
          <a:custGeom>
            <a:avLst/>
            <a:gdLst>
              <a:gd name="T0" fmla="*/ 1831 w 1831"/>
              <a:gd name="T1" fmla="*/ 246 h 489"/>
              <a:gd name="T2" fmla="*/ 917 w 1831"/>
              <a:gd name="T3" fmla="*/ 0 h 489"/>
              <a:gd name="T4" fmla="*/ 0 w 1831"/>
              <a:gd name="T5" fmla="*/ 246 h 489"/>
              <a:gd name="T6" fmla="*/ 917 w 1831"/>
              <a:gd name="T7" fmla="*/ 489 h 489"/>
              <a:gd name="T8" fmla="*/ 1831 w 1831"/>
              <a:gd name="T9" fmla="*/ 246 h 489"/>
              <a:gd name="T10" fmla="*/ 1831 w 1831"/>
              <a:gd name="T11" fmla="*/ 246 h 489"/>
            </a:gdLst>
            <a:ahLst/>
            <a:cxnLst>
              <a:cxn ang="0">
                <a:pos x="T0" y="T1"/>
              </a:cxn>
              <a:cxn ang="0">
                <a:pos x="T2" y="T3"/>
              </a:cxn>
              <a:cxn ang="0">
                <a:pos x="T4" y="T5"/>
              </a:cxn>
              <a:cxn ang="0">
                <a:pos x="T6" y="T7"/>
              </a:cxn>
              <a:cxn ang="0">
                <a:pos x="T8" y="T9"/>
              </a:cxn>
              <a:cxn ang="0">
                <a:pos x="T10" y="T11"/>
              </a:cxn>
            </a:cxnLst>
            <a:rect l="0" t="0" r="r" b="b"/>
            <a:pathLst>
              <a:path w="1831" h="489">
                <a:moveTo>
                  <a:pt x="1831" y="246"/>
                </a:moveTo>
                <a:lnTo>
                  <a:pt x="917" y="0"/>
                </a:lnTo>
                <a:lnTo>
                  <a:pt x="0" y="246"/>
                </a:lnTo>
                <a:lnTo>
                  <a:pt x="917" y="489"/>
                </a:lnTo>
                <a:lnTo>
                  <a:pt x="1831" y="246"/>
                </a:lnTo>
                <a:lnTo>
                  <a:pt x="1831" y="246"/>
                </a:ln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28" name="Freeform 12"/>
          <p:cNvSpPr>
            <a:spLocks/>
          </p:cNvSpPr>
          <p:nvPr/>
        </p:nvSpPr>
        <p:spPr bwMode="auto">
          <a:xfrm rot="10800000">
            <a:off x="8972234" y="3099462"/>
            <a:ext cx="1429528" cy="834329"/>
          </a:xfrm>
          <a:custGeom>
            <a:avLst/>
            <a:gdLst>
              <a:gd name="T0" fmla="*/ 0 w 1088"/>
              <a:gd name="T1" fmla="*/ 0 h 635"/>
              <a:gd name="T2" fmla="*/ 0 w 1088"/>
              <a:gd name="T3" fmla="*/ 389 h 635"/>
              <a:gd name="T4" fmla="*/ 914 w 1088"/>
              <a:gd name="T5" fmla="*/ 635 h 635"/>
              <a:gd name="T6" fmla="*/ 1088 w 1088"/>
              <a:gd name="T7" fmla="*/ 290 h 635"/>
              <a:gd name="T8" fmla="*/ 0 w 1088"/>
              <a:gd name="T9" fmla="*/ 0 h 635"/>
              <a:gd name="T10" fmla="*/ 0 w 1088"/>
              <a:gd name="T11" fmla="*/ 0 h 635"/>
            </a:gdLst>
            <a:ahLst/>
            <a:cxnLst>
              <a:cxn ang="0">
                <a:pos x="T0" y="T1"/>
              </a:cxn>
              <a:cxn ang="0">
                <a:pos x="T2" y="T3"/>
              </a:cxn>
              <a:cxn ang="0">
                <a:pos x="T4" y="T5"/>
              </a:cxn>
              <a:cxn ang="0">
                <a:pos x="T6" y="T7"/>
              </a:cxn>
              <a:cxn ang="0">
                <a:pos x="T8" y="T9"/>
              </a:cxn>
              <a:cxn ang="0">
                <a:pos x="T10" y="T11"/>
              </a:cxn>
            </a:cxnLst>
            <a:rect l="0" t="0" r="r" b="b"/>
            <a:pathLst>
              <a:path w="1088" h="635">
                <a:moveTo>
                  <a:pt x="0" y="0"/>
                </a:moveTo>
                <a:lnTo>
                  <a:pt x="0" y="389"/>
                </a:lnTo>
                <a:lnTo>
                  <a:pt x="914" y="635"/>
                </a:lnTo>
                <a:lnTo>
                  <a:pt x="1088" y="290"/>
                </a:lnTo>
                <a:lnTo>
                  <a:pt x="0" y="0"/>
                </a:lnTo>
                <a:lnTo>
                  <a:pt x="0" y="0"/>
                </a:lnTo>
                <a:close/>
              </a:path>
            </a:pathLst>
          </a:custGeom>
          <a:solidFill>
            <a:schemeClr val="accent1">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2" name="Freeform 8"/>
          <p:cNvSpPr>
            <a:spLocks/>
          </p:cNvSpPr>
          <p:nvPr/>
        </p:nvSpPr>
        <p:spPr bwMode="auto">
          <a:xfrm rot="10800000">
            <a:off x="10401762" y="3099462"/>
            <a:ext cx="1433470" cy="834329"/>
          </a:xfrm>
          <a:custGeom>
            <a:avLst/>
            <a:gdLst>
              <a:gd name="T0" fmla="*/ 1091 w 1091"/>
              <a:gd name="T1" fmla="*/ 0 h 635"/>
              <a:gd name="T2" fmla="*/ 1091 w 1091"/>
              <a:gd name="T3" fmla="*/ 389 h 635"/>
              <a:gd name="T4" fmla="*/ 174 w 1091"/>
              <a:gd name="T5" fmla="*/ 635 h 635"/>
              <a:gd name="T6" fmla="*/ 0 w 1091"/>
              <a:gd name="T7" fmla="*/ 290 h 635"/>
              <a:gd name="T8" fmla="*/ 1091 w 1091"/>
              <a:gd name="T9" fmla="*/ 0 h 635"/>
              <a:gd name="T10" fmla="*/ 1091 w 1091"/>
              <a:gd name="T11" fmla="*/ 0 h 635"/>
            </a:gdLst>
            <a:ahLst/>
            <a:cxnLst>
              <a:cxn ang="0">
                <a:pos x="T0" y="T1"/>
              </a:cxn>
              <a:cxn ang="0">
                <a:pos x="T2" y="T3"/>
              </a:cxn>
              <a:cxn ang="0">
                <a:pos x="T4" y="T5"/>
              </a:cxn>
              <a:cxn ang="0">
                <a:pos x="T6" y="T7"/>
              </a:cxn>
              <a:cxn ang="0">
                <a:pos x="T8" y="T9"/>
              </a:cxn>
              <a:cxn ang="0">
                <a:pos x="T10" y="T11"/>
              </a:cxn>
            </a:cxnLst>
            <a:rect l="0" t="0" r="r" b="b"/>
            <a:pathLst>
              <a:path w="1091" h="635">
                <a:moveTo>
                  <a:pt x="1091" y="0"/>
                </a:moveTo>
                <a:lnTo>
                  <a:pt x="1091" y="389"/>
                </a:lnTo>
                <a:lnTo>
                  <a:pt x="174" y="635"/>
                </a:lnTo>
                <a:lnTo>
                  <a:pt x="0" y="290"/>
                </a:lnTo>
                <a:lnTo>
                  <a:pt x="1091" y="0"/>
                </a:lnTo>
                <a:lnTo>
                  <a:pt x="1091" y="0"/>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3" name="Freeform 6"/>
          <p:cNvSpPr>
            <a:spLocks/>
          </p:cNvSpPr>
          <p:nvPr/>
        </p:nvSpPr>
        <p:spPr bwMode="auto">
          <a:xfrm rot="10800000">
            <a:off x="9516190" y="2236228"/>
            <a:ext cx="1771143" cy="471691"/>
          </a:xfrm>
          <a:custGeom>
            <a:avLst/>
            <a:gdLst>
              <a:gd name="T0" fmla="*/ 1348 w 1348"/>
              <a:gd name="T1" fmla="*/ 180 h 359"/>
              <a:gd name="T2" fmla="*/ 674 w 1348"/>
              <a:gd name="T3" fmla="*/ 0 h 359"/>
              <a:gd name="T4" fmla="*/ 0 w 1348"/>
              <a:gd name="T5" fmla="*/ 180 h 359"/>
              <a:gd name="T6" fmla="*/ 674 w 1348"/>
              <a:gd name="T7" fmla="*/ 359 h 359"/>
              <a:gd name="T8" fmla="*/ 1348 w 1348"/>
              <a:gd name="T9" fmla="*/ 180 h 359"/>
              <a:gd name="T10" fmla="*/ 1348 w 1348"/>
              <a:gd name="T11" fmla="*/ 180 h 359"/>
            </a:gdLst>
            <a:ahLst/>
            <a:cxnLst>
              <a:cxn ang="0">
                <a:pos x="T0" y="T1"/>
              </a:cxn>
              <a:cxn ang="0">
                <a:pos x="T2" y="T3"/>
              </a:cxn>
              <a:cxn ang="0">
                <a:pos x="T4" y="T5"/>
              </a:cxn>
              <a:cxn ang="0">
                <a:pos x="T6" y="T7"/>
              </a:cxn>
              <a:cxn ang="0">
                <a:pos x="T8" y="T9"/>
              </a:cxn>
              <a:cxn ang="0">
                <a:pos x="T10" y="T11"/>
              </a:cxn>
            </a:cxnLst>
            <a:rect l="0" t="0" r="r" b="b"/>
            <a:pathLst>
              <a:path w="1348" h="359">
                <a:moveTo>
                  <a:pt x="1348" y="180"/>
                </a:moveTo>
                <a:lnTo>
                  <a:pt x="674" y="0"/>
                </a:lnTo>
                <a:lnTo>
                  <a:pt x="0" y="180"/>
                </a:lnTo>
                <a:lnTo>
                  <a:pt x="674" y="359"/>
                </a:lnTo>
                <a:lnTo>
                  <a:pt x="1348" y="180"/>
                </a:lnTo>
                <a:lnTo>
                  <a:pt x="1348" y="180"/>
                </a:lnTo>
                <a:close/>
              </a:path>
            </a:pathLst>
          </a:custGeom>
          <a:solidFill>
            <a:schemeClr val="accent2">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4" name="Freeform 33"/>
          <p:cNvSpPr>
            <a:spLocks/>
          </p:cNvSpPr>
          <p:nvPr/>
        </p:nvSpPr>
        <p:spPr bwMode="auto">
          <a:xfrm rot="10800000">
            <a:off x="10401761" y="2471417"/>
            <a:ext cx="1128644" cy="780459"/>
          </a:xfrm>
          <a:custGeom>
            <a:avLst/>
            <a:gdLst>
              <a:gd name="T0" fmla="*/ 859 w 859"/>
              <a:gd name="T1" fmla="*/ 0 h 594"/>
              <a:gd name="T2" fmla="*/ 859 w 859"/>
              <a:gd name="T3" fmla="*/ 414 h 594"/>
              <a:gd name="T4" fmla="*/ 185 w 859"/>
              <a:gd name="T5" fmla="*/ 594 h 594"/>
              <a:gd name="T6" fmla="*/ 0 w 859"/>
              <a:gd name="T7" fmla="*/ 229 h 594"/>
              <a:gd name="T8" fmla="*/ 859 w 859"/>
              <a:gd name="T9" fmla="*/ 0 h 594"/>
              <a:gd name="T10" fmla="*/ 859 w 859"/>
              <a:gd name="T11" fmla="*/ 0 h 594"/>
            </a:gdLst>
            <a:ahLst/>
            <a:cxnLst>
              <a:cxn ang="0">
                <a:pos x="T0" y="T1"/>
              </a:cxn>
              <a:cxn ang="0">
                <a:pos x="T2" y="T3"/>
              </a:cxn>
              <a:cxn ang="0">
                <a:pos x="T4" y="T5"/>
              </a:cxn>
              <a:cxn ang="0">
                <a:pos x="T6" y="T7"/>
              </a:cxn>
              <a:cxn ang="0">
                <a:pos x="T8" y="T9"/>
              </a:cxn>
              <a:cxn ang="0">
                <a:pos x="T10" y="T11"/>
              </a:cxn>
            </a:cxnLst>
            <a:rect l="0" t="0" r="r" b="b"/>
            <a:pathLst>
              <a:path w="859" h="594">
                <a:moveTo>
                  <a:pt x="859" y="0"/>
                </a:moveTo>
                <a:lnTo>
                  <a:pt x="859" y="414"/>
                </a:lnTo>
                <a:lnTo>
                  <a:pt x="185" y="594"/>
                </a:lnTo>
                <a:lnTo>
                  <a:pt x="0" y="229"/>
                </a:lnTo>
                <a:lnTo>
                  <a:pt x="859" y="0"/>
                </a:lnTo>
                <a:lnTo>
                  <a:pt x="859" y="0"/>
                </a:ln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5" name="Freeform 13"/>
          <p:cNvSpPr>
            <a:spLocks/>
          </p:cNvSpPr>
          <p:nvPr/>
        </p:nvSpPr>
        <p:spPr bwMode="auto">
          <a:xfrm rot="10800000">
            <a:off x="9277061" y="2471417"/>
            <a:ext cx="1124702" cy="780459"/>
          </a:xfrm>
          <a:custGeom>
            <a:avLst/>
            <a:gdLst>
              <a:gd name="T0" fmla="*/ 0 w 856"/>
              <a:gd name="T1" fmla="*/ 0 h 594"/>
              <a:gd name="T2" fmla="*/ 0 w 856"/>
              <a:gd name="T3" fmla="*/ 414 h 594"/>
              <a:gd name="T4" fmla="*/ 674 w 856"/>
              <a:gd name="T5" fmla="*/ 594 h 594"/>
              <a:gd name="T6" fmla="*/ 856 w 856"/>
              <a:gd name="T7" fmla="*/ 229 h 594"/>
              <a:gd name="T8" fmla="*/ 0 w 856"/>
              <a:gd name="T9" fmla="*/ 0 h 594"/>
              <a:gd name="T10" fmla="*/ 0 w 856"/>
              <a:gd name="T11" fmla="*/ 0 h 594"/>
            </a:gdLst>
            <a:ahLst/>
            <a:cxnLst>
              <a:cxn ang="0">
                <a:pos x="T0" y="T1"/>
              </a:cxn>
              <a:cxn ang="0">
                <a:pos x="T2" y="T3"/>
              </a:cxn>
              <a:cxn ang="0">
                <a:pos x="T4" y="T5"/>
              </a:cxn>
              <a:cxn ang="0">
                <a:pos x="T6" y="T7"/>
              </a:cxn>
              <a:cxn ang="0">
                <a:pos x="T8" y="T9"/>
              </a:cxn>
              <a:cxn ang="0">
                <a:pos x="T10" y="T11"/>
              </a:cxn>
            </a:cxnLst>
            <a:rect l="0" t="0" r="r" b="b"/>
            <a:pathLst>
              <a:path w="856" h="594">
                <a:moveTo>
                  <a:pt x="0" y="0"/>
                </a:moveTo>
                <a:lnTo>
                  <a:pt x="0" y="414"/>
                </a:lnTo>
                <a:lnTo>
                  <a:pt x="674" y="594"/>
                </a:lnTo>
                <a:lnTo>
                  <a:pt x="856" y="229"/>
                </a:lnTo>
                <a:lnTo>
                  <a:pt x="0" y="0"/>
                </a:lnTo>
                <a:lnTo>
                  <a:pt x="0" y="0"/>
                </a:lnTo>
                <a:close/>
              </a:path>
            </a:pathLst>
          </a:custGeom>
          <a:solidFill>
            <a:schemeClr val="accent2">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6" name="Freeform 5"/>
          <p:cNvSpPr>
            <a:spLocks/>
          </p:cNvSpPr>
          <p:nvPr/>
        </p:nvSpPr>
        <p:spPr bwMode="auto">
          <a:xfrm rot="10800000">
            <a:off x="9777657" y="1793441"/>
            <a:ext cx="1252151" cy="333732"/>
          </a:xfrm>
          <a:custGeom>
            <a:avLst/>
            <a:gdLst>
              <a:gd name="T0" fmla="*/ 953 w 953"/>
              <a:gd name="T1" fmla="*/ 127 h 254"/>
              <a:gd name="T2" fmla="*/ 478 w 953"/>
              <a:gd name="T3" fmla="*/ 0 h 254"/>
              <a:gd name="T4" fmla="*/ 0 w 953"/>
              <a:gd name="T5" fmla="*/ 127 h 254"/>
              <a:gd name="T6" fmla="*/ 478 w 953"/>
              <a:gd name="T7" fmla="*/ 254 h 254"/>
              <a:gd name="T8" fmla="*/ 953 w 953"/>
              <a:gd name="T9" fmla="*/ 127 h 254"/>
              <a:gd name="T10" fmla="*/ 953 w 953"/>
              <a:gd name="T11" fmla="*/ 127 h 254"/>
            </a:gdLst>
            <a:ahLst/>
            <a:cxnLst>
              <a:cxn ang="0">
                <a:pos x="T0" y="T1"/>
              </a:cxn>
              <a:cxn ang="0">
                <a:pos x="T2" y="T3"/>
              </a:cxn>
              <a:cxn ang="0">
                <a:pos x="T4" y="T5"/>
              </a:cxn>
              <a:cxn ang="0">
                <a:pos x="T6" y="T7"/>
              </a:cxn>
              <a:cxn ang="0">
                <a:pos x="T8" y="T9"/>
              </a:cxn>
              <a:cxn ang="0">
                <a:pos x="T10" y="T11"/>
              </a:cxn>
            </a:cxnLst>
            <a:rect l="0" t="0" r="r" b="b"/>
            <a:pathLst>
              <a:path w="953" h="254">
                <a:moveTo>
                  <a:pt x="953" y="127"/>
                </a:moveTo>
                <a:lnTo>
                  <a:pt x="478" y="0"/>
                </a:lnTo>
                <a:lnTo>
                  <a:pt x="0" y="127"/>
                </a:lnTo>
                <a:lnTo>
                  <a:pt x="478" y="254"/>
                </a:lnTo>
                <a:lnTo>
                  <a:pt x="953" y="127"/>
                </a:lnTo>
                <a:lnTo>
                  <a:pt x="953" y="127"/>
                </a:lnTo>
                <a:close/>
              </a:path>
            </a:pathLst>
          </a:custGeom>
          <a:solidFill>
            <a:schemeClr val="accent3">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7" name="Freeform 10"/>
          <p:cNvSpPr>
            <a:spLocks/>
          </p:cNvSpPr>
          <p:nvPr/>
        </p:nvSpPr>
        <p:spPr bwMode="auto">
          <a:xfrm rot="10800000">
            <a:off x="10401762" y="1960308"/>
            <a:ext cx="809365" cy="576803"/>
          </a:xfrm>
          <a:custGeom>
            <a:avLst/>
            <a:gdLst>
              <a:gd name="T0" fmla="*/ 616 w 616"/>
              <a:gd name="T1" fmla="*/ 0 h 439"/>
              <a:gd name="T2" fmla="*/ 616 w 616"/>
              <a:gd name="T3" fmla="*/ 312 h 439"/>
              <a:gd name="T4" fmla="*/ 138 w 616"/>
              <a:gd name="T5" fmla="*/ 439 h 439"/>
              <a:gd name="T6" fmla="*/ 0 w 616"/>
              <a:gd name="T7" fmla="*/ 163 h 439"/>
              <a:gd name="T8" fmla="*/ 616 w 616"/>
              <a:gd name="T9" fmla="*/ 0 h 439"/>
              <a:gd name="T10" fmla="*/ 616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616" y="0"/>
                </a:moveTo>
                <a:lnTo>
                  <a:pt x="616" y="312"/>
                </a:lnTo>
                <a:lnTo>
                  <a:pt x="138" y="439"/>
                </a:lnTo>
                <a:lnTo>
                  <a:pt x="0" y="163"/>
                </a:lnTo>
                <a:lnTo>
                  <a:pt x="616" y="0"/>
                </a:lnTo>
                <a:lnTo>
                  <a:pt x="616" y="0"/>
                </a:lnTo>
                <a:close/>
              </a:path>
            </a:pathLst>
          </a:custGeom>
          <a:solidFill>
            <a:schemeClr val="accent3"/>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1" name="Freeform 40"/>
          <p:cNvSpPr>
            <a:spLocks/>
          </p:cNvSpPr>
          <p:nvPr/>
        </p:nvSpPr>
        <p:spPr bwMode="auto">
          <a:xfrm rot="10800000">
            <a:off x="9592397" y="1960308"/>
            <a:ext cx="809365" cy="576803"/>
          </a:xfrm>
          <a:custGeom>
            <a:avLst/>
            <a:gdLst>
              <a:gd name="T0" fmla="*/ 0 w 616"/>
              <a:gd name="T1" fmla="*/ 0 h 439"/>
              <a:gd name="T2" fmla="*/ 0 w 616"/>
              <a:gd name="T3" fmla="*/ 312 h 439"/>
              <a:gd name="T4" fmla="*/ 475 w 616"/>
              <a:gd name="T5" fmla="*/ 439 h 439"/>
              <a:gd name="T6" fmla="*/ 616 w 616"/>
              <a:gd name="T7" fmla="*/ 163 h 439"/>
              <a:gd name="T8" fmla="*/ 0 w 616"/>
              <a:gd name="T9" fmla="*/ 0 h 439"/>
              <a:gd name="T10" fmla="*/ 0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0" y="0"/>
                </a:moveTo>
                <a:lnTo>
                  <a:pt x="0" y="312"/>
                </a:lnTo>
                <a:lnTo>
                  <a:pt x="475" y="439"/>
                </a:lnTo>
                <a:lnTo>
                  <a:pt x="616" y="163"/>
                </a:lnTo>
                <a:lnTo>
                  <a:pt x="0" y="0"/>
                </a:lnTo>
                <a:lnTo>
                  <a:pt x="0" y="0"/>
                </a:lnTo>
                <a:close/>
              </a:path>
            </a:pathLst>
          </a:custGeom>
          <a:solidFill>
            <a:schemeClr val="accent3">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7" name="Freeform 11"/>
          <p:cNvSpPr>
            <a:spLocks/>
          </p:cNvSpPr>
          <p:nvPr/>
        </p:nvSpPr>
        <p:spPr bwMode="auto">
          <a:xfrm rot="10800000">
            <a:off x="10401761" y="723923"/>
            <a:ext cx="562352" cy="1258721"/>
          </a:xfrm>
          <a:custGeom>
            <a:avLst/>
            <a:gdLst>
              <a:gd name="T0" fmla="*/ 428 w 428"/>
              <a:gd name="T1" fmla="*/ 0 h 958"/>
              <a:gd name="T2" fmla="*/ 428 w 428"/>
              <a:gd name="T3" fmla="*/ 958 h 958"/>
              <a:gd name="T4" fmla="*/ 0 w 428"/>
              <a:gd name="T5" fmla="*/ 113 h 958"/>
              <a:gd name="T6" fmla="*/ 428 w 428"/>
              <a:gd name="T7" fmla="*/ 0 h 958"/>
              <a:gd name="T8" fmla="*/ 428 w 428"/>
              <a:gd name="T9" fmla="*/ 0 h 958"/>
            </a:gdLst>
            <a:ahLst/>
            <a:cxnLst>
              <a:cxn ang="0">
                <a:pos x="T0" y="T1"/>
              </a:cxn>
              <a:cxn ang="0">
                <a:pos x="T2" y="T3"/>
              </a:cxn>
              <a:cxn ang="0">
                <a:pos x="T4" y="T5"/>
              </a:cxn>
              <a:cxn ang="0">
                <a:pos x="T6" y="T7"/>
              </a:cxn>
              <a:cxn ang="0">
                <a:pos x="T8" y="T9"/>
              </a:cxn>
            </a:cxnLst>
            <a:rect l="0" t="0" r="r" b="b"/>
            <a:pathLst>
              <a:path w="428" h="958">
                <a:moveTo>
                  <a:pt x="428" y="0"/>
                </a:moveTo>
                <a:lnTo>
                  <a:pt x="428" y="958"/>
                </a:lnTo>
                <a:lnTo>
                  <a:pt x="0" y="113"/>
                </a:lnTo>
                <a:lnTo>
                  <a:pt x="428" y="0"/>
                </a:lnTo>
                <a:lnTo>
                  <a:pt x="428" y="0"/>
                </a:lnTo>
                <a:close/>
              </a:path>
            </a:pathLst>
          </a:custGeom>
          <a:solidFill>
            <a:schemeClr val="accent4"/>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8" name="Freeform 15"/>
          <p:cNvSpPr>
            <a:spLocks/>
          </p:cNvSpPr>
          <p:nvPr/>
        </p:nvSpPr>
        <p:spPr bwMode="auto">
          <a:xfrm rot="10800000">
            <a:off x="9843352" y="723923"/>
            <a:ext cx="558410" cy="1258721"/>
          </a:xfrm>
          <a:custGeom>
            <a:avLst/>
            <a:gdLst>
              <a:gd name="T0" fmla="*/ 0 w 425"/>
              <a:gd name="T1" fmla="*/ 0 h 958"/>
              <a:gd name="T2" fmla="*/ 0 w 425"/>
              <a:gd name="T3" fmla="*/ 958 h 958"/>
              <a:gd name="T4" fmla="*/ 425 w 425"/>
              <a:gd name="T5" fmla="*/ 113 h 958"/>
              <a:gd name="T6" fmla="*/ 0 w 425"/>
              <a:gd name="T7" fmla="*/ 0 h 958"/>
              <a:gd name="T8" fmla="*/ 0 w 425"/>
              <a:gd name="T9" fmla="*/ 0 h 958"/>
            </a:gdLst>
            <a:ahLst/>
            <a:cxnLst>
              <a:cxn ang="0">
                <a:pos x="T0" y="T1"/>
              </a:cxn>
              <a:cxn ang="0">
                <a:pos x="T2" y="T3"/>
              </a:cxn>
              <a:cxn ang="0">
                <a:pos x="T4" y="T5"/>
              </a:cxn>
              <a:cxn ang="0">
                <a:pos x="T6" y="T7"/>
              </a:cxn>
              <a:cxn ang="0">
                <a:pos x="T8" y="T9"/>
              </a:cxn>
            </a:cxnLst>
            <a:rect l="0" t="0" r="r" b="b"/>
            <a:pathLst>
              <a:path w="425" h="958">
                <a:moveTo>
                  <a:pt x="0" y="0"/>
                </a:moveTo>
                <a:lnTo>
                  <a:pt x="0" y="958"/>
                </a:lnTo>
                <a:lnTo>
                  <a:pt x="425" y="113"/>
                </a:lnTo>
                <a:lnTo>
                  <a:pt x="0" y="0"/>
                </a:lnTo>
                <a:lnTo>
                  <a:pt x="0" y="0"/>
                </a:lnTo>
                <a:close/>
              </a:path>
            </a:pathLst>
          </a:custGeom>
          <a:solidFill>
            <a:schemeClr val="accent4">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15" name="Freeform 7"/>
          <p:cNvSpPr>
            <a:spLocks/>
          </p:cNvSpPr>
          <p:nvPr/>
        </p:nvSpPr>
        <p:spPr bwMode="auto">
          <a:xfrm rot="10800000">
            <a:off x="6094634" y="2780183"/>
            <a:ext cx="2405759" cy="642500"/>
          </a:xfrm>
          <a:custGeom>
            <a:avLst/>
            <a:gdLst>
              <a:gd name="T0" fmla="*/ 1831 w 1831"/>
              <a:gd name="T1" fmla="*/ 246 h 489"/>
              <a:gd name="T2" fmla="*/ 917 w 1831"/>
              <a:gd name="T3" fmla="*/ 0 h 489"/>
              <a:gd name="T4" fmla="*/ 0 w 1831"/>
              <a:gd name="T5" fmla="*/ 246 h 489"/>
              <a:gd name="T6" fmla="*/ 917 w 1831"/>
              <a:gd name="T7" fmla="*/ 489 h 489"/>
              <a:gd name="T8" fmla="*/ 1831 w 1831"/>
              <a:gd name="T9" fmla="*/ 246 h 489"/>
              <a:gd name="T10" fmla="*/ 1831 w 1831"/>
              <a:gd name="T11" fmla="*/ 246 h 489"/>
            </a:gdLst>
            <a:ahLst/>
            <a:cxnLst>
              <a:cxn ang="0">
                <a:pos x="T0" y="T1"/>
              </a:cxn>
              <a:cxn ang="0">
                <a:pos x="T2" y="T3"/>
              </a:cxn>
              <a:cxn ang="0">
                <a:pos x="T4" y="T5"/>
              </a:cxn>
              <a:cxn ang="0">
                <a:pos x="T6" y="T7"/>
              </a:cxn>
              <a:cxn ang="0">
                <a:pos x="T8" y="T9"/>
              </a:cxn>
              <a:cxn ang="0">
                <a:pos x="T10" y="T11"/>
              </a:cxn>
            </a:cxnLst>
            <a:rect l="0" t="0" r="r" b="b"/>
            <a:pathLst>
              <a:path w="1831" h="489">
                <a:moveTo>
                  <a:pt x="1831" y="246"/>
                </a:moveTo>
                <a:lnTo>
                  <a:pt x="917" y="0"/>
                </a:lnTo>
                <a:lnTo>
                  <a:pt x="0" y="246"/>
                </a:lnTo>
                <a:lnTo>
                  <a:pt x="917" y="489"/>
                </a:lnTo>
                <a:lnTo>
                  <a:pt x="1831" y="246"/>
                </a:lnTo>
                <a:lnTo>
                  <a:pt x="1831" y="246"/>
                </a:ln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16" name="Freeform 12"/>
          <p:cNvSpPr>
            <a:spLocks/>
          </p:cNvSpPr>
          <p:nvPr/>
        </p:nvSpPr>
        <p:spPr bwMode="auto">
          <a:xfrm rot="10800000">
            <a:off x="5866015" y="3099462"/>
            <a:ext cx="1429528" cy="834329"/>
          </a:xfrm>
          <a:custGeom>
            <a:avLst/>
            <a:gdLst>
              <a:gd name="T0" fmla="*/ 0 w 1088"/>
              <a:gd name="T1" fmla="*/ 0 h 635"/>
              <a:gd name="T2" fmla="*/ 0 w 1088"/>
              <a:gd name="T3" fmla="*/ 389 h 635"/>
              <a:gd name="T4" fmla="*/ 914 w 1088"/>
              <a:gd name="T5" fmla="*/ 635 h 635"/>
              <a:gd name="T6" fmla="*/ 1088 w 1088"/>
              <a:gd name="T7" fmla="*/ 290 h 635"/>
              <a:gd name="T8" fmla="*/ 0 w 1088"/>
              <a:gd name="T9" fmla="*/ 0 h 635"/>
              <a:gd name="T10" fmla="*/ 0 w 1088"/>
              <a:gd name="T11" fmla="*/ 0 h 635"/>
            </a:gdLst>
            <a:ahLst/>
            <a:cxnLst>
              <a:cxn ang="0">
                <a:pos x="T0" y="T1"/>
              </a:cxn>
              <a:cxn ang="0">
                <a:pos x="T2" y="T3"/>
              </a:cxn>
              <a:cxn ang="0">
                <a:pos x="T4" y="T5"/>
              </a:cxn>
              <a:cxn ang="0">
                <a:pos x="T6" y="T7"/>
              </a:cxn>
              <a:cxn ang="0">
                <a:pos x="T8" y="T9"/>
              </a:cxn>
              <a:cxn ang="0">
                <a:pos x="T10" y="T11"/>
              </a:cxn>
            </a:cxnLst>
            <a:rect l="0" t="0" r="r" b="b"/>
            <a:pathLst>
              <a:path w="1088" h="635">
                <a:moveTo>
                  <a:pt x="0" y="0"/>
                </a:moveTo>
                <a:lnTo>
                  <a:pt x="0" y="389"/>
                </a:lnTo>
                <a:lnTo>
                  <a:pt x="914" y="635"/>
                </a:lnTo>
                <a:lnTo>
                  <a:pt x="1088" y="290"/>
                </a:lnTo>
                <a:lnTo>
                  <a:pt x="0" y="0"/>
                </a:lnTo>
                <a:lnTo>
                  <a:pt x="0" y="0"/>
                </a:lnTo>
                <a:close/>
              </a:path>
            </a:pathLst>
          </a:custGeom>
          <a:solidFill>
            <a:schemeClr val="accent1">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17" name="Freeform 8"/>
          <p:cNvSpPr>
            <a:spLocks/>
          </p:cNvSpPr>
          <p:nvPr/>
        </p:nvSpPr>
        <p:spPr bwMode="auto">
          <a:xfrm rot="10800000">
            <a:off x="7295543" y="3099462"/>
            <a:ext cx="1433470" cy="834329"/>
          </a:xfrm>
          <a:custGeom>
            <a:avLst/>
            <a:gdLst>
              <a:gd name="T0" fmla="*/ 1091 w 1091"/>
              <a:gd name="T1" fmla="*/ 0 h 635"/>
              <a:gd name="T2" fmla="*/ 1091 w 1091"/>
              <a:gd name="T3" fmla="*/ 389 h 635"/>
              <a:gd name="T4" fmla="*/ 174 w 1091"/>
              <a:gd name="T5" fmla="*/ 635 h 635"/>
              <a:gd name="T6" fmla="*/ 0 w 1091"/>
              <a:gd name="T7" fmla="*/ 290 h 635"/>
              <a:gd name="T8" fmla="*/ 1091 w 1091"/>
              <a:gd name="T9" fmla="*/ 0 h 635"/>
              <a:gd name="T10" fmla="*/ 1091 w 1091"/>
              <a:gd name="T11" fmla="*/ 0 h 635"/>
            </a:gdLst>
            <a:ahLst/>
            <a:cxnLst>
              <a:cxn ang="0">
                <a:pos x="T0" y="T1"/>
              </a:cxn>
              <a:cxn ang="0">
                <a:pos x="T2" y="T3"/>
              </a:cxn>
              <a:cxn ang="0">
                <a:pos x="T4" y="T5"/>
              </a:cxn>
              <a:cxn ang="0">
                <a:pos x="T6" y="T7"/>
              </a:cxn>
              <a:cxn ang="0">
                <a:pos x="T8" y="T9"/>
              </a:cxn>
              <a:cxn ang="0">
                <a:pos x="T10" y="T11"/>
              </a:cxn>
            </a:cxnLst>
            <a:rect l="0" t="0" r="r" b="b"/>
            <a:pathLst>
              <a:path w="1091" h="635">
                <a:moveTo>
                  <a:pt x="1091" y="0"/>
                </a:moveTo>
                <a:lnTo>
                  <a:pt x="1091" y="389"/>
                </a:lnTo>
                <a:lnTo>
                  <a:pt x="174" y="635"/>
                </a:lnTo>
                <a:lnTo>
                  <a:pt x="0" y="290"/>
                </a:lnTo>
                <a:lnTo>
                  <a:pt x="1091" y="0"/>
                </a:lnTo>
                <a:lnTo>
                  <a:pt x="1091" y="0"/>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18" name="Freeform 6"/>
          <p:cNvSpPr>
            <a:spLocks/>
          </p:cNvSpPr>
          <p:nvPr/>
        </p:nvSpPr>
        <p:spPr bwMode="auto">
          <a:xfrm rot="10800000">
            <a:off x="6409971" y="2236228"/>
            <a:ext cx="1771143" cy="471691"/>
          </a:xfrm>
          <a:custGeom>
            <a:avLst/>
            <a:gdLst>
              <a:gd name="T0" fmla="*/ 1348 w 1348"/>
              <a:gd name="T1" fmla="*/ 180 h 359"/>
              <a:gd name="T2" fmla="*/ 674 w 1348"/>
              <a:gd name="T3" fmla="*/ 0 h 359"/>
              <a:gd name="T4" fmla="*/ 0 w 1348"/>
              <a:gd name="T5" fmla="*/ 180 h 359"/>
              <a:gd name="T6" fmla="*/ 674 w 1348"/>
              <a:gd name="T7" fmla="*/ 359 h 359"/>
              <a:gd name="T8" fmla="*/ 1348 w 1348"/>
              <a:gd name="T9" fmla="*/ 180 h 359"/>
              <a:gd name="T10" fmla="*/ 1348 w 1348"/>
              <a:gd name="T11" fmla="*/ 180 h 359"/>
            </a:gdLst>
            <a:ahLst/>
            <a:cxnLst>
              <a:cxn ang="0">
                <a:pos x="T0" y="T1"/>
              </a:cxn>
              <a:cxn ang="0">
                <a:pos x="T2" y="T3"/>
              </a:cxn>
              <a:cxn ang="0">
                <a:pos x="T4" y="T5"/>
              </a:cxn>
              <a:cxn ang="0">
                <a:pos x="T6" y="T7"/>
              </a:cxn>
              <a:cxn ang="0">
                <a:pos x="T8" y="T9"/>
              </a:cxn>
              <a:cxn ang="0">
                <a:pos x="T10" y="T11"/>
              </a:cxn>
            </a:cxnLst>
            <a:rect l="0" t="0" r="r" b="b"/>
            <a:pathLst>
              <a:path w="1348" h="359">
                <a:moveTo>
                  <a:pt x="1348" y="180"/>
                </a:moveTo>
                <a:lnTo>
                  <a:pt x="674" y="0"/>
                </a:lnTo>
                <a:lnTo>
                  <a:pt x="0" y="180"/>
                </a:lnTo>
                <a:lnTo>
                  <a:pt x="674" y="359"/>
                </a:lnTo>
                <a:lnTo>
                  <a:pt x="1348" y="180"/>
                </a:lnTo>
                <a:lnTo>
                  <a:pt x="1348" y="180"/>
                </a:lnTo>
                <a:close/>
              </a:path>
            </a:pathLst>
          </a:custGeom>
          <a:solidFill>
            <a:schemeClr val="accent2">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19" name="Freeform 18"/>
          <p:cNvSpPr>
            <a:spLocks/>
          </p:cNvSpPr>
          <p:nvPr/>
        </p:nvSpPr>
        <p:spPr bwMode="auto">
          <a:xfrm rot="10800000">
            <a:off x="7295542" y="2471417"/>
            <a:ext cx="1128644" cy="780459"/>
          </a:xfrm>
          <a:custGeom>
            <a:avLst/>
            <a:gdLst>
              <a:gd name="T0" fmla="*/ 859 w 859"/>
              <a:gd name="T1" fmla="*/ 0 h 594"/>
              <a:gd name="T2" fmla="*/ 859 w 859"/>
              <a:gd name="T3" fmla="*/ 414 h 594"/>
              <a:gd name="T4" fmla="*/ 185 w 859"/>
              <a:gd name="T5" fmla="*/ 594 h 594"/>
              <a:gd name="T6" fmla="*/ 0 w 859"/>
              <a:gd name="T7" fmla="*/ 229 h 594"/>
              <a:gd name="T8" fmla="*/ 859 w 859"/>
              <a:gd name="T9" fmla="*/ 0 h 594"/>
              <a:gd name="T10" fmla="*/ 859 w 859"/>
              <a:gd name="T11" fmla="*/ 0 h 594"/>
            </a:gdLst>
            <a:ahLst/>
            <a:cxnLst>
              <a:cxn ang="0">
                <a:pos x="T0" y="T1"/>
              </a:cxn>
              <a:cxn ang="0">
                <a:pos x="T2" y="T3"/>
              </a:cxn>
              <a:cxn ang="0">
                <a:pos x="T4" y="T5"/>
              </a:cxn>
              <a:cxn ang="0">
                <a:pos x="T6" y="T7"/>
              </a:cxn>
              <a:cxn ang="0">
                <a:pos x="T8" y="T9"/>
              </a:cxn>
              <a:cxn ang="0">
                <a:pos x="T10" y="T11"/>
              </a:cxn>
            </a:cxnLst>
            <a:rect l="0" t="0" r="r" b="b"/>
            <a:pathLst>
              <a:path w="859" h="594">
                <a:moveTo>
                  <a:pt x="859" y="0"/>
                </a:moveTo>
                <a:lnTo>
                  <a:pt x="859" y="414"/>
                </a:lnTo>
                <a:lnTo>
                  <a:pt x="185" y="594"/>
                </a:lnTo>
                <a:lnTo>
                  <a:pt x="0" y="229"/>
                </a:lnTo>
                <a:lnTo>
                  <a:pt x="859" y="0"/>
                </a:lnTo>
                <a:lnTo>
                  <a:pt x="859" y="0"/>
                </a:ln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20" name="Freeform 13"/>
          <p:cNvSpPr>
            <a:spLocks/>
          </p:cNvSpPr>
          <p:nvPr/>
        </p:nvSpPr>
        <p:spPr bwMode="auto">
          <a:xfrm rot="10800000">
            <a:off x="6170842" y="2471417"/>
            <a:ext cx="1124702" cy="780459"/>
          </a:xfrm>
          <a:custGeom>
            <a:avLst/>
            <a:gdLst>
              <a:gd name="T0" fmla="*/ 0 w 856"/>
              <a:gd name="T1" fmla="*/ 0 h 594"/>
              <a:gd name="T2" fmla="*/ 0 w 856"/>
              <a:gd name="T3" fmla="*/ 414 h 594"/>
              <a:gd name="T4" fmla="*/ 674 w 856"/>
              <a:gd name="T5" fmla="*/ 594 h 594"/>
              <a:gd name="T6" fmla="*/ 856 w 856"/>
              <a:gd name="T7" fmla="*/ 229 h 594"/>
              <a:gd name="T8" fmla="*/ 0 w 856"/>
              <a:gd name="T9" fmla="*/ 0 h 594"/>
              <a:gd name="T10" fmla="*/ 0 w 856"/>
              <a:gd name="T11" fmla="*/ 0 h 594"/>
            </a:gdLst>
            <a:ahLst/>
            <a:cxnLst>
              <a:cxn ang="0">
                <a:pos x="T0" y="T1"/>
              </a:cxn>
              <a:cxn ang="0">
                <a:pos x="T2" y="T3"/>
              </a:cxn>
              <a:cxn ang="0">
                <a:pos x="T4" y="T5"/>
              </a:cxn>
              <a:cxn ang="0">
                <a:pos x="T6" y="T7"/>
              </a:cxn>
              <a:cxn ang="0">
                <a:pos x="T8" y="T9"/>
              </a:cxn>
              <a:cxn ang="0">
                <a:pos x="T10" y="T11"/>
              </a:cxn>
            </a:cxnLst>
            <a:rect l="0" t="0" r="r" b="b"/>
            <a:pathLst>
              <a:path w="856" h="594">
                <a:moveTo>
                  <a:pt x="0" y="0"/>
                </a:moveTo>
                <a:lnTo>
                  <a:pt x="0" y="414"/>
                </a:lnTo>
                <a:lnTo>
                  <a:pt x="674" y="594"/>
                </a:lnTo>
                <a:lnTo>
                  <a:pt x="856" y="229"/>
                </a:lnTo>
                <a:lnTo>
                  <a:pt x="0" y="0"/>
                </a:lnTo>
                <a:lnTo>
                  <a:pt x="0" y="0"/>
                </a:lnTo>
                <a:close/>
              </a:path>
            </a:pathLst>
          </a:custGeom>
          <a:solidFill>
            <a:schemeClr val="accent2">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21" name="Freeform 5"/>
          <p:cNvSpPr>
            <a:spLocks/>
          </p:cNvSpPr>
          <p:nvPr/>
        </p:nvSpPr>
        <p:spPr bwMode="auto">
          <a:xfrm rot="10800000">
            <a:off x="6671438" y="1793441"/>
            <a:ext cx="1252151" cy="333732"/>
          </a:xfrm>
          <a:custGeom>
            <a:avLst/>
            <a:gdLst>
              <a:gd name="T0" fmla="*/ 953 w 953"/>
              <a:gd name="T1" fmla="*/ 127 h 254"/>
              <a:gd name="T2" fmla="*/ 478 w 953"/>
              <a:gd name="T3" fmla="*/ 0 h 254"/>
              <a:gd name="T4" fmla="*/ 0 w 953"/>
              <a:gd name="T5" fmla="*/ 127 h 254"/>
              <a:gd name="T6" fmla="*/ 478 w 953"/>
              <a:gd name="T7" fmla="*/ 254 h 254"/>
              <a:gd name="T8" fmla="*/ 953 w 953"/>
              <a:gd name="T9" fmla="*/ 127 h 254"/>
              <a:gd name="T10" fmla="*/ 953 w 953"/>
              <a:gd name="T11" fmla="*/ 127 h 254"/>
            </a:gdLst>
            <a:ahLst/>
            <a:cxnLst>
              <a:cxn ang="0">
                <a:pos x="T0" y="T1"/>
              </a:cxn>
              <a:cxn ang="0">
                <a:pos x="T2" y="T3"/>
              </a:cxn>
              <a:cxn ang="0">
                <a:pos x="T4" y="T5"/>
              </a:cxn>
              <a:cxn ang="0">
                <a:pos x="T6" y="T7"/>
              </a:cxn>
              <a:cxn ang="0">
                <a:pos x="T8" y="T9"/>
              </a:cxn>
              <a:cxn ang="0">
                <a:pos x="T10" y="T11"/>
              </a:cxn>
            </a:cxnLst>
            <a:rect l="0" t="0" r="r" b="b"/>
            <a:pathLst>
              <a:path w="953" h="254">
                <a:moveTo>
                  <a:pt x="953" y="127"/>
                </a:moveTo>
                <a:lnTo>
                  <a:pt x="478" y="0"/>
                </a:lnTo>
                <a:lnTo>
                  <a:pt x="0" y="127"/>
                </a:lnTo>
                <a:lnTo>
                  <a:pt x="478" y="254"/>
                </a:lnTo>
                <a:lnTo>
                  <a:pt x="953" y="127"/>
                </a:lnTo>
                <a:lnTo>
                  <a:pt x="953" y="127"/>
                </a:lnTo>
                <a:close/>
              </a:path>
            </a:pathLst>
          </a:custGeom>
          <a:solidFill>
            <a:schemeClr val="accent3">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22" name="Freeform 10"/>
          <p:cNvSpPr>
            <a:spLocks/>
          </p:cNvSpPr>
          <p:nvPr/>
        </p:nvSpPr>
        <p:spPr bwMode="auto">
          <a:xfrm rot="10800000">
            <a:off x="7295543" y="1960308"/>
            <a:ext cx="809365" cy="576803"/>
          </a:xfrm>
          <a:custGeom>
            <a:avLst/>
            <a:gdLst>
              <a:gd name="T0" fmla="*/ 616 w 616"/>
              <a:gd name="T1" fmla="*/ 0 h 439"/>
              <a:gd name="T2" fmla="*/ 616 w 616"/>
              <a:gd name="T3" fmla="*/ 312 h 439"/>
              <a:gd name="T4" fmla="*/ 138 w 616"/>
              <a:gd name="T5" fmla="*/ 439 h 439"/>
              <a:gd name="T6" fmla="*/ 0 w 616"/>
              <a:gd name="T7" fmla="*/ 163 h 439"/>
              <a:gd name="T8" fmla="*/ 616 w 616"/>
              <a:gd name="T9" fmla="*/ 0 h 439"/>
              <a:gd name="T10" fmla="*/ 616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616" y="0"/>
                </a:moveTo>
                <a:lnTo>
                  <a:pt x="616" y="312"/>
                </a:lnTo>
                <a:lnTo>
                  <a:pt x="138" y="439"/>
                </a:lnTo>
                <a:lnTo>
                  <a:pt x="0" y="163"/>
                </a:lnTo>
                <a:lnTo>
                  <a:pt x="616" y="0"/>
                </a:lnTo>
                <a:lnTo>
                  <a:pt x="616" y="0"/>
                </a:lnTo>
                <a:close/>
              </a:path>
            </a:pathLst>
          </a:custGeom>
          <a:solidFill>
            <a:schemeClr val="accent3"/>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23" name="Freeform 22"/>
          <p:cNvSpPr>
            <a:spLocks/>
          </p:cNvSpPr>
          <p:nvPr/>
        </p:nvSpPr>
        <p:spPr bwMode="auto">
          <a:xfrm rot="10800000">
            <a:off x="6486178" y="1960308"/>
            <a:ext cx="809365" cy="576803"/>
          </a:xfrm>
          <a:custGeom>
            <a:avLst/>
            <a:gdLst>
              <a:gd name="T0" fmla="*/ 0 w 616"/>
              <a:gd name="T1" fmla="*/ 0 h 439"/>
              <a:gd name="T2" fmla="*/ 0 w 616"/>
              <a:gd name="T3" fmla="*/ 312 h 439"/>
              <a:gd name="T4" fmla="*/ 475 w 616"/>
              <a:gd name="T5" fmla="*/ 439 h 439"/>
              <a:gd name="T6" fmla="*/ 616 w 616"/>
              <a:gd name="T7" fmla="*/ 163 h 439"/>
              <a:gd name="T8" fmla="*/ 0 w 616"/>
              <a:gd name="T9" fmla="*/ 0 h 439"/>
              <a:gd name="T10" fmla="*/ 0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0" y="0"/>
                </a:moveTo>
                <a:lnTo>
                  <a:pt x="0" y="312"/>
                </a:lnTo>
                <a:lnTo>
                  <a:pt x="475" y="439"/>
                </a:lnTo>
                <a:lnTo>
                  <a:pt x="616" y="163"/>
                </a:lnTo>
                <a:lnTo>
                  <a:pt x="0" y="0"/>
                </a:lnTo>
                <a:lnTo>
                  <a:pt x="0" y="0"/>
                </a:lnTo>
                <a:close/>
              </a:path>
            </a:pathLst>
          </a:custGeom>
          <a:solidFill>
            <a:schemeClr val="accent3">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24" name="Freeform 11"/>
          <p:cNvSpPr>
            <a:spLocks/>
          </p:cNvSpPr>
          <p:nvPr/>
        </p:nvSpPr>
        <p:spPr bwMode="auto">
          <a:xfrm rot="10800000">
            <a:off x="7295542" y="723923"/>
            <a:ext cx="562352" cy="1258721"/>
          </a:xfrm>
          <a:custGeom>
            <a:avLst/>
            <a:gdLst>
              <a:gd name="T0" fmla="*/ 428 w 428"/>
              <a:gd name="T1" fmla="*/ 0 h 958"/>
              <a:gd name="T2" fmla="*/ 428 w 428"/>
              <a:gd name="T3" fmla="*/ 958 h 958"/>
              <a:gd name="T4" fmla="*/ 0 w 428"/>
              <a:gd name="T5" fmla="*/ 113 h 958"/>
              <a:gd name="T6" fmla="*/ 428 w 428"/>
              <a:gd name="T7" fmla="*/ 0 h 958"/>
              <a:gd name="T8" fmla="*/ 428 w 428"/>
              <a:gd name="T9" fmla="*/ 0 h 958"/>
            </a:gdLst>
            <a:ahLst/>
            <a:cxnLst>
              <a:cxn ang="0">
                <a:pos x="T0" y="T1"/>
              </a:cxn>
              <a:cxn ang="0">
                <a:pos x="T2" y="T3"/>
              </a:cxn>
              <a:cxn ang="0">
                <a:pos x="T4" y="T5"/>
              </a:cxn>
              <a:cxn ang="0">
                <a:pos x="T6" y="T7"/>
              </a:cxn>
              <a:cxn ang="0">
                <a:pos x="T8" y="T9"/>
              </a:cxn>
            </a:cxnLst>
            <a:rect l="0" t="0" r="r" b="b"/>
            <a:pathLst>
              <a:path w="428" h="958">
                <a:moveTo>
                  <a:pt x="428" y="0"/>
                </a:moveTo>
                <a:lnTo>
                  <a:pt x="428" y="958"/>
                </a:lnTo>
                <a:lnTo>
                  <a:pt x="0" y="113"/>
                </a:lnTo>
                <a:lnTo>
                  <a:pt x="428" y="0"/>
                </a:lnTo>
                <a:lnTo>
                  <a:pt x="428" y="0"/>
                </a:lnTo>
                <a:close/>
              </a:path>
            </a:pathLst>
          </a:custGeom>
          <a:solidFill>
            <a:schemeClr val="accent4"/>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25" name="Freeform 15"/>
          <p:cNvSpPr>
            <a:spLocks/>
          </p:cNvSpPr>
          <p:nvPr/>
        </p:nvSpPr>
        <p:spPr bwMode="auto">
          <a:xfrm rot="10800000">
            <a:off x="6737133" y="723923"/>
            <a:ext cx="558410" cy="1258721"/>
          </a:xfrm>
          <a:custGeom>
            <a:avLst/>
            <a:gdLst>
              <a:gd name="T0" fmla="*/ 0 w 425"/>
              <a:gd name="T1" fmla="*/ 0 h 958"/>
              <a:gd name="T2" fmla="*/ 0 w 425"/>
              <a:gd name="T3" fmla="*/ 958 h 958"/>
              <a:gd name="T4" fmla="*/ 425 w 425"/>
              <a:gd name="T5" fmla="*/ 113 h 958"/>
              <a:gd name="T6" fmla="*/ 0 w 425"/>
              <a:gd name="T7" fmla="*/ 0 h 958"/>
              <a:gd name="T8" fmla="*/ 0 w 425"/>
              <a:gd name="T9" fmla="*/ 0 h 958"/>
            </a:gdLst>
            <a:ahLst/>
            <a:cxnLst>
              <a:cxn ang="0">
                <a:pos x="T0" y="T1"/>
              </a:cxn>
              <a:cxn ang="0">
                <a:pos x="T2" y="T3"/>
              </a:cxn>
              <a:cxn ang="0">
                <a:pos x="T4" y="T5"/>
              </a:cxn>
              <a:cxn ang="0">
                <a:pos x="T6" y="T7"/>
              </a:cxn>
              <a:cxn ang="0">
                <a:pos x="T8" y="T9"/>
              </a:cxn>
            </a:cxnLst>
            <a:rect l="0" t="0" r="r" b="b"/>
            <a:pathLst>
              <a:path w="425" h="958">
                <a:moveTo>
                  <a:pt x="0" y="0"/>
                </a:moveTo>
                <a:lnTo>
                  <a:pt x="0" y="958"/>
                </a:lnTo>
                <a:lnTo>
                  <a:pt x="425" y="113"/>
                </a:lnTo>
                <a:lnTo>
                  <a:pt x="0" y="0"/>
                </a:lnTo>
                <a:lnTo>
                  <a:pt x="0" y="0"/>
                </a:lnTo>
                <a:close/>
              </a:path>
            </a:pathLst>
          </a:custGeom>
          <a:solidFill>
            <a:schemeClr val="accent4">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29" name="Freeform 7"/>
          <p:cNvSpPr>
            <a:spLocks/>
          </p:cNvSpPr>
          <p:nvPr/>
        </p:nvSpPr>
        <p:spPr bwMode="auto">
          <a:xfrm rot="10800000">
            <a:off x="6715582" y="4241157"/>
            <a:ext cx="4329145" cy="1156172"/>
          </a:xfrm>
          <a:custGeom>
            <a:avLst/>
            <a:gdLst>
              <a:gd name="T0" fmla="*/ 1831 w 1831"/>
              <a:gd name="T1" fmla="*/ 246 h 489"/>
              <a:gd name="T2" fmla="*/ 917 w 1831"/>
              <a:gd name="T3" fmla="*/ 0 h 489"/>
              <a:gd name="T4" fmla="*/ 0 w 1831"/>
              <a:gd name="T5" fmla="*/ 246 h 489"/>
              <a:gd name="T6" fmla="*/ 917 w 1831"/>
              <a:gd name="T7" fmla="*/ 489 h 489"/>
              <a:gd name="T8" fmla="*/ 1831 w 1831"/>
              <a:gd name="T9" fmla="*/ 246 h 489"/>
              <a:gd name="T10" fmla="*/ 1831 w 1831"/>
              <a:gd name="T11" fmla="*/ 246 h 489"/>
            </a:gdLst>
            <a:ahLst/>
            <a:cxnLst>
              <a:cxn ang="0">
                <a:pos x="T0" y="T1"/>
              </a:cxn>
              <a:cxn ang="0">
                <a:pos x="T2" y="T3"/>
              </a:cxn>
              <a:cxn ang="0">
                <a:pos x="T4" y="T5"/>
              </a:cxn>
              <a:cxn ang="0">
                <a:pos x="T6" y="T7"/>
              </a:cxn>
              <a:cxn ang="0">
                <a:pos x="T8" y="T9"/>
              </a:cxn>
              <a:cxn ang="0">
                <a:pos x="T10" y="T11"/>
              </a:cxn>
            </a:cxnLst>
            <a:rect l="0" t="0" r="r" b="b"/>
            <a:pathLst>
              <a:path w="1831" h="489">
                <a:moveTo>
                  <a:pt x="1831" y="246"/>
                </a:moveTo>
                <a:lnTo>
                  <a:pt x="917" y="0"/>
                </a:lnTo>
                <a:lnTo>
                  <a:pt x="0" y="246"/>
                </a:lnTo>
                <a:lnTo>
                  <a:pt x="917" y="489"/>
                </a:lnTo>
                <a:lnTo>
                  <a:pt x="1831" y="246"/>
                </a:lnTo>
                <a:lnTo>
                  <a:pt x="1831" y="246"/>
                </a:ln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0" name="Freeform 12"/>
          <p:cNvSpPr>
            <a:spLocks/>
          </p:cNvSpPr>
          <p:nvPr/>
        </p:nvSpPr>
        <p:spPr bwMode="auto">
          <a:xfrm rot="10800000">
            <a:off x="6304184" y="4815696"/>
            <a:ext cx="2572424" cy="1501368"/>
          </a:xfrm>
          <a:custGeom>
            <a:avLst/>
            <a:gdLst>
              <a:gd name="T0" fmla="*/ 0 w 1088"/>
              <a:gd name="T1" fmla="*/ 0 h 635"/>
              <a:gd name="T2" fmla="*/ 0 w 1088"/>
              <a:gd name="T3" fmla="*/ 389 h 635"/>
              <a:gd name="T4" fmla="*/ 914 w 1088"/>
              <a:gd name="T5" fmla="*/ 635 h 635"/>
              <a:gd name="T6" fmla="*/ 1088 w 1088"/>
              <a:gd name="T7" fmla="*/ 290 h 635"/>
              <a:gd name="T8" fmla="*/ 0 w 1088"/>
              <a:gd name="T9" fmla="*/ 0 h 635"/>
              <a:gd name="T10" fmla="*/ 0 w 1088"/>
              <a:gd name="T11" fmla="*/ 0 h 635"/>
            </a:gdLst>
            <a:ahLst/>
            <a:cxnLst>
              <a:cxn ang="0">
                <a:pos x="T0" y="T1"/>
              </a:cxn>
              <a:cxn ang="0">
                <a:pos x="T2" y="T3"/>
              </a:cxn>
              <a:cxn ang="0">
                <a:pos x="T4" y="T5"/>
              </a:cxn>
              <a:cxn ang="0">
                <a:pos x="T6" y="T7"/>
              </a:cxn>
              <a:cxn ang="0">
                <a:pos x="T8" y="T9"/>
              </a:cxn>
              <a:cxn ang="0">
                <a:pos x="T10" y="T11"/>
              </a:cxn>
            </a:cxnLst>
            <a:rect l="0" t="0" r="r" b="b"/>
            <a:pathLst>
              <a:path w="1088" h="635">
                <a:moveTo>
                  <a:pt x="0" y="0"/>
                </a:moveTo>
                <a:lnTo>
                  <a:pt x="0" y="389"/>
                </a:lnTo>
                <a:lnTo>
                  <a:pt x="914" y="635"/>
                </a:lnTo>
                <a:lnTo>
                  <a:pt x="1088" y="290"/>
                </a:lnTo>
                <a:lnTo>
                  <a:pt x="0" y="0"/>
                </a:lnTo>
                <a:lnTo>
                  <a:pt x="0" y="0"/>
                </a:lnTo>
                <a:close/>
              </a:path>
            </a:pathLst>
          </a:custGeom>
          <a:solidFill>
            <a:schemeClr val="accent1">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1" name="Freeform 8"/>
          <p:cNvSpPr>
            <a:spLocks/>
          </p:cNvSpPr>
          <p:nvPr/>
        </p:nvSpPr>
        <p:spPr bwMode="auto">
          <a:xfrm rot="10800000">
            <a:off x="8876608" y="4815696"/>
            <a:ext cx="2579518" cy="1501368"/>
          </a:xfrm>
          <a:custGeom>
            <a:avLst/>
            <a:gdLst>
              <a:gd name="T0" fmla="*/ 1091 w 1091"/>
              <a:gd name="T1" fmla="*/ 0 h 635"/>
              <a:gd name="T2" fmla="*/ 1091 w 1091"/>
              <a:gd name="T3" fmla="*/ 389 h 635"/>
              <a:gd name="T4" fmla="*/ 174 w 1091"/>
              <a:gd name="T5" fmla="*/ 635 h 635"/>
              <a:gd name="T6" fmla="*/ 0 w 1091"/>
              <a:gd name="T7" fmla="*/ 290 h 635"/>
              <a:gd name="T8" fmla="*/ 1091 w 1091"/>
              <a:gd name="T9" fmla="*/ 0 h 635"/>
              <a:gd name="T10" fmla="*/ 1091 w 1091"/>
              <a:gd name="T11" fmla="*/ 0 h 635"/>
            </a:gdLst>
            <a:ahLst/>
            <a:cxnLst>
              <a:cxn ang="0">
                <a:pos x="T0" y="T1"/>
              </a:cxn>
              <a:cxn ang="0">
                <a:pos x="T2" y="T3"/>
              </a:cxn>
              <a:cxn ang="0">
                <a:pos x="T4" y="T5"/>
              </a:cxn>
              <a:cxn ang="0">
                <a:pos x="T6" y="T7"/>
              </a:cxn>
              <a:cxn ang="0">
                <a:pos x="T8" y="T9"/>
              </a:cxn>
              <a:cxn ang="0">
                <a:pos x="T10" y="T11"/>
              </a:cxn>
            </a:cxnLst>
            <a:rect l="0" t="0" r="r" b="b"/>
            <a:pathLst>
              <a:path w="1091" h="635">
                <a:moveTo>
                  <a:pt x="1091" y="0"/>
                </a:moveTo>
                <a:lnTo>
                  <a:pt x="1091" y="389"/>
                </a:lnTo>
                <a:lnTo>
                  <a:pt x="174" y="635"/>
                </a:lnTo>
                <a:lnTo>
                  <a:pt x="0" y="290"/>
                </a:lnTo>
                <a:lnTo>
                  <a:pt x="1091" y="0"/>
                </a:lnTo>
                <a:lnTo>
                  <a:pt x="1091" y="0"/>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8" name="Freeform 6"/>
          <p:cNvSpPr>
            <a:spLocks/>
          </p:cNvSpPr>
          <p:nvPr/>
        </p:nvSpPr>
        <p:spPr bwMode="auto">
          <a:xfrm rot="10800000">
            <a:off x="7283029" y="3262315"/>
            <a:ext cx="3187158" cy="848804"/>
          </a:xfrm>
          <a:custGeom>
            <a:avLst/>
            <a:gdLst>
              <a:gd name="T0" fmla="*/ 1348 w 1348"/>
              <a:gd name="T1" fmla="*/ 180 h 359"/>
              <a:gd name="T2" fmla="*/ 674 w 1348"/>
              <a:gd name="T3" fmla="*/ 0 h 359"/>
              <a:gd name="T4" fmla="*/ 0 w 1348"/>
              <a:gd name="T5" fmla="*/ 180 h 359"/>
              <a:gd name="T6" fmla="*/ 674 w 1348"/>
              <a:gd name="T7" fmla="*/ 359 h 359"/>
              <a:gd name="T8" fmla="*/ 1348 w 1348"/>
              <a:gd name="T9" fmla="*/ 180 h 359"/>
              <a:gd name="T10" fmla="*/ 1348 w 1348"/>
              <a:gd name="T11" fmla="*/ 180 h 359"/>
            </a:gdLst>
            <a:ahLst/>
            <a:cxnLst>
              <a:cxn ang="0">
                <a:pos x="T0" y="T1"/>
              </a:cxn>
              <a:cxn ang="0">
                <a:pos x="T2" y="T3"/>
              </a:cxn>
              <a:cxn ang="0">
                <a:pos x="T4" y="T5"/>
              </a:cxn>
              <a:cxn ang="0">
                <a:pos x="T6" y="T7"/>
              </a:cxn>
              <a:cxn ang="0">
                <a:pos x="T8" y="T9"/>
              </a:cxn>
              <a:cxn ang="0">
                <a:pos x="T10" y="T11"/>
              </a:cxn>
            </a:cxnLst>
            <a:rect l="0" t="0" r="r" b="b"/>
            <a:pathLst>
              <a:path w="1348" h="359">
                <a:moveTo>
                  <a:pt x="1348" y="180"/>
                </a:moveTo>
                <a:lnTo>
                  <a:pt x="674" y="0"/>
                </a:lnTo>
                <a:lnTo>
                  <a:pt x="0" y="180"/>
                </a:lnTo>
                <a:lnTo>
                  <a:pt x="674" y="359"/>
                </a:lnTo>
                <a:lnTo>
                  <a:pt x="1348" y="180"/>
                </a:lnTo>
                <a:lnTo>
                  <a:pt x="1348" y="180"/>
                </a:lnTo>
                <a:close/>
              </a:path>
            </a:pathLst>
          </a:custGeom>
          <a:solidFill>
            <a:schemeClr val="accent2">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39" name="Freeform 38"/>
          <p:cNvSpPr>
            <a:spLocks/>
          </p:cNvSpPr>
          <p:nvPr/>
        </p:nvSpPr>
        <p:spPr bwMode="auto">
          <a:xfrm rot="10800000">
            <a:off x="8876607" y="3685534"/>
            <a:ext cx="2030987" cy="1404429"/>
          </a:xfrm>
          <a:custGeom>
            <a:avLst/>
            <a:gdLst>
              <a:gd name="T0" fmla="*/ 859 w 859"/>
              <a:gd name="T1" fmla="*/ 0 h 594"/>
              <a:gd name="T2" fmla="*/ 859 w 859"/>
              <a:gd name="T3" fmla="*/ 414 h 594"/>
              <a:gd name="T4" fmla="*/ 185 w 859"/>
              <a:gd name="T5" fmla="*/ 594 h 594"/>
              <a:gd name="T6" fmla="*/ 0 w 859"/>
              <a:gd name="T7" fmla="*/ 229 h 594"/>
              <a:gd name="T8" fmla="*/ 859 w 859"/>
              <a:gd name="T9" fmla="*/ 0 h 594"/>
              <a:gd name="T10" fmla="*/ 859 w 859"/>
              <a:gd name="T11" fmla="*/ 0 h 594"/>
            </a:gdLst>
            <a:ahLst/>
            <a:cxnLst>
              <a:cxn ang="0">
                <a:pos x="T0" y="T1"/>
              </a:cxn>
              <a:cxn ang="0">
                <a:pos x="T2" y="T3"/>
              </a:cxn>
              <a:cxn ang="0">
                <a:pos x="T4" y="T5"/>
              </a:cxn>
              <a:cxn ang="0">
                <a:pos x="T6" y="T7"/>
              </a:cxn>
              <a:cxn ang="0">
                <a:pos x="T8" y="T9"/>
              </a:cxn>
              <a:cxn ang="0">
                <a:pos x="T10" y="T11"/>
              </a:cxn>
            </a:cxnLst>
            <a:rect l="0" t="0" r="r" b="b"/>
            <a:pathLst>
              <a:path w="859" h="594">
                <a:moveTo>
                  <a:pt x="859" y="0"/>
                </a:moveTo>
                <a:lnTo>
                  <a:pt x="859" y="414"/>
                </a:lnTo>
                <a:lnTo>
                  <a:pt x="185" y="594"/>
                </a:lnTo>
                <a:lnTo>
                  <a:pt x="0" y="229"/>
                </a:lnTo>
                <a:lnTo>
                  <a:pt x="859" y="0"/>
                </a:lnTo>
                <a:lnTo>
                  <a:pt x="859" y="0"/>
                </a:ln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0" name="Freeform 13"/>
          <p:cNvSpPr>
            <a:spLocks/>
          </p:cNvSpPr>
          <p:nvPr/>
        </p:nvSpPr>
        <p:spPr bwMode="auto">
          <a:xfrm rot="10800000">
            <a:off x="6852717" y="3685534"/>
            <a:ext cx="2023892" cy="1404429"/>
          </a:xfrm>
          <a:custGeom>
            <a:avLst/>
            <a:gdLst>
              <a:gd name="T0" fmla="*/ 0 w 856"/>
              <a:gd name="T1" fmla="*/ 0 h 594"/>
              <a:gd name="T2" fmla="*/ 0 w 856"/>
              <a:gd name="T3" fmla="*/ 414 h 594"/>
              <a:gd name="T4" fmla="*/ 674 w 856"/>
              <a:gd name="T5" fmla="*/ 594 h 594"/>
              <a:gd name="T6" fmla="*/ 856 w 856"/>
              <a:gd name="T7" fmla="*/ 229 h 594"/>
              <a:gd name="T8" fmla="*/ 0 w 856"/>
              <a:gd name="T9" fmla="*/ 0 h 594"/>
              <a:gd name="T10" fmla="*/ 0 w 856"/>
              <a:gd name="T11" fmla="*/ 0 h 594"/>
            </a:gdLst>
            <a:ahLst/>
            <a:cxnLst>
              <a:cxn ang="0">
                <a:pos x="T0" y="T1"/>
              </a:cxn>
              <a:cxn ang="0">
                <a:pos x="T2" y="T3"/>
              </a:cxn>
              <a:cxn ang="0">
                <a:pos x="T4" y="T5"/>
              </a:cxn>
              <a:cxn ang="0">
                <a:pos x="T6" y="T7"/>
              </a:cxn>
              <a:cxn ang="0">
                <a:pos x="T8" y="T9"/>
              </a:cxn>
              <a:cxn ang="0">
                <a:pos x="T10" y="T11"/>
              </a:cxn>
            </a:cxnLst>
            <a:rect l="0" t="0" r="r" b="b"/>
            <a:pathLst>
              <a:path w="856" h="594">
                <a:moveTo>
                  <a:pt x="0" y="0"/>
                </a:moveTo>
                <a:lnTo>
                  <a:pt x="0" y="414"/>
                </a:lnTo>
                <a:lnTo>
                  <a:pt x="674" y="594"/>
                </a:lnTo>
                <a:lnTo>
                  <a:pt x="856" y="229"/>
                </a:lnTo>
                <a:lnTo>
                  <a:pt x="0" y="0"/>
                </a:lnTo>
                <a:lnTo>
                  <a:pt x="0" y="0"/>
                </a:lnTo>
                <a:close/>
              </a:path>
            </a:pathLst>
          </a:custGeom>
          <a:solidFill>
            <a:schemeClr val="accent2">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2" name="Freeform 5"/>
          <p:cNvSpPr>
            <a:spLocks/>
          </p:cNvSpPr>
          <p:nvPr/>
        </p:nvSpPr>
        <p:spPr bwMode="auto">
          <a:xfrm rot="10800000">
            <a:off x="7753536" y="2465523"/>
            <a:ext cx="2253236" cy="600548"/>
          </a:xfrm>
          <a:custGeom>
            <a:avLst/>
            <a:gdLst>
              <a:gd name="T0" fmla="*/ 953 w 953"/>
              <a:gd name="T1" fmla="*/ 127 h 254"/>
              <a:gd name="T2" fmla="*/ 478 w 953"/>
              <a:gd name="T3" fmla="*/ 0 h 254"/>
              <a:gd name="T4" fmla="*/ 0 w 953"/>
              <a:gd name="T5" fmla="*/ 127 h 254"/>
              <a:gd name="T6" fmla="*/ 478 w 953"/>
              <a:gd name="T7" fmla="*/ 254 h 254"/>
              <a:gd name="T8" fmla="*/ 953 w 953"/>
              <a:gd name="T9" fmla="*/ 127 h 254"/>
              <a:gd name="T10" fmla="*/ 953 w 953"/>
              <a:gd name="T11" fmla="*/ 127 h 254"/>
            </a:gdLst>
            <a:ahLst/>
            <a:cxnLst>
              <a:cxn ang="0">
                <a:pos x="T0" y="T1"/>
              </a:cxn>
              <a:cxn ang="0">
                <a:pos x="T2" y="T3"/>
              </a:cxn>
              <a:cxn ang="0">
                <a:pos x="T4" y="T5"/>
              </a:cxn>
              <a:cxn ang="0">
                <a:pos x="T6" y="T7"/>
              </a:cxn>
              <a:cxn ang="0">
                <a:pos x="T8" y="T9"/>
              </a:cxn>
              <a:cxn ang="0">
                <a:pos x="T10" y="T11"/>
              </a:cxn>
            </a:cxnLst>
            <a:rect l="0" t="0" r="r" b="b"/>
            <a:pathLst>
              <a:path w="953" h="254">
                <a:moveTo>
                  <a:pt x="953" y="127"/>
                </a:moveTo>
                <a:lnTo>
                  <a:pt x="478" y="0"/>
                </a:lnTo>
                <a:lnTo>
                  <a:pt x="0" y="127"/>
                </a:lnTo>
                <a:lnTo>
                  <a:pt x="478" y="254"/>
                </a:lnTo>
                <a:lnTo>
                  <a:pt x="953" y="127"/>
                </a:lnTo>
                <a:lnTo>
                  <a:pt x="953" y="127"/>
                </a:lnTo>
                <a:close/>
              </a:path>
            </a:pathLst>
          </a:custGeom>
          <a:solidFill>
            <a:schemeClr val="accent3">
              <a:lumMod val="50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3" name="Freeform 10"/>
          <p:cNvSpPr>
            <a:spLocks/>
          </p:cNvSpPr>
          <p:nvPr/>
        </p:nvSpPr>
        <p:spPr bwMode="auto">
          <a:xfrm rot="10800000">
            <a:off x="8876608" y="2765799"/>
            <a:ext cx="1456446" cy="1037953"/>
          </a:xfrm>
          <a:custGeom>
            <a:avLst/>
            <a:gdLst>
              <a:gd name="T0" fmla="*/ 616 w 616"/>
              <a:gd name="T1" fmla="*/ 0 h 439"/>
              <a:gd name="T2" fmla="*/ 616 w 616"/>
              <a:gd name="T3" fmla="*/ 312 h 439"/>
              <a:gd name="T4" fmla="*/ 138 w 616"/>
              <a:gd name="T5" fmla="*/ 439 h 439"/>
              <a:gd name="T6" fmla="*/ 0 w 616"/>
              <a:gd name="T7" fmla="*/ 163 h 439"/>
              <a:gd name="T8" fmla="*/ 616 w 616"/>
              <a:gd name="T9" fmla="*/ 0 h 439"/>
              <a:gd name="T10" fmla="*/ 616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616" y="0"/>
                </a:moveTo>
                <a:lnTo>
                  <a:pt x="616" y="312"/>
                </a:lnTo>
                <a:lnTo>
                  <a:pt x="138" y="439"/>
                </a:lnTo>
                <a:lnTo>
                  <a:pt x="0" y="163"/>
                </a:lnTo>
                <a:lnTo>
                  <a:pt x="616" y="0"/>
                </a:lnTo>
                <a:lnTo>
                  <a:pt x="616" y="0"/>
                </a:lnTo>
                <a:close/>
              </a:path>
            </a:pathLst>
          </a:custGeom>
          <a:solidFill>
            <a:schemeClr val="accent3"/>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4" name="Freeform 43"/>
          <p:cNvSpPr>
            <a:spLocks/>
          </p:cNvSpPr>
          <p:nvPr/>
        </p:nvSpPr>
        <p:spPr bwMode="auto">
          <a:xfrm rot="10800000">
            <a:off x="7420163" y="2765799"/>
            <a:ext cx="1456446" cy="1037953"/>
          </a:xfrm>
          <a:custGeom>
            <a:avLst/>
            <a:gdLst>
              <a:gd name="T0" fmla="*/ 0 w 616"/>
              <a:gd name="T1" fmla="*/ 0 h 439"/>
              <a:gd name="T2" fmla="*/ 0 w 616"/>
              <a:gd name="T3" fmla="*/ 312 h 439"/>
              <a:gd name="T4" fmla="*/ 475 w 616"/>
              <a:gd name="T5" fmla="*/ 439 h 439"/>
              <a:gd name="T6" fmla="*/ 616 w 616"/>
              <a:gd name="T7" fmla="*/ 163 h 439"/>
              <a:gd name="T8" fmla="*/ 0 w 616"/>
              <a:gd name="T9" fmla="*/ 0 h 439"/>
              <a:gd name="T10" fmla="*/ 0 w 616"/>
              <a:gd name="T11" fmla="*/ 0 h 439"/>
            </a:gdLst>
            <a:ahLst/>
            <a:cxnLst>
              <a:cxn ang="0">
                <a:pos x="T0" y="T1"/>
              </a:cxn>
              <a:cxn ang="0">
                <a:pos x="T2" y="T3"/>
              </a:cxn>
              <a:cxn ang="0">
                <a:pos x="T4" y="T5"/>
              </a:cxn>
              <a:cxn ang="0">
                <a:pos x="T6" y="T7"/>
              </a:cxn>
              <a:cxn ang="0">
                <a:pos x="T8" y="T9"/>
              </a:cxn>
              <a:cxn ang="0">
                <a:pos x="T10" y="T11"/>
              </a:cxn>
            </a:cxnLst>
            <a:rect l="0" t="0" r="r" b="b"/>
            <a:pathLst>
              <a:path w="616" h="439">
                <a:moveTo>
                  <a:pt x="0" y="0"/>
                </a:moveTo>
                <a:lnTo>
                  <a:pt x="0" y="312"/>
                </a:lnTo>
                <a:lnTo>
                  <a:pt x="475" y="439"/>
                </a:lnTo>
                <a:lnTo>
                  <a:pt x="616" y="163"/>
                </a:lnTo>
                <a:lnTo>
                  <a:pt x="0" y="0"/>
                </a:lnTo>
                <a:lnTo>
                  <a:pt x="0" y="0"/>
                </a:lnTo>
                <a:close/>
              </a:path>
            </a:pathLst>
          </a:custGeom>
          <a:solidFill>
            <a:schemeClr val="accent3">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5" name="Freeform 11"/>
          <p:cNvSpPr>
            <a:spLocks/>
          </p:cNvSpPr>
          <p:nvPr/>
        </p:nvSpPr>
        <p:spPr bwMode="auto">
          <a:xfrm rot="10800000">
            <a:off x="8876607" y="540935"/>
            <a:ext cx="1011947" cy="2265057"/>
          </a:xfrm>
          <a:custGeom>
            <a:avLst/>
            <a:gdLst>
              <a:gd name="T0" fmla="*/ 428 w 428"/>
              <a:gd name="T1" fmla="*/ 0 h 958"/>
              <a:gd name="T2" fmla="*/ 428 w 428"/>
              <a:gd name="T3" fmla="*/ 958 h 958"/>
              <a:gd name="T4" fmla="*/ 0 w 428"/>
              <a:gd name="T5" fmla="*/ 113 h 958"/>
              <a:gd name="T6" fmla="*/ 428 w 428"/>
              <a:gd name="T7" fmla="*/ 0 h 958"/>
              <a:gd name="T8" fmla="*/ 428 w 428"/>
              <a:gd name="T9" fmla="*/ 0 h 958"/>
            </a:gdLst>
            <a:ahLst/>
            <a:cxnLst>
              <a:cxn ang="0">
                <a:pos x="T0" y="T1"/>
              </a:cxn>
              <a:cxn ang="0">
                <a:pos x="T2" y="T3"/>
              </a:cxn>
              <a:cxn ang="0">
                <a:pos x="T4" y="T5"/>
              </a:cxn>
              <a:cxn ang="0">
                <a:pos x="T6" y="T7"/>
              </a:cxn>
              <a:cxn ang="0">
                <a:pos x="T8" y="T9"/>
              </a:cxn>
            </a:cxnLst>
            <a:rect l="0" t="0" r="r" b="b"/>
            <a:pathLst>
              <a:path w="428" h="958">
                <a:moveTo>
                  <a:pt x="428" y="0"/>
                </a:moveTo>
                <a:lnTo>
                  <a:pt x="428" y="958"/>
                </a:lnTo>
                <a:lnTo>
                  <a:pt x="0" y="113"/>
                </a:lnTo>
                <a:lnTo>
                  <a:pt x="428" y="0"/>
                </a:lnTo>
                <a:lnTo>
                  <a:pt x="428" y="0"/>
                </a:lnTo>
                <a:close/>
              </a:path>
            </a:pathLst>
          </a:custGeom>
          <a:solidFill>
            <a:schemeClr val="accent4"/>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6" name="Freeform 15"/>
          <p:cNvSpPr>
            <a:spLocks/>
          </p:cNvSpPr>
          <p:nvPr/>
        </p:nvSpPr>
        <p:spPr bwMode="auto">
          <a:xfrm rot="10800000">
            <a:off x="7871754" y="540935"/>
            <a:ext cx="1004854" cy="2265057"/>
          </a:xfrm>
          <a:custGeom>
            <a:avLst/>
            <a:gdLst>
              <a:gd name="T0" fmla="*/ 0 w 425"/>
              <a:gd name="T1" fmla="*/ 0 h 958"/>
              <a:gd name="T2" fmla="*/ 0 w 425"/>
              <a:gd name="T3" fmla="*/ 958 h 958"/>
              <a:gd name="T4" fmla="*/ 425 w 425"/>
              <a:gd name="T5" fmla="*/ 113 h 958"/>
              <a:gd name="T6" fmla="*/ 0 w 425"/>
              <a:gd name="T7" fmla="*/ 0 h 958"/>
              <a:gd name="T8" fmla="*/ 0 w 425"/>
              <a:gd name="T9" fmla="*/ 0 h 958"/>
            </a:gdLst>
            <a:ahLst/>
            <a:cxnLst>
              <a:cxn ang="0">
                <a:pos x="T0" y="T1"/>
              </a:cxn>
              <a:cxn ang="0">
                <a:pos x="T2" y="T3"/>
              </a:cxn>
              <a:cxn ang="0">
                <a:pos x="T4" y="T5"/>
              </a:cxn>
              <a:cxn ang="0">
                <a:pos x="T6" y="T7"/>
              </a:cxn>
              <a:cxn ang="0">
                <a:pos x="T8" y="T9"/>
              </a:cxn>
            </a:cxnLst>
            <a:rect l="0" t="0" r="r" b="b"/>
            <a:pathLst>
              <a:path w="425" h="958">
                <a:moveTo>
                  <a:pt x="0" y="0"/>
                </a:moveTo>
                <a:lnTo>
                  <a:pt x="0" y="958"/>
                </a:lnTo>
                <a:lnTo>
                  <a:pt x="425" y="113"/>
                </a:lnTo>
                <a:lnTo>
                  <a:pt x="0" y="0"/>
                </a:lnTo>
                <a:lnTo>
                  <a:pt x="0" y="0"/>
                </a:lnTo>
                <a:close/>
              </a:path>
            </a:pathLst>
          </a:custGeom>
          <a:solidFill>
            <a:schemeClr val="accent4">
              <a:lumMod val="75000"/>
            </a:schemeClr>
          </a:solidFill>
          <a:ln>
            <a:noFill/>
          </a:ln>
        </p:spPr>
        <p:txBody>
          <a:bodyPr vert="horz" wrap="square" lIns="91416" tIns="45708" rIns="91416" bIns="45708" numCol="1" anchor="t" anchorCtr="0" compatLnSpc="1">
            <a:prstTxWarp prst="textNoShape">
              <a:avLst/>
            </a:prstTxWarp>
          </a:bodyPr>
          <a:lstStyle/>
          <a:p>
            <a:endParaRPr lang="id-ID" sz="3599" b="1" dirty="0">
              <a:latin typeface="Roboto Bold" charset="0"/>
            </a:endParaRPr>
          </a:p>
        </p:txBody>
      </p:sp>
      <p:sp>
        <p:nvSpPr>
          <p:cNvPr id="49" name="Shape 2619"/>
          <p:cNvSpPr/>
          <p:nvPr/>
        </p:nvSpPr>
        <p:spPr>
          <a:xfrm>
            <a:off x="2410914" y="3720017"/>
            <a:ext cx="695698" cy="695692"/>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0" name="Shape 2624"/>
          <p:cNvSpPr/>
          <p:nvPr/>
        </p:nvSpPr>
        <p:spPr>
          <a:xfrm>
            <a:off x="2410914" y="1135474"/>
            <a:ext cx="695698" cy="69569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gradFill>
            <a:gsLst>
              <a:gs pos="0">
                <a:schemeClr val="accent1"/>
              </a:gs>
              <a:gs pos="100000">
                <a:schemeClr val="accent2"/>
              </a:gs>
            </a:gsLst>
            <a:lin ang="5400000" scaled="1"/>
          </a:gra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TextBox 51"/>
          <p:cNvSpPr txBox="1"/>
          <p:nvPr/>
        </p:nvSpPr>
        <p:spPr>
          <a:xfrm>
            <a:off x="1924400" y="1907353"/>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53" name="TextBox 52"/>
          <p:cNvSpPr txBox="1"/>
          <p:nvPr/>
        </p:nvSpPr>
        <p:spPr>
          <a:xfrm flipH="1">
            <a:off x="1099039" y="2210856"/>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55" name="TextBox 54"/>
          <p:cNvSpPr txBox="1"/>
          <p:nvPr/>
        </p:nvSpPr>
        <p:spPr>
          <a:xfrm>
            <a:off x="1924400" y="4527704"/>
            <a:ext cx="1668727" cy="276999"/>
          </a:xfrm>
          <a:prstGeom prst="rect">
            <a:avLst/>
          </a:prstGeom>
          <a:noFill/>
        </p:spPr>
        <p:txBody>
          <a:bodyPr wrap="none" lIns="0" tIns="0" rIns="0" bIns="0" rtlCol="0">
            <a:spAutoFit/>
          </a:bodyPr>
          <a:lstStyle/>
          <a:p>
            <a:r>
              <a:rPr lang="en-US">
                <a:latin typeface="Lato Bold" panose="020F0502020204030203" pitchFamily="34" charset="0"/>
                <a:ea typeface="Lato Bold" panose="020F0502020204030203" pitchFamily="34" charset="0"/>
                <a:cs typeface="Lato Bold" panose="020F0502020204030203" pitchFamily="34" charset="0"/>
              </a:rPr>
              <a:t>SERVICE NAME</a:t>
            </a:r>
          </a:p>
        </p:txBody>
      </p:sp>
      <p:sp>
        <p:nvSpPr>
          <p:cNvPr id="56" name="TextBox 55"/>
          <p:cNvSpPr txBox="1"/>
          <p:nvPr/>
        </p:nvSpPr>
        <p:spPr>
          <a:xfrm flipH="1">
            <a:off x="1099039" y="4831207"/>
            <a:ext cx="3319449"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5918641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p:cNvSpPr>
            <a:spLocks/>
          </p:cNvSpPr>
          <p:nvPr/>
        </p:nvSpPr>
        <p:spPr bwMode="auto">
          <a:xfrm>
            <a:off x="8631771" y="2498211"/>
            <a:ext cx="1401523" cy="725996"/>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Freeform 25"/>
          <p:cNvSpPr>
            <a:spLocks/>
          </p:cNvSpPr>
          <p:nvPr/>
        </p:nvSpPr>
        <p:spPr bwMode="auto">
          <a:xfrm>
            <a:off x="7047778" y="1152983"/>
            <a:ext cx="2630284" cy="2232343"/>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4" name="Freeform 33"/>
          <p:cNvSpPr>
            <a:spLocks/>
          </p:cNvSpPr>
          <p:nvPr/>
        </p:nvSpPr>
        <p:spPr bwMode="auto">
          <a:xfrm>
            <a:off x="9534414" y="2756385"/>
            <a:ext cx="725996" cy="1401523"/>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5" name="Freeform 34"/>
          <p:cNvSpPr>
            <a:spLocks/>
          </p:cNvSpPr>
          <p:nvPr/>
        </p:nvSpPr>
        <p:spPr bwMode="auto">
          <a:xfrm>
            <a:off x="9367474" y="1152980"/>
            <a:ext cx="2232343" cy="263028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8" name="Freeform 27"/>
          <p:cNvSpPr>
            <a:spLocks/>
          </p:cNvSpPr>
          <p:nvPr/>
        </p:nvSpPr>
        <p:spPr bwMode="auto">
          <a:xfrm>
            <a:off x="8387183" y="2756386"/>
            <a:ext cx="725996" cy="1401523"/>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28"/>
          <p:cNvSpPr>
            <a:spLocks/>
          </p:cNvSpPr>
          <p:nvPr/>
        </p:nvSpPr>
        <p:spPr bwMode="auto">
          <a:xfrm>
            <a:off x="7047778" y="3074738"/>
            <a:ext cx="2232343" cy="2630282"/>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1" name="Freeform 30"/>
          <p:cNvSpPr>
            <a:spLocks/>
          </p:cNvSpPr>
          <p:nvPr/>
        </p:nvSpPr>
        <p:spPr bwMode="auto">
          <a:xfrm>
            <a:off x="8631770" y="3651262"/>
            <a:ext cx="1401523" cy="725996"/>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2" name="Freeform 31"/>
          <p:cNvSpPr>
            <a:spLocks/>
          </p:cNvSpPr>
          <p:nvPr/>
        </p:nvSpPr>
        <p:spPr bwMode="auto">
          <a:xfrm>
            <a:off x="8971474" y="3472676"/>
            <a:ext cx="2628341" cy="2232343"/>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52" name="TextBox 51"/>
          <p:cNvSpPr txBox="1"/>
          <p:nvPr/>
        </p:nvSpPr>
        <p:spPr>
          <a:xfrm>
            <a:off x="2490111" y="4764821"/>
            <a:ext cx="1343638" cy="323165"/>
          </a:xfrm>
          <a:prstGeom prst="rect">
            <a:avLst/>
          </a:prstGeom>
          <a:noFill/>
        </p:spPr>
        <p:txBody>
          <a:bodyPr wrap="none" rtlCol="0">
            <a:spAutoFit/>
          </a:bodyPr>
          <a:lstStyle/>
          <a:p>
            <a:r>
              <a:rPr lang="id-ID" sz="1500" b="1" dirty="0">
                <a:latin typeface="Lato Bold" panose="020F0502020204030203" pitchFamily="34" charset="0"/>
                <a:ea typeface="Lato Bold" panose="020F0502020204030203" pitchFamily="34" charset="0"/>
                <a:cs typeface="Lato Bold" panose="020F0502020204030203" pitchFamily="34" charset="0"/>
              </a:rPr>
              <a:t>Fully Editable</a:t>
            </a:r>
          </a:p>
        </p:txBody>
      </p:sp>
      <p:sp>
        <p:nvSpPr>
          <p:cNvPr id="53" name="TextBox 52"/>
          <p:cNvSpPr txBox="1"/>
          <p:nvPr/>
        </p:nvSpPr>
        <p:spPr>
          <a:xfrm>
            <a:off x="2490111" y="5000665"/>
            <a:ext cx="3508228" cy="646331"/>
          </a:xfrm>
          <a:prstGeom prst="rect">
            <a:avLst/>
          </a:prstGeom>
          <a:noFill/>
        </p:spPr>
        <p:txBody>
          <a:bodyPr wrap="square" rtlCol="0">
            <a:spAutoFit/>
          </a:bodyPr>
          <a:lstStyle/>
          <a:p>
            <a:pPr algn="just">
              <a:lnSpc>
                <a:spcPct val="150000"/>
              </a:lnSpc>
            </a:pP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Bring your business to the next Level with Powerfull </a:t>
            </a:r>
            <a:r>
              <a:rPr lang="id-ID" sz="120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presentation material</a:t>
            </a:r>
            <a:endPar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54" name="Rectangle 53"/>
          <p:cNvSpPr/>
          <p:nvPr/>
        </p:nvSpPr>
        <p:spPr>
          <a:xfrm>
            <a:off x="1326137" y="3113050"/>
            <a:ext cx="4759793" cy="1440844"/>
          </a:xfrm>
          <a:prstGeom prst="rect">
            <a:avLst/>
          </a:prstGeom>
        </p:spPr>
        <p:txBody>
          <a:bodyPr wrap="square">
            <a:spAutoFit/>
          </a:bodyPr>
          <a:lstStyle/>
          <a:p>
            <a:pPr algn="just">
              <a:lnSpc>
                <a:spcPct val="150000"/>
              </a:lnSpc>
            </a:pP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Bring your business to the next Level with Powerfull presentation material for all business and personal presentation, Suitable for all categories business and personal presentation </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If you are going to use a passage of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Lorem</a:t>
            </a:r>
            <a:r>
              <a:rPr lang="en-US"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Ipsum</a:t>
            </a:r>
            <a:r>
              <a:rPr lang="id-ID" sz="1200" dirty="0">
                <a:solidFill>
                  <a:schemeClr val="bg1">
                    <a:lumMod val="65000"/>
                  </a:schemeClr>
                </a:solidFill>
                <a:latin typeface="Lato regular" panose="020F0502020204030203" pitchFamily="34" charset="0"/>
                <a:ea typeface="Lato regular" panose="020F0502020204030203" pitchFamily="34" charset="0"/>
                <a:cs typeface="Lato regular" panose="020F0502020204030203" pitchFamily="34" charset="0"/>
              </a:rPr>
              <a:t> Soufflé liquorice bonbon tart cookie chocolate cake gummies. </a:t>
            </a:r>
          </a:p>
        </p:txBody>
      </p:sp>
      <p:sp>
        <p:nvSpPr>
          <p:cNvPr id="56" name="Rectangle 55"/>
          <p:cNvSpPr/>
          <p:nvPr/>
        </p:nvSpPr>
        <p:spPr>
          <a:xfrm>
            <a:off x="1326138" y="2701462"/>
            <a:ext cx="2260555" cy="411588"/>
          </a:xfrm>
          <a:prstGeom prst="rect">
            <a:avLst/>
          </a:prstGeom>
        </p:spPr>
        <p:txBody>
          <a:bodyPr wrap="none">
            <a:spAutoFit/>
          </a:bodyPr>
          <a:lstStyle/>
          <a:p>
            <a:pPr>
              <a:lnSpc>
                <a:spcPct val="130000"/>
              </a:lnSpc>
            </a:pPr>
            <a:r>
              <a:rPr lang="en-US" b="1" dirty="0">
                <a:latin typeface="Lato Bold" panose="020F0502020204030203" pitchFamily="34" charset="0"/>
                <a:ea typeface="Lato Bold" panose="020F0502020204030203" pitchFamily="34" charset="0"/>
                <a:cs typeface="Lato Bold" panose="020F0502020204030203" pitchFamily="34" charset="0"/>
              </a:rPr>
              <a:t>Think Creative </a:t>
            </a:r>
            <a:r>
              <a:rPr lang="en-US" dirty="0">
                <a:latin typeface="Lato Bold" panose="020F0502020204030203" pitchFamily="34" charset="0"/>
                <a:ea typeface="Lato Bold" panose="020F0502020204030203" pitchFamily="34" charset="0"/>
                <a:cs typeface="Lato Bold" panose="020F0502020204030203" pitchFamily="34" charset="0"/>
              </a:rPr>
              <a:t>Hard</a:t>
            </a:r>
          </a:p>
        </p:txBody>
      </p:sp>
      <p:sp>
        <p:nvSpPr>
          <p:cNvPr id="55" name="Oval 54"/>
          <p:cNvSpPr/>
          <p:nvPr/>
        </p:nvSpPr>
        <p:spPr>
          <a:xfrm>
            <a:off x="1444151" y="4721311"/>
            <a:ext cx="876863" cy="8768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3" name="TextBox 2"/>
          <p:cNvSpPr txBox="1"/>
          <p:nvPr/>
        </p:nvSpPr>
        <p:spPr>
          <a:xfrm>
            <a:off x="1444151" y="1069587"/>
            <a:ext cx="3631474" cy="923330"/>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Believe you can and you're halfway there.</a:t>
            </a:r>
            <a:endParaRPr lang="en-US" sz="30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22" name="TextBox 21"/>
          <p:cNvSpPr txBox="1"/>
          <p:nvPr/>
        </p:nvSpPr>
        <p:spPr>
          <a:xfrm>
            <a:off x="1457760" y="208842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3" name="TextBox 22"/>
          <p:cNvSpPr txBox="1"/>
          <p:nvPr/>
        </p:nvSpPr>
        <p:spPr>
          <a:xfrm>
            <a:off x="1662944" y="208842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TextBox 23"/>
          <p:cNvSpPr txBox="1"/>
          <p:nvPr/>
        </p:nvSpPr>
        <p:spPr>
          <a:xfrm>
            <a:off x="1867007" y="208842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7" name="TextBox 26"/>
          <p:cNvSpPr txBox="1"/>
          <p:nvPr/>
        </p:nvSpPr>
        <p:spPr>
          <a:xfrm>
            <a:off x="2072191" y="208842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TextBox 29"/>
          <p:cNvSpPr txBox="1"/>
          <p:nvPr/>
        </p:nvSpPr>
        <p:spPr>
          <a:xfrm>
            <a:off x="2276254" y="208842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3" name="TextBox 32"/>
          <p:cNvSpPr txBox="1"/>
          <p:nvPr/>
        </p:nvSpPr>
        <p:spPr>
          <a:xfrm>
            <a:off x="2481438" y="2088427"/>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6" name="TextBox 35"/>
          <p:cNvSpPr txBox="1"/>
          <p:nvPr/>
        </p:nvSpPr>
        <p:spPr>
          <a:xfrm>
            <a:off x="2685501" y="208842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37" name="Shape 2857"/>
          <p:cNvSpPr/>
          <p:nvPr/>
        </p:nvSpPr>
        <p:spPr>
          <a:xfrm>
            <a:off x="1645083" y="4926403"/>
            <a:ext cx="474997" cy="474997"/>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752518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Box 247"/>
          <p:cNvSpPr txBox="1"/>
          <p:nvPr/>
        </p:nvSpPr>
        <p:spPr>
          <a:xfrm>
            <a:off x="4292008" y="1780160"/>
            <a:ext cx="3607983"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249" name="TextBox 248"/>
          <p:cNvSpPr txBox="1"/>
          <p:nvPr/>
        </p:nvSpPr>
        <p:spPr>
          <a:xfrm flipH="1">
            <a:off x="4597192" y="904227"/>
            <a:ext cx="2997615" cy="461665"/>
          </a:xfrm>
          <a:prstGeom prst="rect">
            <a:avLst/>
          </a:prstGeom>
          <a:noFill/>
        </p:spPr>
        <p:txBody>
          <a:bodyPr wrap="none" lIns="0" tIns="0" rIns="0" bIns="0" rtlCol="0">
            <a:spAutoFit/>
          </a:bodyPr>
          <a:lstStyle/>
          <a:p>
            <a:pPr algn="ctr"/>
            <a:r>
              <a:rPr lang="en-US" sz="3000">
                <a:latin typeface="Lato Bold" panose="020F0502020204030203" pitchFamily="34" charset="0"/>
                <a:ea typeface="Lato Bold" panose="020F0502020204030203" pitchFamily="34" charset="0"/>
                <a:cs typeface="Lato Bold" panose="020F0502020204030203" pitchFamily="34" charset="0"/>
              </a:rPr>
              <a:t>Infographic Chart</a:t>
            </a:r>
          </a:p>
        </p:txBody>
      </p:sp>
      <p:sp>
        <p:nvSpPr>
          <p:cNvPr id="250" name="TextBox 249"/>
          <p:cNvSpPr txBox="1"/>
          <p:nvPr/>
        </p:nvSpPr>
        <p:spPr>
          <a:xfrm>
            <a:off x="5396367" y="14576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1" name="TextBox 250"/>
          <p:cNvSpPr txBox="1"/>
          <p:nvPr/>
        </p:nvSpPr>
        <p:spPr>
          <a:xfrm>
            <a:off x="5601551" y="1457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2" name="TextBox 251"/>
          <p:cNvSpPr txBox="1"/>
          <p:nvPr/>
        </p:nvSpPr>
        <p:spPr>
          <a:xfrm>
            <a:off x="5805614" y="14576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3" name="TextBox 252"/>
          <p:cNvSpPr txBox="1"/>
          <p:nvPr/>
        </p:nvSpPr>
        <p:spPr>
          <a:xfrm>
            <a:off x="6010798" y="1457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4" name="TextBox 253"/>
          <p:cNvSpPr txBox="1"/>
          <p:nvPr/>
        </p:nvSpPr>
        <p:spPr>
          <a:xfrm>
            <a:off x="6214861" y="14576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5" name="TextBox 254"/>
          <p:cNvSpPr txBox="1"/>
          <p:nvPr/>
        </p:nvSpPr>
        <p:spPr>
          <a:xfrm>
            <a:off x="6420045" y="145761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6" name="TextBox 255"/>
          <p:cNvSpPr txBox="1"/>
          <p:nvPr/>
        </p:nvSpPr>
        <p:spPr>
          <a:xfrm>
            <a:off x="6624108" y="1457611"/>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88" name="Freeform 1"/>
          <p:cNvSpPr>
            <a:spLocks noChangeArrowheads="1"/>
          </p:cNvSpPr>
          <p:nvPr/>
        </p:nvSpPr>
        <p:spPr bwMode="auto">
          <a:xfrm>
            <a:off x="768964" y="6107999"/>
            <a:ext cx="4721620" cy="121626"/>
          </a:xfrm>
          <a:custGeom>
            <a:avLst/>
            <a:gdLst>
              <a:gd name="T0" fmla="*/ 19589 w 19590"/>
              <a:gd name="T1" fmla="*/ 260 h 261"/>
              <a:gd name="T2" fmla="*/ 0 w 19590"/>
              <a:gd name="T3" fmla="*/ 260 h 261"/>
              <a:gd name="T4" fmla="*/ 0 w 19590"/>
              <a:gd name="T5" fmla="*/ 0 h 261"/>
              <a:gd name="T6" fmla="*/ 19589 w 19590"/>
              <a:gd name="T7" fmla="*/ 0 h 261"/>
              <a:gd name="T8" fmla="*/ 19589 w 19590"/>
              <a:gd name="T9" fmla="*/ 260 h 261"/>
            </a:gdLst>
            <a:ahLst/>
            <a:cxnLst>
              <a:cxn ang="0">
                <a:pos x="T0" y="T1"/>
              </a:cxn>
              <a:cxn ang="0">
                <a:pos x="T2" y="T3"/>
              </a:cxn>
              <a:cxn ang="0">
                <a:pos x="T4" y="T5"/>
              </a:cxn>
              <a:cxn ang="0">
                <a:pos x="T6" y="T7"/>
              </a:cxn>
              <a:cxn ang="0">
                <a:pos x="T8" y="T9"/>
              </a:cxn>
            </a:cxnLst>
            <a:rect l="0" t="0" r="r" b="b"/>
            <a:pathLst>
              <a:path w="19590" h="261">
                <a:moveTo>
                  <a:pt x="19589" y="260"/>
                </a:moveTo>
                <a:lnTo>
                  <a:pt x="0" y="260"/>
                </a:lnTo>
                <a:lnTo>
                  <a:pt x="0" y="0"/>
                </a:lnTo>
                <a:lnTo>
                  <a:pt x="19589" y="0"/>
                </a:lnTo>
                <a:lnTo>
                  <a:pt x="19589" y="26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89" name="Freeform 2"/>
          <p:cNvSpPr>
            <a:spLocks noChangeArrowheads="1"/>
          </p:cNvSpPr>
          <p:nvPr/>
        </p:nvSpPr>
        <p:spPr bwMode="auto">
          <a:xfrm>
            <a:off x="5490584" y="3269706"/>
            <a:ext cx="1014227" cy="2937746"/>
          </a:xfrm>
          <a:custGeom>
            <a:avLst/>
            <a:gdLst>
              <a:gd name="T0" fmla="*/ 1433 w 1434"/>
              <a:gd name="T1" fmla="*/ 0 h 4152"/>
              <a:gd name="T2" fmla="*/ 0 w 1434"/>
              <a:gd name="T3" fmla="*/ 0 h 4152"/>
              <a:gd name="T4" fmla="*/ 0 w 1434"/>
              <a:gd name="T5" fmla="*/ 4151 h 4152"/>
              <a:gd name="T6" fmla="*/ 1433 w 1434"/>
              <a:gd name="T7" fmla="*/ 4151 h 4152"/>
              <a:gd name="T8" fmla="*/ 1433 w 1434"/>
              <a:gd name="T9" fmla="*/ 0 h 4152"/>
            </a:gdLst>
            <a:ahLst/>
            <a:cxnLst>
              <a:cxn ang="0">
                <a:pos x="T0" y="T1"/>
              </a:cxn>
              <a:cxn ang="0">
                <a:pos x="T2" y="T3"/>
              </a:cxn>
              <a:cxn ang="0">
                <a:pos x="T4" y="T5"/>
              </a:cxn>
              <a:cxn ang="0">
                <a:pos x="T6" y="T7"/>
              </a:cxn>
              <a:cxn ang="0">
                <a:pos x="T8" y="T9"/>
              </a:cxn>
            </a:cxnLst>
            <a:rect l="0" t="0" r="r" b="b"/>
            <a:pathLst>
              <a:path w="1434" h="4152">
                <a:moveTo>
                  <a:pt x="1433" y="0"/>
                </a:moveTo>
                <a:lnTo>
                  <a:pt x="0" y="0"/>
                </a:lnTo>
                <a:lnTo>
                  <a:pt x="0" y="4151"/>
                </a:lnTo>
                <a:lnTo>
                  <a:pt x="1433" y="4151"/>
                </a:lnTo>
                <a:lnTo>
                  <a:pt x="1433"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0" name="Freeform 23"/>
          <p:cNvSpPr>
            <a:spLocks noChangeArrowheads="1"/>
          </p:cNvSpPr>
          <p:nvPr/>
        </p:nvSpPr>
        <p:spPr bwMode="auto">
          <a:xfrm>
            <a:off x="2444780" y="3862246"/>
            <a:ext cx="808260" cy="2342087"/>
          </a:xfrm>
          <a:custGeom>
            <a:avLst/>
            <a:gdLst>
              <a:gd name="T0" fmla="*/ 1142 w 1143"/>
              <a:gd name="T1" fmla="*/ 0 h 3313"/>
              <a:gd name="T2" fmla="*/ 0 w 1143"/>
              <a:gd name="T3" fmla="*/ 0 h 3313"/>
              <a:gd name="T4" fmla="*/ 0 w 1143"/>
              <a:gd name="T5" fmla="*/ 3312 h 3313"/>
              <a:gd name="T6" fmla="*/ 1142 w 1143"/>
              <a:gd name="T7" fmla="*/ 3312 h 3313"/>
              <a:gd name="T8" fmla="*/ 1142 w 1143"/>
              <a:gd name="T9" fmla="*/ 0 h 3313"/>
            </a:gdLst>
            <a:ahLst/>
            <a:cxnLst>
              <a:cxn ang="0">
                <a:pos x="T0" y="T1"/>
              </a:cxn>
              <a:cxn ang="0">
                <a:pos x="T2" y="T3"/>
              </a:cxn>
              <a:cxn ang="0">
                <a:pos x="T4" y="T5"/>
              </a:cxn>
              <a:cxn ang="0">
                <a:pos x="T6" y="T7"/>
              </a:cxn>
              <a:cxn ang="0">
                <a:pos x="T8" y="T9"/>
              </a:cxn>
            </a:cxnLst>
            <a:rect l="0" t="0" r="r" b="b"/>
            <a:pathLst>
              <a:path w="1143" h="3313">
                <a:moveTo>
                  <a:pt x="1142" y="0"/>
                </a:moveTo>
                <a:lnTo>
                  <a:pt x="0" y="0"/>
                </a:lnTo>
                <a:lnTo>
                  <a:pt x="0" y="3312"/>
                </a:lnTo>
                <a:lnTo>
                  <a:pt x="1142" y="3312"/>
                </a:lnTo>
                <a:lnTo>
                  <a:pt x="1142"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1" name="Freeform 62"/>
          <p:cNvSpPr>
            <a:spLocks noChangeArrowheads="1"/>
          </p:cNvSpPr>
          <p:nvPr/>
        </p:nvSpPr>
        <p:spPr bwMode="auto">
          <a:xfrm>
            <a:off x="4470113" y="3556621"/>
            <a:ext cx="911245" cy="2647713"/>
          </a:xfrm>
          <a:custGeom>
            <a:avLst/>
            <a:gdLst>
              <a:gd name="T0" fmla="*/ 1288 w 1289"/>
              <a:gd name="T1" fmla="*/ 0 h 3746"/>
              <a:gd name="T2" fmla="*/ 0 w 1289"/>
              <a:gd name="T3" fmla="*/ 0 h 3746"/>
              <a:gd name="T4" fmla="*/ 0 w 1289"/>
              <a:gd name="T5" fmla="*/ 3745 h 3746"/>
              <a:gd name="T6" fmla="*/ 1288 w 1289"/>
              <a:gd name="T7" fmla="*/ 3745 h 3746"/>
              <a:gd name="T8" fmla="*/ 1288 w 1289"/>
              <a:gd name="T9" fmla="*/ 0 h 3746"/>
            </a:gdLst>
            <a:ahLst/>
            <a:cxnLst>
              <a:cxn ang="0">
                <a:pos x="T0" y="T1"/>
              </a:cxn>
              <a:cxn ang="0">
                <a:pos x="T2" y="T3"/>
              </a:cxn>
              <a:cxn ang="0">
                <a:pos x="T4" y="T5"/>
              </a:cxn>
              <a:cxn ang="0">
                <a:pos x="T6" y="T7"/>
              </a:cxn>
              <a:cxn ang="0">
                <a:pos x="T8" y="T9"/>
              </a:cxn>
            </a:cxnLst>
            <a:rect l="0" t="0" r="r" b="b"/>
            <a:pathLst>
              <a:path w="1289" h="3746">
                <a:moveTo>
                  <a:pt x="1288" y="0"/>
                </a:moveTo>
                <a:lnTo>
                  <a:pt x="0" y="0"/>
                </a:lnTo>
                <a:lnTo>
                  <a:pt x="0" y="3745"/>
                </a:lnTo>
                <a:lnTo>
                  <a:pt x="1288" y="3745"/>
                </a:lnTo>
                <a:lnTo>
                  <a:pt x="1288"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2" name="Freeform 77"/>
          <p:cNvSpPr>
            <a:spLocks noChangeArrowheads="1"/>
          </p:cNvSpPr>
          <p:nvPr/>
        </p:nvSpPr>
        <p:spPr bwMode="auto">
          <a:xfrm>
            <a:off x="7703159" y="2892352"/>
            <a:ext cx="792657" cy="3311981"/>
          </a:xfrm>
          <a:custGeom>
            <a:avLst/>
            <a:gdLst>
              <a:gd name="T0" fmla="*/ 1120 w 1121"/>
              <a:gd name="T1" fmla="*/ 406 h 4682"/>
              <a:gd name="T2" fmla="*/ 0 w 1121"/>
              <a:gd name="T3" fmla="*/ 0 h 4682"/>
              <a:gd name="T4" fmla="*/ 0 w 1121"/>
              <a:gd name="T5" fmla="*/ 4681 h 4682"/>
              <a:gd name="T6" fmla="*/ 1120 w 1121"/>
              <a:gd name="T7" fmla="*/ 4681 h 4682"/>
              <a:gd name="T8" fmla="*/ 1120 w 1121"/>
              <a:gd name="T9" fmla="*/ 406 h 4682"/>
            </a:gdLst>
            <a:ahLst/>
            <a:cxnLst>
              <a:cxn ang="0">
                <a:pos x="T0" y="T1"/>
              </a:cxn>
              <a:cxn ang="0">
                <a:pos x="T2" y="T3"/>
              </a:cxn>
              <a:cxn ang="0">
                <a:pos x="T4" y="T5"/>
              </a:cxn>
              <a:cxn ang="0">
                <a:pos x="T6" y="T7"/>
              </a:cxn>
              <a:cxn ang="0">
                <a:pos x="T8" y="T9"/>
              </a:cxn>
            </a:cxnLst>
            <a:rect l="0" t="0" r="r" b="b"/>
            <a:pathLst>
              <a:path w="1121" h="4682">
                <a:moveTo>
                  <a:pt x="1120" y="406"/>
                </a:moveTo>
                <a:lnTo>
                  <a:pt x="0" y="0"/>
                </a:lnTo>
                <a:lnTo>
                  <a:pt x="0" y="4681"/>
                </a:lnTo>
                <a:lnTo>
                  <a:pt x="1120" y="4681"/>
                </a:lnTo>
                <a:lnTo>
                  <a:pt x="1120" y="406"/>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3" name="Freeform 97"/>
          <p:cNvSpPr>
            <a:spLocks noChangeArrowheads="1"/>
          </p:cNvSpPr>
          <p:nvPr/>
        </p:nvSpPr>
        <p:spPr bwMode="auto">
          <a:xfrm>
            <a:off x="3359145" y="3020217"/>
            <a:ext cx="1017349" cy="3184116"/>
          </a:xfrm>
          <a:custGeom>
            <a:avLst/>
            <a:gdLst>
              <a:gd name="T0" fmla="*/ 141 w 1436"/>
              <a:gd name="T1" fmla="*/ 351 h 4503"/>
              <a:gd name="T2" fmla="*/ 1435 w 1436"/>
              <a:gd name="T3" fmla="*/ 351 h 4503"/>
              <a:gd name="T4" fmla="*/ 141 w 1436"/>
              <a:gd name="T5" fmla="*/ 3766 h 4503"/>
              <a:gd name="T6" fmla="*/ 141 w 1436"/>
              <a:gd name="T7" fmla="*/ 3679 h 4503"/>
              <a:gd name="T8" fmla="*/ 347 w 1436"/>
              <a:gd name="T9" fmla="*/ 3095 h 4503"/>
              <a:gd name="T10" fmla="*/ 347 w 1436"/>
              <a:gd name="T11" fmla="*/ 3095 h 4503"/>
              <a:gd name="T12" fmla="*/ 347 w 1436"/>
              <a:gd name="T13" fmla="*/ 2597 h 4503"/>
              <a:gd name="T14" fmla="*/ 141 w 1436"/>
              <a:gd name="T15" fmla="*/ 2310 h 4503"/>
              <a:gd name="T16" fmla="*/ 141 w 1436"/>
              <a:gd name="T17" fmla="*/ 2223 h 4503"/>
              <a:gd name="T18" fmla="*/ 347 w 1436"/>
              <a:gd name="T19" fmla="*/ 1640 h 4503"/>
              <a:gd name="T20" fmla="*/ 347 w 1436"/>
              <a:gd name="T21" fmla="*/ 1640 h 4503"/>
              <a:gd name="T22" fmla="*/ 347 w 1436"/>
              <a:gd name="T23" fmla="*/ 1142 h 4503"/>
              <a:gd name="T24" fmla="*/ 141 w 1436"/>
              <a:gd name="T25" fmla="*/ 844 h 4503"/>
              <a:gd name="T26" fmla="*/ 460 w 1436"/>
              <a:gd name="T27" fmla="*/ 3679 h 4503"/>
              <a:gd name="T28" fmla="*/ 634 w 1436"/>
              <a:gd name="T29" fmla="*/ 3398 h 4503"/>
              <a:gd name="T30" fmla="*/ 634 w 1436"/>
              <a:gd name="T31" fmla="*/ 3398 h 4503"/>
              <a:gd name="T32" fmla="*/ 634 w 1436"/>
              <a:gd name="T33" fmla="*/ 2895 h 4503"/>
              <a:gd name="T34" fmla="*/ 460 w 1436"/>
              <a:gd name="T35" fmla="*/ 2597 h 4503"/>
              <a:gd name="T36" fmla="*/ 460 w 1436"/>
              <a:gd name="T37" fmla="*/ 2510 h 4503"/>
              <a:gd name="T38" fmla="*/ 634 w 1436"/>
              <a:gd name="T39" fmla="*/ 2223 h 4503"/>
              <a:gd name="T40" fmla="*/ 634 w 1436"/>
              <a:gd name="T41" fmla="*/ 2223 h 4503"/>
              <a:gd name="T42" fmla="*/ 634 w 1436"/>
              <a:gd name="T43" fmla="*/ 1726 h 4503"/>
              <a:gd name="T44" fmla="*/ 460 w 1436"/>
              <a:gd name="T45" fmla="*/ 1429 h 4503"/>
              <a:gd name="T46" fmla="*/ 460 w 1436"/>
              <a:gd name="T47" fmla="*/ 1055 h 4503"/>
              <a:gd name="T48" fmla="*/ 964 w 1436"/>
              <a:gd name="T49" fmla="*/ 3983 h 4503"/>
              <a:gd name="T50" fmla="*/ 964 w 1436"/>
              <a:gd name="T51" fmla="*/ 3983 h 4503"/>
              <a:gd name="T52" fmla="*/ 964 w 1436"/>
              <a:gd name="T53" fmla="*/ 3479 h 4503"/>
              <a:gd name="T54" fmla="*/ 785 w 1436"/>
              <a:gd name="T55" fmla="*/ 3181 h 4503"/>
              <a:gd name="T56" fmla="*/ 785 w 1436"/>
              <a:gd name="T57" fmla="*/ 3095 h 4503"/>
              <a:gd name="T58" fmla="*/ 964 w 1436"/>
              <a:gd name="T59" fmla="*/ 2510 h 4503"/>
              <a:gd name="T60" fmla="*/ 964 w 1436"/>
              <a:gd name="T61" fmla="*/ 2510 h 4503"/>
              <a:gd name="T62" fmla="*/ 964 w 1436"/>
              <a:gd name="T63" fmla="*/ 2013 h 4503"/>
              <a:gd name="T64" fmla="*/ 785 w 1436"/>
              <a:gd name="T65" fmla="*/ 1726 h 4503"/>
              <a:gd name="T66" fmla="*/ 785 w 1436"/>
              <a:gd name="T67" fmla="*/ 1640 h 4503"/>
              <a:gd name="T68" fmla="*/ 964 w 1436"/>
              <a:gd name="T69" fmla="*/ 1342 h 4503"/>
              <a:gd name="T70" fmla="*/ 964 w 1436"/>
              <a:gd name="T71" fmla="*/ 1342 h 4503"/>
              <a:gd name="T72" fmla="*/ 964 w 1436"/>
              <a:gd name="T73" fmla="*/ 844 h 4503"/>
              <a:gd name="T74" fmla="*/ 1083 w 1436"/>
              <a:gd name="T75" fmla="*/ 3766 h 4503"/>
              <a:gd name="T76" fmla="*/ 1083 w 1436"/>
              <a:gd name="T77" fmla="*/ 3398 h 4503"/>
              <a:gd name="T78" fmla="*/ 1256 w 1436"/>
              <a:gd name="T79" fmla="*/ 3095 h 4503"/>
              <a:gd name="T80" fmla="*/ 1256 w 1436"/>
              <a:gd name="T81" fmla="*/ 3095 h 4503"/>
              <a:gd name="T82" fmla="*/ 1256 w 1436"/>
              <a:gd name="T83" fmla="*/ 2597 h 4503"/>
              <a:gd name="T84" fmla="*/ 1083 w 1436"/>
              <a:gd name="T85" fmla="*/ 2310 h 4503"/>
              <a:gd name="T86" fmla="*/ 1083 w 1436"/>
              <a:gd name="T87" fmla="*/ 2223 h 4503"/>
              <a:gd name="T88" fmla="*/ 1256 w 1436"/>
              <a:gd name="T89" fmla="*/ 1927 h 4503"/>
              <a:gd name="T90" fmla="*/ 1256 w 1436"/>
              <a:gd name="T91" fmla="*/ 1927 h 4503"/>
              <a:gd name="T92" fmla="*/ 1256 w 1436"/>
              <a:gd name="T93" fmla="*/ 1429 h 4503"/>
              <a:gd name="T94" fmla="*/ 1083 w 1436"/>
              <a:gd name="T95" fmla="*/ 844 h 4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6" h="4503">
                <a:moveTo>
                  <a:pt x="964" y="351"/>
                </a:moveTo>
                <a:lnTo>
                  <a:pt x="964" y="0"/>
                </a:lnTo>
                <a:lnTo>
                  <a:pt x="141" y="0"/>
                </a:lnTo>
                <a:lnTo>
                  <a:pt x="141" y="351"/>
                </a:lnTo>
                <a:lnTo>
                  <a:pt x="0" y="351"/>
                </a:lnTo>
                <a:lnTo>
                  <a:pt x="0" y="4502"/>
                </a:lnTo>
                <a:lnTo>
                  <a:pt x="1435" y="4502"/>
                </a:lnTo>
                <a:lnTo>
                  <a:pt x="1435" y="351"/>
                </a:lnTo>
                <a:lnTo>
                  <a:pt x="964" y="351"/>
                </a:lnTo>
                <a:close/>
                <a:moveTo>
                  <a:pt x="347" y="3983"/>
                </a:moveTo>
                <a:lnTo>
                  <a:pt x="141" y="3983"/>
                </a:lnTo>
                <a:lnTo>
                  <a:pt x="141" y="3766"/>
                </a:lnTo>
                <a:lnTo>
                  <a:pt x="347" y="3766"/>
                </a:lnTo>
                <a:lnTo>
                  <a:pt x="347" y="3983"/>
                </a:lnTo>
                <a:close/>
                <a:moveTo>
                  <a:pt x="347" y="3679"/>
                </a:moveTo>
                <a:lnTo>
                  <a:pt x="141" y="3679"/>
                </a:lnTo>
                <a:lnTo>
                  <a:pt x="141" y="3479"/>
                </a:lnTo>
                <a:lnTo>
                  <a:pt x="347" y="3479"/>
                </a:lnTo>
                <a:lnTo>
                  <a:pt x="347" y="3679"/>
                </a:lnTo>
                <a:close/>
                <a:moveTo>
                  <a:pt x="347" y="3095"/>
                </a:moveTo>
                <a:lnTo>
                  <a:pt x="141" y="3095"/>
                </a:lnTo>
                <a:lnTo>
                  <a:pt x="141" y="2895"/>
                </a:lnTo>
                <a:lnTo>
                  <a:pt x="347" y="2895"/>
                </a:lnTo>
                <a:lnTo>
                  <a:pt x="347" y="3095"/>
                </a:lnTo>
                <a:close/>
                <a:moveTo>
                  <a:pt x="347" y="2808"/>
                </a:moveTo>
                <a:lnTo>
                  <a:pt x="141" y="2808"/>
                </a:lnTo>
                <a:lnTo>
                  <a:pt x="141" y="2597"/>
                </a:lnTo>
                <a:lnTo>
                  <a:pt x="347" y="2597"/>
                </a:lnTo>
                <a:lnTo>
                  <a:pt x="347" y="2808"/>
                </a:lnTo>
                <a:close/>
                <a:moveTo>
                  <a:pt x="347" y="2510"/>
                </a:moveTo>
                <a:lnTo>
                  <a:pt x="141" y="2510"/>
                </a:lnTo>
                <a:lnTo>
                  <a:pt x="141" y="2310"/>
                </a:lnTo>
                <a:lnTo>
                  <a:pt x="347" y="2310"/>
                </a:lnTo>
                <a:lnTo>
                  <a:pt x="347" y="2510"/>
                </a:lnTo>
                <a:close/>
                <a:moveTo>
                  <a:pt x="347" y="2223"/>
                </a:moveTo>
                <a:lnTo>
                  <a:pt x="141" y="2223"/>
                </a:lnTo>
                <a:lnTo>
                  <a:pt x="141" y="2013"/>
                </a:lnTo>
                <a:lnTo>
                  <a:pt x="347" y="2013"/>
                </a:lnTo>
                <a:lnTo>
                  <a:pt x="347" y="2223"/>
                </a:lnTo>
                <a:close/>
                <a:moveTo>
                  <a:pt x="347" y="1640"/>
                </a:moveTo>
                <a:lnTo>
                  <a:pt x="141" y="1640"/>
                </a:lnTo>
                <a:lnTo>
                  <a:pt x="141" y="1429"/>
                </a:lnTo>
                <a:lnTo>
                  <a:pt x="347" y="1429"/>
                </a:lnTo>
                <a:lnTo>
                  <a:pt x="347" y="1640"/>
                </a:lnTo>
                <a:close/>
                <a:moveTo>
                  <a:pt x="347" y="1342"/>
                </a:moveTo>
                <a:lnTo>
                  <a:pt x="141" y="1342"/>
                </a:lnTo>
                <a:lnTo>
                  <a:pt x="141" y="1142"/>
                </a:lnTo>
                <a:lnTo>
                  <a:pt x="347" y="1142"/>
                </a:lnTo>
                <a:lnTo>
                  <a:pt x="347" y="1342"/>
                </a:lnTo>
                <a:close/>
                <a:moveTo>
                  <a:pt x="347" y="1055"/>
                </a:moveTo>
                <a:lnTo>
                  <a:pt x="141" y="1055"/>
                </a:lnTo>
                <a:lnTo>
                  <a:pt x="141" y="844"/>
                </a:lnTo>
                <a:lnTo>
                  <a:pt x="347" y="844"/>
                </a:lnTo>
                <a:lnTo>
                  <a:pt x="347" y="1055"/>
                </a:lnTo>
                <a:close/>
                <a:moveTo>
                  <a:pt x="634" y="3679"/>
                </a:moveTo>
                <a:lnTo>
                  <a:pt x="460" y="3679"/>
                </a:lnTo>
                <a:lnTo>
                  <a:pt x="460" y="3479"/>
                </a:lnTo>
                <a:lnTo>
                  <a:pt x="634" y="3479"/>
                </a:lnTo>
                <a:lnTo>
                  <a:pt x="634" y="3679"/>
                </a:lnTo>
                <a:close/>
                <a:moveTo>
                  <a:pt x="634" y="3398"/>
                </a:moveTo>
                <a:lnTo>
                  <a:pt x="460" y="3398"/>
                </a:lnTo>
                <a:lnTo>
                  <a:pt x="460" y="3181"/>
                </a:lnTo>
                <a:lnTo>
                  <a:pt x="634" y="3181"/>
                </a:lnTo>
                <a:lnTo>
                  <a:pt x="634" y="3398"/>
                </a:lnTo>
                <a:close/>
                <a:moveTo>
                  <a:pt x="634" y="3095"/>
                </a:moveTo>
                <a:lnTo>
                  <a:pt x="460" y="3095"/>
                </a:lnTo>
                <a:lnTo>
                  <a:pt x="460" y="2895"/>
                </a:lnTo>
                <a:lnTo>
                  <a:pt x="634" y="2895"/>
                </a:lnTo>
                <a:lnTo>
                  <a:pt x="634" y="3095"/>
                </a:lnTo>
                <a:close/>
                <a:moveTo>
                  <a:pt x="634" y="2808"/>
                </a:moveTo>
                <a:lnTo>
                  <a:pt x="460" y="2808"/>
                </a:lnTo>
                <a:lnTo>
                  <a:pt x="460" y="2597"/>
                </a:lnTo>
                <a:lnTo>
                  <a:pt x="634" y="2597"/>
                </a:lnTo>
                <a:lnTo>
                  <a:pt x="634" y="2808"/>
                </a:lnTo>
                <a:close/>
                <a:moveTo>
                  <a:pt x="634" y="2510"/>
                </a:moveTo>
                <a:lnTo>
                  <a:pt x="460" y="2510"/>
                </a:lnTo>
                <a:lnTo>
                  <a:pt x="460" y="2310"/>
                </a:lnTo>
                <a:lnTo>
                  <a:pt x="634" y="2310"/>
                </a:lnTo>
                <a:lnTo>
                  <a:pt x="634" y="2510"/>
                </a:lnTo>
                <a:close/>
                <a:moveTo>
                  <a:pt x="634" y="2223"/>
                </a:moveTo>
                <a:lnTo>
                  <a:pt x="460" y="2223"/>
                </a:lnTo>
                <a:lnTo>
                  <a:pt x="460" y="2013"/>
                </a:lnTo>
                <a:lnTo>
                  <a:pt x="634" y="2013"/>
                </a:lnTo>
                <a:lnTo>
                  <a:pt x="634" y="2223"/>
                </a:lnTo>
                <a:close/>
                <a:moveTo>
                  <a:pt x="634" y="1927"/>
                </a:moveTo>
                <a:lnTo>
                  <a:pt x="460" y="1927"/>
                </a:lnTo>
                <a:lnTo>
                  <a:pt x="460" y="1726"/>
                </a:lnTo>
                <a:lnTo>
                  <a:pt x="634" y="1726"/>
                </a:lnTo>
                <a:lnTo>
                  <a:pt x="634" y="1927"/>
                </a:lnTo>
                <a:close/>
                <a:moveTo>
                  <a:pt x="634" y="1640"/>
                </a:moveTo>
                <a:lnTo>
                  <a:pt x="460" y="1640"/>
                </a:lnTo>
                <a:lnTo>
                  <a:pt x="460" y="1429"/>
                </a:lnTo>
                <a:lnTo>
                  <a:pt x="634" y="1429"/>
                </a:lnTo>
                <a:lnTo>
                  <a:pt x="634" y="1640"/>
                </a:lnTo>
                <a:close/>
                <a:moveTo>
                  <a:pt x="634" y="1055"/>
                </a:moveTo>
                <a:lnTo>
                  <a:pt x="460" y="1055"/>
                </a:lnTo>
                <a:lnTo>
                  <a:pt x="460" y="844"/>
                </a:lnTo>
                <a:lnTo>
                  <a:pt x="634" y="844"/>
                </a:lnTo>
                <a:lnTo>
                  <a:pt x="634" y="1055"/>
                </a:lnTo>
                <a:close/>
                <a:moveTo>
                  <a:pt x="964" y="3983"/>
                </a:moveTo>
                <a:lnTo>
                  <a:pt x="785" y="3983"/>
                </a:lnTo>
                <a:lnTo>
                  <a:pt x="785" y="3766"/>
                </a:lnTo>
                <a:lnTo>
                  <a:pt x="964" y="3766"/>
                </a:lnTo>
                <a:lnTo>
                  <a:pt x="964" y="3983"/>
                </a:lnTo>
                <a:close/>
                <a:moveTo>
                  <a:pt x="964" y="3679"/>
                </a:moveTo>
                <a:lnTo>
                  <a:pt x="785" y="3679"/>
                </a:lnTo>
                <a:lnTo>
                  <a:pt x="785" y="3479"/>
                </a:lnTo>
                <a:lnTo>
                  <a:pt x="964" y="3479"/>
                </a:lnTo>
                <a:lnTo>
                  <a:pt x="964" y="3679"/>
                </a:lnTo>
                <a:close/>
                <a:moveTo>
                  <a:pt x="964" y="3398"/>
                </a:moveTo>
                <a:lnTo>
                  <a:pt x="785" y="3398"/>
                </a:lnTo>
                <a:lnTo>
                  <a:pt x="785" y="3181"/>
                </a:lnTo>
                <a:lnTo>
                  <a:pt x="964" y="3181"/>
                </a:lnTo>
                <a:lnTo>
                  <a:pt x="964" y="3398"/>
                </a:lnTo>
                <a:close/>
                <a:moveTo>
                  <a:pt x="964" y="3095"/>
                </a:moveTo>
                <a:lnTo>
                  <a:pt x="785" y="3095"/>
                </a:lnTo>
                <a:lnTo>
                  <a:pt x="785" y="2895"/>
                </a:lnTo>
                <a:lnTo>
                  <a:pt x="964" y="2895"/>
                </a:lnTo>
                <a:lnTo>
                  <a:pt x="964" y="3095"/>
                </a:lnTo>
                <a:close/>
                <a:moveTo>
                  <a:pt x="964" y="2510"/>
                </a:moveTo>
                <a:lnTo>
                  <a:pt x="785" y="2510"/>
                </a:lnTo>
                <a:lnTo>
                  <a:pt x="785" y="2310"/>
                </a:lnTo>
                <a:lnTo>
                  <a:pt x="964" y="2310"/>
                </a:lnTo>
                <a:lnTo>
                  <a:pt x="964" y="2510"/>
                </a:lnTo>
                <a:close/>
                <a:moveTo>
                  <a:pt x="964" y="2223"/>
                </a:moveTo>
                <a:lnTo>
                  <a:pt x="785" y="2223"/>
                </a:lnTo>
                <a:lnTo>
                  <a:pt x="785" y="2013"/>
                </a:lnTo>
                <a:lnTo>
                  <a:pt x="964" y="2013"/>
                </a:lnTo>
                <a:lnTo>
                  <a:pt x="964" y="2223"/>
                </a:lnTo>
                <a:close/>
                <a:moveTo>
                  <a:pt x="964" y="1927"/>
                </a:moveTo>
                <a:lnTo>
                  <a:pt x="785" y="1927"/>
                </a:lnTo>
                <a:lnTo>
                  <a:pt x="785" y="1726"/>
                </a:lnTo>
                <a:lnTo>
                  <a:pt x="964" y="1726"/>
                </a:lnTo>
                <a:lnTo>
                  <a:pt x="964" y="1927"/>
                </a:lnTo>
                <a:close/>
                <a:moveTo>
                  <a:pt x="964" y="1640"/>
                </a:moveTo>
                <a:lnTo>
                  <a:pt x="785" y="1640"/>
                </a:lnTo>
                <a:lnTo>
                  <a:pt x="785" y="1429"/>
                </a:lnTo>
                <a:lnTo>
                  <a:pt x="964" y="1429"/>
                </a:lnTo>
                <a:lnTo>
                  <a:pt x="964" y="1640"/>
                </a:lnTo>
                <a:close/>
                <a:moveTo>
                  <a:pt x="964" y="1342"/>
                </a:moveTo>
                <a:lnTo>
                  <a:pt x="785" y="1342"/>
                </a:lnTo>
                <a:lnTo>
                  <a:pt x="785" y="1142"/>
                </a:lnTo>
                <a:lnTo>
                  <a:pt x="964" y="1142"/>
                </a:lnTo>
                <a:lnTo>
                  <a:pt x="964" y="1342"/>
                </a:lnTo>
                <a:close/>
                <a:moveTo>
                  <a:pt x="964" y="1055"/>
                </a:moveTo>
                <a:lnTo>
                  <a:pt x="785" y="1055"/>
                </a:lnTo>
                <a:lnTo>
                  <a:pt x="785" y="844"/>
                </a:lnTo>
                <a:lnTo>
                  <a:pt x="964" y="844"/>
                </a:lnTo>
                <a:lnTo>
                  <a:pt x="964" y="1055"/>
                </a:lnTo>
                <a:close/>
                <a:moveTo>
                  <a:pt x="1256" y="3983"/>
                </a:moveTo>
                <a:lnTo>
                  <a:pt x="1083" y="3983"/>
                </a:lnTo>
                <a:lnTo>
                  <a:pt x="1083" y="3766"/>
                </a:lnTo>
                <a:lnTo>
                  <a:pt x="1256" y="3766"/>
                </a:lnTo>
                <a:lnTo>
                  <a:pt x="1256" y="3983"/>
                </a:lnTo>
                <a:close/>
                <a:moveTo>
                  <a:pt x="1256" y="3398"/>
                </a:moveTo>
                <a:lnTo>
                  <a:pt x="1083" y="3398"/>
                </a:lnTo>
                <a:lnTo>
                  <a:pt x="1083" y="3181"/>
                </a:lnTo>
                <a:lnTo>
                  <a:pt x="1256" y="3181"/>
                </a:lnTo>
                <a:lnTo>
                  <a:pt x="1256" y="3398"/>
                </a:lnTo>
                <a:close/>
                <a:moveTo>
                  <a:pt x="1256" y="3095"/>
                </a:moveTo>
                <a:lnTo>
                  <a:pt x="1083" y="3095"/>
                </a:lnTo>
                <a:lnTo>
                  <a:pt x="1083" y="2895"/>
                </a:lnTo>
                <a:lnTo>
                  <a:pt x="1256" y="2895"/>
                </a:lnTo>
                <a:lnTo>
                  <a:pt x="1256" y="3095"/>
                </a:lnTo>
                <a:close/>
                <a:moveTo>
                  <a:pt x="1256" y="2808"/>
                </a:moveTo>
                <a:lnTo>
                  <a:pt x="1083" y="2808"/>
                </a:lnTo>
                <a:lnTo>
                  <a:pt x="1083" y="2597"/>
                </a:lnTo>
                <a:lnTo>
                  <a:pt x="1256" y="2597"/>
                </a:lnTo>
                <a:lnTo>
                  <a:pt x="1256" y="2808"/>
                </a:lnTo>
                <a:close/>
                <a:moveTo>
                  <a:pt x="1256" y="2510"/>
                </a:moveTo>
                <a:lnTo>
                  <a:pt x="1083" y="2510"/>
                </a:lnTo>
                <a:lnTo>
                  <a:pt x="1083" y="2310"/>
                </a:lnTo>
                <a:lnTo>
                  <a:pt x="1256" y="2310"/>
                </a:lnTo>
                <a:lnTo>
                  <a:pt x="1256" y="2510"/>
                </a:lnTo>
                <a:close/>
                <a:moveTo>
                  <a:pt x="1256" y="2223"/>
                </a:moveTo>
                <a:lnTo>
                  <a:pt x="1083" y="2223"/>
                </a:lnTo>
                <a:lnTo>
                  <a:pt x="1083" y="2013"/>
                </a:lnTo>
                <a:lnTo>
                  <a:pt x="1256" y="2013"/>
                </a:lnTo>
                <a:lnTo>
                  <a:pt x="1256" y="2223"/>
                </a:lnTo>
                <a:close/>
                <a:moveTo>
                  <a:pt x="1256" y="1927"/>
                </a:moveTo>
                <a:lnTo>
                  <a:pt x="1083" y="1927"/>
                </a:lnTo>
                <a:lnTo>
                  <a:pt x="1083" y="1726"/>
                </a:lnTo>
                <a:lnTo>
                  <a:pt x="1256" y="1726"/>
                </a:lnTo>
                <a:lnTo>
                  <a:pt x="1256" y="1927"/>
                </a:lnTo>
                <a:close/>
                <a:moveTo>
                  <a:pt x="1256" y="1640"/>
                </a:moveTo>
                <a:lnTo>
                  <a:pt x="1083" y="1640"/>
                </a:lnTo>
                <a:lnTo>
                  <a:pt x="1083" y="1429"/>
                </a:lnTo>
                <a:lnTo>
                  <a:pt x="1256" y="1429"/>
                </a:lnTo>
                <a:lnTo>
                  <a:pt x="1256" y="1640"/>
                </a:lnTo>
                <a:close/>
                <a:moveTo>
                  <a:pt x="1256" y="1055"/>
                </a:moveTo>
                <a:lnTo>
                  <a:pt x="1083" y="1055"/>
                </a:lnTo>
                <a:lnTo>
                  <a:pt x="1083" y="844"/>
                </a:lnTo>
                <a:lnTo>
                  <a:pt x="1256" y="844"/>
                </a:lnTo>
                <a:lnTo>
                  <a:pt x="1256" y="1055"/>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4" name="Freeform 135"/>
          <p:cNvSpPr>
            <a:spLocks noChangeArrowheads="1"/>
          </p:cNvSpPr>
          <p:nvPr/>
        </p:nvSpPr>
        <p:spPr bwMode="auto">
          <a:xfrm>
            <a:off x="6610914" y="2939132"/>
            <a:ext cx="1007988" cy="3265199"/>
          </a:xfrm>
          <a:custGeom>
            <a:avLst/>
            <a:gdLst>
              <a:gd name="T0" fmla="*/ 785 w 1425"/>
              <a:gd name="T1" fmla="*/ 585 h 4617"/>
              <a:gd name="T2" fmla="*/ 633 w 1425"/>
              <a:gd name="T3" fmla="*/ 585 h 4617"/>
              <a:gd name="T4" fmla="*/ 0 w 1425"/>
              <a:gd name="T5" fmla="*/ 1050 h 4617"/>
              <a:gd name="T6" fmla="*/ 1424 w 1425"/>
              <a:gd name="T7" fmla="*/ 1050 h 4617"/>
              <a:gd name="T8" fmla="*/ 1056 w 1425"/>
              <a:gd name="T9" fmla="*/ 720 h 4617"/>
              <a:gd name="T10" fmla="*/ 904 w 1425"/>
              <a:gd name="T11" fmla="*/ 720 h 4617"/>
              <a:gd name="T12" fmla="*/ 785 w 1425"/>
              <a:gd name="T13" fmla="*/ 720 h 4617"/>
              <a:gd name="T14" fmla="*/ 633 w 1425"/>
              <a:gd name="T15" fmla="*/ 1018 h 4617"/>
              <a:gd name="T16" fmla="*/ 520 w 1425"/>
              <a:gd name="T17" fmla="*/ 720 h 4617"/>
              <a:gd name="T18" fmla="*/ 368 w 1425"/>
              <a:gd name="T19" fmla="*/ 720 h 4617"/>
              <a:gd name="T20" fmla="*/ 114 w 1425"/>
              <a:gd name="T21" fmla="*/ 3858 h 4617"/>
              <a:gd name="T22" fmla="*/ 254 w 1425"/>
              <a:gd name="T23" fmla="*/ 3712 h 4617"/>
              <a:gd name="T24" fmla="*/ 254 w 1425"/>
              <a:gd name="T25" fmla="*/ 3409 h 4617"/>
              <a:gd name="T26" fmla="*/ 114 w 1425"/>
              <a:gd name="T27" fmla="*/ 3274 h 4617"/>
              <a:gd name="T28" fmla="*/ 254 w 1425"/>
              <a:gd name="T29" fmla="*/ 3274 h 4617"/>
              <a:gd name="T30" fmla="*/ 114 w 1425"/>
              <a:gd name="T31" fmla="*/ 2538 h 4617"/>
              <a:gd name="T32" fmla="*/ 254 w 1425"/>
              <a:gd name="T33" fmla="*/ 2391 h 4617"/>
              <a:gd name="T34" fmla="*/ 254 w 1425"/>
              <a:gd name="T35" fmla="*/ 2106 h 4617"/>
              <a:gd name="T36" fmla="*/ 114 w 1425"/>
              <a:gd name="T37" fmla="*/ 1954 h 4617"/>
              <a:gd name="T38" fmla="*/ 254 w 1425"/>
              <a:gd name="T39" fmla="*/ 1954 h 4617"/>
              <a:gd name="T40" fmla="*/ 114 w 1425"/>
              <a:gd name="T41" fmla="*/ 1218 h 4617"/>
              <a:gd name="T42" fmla="*/ 520 w 1425"/>
              <a:gd name="T43" fmla="*/ 4145 h 4617"/>
              <a:gd name="T44" fmla="*/ 520 w 1425"/>
              <a:gd name="T45" fmla="*/ 3858 h 4617"/>
              <a:gd name="T46" fmla="*/ 368 w 1425"/>
              <a:gd name="T47" fmla="*/ 3712 h 4617"/>
              <a:gd name="T48" fmla="*/ 520 w 1425"/>
              <a:gd name="T49" fmla="*/ 3712 h 4617"/>
              <a:gd name="T50" fmla="*/ 368 w 1425"/>
              <a:gd name="T51" fmla="*/ 2538 h 4617"/>
              <a:gd name="T52" fmla="*/ 520 w 1425"/>
              <a:gd name="T53" fmla="*/ 1954 h 4617"/>
              <a:gd name="T54" fmla="*/ 520 w 1425"/>
              <a:gd name="T55" fmla="*/ 1656 h 4617"/>
              <a:gd name="T56" fmla="*/ 368 w 1425"/>
              <a:gd name="T57" fmla="*/ 1521 h 4617"/>
              <a:gd name="T58" fmla="*/ 520 w 1425"/>
              <a:gd name="T59" fmla="*/ 1521 h 4617"/>
              <a:gd name="T60" fmla="*/ 633 w 1425"/>
              <a:gd name="T61" fmla="*/ 3858 h 4617"/>
              <a:gd name="T62" fmla="*/ 785 w 1425"/>
              <a:gd name="T63" fmla="*/ 3274 h 4617"/>
              <a:gd name="T64" fmla="*/ 785 w 1425"/>
              <a:gd name="T65" fmla="*/ 2976 h 4617"/>
              <a:gd name="T66" fmla="*/ 633 w 1425"/>
              <a:gd name="T67" fmla="*/ 2824 h 4617"/>
              <a:gd name="T68" fmla="*/ 785 w 1425"/>
              <a:gd name="T69" fmla="*/ 2824 h 4617"/>
              <a:gd name="T70" fmla="*/ 633 w 1425"/>
              <a:gd name="T71" fmla="*/ 2106 h 4617"/>
              <a:gd name="T72" fmla="*/ 785 w 1425"/>
              <a:gd name="T73" fmla="*/ 1954 h 4617"/>
              <a:gd name="T74" fmla="*/ 785 w 1425"/>
              <a:gd name="T75" fmla="*/ 1656 h 4617"/>
              <a:gd name="T76" fmla="*/ 633 w 1425"/>
              <a:gd name="T77" fmla="*/ 1521 h 4617"/>
              <a:gd name="T78" fmla="*/ 785 w 1425"/>
              <a:gd name="T79" fmla="*/ 1521 h 4617"/>
              <a:gd name="T80" fmla="*/ 904 w 1425"/>
              <a:gd name="T81" fmla="*/ 3858 h 4617"/>
              <a:gd name="T82" fmla="*/ 1056 w 1425"/>
              <a:gd name="T83" fmla="*/ 3712 h 4617"/>
              <a:gd name="T84" fmla="*/ 1056 w 1425"/>
              <a:gd name="T85" fmla="*/ 3409 h 4617"/>
              <a:gd name="T86" fmla="*/ 904 w 1425"/>
              <a:gd name="T87" fmla="*/ 3274 h 4617"/>
              <a:gd name="T88" fmla="*/ 1056 w 1425"/>
              <a:gd name="T89" fmla="*/ 3274 h 4617"/>
              <a:gd name="T90" fmla="*/ 904 w 1425"/>
              <a:gd name="T91" fmla="*/ 2538 h 4617"/>
              <a:gd name="T92" fmla="*/ 1056 w 1425"/>
              <a:gd name="T93" fmla="*/ 2391 h 4617"/>
              <a:gd name="T94" fmla="*/ 1056 w 1425"/>
              <a:gd name="T95" fmla="*/ 2106 h 4617"/>
              <a:gd name="T96" fmla="*/ 904 w 1425"/>
              <a:gd name="T97" fmla="*/ 1521 h 4617"/>
              <a:gd name="T98" fmla="*/ 1056 w 1425"/>
              <a:gd name="T99" fmla="*/ 1521 h 4617"/>
              <a:gd name="T100" fmla="*/ 1169 w 1425"/>
              <a:gd name="T101" fmla="*/ 3858 h 4617"/>
              <a:gd name="T102" fmla="*/ 1304 w 1425"/>
              <a:gd name="T103" fmla="*/ 3712 h 4617"/>
              <a:gd name="T104" fmla="*/ 1304 w 1425"/>
              <a:gd name="T105" fmla="*/ 3409 h 4617"/>
              <a:gd name="T106" fmla="*/ 1169 w 1425"/>
              <a:gd name="T107" fmla="*/ 3274 h 4617"/>
              <a:gd name="T108" fmla="*/ 1304 w 1425"/>
              <a:gd name="T109" fmla="*/ 3274 h 4617"/>
              <a:gd name="T110" fmla="*/ 1169 w 1425"/>
              <a:gd name="T111" fmla="*/ 2538 h 4617"/>
              <a:gd name="T112" fmla="*/ 1304 w 1425"/>
              <a:gd name="T113" fmla="*/ 2391 h 4617"/>
              <a:gd name="T114" fmla="*/ 1304 w 1425"/>
              <a:gd name="T115" fmla="*/ 2106 h 4617"/>
              <a:gd name="T116" fmla="*/ 1169 w 1425"/>
              <a:gd name="T117" fmla="*/ 1954 h 4617"/>
              <a:gd name="T118" fmla="*/ 1304 w 1425"/>
              <a:gd name="T119" fmla="*/ 1954 h 4617"/>
              <a:gd name="T120" fmla="*/ 1169 w 1425"/>
              <a:gd name="T121" fmla="*/ 1218 h 4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5" h="4617">
                <a:moveTo>
                  <a:pt x="1218" y="1050"/>
                </a:moveTo>
                <a:lnTo>
                  <a:pt x="1218" y="585"/>
                </a:lnTo>
                <a:lnTo>
                  <a:pt x="785" y="585"/>
                </a:lnTo>
                <a:lnTo>
                  <a:pt x="785" y="0"/>
                </a:lnTo>
                <a:lnTo>
                  <a:pt x="633" y="0"/>
                </a:lnTo>
                <a:lnTo>
                  <a:pt x="633" y="585"/>
                </a:lnTo>
                <a:lnTo>
                  <a:pt x="233" y="585"/>
                </a:lnTo>
                <a:lnTo>
                  <a:pt x="233" y="1050"/>
                </a:lnTo>
                <a:lnTo>
                  <a:pt x="0" y="1050"/>
                </a:lnTo>
                <a:lnTo>
                  <a:pt x="0" y="4616"/>
                </a:lnTo>
                <a:lnTo>
                  <a:pt x="1424" y="4616"/>
                </a:lnTo>
                <a:lnTo>
                  <a:pt x="1424" y="1050"/>
                </a:lnTo>
                <a:lnTo>
                  <a:pt x="1218" y="1050"/>
                </a:lnTo>
                <a:close/>
                <a:moveTo>
                  <a:pt x="904" y="720"/>
                </a:moveTo>
                <a:lnTo>
                  <a:pt x="1056" y="720"/>
                </a:lnTo>
                <a:lnTo>
                  <a:pt x="1056" y="1018"/>
                </a:lnTo>
                <a:lnTo>
                  <a:pt x="904" y="1018"/>
                </a:lnTo>
                <a:lnTo>
                  <a:pt x="904" y="720"/>
                </a:lnTo>
                <a:close/>
                <a:moveTo>
                  <a:pt x="633" y="958"/>
                </a:moveTo>
                <a:lnTo>
                  <a:pt x="633" y="720"/>
                </a:lnTo>
                <a:lnTo>
                  <a:pt x="785" y="720"/>
                </a:lnTo>
                <a:lnTo>
                  <a:pt x="785" y="958"/>
                </a:lnTo>
                <a:lnTo>
                  <a:pt x="785" y="1018"/>
                </a:lnTo>
                <a:lnTo>
                  <a:pt x="633" y="1018"/>
                </a:lnTo>
                <a:lnTo>
                  <a:pt x="633" y="958"/>
                </a:lnTo>
                <a:close/>
                <a:moveTo>
                  <a:pt x="368" y="720"/>
                </a:moveTo>
                <a:lnTo>
                  <a:pt x="520" y="720"/>
                </a:lnTo>
                <a:lnTo>
                  <a:pt x="520" y="1018"/>
                </a:lnTo>
                <a:lnTo>
                  <a:pt x="368" y="1018"/>
                </a:lnTo>
                <a:lnTo>
                  <a:pt x="368" y="720"/>
                </a:lnTo>
                <a:close/>
                <a:moveTo>
                  <a:pt x="254" y="4145"/>
                </a:moveTo>
                <a:lnTo>
                  <a:pt x="114" y="4145"/>
                </a:lnTo>
                <a:lnTo>
                  <a:pt x="114" y="3858"/>
                </a:lnTo>
                <a:lnTo>
                  <a:pt x="254" y="3858"/>
                </a:lnTo>
                <a:lnTo>
                  <a:pt x="254" y="4145"/>
                </a:lnTo>
                <a:close/>
                <a:moveTo>
                  <a:pt x="254" y="3712"/>
                </a:moveTo>
                <a:lnTo>
                  <a:pt x="114" y="3712"/>
                </a:lnTo>
                <a:lnTo>
                  <a:pt x="114" y="3409"/>
                </a:lnTo>
                <a:lnTo>
                  <a:pt x="254" y="3409"/>
                </a:lnTo>
                <a:lnTo>
                  <a:pt x="254" y="3712"/>
                </a:lnTo>
                <a:close/>
                <a:moveTo>
                  <a:pt x="254" y="3274"/>
                </a:moveTo>
                <a:lnTo>
                  <a:pt x="114" y="3274"/>
                </a:lnTo>
                <a:lnTo>
                  <a:pt x="114" y="2976"/>
                </a:lnTo>
                <a:lnTo>
                  <a:pt x="254" y="2976"/>
                </a:lnTo>
                <a:lnTo>
                  <a:pt x="254" y="3274"/>
                </a:lnTo>
                <a:close/>
                <a:moveTo>
                  <a:pt x="254" y="2824"/>
                </a:moveTo>
                <a:lnTo>
                  <a:pt x="114" y="2824"/>
                </a:lnTo>
                <a:lnTo>
                  <a:pt x="114" y="2538"/>
                </a:lnTo>
                <a:lnTo>
                  <a:pt x="254" y="2538"/>
                </a:lnTo>
                <a:lnTo>
                  <a:pt x="254" y="2824"/>
                </a:lnTo>
                <a:close/>
                <a:moveTo>
                  <a:pt x="254" y="2391"/>
                </a:moveTo>
                <a:lnTo>
                  <a:pt x="114" y="2391"/>
                </a:lnTo>
                <a:lnTo>
                  <a:pt x="114" y="2106"/>
                </a:lnTo>
                <a:lnTo>
                  <a:pt x="254" y="2106"/>
                </a:lnTo>
                <a:lnTo>
                  <a:pt x="254" y="2391"/>
                </a:lnTo>
                <a:close/>
                <a:moveTo>
                  <a:pt x="254" y="1954"/>
                </a:moveTo>
                <a:lnTo>
                  <a:pt x="114" y="1954"/>
                </a:lnTo>
                <a:lnTo>
                  <a:pt x="114" y="1656"/>
                </a:lnTo>
                <a:lnTo>
                  <a:pt x="254" y="1656"/>
                </a:lnTo>
                <a:lnTo>
                  <a:pt x="254" y="1954"/>
                </a:lnTo>
                <a:close/>
                <a:moveTo>
                  <a:pt x="254" y="1521"/>
                </a:moveTo>
                <a:lnTo>
                  <a:pt x="114" y="1521"/>
                </a:lnTo>
                <a:lnTo>
                  <a:pt x="114" y="1218"/>
                </a:lnTo>
                <a:lnTo>
                  <a:pt x="254" y="1218"/>
                </a:lnTo>
                <a:lnTo>
                  <a:pt x="254" y="1521"/>
                </a:lnTo>
                <a:close/>
                <a:moveTo>
                  <a:pt x="520" y="4145"/>
                </a:moveTo>
                <a:lnTo>
                  <a:pt x="368" y="4145"/>
                </a:lnTo>
                <a:lnTo>
                  <a:pt x="368" y="3858"/>
                </a:lnTo>
                <a:lnTo>
                  <a:pt x="520" y="3858"/>
                </a:lnTo>
                <a:lnTo>
                  <a:pt x="520" y="4145"/>
                </a:lnTo>
                <a:close/>
                <a:moveTo>
                  <a:pt x="520" y="3712"/>
                </a:moveTo>
                <a:lnTo>
                  <a:pt x="368" y="3712"/>
                </a:lnTo>
                <a:lnTo>
                  <a:pt x="368" y="3409"/>
                </a:lnTo>
                <a:lnTo>
                  <a:pt x="520" y="3409"/>
                </a:lnTo>
                <a:lnTo>
                  <a:pt x="520" y="3712"/>
                </a:lnTo>
                <a:close/>
                <a:moveTo>
                  <a:pt x="520" y="2824"/>
                </a:moveTo>
                <a:lnTo>
                  <a:pt x="368" y="2824"/>
                </a:lnTo>
                <a:lnTo>
                  <a:pt x="368" y="2538"/>
                </a:lnTo>
                <a:lnTo>
                  <a:pt x="520" y="2538"/>
                </a:lnTo>
                <a:lnTo>
                  <a:pt x="520" y="2824"/>
                </a:lnTo>
                <a:close/>
                <a:moveTo>
                  <a:pt x="520" y="1954"/>
                </a:moveTo>
                <a:lnTo>
                  <a:pt x="368" y="1954"/>
                </a:lnTo>
                <a:lnTo>
                  <a:pt x="368" y="1656"/>
                </a:lnTo>
                <a:lnTo>
                  <a:pt x="520" y="1656"/>
                </a:lnTo>
                <a:lnTo>
                  <a:pt x="520" y="1954"/>
                </a:lnTo>
                <a:close/>
                <a:moveTo>
                  <a:pt x="520" y="1521"/>
                </a:moveTo>
                <a:lnTo>
                  <a:pt x="368" y="1521"/>
                </a:lnTo>
                <a:lnTo>
                  <a:pt x="368" y="1218"/>
                </a:lnTo>
                <a:lnTo>
                  <a:pt x="520" y="1218"/>
                </a:lnTo>
                <a:lnTo>
                  <a:pt x="520" y="1521"/>
                </a:lnTo>
                <a:close/>
                <a:moveTo>
                  <a:pt x="785" y="4145"/>
                </a:moveTo>
                <a:lnTo>
                  <a:pt x="633" y="4145"/>
                </a:lnTo>
                <a:lnTo>
                  <a:pt x="633" y="3858"/>
                </a:lnTo>
                <a:lnTo>
                  <a:pt x="785" y="3858"/>
                </a:lnTo>
                <a:lnTo>
                  <a:pt x="785" y="4145"/>
                </a:lnTo>
                <a:close/>
                <a:moveTo>
                  <a:pt x="785" y="3274"/>
                </a:moveTo>
                <a:lnTo>
                  <a:pt x="633" y="3274"/>
                </a:lnTo>
                <a:lnTo>
                  <a:pt x="633" y="2976"/>
                </a:lnTo>
                <a:lnTo>
                  <a:pt x="785" y="2976"/>
                </a:lnTo>
                <a:lnTo>
                  <a:pt x="785" y="3274"/>
                </a:lnTo>
                <a:close/>
                <a:moveTo>
                  <a:pt x="785" y="2824"/>
                </a:moveTo>
                <a:lnTo>
                  <a:pt x="633" y="2824"/>
                </a:lnTo>
                <a:lnTo>
                  <a:pt x="633" y="2538"/>
                </a:lnTo>
                <a:lnTo>
                  <a:pt x="785" y="2538"/>
                </a:lnTo>
                <a:lnTo>
                  <a:pt x="785" y="2824"/>
                </a:lnTo>
                <a:close/>
                <a:moveTo>
                  <a:pt x="785" y="2391"/>
                </a:moveTo>
                <a:lnTo>
                  <a:pt x="633" y="2391"/>
                </a:lnTo>
                <a:lnTo>
                  <a:pt x="633" y="2106"/>
                </a:lnTo>
                <a:lnTo>
                  <a:pt x="785" y="2106"/>
                </a:lnTo>
                <a:lnTo>
                  <a:pt x="785" y="2391"/>
                </a:lnTo>
                <a:close/>
                <a:moveTo>
                  <a:pt x="785" y="1954"/>
                </a:moveTo>
                <a:lnTo>
                  <a:pt x="633" y="1954"/>
                </a:lnTo>
                <a:lnTo>
                  <a:pt x="633" y="1656"/>
                </a:lnTo>
                <a:lnTo>
                  <a:pt x="785" y="1656"/>
                </a:lnTo>
                <a:lnTo>
                  <a:pt x="785" y="1954"/>
                </a:lnTo>
                <a:close/>
                <a:moveTo>
                  <a:pt x="785" y="1521"/>
                </a:moveTo>
                <a:lnTo>
                  <a:pt x="633" y="1521"/>
                </a:lnTo>
                <a:lnTo>
                  <a:pt x="633" y="1218"/>
                </a:lnTo>
                <a:lnTo>
                  <a:pt x="785" y="1218"/>
                </a:lnTo>
                <a:lnTo>
                  <a:pt x="785" y="1521"/>
                </a:lnTo>
                <a:close/>
                <a:moveTo>
                  <a:pt x="1056" y="4145"/>
                </a:moveTo>
                <a:lnTo>
                  <a:pt x="904" y="4145"/>
                </a:lnTo>
                <a:lnTo>
                  <a:pt x="904" y="3858"/>
                </a:lnTo>
                <a:lnTo>
                  <a:pt x="1056" y="3858"/>
                </a:lnTo>
                <a:lnTo>
                  <a:pt x="1056" y="4145"/>
                </a:lnTo>
                <a:close/>
                <a:moveTo>
                  <a:pt x="1056" y="3712"/>
                </a:moveTo>
                <a:lnTo>
                  <a:pt x="904" y="3712"/>
                </a:lnTo>
                <a:lnTo>
                  <a:pt x="904" y="3409"/>
                </a:lnTo>
                <a:lnTo>
                  <a:pt x="1056" y="3409"/>
                </a:lnTo>
                <a:lnTo>
                  <a:pt x="1056" y="3712"/>
                </a:lnTo>
                <a:close/>
                <a:moveTo>
                  <a:pt x="1056" y="3274"/>
                </a:moveTo>
                <a:lnTo>
                  <a:pt x="904" y="3274"/>
                </a:lnTo>
                <a:lnTo>
                  <a:pt x="904" y="2976"/>
                </a:lnTo>
                <a:lnTo>
                  <a:pt x="1056" y="2976"/>
                </a:lnTo>
                <a:lnTo>
                  <a:pt x="1056" y="3274"/>
                </a:lnTo>
                <a:close/>
                <a:moveTo>
                  <a:pt x="1056" y="2824"/>
                </a:moveTo>
                <a:lnTo>
                  <a:pt x="904" y="2824"/>
                </a:lnTo>
                <a:lnTo>
                  <a:pt x="904" y="2538"/>
                </a:lnTo>
                <a:lnTo>
                  <a:pt x="1056" y="2538"/>
                </a:lnTo>
                <a:lnTo>
                  <a:pt x="1056" y="2824"/>
                </a:lnTo>
                <a:close/>
                <a:moveTo>
                  <a:pt x="1056" y="2391"/>
                </a:moveTo>
                <a:lnTo>
                  <a:pt x="904" y="2391"/>
                </a:lnTo>
                <a:lnTo>
                  <a:pt x="904" y="2106"/>
                </a:lnTo>
                <a:lnTo>
                  <a:pt x="1056" y="2106"/>
                </a:lnTo>
                <a:lnTo>
                  <a:pt x="1056" y="2391"/>
                </a:lnTo>
                <a:close/>
                <a:moveTo>
                  <a:pt x="1056" y="1521"/>
                </a:moveTo>
                <a:lnTo>
                  <a:pt x="904" y="1521"/>
                </a:lnTo>
                <a:lnTo>
                  <a:pt x="904" y="1218"/>
                </a:lnTo>
                <a:lnTo>
                  <a:pt x="1056" y="1218"/>
                </a:lnTo>
                <a:lnTo>
                  <a:pt x="1056" y="1521"/>
                </a:lnTo>
                <a:close/>
                <a:moveTo>
                  <a:pt x="1304" y="4145"/>
                </a:moveTo>
                <a:lnTo>
                  <a:pt x="1169" y="4145"/>
                </a:lnTo>
                <a:lnTo>
                  <a:pt x="1169" y="3858"/>
                </a:lnTo>
                <a:lnTo>
                  <a:pt x="1304" y="3858"/>
                </a:lnTo>
                <a:lnTo>
                  <a:pt x="1304" y="4145"/>
                </a:lnTo>
                <a:close/>
                <a:moveTo>
                  <a:pt x="1304" y="3712"/>
                </a:moveTo>
                <a:lnTo>
                  <a:pt x="1169" y="3712"/>
                </a:lnTo>
                <a:lnTo>
                  <a:pt x="1169" y="3409"/>
                </a:lnTo>
                <a:lnTo>
                  <a:pt x="1304" y="3409"/>
                </a:lnTo>
                <a:lnTo>
                  <a:pt x="1304" y="3712"/>
                </a:lnTo>
                <a:close/>
                <a:moveTo>
                  <a:pt x="1304" y="3274"/>
                </a:moveTo>
                <a:lnTo>
                  <a:pt x="1169" y="3274"/>
                </a:lnTo>
                <a:lnTo>
                  <a:pt x="1169" y="2976"/>
                </a:lnTo>
                <a:lnTo>
                  <a:pt x="1304" y="2976"/>
                </a:lnTo>
                <a:lnTo>
                  <a:pt x="1304" y="3274"/>
                </a:lnTo>
                <a:close/>
                <a:moveTo>
                  <a:pt x="1304" y="2824"/>
                </a:moveTo>
                <a:lnTo>
                  <a:pt x="1169" y="2824"/>
                </a:lnTo>
                <a:lnTo>
                  <a:pt x="1169" y="2538"/>
                </a:lnTo>
                <a:lnTo>
                  <a:pt x="1304" y="2538"/>
                </a:lnTo>
                <a:lnTo>
                  <a:pt x="1304" y="2824"/>
                </a:lnTo>
                <a:close/>
                <a:moveTo>
                  <a:pt x="1304" y="2391"/>
                </a:moveTo>
                <a:lnTo>
                  <a:pt x="1169" y="2391"/>
                </a:lnTo>
                <a:lnTo>
                  <a:pt x="1169" y="2106"/>
                </a:lnTo>
                <a:lnTo>
                  <a:pt x="1304" y="2106"/>
                </a:lnTo>
                <a:lnTo>
                  <a:pt x="1304" y="2391"/>
                </a:lnTo>
                <a:close/>
                <a:moveTo>
                  <a:pt x="1304" y="1954"/>
                </a:moveTo>
                <a:lnTo>
                  <a:pt x="1169" y="1954"/>
                </a:lnTo>
                <a:lnTo>
                  <a:pt x="1169" y="1656"/>
                </a:lnTo>
                <a:lnTo>
                  <a:pt x="1304" y="1656"/>
                </a:lnTo>
                <a:lnTo>
                  <a:pt x="1304" y="1954"/>
                </a:lnTo>
                <a:close/>
                <a:moveTo>
                  <a:pt x="1304" y="1521"/>
                </a:moveTo>
                <a:lnTo>
                  <a:pt x="1169" y="1521"/>
                </a:lnTo>
                <a:lnTo>
                  <a:pt x="1169" y="1218"/>
                </a:lnTo>
                <a:lnTo>
                  <a:pt x="1304" y="1218"/>
                </a:lnTo>
                <a:lnTo>
                  <a:pt x="1304" y="1521"/>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5" name="Freeform 170"/>
          <p:cNvSpPr>
            <a:spLocks noChangeArrowheads="1"/>
          </p:cNvSpPr>
          <p:nvPr/>
        </p:nvSpPr>
        <p:spPr bwMode="auto">
          <a:xfrm>
            <a:off x="9572459" y="4735460"/>
            <a:ext cx="742726" cy="1493821"/>
          </a:xfrm>
          <a:custGeom>
            <a:avLst/>
            <a:gdLst>
              <a:gd name="T0" fmla="*/ 1050 w 1051"/>
              <a:gd name="T1" fmla="*/ 2111 h 2112"/>
              <a:gd name="T2" fmla="*/ 1050 w 1051"/>
              <a:gd name="T3" fmla="*/ 0 h 2112"/>
              <a:gd name="T4" fmla="*/ 0 w 1051"/>
              <a:gd name="T5" fmla="*/ 0 h 2112"/>
              <a:gd name="T6" fmla="*/ 0 w 1051"/>
              <a:gd name="T7" fmla="*/ 2111 h 2112"/>
              <a:gd name="T8" fmla="*/ 1050 w 1051"/>
              <a:gd name="T9" fmla="*/ 2111 h 2112"/>
            </a:gdLst>
            <a:ahLst/>
            <a:cxnLst>
              <a:cxn ang="0">
                <a:pos x="T0" y="T1"/>
              </a:cxn>
              <a:cxn ang="0">
                <a:pos x="T2" y="T3"/>
              </a:cxn>
              <a:cxn ang="0">
                <a:pos x="T4" y="T5"/>
              </a:cxn>
              <a:cxn ang="0">
                <a:pos x="T6" y="T7"/>
              </a:cxn>
              <a:cxn ang="0">
                <a:pos x="T8" y="T9"/>
              </a:cxn>
            </a:cxnLst>
            <a:rect l="0" t="0" r="r" b="b"/>
            <a:pathLst>
              <a:path w="1051" h="2112">
                <a:moveTo>
                  <a:pt x="1050" y="2111"/>
                </a:moveTo>
                <a:lnTo>
                  <a:pt x="1050" y="0"/>
                </a:lnTo>
                <a:lnTo>
                  <a:pt x="0" y="0"/>
                </a:lnTo>
                <a:lnTo>
                  <a:pt x="0" y="2111"/>
                </a:lnTo>
                <a:lnTo>
                  <a:pt x="1050" y="2111"/>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6" name="Freeform 185"/>
          <p:cNvSpPr>
            <a:spLocks noChangeArrowheads="1"/>
          </p:cNvSpPr>
          <p:nvPr/>
        </p:nvSpPr>
        <p:spPr bwMode="auto">
          <a:xfrm>
            <a:off x="768964" y="4735460"/>
            <a:ext cx="742726" cy="1493821"/>
          </a:xfrm>
          <a:custGeom>
            <a:avLst/>
            <a:gdLst>
              <a:gd name="T0" fmla="*/ 1050 w 1051"/>
              <a:gd name="T1" fmla="*/ 2111 h 2112"/>
              <a:gd name="T2" fmla="*/ 1050 w 1051"/>
              <a:gd name="T3" fmla="*/ 0 h 2112"/>
              <a:gd name="T4" fmla="*/ 0 w 1051"/>
              <a:gd name="T5" fmla="*/ 0 h 2112"/>
              <a:gd name="T6" fmla="*/ 0 w 1051"/>
              <a:gd name="T7" fmla="*/ 2111 h 2112"/>
              <a:gd name="T8" fmla="*/ 1050 w 1051"/>
              <a:gd name="T9" fmla="*/ 2111 h 2112"/>
            </a:gdLst>
            <a:ahLst/>
            <a:cxnLst>
              <a:cxn ang="0">
                <a:pos x="T0" y="T1"/>
              </a:cxn>
              <a:cxn ang="0">
                <a:pos x="T2" y="T3"/>
              </a:cxn>
              <a:cxn ang="0">
                <a:pos x="T4" y="T5"/>
              </a:cxn>
              <a:cxn ang="0">
                <a:pos x="T6" y="T7"/>
              </a:cxn>
              <a:cxn ang="0">
                <a:pos x="T8" y="T9"/>
              </a:cxn>
            </a:cxnLst>
            <a:rect l="0" t="0" r="r" b="b"/>
            <a:pathLst>
              <a:path w="1051" h="2112">
                <a:moveTo>
                  <a:pt x="1050" y="2111"/>
                </a:moveTo>
                <a:lnTo>
                  <a:pt x="1050" y="0"/>
                </a:lnTo>
                <a:lnTo>
                  <a:pt x="0" y="0"/>
                </a:lnTo>
                <a:lnTo>
                  <a:pt x="0" y="2111"/>
                </a:lnTo>
                <a:lnTo>
                  <a:pt x="1050" y="2111"/>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7" name="Freeform 203"/>
          <p:cNvSpPr>
            <a:spLocks noChangeArrowheads="1"/>
          </p:cNvSpPr>
          <p:nvPr/>
        </p:nvSpPr>
        <p:spPr bwMode="auto">
          <a:xfrm>
            <a:off x="1589708" y="4401766"/>
            <a:ext cx="748968" cy="1721481"/>
          </a:xfrm>
          <a:custGeom>
            <a:avLst/>
            <a:gdLst>
              <a:gd name="T0" fmla="*/ 325 w 1057"/>
              <a:gd name="T1" fmla="*/ 0 h 2436"/>
              <a:gd name="T2" fmla="*/ 325 w 1057"/>
              <a:gd name="T3" fmla="*/ 38 h 2436"/>
              <a:gd name="T4" fmla="*/ 190 w 1057"/>
              <a:gd name="T5" fmla="*/ 38 h 2436"/>
              <a:gd name="T6" fmla="*/ 190 w 1057"/>
              <a:gd name="T7" fmla="*/ 0 h 2436"/>
              <a:gd name="T8" fmla="*/ 0 w 1057"/>
              <a:gd name="T9" fmla="*/ 0 h 2436"/>
              <a:gd name="T10" fmla="*/ 0 w 1057"/>
              <a:gd name="T11" fmla="*/ 2435 h 2436"/>
              <a:gd name="T12" fmla="*/ 1056 w 1057"/>
              <a:gd name="T13" fmla="*/ 2435 h 2436"/>
              <a:gd name="T14" fmla="*/ 1056 w 1057"/>
              <a:gd name="T15" fmla="*/ 0 h 2436"/>
              <a:gd name="T16" fmla="*/ 325 w 1057"/>
              <a:gd name="T17" fmla="*/ 0 h 2436"/>
              <a:gd name="T18" fmla="*/ 942 w 1057"/>
              <a:gd name="T19" fmla="*/ 1877 h 2436"/>
              <a:gd name="T20" fmla="*/ 125 w 1057"/>
              <a:gd name="T21" fmla="*/ 1877 h 2436"/>
              <a:gd name="T22" fmla="*/ 125 w 1057"/>
              <a:gd name="T23" fmla="*/ 1790 h 2436"/>
              <a:gd name="T24" fmla="*/ 942 w 1057"/>
              <a:gd name="T25" fmla="*/ 1790 h 2436"/>
              <a:gd name="T26" fmla="*/ 942 w 1057"/>
              <a:gd name="T27" fmla="*/ 1877 h 2436"/>
              <a:gd name="T28" fmla="*/ 942 w 1057"/>
              <a:gd name="T29" fmla="*/ 1644 h 2436"/>
              <a:gd name="T30" fmla="*/ 125 w 1057"/>
              <a:gd name="T31" fmla="*/ 1644 h 2436"/>
              <a:gd name="T32" fmla="*/ 125 w 1057"/>
              <a:gd name="T33" fmla="*/ 1558 h 2436"/>
              <a:gd name="T34" fmla="*/ 942 w 1057"/>
              <a:gd name="T35" fmla="*/ 1558 h 2436"/>
              <a:gd name="T36" fmla="*/ 942 w 1057"/>
              <a:gd name="T37" fmla="*/ 1644 h 2436"/>
              <a:gd name="T38" fmla="*/ 942 w 1057"/>
              <a:gd name="T39" fmla="*/ 1406 h 2436"/>
              <a:gd name="T40" fmla="*/ 125 w 1057"/>
              <a:gd name="T41" fmla="*/ 1406 h 2436"/>
              <a:gd name="T42" fmla="*/ 125 w 1057"/>
              <a:gd name="T43" fmla="*/ 1319 h 2436"/>
              <a:gd name="T44" fmla="*/ 942 w 1057"/>
              <a:gd name="T45" fmla="*/ 1319 h 2436"/>
              <a:gd name="T46" fmla="*/ 942 w 1057"/>
              <a:gd name="T47" fmla="*/ 1406 h 2436"/>
              <a:gd name="T48" fmla="*/ 942 w 1057"/>
              <a:gd name="T49" fmla="*/ 1179 h 2436"/>
              <a:gd name="T50" fmla="*/ 125 w 1057"/>
              <a:gd name="T51" fmla="*/ 1179 h 2436"/>
              <a:gd name="T52" fmla="*/ 125 w 1057"/>
              <a:gd name="T53" fmla="*/ 1092 h 2436"/>
              <a:gd name="T54" fmla="*/ 942 w 1057"/>
              <a:gd name="T55" fmla="*/ 1092 h 2436"/>
              <a:gd name="T56" fmla="*/ 942 w 1057"/>
              <a:gd name="T57" fmla="*/ 1179 h 2436"/>
              <a:gd name="T58" fmla="*/ 942 w 1057"/>
              <a:gd name="T59" fmla="*/ 941 h 2436"/>
              <a:gd name="T60" fmla="*/ 125 w 1057"/>
              <a:gd name="T61" fmla="*/ 941 h 2436"/>
              <a:gd name="T62" fmla="*/ 125 w 1057"/>
              <a:gd name="T63" fmla="*/ 854 h 2436"/>
              <a:gd name="T64" fmla="*/ 942 w 1057"/>
              <a:gd name="T65" fmla="*/ 854 h 2436"/>
              <a:gd name="T66" fmla="*/ 942 w 1057"/>
              <a:gd name="T67" fmla="*/ 941 h 2436"/>
              <a:gd name="T68" fmla="*/ 942 w 1057"/>
              <a:gd name="T69" fmla="*/ 708 h 2436"/>
              <a:gd name="T70" fmla="*/ 125 w 1057"/>
              <a:gd name="T71" fmla="*/ 708 h 2436"/>
              <a:gd name="T72" fmla="*/ 125 w 1057"/>
              <a:gd name="T73" fmla="*/ 621 h 2436"/>
              <a:gd name="T74" fmla="*/ 942 w 1057"/>
              <a:gd name="T75" fmla="*/ 621 h 2436"/>
              <a:gd name="T76" fmla="*/ 942 w 1057"/>
              <a:gd name="T77" fmla="*/ 708 h 2436"/>
              <a:gd name="T78" fmla="*/ 942 w 1057"/>
              <a:gd name="T79" fmla="*/ 470 h 2436"/>
              <a:gd name="T80" fmla="*/ 125 w 1057"/>
              <a:gd name="T81" fmla="*/ 470 h 2436"/>
              <a:gd name="T82" fmla="*/ 125 w 1057"/>
              <a:gd name="T83" fmla="*/ 388 h 2436"/>
              <a:gd name="T84" fmla="*/ 942 w 1057"/>
              <a:gd name="T85" fmla="*/ 388 h 2436"/>
              <a:gd name="T86" fmla="*/ 942 w 1057"/>
              <a:gd name="T87" fmla="*/ 470 h 2436"/>
              <a:gd name="T88" fmla="*/ 942 w 1057"/>
              <a:gd name="T89" fmla="*/ 238 h 2436"/>
              <a:gd name="T90" fmla="*/ 125 w 1057"/>
              <a:gd name="T91" fmla="*/ 238 h 2436"/>
              <a:gd name="T92" fmla="*/ 125 w 1057"/>
              <a:gd name="T93" fmla="*/ 151 h 2436"/>
              <a:gd name="T94" fmla="*/ 942 w 1057"/>
              <a:gd name="T95" fmla="*/ 151 h 2436"/>
              <a:gd name="T96" fmla="*/ 942 w 1057"/>
              <a:gd name="T97" fmla="*/ 238 h 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57" h="2436">
                <a:moveTo>
                  <a:pt x="325" y="0"/>
                </a:moveTo>
                <a:lnTo>
                  <a:pt x="325" y="38"/>
                </a:lnTo>
                <a:lnTo>
                  <a:pt x="190" y="38"/>
                </a:lnTo>
                <a:lnTo>
                  <a:pt x="190" y="0"/>
                </a:lnTo>
                <a:lnTo>
                  <a:pt x="0" y="0"/>
                </a:lnTo>
                <a:lnTo>
                  <a:pt x="0" y="2435"/>
                </a:lnTo>
                <a:lnTo>
                  <a:pt x="1056" y="2435"/>
                </a:lnTo>
                <a:lnTo>
                  <a:pt x="1056" y="0"/>
                </a:lnTo>
                <a:lnTo>
                  <a:pt x="325" y="0"/>
                </a:lnTo>
                <a:close/>
                <a:moveTo>
                  <a:pt x="942" y="1877"/>
                </a:moveTo>
                <a:lnTo>
                  <a:pt x="125" y="1877"/>
                </a:lnTo>
                <a:lnTo>
                  <a:pt x="125" y="1790"/>
                </a:lnTo>
                <a:lnTo>
                  <a:pt x="942" y="1790"/>
                </a:lnTo>
                <a:lnTo>
                  <a:pt x="942" y="1877"/>
                </a:lnTo>
                <a:close/>
                <a:moveTo>
                  <a:pt x="942" y="1644"/>
                </a:moveTo>
                <a:lnTo>
                  <a:pt x="125" y="1644"/>
                </a:lnTo>
                <a:lnTo>
                  <a:pt x="125" y="1558"/>
                </a:lnTo>
                <a:lnTo>
                  <a:pt x="942" y="1558"/>
                </a:lnTo>
                <a:lnTo>
                  <a:pt x="942" y="1644"/>
                </a:lnTo>
                <a:close/>
                <a:moveTo>
                  <a:pt x="942" y="1406"/>
                </a:moveTo>
                <a:lnTo>
                  <a:pt x="125" y="1406"/>
                </a:lnTo>
                <a:lnTo>
                  <a:pt x="125" y="1319"/>
                </a:lnTo>
                <a:lnTo>
                  <a:pt x="942" y="1319"/>
                </a:lnTo>
                <a:lnTo>
                  <a:pt x="942" y="1406"/>
                </a:lnTo>
                <a:close/>
                <a:moveTo>
                  <a:pt x="942" y="1179"/>
                </a:moveTo>
                <a:lnTo>
                  <a:pt x="125" y="1179"/>
                </a:lnTo>
                <a:lnTo>
                  <a:pt x="125" y="1092"/>
                </a:lnTo>
                <a:lnTo>
                  <a:pt x="942" y="1092"/>
                </a:lnTo>
                <a:lnTo>
                  <a:pt x="942" y="1179"/>
                </a:lnTo>
                <a:close/>
                <a:moveTo>
                  <a:pt x="942" y="941"/>
                </a:moveTo>
                <a:lnTo>
                  <a:pt x="125" y="941"/>
                </a:lnTo>
                <a:lnTo>
                  <a:pt x="125" y="854"/>
                </a:lnTo>
                <a:lnTo>
                  <a:pt x="942" y="854"/>
                </a:lnTo>
                <a:lnTo>
                  <a:pt x="942" y="941"/>
                </a:lnTo>
                <a:close/>
                <a:moveTo>
                  <a:pt x="942" y="708"/>
                </a:moveTo>
                <a:lnTo>
                  <a:pt x="125" y="708"/>
                </a:lnTo>
                <a:lnTo>
                  <a:pt x="125" y="621"/>
                </a:lnTo>
                <a:lnTo>
                  <a:pt x="942" y="621"/>
                </a:lnTo>
                <a:lnTo>
                  <a:pt x="942" y="708"/>
                </a:lnTo>
                <a:close/>
                <a:moveTo>
                  <a:pt x="942" y="470"/>
                </a:moveTo>
                <a:lnTo>
                  <a:pt x="125" y="470"/>
                </a:lnTo>
                <a:lnTo>
                  <a:pt x="125" y="388"/>
                </a:lnTo>
                <a:lnTo>
                  <a:pt x="942" y="388"/>
                </a:lnTo>
                <a:lnTo>
                  <a:pt x="942" y="470"/>
                </a:lnTo>
                <a:close/>
                <a:moveTo>
                  <a:pt x="942" y="238"/>
                </a:moveTo>
                <a:lnTo>
                  <a:pt x="125" y="238"/>
                </a:lnTo>
                <a:lnTo>
                  <a:pt x="125" y="151"/>
                </a:lnTo>
                <a:lnTo>
                  <a:pt x="942" y="151"/>
                </a:lnTo>
                <a:lnTo>
                  <a:pt x="942" y="238"/>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8" name="Freeform 212"/>
          <p:cNvSpPr>
            <a:spLocks noChangeArrowheads="1"/>
          </p:cNvSpPr>
          <p:nvPr/>
        </p:nvSpPr>
        <p:spPr bwMode="auto">
          <a:xfrm>
            <a:off x="1723898" y="4217767"/>
            <a:ext cx="96743" cy="212067"/>
          </a:xfrm>
          <a:custGeom>
            <a:avLst/>
            <a:gdLst>
              <a:gd name="T0" fmla="*/ 135 w 136"/>
              <a:gd name="T1" fmla="*/ 298 h 299"/>
              <a:gd name="T2" fmla="*/ 135 w 136"/>
              <a:gd name="T3" fmla="*/ 265 h 299"/>
              <a:gd name="T4" fmla="*/ 135 w 136"/>
              <a:gd name="T5" fmla="*/ 0 h 299"/>
              <a:gd name="T6" fmla="*/ 0 w 136"/>
              <a:gd name="T7" fmla="*/ 0 h 299"/>
              <a:gd name="T8" fmla="*/ 0 w 136"/>
              <a:gd name="T9" fmla="*/ 265 h 299"/>
              <a:gd name="T10" fmla="*/ 0 w 136"/>
              <a:gd name="T11" fmla="*/ 298 h 299"/>
              <a:gd name="T12" fmla="*/ 135 w 136"/>
              <a:gd name="T13" fmla="*/ 298 h 299"/>
            </a:gdLst>
            <a:ahLst/>
            <a:cxnLst>
              <a:cxn ang="0">
                <a:pos x="T0" y="T1"/>
              </a:cxn>
              <a:cxn ang="0">
                <a:pos x="T2" y="T3"/>
              </a:cxn>
              <a:cxn ang="0">
                <a:pos x="T4" y="T5"/>
              </a:cxn>
              <a:cxn ang="0">
                <a:pos x="T6" y="T7"/>
              </a:cxn>
              <a:cxn ang="0">
                <a:pos x="T8" y="T9"/>
              </a:cxn>
              <a:cxn ang="0">
                <a:pos x="T10" y="T11"/>
              </a:cxn>
              <a:cxn ang="0">
                <a:pos x="T12" y="T13"/>
              </a:cxn>
            </a:cxnLst>
            <a:rect l="0" t="0" r="r" b="b"/>
            <a:pathLst>
              <a:path w="136" h="299">
                <a:moveTo>
                  <a:pt x="135" y="298"/>
                </a:moveTo>
                <a:lnTo>
                  <a:pt x="135" y="265"/>
                </a:lnTo>
                <a:lnTo>
                  <a:pt x="135" y="0"/>
                </a:lnTo>
                <a:lnTo>
                  <a:pt x="0" y="0"/>
                </a:lnTo>
                <a:lnTo>
                  <a:pt x="0" y="265"/>
                </a:lnTo>
                <a:lnTo>
                  <a:pt x="0" y="298"/>
                </a:lnTo>
                <a:lnTo>
                  <a:pt x="135" y="298"/>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999" name="Freeform 213"/>
          <p:cNvSpPr>
            <a:spLocks noChangeArrowheads="1"/>
          </p:cNvSpPr>
          <p:nvPr/>
        </p:nvSpPr>
        <p:spPr bwMode="auto">
          <a:xfrm>
            <a:off x="8576955" y="4133565"/>
            <a:ext cx="911245" cy="1989684"/>
          </a:xfrm>
          <a:custGeom>
            <a:avLst/>
            <a:gdLst>
              <a:gd name="T0" fmla="*/ 704 w 1289"/>
              <a:gd name="T1" fmla="*/ 151 h 2815"/>
              <a:gd name="T2" fmla="*/ 552 w 1289"/>
              <a:gd name="T3" fmla="*/ 379 h 2815"/>
              <a:gd name="T4" fmla="*/ 471 w 1289"/>
              <a:gd name="T5" fmla="*/ 0 h 2815"/>
              <a:gd name="T6" fmla="*/ 319 w 1289"/>
              <a:gd name="T7" fmla="*/ 379 h 2815"/>
              <a:gd name="T8" fmla="*/ 0 w 1289"/>
              <a:gd name="T9" fmla="*/ 2814 h 2815"/>
              <a:gd name="T10" fmla="*/ 1288 w 1289"/>
              <a:gd name="T11" fmla="*/ 379 h 2815"/>
              <a:gd name="T12" fmla="*/ 704 w 1289"/>
              <a:gd name="T13" fmla="*/ 2608 h 2815"/>
              <a:gd name="T14" fmla="*/ 584 w 1289"/>
              <a:gd name="T15" fmla="*/ 2456 h 2815"/>
              <a:gd name="T16" fmla="*/ 704 w 1289"/>
              <a:gd name="T17" fmla="*/ 2608 h 2815"/>
              <a:gd name="T18" fmla="*/ 584 w 1289"/>
              <a:gd name="T19" fmla="*/ 2408 h 2815"/>
              <a:gd name="T20" fmla="*/ 704 w 1289"/>
              <a:gd name="T21" fmla="*/ 2256 h 2815"/>
              <a:gd name="T22" fmla="*/ 704 w 1289"/>
              <a:gd name="T23" fmla="*/ 2191 h 2815"/>
              <a:gd name="T24" fmla="*/ 584 w 1289"/>
              <a:gd name="T25" fmla="*/ 2056 h 2815"/>
              <a:gd name="T26" fmla="*/ 704 w 1289"/>
              <a:gd name="T27" fmla="*/ 2191 h 2815"/>
              <a:gd name="T28" fmla="*/ 584 w 1289"/>
              <a:gd name="T29" fmla="*/ 1991 h 2815"/>
              <a:gd name="T30" fmla="*/ 704 w 1289"/>
              <a:gd name="T31" fmla="*/ 1845 h 2815"/>
              <a:gd name="T32" fmla="*/ 704 w 1289"/>
              <a:gd name="T33" fmla="*/ 1785 h 2815"/>
              <a:gd name="T34" fmla="*/ 584 w 1289"/>
              <a:gd name="T35" fmla="*/ 1644 h 2815"/>
              <a:gd name="T36" fmla="*/ 704 w 1289"/>
              <a:gd name="T37" fmla="*/ 1785 h 2815"/>
              <a:gd name="T38" fmla="*/ 584 w 1289"/>
              <a:gd name="T39" fmla="*/ 1585 h 2815"/>
              <a:gd name="T40" fmla="*/ 704 w 1289"/>
              <a:gd name="T41" fmla="*/ 1439 h 2815"/>
              <a:gd name="T42" fmla="*/ 704 w 1289"/>
              <a:gd name="T43" fmla="*/ 1374 h 2815"/>
              <a:gd name="T44" fmla="*/ 584 w 1289"/>
              <a:gd name="T45" fmla="*/ 1233 h 2815"/>
              <a:gd name="T46" fmla="*/ 704 w 1289"/>
              <a:gd name="T47" fmla="*/ 1374 h 2815"/>
              <a:gd name="T48" fmla="*/ 584 w 1289"/>
              <a:gd name="T49" fmla="*/ 1173 h 2815"/>
              <a:gd name="T50" fmla="*/ 704 w 1289"/>
              <a:gd name="T51" fmla="*/ 1022 h 2815"/>
              <a:gd name="T52" fmla="*/ 704 w 1289"/>
              <a:gd name="T53" fmla="*/ 973 h 2815"/>
              <a:gd name="T54" fmla="*/ 584 w 1289"/>
              <a:gd name="T55" fmla="*/ 822 h 2815"/>
              <a:gd name="T56" fmla="*/ 704 w 1289"/>
              <a:gd name="T57" fmla="*/ 973 h 2815"/>
              <a:gd name="T58" fmla="*/ 584 w 1289"/>
              <a:gd name="T59" fmla="*/ 767 h 2815"/>
              <a:gd name="T60" fmla="*/ 704 w 1289"/>
              <a:gd name="T61" fmla="*/ 617 h 2815"/>
              <a:gd name="T62" fmla="*/ 942 w 1289"/>
              <a:gd name="T63" fmla="*/ 2608 h 2815"/>
              <a:gd name="T64" fmla="*/ 817 w 1289"/>
              <a:gd name="T65" fmla="*/ 2456 h 2815"/>
              <a:gd name="T66" fmla="*/ 942 w 1289"/>
              <a:gd name="T67" fmla="*/ 2608 h 2815"/>
              <a:gd name="T68" fmla="*/ 817 w 1289"/>
              <a:gd name="T69" fmla="*/ 2408 h 2815"/>
              <a:gd name="T70" fmla="*/ 942 w 1289"/>
              <a:gd name="T71" fmla="*/ 2256 h 2815"/>
              <a:gd name="T72" fmla="*/ 942 w 1289"/>
              <a:gd name="T73" fmla="*/ 2191 h 2815"/>
              <a:gd name="T74" fmla="*/ 817 w 1289"/>
              <a:gd name="T75" fmla="*/ 2056 h 2815"/>
              <a:gd name="T76" fmla="*/ 942 w 1289"/>
              <a:gd name="T77" fmla="*/ 2191 h 2815"/>
              <a:gd name="T78" fmla="*/ 817 w 1289"/>
              <a:gd name="T79" fmla="*/ 1991 h 2815"/>
              <a:gd name="T80" fmla="*/ 942 w 1289"/>
              <a:gd name="T81" fmla="*/ 1845 h 2815"/>
              <a:gd name="T82" fmla="*/ 942 w 1289"/>
              <a:gd name="T83" fmla="*/ 1785 h 2815"/>
              <a:gd name="T84" fmla="*/ 817 w 1289"/>
              <a:gd name="T85" fmla="*/ 1644 h 2815"/>
              <a:gd name="T86" fmla="*/ 942 w 1289"/>
              <a:gd name="T87" fmla="*/ 1785 h 2815"/>
              <a:gd name="T88" fmla="*/ 817 w 1289"/>
              <a:gd name="T89" fmla="*/ 1585 h 2815"/>
              <a:gd name="T90" fmla="*/ 942 w 1289"/>
              <a:gd name="T91" fmla="*/ 1439 h 2815"/>
              <a:gd name="T92" fmla="*/ 942 w 1289"/>
              <a:gd name="T93" fmla="*/ 1374 h 2815"/>
              <a:gd name="T94" fmla="*/ 817 w 1289"/>
              <a:gd name="T95" fmla="*/ 1233 h 2815"/>
              <a:gd name="T96" fmla="*/ 942 w 1289"/>
              <a:gd name="T97" fmla="*/ 1374 h 2815"/>
              <a:gd name="T98" fmla="*/ 817 w 1289"/>
              <a:gd name="T99" fmla="*/ 1173 h 2815"/>
              <a:gd name="T100" fmla="*/ 942 w 1289"/>
              <a:gd name="T101" fmla="*/ 1022 h 2815"/>
              <a:gd name="T102" fmla="*/ 942 w 1289"/>
              <a:gd name="T103" fmla="*/ 973 h 2815"/>
              <a:gd name="T104" fmla="*/ 817 w 1289"/>
              <a:gd name="T105" fmla="*/ 822 h 2815"/>
              <a:gd name="T106" fmla="*/ 942 w 1289"/>
              <a:gd name="T107" fmla="*/ 973 h 2815"/>
              <a:gd name="T108" fmla="*/ 817 w 1289"/>
              <a:gd name="T109" fmla="*/ 767 h 2815"/>
              <a:gd name="T110" fmla="*/ 942 w 1289"/>
              <a:gd name="T111" fmla="*/ 617 h 2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9" h="2815">
                <a:moveTo>
                  <a:pt x="704" y="379"/>
                </a:moveTo>
                <a:lnTo>
                  <a:pt x="704" y="151"/>
                </a:lnTo>
                <a:lnTo>
                  <a:pt x="552" y="151"/>
                </a:lnTo>
                <a:lnTo>
                  <a:pt x="552" y="379"/>
                </a:lnTo>
                <a:lnTo>
                  <a:pt x="471" y="379"/>
                </a:lnTo>
                <a:lnTo>
                  <a:pt x="471" y="0"/>
                </a:lnTo>
                <a:lnTo>
                  <a:pt x="319" y="0"/>
                </a:lnTo>
                <a:lnTo>
                  <a:pt x="319" y="379"/>
                </a:lnTo>
                <a:lnTo>
                  <a:pt x="0" y="379"/>
                </a:lnTo>
                <a:lnTo>
                  <a:pt x="0" y="2814"/>
                </a:lnTo>
                <a:lnTo>
                  <a:pt x="1288" y="2814"/>
                </a:lnTo>
                <a:lnTo>
                  <a:pt x="1288" y="379"/>
                </a:lnTo>
                <a:lnTo>
                  <a:pt x="704" y="379"/>
                </a:lnTo>
                <a:close/>
                <a:moveTo>
                  <a:pt x="704" y="2608"/>
                </a:moveTo>
                <a:lnTo>
                  <a:pt x="584" y="2608"/>
                </a:lnTo>
                <a:lnTo>
                  <a:pt x="584" y="2456"/>
                </a:lnTo>
                <a:lnTo>
                  <a:pt x="704" y="2456"/>
                </a:lnTo>
                <a:lnTo>
                  <a:pt x="704" y="2608"/>
                </a:lnTo>
                <a:close/>
                <a:moveTo>
                  <a:pt x="704" y="2408"/>
                </a:moveTo>
                <a:lnTo>
                  <a:pt x="584" y="2408"/>
                </a:lnTo>
                <a:lnTo>
                  <a:pt x="584" y="2256"/>
                </a:lnTo>
                <a:lnTo>
                  <a:pt x="704" y="2256"/>
                </a:lnTo>
                <a:lnTo>
                  <a:pt x="704" y="2408"/>
                </a:lnTo>
                <a:close/>
                <a:moveTo>
                  <a:pt x="704" y="2191"/>
                </a:moveTo>
                <a:lnTo>
                  <a:pt x="584" y="2191"/>
                </a:lnTo>
                <a:lnTo>
                  <a:pt x="584" y="2056"/>
                </a:lnTo>
                <a:lnTo>
                  <a:pt x="704" y="2056"/>
                </a:lnTo>
                <a:lnTo>
                  <a:pt x="704" y="2191"/>
                </a:lnTo>
                <a:close/>
                <a:moveTo>
                  <a:pt x="704" y="1991"/>
                </a:moveTo>
                <a:lnTo>
                  <a:pt x="584" y="1991"/>
                </a:lnTo>
                <a:lnTo>
                  <a:pt x="584" y="1845"/>
                </a:lnTo>
                <a:lnTo>
                  <a:pt x="704" y="1845"/>
                </a:lnTo>
                <a:lnTo>
                  <a:pt x="704" y="1991"/>
                </a:lnTo>
                <a:close/>
                <a:moveTo>
                  <a:pt x="704" y="1785"/>
                </a:moveTo>
                <a:lnTo>
                  <a:pt x="584" y="1785"/>
                </a:lnTo>
                <a:lnTo>
                  <a:pt x="584" y="1644"/>
                </a:lnTo>
                <a:lnTo>
                  <a:pt x="704" y="1644"/>
                </a:lnTo>
                <a:lnTo>
                  <a:pt x="704" y="1785"/>
                </a:lnTo>
                <a:close/>
                <a:moveTo>
                  <a:pt x="704" y="1585"/>
                </a:moveTo>
                <a:lnTo>
                  <a:pt x="584" y="1585"/>
                </a:lnTo>
                <a:lnTo>
                  <a:pt x="584" y="1439"/>
                </a:lnTo>
                <a:lnTo>
                  <a:pt x="704" y="1439"/>
                </a:lnTo>
                <a:lnTo>
                  <a:pt x="704" y="1585"/>
                </a:lnTo>
                <a:close/>
                <a:moveTo>
                  <a:pt x="704" y="1374"/>
                </a:moveTo>
                <a:lnTo>
                  <a:pt x="584" y="1374"/>
                </a:lnTo>
                <a:lnTo>
                  <a:pt x="584" y="1233"/>
                </a:lnTo>
                <a:lnTo>
                  <a:pt x="704" y="1233"/>
                </a:lnTo>
                <a:lnTo>
                  <a:pt x="704" y="1374"/>
                </a:lnTo>
                <a:close/>
                <a:moveTo>
                  <a:pt x="704" y="1173"/>
                </a:moveTo>
                <a:lnTo>
                  <a:pt x="584" y="1173"/>
                </a:lnTo>
                <a:lnTo>
                  <a:pt x="584" y="1022"/>
                </a:lnTo>
                <a:lnTo>
                  <a:pt x="704" y="1022"/>
                </a:lnTo>
                <a:lnTo>
                  <a:pt x="704" y="1173"/>
                </a:lnTo>
                <a:close/>
                <a:moveTo>
                  <a:pt x="704" y="973"/>
                </a:moveTo>
                <a:lnTo>
                  <a:pt x="584" y="973"/>
                </a:lnTo>
                <a:lnTo>
                  <a:pt x="584" y="822"/>
                </a:lnTo>
                <a:lnTo>
                  <a:pt x="704" y="822"/>
                </a:lnTo>
                <a:lnTo>
                  <a:pt x="704" y="973"/>
                </a:lnTo>
                <a:close/>
                <a:moveTo>
                  <a:pt x="704" y="767"/>
                </a:moveTo>
                <a:lnTo>
                  <a:pt x="584" y="767"/>
                </a:lnTo>
                <a:lnTo>
                  <a:pt x="584" y="617"/>
                </a:lnTo>
                <a:lnTo>
                  <a:pt x="704" y="617"/>
                </a:lnTo>
                <a:lnTo>
                  <a:pt x="704" y="767"/>
                </a:lnTo>
                <a:close/>
                <a:moveTo>
                  <a:pt x="942" y="2608"/>
                </a:moveTo>
                <a:lnTo>
                  <a:pt x="817" y="2608"/>
                </a:lnTo>
                <a:lnTo>
                  <a:pt x="817" y="2456"/>
                </a:lnTo>
                <a:lnTo>
                  <a:pt x="942" y="2456"/>
                </a:lnTo>
                <a:lnTo>
                  <a:pt x="942" y="2608"/>
                </a:lnTo>
                <a:close/>
                <a:moveTo>
                  <a:pt x="942" y="2408"/>
                </a:moveTo>
                <a:lnTo>
                  <a:pt x="817" y="2408"/>
                </a:lnTo>
                <a:lnTo>
                  <a:pt x="817" y="2256"/>
                </a:lnTo>
                <a:lnTo>
                  <a:pt x="942" y="2256"/>
                </a:lnTo>
                <a:lnTo>
                  <a:pt x="942" y="2408"/>
                </a:lnTo>
                <a:close/>
                <a:moveTo>
                  <a:pt x="942" y="2191"/>
                </a:moveTo>
                <a:lnTo>
                  <a:pt x="817" y="2191"/>
                </a:lnTo>
                <a:lnTo>
                  <a:pt x="817" y="2056"/>
                </a:lnTo>
                <a:lnTo>
                  <a:pt x="942" y="2056"/>
                </a:lnTo>
                <a:lnTo>
                  <a:pt x="942" y="2191"/>
                </a:lnTo>
                <a:close/>
                <a:moveTo>
                  <a:pt x="942" y="1991"/>
                </a:moveTo>
                <a:lnTo>
                  <a:pt x="817" y="1991"/>
                </a:lnTo>
                <a:lnTo>
                  <a:pt x="817" y="1845"/>
                </a:lnTo>
                <a:lnTo>
                  <a:pt x="942" y="1845"/>
                </a:lnTo>
                <a:lnTo>
                  <a:pt x="942" y="1991"/>
                </a:lnTo>
                <a:close/>
                <a:moveTo>
                  <a:pt x="942" y="1785"/>
                </a:moveTo>
                <a:lnTo>
                  <a:pt x="817" y="1785"/>
                </a:lnTo>
                <a:lnTo>
                  <a:pt x="817" y="1644"/>
                </a:lnTo>
                <a:lnTo>
                  <a:pt x="942" y="1644"/>
                </a:lnTo>
                <a:lnTo>
                  <a:pt x="942" y="1785"/>
                </a:lnTo>
                <a:close/>
                <a:moveTo>
                  <a:pt x="942" y="1585"/>
                </a:moveTo>
                <a:lnTo>
                  <a:pt x="817" y="1585"/>
                </a:lnTo>
                <a:lnTo>
                  <a:pt x="817" y="1439"/>
                </a:lnTo>
                <a:lnTo>
                  <a:pt x="942" y="1439"/>
                </a:lnTo>
                <a:lnTo>
                  <a:pt x="942" y="1585"/>
                </a:lnTo>
                <a:close/>
                <a:moveTo>
                  <a:pt x="942" y="1374"/>
                </a:moveTo>
                <a:lnTo>
                  <a:pt x="817" y="1374"/>
                </a:lnTo>
                <a:lnTo>
                  <a:pt x="817" y="1233"/>
                </a:lnTo>
                <a:lnTo>
                  <a:pt x="942" y="1233"/>
                </a:lnTo>
                <a:lnTo>
                  <a:pt x="942" y="1374"/>
                </a:lnTo>
                <a:close/>
                <a:moveTo>
                  <a:pt x="942" y="1173"/>
                </a:moveTo>
                <a:lnTo>
                  <a:pt x="817" y="1173"/>
                </a:lnTo>
                <a:lnTo>
                  <a:pt x="817" y="1022"/>
                </a:lnTo>
                <a:lnTo>
                  <a:pt x="942" y="1022"/>
                </a:lnTo>
                <a:lnTo>
                  <a:pt x="942" y="1173"/>
                </a:lnTo>
                <a:close/>
                <a:moveTo>
                  <a:pt x="942" y="973"/>
                </a:moveTo>
                <a:lnTo>
                  <a:pt x="817" y="973"/>
                </a:lnTo>
                <a:lnTo>
                  <a:pt x="817" y="822"/>
                </a:lnTo>
                <a:lnTo>
                  <a:pt x="942" y="822"/>
                </a:lnTo>
                <a:lnTo>
                  <a:pt x="942" y="973"/>
                </a:lnTo>
                <a:close/>
                <a:moveTo>
                  <a:pt x="942" y="767"/>
                </a:moveTo>
                <a:lnTo>
                  <a:pt x="817" y="767"/>
                </a:lnTo>
                <a:lnTo>
                  <a:pt x="817" y="617"/>
                </a:lnTo>
                <a:lnTo>
                  <a:pt x="942" y="617"/>
                </a:lnTo>
                <a:lnTo>
                  <a:pt x="942" y="767"/>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1005" name="Freeform 1"/>
          <p:cNvSpPr>
            <a:spLocks noChangeArrowheads="1"/>
          </p:cNvSpPr>
          <p:nvPr/>
        </p:nvSpPr>
        <p:spPr bwMode="auto">
          <a:xfrm>
            <a:off x="5490585" y="6123248"/>
            <a:ext cx="4824601" cy="111137"/>
          </a:xfrm>
          <a:custGeom>
            <a:avLst/>
            <a:gdLst>
              <a:gd name="T0" fmla="*/ 19589 w 19590"/>
              <a:gd name="T1" fmla="*/ 260 h 261"/>
              <a:gd name="T2" fmla="*/ 0 w 19590"/>
              <a:gd name="T3" fmla="*/ 260 h 261"/>
              <a:gd name="T4" fmla="*/ 0 w 19590"/>
              <a:gd name="T5" fmla="*/ 0 h 261"/>
              <a:gd name="T6" fmla="*/ 19589 w 19590"/>
              <a:gd name="T7" fmla="*/ 0 h 261"/>
              <a:gd name="T8" fmla="*/ 19589 w 19590"/>
              <a:gd name="T9" fmla="*/ 260 h 261"/>
            </a:gdLst>
            <a:ahLst/>
            <a:cxnLst>
              <a:cxn ang="0">
                <a:pos x="T0" y="T1"/>
              </a:cxn>
              <a:cxn ang="0">
                <a:pos x="T2" y="T3"/>
              </a:cxn>
              <a:cxn ang="0">
                <a:pos x="T4" y="T5"/>
              </a:cxn>
              <a:cxn ang="0">
                <a:pos x="T6" y="T7"/>
              </a:cxn>
              <a:cxn ang="0">
                <a:pos x="T8" y="T9"/>
              </a:cxn>
            </a:cxnLst>
            <a:rect l="0" t="0" r="r" b="b"/>
            <a:pathLst>
              <a:path w="19590" h="261">
                <a:moveTo>
                  <a:pt x="19589" y="260"/>
                </a:moveTo>
                <a:lnTo>
                  <a:pt x="0" y="260"/>
                </a:lnTo>
                <a:lnTo>
                  <a:pt x="0" y="0"/>
                </a:lnTo>
                <a:lnTo>
                  <a:pt x="19589" y="0"/>
                </a:lnTo>
                <a:lnTo>
                  <a:pt x="19589" y="26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grpSp>
        <p:nvGrpSpPr>
          <p:cNvPr id="7" name="Group 6"/>
          <p:cNvGrpSpPr/>
          <p:nvPr/>
        </p:nvGrpSpPr>
        <p:grpSpPr>
          <a:xfrm>
            <a:off x="862585" y="3369502"/>
            <a:ext cx="9374582" cy="2669544"/>
            <a:chOff x="3525545" y="6900615"/>
            <a:chExt cx="16515833" cy="4703116"/>
          </a:xfrm>
        </p:grpSpPr>
        <p:sp>
          <p:nvSpPr>
            <p:cNvPr id="300" name="Freeform 3"/>
            <p:cNvSpPr>
              <a:spLocks noChangeArrowheads="1"/>
            </p:cNvSpPr>
            <p:nvPr/>
          </p:nvSpPr>
          <p:spPr bwMode="auto">
            <a:xfrm>
              <a:off x="12151828" y="7307192"/>
              <a:ext cx="186930" cy="681293"/>
            </a:xfrm>
            <a:custGeom>
              <a:avLst/>
              <a:gdLst>
                <a:gd name="T0" fmla="*/ 150 w 151"/>
                <a:gd name="T1" fmla="*/ 0 h 548"/>
                <a:gd name="T2" fmla="*/ 0 w 151"/>
                <a:gd name="T3" fmla="*/ 0 h 548"/>
                <a:gd name="T4" fmla="*/ 0 w 151"/>
                <a:gd name="T5" fmla="*/ 547 h 548"/>
                <a:gd name="T6" fmla="*/ 150 w 151"/>
                <a:gd name="T7" fmla="*/ 547 h 548"/>
                <a:gd name="T8" fmla="*/ 150 w 151"/>
                <a:gd name="T9" fmla="*/ 0 h 548"/>
              </a:gdLst>
              <a:ahLst/>
              <a:cxnLst>
                <a:cxn ang="0">
                  <a:pos x="T0" y="T1"/>
                </a:cxn>
                <a:cxn ang="0">
                  <a:pos x="T2" y="T3"/>
                </a:cxn>
                <a:cxn ang="0">
                  <a:pos x="T4" y="T5"/>
                </a:cxn>
                <a:cxn ang="0">
                  <a:pos x="T6" y="T7"/>
                </a:cxn>
                <a:cxn ang="0">
                  <a:pos x="T8" y="T9"/>
                </a:cxn>
              </a:cxnLst>
              <a:rect l="0" t="0" r="r" b="b"/>
              <a:pathLst>
                <a:path w="151" h="548">
                  <a:moveTo>
                    <a:pt x="150" y="0"/>
                  </a:moveTo>
                  <a:lnTo>
                    <a:pt x="0" y="0"/>
                  </a:lnTo>
                  <a:lnTo>
                    <a:pt x="0" y="547"/>
                  </a:lnTo>
                  <a:lnTo>
                    <a:pt x="150" y="547"/>
                  </a:lnTo>
                  <a:lnTo>
                    <a:pt x="15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01" name="Freeform 4"/>
            <p:cNvSpPr>
              <a:spLocks noChangeArrowheads="1"/>
            </p:cNvSpPr>
            <p:nvPr/>
          </p:nvSpPr>
          <p:spPr bwMode="auto">
            <a:xfrm>
              <a:off x="12487200" y="7307192"/>
              <a:ext cx="170437" cy="681293"/>
            </a:xfrm>
            <a:custGeom>
              <a:avLst/>
              <a:gdLst>
                <a:gd name="T0" fmla="*/ 135 w 136"/>
                <a:gd name="T1" fmla="*/ 0 h 548"/>
                <a:gd name="T2" fmla="*/ 0 w 136"/>
                <a:gd name="T3" fmla="*/ 0 h 548"/>
                <a:gd name="T4" fmla="*/ 0 w 136"/>
                <a:gd name="T5" fmla="*/ 547 h 548"/>
                <a:gd name="T6" fmla="*/ 135 w 136"/>
                <a:gd name="T7" fmla="*/ 547 h 548"/>
                <a:gd name="T8" fmla="*/ 135 w 136"/>
                <a:gd name="T9" fmla="*/ 0 h 548"/>
              </a:gdLst>
              <a:ahLst/>
              <a:cxnLst>
                <a:cxn ang="0">
                  <a:pos x="T0" y="T1"/>
                </a:cxn>
                <a:cxn ang="0">
                  <a:pos x="T2" y="T3"/>
                </a:cxn>
                <a:cxn ang="0">
                  <a:pos x="T4" y="T5"/>
                </a:cxn>
                <a:cxn ang="0">
                  <a:pos x="T6" y="T7"/>
                </a:cxn>
                <a:cxn ang="0">
                  <a:pos x="T8" y="T9"/>
                </a:cxn>
              </a:cxnLst>
              <a:rect l="0" t="0" r="r" b="b"/>
              <a:pathLst>
                <a:path w="136" h="548">
                  <a:moveTo>
                    <a:pt x="135" y="0"/>
                  </a:moveTo>
                  <a:lnTo>
                    <a:pt x="0" y="0"/>
                  </a:lnTo>
                  <a:lnTo>
                    <a:pt x="0" y="547"/>
                  </a:lnTo>
                  <a:lnTo>
                    <a:pt x="135" y="547"/>
                  </a:lnTo>
                  <a:lnTo>
                    <a:pt x="13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02" name="Freeform 5"/>
            <p:cNvSpPr>
              <a:spLocks noChangeArrowheads="1"/>
            </p:cNvSpPr>
            <p:nvPr/>
          </p:nvSpPr>
          <p:spPr bwMode="auto">
            <a:xfrm>
              <a:off x="12795086" y="7307192"/>
              <a:ext cx="192431" cy="681293"/>
            </a:xfrm>
            <a:custGeom>
              <a:avLst/>
              <a:gdLst>
                <a:gd name="T0" fmla="*/ 152 w 153"/>
                <a:gd name="T1" fmla="*/ 0 h 548"/>
                <a:gd name="T2" fmla="*/ 0 w 153"/>
                <a:gd name="T3" fmla="*/ 0 h 548"/>
                <a:gd name="T4" fmla="*/ 0 w 153"/>
                <a:gd name="T5" fmla="*/ 547 h 548"/>
                <a:gd name="T6" fmla="*/ 152 w 153"/>
                <a:gd name="T7" fmla="*/ 547 h 548"/>
                <a:gd name="T8" fmla="*/ 152 w 153"/>
                <a:gd name="T9" fmla="*/ 0 h 548"/>
              </a:gdLst>
              <a:ahLst/>
              <a:cxnLst>
                <a:cxn ang="0">
                  <a:pos x="T0" y="T1"/>
                </a:cxn>
                <a:cxn ang="0">
                  <a:pos x="T2" y="T3"/>
                </a:cxn>
                <a:cxn ang="0">
                  <a:pos x="T4" y="T5"/>
                </a:cxn>
                <a:cxn ang="0">
                  <a:pos x="T6" y="T7"/>
                </a:cxn>
                <a:cxn ang="0">
                  <a:pos x="T8" y="T9"/>
                </a:cxn>
              </a:cxnLst>
              <a:rect l="0" t="0" r="r" b="b"/>
              <a:pathLst>
                <a:path w="153" h="548">
                  <a:moveTo>
                    <a:pt x="152" y="0"/>
                  </a:moveTo>
                  <a:lnTo>
                    <a:pt x="0" y="0"/>
                  </a:lnTo>
                  <a:lnTo>
                    <a:pt x="0" y="547"/>
                  </a:lnTo>
                  <a:lnTo>
                    <a:pt x="152" y="547"/>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03" name="Freeform 6"/>
            <p:cNvSpPr>
              <a:spLocks noChangeArrowheads="1"/>
            </p:cNvSpPr>
            <p:nvPr/>
          </p:nvSpPr>
          <p:spPr bwMode="auto">
            <a:xfrm>
              <a:off x="13135959" y="7307192"/>
              <a:ext cx="192431" cy="681293"/>
            </a:xfrm>
            <a:custGeom>
              <a:avLst/>
              <a:gdLst>
                <a:gd name="T0" fmla="*/ 152 w 153"/>
                <a:gd name="T1" fmla="*/ 0 h 548"/>
                <a:gd name="T2" fmla="*/ 0 w 153"/>
                <a:gd name="T3" fmla="*/ 0 h 548"/>
                <a:gd name="T4" fmla="*/ 0 w 153"/>
                <a:gd name="T5" fmla="*/ 547 h 548"/>
                <a:gd name="T6" fmla="*/ 152 w 153"/>
                <a:gd name="T7" fmla="*/ 547 h 548"/>
                <a:gd name="T8" fmla="*/ 152 w 153"/>
                <a:gd name="T9" fmla="*/ 0 h 548"/>
              </a:gdLst>
              <a:ahLst/>
              <a:cxnLst>
                <a:cxn ang="0">
                  <a:pos x="T0" y="T1"/>
                </a:cxn>
                <a:cxn ang="0">
                  <a:pos x="T2" y="T3"/>
                </a:cxn>
                <a:cxn ang="0">
                  <a:pos x="T4" y="T5"/>
                </a:cxn>
                <a:cxn ang="0">
                  <a:pos x="T6" y="T7"/>
                </a:cxn>
                <a:cxn ang="0">
                  <a:pos x="T8" y="T9"/>
                </a:cxn>
              </a:cxnLst>
              <a:rect l="0" t="0" r="r" b="b"/>
              <a:pathLst>
                <a:path w="153" h="548">
                  <a:moveTo>
                    <a:pt x="152" y="0"/>
                  </a:moveTo>
                  <a:lnTo>
                    <a:pt x="0" y="0"/>
                  </a:lnTo>
                  <a:lnTo>
                    <a:pt x="0" y="547"/>
                  </a:lnTo>
                  <a:lnTo>
                    <a:pt x="152" y="547"/>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04" name="Freeform 7"/>
            <p:cNvSpPr>
              <a:spLocks noChangeArrowheads="1"/>
            </p:cNvSpPr>
            <p:nvPr/>
          </p:nvSpPr>
          <p:spPr bwMode="auto">
            <a:xfrm>
              <a:off x="11821951" y="8147818"/>
              <a:ext cx="186930" cy="681293"/>
            </a:xfrm>
            <a:custGeom>
              <a:avLst/>
              <a:gdLst>
                <a:gd name="T0" fmla="*/ 151 w 152"/>
                <a:gd name="T1" fmla="*/ 0 h 547"/>
                <a:gd name="T2" fmla="*/ 0 w 152"/>
                <a:gd name="T3" fmla="*/ 0 h 547"/>
                <a:gd name="T4" fmla="*/ 0 w 152"/>
                <a:gd name="T5" fmla="*/ 546 h 547"/>
                <a:gd name="T6" fmla="*/ 151 w 152"/>
                <a:gd name="T7" fmla="*/ 546 h 547"/>
                <a:gd name="T8" fmla="*/ 151 w 152"/>
                <a:gd name="T9" fmla="*/ 0 h 547"/>
              </a:gdLst>
              <a:ahLst/>
              <a:cxnLst>
                <a:cxn ang="0">
                  <a:pos x="T0" y="T1"/>
                </a:cxn>
                <a:cxn ang="0">
                  <a:pos x="T2" y="T3"/>
                </a:cxn>
                <a:cxn ang="0">
                  <a:pos x="T4" y="T5"/>
                </a:cxn>
                <a:cxn ang="0">
                  <a:pos x="T6" y="T7"/>
                </a:cxn>
                <a:cxn ang="0">
                  <a:pos x="T8" y="T9"/>
                </a:cxn>
              </a:cxnLst>
              <a:rect l="0" t="0" r="r" b="b"/>
              <a:pathLst>
                <a:path w="152" h="547">
                  <a:moveTo>
                    <a:pt x="151" y="0"/>
                  </a:moveTo>
                  <a:lnTo>
                    <a:pt x="0" y="0"/>
                  </a:lnTo>
                  <a:lnTo>
                    <a:pt x="0" y="546"/>
                  </a:lnTo>
                  <a:lnTo>
                    <a:pt x="151" y="546"/>
                  </a:lnTo>
                  <a:lnTo>
                    <a:pt x="151"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05" name="Freeform 8"/>
            <p:cNvSpPr>
              <a:spLocks noChangeArrowheads="1"/>
            </p:cNvSpPr>
            <p:nvPr/>
          </p:nvSpPr>
          <p:spPr bwMode="auto">
            <a:xfrm>
              <a:off x="12151828" y="8147818"/>
              <a:ext cx="186930" cy="681293"/>
            </a:xfrm>
            <a:custGeom>
              <a:avLst/>
              <a:gdLst>
                <a:gd name="T0" fmla="*/ 150 w 151"/>
                <a:gd name="T1" fmla="*/ 0 h 547"/>
                <a:gd name="T2" fmla="*/ 0 w 151"/>
                <a:gd name="T3" fmla="*/ 0 h 547"/>
                <a:gd name="T4" fmla="*/ 0 w 151"/>
                <a:gd name="T5" fmla="*/ 546 h 547"/>
                <a:gd name="T6" fmla="*/ 150 w 151"/>
                <a:gd name="T7" fmla="*/ 546 h 547"/>
                <a:gd name="T8" fmla="*/ 150 w 151"/>
                <a:gd name="T9" fmla="*/ 0 h 547"/>
              </a:gdLst>
              <a:ahLst/>
              <a:cxnLst>
                <a:cxn ang="0">
                  <a:pos x="T0" y="T1"/>
                </a:cxn>
                <a:cxn ang="0">
                  <a:pos x="T2" y="T3"/>
                </a:cxn>
                <a:cxn ang="0">
                  <a:pos x="T4" y="T5"/>
                </a:cxn>
                <a:cxn ang="0">
                  <a:pos x="T6" y="T7"/>
                </a:cxn>
                <a:cxn ang="0">
                  <a:pos x="T8" y="T9"/>
                </a:cxn>
              </a:cxnLst>
              <a:rect l="0" t="0" r="r" b="b"/>
              <a:pathLst>
                <a:path w="151" h="547">
                  <a:moveTo>
                    <a:pt x="150" y="0"/>
                  </a:moveTo>
                  <a:lnTo>
                    <a:pt x="0" y="0"/>
                  </a:lnTo>
                  <a:lnTo>
                    <a:pt x="0" y="546"/>
                  </a:lnTo>
                  <a:lnTo>
                    <a:pt x="150" y="546"/>
                  </a:lnTo>
                  <a:lnTo>
                    <a:pt x="15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06" name="Freeform 9"/>
            <p:cNvSpPr>
              <a:spLocks noChangeArrowheads="1"/>
            </p:cNvSpPr>
            <p:nvPr/>
          </p:nvSpPr>
          <p:spPr bwMode="auto">
            <a:xfrm>
              <a:off x="12795086" y="8147818"/>
              <a:ext cx="192431" cy="681293"/>
            </a:xfrm>
            <a:custGeom>
              <a:avLst/>
              <a:gdLst>
                <a:gd name="T0" fmla="*/ 152 w 153"/>
                <a:gd name="T1" fmla="*/ 0 h 547"/>
                <a:gd name="T2" fmla="*/ 0 w 153"/>
                <a:gd name="T3" fmla="*/ 0 h 547"/>
                <a:gd name="T4" fmla="*/ 0 w 153"/>
                <a:gd name="T5" fmla="*/ 546 h 547"/>
                <a:gd name="T6" fmla="*/ 152 w 153"/>
                <a:gd name="T7" fmla="*/ 546 h 547"/>
                <a:gd name="T8" fmla="*/ 152 w 153"/>
                <a:gd name="T9" fmla="*/ 0 h 547"/>
              </a:gdLst>
              <a:ahLst/>
              <a:cxnLst>
                <a:cxn ang="0">
                  <a:pos x="T0" y="T1"/>
                </a:cxn>
                <a:cxn ang="0">
                  <a:pos x="T2" y="T3"/>
                </a:cxn>
                <a:cxn ang="0">
                  <a:pos x="T4" y="T5"/>
                </a:cxn>
                <a:cxn ang="0">
                  <a:pos x="T6" y="T7"/>
                </a:cxn>
                <a:cxn ang="0">
                  <a:pos x="T8" y="T9"/>
                </a:cxn>
              </a:cxnLst>
              <a:rect l="0" t="0" r="r" b="b"/>
              <a:pathLst>
                <a:path w="153" h="547">
                  <a:moveTo>
                    <a:pt x="152" y="0"/>
                  </a:moveTo>
                  <a:lnTo>
                    <a:pt x="0" y="0"/>
                  </a:lnTo>
                  <a:lnTo>
                    <a:pt x="0" y="546"/>
                  </a:lnTo>
                  <a:lnTo>
                    <a:pt x="152" y="546"/>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07" name="Freeform 10"/>
            <p:cNvSpPr>
              <a:spLocks noChangeArrowheads="1"/>
            </p:cNvSpPr>
            <p:nvPr/>
          </p:nvSpPr>
          <p:spPr bwMode="auto">
            <a:xfrm>
              <a:off x="11821951" y="8982948"/>
              <a:ext cx="186930" cy="681293"/>
            </a:xfrm>
            <a:custGeom>
              <a:avLst/>
              <a:gdLst>
                <a:gd name="T0" fmla="*/ 151 w 152"/>
                <a:gd name="T1" fmla="*/ 0 h 546"/>
                <a:gd name="T2" fmla="*/ 0 w 152"/>
                <a:gd name="T3" fmla="*/ 0 h 546"/>
                <a:gd name="T4" fmla="*/ 0 w 152"/>
                <a:gd name="T5" fmla="*/ 545 h 546"/>
                <a:gd name="T6" fmla="*/ 151 w 152"/>
                <a:gd name="T7" fmla="*/ 545 h 546"/>
                <a:gd name="T8" fmla="*/ 151 w 152"/>
                <a:gd name="T9" fmla="*/ 0 h 546"/>
              </a:gdLst>
              <a:ahLst/>
              <a:cxnLst>
                <a:cxn ang="0">
                  <a:pos x="T0" y="T1"/>
                </a:cxn>
                <a:cxn ang="0">
                  <a:pos x="T2" y="T3"/>
                </a:cxn>
                <a:cxn ang="0">
                  <a:pos x="T4" y="T5"/>
                </a:cxn>
                <a:cxn ang="0">
                  <a:pos x="T6" y="T7"/>
                </a:cxn>
                <a:cxn ang="0">
                  <a:pos x="T8" y="T9"/>
                </a:cxn>
              </a:cxnLst>
              <a:rect l="0" t="0" r="r" b="b"/>
              <a:pathLst>
                <a:path w="152" h="546">
                  <a:moveTo>
                    <a:pt x="151" y="0"/>
                  </a:moveTo>
                  <a:lnTo>
                    <a:pt x="0" y="0"/>
                  </a:lnTo>
                  <a:lnTo>
                    <a:pt x="0" y="545"/>
                  </a:lnTo>
                  <a:lnTo>
                    <a:pt x="151" y="545"/>
                  </a:lnTo>
                  <a:lnTo>
                    <a:pt x="151"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08" name="Freeform 11"/>
            <p:cNvSpPr>
              <a:spLocks noChangeArrowheads="1"/>
            </p:cNvSpPr>
            <p:nvPr/>
          </p:nvSpPr>
          <p:spPr bwMode="auto">
            <a:xfrm>
              <a:off x="12151828" y="8982948"/>
              <a:ext cx="186930" cy="681293"/>
            </a:xfrm>
            <a:custGeom>
              <a:avLst/>
              <a:gdLst>
                <a:gd name="T0" fmla="*/ 150 w 151"/>
                <a:gd name="T1" fmla="*/ 0 h 546"/>
                <a:gd name="T2" fmla="*/ 0 w 151"/>
                <a:gd name="T3" fmla="*/ 0 h 546"/>
                <a:gd name="T4" fmla="*/ 0 w 151"/>
                <a:gd name="T5" fmla="*/ 545 h 546"/>
                <a:gd name="T6" fmla="*/ 150 w 151"/>
                <a:gd name="T7" fmla="*/ 545 h 546"/>
                <a:gd name="T8" fmla="*/ 150 w 151"/>
                <a:gd name="T9" fmla="*/ 0 h 546"/>
              </a:gdLst>
              <a:ahLst/>
              <a:cxnLst>
                <a:cxn ang="0">
                  <a:pos x="T0" y="T1"/>
                </a:cxn>
                <a:cxn ang="0">
                  <a:pos x="T2" y="T3"/>
                </a:cxn>
                <a:cxn ang="0">
                  <a:pos x="T4" y="T5"/>
                </a:cxn>
                <a:cxn ang="0">
                  <a:pos x="T6" y="T7"/>
                </a:cxn>
                <a:cxn ang="0">
                  <a:pos x="T8" y="T9"/>
                </a:cxn>
              </a:cxnLst>
              <a:rect l="0" t="0" r="r" b="b"/>
              <a:pathLst>
                <a:path w="151" h="546">
                  <a:moveTo>
                    <a:pt x="150" y="0"/>
                  </a:moveTo>
                  <a:lnTo>
                    <a:pt x="0" y="0"/>
                  </a:lnTo>
                  <a:lnTo>
                    <a:pt x="0" y="545"/>
                  </a:lnTo>
                  <a:lnTo>
                    <a:pt x="150" y="545"/>
                  </a:lnTo>
                  <a:lnTo>
                    <a:pt x="15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09" name="Freeform 12"/>
            <p:cNvSpPr>
              <a:spLocks noChangeArrowheads="1"/>
            </p:cNvSpPr>
            <p:nvPr/>
          </p:nvSpPr>
          <p:spPr bwMode="auto">
            <a:xfrm>
              <a:off x="12487200" y="8982948"/>
              <a:ext cx="170437" cy="681293"/>
            </a:xfrm>
            <a:custGeom>
              <a:avLst/>
              <a:gdLst>
                <a:gd name="T0" fmla="*/ 135 w 136"/>
                <a:gd name="T1" fmla="*/ 0 h 546"/>
                <a:gd name="T2" fmla="*/ 0 w 136"/>
                <a:gd name="T3" fmla="*/ 0 h 546"/>
                <a:gd name="T4" fmla="*/ 0 w 136"/>
                <a:gd name="T5" fmla="*/ 545 h 546"/>
                <a:gd name="T6" fmla="*/ 135 w 136"/>
                <a:gd name="T7" fmla="*/ 545 h 546"/>
                <a:gd name="T8" fmla="*/ 135 w 136"/>
                <a:gd name="T9" fmla="*/ 0 h 546"/>
              </a:gdLst>
              <a:ahLst/>
              <a:cxnLst>
                <a:cxn ang="0">
                  <a:pos x="T0" y="T1"/>
                </a:cxn>
                <a:cxn ang="0">
                  <a:pos x="T2" y="T3"/>
                </a:cxn>
                <a:cxn ang="0">
                  <a:pos x="T4" y="T5"/>
                </a:cxn>
                <a:cxn ang="0">
                  <a:pos x="T6" y="T7"/>
                </a:cxn>
                <a:cxn ang="0">
                  <a:pos x="T8" y="T9"/>
                </a:cxn>
              </a:cxnLst>
              <a:rect l="0" t="0" r="r" b="b"/>
              <a:pathLst>
                <a:path w="136" h="546">
                  <a:moveTo>
                    <a:pt x="135" y="0"/>
                  </a:moveTo>
                  <a:lnTo>
                    <a:pt x="0" y="0"/>
                  </a:lnTo>
                  <a:lnTo>
                    <a:pt x="0" y="545"/>
                  </a:lnTo>
                  <a:lnTo>
                    <a:pt x="135" y="545"/>
                  </a:lnTo>
                  <a:lnTo>
                    <a:pt x="13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0" name="Freeform 13"/>
            <p:cNvSpPr>
              <a:spLocks noChangeArrowheads="1"/>
            </p:cNvSpPr>
            <p:nvPr/>
          </p:nvSpPr>
          <p:spPr bwMode="auto">
            <a:xfrm>
              <a:off x="12795086" y="8982948"/>
              <a:ext cx="192431" cy="681293"/>
            </a:xfrm>
            <a:custGeom>
              <a:avLst/>
              <a:gdLst>
                <a:gd name="T0" fmla="*/ 152 w 153"/>
                <a:gd name="T1" fmla="*/ 0 h 546"/>
                <a:gd name="T2" fmla="*/ 0 w 153"/>
                <a:gd name="T3" fmla="*/ 0 h 546"/>
                <a:gd name="T4" fmla="*/ 0 w 153"/>
                <a:gd name="T5" fmla="*/ 545 h 546"/>
                <a:gd name="T6" fmla="*/ 152 w 153"/>
                <a:gd name="T7" fmla="*/ 545 h 546"/>
                <a:gd name="T8" fmla="*/ 152 w 153"/>
                <a:gd name="T9" fmla="*/ 0 h 546"/>
              </a:gdLst>
              <a:ahLst/>
              <a:cxnLst>
                <a:cxn ang="0">
                  <a:pos x="T0" y="T1"/>
                </a:cxn>
                <a:cxn ang="0">
                  <a:pos x="T2" y="T3"/>
                </a:cxn>
                <a:cxn ang="0">
                  <a:pos x="T4" y="T5"/>
                </a:cxn>
                <a:cxn ang="0">
                  <a:pos x="T6" y="T7"/>
                </a:cxn>
                <a:cxn ang="0">
                  <a:pos x="T8" y="T9"/>
                </a:cxn>
              </a:cxnLst>
              <a:rect l="0" t="0" r="r" b="b"/>
              <a:pathLst>
                <a:path w="153" h="546">
                  <a:moveTo>
                    <a:pt x="152" y="0"/>
                  </a:moveTo>
                  <a:lnTo>
                    <a:pt x="0" y="0"/>
                  </a:lnTo>
                  <a:lnTo>
                    <a:pt x="0" y="545"/>
                  </a:lnTo>
                  <a:lnTo>
                    <a:pt x="152" y="545"/>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1" name="Freeform 14"/>
            <p:cNvSpPr>
              <a:spLocks noChangeArrowheads="1"/>
            </p:cNvSpPr>
            <p:nvPr/>
          </p:nvSpPr>
          <p:spPr bwMode="auto">
            <a:xfrm>
              <a:off x="13135959" y="8982948"/>
              <a:ext cx="192431" cy="681293"/>
            </a:xfrm>
            <a:custGeom>
              <a:avLst/>
              <a:gdLst>
                <a:gd name="T0" fmla="*/ 152 w 153"/>
                <a:gd name="T1" fmla="*/ 0 h 546"/>
                <a:gd name="T2" fmla="*/ 0 w 153"/>
                <a:gd name="T3" fmla="*/ 0 h 546"/>
                <a:gd name="T4" fmla="*/ 0 w 153"/>
                <a:gd name="T5" fmla="*/ 545 h 546"/>
                <a:gd name="T6" fmla="*/ 152 w 153"/>
                <a:gd name="T7" fmla="*/ 545 h 546"/>
                <a:gd name="T8" fmla="*/ 152 w 153"/>
                <a:gd name="T9" fmla="*/ 0 h 546"/>
              </a:gdLst>
              <a:ahLst/>
              <a:cxnLst>
                <a:cxn ang="0">
                  <a:pos x="T0" y="T1"/>
                </a:cxn>
                <a:cxn ang="0">
                  <a:pos x="T2" y="T3"/>
                </a:cxn>
                <a:cxn ang="0">
                  <a:pos x="T4" y="T5"/>
                </a:cxn>
                <a:cxn ang="0">
                  <a:pos x="T6" y="T7"/>
                </a:cxn>
                <a:cxn ang="0">
                  <a:pos x="T8" y="T9"/>
                </a:cxn>
              </a:cxnLst>
              <a:rect l="0" t="0" r="r" b="b"/>
              <a:pathLst>
                <a:path w="153" h="546">
                  <a:moveTo>
                    <a:pt x="152" y="0"/>
                  </a:moveTo>
                  <a:lnTo>
                    <a:pt x="0" y="0"/>
                  </a:lnTo>
                  <a:lnTo>
                    <a:pt x="0" y="545"/>
                  </a:lnTo>
                  <a:lnTo>
                    <a:pt x="152" y="545"/>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2" name="Freeform 15"/>
            <p:cNvSpPr>
              <a:spLocks noChangeArrowheads="1"/>
            </p:cNvSpPr>
            <p:nvPr/>
          </p:nvSpPr>
          <p:spPr bwMode="auto">
            <a:xfrm>
              <a:off x="11821951" y="9812592"/>
              <a:ext cx="186930" cy="708763"/>
            </a:xfrm>
            <a:custGeom>
              <a:avLst/>
              <a:gdLst>
                <a:gd name="T0" fmla="*/ 151 w 152"/>
                <a:gd name="T1" fmla="*/ 0 h 569"/>
                <a:gd name="T2" fmla="*/ 0 w 152"/>
                <a:gd name="T3" fmla="*/ 0 h 569"/>
                <a:gd name="T4" fmla="*/ 0 w 152"/>
                <a:gd name="T5" fmla="*/ 568 h 569"/>
                <a:gd name="T6" fmla="*/ 151 w 152"/>
                <a:gd name="T7" fmla="*/ 568 h 569"/>
                <a:gd name="T8" fmla="*/ 151 w 152"/>
                <a:gd name="T9" fmla="*/ 0 h 569"/>
              </a:gdLst>
              <a:ahLst/>
              <a:cxnLst>
                <a:cxn ang="0">
                  <a:pos x="T0" y="T1"/>
                </a:cxn>
                <a:cxn ang="0">
                  <a:pos x="T2" y="T3"/>
                </a:cxn>
                <a:cxn ang="0">
                  <a:pos x="T4" y="T5"/>
                </a:cxn>
                <a:cxn ang="0">
                  <a:pos x="T6" y="T7"/>
                </a:cxn>
                <a:cxn ang="0">
                  <a:pos x="T8" y="T9"/>
                </a:cxn>
              </a:cxnLst>
              <a:rect l="0" t="0" r="r" b="b"/>
              <a:pathLst>
                <a:path w="152" h="569">
                  <a:moveTo>
                    <a:pt x="151" y="0"/>
                  </a:moveTo>
                  <a:lnTo>
                    <a:pt x="0" y="0"/>
                  </a:lnTo>
                  <a:lnTo>
                    <a:pt x="0" y="568"/>
                  </a:lnTo>
                  <a:lnTo>
                    <a:pt x="151" y="568"/>
                  </a:lnTo>
                  <a:lnTo>
                    <a:pt x="151"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3" name="Freeform 16"/>
            <p:cNvSpPr>
              <a:spLocks noChangeArrowheads="1"/>
            </p:cNvSpPr>
            <p:nvPr/>
          </p:nvSpPr>
          <p:spPr bwMode="auto">
            <a:xfrm>
              <a:off x="12487200" y="9812592"/>
              <a:ext cx="170437" cy="708763"/>
            </a:xfrm>
            <a:custGeom>
              <a:avLst/>
              <a:gdLst>
                <a:gd name="T0" fmla="*/ 135 w 136"/>
                <a:gd name="T1" fmla="*/ 0 h 569"/>
                <a:gd name="T2" fmla="*/ 0 w 136"/>
                <a:gd name="T3" fmla="*/ 0 h 569"/>
                <a:gd name="T4" fmla="*/ 0 w 136"/>
                <a:gd name="T5" fmla="*/ 568 h 569"/>
                <a:gd name="T6" fmla="*/ 135 w 136"/>
                <a:gd name="T7" fmla="*/ 568 h 569"/>
                <a:gd name="T8" fmla="*/ 135 w 136"/>
                <a:gd name="T9" fmla="*/ 0 h 569"/>
              </a:gdLst>
              <a:ahLst/>
              <a:cxnLst>
                <a:cxn ang="0">
                  <a:pos x="T0" y="T1"/>
                </a:cxn>
                <a:cxn ang="0">
                  <a:pos x="T2" y="T3"/>
                </a:cxn>
                <a:cxn ang="0">
                  <a:pos x="T4" y="T5"/>
                </a:cxn>
                <a:cxn ang="0">
                  <a:pos x="T6" y="T7"/>
                </a:cxn>
                <a:cxn ang="0">
                  <a:pos x="T8" y="T9"/>
                </a:cxn>
              </a:cxnLst>
              <a:rect l="0" t="0" r="r" b="b"/>
              <a:pathLst>
                <a:path w="136" h="569">
                  <a:moveTo>
                    <a:pt x="135" y="0"/>
                  </a:moveTo>
                  <a:lnTo>
                    <a:pt x="0" y="0"/>
                  </a:lnTo>
                  <a:lnTo>
                    <a:pt x="0" y="568"/>
                  </a:lnTo>
                  <a:lnTo>
                    <a:pt x="135" y="568"/>
                  </a:lnTo>
                  <a:lnTo>
                    <a:pt x="13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4" name="Freeform 17"/>
            <p:cNvSpPr>
              <a:spLocks noChangeArrowheads="1"/>
            </p:cNvSpPr>
            <p:nvPr/>
          </p:nvSpPr>
          <p:spPr bwMode="auto">
            <a:xfrm>
              <a:off x="12795086" y="9812592"/>
              <a:ext cx="192431" cy="708763"/>
            </a:xfrm>
            <a:custGeom>
              <a:avLst/>
              <a:gdLst>
                <a:gd name="T0" fmla="*/ 152 w 153"/>
                <a:gd name="T1" fmla="*/ 0 h 569"/>
                <a:gd name="T2" fmla="*/ 0 w 153"/>
                <a:gd name="T3" fmla="*/ 0 h 569"/>
                <a:gd name="T4" fmla="*/ 0 w 153"/>
                <a:gd name="T5" fmla="*/ 568 h 569"/>
                <a:gd name="T6" fmla="*/ 152 w 153"/>
                <a:gd name="T7" fmla="*/ 568 h 569"/>
                <a:gd name="T8" fmla="*/ 152 w 153"/>
                <a:gd name="T9" fmla="*/ 0 h 569"/>
              </a:gdLst>
              <a:ahLst/>
              <a:cxnLst>
                <a:cxn ang="0">
                  <a:pos x="T0" y="T1"/>
                </a:cxn>
                <a:cxn ang="0">
                  <a:pos x="T2" y="T3"/>
                </a:cxn>
                <a:cxn ang="0">
                  <a:pos x="T4" y="T5"/>
                </a:cxn>
                <a:cxn ang="0">
                  <a:pos x="T6" y="T7"/>
                </a:cxn>
                <a:cxn ang="0">
                  <a:pos x="T8" y="T9"/>
                </a:cxn>
              </a:cxnLst>
              <a:rect l="0" t="0" r="r" b="b"/>
              <a:pathLst>
                <a:path w="153" h="569">
                  <a:moveTo>
                    <a:pt x="152" y="0"/>
                  </a:moveTo>
                  <a:lnTo>
                    <a:pt x="0" y="0"/>
                  </a:lnTo>
                  <a:lnTo>
                    <a:pt x="0" y="568"/>
                  </a:lnTo>
                  <a:lnTo>
                    <a:pt x="152" y="568"/>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5" name="Freeform 18"/>
            <p:cNvSpPr>
              <a:spLocks noChangeArrowheads="1"/>
            </p:cNvSpPr>
            <p:nvPr/>
          </p:nvSpPr>
          <p:spPr bwMode="auto">
            <a:xfrm>
              <a:off x="13135959" y="9812592"/>
              <a:ext cx="192431" cy="708763"/>
            </a:xfrm>
            <a:custGeom>
              <a:avLst/>
              <a:gdLst>
                <a:gd name="T0" fmla="*/ 152 w 153"/>
                <a:gd name="T1" fmla="*/ 0 h 569"/>
                <a:gd name="T2" fmla="*/ 0 w 153"/>
                <a:gd name="T3" fmla="*/ 0 h 569"/>
                <a:gd name="T4" fmla="*/ 0 w 153"/>
                <a:gd name="T5" fmla="*/ 568 h 569"/>
                <a:gd name="T6" fmla="*/ 152 w 153"/>
                <a:gd name="T7" fmla="*/ 568 h 569"/>
                <a:gd name="T8" fmla="*/ 152 w 153"/>
                <a:gd name="T9" fmla="*/ 0 h 569"/>
              </a:gdLst>
              <a:ahLst/>
              <a:cxnLst>
                <a:cxn ang="0">
                  <a:pos x="T0" y="T1"/>
                </a:cxn>
                <a:cxn ang="0">
                  <a:pos x="T2" y="T3"/>
                </a:cxn>
                <a:cxn ang="0">
                  <a:pos x="T4" y="T5"/>
                </a:cxn>
                <a:cxn ang="0">
                  <a:pos x="T6" y="T7"/>
                </a:cxn>
                <a:cxn ang="0">
                  <a:pos x="T8" y="T9"/>
                </a:cxn>
              </a:cxnLst>
              <a:rect l="0" t="0" r="r" b="b"/>
              <a:pathLst>
                <a:path w="153" h="569">
                  <a:moveTo>
                    <a:pt x="152" y="0"/>
                  </a:moveTo>
                  <a:lnTo>
                    <a:pt x="0" y="0"/>
                  </a:lnTo>
                  <a:lnTo>
                    <a:pt x="0" y="568"/>
                  </a:lnTo>
                  <a:lnTo>
                    <a:pt x="152" y="568"/>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6" name="Freeform 19"/>
            <p:cNvSpPr>
              <a:spLocks noChangeArrowheads="1"/>
            </p:cNvSpPr>
            <p:nvPr/>
          </p:nvSpPr>
          <p:spPr bwMode="auto">
            <a:xfrm>
              <a:off x="11821951" y="10658710"/>
              <a:ext cx="186930" cy="697773"/>
            </a:xfrm>
            <a:custGeom>
              <a:avLst/>
              <a:gdLst>
                <a:gd name="T0" fmla="*/ 151 w 152"/>
                <a:gd name="T1" fmla="*/ 0 h 558"/>
                <a:gd name="T2" fmla="*/ 0 w 152"/>
                <a:gd name="T3" fmla="*/ 0 h 558"/>
                <a:gd name="T4" fmla="*/ 0 w 152"/>
                <a:gd name="T5" fmla="*/ 557 h 558"/>
                <a:gd name="T6" fmla="*/ 151 w 152"/>
                <a:gd name="T7" fmla="*/ 557 h 558"/>
                <a:gd name="T8" fmla="*/ 151 w 152"/>
                <a:gd name="T9" fmla="*/ 0 h 558"/>
              </a:gdLst>
              <a:ahLst/>
              <a:cxnLst>
                <a:cxn ang="0">
                  <a:pos x="T0" y="T1"/>
                </a:cxn>
                <a:cxn ang="0">
                  <a:pos x="T2" y="T3"/>
                </a:cxn>
                <a:cxn ang="0">
                  <a:pos x="T4" y="T5"/>
                </a:cxn>
                <a:cxn ang="0">
                  <a:pos x="T6" y="T7"/>
                </a:cxn>
                <a:cxn ang="0">
                  <a:pos x="T8" y="T9"/>
                </a:cxn>
              </a:cxnLst>
              <a:rect l="0" t="0" r="r" b="b"/>
              <a:pathLst>
                <a:path w="152" h="558">
                  <a:moveTo>
                    <a:pt x="151" y="0"/>
                  </a:moveTo>
                  <a:lnTo>
                    <a:pt x="0" y="0"/>
                  </a:lnTo>
                  <a:lnTo>
                    <a:pt x="0" y="557"/>
                  </a:lnTo>
                  <a:lnTo>
                    <a:pt x="151" y="557"/>
                  </a:lnTo>
                  <a:lnTo>
                    <a:pt x="151"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7" name="Freeform 20"/>
            <p:cNvSpPr>
              <a:spLocks noChangeArrowheads="1"/>
            </p:cNvSpPr>
            <p:nvPr/>
          </p:nvSpPr>
          <p:spPr bwMode="auto">
            <a:xfrm>
              <a:off x="12151828" y="10658710"/>
              <a:ext cx="186930" cy="697773"/>
            </a:xfrm>
            <a:custGeom>
              <a:avLst/>
              <a:gdLst>
                <a:gd name="T0" fmla="*/ 150 w 151"/>
                <a:gd name="T1" fmla="*/ 0 h 558"/>
                <a:gd name="T2" fmla="*/ 0 w 151"/>
                <a:gd name="T3" fmla="*/ 0 h 558"/>
                <a:gd name="T4" fmla="*/ 0 w 151"/>
                <a:gd name="T5" fmla="*/ 557 h 558"/>
                <a:gd name="T6" fmla="*/ 150 w 151"/>
                <a:gd name="T7" fmla="*/ 557 h 558"/>
                <a:gd name="T8" fmla="*/ 150 w 151"/>
                <a:gd name="T9" fmla="*/ 0 h 558"/>
              </a:gdLst>
              <a:ahLst/>
              <a:cxnLst>
                <a:cxn ang="0">
                  <a:pos x="T0" y="T1"/>
                </a:cxn>
                <a:cxn ang="0">
                  <a:pos x="T2" y="T3"/>
                </a:cxn>
                <a:cxn ang="0">
                  <a:pos x="T4" y="T5"/>
                </a:cxn>
                <a:cxn ang="0">
                  <a:pos x="T6" y="T7"/>
                </a:cxn>
                <a:cxn ang="0">
                  <a:pos x="T8" y="T9"/>
                </a:cxn>
              </a:cxnLst>
              <a:rect l="0" t="0" r="r" b="b"/>
              <a:pathLst>
                <a:path w="151" h="558">
                  <a:moveTo>
                    <a:pt x="150" y="0"/>
                  </a:moveTo>
                  <a:lnTo>
                    <a:pt x="0" y="0"/>
                  </a:lnTo>
                  <a:lnTo>
                    <a:pt x="0" y="557"/>
                  </a:lnTo>
                  <a:lnTo>
                    <a:pt x="150" y="557"/>
                  </a:lnTo>
                  <a:lnTo>
                    <a:pt x="15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8" name="Freeform 21"/>
            <p:cNvSpPr>
              <a:spLocks noChangeArrowheads="1"/>
            </p:cNvSpPr>
            <p:nvPr/>
          </p:nvSpPr>
          <p:spPr bwMode="auto">
            <a:xfrm>
              <a:off x="12487200" y="10658710"/>
              <a:ext cx="170437" cy="697773"/>
            </a:xfrm>
            <a:custGeom>
              <a:avLst/>
              <a:gdLst>
                <a:gd name="T0" fmla="*/ 135 w 136"/>
                <a:gd name="T1" fmla="*/ 0 h 558"/>
                <a:gd name="T2" fmla="*/ 0 w 136"/>
                <a:gd name="T3" fmla="*/ 0 h 558"/>
                <a:gd name="T4" fmla="*/ 0 w 136"/>
                <a:gd name="T5" fmla="*/ 557 h 558"/>
                <a:gd name="T6" fmla="*/ 135 w 136"/>
                <a:gd name="T7" fmla="*/ 557 h 558"/>
                <a:gd name="T8" fmla="*/ 135 w 136"/>
                <a:gd name="T9" fmla="*/ 0 h 558"/>
              </a:gdLst>
              <a:ahLst/>
              <a:cxnLst>
                <a:cxn ang="0">
                  <a:pos x="T0" y="T1"/>
                </a:cxn>
                <a:cxn ang="0">
                  <a:pos x="T2" y="T3"/>
                </a:cxn>
                <a:cxn ang="0">
                  <a:pos x="T4" y="T5"/>
                </a:cxn>
                <a:cxn ang="0">
                  <a:pos x="T6" y="T7"/>
                </a:cxn>
                <a:cxn ang="0">
                  <a:pos x="T8" y="T9"/>
                </a:cxn>
              </a:cxnLst>
              <a:rect l="0" t="0" r="r" b="b"/>
              <a:pathLst>
                <a:path w="136" h="558">
                  <a:moveTo>
                    <a:pt x="135" y="0"/>
                  </a:moveTo>
                  <a:lnTo>
                    <a:pt x="0" y="0"/>
                  </a:lnTo>
                  <a:lnTo>
                    <a:pt x="0" y="557"/>
                  </a:lnTo>
                  <a:lnTo>
                    <a:pt x="135" y="557"/>
                  </a:lnTo>
                  <a:lnTo>
                    <a:pt x="13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19" name="Freeform 22"/>
            <p:cNvSpPr>
              <a:spLocks noChangeArrowheads="1"/>
            </p:cNvSpPr>
            <p:nvPr/>
          </p:nvSpPr>
          <p:spPr bwMode="auto">
            <a:xfrm>
              <a:off x="13135959" y="10658710"/>
              <a:ext cx="192431" cy="697773"/>
            </a:xfrm>
            <a:custGeom>
              <a:avLst/>
              <a:gdLst>
                <a:gd name="T0" fmla="*/ 152 w 153"/>
                <a:gd name="T1" fmla="*/ 0 h 558"/>
                <a:gd name="T2" fmla="*/ 0 w 153"/>
                <a:gd name="T3" fmla="*/ 0 h 558"/>
                <a:gd name="T4" fmla="*/ 0 w 153"/>
                <a:gd name="T5" fmla="*/ 557 h 558"/>
                <a:gd name="T6" fmla="*/ 152 w 153"/>
                <a:gd name="T7" fmla="*/ 557 h 558"/>
                <a:gd name="T8" fmla="*/ 152 w 153"/>
                <a:gd name="T9" fmla="*/ 0 h 558"/>
              </a:gdLst>
              <a:ahLst/>
              <a:cxnLst>
                <a:cxn ang="0">
                  <a:pos x="T0" y="T1"/>
                </a:cxn>
                <a:cxn ang="0">
                  <a:pos x="T2" y="T3"/>
                </a:cxn>
                <a:cxn ang="0">
                  <a:pos x="T4" y="T5"/>
                </a:cxn>
                <a:cxn ang="0">
                  <a:pos x="T6" y="T7"/>
                </a:cxn>
                <a:cxn ang="0">
                  <a:pos x="T8" y="T9"/>
                </a:cxn>
              </a:cxnLst>
              <a:rect l="0" t="0" r="r" b="b"/>
              <a:pathLst>
                <a:path w="153" h="558">
                  <a:moveTo>
                    <a:pt x="152" y="0"/>
                  </a:moveTo>
                  <a:lnTo>
                    <a:pt x="0" y="0"/>
                  </a:lnTo>
                  <a:lnTo>
                    <a:pt x="0" y="557"/>
                  </a:lnTo>
                  <a:lnTo>
                    <a:pt x="152" y="557"/>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21" name="Freeform 24"/>
            <p:cNvSpPr>
              <a:spLocks noChangeArrowheads="1"/>
            </p:cNvSpPr>
            <p:nvPr/>
          </p:nvSpPr>
          <p:spPr bwMode="auto">
            <a:xfrm>
              <a:off x="6422964" y="8246715"/>
              <a:ext cx="192425" cy="252739"/>
            </a:xfrm>
            <a:custGeom>
              <a:avLst/>
              <a:gdLst>
                <a:gd name="T0" fmla="*/ 152 w 153"/>
                <a:gd name="T1" fmla="*/ 0 h 201"/>
                <a:gd name="T2" fmla="*/ 0 w 153"/>
                <a:gd name="T3" fmla="*/ 0 h 201"/>
                <a:gd name="T4" fmla="*/ 0 w 153"/>
                <a:gd name="T5" fmla="*/ 200 h 201"/>
                <a:gd name="T6" fmla="*/ 152 w 153"/>
                <a:gd name="T7" fmla="*/ 200 h 201"/>
                <a:gd name="T8" fmla="*/ 152 w 153"/>
                <a:gd name="T9" fmla="*/ 0 h 201"/>
              </a:gdLst>
              <a:ahLst/>
              <a:cxnLst>
                <a:cxn ang="0">
                  <a:pos x="T0" y="T1"/>
                </a:cxn>
                <a:cxn ang="0">
                  <a:pos x="T2" y="T3"/>
                </a:cxn>
                <a:cxn ang="0">
                  <a:pos x="T4" y="T5"/>
                </a:cxn>
                <a:cxn ang="0">
                  <a:pos x="T6" y="T7"/>
                </a:cxn>
                <a:cxn ang="0">
                  <a:pos x="T8" y="T9"/>
                </a:cxn>
              </a:cxnLst>
              <a:rect l="0" t="0" r="r" b="b"/>
              <a:pathLst>
                <a:path w="153" h="201">
                  <a:moveTo>
                    <a:pt x="152" y="0"/>
                  </a:moveTo>
                  <a:lnTo>
                    <a:pt x="0" y="0"/>
                  </a:lnTo>
                  <a:lnTo>
                    <a:pt x="0" y="200"/>
                  </a:lnTo>
                  <a:lnTo>
                    <a:pt x="152" y="200"/>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22" name="Freeform 25"/>
            <p:cNvSpPr>
              <a:spLocks noChangeArrowheads="1"/>
            </p:cNvSpPr>
            <p:nvPr/>
          </p:nvSpPr>
          <p:spPr bwMode="auto">
            <a:xfrm>
              <a:off x="6961765" y="8246715"/>
              <a:ext cx="159440" cy="252739"/>
            </a:xfrm>
            <a:custGeom>
              <a:avLst/>
              <a:gdLst>
                <a:gd name="T0" fmla="*/ 125 w 126"/>
                <a:gd name="T1" fmla="*/ 0 h 201"/>
                <a:gd name="T2" fmla="*/ 0 w 126"/>
                <a:gd name="T3" fmla="*/ 0 h 201"/>
                <a:gd name="T4" fmla="*/ 0 w 126"/>
                <a:gd name="T5" fmla="*/ 200 h 201"/>
                <a:gd name="T6" fmla="*/ 125 w 126"/>
                <a:gd name="T7" fmla="*/ 200 h 201"/>
                <a:gd name="T8" fmla="*/ 125 w 126"/>
                <a:gd name="T9" fmla="*/ 0 h 201"/>
              </a:gdLst>
              <a:ahLst/>
              <a:cxnLst>
                <a:cxn ang="0">
                  <a:pos x="T0" y="T1"/>
                </a:cxn>
                <a:cxn ang="0">
                  <a:pos x="T2" y="T3"/>
                </a:cxn>
                <a:cxn ang="0">
                  <a:pos x="T4" y="T5"/>
                </a:cxn>
                <a:cxn ang="0">
                  <a:pos x="T6" y="T7"/>
                </a:cxn>
                <a:cxn ang="0">
                  <a:pos x="T8" y="T9"/>
                </a:cxn>
              </a:cxnLst>
              <a:rect l="0" t="0" r="r" b="b"/>
              <a:pathLst>
                <a:path w="126" h="201">
                  <a:moveTo>
                    <a:pt x="125" y="0"/>
                  </a:moveTo>
                  <a:lnTo>
                    <a:pt x="0" y="0"/>
                  </a:lnTo>
                  <a:lnTo>
                    <a:pt x="0" y="200"/>
                  </a:lnTo>
                  <a:lnTo>
                    <a:pt x="125" y="200"/>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23" name="Freeform 26"/>
            <p:cNvSpPr>
              <a:spLocks noChangeArrowheads="1"/>
            </p:cNvSpPr>
            <p:nvPr/>
          </p:nvSpPr>
          <p:spPr bwMode="auto">
            <a:xfrm>
              <a:off x="7231163" y="8246715"/>
              <a:ext cx="142947" cy="252739"/>
            </a:xfrm>
            <a:custGeom>
              <a:avLst/>
              <a:gdLst>
                <a:gd name="T0" fmla="*/ 113 w 114"/>
                <a:gd name="T1" fmla="*/ 0 h 201"/>
                <a:gd name="T2" fmla="*/ 0 w 114"/>
                <a:gd name="T3" fmla="*/ 0 h 201"/>
                <a:gd name="T4" fmla="*/ 0 w 114"/>
                <a:gd name="T5" fmla="*/ 200 h 201"/>
                <a:gd name="T6" fmla="*/ 113 w 114"/>
                <a:gd name="T7" fmla="*/ 200 h 201"/>
                <a:gd name="T8" fmla="*/ 113 w 114"/>
                <a:gd name="T9" fmla="*/ 0 h 201"/>
              </a:gdLst>
              <a:ahLst/>
              <a:cxnLst>
                <a:cxn ang="0">
                  <a:pos x="T0" y="T1"/>
                </a:cxn>
                <a:cxn ang="0">
                  <a:pos x="T2" y="T3"/>
                </a:cxn>
                <a:cxn ang="0">
                  <a:pos x="T4" y="T5"/>
                </a:cxn>
                <a:cxn ang="0">
                  <a:pos x="T6" y="T7"/>
                </a:cxn>
                <a:cxn ang="0">
                  <a:pos x="T8" y="T9"/>
                </a:cxn>
              </a:cxnLst>
              <a:rect l="0" t="0" r="r" b="b"/>
              <a:pathLst>
                <a:path w="114" h="201">
                  <a:moveTo>
                    <a:pt x="113" y="0"/>
                  </a:moveTo>
                  <a:lnTo>
                    <a:pt x="0" y="0"/>
                  </a:lnTo>
                  <a:lnTo>
                    <a:pt x="0" y="200"/>
                  </a:lnTo>
                  <a:lnTo>
                    <a:pt x="113" y="200"/>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24" name="Freeform 27"/>
            <p:cNvSpPr>
              <a:spLocks noChangeArrowheads="1"/>
            </p:cNvSpPr>
            <p:nvPr/>
          </p:nvSpPr>
          <p:spPr bwMode="auto">
            <a:xfrm>
              <a:off x="7522554" y="8246715"/>
              <a:ext cx="109958" cy="252739"/>
            </a:xfrm>
            <a:custGeom>
              <a:avLst/>
              <a:gdLst>
                <a:gd name="T0" fmla="*/ 86 w 87"/>
                <a:gd name="T1" fmla="*/ 0 h 201"/>
                <a:gd name="T2" fmla="*/ 0 w 87"/>
                <a:gd name="T3" fmla="*/ 0 h 201"/>
                <a:gd name="T4" fmla="*/ 0 w 87"/>
                <a:gd name="T5" fmla="*/ 200 h 201"/>
                <a:gd name="T6" fmla="*/ 86 w 87"/>
                <a:gd name="T7" fmla="*/ 200 h 201"/>
                <a:gd name="T8" fmla="*/ 86 w 87"/>
                <a:gd name="T9" fmla="*/ 0 h 201"/>
              </a:gdLst>
              <a:ahLst/>
              <a:cxnLst>
                <a:cxn ang="0">
                  <a:pos x="T0" y="T1"/>
                </a:cxn>
                <a:cxn ang="0">
                  <a:pos x="T2" y="T3"/>
                </a:cxn>
                <a:cxn ang="0">
                  <a:pos x="T4" y="T5"/>
                </a:cxn>
                <a:cxn ang="0">
                  <a:pos x="T6" y="T7"/>
                </a:cxn>
                <a:cxn ang="0">
                  <a:pos x="T8" y="T9"/>
                </a:cxn>
              </a:cxnLst>
              <a:rect l="0" t="0" r="r" b="b"/>
              <a:pathLst>
                <a:path w="87" h="201">
                  <a:moveTo>
                    <a:pt x="86" y="0"/>
                  </a:moveTo>
                  <a:lnTo>
                    <a:pt x="0" y="0"/>
                  </a:lnTo>
                  <a:lnTo>
                    <a:pt x="0" y="200"/>
                  </a:lnTo>
                  <a:lnTo>
                    <a:pt x="86" y="200"/>
                  </a:lnTo>
                  <a:lnTo>
                    <a:pt x="8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25" name="Freeform 28"/>
            <p:cNvSpPr>
              <a:spLocks noChangeArrowheads="1"/>
            </p:cNvSpPr>
            <p:nvPr/>
          </p:nvSpPr>
          <p:spPr bwMode="auto">
            <a:xfrm>
              <a:off x="6422964" y="8576374"/>
              <a:ext cx="192425" cy="296691"/>
            </a:xfrm>
            <a:custGeom>
              <a:avLst/>
              <a:gdLst>
                <a:gd name="T0" fmla="*/ 152 w 153"/>
                <a:gd name="T1" fmla="*/ 0 h 239"/>
                <a:gd name="T2" fmla="*/ 0 w 153"/>
                <a:gd name="T3" fmla="*/ 0 h 239"/>
                <a:gd name="T4" fmla="*/ 0 w 153"/>
                <a:gd name="T5" fmla="*/ 238 h 239"/>
                <a:gd name="T6" fmla="*/ 152 w 153"/>
                <a:gd name="T7" fmla="*/ 238 h 239"/>
                <a:gd name="T8" fmla="*/ 152 w 153"/>
                <a:gd name="T9" fmla="*/ 0 h 239"/>
              </a:gdLst>
              <a:ahLst/>
              <a:cxnLst>
                <a:cxn ang="0">
                  <a:pos x="T0" y="T1"/>
                </a:cxn>
                <a:cxn ang="0">
                  <a:pos x="T2" y="T3"/>
                </a:cxn>
                <a:cxn ang="0">
                  <a:pos x="T4" y="T5"/>
                </a:cxn>
                <a:cxn ang="0">
                  <a:pos x="T6" y="T7"/>
                </a:cxn>
                <a:cxn ang="0">
                  <a:pos x="T8" y="T9"/>
                </a:cxn>
              </a:cxnLst>
              <a:rect l="0" t="0" r="r" b="b"/>
              <a:pathLst>
                <a:path w="153" h="239">
                  <a:moveTo>
                    <a:pt x="152" y="0"/>
                  </a:moveTo>
                  <a:lnTo>
                    <a:pt x="0" y="0"/>
                  </a:lnTo>
                  <a:lnTo>
                    <a:pt x="0" y="238"/>
                  </a:lnTo>
                  <a:lnTo>
                    <a:pt x="152" y="238"/>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26" name="Freeform 29"/>
            <p:cNvSpPr>
              <a:spLocks noChangeArrowheads="1"/>
            </p:cNvSpPr>
            <p:nvPr/>
          </p:nvSpPr>
          <p:spPr bwMode="auto">
            <a:xfrm>
              <a:off x="6714355" y="8576374"/>
              <a:ext cx="148447" cy="296691"/>
            </a:xfrm>
            <a:custGeom>
              <a:avLst/>
              <a:gdLst>
                <a:gd name="T0" fmla="*/ 119 w 120"/>
                <a:gd name="T1" fmla="*/ 0 h 239"/>
                <a:gd name="T2" fmla="*/ 0 w 120"/>
                <a:gd name="T3" fmla="*/ 0 h 239"/>
                <a:gd name="T4" fmla="*/ 0 w 120"/>
                <a:gd name="T5" fmla="*/ 238 h 239"/>
                <a:gd name="T6" fmla="*/ 119 w 120"/>
                <a:gd name="T7" fmla="*/ 238 h 239"/>
                <a:gd name="T8" fmla="*/ 119 w 120"/>
                <a:gd name="T9" fmla="*/ 0 h 239"/>
              </a:gdLst>
              <a:ahLst/>
              <a:cxnLst>
                <a:cxn ang="0">
                  <a:pos x="T0" y="T1"/>
                </a:cxn>
                <a:cxn ang="0">
                  <a:pos x="T2" y="T3"/>
                </a:cxn>
                <a:cxn ang="0">
                  <a:pos x="T4" y="T5"/>
                </a:cxn>
                <a:cxn ang="0">
                  <a:pos x="T6" y="T7"/>
                </a:cxn>
                <a:cxn ang="0">
                  <a:pos x="T8" y="T9"/>
                </a:cxn>
              </a:cxnLst>
              <a:rect l="0" t="0" r="r" b="b"/>
              <a:pathLst>
                <a:path w="120" h="239">
                  <a:moveTo>
                    <a:pt x="119" y="0"/>
                  </a:moveTo>
                  <a:lnTo>
                    <a:pt x="0" y="0"/>
                  </a:lnTo>
                  <a:lnTo>
                    <a:pt x="0" y="238"/>
                  </a:lnTo>
                  <a:lnTo>
                    <a:pt x="119" y="238"/>
                  </a:lnTo>
                  <a:lnTo>
                    <a:pt x="119"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27" name="Freeform 30"/>
            <p:cNvSpPr>
              <a:spLocks noChangeArrowheads="1"/>
            </p:cNvSpPr>
            <p:nvPr/>
          </p:nvSpPr>
          <p:spPr bwMode="auto">
            <a:xfrm>
              <a:off x="6961765" y="8576374"/>
              <a:ext cx="159440" cy="296691"/>
            </a:xfrm>
            <a:custGeom>
              <a:avLst/>
              <a:gdLst>
                <a:gd name="T0" fmla="*/ 125 w 126"/>
                <a:gd name="T1" fmla="*/ 0 h 239"/>
                <a:gd name="T2" fmla="*/ 0 w 126"/>
                <a:gd name="T3" fmla="*/ 0 h 239"/>
                <a:gd name="T4" fmla="*/ 0 w 126"/>
                <a:gd name="T5" fmla="*/ 238 h 239"/>
                <a:gd name="T6" fmla="*/ 125 w 126"/>
                <a:gd name="T7" fmla="*/ 238 h 239"/>
                <a:gd name="T8" fmla="*/ 125 w 126"/>
                <a:gd name="T9" fmla="*/ 0 h 239"/>
              </a:gdLst>
              <a:ahLst/>
              <a:cxnLst>
                <a:cxn ang="0">
                  <a:pos x="T0" y="T1"/>
                </a:cxn>
                <a:cxn ang="0">
                  <a:pos x="T2" y="T3"/>
                </a:cxn>
                <a:cxn ang="0">
                  <a:pos x="T4" y="T5"/>
                </a:cxn>
                <a:cxn ang="0">
                  <a:pos x="T6" y="T7"/>
                </a:cxn>
                <a:cxn ang="0">
                  <a:pos x="T8" y="T9"/>
                </a:cxn>
              </a:cxnLst>
              <a:rect l="0" t="0" r="r" b="b"/>
              <a:pathLst>
                <a:path w="126" h="239">
                  <a:moveTo>
                    <a:pt x="125" y="0"/>
                  </a:moveTo>
                  <a:lnTo>
                    <a:pt x="0" y="0"/>
                  </a:lnTo>
                  <a:lnTo>
                    <a:pt x="0" y="238"/>
                  </a:lnTo>
                  <a:lnTo>
                    <a:pt x="125" y="238"/>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28" name="Freeform 31"/>
            <p:cNvSpPr>
              <a:spLocks noChangeArrowheads="1"/>
            </p:cNvSpPr>
            <p:nvPr/>
          </p:nvSpPr>
          <p:spPr bwMode="auto">
            <a:xfrm>
              <a:off x="7522554" y="8576374"/>
              <a:ext cx="109958" cy="296691"/>
            </a:xfrm>
            <a:custGeom>
              <a:avLst/>
              <a:gdLst>
                <a:gd name="T0" fmla="*/ 86 w 87"/>
                <a:gd name="T1" fmla="*/ 0 h 239"/>
                <a:gd name="T2" fmla="*/ 0 w 87"/>
                <a:gd name="T3" fmla="*/ 0 h 239"/>
                <a:gd name="T4" fmla="*/ 0 w 87"/>
                <a:gd name="T5" fmla="*/ 238 h 239"/>
                <a:gd name="T6" fmla="*/ 86 w 87"/>
                <a:gd name="T7" fmla="*/ 238 h 239"/>
                <a:gd name="T8" fmla="*/ 86 w 87"/>
                <a:gd name="T9" fmla="*/ 0 h 239"/>
              </a:gdLst>
              <a:ahLst/>
              <a:cxnLst>
                <a:cxn ang="0">
                  <a:pos x="T0" y="T1"/>
                </a:cxn>
                <a:cxn ang="0">
                  <a:pos x="T2" y="T3"/>
                </a:cxn>
                <a:cxn ang="0">
                  <a:pos x="T4" y="T5"/>
                </a:cxn>
                <a:cxn ang="0">
                  <a:pos x="T6" y="T7"/>
                </a:cxn>
                <a:cxn ang="0">
                  <a:pos x="T8" y="T9"/>
                </a:cxn>
              </a:cxnLst>
              <a:rect l="0" t="0" r="r" b="b"/>
              <a:pathLst>
                <a:path w="87" h="239">
                  <a:moveTo>
                    <a:pt x="86" y="0"/>
                  </a:moveTo>
                  <a:lnTo>
                    <a:pt x="0" y="0"/>
                  </a:lnTo>
                  <a:lnTo>
                    <a:pt x="0" y="238"/>
                  </a:lnTo>
                  <a:lnTo>
                    <a:pt x="86" y="238"/>
                  </a:lnTo>
                  <a:lnTo>
                    <a:pt x="8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29" name="Freeform 32"/>
            <p:cNvSpPr>
              <a:spLocks noChangeArrowheads="1"/>
            </p:cNvSpPr>
            <p:nvPr/>
          </p:nvSpPr>
          <p:spPr bwMode="auto">
            <a:xfrm>
              <a:off x="6422964" y="8906031"/>
              <a:ext cx="192425" cy="296691"/>
            </a:xfrm>
            <a:custGeom>
              <a:avLst/>
              <a:gdLst>
                <a:gd name="T0" fmla="*/ 152 w 153"/>
                <a:gd name="T1" fmla="*/ 0 h 238"/>
                <a:gd name="T2" fmla="*/ 0 w 153"/>
                <a:gd name="T3" fmla="*/ 0 h 238"/>
                <a:gd name="T4" fmla="*/ 0 w 153"/>
                <a:gd name="T5" fmla="*/ 237 h 238"/>
                <a:gd name="T6" fmla="*/ 152 w 153"/>
                <a:gd name="T7" fmla="*/ 237 h 238"/>
                <a:gd name="T8" fmla="*/ 152 w 153"/>
                <a:gd name="T9" fmla="*/ 0 h 238"/>
              </a:gdLst>
              <a:ahLst/>
              <a:cxnLst>
                <a:cxn ang="0">
                  <a:pos x="T0" y="T1"/>
                </a:cxn>
                <a:cxn ang="0">
                  <a:pos x="T2" y="T3"/>
                </a:cxn>
                <a:cxn ang="0">
                  <a:pos x="T4" y="T5"/>
                </a:cxn>
                <a:cxn ang="0">
                  <a:pos x="T6" y="T7"/>
                </a:cxn>
                <a:cxn ang="0">
                  <a:pos x="T8" y="T9"/>
                </a:cxn>
              </a:cxnLst>
              <a:rect l="0" t="0" r="r" b="b"/>
              <a:pathLst>
                <a:path w="153" h="238">
                  <a:moveTo>
                    <a:pt x="152" y="0"/>
                  </a:moveTo>
                  <a:lnTo>
                    <a:pt x="0" y="0"/>
                  </a:lnTo>
                  <a:lnTo>
                    <a:pt x="0" y="237"/>
                  </a:lnTo>
                  <a:lnTo>
                    <a:pt x="152" y="237"/>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0" name="Freeform 33"/>
            <p:cNvSpPr>
              <a:spLocks noChangeArrowheads="1"/>
            </p:cNvSpPr>
            <p:nvPr/>
          </p:nvSpPr>
          <p:spPr bwMode="auto">
            <a:xfrm>
              <a:off x="6961765" y="8906031"/>
              <a:ext cx="159440" cy="296691"/>
            </a:xfrm>
            <a:custGeom>
              <a:avLst/>
              <a:gdLst>
                <a:gd name="T0" fmla="*/ 125 w 126"/>
                <a:gd name="T1" fmla="*/ 0 h 238"/>
                <a:gd name="T2" fmla="*/ 0 w 126"/>
                <a:gd name="T3" fmla="*/ 0 h 238"/>
                <a:gd name="T4" fmla="*/ 0 w 126"/>
                <a:gd name="T5" fmla="*/ 237 h 238"/>
                <a:gd name="T6" fmla="*/ 125 w 126"/>
                <a:gd name="T7" fmla="*/ 237 h 238"/>
                <a:gd name="T8" fmla="*/ 125 w 126"/>
                <a:gd name="T9" fmla="*/ 0 h 238"/>
              </a:gdLst>
              <a:ahLst/>
              <a:cxnLst>
                <a:cxn ang="0">
                  <a:pos x="T0" y="T1"/>
                </a:cxn>
                <a:cxn ang="0">
                  <a:pos x="T2" y="T3"/>
                </a:cxn>
                <a:cxn ang="0">
                  <a:pos x="T4" y="T5"/>
                </a:cxn>
                <a:cxn ang="0">
                  <a:pos x="T6" y="T7"/>
                </a:cxn>
                <a:cxn ang="0">
                  <a:pos x="T8" y="T9"/>
                </a:cxn>
              </a:cxnLst>
              <a:rect l="0" t="0" r="r" b="b"/>
              <a:pathLst>
                <a:path w="126" h="238">
                  <a:moveTo>
                    <a:pt x="125" y="0"/>
                  </a:moveTo>
                  <a:lnTo>
                    <a:pt x="0" y="0"/>
                  </a:lnTo>
                  <a:lnTo>
                    <a:pt x="0" y="237"/>
                  </a:lnTo>
                  <a:lnTo>
                    <a:pt x="125" y="237"/>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1" name="Freeform 34"/>
            <p:cNvSpPr>
              <a:spLocks noChangeArrowheads="1"/>
            </p:cNvSpPr>
            <p:nvPr/>
          </p:nvSpPr>
          <p:spPr bwMode="auto">
            <a:xfrm>
              <a:off x="7231163" y="8906031"/>
              <a:ext cx="142947" cy="296691"/>
            </a:xfrm>
            <a:custGeom>
              <a:avLst/>
              <a:gdLst>
                <a:gd name="T0" fmla="*/ 113 w 114"/>
                <a:gd name="T1" fmla="*/ 0 h 238"/>
                <a:gd name="T2" fmla="*/ 0 w 114"/>
                <a:gd name="T3" fmla="*/ 0 h 238"/>
                <a:gd name="T4" fmla="*/ 0 w 114"/>
                <a:gd name="T5" fmla="*/ 237 h 238"/>
                <a:gd name="T6" fmla="*/ 113 w 114"/>
                <a:gd name="T7" fmla="*/ 237 h 238"/>
                <a:gd name="T8" fmla="*/ 113 w 114"/>
                <a:gd name="T9" fmla="*/ 0 h 238"/>
              </a:gdLst>
              <a:ahLst/>
              <a:cxnLst>
                <a:cxn ang="0">
                  <a:pos x="T0" y="T1"/>
                </a:cxn>
                <a:cxn ang="0">
                  <a:pos x="T2" y="T3"/>
                </a:cxn>
                <a:cxn ang="0">
                  <a:pos x="T4" y="T5"/>
                </a:cxn>
                <a:cxn ang="0">
                  <a:pos x="T6" y="T7"/>
                </a:cxn>
                <a:cxn ang="0">
                  <a:pos x="T8" y="T9"/>
                </a:cxn>
              </a:cxnLst>
              <a:rect l="0" t="0" r="r" b="b"/>
              <a:pathLst>
                <a:path w="114" h="238">
                  <a:moveTo>
                    <a:pt x="113" y="0"/>
                  </a:moveTo>
                  <a:lnTo>
                    <a:pt x="0" y="0"/>
                  </a:lnTo>
                  <a:lnTo>
                    <a:pt x="0" y="237"/>
                  </a:lnTo>
                  <a:lnTo>
                    <a:pt x="113" y="237"/>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2" name="Freeform 35"/>
            <p:cNvSpPr>
              <a:spLocks noChangeArrowheads="1"/>
            </p:cNvSpPr>
            <p:nvPr/>
          </p:nvSpPr>
          <p:spPr bwMode="auto">
            <a:xfrm>
              <a:off x="7522554" y="8906031"/>
              <a:ext cx="109958" cy="296691"/>
            </a:xfrm>
            <a:custGeom>
              <a:avLst/>
              <a:gdLst>
                <a:gd name="T0" fmla="*/ 86 w 87"/>
                <a:gd name="T1" fmla="*/ 0 h 238"/>
                <a:gd name="T2" fmla="*/ 0 w 87"/>
                <a:gd name="T3" fmla="*/ 0 h 238"/>
                <a:gd name="T4" fmla="*/ 0 w 87"/>
                <a:gd name="T5" fmla="*/ 237 h 238"/>
                <a:gd name="T6" fmla="*/ 86 w 87"/>
                <a:gd name="T7" fmla="*/ 237 h 238"/>
                <a:gd name="T8" fmla="*/ 86 w 87"/>
                <a:gd name="T9" fmla="*/ 0 h 238"/>
              </a:gdLst>
              <a:ahLst/>
              <a:cxnLst>
                <a:cxn ang="0">
                  <a:pos x="T0" y="T1"/>
                </a:cxn>
                <a:cxn ang="0">
                  <a:pos x="T2" y="T3"/>
                </a:cxn>
                <a:cxn ang="0">
                  <a:pos x="T4" y="T5"/>
                </a:cxn>
                <a:cxn ang="0">
                  <a:pos x="T6" y="T7"/>
                </a:cxn>
                <a:cxn ang="0">
                  <a:pos x="T8" y="T9"/>
                </a:cxn>
              </a:cxnLst>
              <a:rect l="0" t="0" r="r" b="b"/>
              <a:pathLst>
                <a:path w="87" h="238">
                  <a:moveTo>
                    <a:pt x="86" y="0"/>
                  </a:moveTo>
                  <a:lnTo>
                    <a:pt x="0" y="0"/>
                  </a:lnTo>
                  <a:lnTo>
                    <a:pt x="0" y="237"/>
                  </a:lnTo>
                  <a:lnTo>
                    <a:pt x="86" y="237"/>
                  </a:lnTo>
                  <a:lnTo>
                    <a:pt x="8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3" name="Freeform 36"/>
            <p:cNvSpPr>
              <a:spLocks noChangeArrowheads="1"/>
            </p:cNvSpPr>
            <p:nvPr/>
          </p:nvSpPr>
          <p:spPr bwMode="auto">
            <a:xfrm>
              <a:off x="6422964" y="9274147"/>
              <a:ext cx="192425" cy="285704"/>
            </a:xfrm>
            <a:custGeom>
              <a:avLst/>
              <a:gdLst>
                <a:gd name="T0" fmla="*/ 152 w 153"/>
                <a:gd name="T1" fmla="*/ 0 h 228"/>
                <a:gd name="T2" fmla="*/ 0 w 153"/>
                <a:gd name="T3" fmla="*/ 0 h 228"/>
                <a:gd name="T4" fmla="*/ 0 w 153"/>
                <a:gd name="T5" fmla="*/ 227 h 228"/>
                <a:gd name="T6" fmla="*/ 152 w 153"/>
                <a:gd name="T7" fmla="*/ 227 h 228"/>
                <a:gd name="T8" fmla="*/ 152 w 153"/>
                <a:gd name="T9" fmla="*/ 0 h 228"/>
              </a:gdLst>
              <a:ahLst/>
              <a:cxnLst>
                <a:cxn ang="0">
                  <a:pos x="T0" y="T1"/>
                </a:cxn>
                <a:cxn ang="0">
                  <a:pos x="T2" y="T3"/>
                </a:cxn>
                <a:cxn ang="0">
                  <a:pos x="T4" y="T5"/>
                </a:cxn>
                <a:cxn ang="0">
                  <a:pos x="T6" y="T7"/>
                </a:cxn>
                <a:cxn ang="0">
                  <a:pos x="T8" y="T9"/>
                </a:cxn>
              </a:cxnLst>
              <a:rect l="0" t="0" r="r" b="b"/>
              <a:pathLst>
                <a:path w="153" h="228">
                  <a:moveTo>
                    <a:pt x="152" y="0"/>
                  </a:moveTo>
                  <a:lnTo>
                    <a:pt x="0" y="0"/>
                  </a:lnTo>
                  <a:lnTo>
                    <a:pt x="0" y="227"/>
                  </a:lnTo>
                  <a:lnTo>
                    <a:pt x="152" y="227"/>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4" name="Freeform 37"/>
            <p:cNvSpPr>
              <a:spLocks noChangeArrowheads="1"/>
            </p:cNvSpPr>
            <p:nvPr/>
          </p:nvSpPr>
          <p:spPr bwMode="auto">
            <a:xfrm>
              <a:off x="6714355" y="9274147"/>
              <a:ext cx="148447" cy="285704"/>
            </a:xfrm>
            <a:custGeom>
              <a:avLst/>
              <a:gdLst>
                <a:gd name="T0" fmla="*/ 119 w 120"/>
                <a:gd name="T1" fmla="*/ 0 h 228"/>
                <a:gd name="T2" fmla="*/ 0 w 120"/>
                <a:gd name="T3" fmla="*/ 0 h 228"/>
                <a:gd name="T4" fmla="*/ 0 w 120"/>
                <a:gd name="T5" fmla="*/ 227 h 228"/>
                <a:gd name="T6" fmla="*/ 119 w 120"/>
                <a:gd name="T7" fmla="*/ 227 h 228"/>
                <a:gd name="T8" fmla="*/ 119 w 120"/>
                <a:gd name="T9" fmla="*/ 0 h 228"/>
              </a:gdLst>
              <a:ahLst/>
              <a:cxnLst>
                <a:cxn ang="0">
                  <a:pos x="T0" y="T1"/>
                </a:cxn>
                <a:cxn ang="0">
                  <a:pos x="T2" y="T3"/>
                </a:cxn>
                <a:cxn ang="0">
                  <a:pos x="T4" y="T5"/>
                </a:cxn>
                <a:cxn ang="0">
                  <a:pos x="T6" y="T7"/>
                </a:cxn>
                <a:cxn ang="0">
                  <a:pos x="T8" y="T9"/>
                </a:cxn>
              </a:cxnLst>
              <a:rect l="0" t="0" r="r" b="b"/>
              <a:pathLst>
                <a:path w="120" h="228">
                  <a:moveTo>
                    <a:pt x="119" y="0"/>
                  </a:moveTo>
                  <a:lnTo>
                    <a:pt x="0" y="0"/>
                  </a:lnTo>
                  <a:lnTo>
                    <a:pt x="0" y="227"/>
                  </a:lnTo>
                  <a:lnTo>
                    <a:pt x="119" y="227"/>
                  </a:lnTo>
                  <a:lnTo>
                    <a:pt x="119"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5" name="Freeform 38"/>
            <p:cNvSpPr>
              <a:spLocks noChangeArrowheads="1"/>
            </p:cNvSpPr>
            <p:nvPr/>
          </p:nvSpPr>
          <p:spPr bwMode="auto">
            <a:xfrm>
              <a:off x="6961765" y="9274147"/>
              <a:ext cx="159440" cy="285704"/>
            </a:xfrm>
            <a:custGeom>
              <a:avLst/>
              <a:gdLst>
                <a:gd name="T0" fmla="*/ 125 w 126"/>
                <a:gd name="T1" fmla="*/ 0 h 228"/>
                <a:gd name="T2" fmla="*/ 0 w 126"/>
                <a:gd name="T3" fmla="*/ 0 h 228"/>
                <a:gd name="T4" fmla="*/ 0 w 126"/>
                <a:gd name="T5" fmla="*/ 227 h 228"/>
                <a:gd name="T6" fmla="*/ 125 w 126"/>
                <a:gd name="T7" fmla="*/ 227 h 228"/>
                <a:gd name="T8" fmla="*/ 125 w 126"/>
                <a:gd name="T9" fmla="*/ 0 h 228"/>
              </a:gdLst>
              <a:ahLst/>
              <a:cxnLst>
                <a:cxn ang="0">
                  <a:pos x="T0" y="T1"/>
                </a:cxn>
                <a:cxn ang="0">
                  <a:pos x="T2" y="T3"/>
                </a:cxn>
                <a:cxn ang="0">
                  <a:pos x="T4" y="T5"/>
                </a:cxn>
                <a:cxn ang="0">
                  <a:pos x="T6" y="T7"/>
                </a:cxn>
                <a:cxn ang="0">
                  <a:pos x="T8" y="T9"/>
                </a:cxn>
              </a:cxnLst>
              <a:rect l="0" t="0" r="r" b="b"/>
              <a:pathLst>
                <a:path w="126" h="228">
                  <a:moveTo>
                    <a:pt x="125" y="0"/>
                  </a:moveTo>
                  <a:lnTo>
                    <a:pt x="0" y="0"/>
                  </a:lnTo>
                  <a:lnTo>
                    <a:pt x="0" y="227"/>
                  </a:lnTo>
                  <a:lnTo>
                    <a:pt x="125" y="227"/>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6" name="Freeform 39"/>
            <p:cNvSpPr>
              <a:spLocks noChangeArrowheads="1"/>
            </p:cNvSpPr>
            <p:nvPr/>
          </p:nvSpPr>
          <p:spPr bwMode="auto">
            <a:xfrm>
              <a:off x="7231163" y="9274147"/>
              <a:ext cx="142947" cy="285704"/>
            </a:xfrm>
            <a:custGeom>
              <a:avLst/>
              <a:gdLst>
                <a:gd name="T0" fmla="*/ 113 w 114"/>
                <a:gd name="T1" fmla="*/ 0 h 228"/>
                <a:gd name="T2" fmla="*/ 0 w 114"/>
                <a:gd name="T3" fmla="*/ 0 h 228"/>
                <a:gd name="T4" fmla="*/ 0 w 114"/>
                <a:gd name="T5" fmla="*/ 227 h 228"/>
                <a:gd name="T6" fmla="*/ 113 w 114"/>
                <a:gd name="T7" fmla="*/ 227 h 228"/>
                <a:gd name="T8" fmla="*/ 113 w 114"/>
                <a:gd name="T9" fmla="*/ 0 h 228"/>
              </a:gdLst>
              <a:ahLst/>
              <a:cxnLst>
                <a:cxn ang="0">
                  <a:pos x="T0" y="T1"/>
                </a:cxn>
                <a:cxn ang="0">
                  <a:pos x="T2" y="T3"/>
                </a:cxn>
                <a:cxn ang="0">
                  <a:pos x="T4" y="T5"/>
                </a:cxn>
                <a:cxn ang="0">
                  <a:pos x="T6" y="T7"/>
                </a:cxn>
                <a:cxn ang="0">
                  <a:pos x="T8" y="T9"/>
                </a:cxn>
              </a:cxnLst>
              <a:rect l="0" t="0" r="r" b="b"/>
              <a:pathLst>
                <a:path w="114" h="228">
                  <a:moveTo>
                    <a:pt x="113" y="0"/>
                  </a:moveTo>
                  <a:lnTo>
                    <a:pt x="0" y="0"/>
                  </a:lnTo>
                  <a:lnTo>
                    <a:pt x="0" y="227"/>
                  </a:lnTo>
                  <a:lnTo>
                    <a:pt x="113" y="227"/>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7" name="Freeform 40"/>
            <p:cNvSpPr>
              <a:spLocks noChangeArrowheads="1"/>
            </p:cNvSpPr>
            <p:nvPr/>
          </p:nvSpPr>
          <p:spPr bwMode="auto">
            <a:xfrm>
              <a:off x="7522554" y="9274147"/>
              <a:ext cx="109958" cy="285704"/>
            </a:xfrm>
            <a:custGeom>
              <a:avLst/>
              <a:gdLst>
                <a:gd name="T0" fmla="*/ 86 w 87"/>
                <a:gd name="T1" fmla="*/ 0 h 228"/>
                <a:gd name="T2" fmla="*/ 0 w 87"/>
                <a:gd name="T3" fmla="*/ 0 h 228"/>
                <a:gd name="T4" fmla="*/ 0 w 87"/>
                <a:gd name="T5" fmla="*/ 227 h 228"/>
                <a:gd name="T6" fmla="*/ 86 w 87"/>
                <a:gd name="T7" fmla="*/ 227 h 228"/>
                <a:gd name="T8" fmla="*/ 86 w 87"/>
                <a:gd name="T9" fmla="*/ 0 h 228"/>
              </a:gdLst>
              <a:ahLst/>
              <a:cxnLst>
                <a:cxn ang="0">
                  <a:pos x="T0" y="T1"/>
                </a:cxn>
                <a:cxn ang="0">
                  <a:pos x="T2" y="T3"/>
                </a:cxn>
                <a:cxn ang="0">
                  <a:pos x="T4" y="T5"/>
                </a:cxn>
                <a:cxn ang="0">
                  <a:pos x="T6" y="T7"/>
                </a:cxn>
                <a:cxn ang="0">
                  <a:pos x="T8" y="T9"/>
                </a:cxn>
              </a:cxnLst>
              <a:rect l="0" t="0" r="r" b="b"/>
              <a:pathLst>
                <a:path w="87" h="228">
                  <a:moveTo>
                    <a:pt x="86" y="0"/>
                  </a:moveTo>
                  <a:lnTo>
                    <a:pt x="0" y="0"/>
                  </a:lnTo>
                  <a:lnTo>
                    <a:pt x="0" y="227"/>
                  </a:lnTo>
                  <a:lnTo>
                    <a:pt x="86" y="227"/>
                  </a:lnTo>
                  <a:lnTo>
                    <a:pt x="8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8" name="Freeform 41"/>
            <p:cNvSpPr>
              <a:spLocks noChangeArrowheads="1"/>
            </p:cNvSpPr>
            <p:nvPr/>
          </p:nvSpPr>
          <p:spPr bwMode="auto">
            <a:xfrm>
              <a:off x="6422964" y="9603808"/>
              <a:ext cx="192425" cy="291196"/>
            </a:xfrm>
            <a:custGeom>
              <a:avLst/>
              <a:gdLst>
                <a:gd name="T0" fmla="*/ 152 w 153"/>
                <a:gd name="T1" fmla="*/ 0 h 234"/>
                <a:gd name="T2" fmla="*/ 0 w 153"/>
                <a:gd name="T3" fmla="*/ 0 h 234"/>
                <a:gd name="T4" fmla="*/ 0 w 153"/>
                <a:gd name="T5" fmla="*/ 233 h 234"/>
                <a:gd name="T6" fmla="*/ 152 w 153"/>
                <a:gd name="T7" fmla="*/ 233 h 234"/>
                <a:gd name="T8" fmla="*/ 152 w 153"/>
                <a:gd name="T9" fmla="*/ 0 h 234"/>
              </a:gdLst>
              <a:ahLst/>
              <a:cxnLst>
                <a:cxn ang="0">
                  <a:pos x="T0" y="T1"/>
                </a:cxn>
                <a:cxn ang="0">
                  <a:pos x="T2" y="T3"/>
                </a:cxn>
                <a:cxn ang="0">
                  <a:pos x="T4" y="T5"/>
                </a:cxn>
                <a:cxn ang="0">
                  <a:pos x="T6" y="T7"/>
                </a:cxn>
                <a:cxn ang="0">
                  <a:pos x="T8" y="T9"/>
                </a:cxn>
              </a:cxnLst>
              <a:rect l="0" t="0" r="r" b="b"/>
              <a:pathLst>
                <a:path w="153" h="234">
                  <a:moveTo>
                    <a:pt x="152" y="0"/>
                  </a:moveTo>
                  <a:lnTo>
                    <a:pt x="0" y="0"/>
                  </a:lnTo>
                  <a:lnTo>
                    <a:pt x="0" y="233"/>
                  </a:lnTo>
                  <a:lnTo>
                    <a:pt x="152" y="233"/>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39" name="Freeform 42"/>
            <p:cNvSpPr>
              <a:spLocks noChangeArrowheads="1"/>
            </p:cNvSpPr>
            <p:nvPr/>
          </p:nvSpPr>
          <p:spPr bwMode="auto">
            <a:xfrm>
              <a:off x="6961765" y="9603808"/>
              <a:ext cx="159440" cy="291196"/>
            </a:xfrm>
            <a:custGeom>
              <a:avLst/>
              <a:gdLst>
                <a:gd name="T0" fmla="*/ 125 w 126"/>
                <a:gd name="T1" fmla="*/ 0 h 234"/>
                <a:gd name="T2" fmla="*/ 0 w 126"/>
                <a:gd name="T3" fmla="*/ 0 h 234"/>
                <a:gd name="T4" fmla="*/ 0 w 126"/>
                <a:gd name="T5" fmla="*/ 233 h 234"/>
                <a:gd name="T6" fmla="*/ 125 w 126"/>
                <a:gd name="T7" fmla="*/ 233 h 234"/>
                <a:gd name="T8" fmla="*/ 125 w 126"/>
                <a:gd name="T9" fmla="*/ 0 h 234"/>
              </a:gdLst>
              <a:ahLst/>
              <a:cxnLst>
                <a:cxn ang="0">
                  <a:pos x="T0" y="T1"/>
                </a:cxn>
                <a:cxn ang="0">
                  <a:pos x="T2" y="T3"/>
                </a:cxn>
                <a:cxn ang="0">
                  <a:pos x="T4" y="T5"/>
                </a:cxn>
                <a:cxn ang="0">
                  <a:pos x="T6" y="T7"/>
                </a:cxn>
                <a:cxn ang="0">
                  <a:pos x="T8" y="T9"/>
                </a:cxn>
              </a:cxnLst>
              <a:rect l="0" t="0" r="r" b="b"/>
              <a:pathLst>
                <a:path w="126" h="234">
                  <a:moveTo>
                    <a:pt x="125" y="0"/>
                  </a:moveTo>
                  <a:lnTo>
                    <a:pt x="0" y="0"/>
                  </a:lnTo>
                  <a:lnTo>
                    <a:pt x="0" y="233"/>
                  </a:lnTo>
                  <a:lnTo>
                    <a:pt x="125" y="233"/>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0" name="Freeform 43"/>
            <p:cNvSpPr>
              <a:spLocks noChangeArrowheads="1"/>
            </p:cNvSpPr>
            <p:nvPr/>
          </p:nvSpPr>
          <p:spPr bwMode="auto">
            <a:xfrm>
              <a:off x="7522554" y="9603808"/>
              <a:ext cx="109958" cy="291196"/>
            </a:xfrm>
            <a:custGeom>
              <a:avLst/>
              <a:gdLst>
                <a:gd name="T0" fmla="*/ 86 w 87"/>
                <a:gd name="T1" fmla="*/ 0 h 234"/>
                <a:gd name="T2" fmla="*/ 0 w 87"/>
                <a:gd name="T3" fmla="*/ 0 h 234"/>
                <a:gd name="T4" fmla="*/ 0 w 87"/>
                <a:gd name="T5" fmla="*/ 233 h 234"/>
                <a:gd name="T6" fmla="*/ 86 w 87"/>
                <a:gd name="T7" fmla="*/ 233 h 234"/>
                <a:gd name="T8" fmla="*/ 86 w 87"/>
                <a:gd name="T9" fmla="*/ 0 h 234"/>
              </a:gdLst>
              <a:ahLst/>
              <a:cxnLst>
                <a:cxn ang="0">
                  <a:pos x="T0" y="T1"/>
                </a:cxn>
                <a:cxn ang="0">
                  <a:pos x="T2" y="T3"/>
                </a:cxn>
                <a:cxn ang="0">
                  <a:pos x="T4" y="T5"/>
                </a:cxn>
                <a:cxn ang="0">
                  <a:pos x="T6" y="T7"/>
                </a:cxn>
                <a:cxn ang="0">
                  <a:pos x="T8" y="T9"/>
                </a:cxn>
              </a:cxnLst>
              <a:rect l="0" t="0" r="r" b="b"/>
              <a:pathLst>
                <a:path w="87" h="234">
                  <a:moveTo>
                    <a:pt x="86" y="0"/>
                  </a:moveTo>
                  <a:lnTo>
                    <a:pt x="0" y="0"/>
                  </a:lnTo>
                  <a:lnTo>
                    <a:pt x="0" y="233"/>
                  </a:lnTo>
                  <a:lnTo>
                    <a:pt x="86" y="233"/>
                  </a:lnTo>
                  <a:lnTo>
                    <a:pt x="8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1" name="Freeform 44"/>
            <p:cNvSpPr>
              <a:spLocks noChangeArrowheads="1"/>
            </p:cNvSpPr>
            <p:nvPr/>
          </p:nvSpPr>
          <p:spPr bwMode="auto">
            <a:xfrm>
              <a:off x="6422964" y="9960935"/>
              <a:ext cx="192425" cy="291199"/>
            </a:xfrm>
            <a:custGeom>
              <a:avLst/>
              <a:gdLst>
                <a:gd name="T0" fmla="*/ 152 w 153"/>
                <a:gd name="T1" fmla="*/ 0 h 233"/>
                <a:gd name="T2" fmla="*/ 0 w 153"/>
                <a:gd name="T3" fmla="*/ 0 h 233"/>
                <a:gd name="T4" fmla="*/ 0 w 153"/>
                <a:gd name="T5" fmla="*/ 232 h 233"/>
                <a:gd name="T6" fmla="*/ 152 w 153"/>
                <a:gd name="T7" fmla="*/ 232 h 233"/>
                <a:gd name="T8" fmla="*/ 152 w 153"/>
                <a:gd name="T9" fmla="*/ 0 h 233"/>
              </a:gdLst>
              <a:ahLst/>
              <a:cxnLst>
                <a:cxn ang="0">
                  <a:pos x="T0" y="T1"/>
                </a:cxn>
                <a:cxn ang="0">
                  <a:pos x="T2" y="T3"/>
                </a:cxn>
                <a:cxn ang="0">
                  <a:pos x="T4" y="T5"/>
                </a:cxn>
                <a:cxn ang="0">
                  <a:pos x="T6" y="T7"/>
                </a:cxn>
                <a:cxn ang="0">
                  <a:pos x="T8" y="T9"/>
                </a:cxn>
              </a:cxnLst>
              <a:rect l="0" t="0" r="r" b="b"/>
              <a:pathLst>
                <a:path w="153" h="233">
                  <a:moveTo>
                    <a:pt x="152" y="0"/>
                  </a:moveTo>
                  <a:lnTo>
                    <a:pt x="0" y="0"/>
                  </a:lnTo>
                  <a:lnTo>
                    <a:pt x="0" y="232"/>
                  </a:lnTo>
                  <a:lnTo>
                    <a:pt x="152" y="232"/>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2" name="Freeform 45"/>
            <p:cNvSpPr>
              <a:spLocks noChangeArrowheads="1"/>
            </p:cNvSpPr>
            <p:nvPr/>
          </p:nvSpPr>
          <p:spPr bwMode="auto">
            <a:xfrm>
              <a:off x="6961765" y="9960935"/>
              <a:ext cx="159440" cy="291199"/>
            </a:xfrm>
            <a:custGeom>
              <a:avLst/>
              <a:gdLst>
                <a:gd name="T0" fmla="*/ 125 w 126"/>
                <a:gd name="T1" fmla="*/ 0 h 233"/>
                <a:gd name="T2" fmla="*/ 0 w 126"/>
                <a:gd name="T3" fmla="*/ 0 h 233"/>
                <a:gd name="T4" fmla="*/ 0 w 126"/>
                <a:gd name="T5" fmla="*/ 232 h 233"/>
                <a:gd name="T6" fmla="*/ 125 w 126"/>
                <a:gd name="T7" fmla="*/ 232 h 233"/>
                <a:gd name="T8" fmla="*/ 125 w 126"/>
                <a:gd name="T9" fmla="*/ 0 h 233"/>
              </a:gdLst>
              <a:ahLst/>
              <a:cxnLst>
                <a:cxn ang="0">
                  <a:pos x="T0" y="T1"/>
                </a:cxn>
                <a:cxn ang="0">
                  <a:pos x="T2" y="T3"/>
                </a:cxn>
                <a:cxn ang="0">
                  <a:pos x="T4" y="T5"/>
                </a:cxn>
                <a:cxn ang="0">
                  <a:pos x="T6" y="T7"/>
                </a:cxn>
                <a:cxn ang="0">
                  <a:pos x="T8" y="T9"/>
                </a:cxn>
              </a:cxnLst>
              <a:rect l="0" t="0" r="r" b="b"/>
              <a:pathLst>
                <a:path w="126" h="233">
                  <a:moveTo>
                    <a:pt x="125" y="0"/>
                  </a:moveTo>
                  <a:lnTo>
                    <a:pt x="0" y="0"/>
                  </a:lnTo>
                  <a:lnTo>
                    <a:pt x="0" y="232"/>
                  </a:lnTo>
                  <a:lnTo>
                    <a:pt x="125" y="232"/>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3" name="Freeform 46"/>
            <p:cNvSpPr>
              <a:spLocks noChangeArrowheads="1"/>
            </p:cNvSpPr>
            <p:nvPr/>
          </p:nvSpPr>
          <p:spPr bwMode="auto">
            <a:xfrm>
              <a:off x="7231163" y="9960935"/>
              <a:ext cx="142947" cy="291199"/>
            </a:xfrm>
            <a:custGeom>
              <a:avLst/>
              <a:gdLst>
                <a:gd name="T0" fmla="*/ 113 w 114"/>
                <a:gd name="T1" fmla="*/ 0 h 233"/>
                <a:gd name="T2" fmla="*/ 0 w 114"/>
                <a:gd name="T3" fmla="*/ 0 h 233"/>
                <a:gd name="T4" fmla="*/ 0 w 114"/>
                <a:gd name="T5" fmla="*/ 232 h 233"/>
                <a:gd name="T6" fmla="*/ 113 w 114"/>
                <a:gd name="T7" fmla="*/ 232 h 233"/>
                <a:gd name="T8" fmla="*/ 113 w 114"/>
                <a:gd name="T9" fmla="*/ 0 h 233"/>
              </a:gdLst>
              <a:ahLst/>
              <a:cxnLst>
                <a:cxn ang="0">
                  <a:pos x="T0" y="T1"/>
                </a:cxn>
                <a:cxn ang="0">
                  <a:pos x="T2" y="T3"/>
                </a:cxn>
                <a:cxn ang="0">
                  <a:pos x="T4" y="T5"/>
                </a:cxn>
                <a:cxn ang="0">
                  <a:pos x="T6" y="T7"/>
                </a:cxn>
                <a:cxn ang="0">
                  <a:pos x="T8" y="T9"/>
                </a:cxn>
              </a:cxnLst>
              <a:rect l="0" t="0" r="r" b="b"/>
              <a:pathLst>
                <a:path w="114" h="233">
                  <a:moveTo>
                    <a:pt x="113" y="0"/>
                  </a:moveTo>
                  <a:lnTo>
                    <a:pt x="0" y="0"/>
                  </a:lnTo>
                  <a:lnTo>
                    <a:pt x="0" y="232"/>
                  </a:lnTo>
                  <a:lnTo>
                    <a:pt x="113" y="232"/>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4" name="Freeform 47"/>
            <p:cNvSpPr>
              <a:spLocks noChangeArrowheads="1"/>
            </p:cNvSpPr>
            <p:nvPr/>
          </p:nvSpPr>
          <p:spPr bwMode="auto">
            <a:xfrm>
              <a:off x="7522554" y="9960935"/>
              <a:ext cx="109958" cy="291199"/>
            </a:xfrm>
            <a:custGeom>
              <a:avLst/>
              <a:gdLst>
                <a:gd name="T0" fmla="*/ 86 w 87"/>
                <a:gd name="T1" fmla="*/ 0 h 233"/>
                <a:gd name="T2" fmla="*/ 0 w 87"/>
                <a:gd name="T3" fmla="*/ 0 h 233"/>
                <a:gd name="T4" fmla="*/ 0 w 87"/>
                <a:gd name="T5" fmla="*/ 232 h 233"/>
                <a:gd name="T6" fmla="*/ 86 w 87"/>
                <a:gd name="T7" fmla="*/ 232 h 233"/>
                <a:gd name="T8" fmla="*/ 86 w 87"/>
                <a:gd name="T9" fmla="*/ 0 h 233"/>
              </a:gdLst>
              <a:ahLst/>
              <a:cxnLst>
                <a:cxn ang="0">
                  <a:pos x="T0" y="T1"/>
                </a:cxn>
                <a:cxn ang="0">
                  <a:pos x="T2" y="T3"/>
                </a:cxn>
                <a:cxn ang="0">
                  <a:pos x="T4" y="T5"/>
                </a:cxn>
                <a:cxn ang="0">
                  <a:pos x="T6" y="T7"/>
                </a:cxn>
                <a:cxn ang="0">
                  <a:pos x="T8" y="T9"/>
                </a:cxn>
              </a:cxnLst>
              <a:rect l="0" t="0" r="r" b="b"/>
              <a:pathLst>
                <a:path w="87" h="233">
                  <a:moveTo>
                    <a:pt x="86" y="0"/>
                  </a:moveTo>
                  <a:lnTo>
                    <a:pt x="0" y="0"/>
                  </a:lnTo>
                  <a:lnTo>
                    <a:pt x="0" y="232"/>
                  </a:lnTo>
                  <a:lnTo>
                    <a:pt x="86" y="232"/>
                  </a:lnTo>
                  <a:lnTo>
                    <a:pt x="8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5" name="Freeform 48"/>
            <p:cNvSpPr>
              <a:spLocks noChangeArrowheads="1"/>
            </p:cNvSpPr>
            <p:nvPr/>
          </p:nvSpPr>
          <p:spPr bwMode="auto">
            <a:xfrm>
              <a:off x="6422964" y="10296089"/>
              <a:ext cx="192425" cy="252739"/>
            </a:xfrm>
            <a:custGeom>
              <a:avLst/>
              <a:gdLst>
                <a:gd name="T0" fmla="*/ 152 w 153"/>
                <a:gd name="T1" fmla="*/ 0 h 202"/>
                <a:gd name="T2" fmla="*/ 0 w 153"/>
                <a:gd name="T3" fmla="*/ 0 h 202"/>
                <a:gd name="T4" fmla="*/ 0 w 153"/>
                <a:gd name="T5" fmla="*/ 201 h 202"/>
                <a:gd name="T6" fmla="*/ 152 w 153"/>
                <a:gd name="T7" fmla="*/ 201 h 202"/>
                <a:gd name="T8" fmla="*/ 152 w 153"/>
                <a:gd name="T9" fmla="*/ 0 h 202"/>
              </a:gdLst>
              <a:ahLst/>
              <a:cxnLst>
                <a:cxn ang="0">
                  <a:pos x="T0" y="T1"/>
                </a:cxn>
                <a:cxn ang="0">
                  <a:pos x="T2" y="T3"/>
                </a:cxn>
                <a:cxn ang="0">
                  <a:pos x="T4" y="T5"/>
                </a:cxn>
                <a:cxn ang="0">
                  <a:pos x="T6" y="T7"/>
                </a:cxn>
                <a:cxn ang="0">
                  <a:pos x="T8" y="T9"/>
                </a:cxn>
              </a:cxnLst>
              <a:rect l="0" t="0" r="r" b="b"/>
              <a:pathLst>
                <a:path w="153" h="202">
                  <a:moveTo>
                    <a:pt x="152" y="0"/>
                  </a:moveTo>
                  <a:lnTo>
                    <a:pt x="0" y="0"/>
                  </a:lnTo>
                  <a:lnTo>
                    <a:pt x="0" y="201"/>
                  </a:lnTo>
                  <a:lnTo>
                    <a:pt x="152" y="201"/>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6" name="Freeform 49"/>
            <p:cNvSpPr>
              <a:spLocks noChangeArrowheads="1"/>
            </p:cNvSpPr>
            <p:nvPr/>
          </p:nvSpPr>
          <p:spPr bwMode="auto">
            <a:xfrm>
              <a:off x="6714355" y="10296089"/>
              <a:ext cx="148447" cy="252739"/>
            </a:xfrm>
            <a:custGeom>
              <a:avLst/>
              <a:gdLst>
                <a:gd name="T0" fmla="*/ 119 w 120"/>
                <a:gd name="T1" fmla="*/ 0 h 202"/>
                <a:gd name="T2" fmla="*/ 0 w 120"/>
                <a:gd name="T3" fmla="*/ 0 h 202"/>
                <a:gd name="T4" fmla="*/ 0 w 120"/>
                <a:gd name="T5" fmla="*/ 201 h 202"/>
                <a:gd name="T6" fmla="*/ 119 w 120"/>
                <a:gd name="T7" fmla="*/ 201 h 202"/>
                <a:gd name="T8" fmla="*/ 119 w 120"/>
                <a:gd name="T9" fmla="*/ 0 h 202"/>
              </a:gdLst>
              <a:ahLst/>
              <a:cxnLst>
                <a:cxn ang="0">
                  <a:pos x="T0" y="T1"/>
                </a:cxn>
                <a:cxn ang="0">
                  <a:pos x="T2" y="T3"/>
                </a:cxn>
                <a:cxn ang="0">
                  <a:pos x="T4" y="T5"/>
                </a:cxn>
                <a:cxn ang="0">
                  <a:pos x="T6" y="T7"/>
                </a:cxn>
                <a:cxn ang="0">
                  <a:pos x="T8" y="T9"/>
                </a:cxn>
              </a:cxnLst>
              <a:rect l="0" t="0" r="r" b="b"/>
              <a:pathLst>
                <a:path w="120" h="202">
                  <a:moveTo>
                    <a:pt x="119" y="0"/>
                  </a:moveTo>
                  <a:lnTo>
                    <a:pt x="0" y="0"/>
                  </a:lnTo>
                  <a:lnTo>
                    <a:pt x="0" y="201"/>
                  </a:lnTo>
                  <a:lnTo>
                    <a:pt x="119" y="201"/>
                  </a:lnTo>
                  <a:lnTo>
                    <a:pt x="119"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7" name="Freeform 50"/>
            <p:cNvSpPr>
              <a:spLocks noChangeArrowheads="1"/>
            </p:cNvSpPr>
            <p:nvPr/>
          </p:nvSpPr>
          <p:spPr bwMode="auto">
            <a:xfrm>
              <a:off x="6961765" y="10296089"/>
              <a:ext cx="159440" cy="252739"/>
            </a:xfrm>
            <a:custGeom>
              <a:avLst/>
              <a:gdLst>
                <a:gd name="T0" fmla="*/ 125 w 126"/>
                <a:gd name="T1" fmla="*/ 0 h 202"/>
                <a:gd name="T2" fmla="*/ 0 w 126"/>
                <a:gd name="T3" fmla="*/ 0 h 202"/>
                <a:gd name="T4" fmla="*/ 0 w 126"/>
                <a:gd name="T5" fmla="*/ 201 h 202"/>
                <a:gd name="T6" fmla="*/ 125 w 126"/>
                <a:gd name="T7" fmla="*/ 201 h 202"/>
                <a:gd name="T8" fmla="*/ 125 w 126"/>
                <a:gd name="T9" fmla="*/ 0 h 202"/>
              </a:gdLst>
              <a:ahLst/>
              <a:cxnLst>
                <a:cxn ang="0">
                  <a:pos x="T0" y="T1"/>
                </a:cxn>
                <a:cxn ang="0">
                  <a:pos x="T2" y="T3"/>
                </a:cxn>
                <a:cxn ang="0">
                  <a:pos x="T4" y="T5"/>
                </a:cxn>
                <a:cxn ang="0">
                  <a:pos x="T6" y="T7"/>
                </a:cxn>
                <a:cxn ang="0">
                  <a:pos x="T8" y="T9"/>
                </a:cxn>
              </a:cxnLst>
              <a:rect l="0" t="0" r="r" b="b"/>
              <a:pathLst>
                <a:path w="126" h="202">
                  <a:moveTo>
                    <a:pt x="125" y="0"/>
                  </a:moveTo>
                  <a:lnTo>
                    <a:pt x="0" y="0"/>
                  </a:lnTo>
                  <a:lnTo>
                    <a:pt x="0" y="201"/>
                  </a:lnTo>
                  <a:lnTo>
                    <a:pt x="125" y="201"/>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8" name="Freeform 51"/>
            <p:cNvSpPr>
              <a:spLocks noChangeArrowheads="1"/>
            </p:cNvSpPr>
            <p:nvPr/>
          </p:nvSpPr>
          <p:spPr bwMode="auto">
            <a:xfrm>
              <a:off x="7522554" y="10296089"/>
              <a:ext cx="109958" cy="252739"/>
            </a:xfrm>
            <a:custGeom>
              <a:avLst/>
              <a:gdLst>
                <a:gd name="T0" fmla="*/ 86 w 87"/>
                <a:gd name="T1" fmla="*/ 0 h 202"/>
                <a:gd name="T2" fmla="*/ 0 w 87"/>
                <a:gd name="T3" fmla="*/ 0 h 202"/>
                <a:gd name="T4" fmla="*/ 0 w 87"/>
                <a:gd name="T5" fmla="*/ 201 h 202"/>
                <a:gd name="T6" fmla="*/ 86 w 87"/>
                <a:gd name="T7" fmla="*/ 201 h 202"/>
                <a:gd name="T8" fmla="*/ 86 w 87"/>
                <a:gd name="T9" fmla="*/ 0 h 202"/>
              </a:gdLst>
              <a:ahLst/>
              <a:cxnLst>
                <a:cxn ang="0">
                  <a:pos x="T0" y="T1"/>
                </a:cxn>
                <a:cxn ang="0">
                  <a:pos x="T2" y="T3"/>
                </a:cxn>
                <a:cxn ang="0">
                  <a:pos x="T4" y="T5"/>
                </a:cxn>
                <a:cxn ang="0">
                  <a:pos x="T6" y="T7"/>
                </a:cxn>
                <a:cxn ang="0">
                  <a:pos x="T8" y="T9"/>
                </a:cxn>
              </a:cxnLst>
              <a:rect l="0" t="0" r="r" b="b"/>
              <a:pathLst>
                <a:path w="87" h="202">
                  <a:moveTo>
                    <a:pt x="86" y="0"/>
                  </a:moveTo>
                  <a:lnTo>
                    <a:pt x="0" y="0"/>
                  </a:lnTo>
                  <a:lnTo>
                    <a:pt x="0" y="201"/>
                  </a:lnTo>
                  <a:lnTo>
                    <a:pt x="86" y="201"/>
                  </a:lnTo>
                  <a:lnTo>
                    <a:pt x="8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49" name="Freeform 52"/>
            <p:cNvSpPr>
              <a:spLocks noChangeArrowheads="1"/>
            </p:cNvSpPr>
            <p:nvPr/>
          </p:nvSpPr>
          <p:spPr bwMode="auto">
            <a:xfrm>
              <a:off x="6961765" y="10620250"/>
              <a:ext cx="159440" cy="296691"/>
            </a:xfrm>
            <a:custGeom>
              <a:avLst/>
              <a:gdLst>
                <a:gd name="T0" fmla="*/ 125 w 126"/>
                <a:gd name="T1" fmla="*/ 0 h 239"/>
                <a:gd name="T2" fmla="*/ 0 w 126"/>
                <a:gd name="T3" fmla="*/ 0 h 239"/>
                <a:gd name="T4" fmla="*/ 0 w 126"/>
                <a:gd name="T5" fmla="*/ 238 h 239"/>
                <a:gd name="T6" fmla="*/ 125 w 126"/>
                <a:gd name="T7" fmla="*/ 238 h 239"/>
                <a:gd name="T8" fmla="*/ 125 w 126"/>
                <a:gd name="T9" fmla="*/ 0 h 239"/>
              </a:gdLst>
              <a:ahLst/>
              <a:cxnLst>
                <a:cxn ang="0">
                  <a:pos x="T0" y="T1"/>
                </a:cxn>
                <a:cxn ang="0">
                  <a:pos x="T2" y="T3"/>
                </a:cxn>
                <a:cxn ang="0">
                  <a:pos x="T4" y="T5"/>
                </a:cxn>
                <a:cxn ang="0">
                  <a:pos x="T6" y="T7"/>
                </a:cxn>
                <a:cxn ang="0">
                  <a:pos x="T8" y="T9"/>
                </a:cxn>
              </a:cxnLst>
              <a:rect l="0" t="0" r="r" b="b"/>
              <a:pathLst>
                <a:path w="126" h="239">
                  <a:moveTo>
                    <a:pt x="125" y="0"/>
                  </a:moveTo>
                  <a:lnTo>
                    <a:pt x="0" y="0"/>
                  </a:lnTo>
                  <a:lnTo>
                    <a:pt x="0" y="238"/>
                  </a:lnTo>
                  <a:lnTo>
                    <a:pt x="125" y="238"/>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50" name="Freeform 53"/>
            <p:cNvSpPr>
              <a:spLocks noChangeArrowheads="1"/>
            </p:cNvSpPr>
            <p:nvPr/>
          </p:nvSpPr>
          <p:spPr bwMode="auto">
            <a:xfrm>
              <a:off x="7231163" y="10620250"/>
              <a:ext cx="142947" cy="296691"/>
            </a:xfrm>
            <a:custGeom>
              <a:avLst/>
              <a:gdLst>
                <a:gd name="T0" fmla="*/ 113 w 114"/>
                <a:gd name="T1" fmla="*/ 0 h 239"/>
                <a:gd name="T2" fmla="*/ 0 w 114"/>
                <a:gd name="T3" fmla="*/ 0 h 239"/>
                <a:gd name="T4" fmla="*/ 0 w 114"/>
                <a:gd name="T5" fmla="*/ 238 h 239"/>
                <a:gd name="T6" fmla="*/ 113 w 114"/>
                <a:gd name="T7" fmla="*/ 238 h 239"/>
                <a:gd name="T8" fmla="*/ 113 w 114"/>
                <a:gd name="T9" fmla="*/ 0 h 239"/>
              </a:gdLst>
              <a:ahLst/>
              <a:cxnLst>
                <a:cxn ang="0">
                  <a:pos x="T0" y="T1"/>
                </a:cxn>
                <a:cxn ang="0">
                  <a:pos x="T2" y="T3"/>
                </a:cxn>
                <a:cxn ang="0">
                  <a:pos x="T4" y="T5"/>
                </a:cxn>
                <a:cxn ang="0">
                  <a:pos x="T6" y="T7"/>
                </a:cxn>
                <a:cxn ang="0">
                  <a:pos x="T8" y="T9"/>
                </a:cxn>
              </a:cxnLst>
              <a:rect l="0" t="0" r="r" b="b"/>
              <a:pathLst>
                <a:path w="114" h="239">
                  <a:moveTo>
                    <a:pt x="113" y="0"/>
                  </a:moveTo>
                  <a:lnTo>
                    <a:pt x="0" y="0"/>
                  </a:lnTo>
                  <a:lnTo>
                    <a:pt x="0" y="238"/>
                  </a:lnTo>
                  <a:lnTo>
                    <a:pt x="113" y="238"/>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51" name="Freeform 54"/>
            <p:cNvSpPr>
              <a:spLocks noChangeArrowheads="1"/>
            </p:cNvSpPr>
            <p:nvPr/>
          </p:nvSpPr>
          <p:spPr bwMode="auto">
            <a:xfrm>
              <a:off x="6422964" y="10949909"/>
              <a:ext cx="192425" cy="324164"/>
            </a:xfrm>
            <a:custGeom>
              <a:avLst/>
              <a:gdLst>
                <a:gd name="T0" fmla="*/ 152 w 153"/>
                <a:gd name="T1" fmla="*/ 0 h 261"/>
                <a:gd name="T2" fmla="*/ 0 w 153"/>
                <a:gd name="T3" fmla="*/ 0 h 261"/>
                <a:gd name="T4" fmla="*/ 0 w 153"/>
                <a:gd name="T5" fmla="*/ 260 h 261"/>
                <a:gd name="T6" fmla="*/ 152 w 153"/>
                <a:gd name="T7" fmla="*/ 260 h 261"/>
                <a:gd name="T8" fmla="*/ 152 w 153"/>
                <a:gd name="T9" fmla="*/ 0 h 261"/>
              </a:gdLst>
              <a:ahLst/>
              <a:cxnLst>
                <a:cxn ang="0">
                  <a:pos x="T0" y="T1"/>
                </a:cxn>
                <a:cxn ang="0">
                  <a:pos x="T2" y="T3"/>
                </a:cxn>
                <a:cxn ang="0">
                  <a:pos x="T4" y="T5"/>
                </a:cxn>
                <a:cxn ang="0">
                  <a:pos x="T6" y="T7"/>
                </a:cxn>
                <a:cxn ang="0">
                  <a:pos x="T8" y="T9"/>
                </a:cxn>
              </a:cxnLst>
              <a:rect l="0" t="0" r="r" b="b"/>
              <a:pathLst>
                <a:path w="153" h="261">
                  <a:moveTo>
                    <a:pt x="152" y="0"/>
                  </a:moveTo>
                  <a:lnTo>
                    <a:pt x="0" y="0"/>
                  </a:lnTo>
                  <a:lnTo>
                    <a:pt x="0" y="260"/>
                  </a:lnTo>
                  <a:lnTo>
                    <a:pt x="152" y="260"/>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52" name="Freeform 55"/>
            <p:cNvSpPr>
              <a:spLocks noChangeArrowheads="1"/>
            </p:cNvSpPr>
            <p:nvPr/>
          </p:nvSpPr>
          <p:spPr bwMode="auto">
            <a:xfrm>
              <a:off x="6714355" y="10949909"/>
              <a:ext cx="148447" cy="324164"/>
            </a:xfrm>
            <a:custGeom>
              <a:avLst/>
              <a:gdLst>
                <a:gd name="T0" fmla="*/ 119 w 120"/>
                <a:gd name="T1" fmla="*/ 0 h 261"/>
                <a:gd name="T2" fmla="*/ 0 w 120"/>
                <a:gd name="T3" fmla="*/ 0 h 261"/>
                <a:gd name="T4" fmla="*/ 0 w 120"/>
                <a:gd name="T5" fmla="*/ 260 h 261"/>
                <a:gd name="T6" fmla="*/ 119 w 120"/>
                <a:gd name="T7" fmla="*/ 260 h 261"/>
                <a:gd name="T8" fmla="*/ 119 w 120"/>
                <a:gd name="T9" fmla="*/ 0 h 261"/>
              </a:gdLst>
              <a:ahLst/>
              <a:cxnLst>
                <a:cxn ang="0">
                  <a:pos x="T0" y="T1"/>
                </a:cxn>
                <a:cxn ang="0">
                  <a:pos x="T2" y="T3"/>
                </a:cxn>
                <a:cxn ang="0">
                  <a:pos x="T4" y="T5"/>
                </a:cxn>
                <a:cxn ang="0">
                  <a:pos x="T6" y="T7"/>
                </a:cxn>
                <a:cxn ang="0">
                  <a:pos x="T8" y="T9"/>
                </a:cxn>
              </a:cxnLst>
              <a:rect l="0" t="0" r="r" b="b"/>
              <a:pathLst>
                <a:path w="120" h="261">
                  <a:moveTo>
                    <a:pt x="119" y="0"/>
                  </a:moveTo>
                  <a:lnTo>
                    <a:pt x="0" y="0"/>
                  </a:lnTo>
                  <a:lnTo>
                    <a:pt x="0" y="260"/>
                  </a:lnTo>
                  <a:lnTo>
                    <a:pt x="119" y="260"/>
                  </a:lnTo>
                  <a:lnTo>
                    <a:pt x="119"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53" name="Freeform 56"/>
            <p:cNvSpPr>
              <a:spLocks noChangeArrowheads="1"/>
            </p:cNvSpPr>
            <p:nvPr/>
          </p:nvSpPr>
          <p:spPr bwMode="auto">
            <a:xfrm>
              <a:off x="6961765" y="10949909"/>
              <a:ext cx="159440" cy="324164"/>
            </a:xfrm>
            <a:custGeom>
              <a:avLst/>
              <a:gdLst>
                <a:gd name="T0" fmla="*/ 125 w 126"/>
                <a:gd name="T1" fmla="*/ 0 h 261"/>
                <a:gd name="T2" fmla="*/ 0 w 126"/>
                <a:gd name="T3" fmla="*/ 0 h 261"/>
                <a:gd name="T4" fmla="*/ 0 w 126"/>
                <a:gd name="T5" fmla="*/ 260 h 261"/>
                <a:gd name="T6" fmla="*/ 125 w 126"/>
                <a:gd name="T7" fmla="*/ 260 h 261"/>
                <a:gd name="T8" fmla="*/ 125 w 126"/>
                <a:gd name="T9" fmla="*/ 0 h 261"/>
              </a:gdLst>
              <a:ahLst/>
              <a:cxnLst>
                <a:cxn ang="0">
                  <a:pos x="T0" y="T1"/>
                </a:cxn>
                <a:cxn ang="0">
                  <a:pos x="T2" y="T3"/>
                </a:cxn>
                <a:cxn ang="0">
                  <a:pos x="T4" y="T5"/>
                </a:cxn>
                <a:cxn ang="0">
                  <a:pos x="T6" y="T7"/>
                </a:cxn>
                <a:cxn ang="0">
                  <a:pos x="T8" y="T9"/>
                </a:cxn>
              </a:cxnLst>
              <a:rect l="0" t="0" r="r" b="b"/>
              <a:pathLst>
                <a:path w="126" h="261">
                  <a:moveTo>
                    <a:pt x="125" y="0"/>
                  </a:moveTo>
                  <a:lnTo>
                    <a:pt x="0" y="0"/>
                  </a:lnTo>
                  <a:lnTo>
                    <a:pt x="0" y="260"/>
                  </a:lnTo>
                  <a:lnTo>
                    <a:pt x="125" y="260"/>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54" name="Freeform 57"/>
            <p:cNvSpPr>
              <a:spLocks noChangeArrowheads="1"/>
            </p:cNvSpPr>
            <p:nvPr/>
          </p:nvSpPr>
          <p:spPr bwMode="auto">
            <a:xfrm>
              <a:off x="7231163" y="10949909"/>
              <a:ext cx="142947" cy="324164"/>
            </a:xfrm>
            <a:custGeom>
              <a:avLst/>
              <a:gdLst>
                <a:gd name="T0" fmla="*/ 113 w 114"/>
                <a:gd name="T1" fmla="*/ 0 h 261"/>
                <a:gd name="T2" fmla="*/ 0 w 114"/>
                <a:gd name="T3" fmla="*/ 0 h 261"/>
                <a:gd name="T4" fmla="*/ 0 w 114"/>
                <a:gd name="T5" fmla="*/ 260 h 261"/>
                <a:gd name="T6" fmla="*/ 113 w 114"/>
                <a:gd name="T7" fmla="*/ 260 h 261"/>
                <a:gd name="T8" fmla="*/ 113 w 114"/>
                <a:gd name="T9" fmla="*/ 0 h 261"/>
              </a:gdLst>
              <a:ahLst/>
              <a:cxnLst>
                <a:cxn ang="0">
                  <a:pos x="T0" y="T1"/>
                </a:cxn>
                <a:cxn ang="0">
                  <a:pos x="T2" y="T3"/>
                </a:cxn>
                <a:cxn ang="0">
                  <a:pos x="T4" y="T5"/>
                </a:cxn>
                <a:cxn ang="0">
                  <a:pos x="T6" y="T7"/>
                </a:cxn>
                <a:cxn ang="0">
                  <a:pos x="T8" y="T9"/>
                </a:cxn>
              </a:cxnLst>
              <a:rect l="0" t="0" r="r" b="b"/>
              <a:pathLst>
                <a:path w="114" h="261">
                  <a:moveTo>
                    <a:pt x="113" y="0"/>
                  </a:moveTo>
                  <a:lnTo>
                    <a:pt x="0" y="0"/>
                  </a:lnTo>
                  <a:lnTo>
                    <a:pt x="0" y="260"/>
                  </a:lnTo>
                  <a:lnTo>
                    <a:pt x="113" y="260"/>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55" name="Freeform 58"/>
            <p:cNvSpPr>
              <a:spLocks noChangeArrowheads="1"/>
            </p:cNvSpPr>
            <p:nvPr/>
          </p:nvSpPr>
          <p:spPr bwMode="auto">
            <a:xfrm>
              <a:off x="7522554" y="10949909"/>
              <a:ext cx="109958" cy="324164"/>
            </a:xfrm>
            <a:custGeom>
              <a:avLst/>
              <a:gdLst>
                <a:gd name="T0" fmla="*/ 86 w 87"/>
                <a:gd name="T1" fmla="*/ 0 h 261"/>
                <a:gd name="T2" fmla="*/ 0 w 87"/>
                <a:gd name="T3" fmla="*/ 0 h 261"/>
                <a:gd name="T4" fmla="*/ 0 w 87"/>
                <a:gd name="T5" fmla="*/ 260 h 261"/>
                <a:gd name="T6" fmla="*/ 86 w 87"/>
                <a:gd name="T7" fmla="*/ 260 h 261"/>
                <a:gd name="T8" fmla="*/ 86 w 87"/>
                <a:gd name="T9" fmla="*/ 0 h 261"/>
              </a:gdLst>
              <a:ahLst/>
              <a:cxnLst>
                <a:cxn ang="0">
                  <a:pos x="T0" y="T1"/>
                </a:cxn>
                <a:cxn ang="0">
                  <a:pos x="T2" y="T3"/>
                </a:cxn>
                <a:cxn ang="0">
                  <a:pos x="T4" y="T5"/>
                </a:cxn>
                <a:cxn ang="0">
                  <a:pos x="T6" y="T7"/>
                </a:cxn>
                <a:cxn ang="0">
                  <a:pos x="T8" y="T9"/>
                </a:cxn>
              </a:cxnLst>
              <a:rect l="0" t="0" r="r" b="b"/>
              <a:pathLst>
                <a:path w="87" h="261">
                  <a:moveTo>
                    <a:pt x="86" y="0"/>
                  </a:moveTo>
                  <a:lnTo>
                    <a:pt x="0" y="0"/>
                  </a:lnTo>
                  <a:lnTo>
                    <a:pt x="0" y="260"/>
                  </a:lnTo>
                  <a:lnTo>
                    <a:pt x="86" y="260"/>
                  </a:lnTo>
                  <a:lnTo>
                    <a:pt x="8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56" name="Freeform 59"/>
            <p:cNvSpPr>
              <a:spLocks noChangeArrowheads="1"/>
            </p:cNvSpPr>
            <p:nvPr/>
          </p:nvSpPr>
          <p:spPr bwMode="auto">
            <a:xfrm>
              <a:off x="6422964" y="11307040"/>
              <a:ext cx="192425" cy="296691"/>
            </a:xfrm>
            <a:custGeom>
              <a:avLst/>
              <a:gdLst>
                <a:gd name="T0" fmla="*/ 152 w 153"/>
                <a:gd name="T1" fmla="*/ 0 h 239"/>
                <a:gd name="T2" fmla="*/ 0 w 153"/>
                <a:gd name="T3" fmla="*/ 0 h 239"/>
                <a:gd name="T4" fmla="*/ 0 w 153"/>
                <a:gd name="T5" fmla="*/ 238 h 239"/>
                <a:gd name="T6" fmla="*/ 152 w 153"/>
                <a:gd name="T7" fmla="*/ 238 h 239"/>
                <a:gd name="T8" fmla="*/ 152 w 153"/>
                <a:gd name="T9" fmla="*/ 0 h 239"/>
              </a:gdLst>
              <a:ahLst/>
              <a:cxnLst>
                <a:cxn ang="0">
                  <a:pos x="T0" y="T1"/>
                </a:cxn>
                <a:cxn ang="0">
                  <a:pos x="T2" y="T3"/>
                </a:cxn>
                <a:cxn ang="0">
                  <a:pos x="T4" y="T5"/>
                </a:cxn>
                <a:cxn ang="0">
                  <a:pos x="T6" y="T7"/>
                </a:cxn>
                <a:cxn ang="0">
                  <a:pos x="T8" y="T9"/>
                </a:cxn>
              </a:cxnLst>
              <a:rect l="0" t="0" r="r" b="b"/>
              <a:pathLst>
                <a:path w="153" h="239">
                  <a:moveTo>
                    <a:pt x="152" y="0"/>
                  </a:moveTo>
                  <a:lnTo>
                    <a:pt x="0" y="0"/>
                  </a:lnTo>
                  <a:lnTo>
                    <a:pt x="0" y="238"/>
                  </a:lnTo>
                  <a:lnTo>
                    <a:pt x="152" y="238"/>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57" name="Freeform 60"/>
            <p:cNvSpPr>
              <a:spLocks noChangeArrowheads="1"/>
            </p:cNvSpPr>
            <p:nvPr/>
          </p:nvSpPr>
          <p:spPr bwMode="auto">
            <a:xfrm>
              <a:off x="6961765" y="11307040"/>
              <a:ext cx="159440" cy="296691"/>
            </a:xfrm>
            <a:custGeom>
              <a:avLst/>
              <a:gdLst>
                <a:gd name="T0" fmla="*/ 125 w 126"/>
                <a:gd name="T1" fmla="*/ 0 h 239"/>
                <a:gd name="T2" fmla="*/ 0 w 126"/>
                <a:gd name="T3" fmla="*/ 0 h 239"/>
                <a:gd name="T4" fmla="*/ 0 w 126"/>
                <a:gd name="T5" fmla="*/ 238 h 239"/>
                <a:gd name="T6" fmla="*/ 125 w 126"/>
                <a:gd name="T7" fmla="*/ 238 h 239"/>
                <a:gd name="T8" fmla="*/ 125 w 126"/>
                <a:gd name="T9" fmla="*/ 0 h 239"/>
              </a:gdLst>
              <a:ahLst/>
              <a:cxnLst>
                <a:cxn ang="0">
                  <a:pos x="T0" y="T1"/>
                </a:cxn>
                <a:cxn ang="0">
                  <a:pos x="T2" y="T3"/>
                </a:cxn>
                <a:cxn ang="0">
                  <a:pos x="T4" y="T5"/>
                </a:cxn>
                <a:cxn ang="0">
                  <a:pos x="T6" y="T7"/>
                </a:cxn>
                <a:cxn ang="0">
                  <a:pos x="T8" y="T9"/>
                </a:cxn>
              </a:cxnLst>
              <a:rect l="0" t="0" r="r" b="b"/>
              <a:pathLst>
                <a:path w="126" h="239">
                  <a:moveTo>
                    <a:pt x="125" y="0"/>
                  </a:moveTo>
                  <a:lnTo>
                    <a:pt x="0" y="0"/>
                  </a:lnTo>
                  <a:lnTo>
                    <a:pt x="0" y="238"/>
                  </a:lnTo>
                  <a:lnTo>
                    <a:pt x="125" y="238"/>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58" name="Freeform 61"/>
            <p:cNvSpPr>
              <a:spLocks noChangeArrowheads="1"/>
            </p:cNvSpPr>
            <p:nvPr/>
          </p:nvSpPr>
          <p:spPr bwMode="auto">
            <a:xfrm>
              <a:off x="7522554" y="11307040"/>
              <a:ext cx="109958" cy="296691"/>
            </a:xfrm>
            <a:custGeom>
              <a:avLst/>
              <a:gdLst>
                <a:gd name="T0" fmla="*/ 86 w 87"/>
                <a:gd name="T1" fmla="*/ 0 h 239"/>
                <a:gd name="T2" fmla="*/ 0 w 87"/>
                <a:gd name="T3" fmla="*/ 0 h 239"/>
                <a:gd name="T4" fmla="*/ 0 w 87"/>
                <a:gd name="T5" fmla="*/ 238 h 239"/>
                <a:gd name="T6" fmla="*/ 86 w 87"/>
                <a:gd name="T7" fmla="*/ 238 h 239"/>
                <a:gd name="T8" fmla="*/ 86 w 87"/>
                <a:gd name="T9" fmla="*/ 0 h 239"/>
              </a:gdLst>
              <a:ahLst/>
              <a:cxnLst>
                <a:cxn ang="0">
                  <a:pos x="T0" y="T1"/>
                </a:cxn>
                <a:cxn ang="0">
                  <a:pos x="T2" y="T3"/>
                </a:cxn>
                <a:cxn ang="0">
                  <a:pos x="T4" y="T5"/>
                </a:cxn>
                <a:cxn ang="0">
                  <a:pos x="T6" y="T7"/>
                </a:cxn>
                <a:cxn ang="0">
                  <a:pos x="T8" y="T9"/>
                </a:cxn>
              </a:cxnLst>
              <a:rect l="0" t="0" r="r" b="b"/>
              <a:pathLst>
                <a:path w="87" h="239">
                  <a:moveTo>
                    <a:pt x="86" y="0"/>
                  </a:moveTo>
                  <a:lnTo>
                    <a:pt x="0" y="0"/>
                  </a:lnTo>
                  <a:lnTo>
                    <a:pt x="0" y="238"/>
                  </a:lnTo>
                  <a:lnTo>
                    <a:pt x="86" y="238"/>
                  </a:lnTo>
                  <a:lnTo>
                    <a:pt x="8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0" name="Freeform 63"/>
            <p:cNvSpPr>
              <a:spLocks noChangeArrowheads="1"/>
            </p:cNvSpPr>
            <p:nvPr/>
          </p:nvSpPr>
          <p:spPr bwMode="auto">
            <a:xfrm>
              <a:off x="10326510" y="7768711"/>
              <a:ext cx="142947" cy="631842"/>
            </a:xfrm>
            <a:custGeom>
              <a:avLst/>
              <a:gdLst>
                <a:gd name="T0" fmla="*/ 114 w 115"/>
                <a:gd name="T1" fmla="*/ 0 h 505"/>
                <a:gd name="T2" fmla="*/ 0 w 115"/>
                <a:gd name="T3" fmla="*/ 0 h 505"/>
                <a:gd name="T4" fmla="*/ 0 w 115"/>
                <a:gd name="T5" fmla="*/ 504 h 505"/>
                <a:gd name="T6" fmla="*/ 114 w 115"/>
                <a:gd name="T7" fmla="*/ 504 h 505"/>
                <a:gd name="T8" fmla="*/ 114 w 115"/>
                <a:gd name="T9" fmla="*/ 0 h 505"/>
              </a:gdLst>
              <a:ahLst/>
              <a:cxnLst>
                <a:cxn ang="0">
                  <a:pos x="T0" y="T1"/>
                </a:cxn>
                <a:cxn ang="0">
                  <a:pos x="T2" y="T3"/>
                </a:cxn>
                <a:cxn ang="0">
                  <a:pos x="T4" y="T5"/>
                </a:cxn>
                <a:cxn ang="0">
                  <a:pos x="T6" y="T7"/>
                </a:cxn>
                <a:cxn ang="0">
                  <a:pos x="T8" y="T9"/>
                </a:cxn>
              </a:cxnLst>
              <a:rect l="0" t="0" r="r" b="b"/>
              <a:pathLst>
                <a:path w="115" h="505">
                  <a:moveTo>
                    <a:pt x="114" y="0"/>
                  </a:moveTo>
                  <a:lnTo>
                    <a:pt x="0" y="0"/>
                  </a:lnTo>
                  <a:lnTo>
                    <a:pt x="0" y="504"/>
                  </a:lnTo>
                  <a:lnTo>
                    <a:pt x="114" y="504"/>
                  </a:lnTo>
                  <a:lnTo>
                    <a:pt x="114"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1" name="Freeform 64"/>
            <p:cNvSpPr>
              <a:spLocks noChangeArrowheads="1"/>
            </p:cNvSpPr>
            <p:nvPr/>
          </p:nvSpPr>
          <p:spPr bwMode="auto">
            <a:xfrm>
              <a:off x="10903789" y="7768711"/>
              <a:ext cx="159442" cy="631842"/>
            </a:xfrm>
            <a:custGeom>
              <a:avLst/>
              <a:gdLst>
                <a:gd name="T0" fmla="*/ 125 w 126"/>
                <a:gd name="T1" fmla="*/ 0 h 505"/>
                <a:gd name="T2" fmla="*/ 0 w 126"/>
                <a:gd name="T3" fmla="*/ 0 h 505"/>
                <a:gd name="T4" fmla="*/ 0 w 126"/>
                <a:gd name="T5" fmla="*/ 504 h 505"/>
                <a:gd name="T6" fmla="*/ 125 w 126"/>
                <a:gd name="T7" fmla="*/ 504 h 505"/>
                <a:gd name="T8" fmla="*/ 125 w 126"/>
                <a:gd name="T9" fmla="*/ 0 h 505"/>
              </a:gdLst>
              <a:ahLst/>
              <a:cxnLst>
                <a:cxn ang="0">
                  <a:pos x="T0" y="T1"/>
                </a:cxn>
                <a:cxn ang="0">
                  <a:pos x="T2" y="T3"/>
                </a:cxn>
                <a:cxn ang="0">
                  <a:pos x="T4" y="T5"/>
                </a:cxn>
                <a:cxn ang="0">
                  <a:pos x="T6" y="T7"/>
                </a:cxn>
                <a:cxn ang="0">
                  <a:pos x="T8" y="T9"/>
                </a:cxn>
              </a:cxnLst>
              <a:rect l="0" t="0" r="r" b="b"/>
              <a:pathLst>
                <a:path w="126" h="505">
                  <a:moveTo>
                    <a:pt x="125" y="0"/>
                  </a:moveTo>
                  <a:lnTo>
                    <a:pt x="0" y="0"/>
                  </a:lnTo>
                  <a:lnTo>
                    <a:pt x="0" y="504"/>
                  </a:lnTo>
                  <a:lnTo>
                    <a:pt x="125" y="504"/>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2" name="Freeform 65"/>
            <p:cNvSpPr>
              <a:spLocks noChangeArrowheads="1"/>
            </p:cNvSpPr>
            <p:nvPr/>
          </p:nvSpPr>
          <p:spPr bwMode="auto">
            <a:xfrm>
              <a:off x="11200680" y="7768711"/>
              <a:ext cx="142947" cy="631842"/>
            </a:xfrm>
            <a:custGeom>
              <a:avLst/>
              <a:gdLst>
                <a:gd name="T0" fmla="*/ 113 w 114"/>
                <a:gd name="T1" fmla="*/ 0 h 505"/>
                <a:gd name="T2" fmla="*/ 0 w 114"/>
                <a:gd name="T3" fmla="*/ 0 h 505"/>
                <a:gd name="T4" fmla="*/ 0 w 114"/>
                <a:gd name="T5" fmla="*/ 504 h 505"/>
                <a:gd name="T6" fmla="*/ 113 w 114"/>
                <a:gd name="T7" fmla="*/ 504 h 505"/>
                <a:gd name="T8" fmla="*/ 113 w 114"/>
                <a:gd name="T9" fmla="*/ 0 h 505"/>
              </a:gdLst>
              <a:ahLst/>
              <a:cxnLst>
                <a:cxn ang="0">
                  <a:pos x="T0" y="T1"/>
                </a:cxn>
                <a:cxn ang="0">
                  <a:pos x="T2" y="T3"/>
                </a:cxn>
                <a:cxn ang="0">
                  <a:pos x="T4" y="T5"/>
                </a:cxn>
                <a:cxn ang="0">
                  <a:pos x="T6" y="T7"/>
                </a:cxn>
                <a:cxn ang="0">
                  <a:pos x="T8" y="T9"/>
                </a:cxn>
              </a:cxnLst>
              <a:rect l="0" t="0" r="r" b="b"/>
              <a:pathLst>
                <a:path w="114" h="505">
                  <a:moveTo>
                    <a:pt x="113" y="0"/>
                  </a:moveTo>
                  <a:lnTo>
                    <a:pt x="0" y="0"/>
                  </a:lnTo>
                  <a:lnTo>
                    <a:pt x="0" y="504"/>
                  </a:lnTo>
                  <a:lnTo>
                    <a:pt x="113" y="504"/>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3" name="Freeform 66"/>
            <p:cNvSpPr>
              <a:spLocks noChangeArrowheads="1"/>
            </p:cNvSpPr>
            <p:nvPr/>
          </p:nvSpPr>
          <p:spPr bwMode="auto">
            <a:xfrm>
              <a:off x="10326510" y="8543404"/>
              <a:ext cx="142947" cy="620858"/>
            </a:xfrm>
            <a:custGeom>
              <a:avLst/>
              <a:gdLst>
                <a:gd name="T0" fmla="*/ 114 w 115"/>
                <a:gd name="T1" fmla="*/ 0 h 498"/>
                <a:gd name="T2" fmla="*/ 0 w 115"/>
                <a:gd name="T3" fmla="*/ 0 h 498"/>
                <a:gd name="T4" fmla="*/ 0 w 115"/>
                <a:gd name="T5" fmla="*/ 497 h 498"/>
                <a:gd name="T6" fmla="*/ 114 w 115"/>
                <a:gd name="T7" fmla="*/ 497 h 498"/>
                <a:gd name="T8" fmla="*/ 114 w 115"/>
                <a:gd name="T9" fmla="*/ 0 h 498"/>
              </a:gdLst>
              <a:ahLst/>
              <a:cxnLst>
                <a:cxn ang="0">
                  <a:pos x="T0" y="T1"/>
                </a:cxn>
                <a:cxn ang="0">
                  <a:pos x="T2" y="T3"/>
                </a:cxn>
                <a:cxn ang="0">
                  <a:pos x="T4" y="T5"/>
                </a:cxn>
                <a:cxn ang="0">
                  <a:pos x="T6" y="T7"/>
                </a:cxn>
                <a:cxn ang="0">
                  <a:pos x="T8" y="T9"/>
                </a:cxn>
              </a:cxnLst>
              <a:rect l="0" t="0" r="r" b="b"/>
              <a:pathLst>
                <a:path w="115" h="498">
                  <a:moveTo>
                    <a:pt x="114" y="0"/>
                  </a:moveTo>
                  <a:lnTo>
                    <a:pt x="0" y="0"/>
                  </a:lnTo>
                  <a:lnTo>
                    <a:pt x="0" y="497"/>
                  </a:lnTo>
                  <a:lnTo>
                    <a:pt x="114" y="497"/>
                  </a:lnTo>
                  <a:lnTo>
                    <a:pt x="114"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4" name="Freeform 67"/>
            <p:cNvSpPr>
              <a:spLocks noChangeArrowheads="1"/>
            </p:cNvSpPr>
            <p:nvPr/>
          </p:nvSpPr>
          <p:spPr bwMode="auto">
            <a:xfrm>
              <a:off x="10612401" y="8543404"/>
              <a:ext cx="148442" cy="620858"/>
            </a:xfrm>
            <a:custGeom>
              <a:avLst/>
              <a:gdLst>
                <a:gd name="T0" fmla="*/ 119 w 120"/>
                <a:gd name="T1" fmla="*/ 0 h 498"/>
                <a:gd name="T2" fmla="*/ 0 w 120"/>
                <a:gd name="T3" fmla="*/ 0 h 498"/>
                <a:gd name="T4" fmla="*/ 0 w 120"/>
                <a:gd name="T5" fmla="*/ 497 h 498"/>
                <a:gd name="T6" fmla="*/ 119 w 120"/>
                <a:gd name="T7" fmla="*/ 497 h 498"/>
                <a:gd name="T8" fmla="*/ 119 w 120"/>
                <a:gd name="T9" fmla="*/ 0 h 498"/>
              </a:gdLst>
              <a:ahLst/>
              <a:cxnLst>
                <a:cxn ang="0">
                  <a:pos x="T0" y="T1"/>
                </a:cxn>
                <a:cxn ang="0">
                  <a:pos x="T2" y="T3"/>
                </a:cxn>
                <a:cxn ang="0">
                  <a:pos x="T4" y="T5"/>
                </a:cxn>
                <a:cxn ang="0">
                  <a:pos x="T6" y="T7"/>
                </a:cxn>
                <a:cxn ang="0">
                  <a:pos x="T8" y="T9"/>
                </a:cxn>
              </a:cxnLst>
              <a:rect l="0" t="0" r="r" b="b"/>
              <a:pathLst>
                <a:path w="120" h="498">
                  <a:moveTo>
                    <a:pt x="119" y="0"/>
                  </a:moveTo>
                  <a:lnTo>
                    <a:pt x="0" y="0"/>
                  </a:lnTo>
                  <a:lnTo>
                    <a:pt x="0" y="497"/>
                  </a:lnTo>
                  <a:lnTo>
                    <a:pt x="119" y="497"/>
                  </a:lnTo>
                  <a:lnTo>
                    <a:pt x="119"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5" name="Freeform 68"/>
            <p:cNvSpPr>
              <a:spLocks noChangeArrowheads="1"/>
            </p:cNvSpPr>
            <p:nvPr/>
          </p:nvSpPr>
          <p:spPr bwMode="auto">
            <a:xfrm>
              <a:off x="11200680" y="8543404"/>
              <a:ext cx="142947" cy="620858"/>
            </a:xfrm>
            <a:custGeom>
              <a:avLst/>
              <a:gdLst>
                <a:gd name="T0" fmla="*/ 113 w 114"/>
                <a:gd name="T1" fmla="*/ 0 h 498"/>
                <a:gd name="T2" fmla="*/ 0 w 114"/>
                <a:gd name="T3" fmla="*/ 0 h 498"/>
                <a:gd name="T4" fmla="*/ 0 w 114"/>
                <a:gd name="T5" fmla="*/ 497 h 498"/>
                <a:gd name="T6" fmla="*/ 113 w 114"/>
                <a:gd name="T7" fmla="*/ 497 h 498"/>
                <a:gd name="T8" fmla="*/ 113 w 114"/>
                <a:gd name="T9" fmla="*/ 0 h 498"/>
              </a:gdLst>
              <a:ahLst/>
              <a:cxnLst>
                <a:cxn ang="0">
                  <a:pos x="T0" y="T1"/>
                </a:cxn>
                <a:cxn ang="0">
                  <a:pos x="T2" y="T3"/>
                </a:cxn>
                <a:cxn ang="0">
                  <a:pos x="T4" y="T5"/>
                </a:cxn>
                <a:cxn ang="0">
                  <a:pos x="T6" y="T7"/>
                </a:cxn>
                <a:cxn ang="0">
                  <a:pos x="T8" y="T9"/>
                </a:cxn>
              </a:cxnLst>
              <a:rect l="0" t="0" r="r" b="b"/>
              <a:pathLst>
                <a:path w="114" h="498">
                  <a:moveTo>
                    <a:pt x="113" y="0"/>
                  </a:moveTo>
                  <a:lnTo>
                    <a:pt x="0" y="0"/>
                  </a:lnTo>
                  <a:lnTo>
                    <a:pt x="0" y="497"/>
                  </a:lnTo>
                  <a:lnTo>
                    <a:pt x="113" y="497"/>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6" name="Freeform 69"/>
            <p:cNvSpPr>
              <a:spLocks noChangeArrowheads="1"/>
            </p:cNvSpPr>
            <p:nvPr/>
          </p:nvSpPr>
          <p:spPr bwMode="auto">
            <a:xfrm>
              <a:off x="10326510" y="9274150"/>
              <a:ext cx="142947" cy="620852"/>
            </a:xfrm>
            <a:custGeom>
              <a:avLst/>
              <a:gdLst>
                <a:gd name="T0" fmla="*/ 114 w 115"/>
                <a:gd name="T1" fmla="*/ 0 h 499"/>
                <a:gd name="T2" fmla="*/ 0 w 115"/>
                <a:gd name="T3" fmla="*/ 0 h 499"/>
                <a:gd name="T4" fmla="*/ 0 w 115"/>
                <a:gd name="T5" fmla="*/ 498 h 499"/>
                <a:gd name="T6" fmla="*/ 114 w 115"/>
                <a:gd name="T7" fmla="*/ 498 h 499"/>
                <a:gd name="T8" fmla="*/ 114 w 115"/>
                <a:gd name="T9" fmla="*/ 0 h 499"/>
              </a:gdLst>
              <a:ahLst/>
              <a:cxnLst>
                <a:cxn ang="0">
                  <a:pos x="T0" y="T1"/>
                </a:cxn>
                <a:cxn ang="0">
                  <a:pos x="T2" y="T3"/>
                </a:cxn>
                <a:cxn ang="0">
                  <a:pos x="T4" y="T5"/>
                </a:cxn>
                <a:cxn ang="0">
                  <a:pos x="T6" y="T7"/>
                </a:cxn>
                <a:cxn ang="0">
                  <a:pos x="T8" y="T9"/>
                </a:cxn>
              </a:cxnLst>
              <a:rect l="0" t="0" r="r" b="b"/>
              <a:pathLst>
                <a:path w="115" h="499">
                  <a:moveTo>
                    <a:pt x="114" y="0"/>
                  </a:moveTo>
                  <a:lnTo>
                    <a:pt x="0" y="0"/>
                  </a:lnTo>
                  <a:lnTo>
                    <a:pt x="0" y="498"/>
                  </a:lnTo>
                  <a:lnTo>
                    <a:pt x="114" y="498"/>
                  </a:lnTo>
                  <a:lnTo>
                    <a:pt x="114"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7" name="Freeform 70"/>
            <p:cNvSpPr>
              <a:spLocks noChangeArrowheads="1"/>
            </p:cNvSpPr>
            <p:nvPr/>
          </p:nvSpPr>
          <p:spPr bwMode="auto">
            <a:xfrm>
              <a:off x="10903789" y="9274150"/>
              <a:ext cx="159442" cy="620852"/>
            </a:xfrm>
            <a:custGeom>
              <a:avLst/>
              <a:gdLst>
                <a:gd name="T0" fmla="*/ 125 w 126"/>
                <a:gd name="T1" fmla="*/ 0 h 499"/>
                <a:gd name="T2" fmla="*/ 0 w 126"/>
                <a:gd name="T3" fmla="*/ 0 h 499"/>
                <a:gd name="T4" fmla="*/ 0 w 126"/>
                <a:gd name="T5" fmla="*/ 498 h 499"/>
                <a:gd name="T6" fmla="*/ 125 w 126"/>
                <a:gd name="T7" fmla="*/ 498 h 499"/>
                <a:gd name="T8" fmla="*/ 125 w 126"/>
                <a:gd name="T9" fmla="*/ 0 h 499"/>
              </a:gdLst>
              <a:ahLst/>
              <a:cxnLst>
                <a:cxn ang="0">
                  <a:pos x="T0" y="T1"/>
                </a:cxn>
                <a:cxn ang="0">
                  <a:pos x="T2" y="T3"/>
                </a:cxn>
                <a:cxn ang="0">
                  <a:pos x="T4" y="T5"/>
                </a:cxn>
                <a:cxn ang="0">
                  <a:pos x="T6" y="T7"/>
                </a:cxn>
                <a:cxn ang="0">
                  <a:pos x="T8" y="T9"/>
                </a:cxn>
              </a:cxnLst>
              <a:rect l="0" t="0" r="r" b="b"/>
              <a:pathLst>
                <a:path w="126" h="499">
                  <a:moveTo>
                    <a:pt x="125" y="0"/>
                  </a:moveTo>
                  <a:lnTo>
                    <a:pt x="0" y="0"/>
                  </a:lnTo>
                  <a:lnTo>
                    <a:pt x="0" y="498"/>
                  </a:lnTo>
                  <a:lnTo>
                    <a:pt x="125" y="498"/>
                  </a:lnTo>
                  <a:lnTo>
                    <a:pt x="125"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8" name="Freeform 71"/>
            <p:cNvSpPr>
              <a:spLocks noChangeArrowheads="1"/>
            </p:cNvSpPr>
            <p:nvPr/>
          </p:nvSpPr>
          <p:spPr bwMode="auto">
            <a:xfrm>
              <a:off x="11200680" y="9274150"/>
              <a:ext cx="142947" cy="620852"/>
            </a:xfrm>
            <a:custGeom>
              <a:avLst/>
              <a:gdLst>
                <a:gd name="T0" fmla="*/ 113 w 114"/>
                <a:gd name="T1" fmla="*/ 0 h 499"/>
                <a:gd name="T2" fmla="*/ 0 w 114"/>
                <a:gd name="T3" fmla="*/ 0 h 499"/>
                <a:gd name="T4" fmla="*/ 0 w 114"/>
                <a:gd name="T5" fmla="*/ 498 h 499"/>
                <a:gd name="T6" fmla="*/ 113 w 114"/>
                <a:gd name="T7" fmla="*/ 498 h 499"/>
                <a:gd name="T8" fmla="*/ 113 w 114"/>
                <a:gd name="T9" fmla="*/ 0 h 499"/>
              </a:gdLst>
              <a:ahLst/>
              <a:cxnLst>
                <a:cxn ang="0">
                  <a:pos x="T0" y="T1"/>
                </a:cxn>
                <a:cxn ang="0">
                  <a:pos x="T2" y="T3"/>
                </a:cxn>
                <a:cxn ang="0">
                  <a:pos x="T4" y="T5"/>
                </a:cxn>
                <a:cxn ang="0">
                  <a:pos x="T6" y="T7"/>
                </a:cxn>
                <a:cxn ang="0">
                  <a:pos x="T8" y="T9"/>
                </a:cxn>
              </a:cxnLst>
              <a:rect l="0" t="0" r="r" b="b"/>
              <a:pathLst>
                <a:path w="114" h="499">
                  <a:moveTo>
                    <a:pt x="113" y="0"/>
                  </a:moveTo>
                  <a:lnTo>
                    <a:pt x="0" y="0"/>
                  </a:lnTo>
                  <a:lnTo>
                    <a:pt x="0" y="498"/>
                  </a:lnTo>
                  <a:lnTo>
                    <a:pt x="113" y="498"/>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69" name="Freeform 72"/>
            <p:cNvSpPr>
              <a:spLocks noChangeArrowheads="1"/>
            </p:cNvSpPr>
            <p:nvPr/>
          </p:nvSpPr>
          <p:spPr bwMode="auto">
            <a:xfrm>
              <a:off x="10326510" y="10037852"/>
              <a:ext cx="142947" cy="620858"/>
            </a:xfrm>
            <a:custGeom>
              <a:avLst/>
              <a:gdLst>
                <a:gd name="T0" fmla="*/ 114 w 115"/>
                <a:gd name="T1" fmla="*/ 0 h 499"/>
                <a:gd name="T2" fmla="*/ 0 w 115"/>
                <a:gd name="T3" fmla="*/ 0 h 499"/>
                <a:gd name="T4" fmla="*/ 0 w 115"/>
                <a:gd name="T5" fmla="*/ 498 h 499"/>
                <a:gd name="T6" fmla="*/ 114 w 115"/>
                <a:gd name="T7" fmla="*/ 498 h 499"/>
                <a:gd name="T8" fmla="*/ 114 w 115"/>
                <a:gd name="T9" fmla="*/ 0 h 499"/>
              </a:gdLst>
              <a:ahLst/>
              <a:cxnLst>
                <a:cxn ang="0">
                  <a:pos x="T0" y="T1"/>
                </a:cxn>
                <a:cxn ang="0">
                  <a:pos x="T2" y="T3"/>
                </a:cxn>
                <a:cxn ang="0">
                  <a:pos x="T4" y="T5"/>
                </a:cxn>
                <a:cxn ang="0">
                  <a:pos x="T6" y="T7"/>
                </a:cxn>
                <a:cxn ang="0">
                  <a:pos x="T8" y="T9"/>
                </a:cxn>
              </a:cxnLst>
              <a:rect l="0" t="0" r="r" b="b"/>
              <a:pathLst>
                <a:path w="115" h="499">
                  <a:moveTo>
                    <a:pt x="114" y="0"/>
                  </a:moveTo>
                  <a:lnTo>
                    <a:pt x="0" y="0"/>
                  </a:lnTo>
                  <a:lnTo>
                    <a:pt x="0" y="498"/>
                  </a:lnTo>
                  <a:lnTo>
                    <a:pt x="114" y="498"/>
                  </a:lnTo>
                  <a:lnTo>
                    <a:pt x="114"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70" name="Freeform 73"/>
            <p:cNvSpPr>
              <a:spLocks noChangeArrowheads="1"/>
            </p:cNvSpPr>
            <p:nvPr/>
          </p:nvSpPr>
          <p:spPr bwMode="auto">
            <a:xfrm>
              <a:off x="10612401" y="10037852"/>
              <a:ext cx="148442" cy="620858"/>
            </a:xfrm>
            <a:custGeom>
              <a:avLst/>
              <a:gdLst>
                <a:gd name="T0" fmla="*/ 119 w 120"/>
                <a:gd name="T1" fmla="*/ 0 h 499"/>
                <a:gd name="T2" fmla="*/ 0 w 120"/>
                <a:gd name="T3" fmla="*/ 0 h 499"/>
                <a:gd name="T4" fmla="*/ 0 w 120"/>
                <a:gd name="T5" fmla="*/ 498 h 499"/>
                <a:gd name="T6" fmla="*/ 119 w 120"/>
                <a:gd name="T7" fmla="*/ 498 h 499"/>
                <a:gd name="T8" fmla="*/ 119 w 120"/>
                <a:gd name="T9" fmla="*/ 0 h 499"/>
              </a:gdLst>
              <a:ahLst/>
              <a:cxnLst>
                <a:cxn ang="0">
                  <a:pos x="T0" y="T1"/>
                </a:cxn>
                <a:cxn ang="0">
                  <a:pos x="T2" y="T3"/>
                </a:cxn>
                <a:cxn ang="0">
                  <a:pos x="T4" y="T5"/>
                </a:cxn>
                <a:cxn ang="0">
                  <a:pos x="T6" y="T7"/>
                </a:cxn>
                <a:cxn ang="0">
                  <a:pos x="T8" y="T9"/>
                </a:cxn>
              </a:cxnLst>
              <a:rect l="0" t="0" r="r" b="b"/>
              <a:pathLst>
                <a:path w="120" h="499">
                  <a:moveTo>
                    <a:pt x="119" y="0"/>
                  </a:moveTo>
                  <a:lnTo>
                    <a:pt x="0" y="0"/>
                  </a:lnTo>
                  <a:lnTo>
                    <a:pt x="0" y="498"/>
                  </a:lnTo>
                  <a:lnTo>
                    <a:pt x="119" y="498"/>
                  </a:lnTo>
                  <a:lnTo>
                    <a:pt x="119"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71" name="Freeform 74"/>
            <p:cNvSpPr>
              <a:spLocks noChangeArrowheads="1"/>
            </p:cNvSpPr>
            <p:nvPr/>
          </p:nvSpPr>
          <p:spPr bwMode="auto">
            <a:xfrm>
              <a:off x="11200680" y="10037852"/>
              <a:ext cx="142947" cy="620858"/>
            </a:xfrm>
            <a:custGeom>
              <a:avLst/>
              <a:gdLst>
                <a:gd name="T0" fmla="*/ 113 w 114"/>
                <a:gd name="T1" fmla="*/ 0 h 499"/>
                <a:gd name="T2" fmla="*/ 0 w 114"/>
                <a:gd name="T3" fmla="*/ 0 h 499"/>
                <a:gd name="T4" fmla="*/ 0 w 114"/>
                <a:gd name="T5" fmla="*/ 498 h 499"/>
                <a:gd name="T6" fmla="*/ 113 w 114"/>
                <a:gd name="T7" fmla="*/ 498 h 499"/>
                <a:gd name="T8" fmla="*/ 113 w 114"/>
                <a:gd name="T9" fmla="*/ 0 h 499"/>
              </a:gdLst>
              <a:ahLst/>
              <a:cxnLst>
                <a:cxn ang="0">
                  <a:pos x="T0" y="T1"/>
                </a:cxn>
                <a:cxn ang="0">
                  <a:pos x="T2" y="T3"/>
                </a:cxn>
                <a:cxn ang="0">
                  <a:pos x="T4" y="T5"/>
                </a:cxn>
                <a:cxn ang="0">
                  <a:pos x="T6" y="T7"/>
                </a:cxn>
                <a:cxn ang="0">
                  <a:pos x="T8" y="T9"/>
                </a:cxn>
              </a:cxnLst>
              <a:rect l="0" t="0" r="r" b="b"/>
              <a:pathLst>
                <a:path w="114" h="499">
                  <a:moveTo>
                    <a:pt x="113" y="0"/>
                  </a:moveTo>
                  <a:lnTo>
                    <a:pt x="0" y="0"/>
                  </a:lnTo>
                  <a:lnTo>
                    <a:pt x="0" y="498"/>
                  </a:lnTo>
                  <a:lnTo>
                    <a:pt x="113" y="498"/>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72" name="Freeform 75"/>
            <p:cNvSpPr>
              <a:spLocks noChangeArrowheads="1"/>
            </p:cNvSpPr>
            <p:nvPr/>
          </p:nvSpPr>
          <p:spPr bwMode="auto">
            <a:xfrm>
              <a:off x="10612401" y="10768598"/>
              <a:ext cx="148442" cy="648328"/>
            </a:xfrm>
            <a:custGeom>
              <a:avLst/>
              <a:gdLst>
                <a:gd name="T0" fmla="*/ 119 w 120"/>
                <a:gd name="T1" fmla="*/ 0 h 521"/>
                <a:gd name="T2" fmla="*/ 0 w 120"/>
                <a:gd name="T3" fmla="*/ 0 h 521"/>
                <a:gd name="T4" fmla="*/ 0 w 120"/>
                <a:gd name="T5" fmla="*/ 520 h 521"/>
                <a:gd name="T6" fmla="*/ 119 w 120"/>
                <a:gd name="T7" fmla="*/ 520 h 521"/>
                <a:gd name="T8" fmla="*/ 119 w 120"/>
                <a:gd name="T9" fmla="*/ 0 h 521"/>
              </a:gdLst>
              <a:ahLst/>
              <a:cxnLst>
                <a:cxn ang="0">
                  <a:pos x="T0" y="T1"/>
                </a:cxn>
                <a:cxn ang="0">
                  <a:pos x="T2" y="T3"/>
                </a:cxn>
                <a:cxn ang="0">
                  <a:pos x="T4" y="T5"/>
                </a:cxn>
                <a:cxn ang="0">
                  <a:pos x="T6" y="T7"/>
                </a:cxn>
                <a:cxn ang="0">
                  <a:pos x="T8" y="T9"/>
                </a:cxn>
              </a:cxnLst>
              <a:rect l="0" t="0" r="r" b="b"/>
              <a:pathLst>
                <a:path w="120" h="521">
                  <a:moveTo>
                    <a:pt x="119" y="0"/>
                  </a:moveTo>
                  <a:lnTo>
                    <a:pt x="0" y="0"/>
                  </a:lnTo>
                  <a:lnTo>
                    <a:pt x="0" y="520"/>
                  </a:lnTo>
                  <a:lnTo>
                    <a:pt x="119" y="520"/>
                  </a:lnTo>
                  <a:lnTo>
                    <a:pt x="119"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73" name="Freeform 76"/>
            <p:cNvSpPr>
              <a:spLocks noChangeArrowheads="1"/>
            </p:cNvSpPr>
            <p:nvPr/>
          </p:nvSpPr>
          <p:spPr bwMode="auto">
            <a:xfrm>
              <a:off x="11200680" y="10768598"/>
              <a:ext cx="142947" cy="648328"/>
            </a:xfrm>
            <a:custGeom>
              <a:avLst/>
              <a:gdLst>
                <a:gd name="T0" fmla="*/ 113 w 114"/>
                <a:gd name="T1" fmla="*/ 0 h 521"/>
                <a:gd name="T2" fmla="*/ 0 w 114"/>
                <a:gd name="T3" fmla="*/ 0 h 521"/>
                <a:gd name="T4" fmla="*/ 0 w 114"/>
                <a:gd name="T5" fmla="*/ 520 h 521"/>
                <a:gd name="T6" fmla="*/ 113 w 114"/>
                <a:gd name="T7" fmla="*/ 520 h 521"/>
                <a:gd name="T8" fmla="*/ 113 w 114"/>
                <a:gd name="T9" fmla="*/ 0 h 521"/>
              </a:gdLst>
              <a:ahLst/>
              <a:cxnLst>
                <a:cxn ang="0">
                  <a:pos x="T0" y="T1"/>
                </a:cxn>
                <a:cxn ang="0">
                  <a:pos x="T2" y="T3"/>
                </a:cxn>
                <a:cxn ang="0">
                  <a:pos x="T4" y="T5"/>
                </a:cxn>
                <a:cxn ang="0">
                  <a:pos x="T6" y="T7"/>
                </a:cxn>
                <a:cxn ang="0">
                  <a:pos x="T8" y="T9"/>
                </a:cxn>
              </a:cxnLst>
              <a:rect l="0" t="0" r="r" b="b"/>
              <a:pathLst>
                <a:path w="114" h="521">
                  <a:moveTo>
                    <a:pt x="113" y="0"/>
                  </a:moveTo>
                  <a:lnTo>
                    <a:pt x="0" y="0"/>
                  </a:lnTo>
                  <a:lnTo>
                    <a:pt x="0" y="520"/>
                  </a:lnTo>
                  <a:lnTo>
                    <a:pt x="113" y="520"/>
                  </a:lnTo>
                  <a:lnTo>
                    <a:pt x="113"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75" name="Freeform 78"/>
            <p:cNvSpPr>
              <a:spLocks noChangeArrowheads="1"/>
            </p:cNvSpPr>
            <p:nvPr/>
          </p:nvSpPr>
          <p:spPr bwMode="auto">
            <a:xfrm>
              <a:off x="15725494" y="6900615"/>
              <a:ext cx="1094089" cy="115378"/>
            </a:xfrm>
            <a:custGeom>
              <a:avLst/>
              <a:gdLst>
                <a:gd name="T0" fmla="*/ 877 w 878"/>
                <a:gd name="T1" fmla="*/ 0 h 93"/>
                <a:gd name="T2" fmla="*/ 0 w 878"/>
                <a:gd name="T3" fmla="*/ 0 h 93"/>
                <a:gd name="T4" fmla="*/ 0 w 878"/>
                <a:gd name="T5" fmla="*/ 92 h 93"/>
                <a:gd name="T6" fmla="*/ 877 w 878"/>
                <a:gd name="T7" fmla="*/ 92 h 93"/>
                <a:gd name="T8" fmla="*/ 877 w 878"/>
                <a:gd name="T9" fmla="*/ 0 h 93"/>
              </a:gdLst>
              <a:ahLst/>
              <a:cxnLst>
                <a:cxn ang="0">
                  <a:pos x="T0" y="T1"/>
                </a:cxn>
                <a:cxn ang="0">
                  <a:pos x="T2" y="T3"/>
                </a:cxn>
                <a:cxn ang="0">
                  <a:pos x="T4" y="T5"/>
                </a:cxn>
                <a:cxn ang="0">
                  <a:pos x="T6" y="T7"/>
                </a:cxn>
                <a:cxn ang="0">
                  <a:pos x="T8" y="T9"/>
                </a:cxn>
              </a:cxnLst>
              <a:rect l="0" t="0" r="r" b="b"/>
              <a:pathLst>
                <a:path w="878" h="93">
                  <a:moveTo>
                    <a:pt x="877" y="0"/>
                  </a:moveTo>
                  <a:lnTo>
                    <a:pt x="0" y="0"/>
                  </a:lnTo>
                  <a:lnTo>
                    <a:pt x="0" y="92"/>
                  </a:lnTo>
                  <a:lnTo>
                    <a:pt x="877" y="92"/>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76" name="Freeform 79"/>
            <p:cNvSpPr>
              <a:spLocks noChangeArrowheads="1"/>
            </p:cNvSpPr>
            <p:nvPr/>
          </p:nvSpPr>
          <p:spPr bwMode="auto">
            <a:xfrm>
              <a:off x="15725494" y="7120386"/>
              <a:ext cx="1094089" cy="109885"/>
            </a:xfrm>
            <a:custGeom>
              <a:avLst/>
              <a:gdLst>
                <a:gd name="T0" fmla="*/ 877 w 878"/>
                <a:gd name="T1" fmla="*/ 0 h 87"/>
                <a:gd name="T2" fmla="*/ 0 w 878"/>
                <a:gd name="T3" fmla="*/ 0 h 87"/>
                <a:gd name="T4" fmla="*/ 0 w 878"/>
                <a:gd name="T5" fmla="*/ 86 h 87"/>
                <a:gd name="T6" fmla="*/ 877 w 878"/>
                <a:gd name="T7" fmla="*/ 86 h 87"/>
                <a:gd name="T8" fmla="*/ 877 w 878"/>
                <a:gd name="T9" fmla="*/ 0 h 87"/>
              </a:gdLst>
              <a:ahLst/>
              <a:cxnLst>
                <a:cxn ang="0">
                  <a:pos x="T0" y="T1"/>
                </a:cxn>
                <a:cxn ang="0">
                  <a:pos x="T2" y="T3"/>
                </a:cxn>
                <a:cxn ang="0">
                  <a:pos x="T4" y="T5"/>
                </a:cxn>
                <a:cxn ang="0">
                  <a:pos x="T6" y="T7"/>
                </a:cxn>
                <a:cxn ang="0">
                  <a:pos x="T8" y="T9"/>
                </a:cxn>
              </a:cxnLst>
              <a:rect l="0" t="0" r="r" b="b"/>
              <a:pathLst>
                <a:path w="878" h="87">
                  <a:moveTo>
                    <a:pt x="877" y="0"/>
                  </a:moveTo>
                  <a:lnTo>
                    <a:pt x="0" y="0"/>
                  </a:lnTo>
                  <a:lnTo>
                    <a:pt x="0" y="86"/>
                  </a:lnTo>
                  <a:lnTo>
                    <a:pt x="877" y="86"/>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77" name="Freeform 80"/>
            <p:cNvSpPr>
              <a:spLocks noChangeArrowheads="1"/>
            </p:cNvSpPr>
            <p:nvPr/>
          </p:nvSpPr>
          <p:spPr bwMode="auto">
            <a:xfrm>
              <a:off x="15725494" y="7334659"/>
              <a:ext cx="1094089" cy="115383"/>
            </a:xfrm>
            <a:custGeom>
              <a:avLst/>
              <a:gdLst>
                <a:gd name="T0" fmla="*/ 877 w 878"/>
                <a:gd name="T1" fmla="*/ 0 h 93"/>
                <a:gd name="T2" fmla="*/ 0 w 878"/>
                <a:gd name="T3" fmla="*/ 0 h 93"/>
                <a:gd name="T4" fmla="*/ 0 w 878"/>
                <a:gd name="T5" fmla="*/ 92 h 93"/>
                <a:gd name="T6" fmla="*/ 877 w 878"/>
                <a:gd name="T7" fmla="*/ 92 h 93"/>
                <a:gd name="T8" fmla="*/ 877 w 878"/>
                <a:gd name="T9" fmla="*/ 0 h 93"/>
              </a:gdLst>
              <a:ahLst/>
              <a:cxnLst>
                <a:cxn ang="0">
                  <a:pos x="T0" y="T1"/>
                </a:cxn>
                <a:cxn ang="0">
                  <a:pos x="T2" y="T3"/>
                </a:cxn>
                <a:cxn ang="0">
                  <a:pos x="T4" y="T5"/>
                </a:cxn>
                <a:cxn ang="0">
                  <a:pos x="T6" y="T7"/>
                </a:cxn>
                <a:cxn ang="0">
                  <a:pos x="T8" y="T9"/>
                </a:cxn>
              </a:cxnLst>
              <a:rect l="0" t="0" r="r" b="b"/>
              <a:pathLst>
                <a:path w="878" h="93">
                  <a:moveTo>
                    <a:pt x="877" y="0"/>
                  </a:moveTo>
                  <a:lnTo>
                    <a:pt x="0" y="0"/>
                  </a:lnTo>
                  <a:lnTo>
                    <a:pt x="0" y="92"/>
                  </a:lnTo>
                  <a:lnTo>
                    <a:pt x="877" y="92"/>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78" name="Freeform 81"/>
            <p:cNvSpPr>
              <a:spLocks noChangeArrowheads="1"/>
            </p:cNvSpPr>
            <p:nvPr/>
          </p:nvSpPr>
          <p:spPr bwMode="auto">
            <a:xfrm>
              <a:off x="15725494" y="7559928"/>
              <a:ext cx="1094089" cy="104390"/>
            </a:xfrm>
            <a:custGeom>
              <a:avLst/>
              <a:gdLst>
                <a:gd name="T0" fmla="*/ 877 w 878"/>
                <a:gd name="T1" fmla="*/ 0 h 82"/>
                <a:gd name="T2" fmla="*/ 0 w 878"/>
                <a:gd name="T3" fmla="*/ 0 h 82"/>
                <a:gd name="T4" fmla="*/ 0 w 878"/>
                <a:gd name="T5" fmla="*/ 81 h 82"/>
                <a:gd name="T6" fmla="*/ 877 w 878"/>
                <a:gd name="T7" fmla="*/ 81 h 82"/>
                <a:gd name="T8" fmla="*/ 877 w 878"/>
                <a:gd name="T9" fmla="*/ 0 h 82"/>
              </a:gdLst>
              <a:ahLst/>
              <a:cxnLst>
                <a:cxn ang="0">
                  <a:pos x="T0" y="T1"/>
                </a:cxn>
                <a:cxn ang="0">
                  <a:pos x="T2" y="T3"/>
                </a:cxn>
                <a:cxn ang="0">
                  <a:pos x="T4" y="T5"/>
                </a:cxn>
                <a:cxn ang="0">
                  <a:pos x="T6" y="T7"/>
                </a:cxn>
                <a:cxn ang="0">
                  <a:pos x="T8" y="T9"/>
                </a:cxn>
              </a:cxnLst>
              <a:rect l="0" t="0" r="r" b="b"/>
              <a:pathLst>
                <a:path w="878" h="82">
                  <a:moveTo>
                    <a:pt x="877" y="0"/>
                  </a:moveTo>
                  <a:lnTo>
                    <a:pt x="0" y="0"/>
                  </a:lnTo>
                  <a:lnTo>
                    <a:pt x="0" y="81"/>
                  </a:lnTo>
                  <a:lnTo>
                    <a:pt x="877" y="81"/>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79" name="Freeform 82"/>
            <p:cNvSpPr>
              <a:spLocks noChangeArrowheads="1"/>
            </p:cNvSpPr>
            <p:nvPr/>
          </p:nvSpPr>
          <p:spPr bwMode="auto">
            <a:xfrm>
              <a:off x="15725494" y="7768711"/>
              <a:ext cx="1094089" cy="131863"/>
            </a:xfrm>
            <a:custGeom>
              <a:avLst/>
              <a:gdLst>
                <a:gd name="T0" fmla="*/ 877 w 878"/>
                <a:gd name="T1" fmla="*/ 0 h 104"/>
                <a:gd name="T2" fmla="*/ 0 w 878"/>
                <a:gd name="T3" fmla="*/ 0 h 104"/>
                <a:gd name="T4" fmla="*/ 0 w 878"/>
                <a:gd name="T5" fmla="*/ 103 h 104"/>
                <a:gd name="T6" fmla="*/ 877 w 878"/>
                <a:gd name="T7" fmla="*/ 103 h 104"/>
                <a:gd name="T8" fmla="*/ 877 w 878"/>
                <a:gd name="T9" fmla="*/ 0 h 104"/>
              </a:gdLst>
              <a:ahLst/>
              <a:cxnLst>
                <a:cxn ang="0">
                  <a:pos x="T0" y="T1"/>
                </a:cxn>
                <a:cxn ang="0">
                  <a:pos x="T2" y="T3"/>
                </a:cxn>
                <a:cxn ang="0">
                  <a:pos x="T4" y="T5"/>
                </a:cxn>
                <a:cxn ang="0">
                  <a:pos x="T6" y="T7"/>
                </a:cxn>
                <a:cxn ang="0">
                  <a:pos x="T8" y="T9"/>
                </a:cxn>
              </a:cxnLst>
              <a:rect l="0" t="0" r="r" b="b"/>
              <a:pathLst>
                <a:path w="878" h="104">
                  <a:moveTo>
                    <a:pt x="877" y="0"/>
                  </a:moveTo>
                  <a:lnTo>
                    <a:pt x="0" y="0"/>
                  </a:lnTo>
                  <a:lnTo>
                    <a:pt x="0" y="103"/>
                  </a:lnTo>
                  <a:lnTo>
                    <a:pt x="877" y="103"/>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0" name="Freeform 83"/>
            <p:cNvSpPr>
              <a:spLocks noChangeArrowheads="1"/>
            </p:cNvSpPr>
            <p:nvPr/>
          </p:nvSpPr>
          <p:spPr bwMode="auto">
            <a:xfrm>
              <a:off x="15725494" y="7988485"/>
              <a:ext cx="1094089" cy="109885"/>
            </a:xfrm>
            <a:custGeom>
              <a:avLst/>
              <a:gdLst>
                <a:gd name="T0" fmla="*/ 877 w 878"/>
                <a:gd name="T1" fmla="*/ 0 h 88"/>
                <a:gd name="T2" fmla="*/ 0 w 878"/>
                <a:gd name="T3" fmla="*/ 0 h 88"/>
                <a:gd name="T4" fmla="*/ 0 w 878"/>
                <a:gd name="T5" fmla="*/ 87 h 88"/>
                <a:gd name="T6" fmla="*/ 877 w 878"/>
                <a:gd name="T7" fmla="*/ 87 h 88"/>
                <a:gd name="T8" fmla="*/ 877 w 878"/>
                <a:gd name="T9" fmla="*/ 0 h 88"/>
              </a:gdLst>
              <a:ahLst/>
              <a:cxnLst>
                <a:cxn ang="0">
                  <a:pos x="T0" y="T1"/>
                </a:cxn>
                <a:cxn ang="0">
                  <a:pos x="T2" y="T3"/>
                </a:cxn>
                <a:cxn ang="0">
                  <a:pos x="T4" y="T5"/>
                </a:cxn>
                <a:cxn ang="0">
                  <a:pos x="T6" y="T7"/>
                </a:cxn>
                <a:cxn ang="0">
                  <a:pos x="T8" y="T9"/>
                </a:cxn>
              </a:cxnLst>
              <a:rect l="0" t="0" r="r" b="b"/>
              <a:pathLst>
                <a:path w="878" h="88">
                  <a:moveTo>
                    <a:pt x="877" y="0"/>
                  </a:moveTo>
                  <a:lnTo>
                    <a:pt x="0" y="0"/>
                  </a:lnTo>
                  <a:lnTo>
                    <a:pt x="0" y="87"/>
                  </a:lnTo>
                  <a:lnTo>
                    <a:pt x="877" y="87"/>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1" name="Freeform 84"/>
            <p:cNvSpPr>
              <a:spLocks noChangeArrowheads="1"/>
            </p:cNvSpPr>
            <p:nvPr/>
          </p:nvSpPr>
          <p:spPr bwMode="auto">
            <a:xfrm>
              <a:off x="15725494" y="8208258"/>
              <a:ext cx="1094089" cy="120876"/>
            </a:xfrm>
            <a:custGeom>
              <a:avLst/>
              <a:gdLst>
                <a:gd name="T0" fmla="*/ 877 w 878"/>
                <a:gd name="T1" fmla="*/ 0 h 99"/>
                <a:gd name="T2" fmla="*/ 0 w 878"/>
                <a:gd name="T3" fmla="*/ 0 h 99"/>
                <a:gd name="T4" fmla="*/ 0 w 878"/>
                <a:gd name="T5" fmla="*/ 98 h 99"/>
                <a:gd name="T6" fmla="*/ 877 w 878"/>
                <a:gd name="T7" fmla="*/ 98 h 99"/>
                <a:gd name="T8" fmla="*/ 877 w 878"/>
                <a:gd name="T9" fmla="*/ 0 h 99"/>
              </a:gdLst>
              <a:ahLst/>
              <a:cxnLst>
                <a:cxn ang="0">
                  <a:pos x="T0" y="T1"/>
                </a:cxn>
                <a:cxn ang="0">
                  <a:pos x="T2" y="T3"/>
                </a:cxn>
                <a:cxn ang="0">
                  <a:pos x="T4" y="T5"/>
                </a:cxn>
                <a:cxn ang="0">
                  <a:pos x="T6" y="T7"/>
                </a:cxn>
                <a:cxn ang="0">
                  <a:pos x="T8" y="T9"/>
                </a:cxn>
              </a:cxnLst>
              <a:rect l="0" t="0" r="r" b="b"/>
              <a:pathLst>
                <a:path w="878" h="99">
                  <a:moveTo>
                    <a:pt x="877" y="0"/>
                  </a:moveTo>
                  <a:lnTo>
                    <a:pt x="0" y="0"/>
                  </a:lnTo>
                  <a:lnTo>
                    <a:pt x="0" y="98"/>
                  </a:lnTo>
                  <a:lnTo>
                    <a:pt x="877" y="98"/>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2" name="Freeform 85"/>
            <p:cNvSpPr>
              <a:spLocks noChangeArrowheads="1"/>
            </p:cNvSpPr>
            <p:nvPr/>
          </p:nvSpPr>
          <p:spPr bwMode="auto">
            <a:xfrm>
              <a:off x="15725494" y="8433521"/>
              <a:ext cx="1094089" cy="109885"/>
            </a:xfrm>
            <a:custGeom>
              <a:avLst/>
              <a:gdLst>
                <a:gd name="T0" fmla="*/ 877 w 878"/>
                <a:gd name="T1" fmla="*/ 0 h 88"/>
                <a:gd name="T2" fmla="*/ 0 w 878"/>
                <a:gd name="T3" fmla="*/ 0 h 88"/>
                <a:gd name="T4" fmla="*/ 0 w 878"/>
                <a:gd name="T5" fmla="*/ 87 h 88"/>
                <a:gd name="T6" fmla="*/ 877 w 878"/>
                <a:gd name="T7" fmla="*/ 87 h 88"/>
                <a:gd name="T8" fmla="*/ 877 w 878"/>
                <a:gd name="T9" fmla="*/ 0 h 88"/>
              </a:gdLst>
              <a:ahLst/>
              <a:cxnLst>
                <a:cxn ang="0">
                  <a:pos x="T0" y="T1"/>
                </a:cxn>
                <a:cxn ang="0">
                  <a:pos x="T2" y="T3"/>
                </a:cxn>
                <a:cxn ang="0">
                  <a:pos x="T4" y="T5"/>
                </a:cxn>
                <a:cxn ang="0">
                  <a:pos x="T6" y="T7"/>
                </a:cxn>
                <a:cxn ang="0">
                  <a:pos x="T8" y="T9"/>
                </a:cxn>
              </a:cxnLst>
              <a:rect l="0" t="0" r="r" b="b"/>
              <a:pathLst>
                <a:path w="878" h="88">
                  <a:moveTo>
                    <a:pt x="877" y="0"/>
                  </a:moveTo>
                  <a:lnTo>
                    <a:pt x="0" y="0"/>
                  </a:lnTo>
                  <a:lnTo>
                    <a:pt x="0" y="87"/>
                  </a:lnTo>
                  <a:lnTo>
                    <a:pt x="877" y="87"/>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3" name="Freeform 86"/>
            <p:cNvSpPr>
              <a:spLocks noChangeArrowheads="1"/>
            </p:cNvSpPr>
            <p:nvPr/>
          </p:nvSpPr>
          <p:spPr bwMode="auto">
            <a:xfrm>
              <a:off x="15725494" y="8873063"/>
              <a:ext cx="1094089" cy="109885"/>
            </a:xfrm>
            <a:custGeom>
              <a:avLst/>
              <a:gdLst>
                <a:gd name="T0" fmla="*/ 877 w 878"/>
                <a:gd name="T1" fmla="*/ 0 h 88"/>
                <a:gd name="T2" fmla="*/ 0 w 878"/>
                <a:gd name="T3" fmla="*/ 0 h 88"/>
                <a:gd name="T4" fmla="*/ 0 w 878"/>
                <a:gd name="T5" fmla="*/ 87 h 88"/>
                <a:gd name="T6" fmla="*/ 877 w 878"/>
                <a:gd name="T7" fmla="*/ 87 h 88"/>
                <a:gd name="T8" fmla="*/ 877 w 878"/>
                <a:gd name="T9" fmla="*/ 0 h 88"/>
              </a:gdLst>
              <a:ahLst/>
              <a:cxnLst>
                <a:cxn ang="0">
                  <a:pos x="T0" y="T1"/>
                </a:cxn>
                <a:cxn ang="0">
                  <a:pos x="T2" y="T3"/>
                </a:cxn>
                <a:cxn ang="0">
                  <a:pos x="T4" y="T5"/>
                </a:cxn>
                <a:cxn ang="0">
                  <a:pos x="T6" y="T7"/>
                </a:cxn>
                <a:cxn ang="0">
                  <a:pos x="T8" y="T9"/>
                </a:cxn>
              </a:cxnLst>
              <a:rect l="0" t="0" r="r" b="b"/>
              <a:pathLst>
                <a:path w="878" h="88">
                  <a:moveTo>
                    <a:pt x="877" y="0"/>
                  </a:moveTo>
                  <a:lnTo>
                    <a:pt x="0" y="0"/>
                  </a:lnTo>
                  <a:lnTo>
                    <a:pt x="0" y="87"/>
                  </a:lnTo>
                  <a:lnTo>
                    <a:pt x="877" y="87"/>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4" name="Freeform 87"/>
            <p:cNvSpPr>
              <a:spLocks noChangeArrowheads="1"/>
            </p:cNvSpPr>
            <p:nvPr/>
          </p:nvSpPr>
          <p:spPr bwMode="auto">
            <a:xfrm>
              <a:off x="15725494" y="9081849"/>
              <a:ext cx="1094089" cy="120876"/>
            </a:xfrm>
            <a:custGeom>
              <a:avLst/>
              <a:gdLst>
                <a:gd name="T0" fmla="*/ 877 w 878"/>
                <a:gd name="T1" fmla="*/ 0 h 98"/>
                <a:gd name="T2" fmla="*/ 0 w 878"/>
                <a:gd name="T3" fmla="*/ 0 h 98"/>
                <a:gd name="T4" fmla="*/ 0 w 878"/>
                <a:gd name="T5" fmla="*/ 97 h 98"/>
                <a:gd name="T6" fmla="*/ 877 w 878"/>
                <a:gd name="T7" fmla="*/ 97 h 98"/>
                <a:gd name="T8" fmla="*/ 877 w 878"/>
                <a:gd name="T9" fmla="*/ 0 h 98"/>
              </a:gdLst>
              <a:ahLst/>
              <a:cxnLst>
                <a:cxn ang="0">
                  <a:pos x="T0" y="T1"/>
                </a:cxn>
                <a:cxn ang="0">
                  <a:pos x="T2" y="T3"/>
                </a:cxn>
                <a:cxn ang="0">
                  <a:pos x="T4" y="T5"/>
                </a:cxn>
                <a:cxn ang="0">
                  <a:pos x="T6" y="T7"/>
                </a:cxn>
                <a:cxn ang="0">
                  <a:pos x="T8" y="T9"/>
                </a:cxn>
              </a:cxnLst>
              <a:rect l="0" t="0" r="r" b="b"/>
              <a:pathLst>
                <a:path w="878" h="98">
                  <a:moveTo>
                    <a:pt x="877" y="0"/>
                  </a:moveTo>
                  <a:lnTo>
                    <a:pt x="0" y="0"/>
                  </a:lnTo>
                  <a:lnTo>
                    <a:pt x="0" y="97"/>
                  </a:lnTo>
                  <a:lnTo>
                    <a:pt x="877" y="97"/>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5" name="Freeform 88"/>
            <p:cNvSpPr>
              <a:spLocks noChangeArrowheads="1"/>
            </p:cNvSpPr>
            <p:nvPr/>
          </p:nvSpPr>
          <p:spPr bwMode="auto">
            <a:xfrm>
              <a:off x="15725494" y="9307115"/>
              <a:ext cx="1094089" cy="109885"/>
            </a:xfrm>
            <a:custGeom>
              <a:avLst/>
              <a:gdLst>
                <a:gd name="T0" fmla="*/ 877 w 878"/>
                <a:gd name="T1" fmla="*/ 0 h 87"/>
                <a:gd name="T2" fmla="*/ 0 w 878"/>
                <a:gd name="T3" fmla="*/ 0 h 87"/>
                <a:gd name="T4" fmla="*/ 0 w 878"/>
                <a:gd name="T5" fmla="*/ 86 h 87"/>
                <a:gd name="T6" fmla="*/ 877 w 878"/>
                <a:gd name="T7" fmla="*/ 86 h 87"/>
                <a:gd name="T8" fmla="*/ 877 w 878"/>
                <a:gd name="T9" fmla="*/ 0 h 87"/>
              </a:gdLst>
              <a:ahLst/>
              <a:cxnLst>
                <a:cxn ang="0">
                  <a:pos x="T0" y="T1"/>
                </a:cxn>
                <a:cxn ang="0">
                  <a:pos x="T2" y="T3"/>
                </a:cxn>
                <a:cxn ang="0">
                  <a:pos x="T4" y="T5"/>
                </a:cxn>
                <a:cxn ang="0">
                  <a:pos x="T6" y="T7"/>
                </a:cxn>
                <a:cxn ang="0">
                  <a:pos x="T8" y="T9"/>
                </a:cxn>
              </a:cxnLst>
              <a:rect l="0" t="0" r="r" b="b"/>
              <a:pathLst>
                <a:path w="878" h="87">
                  <a:moveTo>
                    <a:pt x="877" y="0"/>
                  </a:moveTo>
                  <a:lnTo>
                    <a:pt x="0" y="0"/>
                  </a:lnTo>
                  <a:lnTo>
                    <a:pt x="0" y="86"/>
                  </a:lnTo>
                  <a:lnTo>
                    <a:pt x="877" y="86"/>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6" name="Freeform 89"/>
            <p:cNvSpPr>
              <a:spLocks noChangeArrowheads="1"/>
            </p:cNvSpPr>
            <p:nvPr/>
          </p:nvSpPr>
          <p:spPr bwMode="auto">
            <a:xfrm>
              <a:off x="15725494" y="9521390"/>
              <a:ext cx="1094089" cy="115383"/>
            </a:xfrm>
            <a:custGeom>
              <a:avLst/>
              <a:gdLst>
                <a:gd name="T0" fmla="*/ 877 w 878"/>
                <a:gd name="T1" fmla="*/ 0 h 93"/>
                <a:gd name="T2" fmla="*/ 0 w 878"/>
                <a:gd name="T3" fmla="*/ 0 h 93"/>
                <a:gd name="T4" fmla="*/ 0 w 878"/>
                <a:gd name="T5" fmla="*/ 92 h 93"/>
                <a:gd name="T6" fmla="*/ 877 w 878"/>
                <a:gd name="T7" fmla="*/ 92 h 93"/>
                <a:gd name="T8" fmla="*/ 877 w 878"/>
                <a:gd name="T9" fmla="*/ 0 h 93"/>
              </a:gdLst>
              <a:ahLst/>
              <a:cxnLst>
                <a:cxn ang="0">
                  <a:pos x="T0" y="T1"/>
                </a:cxn>
                <a:cxn ang="0">
                  <a:pos x="T2" y="T3"/>
                </a:cxn>
                <a:cxn ang="0">
                  <a:pos x="T4" y="T5"/>
                </a:cxn>
                <a:cxn ang="0">
                  <a:pos x="T6" y="T7"/>
                </a:cxn>
                <a:cxn ang="0">
                  <a:pos x="T8" y="T9"/>
                </a:cxn>
              </a:cxnLst>
              <a:rect l="0" t="0" r="r" b="b"/>
              <a:pathLst>
                <a:path w="878" h="93">
                  <a:moveTo>
                    <a:pt x="877" y="0"/>
                  </a:moveTo>
                  <a:lnTo>
                    <a:pt x="0" y="0"/>
                  </a:lnTo>
                  <a:lnTo>
                    <a:pt x="0" y="92"/>
                  </a:lnTo>
                  <a:lnTo>
                    <a:pt x="877" y="92"/>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7" name="Freeform 90"/>
            <p:cNvSpPr>
              <a:spLocks noChangeArrowheads="1"/>
            </p:cNvSpPr>
            <p:nvPr/>
          </p:nvSpPr>
          <p:spPr bwMode="auto">
            <a:xfrm>
              <a:off x="15725494" y="9741161"/>
              <a:ext cx="1094089" cy="109885"/>
            </a:xfrm>
            <a:custGeom>
              <a:avLst/>
              <a:gdLst>
                <a:gd name="T0" fmla="*/ 877 w 878"/>
                <a:gd name="T1" fmla="*/ 0 h 88"/>
                <a:gd name="T2" fmla="*/ 0 w 878"/>
                <a:gd name="T3" fmla="*/ 0 h 88"/>
                <a:gd name="T4" fmla="*/ 0 w 878"/>
                <a:gd name="T5" fmla="*/ 87 h 88"/>
                <a:gd name="T6" fmla="*/ 877 w 878"/>
                <a:gd name="T7" fmla="*/ 87 h 88"/>
                <a:gd name="T8" fmla="*/ 877 w 878"/>
                <a:gd name="T9" fmla="*/ 0 h 88"/>
              </a:gdLst>
              <a:ahLst/>
              <a:cxnLst>
                <a:cxn ang="0">
                  <a:pos x="T0" y="T1"/>
                </a:cxn>
                <a:cxn ang="0">
                  <a:pos x="T2" y="T3"/>
                </a:cxn>
                <a:cxn ang="0">
                  <a:pos x="T4" y="T5"/>
                </a:cxn>
                <a:cxn ang="0">
                  <a:pos x="T6" y="T7"/>
                </a:cxn>
                <a:cxn ang="0">
                  <a:pos x="T8" y="T9"/>
                </a:cxn>
              </a:cxnLst>
              <a:rect l="0" t="0" r="r" b="b"/>
              <a:pathLst>
                <a:path w="878" h="88">
                  <a:moveTo>
                    <a:pt x="877" y="0"/>
                  </a:moveTo>
                  <a:lnTo>
                    <a:pt x="0" y="0"/>
                  </a:lnTo>
                  <a:lnTo>
                    <a:pt x="0" y="87"/>
                  </a:lnTo>
                  <a:lnTo>
                    <a:pt x="877" y="87"/>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8" name="Freeform 91"/>
            <p:cNvSpPr>
              <a:spLocks noChangeArrowheads="1"/>
            </p:cNvSpPr>
            <p:nvPr/>
          </p:nvSpPr>
          <p:spPr bwMode="auto">
            <a:xfrm>
              <a:off x="15725494" y="9960935"/>
              <a:ext cx="1094089" cy="120876"/>
            </a:xfrm>
            <a:custGeom>
              <a:avLst/>
              <a:gdLst>
                <a:gd name="T0" fmla="*/ 877 w 878"/>
                <a:gd name="T1" fmla="*/ 0 h 98"/>
                <a:gd name="T2" fmla="*/ 0 w 878"/>
                <a:gd name="T3" fmla="*/ 0 h 98"/>
                <a:gd name="T4" fmla="*/ 0 w 878"/>
                <a:gd name="T5" fmla="*/ 97 h 98"/>
                <a:gd name="T6" fmla="*/ 877 w 878"/>
                <a:gd name="T7" fmla="*/ 97 h 98"/>
                <a:gd name="T8" fmla="*/ 877 w 878"/>
                <a:gd name="T9" fmla="*/ 0 h 98"/>
              </a:gdLst>
              <a:ahLst/>
              <a:cxnLst>
                <a:cxn ang="0">
                  <a:pos x="T0" y="T1"/>
                </a:cxn>
                <a:cxn ang="0">
                  <a:pos x="T2" y="T3"/>
                </a:cxn>
                <a:cxn ang="0">
                  <a:pos x="T4" y="T5"/>
                </a:cxn>
                <a:cxn ang="0">
                  <a:pos x="T6" y="T7"/>
                </a:cxn>
                <a:cxn ang="0">
                  <a:pos x="T8" y="T9"/>
                </a:cxn>
              </a:cxnLst>
              <a:rect l="0" t="0" r="r" b="b"/>
              <a:pathLst>
                <a:path w="878" h="98">
                  <a:moveTo>
                    <a:pt x="877" y="0"/>
                  </a:moveTo>
                  <a:lnTo>
                    <a:pt x="0" y="0"/>
                  </a:lnTo>
                  <a:lnTo>
                    <a:pt x="0" y="97"/>
                  </a:lnTo>
                  <a:lnTo>
                    <a:pt x="877" y="97"/>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89" name="Freeform 92"/>
            <p:cNvSpPr>
              <a:spLocks noChangeArrowheads="1"/>
            </p:cNvSpPr>
            <p:nvPr/>
          </p:nvSpPr>
          <p:spPr bwMode="auto">
            <a:xfrm>
              <a:off x="15725494" y="10186200"/>
              <a:ext cx="1094089" cy="109885"/>
            </a:xfrm>
            <a:custGeom>
              <a:avLst/>
              <a:gdLst>
                <a:gd name="T0" fmla="*/ 877 w 878"/>
                <a:gd name="T1" fmla="*/ 0 h 87"/>
                <a:gd name="T2" fmla="*/ 0 w 878"/>
                <a:gd name="T3" fmla="*/ 0 h 87"/>
                <a:gd name="T4" fmla="*/ 0 w 878"/>
                <a:gd name="T5" fmla="*/ 86 h 87"/>
                <a:gd name="T6" fmla="*/ 877 w 878"/>
                <a:gd name="T7" fmla="*/ 86 h 87"/>
                <a:gd name="T8" fmla="*/ 877 w 878"/>
                <a:gd name="T9" fmla="*/ 0 h 87"/>
              </a:gdLst>
              <a:ahLst/>
              <a:cxnLst>
                <a:cxn ang="0">
                  <a:pos x="T0" y="T1"/>
                </a:cxn>
                <a:cxn ang="0">
                  <a:pos x="T2" y="T3"/>
                </a:cxn>
                <a:cxn ang="0">
                  <a:pos x="T4" y="T5"/>
                </a:cxn>
                <a:cxn ang="0">
                  <a:pos x="T6" y="T7"/>
                </a:cxn>
                <a:cxn ang="0">
                  <a:pos x="T8" y="T9"/>
                </a:cxn>
              </a:cxnLst>
              <a:rect l="0" t="0" r="r" b="b"/>
              <a:pathLst>
                <a:path w="878" h="87">
                  <a:moveTo>
                    <a:pt x="877" y="0"/>
                  </a:moveTo>
                  <a:lnTo>
                    <a:pt x="0" y="0"/>
                  </a:lnTo>
                  <a:lnTo>
                    <a:pt x="0" y="86"/>
                  </a:lnTo>
                  <a:lnTo>
                    <a:pt x="877" y="86"/>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90" name="Freeform 93"/>
            <p:cNvSpPr>
              <a:spLocks noChangeArrowheads="1"/>
            </p:cNvSpPr>
            <p:nvPr/>
          </p:nvSpPr>
          <p:spPr bwMode="auto">
            <a:xfrm>
              <a:off x="15725494" y="10389489"/>
              <a:ext cx="1094089" cy="131863"/>
            </a:xfrm>
            <a:custGeom>
              <a:avLst/>
              <a:gdLst>
                <a:gd name="T0" fmla="*/ 877 w 878"/>
                <a:gd name="T1" fmla="*/ 0 h 104"/>
                <a:gd name="T2" fmla="*/ 0 w 878"/>
                <a:gd name="T3" fmla="*/ 0 h 104"/>
                <a:gd name="T4" fmla="*/ 0 w 878"/>
                <a:gd name="T5" fmla="*/ 103 h 104"/>
                <a:gd name="T6" fmla="*/ 877 w 878"/>
                <a:gd name="T7" fmla="*/ 103 h 104"/>
                <a:gd name="T8" fmla="*/ 877 w 878"/>
                <a:gd name="T9" fmla="*/ 0 h 104"/>
              </a:gdLst>
              <a:ahLst/>
              <a:cxnLst>
                <a:cxn ang="0">
                  <a:pos x="T0" y="T1"/>
                </a:cxn>
                <a:cxn ang="0">
                  <a:pos x="T2" y="T3"/>
                </a:cxn>
                <a:cxn ang="0">
                  <a:pos x="T4" y="T5"/>
                </a:cxn>
                <a:cxn ang="0">
                  <a:pos x="T6" y="T7"/>
                </a:cxn>
                <a:cxn ang="0">
                  <a:pos x="T8" y="T9"/>
                </a:cxn>
              </a:cxnLst>
              <a:rect l="0" t="0" r="r" b="b"/>
              <a:pathLst>
                <a:path w="878" h="104">
                  <a:moveTo>
                    <a:pt x="877" y="0"/>
                  </a:moveTo>
                  <a:lnTo>
                    <a:pt x="0" y="0"/>
                  </a:lnTo>
                  <a:lnTo>
                    <a:pt x="0" y="103"/>
                  </a:lnTo>
                  <a:lnTo>
                    <a:pt x="877" y="103"/>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91" name="Freeform 94"/>
            <p:cNvSpPr>
              <a:spLocks noChangeArrowheads="1"/>
            </p:cNvSpPr>
            <p:nvPr/>
          </p:nvSpPr>
          <p:spPr bwMode="auto">
            <a:xfrm>
              <a:off x="15725494" y="10834531"/>
              <a:ext cx="1094089" cy="115378"/>
            </a:xfrm>
            <a:custGeom>
              <a:avLst/>
              <a:gdLst>
                <a:gd name="T0" fmla="*/ 877 w 878"/>
                <a:gd name="T1" fmla="*/ 0 h 93"/>
                <a:gd name="T2" fmla="*/ 0 w 878"/>
                <a:gd name="T3" fmla="*/ 0 h 93"/>
                <a:gd name="T4" fmla="*/ 0 w 878"/>
                <a:gd name="T5" fmla="*/ 92 h 93"/>
                <a:gd name="T6" fmla="*/ 877 w 878"/>
                <a:gd name="T7" fmla="*/ 92 h 93"/>
                <a:gd name="T8" fmla="*/ 877 w 878"/>
                <a:gd name="T9" fmla="*/ 0 h 93"/>
              </a:gdLst>
              <a:ahLst/>
              <a:cxnLst>
                <a:cxn ang="0">
                  <a:pos x="T0" y="T1"/>
                </a:cxn>
                <a:cxn ang="0">
                  <a:pos x="T2" y="T3"/>
                </a:cxn>
                <a:cxn ang="0">
                  <a:pos x="T4" y="T5"/>
                </a:cxn>
                <a:cxn ang="0">
                  <a:pos x="T6" y="T7"/>
                </a:cxn>
                <a:cxn ang="0">
                  <a:pos x="T8" y="T9"/>
                </a:cxn>
              </a:cxnLst>
              <a:rect l="0" t="0" r="r" b="b"/>
              <a:pathLst>
                <a:path w="878" h="93">
                  <a:moveTo>
                    <a:pt x="877" y="0"/>
                  </a:moveTo>
                  <a:lnTo>
                    <a:pt x="0" y="0"/>
                  </a:lnTo>
                  <a:lnTo>
                    <a:pt x="0" y="92"/>
                  </a:lnTo>
                  <a:lnTo>
                    <a:pt x="877" y="92"/>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92" name="Freeform 95"/>
            <p:cNvSpPr>
              <a:spLocks noChangeArrowheads="1"/>
            </p:cNvSpPr>
            <p:nvPr/>
          </p:nvSpPr>
          <p:spPr bwMode="auto">
            <a:xfrm>
              <a:off x="15725494" y="11059791"/>
              <a:ext cx="1094089" cy="109885"/>
            </a:xfrm>
            <a:custGeom>
              <a:avLst/>
              <a:gdLst>
                <a:gd name="T0" fmla="*/ 877 w 878"/>
                <a:gd name="T1" fmla="*/ 0 h 88"/>
                <a:gd name="T2" fmla="*/ 0 w 878"/>
                <a:gd name="T3" fmla="*/ 0 h 88"/>
                <a:gd name="T4" fmla="*/ 0 w 878"/>
                <a:gd name="T5" fmla="*/ 87 h 88"/>
                <a:gd name="T6" fmla="*/ 877 w 878"/>
                <a:gd name="T7" fmla="*/ 87 h 88"/>
                <a:gd name="T8" fmla="*/ 877 w 878"/>
                <a:gd name="T9" fmla="*/ 0 h 88"/>
              </a:gdLst>
              <a:ahLst/>
              <a:cxnLst>
                <a:cxn ang="0">
                  <a:pos x="T0" y="T1"/>
                </a:cxn>
                <a:cxn ang="0">
                  <a:pos x="T2" y="T3"/>
                </a:cxn>
                <a:cxn ang="0">
                  <a:pos x="T4" y="T5"/>
                </a:cxn>
                <a:cxn ang="0">
                  <a:pos x="T6" y="T7"/>
                </a:cxn>
                <a:cxn ang="0">
                  <a:pos x="T8" y="T9"/>
                </a:cxn>
              </a:cxnLst>
              <a:rect l="0" t="0" r="r" b="b"/>
              <a:pathLst>
                <a:path w="878" h="88">
                  <a:moveTo>
                    <a:pt x="877" y="0"/>
                  </a:moveTo>
                  <a:lnTo>
                    <a:pt x="0" y="0"/>
                  </a:lnTo>
                  <a:lnTo>
                    <a:pt x="0" y="87"/>
                  </a:lnTo>
                  <a:lnTo>
                    <a:pt x="877" y="87"/>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93" name="Freeform 96"/>
            <p:cNvSpPr>
              <a:spLocks noChangeArrowheads="1"/>
            </p:cNvSpPr>
            <p:nvPr/>
          </p:nvSpPr>
          <p:spPr bwMode="auto">
            <a:xfrm>
              <a:off x="15725494" y="11274072"/>
              <a:ext cx="1094089" cy="115378"/>
            </a:xfrm>
            <a:custGeom>
              <a:avLst/>
              <a:gdLst>
                <a:gd name="T0" fmla="*/ 877 w 878"/>
                <a:gd name="T1" fmla="*/ 0 h 93"/>
                <a:gd name="T2" fmla="*/ 0 w 878"/>
                <a:gd name="T3" fmla="*/ 0 h 93"/>
                <a:gd name="T4" fmla="*/ 0 w 878"/>
                <a:gd name="T5" fmla="*/ 92 h 93"/>
                <a:gd name="T6" fmla="*/ 877 w 878"/>
                <a:gd name="T7" fmla="*/ 92 h 93"/>
                <a:gd name="T8" fmla="*/ 877 w 878"/>
                <a:gd name="T9" fmla="*/ 0 h 93"/>
              </a:gdLst>
              <a:ahLst/>
              <a:cxnLst>
                <a:cxn ang="0">
                  <a:pos x="T0" y="T1"/>
                </a:cxn>
                <a:cxn ang="0">
                  <a:pos x="T2" y="T3"/>
                </a:cxn>
                <a:cxn ang="0">
                  <a:pos x="T4" y="T5"/>
                </a:cxn>
                <a:cxn ang="0">
                  <a:pos x="T6" y="T7"/>
                </a:cxn>
                <a:cxn ang="0">
                  <a:pos x="T8" y="T9"/>
                </a:cxn>
              </a:cxnLst>
              <a:rect l="0" t="0" r="r" b="b"/>
              <a:pathLst>
                <a:path w="878" h="93">
                  <a:moveTo>
                    <a:pt x="877" y="0"/>
                  </a:moveTo>
                  <a:lnTo>
                    <a:pt x="0" y="0"/>
                  </a:lnTo>
                  <a:lnTo>
                    <a:pt x="0" y="92"/>
                  </a:lnTo>
                  <a:lnTo>
                    <a:pt x="877" y="92"/>
                  </a:lnTo>
                  <a:lnTo>
                    <a:pt x="8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95" name="Freeform 98"/>
            <p:cNvSpPr>
              <a:spLocks noChangeArrowheads="1"/>
            </p:cNvSpPr>
            <p:nvPr/>
          </p:nvSpPr>
          <p:spPr bwMode="auto">
            <a:xfrm>
              <a:off x="8099838" y="7334662"/>
              <a:ext cx="258405" cy="263726"/>
            </a:xfrm>
            <a:custGeom>
              <a:avLst/>
              <a:gdLst>
                <a:gd name="T0" fmla="*/ 0 w 207"/>
                <a:gd name="T1" fmla="*/ 211 h 212"/>
                <a:gd name="T2" fmla="*/ 206 w 207"/>
                <a:gd name="T3" fmla="*/ 211 h 212"/>
                <a:gd name="T4" fmla="*/ 206 w 207"/>
                <a:gd name="T5" fmla="*/ 0 h 212"/>
                <a:gd name="T6" fmla="*/ 0 w 207"/>
                <a:gd name="T7" fmla="*/ 0 h 212"/>
                <a:gd name="T8" fmla="*/ 0 w 207"/>
                <a:gd name="T9" fmla="*/ 211 h 212"/>
              </a:gdLst>
              <a:ahLst/>
              <a:cxnLst>
                <a:cxn ang="0">
                  <a:pos x="T0" y="T1"/>
                </a:cxn>
                <a:cxn ang="0">
                  <a:pos x="T2" y="T3"/>
                </a:cxn>
                <a:cxn ang="0">
                  <a:pos x="T4" y="T5"/>
                </a:cxn>
                <a:cxn ang="0">
                  <a:pos x="T6" y="T7"/>
                </a:cxn>
                <a:cxn ang="0">
                  <a:pos x="T8" y="T9"/>
                </a:cxn>
              </a:cxnLst>
              <a:rect l="0" t="0" r="r" b="b"/>
              <a:pathLst>
                <a:path w="207" h="212">
                  <a:moveTo>
                    <a:pt x="0" y="211"/>
                  </a:moveTo>
                  <a:lnTo>
                    <a:pt x="206" y="211"/>
                  </a:lnTo>
                  <a:lnTo>
                    <a:pt x="206"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96" name="Freeform 99"/>
            <p:cNvSpPr>
              <a:spLocks noChangeArrowheads="1"/>
            </p:cNvSpPr>
            <p:nvPr/>
          </p:nvSpPr>
          <p:spPr bwMode="auto">
            <a:xfrm>
              <a:off x="8501187" y="7334662"/>
              <a:ext cx="219919" cy="263726"/>
            </a:xfrm>
            <a:custGeom>
              <a:avLst/>
              <a:gdLst>
                <a:gd name="T0" fmla="*/ 0 w 175"/>
                <a:gd name="T1" fmla="*/ 211 h 212"/>
                <a:gd name="T2" fmla="*/ 174 w 175"/>
                <a:gd name="T3" fmla="*/ 211 h 212"/>
                <a:gd name="T4" fmla="*/ 174 w 175"/>
                <a:gd name="T5" fmla="*/ 0 h 212"/>
                <a:gd name="T6" fmla="*/ 0 w 175"/>
                <a:gd name="T7" fmla="*/ 0 h 212"/>
                <a:gd name="T8" fmla="*/ 0 w 175"/>
                <a:gd name="T9" fmla="*/ 211 h 212"/>
              </a:gdLst>
              <a:ahLst/>
              <a:cxnLst>
                <a:cxn ang="0">
                  <a:pos x="T0" y="T1"/>
                </a:cxn>
                <a:cxn ang="0">
                  <a:pos x="T2" y="T3"/>
                </a:cxn>
                <a:cxn ang="0">
                  <a:pos x="T4" y="T5"/>
                </a:cxn>
                <a:cxn ang="0">
                  <a:pos x="T6" y="T7"/>
                </a:cxn>
                <a:cxn ang="0">
                  <a:pos x="T8" y="T9"/>
                </a:cxn>
              </a:cxnLst>
              <a:rect l="0" t="0" r="r" b="b"/>
              <a:pathLst>
                <a:path w="175" h="212">
                  <a:moveTo>
                    <a:pt x="0" y="211"/>
                  </a:moveTo>
                  <a:lnTo>
                    <a:pt x="174" y="211"/>
                  </a:lnTo>
                  <a:lnTo>
                    <a:pt x="174"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97" name="Freeform 100"/>
            <p:cNvSpPr>
              <a:spLocks noChangeArrowheads="1"/>
            </p:cNvSpPr>
            <p:nvPr/>
          </p:nvSpPr>
          <p:spPr bwMode="auto">
            <a:xfrm>
              <a:off x="8902539" y="7334662"/>
              <a:ext cx="225417" cy="263726"/>
            </a:xfrm>
            <a:custGeom>
              <a:avLst/>
              <a:gdLst>
                <a:gd name="T0" fmla="*/ 0 w 180"/>
                <a:gd name="T1" fmla="*/ 211 h 212"/>
                <a:gd name="T2" fmla="*/ 179 w 180"/>
                <a:gd name="T3" fmla="*/ 211 h 212"/>
                <a:gd name="T4" fmla="*/ 179 w 180"/>
                <a:gd name="T5" fmla="*/ 0 h 212"/>
                <a:gd name="T6" fmla="*/ 0 w 180"/>
                <a:gd name="T7" fmla="*/ 0 h 212"/>
                <a:gd name="T8" fmla="*/ 0 w 180"/>
                <a:gd name="T9" fmla="*/ 211 h 212"/>
              </a:gdLst>
              <a:ahLst/>
              <a:cxnLst>
                <a:cxn ang="0">
                  <a:pos x="T0" y="T1"/>
                </a:cxn>
                <a:cxn ang="0">
                  <a:pos x="T2" y="T3"/>
                </a:cxn>
                <a:cxn ang="0">
                  <a:pos x="T4" y="T5"/>
                </a:cxn>
                <a:cxn ang="0">
                  <a:pos x="T6" y="T7"/>
                </a:cxn>
                <a:cxn ang="0">
                  <a:pos x="T8" y="T9"/>
                </a:cxn>
              </a:cxnLst>
              <a:rect l="0" t="0" r="r" b="b"/>
              <a:pathLst>
                <a:path w="180" h="212">
                  <a:moveTo>
                    <a:pt x="0" y="211"/>
                  </a:moveTo>
                  <a:lnTo>
                    <a:pt x="179" y="211"/>
                  </a:lnTo>
                  <a:lnTo>
                    <a:pt x="179"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98" name="Freeform 101"/>
            <p:cNvSpPr>
              <a:spLocks noChangeArrowheads="1"/>
            </p:cNvSpPr>
            <p:nvPr/>
          </p:nvSpPr>
          <p:spPr bwMode="auto">
            <a:xfrm>
              <a:off x="9276399" y="7334662"/>
              <a:ext cx="214421" cy="263726"/>
            </a:xfrm>
            <a:custGeom>
              <a:avLst/>
              <a:gdLst>
                <a:gd name="T0" fmla="*/ 0 w 174"/>
                <a:gd name="T1" fmla="*/ 211 h 212"/>
                <a:gd name="T2" fmla="*/ 173 w 174"/>
                <a:gd name="T3" fmla="*/ 211 h 212"/>
                <a:gd name="T4" fmla="*/ 173 w 174"/>
                <a:gd name="T5" fmla="*/ 0 h 212"/>
                <a:gd name="T6" fmla="*/ 0 w 174"/>
                <a:gd name="T7" fmla="*/ 0 h 212"/>
                <a:gd name="T8" fmla="*/ 0 w 174"/>
                <a:gd name="T9" fmla="*/ 211 h 212"/>
              </a:gdLst>
              <a:ahLst/>
              <a:cxnLst>
                <a:cxn ang="0">
                  <a:pos x="T0" y="T1"/>
                </a:cxn>
                <a:cxn ang="0">
                  <a:pos x="T2" y="T3"/>
                </a:cxn>
                <a:cxn ang="0">
                  <a:pos x="T4" y="T5"/>
                </a:cxn>
                <a:cxn ang="0">
                  <a:pos x="T6" y="T7"/>
                </a:cxn>
                <a:cxn ang="0">
                  <a:pos x="T8" y="T9"/>
                </a:cxn>
              </a:cxnLst>
              <a:rect l="0" t="0" r="r" b="b"/>
              <a:pathLst>
                <a:path w="174" h="212">
                  <a:moveTo>
                    <a:pt x="0" y="211"/>
                  </a:moveTo>
                  <a:lnTo>
                    <a:pt x="173" y="211"/>
                  </a:lnTo>
                  <a:lnTo>
                    <a:pt x="173"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399" name="Freeform 102"/>
            <p:cNvSpPr>
              <a:spLocks noChangeArrowheads="1"/>
            </p:cNvSpPr>
            <p:nvPr/>
          </p:nvSpPr>
          <p:spPr bwMode="auto">
            <a:xfrm>
              <a:off x="8099838" y="7708273"/>
              <a:ext cx="258405" cy="252739"/>
            </a:xfrm>
            <a:custGeom>
              <a:avLst/>
              <a:gdLst>
                <a:gd name="T0" fmla="*/ 0 w 207"/>
                <a:gd name="T1" fmla="*/ 200 h 201"/>
                <a:gd name="T2" fmla="*/ 206 w 207"/>
                <a:gd name="T3" fmla="*/ 200 h 201"/>
                <a:gd name="T4" fmla="*/ 206 w 207"/>
                <a:gd name="T5" fmla="*/ 0 h 201"/>
                <a:gd name="T6" fmla="*/ 0 w 207"/>
                <a:gd name="T7" fmla="*/ 0 h 201"/>
                <a:gd name="T8" fmla="*/ 0 w 207"/>
                <a:gd name="T9" fmla="*/ 200 h 201"/>
              </a:gdLst>
              <a:ahLst/>
              <a:cxnLst>
                <a:cxn ang="0">
                  <a:pos x="T0" y="T1"/>
                </a:cxn>
                <a:cxn ang="0">
                  <a:pos x="T2" y="T3"/>
                </a:cxn>
                <a:cxn ang="0">
                  <a:pos x="T4" y="T5"/>
                </a:cxn>
                <a:cxn ang="0">
                  <a:pos x="T6" y="T7"/>
                </a:cxn>
                <a:cxn ang="0">
                  <a:pos x="T8" y="T9"/>
                </a:cxn>
              </a:cxnLst>
              <a:rect l="0" t="0" r="r" b="b"/>
              <a:pathLst>
                <a:path w="207" h="201">
                  <a:moveTo>
                    <a:pt x="0" y="200"/>
                  </a:moveTo>
                  <a:lnTo>
                    <a:pt x="206" y="200"/>
                  </a:lnTo>
                  <a:lnTo>
                    <a:pt x="206"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0" name="Freeform 103"/>
            <p:cNvSpPr>
              <a:spLocks noChangeArrowheads="1"/>
            </p:cNvSpPr>
            <p:nvPr/>
          </p:nvSpPr>
          <p:spPr bwMode="auto">
            <a:xfrm>
              <a:off x="8902539" y="7708273"/>
              <a:ext cx="225417" cy="252739"/>
            </a:xfrm>
            <a:custGeom>
              <a:avLst/>
              <a:gdLst>
                <a:gd name="T0" fmla="*/ 0 w 180"/>
                <a:gd name="T1" fmla="*/ 200 h 201"/>
                <a:gd name="T2" fmla="*/ 179 w 180"/>
                <a:gd name="T3" fmla="*/ 200 h 201"/>
                <a:gd name="T4" fmla="*/ 179 w 180"/>
                <a:gd name="T5" fmla="*/ 0 h 201"/>
                <a:gd name="T6" fmla="*/ 0 w 180"/>
                <a:gd name="T7" fmla="*/ 0 h 201"/>
                <a:gd name="T8" fmla="*/ 0 w 180"/>
                <a:gd name="T9" fmla="*/ 200 h 201"/>
              </a:gdLst>
              <a:ahLst/>
              <a:cxnLst>
                <a:cxn ang="0">
                  <a:pos x="T0" y="T1"/>
                </a:cxn>
                <a:cxn ang="0">
                  <a:pos x="T2" y="T3"/>
                </a:cxn>
                <a:cxn ang="0">
                  <a:pos x="T4" y="T5"/>
                </a:cxn>
                <a:cxn ang="0">
                  <a:pos x="T6" y="T7"/>
                </a:cxn>
                <a:cxn ang="0">
                  <a:pos x="T8" y="T9"/>
                </a:cxn>
              </a:cxnLst>
              <a:rect l="0" t="0" r="r" b="b"/>
              <a:pathLst>
                <a:path w="180" h="201">
                  <a:moveTo>
                    <a:pt x="0" y="200"/>
                  </a:moveTo>
                  <a:lnTo>
                    <a:pt x="179" y="200"/>
                  </a:lnTo>
                  <a:lnTo>
                    <a:pt x="179"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1" name="Freeform 104"/>
            <p:cNvSpPr>
              <a:spLocks noChangeArrowheads="1"/>
            </p:cNvSpPr>
            <p:nvPr/>
          </p:nvSpPr>
          <p:spPr bwMode="auto">
            <a:xfrm>
              <a:off x="8099838" y="8065405"/>
              <a:ext cx="258405" cy="263726"/>
            </a:xfrm>
            <a:custGeom>
              <a:avLst/>
              <a:gdLst>
                <a:gd name="T0" fmla="*/ 0 w 207"/>
                <a:gd name="T1" fmla="*/ 211 h 212"/>
                <a:gd name="T2" fmla="*/ 206 w 207"/>
                <a:gd name="T3" fmla="*/ 211 h 212"/>
                <a:gd name="T4" fmla="*/ 206 w 207"/>
                <a:gd name="T5" fmla="*/ 0 h 212"/>
                <a:gd name="T6" fmla="*/ 0 w 207"/>
                <a:gd name="T7" fmla="*/ 0 h 212"/>
                <a:gd name="T8" fmla="*/ 0 w 207"/>
                <a:gd name="T9" fmla="*/ 211 h 212"/>
              </a:gdLst>
              <a:ahLst/>
              <a:cxnLst>
                <a:cxn ang="0">
                  <a:pos x="T0" y="T1"/>
                </a:cxn>
                <a:cxn ang="0">
                  <a:pos x="T2" y="T3"/>
                </a:cxn>
                <a:cxn ang="0">
                  <a:pos x="T4" y="T5"/>
                </a:cxn>
                <a:cxn ang="0">
                  <a:pos x="T6" y="T7"/>
                </a:cxn>
                <a:cxn ang="0">
                  <a:pos x="T8" y="T9"/>
                </a:cxn>
              </a:cxnLst>
              <a:rect l="0" t="0" r="r" b="b"/>
              <a:pathLst>
                <a:path w="207" h="212">
                  <a:moveTo>
                    <a:pt x="0" y="211"/>
                  </a:moveTo>
                  <a:lnTo>
                    <a:pt x="206" y="211"/>
                  </a:lnTo>
                  <a:lnTo>
                    <a:pt x="206"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2" name="Freeform 105"/>
            <p:cNvSpPr>
              <a:spLocks noChangeArrowheads="1"/>
            </p:cNvSpPr>
            <p:nvPr/>
          </p:nvSpPr>
          <p:spPr bwMode="auto">
            <a:xfrm>
              <a:off x="8501187" y="8065405"/>
              <a:ext cx="219919" cy="263726"/>
            </a:xfrm>
            <a:custGeom>
              <a:avLst/>
              <a:gdLst>
                <a:gd name="T0" fmla="*/ 0 w 175"/>
                <a:gd name="T1" fmla="*/ 211 h 212"/>
                <a:gd name="T2" fmla="*/ 174 w 175"/>
                <a:gd name="T3" fmla="*/ 211 h 212"/>
                <a:gd name="T4" fmla="*/ 174 w 175"/>
                <a:gd name="T5" fmla="*/ 0 h 212"/>
                <a:gd name="T6" fmla="*/ 0 w 175"/>
                <a:gd name="T7" fmla="*/ 0 h 212"/>
                <a:gd name="T8" fmla="*/ 0 w 175"/>
                <a:gd name="T9" fmla="*/ 211 h 212"/>
              </a:gdLst>
              <a:ahLst/>
              <a:cxnLst>
                <a:cxn ang="0">
                  <a:pos x="T0" y="T1"/>
                </a:cxn>
                <a:cxn ang="0">
                  <a:pos x="T2" y="T3"/>
                </a:cxn>
                <a:cxn ang="0">
                  <a:pos x="T4" y="T5"/>
                </a:cxn>
                <a:cxn ang="0">
                  <a:pos x="T6" y="T7"/>
                </a:cxn>
                <a:cxn ang="0">
                  <a:pos x="T8" y="T9"/>
                </a:cxn>
              </a:cxnLst>
              <a:rect l="0" t="0" r="r" b="b"/>
              <a:pathLst>
                <a:path w="175" h="212">
                  <a:moveTo>
                    <a:pt x="0" y="211"/>
                  </a:moveTo>
                  <a:lnTo>
                    <a:pt x="174" y="211"/>
                  </a:lnTo>
                  <a:lnTo>
                    <a:pt x="174"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3" name="Freeform 106"/>
            <p:cNvSpPr>
              <a:spLocks noChangeArrowheads="1"/>
            </p:cNvSpPr>
            <p:nvPr/>
          </p:nvSpPr>
          <p:spPr bwMode="auto">
            <a:xfrm>
              <a:off x="8902539" y="8065405"/>
              <a:ext cx="225417" cy="263726"/>
            </a:xfrm>
            <a:custGeom>
              <a:avLst/>
              <a:gdLst>
                <a:gd name="T0" fmla="*/ 0 w 180"/>
                <a:gd name="T1" fmla="*/ 211 h 212"/>
                <a:gd name="T2" fmla="*/ 179 w 180"/>
                <a:gd name="T3" fmla="*/ 211 h 212"/>
                <a:gd name="T4" fmla="*/ 179 w 180"/>
                <a:gd name="T5" fmla="*/ 0 h 212"/>
                <a:gd name="T6" fmla="*/ 0 w 180"/>
                <a:gd name="T7" fmla="*/ 0 h 212"/>
                <a:gd name="T8" fmla="*/ 0 w 180"/>
                <a:gd name="T9" fmla="*/ 211 h 212"/>
              </a:gdLst>
              <a:ahLst/>
              <a:cxnLst>
                <a:cxn ang="0">
                  <a:pos x="T0" y="T1"/>
                </a:cxn>
                <a:cxn ang="0">
                  <a:pos x="T2" y="T3"/>
                </a:cxn>
                <a:cxn ang="0">
                  <a:pos x="T4" y="T5"/>
                </a:cxn>
                <a:cxn ang="0">
                  <a:pos x="T6" y="T7"/>
                </a:cxn>
                <a:cxn ang="0">
                  <a:pos x="T8" y="T9"/>
                </a:cxn>
              </a:cxnLst>
              <a:rect l="0" t="0" r="r" b="b"/>
              <a:pathLst>
                <a:path w="180" h="212">
                  <a:moveTo>
                    <a:pt x="0" y="211"/>
                  </a:moveTo>
                  <a:lnTo>
                    <a:pt x="179" y="211"/>
                  </a:lnTo>
                  <a:lnTo>
                    <a:pt x="179"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4" name="Freeform 107"/>
            <p:cNvSpPr>
              <a:spLocks noChangeArrowheads="1"/>
            </p:cNvSpPr>
            <p:nvPr/>
          </p:nvSpPr>
          <p:spPr bwMode="auto">
            <a:xfrm>
              <a:off x="9276399" y="8065405"/>
              <a:ext cx="214421" cy="263726"/>
            </a:xfrm>
            <a:custGeom>
              <a:avLst/>
              <a:gdLst>
                <a:gd name="T0" fmla="*/ 0 w 174"/>
                <a:gd name="T1" fmla="*/ 211 h 212"/>
                <a:gd name="T2" fmla="*/ 173 w 174"/>
                <a:gd name="T3" fmla="*/ 211 h 212"/>
                <a:gd name="T4" fmla="*/ 173 w 174"/>
                <a:gd name="T5" fmla="*/ 0 h 212"/>
                <a:gd name="T6" fmla="*/ 0 w 174"/>
                <a:gd name="T7" fmla="*/ 0 h 212"/>
                <a:gd name="T8" fmla="*/ 0 w 174"/>
                <a:gd name="T9" fmla="*/ 211 h 212"/>
              </a:gdLst>
              <a:ahLst/>
              <a:cxnLst>
                <a:cxn ang="0">
                  <a:pos x="T0" y="T1"/>
                </a:cxn>
                <a:cxn ang="0">
                  <a:pos x="T2" y="T3"/>
                </a:cxn>
                <a:cxn ang="0">
                  <a:pos x="T4" y="T5"/>
                </a:cxn>
                <a:cxn ang="0">
                  <a:pos x="T6" y="T7"/>
                </a:cxn>
                <a:cxn ang="0">
                  <a:pos x="T8" y="T9"/>
                </a:cxn>
              </a:cxnLst>
              <a:rect l="0" t="0" r="r" b="b"/>
              <a:pathLst>
                <a:path w="174" h="212">
                  <a:moveTo>
                    <a:pt x="0" y="211"/>
                  </a:moveTo>
                  <a:lnTo>
                    <a:pt x="173" y="211"/>
                  </a:lnTo>
                  <a:lnTo>
                    <a:pt x="173"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5" name="Freeform 108"/>
            <p:cNvSpPr>
              <a:spLocks noChangeArrowheads="1"/>
            </p:cNvSpPr>
            <p:nvPr/>
          </p:nvSpPr>
          <p:spPr bwMode="auto">
            <a:xfrm>
              <a:off x="8501187" y="8433521"/>
              <a:ext cx="219919" cy="252739"/>
            </a:xfrm>
            <a:custGeom>
              <a:avLst/>
              <a:gdLst>
                <a:gd name="T0" fmla="*/ 0 w 175"/>
                <a:gd name="T1" fmla="*/ 201 h 202"/>
                <a:gd name="T2" fmla="*/ 174 w 175"/>
                <a:gd name="T3" fmla="*/ 201 h 202"/>
                <a:gd name="T4" fmla="*/ 174 w 175"/>
                <a:gd name="T5" fmla="*/ 0 h 202"/>
                <a:gd name="T6" fmla="*/ 0 w 175"/>
                <a:gd name="T7" fmla="*/ 0 h 202"/>
                <a:gd name="T8" fmla="*/ 0 w 175"/>
                <a:gd name="T9" fmla="*/ 201 h 202"/>
              </a:gdLst>
              <a:ahLst/>
              <a:cxnLst>
                <a:cxn ang="0">
                  <a:pos x="T0" y="T1"/>
                </a:cxn>
                <a:cxn ang="0">
                  <a:pos x="T2" y="T3"/>
                </a:cxn>
                <a:cxn ang="0">
                  <a:pos x="T4" y="T5"/>
                </a:cxn>
                <a:cxn ang="0">
                  <a:pos x="T6" y="T7"/>
                </a:cxn>
                <a:cxn ang="0">
                  <a:pos x="T8" y="T9"/>
                </a:cxn>
              </a:cxnLst>
              <a:rect l="0" t="0" r="r" b="b"/>
              <a:pathLst>
                <a:path w="175" h="202">
                  <a:moveTo>
                    <a:pt x="0" y="201"/>
                  </a:moveTo>
                  <a:lnTo>
                    <a:pt x="174" y="201"/>
                  </a:lnTo>
                  <a:lnTo>
                    <a:pt x="174" y="0"/>
                  </a:lnTo>
                  <a:lnTo>
                    <a:pt x="0" y="0"/>
                  </a:lnTo>
                  <a:lnTo>
                    <a:pt x="0" y="20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6" name="Freeform 109"/>
            <p:cNvSpPr>
              <a:spLocks noChangeArrowheads="1"/>
            </p:cNvSpPr>
            <p:nvPr/>
          </p:nvSpPr>
          <p:spPr bwMode="auto">
            <a:xfrm>
              <a:off x="8902539" y="8433521"/>
              <a:ext cx="225417" cy="252739"/>
            </a:xfrm>
            <a:custGeom>
              <a:avLst/>
              <a:gdLst>
                <a:gd name="T0" fmla="*/ 0 w 180"/>
                <a:gd name="T1" fmla="*/ 201 h 202"/>
                <a:gd name="T2" fmla="*/ 179 w 180"/>
                <a:gd name="T3" fmla="*/ 201 h 202"/>
                <a:gd name="T4" fmla="*/ 179 w 180"/>
                <a:gd name="T5" fmla="*/ 0 h 202"/>
                <a:gd name="T6" fmla="*/ 0 w 180"/>
                <a:gd name="T7" fmla="*/ 0 h 202"/>
                <a:gd name="T8" fmla="*/ 0 w 180"/>
                <a:gd name="T9" fmla="*/ 201 h 202"/>
              </a:gdLst>
              <a:ahLst/>
              <a:cxnLst>
                <a:cxn ang="0">
                  <a:pos x="T0" y="T1"/>
                </a:cxn>
                <a:cxn ang="0">
                  <a:pos x="T2" y="T3"/>
                </a:cxn>
                <a:cxn ang="0">
                  <a:pos x="T4" y="T5"/>
                </a:cxn>
                <a:cxn ang="0">
                  <a:pos x="T6" y="T7"/>
                </a:cxn>
                <a:cxn ang="0">
                  <a:pos x="T8" y="T9"/>
                </a:cxn>
              </a:cxnLst>
              <a:rect l="0" t="0" r="r" b="b"/>
              <a:pathLst>
                <a:path w="180" h="202">
                  <a:moveTo>
                    <a:pt x="0" y="201"/>
                  </a:moveTo>
                  <a:lnTo>
                    <a:pt x="179" y="201"/>
                  </a:lnTo>
                  <a:lnTo>
                    <a:pt x="179" y="0"/>
                  </a:lnTo>
                  <a:lnTo>
                    <a:pt x="0" y="0"/>
                  </a:lnTo>
                  <a:lnTo>
                    <a:pt x="0" y="20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7" name="Freeform 110"/>
            <p:cNvSpPr>
              <a:spLocks noChangeArrowheads="1"/>
            </p:cNvSpPr>
            <p:nvPr/>
          </p:nvSpPr>
          <p:spPr bwMode="auto">
            <a:xfrm>
              <a:off x="9276399" y="8433521"/>
              <a:ext cx="214421" cy="252739"/>
            </a:xfrm>
            <a:custGeom>
              <a:avLst/>
              <a:gdLst>
                <a:gd name="T0" fmla="*/ 0 w 174"/>
                <a:gd name="T1" fmla="*/ 201 h 202"/>
                <a:gd name="T2" fmla="*/ 173 w 174"/>
                <a:gd name="T3" fmla="*/ 201 h 202"/>
                <a:gd name="T4" fmla="*/ 173 w 174"/>
                <a:gd name="T5" fmla="*/ 0 h 202"/>
                <a:gd name="T6" fmla="*/ 0 w 174"/>
                <a:gd name="T7" fmla="*/ 0 h 202"/>
                <a:gd name="T8" fmla="*/ 0 w 174"/>
                <a:gd name="T9" fmla="*/ 201 h 202"/>
              </a:gdLst>
              <a:ahLst/>
              <a:cxnLst>
                <a:cxn ang="0">
                  <a:pos x="T0" y="T1"/>
                </a:cxn>
                <a:cxn ang="0">
                  <a:pos x="T2" y="T3"/>
                </a:cxn>
                <a:cxn ang="0">
                  <a:pos x="T4" y="T5"/>
                </a:cxn>
                <a:cxn ang="0">
                  <a:pos x="T6" y="T7"/>
                </a:cxn>
                <a:cxn ang="0">
                  <a:pos x="T8" y="T9"/>
                </a:cxn>
              </a:cxnLst>
              <a:rect l="0" t="0" r="r" b="b"/>
              <a:pathLst>
                <a:path w="174" h="202">
                  <a:moveTo>
                    <a:pt x="0" y="201"/>
                  </a:moveTo>
                  <a:lnTo>
                    <a:pt x="173" y="201"/>
                  </a:lnTo>
                  <a:lnTo>
                    <a:pt x="173" y="0"/>
                  </a:lnTo>
                  <a:lnTo>
                    <a:pt x="0" y="0"/>
                  </a:lnTo>
                  <a:lnTo>
                    <a:pt x="0" y="20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8" name="Freeform 111"/>
            <p:cNvSpPr>
              <a:spLocks noChangeArrowheads="1"/>
            </p:cNvSpPr>
            <p:nvPr/>
          </p:nvSpPr>
          <p:spPr bwMode="auto">
            <a:xfrm>
              <a:off x="8099838" y="8790650"/>
              <a:ext cx="258405" cy="263726"/>
            </a:xfrm>
            <a:custGeom>
              <a:avLst/>
              <a:gdLst>
                <a:gd name="T0" fmla="*/ 0 w 207"/>
                <a:gd name="T1" fmla="*/ 210 h 211"/>
                <a:gd name="T2" fmla="*/ 206 w 207"/>
                <a:gd name="T3" fmla="*/ 210 h 211"/>
                <a:gd name="T4" fmla="*/ 206 w 207"/>
                <a:gd name="T5" fmla="*/ 0 h 211"/>
                <a:gd name="T6" fmla="*/ 0 w 207"/>
                <a:gd name="T7" fmla="*/ 0 h 211"/>
                <a:gd name="T8" fmla="*/ 0 w 207"/>
                <a:gd name="T9" fmla="*/ 210 h 211"/>
              </a:gdLst>
              <a:ahLst/>
              <a:cxnLst>
                <a:cxn ang="0">
                  <a:pos x="T0" y="T1"/>
                </a:cxn>
                <a:cxn ang="0">
                  <a:pos x="T2" y="T3"/>
                </a:cxn>
                <a:cxn ang="0">
                  <a:pos x="T4" y="T5"/>
                </a:cxn>
                <a:cxn ang="0">
                  <a:pos x="T6" y="T7"/>
                </a:cxn>
                <a:cxn ang="0">
                  <a:pos x="T8" y="T9"/>
                </a:cxn>
              </a:cxnLst>
              <a:rect l="0" t="0" r="r" b="b"/>
              <a:pathLst>
                <a:path w="207" h="211">
                  <a:moveTo>
                    <a:pt x="0" y="210"/>
                  </a:moveTo>
                  <a:lnTo>
                    <a:pt x="206" y="210"/>
                  </a:lnTo>
                  <a:lnTo>
                    <a:pt x="206" y="0"/>
                  </a:lnTo>
                  <a:lnTo>
                    <a:pt x="0" y="0"/>
                  </a:lnTo>
                  <a:lnTo>
                    <a:pt x="0" y="21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09" name="Freeform 112"/>
            <p:cNvSpPr>
              <a:spLocks noChangeArrowheads="1"/>
            </p:cNvSpPr>
            <p:nvPr/>
          </p:nvSpPr>
          <p:spPr bwMode="auto">
            <a:xfrm>
              <a:off x="8501187" y="8790650"/>
              <a:ext cx="219919" cy="263726"/>
            </a:xfrm>
            <a:custGeom>
              <a:avLst/>
              <a:gdLst>
                <a:gd name="T0" fmla="*/ 0 w 175"/>
                <a:gd name="T1" fmla="*/ 210 h 211"/>
                <a:gd name="T2" fmla="*/ 174 w 175"/>
                <a:gd name="T3" fmla="*/ 210 h 211"/>
                <a:gd name="T4" fmla="*/ 174 w 175"/>
                <a:gd name="T5" fmla="*/ 0 h 211"/>
                <a:gd name="T6" fmla="*/ 0 w 175"/>
                <a:gd name="T7" fmla="*/ 0 h 211"/>
                <a:gd name="T8" fmla="*/ 0 w 175"/>
                <a:gd name="T9" fmla="*/ 210 h 211"/>
              </a:gdLst>
              <a:ahLst/>
              <a:cxnLst>
                <a:cxn ang="0">
                  <a:pos x="T0" y="T1"/>
                </a:cxn>
                <a:cxn ang="0">
                  <a:pos x="T2" y="T3"/>
                </a:cxn>
                <a:cxn ang="0">
                  <a:pos x="T4" y="T5"/>
                </a:cxn>
                <a:cxn ang="0">
                  <a:pos x="T6" y="T7"/>
                </a:cxn>
                <a:cxn ang="0">
                  <a:pos x="T8" y="T9"/>
                </a:cxn>
              </a:cxnLst>
              <a:rect l="0" t="0" r="r" b="b"/>
              <a:pathLst>
                <a:path w="175" h="211">
                  <a:moveTo>
                    <a:pt x="0" y="210"/>
                  </a:moveTo>
                  <a:lnTo>
                    <a:pt x="174" y="210"/>
                  </a:lnTo>
                  <a:lnTo>
                    <a:pt x="174" y="0"/>
                  </a:lnTo>
                  <a:lnTo>
                    <a:pt x="0" y="0"/>
                  </a:lnTo>
                  <a:lnTo>
                    <a:pt x="0" y="21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0" name="Freeform 113"/>
            <p:cNvSpPr>
              <a:spLocks noChangeArrowheads="1"/>
            </p:cNvSpPr>
            <p:nvPr/>
          </p:nvSpPr>
          <p:spPr bwMode="auto">
            <a:xfrm>
              <a:off x="8902539" y="8790650"/>
              <a:ext cx="225417" cy="263726"/>
            </a:xfrm>
            <a:custGeom>
              <a:avLst/>
              <a:gdLst>
                <a:gd name="T0" fmla="*/ 0 w 180"/>
                <a:gd name="T1" fmla="*/ 210 h 211"/>
                <a:gd name="T2" fmla="*/ 179 w 180"/>
                <a:gd name="T3" fmla="*/ 210 h 211"/>
                <a:gd name="T4" fmla="*/ 179 w 180"/>
                <a:gd name="T5" fmla="*/ 0 h 211"/>
                <a:gd name="T6" fmla="*/ 0 w 180"/>
                <a:gd name="T7" fmla="*/ 0 h 211"/>
                <a:gd name="T8" fmla="*/ 0 w 180"/>
                <a:gd name="T9" fmla="*/ 210 h 211"/>
              </a:gdLst>
              <a:ahLst/>
              <a:cxnLst>
                <a:cxn ang="0">
                  <a:pos x="T0" y="T1"/>
                </a:cxn>
                <a:cxn ang="0">
                  <a:pos x="T2" y="T3"/>
                </a:cxn>
                <a:cxn ang="0">
                  <a:pos x="T4" y="T5"/>
                </a:cxn>
                <a:cxn ang="0">
                  <a:pos x="T6" y="T7"/>
                </a:cxn>
                <a:cxn ang="0">
                  <a:pos x="T8" y="T9"/>
                </a:cxn>
              </a:cxnLst>
              <a:rect l="0" t="0" r="r" b="b"/>
              <a:pathLst>
                <a:path w="180" h="211">
                  <a:moveTo>
                    <a:pt x="0" y="210"/>
                  </a:moveTo>
                  <a:lnTo>
                    <a:pt x="179" y="210"/>
                  </a:lnTo>
                  <a:lnTo>
                    <a:pt x="179" y="0"/>
                  </a:lnTo>
                  <a:lnTo>
                    <a:pt x="0" y="0"/>
                  </a:lnTo>
                  <a:lnTo>
                    <a:pt x="0" y="21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1" name="Freeform 114"/>
            <p:cNvSpPr>
              <a:spLocks noChangeArrowheads="1"/>
            </p:cNvSpPr>
            <p:nvPr/>
          </p:nvSpPr>
          <p:spPr bwMode="auto">
            <a:xfrm>
              <a:off x="9276399" y="8790650"/>
              <a:ext cx="214421" cy="263726"/>
            </a:xfrm>
            <a:custGeom>
              <a:avLst/>
              <a:gdLst>
                <a:gd name="T0" fmla="*/ 0 w 174"/>
                <a:gd name="T1" fmla="*/ 210 h 211"/>
                <a:gd name="T2" fmla="*/ 173 w 174"/>
                <a:gd name="T3" fmla="*/ 210 h 211"/>
                <a:gd name="T4" fmla="*/ 173 w 174"/>
                <a:gd name="T5" fmla="*/ 0 h 211"/>
                <a:gd name="T6" fmla="*/ 0 w 174"/>
                <a:gd name="T7" fmla="*/ 0 h 211"/>
                <a:gd name="T8" fmla="*/ 0 w 174"/>
                <a:gd name="T9" fmla="*/ 210 h 211"/>
              </a:gdLst>
              <a:ahLst/>
              <a:cxnLst>
                <a:cxn ang="0">
                  <a:pos x="T0" y="T1"/>
                </a:cxn>
                <a:cxn ang="0">
                  <a:pos x="T2" y="T3"/>
                </a:cxn>
                <a:cxn ang="0">
                  <a:pos x="T4" y="T5"/>
                </a:cxn>
                <a:cxn ang="0">
                  <a:pos x="T6" y="T7"/>
                </a:cxn>
                <a:cxn ang="0">
                  <a:pos x="T8" y="T9"/>
                </a:cxn>
              </a:cxnLst>
              <a:rect l="0" t="0" r="r" b="b"/>
              <a:pathLst>
                <a:path w="174" h="211">
                  <a:moveTo>
                    <a:pt x="0" y="210"/>
                  </a:moveTo>
                  <a:lnTo>
                    <a:pt x="173" y="210"/>
                  </a:lnTo>
                  <a:lnTo>
                    <a:pt x="173" y="0"/>
                  </a:lnTo>
                  <a:lnTo>
                    <a:pt x="0" y="0"/>
                  </a:lnTo>
                  <a:lnTo>
                    <a:pt x="0" y="21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2" name="Freeform 115"/>
            <p:cNvSpPr>
              <a:spLocks noChangeArrowheads="1"/>
            </p:cNvSpPr>
            <p:nvPr/>
          </p:nvSpPr>
          <p:spPr bwMode="auto">
            <a:xfrm>
              <a:off x="8099838" y="9164264"/>
              <a:ext cx="258405" cy="252739"/>
            </a:xfrm>
            <a:custGeom>
              <a:avLst/>
              <a:gdLst>
                <a:gd name="T0" fmla="*/ 0 w 207"/>
                <a:gd name="T1" fmla="*/ 200 h 201"/>
                <a:gd name="T2" fmla="*/ 206 w 207"/>
                <a:gd name="T3" fmla="*/ 200 h 201"/>
                <a:gd name="T4" fmla="*/ 206 w 207"/>
                <a:gd name="T5" fmla="*/ 0 h 201"/>
                <a:gd name="T6" fmla="*/ 0 w 207"/>
                <a:gd name="T7" fmla="*/ 0 h 201"/>
                <a:gd name="T8" fmla="*/ 0 w 207"/>
                <a:gd name="T9" fmla="*/ 200 h 201"/>
              </a:gdLst>
              <a:ahLst/>
              <a:cxnLst>
                <a:cxn ang="0">
                  <a:pos x="T0" y="T1"/>
                </a:cxn>
                <a:cxn ang="0">
                  <a:pos x="T2" y="T3"/>
                </a:cxn>
                <a:cxn ang="0">
                  <a:pos x="T4" y="T5"/>
                </a:cxn>
                <a:cxn ang="0">
                  <a:pos x="T6" y="T7"/>
                </a:cxn>
                <a:cxn ang="0">
                  <a:pos x="T8" y="T9"/>
                </a:cxn>
              </a:cxnLst>
              <a:rect l="0" t="0" r="r" b="b"/>
              <a:pathLst>
                <a:path w="207" h="201">
                  <a:moveTo>
                    <a:pt x="0" y="200"/>
                  </a:moveTo>
                  <a:lnTo>
                    <a:pt x="206" y="200"/>
                  </a:lnTo>
                  <a:lnTo>
                    <a:pt x="206"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3" name="Freeform 116"/>
            <p:cNvSpPr>
              <a:spLocks noChangeArrowheads="1"/>
            </p:cNvSpPr>
            <p:nvPr/>
          </p:nvSpPr>
          <p:spPr bwMode="auto">
            <a:xfrm>
              <a:off x="8501187" y="9164264"/>
              <a:ext cx="219919" cy="252739"/>
            </a:xfrm>
            <a:custGeom>
              <a:avLst/>
              <a:gdLst>
                <a:gd name="T0" fmla="*/ 0 w 175"/>
                <a:gd name="T1" fmla="*/ 200 h 201"/>
                <a:gd name="T2" fmla="*/ 174 w 175"/>
                <a:gd name="T3" fmla="*/ 200 h 201"/>
                <a:gd name="T4" fmla="*/ 174 w 175"/>
                <a:gd name="T5" fmla="*/ 0 h 201"/>
                <a:gd name="T6" fmla="*/ 0 w 175"/>
                <a:gd name="T7" fmla="*/ 0 h 201"/>
                <a:gd name="T8" fmla="*/ 0 w 175"/>
                <a:gd name="T9" fmla="*/ 200 h 201"/>
              </a:gdLst>
              <a:ahLst/>
              <a:cxnLst>
                <a:cxn ang="0">
                  <a:pos x="T0" y="T1"/>
                </a:cxn>
                <a:cxn ang="0">
                  <a:pos x="T2" y="T3"/>
                </a:cxn>
                <a:cxn ang="0">
                  <a:pos x="T4" y="T5"/>
                </a:cxn>
                <a:cxn ang="0">
                  <a:pos x="T6" y="T7"/>
                </a:cxn>
                <a:cxn ang="0">
                  <a:pos x="T8" y="T9"/>
                </a:cxn>
              </a:cxnLst>
              <a:rect l="0" t="0" r="r" b="b"/>
              <a:pathLst>
                <a:path w="175" h="201">
                  <a:moveTo>
                    <a:pt x="0" y="200"/>
                  </a:moveTo>
                  <a:lnTo>
                    <a:pt x="174" y="200"/>
                  </a:lnTo>
                  <a:lnTo>
                    <a:pt x="174"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4" name="Freeform 117"/>
            <p:cNvSpPr>
              <a:spLocks noChangeArrowheads="1"/>
            </p:cNvSpPr>
            <p:nvPr/>
          </p:nvSpPr>
          <p:spPr bwMode="auto">
            <a:xfrm>
              <a:off x="8902539" y="9164264"/>
              <a:ext cx="225417" cy="252739"/>
            </a:xfrm>
            <a:custGeom>
              <a:avLst/>
              <a:gdLst>
                <a:gd name="T0" fmla="*/ 0 w 180"/>
                <a:gd name="T1" fmla="*/ 200 h 201"/>
                <a:gd name="T2" fmla="*/ 179 w 180"/>
                <a:gd name="T3" fmla="*/ 200 h 201"/>
                <a:gd name="T4" fmla="*/ 179 w 180"/>
                <a:gd name="T5" fmla="*/ 0 h 201"/>
                <a:gd name="T6" fmla="*/ 0 w 180"/>
                <a:gd name="T7" fmla="*/ 0 h 201"/>
                <a:gd name="T8" fmla="*/ 0 w 180"/>
                <a:gd name="T9" fmla="*/ 200 h 201"/>
              </a:gdLst>
              <a:ahLst/>
              <a:cxnLst>
                <a:cxn ang="0">
                  <a:pos x="T0" y="T1"/>
                </a:cxn>
                <a:cxn ang="0">
                  <a:pos x="T2" y="T3"/>
                </a:cxn>
                <a:cxn ang="0">
                  <a:pos x="T4" y="T5"/>
                </a:cxn>
                <a:cxn ang="0">
                  <a:pos x="T6" y="T7"/>
                </a:cxn>
                <a:cxn ang="0">
                  <a:pos x="T8" y="T9"/>
                </a:cxn>
              </a:cxnLst>
              <a:rect l="0" t="0" r="r" b="b"/>
              <a:pathLst>
                <a:path w="180" h="201">
                  <a:moveTo>
                    <a:pt x="0" y="200"/>
                  </a:moveTo>
                  <a:lnTo>
                    <a:pt x="179" y="200"/>
                  </a:lnTo>
                  <a:lnTo>
                    <a:pt x="179"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5" name="Freeform 118"/>
            <p:cNvSpPr>
              <a:spLocks noChangeArrowheads="1"/>
            </p:cNvSpPr>
            <p:nvPr/>
          </p:nvSpPr>
          <p:spPr bwMode="auto">
            <a:xfrm>
              <a:off x="9276399" y="9164264"/>
              <a:ext cx="214421" cy="252739"/>
            </a:xfrm>
            <a:custGeom>
              <a:avLst/>
              <a:gdLst>
                <a:gd name="T0" fmla="*/ 0 w 174"/>
                <a:gd name="T1" fmla="*/ 200 h 201"/>
                <a:gd name="T2" fmla="*/ 173 w 174"/>
                <a:gd name="T3" fmla="*/ 200 h 201"/>
                <a:gd name="T4" fmla="*/ 173 w 174"/>
                <a:gd name="T5" fmla="*/ 0 h 201"/>
                <a:gd name="T6" fmla="*/ 0 w 174"/>
                <a:gd name="T7" fmla="*/ 0 h 201"/>
                <a:gd name="T8" fmla="*/ 0 w 174"/>
                <a:gd name="T9" fmla="*/ 200 h 201"/>
              </a:gdLst>
              <a:ahLst/>
              <a:cxnLst>
                <a:cxn ang="0">
                  <a:pos x="T0" y="T1"/>
                </a:cxn>
                <a:cxn ang="0">
                  <a:pos x="T2" y="T3"/>
                </a:cxn>
                <a:cxn ang="0">
                  <a:pos x="T4" y="T5"/>
                </a:cxn>
                <a:cxn ang="0">
                  <a:pos x="T6" y="T7"/>
                </a:cxn>
                <a:cxn ang="0">
                  <a:pos x="T8" y="T9"/>
                </a:cxn>
              </a:cxnLst>
              <a:rect l="0" t="0" r="r" b="b"/>
              <a:pathLst>
                <a:path w="174" h="201">
                  <a:moveTo>
                    <a:pt x="0" y="200"/>
                  </a:moveTo>
                  <a:lnTo>
                    <a:pt x="173" y="200"/>
                  </a:lnTo>
                  <a:lnTo>
                    <a:pt x="173"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6" name="Freeform 119"/>
            <p:cNvSpPr>
              <a:spLocks noChangeArrowheads="1"/>
            </p:cNvSpPr>
            <p:nvPr/>
          </p:nvSpPr>
          <p:spPr bwMode="auto">
            <a:xfrm>
              <a:off x="8099838" y="9521390"/>
              <a:ext cx="258405" cy="263726"/>
            </a:xfrm>
            <a:custGeom>
              <a:avLst/>
              <a:gdLst>
                <a:gd name="T0" fmla="*/ 0 w 207"/>
                <a:gd name="T1" fmla="*/ 211 h 212"/>
                <a:gd name="T2" fmla="*/ 206 w 207"/>
                <a:gd name="T3" fmla="*/ 211 h 212"/>
                <a:gd name="T4" fmla="*/ 206 w 207"/>
                <a:gd name="T5" fmla="*/ 0 h 212"/>
                <a:gd name="T6" fmla="*/ 0 w 207"/>
                <a:gd name="T7" fmla="*/ 0 h 212"/>
                <a:gd name="T8" fmla="*/ 0 w 207"/>
                <a:gd name="T9" fmla="*/ 211 h 212"/>
              </a:gdLst>
              <a:ahLst/>
              <a:cxnLst>
                <a:cxn ang="0">
                  <a:pos x="T0" y="T1"/>
                </a:cxn>
                <a:cxn ang="0">
                  <a:pos x="T2" y="T3"/>
                </a:cxn>
                <a:cxn ang="0">
                  <a:pos x="T4" y="T5"/>
                </a:cxn>
                <a:cxn ang="0">
                  <a:pos x="T6" y="T7"/>
                </a:cxn>
                <a:cxn ang="0">
                  <a:pos x="T8" y="T9"/>
                </a:cxn>
              </a:cxnLst>
              <a:rect l="0" t="0" r="r" b="b"/>
              <a:pathLst>
                <a:path w="207" h="212">
                  <a:moveTo>
                    <a:pt x="0" y="211"/>
                  </a:moveTo>
                  <a:lnTo>
                    <a:pt x="206" y="211"/>
                  </a:lnTo>
                  <a:lnTo>
                    <a:pt x="206"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7" name="Freeform 120"/>
            <p:cNvSpPr>
              <a:spLocks noChangeArrowheads="1"/>
            </p:cNvSpPr>
            <p:nvPr/>
          </p:nvSpPr>
          <p:spPr bwMode="auto">
            <a:xfrm>
              <a:off x="8501187" y="9521390"/>
              <a:ext cx="219919" cy="263726"/>
            </a:xfrm>
            <a:custGeom>
              <a:avLst/>
              <a:gdLst>
                <a:gd name="T0" fmla="*/ 0 w 175"/>
                <a:gd name="T1" fmla="*/ 211 h 212"/>
                <a:gd name="T2" fmla="*/ 174 w 175"/>
                <a:gd name="T3" fmla="*/ 211 h 212"/>
                <a:gd name="T4" fmla="*/ 174 w 175"/>
                <a:gd name="T5" fmla="*/ 0 h 212"/>
                <a:gd name="T6" fmla="*/ 0 w 175"/>
                <a:gd name="T7" fmla="*/ 0 h 212"/>
                <a:gd name="T8" fmla="*/ 0 w 175"/>
                <a:gd name="T9" fmla="*/ 211 h 212"/>
              </a:gdLst>
              <a:ahLst/>
              <a:cxnLst>
                <a:cxn ang="0">
                  <a:pos x="T0" y="T1"/>
                </a:cxn>
                <a:cxn ang="0">
                  <a:pos x="T2" y="T3"/>
                </a:cxn>
                <a:cxn ang="0">
                  <a:pos x="T4" y="T5"/>
                </a:cxn>
                <a:cxn ang="0">
                  <a:pos x="T6" y="T7"/>
                </a:cxn>
                <a:cxn ang="0">
                  <a:pos x="T8" y="T9"/>
                </a:cxn>
              </a:cxnLst>
              <a:rect l="0" t="0" r="r" b="b"/>
              <a:pathLst>
                <a:path w="175" h="212">
                  <a:moveTo>
                    <a:pt x="0" y="211"/>
                  </a:moveTo>
                  <a:lnTo>
                    <a:pt x="174" y="211"/>
                  </a:lnTo>
                  <a:lnTo>
                    <a:pt x="174"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8" name="Freeform 121"/>
            <p:cNvSpPr>
              <a:spLocks noChangeArrowheads="1"/>
            </p:cNvSpPr>
            <p:nvPr/>
          </p:nvSpPr>
          <p:spPr bwMode="auto">
            <a:xfrm>
              <a:off x="9276399" y="9521390"/>
              <a:ext cx="214421" cy="263726"/>
            </a:xfrm>
            <a:custGeom>
              <a:avLst/>
              <a:gdLst>
                <a:gd name="T0" fmla="*/ 0 w 174"/>
                <a:gd name="T1" fmla="*/ 211 h 212"/>
                <a:gd name="T2" fmla="*/ 173 w 174"/>
                <a:gd name="T3" fmla="*/ 211 h 212"/>
                <a:gd name="T4" fmla="*/ 173 w 174"/>
                <a:gd name="T5" fmla="*/ 0 h 212"/>
                <a:gd name="T6" fmla="*/ 0 w 174"/>
                <a:gd name="T7" fmla="*/ 0 h 212"/>
                <a:gd name="T8" fmla="*/ 0 w 174"/>
                <a:gd name="T9" fmla="*/ 211 h 212"/>
              </a:gdLst>
              <a:ahLst/>
              <a:cxnLst>
                <a:cxn ang="0">
                  <a:pos x="T0" y="T1"/>
                </a:cxn>
                <a:cxn ang="0">
                  <a:pos x="T2" y="T3"/>
                </a:cxn>
                <a:cxn ang="0">
                  <a:pos x="T4" y="T5"/>
                </a:cxn>
                <a:cxn ang="0">
                  <a:pos x="T6" y="T7"/>
                </a:cxn>
                <a:cxn ang="0">
                  <a:pos x="T8" y="T9"/>
                </a:cxn>
              </a:cxnLst>
              <a:rect l="0" t="0" r="r" b="b"/>
              <a:pathLst>
                <a:path w="174" h="212">
                  <a:moveTo>
                    <a:pt x="0" y="211"/>
                  </a:moveTo>
                  <a:lnTo>
                    <a:pt x="173" y="211"/>
                  </a:lnTo>
                  <a:lnTo>
                    <a:pt x="173" y="0"/>
                  </a:lnTo>
                  <a:lnTo>
                    <a:pt x="0" y="0"/>
                  </a:lnTo>
                  <a:lnTo>
                    <a:pt x="0" y="21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19" name="Freeform 122"/>
            <p:cNvSpPr>
              <a:spLocks noChangeArrowheads="1"/>
            </p:cNvSpPr>
            <p:nvPr/>
          </p:nvSpPr>
          <p:spPr bwMode="auto">
            <a:xfrm>
              <a:off x="8099838" y="9889509"/>
              <a:ext cx="258405" cy="252739"/>
            </a:xfrm>
            <a:custGeom>
              <a:avLst/>
              <a:gdLst>
                <a:gd name="T0" fmla="*/ 0 w 207"/>
                <a:gd name="T1" fmla="*/ 200 h 201"/>
                <a:gd name="T2" fmla="*/ 206 w 207"/>
                <a:gd name="T3" fmla="*/ 200 h 201"/>
                <a:gd name="T4" fmla="*/ 206 w 207"/>
                <a:gd name="T5" fmla="*/ 0 h 201"/>
                <a:gd name="T6" fmla="*/ 0 w 207"/>
                <a:gd name="T7" fmla="*/ 0 h 201"/>
                <a:gd name="T8" fmla="*/ 0 w 207"/>
                <a:gd name="T9" fmla="*/ 200 h 201"/>
              </a:gdLst>
              <a:ahLst/>
              <a:cxnLst>
                <a:cxn ang="0">
                  <a:pos x="T0" y="T1"/>
                </a:cxn>
                <a:cxn ang="0">
                  <a:pos x="T2" y="T3"/>
                </a:cxn>
                <a:cxn ang="0">
                  <a:pos x="T4" y="T5"/>
                </a:cxn>
                <a:cxn ang="0">
                  <a:pos x="T6" y="T7"/>
                </a:cxn>
                <a:cxn ang="0">
                  <a:pos x="T8" y="T9"/>
                </a:cxn>
              </a:cxnLst>
              <a:rect l="0" t="0" r="r" b="b"/>
              <a:pathLst>
                <a:path w="207" h="201">
                  <a:moveTo>
                    <a:pt x="0" y="200"/>
                  </a:moveTo>
                  <a:lnTo>
                    <a:pt x="206" y="200"/>
                  </a:lnTo>
                  <a:lnTo>
                    <a:pt x="206"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0" name="Freeform 123"/>
            <p:cNvSpPr>
              <a:spLocks noChangeArrowheads="1"/>
            </p:cNvSpPr>
            <p:nvPr/>
          </p:nvSpPr>
          <p:spPr bwMode="auto">
            <a:xfrm>
              <a:off x="8501187" y="9889509"/>
              <a:ext cx="219919" cy="252739"/>
            </a:xfrm>
            <a:custGeom>
              <a:avLst/>
              <a:gdLst>
                <a:gd name="T0" fmla="*/ 0 w 175"/>
                <a:gd name="T1" fmla="*/ 200 h 201"/>
                <a:gd name="T2" fmla="*/ 174 w 175"/>
                <a:gd name="T3" fmla="*/ 200 h 201"/>
                <a:gd name="T4" fmla="*/ 174 w 175"/>
                <a:gd name="T5" fmla="*/ 0 h 201"/>
                <a:gd name="T6" fmla="*/ 0 w 175"/>
                <a:gd name="T7" fmla="*/ 0 h 201"/>
                <a:gd name="T8" fmla="*/ 0 w 175"/>
                <a:gd name="T9" fmla="*/ 200 h 201"/>
              </a:gdLst>
              <a:ahLst/>
              <a:cxnLst>
                <a:cxn ang="0">
                  <a:pos x="T0" y="T1"/>
                </a:cxn>
                <a:cxn ang="0">
                  <a:pos x="T2" y="T3"/>
                </a:cxn>
                <a:cxn ang="0">
                  <a:pos x="T4" y="T5"/>
                </a:cxn>
                <a:cxn ang="0">
                  <a:pos x="T6" y="T7"/>
                </a:cxn>
                <a:cxn ang="0">
                  <a:pos x="T8" y="T9"/>
                </a:cxn>
              </a:cxnLst>
              <a:rect l="0" t="0" r="r" b="b"/>
              <a:pathLst>
                <a:path w="175" h="201">
                  <a:moveTo>
                    <a:pt x="0" y="200"/>
                  </a:moveTo>
                  <a:lnTo>
                    <a:pt x="174" y="200"/>
                  </a:lnTo>
                  <a:lnTo>
                    <a:pt x="174"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1" name="Freeform 124"/>
            <p:cNvSpPr>
              <a:spLocks noChangeArrowheads="1"/>
            </p:cNvSpPr>
            <p:nvPr/>
          </p:nvSpPr>
          <p:spPr bwMode="auto">
            <a:xfrm>
              <a:off x="8902539" y="9889509"/>
              <a:ext cx="225417" cy="252739"/>
            </a:xfrm>
            <a:custGeom>
              <a:avLst/>
              <a:gdLst>
                <a:gd name="T0" fmla="*/ 0 w 180"/>
                <a:gd name="T1" fmla="*/ 200 h 201"/>
                <a:gd name="T2" fmla="*/ 179 w 180"/>
                <a:gd name="T3" fmla="*/ 200 h 201"/>
                <a:gd name="T4" fmla="*/ 179 w 180"/>
                <a:gd name="T5" fmla="*/ 0 h 201"/>
                <a:gd name="T6" fmla="*/ 0 w 180"/>
                <a:gd name="T7" fmla="*/ 0 h 201"/>
                <a:gd name="T8" fmla="*/ 0 w 180"/>
                <a:gd name="T9" fmla="*/ 200 h 201"/>
              </a:gdLst>
              <a:ahLst/>
              <a:cxnLst>
                <a:cxn ang="0">
                  <a:pos x="T0" y="T1"/>
                </a:cxn>
                <a:cxn ang="0">
                  <a:pos x="T2" y="T3"/>
                </a:cxn>
                <a:cxn ang="0">
                  <a:pos x="T4" y="T5"/>
                </a:cxn>
                <a:cxn ang="0">
                  <a:pos x="T6" y="T7"/>
                </a:cxn>
                <a:cxn ang="0">
                  <a:pos x="T8" y="T9"/>
                </a:cxn>
              </a:cxnLst>
              <a:rect l="0" t="0" r="r" b="b"/>
              <a:pathLst>
                <a:path w="180" h="201">
                  <a:moveTo>
                    <a:pt x="0" y="200"/>
                  </a:moveTo>
                  <a:lnTo>
                    <a:pt x="179" y="200"/>
                  </a:lnTo>
                  <a:lnTo>
                    <a:pt x="179"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2" name="Freeform 125"/>
            <p:cNvSpPr>
              <a:spLocks noChangeArrowheads="1"/>
            </p:cNvSpPr>
            <p:nvPr/>
          </p:nvSpPr>
          <p:spPr bwMode="auto">
            <a:xfrm>
              <a:off x="9276399" y="9889509"/>
              <a:ext cx="214421" cy="252739"/>
            </a:xfrm>
            <a:custGeom>
              <a:avLst/>
              <a:gdLst>
                <a:gd name="T0" fmla="*/ 0 w 174"/>
                <a:gd name="T1" fmla="*/ 200 h 201"/>
                <a:gd name="T2" fmla="*/ 173 w 174"/>
                <a:gd name="T3" fmla="*/ 200 h 201"/>
                <a:gd name="T4" fmla="*/ 173 w 174"/>
                <a:gd name="T5" fmla="*/ 0 h 201"/>
                <a:gd name="T6" fmla="*/ 0 w 174"/>
                <a:gd name="T7" fmla="*/ 0 h 201"/>
                <a:gd name="T8" fmla="*/ 0 w 174"/>
                <a:gd name="T9" fmla="*/ 200 h 201"/>
              </a:gdLst>
              <a:ahLst/>
              <a:cxnLst>
                <a:cxn ang="0">
                  <a:pos x="T0" y="T1"/>
                </a:cxn>
                <a:cxn ang="0">
                  <a:pos x="T2" y="T3"/>
                </a:cxn>
                <a:cxn ang="0">
                  <a:pos x="T4" y="T5"/>
                </a:cxn>
                <a:cxn ang="0">
                  <a:pos x="T6" y="T7"/>
                </a:cxn>
                <a:cxn ang="0">
                  <a:pos x="T8" y="T9"/>
                </a:cxn>
              </a:cxnLst>
              <a:rect l="0" t="0" r="r" b="b"/>
              <a:pathLst>
                <a:path w="174" h="201">
                  <a:moveTo>
                    <a:pt x="0" y="200"/>
                  </a:moveTo>
                  <a:lnTo>
                    <a:pt x="173" y="200"/>
                  </a:lnTo>
                  <a:lnTo>
                    <a:pt x="173"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3" name="Freeform 126"/>
            <p:cNvSpPr>
              <a:spLocks noChangeArrowheads="1"/>
            </p:cNvSpPr>
            <p:nvPr/>
          </p:nvSpPr>
          <p:spPr bwMode="auto">
            <a:xfrm>
              <a:off x="8501187" y="10246636"/>
              <a:ext cx="219919" cy="269221"/>
            </a:xfrm>
            <a:custGeom>
              <a:avLst/>
              <a:gdLst>
                <a:gd name="T0" fmla="*/ 0 w 175"/>
                <a:gd name="T1" fmla="*/ 217 h 218"/>
                <a:gd name="T2" fmla="*/ 174 w 175"/>
                <a:gd name="T3" fmla="*/ 217 h 218"/>
                <a:gd name="T4" fmla="*/ 174 w 175"/>
                <a:gd name="T5" fmla="*/ 0 h 218"/>
                <a:gd name="T6" fmla="*/ 0 w 175"/>
                <a:gd name="T7" fmla="*/ 0 h 218"/>
                <a:gd name="T8" fmla="*/ 0 w 175"/>
                <a:gd name="T9" fmla="*/ 217 h 218"/>
              </a:gdLst>
              <a:ahLst/>
              <a:cxnLst>
                <a:cxn ang="0">
                  <a:pos x="T0" y="T1"/>
                </a:cxn>
                <a:cxn ang="0">
                  <a:pos x="T2" y="T3"/>
                </a:cxn>
                <a:cxn ang="0">
                  <a:pos x="T4" y="T5"/>
                </a:cxn>
                <a:cxn ang="0">
                  <a:pos x="T6" y="T7"/>
                </a:cxn>
                <a:cxn ang="0">
                  <a:pos x="T8" y="T9"/>
                </a:cxn>
              </a:cxnLst>
              <a:rect l="0" t="0" r="r" b="b"/>
              <a:pathLst>
                <a:path w="175" h="218">
                  <a:moveTo>
                    <a:pt x="0" y="217"/>
                  </a:moveTo>
                  <a:lnTo>
                    <a:pt x="174" y="217"/>
                  </a:lnTo>
                  <a:lnTo>
                    <a:pt x="174" y="0"/>
                  </a:lnTo>
                  <a:lnTo>
                    <a:pt x="0" y="0"/>
                  </a:lnTo>
                  <a:lnTo>
                    <a:pt x="0" y="2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4" name="Freeform 127"/>
            <p:cNvSpPr>
              <a:spLocks noChangeArrowheads="1"/>
            </p:cNvSpPr>
            <p:nvPr/>
          </p:nvSpPr>
          <p:spPr bwMode="auto">
            <a:xfrm>
              <a:off x="8902539" y="10246636"/>
              <a:ext cx="225417" cy="269221"/>
            </a:xfrm>
            <a:custGeom>
              <a:avLst/>
              <a:gdLst>
                <a:gd name="T0" fmla="*/ 0 w 180"/>
                <a:gd name="T1" fmla="*/ 217 h 218"/>
                <a:gd name="T2" fmla="*/ 179 w 180"/>
                <a:gd name="T3" fmla="*/ 217 h 218"/>
                <a:gd name="T4" fmla="*/ 179 w 180"/>
                <a:gd name="T5" fmla="*/ 0 h 218"/>
                <a:gd name="T6" fmla="*/ 0 w 180"/>
                <a:gd name="T7" fmla="*/ 0 h 218"/>
                <a:gd name="T8" fmla="*/ 0 w 180"/>
                <a:gd name="T9" fmla="*/ 217 h 218"/>
              </a:gdLst>
              <a:ahLst/>
              <a:cxnLst>
                <a:cxn ang="0">
                  <a:pos x="T0" y="T1"/>
                </a:cxn>
                <a:cxn ang="0">
                  <a:pos x="T2" y="T3"/>
                </a:cxn>
                <a:cxn ang="0">
                  <a:pos x="T4" y="T5"/>
                </a:cxn>
                <a:cxn ang="0">
                  <a:pos x="T6" y="T7"/>
                </a:cxn>
                <a:cxn ang="0">
                  <a:pos x="T8" y="T9"/>
                </a:cxn>
              </a:cxnLst>
              <a:rect l="0" t="0" r="r" b="b"/>
              <a:pathLst>
                <a:path w="180" h="218">
                  <a:moveTo>
                    <a:pt x="0" y="217"/>
                  </a:moveTo>
                  <a:lnTo>
                    <a:pt x="179" y="217"/>
                  </a:lnTo>
                  <a:lnTo>
                    <a:pt x="179" y="0"/>
                  </a:lnTo>
                  <a:lnTo>
                    <a:pt x="0" y="0"/>
                  </a:lnTo>
                  <a:lnTo>
                    <a:pt x="0" y="2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5" name="Freeform 128"/>
            <p:cNvSpPr>
              <a:spLocks noChangeArrowheads="1"/>
            </p:cNvSpPr>
            <p:nvPr/>
          </p:nvSpPr>
          <p:spPr bwMode="auto">
            <a:xfrm>
              <a:off x="9276399" y="10246636"/>
              <a:ext cx="214421" cy="269221"/>
            </a:xfrm>
            <a:custGeom>
              <a:avLst/>
              <a:gdLst>
                <a:gd name="T0" fmla="*/ 0 w 174"/>
                <a:gd name="T1" fmla="*/ 217 h 218"/>
                <a:gd name="T2" fmla="*/ 173 w 174"/>
                <a:gd name="T3" fmla="*/ 217 h 218"/>
                <a:gd name="T4" fmla="*/ 173 w 174"/>
                <a:gd name="T5" fmla="*/ 0 h 218"/>
                <a:gd name="T6" fmla="*/ 0 w 174"/>
                <a:gd name="T7" fmla="*/ 0 h 218"/>
                <a:gd name="T8" fmla="*/ 0 w 174"/>
                <a:gd name="T9" fmla="*/ 217 h 218"/>
              </a:gdLst>
              <a:ahLst/>
              <a:cxnLst>
                <a:cxn ang="0">
                  <a:pos x="T0" y="T1"/>
                </a:cxn>
                <a:cxn ang="0">
                  <a:pos x="T2" y="T3"/>
                </a:cxn>
                <a:cxn ang="0">
                  <a:pos x="T4" y="T5"/>
                </a:cxn>
                <a:cxn ang="0">
                  <a:pos x="T6" y="T7"/>
                </a:cxn>
                <a:cxn ang="0">
                  <a:pos x="T8" y="T9"/>
                </a:cxn>
              </a:cxnLst>
              <a:rect l="0" t="0" r="r" b="b"/>
              <a:pathLst>
                <a:path w="174" h="218">
                  <a:moveTo>
                    <a:pt x="0" y="217"/>
                  </a:moveTo>
                  <a:lnTo>
                    <a:pt x="173" y="217"/>
                  </a:lnTo>
                  <a:lnTo>
                    <a:pt x="173" y="0"/>
                  </a:lnTo>
                  <a:lnTo>
                    <a:pt x="0" y="0"/>
                  </a:lnTo>
                  <a:lnTo>
                    <a:pt x="0" y="2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6" name="Freeform 129"/>
            <p:cNvSpPr>
              <a:spLocks noChangeArrowheads="1"/>
            </p:cNvSpPr>
            <p:nvPr/>
          </p:nvSpPr>
          <p:spPr bwMode="auto">
            <a:xfrm>
              <a:off x="8099838" y="10620250"/>
              <a:ext cx="258405" cy="252739"/>
            </a:xfrm>
            <a:custGeom>
              <a:avLst/>
              <a:gdLst>
                <a:gd name="T0" fmla="*/ 0 w 207"/>
                <a:gd name="T1" fmla="*/ 200 h 201"/>
                <a:gd name="T2" fmla="*/ 206 w 207"/>
                <a:gd name="T3" fmla="*/ 200 h 201"/>
                <a:gd name="T4" fmla="*/ 206 w 207"/>
                <a:gd name="T5" fmla="*/ 0 h 201"/>
                <a:gd name="T6" fmla="*/ 0 w 207"/>
                <a:gd name="T7" fmla="*/ 0 h 201"/>
                <a:gd name="T8" fmla="*/ 0 w 207"/>
                <a:gd name="T9" fmla="*/ 200 h 201"/>
              </a:gdLst>
              <a:ahLst/>
              <a:cxnLst>
                <a:cxn ang="0">
                  <a:pos x="T0" y="T1"/>
                </a:cxn>
                <a:cxn ang="0">
                  <a:pos x="T2" y="T3"/>
                </a:cxn>
                <a:cxn ang="0">
                  <a:pos x="T4" y="T5"/>
                </a:cxn>
                <a:cxn ang="0">
                  <a:pos x="T6" y="T7"/>
                </a:cxn>
                <a:cxn ang="0">
                  <a:pos x="T8" y="T9"/>
                </a:cxn>
              </a:cxnLst>
              <a:rect l="0" t="0" r="r" b="b"/>
              <a:pathLst>
                <a:path w="207" h="201">
                  <a:moveTo>
                    <a:pt x="0" y="200"/>
                  </a:moveTo>
                  <a:lnTo>
                    <a:pt x="206" y="200"/>
                  </a:lnTo>
                  <a:lnTo>
                    <a:pt x="206"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7" name="Freeform 130"/>
            <p:cNvSpPr>
              <a:spLocks noChangeArrowheads="1"/>
            </p:cNvSpPr>
            <p:nvPr/>
          </p:nvSpPr>
          <p:spPr bwMode="auto">
            <a:xfrm>
              <a:off x="8501187" y="10620250"/>
              <a:ext cx="219919" cy="252739"/>
            </a:xfrm>
            <a:custGeom>
              <a:avLst/>
              <a:gdLst>
                <a:gd name="T0" fmla="*/ 0 w 175"/>
                <a:gd name="T1" fmla="*/ 200 h 201"/>
                <a:gd name="T2" fmla="*/ 174 w 175"/>
                <a:gd name="T3" fmla="*/ 200 h 201"/>
                <a:gd name="T4" fmla="*/ 174 w 175"/>
                <a:gd name="T5" fmla="*/ 0 h 201"/>
                <a:gd name="T6" fmla="*/ 0 w 175"/>
                <a:gd name="T7" fmla="*/ 0 h 201"/>
                <a:gd name="T8" fmla="*/ 0 w 175"/>
                <a:gd name="T9" fmla="*/ 200 h 201"/>
              </a:gdLst>
              <a:ahLst/>
              <a:cxnLst>
                <a:cxn ang="0">
                  <a:pos x="T0" y="T1"/>
                </a:cxn>
                <a:cxn ang="0">
                  <a:pos x="T2" y="T3"/>
                </a:cxn>
                <a:cxn ang="0">
                  <a:pos x="T4" y="T5"/>
                </a:cxn>
                <a:cxn ang="0">
                  <a:pos x="T6" y="T7"/>
                </a:cxn>
                <a:cxn ang="0">
                  <a:pos x="T8" y="T9"/>
                </a:cxn>
              </a:cxnLst>
              <a:rect l="0" t="0" r="r" b="b"/>
              <a:pathLst>
                <a:path w="175" h="201">
                  <a:moveTo>
                    <a:pt x="0" y="200"/>
                  </a:moveTo>
                  <a:lnTo>
                    <a:pt x="174" y="200"/>
                  </a:lnTo>
                  <a:lnTo>
                    <a:pt x="174"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8" name="Freeform 131"/>
            <p:cNvSpPr>
              <a:spLocks noChangeArrowheads="1"/>
            </p:cNvSpPr>
            <p:nvPr/>
          </p:nvSpPr>
          <p:spPr bwMode="auto">
            <a:xfrm>
              <a:off x="8902539" y="10620250"/>
              <a:ext cx="225417" cy="252739"/>
            </a:xfrm>
            <a:custGeom>
              <a:avLst/>
              <a:gdLst>
                <a:gd name="T0" fmla="*/ 0 w 180"/>
                <a:gd name="T1" fmla="*/ 200 h 201"/>
                <a:gd name="T2" fmla="*/ 179 w 180"/>
                <a:gd name="T3" fmla="*/ 200 h 201"/>
                <a:gd name="T4" fmla="*/ 179 w 180"/>
                <a:gd name="T5" fmla="*/ 0 h 201"/>
                <a:gd name="T6" fmla="*/ 0 w 180"/>
                <a:gd name="T7" fmla="*/ 0 h 201"/>
                <a:gd name="T8" fmla="*/ 0 w 180"/>
                <a:gd name="T9" fmla="*/ 200 h 201"/>
              </a:gdLst>
              <a:ahLst/>
              <a:cxnLst>
                <a:cxn ang="0">
                  <a:pos x="T0" y="T1"/>
                </a:cxn>
                <a:cxn ang="0">
                  <a:pos x="T2" y="T3"/>
                </a:cxn>
                <a:cxn ang="0">
                  <a:pos x="T4" y="T5"/>
                </a:cxn>
                <a:cxn ang="0">
                  <a:pos x="T6" y="T7"/>
                </a:cxn>
                <a:cxn ang="0">
                  <a:pos x="T8" y="T9"/>
                </a:cxn>
              </a:cxnLst>
              <a:rect l="0" t="0" r="r" b="b"/>
              <a:pathLst>
                <a:path w="180" h="201">
                  <a:moveTo>
                    <a:pt x="0" y="200"/>
                  </a:moveTo>
                  <a:lnTo>
                    <a:pt x="179" y="200"/>
                  </a:lnTo>
                  <a:lnTo>
                    <a:pt x="179" y="0"/>
                  </a:lnTo>
                  <a:lnTo>
                    <a:pt x="0" y="0"/>
                  </a:lnTo>
                  <a:lnTo>
                    <a:pt x="0" y="20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29" name="Freeform 132"/>
            <p:cNvSpPr>
              <a:spLocks noChangeArrowheads="1"/>
            </p:cNvSpPr>
            <p:nvPr/>
          </p:nvSpPr>
          <p:spPr bwMode="auto">
            <a:xfrm>
              <a:off x="8099838" y="10977381"/>
              <a:ext cx="258405" cy="269218"/>
            </a:xfrm>
            <a:custGeom>
              <a:avLst/>
              <a:gdLst>
                <a:gd name="T0" fmla="*/ 0 w 207"/>
                <a:gd name="T1" fmla="*/ 217 h 218"/>
                <a:gd name="T2" fmla="*/ 206 w 207"/>
                <a:gd name="T3" fmla="*/ 217 h 218"/>
                <a:gd name="T4" fmla="*/ 206 w 207"/>
                <a:gd name="T5" fmla="*/ 0 h 218"/>
                <a:gd name="T6" fmla="*/ 0 w 207"/>
                <a:gd name="T7" fmla="*/ 0 h 218"/>
                <a:gd name="T8" fmla="*/ 0 w 207"/>
                <a:gd name="T9" fmla="*/ 217 h 218"/>
              </a:gdLst>
              <a:ahLst/>
              <a:cxnLst>
                <a:cxn ang="0">
                  <a:pos x="T0" y="T1"/>
                </a:cxn>
                <a:cxn ang="0">
                  <a:pos x="T2" y="T3"/>
                </a:cxn>
                <a:cxn ang="0">
                  <a:pos x="T4" y="T5"/>
                </a:cxn>
                <a:cxn ang="0">
                  <a:pos x="T6" y="T7"/>
                </a:cxn>
                <a:cxn ang="0">
                  <a:pos x="T8" y="T9"/>
                </a:cxn>
              </a:cxnLst>
              <a:rect l="0" t="0" r="r" b="b"/>
              <a:pathLst>
                <a:path w="207" h="218">
                  <a:moveTo>
                    <a:pt x="0" y="217"/>
                  </a:moveTo>
                  <a:lnTo>
                    <a:pt x="206" y="217"/>
                  </a:lnTo>
                  <a:lnTo>
                    <a:pt x="206" y="0"/>
                  </a:lnTo>
                  <a:lnTo>
                    <a:pt x="0" y="0"/>
                  </a:lnTo>
                  <a:lnTo>
                    <a:pt x="0" y="2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30" name="Freeform 133"/>
            <p:cNvSpPr>
              <a:spLocks noChangeArrowheads="1"/>
            </p:cNvSpPr>
            <p:nvPr/>
          </p:nvSpPr>
          <p:spPr bwMode="auto">
            <a:xfrm>
              <a:off x="8902539" y="10977381"/>
              <a:ext cx="225417" cy="269218"/>
            </a:xfrm>
            <a:custGeom>
              <a:avLst/>
              <a:gdLst>
                <a:gd name="T0" fmla="*/ 0 w 180"/>
                <a:gd name="T1" fmla="*/ 217 h 218"/>
                <a:gd name="T2" fmla="*/ 179 w 180"/>
                <a:gd name="T3" fmla="*/ 217 h 218"/>
                <a:gd name="T4" fmla="*/ 179 w 180"/>
                <a:gd name="T5" fmla="*/ 0 h 218"/>
                <a:gd name="T6" fmla="*/ 0 w 180"/>
                <a:gd name="T7" fmla="*/ 0 h 218"/>
                <a:gd name="T8" fmla="*/ 0 w 180"/>
                <a:gd name="T9" fmla="*/ 217 h 218"/>
              </a:gdLst>
              <a:ahLst/>
              <a:cxnLst>
                <a:cxn ang="0">
                  <a:pos x="T0" y="T1"/>
                </a:cxn>
                <a:cxn ang="0">
                  <a:pos x="T2" y="T3"/>
                </a:cxn>
                <a:cxn ang="0">
                  <a:pos x="T4" y="T5"/>
                </a:cxn>
                <a:cxn ang="0">
                  <a:pos x="T6" y="T7"/>
                </a:cxn>
                <a:cxn ang="0">
                  <a:pos x="T8" y="T9"/>
                </a:cxn>
              </a:cxnLst>
              <a:rect l="0" t="0" r="r" b="b"/>
              <a:pathLst>
                <a:path w="180" h="218">
                  <a:moveTo>
                    <a:pt x="0" y="217"/>
                  </a:moveTo>
                  <a:lnTo>
                    <a:pt x="179" y="217"/>
                  </a:lnTo>
                  <a:lnTo>
                    <a:pt x="179" y="0"/>
                  </a:lnTo>
                  <a:lnTo>
                    <a:pt x="0" y="0"/>
                  </a:lnTo>
                  <a:lnTo>
                    <a:pt x="0" y="2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31" name="Freeform 134"/>
            <p:cNvSpPr>
              <a:spLocks noChangeArrowheads="1"/>
            </p:cNvSpPr>
            <p:nvPr/>
          </p:nvSpPr>
          <p:spPr bwMode="auto">
            <a:xfrm>
              <a:off x="9276399" y="10977381"/>
              <a:ext cx="214421" cy="269218"/>
            </a:xfrm>
            <a:custGeom>
              <a:avLst/>
              <a:gdLst>
                <a:gd name="T0" fmla="*/ 0 w 174"/>
                <a:gd name="T1" fmla="*/ 217 h 218"/>
                <a:gd name="T2" fmla="*/ 173 w 174"/>
                <a:gd name="T3" fmla="*/ 217 h 218"/>
                <a:gd name="T4" fmla="*/ 173 w 174"/>
                <a:gd name="T5" fmla="*/ 0 h 218"/>
                <a:gd name="T6" fmla="*/ 0 w 174"/>
                <a:gd name="T7" fmla="*/ 0 h 218"/>
                <a:gd name="T8" fmla="*/ 0 w 174"/>
                <a:gd name="T9" fmla="*/ 217 h 218"/>
              </a:gdLst>
              <a:ahLst/>
              <a:cxnLst>
                <a:cxn ang="0">
                  <a:pos x="T0" y="T1"/>
                </a:cxn>
                <a:cxn ang="0">
                  <a:pos x="T2" y="T3"/>
                </a:cxn>
                <a:cxn ang="0">
                  <a:pos x="T4" y="T5"/>
                </a:cxn>
                <a:cxn ang="0">
                  <a:pos x="T6" y="T7"/>
                </a:cxn>
                <a:cxn ang="0">
                  <a:pos x="T8" y="T9"/>
                </a:cxn>
              </a:cxnLst>
              <a:rect l="0" t="0" r="r" b="b"/>
              <a:pathLst>
                <a:path w="174" h="218">
                  <a:moveTo>
                    <a:pt x="0" y="217"/>
                  </a:moveTo>
                  <a:lnTo>
                    <a:pt x="173" y="217"/>
                  </a:lnTo>
                  <a:lnTo>
                    <a:pt x="173" y="0"/>
                  </a:lnTo>
                  <a:lnTo>
                    <a:pt x="0" y="0"/>
                  </a:lnTo>
                  <a:lnTo>
                    <a:pt x="0" y="2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33" name="Freeform 136"/>
            <p:cNvSpPr>
              <a:spLocks noChangeArrowheads="1"/>
            </p:cNvSpPr>
            <p:nvPr/>
          </p:nvSpPr>
          <p:spPr bwMode="auto">
            <a:xfrm>
              <a:off x="13795710" y="7658828"/>
              <a:ext cx="175935" cy="379104"/>
            </a:xfrm>
            <a:custGeom>
              <a:avLst/>
              <a:gdLst>
                <a:gd name="T0" fmla="*/ 0 w 141"/>
                <a:gd name="T1" fmla="*/ 303 h 304"/>
                <a:gd name="T2" fmla="*/ 140 w 141"/>
                <a:gd name="T3" fmla="*/ 303 h 304"/>
                <a:gd name="T4" fmla="*/ 140 w 141"/>
                <a:gd name="T5" fmla="*/ 0 h 304"/>
                <a:gd name="T6" fmla="*/ 0 w 141"/>
                <a:gd name="T7" fmla="*/ 0 h 304"/>
                <a:gd name="T8" fmla="*/ 0 w 141"/>
                <a:gd name="T9" fmla="*/ 303 h 304"/>
              </a:gdLst>
              <a:ahLst/>
              <a:cxnLst>
                <a:cxn ang="0">
                  <a:pos x="T0" y="T1"/>
                </a:cxn>
                <a:cxn ang="0">
                  <a:pos x="T2" y="T3"/>
                </a:cxn>
                <a:cxn ang="0">
                  <a:pos x="T4" y="T5"/>
                </a:cxn>
                <a:cxn ang="0">
                  <a:pos x="T6" y="T7"/>
                </a:cxn>
                <a:cxn ang="0">
                  <a:pos x="T8" y="T9"/>
                </a:cxn>
              </a:cxnLst>
              <a:rect l="0" t="0" r="r" b="b"/>
              <a:pathLst>
                <a:path w="141" h="304">
                  <a:moveTo>
                    <a:pt x="0" y="303"/>
                  </a:moveTo>
                  <a:lnTo>
                    <a:pt x="140" y="303"/>
                  </a:lnTo>
                  <a:lnTo>
                    <a:pt x="140" y="0"/>
                  </a:lnTo>
                  <a:lnTo>
                    <a:pt x="0" y="0"/>
                  </a:lnTo>
                  <a:lnTo>
                    <a:pt x="0" y="30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34" name="Freeform 137"/>
            <p:cNvSpPr>
              <a:spLocks noChangeArrowheads="1"/>
            </p:cNvSpPr>
            <p:nvPr/>
          </p:nvSpPr>
          <p:spPr bwMode="auto">
            <a:xfrm>
              <a:off x="14114592" y="7658828"/>
              <a:ext cx="192431" cy="379104"/>
            </a:xfrm>
            <a:custGeom>
              <a:avLst/>
              <a:gdLst>
                <a:gd name="T0" fmla="*/ 0 w 153"/>
                <a:gd name="T1" fmla="*/ 303 h 304"/>
                <a:gd name="T2" fmla="*/ 152 w 153"/>
                <a:gd name="T3" fmla="*/ 303 h 304"/>
                <a:gd name="T4" fmla="*/ 152 w 153"/>
                <a:gd name="T5" fmla="*/ 0 h 304"/>
                <a:gd name="T6" fmla="*/ 0 w 153"/>
                <a:gd name="T7" fmla="*/ 0 h 304"/>
                <a:gd name="T8" fmla="*/ 0 w 153"/>
                <a:gd name="T9" fmla="*/ 303 h 304"/>
              </a:gdLst>
              <a:ahLst/>
              <a:cxnLst>
                <a:cxn ang="0">
                  <a:pos x="T0" y="T1"/>
                </a:cxn>
                <a:cxn ang="0">
                  <a:pos x="T2" y="T3"/>
                </a:cxn>
                <a:cxn ang="0">
                  <a:pos x="T4" y="T5"/>
                </a:cxn>
                <a:cxn ang="0">
                  <a:pos x="T6" y="T7"/>
                </a:cxn>
                <a:cxn ang="0">
                  <a:pos x="T8" y="T9"/>
                </a:cxn>
              </a:cxnLst>
              <a:rect l="0" t="0" r="r" b="b"/>
              <a:pathLst>
                <a:path w="153" h="304">
                  <a:moveTo>
                    <a:pt x="0" y="303"/>
                  </a:moveTo>
                  <a:lnTo>
                    <a:pt x="152" y="303"/>
                  </a:lnTo>
                  <a:lnTo>
                    <a:pt x="152" y="0"/>
                  </a:lnTo>
                  <a:lnTo>
                    <a:pt x="0" y="0"/>
                  </a:lnTo>
                  <a:lnTo>
                    <a:pt x="0" y="30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35" name="Freeform 138"/>
            <p:cNvSpPr>
              <a:spLocks noChangeArrowheads="1"/>
            </p:cNvSpPr>
            <p:nvPr/>
          </p:nvSpPr>
          <p:spPr bwMode="auto">
            <a:xfrm>
              <a:off x="14444469" y="7658828"/>
              <a:ext cx="192431" cy="379104"/>
            </a:xfrm>
            <a:custGeom>
              <a:avLst/>
              <a:gdLst>
                <a:gd name="T0" fmla="*/ 0 w 153"/>
                <a:gd name="T1" fmla="*/ 303 h 304"/>
                <a:gd name="T2" fmla="*/ 152 w 153"/>
                <a:gd name="T3" fmla="*/ 303 h 304"/>
                <a:gd name="T4" fmla="*/ 152 w 153"/>
                <a:gd name="T5" fmla="*/ 0 h 304"/>
                <a:gd name="T6" fmla="*/ 0 w 153"/>
                <a:gd name="T7" fmla="*/ 0 h 304"/>
                <a:gd name="T8" fmla="*/ 0 w 153"/>
                <a:gd name="T9" fmla="*/ 303 h 304"/>
              </a:gdLst>
              <a:ahLst/>
              <a:cxnLst>
                <a:cxn ang="0">
                  <a:pos x="T0" y="T1"/>
                </a:cxn>
                <a:cxn ang="0">
                  <a:pos x="T2" y="T3"/>
                </a:cxn>
                <a:cxn ang="0">
                  <a:pos x="T4" y="T5"/>
                </a:cxn>
                <a:cxn ang="0">
                  <a:pos x="T6" y="T7"/>
                </a:cxn>
                <a:cxn ang="0">
                  <a:pos x="T8" y="T9"/>
                </a:cxn>
              </a:cxnLst>
              <a:rect l="0" t="0" r="r" b="b"/>
              <a:pathLst>
                <a:path w="153" h="304">
                  <a:moveTo>
                    <a:pt x="0" y="303"/>
                  </a:moveTo>
                  <a:lnTo>
                    <a:pt x="152" y="303"/>
                  </a:lnTo>
                  <a:lnTo>
                    <a:pt x="152" y="0"/>
                  </a:lnTo>
                  <a:lnTo>
                    <a:pt x="0" y="0"/>
                  </a:lnTo>
                  <a:lnTo>
                    <a:pt x="0" y="30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36" name="Freeform 139"/>
            <p:cNvSpPr>
              <a:spLocks noChangeArrowheads="1"/>
            </p:cNvSpPr>
            <p:nvPr/>
          </p:nvSpPr>
          <p:spPr bwMode="auto">
            <a:xfrm>
              <a:off x="14779846" y="7658828"/>
              <a:ext cx="192425" cy="379104"/>
            </a:xfrm>
            <a:custGeom>
              <a:avLst/>
              <a:gdLst>
                <a:gd name="T0" fmla="*/ 0 w 153"/>
                <a:gd name="T1" fmla="*/ 303 h 304"/>
                <a:gd name="T2" fmla="*/ 152 w 153"/>
                <a:gd name="T3" fmla="*/ 303 h 304"/>
                <a:gd name="T4" fmla="*/ 152 w 153"/>
                <a:gd name="T5" fmla="*/ 0 h 304"/>
                <a:gd name="T6" fmla="*/ 0 w 153"/>
                <a:gd name="T7" fmla="*/ 0 h 304"/>
                <a:gd name="T8" fmla="*/ 0 w 153"/>
                <a:gd name="T9" fmla="*/ 303 h 304"/>
              </a:gdLst>
              <a:ahLst/>
              <a:cxnLst>
                <a:cxn ang="0">
                  <a:pos x="T0" y="T1"/>
                </a:cxn>
                <a:cxn ang="0">
                  <a:pos x="T2" y="T3"/>
                </a:cxn>
                <a:cxn ang="0">
                  <a:pos x="T4" y="T5"/>
                </a:cxn>
                <a:cxn ang="0">
                  <a:pos x="T6" y="T7"/>
                </a:cxn>
                <a:cxn ang="0">
                  <a:pos x="T8" y="T9"/>
                </a:cxn>
              </a:cxnLst>
              <a:rect l="0" t="0" r="r" b="b"/>
              <a:pathLst>
                <a:path w="153" h="304">
                  <a:moveTo>
                    <a:pt x="0" y="303"/>
                  </a:moveTo>
                  <a:lnTo>
                    <a:pt x="152" y="303"/>
                  </a:lnTo>
                  <a:lnTo>
                    <a:pt x="152" y="0"/>
                  </a:lnTo>
                  <a:lnTo>
                    <a:pt x="0" y="0"/>
                  </a:lnTo>
                  <a:lnTo>
                    <a:pt x="0" y="30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37" name="Freeform 140"/>
            <p:cNvSpPr>
              <a:spLocks noChangeArrowheads="1"/>
            </p:cNvSpPr>
            <p:nvPr/>
          </p:nvSpPr>
          <p:spPr bwMode="auto">
            <a:xfrm>
              <a:off x="15115221" y="7658828"/>
              <a:ext cx="170437" cy="379104"/>
            </a:xfrm>
            <a:custGeom>
              <a:avLst/>
              <a:gdLst>
                <a:gd name="T0" fmla="*/ 0 w 136"/>
                <a:gd name="T1" fmla="*/ 303 h 304"/>
                <a:gd name="T2" fmla="*/ 135 w 136"/>
                <a:gd name="T3" fmla="*/ 303 h 304"/>
                <a:gd name="T4" fmla="*/ 135 w 136"/>
                <a:gd name="T5" fmla="*/ 0 h 304"/>
                <a:gd name="T6" fmla="*/ 0 w 136"/>
                <a:gd name="T7" fmla="*/ 0 h 304"/>
                <a:gd name="T8" fmla="*/ 0 w 136"/>
                <a:gd name="T9" fmla="*/ 303 h 304"/>
              </a:gdLst>
              <a:ahLst/>
              <a:cxnLst>
                <a:cxn ang="0">
                  <a:pos x="T0" y="T1"/>
                </a:cxn>
                <a:cxn ang="0">
                  <a:pos x="T2" y="T3"/>
                </a:cxn>
                <a:cxn ang="0">
                  <a:pos x="T4" y="T5"/>
                </a:cxn>
                <a:cxn ang="0">
                  <a:pos x="T6" y="T7"/>
                </a:cxn>
                <a:cxn ang="0">
                  <a:pos x="T8" y="T9"/>
                </a:cxn>
              </a:cxnLst>
              <a:rect l="0" t="0" r="r" b="b"/>
              <a:pathLst>
                <a:path w="136" h="304">
                  <a:moveTo>
                    <a:pt x="0" y="303"/>
                  </a:moveTo>
                  <a:lnTo>
                    <a:pt x="135" y="303"/>
                  </a:lnTo>
                  <a:lnTo>
                    <a:pt x="135" y="0"/>
                  </a:lnTo>
                  <a:lnTo>
                    <a:pt x="0" y="0"/>
                  </a:lnTo>
                  <a:lnTo>
                    <a:pt x="0" y="30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38" name="Freeform 141"/>
            <p:cNvSpPr>
              <a:spLocks noChangeArrowheads="1"/>
            </p:cNvSpPr>
            <p:nvPr/>
          </p:nvSpPr>
          <p:spPr bwMode="auto">
            <a:xfrm>
              <a:off x="13795710" y="8208255"/>
              <a:ext cx="175935" cy="373611"/>
            </a:xfrm>
            <a:custGeom>
              <a:avLst/>
              <a:gdLst>
                <a:gd name="T0" fmla="*/ 0 w 141"/>
                <a:gd name="T1" fmla="*/ 298 h 299"/>
                <a:gd name="T2" fmla="*/ 140 w 141"/>
                <a:gd name="T3" fmla="*/ 298 h 299"/>
                <a:gd name="T4" fmla="*/ 140 w 141"/>
                <a:gd name="T5" fmla="*/ 0 h 299"/>
                <a:gd name="T6" fmla="*/ 0 w 141"/>
                <a:gd name="T7" fmla="*/ 0 h 299"/>
                <a:gd name="T8" fmla="*/ 0 w 141"/>
                <a:gd name="T9" fmla="*/ 298 h 299"/>
              </a:gdLst>
              <a:ahLst/>
              <a:cxnLst>
                <a:cxn ang="0">
                  <a:pos x="T0" y="T1"/>
                </a:cxn>
                <a:cxn ang="0">
                  <a:pos x="T2" y="T3"/>
                </a:cxn>
                <a:cxn ang="0">
                  <a:pos x="T4" y="T5"/>
                </a:cxn>
                <a:cxn ang="0">
                  <a:pos x="T6" y="T7"/>
                </a:cxn>
                <a:cxn ang="0">
                  <a:pos x="T8" y="T9"/>
                </a:cxn>
              </a:cxnLst>
              <a:rect l="0" t="0" r="r" b="b"/>
              <a:pathLst>
                <a:path w="141" h="299">
                  <a:moveTo>
                    <a:pt x="0" y="298"/>
                  </a:moveTo>
                  <a:lnTo>
                    <a:pt x="140" y="298"/>
                  </a:lnTo>
                  <a:lnTo>
                    <a:pt x="140" y="0"/>
                  </a:lnTo>
                  <a:lnTo>
                    <a:pt x="0" y="0"/>
                  </a:lnTo>
                  <a:lnTo>
                    <a:pt x="0" y="29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39" name="Freeform 142"/>
            <p:cNvSpPr>
              <a:spLocks noChangeArrowheads="1"/>
            </p:cNvSpPr>
            <p:nvPr/>
          </p:nvSpPr>
          <p:spPr bwMode="auto">
            <a:xfrm>
              <a:off x="14114592" y="8208255"/>
              <a:ext cx="192431" cy="373611"/>
            </a:xfrm>
            <a:custGeom>
              <a:avLst/>
              <a:gdLst>
                <a:gd name="T0" fmla="*/ 0 w 153"/>
                <a:gd name="T1" fmla="*/ 298 h 299"/>
                <a:gd name="T2" fmla="*/ 152 w 153"/>
                <a:gd name="T3" fmla="*/ 298 h 299"/>
                <a:gd name="T4" fmla="*/ 152 w 153"/>
                <a:gd name="T5" fmla="*/ 0 h 299"/>
                <a:gd name="T6" fmla="*/ 0 w 153"/>
                <a:gd name="T7" fmla="*/ 0 h 299"/>
                <a:gd name="T8" fmla="*/ 0 w 153"/>
                <a:gd name="T9" fmla="*/ 298 h 299"/>
              </a:gdLst>
              <a:ahLst/>
              <a:cxnLst>
                <a:cxn ang="0">
                  <a:pos x="T0" y="T1"/>
                </a:cxn>
                <a:cxn ang="0">
                  <a:pos x="T2" y="T3"/>
                </a:cxn>
                <a:cxn ang="0">
                  <a:pos x="T4" y="T5"/>
                </a:cxn>
                <a:cxn ang="0">
                  <a:pos x="T6" y="T7"/>
                </a:cxn>
                <a:cxn ang="0">
                  <a:pos x="T8" y="T9"/>
                </a:cxn>
              </a:cxnLst>
              <a:rect l="0" t="0" r="r" b="b"/>
              <a:pathLst>
                <a:path w="153" h="299">
                  <a:moveTo>
                    <a:pt x="0" y="298"/>
                  </a:moveTo>
                  <a:lnTo>
                    <a:pt x="152" y="298"/>
                  </a:lnTo>
                  <a:lnTo>
                    <a:pt x="152" y="0"/>
                  </a:lnTo>
                  <a:lnTo>
                    <a:pt x="0" y="0"/>
                  </a:lnTo>
                  <a:lnTo>
                    <a:pt x="0" y="29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0" name="Freeform 143"/>
            <p:cNvSpPr>
              <a:spLocks noChangeArrowheads="1"/>
            </p:cNvSpPr>
            <p:nvPr/>
          </p:nvSpPr>
          <p:spPr bwMode="auto">
            <a:xfrm>
              <a:off x="14444469" y="8208255"/>
              <a:ext cx="192431" cy="373611"/>
            </a:xfrm>
            <a:custGeom>
              <a:avLst/>
              <a:gdLst>
                <a:gd name="T0" fmla="*/ 0 w 153"/>
                <a:gd name="T1" fmla="*/ 298 h 299"/>
                <a:gd name="T2" fmla="*/ 152 w 153"/>
                <a:gd name="T3" fmla="*/ 298 h 299"/>
                <a:gd name="T4" fmla="*/ 152 w 153"/>
                <a:gd name="T5" fmla="*/ 0 h 299"/>
                <a:gd name="T6" fmla="*/ 0 w 153"/>
                <a:gd name="T7" fmla="*/ 0 h 299"/>
                <a:gd name="T8" fmla="*/ 0 w 153"/>
                <a:gd name="T9" fmla="*/ 298 h 299"/>
              </a:gdLst>
              <a:ahLst/>
              <a:cxnLst>
                <a:cxn ang="0">
                  <a:pos x="T0" y="T1"/>
                </a:cxn>
                <a:cxn ang="0">
                  <a:pos x="T2" y="T3"/>
                </a:cxn>
                <a:cxn ang="0">
                  <a:pos x="T4" y="T5"/>
                </a:cxn>
                <a:cxn ang="0">
                  <a:pos x="T6" y="T7"/>
                </a:cxn>
                <a:cxn ang="0">
                  <a:pos x="T8" y="T9"/>
                </a:cxn>
              </a:cxnLst>
              <a:rect l="0" t="0" r="r" b="b"/>
              <a:pathLst>
                <a:path w="153" h="299">
                  <a:moveTo>
                    <a:pt x="0" y="298"/>
                  </a:moveTo>
                  <a:lnTo>
                    <a:pt x="152" y="298"/>
                  </a:lnTo>
                  <a:lnTo>
                    <a:pt x="152" y="0"/>
                  </a:lnTo>
                  <a:lnTo>
                    <a:pt x="0" y="0"/>
                  </a:lnTo>
                  <a:lnTo>
                    <a:pt x="0" y="29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1" name="Freeform 144"/>
            <p:cNvSpPr>
              <a:spLocks noChangeArrowheads="1"/>
            </p:cNvSpPr>
            <p:nvPr/>
          </p:nvSpPr>
          <p:spPr bwMode="auto">
            <a:xfrm>
              <a:off x="15115221" y="8208255"/>
              <a:ext cx="170437" cy="373611"/>
            </a:xfrm>
            <a:custGeom>
              <a:avLst/>
              <a:gdLst>
                <a:gd name="T0" fmla="*/ 0 w 136"/>
                <a:gd name="T1" fmla="*/ 298 h 299"/>
                <a:gd name="T2" fmla="*/ 135 w 136"/>
                <a:gd name="T3" fmla="*/ 298 h 299"/>
                <a:gd name="T4" fmla="*/ 135 w 136"/>
                <a:gd name="T5" fmla="*/ 0 h 299"/>
                <a:gd name="T6" fmla="*/ 0 w 136"/>
                <a:gd name="T7" fmla="*/ 0 h 299"/>
                <a:gd name="T8" fmla="*/ 0 w 136"/>
                <a:gd name="T9" fmla="*/ 298 h 299"/>
              </a:gdLst>
              <a:ahLst/>
              <a:cxnLst>
                <a:cxn ang="0">
                  <a:pos x="T0" y="T1"/>
                </a:cxn>
                <a:cxn ang="0">
                  <a:pos x="T2" y="T3"/>
                </a:cxn>
                <a:cxn ang="0">
                  <a:pos x="T4" y="T5"/>
                </a:cxn>
                <a:cxn ang="0">
                  <a:pos x="T6" y="T7"/>
                </a:cxn>
                <a:cxn ang="0">
                  <a:pos x="T8" y="T9"/>
                </a:cxn>
              </a:cxnLst>
              <a:rect l="0" t="0" r="r" b="b"/>
              <a:pathLst>
                <a:path w="136" h="299">
                  <a:moveTo>
                    <a:pt x="0" y="298"/>
                  </a:moveTo>
                  <a:lnTo>
                    <a:pt x="135" y="298"/>
                  </a:lnTo>
                  <a:lnTo>
                    <a:pt x="135" y="0"/>
                  </a:lnTo>
                  <a:lnTo>
                    <a:pt x="0" y="0"/>
                  </a:lnTo>
                  <a:lnTo>
                    <a:pt x="0" y="29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2" name="Freeform 145"/>
            <p:cNvSpPr>
              <a:spLocks noChangeArrowheads="1"/>
            </p:cNvSpPr>
            <p:nvPr/>
          </p:nvSpPr>
          <p:spPr bwMode="auto">
            <a:xfrm>
              <a:off x="13795710" y="8768675"/>
              <a:ext cx="175935" cy="357126"/>
            </a:xfrm>
            <a:custGeom>
              <a:avLst/>
              <a:gdLst>
                <a:gd name="T0" fmla="*/ 0 w 141"/>
                <a:gd name="T1" fmla="*/ 285 h 286"/>
                <a:gd name="T2" fmla="*/ 140 w 141"/>
                <a:gd name="T3" fmla="*/ 285 h 286"/>
                <a:gd name="T4" fmla="*/ 140 w 141"/>
                <a:gd name="T5" fmla="*/ 0 h 286"/>
                <a:gd name="T6" fmla="*/ 0 w 141"/>
                <a:gd name="T7" fmla="*/ 0 h 286"/>
                <a:gd name="T8" fmla="*/ 0 w 141"/>
                <a:gd name="T9" fmla="*/ 285 h 286"/>
              </a:gdLst>
              <a:ahLst/>
              <a:cxnLst>
                <a:cxn ang="0">
                  <a:pos x="T0" y="T1"/>
                </a:cxn>
                <a:cxn ang="0">
                  <a:pos x="T2" y="T3"/>
                </a:cxn>
                <a:cxn ang="0">
                  <a:pos x="T4" y="T5"/>
                </a:cxn>
                <a:cxn ang="0">
                  <a:pos x="T6" y="T7"/>
                </a:cxn>
                <a:cxn ang="0">
                  <a:pos x="T8" y="T9"/>
                </a:cxn>
              </a:cxnLst>
              <a:rect l="0" t="0" r="r" b="b"/>
              <a:pathLst>
                <a:path w="141" h="286">
                  <a:moveTo>
                    <a:pt x="0" y="285"/>
                  </a:moveTo>
                  <a:lnTo>
                    <a:pt x="140" y="285"/>
                  </a:lnTo>
                  <a:lnTo>
                    <a:pt x="140" y="0"/>
                  </a:lnTo>
                  <a:lnTo>
                    <a:pt x="0" y="0"/>
                  </a:lnTo>
                  <a:lnTo>
                    <a:pt x="0" y="28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3" name="Freeform 146"/>
            <p:cNvSpPr>
              <a:spLocks noChangeArrowheads="1"/>
            </p:cNvSpPr>
            <p:nvPr/>
          </p:nvSpPr>
          <p:spPr bwMode="auto">
            <a:xfrm>
              <a:off x="14444469" y="8768675"/>
              <a:ext cx="192431" cy="357126"/>
            </a:xfrm>
            <a:custGeom>
              <a:avLst/>
              <a:gdLst>
                <a:gd name="T0" fmla="*/ 0 w 153"/>
                <a:gd name="T1" fmla="*/ 285 h 286"/>
                <a:gd name="T2" fmla="*/ 152 w 153"/>
                <a:gd name="T3" fmla="*/ 285 h 286"/>
                <a:gd name="T4" fmla="*/ 152 w 153"/>
                <a:gd name="T5" fmla="*/ 0 h 286"/>
                <a:gd name="T6" fmla="*/ 0 w 153"/>
                <a:gd name="T7" fmla="*/ 0 h 286"/>
                <a:gd name="T8" fmla="*/ 0 w 153"/>
                <a:gd name="T9" fmla="*/ 285 h 286"/>
              </a:gdLst>
              <a:ahLst/>
              <a:cxnLst>
                <a:cxn ang="0">
                  <a:pos x="T0" y="T1"/>
                </a:cxn>
                <a:cxn ang="0">
                  <a:pos x="T2" y="T3"/>
                </a:cxn>
                <a:cxn ang="0">
                  <a:pos x="T4" y="T5"/>
                </a:cxn>
                <a:cxn ang="0">
                  <a:pos x="T6" y="T7"/>
                </a:cxn>
                <a:cxn ang="0">
                  <a:pos x="T8" y="T9"/>
                </a:cxn>
              </a:cxnLst>
              <a:rect l="0" t="0" r="r" b="b"/>
              <a:pathLst>
                <a:path w="153" h="286">
                  <a:moveTo>
                    <a:pt x="0" y="285"/>
                  </a:moveTo>
                  <a:lnTo>
                    <a:pt x="152" y="285"/>
                  </a:lnTo>
                  <a:lnTo>
                    <a:pt x="152" y="0"/>
                  </a:lnTo>
                  <a:lnTo>
                    <a:pt x="0" y="0"/>
                  </a:lnTo>
                  <a:lnTo>
                    <a:pt x="0" y="28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4" name="Freeform 147"/>
            <p:cNvSpPr>
              <a:spLocks noChangeArrowheads="1"/>
            </p:cNvSpPr>
            <p:nvPr/>
          </p:nvSpPr>
          <p:spPr bwMode="auto">
            <a:xfrm>
              <a:off x="14779846" y="8768675"/>
              <a:ext cx="192425" cy="357126"/>
            </a:xfrm>
            <a:custGeom>
              <a:avLst/>
              <a:gdLst>
                <a:gd name="T0" fmla="*/ 0 w 153"/>
                <a:gd name="T1" fmla="*/ 285 h 286"/>
                <a:gd name="T2" fmla="*/ 152 w 153"/>
                <a:gd name="T3" fmla="*/ 285 h 286"/>
                <a:gd name="T4" fmla="*/ 152 w 153"/>
                <a:gd name="T5" fmla="*/ 0 h 286"/>
                <a:gd name="T6" fmla="*/ 0 w 153"/>
                <a:gd name="T7" fmla="*/ 0 h 286"/>
                <a:gd name="T8" fmla="*/ 0 w 153"/>
                <a:gd name="T9" fmla="*/ 285 h 286"/>
              </a:gdLst>
              <a:ahLst/>
              <a:cxnLst>
                <a:cxn ang="0">
                  <a:pos x="T0" y="T1"/>
                </a:cxn>
                <a:cxn ang="0">
                  <a:pos x="T2" y="T3"/>
                </a:cxn>
                <a:cxn ang="0">
                  <a:pos x="T4" y="T5"/>
                </a:cxn>
                <a:cxn ang="0">
                  <a:pos x="T6" y="T7"/>
                </a:cxn>
                <a:cxn ang="0">
                  <a:pos x="T8" y="T9"/>
                </a:cxn>
              </a:cxnLst>
              <a:rect l="0" t="0" r="r" b="b"/>
              <a:pathLst>
                <a:path w="153" h="286">
                  <a:moveTo>
                    <a:pt x="0" y="285"/>
                  </a:moveTo>
                  <a:lnTo>
                    <a:pt x="152" y="285"/>
                  </a:lnTo>
                  <a:lnTo>
                    <a:pt x="152" y="0"/>
                  </a:lnTo>
                  <a:lnTo>
                    <a:pt x="0" y="0"/>
                  </a:lnTo>
                  <a:lnTo>
                    <a:pt x="0" y="28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5" name="Freeform 148"/>
            <p:cNvSpPr>
              <a:spLocks noChangeArrowheads="1"/>
            </p:cNvSpPr>
            <p:nvPr/>
          </p:nvSpPr>
          <p:spPr bwMode="auto">
            <a:xfrm>
              <a:off x="15115221" y="8768675"/>
              <a:ext cx="170437" cy="357126"/>
            </a:xfrm>
            <a:custGeom>
              <a:avLst/>
              <a:gdLst>
                <a:gd name="T0" fmla="*/ 0 w 136"/>
                <a:gd name="T1" fmla="*/ 285 h 286"/>
                <a:gd name="T2" fmla="*/ 135 w 136"/>
                <a:gd name="T3" fmla="*/ 285 h 286"/>
                <a:gd name="T4" fmla="*/ 135 w 136"/>
                <a:gd name="T5" fmla="*/ 0 h 286"/>
                <a:gd name="T6" fmla="*/ 0 w 136"/>
                <a:gd name="T7" fmla="*/ 0 h 286"/>
                <a:gd name="T8" fmla="*/ 0 w 136"/>
                <a:gd name="T9" fmla="*/ 285 h 286"/>
              </a:gdLst>
              <a:ahLst/>
              <a:cxnLst>
                <a:cxn ang="0">
                  <a:pos x="T0" y="T1"/>
                </a:cxn>
                <a:cxn ang="0">
                  <a:pos x="T2" y="T3"/>
                </a:cxn>
                <a:cxn ang="0">
                  <a:pos x="T4" y="T5"/>
                </a:cxn>
                <a:cxn ang="0">
                  <a:pos x="T6" y="T7"/>
                </a:cxn>
                <a:cxn ang="0">
                  <a:pos x="T8" y="T9"/>
                </a:cxn>
              </a:cxnLst>
              <a:rect l="0" t="0" r="r" b="b"/>
              <a:pathLst>
                <a:path w="136" h="286">
                  <a:moveTo>
                    <a:pt x="0" y="285"/>
                  </a:moveTo>
                  <a:lnTo>
                    <a:pt x="135" y="285"/>
                  </a:lnTo>
                  <a:lnTo>
                    <a:pt x="135" y="0"/>
                  </a:lnTo>
                  <a:lnTo>
                    <a:pt x="0" y="0"/>
                  </a:lnTo>
                  <a:lnTo>
                    <a:pt x="0" y="28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6" name="Freeform 149"/>
            <p:cNvSpPr>
              <a:spLocks noChangeArrowheads="1"/>
            </p:cNvSpPr>
            <p:nvPr/>
          </p:nvSpPr>
          <p:spPr bwMode="auto">
            <a:xfrm>
              <a:off x="13795710" y="9307117"/>
              <a:ext cx="175935" cy="357126"/>
            </a:xfrm>
            <a:custGeom>
              <a:avLst/>
              <a:gdLst>
                <a:gd name="T0" fmla="*/ 0 w 141"/>
                <a:gd name="T1" fmla="*/ 286 h 287"/>
                <a:gd name="T2" fmla="*/ 140 w 141"/>
                <a:gd name="T3" fmla="*/ 286 h 287"/>
                <a:gd name="T4" fmla="*/ 140 w 141"/>
                <a:gd name="T5" fmla="*/ 0 h 287"/>
                <a:gd name="T6" fmla="*/ 0 w 141"/>
                <a:gd name="T7" fmla="*/ 0 h 287"/>
                <a:gd name="T8" fmla="*/ 0 w 141"/>
                <a:gd name="T9" fmla="*/ 286 h 287"/>
              </a:gdLst>
              <a:ahLst/>
              <a:cxnLst>
                <a:cxn ang="0">
                  <a:pos x="T0" y="T1"/>
                </a:cxn>
                <a:cxn ang="0">
                  <a:pos x="T2" y="T3"/>
                </a:cxn>
                <a:cxn ang="0">
                  <a:pos x="T4" y="T5"/>
                </a:cxn>
                <a:cxn ang="0">
                  <a:pos x="T6" y="T7"/>
                </a:cxn>
                <a:cxn ang="0">
                  <a:pos x="T8" y="T9"/>
                </a:cxn>
              </a:cxnLst>
              <a:rect l="0" t="0" r="r" b="b"/>
              <a:pathLst>
                <a:path w="141" h="287">
                  <a:moveTo>
                    <a:pt x="0" y="286"/>
                  </a:moveTo>
                  <a:lnTo>
                    <a:pt x="140" y="286"/>
                  </a:lnTo>
                  <a:lnTo>
                    <a:pt x="140" y="0"/>
                  </a:lnTo>
                  <a:lnTo>
                    <a:pt x="0" y="0"/>
                  </a:lnTo>
                  <a:lnTo>
                    <a:pt x="0" y="28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7" name="Freeform 150"/>
            <p:cNvSpPr>
              <a:spLocks noChangeArrowheads="1"/>
            </p:cNvSpPr>
            <p:nvPr/>
          </p:nvSpPr>
          <p:spPr bwMode="auto">
            <a:xfrm>
              <a:off x="14114592" y="9307117"/>
              <a:ext cx="192431" cy="357126"/>
            </a:xfrm>
            <a:custGeom>
              <a:avLst/>
              <a:gdLst>
                <a:gd name="T0" fmla="*/ 0 w 153"/>
                <a:gd name="T1" fmla="*/ 286 h 287"/>
                <a:gd name="T2" fmla="*/ 152 w 153"/>
                <a:gd name="T3" fmla="*/ 286 h 287"/>
                <a:gd name="T4" fmla="*/ 152 w 153"/>
                <a:gd name="T5" fmla="*/ 0 h 287"/>
                <a:gd name="T6" fmla="*/ 0 w 153"/>
                <a:gd name="T7" fmla="*/ 0 h 287"/>
                <a:gd name="T8" fmla="*/ 0 w 153"/>
                <a:gd name="T9" fmla="*/ 286 h 287"/>
              </a:gdLst>
              <a:ahLst/>
              <a:cxnLst>
                <a:cxn ang="0">
                  <a:pos x="T0" y="T1"/>
                </a:cxn>
                <a:cxn ang="0">
                  <a:pos x="T2" y="T3"/>
                </a:cxn>
                <a:cxn ang="0">
                  <a:pos x="T4" y="T5"/>
                </a:cxn>
                <a:cxn ang="0">
                  <a:pos x="T6" y="T7"/>
                </a:cxn>
                <a:cxn ang="0">
                  <a:pos x="T8" y="T9"/>
                </a:cxn>
              </a:cxnLst>
              <a:rect l="0" t="0" r="r" b="b"/>
              <a:pathLst>
                <a:path w="153" h="287">
                  <a:moveTo>
                    <a:pt x="0" y="286"/>
                  </a:moveTo>
                  <a:lnTo>
                    <a:pt x="152" y="286"/>
                  </a:lnTo>
                  <a:lnTo>
                    <a:pt x="152" y="0"/>
                  </a:lnTo>
                  <a:lnTo>
                    <a:pt x="0" y="0"/>
                  </a:lnTo>
                  <a:lnTo>
                    <a:pt x="0" y="28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8" name="Freeform 151"/>
            <p:cNvSpPr>
              <a:spLocks noChangeArrowheads="1"/>
            </p:cNvSpPr>
            <p:nvPr/>
          </p:nvSpPr>
          <p:spPr bwMode="auto">
            <a:xfrm>
              <a:off x="14444469" y="9307117"/>
              <a:ext cx="192431" cy="357126"/>
            </a:xfrm>
            <a:custGeom>
              <a:avLst/>
              <a:gdLst>
                <a:gd name="T0" fmla="*/ 0 w 153"/>
                <a:gd name="T1" fmla="*/ 286 h 287"/>
                <a:gd name="T2" fmla="*/ 152 w 153"/>
                <a:gd name="T3" fmla="*/ 286 h 287"/>
                <a:gd name="T4" fmla="*/ 152 w 153"/>
                <a:gd name="T5" fmla="*/ 0 h 287"/>
                <a:gd name="T6" fmla="*/ 0 w 153"/>
                <a:gd name="T7" fmla="*/ 0 h 287"/>
                <a:gd name="T8" fmla="*/ 0 w 153"/>
                <a:gd name="T9" fmla="*/ 286 h 287"/>
              </a:gdLst>
              <a:ahLst/>
              <a:cxnLst>
                <a:cxn ang="0">
                  <a:pos x="T0" y="T1"/>
                </a:cxn>
                <a:cxn ang="0">
                  <a:pos x="T2" y="T3"/>
                </a:cxn>
                <a:cxn ang="0">
                  <a:pos x="T4" y="T5"/>
                </a:cxn>
                <a:cxn ang="0">
                  <a:pos x="T6" y="T7"/>
                </a:cxn>
                <a:cxn ang="0">
                  <a:pos x="T8" y="T9"/>
                </a:cxn>
              </a:cxnLst>
              <a:rect l="0" t="0" r="r" b="b"/>
              <a:pathLst>
                <a:path w="153" h="287">
                  <a:moveTo>
                    <a:pt x="0" y="286"/>
                  </a:moveTo>
                  <a:lnTo>
                    <a:pt x="152" y="286"/>
                  </a:lnTo>
                  <a:lnTo>
                    <a:pt x="152" y="0"/>
                  </a:lnTo>
                  <a:lnTo>
                    <a:pt x="0" y="0"/>
                  </a:lnTo>
                  <a:lnTo>
                    <a:pt x="0" y="28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49" name="Freeform 152"/>
            <p:cNvSpPr>
              <a:spLocks noChangeArrowheads="1"/>
            </p:cNvSpPr>
            <p:nvPr/>
          </p:nvSpPr>
          <p:spPr bwMode="auto">
            <a:xfrm>
              <a:off x="14779846" y="9307117"/>
              <a:ext cx="192425" cy="357126"/>
            </a:xfrm>
            <a:custGeom>
              <a:avLst/>
              <a:gdLst>
                <a:gd name="T0" fmla="*/ 0 w 153"/>
                <a:gd name="T1" fmla="*/ 286 h 287"/>
                <a:gd name="T2" fmla="*/ 152 w 153"/>
                <a:gd name="T3" fmla="*/ 286 h 287"/>
                <a:gd name="T4" fmla="*/ 152 w 153"/>
                <a:gd name="T5" fmla="*/ 0 h 287"/>
                <a:gd name="T6" fmla="*/ 0 w 153"/>
                <a:gd name="T7" fmla="*/ 0 h 287"/>
                <a:gd name="T8" fmla="*/ 0 w 153"/>
                <a:gd name="T9" fmla="*/ 286 h 287"/>
              </a:gdLst>
              <a:ahLst/>
              <a:cxnLst>
                <a:cxn ang="0">
                  <a:pos x="T0" y="T1"/>
                </a:cxn>
                <a:cxn ang="0">
                  <a:pos x="T2" y="T3"/>
                </a:cxn>
                <a:cxn ang="0">
                  <a:pos x="T4" y="T5"/>
                </a:cxn>
                <a:cxn ang="0">
                  <a:pos x="T6" y="T7"/>
                </a:cxn>
                <a:cxn ang="0">
                  <a:pos x="T8" y="T9"/>
                </a:cxn>
              </a:cxnLst>
              <a:rect l="0" t="0" r="r" b="b"/>
              <a:pathLst>
                <a:path w="153" h="287">
                  <a:moveTo>
                    <a:pt x="0" y="286"/>
                  </a:moveTo>
                  <a:lnTo>
                    <a:pt x="152" y="286"/>
                  </a:lnTo>
                  <a:lnTo>
                    <a:pt x="152" y="0"/>
                  </a:lnTo>
                  <a:lnTo>
                    <a:pt x="0" y="0"/>
                  </a:lnTo>
                  <a:lnTo>
                    <a:pt x="0" y="28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0" name="Freeform 153"/>
            <p:cNvSpPr>
              <a:spLocks noChangeArrowheads="1"/>
            </p:cNvSpPr>
            <p:nvPr/>
          </p:nvSpPr>
          <p:spPr bwMode="auto">
            <a:xfrm>
              <a:off x="15115221" y="9307117"/>
              <a:ext cx="170437" cy="357126"/>
            </a:xfrm>
            <a:custGeom>
              <a:avLst/>
              <a:gdLst>
                <a:gd name="T0" fmla="*/ 0 w 136"/>
                <a:gd name="T1" fmla="*/ 286 h 287"/>
                <a:gd name="T2" fmla="*/ 135 w 136"/>
                <a:gd name="T3" fmla="*/ 286 h 287"/>
                <a:gd name="T4" fmla="*/ 135 w 136"/>
                <a:gd name="T5" fmla="*/ 0 h 287"/>
                <a:gd name="T6" fmla="*/ 0 w 136"/>
                <a:gd name="T7" fmla="*/ 0 h 287"/>
                <a:gd name="T8" fmla="*/ 0 w 136"/>
                <a:gd name="T9" fmla="*/ 286 h 287"/>
              </a:gdLst>
              <a:ahLst/>
              <a:cxnLst>
                <a:cxn ang="0">
                  <a:pos x="T0" y="T1"/>
                </a:cxn>
                <a:cxn ang="0">
                  <a:pos x="T2" y="T3"/>
                </a:cxn>
                <a:cxn ang="0">
                  <a:pos x="T4" y="T5"/>
                </a:cxn>
                <a:cxn ang="0">
                  <a:pos x="T6" y="T7"/>
                </a:cxn>
                <a:cxn ang="0">
                  <a:pos x="T8" y="T9"/>
                </a:cxn>
              </a:cxnLst>
              <a:rect l="0" t="0" r="r" b="b"/>
              <a:pathLst>
                <a:path w="136" h="287">
                  <a:moveTo>
                    <a:pt x="0" y="286"/>
                  </a:moveTo>
                  <a:lnTo>
                    <a:pt x="135" y="286"/>
                  </a:lnTo>
                  <a:lnTo>
                    <a:pt x="135" y="0"/>
                  </a:lnTo>
                  <a:lnTo>
                    <a:pt x="0" y="0"/>
                  </a:lnTo>
                  <a:lnTo>
                    <a:pt x="0" y="28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1" name="Freeform 154"/>
            <p:cNvSpPr>
              <a:spLocks noChangeArrowheads="1"/>
            </p:cNvSpPr>
            <p:nvPr/>
          </p:nvSpPr>
          <p:spPr bwMode="auto">
            <a:xfrm>
              <a:off x="13795710" y="9851047"/>
              <a:ext cx="175935" cy="373611"/>
            </a:xfrm>
            <a:custGeom>
              <a:avLst/>
              <a:gdLst>
                <a:gd name="T0" fmla="*/ 0 w 141"/>
                <a:gd name="T1" fmla="*/ 298 h 299"/>
                <a:gd name="T2" fmla="*/ 140 w 141"/>
                <a:gd name="T3" fmla="*/ 298 h 299"/>
                <a:gd name="T4" fmla="*/ 140 w 141"/>
                <a:gd name="T5" fmla="*/ 0 h 299"/>
                <a:gd name="T6" fmla="*/ 0 w 141"/>
                <a:gd name="T7" fmla="*/ 0 h 299"/>
                <a:gd name="T8" fmla="*/ 0 w 141"/>
                <a:gd name="T9" fmla="*/ 298 h 299"/>
              </a:gdLst>
              <a:ahLst/>
              <a:cxnLst>
                <a:cxn ang="0">
                  <a:pos x="T0" y="T1"/>
                </a:cxn>
                <a:cxn ang="0">
                  <a:pos x="T2" y="T3"/>
                </a:cxn>
                <a:cxn ang="0">
                  <a:pos x="T4" y="T5"/>
                </a:cxn>
                <a:cxn ang="0">
                  <a:pos x="T6" y="T7"/>
                </a:cxn>
                <a:cxn ang="0">
                  <a:pos x="T8" y="T9"/>
                </a:cxn>
              </a:cxnLst>
              <a:rect l="0" t="0" r="r" b="b"/>
              <a:pathLst>
                <a:path w="141" h="299">
                  <a:moveTo>
                    <a:pt x="0" y="298"/>
                  </a:moveTo>
                  <a:lnTo>
                    <a:pt x="140" y="298"/>
                  </a:lnTo>
                  <a:lnTo>
                    <a:pt x="140" y="0"/>
                  </a:lnTo>
                  <a:lnTo>
                    <a:pt x="0" y="0"/>
                  </a:lnTo>
                  <a:lnTo>
                    <a:pt x="0" y="29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2" name="Freeform 155"/>
            <p:cNvSpPr>
              <a:spLocks noChangeArrowheads="1"/>
            </p:cNvSpPr>
            <p:nvPr/>
          </p:nvSpPr>
          <p:spPr bwMode="auto">
            <a:xfrm>
              <a:off x="14444469" y="9851047"/>
              <a:ext cx="192431" cy="373611"/>
            </a:xfrm>
            <a:custGeom>
              <a:avLst/>
              <a:gdLst>
                <a:gd name="T0" fmla="*/ 0 w 153"/>
                <a:gd name="T1" fmla="*/ 298 h 299"/>
                <a:gd name="T2" fmla="*/ 152 w 153"/>
                <a:gd name="T3" fmla="*/ 298 h 299"/>
                <a:gd name="T4" fmla="*/ 152 w 153"/>
                <a:gd name="T5" fmla="*/ 0 h 299"/>
                <a:gd name="T6" fmla="*/ 0 w 153"/>
                <a:gd name="T7" fmla="*/ 0 h 299"/>
                <a:gd name="T8" fmla="*/ 0 w 153"/>
                <a:gd name="T9" fmla="*/ 298 h 299"/>
              </a:gdLst>
              <a:ahLst/>
              <a:cxnLst>
                <a:cxn ang="0">
                  <a:pos x="T0" y="T1"/>
                </a:cxn>
                <a:cxn ang="0">
                  <a:pos x="T2" y="T3"/>
                </a:cxn>
                <a:cxn ang="0">
                  <a:pos x="T4" y="T5"/>
                </a:cxn>
                <a:cxn ang="0">
                  <a:pos x="T6" y="T7"/>
                </a:cxn>
                <a:cxn ang="0">
                  <a:pos x="T8" y="T9"/>
                </a:cxn>
              </a:cxnLst>
              <a:rect l="0" t="0" r="r" b="b"/>
              <a:pathLst>
                <a:path w="153" h="299">
                  <a:moveTo>
                    <a:pt x="0" y="298"/>
                  </a:moveTo>
                  <a:lnTo>
                    <a:pt x="152" y="298"/>
                  </a:lnTo>
                  <a:lnTo>
                    <a:pt x="152" y="0"/>
                  </a:lnTo>
                  <a:lnTo>
                    <a:pt x="0" y="0"/>
                  </a:lnTo>
                  <a:lnTo>
                    <a:pt x="0" y="29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3" name="Freeform 156"/>
            <p:cNvSpPr>
              <a:spLocks noChangeArrowheads="1"/>
            </p:cNvSpPr>
            <p:nvPr/>
          </p:nvSpPr>
          <p:spPr bwMode="auto">
            <a:xfrm>
              <a:off x="14779846" y="9851047"/>
              <a:ext cx="192425" cy="373611"/>
            </a:xfrm>
            <a:custGeom>
              <a:avLst/>
              <a:gdLst>
                <a:gd name="T0" fmla="*/ 0 w 153"/>
                <a:gd name="T1" fmla="*/ 298 h 299"/>
                <a:gd name="T2" fmla="*/ 152 w 153"/>
                <a:gd name="T3" fmla="*/ 298 h 299"/>
                <a:gd name="T4" fmla="*/ 152 w 153"/>
                <a:gd name="T5" fmla="*/ 0 h 299"/>
                <a:gd name="T6" fmla="*/ 0 w 153"/>
                <a:gd name="T7" fmla="*/ 0 h 299"/>
                <a:gd name="T8" fmla="*/ 0 w 153"/>
                <a:gd name="T9" fmla="*/ 298 h 299"/>
              </a:gdLst>
              <a:ahLst/>
              <a:cxnLst>
                <a:cxn ang="0">
                  <a:pos x="T0" y="T1"/>
                </a:cxn>
                <a:cxn ang="0">
                  <a:pos x="T2" y="T3"/>
                </a:cxn>
                <a:cxn ang="0">
                  <a:pos x="T4" y="T5"/>
                </a:cxn>
                <a:cxn ang="0">
                  <a:pos x="T6" y="T7"/>
                </a:cxn>
                <a:cxn ang="0">
                  <a:pos x="T8" y="T9"/>
                </a:cxn>
              </a:cxnLst>
              <a:rect l="0" t="0" r="r" b="b"/>
              <a:pathLst>
                <a:path w="153" h="299">
                  <a:moveTo>
                    <a:pt x="0" y="298"/>
                  </a:moveTo>
                  <a:lnTo>
                    <a:pt x="152" y="298"/>
                  </a:lnTo>
                  <a:lnTo>
                    <a:pt x="152" y="0"/>
                  </a:lnTo>
                  <a:lnTo>
                    <a:pt x="0" y="0"/>
                  </a:lnTo>
                  <a:lnTo>
                    <a:pt x="0" y="29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4" name="Freeform 157"/>
            <p:cNvSpPr>
              <a:spLocks noChangeArrowheads="1"/>
            </p:cNvSpPr>
            <p:nvPr/>
          </p:nvSpPr>
          <p:spPr bwMode="auto">
            <a:xfrm>
              <a:off x="15115221" y="9851047"/>
              <a:ext cx="170437" cy="373611"/>
            </a:xfrm>
            <a:custGeom>
              <a:avLst/>
              <a:gdLst>
                <a:gd name="T0" fmla="*/ 0 w 136"/>
                <a:gd name="T1" fmla="*/ 298 h 299"/>
                <a:gd name="T2" fmla="*/ 135 w 136"/>
                <a:gd name="T3" fmla="*/ 298 h 299"/>
                <a:gd name="T4" fmla="*/ 135 w 136"/>
                <a:gd name="T5" fmla="*/ 0 h 299"/>
                <a:gd name="T6" fmla="*/ 0 w 136"/>
                <a:gd name="T7" fmla="*/ 0 h 299"/>
                <a:gd name="T8" fmla="*/ 0 w 136"/>
                <a:gd name="T9" fmla="*/ 298 h 299"/>
              </a:gdLst>
              <a:ahLst/>
              <a:cxnLst>
                <a:cxn ang="0">
                  <a:pos x="T0" y="T1"/>
                </a:cxn>
                <a:cxn ang="0">
                  <a:pos x="T2" y="T3"/>
                </a:cxn>
                <a:cxn ang="0">
                  <a:pos x="T4" y="T5"/>
                </a:cxn>
                <a:cxn ang="0">
                  <a:pos x="T6" y="T7"/>
                </a:cxn>
                <a:cxn ang="0">
                  <a:pos x="T8" y="T9"/>
                </a:cxn>
              </a:cxnLst>
              <a:rect l="0" t="0" r="r" b="b"/>
              <a:pathLst>
                <a:path w="136" h="299">
                  <a:moveTo>
                    <a:pt x="0" y="298"/>
                  </a:moveTo>
                  <a:lnTo>
                    <a:pt x="135" y="298"/>
                  </a:lnTo>
                  <a:lnTo>
                    <a:pt x="135" y="0"/>
                  </a:lnTo>
                  <a:lnTo>
                    <a:pt x="0" y="0"/>
                  </a:lnTo>
                  <a:lnTo>
                    <a:pt x="0" y="29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5" name="Freeform 158"/>
            <p:cNvSpPr>
              <a:spLocks noChangeArrowheads="1"/>
            </p:cNvSpPr>
            <p:nvPr/>
          </p:nvSpPr>
          <p:spPr bwMode="auto">
            <a:xfrm>
              <a:off x="13795710" y="10389486"/>
              <a:ext cx="175935" cy="379109"/>
            </a:xfrm>
            <a:custGeom>
              <a:avLst/>
              <a:gdLst>
                <a:gd name="T0" fmla="*/ 0 w 141"/>
                <a:gd name="T1" fmla="*/ 303 h 304"/>
                <a:gd name="T2" fmla="*/ 140 w 141"/>
                <a:gd name="T3" fmla="*/ 303 h 304"/>
                <a:gd name="T4" fmla="*/ 140 w 141"/>
                <a:gd name="T5" fmla="*/ 0 h 304"/>
                <a:gd name="T6" fmla="*/ 0 w 141"/>
                <a:gd name="T7" fmla="*/ 0 h 304"/>
                <a:gd name="T8" fmla="*/ 0 w 141"/>
                <a:gd name="T9" fmla="*/ 303 h 304"/>
              </a:gdLst>
              <a:ahLst/>
              <a:cxnLst>
                <a:cxn ang="0">
                  <a:pos x="T0" y="T1"/>
                </a:cxn>
                <a:cxn ang="0">
                  <a:pos x="T2" y="T3"/>
                </a:cxn>
                <a:cxn ang="0">
                  <a:pos x="T4" y="T5"/>
                </a:cxn>
                <a:cxn ang="0">
                  <a:pos x="T6" y="T7"/>
                </a:cxn>
                <a:cxn ang="0">
                  <a:pos x="T8" y="T9"/>
                </a:cxn>
              </a:cxnLst>
              <a:rect l="0" t="0" r="r" b="b"/>
              <a:pathLst>
                <a:path w="141" h="304">
                  <a:moveTo>
                    <a:pt x="0" y="303"/>
                  </a:moveTo>
                  <a:lnTo>
                    <a:pt x="140" y="303"/>
                  </a:lnTo>
                  <a:lnTo>
                    <a:pt x="140" y="0"/>
                  </a:lnTo>
                  <a:lnTo>
                    <a:pt x="0" y="0"/>
                  </a:lnTo>
                  <a:lnTo>
                    <a:pt x="0" y="30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6" name="Freeform 159"/>
            <p:cNvSpPr>
              <a:spLocks noChangeArrowheads="1"/>
            </p:cNvSpPr>
            <p:nvPr/>
          </p:nvSpPr>
          <p:spPr bwMode="auto">
            <a:xfrm>
              <a:off x="14114592" y="10389486"/>
              <a:ext cx="192431" cy="379109"/>
            </a:xfrm>
            <a:custGeom>
              <a:avLst/>
              <a:gdLst>
                <a:gd name="T0" fmla="*/ 0 w 153"/>
                <a:gd name="T1" fmla="*/ 303 h 304"/>
                <a:gd name="T2" fmla="*/ 152 w 153"/>
                <a:gd name="T3" fmla="*/ 303 h 304"/>
                <a:gd name="T4" fmla="*/ 152 w 153"/>
                <a:gd name="T5" fmla="*/ 0 h 304"/>
                <a:gd name="T6" fmla="*/ 0 w 153"/>
                <a:gd name="T7" fmla="*/ 0 h 304"/>
                <a:gd name="T8" fmla="*/ 0 w 153"/>
                <a:gd name="T9" fmla="*/ 303 h 304"/>
              </a:gdLst>
              <a:ahLst/>
              <a:cxnLst>
                <a:cxn ang="0">
                  <a:pos x="T0" y="T1"/>
                </a:cxn>
                <a:cxn ang="0">
                  <a:pos x="T2" y="T3"/>
                </a:cxn>
                <a:cxn ang="0">
                  <a:pos x="T4" y="T5"/>
                </a:cxn>
                <a:cxn ang="0">
                  <a:pos x="T6" y="T7"/>
                </a:cxn>
                <a:cxn ang="0">
                  <a:pos x="T8" y="T9"/>
                </a:cxn>
              </a:cxnLst>
              <a:rect l="0" t="0" r="r" b="b"/>
              <a:pathLst>
                <a:path w="153" h="304">
                  <a:moveTo>
                    <a:pt x="0" y="303"/>
                  </a:moveTo>
                  <a:lnTo>
                    <a:pt x="152" y="303"/>
                  </a:lnTo>
                  <a:lnTo>
                    <a:pt x="152" y="0"/>
                  </a:lnTo>
                  <a:lnTo>
                    <a:pt x="0" y="0"/>
                  </a:lnTo>
                  <a:lnTo>
                    <a:pt x="0" y="30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7" name="Freeform 160"/>
            <p:cNvSpPr>
              <a:spLocks noChangeArrowheads="1"/>
            </p:cNvSpPr>
            <p:nvPr/>
          </p:nvSpPr>
          <p:spPr bwMode="auto">
            <a:xfrm>
              <a:off x="14779846" y="10389486"/>
              <a:ext cx="192425" cy="379109"/>
            </a:xfrm>
            <a:custGeom>
              <a:avLst/>
              <a:gdLst>
                <a:gd name="T0" fmla="*/ 0 w 153"/>
                <a:gd name="T1" fmla="*/ 303 h 304"/>
                <a:gd name="T2" fmla="*/ 152 w 153"/>
                <a:gd name="T3" fmla="*/ 303 h 304"/>
                <a:gd name="T4" fmla="*/ 152 w 153"/>
                <a:gd name="T5" fmla="*/ 0 h 304"/>
                <a:gd name="T6" fmla="*/ 0 w 153"/>
                <a:gd name="T7" fmla="*/ 0 h 304"/>
                <a:gd name="T8" fmla="*/ 0 w 153"/>
                <a:gd name="T9" fmla="*/ 303 h 304"/>
              </a:gdLst>
              <a:ahLst/>
              <a:cxnLst>
                <a:cxn ang="0">
                  <a:pos x="T0" y="T1"/>
                </a:cxn>
                <a:cxn ang="0">
                  <a:pos x="T2" y="T3"/>
                </a:cxn>
                <a:cxn ang="0">
                  <a:pos x="T4" y="T5"/>
                </a:cxn>
                <a:cxn ang="0">
                  <a:pos x="T6" y="T7"/>
                </a:cxn>
                <a:cxn ang="0">
                  <a:pos x="T8" y="T9"/>
                </a:cxn>
              </a:cxnLst>
              <a:rect l="0" t="0" r="r" b="b"/>
              <a:pathLst>
                <a:path w="153" h="304">
                  <a:moveTo>
                    <a:pt x="0" y="303"/>
                  </a:moveTo>
                  <a:lnTo>
                    <a:pt x="152" y="303"/>
                  </a:lnTo>
                  <a:lnTo>
                    <a:pt x="152" y="0"/>
                  </a:lnTo>
                  <a:lnTo>
                    <a:pt x="0" y="0"/>
                  </a:lnTo>
                  <a:lnTo>
                    <a:pt x="0" y="30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8" name="Freeform 161"/>
            <p:cNvSpPr>
              <a:spLocks noChangeArrowheads="1"/>
            </p:cNvSpPr>
            <p:nvPr/>
          </p:nvSpPr>
          <p:spPr bwMode="auto">
            <a:xfrm>
              <a:off x="15115221" y="10389486"/>
              <a:ext cx="170437" cy="379109"/>
            </a:xfrm>
            <a:custGeom>
              <a:avLst/>
              <a:gdLst>
                <a:gd name="T0" fmla="*/ 0 w 136"/>
                <a:gd name="T1" fmla="*/ 303 h 304"/>
                <a:gd name="T2" fmla="*/ 135 w 136"/>
                <a:gd name="T3" fmla="*/ 303 h 304"/>
                <a:gd name="T4" fmla="*/ 135 w 136"/>
                <a:gd name="T5" fmla="*/ 0 h 304"/>
                <a:gd name="T6" fmla="*/ 0 w 136"/>
                <a:gd name="T7" fmla="*/ 0 h 304"/>
                <a:gd name="T8" fmla="*/ 0 w 136"/>
                <a:gd name="T9" fmla="*/ 303 h 304"/>
              </a:gdLst>
              <a:ahLst/>
              <a:cxnLst>
                <a:cxn ang="0">
                  <a:pos x="T0" y="T1"/>
                </a:cxn>
                <a:cxn ang="0">
                  <a:pos x="T2" y="T3"/>
                </a:cxn>
                <a:cxn ang="0">
                  <a:pos x="T4" y="T5"/>
                </a:cxn>
                <a:cxn ang="0">
                  <a:pos x="T6" y="T7"/>
                </a:cxn>
                <a:cxn ang="0">
                  <a:pos x="T8" y="T9"/>
                </a:cxn>
              </a:cxnLst>
              <a:rect l="0" t="0" r="r" b="b"/>
              <a:pathLst>
                <a:path w="136" h="304">
                  <a:moveTo>
                    <a:pt x="0" y="303"/>
                  </a:moveTo>
                  <a:lnTo>
                    <a:pt x="135" y="303"/>
                  </a:lnTo>
                  <a:lnTo>
                    <a:pt x="135" y="0"/>
                  </a:lnTo>
                  <a:lnTo>
                    <a:pt x="0" y="0"/>
                  </a:lnTo>
                  <a:lnTo>
                    <a:pt x="0" y="30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59" name="Freeform 162"/>
            <p:cNvSpPr>
              <a:spLocks noChangeArrowheads="1"/>
            </p:cNvSpPr>
            <p:nvPr/>
          </p:nvSpPr>
          <p:spPr bwMode="auto">
            <a:xfrm>
              <a:off x="13795710" y="10949906"/>
              <a:ext cx="175935" cy="357131"/>
            </a:xfrm>
            <a:custGeom>
              <a:avLst/>
              <a:gdLst>
                <a:gd name="T0" fmla="*/ 0 w 141"/>
                <a:gd name="T1" fmla="*/ 287 h 288"/>
                <a:gd name="T2" fmla="*/ 140 w 141"/>
                <a:gd name="T3" fmla="*/ 287 h 288"/>
                <a:gd name="T4" fmla="*/ 140 w 141"/>
                <a:gd name="T5" fmla="*/ 0 h 288"/>
                <a:gd name="T6" fmla="*/ 0 w 141"/>
                <a:gd name="T7" fmla="*/ 0 h 288"/>
                <a:gd name="T8" fmla="*/ 0 w 141"/>
                <a:gd name="T9" fmla="*/ 287 h 288"/>
              </a:gdLst>
              <a:ahLst/>
              <a:cxnLst>
                <a:cxn ang="0">
                  <a:pos x="T0" y="T1"/>
                </a:cxn>
                <a:cxn ang="0">
                  <a:pos x="T2" y="T3"/>
                </a:cxn>
                <a:cxn ang="0">
                  <a:pos x="T4" y="T5"/>
                </a:cxn>
                <a:cxn ang="0">
                  <a:pos x="T6" y="T7"/>
                </a:cxn>
                <a:cxn ang="0">
                  <a:pos x="T8" y="T9"/>
                </a:cxn>
              </a:cxnLst>
              <a:rect l="0" t="0" r="r" b="b"/>
              <a:pathLst>
                <a:path w="141" h="288">
                  <a:moveTo>
                    <a:pt x="0" y="287"/>
                  </a:moveTo>
                  <a:lnTo>
                    <a:pt x="140" y="287"/>
                  </a:lnTo>
                  <a:lnTo>
                    <a:pt x="140" y="0"/>
                  </a:lnTo>
                  <a:lnTo>
                    <a:pt x="0" y="0"/>
                  </a:lnTo>
                  <a:lnTo>
                    <a:pt x="0" y="2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60" name="Freeform 163"/>
            <p:cNvSpPr>
              <a:spLocks noChangeArrowheads="1"/>
            </p:cNvSpPr>
            <p:nvPr/>
          </p:nvSpPr>
          <p:spPr bwMode="auto">
            <a:xfrm>
              <a:off x="14114592" y="10949906"/>
              <a:ext cx="192431" cy="357131"/>
            </a:xfrm>
            <a:custGeom>
              <a:avLst/>
              <a:gdLst>
                <a:gd name="T0" fmla="*/ 0 w 153"/>
                <a:gd name="T1" fmla="*/ 287 h 288"/>
                <a:gd name="T2" fmla="*/ 152 w 153"/>
                <a:gd name="T3" fmla="*/ 287 h 288"/>
                <a:gd name="T4" fmla="*/ 152 w 153"/>
                <a:gd name="T5" fmla="*/ 0 h 288"/>
                <a:gd name="T6" fmla="*/ 0 w 153"/>
                <a:gd name="T7" fmla="*/ 0 h 288"/>
                <a:gd name="T8" fmla="*/ 0 w 153"/>
                <a:gd name="T9" fmla="*/ 287 h 288"/>
              </a:gdLst>
              <a:ahLst/>
              <a:cxnLst>
                <a:cxn ang="0">
                  <a:pos x="T0" y="T1"/>
                </a:cxn>
                <a:cxn ang="0">
                  <a:pos x="T2" y="T3"/>
                </a:cxn>
                <a:cxn ang="0">
                  <a:pos x="T4" y="T5"/>
                </a:cxn>
                <a:cxn ang="0">
                  <a:pos x="T6" y="T7"/>
                </a:cxn>
                <a:cxn ang="0">
                  <a:pos x="T8" y="T9"/>
                </a:cxn>
              </a:cxnLst>
              <a:rect l="0" t="0" r="r" b="b"/>
              <a:pathLst>
                <a:path w="153" h="288">
                  <a:moveTo>
                    <a:pt x="0" y="287"/>
                  </a:moveTo>
                  <a:lnTo>
                    <a:pt x="152" y="287"/>
                  </a:lnTo>
                  <a:lnTo>
                    <a:pt x="152" y="0"/>
                  </a:lnTo>
                  <a:lnTo>
                    <a:pt x="0" y="0"/>
                  </a:lnTo>
                  <a:lnTo>
                    <a:pt x="0" y="2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61" name="Freeform 164"/>
            <p:cNvSpPr>
              <a:spLocks noChangeArrowheads="1"/>
            </p:cNvSpPr>
            <p:nvPr/>
          </p:nvSpPr>
          <p:spPr bwMode="auto">
            <a:xfrm>
              <a:off x="14444469" y="10949906"/>
              <a:ext cx="192431" cy="357131"/>
            </a:xfrm>
            <a:custGeom>
              <a:avLst/>
              <a:gdLst>
                <a:gd name="T0" fmla="*/ 0 w 153"/>
                <a:gd name="T1" fmla="*/ 287 h 288"/>
                <a:gd name="T2" fmla="*/ 152 w 153"/>
                <a:gd name="T3" fmla="*/ 287 h 288"/>
                <a:gd name="T4" fmla="*/ 152 w 153"/>
                <a:gd name="T5" fmla="*/ 0 h 288"/>
                <a:gd name="T6" fmla="*/ 0 w 153"/>
                <a:gd name="T7" fmla="*/ 0 h 288"/>
                <a:gd name="T8" fmla="*/ 0 w 153"/>
                <a:gd name="T9" fmla="*/ 287 h 288"/>
              </a:gdLst>
              <a:ahLst/>
              <a:cxnLst>
                <a:cxn ang="0">
                  <a:pos x="T0" y="T1"/>
                </a:cxn>
                <a:cxn ang="0">
                  <a:pos x="T2" y="T3"/>
                </a:cxn>
                <a:cxn ang="0">
                  <a:pos x="T4" y="T5"/>
                </a:cxn>
                <a:cxn ang="0">
                  <a:pos x="T6" y="T7"/>
                </a:cxn>
                <a:cxn ang="0">
                  <a:pos x="T8" y="T9"/>
                </a:cxn>
              </a:cxnLst>
              <a:rect l="0" t="0" r="r" b="b"/>
              <a:pathLst>
                <a:path w="153" h="288">
                  <a:moveTo>
                    <a:pt x="0" y="287"/>
                  </a:moveTo>
                  <a:lnTo>
                    <a:pt x="152" y="287"/>
                  </a:lnTo>
                  <a:lnTo>
                    <a:pt x="152" y="0"/>
                  </a:lnTo>
                  <a:lnTo>
                    <a:pt x="0" y="0"/>
                  </a:lnTo>
                  <a:lnTo>
                    <a:pt x="0" y="2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62" name="Freeform 165"/>
            <p:cNvSpPr>
              <a:spLocks noChangeArrowheads="1"/>
            </p:cNvSpPr>
            <p:nvPr/>
          </p:nvSpPr>
          <p:spPr bwMode="auto">
            <a:xfrm>
              <a:off x="14779846" y="10949906"/>
              <a:ext cx="192425" cy="357131"/>
            </a:xfrm>
            <a:custGeom>
              <a:avLst/>
              <a:gdLst>
                <a:gd name="T0" fmla="*/ 0 w 153"/>
                <a:gd name="T1" fmla="*/ 287 h 288"/>
                <a:gd name="T2" fmla="*/ 152 w 153"/>
                <a:gd name="T3" fmla="*/ 287 h 288"/>
                <a:gd name="T4" fmla="*/ 152 w 153"/>
                <a:gd name="T5" fmla="*/ 0 h 288"/>
                <a:gd name="T6" fmla="*/ 0 w 153"/>
                <a:gd name="T7" fmla="*/ 0 h 288"/>
                <a:gd name="T8" fmla="*/ 0 w 153"/>
                <a:gd name="T9" fmla="*/ 287 h 288"/>
              </a:gdLst>
              <a:ahLst/>
              <a:cxnLst>
                <a:cxn ang="0">
                  <a:pos x="T0" y="T1"/>
                </a:cxn>
                <a:cxn ang="0">
                  <a:pos x="T2" y="T3"/>
                </a:cxn>
                <a:cxn ang="0">
                  <a:pos x="T4" y="T5"/>
                </a:cxn>
                <a:cxn ang="0">
                  <a:pos x="T6" y="T7"/>
                </a:cxn>
                <a:cxn ang="0">
                  <a:pos x="T8" y="T9"/>
                </a:cxn>
              </a:cxnLst>
              <a:rect l="0" t="0" r="r" b="b"/>
              <a:pathLst>
                <a:path w="153" h="288">
                  <a:moveTo>
                    <a:pt x="0" y="287"/>
                  </a:moveTo>
                  <a:lnTo>
                    <a:pt x="152" y="287"/>
                  </a:lnTo>
                  <a:lnTo>
                    <a:pt x="152" y="0"/>
                  </a:lnTo>
                  <a:lnTo>
                    <a:pt x="0" y="0"/>
                  </a:lnTo>
                  <a:lnTo>
                    <a:pt x="0" y="2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63" name="Freeform 166"/>
            <p:cNvSpPr>
              <a:spLocks noChangeArrowheads="1"/>
            </p:cNvSpPr>
            <p:nvPr/>
          </p:nvSpPr>
          <p:spPr bwMode="auto">
            <a:xfrm>
              <a:off x="15115221" y="10949906"/>
              <a:ext cx="170437" cy="357131"/>
            </a:xfrm>
            <a:custGeom>
              <a:avLst/>
              <a:gdLst>
                <a:gd name="T0" fmla="*/ 0 w 136"/>
                <a:gd name="T1" fmla="*/ 287 h 288"/>
                <a:gd name="T2" fmla="*/ 135 w 136"/>
                <a:gd name="T3" fmla="*/ 287 h 288"/>
                <a:gd name="T4" fmla="*/ 135 w 136"/>
                <a:gd name="T5" fmla="*/ 0 h 288"/>
                <a:gd name="T6" fmla="*/ 0 w 136"/>
                <a:gd name="T7" fmla="*/ 0 h 288"/>
                <a:gd name="T8" fmla="*/ 0 w 136"/>
                <a:gd name="T9" fmla="*/ 287 h 288"/>
              </a:gdLst>
              <a:ahLst/>
              <a:cxnLst>
                <a:cxn ang="0">
                  <a:pos x="T0" y="T1"/>
                </a:cxn>
                <a:cxn ang="0">
                  <a:pos x="T2" y="T3"/>
                </a:cxn>
                <a:cxn ang="0">
                  <a:pos x="T4" y="T5"/>
                </a:cxn>
                <a:cxn ang="0">
                  <a:pos x="T6" y="T7"/>
                </a:cxn>
                <a:cxn ang="0">
                  <a:pos x="T8" y="T9"/>
                </a:cxn>
              </a:cxnLst>
              <a:rect l="0" t="0" r="r" b="b"/>
              <a:pathLst>
                <a:path w="136" h="288">
                  <a:moveTo>
                    <a:pt x="0" y="287"/>
                  </a:moveTo>
                  <a:lnTo>
                    <a:pt x="135" y="287"/>
                  </a:lnTo>
                  <a:lnTo>
                    <a:pt x="135" y="0"/>
                  </a:lnTo>
                  <a:lnTo>
                    <a:pt x="0" y="0"/>
                  </a:lnTo>
                  <a:lnTo>
                    <a:pt x="0" y="2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64" name="Freeform 167"/>
            <p:cNvSpPr>
              <a:spLocks noChangeArrowheads="1"/>
            </p:cNvSpPr>
            <p:nvPr/>
          </p:nvSpPr>
          <p:spPr bwMode="auto">
            <a:xfrm>
              <a:off x="14114592" y="7037971"/>
              <a:ext cx="192431" cy="373611"/>
            </a:xfrm>
            <a:custGeom>
              <a:avLst/>
              <a:gdLst>
                <a:gd name="T0" fmla="*/ 152 w 153"/>
                <a:gd name="T1" fmla="*/ 0 h 299"/>
                <a:gd name="T2" fmla="*/ 0 w 153"/>
                <a:gd name="T3" fmla="*/ 0 h 299"/>
                <a:gd name="T4" fmla="*/ 0 w 153"/>
                <a:gd name="T5" fmla="*/ 298 h 299"/>
                <a:gd name="T6" fmla="*/ 152 w 153"/>
                <a:gd name="T7" fmla="*/ 298 h 299"/>
                <a:gd name="T8" fmla="*/ 152 w 153"/>
                <a:gd name="T9" fmla="*/ 0 h 299"/>
              </a:gdLst>
              <a:ahLst/>
              <a:cxnLst>
                <a:cxn ang="0">
                  <a:pos x="T0" y="T1"/>
                </a:cxn>
                <a:cxn ang="0">
                  <a:pos x="T2" y="T3"/>
                </a:cxn>
                <a:cxn ang="0">
                  <a:pos x="T4" y="T5"/>
                </a:cxn>
                <a:cxn ang="0">
                  <a:pos x="T6" y="T7"/>
                </a:cxn>
                <a:cxn ang="0">
                  <a:pos x="T8" y="T9"/>
                </a:cxn>
              </a:cxnLst>
              <a:rect l="0" t="0" r="r" b="b"/>
              <a:pathLst>
                <a:path w="153" h="299">
                  <a:moveTo>
                    <a:pt x="152" y="0"/>
                  </a:moveTo>
                  <a:lnTo>
                    <a:pt x="0" y="0"/>
                  </a:lnTo>
                  <a:lnTo>
                    <a:pt x="0" y="298"/>
                  </a:lnTo>
                  <a:lnTo>
                    <a:pt x="152" y="298"/>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65" name="Freeform 168"/>
            <p:cNvSpPr>
              <a:spLocks noChangeArrowheads="1"/>
            </p:cNvSpPr>
            <p:nvPr/>
          </p:nvSpPr>
          <p:spPr bwMode="auto">
            <a:xfrm>
              <a:off x="14444469" y="7037971"/>
              <a:ext cx="192431" cy="373611"/>
            </a:xfrm>
            <a:custGeom>
              <a:avLst/>
              <a:gdLst>
                <a:gd name="T0" fmla="*/ 152 w 153"/>
                <a:gd name="T1" fmla="*/ 238 h 299"/>
                <a:gd name="T2" fmla="*/ 152 w 153"/>
                <a:gd name="T3" fmla="*/ 0 h 299"/>
                <a:gd name="T4" fmla="*/ 0 w 153"/>
                <a:gd name="T5" fmla="*/ 0 h 299"/>
                <a:gd name="T6" fmla="*/ 0 w 153"/>
                <a:gd name="T7" fmla="*/ 238 h 299"/>
                <a:gd name="T8" fmla="*/ 0 w 153"/>
                <a:gd name="T9" fmla="*/ 298 h 299"/>
                <a:gd name="T10" fmla="*/ 152 w 153"/>
                <a:gd name="T11" fmla="*/ 298 h 299"/>
                <a:gd name="T12" fmla="*/ 152 w 153"/>
                <a:gd name="T13" fmla="*/ 238 h 299"/>
              </a:gdLst>
              <a:ahLst/>
              <a:cxnLst>
                <a:cxn ang="0">
                  <a:pos x="T0" y="T1"/>
                </a:cxn>
                <a:cxn ang="0">
                  <a:pos x="T2" y="T3"/>
                </a:cxn>
                <a:cxn ang="0">
                  <a:pos x="T4" y="T5"/>
                </a:cxn>
                <a:cxn ang="0">
                  <a:pos x="T6" y="T7"/>
                </a:cxn>
                <a:cxn ang="0">
                  <a:pos x="T8" y="T9"/>
                </a:cxn>
                <a:cxn ang="0">
                  <a:pos x="T10" y="T11"/>
                </a:cxn>
                <a:cxn ang="0">
                  <a:pos x="T12" y="T13"/>
                </a:cxn>
              </a:cxnLst>
              <a:rect l="0" t="0" r="r" b="b"/>
              <a:pathLst>
                <a:path w="153" h="299">
                  <a:moveTo>
                    <a:pt x="152" y="238"/>
                  </a:moveTo>
                  <a:lnTo>
                    <a:pt x="152" y="0"/>
                  </a:lnTo>
                  <a:lnTo>
                    <a:pt x="0" y="0"/>
                  </a:lnTo>
                  <a:lnTo>
                    <a:pt x="0" y="238"/>
                  </a:lnTo>
                  <a:lnTo>
                    <a:pt x="0" y="298"/>
                  </a:lnTo>
                  <a:lnTo>
                    <a:pt x="152" y="298"/>
                  </a:lnTo>
                  <a:lnTo>
                    <a:pt x="152" y="2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66" name="Freeform 169"/>
            <p:cNvSpPr>
              <a:spLocks noChangeArrowheads="1"/>
            </p:cNvSpPr>
            <p:nvPr/>
          </p:nvSpPr>
          <p:spPr bwMode="auto">
            <a:xfrm>
              <a:off x="14779846" y="7037971"/>
              <a:ext cx="192425" cy="373611"/>
            </a:xfrm>
            <a:custGeom>
              <a:avLst/>
              <a:gdLst>
                <a:gd name="T0" fmla="*/ 152 w 153"/>
                <a:gd name="T1" fmla="*/ 0 h 299"/>
                <a:gd name="T2" fmla="*/ 0 w 153"/>
                <a:gd name="T3" fmla="*/ 0 h 299"/>
                <a:gd name="T4" fmla="*/ 0 w 153"/>
                <a:gd name="T5" fmla="*/ 298 h 299"/>
                <a:gd name="T6" fmla="*/ 152 w 153"/>
                <a:gd name="T7" fmla="*/ 298 h 299"/>
                <a:gd name="T8" fmla="*/ 152 w 153"/>
                <a:gd name="T9" fmla="*/ 0 h 299"/>
              </a:gdLst>
              <a:ahLst/>
              <a:cxnLst>
                <a:cxn ang="0">
                  <a:pos x="T0" y="T1"/>
                </a:cxn>
                <a:cxn ang="0">
                  <a:pos x="T2" y="T3"/>
                </a:cxn>
                <a:cxn ang="0">
                  <a:pos x="T4" y="T5"/>
                </a:cxn>
                <a:cxn ang="0">
                  <a:pos x="T6" y="T7"/>
                </a:cxn>
                <a:cxn ang="0">
                  <a:pos x="T8" y="T9"/>
                </a:cxn>
              </a:cxnLst>
              <a:rect l="0" t="0" r="r" b="b"/>
              <a:pathLst>
                <a:path w="153" h="299">
                  <a:moveTo>
                    <a:pt x="152" y="0"/>
                  </a:moveTo>
                  <a:lnTo>
                    <a:pt x="0" y="0"/>
                  </a:lnTo>
                  <a:lnTo>
                    <a:pt x="0" y="298"/>
                  </a:lnTo>
                  <a:lnTo>
                    <a:pt x="152" y="298"/>
                  </a:lnTo>
                  <a:lnTo>
                    <a:pt x="1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68" name="Freeform 171"/>
            <p:cNvSpPr>
              <a:spLocks noChangeArrowheads="1"/>
            </p:cNvSpPr>
            <p:nvPr/>
          </p:nvSpPr>
          <p:spPr bwMode="auto">
            <a:xfrm>
              <a:off x="19013266" y="9488425"/>
              <a:ext cx="439835" cy="109885"/>
            </a:xfrm>
            <a:custGeom>
              <a:avLst/>
              <a:gdLst>
                <a:gd name="T0" fmla="*/ 352 w 353"/>
                <a:gd name="T1" fmla="*/ 0 h 87"/>
                <a:gd name="T2" fmla="*/ 0 w 353"/>
                <a:gd name="T3" fmla="*/ 0 h 87"/>
                <a:gd name="T4" fmla="*/ 0 w 353"/>
                <a:gd name="T5" fmla="*/ 86 h 87"/>
                <a:gd name="T6" fmla="*/ 352 w 353"/>
                <a:gd name="T7" fmla="*/ 86 h 87"/>
                <a:gd name="T8" fmla="*/ 352 w 353"/>
                <a:gd name="T9" fmla="*/ 0 h 87"/>
              </a:gdLst>
              <a:ahLst/>
              <a:cxnLst>
                <a:cxn ang="0">
                  <a:pos x="T0" y="T1"/>
                </a:cxn>
                <a:cxn ang="0">
                  <a:pos x="T2" y="T3"/>
                </a:cxn>
                <a:cxn ang="0">
                  <a:pos x="T4" y="T5"/>
                </a:cxn>
                <a:cxn ang="0">
                  <a:pos x="T6" y="T7"/>
                </a:cxn>
                <a:cxn ang="0">
                  <a:pos x="T8" y="T9"/>
                </a:cxn>
              </a:cxnLst>
              <a:rect l="0" t="0" r="r" b="b"/>
              <a:pathLst>
                <a:path w="353" h="87">
                  <a:moveTo>
                    <a:pt x="352" y="0"/>
                  </a:moveTo>
                  <a:lnTo>
                    <a:pt x="0" y="0"/>
                  </a:lnTo>
                  <a:lnTo>
                    <a:pt x="0" y="86"/>
                  </a:lnTo>
                  <a:lnTo>
                    <a:pt x="352" y="86"/>
                  </a:lnTo>
                  <a:lnTo>
                    <a:pt x="3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69" name="Freeform 172"/>
            <p:cNvSpPr>
              <a:spLocks noChangeArrowheads="1"/>
            </p:cNvSpPr>
            <p:nvPr/>
          </p:nvSpPr>
          <p:spPr bwMode="auto">
            <a:xfrm>
              <a:off x="19629034" y="9488425"/>
              <a:ext cx="412344" cy="109885"/>
            </a:xfrm>
            <a:custGeom>
              <a:avLst/>
              <a:gdLst>
                <a:gd name="T0" fmla="*/ 0 w 332"/>
                <a:gd name="T1" fmla="*/ 0 h 87"/>
                <a:gd name="T2" fmla="*/ 0 w 332"/>
                <a:gd name="T3" fmla="*/ 86 h 87"/>
                <a:gd name="T4" fmla="*/ 331 w 332"/>
                <a:gd name="T5" fmla="*/ 86 h 87"/>
                <a:gd name="T6" fmla="*/ 331 w 332"/>
                <a:gd name="T7" fmla="*/ 0 h 87"/>
                <a:gd name="T8" fmla="*/ 0 w 332"/>
                <a:gd name="T9" fmla="*/ 0 h 87"/>
              </a:gdLst>
              <a:ahLst/>
              <a:cxnLst>
                <a:cxn ang="0">
                  <a:pos x="T0" y="T1"/>
                </a:cxn>
                <a:cxn ang="0">
                  <a:pos x="T2" y="T3"/>
                </a:cxn>
                <a:cxn ang="0">
                  <a:pos x="T4" y="T5"/>
                </a:cxn>
                <a:cxn ang="0">
                  <a:pos x="T6" y="T7"/>
                </a:cxn>
                <a:cxn ang="0">
                  <a:pos x="T8" y="T9"/>
                </a:cxn>
              </a:cxnLst>
              <a:rect l="0" t="0" r="r" b="b"/>
              <a:pathLst>
                <a:path w="332" h="87">
                  <a:moveTo>
                    <a:pt x="0" y="0"/>
                  </a:moveTo>
                  <a:lnTo>
                    <a:pt x="0" y="86"/>
                  </a:lnTo>
                  <a:lnTo>
                    <a:pt x="331" y="86"/>
                  </a:lnTo>
                  <a:lnTo>
                    <a:pt x="331"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0" name="Freeform 173"/>
            <p:cNvSpPr>
              <a:spLocks noChangeArrowheads="1"/>
            </p:cNvSpPr>
            <p:nvPr/>
          </p:nvSpPr>
          <p:spPr bwMode="auto">
            <a:xfrm>
              <a:off x="19013266" y="9779624"/>
              <a:ext cx="439835" cy="115378"/>
            </a:xfrm>
            <a:custGeom>
              <a:avLst/>
              <a:gdLst>
                <a:gd name="T0" fmla="*/ 352 w 353"/>
                <a:gd name="T1" fmla="*/ 0 h 93"/>
                <a:gd name="T2" fmla="*/ 0 w 353"/>
                <a:gd name="T3" fmla="*/ 0 h 93"/>
                <a:gd name="T4" fmla="*/ 0 w 353"/>
                <a:gd name="T5" fmla="*/ 92 h 93"/>
                <a:gd name="T6" fmla="*/ 352 w 353"/>
                <a:gd name="T7" fmla="*/ 92 h 93"/>
                <a:gd name="T8" fmla="*/ 352 w 353"/>
                <a:gd name="T9" fmla="*/ 0 h 93"/>
              </a:gdLst>
              <a:ahLst/>
              <a:cxnLst>
                <a:cxn ang="0">
                  <a:pos x="T0" y="T1"/>
                </a:cxn>
                <a:cxn ang="0">
                  <a:pos x="T2" y="T3"/>
                </a:cxn>
                <a:cxn ang="0">
                  <a:pos x="T4" y="T5"/>
                </a:cxn>
                <a:cxn ang="0">
                  <a:pos x="T6" y="T7"/>
                </a:cxn>
                <a:cxn ang="0">
                  <a:pos x="T8" y="T9"/>
                </a:cxn>
              </a:cxnLst>
              <a:rect l="0" t="0" r="r" b="b"/>
              <a:pathLst>
                <a:path w="353" h="93">
                  <a:moveTo>
                    <a:pt x="352" y="0"/>
                  </a:moveTo>
                  <a:lnTo>
                    <a:pt x="0" y="0"/>
                  </a:lnTo>
                  <a:lnTo>
                    <a:pt x="0" y="92"/>
                  </a:lnTo>
                  <a:lnTo>
                    <a:pt x="352" y="92"/>
                  </a:lnTo>
                  <a:lnTo>
                    <a:pt x="3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1" name="Freeform 174"/>
            <p:cNvSpPr>
              <a:spLocks noChangeArrowheads="1"/>
            </p:cNvSpPr>
            <p:nvPr/>
          </p:nvSpPr>
          <p:spPr bwMode="auto">
            <a:xfrm>
              <a:off x="19629034" y="9779624"/>
              <a:ext cx="412344" cy="115378"/>
            </a:xfrm>
            <a:custGeom>
              <a:avLst/>
              <a:gdLst>
                <a:gd name="T0" fmla="*/ 0 w 332"/>
                <a:gd name="T1" fmla="*/ 0 h 93"/>
                <a:gd name="T2" fmla="*/ 0 w 332"/>
                <a:gd name="T3" fmla="*/ 92 h 93"/>
                <a:gd name="T4" fmla="*/ 331 w 332"/>
                <a:gd name="T5" fmla="*/ 92 h 93"/>
                <a:gd name="T6" fmla="*/ 331 w 332"/>
                <a:gd name="T7" fmla="*/ 0 h 93"/>
                <a:gd name="T8" fmla="*/ 0 w 332"/>
                <a:gd name="T9" fmla="*/ 0 h 93"/>
              </a:gdLst>
              <a:ahLst/>
              <a:cxnLst>
                <a:cxn ang="0">
                  <a:pos x="T0" y="T1"/>
                </a:cxn>
                <a:cxn ang="0">
                  <a:pos x="T2" y="T3"/>
                </a:cxn>
                <a:cxn ang="0">
                  <a:pos x="T4" y="T5"/>
                </a:cxn>
                <a:cxn ang="0">
                  <a:pos x="T6" y="T7"/>
                </a:cxn>
                <a:cxn ang="0">
                  <a:pos x="T8" y="T9"/>
                </a:cxn>
              </a:cxnLst>
              <a:rect l="0" t="0" r="r" b="b"/>
              <a:pathLst>
                <a:path w="332" h="93">
                  <a:moveTo>
                    <a:pt x="0" y="0"/>
                  </a:moveTo>
                  <a:lnTo>
                    <a:pt x="0" y="92"/>
                  </a:lnTo>
                  <a:lnTo>
                    <a:pt x="331" y="92"/>
                  </a:lnTo>
                  <a:lnTo>
                    <a:pt x="331"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2" name="Freeform 175"/>
            <p:cNvSpPr>
              <a:spLocks noChangeArrowheads="1"/>
            </p:cNvSpPr>
            <p:nvPr/>
          </p:nvSpPr>
          <p:spPr bwMode="auto">
            <a:xfrm>
              <a:off x="19013266" y="10076315"/>
              <a:ext cx="439835" cy="109885"/>
            </a:xfrm>
            <a:custGeom>
              <a:avLst/>
              <a:gdLst>
                <a:gd name="T0" fmla="*/ 352 w 353"/>
                <a:gd name="T1" fmla="*/ 0 h 87"/>
                <a:gd name="T2" fmla="*/ 0 w 353"/>
                <a:gd name="T3" fmla="*/ 0 h 87"/>
                <a:gd name="T4" fmla="*/ 0 w 353"/>
                <a:gd name="T5" fmla="*/ 86 h 87"/>
                <a:gd name="T6" fmla="*/ 352 w 353"/>
                <a:gd name="T7" fmla="*/ 86 h 87"/>
                <a:gd name="T8" fmla="*/ 352 w 353"/>
                <a:gd name="T9" fmla="*/ 0 h 87"/>
              </a:gdLst>
              <a:ahLst/>
              <a:cxnLst>
                <a:cxn ang="0">
                  <a:pos x="T0" y="T1"/>
                </a:cxn>
                <a:cxn ang="0">
                  <a:pos x="T2" y="T3"/>
                </a:cxn>
                <a:cxn ang="0">
                  <a:pos x="T4" y="T5"/>
                </a:cxn>
                <a:cxn ang="0">
                  <a:pos x="T6" y="T7"/>
                </a:cxn>
                <a:cxn ang="0">
                  <a:pos x="T8" y="T9"/>
                </a:cxn>
              </a:cxnLst>
              <a:rect l="0" t="0" r="r" b="b"/>
              <a:pathLst>
                <a:path w="353" h="87">
                  <a:moveTo>
                    <a:pt x="352" y="0"/>
                  </a:moveTo>
                  <a:lnTo>
                    <a:pt x="0" y="0"/>
                  </a:lnTo>
                  <a:lnTo>
                    <a:pt x="0" y="86"/>
                  </a:lnTo>
                  <a:lnTo>
                    <a:pt x="352" y="86"/>
                  </a:lnTo>
                  <a:lnTo>
                    <a:pt x="3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3" name="Freeform 176"/>
            <p:cNvSpPr>
              <a:spLocks noChangeArrowheads="1"/>
            </p:cNvSpPr>
            <p:nvPr/>
          </p:nvSpPr>
          <p:spPr bwMode="auto">
            <a:xfrm>
              <a:off x="19629034" y="10076315"/>
              <a:ext cx="412344" cy="109885"/>
            </a:xfrm>
            <a:custGeom>
              <a:avLst/>
              <a:gdLst>
                <a:gd name="T0" fmla="*/ 0 w 332"/>
                <a:gd name="T1" fmla="*/ 0 h 87"/>
                <a:gd name="T2" fmla="*/ 0 w 332"/>
                <a:gd name="T3" fmla="*/ 86 h 87"/>
                <a:gd name="T4" fmla="*/ 331 w 332"/>
                <a:gd name="T5" fmla="*/ 86 h 87"/>
                <a:gd name="T6" fmla="*/ 331 w 332"/>
                <a:gd name="T7" fmla="*/ 0 h 87"/>
                <a:gd name="T8" fmla="*/ 0 w 332"/>
                <a:gd name="T9" fmla="*/ 0 h 87"/>
              </a:gdLst>
              <a:ahLst/>
              <a:cxnLst>
                <a:cxn ang="0">
                  <a:pos x="T0" y="T1"/>
                </a:cxn>
                <a:cxn ang="0">
                  <a:pos x="T2" y="T3"/>
                </a:cxn>
                <a:cxn ang="0">
                  <a:pos x="T4" y="T5"/>
                </a:cxn>
                <a:cxn ang="0">
                  <a:pos x="T6" y="T7"/>
                </a:cxn>
                <a:cxn ang="0">
                  <a:pos x="T8" y="T9"/>
                </a:cxn>
              </a:cxnLst>
              <a:rect l="0" t="0" r="r" b="b"/>
              <a:pathLst>
                <a:path w="332" h="87">
                  <a:moveTo>
                    <a:pt x="0" y="0"/>
                  </a:moveTo>
                  <a:lnTo>
                    <a:pt x="0" y="86"/>
                  </a:lnTo>
                  <a:lnTo>
                    <a:pt x="331" y="86"/>
                  </a:lnTo>
                  <a:lnTo>
                    <a:pt x="331"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4" name="Freeform 177"/>
            <p:cNvSpPr>
              <a:spLocks noChangeArrowheads="1"/>
            </p:cNvSpPr>
            <p:nvPr/>
          </p:nvSpPr>
          <p:spPr bwMode="auto">
            <a:xfrm>
              <a:off x="19013266" y="10362019"/>
              <a:ext cx="439835" cy="109885"/>
            </a:xfrm>
            <a:custGeom>
              <a:avLst/>
              <a:gdLst>
                <a:gd name="T0" fmla="*/ 352 w 353"/>
                <a:gd name="T1" fmla="*/ 0 h 88"/>
                <a:gd name="T2" fmla="*/ 0 w 353"/>
                <a:gd name="T3" fmla="*/ 0 h 88"/>
                <a:gd name="T4" fmla="*/ 0 w 353"/>
                <a:gd name="T5" fmla="*/ 87 h 88"/>
                <a:gd name="T6" fmla="*/ 352 w 353"/>
                <a:gd name="T7" fmla="*/ 87 h 88"/>
                <a:gd name="T8" fmla="*/ 352 w 353"/>
                <a:gd name="T9" fmla="*/ 0 h 88"/>
              </a:gdLst>
              <a:ahLst/>
              <a:cxnLst>
                <a:cxn ang="0">
                  <a:pos x="T0" y="T1"/>
                </a:cxn>
                <a:cxn ang="0">
                  <a:pos x="T2" y="T3"/>
                </a:cxn>
                <a:cxn ang="0">
                  <a:pos x="T4" y="T5"/>
                </a:cxn>
                <a:cxn ang="0">
                  <a:pos x="T6" y="T7"/>
                </a:cxn>
                <a:cxn ang="0">
                  <a:pos x="T8" y="T9"/>
                </a:cxn>
              </a:cxnLst>
              <a:rect l="0" t="0" r="r" b="b"/>
              <a:pathLst>
                <a:path w="353" h="88">
                  <a:moveTo>
                    <a:pt x="352" y="0"/>
                  </a:moveTo>
                  <a:lnTo>
                    <a:pt x="0" y="0"/>
                  </a:lnTo>
                  <a:lnTo>
                    <a:pt x="0" y="87"/>
                  </a:lnTo>
                  <a:lnTo>
                    <a:pt x="352" y="87"/>
                  </a:lnTo>
                  <a:lnTo>
                    <a:pt x="3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5" name="Freeform 178"/>
            <p:cNvSpPr>
              <a:spLocks noChangeArrowheads="1"/>
            </p:cNvSpPr>
            <p:nvPr/>
          </p:nvSpPr>
          <p:spPr bwMode="auto">
            <a:xfrm>
              <a:off x="19629034" y="10362019"/>
              <a:ext cx="412344" cy="109885"/>
            </a:xfrm>
            <a:custGeom>
              <a:avLst/>
              <a:gdLst>
                <a:gd name="T0" fmla="*/ 0 w 332"/>
                <a:gd name="T1" fmla="*/ 0 h 88"/>
                <a:gd name="T2" fmla="*/ 0 w 332"/>
                <a:gd name="T3" fmla="*/ 87 h 88"/>
                <a:gd name="T4" fmla="*/ 331 w 332"/>
                <a:gd name="T5" fmla="*/ 87 h 88"/>
                <a:gd name="T6" fmla="*/ 331 w 332"/>
                <a:gd name="T7" fmla="*/ 0 h 88"/>
                <a:gd name="T8" fmla="*/ 0 w 332"/>
                <a:gd name="T9" fmla="*/ 0 h 88"/>
              </a:gdLst>
              <a:ahLst/>
              <a:cxnLst>
                <a:cxn ang="0">
                  <a:pos x="T0" y="T1"/>
                </a:cxn>
                <a:cxn ang="0">
                  <a:pos x="T2" y="T3"/>
                </a:cxn>
                <a:cxn ang="0">
                  <a:pos x="T4" y="T5"/>
                </a:cxn>
                <a:cxn ang="0">
                  <a:pos x="T6" y="T7"/>
                </a:cxn>
                <a:cxn ang="0">
                  <a:pos x="T8" y="T9"/>
                </a:cxn>
              </a:cxnLst>
              <a:rect l="0" t="0" r="r" b="b"/>
              <a:pathLst>
                <a:path w="332" h="88">
                  <a:moveTo>
                    <a:pt x="0" y="0"/>
                  </a:moveTo>
                  <a:lnTo>
                    <a:pt x="0" y="87"/>
                  </a:lnTo>
                  <a:lnTo>
                    <a:pt x="331" y="87"/>
                  </a:lnTo>
                  <a:lnTo>
                    <a:pt x="331"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6" name="Freeform 179"/>
            <p:cNvSpPr>
              <a:spLocks noChangeArrowheads="1"/>
            </p:cNvSpPr>
            <p:nvPr/>
          </p:nvSpPr>
          <p:spPr bwMode="auto">
            <a:xfrm>
              <a:off x="19629034" y="10653215"/>
              <a:ext cx="412344" cy="109885"/>
            </a:xfrm>
            <a:custGeom>
              <a:avLst/>
              <a:gdLst>
                <a:gd name="T0" fmla="*/ 0 w 332"/>
                <a:gd name="T1" fmla="*/ 0 h 88"/>
                <a:gd name="T2" fmla="*/ 0 w 332"/>
                <a:gd name="T3" fmla="*/ 87 h 88"/>
                <a:gd name="T4" fmla="*/ 331 w 332"/>
                <a:gd name="T5" fmla="*/ 87 h 88"/>
                <a:gd name="T6" fmla="*/ 331 w 332"/>
                <a:gd name="T7" fmla="*/ 0 h 88"/>
                <a:gd name="T8" fmla="*/ 0 w 332"/>
                <a:gd name="T9" fmla="*/ 0 h 88"/>
              </a:gdLst>
              <a:ahLst/>
              <a:cxnLst>
                <a:cxn ang="0">
                  <a:pos x="T0" y="T1"/>
                </a:cxn>
                <a:cxn ang="0">
                  <a:pos x="T2" y="T3"/>
                </a:cxn>
                <a:cxn ang="0">
                  <a:pos x="T4" y="T5"/>
                </a:cxn>
                <a:cxn ang="0">
                  <a:pos x="T6" y="T7"/>
                </a:cxn>
                <a:cxn ang="0">
                  <a:pos x="T8" y="T9"/>
                </a:cxn>
              </a:cxnLst>
              <a:rect l="0" t="0" r="r" b="b"/>
              <a:pathLst>
                <a:path w="332" h="88">
                  <a:moveTo>
                    <a:pt x="0" y="0"/>
                  </a:moveTo>
                  <a:lnTo>
                    <a:pt x="0" y="87"/>
                  </a:lnTo>
                  <a:lnTo>
                    <a:pt x="331" y="87"/>
                  </a:lnTo>
                  <a:lnTo>
                    <a:pt x="331"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7" name="Freeform 180"/>
            <p:cNvSpPr>
              <a:spLocks noChangeArrowheads="1"/>
            </p:cNvSpPr>
            <p:nvPr/>
          </p:nvSpPr>
          <p:spPr bwMode="auto">
            <a:xfrm>
              <a:off x="19013266" y="10653215"/>
              <a:ext cx="439835" cy="109885"/>
            </a:xfrm>
            <a:custGeom>
              <a:avLst/>
              <a:gdLst>
                <a:gd name="T0" fmla="*/ 352 w 353"/>
                <a:gd name="T1" fmla="*/ 0 h 88"/>
                <a:gd name="T2" fmla="*/ 0 w 353"/>
                <a:gd name="T3" fmla="*/ 0 h 88"/>
                <a:gd name="T4" fmla="*/ 0 w 353"/>
                <a:gd name="T5" fmla="*/ 87 h 88"/>
                <a:gd name="T6" fmla="*/ 352 w 353"/>
                <a:gd name="T7" fmla="*/ 87 h 88"/>
                <a:gd name="T8" fmla="*/ 352 w 353"/>
                <a:gd name="T9" fmla="*/ 0 h 88"/>
              </a:gdLst>
              <a:ahLst/>
              <a:cxnLst>
                <a:cxn ang="0">
                  <a:pos x="T0" y="T1"/>
                </a:cxn>
                <a:cxn ang="0">
                  <a:pos x="T2" y="T3"/>
                </a:cxn>
                <a:cxn ang="0">
                  <a:pos x="T4" y="T5"/>
                </a:cxn>
                <a:cxn ang="0">
                  <a:pos x="T6" y="T7"/>
                </a:cxn>
                <a:cxn ang="0">
                  <a:pos x="T8" y="T9"/>
                </a:cxn>
              </a:cxnLst>
              <a:rect l="0" t="0" r="r" b="b"/>
              <a:pathLst>
                <a:path w="353" h="88">
                  <a:moveTo>
                    <a:pt x="352" y="0"/>
                  </a:moveTo>
                  <a:lnTo>
                    <a:pt x="0" y="0"/>
                  </a:lnTo>
                  <a:lnTo>
                    <a:pt x="0" y="87"/>
                  </a:lnTo>
                  <a:lnTo>
                    <a:pt x="352" y="87"/>
                  </a:lnTo>
                  <a:lnTo>
                    <a:pt x="3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8" name="Freeform 181"/>
            <p:cNvSpPr>
              <a:spLocks noChangeArrowheads="1"/>
            </p:cNvSpPr>
            <p:nvPr/>
          </p:nvSpPr>
          <p:spPr bwMode="auto">
            <a:xfrm>
              <a:off x="19013266" y="10944416"/>
              <a:ext cx="439835" cy="115378"/>
            </a:xfrm>
            <a:custGeom>
              <a:avLst/>
              <a:gdLst>
                <a:gd name="T0" fmla="*/ 352 w 353"/>
                <a:gd name="T1" fmla="*/ 0 h 93"/>
                <a:gd name="T2" fmla="*/ 0 w 353"/>
                <a:gd name="T3" fmla="*/ 0 h 93"/>
                <a:gd name="T4" fmla="*/ 0 w 353"/>
                <a:gd name="T5" fmla="*/ 92 h 93"/>
                <a:gd name="T6" fmla="*/ 352 w 353"/>
                <a:gd name="T7" fmla="*/ 92 h 93"/>
                <a:gd name="T8" fmla="*/ 352 w 353"/>
                <a:gd name="T9" fmla="*/ 0 h 93"/>
              </a:gdLst>
              <a:ahLst/>
              <a:cxnLst>
                <a:cxn ang="0">
                  <a:pos x="T0" y="T1"/>
                </a:cxn>
                <a:cxn ang="0">
                  <a:pos x="T2" y="T3"/>
                </a:cxn>
                <a:cxn ang="0">
                  <a:pos x="T4" y="T5"/>
                </a:cxn>
                <a:cxn ang="0">
                  <a:pos x="T6" y="T7"/>
                </a:cxn>
                <a:cxn ang="0">
                  <a:pos x="T8" y="T9"/>
                </a:cxn>
              </a:cxnLst>
              <a:rect l="0" t="0" r="r" b="b"/>
              <a:pathLst>
                <a:path w="353" h="93">
                  <a:moveTo>
                    <a:pt x="352" y="0"/>
                  </a:moveTo>
                  <a:lnTo>
                    <a:pt x="0" y="0"/>
                  </a:lnTo>
                  <a:lnTo>
                    <a:pt x="0" y="92"/>
                  </a:lnTo>
                  <a:lnTo>
                    <a:pt x="352" y="92"/>
                  </a:lnTo>
                  <a:lnTo>
                    <a:pt x="3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79" name="Freeform 182"/>
            <p:cNvSpPr>
              <a:spLocks noChangeArrowheads="1"/>
            </p:cNvSpPr>
            <p:nvPr/>
          </p:nvSpPr>
          <p:spPr bwMode="auto">
            <a:xfrm>
              <a:off x="19629034" y="10944416"/>
              <a:ext cx="412344" cy="115378"/>
            </a:xfrm>
            <a:custGeom>
              <a:avLst/>
              <a:gdLst>
                <a:gd name="T0" fmla="*/ 0 w 332"/>
                <a:gd name="T1" fmla="*/ 0 h 93"/>
                <a:gd name="T2" fmla="*/ 0 w 332"/>
                <a:gd name="T3" fmla="*/ 92 h 93"/>
                <a:gd name="T4" fmla="*/ 331 w 332"/>
                <a:gd name="T5" fmla="*/ 92 h 93"/>
                <a:gd name="T6" fmla="*/ 331 w 332"/>
                <a:gd name="T7" fmla="*/ 0 h 93"/>
                <a:gd name="T8" fmla="*/ 0 w 332"/>
                <a:gd name="T9" fmla="*/ 0 h 93"/>
              </a:gdLst>
              <a:ahLst/>
              <a:cxnLst>
                <a:cxn ang="0">
                  <a:pos x="T0" y="T1"/>
                </a:cxn>
                <a:cxn ang="0">
                  <a:pos x="T2" y="T3"/>
                </a:cxn>
                <a:cxn ang="0">
                  <a:pos x="T4" y="T5"/>
                </a:cxn>
                <a:cxn ang="0">
                  <a:pos x="T6" y="T7"/>
                </a:cxn>
                <a:cxn ang="0">
                  <a:pos x="T8" y="T9"/>
                </a:cxn>
              </a:cxnLst>
              <a:rect l="0" t="0" r="r" b="b"/>
              <a:pathLst>
                <a:path w="332" h="93">
                  <a:moveTo>
                    <a:pt x="0" y="0"/>
                  </a:moveTo>
                  <a:lnTo>
                    <a:pt x="0" y="92"/>
                  </a:lnTo>
                  <a:lnTo>
                    <a:pt x="331" y="92"/>
                  </a:lnTo>
                  <a:lnTo>
                    <a:pt x="331"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80" name="Freeform 183"/>
            <p:cNvSpPr>
              <a:spLocks noChangeArrowheads="1"/>
            </p:cNvSpPr>
            <p:nvPr/>
          </p:nvSpPr>
          <p:spPr bwMode="auto">
            <a:xfrm>
              <a:off x="19013266" y="11241105"/>
              <a:ext cx="439835" cy="109885"/>
            </a:xfrm>
            <a:custGeom>
              <a:avLst/>
              <a:gdLst>
                <a:gd name="T0" fmla="*/ 352 w 353"/>
                <a:gd name="T1" fmla="*/ 0 h 88"/>
                <a:gd name="T2" fmla="*/ 0 w 353"/>
                <a:gd name="T3" fmla="*/ 0 h 88"/>
                <a:gd name="T4" fmla="*/ 0 w 353"/>
                <a:gd name="T5" fmla="*/ 87 h 88"/>
                <a:gd name="T6" fmla="*/ 352 w 353"/>
                <a:gd name="T7" fmla="*/ 87 h 88"/>
                <a:gd name="T8" fmla="*/ 352 w 353"/>
                <a:gd name="T9" fmla="*/ 0 h 88"/>
              </a:gdLst>
              <a:ahLst/>
              <a:cxnLst>
                <a:cxn ang="0">
                  <a:pos x="T0" y="T1"/>
                </a:cxn>
                <a:cxn ang="0">
                  <a:pos x="T2" y="T3"/>
                </a:cxn>
                <a:cxn ang="0">
                  <a:pos x="T4" y="T5"/>
                </a:cxn>
                <a:cxn ang="0">
                  <a:pos x="T6" y="T7"/>
                </a:cxn>
                <a:cxn ang="0">
                  <a:pos x="T8" y="T9"/>
                </a:cxn>
              </a:cxnLst>
              <a:rect l="0" t="0" r="r" b="b"/>
              <a:pathLst>
                <a:path w="353" h="88">
                  <a:moveTo>
                    <a:pt x="352" y="0"/>
                  </a:moveTo>
                  <a:lnTo>
                    <a:pt x="0" y="0"/>
                  </a:lnTo>
                  <a:lnTo>
                    <a:pt x="0" y="87"/>
                  </a:lnTo>
                  <a:lnTo>
                    <a:pt x="352" y="87"/>
                  </a:lnTo>
                  <a:lnTo>
                    <a:pt x="352"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81" name="Freeform 184"/>
            <p:cNvSpPr>
              <a:spLocks noChangeArrowheads="1"/>
            </p:cNvSpPr>
            <p:nvPr/>
          </p:nvSpPr>
          <p:spPr bwMode="auto">
            <a:xfrm>
              <a:off x="19629034" y="11241105"/>
              <a:ext cx="412344" cy="109885"/>
            </a:xfrm>
            <a:custGeom>
              <a:avLst/>
              <a:gdLst>
                <a:gd name="T0" fmla="*/ 0 w 332"/>
                <a:gd name="T1" fmla="*/ 0 h 88"/>
                <a:gd name="T2" fmla="*/ 0 w 332"/>
                <a:gd name="T3" fmla="*/ 87 h 88"/>
                <a:gd name="T4" fmla="*/ 331 w 332"/>
                <a:gd name="T5" fmla="*/ 87 h 88"/>
                <a:gd name="T6" fmla="*/ 331 w 332"/>
                <a:gd name="T7" fmla="*/ 0 h 88"/>
                <a:gd name="T8" fmla="*/ 0 w 332"/>
                <a:gd name="T9" fmla="*/ 0 h 88"/>
              </a:gdLst>
              <a:ahLst/>
              <a:cxnLst>
                <a:cxn ang="0">
                  <a:pos x="T0" y="T1"/>
                </a:cxn>
                <a:cxn ang="0">
                  <a:pos x="T2" y="T3"/>
                </a:cxn>
                <a:cxn ang="0">
                  <a:pos x="T4" y="T5"/>
                </a:cxn>
                <a:cxn ang="0">
                  <a:pos x="T6" y="T7"/>
                </a:cxn>
                <a:cxn ang="0">
                  <a:pos x="T8" y="T9"/>
                </a:cxn>
              </a:cxnLst>
              <a:rect l="0" t="0" r="r" b="b"/>
              <a:pathLst>
                <a:path w="332" h="88">
                  <a:moveTo>
                    <a:pt x="0" y="0"/>
                  </a:moveTo>
                  <a:lnTo>
                    <a:pt x="0" y="87"/>
                  </a:lnTo>
                  <a:lnTo>
                    <a:pt x="331" y="87"/>
                  </a:lnTo>
                  <a:lnTo>
                    <a:pt x="331"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83" name="Freeform 186"/>
            <p:cNvSpPr>
              <a:spLocks noChangeArrowheads="1"/>
            </p:cNvSpPr>
            <p:nvPr/>
          </p:nvSpPr>
          <p:spPr bwMode="auto">
            <a:xfrm>
              <a:off x="3525545" y="9488425"/>
              <a:ext cx="258405" cy="109885"/>
            </a:xfrm>
            <a:custGeom>
              <a:avLst/>
              <a:gdLst>
                <a:gd name="T0" fmla="*/ 206 w 207"/>
                <a:gd name="T1" fmla="*/ 0 h 87"/>
                <a:gd name="T2" fmla="*/ 0 w 207"/>
                <a:gd name="T3" fmla="*/ 0 h 87"/>
                <a:gd name="T4" fmla="*/ 0 w 207"/>
                <a:gd name="T5" fmla="*/ 86 h 87"/>
                <a:gd name="T6" fmla="*/ 206 w 207"/>
                <a:gd name="T7" fmla="*/ 86 h 87"/>
                <a:gd name="T8" fmla="*/ 206 w 207"/>
                <a:gd name="T9" fmla="*/ 0 h 87"/>
              </a:gdLst>
              <a:ahLst/>
              <a:cxnLst>
                <a:cxn ang="0">
                  <a:pos x="T0" y="T1"/>
                </a:cxn>
                <a:cxn ang="0">
                  <a:pos x="T2" y="T3"/>
                </a:cxn>
                <a:cxn ang="0">
                  <a:pos x="T4" y="T5"/>
                </a:cxn>
                <a:cxn ang="0">
                  <a:pos x="T6" y="T7"/>
                </a:cxn>
                <a:cxn ang="0">
                  <a:pos x="T8" y="T9"/>
                </a:cxn>
              </a:cxnLst>
              <a:rect l="0" t="0" r="r" b="b"/>
              <a:pathLst>
                <a:path w="207" h="87">
                  <a:moveTo>
                    <a:pt x="206" y="0"/>
                  </a:moveTo>
                  <a:lnTo>
                    <a:pt x="0" y="0"/>
                  </a:lnTo>
                  <a:lnTo>
                    <a:pt x="0" y="86"/>
                  </a:lnTo>
                  <a:lnTo>
                    <a:pt x="206" y="86"/>
                  </a:lnTo>
                  <a:lnTo>
                    <a:pt x="20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84" name="Freeform 187"/>
            <p:cNvSpPr>
              <a:spLocks noChangeArrowheads="1"/>
            </p:cNvSpPr>
            <p:nvPr/>
          </p:nvSpPr>
          <p:spPr bwMode="auto">
            <a:xfrm>
              <a:off x="3888408" y="9488425"/>
              <a:ext cx="241910" cy="109885"/>
            </a:xfrm>
            <a:custGeom>
              <a:avLst/>
              <a:gdLst>
                <a:gd name="T0" fmla="*/ 0 w 196"/>
                <a:gd name="T1" fmla="*/ 0 h 87"/>
                <a:gd name="T2" fmla="*/ 0 w 196"/>
                <a:gd name="T3" fmla="*/ 86 h 87"/>
                <a:gd name="T4" fmla="*/ 195 w 196"/>
                <a:gd name="T5" fmla="*/ 86 h 87"/>
                <a:gd name="T6" fmla="*/ 195 w 196"/>
                <a:gd name="T7" fmla="*/ 0 h 87"/>
                <a:gd name="T8" fmla="*/ 0 w 196"/>
                <a:gd name="T9" fmla="*/ 0 h 87"/>
              </a:gdLst>
              <a:ahLst/>
              <a:cxnLst>
                <a:cxn ang="0">
                  <a:pos x="T0" y="T1"/>
                </a:cxn>
                <a:cxn ang="0">
                  <a:pos x="T2" y="T3"/>
                </a:cxn>
                <a:cxn ang="0">
                  <a:pos x="T4" y="T5"/>
                </a:cxn>
                <a:cxn ang="0">
                  <a:pos x="T6" y="T7"/>
                </a:cxn>
                <a:cxn ang="0">
                  <a:pos x="T8" y="T9"/>
                </a:cxn>
              </a:cxnLst>
              <a:rect l="0" t="0" r="r" b="b"/>
              <a:pathLst>
                <a:path w="196" h="87">
                  <a:moveTo>
                    <a:pt x="0" y="0"/>
                  </a:moveTo>
                  <a:lnTo>
                    <a:pt x="0" y="86"/>
                  </a:lnTo>
                  <a:lnTo>
                    <a:pt x="195" y="86"/>
                  </a:lnTo>
                  <a:lnTo>
                    <a:pt x="195"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85" name="Freeform 188"/>
            <p:cNvSpPr>
              <a:spLocks noChangeArrowheads="1"/>
            </p:cNvSpPr>
            <p:nvPr/>
          </p:nvSpPr>
          <p:spPr bwMode="auto">
            <a:xfrm>
              <a:off x="3888408" y="9779624"/>
              <a:ext cx="241910" cy="115378"/>
            </a:xfrm>
            <a:custGeom>
              <a:avLst/>
              <a:gdLst>
                <a:gd name="T0" fmla="*/ 0 w 196"/>
                <a:gd name="T1" fmla="*/ 0 h 93"/>
                <a:gd name="T2" fmla="*/ 0 w 196"/>
                <a:gd name="T3" fmla="*/ 92 h 93"/>
                <a:gd name="T4" fmla="*/ 195 w 196"/>
                <a:gd name="T5" fmla="*/ 92 h 93"/>
                <a:gd name="T6" fmla="*/ 195 w 196"/>
                <a:gd name="T7" fmla="*/ 0 h 93"/>
                <a:gd name="T8" fmla="*/ 0 w 196"/>
                <a:gd name="T9" fmla="*/ 0 h 93"/>
              </a:gdLst>
              <a:ahLst/>
              <a:cxnLst>
                <a:cxn ang="0">
                  <a:pos x="T0" y="T1"/>
                </a:cxn>
                <a:cxn ang="0">
                  <a:pos x="T2" y="T3"/>
                </a:cxn>
                <a:cxn ang="0">
                  <a:pos x="T4" y="T5"/>
                </a:cxn>
                <a:cxn ang="0">
                  <a:pos x="T6" y="T7"/>
                </a:cxn>
                <a:cxn ang="0">
                  <a:pos x="T8" y="T9"/>
                </a:cxn>
              </a:cxnLst>
              <a:rect l="0" t="0" r="r" b="b"/>
              <a:pathLst>
                <a:path w="196" h="93">
                  <a:moveTo>
                    <a:pt x="0" y="0"/>
                  </a:moveTo>
                  <a:lnTo>
                    <a:pt x="0" y="92"/>
                  </a:lnTo>
                  <a:lnTo>
                    <a:pt x="195" y="92"/>
                  </a:lnTo>
                  <a:lnTo>
                    <a:pt x="195"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86" name="Freeform 189"/>
            <p:cNvSpPr>
              <a:spLocks noChangeArrowheads="1"/>
            </p:cNvSpPr>
            <p:nvPr/>
          </p:nvSpPr>
          <p:spPr bwMode="auto">
            <a:xfrm>
              <a:off x="3525545" y="10076315"/>
              <a:ext cx="258405" cy="109885"/>
            </a:xfrm>
            <a:custGeom>
              <a:avLst/>
              <a:gdLst>
                <a:gd name="T0" fmla="*/ 206 w 207"/>
                <a:gd name="T1" fmla="*/ 0 h 87"/>
                <a:gd name="T2" fmla="*/ 0 w 207"/>
                <a:gd name="T3" fmla="*/ 0 h 87"/>
                <a:gd name="T4" fmla="*/ 0 w 207"/>
                <a:gd name="T5" fmla="*/ 86 h 87"/>
                <a:gd name="T6" fmla="*/ 206 w 207"/>
                <a:gd name="T7" fmla="*/ 86 h 87"/>
                <a:gd name="T8" fmla="*/ 206 w 207"/>
                <a:gd name="T9" fmla="*/ 0 h 87"/>
              </a:gdLst>
              <a:ahLst/>
              <a:cxnLst>
                <a:cxn ang="0">
                  <a:pos x="T0" y="T1"/>
                </a:cxn>
                <a:cxn ang="0">
                  <a:pos x="T2" y="T3"/>
                </a:cxn>
                <a:cxn ang="0">
                  <a:pos x="T4" y="T5"/>
                </a:cxn>
                <a:cxn ang="0">
                  <a:pos x="T6" y="T7"/>
                </a:cxn>
                <a:cxn ang="0">
                  <a:pos x="T8" y="T9"/>
                </a:cxn>
              </a:cxnLst>
              <a:rect l="0" t="0" r="r" b="b"/>
              <a:pathLst>
                <a:path w="207" h="87">
                  <a:moveTo>
                    <a:pt x="206" y="0"/>
                  </a:moveTo>
                  <a:lnTo>
                    <a:pt x="0" y="0"/>
                  </a:lnTo>
                  <a:lnTo>
                    <a:pt x="0" y="86"/>
                  </a:lnTo>
                  <a:lnTo>
                    <a:pt x="206" y="86"/>
                  </a:lnTo>
                  <a:lnTo>
                    <a:pt x="20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87" name="Freeform 190"/>
            <p:cNvSpPr>
              <a:spLocks noChangeArrowheads="1"/>
            </p:cNvSpPr>
            <p:nvPr/>
          </p:nvSpPr>
          <p:spPr bwMode="auto">
            <a:xfrm>
              <a:off x="3888408" y="10076315"/>
              <a:ext cx="241910" cy="109885"/>
            </a:xfrm>
            <a:custGeom>
              <a:avLst/>
              <a:gdLst>
                <a:gd name="T0" fmla="*/ 0 w 196"/>
                <a:gd name="T1" fmla="*/ 0 h 87"/>
                <a:gd name="T2" fmla="*/ 0 w 196"/>
                <a:gd name="T3" fmla="*/ 86 h 87"/>
                <a:gd name="T4" fmla="*/ 195 w 196"/>
                <a:gd name="T5" fmla="*/ 86 h 87"/>
                <a:gd name="T6" fmla="*/ 195 w 196"/>
                <a:gd name="T7" fmla="*/ 0 h 87"/>
                <a:gd name="T8" fmla="*/ 0 w 196"/>
                <a:gd name="T9" fmla="*/ 0 h 87"/>
              </a:gdLst>
              <a:ahLst/>
              <a:cxnLst>
                <a:cxn ang="0">
                  <a:pos x="T0" y="T1"/>
                </a:cxn>
                <a:cxn ang="0">
                  <a:pos x="T2" y="T3"/>
                </a:cxn>
                <a:cxn ang="0">
                  <a:pos x="T4" y="T5"/>
                </a:cxn>
                <a:cxn ang="0">
                  <a:pos x="T6" y="T7"/>
                </a:cxn>
                <a:cxn ang="0">
                  <a:pos x="T8" y="T9"/>
                </a:cxn>
              </a:cxnLst>
              <a:rect l="0" t="0" r="r" b="b"/>
              <a:pathLst>
                <a:path w="196" h="87">
                  <a:moveTo>
                    <a:pt x="0" y="0"/>
                  </a:moveTo>
                  <a:lnTo>
                    <a:pt x="0" y="86"/>
                  </a:lnTo>
                  <a:lnTo>
                    <a:pt x="195" y="86"/>
                  </a:lnTo>
                  <a:lnTo>
                    <a:pt x="195"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88" name="Freeform 191"/>
            <p:cNvSpPr>
              <a:spLocks noChangeArrowheads="1"/>
            </p:cNvSpPr>
            <p:nvPr/>
          </p:nvSpPr>
          <p:spPr bwMode="auto">
            <a:xfrm>
              <a:off x="3525545" y="10362019"/>
              <a:ext cx="258405" cy="109885"/>
            </a:xfrm>
            <a:custGeom>
              <a:avLst/>
              <a:gdLst>
                <a:gd name="T0" fmla="*/ 206 w 207"/>
                <a:gd name="T1" fmla="*/ 0 h 88"/>
                <a:gd name="T2" fmla="*/ 0 w 207"/>
                <a:gd name="T3" fmla="*/ 0 h 88"/>
                <a:gd name="T4" fmla="*/ 0 w 207"/>
                <a:gd name="T5" fmla="*/ 87 h 88"/>
                <a:gd name="T6" fmla="*/ 206 w 207"/>
                <a:gd name="T7" fmla="*/ 87 h 88"/>
                <a:gd name="T8" fmla="*/ 206 w 207"/>
                <a:gd name="T9" fmla="*/ 0 h 88"/>
              </a:gdLst>
              <a:ahLst/>
              <a:cxnLst>
                <a:cxn ang="0">
                  <a:pos x="T0" y="T1"/>
                </a:cxn>
                <a:cxn ang="0">
                  <a:pos x="T2" y="T3"/>
                </a:cxn>
                <a:cxn ang="0">
                  <a:pos x="T4" y="T5"/>
                </a:cxn>
                <a:cxn ang="0">
                  <a:pos x="T6" y="T7"/>
                </a:cxn>
                <a:cxn ang="0">
                  <a:pos x="T8" y="T9"/>
                </a:cxn>
              </a:cxnLst>
              <a:rect l="0" t="0" r="r" b="b"/>
              <a:pathLst>
                <a:path w="207" h="88">
                  <a:moveTo>
                    <a:pt x="206" y="0"/>
                  </a:moveTo>
                  <a:lnTo>
                    <a:pt x="0" y="0"/>
                  </a:lnTo>
                  <a:lnTo>
                    <a:pt x="0" y="87"/>
                  </a:lnTo>
                  <a:lnTo>
                    <a:pt x="206" y="87"/>
                  </a:lnTo>
                  <a:lnTo>
                    <a:pt x="20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89" name="Freeform 192"/>
            <p:cNvSpPr>
              <a:spLocks noChangeArrowheads="1"/>
            </p:cNvSpPr>
            <p:nvPr/>
          </p:nvSpPr>
          <p:spPr bwMode="auto">
            <a:xfrm>
              <a:off x="3888408" y="10362019"/>
              <a:ext cx="241910" cy="109885"/>
            </a:xfrm>
            <a:custGeom>
              <a:avLst/>
              <a:gdLst>
                <a:gd name="T0" fmla="*/ 0 w 196"/>
                <a:gd name="T1" fmla="*/ 0 h 88"/>
                <a:gd name="T2" fmla="*/ 0 w 196"/>
                <a:gd name="T3" fmla="*/ 87 h 88"/>
                <a:gd name="T4" fmla="*/ 195 w 196"/>
                <a:gd name="T5" fmla="*/ 87 h 88"/>
                <a:gd name="T6" fmla="*/ 195 w 196"/>
                <a:gd name="T7" fmla="*/ 0 h 88"/>
                <a:gd name="T8" fmla="*/ 0 w 196"/>
                <a:gd name="T9" fmla="*/ 0 h 88"/>
              </a:gdLst>
              <a:ahLst/>
              <a:cxnLst>
                <a:cxn ang="0">
                  <a:pos x="T0" y="T1"/>
                </a:cxn>
                <a:cxn ang="0">
                  <a:pos x="T2" y="T3"/>
                </a:cxn>
                <a:cxn ang="0">
                  <a:pos x="T4" y="T5"/>
                </a:cxn>
                <a:cxn ang="0">
                  <a:pos x="T6" y="T7"/>
                </a:cxn>
                <a:cxn ang="0">
                  <a:pos x="T8" y="T9"/>
                </a:cxn>
              </a:cxnLst>
              <a:rect l="0" t="0" r="r" b="b"/>
              <a:pathLst>
                <a:path w="196" h="88">
                  <a:moveTo>
                    <a:pt x="0" y="0"/>
                  </a:moveTo>
                  <a:lnTo>
                    <a:pt x="0" y="87"/>
                  </a:lnTo>
                  <a:lnTo>
                    <a:pt x="195" y="87"/>
                  </a:lnTo>
                  <a:lnTo>
                    <a:pt x="195"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0" name="Freeform 193"/>
            <p:cNvSpPr>
              <a:spLocks noChangeArrowheads="1"/>
            </p:cNvSpPr>
            <p:nvPr/>
          </p:nvSpPr>
          <p:spPr bwMode="auto">
            <a:xfrm>
              <a:off x="3888408" y="10653215"/>
              <a:ext cx="241910" cy="109885"/>
            </a:xfrm>
            <a:custGeom>
              <a:avLst/>
              <a:gdLst>
                <a:gd name="T0" fmla="*/ 0 w 196"/>
                <a:gd name="T1" fmla="*/ 0 h 88"/>
                <a:gd name="T2" fmla="*/ 0 w 196"/>
                <a:gd name="T3" fmla="*/ 87 h 88"/>
                <a:gd name="T4" fmla="*/ 195 w 196"/>
                <a:gd name="T5" fmla="*/ 87 h 88"/>
                <a:gd name="T6" fmla="*/ 195 w 196"/>
                <a:gd name="T7" fmla="*/ 0 h 88"/>
                <a:gd name="T8" fmla="*/ 0 w 196"/>
                <a:gd name="T9" fmla="*/ 0 h 88"/>
              </a:gdLst>
              <a:ahLst/>
              <a:cxnLst>
                <a:cxn ang="0">
                  <a:pos x="T0" y="T1"/>
                </a:cxn>
                <a:cxn ang="0">
                  <a:pos x="T2" y="T3"/>
                </a:cxn>
                <a:cxn ang="0">
                  <a:pos x="T4" y="T5"/>
                </a:cxn>
                <a:cxn ang="0">
                  <a:pos x="T6" y="T7"/>
                </a:cxn>
                <a:cxn ang="0">
                  <a:pos x="T8" y="T9"/>
                </a:cxn>
              </a:cxnLst>
              <a:rect l="0" t="0" r="r" b="b"/>
              <a:pathLst>
                <a:path w="196" h="88">
                  <a:moveTo>
                    <a:pt x="0" y="0"/>
                  </a:moveTo>
                  <a:lnTo>
                    <a:pt x="0" y="87"/>
                  </a:lnTo>
                  <a:lnTo>
                    <a:pt x="195" y="87"/>
                  </a:lnTo>
                  <a:lnTo>
                    <a:pt x="195"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1" name="Freeform 194"/>
            <p:cNvSpPr>
              <a:spLocks noChangeArrowheads="1"/>
            </p:cNvSpPr>
            <p:nvPr/>
          </p:nvSpPr>
          <p:spPr bwMode="auto">
            <a:xfrm>
              <a:off x="3525545" y="10944416"/>
              <a:ext cx="258405" cy="115378"/>
            </a:xfrm>
            <a:custGeom>
              <a:avLst/>
              <a:gdLst>
                <a:gd name="T0" fmla="*/ 206 w 207"/>
                <a:gd name="T1" fmla="*/ 0 h 93"/>
                <a:gd name="T2" fmla="*/ 0 w 207"/>
                <a:gd name="T3" fmla="*/ 0 h 93"/>
                <a:gd name="T4" fmla="*/ 0 w 207"/>
                <a:gd name="T5" fmla="*/ 92 h 93"/>
                <a:gd name="T6" fmla="*/ 206 w 207"/>
                <a:gd name="T7" fmla="*/ 92 h 93"/>
                <a:gd name="T8" fmla="*/ 206 w 207"/>
                <a:gd name="T9" fmla="*/ 0 h 93"/>
              </a:gdLst>
              <a:ahLst/>
              <a:cxnLst>
                <a:cxn ang="0">
                  <a:pos x="T0" y="T1"/>
                </a:cxn>
                <a:cxn ang="0">
                  <a:pos x="T2" y="T3"/>
                </a:cxn>
                <a:cxn ang="0">
                  <a:pos x="T4" y="T5"/>
                </a:cxn>
                <a:cxn ang="0">
                  <a:pos x="T6" y="T7"/>
                </a:cxn>
                <a:cxn ang="0">
                  <a:pos x="T8" y="T9"/>
                </a:cxn>
              </a:cxnLst>
              <a:rect l="0" t="0" r="r" b="b"/>
              <a:pathLst>
                <a:path w="207" h="93">
                  <a:moveTo>
                    <a:pt x="206" y="0"/>
                  </a:moveTo>
                  <a:lnTo>
                    <a:pt x="0" y="0"/>
                  </a:lnTo>
                  <a:lnTo>
                    <a:pt x="0" y="92"/>
                  </a:lnTo>
                  <a:lnTo>
                    <a:pt x="206" y="92"/>
                  </a:lnTo>
                  <a:lnTo>
                    <a:pt x="20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2" name="Freeform 195"/>
            <p:cNvSpPr>
              <a:spLocks noChangeArrowheads="1"/>
            </p:cNvSpPr>
            <p:nvPr/>
          </p:nvSpPr>
          <p:spPr bwMode="auto">
            <a:xfrm>
              <a:off x="3888408" y="10944416"/>
              <a:ext cx="241910" cy="115378"/>
            </a:xfrm>
            <a:custGeom>
              <a:avLst/>
              <a:gdLst>
                <a:gd name="T0" fmla="*/ 0 w 196"/>
                <a:gd name="T1" fmla="*/ 0 h 93"/>
                <a:gd name="T2" fmla="*/ 0 w 196"/>
                <a:gd name="T3" fmla="*/ 92 h 93"/>
                <a:gd name="T4" fmla="*/ 195 w 196"/>
                <a:gd name="T5" fmla="*/ 92 h 93"/>
                <a:gd name="T6" fmla="*/ 195 w 196"/>
                <a:gd name="T7" fmla="*/ 0 h 93"/>
                <a:gd name="T8" fmla="*/ 0 w 196"/>
                <a:gd name="T9" fmla="*/ 0 h 93"/>
              </a:gdLst>
              <a:ahLst/>
              <a:cxnLst>
                <a:cxn ang="0">
                  <a:pos x="T0" y="T1"/>
                </a:cxn>
                <a:cxn ang="0">
                  <a:pos x="T2" y="T3"/>
                </a:cxn>
                <a:cxn ang="0">
                  <a:pos x="T4" y="T5"/>
                </a:cxn>
                <a:cxn ang="0">
                  <a:pos x="T6" y="T7"/>
                </a:cxn>
                <a:cxn ang="0">
                  <a:pos x="T8" y="T9"/>
                </a:cxn>
              </a:cxnLst>
              <a:rect l="0" t="0" r="r" b="b"/>
              <a:pathLst>
                <a:path w="196" h="93">
                  <a:moveTo>
                    <a:pt x="0" y="0"/>
                  </a:moveTo>
                  <a:lnTo>
                    <a:pt x="0" y="92"/>
                  </a:lnTo>
                  <a:lnTo>
                    <a:pt x="195" y="92"/>
                  </a:lnTo>
                  <a:lnTo>
                    <a:pt x="195"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3" name="Freeform 196"/>
            <p:cNvSpPr>
              <a:spLocks noChangeArrowheads="1"/>
            </p:cNvSpPr>
            <p:nvPr/>
          </p:nvSpPr>
          <p:spPr bwMode="auto">
            <a:xfrm>
              <a:off x="3525545" y="11241105"/>
              <a:ext cx="258405" cy="109885"/>
            </a:xfrm>
            <a:custGeom>
              <a:avLst/>
              <a:gdLst>
                <a:gd name="T0" fmla="*/ 206 w 207"/>
                <a:gd name="T1" fmla="*/ 0 h 88"/>
                <a:gd name="T2" fmla="*/ 0 w 207"/>
                <a:gd name="T3" fmla="*/ 0 h 88"/>
                <a:gd name="T4" fmla="*/ 0 w 207"/>
                <a:gd name="T5" fmla="*/ 87 h 88"/>
                <a:gd name="T6" fmla="*/ 206 w 207"/>
                <a:gd name="T7" fmla="*/ 87 h 88"/>
                <a:gd name="T8" fmla="*/ 206 w 207"/>
                <a:gd name="T9" fmla="*/ 0 h 88"/>
              </a:gdLst>
              <a:ahLst/>
              <a:cxnLst>
                <a:cxn ang="0">
                  <a:pos x="T0" y="T1"/>
                </a:cxn>
                <a:cxn ang="0">
                  <a:pos x="T2" y="T3"/>
                </a:cxn>
                <a:cxn ang="0">
                  <a:pos x="T4" y="T5"/>
                </a:cxn>
                <a:cxn ang="0">
                  <a:pos x="T6" y="T7"/>
                </a:cxn>
                <a:cxn ang="0">
                  <a:pos x="T8" y="T9"/>
                </a:cxn>
              </a:cxnLst>
              <a:rect l="0" t="0" r="r" b="b"/>
              <a:pathLst>
                <a:path w="207" h="88">
                  <a:moveTo>
                    <a:pt x="206" y="0"/>
                  </a:moveTo>
                  <a:lnTo>
                    <a:pt x="0" y="0"/>
                  </a:lnTo>
                  <a:lnTo>
                    <a:pt x="0" y="87"/>
                  </a:lnTo>
                  <a:lnTo>
                    <a:pt x="206" y="87"/>
                  </a:lnTo>
                  <a:lnTo>
                    <a:pt x="20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4" name="Freeform 197"/>
            <p:cNvSpPr>
              <a:spLocks noChangeArrowheads="1"/>
            </p:cNvSpPr>
            <p:nvPr/>
          </p:nvSpPr>
          <p:spPr bwMode="auto">
            <a:xfrm>
              <a:off x="4212788" y="9488425"/>
              <a:ext cx="263903" cy="109885"/>
            </a:xfrm>
            <a:custGeom>
              <a:avLst/>
              <a:gdLst>
                <a:gd name="T0" fmla="*/ 211 w 212"/>
                <a:gd name="T1" fmla="*/ 0 h 87"/>
                <a:gd name="T2" fmla="*/ 0 w 212"/>
                <a:gd name="T3" fmla="*/ 0 h 87"/>
                <a:gd name="T4" fmla="*/ 0 w 212"/>
                <a:gd name="T5" fmla="*/ 86 h 87"/>
                <a:gd name="T6" fmla="*/ 211 w 212"/>
                <a:gd name="T7" fmla="*/ 86 h 87"/>
                <a:gd name="T8" fmla="*/ 211 w 212"/>
                <a:gd name="T9" fmla="*/ 0 h 87"/>
              </a:gdLst>
              <a:ahLst/>
              <a:cxnLst>
                <a:cxn ang="0">
                  <a:pos x="T0" y="T1"/>
                </a:cxn>
                <a:cxn ang="0">
                  <a:pos x="T2" y="T3"/>
                </a:cxn>
                <a:cxn ang="0">
                  <a:pos x="T4" y="T5"/>
                </a:cxn>
                <a:cxn ang="0">
                  <a:pos x="T6" y="T7"/>
                </a:cxn>
                <a:cxn ang="0">
                  <a:pos x="T8" y="T9"/>
                </a:cxn>
              </a:cxnLst>
              <a:rect l="0" t="0" r="r" b="b"/>
              <a:pathLst>
                <a:path w="212" h="87">
                  <a:moveTo>
                    <a:pt x="211" y="0"/>
                  </a:moveTo>
                  <a:lnTo>
                    <a:pt x="0" y="0"/>
                  </a:lnTo>
                  <a:lnTo>
                    <a:pt x="0" y="86"/>
                  </a:lnTo>
                  <a:lnTo>
                    <a:pt x="211" y="86"/>
                  </a:lnTo>
                  <a:lnTo>
                    <a:pt x="211"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5" name="Freeform 198"/>
            <p:cNvSpPr>
              <a:spLocks noChangeArrowheads="1"/>
            </p:cNvSpPr>
            <p:nvPr/>
          </p:nvSpPr>
          <p:spPr bwMode="auto">
            <a:xfrm>
              <a:off x="4212788" y="9779624"/>
              <a:ext cx="263903" cy="115378"/>
            </a:xfrm>
            <a:custGeom>
              <a:avLst/>
              <a:gdLst>
                <a:gd name="T0" fmla="*/ 211 w 212"/>
                <a:gd name="T1" fmla="*/ 0 h 93"/>
                <a:gd name="T2" fmla="*/ 0 w 212"/>
                <a:gd name="T3" fmla="*/ 0 h 93"/>
                <a:gd name="T4" fmla="*/ 0 w 212"/>
                <a:gd name="T5" fmla="*/ 92 h 93"/>
                <a:gd name="T6" fmla="*/ 211 w 212"/>
                <a:gd name="T7" fmla="*/ 92 h 93"/>
                <a:gd name="T8" fmla="*/ 211 w 212"/>
                <a:gd name="T9" fmla="*/ 0 h 93"/>
              </a:gdLst>
              <a:ahLst/>
              <a:cxnLst>
                <a:cxn ang="0">
                  <a:pos x="T0" y="T1"/>
                </a:cxn>
                <a:cxn ang="0">
                  <a:pos x="T2" y="T3"/>
                </a:cxn>
                <a:cxn ang="0">
                  <a:pos x="T4" y="T5"/>
                </a:cxn>
                <a:cxn ang="0">
                  <a:pos x="T6" y="T7"/>
                </a:cxn>
                <a:cxn ang="0">
                  <a:pos x="T8" y="T9"/>
                </a:cxn>
              </a:cxnLst>
              <a:rect l="0" t="0" r="r" b="b"/>
              <a:pathLst>
                <a:path w="212" h="93">
                  <a:moveTo>
                    <a:pt x="211" y="0"/>
                  </a:moveTo>
                  <a:lnTo>
                    <a:pt x="0" y="0"/>
                  </a:lnTo>
                  <a:lnTo>
                    <a:pt x="0" y="92"/>
                  </a:lnTo>
                  <a:lnTo>
                    <a:pt x="211" y="92"/>
                  </a:lnTo>
                  <a:lnTo>
                    <a:pt x="211"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6" name="Freeform 199"/>
            <p:cNvSpPr>
              <a:spLocks noChangeArrowheads="1"/>
            </p:cNvSpPr>
            <p:nvPr/>
          </p:nvSpPr>
          <p:spPr bwMode="auto">
            <a:xfrm>
              <a:off x="4212788" y="10362019"/>
              <a:ext cx="263903" cy="109885"/>
            </a:xfrm>
            <a:custGeom>
              <a:avLst/>
              <a:gdLst>
                <a:gd name="T0" fmla="*/ 211 w 212"/>
                <a:gd name="T1" fmla="*/ 0 h 88"/>
                <a:gd name="T2" fmla="*/ 0 w 212"/>
                <a:gd name="T3" fmla="*/ 0 h 88"/>
                <a:gd name="T4" fmla="*/ 0 w 212"/>
                <a:gd name="T5" fmla="*/ 87 h 88"/>
                <a:gd name="T6" fmla="*/ 211 w 212"/>
                <a:gd name="T7" fmla="*/ 87 h 88"/>
                <a:gd name="T8" fmla="*/ 211 w 212"/>
                <a:gd name="T9" fmla="*/ 0 h 88"/>
              </a:gdLst>
              <a:ahLst/>
              <a:cxnLst>
                <a:cxn ang="0">
                  <a:pos x="T0" y="T1"/>
                </a:cxn>
                <a:cxn ang="0">
                  <a:pos x="T2" y="T3"/>
                </a:cxn>
                <a:cxn ang="0">
                  <a:pos x="T4" y="T5"/>
                </a:cxn>
                <a:cxn ang="0">
                  <a:pos x="T6" y="T7"/>
                </a:cxn>
                <a:cxn ang="0">
                  <a:pos x="T8" y="T9"/>
                </a:cxn>
              </a:cxnLst>
              <a:rect l="0" t="0" r="r" b="b"/>
              <a:pathLst>
                <a:path w="212" h="88">
                  <a:moveTo>
                    <a:pt x="211" y="0"/>
                  </a:moveTo>
                  <a:lnTo>
                    <a:pt x="0" y="0"/>
                  </a:lnTo>
                  <a:lnTo>
                    <a:pt x="0" y="87"/>
                  </a:lnTo>
                  <a:lnTo>
                    <a:pt x="211" y="87"/>
                  </a:lnTo>
                  <a:lnTo>
                    <a:pt x="211"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7" name="Freeform 200"/>
            <p:cNvSpPr>
              <a:spLocks noChangeArrowheads="1"/>
            </p:cNvSpPr>
            <p:nvPr/>
          </p:nvSpPr>
          <p:spPr bwMode="auto">
            <a:xfrm>
              <a:off x="4212788" y="10653215"/>
              <a:ext cx="263903" cy="109885"/>
            </a:xfrm>
            <a:custGeom>
              <a:avLst/>
              <a:gdLst>
                <a:gd name="T0" fmla="*/ 211 w 212"/>
                <a:gd name="T1" fmla="*/ 0 h 88"/>
                <a:gd name="T2" fmla="*/ 0 w 212"/>
                <a:gd name="T3" fmla="*/ 0 h 88"/>
                <a:gd name="T4" fmla="*/ 0 w 212"/>
                <a:gd name="T5" fmla="*/ 87 h 88"/>
                <a:gd name="T6" fmla="*/ 211 w 212"/>
                <a:gd name="T7" fmla="*/ 87 h 88"/>
                <a:gd name="T8" fmla="*/ 211 w 212"/>
                <a:gd name="T9" fmla="*/ 0 h 88"/>
              </a:gdLst>
              <a:ahLst/>
              <a:cxnLst>
                <a:cxn ang="0">
                  <a:pos x="T0" y="T1"/>
                </a:cxn>
                <a:cxn ang="0">
                  <a:pos x="T2" y="T3"/>
                </a:cxn>
                <a:cxn ang="0">
                  <a:pos x="T4" y="T5"/>
                </a:cxn>
                <a:cxn ang="0">
                  <a:pos x="T6" y="T7"/>
                </a:cxn>
                <a:cxn ang="0">
                  <a:pos x="T8" y="T9"/>
                </a:cxn>
              </a:cxnLst>
              <a:rect l="0" t="0" r="r" b="b"/>
              <a:pathLst>
                <a:path w="212" h="88">
                  <a:moveTo>
                    <a:pt x="211" y="0"/>
                  </a:moveTo>
                  <a:lnTo>
                    <a:pt x="0" y="0"/>
                  </a:lnTo>
                  <a:lnTo>
                    <a:pt x="0" y="87"/>
                  </a:lnTo>
                  <a:lnTo>
                    <a:pt x="211" y="87"/>
                  </a:lnTo>
                  <a:lnTo>
                    <a:pt x="211"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8" name="Freeform 201"/>
            <p:cNvSpPr>
              <a:spLocks noChangeArrowheads="1"/>
            </p:cNvSpPr>
            <p:nvPr/>
          </p:nvSpPr>
          <p:spPr bwMode="auto">
            <a:xfrm>
              <a:off x="4212788" y="10944416"/>
              <a:ext cx="263903" cy="115378"/>
            </a:xfrm>
            <a:custGeom>
              <a:avLst/>
              <a:gdLst>
                <a:gd name="T0" fmla="*/ 211 w 212"/>
                <a:gd name="T1" fmla="*/ 0 h 93"/>
                <a:gd name="T2" fmla="*/ 0 w 212"/>
                <a:gd name="T3" fmla="*/ 0 h 93"/>
                <a:gd name="T4" fmla="*/ 0 w 212"/>
                <a:gd name="T5" fmla="*/ 92 h 93"/>
                <a:gd name="T6" fmla="*/ 211 w 212"/>
                <a:gd name="T7" fmla="*/ 92 h 93"/>
                <a:gd name="T8" fmla="*/ 211 w 212"/>
                <a:gd name="T9" fmla="*/ 0 h 93"/>
              </a:gdLst>
              <a:ahLst/>
              <a:cxnLst>
                <a:cxn ang="0">
                  <a:pos x="T0" y="T1"/>
                </a:cxn>
                <a:cxn ang="0">
                  <a:pos x="T2" y="T3"/>
                </a:cxn>
                <a:cxn ang="0">
                  <a:pos x="T4" y="T5"/>
                </a:cxn>
                <a:cxn ang="0">
                  <a:pos x="T6" y="T7"/>
                </a:cxn>
                <a:cxn ang="0">
                  <a:pos x="T8" y="T9"/>
                </a:cxn>
              </a:cxnLst>
              <a:rect l="0" t="0" r="r" b="b"/>
              <a:pathLst>
                <a:path w="212" h="93">
                  <a:moveTo>
                    <a:pt x="211" y="0"/>
                  </a:moveTo>
                  <a:lnTo>
                    <a:pt x="0" y="0"/>
                  </a:lnTo>
                  <a:lnTo>
                    <a:pt x="0" y="92"/>
                  </a:lnTo>
                  <a:lnTo>
                    <a:pt x="211" y="92"/>
                  </a:lnTo>
                  <a:lnTo>
                    <a:pt x="211"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499" name="Freeform 202"/>
            <p:cNvSpPr>
              <a:spLocks noChangeArrowheads="1"/>
            </p:cNvSpPr>
            <p:nvPr/>
          </p:nvSpPr>
          <p:spPr bwMode="auto">
            <a:xfrm>
              <a:off x="3888408" y="11241105"/>
              <a:ext cx="241910" cy="109885"/>
            </a:xfrm>
            <a:custGeom>
              <a:avLst/>
              <a:gdLst>
                <a:gd name="T0" fmla="*/ 0 w 196"/>
                <a:gd name="T1" fmla="*/ 0 h 88"/>
                <a:gd name="T2" fmla="*/ 0 w 196"/>
                <a:gd name="T3" fmla="*/ 87 h 88"/>
                <a:gd name="T4" fmla="*/ 195 w 196"/>
                <a:gd name="T5" fmla="*/ 87 h 88"/>
                <a:gd name="T6" fmla="*/ 195 w 196"/>
                <a:gd name="T7" fmla="*/ 0 h 88"/>
                <a:gd name="T8" fmla="*/ 0 w 196"/>
                <a:gd name="T9" fmla="*/ 0 h 88"/>
              </a:gdLst>
              <a:ahLst/>
              <a:cxnLst>
                <a:cxn ang="0">
                  <a:pos x="T0" y="T1"/>
                </a:cxn>
                <a:cxn ang="0">
                  <a:pos x="T2" y="T3"/>
                </a:cxn>
                <a:cxn ang="0">
                  <a:pos x="T4" y="T5"/>
                </a:cxn>
                <a:cxn ang="0">
                  <a:pos x="T6" y="T7"/>
                </a:cxn>
                <a:cxn ang="0">
                  <a:pos x="T8" y="T9"/>
                </a:cxn>
              </a:cxnLst>
              <a:rect l="0" t="0" r="r" b="b"/>
              <a:pathLst>
                <a:path w="196" h="88">
                  <a:moveTo>
                    <a:pt x="0" y="0"/>
                  </a:moveTo>
                  <a:lnTo>
                    <a:pt x="0" y="87"/>
                  </a:lnTo>
                  <a:lnTo>
                    <a:pt x="195" y="87"/>
                  </a:lnTo>
                  <a:lnTo>
                    <a:pt x="195"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01" name="Freeform 204"/>
            <p:cNvSpPr>
              <a:spLocks noChangeArrowheads="1"/>
            </p:cNvSpPr>
            <p:nvPr/>
          </p:nvSpPr>
          <p:spPr bwMode="auto">
            <a:xfrm>
              <a:off x="4966007" y="8906028"/>
              <a:ext cx="1017122" cy="109885"/>
            </a:xfrm>
            <a:custGeom>
              <a:avLst/>
              <a:gdLst>
                <a:gd name="T0" fmla="*/ 0 w 818"/>
                <a:gd name="T1" fmla="*/ 87 h 88"/>
                <a:gd name="T2" fmla="*/ 817 w 818"/>
                <a:gd name="T3" fmla="*/ 87 h 88"/>
                <a:gd name="T4" fmla="*/ 817 w 818"/>
                <a:gd name="T5" fmla="*/ 0 h 88"/>
                <a:gd name="T6" fmla="*/ 0 w 818"/>
                <a:gd name="T7" fmla="*/ 0 h 88"/>
                <a:gd name="T8" fmla="*/ 0 w 818"/>
                <a:gd name="T9" fmla="*/ 87 h 88"/>
              </a:gdLst>
              <a:ahLst/>
              <a:cxnLst>
                <a:cxn ang="0">
                  <a:pos x="T0" y="T1"/>
                </a:cxn>
                <a:cxn ang="0">
                  <a:pos x="T2" y="T3"/>
                </a:cxn>
                <a:cxn ang="0">
                  <a:pos x="T4" y="T5"/>
                </a:cxn>
                <a:cxn ang="0">
                  <a:pos x="T6" y="T7"/>
                </a:cxn>
                <a:cxn ang="0">
                  <a:pos x="T8" y="T9"/>
                </a:cxn>
              </a:cxnLst>
              <a:rect l="0" t="0" r="r" b="b"/>
              <a:pathLst>
                <a:path w="818" h="88">
                  <a:moveTo>
                    <a:pt x="0" y="87"/>
                  </a:moveTo>
                  <a:lnTo>
                    <a:pt x="817" y="87"/>
                  </a:lnTo>
                  <a:lnTo>
                    <a:pt x="817" y="0"/>
                  </a:lnTo>
                  <a:lnTo>
                    <a:pt x="0" y="0"/>
                  </a:lnTo>
                  <a:lnTo>
                    <a:pt x="0" y="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02" name="Freeform 205"/>
            <p:cNvSpPr>
              <a:spLocks noChangeArrowheads="1"/>
            </p:cNvSpPr>
            <p:nvPr/>
          </p:nvSpPr>
          <p:spPr bwMode="auto">
            <a:xfrm>
              <a:off x="4966007" y="9202722"/>
              <a:ext cx="1017122" cy="104393"/>
            </a:xfrm>
            <a:custGeom>
              <a:avLst/>
              <a:gdLst>
                <a:gd name="T0" fmla="*/ 0 w 818"/>
                <a:gd name="T1" fmla="*/ 82 h 83"/>
                <a:gd name="T2" fmla="*/ 817 w 818"/>
                <a:gd name="T3" fmla="*/ 82 h 83"/>
                <a:gd name="T4" fmla="*/ 817 w 818"/>
                <a:gd name="T5" fmla="*/ 0 h 83"/>
                <a:gd name="T6" fmla="*/ 0 w 818"/>
                <a:gd name="T7" fmla="*/ 0 h 83"/>
                <a:gd name="T8" fmla="*/ 0 w 818"/>
                <a:gd name="T9" fmla="*/ 82 h 83"/>
              </a:gdLst>
              <a:ahLst/>
              <a:cxnLst>
                <a:cxn ang="0">
                  <a:pos x="T0" y="T1"/>
                </a:cxn>
                <a:cxn ang="0">
                  <a:pos x="T2" y="T3"/>
                </a:cxn>
                <a:cxn ang="0">
                  <a:pos x="T4" y="T5"/>
                </a:cxn>
                <a:cxn ang="0">
                  <a:pos x="T6" y="T7"/>
                </a:cxn>
                <a:cxn ang="0">
                  <a:pos x="T8" y="T9"/>
                </a:cxn>
              </a:cxnLst>
              <a:rect l="0" t="0" r="r" b="b"/>
              <a:pathLst>
                <a:path w="818" h="83">
                  <a:moveTo>
                    <a:pt x="0" y="82"/>
                  </a:moveTo>
                  <a:lnTo>
                    <a:pt x="817" y="82"/>
                  </a:lnTo>
                  <a:lnTo>
                    <a:pt x="817" y="0"/>
                  </a:lnTo>
                  <a:lnTo>
                    <a:pt x="0" y="0"/>
                  </a:lnTo>
                  <a:lnTo>
                    <a:pt x="0" y="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03" name="Freeform 206"/>
            <p:cNvSpPr>
              <a:spLocks noChangeArrowheads="1"/>
            </p:cNvSpPr>
            <p:nvPr/>
          </p:nvSpPr>
          <p:spPr bwMode="auto">
            <a:xfrm>
              <a:off x="4966007" y="9493920"/>
              <a:ext cx="1017122" cy="109885"/>
            </a:xfrm>
            <a:custGeom>
              <a:avLst/>
              <a:gdLst>
                <a:gd name="T0" fmla="*/ 0 w 818"/>
                <a:gd name="T1" fmla="*/ 87 h 88"/>
                <a:gd name="T2" fmla="*/ 817 w 818"/>
                <a:gd name="T3" fmla="*/ 87 h 88"/>
                <a:gd name="T4" fmla="*/ 817 w 818"/>
                <a:gd name="T5" fmla="*/ 0 h 88"/>
                <a:gd name="T6" fmla="*/ 0 w 818"/>
                <a:gd name="T7" fmla="*/ 0 h 88"/>
                <a:gd name="T8" fmla="*/ 0 w 818"/>
                <a:gd name="T9" fmla="*/ 87 h 88"/>
              </a:gdLst>
              <a:ahLst/>
              <a:cxnLst>
                <a:cxn ang="0">
                  <a:pos x="T0" y="T1"/>
                </a:cxn>
                <a:cxn ang="0">
                  <a:pos x="T2" y="T3"/>
                </a:cxn>
                <a:cxn ang="0">
                  <a:pos x="T4" y="T5"/>
                </a:cxn>
                <a:cxn ang="0">
                  <a:pos x="T6" y="T7"/>
                </a:cxn>
                <a:cxn ang="0">
                  <a:pos x="T8" y="T9"/>
                </a:cxn>
              </a:cxnLst>
              <a:rect l="0" t="0" r="r" b="b"/>
              <a:pathLst>
                <a:path w="818" h="88">
                  <a:moveTo>
                    <a:pt x="0" y="87"/>
                  </a:moveTo>
                  <a:lnTo>
                    <a:pt x="817" y="87"/>
                  </a:lnTo>
                  <a:lnTo>
                    <a:pt x="817" y="0"/>
                  </a:lnTo>
                  <a:lnTo>
                    <a:pt x="0" y="0"/>
                  </a:lnTo>
                  <a:lnTo>
                    <a:pt x="0" y="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04" name="Freeform 207"/>
            <p:cNvSpPr>
              <a:spLocks noChangeArrowheads="1"/>
            </p:cNvSpPr>
            <p:nvPr/>
          </p:nvSpPr>
          <p:spPr bwMode="auto">
            <a:xfrm>
              <a:off x="4966007" y="9785116"/>
              <a:ext cx="1017122" cy="109885"/>
            </a:xfrm>
            <a:custGeom>
              <a:avLst/>
              <a:gdLst>
                <a:gd name="T0" fmla="*/ 0 w 818"/>
                <a:gd name="T1" fmla="*/ 87 h 88"/>
                <a:gd name="T2" fmla="*/ 817 w 818"/>
                <a:gd name="T3" fmla="*/ 87 h 88"/>
                <a:gd name="T4" fmla="*/ 817 w 818"/>
                <a:gd name="T5" fmla="*/ 0 h 88"/>
                <a:gd name="T6" fmla="*/ 0 w 818"/>
                <a:gd name="T7" fmla="*/ 0 h 88"/>
                <a:gd name="T8" fmla="*/ 0 w 818"/>
                <a:gd name="T9" fmla="*/ 87 h 88"/>
              </a:gdLst>
              <a:ahLst/>
              <a:cxnLst>
                <a:cxn ang="0">
                  <a:pos x="T0" y="T1"/>
                </a:cxn>
                <a:cxn ang="0">
                  <a:pos x="T2" y="T3"/>
                </a:cxn>
                <a:cxn ang="0">
                  <a:pos x="T4" y="T5"/>
                </a:cxn>
                <a:cxn ang="0">
                  <a:pos x="T6" y="T7"/>
                </a:cxn>
                <a:cxn ang="0">
                  <a:pos x="T8" y="T9"/>
                </a:cxn>
              </a:cxnLst>
              <a:rect l="0" t="0" r="r" b="b"/>
              <a:pathLst>
                <a:path w="818" h="88">
                  <a:moveTo>
                    <a:pt x="0" y="87"/>
                  </a:moveTo>
                  <a:lnTo>
                    <a:pt x="817" y="87"/>
                  </a:lnTo>
                  <a:lnTo>
                    <a:pt x="817" y="0"/>
                  </a:lnTo>
                  <a:lnTo>
                    <a:pt x="0" y="0"/>
                  </a:lnTo>
                  <a:lnTo>
                    <a:pt x="0" y="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05" name="Freeform 208"/>
            <p:cNvSpPr>
              <a:spLocks noChangeArrowheads="1"/>
            </p:cNvSpPr>
            <p:nvPr/>
          </p:nvSpPr>
          <p:spPr bwMode="auto">
            <a:xfrm>
              <a:off x="4966007" y="10081808"/>
              <a:ext cx="1017122" cy="109885"/>
            </a:xfrm>
            <a:custGeom>
              <a:avLst/>
              <a:gdLst>
                <a:gd name="T0" fmla="*/ 0 w 818"/>
                <a:gd name="T1" fmla="*/ 87 h 88"/>
                <a:gd name="T2" fmla="*/ 817 w 818"/>
                <a:gd name="T3" fmla="*/ 87 h 88"/>
                <a:gd name="T4" fmla="*/ 817 w 818"/>
                <a:gd name="T5" fmla="*/ 0 h 88"/>
                <a:gd name="T6" fmla="*/ 0 w 818"/>
                <a:gd name="T7" fmla="*/ 0 h 88"/>
                <a:gd name="T8" fmla="*/ 0 w 818"/>
                <a:gd name="T9" fmla="*/ 87 h 88"/>
              </a:gdLst>
              <a:ahLst/>
              <a:cxnLst>
                <a:cxn ang="0">
                  <a:pos x="T0" y="T1"/>
                </a:cxn>
                <a:cxn ang="0">
                  <a:pos x="T2" y="T3"/>
                </a:cxn>
                <a:cxn ang="0">
                  <a:pos x="T4" y="T5"/>
                </a:cxn>
                <a:cxn ang="0">
                  <a:pos x="T6" y="T7"/>
                </a:cxn>
                <a:cxn ang="0">
                  <a:pos x="T8" y="T9"/>
                </a:cxn>
              </a:cxnLst>
              <a:rect l="0" t="0" r="r" b="b"/>
              <a:pathLst>
                <a:path w="818" h="88">
                  <a:moveTo>
                    <a:pt x="0" y="87"/>
                  </a:moveTo>
                  <a:lnTo>
                    <a:pt x="817" y="87"/>
                  </a:lnTo>
                  <a:lnTo>
                    <a:pt x="817" y="0"/>
                  </a:lnTo>
                  <a:lnTo>
                    <a:pt x="0" y="0"/>
                  </a:lnTo>
                  <a:lnTo>
                    <a:pt x="0" y="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06" name="Freeform 209"/>
            <p:cNvSpPr>
              <a:spLocks noChangeArrowheads="1"/>
            </p:cNvSpPr>
            <p:nvPr/>
          </p:nvSpPr>
          <p:spPr bwMode="auto">
            <a:xfrm>
              <a:off x="4966007" y="10362019"/>
              <a:ext cx="1017122" cy="109885"/>
            </a:xfrm>
            <a:custGeom>
              <a:avLst/>
              <a:gdLst>
                <a:gd name="T0" fmla="*/ 0 w 818"/>
                <a:gd name="T1" fmla="*/ 87 h 88"/>
                <a:gd name="T2" fmla="*/ 817 w 818"/>
                <a:gd name="T3" fmla="*/ 87 h 88"/>
                <a:gd name="T4" fmla="*/ 817 w 818"/>
                <a:gd name="T5" fmla="*/ 0 h 88"/>
                <a:gd name="T6" fmla="*/ 0 w 818"/>
                <a:gd name="T7" fmla="*/ 0 h 88"/>
                <a:gd name="T8" fmla="*/ 0 w 818"/>
                <a:gd name="T9" fmla="*/ 87 h 88"/>
              </a:gdLst>
              <a:ahLst/>
              <a:cxnLst>
                <a:cxn ang="0">
                  <a:pos x="T0" y="T1"/>
                </a:cxn>
                <a:cxn ang="0">
                  <a:pos x="T2" y="T3"/>
                </a:cxn>
                <a:cxn ang="0">
                  <a:pos x="T4" y="T5"/>
                </a:cxn>
                <a:cxn ang="0">
                  <a:pos x="T6" y="T7"/>
                </a:cxn>
                <a:cxn ang="0">
                  <a:pos x="T8" y="T9"/>
                </a:cxn>
              </a:cxnLst>
              <a:rect l="0" t="0" r="r" b="b"/>
              <a:pathLst>
                <a:path w="818" h="88">
                  <a:moveTo>
                    <a:pt x="0" y="87"/>
                  </a:moveTo>
                  <a:lnTo>
                    <a:pt x="817" y="87"/>
                  </a:lnTo>
                  <a:lnTo>
                    <a:pt x="817" y="0"/>
                  </a:lnTo>
                  <a:lnTo>
                    <a:pt x="0" y="0"/>
                  </a:lnTo>
                  <a:lnTo>
                    <a:pt x="0" y="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07" name="Freeform 210"/>
            <p:cNvSpPr>
              <a:spLocks noChangeArrowheads="1"/>
            </p:cNvSpPr>
            <p:nvPr/>
          </p:nvSpPr>
          <p:spPr bwMode="auto">
            <a:xfrm>
              <a:off x="4966007" y="10658710"/>
              <a:ext cx="1017122" cy="109885"/>
            </a:xfrm>
            <a:custGeom>
              <a:avLst/>
              <a:gdLst>
                <a:gd name="T0" fmla="*/ 0 w 818"/>
                <a:gd name="T1" fmla="*/ 86 h 87"/>
                <a:gd name="T2" fmla="*/ 817 w 818"/>
                <a:gd name="T3" fmla="*/ 86 h 87"/>
                <a:gd name="T4" fmla="*/ 817 w 818"/>
                <a:gd name="T5" fmla="*/ 0 h 87"/>
                <a:gd name="T6" fmla="*/ 0 w 818"/>
                <a:gd name="T7" fmla="*/ 0 h 87"/>
                <a:gd name="T8" fmla="*/ 0 w 818"/>
                <a:gd name="T9" fmla="*/ 86 h 87"/>
              </a:gdLst>
              <a:ahLst/>
              <a:cxnLst>
                <a:cxn ang="0">
                  <a:pos x="T0" y="T1"/>
                </a:cxn>
                <a:cxn ang="0">
                  <a:pos x="T2" y="T3"/>
                </a:cxn>
                <a:cxn ang="0">
                  <a:pos x="T4" y="T5"/>
                </a:cxn>
                <a:cxn ang="0">
                  <a:pos x="T6" y="T7"/>
                </a:cxn>
                <a:cxn ang="0">
                  <a:pos x="T8" y="T9"/>
                </a:cxn>
              </a:cxnLst>
              <a:rect l="0" t="0" r="r" b="b"/>
              <a:pathLst>
                <a:path w="818" h="87">
                  <a:moveTo>
                    <a:pt x="0" y="86"/>
                  </a:moveTo>
                  <a:lnTo>
                    <a:pt x="817" y="86"/>
                  </a:lnTo>
                  <a:lnTo>
                    <a:pt x="817" y="0"/>
                  </a:lnTo>
                  <a:lnTo>
                    <a:pt x="0" y="0"/>
                  </a:lnTo>
                  <a:lnTo>
                    <a:pt x="0" y="8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08" name="Freeform 211"/>
            <p:cNvSpPr>
              <a:spLocks noChangeArrowheads="1"/>
            </p:cNvSpPr>
            <p:nvPr/>
          </p:nvSpPr>
          <p:spPr bwMode="auto">
            <a:xfrm>
              <a:off x="4966007" y="10949906"/>
              <a:ext cx="1017122" cy="109885"/>
            </a:xfrm>
            <a:custGeom>
              <a:avLst/>
              <a:gdLst>
                <a:gd name="T0" fmla="*/ 0 w 818"/>
                <a:gd name="T1" fmla="*/ 87 h 88"/>
                <a:gd name="T2" fmla="*/ 817 w 818"/>
                <a:gd name="T3" fmla="*/ 87 h 88"/>
                <a:gd name="T4" fmla="*/ 817 w 818"/>
                <a:gd name="T5" fmla="*/ 0 h 88"/>
                <a:gd name="T6" fmla="*/ 0 w 818"/>
                <a:gd name="T7" fmla="*/ 0 h 88"/>
                <a:gd name="T8" fmla="*/ 0 w 818"/>
                <a:gd name="T9" fmla="*/ 87 h 88"/>
              </a:gdLst>
              <a:ahLst/>
              <a:cxnLst>
                <a:cxn ang="0">
                  <a:pos x="T0" y="T1"/>
                </a:cxn>
                <a:cxn ang="0">
                  <a:pos x="T2" y="T3"/>
                </a:cxn>
                <a:cxn ang="0">
                  <a:pos x="T4" y="T5"/>
                </a:cxn>
                <a:cxn ang="0">
                  <a:pos x="T6" y="T7"/>
                </a:cxn>
                <a:cxn ang="0">
                  <a:pos x="T8" y="T9"/>
                </a:cxn>
              </a:cxnLst>
              <a:rect l="0" t="0" r="r" b="b"/>
              <a:pathLst>
                <a:path w="818" h="88">
                  <a:moveTo>
                    <a:pt x="0" y="87"/>
                  </a:moveTo>
                  <a:lnTo>
                    <a:pt x="817" y="87"/>
                  </a:lnTo>
                  <a:lnTo>
                    <a:pt x="817" y="0"/>
                  </a:lnTo>
                  <a:lnTo>
                    <a:pt x="0" y="0"/>
                  </a:lnTo>
                  <a:lnTo>
                    <a:pt x="0" y="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11" name="Freeform 214"/>
            <p:cNvSpPr>
              <a:spLocks noChangeArrowheads="1"/>
            </p:cNvSpPr>
            <p:nvPr/>
          </p:nvSpPr>
          <p:spPr bwMode="auto">
            <a:xfrm>
              <a:off x="18133593" y="9015916"/>
              <a:ext cx="159440" cy="186806"/>
            </a:xfrm>
            <a:custGeom>
              <a:avLst/>
              <a:gdLst>
                <a:gd name="T0" fmla="*/ 0 w 126"/>
                <a:gd name="T1" fmla="*/ 150 h 151"/>
                <a:gd name="T2" fmla="*/ 125 w 126"/>
                <a:gd name="T3" fmla="*/ 150 h 151"/>
                <a:gd name="T4" fmla="*/ 125 w 126"/>
                <a:gd name="T5" fmla="*/ 0 h 151"/>
                <a:gd name="T6" fmla="*/ 0 w 126"/>
                <a:gd name="T7" fmla="*/ 0 h 151"/>
                <a:gd name="T8" fmla="*/ 0 w 126"/>
                <a:gd name="T9" fmla="*/ 150 h 151"/>
              </a:gdLst>
              <a:ahLst/>
              <a:cxnLst>
                <a:cxn ang="0">
                  <a:pos x="T0" y="T1"/>
                </a:cxn>
                <a:cxn ang="0">
                  <a:pos x="T2" y="T3"/>
                </a:cxn>
                <a:cxn ang="0">
                  <a:pos x="T4" y="T5"/>
                </a:cxn>
                <a:cxn ang="0">
                  <a:pos x="T6" y="T7"/>
                </a:cxn>
                <a:cxn ang="0">
                  <a:pos x="T8" y="T9"/>
                </a:cxn>
              </a:cxnLst>
              <a:rect l="0" t="0" r="r" b="b"/>
              <a:pathLst>
                <a:path w="126" h="151">
                  <a:moveTo>
                    <a:pt x="0" y="150"/>
                  </a:moveTo>
                  <a:lnTo>
                    <a:pt x="125" y="150"/>
                  </a:lnTo>
                  <a:lnTo>
                    <a:pt x="125" y="0"/>
                  </a:lnTo>
                  <a:lnTo>
                    <a:pt x="0" y="0"/>
                  </a:lnTo>
                  <a:lnTo>
                    <a:pt x="0" y="15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12" name="Freeform 215"/>
            <p:cNvSpPr>
              <a:spLocks noChangeArrowheads="1"/>
            </p:cNvSpPr>
            <p:nvPr/>
          </p:nvSpPr>
          <p:spPr bwMode="auto">
            <a:xfrm>
              <a:off x="18133593" y="9274150"/>
              <a:ext cx="159440" cy="186806"/>
            </a:xfrm>
            <a:custGeom>
              <a:avLst/>
              <a:gdLst>
                <a:gd name="T0" fmla="*/ 0 w 126"/>
                <a:gd name="T1" fmla="*/ 151 h 152"/>
                <a:gd name="T2" fmla="*/ 125 w 126"/>
                <a:gd name="T3" fmla="*/ 151 h 152"/>
                <a:gd name="T4" fmla="*/ 125 w 126"/>
                <a:gd name="T5" fmla="*/ 0 h 152"/>
                <a:gd name="T6" fmla="*/ 0 w 126"/>
                <a:gd name="T7" fmla="*/ 0 h 152"/>
                <a:gd name="T8" fmla="*/ 0 w 126"/>
                <a:gd name="T9" fmla="*/ 151 h 152"/>
              </a:gdLst>
              <a:ahLst/>
              <a:cxnLst>
                <a:cxn ang="0">
                  <a:pos x="T0" y="T1"/>
                </a:cxn>
                <a:cxn ang="0">
                  <a:pos x="T2" y="T3"/>
                </a:cxn>
                <a:cxn ang="0">
                  <a:pos x="T4" y="T5"/>
                </a:cxn>
                <a:cxn ang="0">
                  <a:pos x="T6" y="T7"/>
                </a:cxn>
                <a:cxn ang="0">
                  <a:pos x="T8" y="T9"/>
                </a:cxn>
              </a:cxnLst>
              <a:rect l="0" t="0" r="r" b="b"/>
              <a:pathLst>
                <a:path w="126" h="152">
                  <a:moveTo>
                    <a:pt x="0" y="151"/>
                  </a:moveTo>
                  <a:lnTo>
                    <a:pt x="125" y="151"/>
                  </a:lnTo>
                  <a:lnTo>
                    <a:pt x="125" y="0"/>
                  </a:lnTo>
                  <a:lnTo>
                    <a:pt x="0" y="0"/>
                  </a:lnTo>
                  <a:lnTo>
                    <a:pt x="0" y="1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13" name="Freeform 216"/>
            <p:cNvSpPr>
              <a:spLocks noChangeArrowheads="1"/>
            </p:cNvSpPr>
            <p:nvPr/>
          </p:nvSpPr>
          <p:spPr bwMode="auto">
            <a:xfrm>
              <a:off x="18133593" y="9521390"/>
              <a:ext cx="159440" cy="186806"/>
            </a:xfrm>
            <a:custGeom>
              <a:avLst/>
              <a:gdLst>
                <a:gd name="T0" fmla="*/ 0 w 126"/>
                <a:gd name="T1" fmla="*/ 151 h 152"/>
                <a:gd name="T2" fmla="*/ 125 w 126"/>
                <a:gd name="T3" fmla="*/ 151 h 152"/>
                <a:gd name="T4" fmla="*/ 125 w 126"/>
                <a:gd name="T5" fmla="*/ 0 h 152"/>
                <a:gd name="T6" fmla="*/ 0 w 126"/>
                <a:gd name="T7" fmla="*/ 0 h 152"/>
                <a:gd name="T8" fmla="*/ 0 w 126"/>
                <a:gd name="T9" fmla="*/ 151 h 152"/>
              </a:gdLst>
              <a:ahLst/>
              <a:cxnLst>
                <a:cxn ang="0">
                  <a:pos x="T0" y="T1"/>
                </a:cxn>
                <a:cxn ang="0">
                  <a:pos x="T2" y="T3"/>
                </a:cxn>
                <a:cxn ang="0">
                  <a:pos x="T4" y="T5"/>
                </a:cxn>
                <a:cxn ang="0">
                  <a:pos x="T6" y="T7"/>
                </a:cxn>
                <a:cxn ang="0">
                  <a:pos x="T8" y="T9"/>
                </a:cxn>
              </a:cxnLst>
              <a:rect l="0" t="0" r="r" b="b"/>
              <a:pathLst>
                <a:path w="126" h="152">
                  <a:moveTo>
                    <a:pt x="0" y="151"/>
                  </a:moveTo>
                  <a:lnTo>
                    <a:pt x="125" y="151"/>
                  </a:lnTo>
                  <a:lnTo>
                    <a:pt x="125" y="0"/>
                  </a:lnTo>
                  <a:lnTo>
                    <a:pt x="0" y="0"/>
                  </a:lnTo>
                  <a:lnTo>
                    <a:pt x="0" y="1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14" name="Freeform 217"/>
            <p:cNvSpPr>
              <a:spLocks noChangeArrowheads="1"/>
            </p:cNvSpPr>
            <p:nvPr/>
          </p:nvSpPr>
          <p:spPr bwMode="auto">
            <a:xfrm>
              <a:off x="18133593" y="9785116"/>
              <a:ext cx="159440" cy="175818"/>
            </a:xfrm>
            <a:custGeom>
              <a:avLst/>
              <a:gdLst>
                <a:gd name="T0" fmla="*/ 0 w 126"/>
                <a:gd name="T1" fmla="*/ 141 h 142"/>
                <a:gd name="T2" fmla="*/ 125 w 126"/>
                <a:gd name="T3" fmla="*/ 141 h 142"/>
                <a:gd name="T4" fmla="*/ 125 w 126"/>
                <a:gd name="T5" fmla="*/ 0 h 142"/>
                <a:gd name="T6" fmla="*/ 0 w 126"/>
                <a:gd name="T7" fmla="*/ 0 h 142"/>
                <a:gd name="T8" fmla="*/ 0 w 126"/>
                <a:gd name="T9" fmla="*/ 141 h 142"/>
              </a:gdLst>
              <a:ahLst/>
              <a:cxnLst>
                <a:cxn ang="0">
                  <a:pos x="T0" y="T1"/>
                </a:cxn>
                <a:cxn ang="0">
                  <a:pos x="T2" y="T3"/>
                </a:cxn>
                <a:cxn ang="0">
                  <a:pos x="T4" y="T5"/>
                </a:cxn>
                <a:cxn ang="0">
                  <a:pos x="T6" y="T7"/>
                </a:cxn>
                <a:cxn ang="0">
                  <a:pos x="T8" y="T9"/>
                </a:cxn>
              </a:cxnLst>
              <a:rect l="0" t="0" r="r" b="b"/>
              <a:pathLst>
                <a:path w="126" h="142">
                  <a:moveTo>
                    <a:pt x="0" y="141"/>
                  </a:moveTo>
                  <a:lnTo>
                    <a:pt x="125" y="141"/>
                  </a:lnTo>
                  <a:lnTo>
                    <a:pt x="125" y="0"/>
                  </a:lnTo>
                  <a:lnTo>
                    <a:pt x="0" y="0"/>
                  </a:lnTo>
                  <a:lnTo>
                    <a:pt x="0" y="1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15" name="Freeform 218"/>
            <p:cNvSpPr>
              <a:spLocks noChangeArrowheads="1"/>
            </p:cNvSpPr>
            <p:nvPr/>
          </p:nvSpPr>
          <p:spPr bwMode="auto">
            <a:xfrm>
              <a:off x="18133593" y="10037852"/>
              <a:ext cx="159440" cy="181313"/>
            </a:xfrm>
            <a:custGeom>
              <a:avLst/>
              <a:gdLst>
                <a:gd name="T0" fmla="*/ 0 w 126"/>
                <a:gd name="T1" fmla="*/ 146 h 147"/>
                <a:gd name="T2" fmla="*/ 125 w 126"/>
                <a:gd name="T3" fmla="*/ 146 h 147"/>
                <a:gd name="T4" fmla="*/ 125 w 126"/>
                <a:gd name="T5" fmla="*/ 0 h 147"/>
                <a:gd name="T6" fmla="*/ 0 w 126"/>
                <a:gd name="T7" fmla="*/ 0 h 147"/>
                <a:gd name="T8" fmla="*/ 0 w 126"/>
                <a:gd name="T9" fmla="*/ 146 h 147"/>
              </a:gdLst>
              <a:ahLst/>
              <a:cxnLst>
                <a:cxn ang="0">
                  <a:pos x="T0" y="T1"/>
                </a:cxn>
                <a:cxn ang="0">
                  <a:pos x="T2" y="T3"/>
                </a:cxn>
                <a:cxn ang="0">
                  <a:pos x="T4" y="T5"/>
                </a:cxn>
                <a:cxn ang="0">
                  <a:pos x="T6" y="T7"/>
                </a:cxn>
                <a:cxn ang="0">
                  <a:pos x="T8" y="T9"/>
                </a:cxn>
              </a:cxnLst>
              <a:rect l="0" t="0" r="r" b="b"/>
              <a:pathLst>
                <a:path w="126" h="147">
                  <a:moveTo>
                    <a:pt x="0" y="146"/>
                  </a:moveTo>
                  <a:lnTo>
                    <a:pt x="125" y="146"/>
                  </a:lnTo>
                  <a:lnTo>
                    <a:pt x="125" y="0"/>
                  </a:lnTo>
                  <a:lnTo>
                    <a:pt x="0" y="0"/>
                  </a:lnTo>
                  <a:lnTo>
                    <a:pt x="0" y="14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16" name="Freeform 219"/>
            <p:cNvSpPr>
              <a:spLocks noChangeArrowheads="1"/>
            </p:cNvSpPr>
            <p:nvPr/>
          </p:nvSpPr>
          <p:spPr bwMode="auto">
            <a:xfrm>
              <a:off x="18133593" y="10296086"/>
              <a:ext cx="159440" cy="175818"/>
            </a:xfrm>
            <a:custGeom>
              <a:avLst/>
              <a:gdLst>
                <a:gd name="T0" fmla="*/ 0 w 126"/>
                <a:gd name="T1" fmla="*/ 141 h 142"/>
                <a:gd name="T2" fmla="*/ 125 w 126"/>
                <a:gd name="T3" fmla="*/ 141 h 142"/>
                <a:gd name="T4" fmla="*/ 125 w 126"/>
                <a:gd name="T5" fmla="*/ 0 h 142"/>
                <a:gd name="T6" fmla="*/ 0 w 126"/>
                <a:gd name="T7" fmla="*/ 0 h 142"/>
                <a:gd name="T8" fmla="*/ 0 w 126"/>
                <a:gd name="T9" fmla="*/ 141 h 142"/>
              </a:gdLst>
              <a:ahLst/>
              <a:cxnLst>
                <a:cxn ang="0">
                  <a:pos x="T0" y="T1"/>
                </a:cxn>
                <a:cxn ang="0">
                  <a:pos x="T2" y="T3"/>
                </a:cxn>
                <a:cxn ang="0">
                  <a:pos x="T4" y="T5"/>
                </a:cxn>
                <a:cxn ang="0">
                  <a:pos x="T6" y="T7"/>
                </a:cxn>
                <a:cxn ang="0">
                  <a:pos x="T8" y="T9"/>
                </a:cxn>
              </a:cxnLst>
              <a:rect l="0" t="0" r="r" b="b"/>
              <a:pathLst>
                <a:path w="126" h="142">
                  <a:moveTo>
                    <a:pt x="0" y="141"/>
                  </a:moveTo>
                  <a:lnTo>
                    <a:pt x="125" y="141"/>
                  </a:lnTo>
                  <a:lnTo>
                    <a:pt x="125" y="0"/>
                  </a:lnTo>
                  <a:lnTo>
                    <a:pt x="0" y="0"/>
                  </a:lnTo>
                  <a:lnTo>
                    <a:pt x="0" y="1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17" name="Freeform 220"/>
            <p:cNvSpPr>
              <a:spLocks noChangeArrowheads="1"/>
            </p:cNvSpPr>
            <p:nvPr/>
          </p:nvSpPr>
          <p:spPr bwMode="auto">
            <a:xfrm>
              <a:off x="18133593" y="10548824"/>
              <a:ext cx="159440" cy="181311"/>
            </a:xfrm>
            <a:custGeom>
              <a:avLst/>
              <a:gdLst>
                <a:gd name="T0" fmla="*/ 0 w 126"/>
                <a:gd name="T1" fmla="*/ 146 h 147"/>
                <a:gd name="T2" fmla="*/ 125 w 126"/>
                <a:gd name="T3" fmla="*/ 146 h 147"/>
                <a:gd name="T4" fmla="*/ 125 w 126"/>
                <a:gd name="T5" fmla="*/ 0 h 147"/>
                <a:gd name="T6" fmla="*/ 0 w 126"/>
                <a:gd name="T7" fmla="*/ 0 h 147"/>
                <a:gd name="T8" fmla="*/ 0 w 126"/>
                <a:gd name="T9" fmla="*/ 146 h 147"/>
              </a:gdLst>
              <a:ahLst/>
              <a:cxnLst>
                <a:cxn ang="0">
                  <a:pos x="T0" y="T1"/>
                </a:cxn>
                <a:cxn ang="0">
                  <a:pos x="T2" y="T3"/>
                </a:cxn>
                <a:cxn ang="0">
                  <a:pos x="T4" y="T5"/>
                </a:cxn>
                <a:cxn ang="0">
                  <a:pos x="T6" y="T7"/>
                </a:cxn>
                <a:cxn ang="0">
                  <a:pos x="T8" y="T9"/>
                </a:cxn>
              </a:cxnLst>
              <a:rect l="0" t="0" r="r" b="b"/>
              <a:pathLst>
                <a:path w="126" h="147">
                  <a:moveTo>
                    <a:pt x="0" y="146"/>
                  </a:moveTo>
                  <a:lnTo>
                    <a:pt x="125" y="146"/>
                  </a:lnTo>
                  <a:lnTo>
                    <a:pt x="125" y="0"/>
                  </a:lnTo>
                  <a:lnTo>
                    <a:pt x="0" y="0"/>
                  </a:lnTo>
                  <a:lnTo>
                    <a:pt x="0" y="14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18" name="Freeform 221"/>
            <p:cNvSpPr>
              <a:spLocks noChangeArrowheads="1"/>
            </p:cNvSpPr>
            <p:nvPr/>
          </p:nvSpPr>
          <p:spPr bwMode="auto">
            <a:xfrm>
              <a:off x="18133593" y="10807055"/>
              <a:ext cx="159440" cy="170326"/>
            </a:xfrm>
            <a:custGeom>
              <a:avLst/>
              <a:gdLst>
                <a:gd name="T0" fmla="*/ 0 w 126"/>
                <a:gd name="T1" fmla="*/ 135 h 136"/>
                <a:gd name="T2" fmla="*/ 125 w 126"/>
                <a:gd name="T3" fmla="*/ 135 h 136"/>
                <a:gd name="T4" fmla="*/ 125 w 126"/>
                <a:gd name="T5" fmla="*/ 0 h 136"/>
                <a:gd name="T6" fmla="*/ 0 w 126"/>
                <a:gd name="T7" fmla="*/ 0 h 136"/>
                <a:gd name="T8" fmla="*/ 0 w 126"/>
                <a:gd name="T9" fmla="*/ 135 h 136"/>
              </a:gdLst>
              <a:ahLst/>
              <a:cxnLst>
                <a:cxn ang="0">
                  <a:pos x="T0" y="T1"/>
                </a:cxn>
                <a:cxn ang="0">
                  <a:pos x="T2" y="T3"/>
                </a:cxn>
                <a:cxn ang="0">
                  <a:pos x="T4" y="T5"/>
                </a:cxn>
                <a:cxn ang="0">
                  <a:pos x="T6" y="T7"/>
                </a:cxn>
                <a:cxn ang="0">
                  <a:pos x="T8" y="T9"/>
                </a:cxn>
              </a:cxnLst>
              <a:rect l="0" t="0" r="r" b="b"/>
              <a:pathLst>
                <a:path w="126" h="136">
                  <a:moveTo>
                    <a:pt x="0" y="135"/>
                  </a:moveTo>
                  <a:lnTo>
                    <a:pt x="125" y="135"/>
                  </a:lnTo>
                  <a:lnTo>
                    <a:pt x="125" y="0"/>
                  </a:lnTo>
                  <a:lnTo>
                    <a:pt x="0" y="0"/>
                  </a:lnTo>
                  <a:lnTo>
                    <a:pt x="0" y="13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19" name="Freeform 222"/>
            <p:cNvSpPr>
              <a:spLocks noChangeArrowheads="1"/>
            </p:cNvSpPr>
            <p:nvPr/>
          </p:nvSpPr>
          <p:spPr bwMode="auto">
            <a:xfrm>
              <a:off x="18133593" y="11059794"/>
              <a:ext cx="159440" cy="192301"/>
            </a:xfrm>
            <a:custGeom>
              <a:avLst/>
              <a:gdLst>
                <a:gd name="T0" fmla="*/ 0 w 126"/>
                <a:gd name="T1" fmla="*/ 152 h 153"/>
                <a:gd name="T2" fmla="*/ 125 w 126"/>
                <a:gd name="T3" fmla="*/ 152 h 153"/>
                <a:gd name="T4" fmla="*/ 125 w 126"/>
                <a:gd name="T5" fmla="*/ 0 h 153"/>
                <a:gd name="T6" fmla="*/ 0 w 126"/>
                <a:gd name="T7" fmla="*/ 0 h 153"/>
                <a:gd name="T8" fmla="*/ 0 w 126"/>
                <a:gd name="T9" fmla="*/ 152 h 153"/>
              </a:gdLst>
              <a:ahLst/>
              <a:cxnLst>
                <a:cxn ang="0">
                  <a:pos x="T0" y="T1"/>
                </a:cxn>
                <a:cxn ang="0">
                  <a:pos x="T2" y="T3"/>
                </a:cxn>
                <a:cxn ang="0">
                  <a:pos x="T4" y="T5"/>
                </a:cxn>
                <a:cxn ang="0">
                  <a:pos x="T6" y="T7"/>
                </a:cxn>
                <a:cxn ang="0">
                  <a:pos x="T8" y="T9"/>
                </a:cxn>
              </a:cxnLst>
              <a:rect l="0" t="0" r="r" b="b"/>
              <a:pathLst>
                <a:path w="126" h="153">
                  <a:moveTo>
                    <a:pt x="0" y="152"/>
                  </a:moveTo>
                  <a:lnTo>
                    <a:pt x="125" y="152"/>
                  </a:lnTo>
                  <a:lnTo>
                    <a:pt x="125" y="0"/>
                  </a:lnTo>
                  <a:lnTo>
                    <a:pt x="0" y="0"/>
                  </a:lnTo>
                  <a:lnTo>
                    <a:pt x="0" y="15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0" name="Freeform 223"/>
            <p:cNvSpPr>
              <a:spLocks noChangeArrowheads="1"/>
            </p:cNvSpPr>
            <p:nvPr/>
          </p:nvSpPr>
          <p:spPr bwMode="auto">
            <a:xfrm>
              <a:off x="18133593" y="11307037"/>
              <a:ext cx="159440" cy="192298"/>
            </a:xfrm>
            <a:custGeom>
              <a:avLst/>
              <a:gdLst>
                <a:gd name="T0" fmla="*/ 0 w 126"/>
                <a:gd name="T1" fmla="*/ 152 h 153"/>
                <a:gd name="T2" fmla="*/ 125 w 126"/>
                <a:gd name="T3" fmla="*/ 152 h 153"/>
                <a:gd name="T4" fmla="*/ 125 w 126"/>
                <a:gd name="T5" fmla="*/ 0 h 153"/>
                <a:gd name="T6" fmla="*/ 0 w 126"/>
                <a:gd name="T7" fmla="*/ 0 h 153"/>
                <a:gd name="T8" fmla="*/ 0 w 126"/>
                <a:gd name="T9" fmla="*/ 152 h 153"/>
              </a:gdLst>
              <a:ahLst/>
              <a:cxnLst>
                <a:cxn ang="0">
                  <a:pos x="T0" y="T1"/>
                </a:cxn>
                <a:cxn ang="0">
                  <a:pos x="T2" y="T3"/>
                </a:cxn>
                <a:cxn ang="0">
                  <a:pos x="T4" y="T5"/>
                </a:cxn>
                <a:cxn ang="0">
                  <a:pos x="T6" y="T7"/>
                </a:cxn>
                <a:cxn ang="0">
                  <a:pos x="T8" y="T9"/>
                </a:cxn>
              </a:cxnLst>
              <a:rect l="0" t="0" r="r" b="b"/>
              <a:pathLst>
                <a:path w="126" h="153">
                  <a:moveTo>
                    <a:pt x="0" y="152"/>
                  </a:moveTo>
                  <a:lnTo>
                    <a:pt x="125" y="152"/>
                  </a:lnTo>
                  <a:lnTo>
                    <a:pt x="125" y="0"/>
                  </a:lnTo>
                  <a:lnTo>
                    <a:pt x="0" y="0"/>
                  </a:lnTo>
                  <a:lnTo>
                    <a:pt x="0" y="15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1" name="Freeform 224"/>
            <p:cNvSpPr>
              <a:spLocks noChangeArrowheads="1"/>
            </p:cNvSpPr>
            <p:nvPr/>
          </p:nvSpPr>
          <p:spPr bwMode="auto">
            <a:xfrm>
              <a:off x="17847700" y="9015916"/>
              <a:ext cx="148442" cy="186806"/>
            </a:xfrm>
            <a:custGeom>
              <a:avLst/>
              <a:gdLst>
                <a:gd name="T0" fmla="*/ 0 w 121"/>
                <a:gd name="T1" fmla="*/ 150 h 151"/>
                <a:gd name="T2" fmla="*/ 120 w 121"/>
                <a:gd name="T3" fmla="*/ 150 h 151"/>
                <a:gd name="T4" fmla="*/ 120 w 121"/>
                <a:gd name="T5" fmla="*/ 0 h 151"/>
                <a:gd name="T6" fmla="*/ 0 w 121"/>
                <a:gd name="T7" fmla="*/ 0 h 151"/>
                <a:gd name="T8" fmla="*/ 0 w 121"/>
                <a:gd name="T9" fmla="*/ 150 h 151"/>
              </a:gdLst>
              <a:ahLst/>
              <a:cxnLst>
                <a:cxn ang="0">
                  <a:pos x="T0" y="T1"/>
                </a:cxn>
                <a:cxn ang="0">
                  <a:pos x="T2" y="T3"/>
                </a:cxn>
                <a:cxn ang="0">
                  <a:pos x="T4" y="T5"/>
                </a:cxn>
                <a:cxn ang="0">
                  <a:pos x="T6" y="T7"/>
                </a:cxn>
                <a:cxn ang="0">
                  <a:pos x="T8" y="T9"/>
                </a:cxn>
              </a:cxnLst>
              <a:rect l="0" t="0" r="r" b="b"/>
              <a:pathLst>
                <a:path w="121" h="151">
                  <a:moveTo>
                    <a:pt x="0" y="150"/>
                  </a:moveTo>
                  <a:lnTo>
                    <a:pt x="120" y="150"/>
                  </a:lnTo>
                  <a:lnTo>
                    <a:pt x="120" y="0"/>
                  </a:lnTo>
                  <a:lnTo>
                    <a:pt x="0" y="0"/>
                  </a:lnTo>
                  <a:lnTo>
                    <a:pt x="0" y="15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2" name="Freeform 225"/>
            <p:cNvSpPr>
              <a:spLocks noChangeArrowheads="1"/>
            </p:cNvSpPr>
            <p:nvPr/>
          </p:nvSpPr>
          <p:spPr bwMode="auto">
            <a:xfrm>
              <a:off x="17847700" y="9274150"/>
              <a:ext cx="148442" cy="186806"/>
            </a:xfrm>
            <a:custGeom>
              <a:avLst/>
              <a:gdLst>
                <a:gd name="T0" fmla="*/ 0 w 121"/>
                <a:gd name="T1" fmla="*/ 151 h 152"/>
                <a:gd name="T2" fmla="*/ 120 w 121"/>
                <a:gd name="T3" fmla="*/ 151 h 152"/>
                <a:gd name="T4" fmla="*/ 120 w 121"/>
                <a:gd name="T5" fmla="*/ 0 h 152"/>
                <a:gd name="T6" fmla="*/ 0 w 121"/>
                <a:gd name="T7" fmla="*/ 0 h 152"/>
                <a:gd name="T8" fmla="*/ 0 w 121"/>
                <a:gd name="T9" fmla="*/ 151 h 152"/>
              </a:gdLst>
              <a:ahLst/>
              <a:cxnLst>
                <a:cxn ang="0">
                  <a:pos x="T0" y="T1"/>
                </a:cxn>
                <a:cxn ang="0">
                  <a:pos x="T2" y="T3"/>
                </a:cxn>
                <a:cxn ang="0">
                  <a:pos x="T4" y="T5"/>
                </a:cxn>
                <a:cxn ang="0">
                  <a:pos x="T6" y="T7"/>
                </a:cxn>
                <a:cxn ang="0">
                  <a:pos x="T8" y="T9"/>
                </a:cxn>
              </a:cxnLst>
              <a:rect l="0" t="0" r="r" b="b"/>
              <a:pathLst>
                <a:path w="121" h="152">
                  <a:moveTo>
                    <a:pt x="0" y="151"/>
                  </a:moveTo>
                  <a:lnTo>
                    <a:pt x="120" y="151"/>
                  </a:lnTo>
                  <a:lnTo>
                    <a:pt x="120" y="0"/>
                  </a:lnTo>
                  <a:lnTo>
                    <a:pt x="0" y="0"/>
                  </a:lnTo>
                  <a:lnTo>
                    <a:pt x="0" y="1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3" name="Freeform 226"/>
            <p:cNvSpPr>
              <a:spLocks noChangeArrowheads="1"/>
            </p:cNvSpPr>
            <p:nvPr/>
          </p:nvSpPr>
          <p:spPr bwMode="auto">
            <a:xfrm>
              <a:off x="17847700" y="9521390"/>
              <a:ext cx="148442" cy="186806"/>
            </a:xfrm>
            <a:custGeom>
              <a:avLst/>
              <a:gdLst>
                <a:gd name="T0" fmla="*/ 0 w 121"/>
                <a:gd name="T1" fmla="*/ 151 h 152"/>
                <a:gd name="T2" fmla="*/ 120 w 121"/>
                <a:gd name="T3" fmla="*/ 151 h 152"/>
                <a:gd name="T4" fmla="*/ 120 w 121"/>
                <a:gd name="T5" fmla="*/ 0 h 152"/>
                <a:gd name="T6" fmla="*/ 0 w 121"/>
                <a:gd name="T7" fmla="*/ 0 h 152"/>
                <a:gd name="T8" fmla="*/ 0 w 121"/>
                <a:gd name="T9" fmla="*/ 151 h 152"/>
              </a:gdLst>
              <a:ahLst/>
              <a:cxnLst>
                <a:cxn ang="0">
                  <a:pos x="T0" y="T1"/>
                </a:cxn>
                <a:cxn ang="0">
                  <a:pos x="T2" y="T3"/>
                </a:cxn>
                <a:cxn ang="0">
                  <a:pos x="T4" y="T5"/>
                </a:cxn>
                <a:cxn ang="0">
                  <a:pos x="T6" y="T7"/>
                </a:cxn>
                <a:cxn ang="0">
                  <a:pos x="T8" y="T9"/>
                </a:cxn>
              </a:cxnLst>
              <a:rect l="0" t="0" r="r" b="b"/>
              <a:pathLst>
                <a:path w="121" h="152">
                  <a:moveTo>
                    <a:pt x="0" y="151"/>
                  </a:moveTo>
                  <a:lnTo>
                    <a:pt x="120" y="151"/>
                  </a:lnTo>
                  <a:lnTo>
                    <a:pt x="120" y="0"/>
                  </a:lnTo>
                  <a:lnTo>
                    <a:pt x="0" y="0"/>
                  </a:lnTo>
                  <a:lnTo>
                    <a:pt x="0" y="1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4" name="Freeform 227"/>
            <p:cNvSpPr>
              <a:spLocks noChangeArrowheads="1"/>
            </p:cNvSpPr>
            <p:nvPr/>
          </p:nvSpPr>
          <p:spPr bwMode="auto">
            <a:xfrm>
              <a:off x="17847700" y="9785116"/>
              <a:ext cx="148442" cy="175818"/>
            </a:xfrm>
            <a:custGeom>
              <a:avLst/>
              <a:gdLst>
                <a:gd name="T0" fmla="*/ 0 w 121"/>
                <a:gd name="T1" fmla="*/ 141 h 142"/>
                <a:gd name="T2" fmla="*/ 120 w 121"/>
                <a:gd name="T3" fmla="*/ 141 h 142"/>
                <a:gd name="T4" fmla="*/ 120 w 121"/>
                <a:gd name="T5" fmla="*/ 0 h 142"/>
                <a:gd name="T6" fmla="*/ 0 w 121"/>
                <a:gd name="T7" fmla="*/ 0 h 142"/>
                <a:gd name="T8" fmla="*/ 0 w 121"/>
                <a:gd name="T9" fmla="*/ 141 h 142"/>
              </a:gdLst>
              <a:ahLst/>
              <a:cxnLst>
                <a:cxn ang="0">
                  <a:pos x="T0" y="T1"/>
                </a:cxn>
                <a:cxn ang="0">
                  <a:pos x="T2" y="T3"/>
                </a:cxn>
                <a:cxn ang="0">
                  <a:pos x="T4" y="T5"/>
                </a:cxn>
                <a:cxn ang="0">
                  <a:pos x="T6" y="T7"/>
                </a:cxn>
                <a:cxn ang="0">
                  <a:pos x="T8" y="T9"/>
                </a:cxn>
              </a:cxnLst>
              <a:rect l="0" t="0" r="r" b="b"/>
              <a:pathLst>
                <a:path w="121" h="142">
                  <a:moveTo>
                    <a:pt x="0" y="141"/>
                  </a:moveTo>
                  <a:lnTo>
                    <a:pt x="120" y="141"/>
                  </a:lnTo>
                  <a:lnTo>
                    <a:pt x="120" y="0"/>
                  </a:lnTo>
                  <a:lnTo>
                    <a:pt x="0" y="0"/>
                  </a:lnTo>
                  <a:lnTo>
                    <a:pt x="0" y="1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5" name="Freeform 228"/>
            <p:cNvSpPr>
              <a:spLocks noChangeArrowheads="1"/>
            </p:cNvSpPr>
            <p:nvPr/>
          </p:nvSpPr>
          <p:spPr bwMode="auto">
            <a:xfrm>
              <a:off x="17847700" y="10037852"/>
              <a:ext cx="148442" cy="181313"/>
            </a:xfrm>
            <a:custGeom>
              <a:avLst/>
              <a:gdLst>
                <a:gd name="T0" fmla="*/ 0 w 121"/>
                <a:gd name="T1" fmla="*/ 146 h 147"/>
                <a:gd name="T2" fmla="*/ 120 w 121"/>
                <a:gd name="T3" fmla="*/ 146 h 147"/>
                <a:gd name="T4" fmla="*/ 120 w 121"/>
                <a:gd name="T5" fmla="*/ 0 h 147"/>
                <a:gd name="T6" fmla="*/ 0 w 121"/>
                <a:gd name="T7" fmla="*/ 0 h 147"/>
                <a:gd name="T8" fmla="*/ 0 w 121"/>
                <a:gd name="T9" fmla="*/ 146 h 147"/>
              </a:gdLst>
              <a:ahLst/>
              <a:cxnLst>
                <a:cxn ang="0">
                  <a:pos x="T0" y="T1"/>
                </a:cxn>
                <a:cxn ang="0">
                  <a:pos x="T2" y="T3"/>
                </a:cxn>
                <a:cxn ang="0">
                  <a:pos x="T4" y="T5"/>
                </a:cxn>
                <a:cxn ang="0">
                  <a:pos x="T6" y="T7"/>
                </a:cxn>
                <a:cxn ang="0">
                  <a:pos x="T8" y="T9"/>
                </a:cxn>
              </a:cxnLst>
              <a:rect l="0" t="0" r="r" b="b"/>
              <a:pathLst>
                <a:path w="121" h="147">
                  <a:moveTo>
                    <a:pt x="0" y="146"/>
                  </a:moveTo>
                  <a:lnTo>
                    <a:pt x="120" y="146"/>
                  </a:lnTo>
                  <a:lnTo>
                    <a:pt x="120" y="0"/>
                  </a:lnTo>
                  <a:lnTo>
                    <a:pt x="0" y="0"/>
                  </a:lnTo>
                  <a:lnTo>
                    <a:pt x="0" y="14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6" name="Freeform 229"/>
            <p:cNvSpPr>
              <a:spLocks noChangeArrowheads="1"/>
            </p:cNvSpPr>
            <p:nvPr/>
          </p:nvSpPr>
          <p:spPr bwMode="auto">
            <a:xfrm>
              <a:off x="17847700" y="10296086"/>
              <a:ext cx="148442" cy="175818"/>
            </a:xfrm>
            <a:custGeom>
              <a:avLst/>
              <a:gdLst>
                <a:gd name="T0" fmla="*/ 0 w 121"/>
                <a:gd name="T1" fmla="*/ 141 h 142"/>
                <a:gd name="T2" fmla="*/ 120 w 121"/>
                <a:gd name="T3" fmla="*/ 141 h 142"/>
                <a:gd name="T4" fmla="*/ 120 w 121"/>
                <a:gd name="T5" fmla="*/ 0 h 142"/>
                <a:gd name="T6" fmla="*/ 0 w 121"/>
                <a:gd name="T7" fmla="*/ 0 h 142"/>
                <a:gd name="T8" fmla="*/ 0 w 121"/>
                <a:gd name="T9" fmla="*/ 141 h 142"/>
              </a:gdLst>
              <a:ahLst/>
              <a:cxnLst>
                <a:cxn ang="0">
                  <a:pos x="T0" y="T1"/>
                </a:cxn>
                <a:cxn ang="0">
                  <a:pos x="T2" y="T3"/>
                </a:cxn>
                <a:cxn ang="0">
                  <a:pos x="T4" y="T5"/>
                </a:cxn>
                <a:cxn ang="0">
                  <a:pos x="T6" y="T7"/>
                </a:cxn>
                <a:cxn ang="0">
                  <a:pos x="T8" y="T9"/>
                </a:cxn>
              </a:cxnLst>
              <a:rect l="0" t="0" r="r" b="b"/>
              <a:pathLst>
                <a:path w="121" h="142">
                  <a:moveTo>
                    <a:pt x="0" y="141"/>
                  </a:moveTo>
                  <a:lnTo>
                    <a:pt x="120" y="141"/>
                  </a:lnTo>
                  <a:lnTo>
                    <a:pt x="120" y="0"/>
                  </a:lnTo>
                  <a:lnTo>
                    <a:pt x="0" y="0"/>
                  </a:lnTo>
                  <a:lnTo>
                    <a:pt x="0" y="1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7" name="Freeform 230"/>
            <p:cNvSpPr>
              <a:spLocks noChangeArrowheads="1"/>
            </p:cNvSpPr>
            <p:nvPr/>
          </p:nvSpPr>
          <p:spPr bwMode="auto">
            <a:xfrm>
              <a:off x="17847700" y="10548824"/>
              <a:ext cx="148442" cy="181311"/>
            </a:xfrm>
            <a:custGeom>
              <a:avLst/>
              <a:gdLst>
                <a:gd name="T0" fmla="*/ 0 w 121"/>
                <a:gd name="T1" fmla="*/ 146 h 147"/>
                <a:gd name="T2" fmla="*/ 120 w 121"/>
                <a:gd name="T3" fmla="*/ 146 h 147"/>
                <a:gd name="T4" fmla="*/ 120 w 121"/>
                <a:gd name="T5" fmla="*/ 0 h 147"/>
                <a:gd name="T6" fmla="*/ 0 w 121"/>
                <a:gd name="T7" fmla="*/ 0 h 147"/>
                <a:gd name="T8" fmla="*/ 0 w 121"/>
                <a:gd name="T9" fmla="*/ 146 h 147"/>
              </a:gdLst>
              <a:ahLst/>
              <a:cxnLst>
                <a:cxn ang="0">
                  <a:pos x="T0" y="T1"/>
                </a:cxn>
                <a:cxn ang="0">
                  <a:pos x="T2" y="T3"/>
                </a:cxn>
                <a:cxn ang="0">
                  <a:pos x="T4" y="T5"/>
                </a:cxn>
                <a:cxn ang="0">
                  <a:pos x="T6" y="T7"/>
                </a:cxn>
                <a:cxn ang="0">
                  <a:pos x="T8" y="T9"/>
                </a:cxn>
              </a:cxnLst>
              <a:rect l="0" t="0" r="r" b="b"/>
              <a:pathLst>
                <a:path w="121" h="147">
                  <a:moveTo>
                    <a:pt x="0" y="146"/>
                  </a:moveTo>
                  <a:lnTo>
                    <a:pt x="120" y="146"/>
                  </a:lnTo>
                  <a:lnTo>
                    <a:pt x="120" y="0"/>
                  </a:lnTo>
                  <a:lnTo>
                    <a:pt x="0" y="0"/>
                  </a:lnTo>
                  <a:lnTo>
                    <a:pt x="0" y="14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8" name="Freeform 231"/>
            <p:cNvSpPr>
              <a:spLocks noChangeArrowheads="1"/>
            </p:cNvSpPr>
            <p:nvPr/>
          </p:nvSpPr>
          <p:spPr bwMode="auto">
            <a:xfrm>
              <a:off x="17847700" y="10807055"/>
              <a:ext cx="148442" cy="170326"/>
            </a:xfrm>
            <a:custGeom>
              <a:avLst/>
              <a:gdLst>
                <a:gd name="T0" fmla="*/ 0 w 121"/>
                <a:gd name="T1" fmla="*/ 135 h 136"/>
                <a:gd name="T2" fmla="*/ 120 w 121"/>
                <a:gd name="T3" fmla="*/ 135 h 136"/>
                <a:gd name="T4" fmla="*/ 120 w 121"/>
                <a:gd name="T5" fmla="*/ 0 h 136"/>
                <a:gd name="T6" fmla="*/ 0 w 121"/>
                <a:gd name="T7" fmla="*/ 0 h 136"/>
                <a:gd name="T8" fmla="*/ 0 w 121"/>
                <a:gd name="T9" fmla="*/ 135 h 136"/>
              </a:gdLst>
              <a:ahLst/>
              <a:cxnLst>
                <a:cxn ang="0">
                  <a:pos x="T0" y="T1"/>
                </a:cxn>
                <a:cxn ang="0">
                  <a:pos x="T2" y="T3"/>
                </a:cxn>
                <a:cxn ang="0">
                  <a:pos x="T4" y="T5"/>
                </a:cxn>
                <a:cxn ang="0">
                  <a:pos x="T6" y="T7"/>
                </a:cxn>
                <a:cxn ang="0">
                  <a:pos x="T8" y="T9"/>
                </a:cxn>
              </a:cxnLst>
              <a:rect l="0" t="0" r="r" b="b"/>
              <a:pathLst>
                <a:path w="121" h="136">
                  <a:moveTo>
                    <a:pt x="0" y="135"/>
                  </a:moveTo>
                  <a:lnTo>
                    <a:pt x="120" y="135"/>
                  </a:lnTo>
                  <a:lnTo>
                    <a:pt x="120" y="0"/>
                  </a:lnTo>
                  <a:lnTo>
                    <a:pt x="0" y="0"/>
                  </a:lnTo>
                  <a:lnTo>
                    <a:pt x="0" y="13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29" name="Freeform 232"/>
            <p:cNvSpPr>
              <a:spLocks noChangeArrowheads="1"/>
            </p:cNvSpPr>
            <p:nvPr/>
          </p:nvSpPr>
          <p:spPr bwMode="auto">
            <a:xfrm>
              <a:off x="17847700" y="11059794"/>
              <a:ext cx="148442" cy="192301"/>
            </a:xfrm>
            <a:custGeom>
              <a:avLst/>
              <a:gdLst>
                <a:gd name="T0" fmla="*/ 0 w 121"/>
                <a:gd name="T1" fmla="*/ 152 h 153"/>
                <a:gd name="T2" fmla="*/ 120 w 121"/>
                <a:gd name="T3" fmla="*/ 152 h 153"/>
                <a:gd name="T4" fmla="*/ 120 w 121"/>
                <a:gd name="T5" fmla="*/ 0 h 153"/>
                <a:gd name="T6" fmla="*/ 0 w 121"/>
                <a:gd name="T7" fmla="*/ 0 h 153"/>
                <a:gd name="T8" fmla="*/ 0 w 121"/>
                <a:gd name="T9" fmla="*/ 152 h 153"/>
              </a:gdLst>
              <a:ahLst/>
              <a:cxnLst>
                <a:cxn ang="0">
                  <a:pos x="T0" y="T1"/>
                </a:cxn>
                <a:cxn ang="0">
                  <a:pos x="T2" y="T3"/>
                </a:cxn>
                <a:cxn ang="0">
                  <a:pos x="T4" y="T5"/>
                </a:cxn>
                <a:cxn ang="0">
                  <a:pos x="T6" y="T7"/>
                </a:cxn>
                <a:cxn ang="0">
                  <a:pos x="T8" y="T9"/>
                </a:cxn>
              </a:cxnLst>
              <a:rect l="0" t="0" r="r" b="b"/>
              <a:pathLst>
                <a:path w="121" h="153">
                  <a:moveTo>
                    <a:pt x="0" y="152"/>
                  </a:moveTo>
                  <a:lnTo>
                    <a:pt x="120" y="152"/>
                  </a:lnTo>
                  <a:lnTo>
                    <a:pt x="120" y="0"/>
                  </a:lnTo>
                  <a:lnTo>
                    <a:pt x="0" y="0"/>
                  </a:lnTo>
                  <a:lnTo>
                    <a:pt x="0" y="15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530" name="Freeform 233"/>
            <p:cNvSpPr>
              <a:spLocks noChangeArrowheads="1"/>
            </p:cNvSpPr>
            <p:nvPr/>
          </p:nvSpPr>
          <p:spPr bwMode="auto">
            <a:xfrm>
              <a:off x="17847700" y="11307037"/>
              <a:ext cx="148442" cy="192298"/>
            </a:xfrm>
            <a:custGeom>
              <a:avLst/>
              <a:gdLst>
                <a:gd name="T0" fmla="*/ 0 w 121"/>
                <a:gd name="T1" fmla="*/ 152 h 153"/>
                <a:gd name="T2" fmla="*/ 120 w 121"/>
                <a:gd name="T3" fmla="*/ 152 h 153"/>
                <a:gd name="T4" fmla="*/ 120 w 121"/>
                <a:gd name="T5" fmla="*/ 0 h 153"/>
                <a:gd name="T6" fmla="*/ 0 w 121"/>
                <a:gd name="T7" fmla="*/ 0 h 153"/>
                <a:gd name="T8" fmla="*/ 0 w 121"/>
                <a:gd name="T9" fmla="*/ 152 h 153"/>
              </a:gdLst>
              <a:ahLst/>
              <a:cxnLst>
                <a:cxn ang="0">
                  <a:pos x="T0" y="T1"/>
                </a:cxn>
                <a:cxn ang="0">
                  <a:pos x="T2" y="T3"/>
                </a:cxn>
                <a:cxn ang="0">
                  <a:pos x="T4" y="T5"/>
                </a:cxn>
                <a:cxn ang="0">
                  <a:pos x="T6" y="T7"/>
                </a:cxn>
                <a:cxn ang="0">
                  <a:pos x="T8" y="T9"/>
                </a:cxn>
              </a:cxnLst>
              <a:rect l="0" t="0" r="r" b="b"/>
              <a:pathLst>
                <a:path w="121" h="153">
                  <a:moveTo>
                    <a:pt x="0" y="152"/>
                  </a:moveTo>
                  <a:lnTo>
                    <a:pt x="120" y="152"/>
                  </a:lnTo>
                  <a:lnTo>
                    <a:pt x="120" y="0"/>
                  </a:lnTo>
                  <a:lnTo>
                    <a:pt x="0" y="0"/>
                  </a:lnTo>
                  <a:lnTo>
                    <a:pt x="0" y="15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grpSp>
      <p:sp>
        <p:nvSpPr>
          <p:cNvPr id="258" name="Freeform 97"/>
          <p:cNvSpPr>
            <a:spLocks noChangeArrowheads="1"/>
          </p:cNvSpPr>
          <p:nvPr/>
        </p:nvSpPr>
        <p:spPr bwMode="auto">
          <a:xfrm>
            <a:off x="10405685" y="3040486"/>
            <a:ext cx="1017349" cy="3184116"/>
          </a:xfrm>
          <a:custGeom>
            <a:avLst/>
            <a:gdLst>
              <a:gd name="T0" fmla="*/ 141 w 1436"/>
              <a:gd name="T1" fmla="*/ 351 h 4503"/>
              <a:gd name="T2" fmla="*/ 1435 w 1436"/>
              <a:gd name="T3" fmla="*/ 351 h 4503"/>
              <a:gd name="T4" fmla="*/ 141 w 1436"/>
              <a:gd name="T5" fmla="*/ 3766 h 4503"/>
              <a:gd name="T6" fmla="*/ 141 w 1436"/>
              <a:gd name="T7" fmla="*/ 3679 h 4503"/>
              <a:gd name="T8" fmla="*/ 347 w 1436"/>
              <a:gd name="T9" fmla="*/ 3095 h 4503"/>
              <a:gd name="T10" fmla="*/ 347 w 1436"/>
              <a:gd name="T11" fmla="*/ 3095 h 4503"/>
              <a:gd name="T12" fmla="*/ 347 w 1436"/>
              <a:gd name="T13" fmla="*/ 2597 h 4503"/>
              <a:gd name="T14" fmla="*/ 141 w 1436"/>
              <a:gd name="T15" fmla="*/ 2310 h 4503"/>
              <a:gd name="T16" fmla="*/ 141 w 1436"/>
              <a:gd name="T17" fmla="*/ 2223 h 4503"/>
              <a:gd name="T18" fmla="*/ 347 w 1436"/>
              <a:gd name="T19" fmla="*/ 1640 h 4503"/>
              <a:gd name="T20" fmla="*/ 347 w 1436"/>
              <a:gd name="T21" fmla="*/ 1640 h 4503"/>
              <a:gd name="T22" fmla="*/ 347 w 1436"/>
              <a:gd name="T23" fmla="*/ 1142 h 4503"/>
              <a:gd name="T24" fmla="*/ 141 w 1436"/>
              <a:gd name="T25" fmla="*/ 844 h 4503"/>
              <a:gd name="T26" fmla="*/ 460 w 1436"/>
              <a:gd name="T27" fmla="*/ 3679 h 4503"/>
              <a:gd name="T28" fmla="*/ 634 w 1436"/>
              <a:gd name="T29" fmla="*/ 3398 h 4503"/>
              <a:gd name="T30" fmla="*/ 634 w 1436"/>
              <a:gd name="T31" fmla="*/ 3398 h 4503"/>
              <a:gd name="T32" fmla="*/ 634 w 1436"/>
              <a:gd name="T33" fmla="*/ 2895 h 4503"/>
              <a:gd name="T34" fmla="*/ 460 w 1436"/>
              <a:gd name="T35" fmla="*/ 2597 h 4503"/>
              <a:gd name="T36" fmla="*/ 460 w 1436"/>
              <a:gd name="T37" fmla="*/ 2510 h 4503"/>
              <a:gd name="T38" fmla="*/ 634 w 1436"/>
              <a:gd name="T39" fmla="*/ 2223 h 4503"/>
              <a:gd name="T40" fmla="*/ 634 w 1436"/>
              <a:gd name="T41" fmla="*/ 2223 h 4503"/>
              <a:gd name="T42" fmla="*/ 634 w 1436"/>
              <a:gd name="T43" fmla="*/ 1726 h 4503"/>
              <a:gd name="T44" fmla="*/ 460 w 1436"/>
              <a:gd name="T45" fmla="*/ 1429 h 4503"/>
              <a:gd name="T46" fmla="*/ 460 w 1436"/>
              <a:gd name="T47" fmla="*/ 1055 h 4503"/>
              <a:gd name="T48" fmla="*/ 964 w 1436"/>
              <a:gd name="T49" fmla="*/ 3983 h 4503"/>
              <a:gd name="T50" fmla="*/ 964 w 1436"/>
              <a:gd name="T51" fmla="*/ 3983 h 4503"/>
              <a:gd name="T52" fmla="*/ 964 w 1436"/>
              <a:gd name="T53" fmla="*/ 3479 h 4503"/>
              <a:gd name="T54" fmla="*/ 785 w 1436"/>
              <a:gd name="T55" fmla="*/ 3181 h 4503"/>
              <a:gd name="T56" fmla="*/ 785 w 1436"/>
              <a:gd name="T57" fmla="*/ 3095 h 4503"/>
              <a:gd name="T58" fmla="*/ 964 w 1436"/>
              <a:gd name="T59" fmla="*/ 2510 h 4503"/>
              <a:gd name="T60" fmla="*/ 964 w 1436"/>
              <a:gd name="T61" fmla="*/ 2510 h 4503"/>
              <a:gd name="T62" fmla="*/ 964 w 1436"/>
              <a:gd name="T63" fmla="*/ 2013 h 4503"/>
              <a:gd name="T64" fmla="*/ 785 w 1436"/>
              <a:gd name="T65" fmla="*/ 1726 h 4503"/>
              <a:gd name="T66" fmla="*/ 785 w 1436"/>
              <a:gd name="T67" fmla="*/ 1640 h 4503"/>
              <a:gd name="T68" fmla="*/ 964 w 1436"/>
              <a:gd name="T69" fmla="*/ 1342 h 4503"/>
              <a:gd name="T70" fmla="*/ 964 w 1436"/>
              <a:gd name="T71" fmla="*/ 1342 h 4503"/>
              <a:gd name="T72" fmla="*/ 964 w 1436"/>
              <a:gd name="T73" fmla="*/ 844 h 4503"/>
              <a:gd name="T74" fmla="*/ 1083 w 1436"/>
              <a:gd name="T75" fmla="*/ 3766 h 4503"/>
              <a:gd name="T76" fmla="*/ 1083 w 1436"/>
              <a:gd name="T77" fmla="*/ 3398 h 4503"/>
              <a:gd name="T78" fmla="*/ 1256 w 1436"/>
              <a:gd name="T79" fmla="*/ 3095 h 4503"/>
              <a:gd name="T80" fmla="*/ 1256 w 1436"/>
              <a:gd name="T81" fmla="*/ 3095 h 4503"/>
              <a:gd name="T82" fmla="*/ 1256 w 1436"/>
              <a:gd name="T83" fmla="*/ 2597 h 4503"/>
              <a:gd name="T84" fmla="*/ 1083 w 1436"/>
              <a:gd name="T85" fmla="*/ 2310 h 4503"/>
              <a:gd name="T86" fmla="*/ 1083 w 1436"/>
              <a:gd name="T87" fmla="*/ 2223 h 4503"/>
              <a:gd name="T88" fmla="*/ 1256 w 1436"/>
              <a:gd name="T89" fmla="*/ 1927 h 4503"/>
              <a:gd name="T90" fmla="*/ 1256 w 1436"/>
              <a:gd name="T91" fmla="*/ 1927 h 4503"/>
              <a:gd name="T92" fmla="*/ 1256 w 1436"/>
              <a:gd name="T93" fmla="*/ 1429 h 4503"/>
              <a:gd name="T94" fmla="*/ 1083 w 1436"/>
              <a:gd name="T95" fmla="*/ 844 h 4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6" h="4503">
                <a:moveTo>
                  <a:pt x="964" y="351"/>
                </a:moveTo>
                <a:lnTo>
                  <a:pt x="964" y="0"/>
                </a:lnTo>
                <a:lnTo>
                  <a:pt x="141" y="0"/>
                </a:lnTo>
                <a:lnTo>
                  <a:pt x="141" y="351"/>
                </a:lnTo>
                <a:lnTo>
                  <a:pt x="0" y="351"/>
                </a:lnTo>
                <a:lnTo>
                  <a:pt x="0" y="4502"/>
                </a:lnTo>
                <a:lnTo>
                  <a:pt x="1435" y="4502"/>
                </a:lnTo>
                <a:lnTo>
                  <a:pt x="1435" y="351"/>
                </a:lnTo>
                <a:lnTo>
                  <a:pt x="964" y="351"/>
                </a:lnTo>
                <a:close/>
                <a:moveTo>
                  <a:pt x="347" y="3983"/>
                </a:moveTo>
                <a:lnTo>
                  <a:pt x="141" y="3983"/>
                </a:lnTo>
                <a:lnTo>
                  <a:pt x="141" y="3766"/>
                </a:lnTo>
                <a:lnTo>
                  <a:pt x="347" y="3766"/>
                </a:lnTo>
                <a:lnTo>
                  <a:pt x="347" y="3983"/>
                </a:lnTo>
                <a:close/>
                <a:moveTo>
                  <a:pt x="347" y="3679"/>
                </a:moveTo>
                <a:lnTo>
                  <a:pt x="141" y="3679"/>
                </a:lnTo>
                <a:lnTo>
                  <a:pt x="141" y="3479"/>
                </a:lnTo>
                <a:lnTo>
                  <a:pt x="347" y="3479"/>
                </a:lnTo>
                <a:lnTo>
                  <a:pt x="347" y="3679"/>
                </a:lnTo>
                <a:close/>
                <a:moveTo>
                  <a:pt x="347" y="3095"/>
                </a:moveTo>
                <a:lnTo>
                  <a:pt x="141" y="3095"/>
                </a:lnTo>
                <a:lnTo>
                  <a:pt x="141" y="2895"/>
                </a:lnTo>
                <a:lnTo>
                  <a:pt x="347" y="2895"/>
                </a:lnTo>
                <a:lnTo>
                  <a:pt x="347" y="3095"/>
                </a:lnTo>
                <a:close/>
                <a:moveTo>
                  <a:pt x="347" y="2808"/>
                </a:moveTo>
                <a:lnTo>
                  <a:pt x="141" y="2808"/>
                </a:lnTo>
                <a:lnTo>
                  <a:pt x="141" y="2597"/>
                </a:lnTo>
                <a:lnTo>
                  <a:pt x="347" y="2597"/>
                </a:lnTo>
                <a:lnTo>
                  <a:pt x="347" y="2808"/>
                </a:lnTo>
                <a:close/>
                <a:moveTo>
                  <a:pt x="347" y="2510"/>
                </a:moveTo>
                <a:lnTo>
                  <a:pt x="141" y="2510"/>
                </a:lnTo>
                <a:lnTo>
                  <a:pt x="141" y="2310"/>
                </a:lnTo>
                <a:lnTo>
                  <a:pt x="347" y="2310"/>
                </a:lnTo>
                <a:lnTo>
                  <a:pt x="347" y="2510"/>
                </a:lnTo>
                <a:close/>
                <a:moveTo>
                  <a:pt x="347" y="2223"/>
                </a:moveTo>
                <a:lnTo>
                  <a:pt x="141" y="2223"/>
                </a:lnTo>
                <a:lnTo>
                  <a:pt x="141" y="2013"/>
                </a:lnTo>
                <a:lnTo>
                  <a:pt x="347" y="2013"/>
                </a:lnTo>
                <a:lnTo>
                  <a:pt x="347" y="2223"/>
                </a:lnTo>
                <a:close/>
                <a:moveTo>
                  <a:pt x="347" y="1640"/>
                </a:moveTo>
                <a:lnTo>
                  <a:pt x="141" y="1640"/>
                </a:lnTo>
                <a:lnTo>
                  <a:pt x="141" y="1429"/>
                </a:lnTo>
                <a:lnTo>
                  <a:pt x="347" y="1429"/>
                </a:lnTo>
                <a:lnTo>
                  <a:pt x="347" y="1640"/>
                </a:lnTo>
                <a:close/>
                <a:moveTo>
                  <a:pt x="347" y="1342"/>
                </a:moveTo>
                <a:lnTo>
                  <a:pt x="141" y="1342"/>
                </a:lnTo>
                <a:lnTo>
                  <a:pt x="141" y="1142"/>
                </a:lnTo>
                <a:lnTo>
                  <a:pt x="347" y="1142"/>
                </a:lnTo>
                <a:lnTo>
                  <a:pt x="347" y="1342"/>
                </a:lnTo>
                <a:close/>
                <a:moveTo>
                  <a:pt x="347" y="1055"/>
                </a:moveTo>
                <a:lnTo>
                  <a:pt x="141" y="1055"/>
                </a:lnTo>
                <a:lnTo>
                  <a:pt x="141" y="844"/>
                </a:lnTo>
                <a:lnTo>
                  <a:pt x="347" y="844"/>
                </a:lnTo>
                <a:lnTo>
                  <a:pt x="347" y="1055"/>
                </a:lnTo>
                <a:close/>
                <a:moveTo>
                  <a:pt x="634" y="3679"/>
                </a:moveTo>
                <a:lnTo>
                  <a:pt x="460" y="3679"/>
                </a:lnTo>
                <a:lnTo>
                  <a:pt x="460" y="3479"/>
                </a:lnTo>
                <a:lnTo>
                  <a:pt x="634" y="3479"/>
                </a:lnTo>
                <a:lnTo>
                  <a:pt x="634" y="3679"/>
                </a:lnTo>
                <a:close/>
                <a:moveTo>
                  <a:pt x="634" y="3398"/>
                </a:moveTo>
                <a:lnTo>
                  <a:pt x="460" y="3398"/>
                </a:lnTo>
                <a:lnTo>
                  <a:pt x="460" y="3181"/>
                </a:lnTo>
                <a:lnTo>
                  <a:pt x="634" y="3181"/>
                </a:lnTo>
                <a:lnTo>
                  <a:pt x="634" y="3398"/>
                </a:lnTo>
                <a:close/>
                <a:moveTo>
                  <a:pt x="634" y="3095"/>
                </a:moveTo>
                <a:lnTo>
                  <a:pt x="460" y="3095"/>
                </a:lnTo>
                <a:lnTo>
                  <a:pt x="460" y="2895"/>
                </a:lnTo>
                <a:lnTo>
                  <a:pt x="634" y="2895"/>
                </a:lnTo>
                <a:lnTo>
                  <a:pt x="634" y="3095"/>
                </a:lnTo>
                <a:close/>
                <a:moveTo>
                  <a:pt x="634" y="2808"/>
                </a:moveTo>
                <a:lnTo>
                  <a:pt x="460" y="2808"/>
                </a:lnTo>
                <a:lnTo>
                  <a:pt x="460" y="2597"/>
                </a:lnTo>
                <a:lnTo>
                  <a:pt x="634" y="2597"/>
                </a:lnTo>
                <a:lnTo>
                  <a:pt x="634" y="2808"/>
                </a:lnTo>
                <a:close/>
                <a:moveTo>
                  <a:pt x="634" y="2510"/>
                </a:moveTo>
                <a:lnTo>
                  <a:pt x="460" y="2510"/>
                </a:lnTo>
                <a:lnTo>
                  <a:pt x="460" y="2310"/>
                </a:lnTo>
                <a:lnTo>
                  <a:pt x="634" y="2310"/>
                </a:lnTo>
                <a:lnTo>
                  <a:pt x="634" y="2510"/>
                </a:lnTo>
                <a:close/>
                <a:moveTo>
                  <a:pt x="634" y="2223"/>
                </a:moveTo>
                <a:lnTo>
                  <a:pt x="460" y="2223"/>
                </a:lnTo>
                <a:lnTo>
                  <a:pt x="460" y="2013"/>
                </a:lnTo>
                <a:lnTo>
                  <a:pt x="634" y="2013"/>
                </a:lnTo>
                <a:lnTo>
                  <a:pt x="634" y="2223"/>
                </a:lnTo>
                <a:close/>
                <a:moveTo>
                  <a:pt x="634" y="1927"/>
                </a:moveTo>
                <a:lnTo>
                  <a:pt x="460" y="1927"/>
                </a:lnTo>
                <a:lnTo>
                  <a:pt x="460" y="1726"/>
                </a:lnTo>
                <a:lnTo>
                  <a:pt x="634" y="1726"/>
                </a:lnTo>
                <a:lnTo>
                  <a:pt x="634" y="1927"/>
                </a:lnTo>
                <a:close/>
                <a:moveTo>
                  <a:pt x="634" y="1640"/>
                </a:moveTo>
                <a:lnTo>
                  <a:pt x="460" y="1640"/>
                </a:lnTo>
                <a:lnTo>
                  <a:pt x="460" y="1429"/>
                </a:lnTo>
                <a:lnTo>
                  <a:pt x="634" y="1429"/>
                </a:lnTo>
                <a:lnTo>
                  <a:pt x="634" y="1640"/>
                </a:lnTo>
                <a:close/>
                <a:moveTo>
                  <a:pt x="634" y="1055"/>
                </a:moveTo>
                <a:lnTo>
                  <a:pt x="460" y="1055"/>
                </a:lnTo>
                <a:lnTo>
                  <a:pt x="460" y="844"/>
                </a:lnTo>
                <a:lnTo>
                  <a:pt x="634" y="844"/>
                </a:lnTo>
                <a:lnTo>
                  <a:pt x="634" y="1055"/>
                </a:lnTo>
                <a:close/>
                <a:moveTo>
                  <a:pt x="964" y="3983"/>
                </a:moveTo>
                <a:lnTo>
                  <a:pt x="785" y="3983"/>
                </a:lnTo>
                <a:lnTo>
                  <a:pt x="785" y="3766"/>
                </a:lnTo>
                <a:lnTo>
                  <a:pt x="964" y="3766"/>
                </a:lnTo>
                <a:lnTo>
                  <a:pt x="964" y="3983"/>
                </a:lnTo>
                <a:close/>
                <a:moveTo>
                  <a:pt x="964" y="3679"/>
                </a:moveTo>
                <a:lnTo>
                  <a:pt x="785" y="3679"/>
                </a:lnTo>
                <a:lnTo>
                  <a:pt x="785" y="3479"/>
                </a:lnTo>
                <a:lnTo>
                  <a:pt x="964" y="3479"/>
                </a:lnTo>
                <a:lnTo>
                  <a:pt x="964" y="3679"/>
                </a:lnTo>
                <a:close/>
                <a:moveTo>
                  <a:pt x="964" y="3398"/>
                </a:moveTo>
                <a:lnTo>
                  <a:pt x="785" y="3398"/>
                </a:lnTo>
                <a:lnTo>
                  <a:pt x="785" y="3181"/>
                </a:lnTo>
                <a:lnTo>
                  <a:pt x="964" y="3181"/>
                </a:lnTo>
                <a:lnTo>
                  <a:pt x="964" y="3398"/>
                </a:lnTo>
                <a:close/>
                <a:moveTo>
                  <a:pt x="964" y="3095"/>
                </a:moveTo>
                <a:lnTo>
                  <a:pt x="785" y="3095"/>
                </a:lnTo>
                <a:lnTo>
                  <a:pt x="785" y="2895"/>
                </a:lnTo>
                <a:lnTo>
                  <a:pt x="964" y="2895"/>
                </a:lnTo>
                <a:lnTo>
                  <a:pt x="964" y="3095"/>
                </a:lnTo>
                <a:close/>
                <a:moveTo>
                  <a:pt x="964" y="2510"/>
                </a:moveTo>
                <a:lnTo>
                  <a:pt x="785" y="2510"/>
                </a:lnTo>
                <a:lnTo>
                  <a:pt x="785" y="2310"/>
                </a:lnTo>
                <a:lnTo>
                  <a:pt x="964" y="2310"/>
                </a:lnTo>
                <a:lnTo>
                  <a:pt x="964" y="2510"/>
                </a:lnTo>
                <a:close/>
                <a:moveTo>
                  <a:pt x="964" y="2223"/>
                </a:moveTo>
                <a:lnTo>
                  <a:pt x="785" y="2223"/>
                </a:lnTo>
                <a:lnTo>
                  <a:pt x="785" y="2013"/>
                </a:lnTo>
                <a:lnTo>
                  <a:pt x="964" y="2013"/>
                </a:lnTo>
                <a:lnTo>
                  <a:pt x="964" y="2223"/>
                </a:lnTo>
                <a:close/>
                <a:moveTo>
                  <a:pt x="964" y="1927"/>
                </a:moveTo>
                <a:lnTo>
                  <a:pt x="785" y="1927"/>
                </a:lnTo>
                <a:lnTo>
                  <a:pt x="785" y="1726"/>
                </a:lnTo>
                <a:lnTo>
                  <a:pt x="964" y="1726"/>
                </a:lnTo>
                <a:lnTo>
                  <a:pt x="964" y="1927"/>
                </a:lnTo>
                <a:close/>
                <a:moveTo>
                  <a:pt x="964" y="1640"/>
                </a:moveTo>
                <a:lnTo>
                  <a:pt x="785" y="1640"/>
                </a:lnTo>
                <a:lnTo>
                  <a:pt x="785" y="1429"/>
                </a:lnTo>
                <a:lnTo>
                  <a:pt x="964" y="1429"/>
                </a:lnTo>
                <a:lnTo>
                  <a:pt x="964" y="1640"/>
                </a:lnTo>
                <a:close/>
                <a:moveTo>
                  <a:pt x="964" y="1342"/>
                </a:moveTo>
                <a:lnTo>
                  <a:pt x="785" y="1342"/>
                </a:lnTo>
                <a:lnTo>
                  <a:pt x="785" y="1142"/>
                </a:lnTo>
                <a:lnTo>
                  <a:pt x="964" y="1142"/>
                </a:lnTo>
                <a:lnTo>
                  <a:pt x="964" y="1342"/>
                </a:lnTo>
                <a:close/>
                <a:moveTo>
                  <a:pt x="964" y="1055"/>
                </a:moveTo>
                <a:lnTo>
                  <a:pt x="785" y="1055"/>
                </a:lnTo>
                <a:lnTo>
                  <a:pt x="785" y="844"/>
                </a:lnTo>
                <a:lnTo>
                  <a:pt x="964" y="844"/>
                </a:lnTo>
                <a:lnTo>
                  <a:pt x="964" y="1055"/>
                </a:lnTo>
                <a:close/>
                <a:moveTo>
                  <a:pt x="1256" y="3983"/>
                </a:moveTo>
                <a:lnTo>
                  <a:pt x="1083" y="3983"/>
                </a:lnTo>
                <a:lnTo>
                  <a:pt x="1083" y="3766"/>
                </a:lnTo>
                <a:lnTo>
                  <a:pt x="1256" y="3766"/>
                </a:lnTo>
                <a:lnTo>
                  <a:pt x="1256" y="3983"/>
                </a:lnTo>
                <a:close/>
                <a:moveTo>
                  <a:pt x="1256" y="3398"/>
                </a:moveTo>
                <a:lnTo>
                  <a:pt x="1083" y="3398"/>
                </a:lnTo>
                <a:lnTo>
                  <a:pt x="1083" y="3181"/>
                </a:lnTo>
                <a:lnTo>
                  <a:pt x="1256" y="3181"/>
                </a:lnTo>
                <a:lnTo>
                  <a:pt x="1256" y="3398"/>
                </a:lnTo>
                <a:close/>
                <a:moveTo>
                  <a:pt x="1256" y="3095"/>
                </a:moveTo>
                <a:lnTo>
                  <a:pt x="1083" y="3095"/>
                </a:lnTo>
                <a:lnTo>
                  <a:pt x="1083" y="2895"/>
                </a:lnTo>
                <a:lnTo>
                  <a:pt x="1256" y="2895"/>
                </a:lnTo>
                <a:lnTo>
                  <a:pt x="1256" y="3095"/>
                </a:lnTo>
                <a:close/>
                <a:moveTo>
                  <a:pt x="1256" y="2808"/>
                </a:moveTo>
                <a:lnTo>
                  <a:pt x="1083" y="2808"/>
                </a:lnTo>
                <a:lnTo>
                  <a:pt x="1083" y="2597"/>
                </a:lnTo>
                <a:lnTo>
                  <a:pt x="1256" y="2597"/>
                </a:lnTo>
                <a:lnTo>
                  <a:pt x="1256" y="2808"/>
                </a:lnTo>
                <a:close/>
                <a:moveTo>
                  <a:pt x="1256" y="2510"/>
                </a:moveTo>
                <a:lnTo>
                  <a:pt x="1083" y="2510"/>
                </a:lnTo>
                <a:lnTo>
                  <a:pt x="1083" y="2310"/>
                </a:lnTo>
                <a:lnTo>
                  <a:pt x="1256" y="2310"/>
                </a:lnTo>
                <a:lnTo>
                  <a:pt x="1256" y="2510"/>
                </a:lnTo>
                <a:close/>
                <a:moveTo>
                  <a:pt x="1256" y="2223"/>
                </a:moveTo>
                <a:lnTo>
                  <a:pt x="1083" y="2223"/>
                </a:lnTo>
                <a:lnTo>
                  <a:pt x="1083" y="2013"/>
                </a:lnTo>
                <a:lnTo>
                  <a:pt x="1256" y="2013"/>
                </a:lnTo>
                <a:lnTo>
                  <a:pt x="1256" y="2223"/>
                </a:lnTo>
                <a:close/>
                <a:moveTo>
                  <a:pt x="1256" y="1927"/>
                </a:moveTo>
                <a:lnTo>
                  <a:pt x="1083" y="1927"/>
                </a:lnTo>
                <a:lnTo>
                  <a:pt x="1083" y="1726"/>
                </a:lnTo>
                <a:lnTo>
                  <a:pt x="1256" y="1726"/>
                </a:lnTo>
                <a:lnTo>
                  <a:pt x="1256" y="1927"/>
                </a:lnTo>
                <a:close/>
                <a:moveTo>
                  <a:pt x="1256" y="1640"/>
                </a:moveTo>
                <a:lnTo>
                  <a:pt x="1083" y="1640"/>
                </a:lnTo>
                <a:lnTo>
                  <a:pt x="1083" y="1429"/>
                </a:lnTo>
                <a:lnTo>
                  <a:pt x="1256" y="1429"/>
                </a:lnTo>
                <a:lnTo>
                  <a:pt x="1256" y="1640"/>
                </a:lnTo>
                <a:close/>
                <a:moveTo>
                  <a:pt x="1256" y="1055"/>
                </a:moveTo>
                <a:lnTo>
                  <a:pt x="1083" y="1055"/>
                </a:lnTo>
                <a:lnTo>
                  <a:pt x="1083" y="844"/>
                </a:lnTo>
                <a:lnTo>
                  <a:pt x="1256" y="844"/>
                </a:lnTo>
                <a:lnTo>
                  <a:pt x="1256" y="1055"/>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
        <p:nvSpPr>
          <p:cNvPr id="259" name="Freeform 1"/>
          <p:cNvSpPr>
            <a:spLocks noChangeArrowheads="1"/>
          </p:cNvSpPr>
          <p:nvPr/>
        </p:nvSpPr>
        <p:spPr bwMode="auto">
          <a:xfrm>
            <a:off x="6598433" y="6124563"/>
            <a:ext cx="4824601" cy="111137"/>
          </a:xfrm>
          <a:custGeom>
            <a:avLst/>
            <a:gdLst>
              <a:gd name="T0" fmla="*/ 19589 w 19590"/>
              <a:gd name="T1" fmla="*/ 260 h 261"/>
              <a:gd name="T2" fmla="*/ 0 w 19590"/>
              <a:gd name="T3" fmla="*/ 260 h 261"/>
              <a:gd name="T4" fmla="*/ 0 w 19590"/>
              <a:gd name="T5" fmla="*/ 0 h 261"/>
              <a:gd name="T6" fmla="*/ 19589 w 19590"/>
              <a:gd name="T7" fmla="*/ 0 h 261"/>
              <a:gd name="T8" fmla="*/ 19589 w 19590"/>
              <a:gd name="T9" fmla="*/ 260 h 261"/>
            </a:gdLst>
            <a:ahLst/>
            <a:cxnLst>
              <a:cxn ang="0">
                <a:pos x="T0" y="T1"/>
              </a:cxn>
              <a:cxn ang="0">
                <a:pos x="T2" y="T3"/>
              </a:cxn>
              <a:cxn ang="0">
                <a:pos x="T4" y="T5"/>
              </a:cxn>
              <a:cxn ang="0">
                <a:pos x="T6" y="T7"/>
              </a:cxn>
              <a:cxn ang="0">
                <a:pos x="T8" y="T9"/>
              </a:cxn>
            </a:cxnLst>
            <a:rect l="0" t="0" r="r" b="b"/>
            <a:pathLst>
              <a:path w="19590" h="261">
                <a:moveTo>
                  <a:pt x="19589" y="260"/>
                </a:moveTo>
                <a:lnTo>
                  <a:pt x="0" y="260"/>
                </a:lnTo>
                <a:lnTo>
                  <a:pt x="0" y="0"/>
                </a:lnTo>
                <a:lnTo>
                  <a:pt x="19589" y="0"/>
                </a:lnTo>
                <a:lnTo>
                  <a:pt x="19589" y="26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0927" tIns="30463" rIns="60927" bIns="30463" anchor="ctr"/>
          <a:lstStyle/>
          <a:p>
            <a:endParaRPr lang="en-US" sz="900"/>
          </a:p>
        </p:txBody>
      </p:sp>
    </p:spTree>
    <p:extLst>
      <p:ext uri="{BB962C8B-B14F-4D97-AF65-F5344CB8AC3E}">
        <p14:creationId xmlns:p14="http://schemas.microsoft.com/office/powerpoint/2010/main" val="2368912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544D92E-0163-4F42-A39A-CB73D7B245A5}"/>
              </a:ext>
            </a:extLst>
          </p:cNvPr>
          <p:cNvSpPr>
            <a:spLocks noGrp="1"/>
          </p:cNvSpPr>
          <p:nvPr>
            <p:ph type="pic" sz="quarter" idx="10"/>
          </p:nvPr>
        </p:nvSpPr>
        <p:spPr>
          <a:solidFill>
            <a:schemeClr val="bg1">
              <a:lumMod val="90000"/>
            </a:schemeClr>
          </a:solidFill>
        </p:spPr>
      </p:sp>
      <p:sp>
        <p:nvSpPr>
          <p:cNvPr id="4" name="TextBox 3"/>
          <p:cNvSpPr txBox="1"/>
          <p:nvPr/>
        </p:nvSpPr>
        <p:spPr>
          <a:xfrm>
            <a:off x="4653297" y="4826000"/>
            <a:ext cx="2885405" cy="538609"/>
          </a:xfrm>
          <a:prstGeom prst="rect">
            <a:avLst/>
          </a:prstGeom>
          <a:noFill/>
        </p:spPr>
        <p:txBody>
          <a:bodyPr wrap="none" lIns="0" tIns="0" rIns="0" bIns="0" rtlCol="0">
            <a:spAutoFit/>
          </a:bodyPr>
          <a:lstStyle/>
          <a:p>
            <a:r>
              <a:rPr lang="en-US" sz="35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OUR SERVICE</a:t>
            </a:r>
          </a:p>
        </p:txBody>
      </p:sp>
      <p:sp>
        <p:nvSpPr>
          <p:cNvPr id="5" name="TextBox 4"/>
          <p:cNvSpPr txBox="1"/>
          <p:nvPr/>
        </p:nvSpPr>
        <p:spPr>
          <a:xfrm flipH="1">
            <a:off x="2832100" y="5519176"/>
            <a:ext cx="6527800" cy="794513"/>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enim</a:t>
            </a:r>
            <a:r>
              <a:rPr lang="en-US" sz="1200" dirty="0">
                <a:latin typeface="Lato regular" panose="020F0502020204030203" pitchFamily="34" charset="0"/>
                <a:ea typeface="Lato regular" panose="020F0502020204030203" pitchFamily="34" charset="0"/>
                <a:cs typeface="Lato regular" panose="020F0502020204030203" pitchFamily="34" charset="0"/>
              </a:rPr>
              <a:t> ad minim </a:t>
            </a:r>
            <a:r>
              <a:rPr lang="en-US" sz="1200" dirty="0" err="1">
                <a:latin typeface="Lato regular" panose="020F0502020204030203" pitchFamily="34" charset="0"/>
                <a:ea typeface="Lato regular" panose="020F0502020204030203" pitchFamily="34" charset="0"/>
                <a:cs typeface="Lato regular" panose="020F0502020204030203" pitchFamily="34" charset="0"/>
              </a:rPr>
              <a:t>veniam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quis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nostrud</a:t>
            </a:r>
            <a:r>
              <a:rPr lang="en-US" sz="1200">
                <a:latin typeface="Lato regular" panose="020F0502020204030203" pitchFamily="34" charset="0"/>
                <a:ea typeface="Lato regular" panose="020F0502020204030203" pitchFamily="34" charset="0"/>
                <a:cs typeface="Lato regular" panose="020F0502020204030203" pitchFamily="34" charset="0"/>
              </a:rPr>
              <a:t> exercitation </a:t>
            </a:r>
          </a:p>
          <a:p>
            <a:pPr algn="ctr">
              <a:lnSpc>
                <a:spcPct val="150000"/>
              </a:lnSpc>
            </a:pPr>
            <a:r>
              <a:rPr lang="en-US" sz="1200">
                <a:latin typeface="Lato regular" panose="020F0502020204030203" pitchFamily="34" charset="0"/>
                <a:ea typeface="Lato regular" panose="020F0502020204030203" pitchFamily="34" charset="0"/>
                <a:cs typeface="Lato regular" panose="020F0502020204030203" pitchFamily="34" charset="0"/>
              </a:rPr>
              <a:t>ullamco laboris nisi ut aliquip ex ea commodo</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6" name="TextBox 5"/>
          <p:cNvSpPr txBox="1"/>
          <p:nvPr/>
        </p:nvSpPr>
        <p:spPr>
          <a:xfrm>
            <a:off x="1238196" y="1411200"/>
            <a:ext cx="1562928" cy="1077218"/>
          </a:xfrm>
          <a:prstGeom prst="rect">
            <a:avLst/>
          </a:prstGeom>
          <a:noFill/>
        </p:spPr>
        <p:txBody>
          <a:bodyPr wrap="none" lIns="0" tIns="0" rIns="0" bIns="0" rtlCol="0">
            <a:spAutoFit/>
          </a:bodyPr>
          <a:lstStyle/>
          <a:p>
            <a:r>
              <a:rPr lang="en-US" sz="7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rPr>
              <a:t>234</a:t>
            </a:r>
          </a:p>
        </p:txBody>
      </p:sp>
      <p:sp>
        <p:nvSpPr>
          <p:cNvPr id="7" name="TextBox 6"/>
          <p:cNvSpPr txBox="1"/>
          <p:nvPr/>
        </p:nvSpPr>
        <p:spPr>
          <a:xfrm>
            <a:off x="3945957" y="1411200"/>
            <a:ext cx="1562928" cy="1077218"/>
          </a:xfrm>
          <a:prstGeom prst="rect">
            <a:avLst/>
          </a:prstGeom>
          <a:noFill/>
        </p:spPr>
        <p:txBody>
          <a:bodyPr wrap="none" lIns="0" tIns="0" rIns="0" bIns="0" rtlCol="0">
            <a:spAutoFit/>
          </a:bodyPr>
          <a:lstStyle/>
          <a:p>
            <a:r>
              <a:rPr lang="en-US" sz="7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rPr>
              <a:t>543</a:t>
            </a:r>
          </a:p>
        </p:txBody>
      </p:sp>
      <p:sp>
        <p:nvSpPr>
          <p:cNvPr id="8" name="TextBox 7"/>
          <p:cNvSpPr txBox="1"/>
          <p:nvPr/>
        </p:nvSpPr>
        <p:spPr>
          <a:xfrm>
            <a:off x="6653718" y="1411200"/>
            <a:ext cx="1562928" cy="1077218"/>
          </a:xfrm>
          <a:prstGeom prst="rect">
            <a:avLst/>
          </a:prstGeom>
          <a:noFill/>
        </p:spPr>
        <p:txBody>
          <a:bodyPr wrap="none" lIns="0" tIns="0" rIns="0" bIns="0" rtlCol="0">
            <a:spAutoFit/>
          </a:bodyPr>
          <a:lstStyle/>
          <a:p>
            <a:r>
              <a:rPr lang="en-US" sz="7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rPr>
              <a:t>743</a:t>
            </a:r>
          </a:p>
        </p:txBody>
      </p:sp>
      <p:sp>
        <p:nvSpPr>
          <p:cNvPr id="9" name="TextBox 8"/>
          <p:cNvSpPr txBox="1"/>
          <p:nvPr/>
        </p:nvSpPr>
        <p:spPr>
          <a:xfrm>
            <a:off x="9359900" y="1411200"/>
            <a:ext cx="1562928" cy="1077218"/>
          </a:xfrm>
          <a:prstGeom prst="rect">
            <a:avLst/>
          </a:prstGeom>
          <a:noFill/>
        </p:spPr>
        <p:txBody>
          <a:bodyPr wrap="none" lIns="0" tIns="0" rIns="0" bIns="0" rtlCol="0">
            <a:spAutoFit/>
          </a:bodyPr>
          <a:lstStyle/>
          <a:p>
            <a:r>
              <a:rPr lang="en-US" sz="7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rPr>
              <a:t>201</a:t>
            </a:r>
          </a:p>
        </p:txBody>
      </p:sp>
      <p:sp>
        <p:nvSpPr>
          <p:cNvPr id="10" name="TextBox 9"/>
          <p:cNvSpPr txBox="1"/>
          <p:nvPr/>
        </p:nvSpPr>
        <p:spPr>
          <a:xfrm>
            <a:off x="1132397" y="2682980"/>
            <a:ext cx="1774525" cy="461665"/>
          </a:xfrm>
          <a:prstGeom prst="rect">
            <a:avLst/>
          </a:prstGeom>
          <a:noFill/>
        </p:spPr>
        <p:txBody>
          <a:bodyPr wrap="non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Marketing</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1" name="TextBox 10"/>
          <p:cNvSpPr txBox="1"/>
          <p:nvPr/>
        </p:nvSpPr>
        <p:spPr>
          <a:xfrm>
            <a:off x="3636577" y="2682979"/>
            <a:ext cx="2181687" cy="461665"/>
          </a:xfrm>
          <a:prstGeom prst="rect">
            <a:avLst/>
          </a:prstGeom>
          <a:noFill/>
        </p:spPr>
        <p:txBody>
          <a:bodyPr wrap="non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Social Media</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2" name="TextBox 11"/>
          <p:cNvSpPr txBox="1"/>
          <p:nvPr/>
        </p:nvSpPr>
        <p:spPr>
          <a:xfrm>
            <a:off x="6710624" y="2682979"/>
            <a:ext cx="1449115" cy="461665"/>
          </a:xfrm>
          <a:prstGeom prst="rect">
            <a:avLst/>
          </a:prstGeom>
          <a:noFill/>
        </p:spPr>
        <p:txBody>
          <a:bodyPr wrap="non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Creative</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
        <p:nvSpPr>
          <p:cNvPr id="13" name="TextBox 12"/>
          <p:cNvSpPr txBox="1"/>
          <p:nvPr/>
        </p:nvSpPr>
        <p:spPr>
          <a:xfrm>
            <a:off x="9482530" y="2682979"/>
            <a:ext cx="1317668" cy="461665"/>
          </a:xfrm>
          <a:prstGeom prst="rect">
            <a:avLst/>
          </a:prstGeom>
          <a:noFill/>
        </p:spPr>
        <p:txBody>
          <a:bodyPr wrap="none" lIns="0" tIns="0" rIns="0" bIns="0" rtlCol="0">
            <a:spAutoFit/>
          </a:bodyPr>
          <a:lstStyle/>
          <a:p>
            <a:r>
              <a:rPr lang="en-US" sz="3000">
                <a:solidFill>
                  <a:schemeClr val="bg1"/>
                </a:solidFill>
                <a:latin typeface="Lato Bold" panose="020F0502020204030203" pitchFamily="34" charset="0"/>
                <a:ea typeface="Lato Bold" panose="020F0502020204030203" pitchFamily="34" charset="0"/>
                <a:cs typeface="Lato Bold" panose="020F0502020204030203" pitchFamily="34" charset="0"/>
              </a:rPr>
              <a:t>Logistic</a:t>
            </a:r>
            <a:endParaRPr lang="en-US" sz="3000" b="0" i="0" kern="1200">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p:txBody>
      </p:sp>
    </p:spTree>
    <p:extLst>
      <p:ext uri="{BB962C8B-B14F-4D97-AF65-F5344CB8AC3E}">
        <p14:creationId xmlns:p14="http://schemas.microsoft.com/office/powerpoint/2010/main" val="24933571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Isosceles Triangle 26"/>
          <p:cNvSpPr/>
          <p:nvPr/>
        </p:nvSpPr>
        <p:spPr>
          <a:xfrm>
            <a:off x="894088" y="1523430"/>
            <a:ext cx="4233024" cy="2157824"/>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1">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76" dirty="0"/>
          </a:p>
        </p:txBody>
      </p:sp>
      <p:sp>
        <p:nvSpPr>
          <p:cNvPr id="35" name="Isosceles Triangle 26"/>
          <p:cNvSpPr/>
          <p:nvPr/>
        </p:nvSpPr>
        <p:spPr>
          <a:xfrm>
            <a:off x="2933105" y="2030957"/>
            <a:ext cx="3006660" cy="165029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2">
              <a:alpha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676" dirty="0"/>
          </a:p>
        </p:txBody>
      </p:sp>
      <p:sp>
        <p:nvSpPr>
          <p:cNvPr id="36" name="Isosceles Triangle 26"/>
          <p:cNvSpPr/>
          <p:nvPr/>
        </p:nvSpPr>
        <p:spPr>
          <a:xfrm>
            <a:off x="3600587" y="2840492"/>
            <a:ext cx="3565540" cy="840761"/>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3">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76" dirty="0"/>
          </a:p>
        </p:txBody>
      </p:sp>
      <p:sp>
        <p:nvSpPr>
          <p:cNvPr id="37" name="Isosceles Triangle 26"/>
          <p:cNvSpPr/>
          <p:nvPr/>
        </p:nvSpPr>
        <p:spPr>
          <a:xfrm>
            <a:off x="4955729" y="2602338"/>
            <a:ext cx="3565540" cy="1078916"/>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4">
              <a:alpha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76" dirty="0"/>
          </a:p>
        </p:txBody>
      </p:sp>
      <p:sp>
        <p:nvSpPr>
          <p:cNvPr id="38" name="Isosceles Triangle 26"/>
          <p:cNvSpPr/>
          <p:nvPr/>
        </p:nvSpPr>
        <p:spPr>
          <a:xfrm>
            <a:off x="6246482" y="2435726"/>
            <a:ext cx="3565540" cy="1245528"/>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5">
              <a:alpha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676" dirty="0"/>
          </a:p>
        </p:txBody>
      </p:sp>
      <p:sp>
        <p:nvSpPr>
          <p:cNvPr id="39" name="Isosceles Triangle 26"/>
          <p:cNvSpPr/>
          <p:nvPr/>
        </p:nvSpPr>
        <p:spPr>
          <a:xfrm>
            <a:off x="7737406" y="2602335"/>
            <a:ext cx="3565540" cy="1078916"/>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6">
              <a:alpha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76" dirty="0"/>
          </a:p>
        </p:txBody>
      </p:sp>
      <p:sp>
        <p:nvSpPr>
          <p:cNvPr id="48" name="Rounded Rectangle 47"/>
          <p:cNvSpPr/>
          <p:nvPr/>
        </p:nvSpPr>
        <p:spPr>
          <a:xfrm flipV="1">
            <a:off x="926757" y="3802792"/>
            <a:ext cx="10255690" cy="866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9" name="Shape 2720"/>
          <p:cNvSpPr/>
          <p:nvPr/>
        </p:nvSpPr>
        <p:spPr>
          <a:xfrm>
            <a:off x="2546459" y="4505928"/>
            <a:ext cx="652941" cy="65422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721"/>
          <p:cNvSpPr/>
          <p:nvPr/>
        </p:nvSpPr>
        <p:spPr>
          <a:xfrm>
            <a:off x="8992599" y="4505928"/>
            <a:ext cx="652941" cy="65422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Shape 2722"/>
          <p:cNvSpPr/>
          <p:nvPr/>
        </p:nvSpPr>
        <p:spPr>
          <a:xfrm>
            <a:off x="5769536" y="4505928"/>
            <a:ext cx="652927" cy="654222"/>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TextBox 11"/>
          <p:cNvSpPr txBox="1"/>
          <p:nvPr/>
        </p:nvSpPr>
        <p:spPr>
          <a:xfrm>
            <a:off x="2175622" y="5327622"/>
            <a:ext cx="1394613" cy="230832"/>
          </a:xfrm>
          <a:prstGeom prst="rect">
            <a:avLst/>
          </a:prstGeom>
          <a:noFill/>
        </p:spPr>
        <p:txBody>
          <a:bodyPr wrap="none" lIns="0" tIns="0" rIns="0" bIns="0" rtlCol="0">
            <a:spAutoFit/>
          </a:bodyPr>
          <a:lstStyle/>
          <a:p>
            <a:r>
              <a:rPr lang="en-US" sz="15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SERVICE NAME</a:t>
            </a:r>
          </a:p>
        </p:txBody>
      </p:sp>
      <p:sp>
        <p:nvSpPr>
          <p:cNvPr id="13" name="TextBox 12"/>
          <p:cNvSpPr txBox="1"/>
          <p:nvPr/>
        </p:nvSpPr>
        <p:spPr>
          <a:xfrm>
            <a:off x="5398692" y="5327622"/>
            <a:ext cx="1394613" cy="230832"/>
          </a:xfrm>
          <a:prstGeom prst="rect">
            <a:avLst/>
          </a:prstGeom>
          <a:noFill/>
        </p:spPr>
        <p:txBody>
          <a:bodyPr wrap="none" lIns="0" tIns="0" rIns="0" bIns="0" rtlCol="0">
            <a:spAutoFit/>
          </a:bodyPr>
          <a:lstStyle/>
          <a:p>
            <a:r>
              <a:rPr lang="en-US" sz="15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SERVICE NAME</a:t>
            </a:r>
          </a:p>
        </p:txBody>
      </p:sp>
      <p:sp>
        <p:nvSpPr>
          <p:cNvPr id="14" name="TextBox 13"/>
          <p:cNvSpPr txBox="1"/>
          <p:nvPr/>
        </p:nvSpPr>
        <p:spPr>
          <a:xfrm>
            <a:off x="8621762" y="5327622"/>
            <a:ext cx="1394613" cy="230832"/>
          </a:xfrm>
          <a:prstGeom prst="rect">
            <a:avLst/>
          </a:prstGeom>
          <a:noFill/>
        </p:spPr>
        <p:txBody>
          <a:bodyPr wrap="none" lIns="0" tIns="0" rIns="0" bIns="0" rtlCol="0">
            <a:spAutoFit/>
          </a:bodyPr>
          <a:lstStyle/>
          <a:p>
            <a:r>
              <a:rPr lang="en-US" sz="1500" b="0" i="0" kern="1200">
                <a:solidFill>
                  <a:schemeClr val="tx1"/>
                </a:solidFill>
                <a:effectLst/>
                <a:latin typeface="Lato Heavy" panose="020F0502020204030203" pitchFamily="34" charset="0"/>
                <a:ea typeface="Lato Heavy" panose="020F0502020204030203" pitchFamily="34" charset="0"/>
                <a:cs typeface="Lato Heavy" panose="020F0502020204030203" pitchFamily="34" charset="0"/>
              </a:rPr>
              <a:t>SERVICE NAME</a:t>
            </a:r>
          </a:p>
        </p:txBody>
      </p:sp>
      <p:sp>
        <p:nvSpPr>
          <p:cNvPr id="15" name="TextBox 14"/>
          <p:cNvSpPr txBox="1"/>
          <p:nvPr/>
        </p:nvSpPr>
        <p:spPr>
          <a:xfrm flipH="1">
            <a:off x="1674100" y="5621422"/>
            <a:ext cx="2397656"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incididunt</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6" name="TextBox 15"/>
          <p:cNvSpPr txBox="1"/>
          <p:nvPr/>
        </p:nvSpPr>
        <p:spPr>
          <a:xfrm flipH="1">
            <a:off x="4910235" y="5621421"/>
            <a:ext cx="2397656"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incididunt</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7" name="TextBox 16"/>
          <p:cNvSpPr txBox="1"/>
          <p:nvPr/>
        </p:nvSpPr>
        <p:spPr>
          <a:xfrm flipH="1">
            <a:off x="8120240" y="5621421"/>
            <a:ext cx="2397656"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tempor</a:t>
            </a:r>
            <a:r>
              <a:rPr lang="en-US" sz="1200">
                <a:latin typeface="Lato regular" panose="020F0502020204030203" pitchFamily="34" charset="0"/>
                <a:ea typeface="Lato regular" panose="020F0502020204030203" pitchFamily="34" charset="0"/>
                <a:cs typeface="Lato regular" panose="020F0502020204030203" pitchFamily="34" charset="0"/>
              </a:rPr>
              <a:t> incididunt</a:t>
            </a:r>
            <a:r>
              <a:rPr lang="vi-VN" sz="120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8" name="TextBox 17"/>
          <p:cNvSpPr txBox="1"/>
          <p:nvPr/>
        </p:nvSpPr>
        <p:spPr>
          <a:xfrm>
            <a:off x="4292008" y="1164279"/>
            <a:ext cx="3607983"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tempor</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9" name="TextBox 18"/>
          <p:cNvSpPr txBox="1"/>
          <p:nvPr/>
        </p:nvSpPr>
        <p:spPr>
          <a:xfrm flipH="1">
            <a:off x="4597192" y="288346"/>
            <a:ext cx="2997615" cy="461665"/>
          </a:xfrm>
          <a:prstGeom prst="rect">
            <a:avLst/>
          </a:prstGeom>
          <a:noFill/>
        </p:spPr>
        <p:txBody>
          <a:bodyPr wrap="none" lIns="0" tIns="0" rIns="0" bIns="0" rtlCol="0">
            <a:spAutoFit/>
          </a:bodyPr>
          <a:lstStyle/>
          <a:p>
            <a:pPr algn="ctr"/>
            <a:r>
              <a:rPr lang="en-US" sz="3000">
                <a:latin typeface="Lato Bold" panose="020F0502020204030203" pitchFamily="34" charset="0"/>
                <a:ea typeface="Lato Bold" panose="020F0502020204030203" pitchFamily="34" charset="0"/>
                <a:cs typeface="Lato Bold" panose="020F0502020204030203" pitchFamily="34" charset="0"/>
              </a:rPr>
              <a:t>Infographic Chart</a:t>
            </a:r>
          </a:p>
        </p:txBody>
      </p:sp>
      <p:sp>
        <p:nvSpPr>
          <p:cNvPr id="20" name="TextBox 19"/>
          <p:cNvSpPr txBox="1"/>
          <p:nvPr/>
        </p:nvSpPr>
        <p:spPr>
          <a:xfrm>
            <a:off x="5396367"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TextBox 20"/>
          <p:cNvSpPr txBox="1"/>
          <p:nvPr/>
        </p:nvSpPr>
        <p:spPr>
          <a:xfrm>
            <a:off x="5601551"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TextBox 21"/>
          <p:cNvSpPr txBox="1"/>
          <p:nvPr/>
        </p:nvSpPr>
        <p:spPr>
          <a:xfrm>
            <a:off x="5805614"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3" name="TextBox 22"/>
          <p:cNvSpPr txBox="1"/>
          <p:nvPr/>
        </p:nvSpPr>
        <p:spPr>
          <a:xfrm>
            <a:off x="6010798"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TextBox 23"/>
          <p:cNvSpPr txBox="1"/>
          <p:nvPr/>
        </p:nvSpPr>
        <p:spPr>
          <a:xfrm>
            <a:off x="6214861"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5" name="TextBox 24"/>
          <p:cNvSpPr txBox="1"/>
          <p:nvPr/>
        </p:nvSpPr>
        <p:spPr>
          <a:xfrm>
            <a:off x="6420045" y="84172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25"/>
          <p:cNvSpPr txBox="1"/>
          <p:nvPr/>
        </p:nvSpPr>
        <p:spPr>
          <a:xfrm>
            <a:off x="6624108" y="841730"/>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8147259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Oval 111"/>
          <p:cNvSpPr/>
          <p:nvPr/>
        </p:nvSpPr>
        <p:spPr>
          <a:xfrm>
            <a:off x="7690749" y="5759419"/>
            <a:ext cx="3175133" cy="386700"/>
          </a:xfrm>
          <a:prstGeom prst="ellipse">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43" name="Group 1042"/>
          <p:cNvGrpSpPr/>
          <p:nvPr/>
        </p:nvGrpSpPr>
        <p:grpSpPr>
          <a:xfrm>
            <a:off x="6885165" y="3865037"/>
            <a:ext cx="4786301" cy="2132068"/>
            <a:chOff x="4389548" y="3432689"/>
            <a:chExt cx="3589726" cy="1599051"/>
          </a:xfrm>
        </p:grpSpPr>
        <p:sp>
          <p:nvSpPr>
            <p:cNvPr id="7" name="Rectangle 5"/>
            <p:cNvSpPr>
              <a:spLocks noChangeArrowheads="1"/>
            </p:cNvSpPr>
            <p:nvPr/>
          </p:nvSpPr>
          <p:spPr bwMode="auto">
            <a:xfrm>
              <a:off x="6700033" y="3643342"/>
              <a:ext cx="1151891" cy="667389"/>
            </a:xfrm>
            <a:prstGeom prst="rect">
              <a:avLst/>
            </a:prstGeom>
            <a:solidFill>
              <a:srgbClr val="6B4632"/>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8" name="Rectangle 6"/>
            <p:cNvSpPr>
              <a:spLocks noChangeArrowheads="1"/>
            </p:cNvSpPr>
            <p:nvPr/>
          </p:nvSpPr>
          <p:spPr bwMode="auto">
            <a:xfrm>
              <a:off x="4486257" y="3643342"/>
              <a:ext cx="1152849" cy="667389"/>
            </a:xfrm>
            <a:prstGeom prst="rect">
              <a:avLst/>
            </a:prstGeom>
            <a:solidFill>
              <a:srgbClr val="6B4632"/>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9" name="Rectangle 7"/>
            <p:cNvSpPr>
              <a:spLocks noChangeArrowheads="1"/>
            </p:cNvSpPr>
            <p:nvPr/>
          </p:nvSpPr>
          <p:spPr bwMode="auto">
            <a:xfrm>
              <a:off x="5635276" y="4087630"/>
              <a:ext cx="1118630" cy="223101"/>
            </a:xfrm>
            <a:prstGeom prst="rect">
              <a:avLst/>
            </a:prstGeom>
            <a:solidFill>
              <a:srgbClr val="6B4632"/>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10" name="Rectangle 8"/>
            <p:cNvSpPr>
              <a:spLocks noChangeArrowheads="1"/>
            </p:cNvSpPr>
            <p:nvPr/>
          </p:nvSpPr>
          <p:spPr bwMode="auto">
            <a:xfrm>
              <a:off x="5635276" y="3865486"/>
              <a:ext cx="1118630" cy="222144"/>
            </a:xfrm>
            <a:prstGeom prst="rect">
              <a:avLst/>
            </a:prstGeom>
            <a:solidFill>
              <a:srgbClr val="6B4632"/>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11" name="Rectangle 9"/>
            <p:cNvSpPr>
              <a:spLocks noChangeArrowheads="1"/>
            </p:cNvSpPr>
            <p:nvPr/>
          </p:nvSpPr>
          <p:spPr bwMode="auto">
            <a:xfrm>
              <a:off x="5635276" y="3643342"/>
              <a:ext cx="1118630" cy="222144"/>
            </a:xfrm>
            <a:prstGeom prst="rect">
              <a:avLst/>
            </a:prstGeom>
            <a:solidFill>
              <a:srgbClr val="6B4632"/>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17" name="Freeform 10"/>
            <p:cNvSpPr>
              <a:spLocks/>
            </p:cNvSpPr>
            <p:nvPr/>
          </p:nvSpPr>
          <p:spPr bwMode="auto">
            <a:xfrm>
              <a:off x="4486257" y="3643342"/>
              <a:ext cx="3365667" cy="667389"/>
            </a:xfrm>
            <a:custGeom>
              <a:avLst/>
              <a:gdLst>
                <a:gd name="T0" fmla="*/ 3515 w 3515"/>
                <a:gd name="T1" fmla="*/ 0 h 697"/>
                <a:gd name="T2" fmla="*/ 0 w 3515"/>
                <a:gd name="T3" fmla="*/ 0 h 697"/>
                <a:gd name="T4" fmla="*/ 0 w 3515"/>
                <a:gd name="T5" fmla="*/ 52 h 697"/>
                <a:gd name="T6" fmla="*/ 1188 w 3515"/>
                <a:gd name="T7" fmla="*/ 52 h 697"/>
                <a:gd name="T8" fmla="*/ 1188 w 3515"/>
                <a:gd name="T9" fmla="*/ 697 h 697"/>
                <a:gd name="T10" fmla="*/ 1200 w 3515"/>
                <a:gd name="T11" fmla="*/ 697 h 697"/>
                <a:gd name="T12" fmla="*/ 1200 w 3515"/>
                <a:gd name="T13" fmla="*/ 501 h 697"/>
                <a:gd name="T14" fmla="*/ 2311 w 3515"/>
                <a:gd name="T15" fmla="*/ 501 h 697"/>
                <a:gd name="T16" fmla="*/ 2311 w 3515"/>
                <a:gd name="T17" fmla="*/ 464 h 697"/>
                <a:gd name="T18" fmla="*/ 1200 w 3515"/>
                <a:gd name="T19" fmla="*/ 464 h 697"/>
                <a:gd name="T20" fmla="*/ 1200 w 3515"/>
                <a:gd name="T21" fmla="*/ 269 h 697"/>
                <a:gd name="T22" fmla="*/ 2311 w 3515"/>
                <a:gd name="T23" fmla="*/ 269 h 697"/>
                <a:gd name="T24" fmla="*/ 2311 w 3515"/>
                <a:gd name="T25" fmla="*/ 232 h 697"/>
                <a:gd name="T26" fmla="*/ 1200 w 3515"/>
                <a:gd name="T27" fmla="*/ 232 h 697"/>
                <a:gd name="T28" fmla="*/ 1200 w 3515"/>
                <a:gd name="T29" fmla="*/ 52 h 697"/>
                <a:gd name="T30" fmla="*/ 2312 w 3515"/>
                <a:gd name="T31" fmla="*/ 52 h 697"/>
                <a:gd name="T32" fmla="*/ 2312 w 3515"/>
                <a:gd name="T33" fmla="*/ 697 h 697"/>
                <a:gd name="T34" fmla="*/ 2325 w 3515"/>
                <a:gd name="T35" fmla="*/ 697 h 697"/>
                <a:gd name="T36" fmla="*/ 2325 w 3515"/>
                <a:gd name="T37" fmla="*/ 52 h 697"/>
                <a:gd name="T38" fmla="*/ 3515 w 3515"/>
                <a:gd name="T39" fmla="*/ 52 h 697"/>
                <a:gd name="T40" fmla="*/ 3515 w 3515"/>
                <a:gd name="T41"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5" h="697">
                  <a:moveTo>
                    <a:pt x="3515" y="0"/>
                  </a:moveTo>
                  <a:lnTo>
                    <a:pt x="0" y="0"/>
                  </a:lnTo>
                  <a:lnTo>
                    <a:pt x="0" y="52"/>
                  </a:lnTo>
                  <a:lnTo>
                    <a:pt x="1188" y="52"/>
                  </a:lnTo>
                  <a:lnTo>
                    <a:pt x="1188" y="697"/>
                  </a:lnTo>
                  <a:lnTo>
                    <a:pt x="1200" y="697"/>
                  </a:lnTo>
                  <a:lnTo>
                    <a:pt x="1200" y="501"/>
                  </a:lnTo>
                  <a:lnTo>
                    <a:pt x="2311" y="501"/>
                  </a:lnTo>
                  <a:lnTo>
                    <a:pt x="2311" y="464"/>
                  </a:lnTo>
                  <a:lnTo>
                    <a:pt x="1200" y="464"/>
                  </a:lnTo>
                  <a:lnTo>
                    <a:pt x="1200" y="269"/>
                  </a:lnTo>
                  <a:lnTo>
                    <a:pt x="2311" y="269"/>
                  </a:lnTo>
                  <a:lnTo>
                    <a:pt x="2311" y="232"/>
                  </a:lnTo>
                  <a:lnTo>
                    <a:pt x="1200" y="232"/>
                  </a:lnTo>
                  <a:lnTo>
                    <a:pt x="1200" y="52"/>
                  </a:lnTo>
                  <a:lnTo>
                    <a:pt x="2312" y="52"/>
                  </a:lnTo>
                  <a:lnTo>
                    <a:pt x="2312" y="697"/>
                  </a:lnTo>
                  <a:lnTo>
                    <a:pt x="2325" y="697"/>
                  </a:lnTo>
                  <a:lnTo>
                    <a:pt x="2325" y="52"/>
                  </a:lnTo>
                  <a:lnTo>
                    <a:pt x="3515" y="52"/>
                  </a:lnTo>
                  <a:lnTo>
                    <a:pt x="3515" y="0"/>
                  </a:lnTo>
                  <a:close/>
                </a:path>
              </a:pathLst>
            </a:custGeom>
            <a:solidFill>
              <a:srgbClr val="533727"/>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18" name="Freeform 11"/>
            <p:cNvSpPr>
              <a:spLocks/>
            </p:cNvSpPr>
            <p:nvPr/>
          </p:nvSpPr>
          <p:spPr bwMode="auto">
            <a:xfrm>
              <a:off x="4986080" y="3755371"/>
              <a:ext cx="153202" cy="31598"/>
            </a:xfrm>
            <a:custGeom>
              <a:avLst/>
              <a:gdLst>
                <a:gd name="T0" fmla="*/ 149 w 149"/>
                <a:gd name="T1" fmla="*/ 15 h 31"/>
                <a:gd name="T2" fmla="*/ 132 w 149"/>
                <a:gd name="T3" fmla="*/ 31 h 31"/>
                <a:gd name="T4" fmla="*/ 17 w 149"/>
                <a:gd name="T5" fmla="*/ 31 h 31"/>
                <a:gd name="T6" fmla="*/ 0 w 149"/>
                <a:gd name="T7" fmla="*/ 15 h 31"/>
                <a:gd name="T8" fmla="*/ 0 w 149"/>
                <a:gd name="T9" fmla="*/ 15 h 31"/>
                <a:gd name="T10" fmla="*/ 17 w 149"/>
                <a:gd name="T11" fmla="*/ 0 h 31"/>
                <a:gd name="T12" fmla="*/ 132 w 149"/>
                <a:gd name="T13" fmla="*/ 0 h 31"/>
                <a:gd name="T14" fmla="*/ 149 w 149"/>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31">
                  <a:moveTo>
                    <a:pt x="149" y="15"/>
                  </a:moveTo>
                  <a:cubicBezTo>
                    <a:pt x="149" y="24"/>
                    <a:pt x="141" y="31"/>
                    <a:pt x="132" y="31"/>
                  </a:cubicBezTo>
                  <a:cubicBezTo>
                    <a:pt x="17" y="31"/>
                    <a:pt x="17" y="31"/>
                    <a:pt x="17" y="31"/>
                  </a:cubicBezTo>
                  <a:cubicBezTo>
                    <a:pt x="8" y="31"/>
                    <a:pt x="0" y="24"/>
                    <a:pt x="0" y="15"/>
                  </a:cubicBezTo>
                  <a:cubicBezTo>
                    <a:pt x="0" y="15"/>
                    <a:pt x="0" y="15"/>
                    <a:pt x="0" y="15"/>
                  </a:cubicBezTo>
                  <a:cubicBezTo>
                    <a:pt x="0" y="7"/>
                    <a:pt x="8" y="0"/>
                    <a:pt x="17" y="0"/>
                  </a:cubicBezTo>
                  <a:cubicBezTo>
                    <a:pt x="132" y="0"/>
                    <a:pt x="132" y="0"/>
                    <a:pt x="132" y="0"/>
                  </a:cubicBezTo>
                  <a:cubicBezTo>
                    <a:pt x="141" y="0"/>
                    <a:pt x="149" y="7"/>
                    <a:pt x="149" y="15"/>
                  </a:cubicBezTo>
                  <a:close/>
                </a:path>
              </a:pathLst>
            </a:custGeom>
            <a:solidFill>
              <a:srgbClr val="9A99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19" name="Freeform 12"/>
            <p:cNvSpPr>
              <a:spLocks/>
            </p:cNvSpPr>
            <p:nvPr/>
          </p:nvSpPr>
          <p:spPr bwMode="auto">
            <a:xfrm>
              <a:off x="7198899" y="3755371"/>
              <a:ext cx="154160" cy="31598"/>
            </a:xfrm>
            <a:custGeom>
              <a:avLst/>
              <a:gdLst>
                <a:gd name="T0" fmla="*/ 149 w 149"/>
                <a:gd name="T1" fmla="*/ 15 h 31"/>
                <a:gd name="T2" fmla="*/ 131 w 149"/>
                <a:gd name="T3" fmla="*/ 31 h 31"/>
                <a:gd name="T4" fmla="*/ 17 w 149"/>
                <a:gd name="T5" fmla="*/ 31 h 31"/>
                <a:gd name="T6" fmla="*/ 0 w 149"/>
                <a:gd name="T7" fmla="*/ 15 h 31"/>
                <a:gd name="T8" fmla="*/ 0 w 149"/>
                <a:gd name="T9" fmla="*/ 15 h 31"/>
                <a:gd name="T10" fmla="*/ 17 w 149"/>
                <a:gd name="T11" fmla="*/ 0 h 31"/>
                <a:gd name="T12" fmla="*/ 131 w 149"/>
                <a:gd name="T13" fmla="*/ 0 h 31"/>
                <a:gd name="T14" fmla="*/ 149 w 149"/>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31">
                  <a:moveTo>
                    <a:pt x="149" y="15"/>
                  </a:moveTo>
                  <a:cubicBezTo>
                    <a:pt x="149" y="24"/>
                    <a:pt x="141" y="31"/>
                    <a:pt x="131" y="31"/>
                  </a:cubicBezTo>
                  <a:cubicBezTo>
                    <a:pt x="17" y="31"/>
                    <a:pt x="17" y="31"/>
                    <a:pt x="17" y="31"/>
                  </a:cubicBezTo>
                  <a:cubicBezTo>
                    <a:pt x="8" y="31"/>
                    <a:pt x="0" y="24"/>
                    <a:pt x="0" y="15"/>
                  </a:cubicBezTo>
                  <a:cubicBezTo>
                    <a:pt x="0" y="15"/>
                    <a:pt x="0" y="15"/>
                    <a:pt x="0" y="15"/>
                  </a:cubicBezTo>
                  <a:cubicBezTo>
                    <a:pt x="0" y="7"/>
                    <a:pt x="8" y="0"/>
                    <a:pt x="17" y="0"/>
                  </a:cubicBezTo>
                  <a:cubicBezTo>
                    <a:pt x="131" y="0"/>
                    <a:pt x="131" y="0"/>
                    <a:pt x="131" y="0"/>
                  </a:cubicBezTo>
                  <a:cubicBezTo>
                    <a:pt x="141" y="0"/>
                    <a:pt x="149" y="7"/>
                    <a:pt x="149" y="15"/>
                  </a:cubicBezTo>
                  <a:close/>
                </a:path>
              </a:pathLst>
            </a:custGeom>
            <a:solidFill>
              <a:srgbClr val="9A99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20" name="Freeform 13"/>
            <p:cNvSpPr>
              <a:spLocks/>
            </p:cNvSpPr>
            <p:nvPr/>
          </p:nvSpPr>
          <p:spPr bwMode="auto">
            <a:xfrm>
              <a:off x="6092011" y="3739094"/>
              <a:ext cx="154160" cy="31598"/>
            </a:xfrm>
            <a:custGeom>
              <a:avLst/>
              <a:gdLst>
                <a:gd name="T0" fmla="*/ 149 w 149"/>
                <a:gd name="T1" fmla="*/ 16 h 31"/>
                <a:gd name="T2" fmla="*/ 131 w 149"/>
                <a:gd name="T3" fmla="*/ 31 h 31"/>
                <a:gd name="T4" fmla="*/ 17 w 149"/>
                <a:gd name="T5" fmla="*/ 31 h 31"/>
                <a:gd name="T6" fmla="*/ 0 w 149"/>
                <a:gd name="T7" fmla="*/ 16 h 31"/>
                <a:gd name="T8" fmla="*/ 0 w 149"/>
                <a:gd name="T9" fmla="*/ 16 h 31"/>
                <a:gd name="T10" fmla="*/ 17 w 149"/>
                <a:gd name="T11" fmla="*/ 0 h 31"/>
                <a:gd name="T12" fmla="*/ 131 w 149"/>
                <a:gd name="T13" fmla="*/ 0 h 31"/>
                <a:gd name="T14" fmla="*/ 149 w 149"/>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31">
                  <a:moveTo>
                    <a:pt x="149" y="16"/>
                  </a:moveTo>
                  <a:cubicBezTo>
                    <a:pt x="149" y="24"/>
                    <a:pt x="141" y="31"/>
                    <a:pt x="131" y="31"/>
                  </a:cubicBezTo>
                  <a:cubicBezTo>
                    <a:pt x="17" y="31"/>
                    <a:pt x="17" y="31"/>
                    <a:pt x="17" y="31"/>
                  </a:cubicBezTo>
                  <a:cubicBezTo>
                    <a:pt x="8" y="31"/>
                    <a:pt x="0" y="24"/>
                    <a:pt x="0" y="16"/>
                  </a:cubicBezTo>
                  <a:cubicBezTo>
                    <a:pt x="0" y="16"/>
                    <a:pt x="0" y="16"/>
                    <a:pt x="0" y="16"/>
                  </a:cubicBezTo>
                  <a:cubicBezTo>
                    <a:pt x="0" y="7"/>
                    <a:pt x="8" y="0"/>
                    <a:pt x="17" y="0"/>
                  </a:cubicBezTo>
                  <a:cubicBezTo>
                    <a:pt x="131" y="0"/>
                    <a:pt x="131" y="0"/>
                    <a:pt x="131" y="0"/>
                  </a:cubicBezTo>
                  <a:cubicBezTo>
                    <a:pt x="141" y="0"/>
                    <a:pt x="149" y="7"/>
                    <a:pt x="149" y="16"/>
                  </a:cubicBezTo>
                  <a:close/>
                </a:path>
              </a:pathLst>
            </a:custGeom>
            <a:solidFill>
              <a:srgbClr val="9A99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21" name="Freeform 14"/>
            <p:cNvSpPr>
              <a:spLocks/>
            </p:cNvSpPr>
            <p:nvPr/>
          </p:nvSpPr>
          <p:spPr bwMode="auto">
            <a:xfrm>
              <a:off x="6091053" y="3961238"/>
              <a:ext cx="153202" cy="31598"/>
            </a:xfrm>
            <a:custGeom>
              <a:avLst/>
              <a:gdLst>
                <a:gd name="T0" fmla="*/ 148 w 148"/>
                <a:gd name="T1" fmla="*/ 15 h 31"/>
                <a:gd name="T2" fmla="*/ 131 w 148"/>
                <a:gd name="T3" fmla="*/ 31 h 31"/>
                <a:gd name="T4" fmla="*/ 17 w 148"/>
                <a:gd name="T5" fmla="*/ 31 h 31"/>
                <a:gd name="T6" fmla="*/ 0 w 148"/>
                <a:gd name="T7" fmla="*/ 15 h 31"/>
                <a:gd name="T8" fmla="*/ 0 w 148"/>
                <a:gd name="T9" fmla="*/ 15 h 31"/>
                <a:gd name="T10" fmla="*/ 17 w 148"/>
                <a:gd name="T11" fmla="*/ 0 h 31"/>
                <a:gd name="T12" fmla="*/ 131 w 148"/>
                <a:gd name="T13" fmla="*/ 0 h 31"/>
                <a:gd name="T14" fmla="*/ 148 w 148"/>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31">
                  <a:moveTo>
                    <a:pt x="148" y="15"/>
                  </a:moveTo>
                  <a:cubicBezTo>
                    <a:pt x="148" y="24"/>
                    <a:pt x="140" y="31"/>
                    <a:pt x="131" y="31"/>
                  </a:cubicBezTo>
                  <a:cubicBezTo>
                    <a:pt x="17" y="31"/>
                    <a:pt x="17" y="31"/>
                    <a:pt x="17" y="31"/>
                  </a:cubicBezTo>
                  <a:cubicBezTo>
                    <a:pt x="7" y="31"/>
                    <a:pt x="0" y="24"/>
                    <a:pt x="0" y="15"/>
                  </a:cubicBezTo>
                  <a:cubicBezTo>
                    <a:pt x="0" y="15"/>
                    <a:pt x="0" y="15"/>
                    <a:pt x="0" y="15"/>
                  </a:cubicBezTo>
                  <a:cubicBezTo>
                    <a:pt x="0" y="7"/>
                    <a:pt x="7" y="0"/>
                    <a:pt x="17" y="0"/>
                  </a:cubicBezTo>
                  <a:cubicBezTo>
                    <a:pt x="131" y="0"/>
                    <a:pt x="131" y="0"/>
                    <a:pt x="131" y="0"/>
                  </a:cubicBezTo>
                  <a:cubicBezTo>
                    <a:pt x="140" y="0"/>
                    <a:pt x="148" y="7"/>
                    <a:pt x="148" y="15"/>
                  </a:cubicBezTo>
                  <a:close/>
                </a:path>
              </a:pathLst>
            </a:custGeom>
            <a:solidFill>
              <a:srgbClr val="9A99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22" name="Freeform 15"/>
            <p:cNvSpPr>
              <a:spLocks/>
            </p:cNvSpPr>
            <p:nvPr/>
          </p:nvSpPr>
          <p:spPr bwMode="auto">
            <a:xfrm>
              <a:off x="6092011" y="4182423"/>
              <a:ext cx="154160" cy="32556"/>
            </a:xfrm>
            <a:custGeom>
              <a:avLst/>
              <a:gdLst>
                <a:gd name="T0" fmla="*/ 149 w 149"/>
                <a:gd name="T1" fmla="*/ 16 h 32"/>
                <a:gd name="T2" fmla="*/ 131 w 149"/>
                <a:gd name="T3" fmla="*/ 32 h 32"/>
                <a:gd name="T4" fmla="*/ 17 w 149"/>
                <a:gd name="T5" fmla="*/ 32 h 32"/>
                <a:gd name="T6" fmla="*/ 0 w 149"/>
                <a:gd name="T7" fmla="*/ 16 h 32"/>
                <a:gd name="T8" fmla="*/ 0 w 149"/>
                <a:gd name="T9" fmla="*/ 16 h 32"/>
                <a:gd name="T10" fmla="*/ 17 w 149"/>
                <a:gd name="T11" fmla="*/ 0 h 32"/>
                <a:gd name="T12" fmla="*/ 131 w 149"/>
                <a:gd name="T13" fmla="*/ 0 h 32"/>
                <a:gd name="T14" fmla="*/ 149 w 149"/>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32">
                  <a:moveTo>
                    <a:pt x="149" y="16"/>
                  </a:moveTo>
                  <a:cubicBezTo>
                    <a:pt x="149" y="25"/>
                    <a:pt x="141" y="32"/>
                    <a:pt x="131" y="32"/>
                  </a:cubicBezTo>
                  <a:cubicBezTo>
                    <a:pt x="17" y="32"/>
                    <a:pt x="17" y="32"/>
                    <a:pt x="17" y="32"/>
                  </a:cubicBezTo>
                  <a:cubicBezTo>
                    <a:pt x="8" y="32"/>
                    <a:pt x="0" y="25"/>
                    <a:pt x="0" y="16"/>
                  </a:cubicBezTo>
                  <a:cubicBezTo>
                    <a:pt x="0" y="16"/>
                    <a:pt x="0" y="16"/>
                    <a:pt x="0" y="16"/>
                  </a:cubicBezTo>
                  <a:cubicBezTo>
                    <a:pt x="0" y="7"/>
                    <a:pt x="8" y="0"/>
                    <a:pt x="17" y="0"/>
                  </a:cubicBezTo>
                  <a:cubicBezTo>
                    <a:pt x="131" y="0"/>
                    <a:pt x="131" y="0"/>
                    <a:pt x="131" y="0"/>
                  </a:cubicBezTo>
                  <a:cubicBezTo>
                    <a:pt x="141" y="0"/>
                    <a:pt x="149" y="7"/>
                    <a:pt x="149" y="16"/>
                  </a:cubicBezTo>
                  <a:close/>
                </a:path>
              </a:pathLst>
            </a:custGeom>
            <a:solidFill>
              <a:srgbClr val="9A99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23" name="Rectangle 16"/>
            <p:cNvSpPr>
              <a:spLocks noChangeArrowheads="1"/>
            </p:cNvSpPr>
            <p:nvPr/>
          </p:nvSpPr>
          <p:spPr bwMode="auto">
            <a:xfrm>
              <a:off x="4389548" y="3550463"/>
              <a:ext cx="3585896" cy="92879"/>
            </a:xfrm>
            <a:prstGeom prst="rect">
              <a:avLst/>
            </a:prstGeom>
            <a:solidFill>
              <a:srgbClr val="7F563B"/>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24" name="Freeform 17"/>
            <p:cNvSpPr>
              <a:spLocks/>
            </p:cNvSpPr>
            <p:nvPr/>
          </p:nvSpPr>
          <p:spPr bwMode="auto">
            <a:xfrm>
              <a:off x="4389548" y="3432689"/>
              <a:ext cx="3589726" cy="117775"/>
            </a:xfrm>
            <a:custGeom>
              <a:avLst/>
              <a:gdLst>
                <a:gd name="T0" fmla="*/ 3749 w 3749"/>
                <a:gd name="T1" fmla="*/ 123 h 123"/>
                <a:gd name="T2" fmla="*/ 3498 w 3749"/>
                <a:gd name="T3" fmla="*/ 0 h 123"/>
                <a:gd name="T4" fmla="*/ 1859 w 3749"/>
                <a:gd name="T5" fmla="*/ 0 h 123"/>
                <a:gd name="T6" fmla="*/ 1890 w 3749"/>
                <a:gd name="T7" fmla="*/ 0 h 123"/>
                <a:gd name="T8" fmla="*/ 251 w 3749"/>
                <a:gd name="T9" fmla="*/ 0 h 123"/>
                <a:gd name="T10" fmla="*/ 0 w 3749"/>
                <a:gd name="T11" fmla="*/ 123 h 123"/>
                <a:gd name="T12" fmla="*/ 3749 w 3749"/>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3749" h="123">
                  <a:moveTo>
                    <a:pt x="3749" y="123"/>
                  </a:moveTo>
                  <a:lnTo>
                    <a:pt x="3498" y="0"/>
                  </a:lnTo>
                  <a:lnTo>
                    <a:pt x="1859" y="0"/>
                  </a:lnTo>
                  <a:lnTo>
                    <a:pt x="1890" y="0"/>
                  </a:lnTo>
                  <a:lnTo>
                    <a:pt x="251" y="0"/>
                  </a:lnTo>
                  <a:lnTo>
                    <a:pt x="0" y="123"/>
                  </a:lnTo>
                  <a:lnTo>
                    <a:pt x="3749" y="123"/>
                  </a:lnTo>
                  <a:close/>
                </a:path>
              </a:pathLst>
            </a:custGeom>
            <a:solidFill>
              <a:srgbClr val="936647"/>
            </a:solidFill>
            <a:ln>
              <a:noFill/>
            </a:ln>
          </p:spPr>
          <p:txBody>
            <a:bodyPr vert="horz" wrap="square" lIns="121920" tIns="60960" rIns="121920" bIns="60960" numCol="1" anchor="t" anchorCtr="0" compatLnSpc="1">
              <a:prstTxWarp prst="textNoShape">
                <a:avLst/>
              </a:prstTxWarp>
            </a:bodyPr>
            <a:lstStyle/>
            <a:p>
              <a:endParaRPr lang="en-ID" sz="2400" dirty="0"/>
            </a:p>
          </p:txBody>
        </p:sp>
        <p:sp>
          <p:nvSpPr>
            <p:cNvPr id="25" name="Freeform 18"/>
            <p:cNvSpPr>
              <a:spLocks/>
            </p:cNvSpPr>
            <p:nvPr/>
          </p:nvSpPr>
          <p:spPr bwMode="auto">
            <a:xfrm>
              <a:off x="4389548" y="3432689"/>
              <a:ext cx="3589726" cy="117775"/>
            </a:xfrm>
            <a:custGeom>
              <a:avLst/>
              <a:gdLst>
                <a:gd name="T0" fmla="*/ 3749 w 3749"/>
                <a:gd name="T1" fmla="*/ 123 h 123"/>
                <a:gd name="T2" fmla="*/ 3498 w 3749"/>
                <a:gd name="T3" fmla="*/ 0 h 123"/>
                <a:gd name="T4" fmla="*/ 1859 w 3749"/>
                <a:gd name="T5" fmla="*/ 0 h 123"/>
                <a:gd name="T6" fmla="*/ 1890 w 3749"/>
                <a:gd name="T7" fmla="*/ 0 h 123"/>
                <a:gd name="T8" fmla="*/ 251 w 3749"/>
                <a:gd name="T9" fmla="*/ 0 h 123"/>
                <a:gd name="T10" fmla="*/ 0 w 3749"/>
                <a:gd name="T11" fmla="*/ 123 h 123"/>
              </a:gdLst>
              <a:ahLst/>
              <a:cxnLst>
                <a:cxn ang="0">
                  <a:pos x="T0" y="T1"/>
                </a:cxn>
                <a:cxn ang="0">
                  <a:pos x="T2" y="T3"/>
                </a:cxn>
                <a:cxn ang="0">
                  <a:pos x="T4" y="T5"/>
                </a:cxn>
                <a:cxn ang="0">
                  <a:pos x="T6" y="T7"/>
                </a:cxn>
                <a:cxn ang="0">
                  <a:pos x="T8" y="T9"/>
                </a:cxn>
                <a:cxn ang="0">
                  <a:pos x="T10" y="T11"/>
                </a:cxn>
              </a:cxnLst>
              <a:rect l="0" t="0" r="r" b="b"/>
              <a:pathLst>
                <a:path w="3749" h="123">
                  <a:moveTo>
                    <a:pt x="3749" y="123"/>
                  </a:moveTo>
                  <a:lnTo>
                    <a:pt x="3498" y="0"/>
                  </a:lnTo>
                  <a:lnTo>
                    <a:pt x="1859" y="0"/>
                  </a:lnTo>
                  <a:lnTo>
                    <a:pt x="1890" y="0"/>
                  </a:lnTo>
                  <a:lnTo>
                    <a:pt x="251" y="0"/>
                  </a:lnTo>
                  <a:lnTo>
                    <a:pt x="0"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26" name="Rectangle 19"/>
            <p:cNvSpPr>
              <a:spLocks noChangeArrowheads="1"/>
            </p:cNvSpPr>
            <p:nvPr/>
          </p:nvSpPr>
          <p:spPr bwMode="auto">
            <a:xfrm>
              <a:off x="4721806" y="4310730"/>
              <a:ext cx="99582" cy="721010"/>
            </a:xfrm>
            <a:prstGeom prst="rect">
              <a:avLst/>
            </a:prstGeom>
            <a:solidFill>
              <a:srgbClr val="533727"/>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27" name="Rectangle 20"/>
            <p:cNvSpPr>
              <a:spLocks noChangeArrowheads="1"/>
            </p:cNvSpPr>
            <p:nvPr/>
          </p:nvSpPr>
          <p:spPr bwMode="auto">
            <a:xfrm>
              <a:off x="7512964" y="4310730"/>
              <a:ext cx="100539" cy="721010"/>
            </a:xfrm>
            <a:prstGeom prst="rect">
              <a:avLst/>
            </a:prstGeom>
            <a:solidFill>
              <a:srgbClr val="533727"/>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28" name="Rectangle 21"/>
            <p:cNvSpPr>
              <a:spLocks noChangeArrowheads="1"/>
            </p:cNvSpPr>
            <p:nvPr/>
          </p:nvSpPr>
          <p:spPr bwMode="auto">
            <a:xfrm>
              <a:off x="4956398" y="4310730"/>
              <a:ext cx="100539" cy="451947"/>
            </a:xfrm>
            <a:prstGeom prst="rect">
              <a:avLst/>
            </a:prstGeom>
            <a:solidFill>
              <a:srgbClr val="533727"/>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29" name="Rectangle 22"/>
            <p:cNvSpPr>
              <a:spLocks noChangeArrowheads="1"/>
            </p:cNvSpPr>
            <p:nvPr/>
          </p:nvSpPr>
          <p:spPr bwMode="auto">
            <a:xfrm>
              <a:off x="7275500" y="4310730"/>
              <a:ext cx="100539" cy="451947"/>
            </a:xfrm>
            <a:prstGeom prst="rect">
              <a:avLst/>
            </a:prstGeom>
            <a:solidFill>
              <a:srgbClr val="533727"/>
            </a:solidFill>
            <a:ln>
              <a:noFill/>
            </a:ln>
          </p:spPr>
          <p:txBody>
            <a:bodyPr vert="horz" wrap="square" lIns="121920" tIns="60960" rIns="121920" bIns="60960" numCol="1" anchor="t" anchorCtr="0" compatLnSpc="1">
              <a:prstTxWarp prst="textNoShape">
                <a:avLst/>
              </a:prstTxWarp>
            </a:bodyPr>
            <a:lstStyle/>
            <a:p>
              <a:endParaRPr lang="en-ID" sz="2400"/>
            </a:p>
          </p:txBody>
        </p:sp>
      </p:grpSp>
      <p:grpSp>
        <p:nvGrpSpPr>
          <p:cNvPr id="73" name="Group 72"/>
          <p:cNvGrpSpPr/>
          <p:nvPr/>
        </p:nvGrpSpPr>
        <p:grpSpPr>
          <a:xfrm>
            <a:off x="7191509" y="3872697"/>
            <a:ext cx="228528" cy="111679"/>
            <a:chOff x="1284287" y="1955800"/>
            <a:chExt cx="350839" cy="171450"/>
          </a:xfrm>
        </p:grpSpPr>
        <p:sp>
          <p:nvSpPr>
            <p:cNvPr id="60" name="Freeform 51"/>
            <p:cNvSpPr>
              <a:spLocks/>
            </p:cNvSpPr>
            <p:nvPr/>
          </p:nvSpPr>
          <p:spPr bwMode="auto">
            <a:xfrm>
              <a:off x="1325563" y="2000250"/>
              <a:ext cx="269875" cy="119063"/>
            </a:xfrm>
            <a:custGeom>
              <a:avLst/>
              <a:gdLst>
                <a:gd name="T0" fmla="*/ 166 w 170"/>
                <a:gd name="T1" fmla="*/ 0 h 75"/>
                <a:gd name="T2" fmla="*/ 170 w 170"/>
                <a:gd name="T3" fmla="*/ 13 h 75"/>
                <a:gd name="T4" fmla="*/ 5 w 170"/>
                <a:gd name="T5" fmla="*/ 75 h 75"/>
                <a:gd name="T6" fmla="*/ 0 w 170"/>
                <a:gd name="T7" fmla="*/ 62 h 75"/>
                <a:gd name="T8" fmla="*/ 166 w 170"/>
                <a:gd name="T9" fmla="*/ 0 h 75"/>
              </a:gdLst>
              <a:ahLst/>
              <a:cxnLst>
                <a:cxn ang="0">
                  <a:pos x="T0" y="T1"/>
                </a:cxn>
                <a:cxn ang="0">
                  <a:pos x="T2" y="T3"/>
                </a:cxn>
                <a:cxn ang="0">
                  <a:pos x="T4" y="T5"/>
                </a:cxn>
                <a:cxn ang="0">
                  <a:pos x="T6" y="T7"/>
                </a:cxn>
                <a:cxn ang="0">
                  <a:pos x="T8" y="T9"/>
                </a:cxn>
              </a:cxnLst>
              <a:rect l="0" t="0" r="r" b="b"/>
              <a:pathLst>
                <a:path w="170" h="75">
                  <a:moveTo>
                    <a:pt x="166" y="0"/>
                  </a:moveTo>
                  <a:lnTo>
                    <a:pt x="170" y="13"/>
                  </a:lnTo>
                  <a:lnTo>
                    <a:pt x="5" y="75"/>
                  </a:lnTo>
                  <a:lnTo>
                    <a:pt x="0" y="62"/>
                  </a:lnTo>
                  <a:lnTo>
                    <a:pt x="166" y="0"/>
                  </a:lnTo>
                  <a:close/>
                </a:path>
              </a:pathLst>
            </a:custGeom>
            <a:solidFill>
              <a:srgbClr val="4D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61" name="Freeform 52"/>
            <p:cNvSpPr>
              <a:spLocks/>
            </p:cNvSpPr>
            <p:nvPr/>
          </p:nvSpPr>
          <p:spPr bwMode="auto">
            <a:xfrm>
              <a:off x="1317625" y="1976438"/>
              <a:ext cx="271463" cy="122238"/>
            </a:xfrm>
            <a:custGeom>
              <a:avLst/>
              <a:gdLst>
                <a:gd name="T0" fmla="*/ 171 w 171"/>
                <a:gd name="T1" fmla="*/ 15 h 77"/>
                <a:gd name="T2" fmla="*/ 166 w 171"/>
                <a:gd name="T3" fmla="*/ 0 h 77"/>
                <a:gd name="T4" fmla="*/ 0 w 171"/>
                <a:gd name="T5" fmla="*/ 62 h 77"/>
                <a:gd name="T6" fmla="*/ 5 w 171"/>
                <a:gd name="T7" fmla="*/ 77 h 77"/>
                <a:gd name="T8" fmla="*/ 171 w 171"/>
                <a:gd name="T9" fmla="*/ 15 h 77"/>
              </a:gdLst>
              <a:ahLst/>
              <a:cxnLst>
                <a:cxn ang="0">
                  <a:pos x="T0" y="T1"/>
                </a:cxn>
                <a:cxn ang="0">
                  <a:pos x="T2" y="T3"/>
                </a:cxn>
                <a:cxn ang="0">
                  <a:pos x="T4" y="T5"/>
                </a:cxn>
                <a:cxn ang="0">
                  <a:pos x="T6" y="T7"/>
                </a:cxn>
                <a:cxn ang="0">
                  <a:pos x="T8" y="T9"/>
                </a:cxn>
              </a:cxnLst>
              <a:rect l="0" t="0" r="r" b="b"/>
              <a:pathLst>
                <a:path w="171" h="77">
                  <a:moveTo>
                    <a:pt x="171" y="15"/>
                  </a:moveTo>
                  <a:lnTo>
                    <a:pt x="166" y="0"/>
                  </a:lnTo>
                  <a:lnTo>
                    <a:pt x="0" y="62"/>
                  </a:lnTo>
                  <a:lnTo>
                    <a:pt x="5" y="77"/>
                  </a:lnTo>
                  <a:lnTo>
                    <a:pt x="171" y="15"/>
                  </a:lnTo>
                  <a:close/>
                </a:path>
              </a:pathLst>
            </a:custGeom>
            <a:solidFill>
              <a:srgbClr val="6367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62" name="Freeform 53"/>
            <p:cNvSpPr>
              <a:spLocks/>
            </p:cNvSpPr>
            <p:nvPr/>
          </p:nvSpPr>
          <p:spPr bwMode="auto">
            <a:xfrm>
              <a:off x="1311275" y="1955800"/>
              <a:ext cx="269875" cy="119063"/>
            </a:xfrm>
            <a:custGeom>
              <a:avLst/>
              <a:gdLst>
                <a:gd name="T0" fmla="*/ 165 w 170"/>
                <a:gd name="T1" fmla="*/ 0 h 75"/>
                <a:gd name="T2" fmla="*/ 170 w 170"/>
                <a:gd name="T3" fmla="*/ 13 h 75"/>
                <a:gd name="T4" fmla="*/ 4 w 170"/>
                <a:gd name="T5" fmla="*/ 75 h 75"/>
                <a:gd name="T6" fmla="*/ 0 w 170"/>
                <a:gd name="T7" fmla="*/ 62 h 75"/>
                <a:gd name="T8" fmla="*/ 165 w 170"/>
                <a:gd name="T9" fmla="*/ 0 h 75"/>
              </a:gdLst>
              <a:ahLst/>
              <a:cxnLst>
                <a:cxn ang="0">
                  <a:pos x="T0" y="T1"/>
                </a:cxn>
                <a:cxn ang="0">
                  <a:pos x="T2" y="T3"/>
                </a:cxn>
                <a:cxn ang="0">
                  <a:pos x="T4" y="T5"/>
                </a:cxn>
                <a:cxn ang="0">
                  <a:pos x="T6" y="T7"/>
                </a:cxn>
                <a:cxn ang="0">
                  <a:pos x="T8" y="T9"/>
                </a:cxn>
              </a:cxnLst>
              <a:rect l="0" t="0" r="r" b="b"/>
              <a:pathLst>
                <a:path w="170" h="75">
                  <a:moveTo>
                    <a:pt x="165" y="0"/>
                  </a:moveTo>
                  <a:lnTo>
                    <a:pt x="170" y="13"/>
                  </a:lnTo>
                  <a:lnTo>
                    <a:pt x="4" y="75"/>
                  </a:lnTo>
                  <a:lnTo>
                    <a:pt x="0" y="62"/>
                  </a:lnTo>
                  <a:lnTo>
                    <a:pt x="165" y="0"/>
                  </a:lnTo>
                  <a:close/>
                </a:path>
              </a:pathLst>
            </a:custGeom>
            <a:solidFill>
              <a:srgbClr val="4D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63" name="Freeform 54"/>
            <p:cNvSpPr>
              <a:spLocks/>
            </p:cNvSpPr>
            <p:nvPr/>
          </p:nvSpPr>
          <p:spPr bwMode="auto">
            <a:xfrm>
              <a:off x="1325563" y="2000250"/>
              <a:ext cx="269875" cy="119063"/>
            </a:xfrm>
            <a:custGeom>
              <a:avLst/>
              <a:gdLst>
                <a:gd name="T0" fmla="*/ 166 w 170"/>
                <a:gd name="T1" fmla="*/ 0 h 75"/>
                <a:gd name="T2" fmla="*/ 170 w 170"/>
                <a:gd name="T3" fmla="*/ 13 h 75"/>
                <a:gd name="T4" fmla="*/ 5 w 170"/>
                <a:gd name="T5" fmla="*/ 75 h 75"/>
                <a:gd name="T6" fmla="*/ 0 w 170"/>
                <a:gd name="T7" fmla="*/ 62 h 75"/>
                <a:gd name="T8" fmla="*/ 166 w 170"/>
                <a:gd name="T9" fmla="*/ 0 h 75"/>
              </a:gdLst>
              <a:ahLst/>
              <a:cxnLst>
                <a:cxn ang="0">
                  <a:pos x="T0" y="T1"/>
                </a:cxn>
                <a:cxn ang="0">
                  <a:pos x="T2" y="T3"/>
                </a:cxn>
                <a:cxn ang="0">
                  <a:pos x="T4" y="T5"/>
                </a:cxn>
                <a:cxn ang="0">
                  <a:pos x="T6" y="T7"/>
                </a:cxn>
                <a:cxn ang="0">
                  <a:pos x="T8" y="T9"/>
                </a:cxn>
              </a:cxnLst>
              <a:rect l="0" t="0" r="r" b="b"/>
              <a:pathLst>
                <a:path w="170" h="75">
                  <a:moveTo>
                    <a:pt x="166" y="0"/>
                  </a:moveTo>
                  <a:lnTo>
                    <a:pt x="170" y="13"/>
                  </a:lnTo>
                  <a:lnTo>
                    <a:pt x="5" y="75"/>
                  </a:lnTo>
                  <a:lnTo>
                    <a:pt x="0" y="62"/>
                  </a:lnTo>
                  <a:lnTo>
                    <a:pt x="166" y="0"/>
                  </a:lnTo>
                  <a:close/>
                </a:path>
              </a:pathLst>
            </a:custGeom>
            <a:solidFill>
              <a:srgbClr val="D8A3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64" name="Freeform 55"/>
            <p:cNvSpPr>
              <a:spLocks/>
            </p:cNvSpPr>
            <p:nvPr/>
          </p:nvSpPr>
          <p:spPr bwMode="auto">
            <a:xfrm>
              <a:off x="1317625" y="1976438"/>
              <a:ext cx="271463" cy="122238"/>
            </a:xfrm>
            <a:custGeom>
              <a:avLst/>
              <a:gdLst>
                <a:gd name="T0" fmla="*/ 171 w 171"/>
                <a:gd name="T1" fmla="*/ 15 h 77"/>
                <a:gd name="T2" fmla="*/ 166 w 171"/>
                <a:gd name="T3" fmla="*/ 0 h 77"/>
                <a:gd name="T4" fmla="*/ 0 w 171"/>
                <a:gd name="T5" fmla="*/ 62 h 77"/>
                <a:gd name="T6" fmla="*/ 5 w 171"/>
                <a:gd name="T7" fmla="*/ 77 h 77"/>
                <a:gd name="T8" fmla="*/ 171 w 171"/>
                <a:gd name="T9" fmla="*/ 15 h 77"/>
              </a:gdLst>
              <a:ahLst/>
              <a:cxnLst>
                <a:cxn ang="0">
                  <a:pos x="T0" y="T1"/>
                </a:cxn>
                <a:cxn ang="0">
                  <a:pos x="T2" y="T3"/>
                </a:cxn>
                <a:cxn ang="0">
                  <a:pos x="T4" y="T5"/>
                </a:cxn>
                <a:cxn ang="0">
                  <a:pos x="T6" y="T7"/>
                </a:cxn>
                <a:cxn ang="0">
                  <a:pos x="T8" y="T9"/>
                </a:cxn>
              </a:cxnLst>
              <a:rect l="0" t="0" r="r" b="b"/>
              <a:pathLst>
                <a:path w="171" h="77">
                  <a:moveTo>
                    <a:pt x="171" y="15"/>
                  </a:moveTo>
                  <a:lnTo>
                    <a:pt x="166" y="0"/>
                  </a:lnTo>
                  <a:lnTo>
                    <a:pt x="0" y="62"/>
                  </a:lnTo>
                  <a:lnTo>
                    <a:pt x="5" y="77"/>
                  </a:lnTo>
                  <a:lnTo>
                    <a:pt x="171" y="15"/>
                  </a:lnTo>
                  <a:close/>
                </a:path>
              </a:pathLst>
            </a:custGeom>
            <a:solidFill>
              <a:srgbClr val="EDB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65" name="Freeform 56"/>
            <p:cNvSpPr>
              <a:spLocks/>
            </p:cNvSpPr>
            <p:nvPr/>
          </p:nvSpPr>
          <p:spPr bwMode="auto">
            <a:xfrm>
              <a:off x="1311275" y="1955800"/>
              <a:ext cx="269875" cy="119063"/>
            </a:xfrm>
            <a:custGeom>
              <a:avLst/>
              <a:gdLst>
                <a:gd name="T0" fmla="*/ 165 w 170"/>
                <a:gd name="T1" fmla="*/ 0 h 75"/>
                <a:gd name="T2" fmla="*/ 170 w 170"/>
                <a:gd name="T3" fmla="*/ 13 h 75"/>
                <a:gd name="T4" fmla="*/ 4 w 170"/>
                <a:gd name="T5" fmla="*/ 75 h 75"/>
                <a:gd name="T6" fmla="*/ 0 w 170"/>
                <a:gd name="T7" fmla="*/ 62 h 75"/>
                <a:gd name="T8" fmla="*/ 165 w 170"/>
                <a:gd name="T9" fmla="*/ 0 h 75"/>
              </a:gdLst>
              <a:ahLst/>
              <a:cxnLst>
                <a:cxn ang="0">
                  <a:pos x="T0" y="T1"/>
                </a:cxn>
                <a:cxn ang="0">
                  <a:pos x="T2" y="T3"/>
                </a:cxn>
                <a:cxn ang="0">
                  <a:pos x="T4" y="T5"/>
                </a:cxn>
                <a:cxn ang="0">
                  <a:pos x="T6" y="T7"/>
                </a:cxn>
                <a:cxn ang="0">
                  <a:pos x="T8" y="T9"/>
                </a:cxn>
              </a:cxnLst>
              <a:rect l="0" t="0" r="r" b="b"/>
              <a:pathLst>
                <a:path w="170" h="75">
                  <a:moveTo>
                    <a:pt x="165" y="0"/>
                  </a:moveTo>
                  <a:lnTo>
                    <a:pt x="170" y="13"/>
                  </a:lnTo>
                  <a:lnTo>
                    <a:pt x="4" y="75"/>
                  </a:lnTo>
                  <a:lnTo>
                    <a:pt x="0" y="62"/>
                  </a:lnTo>
                  <a:lnTo>
                    <a:pt x="165" y="0"/>
                  </a:lnTo>
                  <a:close/>
                </a:path>
              </a:pathLst>
            </a:custGeom>
            <a:solidFill>
              <a:srgbClr val="D8A3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66" name="Freeform 57"/>
            <p:cNvSpPr>
              <a:spLocks/>
            </p:cNvSpPr>
            <p:nvPr/>
          </p:nvSpPr>
          <p:spPr bwMode="auto">
            <a:xfrm>
              <a:off x="1570038" y="1955800"/>
              <a:ext cx="65088" cy="66675"/>
            </a:xfrm>
            <a:custGeom>
              <a:avLst/>
              <a:gdLst>
                <a:gd name="T0" fmla="*/ 15 w 41"/>
                <a:gd name="T1" fmla="*/ 42 h 42"/>
                <a:gd name="T2" fmla="*/ 16 w 41"/>
                <a:gd name="T3" fmla="*/ 41 h 42"/>
                <a:gd name="T4" fmla="*/ 41 w 41"/>
                <a:gd name="T5" fmla="*/ 8 h 42"/>
                <a:gd name="T6" fmla="*/ 2 w 41"/>
                <a:gd name="T7" fmla="*/ 0 h 42"/>
                <a:gd name="T8" fmla="*/ 0 w 41"/>
                <a:gd name="T9" fmla="*/ 0 h 42"/>
                <a:gd name="T10" fmla="*/ 15 w 41"/>
                <a:gd name="T11" fmla="*/ 42 h 42"/>
              </a:gdLst>
              <a:ahLst/>
              <a:cxnLst>
                <a:cxn ang="0">
                  <a:pos x="T0" y="T1"/>
                </a:cxn>
                <a:cxn ang="0">
                  <a:pos x="T2" y="T3"/>
                </a:cxn>
                <a:cxn ang="0">
                  <a:pos x="T4" y="T5"/>
                </a:cxn>
                <a:cxn ang="0">
                  <a:pos x="T6" y="T7"/>
                </a:cxn>
                <a:cxn ang="0">
                  <a:pos x="T8" y="T9"/>
                </a:cxn>
                <a:cxn ang="0">
                  <a:pos x="T10" y="T11"/>
                </a:cxn>
              </a:cxnLst>
              <a:rect l="0" t="0" r="r" b="b"/>
              <a:pathLst>
                <a:path w="41" h="42">
                  <a:moveTo>
                    <a:pt x="15" y="42"/>
                  </a:moveTo>
                  <a:lnTo>
                    <a:pt x="16" y="41"/>
                  </a:lnTo>
                  <a:lnTo>
                    <a:pt x="41" y="8"/>
                  </a:lnTo>
                  <a:lnTo>
                    <a:pt x="2" y="0"/>
                  </a:lnTo>
                  <a:lnTo>
                    <a:pt x="0" y="0"/>
                  </a:lnTo>
                  <a:lnTo>
                    <a:pt x="15" y="42"/>
                  </a:lnTo>
                  <a:close/>
                </a:path>
              </a:pathLst>
            </a:custGeom>
            <a:solidFill>
              <a:srgbClr val="E9D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67" name="Freeform 58"/>
            <p:cNvSpPr>
              <a:spLocks/>
            </p:cNvSpPr>
            <p:nvPr/>
          </p:nvSpPr>
          <p:spPr bwMode="auto">
            <a:xfrm>
              <a:off x="1284287" y="2051050"/>
              <a:ext cx="57150" cy="76200"/>
            </a:xfrm>
            <a:custGeom>
              <a:avLst/>
              <a:gdLst>
                <a:gd name="T0" fmla="*/ 3 w 22"/>
                <a:gd name="T1" fmla="*/ 18 h 29"/>
                <a:gd name="T2" fmla="*/ 3 w 22"/>
                <a:gd name="T3" fmla="*/ 18 h 29"/>
                <a:gd name="T4" fmla="*/ 20 w 22"/>
                <a:gd name="T5" fmla="*/ 26 h 29"/>
                <a:gd name="T6" fmla="*/ 22 w 22"/>
                <a:gd name="T7" fmla="*/ 25 h 29"/>
                <a:gd name="T8" fmla="*/ 12 w 22"/>
                <a:gd name="T9" fmla="*/ 0 h 29"/>
                <a:gd name="T10" fmla="*/ 11 w 22"/>
                <a:gd name="T11" fmla="*/ 0 h 29"/>
                <a:gd name="T12" fmla="*/ 3 w 22"/>
                <a:gd name="T13" fmla="*/ 18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3" y="18"/>
                  </a:moveTo>
                  <a:cubicBezTo>
                    <a:pt x="3" y="18"/>
                    <a:pt x="3" y="18"/>
                    <a:pt x="3" y="18"/>
                  </a:cubicBezTo>
                  <a:cubicBezTo>
                    <a:pt x="5" y="25"/>
                    <a:pt x="13" y="29"/>
                    <a:pt x="20" y="26"/>
                  </a:cubicBezTo>
                  <a:cubicBezTo>
                    <a:pt x="22" y="25"/>
                    <a:pt x="22" y="25"/>
                    <a:pt x="22" y="25"/>
                  </a:cubicBezTo>
                  <a:cubicBezTo>
                    <a:pt x="12" y="0"/>
                    <a:pt x="12" y="0"/>
                    <a:pt x="12" y="0"/>
                  </a:cubicBezTo>
                  <a:cubicBezTo>
                    <a:pt x="11" y="0"/>
                    <a:pt x="11" y="0"/>
                    <a:pt x="11" y="0"/>
                  </a:cubicBezTo>
                  <a:cubicBezTo>
                    <a:pt x="4" y="3"/>
                    <a:pt x="0" y="11"/>
                    <a:pt x="3" y="18"/>
                  </a:cubicBezTo>
                  <a:close/>
                </a:path>
              </a:pathLst>
            </a:custGeom>
            <a:solidFill>
              <a:srgbClr val="EE6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68" name="Freeform 59"/>
            <p:cNvSpPr>
              <a:spLocks/>
            </p:cNvSpPr>
            <p:nvPr/>
          </p:nvSpPr>
          <p:spPr bwMode="auto">
            <a:xfrm>
              <a:off x="1624013" y="1965325"/>
              <a:ext cx="11113" cy="12700"/>
            </a:xfrm>
            <a:custGeom>
              <a:avLst/>
              <a:gdLst>
                <a:gd name="T0" fmla="*/ 2 w 7"/>
                <a:gd name="T1" fmla="*/ 8 h 8"/>
                <a:gd name="T2" fmla="*/ 7 w 7"/>
                <a:gd name="T3" fmla="*/ 2 h 8"/>
                <a:gd name="T4" fmla="*/ 0 w 7"/>
                <a:gd name="T5" fmla="*/ 0 h 8"/>
                <a:gd name="T6" fmla="*/ 2 w 7"/>
                <a:gd name="T7" fmla="*/ 8 h 8"/>
              </a:gdLst>
              <a:ahLst/>
              <a:cxnLst>
                <a:cxn ang="0">
                  <a:pos x="T0" y="T1"/>
                </a:cxn>
                <a:cxn ang="0">
                  <a:pos x="T2" y="T3"/>
                </a:cxn>
                <a:cxn ang="0">
                  <a:pos x="T4" y="T5"/>
                </a:cxn>
                <a:cxn ang="0">
                  <a:pos x="T6" y="T7"/>
                </a:cxn>
              </a:cxnLst>
              <a:rect l="0" t="0" r="r" b="b"/>
              <a:pathLst>
                <a:path w="7" h="8">
                  <a:moveTo>
                    <a:pt x="2" y="8"/>
                  </a:moveTo>
                  <a:lnTo>
                    <a:pt x="7" y="2"/>
                  </a:lnTo>
                  <a:lnTo>
                    <a:pt x="0" y="0"/>
                  </a:lnTo>
                  <a:lnTo>
                    <a:pt x="2" y="8"/>
                  </a:lnTo>
                  <a:close/>
                </a:path>
              </a:pathLst>
            </a:custGeom>
            <a:solidFill>
              <a:srgbClr val="4D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grpSp>
      <p:sp>
        <p:nvSpPr>
          <p:cNvPr id="69" name="Freeform 60"/>
          <p:cNvSpPr>
            <a:spLocks/>
          </p:cNvSpPr>
          <p:nvPr/>
        </p:nvSpPr>
        <p:spPr bwMode="auto">
          <a:xfrm>
            <a:off x="10790833" y="3663318"/>
            <a:ext cx="300861" cy="289408"/>
          </a:xfrm>
          <a:custGeom>
            <a:avLst/>
            <a:gdLst>
              <a:gd name="T0" fmla="*/ 202 w 241"/>
              <a:gd name="T1" fmla="*/ 42 h 230"/>
              <a:gd name="T2" fmla="*/ 180 w 241"/>
              <a:gd name="T3" fmla="*/ 42 h 230"/>
              <a:gd name="T4" fmla="*/ 180 w 241"/>
              <a:gd name="T5" fmla="*/ 0 h 230"/>
              <a:gd name="T6" fmla="*/ 0 w 241"/>
              <a:gd name="T7" fmla="*/ 0 h 230"/>
              <a:gd name="T8" fmla="*/ 0 w 241"/>
              <a:gd name="T9" fmla="*/ 161 h 230"/>
              <a:gd name="T10" fmla="*/ 69 w 241"/>
              <a:gd name="T11" fmla="*/ 230 h 230"/>
              <a:gd name="T12" fmla="*/ 111 w 241"/>
              <a:gd name="T13" fmla="*/ 230 h 230"/>
              <a:gd name="T14" fmla="*/ 180 w 241"/>
              <a:gd name="T15" fmla="*/ 161 h 230"/>
              <a:gd name="T16" fmla="*/ 180 w 241"/>
              <a:gd name="T17" fmla="*/ 123 h 230"/>
              <a:gd name="T18" fmla="*/ 202 w 241"/>
              <a:gd name="T19" fmla="*/ 123 h 230"/>
              <a:gd name="T20" fmla="*/ 241 w 241"/>
              <a:gd name="T21" fmla="*/ 84 h 230"/>
              <a:gd name="T22" fmla="*/ 241 w 241"/>
              <a:gd name="T23" fmla="*/ 82 h 230"/>
              <a:gd name="T24" fmla="*/ 202 w 241"/>
              <a:gd name="T25"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30">
                <a:moveTo>
                  <a:pt x="202" y="42"/>
                </a:moveTo>
                <a:cubicBezTo>
                  <a:pt x="180" y="42"/>
                  <a:pt x="180" y="42"/>
                  <a:pt x="180" y="42"/>
                </a:cubicBezTo>
                <a:cubicBezTo>
                  <a:pt x="180" y="0"/>
                  <a:pt x="180" y="0"/>
                  <a:pt x="180" y="0"/>
                </a:cubicBezTo>
                <a:cubicBezTo>
                  <a:pt x="0" y="0"/>
                  <a:pt x="0" y="0"/>
                  <a:pt x="0" y="0"/>
                </a:cubicBezTo>
                <a:cubicBezTo>
                  <a:pt x="0" y="161"/>
                  <a:pt x="0" y="161"/>
                  <a:pt x="0" y="161"/>
                </a:cubicBezTo>
                <a:cubicBezTo>
                  <a:pt x="0" y="199"/>
                  <a:pt x="30" y="230"/>
                  <a:pt x="69" y="230"/>
                </a:cubicBezTo>
                <a:cubicBezTo>
                  <a:pt x="111" y="230"/>
                  <a:pt x="111" y="230"/>
                  <a:pt x="111" y="230"/>
                </a:cubicBezTo>
                <a:cubicBezTo>
                  <a:pt x="149" y="230"/>
                  <a:pt x="180" y="199"/>
                  <a:pt x="180" y="161"/>
                </a:cubicBezTo>
                <a:cubicBezTo>
                  <a:pt x="180" y="123"/>
                  <a:pt x="180" y="123"/>
                  <a:pt x="180" y="123"/>
                </a:cubicBezTo>
                <a:cubicBezTo>
                  <a:pt x="202" y="123"/>
                  <a:pt x="202" y="123"/>
                  <a:pt x="202" y="123"/>
                </a:cubicBezTo>
                <a:cubicBezTo>
                  <a:pt x="223" y="123"/>
                  <a:pt x="241" y="105"/>
                  <a:pt x="241" y="84"/>
                </a:cubicBezTo>
                <a:cubicBezTo>
                  <a:pt x="241" y="82"/>
                  <a:pt x="241" y="82"/>
                  <a:pt x="241" y="82"/>
                </a:cubicBezTo>
                <a:cubicBezTo>
                  <a:pt x="241" y="60"/>
                  <a:pt x="223" y="42"/>
                  <a:pt x="202" y="42"/>
                </a:cubicBezTo>
                <a:close/>
              </a:path>
            </a:pathLst>
          </a:custGeom>
          <a:solidFill>
            <a:schemeClr val="tx1">
              <a:lumMod val="85000"/>
              <a:lumOff val="15000"/>
            </a:schemeClr>
          </a:solidFill>
          <a:ln>
            <a:noFill/>
          </a:ln>
        </p:spPr>
        <p:txBody>
          <a:bodyPr vert="horz" wrap="square" lIns="121920" tIns="60960" rIns="121920" bIns="60960" numCol="1" anchor="t" anchorCtr="0" compatLnSpc="1">
            <a:prstTxWarp prst="textNoShape">
              <a:avLst/>
            </a:prstTxWarp>
          </a:bodyPr>
          <a:lstStyle/>
          <a:p>
            <a:endParaRPr lang="en-ID" sz="2400"/>
          </a:p>
        </p:txBody>
      </p:sp>
      <p:grpSp>
        <p:nvGrpSpPr>
          <p:cNvPr id="72" name="Group 71"/>
          <p:cNvGrpSpPr/>
          <p:nvPr/>
        </p:nvGrpSpPr>
        <p:grpSpPr>
          <a:xfrm>
            <a:off x="7579281" y="3802031"/>
            <a:ext cx="584784" cy="202001"/>
            <a:chOff x="1930400" y="1622425"/>
            <a:chExt cx="1093788" cy="377826"/>
          </a:xfrm>
        </p:grpSpPr>
        <p:sp>
          <p:nvSpPr>
            <p:cNvPr id="70" name="Freeform 61"/>
            <p:cNvSpPr>
              <a:spLocks/>
            </p:cNvSpPr>
            <p:nvPr/>
          </p:nvSpPr>
          <p:spPr bwMode="auto">
            <a:xfrm>
              <a:off x="1930400" y="1622425"/>
              <a:ext cx="1030288" cy="322263"/>
            </a:xfrm>
            <a:custGeom>
              <a:avLst/>
              <a:gdLst>
                <a:gd name="T0" fmla="*/ 295 w 649"/>
                <a:gd name="T1" fmla="*/ 0 h 203"/>
                <a:gd name="T2" fmla="*/ 0 w 649"/>
                <a:gd name="T3" fmla="*/ 203 h 203"/>
                <a:gd name="T4" fmla="*/ 403 w 649"/>
                <a:gd name="T5" fmla="*/ 203 h 203"/>
                <a:gd name="T6" fmla="*/ 649 w 649"/>
                <a:gd name="T7" fmla="*/ 0 h 203"/>
                <a:gd name="T8" fmla="*/ 295 w 649"/>
                <a:gd name="T9" fmla="*/ 0 h 203"/>
              </a:gdLst>
              <a:ahLst/>
              <a:cxnLst>
                <a:cxn ang="0">
                  <a:pos x="T0" y="T1"/>
                </a:cxn>
                <a:cxn ang="0">
                  <a:pos x="T2" y="T3"/>
                </a:cxn>
                <a:cxn ang="0">
                  <a:pos x="T4" y="T5"/>
                </a:cxn>
                <a:cxn ang="0">
                  <a:pos x="T6" y="T7"/>
                </a:cxn>
                <a:cxn ang="0">
                  <a:pos x="T8" y="T9"/>
                </a:cxn>
              </a:cxnLst>
              <a:rect l="0" t="0" r="r" b="b"/>
              <a:pathLst>
                <a:path w="649" h="203">
                  <a:moveTo>
                    <a:pt x="295" y="0"/>
                  </a:moveTo>
                  <a:lnTo>
                    <a:pt x="0" y="203"/>
                  </a:lnTo>
                  <a:lnTo>
                    <a:pt x="403" y="203"/>
                  </a:lnTo>
                  <a:lnTo>
                    <a:pt x="649" y="0"/>
                  </a:lnTo>
                  <a:lnTo>
                    <a:pt x="295" y="0"/>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71" name="Freeform 62"/>
            <p:cNvSpPr>
              <a:spLocks/>
            </p:cNvSpPr>
            <p:nvPr/>
          </p:nvSpPr>
          <p:spPr bwMode="auto">
            <a:xfrm>
              <a:off x="1971675" y="1665288"/>
              <a:ext cx="1052513" cy="334963"/>
            </a:xfrm>
            <a:custGeom>
              <a:avLst/>
              <a:gdLst>
                <a:gd name="T0" fmla="*/ 311 w 663"/>
                <a:gd name="T1" fmla="*/ 0 h 211"/>
                <a:gd name="T2" fmla="*/ 0 w 663"/>
                <a:gd name="T3" fmla="*/ 176 h 211"/>
                <a:gd name="T4" fmla="*/ 401 w 663"/>
                <a:gd name="T5" fmla="*/ 211 h 211"/>
                <a:gd name="T6" fmla="*/ 663 w 663"/>
                <a:gd name="T7" fmla="*/ 29 h 211"/>
                <a:gd name="T8" fmla="*/ 311 w 663"/>
                <a:gd name="T9" fmla="*/ 0 h 211"/>
              </a:gdLst>
              <a:ahLst/>
              <a:cxnLst>
                <a:cxn ang="0">
                  <a:pos x="T0" y="T1"/>
                </a:cxn>
                <a:cxn ang="0">
                  <a:pos x="T2" y="T3"/>
                </a:cxn>
                <a:cxn ang="0">
                  <a:pos x="T4" y="T5"/>
                </a:cxn>
                <a:cxn ang="0">
                  <a:pos x="T6" y="T7"/>
                </a:cxn>
                <a:cxn ang="0">
                  <a:pos x="T8" y="T9"/>
                </a:cxn>
              </a:cxnLst>
              <a:rect l="0" t="0" r="r" b="b"/>
              <a:pathLst>
                <a:path w="663" h="211">
                  <a:moveTo>
                    <a:pt x="311" y="0"/>
                  </a:moveTo>
                  <a:lnTo>
                    <a:pt x="0" y="176"/>
                  </a:lnTo>
                  <a:lnTo>
                    <a:pt x="401" y="211"/>
                  </a:lnTo>
                  <a:lnTo>
                    <a:pt x="663" y="29"/>
                  </a:lnTo>
                  <a:lnTo>
                    <a:pt x="311"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grpSp>
      <p:grpSp>
        <p:nvGrpSpPr>
          <p:cNvPr id="1044" name="Group 1043"/>
          <p:cNvGrpSpPr/>
          <p:nvPr/>
        </p:nvGrpSpPr>
        <p:grpSpPr>
          <a:xfrm>
            <a:off x="8149154" y="2195399"/>
            <a:ext cx="2258323" cy="3901017"/>
            <a:chOff x="5337540" y="2180460"/>
            <a:chExt cx="1693742" cy="2925763"/>
          </a:xfrm>
        </p:grpSpPr>
        <p:sp>
          <p:nvSpPr>
            <p:cNvPr id="79" name="Rectangle 66"/>
            <p:cNvSpPr>
              <a:spLocks noChangeArrowheads="1"/>
            </p:cNvSpPr>
            <p:nvPr/>
          </p:nvSpPr>
          <p:spPr bwMode="auto">
            <a:xfrm>
              <a:off x="6330699" y="4165636"/>
              <a:ext cx="225147" cy="536009"/>
            </a:xfrm>
            <a:prstGeom prst="rect">
              <a:avLst/>
            </a:prstGeom>
            <a:solidFill>
              <a:srgbClr val="262626"/>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80" name="Freeform 67"/>
            <p:cNvSpPr>
              <a:spLocks/>
            </p:cNvSpPr>
            <p:nvPr/>
          </p:nvSpPr>
          <p:spPr bwMode="auto">
            <a:xfrm>
              <a:off x="6291841" y="4701645"/>
              <a:ext cx="302862" cy="161146"/>
            </a:xfrm>
            <a:custGeom>
              <a:avLst/>
              <a:gdLst>
                <a:gd name="T0" fmla="*/ 42 w 330"/>
                <a:gd name="T1" fmla="*/ 0 h 176"/>
                <a:gd name="T2" fmla="*/ 42 w 330"/>
                <a:gd name="T3" fmla="*/ 21 h 176"/>
                <a:gd name="T4" fmla="*/ 42 w 330"/>
                <a:gd name="T5" fmla="*/ 176 h 176"/>
                <a:gd name="T6" fmla="*/ 288 w 330"/>
                <a:gd name="T7" fmla="*/ 176 h 176"/>
                <a:gd name="T8" fmla="*/ 288 w 330"/>
                <a:gd name="T9" fmla="*/ 21 h 176"/>
                <a:gd name="T10" fmla="*/ 288 w 330"/>
                <a:gd name="T11" fmla="*/ 0 h 176"/>
                <a:gd name="T12" fmla="*/ 42 w 330"/>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30" h="176">
                  <a:moveTo>
                    <a:pt x="42" y="0"/>
                  </a:moveTo>
                  <a:cubicBezTo>
                    <a:pt x="42" y="0"/>
                    <a:pt x="32" y="10"/>
                    <a:pt x="42" y="21"/>
                  </a:cubicBezTo>
                  <a:cubicBezTo>
                    <a:pt x="53" y="31"/>
                    <a:pt x="0" y="96"/>
                    <a:pt x="42" y="176"/>
                  </a:cubicBezTo>
                  <a:cubicBezTo>
                    <a:pt x="288" y="176"/>
                    <a:pt x="288" y="176"/>
                    <a:pt x="288" y="176"/>
                  </a:cubicBezTo>
                  <a:cubicBezTo>
                    <a:pt x="288" y="176"/>
                    <a:pt x="330" y="81"/>
                    <a:pt x="288" y="21"/>
                  </a:cubicBezTo>
                  <a:cubicBezTo>
                    <a:pt x="288" y="21"/>
                    <a:pt x="315" y="0"/>
                    <a:pt x="288" y="0"/>
                  </a:cubicBezTo>
                  <a:lnTo>
                    <a:pt x="42" y="0"/>
                  </a:lnTo>
                  <a:close/>
                </a:path>
              </a:pathLst>
            </a:custGeom>
            <a:solidFill>
              <a:srgbClr val="9467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81" name="Rectangle 68"/>
            <p:cNvSpPr>
              <a:spLocks noChangeArrowheads="1"/>
            </p:cNvSpPr>
            <p:nvPr/>
          </p:nvSpPr>
          <p:spPr bwMode="auto">
            <a:xfrm>
              <a:off x="6311270" y="4849076"/>
              <a:ext cx="261719" cy="13715"/>
            </a:xfrm>
            <a:prstGeom prst="rect">
              <a:avLst/>
            </a:prstGeom>
            <a:solidFill>
              <a:srgbClr val="7C57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82" name="Rectangle 69"/>
            <p:cNvSpPr>
              <a:spLocks noChangeArrowheads="1"/>
            </p:cNvSpPr>
            <p:nvPr/>
          </p:nvSpPr>
          <p:spPr bwMode="auto">
            <a:xfrm>
              <a:off x="5815262" y="4165636"/>
              <a:ext cx="225147" cy="536009"/>
            </a:xfrm>
            <a:prstGeom prst="rect">
              <a:avLst/>
            </a:prstGeom>
            <a:solidFill>
              <a:srgbClr val="262626"/>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89" name="Freeform 70"/>
            <p:cNvSpPr>
              <a:spLocks/>
            </p:cNvSpPr>
            <p:nvPr/>
          </p:nvSpPr>
          <p:spPr bwMode="auto">
            <a:xfrm>
              <a:off x="5776404" y="4701645"/>
              <a:ext cx="301719" cy="161146"/>
            </a:xfrm>
            <a:custGeom>
              <a:avLst/>
              <a:gdLst>
                <a:gd name="T0" fmla="*/ 42 w 330"/>
                <a:gd name="T1" fmla="*/ 0 h 176"/>
                <a:gd name="T2" fmla="*/ 42 w 330"/>
                <a:gd name="T3" fmla="*/ 21 h 176"/>
                <a:gd name="T4" fmla="*/ 42 w 330"/>
                <a:gd name="T5" fmla="*/ 176 h 176"/>
                <a:gd name="T6" fmla="*/ 288 w 330"/>
                <a:gd name="T7" fmla="*/ 176 h 176"/>
                <a:gd name="T8" fmla="*/ 288 w 330"/>
                <a:gd name="T9" fmla="*/ 21 h 176"/>
                <a:gd name="T10" fmla="*/ 288 w 330"/>
                <a:gd name="T11" fmla="*/ 0 h 176"/>
                <a:gd name="T12" fmla="*/ 42 w 330"/>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30" h="176">
                  <a:moveTo>
                    <a:pt x="42" y="0"/>
                  </a:moveTo>
                  <a:cubicBezTo>
                    <a:pt x="42" y="0"/>
                    <a:pt x="32" y="10"/>
                    <a:pt x="42" y="21"/>
                  </a:cubicBezTo>
                  <a:cubicBezTo>
                    <a:pt x="53" y="31"/>
                    <a:pt x="0" y="96"/>
                    <a:pt x="42" y="176"/>
                  </a:cubicBezTo>
                  <a:cubicBezTo>
                    <a:pt x="288" y="176"/>
                    <a:pt x="288" y="176"/>
                    <a:pt x="288" y="176"/>
                  </a:cubicBezTo>
                  <a:cubicBezTo>
                    <a:pt x="288" y="176"/>
                    <a:pt x="330" y="81"/>
                    <a:pt x="288" y="21"/>
                  </a:cubicBezTo>
                  <a:cubicBezTo>
                    <a:pt x="288" y="21"/>
                    <a:pt x="315" y="0"/>
                    <a:pt x="288" y="0"/>
                  </a:cubicBezTo>
                  <a:lnTo>
                    <a:pt x="42" y="0"/>
                  </a:lnTo>
                  <a:close/>
                </a:path>
              </a:pathLst>
            </a:custGeom>
            <a:solidFill>
              <a:srgbClr val="9467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90" name="Rectangle 71"/>
            <p:cNvSpPr>
              <a:spLocks noChangeArrowheads="1"/>
            </p:cNvSpPr>
            <p:nvPr/>
          </p:nvSpPr>
          <p:spPr bwMode="auto">
            <a:xfrm>
              <a:off x="5795833" y="4849076"/>
              <a:ext cx="261719" cy="13715"/>
            </a:xfrm>
            <a:prstGeom prst="rect">
              <a:avLst/>
            </a:prstGeom>
            <a:solidFill>
              <a:srgbClr val="7C57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91" name="Oval 72"/>
            <p:cNvSpPr>
              <a:spLocks noChangeArrowheads="1"/>
            </p:cNvSpPr>
            <p:nvPr/>
          </p:nvSpPr>
          <p:spPr bwMode="auto">
            <a:xfrm>
              <a:off x="6823279" y="4941649"/>
              <a:ext cx="128002" cy="128002"/>
            </a:xfrm>
            <a:prstGeom prst="ellipse">
              <a:avLst/>
            </a:prstGeom>
            <a:solidFill>
              <a:schemeClr val="tx1">
                <a:lumMod val="95000"/>
                <a:lumOff val="5000"/>
              </a:schemeClr>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92" name="Freeform 73"/>
            <p:cNvSpPr>
              <a:spLocks/>
            </p:cNvSpPr>
            <p:nvPr/>
          </p:nvSpPr>
          <p:spPr bwMode="auto">
            <a:xfrm>
              <a:off x="6256412" y="4751931"/>
              <a:ext cx="694869" cy="222861"/>
            </a:xfrm>
            <a:custGeom>
              <a:avLst/>
              <a:gdLst>
                <a:gd name="T0" fmla="*/ 0 w 759"/>
                <a:gd name="T1" fmla="*/ 0 h 243"/>
                <a:gd name="T2" fmla="*/ 612 w 759"/>
                <a:gd name="T3" fmla="*/ 191 h 243"/>
                <a:gd name="T4" fmla="*/ 707 w 759"/>
                <a:gd name="T5" fmla="*/ 191 h 243"/>
                <a:gd name="T6" fmla="*/ 759 w 759"/>
                <a:gd name="T7" fmla="*/ 243 h 243"/>
                <a:gd name="T8" fmla="*/ 589 w 759"/>
                <a:gd name="T9" fmla="*/ 243 h 243"/>
                <a:gd name="T10" fmla="*/ 0 w 759"/>
                <a:gd name="T11" fmla="*/ 121 h 243"/>
                <a:gd name="T12" fmla="*/ 0 w 759"/>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759" h="243">
                  <a:moveTo>
                    <a:pt x="0" y="0"/>
                  </a:moveTo>
                  <a:cubicBezTo>
                    <a:pt x="612" y="191"/>
                    <a:pt x="612" y="191"/>
                    <a:pt x="612" y="191"/>
                  </a:cubicBezTo>
                  <a:cubicBezTo>
                    <a:pt x="707" y="191"/>
                    <a:pt x="707" y="191"/>
                    <a:pt x="707" y="191"/>
                  </a:cubicBezTo>
                  <a:cubicBezTo>
                    <a:pt x="707" y="191"/>
                    <a:pt x="759" y="199"/>
                    <a:pt x="759" y="243"/>
                  </a:cubicBezTo>
                  <a:cubicBezTo>
                    <a:pt x="589" y="243"/>
                    <a:pt x="589" y="243"/>
                    <a:pt x="589" y="243"/>
                  </a:cubicBezTo>
                  <a:cubicBezTo>
                    <a:pt x="0" y="121"/>
                    <a:pt x="0" y="121"/>
                    <a:pt x="0" y="121"/>
                  </a:cubicBezTo>
                  <a:lnTo>
                    <a:pt x="0" y="0"/>
                  </a:lnTo>
                  <a:close/>
                </a:path>
              </a:pathLst>
            </a:custGeom>
            <a:solidFill>
              <a:schemeClr val="tx1">
                <a:lumMod val="85000"/>
                <a:lumOff val="15000"/>
              </a:schemeClr>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93" name="Oval 74"/>
            <p:cNvSpPr>
              <a:spLocks noChangeArrowheads="1"/>
            </p:cNvSpPr>
            <p:nvPr/>
          </p:nvSpPr>
          <p:spPr bwMode="auto">
            <a:xfrm>
              <a:off x="5420970" y="4941649"/>
              <a:ext cx="128002" cy="128002"/>
            </a:xfrm>
            <a:prstGeom prst="ellipse">
              <a:avLst/>
            </a:prstGeom>
            <a:solidFill>
              <a:schemeClr val="tx1">
                <a:lumMod val="95000"/>
                <a:lumOff val="5000"/>
              </a:schemeClr>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94" name="Freeform 75"/>
            <p:cNvSpPr>
              <a:spLocks/>
            </p:cNvSpPr>
            <p:nvPr/>
          </p:nvSpPr>
          <p:spPr bwMode="auto">
            <a:xfrm>
              <a:off x="5420970" y="4751931"/>
              <a:ext cx="693726" cy="222861"/>
            </a:xfrm>
            <a:custGeom>
              <a:avLst/>
              <a:gdLst>
                <a:gd name="T0" fmla="*/ 759 w 759"/>
                <a:gd name="T1" fmla="*/ 0 h 243"/>
                <a:gd name="T2" fmla="*/ 147 w 759"/>
                <a:gd name="T3" fmla="*/ 191 h 243"/>
                <a:gd name="T4" fmla="*/ 51 w 759"/>
                <a:gd name="T5" fmla="*/ 191 h 243"/>
                <a:gd name="T6" fmla="*/ 0 w 759"/>
                <a:gd name="T7" fmla="*/ 243 h 243"/>
                <a:gd name="T8" fmla="*/ 170 w 759"/>
                <a:gd name="T9" fmla="*/ 243 h 243"/>
                <a:gd name="T10" fmla="*/ 759 w 759"/>
                <a:gd name="T11" fmla="*/ 121 h 243"/>
                <a:gd name="T12" fmla="*/ 759 w 759"/>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759" h="243">
                  <a:moveTo>
                    <a:pt x="759" y="0"/>
                  </a:moveTo>
                  <a:cubicBezTo>
                    <a:pt x="147" y="191"/>
                    <a:pt x="147" y="191"/>
                    <a:pt x="147" y="191"/>
                  </a:cubicBezTo>
                  <a:cubicBezTo>
                    <a:pt x="51" y="191"/>
                    <a:pt x="51" y="191"/>
                    <a:pt x="51" y="191"/>
                  </a:cubicBezTo>
                  <a:cubicBezTo>
                    <a:pt x="51" y="191"/>
                    <a:pt x="0" y="199"/>
                    <a:pt x="0" y="243"/>
                  </a:cubicBezTo>
                  <a:cubicBezTo>
                    <a:pt x="170" y="243"/>
                    <a:pt x="170" y="243"/>
                    <a:pt x="170" y="243"/>
                  </a:cubicBezTo>
                  <a:cubicBezTo>
                    <a:pt x="759" y="121"/>
                    <a:pt x="759" y="121"/>
                    <a:pt x="759" y="121"/>
                  </a:cubicBezTo>
                  <a:lnTo>
                    <a:pt x="759" y="0"/>
                  </a:lnTo>
                  <a:close/>
                </a:path>
              </a:pathLst>
            </a:custGeom>
            <a:solidFill>
              <a:schemeClr val="tx1">
                <a:lumMod val="85000"/>
                <a:lumOff val="15000"/>
              </a:schemeClr>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95" name="Freeform 76"/>
            <p:cNvSpPr>
              <a:spLocks/>
            </p:cNvSpPr>
            <p:nvPr/>
          </p:nvSpPr>
          <p:spPr bwMode="auto">
            <a:xfrm>
              <a:off x="6105553" y="4738217"/>
              <a:ext cx="157717" cy="368006"/>
            </a:xfrm>
            <a:custGeom>
              <a:avLst/>
              <a:gdLst>
                <a:gd name="T0" fmla="*/ 172 w 172"/>
                <a:gd name="T1" fmla="*/ 137 h 403"/>
                <a:gd name="T2" fmla="*/ 172 w 172"/>
                <a:gd name="T3" fmla="*/ 18 h 403"/>
                <a:gd name="T4" fmla="*/ 86 w 172"/>
                <a:gd name="T5" fmla="*/ 0 h 403"/>
                <a:gd name="T6" fmla="*/ 0 w 172"/>
                <a:gd name="T7" fmla="*/ 16 h 403"/>
                <a:gd name="T8" fmla="*/ 0 w 172"/>
                <a:gd name="T9" fmla="*/ 137 h 403"/>
                <a:gd name="T10" fmla="*/ 36 w 172"/>
                <a:gd name="T11" fmla="*/ 298 h 403"/>
                <a:gd name="T12" fmla="*/ 20 w 172"/>
                <a:gd name="T13" fmla="*/ 339 h 403"/>
                <a:gd name="T14" fmla="*/ 84 w 172"/>
                <a:gd name="T15" fmla="*/ 403 h 403"/>
                <a:gd name="T16" fmla="*/ 147 w 172"/>
                <a:gd name="T17" fmla="*/ 339 h 403"/>
                <a:gd name="T18" fmla="*/ 135 w 172"/>
                <a:gd name="T19" fmla="*/ 302 h 403"/>
                <a:gd name="T20" fmla="*/ 172 w 172"/>
                <a:gd name="T21" fmla="*/ 13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403">
                  <a:moveTo>
                    <a:pt x="172" y="137"/>
                  </a:moveTo>
                  <a:cubicBezTo>
                    <a:pt x="172" y="18"/>
                    <a:pt x="172" y="18"/>
                    <a:pt x="172" y="18"/>
                  </a:cubicBezTo>
                  <a:cubicBezTo>
                    <a:pt x="86" y="0"/>
                    <a:pt x="86" y="0"/>
                    <a:pt x="86" y="0"/>
                  </a:cubicBezTo>
                  <a:cubicBezTo>
                    <a:pt x="0" y="16"/>
                    <a:pt x="0" y="16"/>
                    <a:pt x="0" y="16"/>
                  </a:cubicBezTo>
                  <a:cubicBezTo>
                    <a:pt x="0" y="137"/>
                    <a:pt x="0" y="137"/>
                    <a:pt x="0" y="137"/>
                  </a:cubicBezTo>
                  <a:cubicBezTo>
                    <a:pt x="36" y="298"/>
                    <a:pt x="36" y="298"/>
                    <a:pt x="36" y="298"/>
                  </a:cubicBezTo>
                  <a:cubicBezTo>
                    <a:pt x="26" y="309"/>
                    <a:pt x="20" y="324"/>
                    <a:pt x="20" y="339"/>
                  </a:cubicBezTo>
                  <a:cubicBezTo>
                    <a:pt x="20" y="374"/>
                    <a:pt x="49" y="403"/>
                    <a:pt x="84" y="403"/>
                  </a:cubicBezTo>
                  <a:cubicBezTo>
                    <a:pt x="119" y="403"/>
                    <a:pt x="147" y="374"/>
                    <a:pt x="147" y="339"/>
                  </a:cubicBezTo>
                  <a:cubicBezTo>
                    <a:pt x="147" y="325"/>
                    <a:pt x="143" y="313"/>
                    <a:pt x="135" y="302"/>
                  </a:cubicBezTo>
                  <a:lnTo>
                    <a:pt x="172" y="137"/>
                  </a:lnTo>
                  <a:close/>
                </a:path>
              </a:pathLst>
            </a:custGeom>
            <a:solidFill>
              <a:srgbClr val="2E2E2E"/>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96" name="Rectangle 77"/>
            <p:cNvSpPr>
              <a:spLocks noChangeArrowheads="1"/>
            </p:cNvSpPr>
            <p:nvPr/>
          </p:nvSpPr>
          <p:spPr bwMode="auto">
            <a:xfrm>
              <a:off x="6105553" y="4355353"/>
              <a:ext cx="157717" cy="414864"/>
            </a:xfrm>
            <a:prstGeom prst="rect">
              <a:avLst/>
            </a:prstGeom>
            <a:solidFill>
              <a:schemeClr val="tx1">
                <a:lumMod val="95000"/>
                <a:lumOff val="5000"/>
              </a:schemeClr>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97" name="Freeform 78"/>
            <p:cNvSpPr>
              <a:spLocks/>
            </p:cNvSpPr>
            <p:nvPr/>
          </p:nvSpPr>
          <p:spPr bwMode="auto">
            <a:xfrm>
              <a:off x="5337540" y="2951902"/>
              <a:ext cx="1693742" cy="577153"/>
            </a:xfrm>
            <a:custGeom>
              <a:avLst/>
              <a:gdLst>
                <a:gd name="T0" fmla="*/ 1539 w 1852"/>
                <a:gd name="T1" fmla="*/ 205 h 631"/>
                <a:gd name="T2" fmla="*/ 1376 w 1852"/>
                <a:gd name="T3" fmla="*/ 63 h 631"/>
                <a:gd name="T4" fmla="*/ 1350 w 1852"/>
                <a:gd name="T5" fmla="*/ 46 h 631"/>
                <a:gd name="T6" fmla="*/ 1098 w 1852"/>
                <a:gd name="T7" fmla="*/ 0 h 631"/>
                <a:gd name="T8" fmla="*/ 929 w 1852"/>
                <a:gd name="T9" fmla="*/ 41 h 631"/>
                <a:gd name="T10" fmla="*/ 926 w 1852"/>
                <a:gd name="T11" fmla="*/ 41 h 631"/>
                <a:gd name="T12" fmla="*/ 923 w 1852"/>
                <a:gd name="T13" fmla="*/ 41 h 631"/>
                <a:gd name="T14" fmla="*/ 754 w 1852"/>
                <a:gd name="T15" fmla="*/ 0 h 631"/>
                <a:gd name="T16" fmla="*/ 502 w 1852"/>
                <a:gd name="T17" fmla="*/ 46 h 631"/>
                <a:gd name="T18" fmla="*/ 476 w 1852"/>
                <a:gd name="T19" fmla="*/ 63 h 631"/>
                <a:gd name="T20" fmla="*/ 313 w 1852"/>
                <a:gd name="T21" fmla="*/ 205 h 631"/>
                <a:gd name="T22" fmla="*/ 0 w 1852"/>
                <a:gd name="T23" fmla="*/ 499 h 631"/>
                <a:gd name="T24" fmla="*/ 62 w 1852"/>
                <a:gd name="T25" fmla="*/ 619 h 631"/>
                <a:gd name="T26" fmla="*/ 422 w 1852"/>
                <a:gd name="T27" fmla="*/ 487 h 631"/>
                <a:gd name="T28" fmla="*/ 926 w 1852"/>
                <a:gd name="T29" fmla="*/ 487 h 631"/>
                <a:gd name="T30" fmla="*/ 1430 w 1852"/>
                <a:gd name="T31" fmla="*/ 487 h 631"/>
                <a:gd name="T32" fmla="*/ 1790 w 1852"/>
                <a:gd name="T33" fmla="*/ 619 h 631"/>
                <a:gd name="T34" fmla="*/ 1852 w 1852"/>
                <a:gd name="T35" fmla="*/ 499 h 631"/>
                <a:gd name="T36" fmla="*/ 1539 w 1852"/>
                <a:gd name="T37" fmla="*/ 20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2" h="631">
                  <a:moveTo>
                    <a:pt x="1539" y="205"/>
                  </a:moveTo>
                  <a:cubicBezTo>
                    <a:pt x="1486" y="120"/>
                    <a:pt x="1376" y="63"/>
                    <a:pt x="1376" y="63"/>
                  </a:cubicBezTo>
                  <a:cubicBezTo>
                    <a:pt x="1370" y="54"/>
                    <a:pt x="1361" y="48"/>
                    <a:pt x="1350" y="46"/>
                  </a:cubicBezTo>
                  <a:cubicBezTo>
                    <a:pt x="1098" y="0"/>
                    <a:pt x="1098" y="0"/>
                    <a:pt x="1098" y="0"/>
                  </a:cubicBezTo>
                  <a:cubicBezTo>
                    <a:pt x="1054" y="25"/>
                    <a:pt x="994" y="41"/>
                    <a:pt x="929" y="41"/>
                  </a:cubicBezTo>
                  <a:cubicBezTo>
                    <a:pt x="928" y="41"/>
                    <a:pt x="927" y="41"/>
                    <a:pt x="926" y="41"/>
                  </a:cubicBezTo>
                  <a:cubicBezTo>
                    <a:pt x="925" y="41"/>
                    <a:pt x="924" y="41"/>
                    <a:pt x="923" y="41"/>
                  </a:cubicBezTo>
                  <a:cubicBezTo>
                    <a:pt x="858" y="41"/>
                    <a:pt x="798" y="25"/>
                    <a:pt x="754" y="0"/>
                  </a:cubicBezTo>
                  <a:cubicBezTo>
                    <a:pt x="502" y="46"/>
                    <a:pt x="502" y="46"/>
                    <a:pt x="502" y="46"/>
                  </a:cubicBezTo>
                  <a:cubicBezTo>
                    <a:pt x="491" y="48"/>
                    <a:pt x="482" y="54"/>
                    <a:pt x="476" y="63"/>
                  </a:cubicBezTo>
                  <a:cubicBezTo>
                    <a:pt x="476" y="63"/>
                    <a:pt x="366" y="120"/>
                    <a:pt x="313" y="205"/>
                  </a:cubicBezTo>
                  <a:cubicBezTo>
                    <a:pt x="0" y="499"/>
                    <a:pt x="0" y="499"/>
                    <a:pt x="0" y="499"/>
                  </a:cubicBezTo>
                  <a:cubicBezTo>
                    <a:pt x="0" y="499"/>
                    <a:pt x="0" y="607"/>
                    <a:pt x="62" y="619"/>
                  </a:cubicBezTo>
                  <a:cubicBezTo>
                    <a:pt x="124" y="631"/>
                    <a:pt x="422" y="487"/>
                    <a:pt x="422" y="487"/>
                  </a:cubicBezTo>
                  <a:cubicBezTo>
                    <a:pt x="926" y="487"/>
                    <a:pt x="926" y="487"/>
                    <a:pt x="926" y="487"/>
                  </a:cubicBezTo>
                  <a:cubicBezTo>
                    <a:pt x="1430" y="487"/>
                    <a:pt x="1430" y="487"/>
                    <a:pt x="1430" y="487"/>
                  </a:cubicBezTo>
                  <a:cubicBezTo>
                    <a:pt x="1430" y="487"/>
                    <a:pt x="1728" y="631"/>
                    <a:pt x="1790" y="619"/>
                  </a:cubicBezTo>
                  <a:cubicBezTo>
                    <a:pt x="1852" y="607"/>
                    <a:pt x="1852" y="499"/>
                    <a:pt x="1852" y="499"/>
                  </a:cubicBezTo>
                  <a:lnTo>
                    <a:pt x="1539" y="205"/>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ID" sz="2400" dirty="0"/>
            </a:p>
          </p:txBody>
        </p:sp>
        <p:sp>
          <p:nvSpPr>
            <p:cNvPr id="98" name="Freeform 79"/>
            <p:cNvSpPr>
              <a:spLocks/>
            </p:cNvSpPr>
            <p:nvPr/>
          </p:nvSpPr>
          <p:spPr bwMode="auto">
            <a:xfrm>
              <a:off x="6039266" y="2796470"/>
              <a:ext cx="285719" cy="154289"/>
            </a:xfrm>
            <a:custGeom>
              <a:avLst/>
              <a:gdLst>
                <a:gd name="T0" fmla="*/ 303 w 313"/>
                <a:gd name="T1" fmla="*/ 0 h 169"/>
                <a:gd name="T2" fmla="*/ 156 w 313"/>
                <a:gd name="T3" fmla="*/ 29 h 169"/>
                <a:gd name="T4" fmla="*/ 12 w 313"/>
                <a:gd name="T5" fmla="*/ 0 h 169"/>
                <a:gd name="T6" fmla="*/ 0 w 313"/>
                <a:gd name="T7" fmla="*/ 116 h 169"/>
                <a:gd name="T8" fmla="*/ 156 w 313"/>
                <a:gd name="T9" fmla="*/ 151 h 169"/>
                <a:gd name="T10" fmla="*/ 313 w 313"/>
                <a:gd name="T11" fmla="*/ 116 h 169"/>
                <a:gd name="T12" fmla="*/ 303 w 313"/>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313" h="169">
                  <a:moveTo>
                    <a:pt x="303" y="0"/>
                  </a:moveTo>
                  <a:cubicBezTo>
                    <a:pt x="156" y="29"/>
                    <a:pt x="156" y="29"/>
                    <a:pt x="156" y="29"/>
                  </a:cubicBezTo>
                  <a:cubicBezTo>
                    <a:pt x="12" y="0"/>
                    <a:pt x="12" y="0"/>
                    <a:pt x="12" y="0"/>
                  </a:cubicBezTo>
                  <a:cubicBezTo>
                    <a:pt x="0" y="116"/>
                    <a:pt x="0" y="116"/>
                    <a:pt x="0" y="116"/>
                  </a:cubicBezTo>
                  <a:cubicBezTo>
                    <a:pt x="25" y="169"/>
                    <a:pt x="156" y="151"/>
                    <a:pt x="156" y="151"/>
                  </a:cubicBezTo>
                  <a:cubicBezTo>
                    <a:pt x="156" y="151"/>
                    <a:pt x="287" y="169"/>
                    <a:pt x="313" y="116"/>
                  </a:cubicBezTo>
                  <a:lnTo>
                    <a:pt x="303" y="0"/>
                  </a:lnTo>
                  <a:close/>
                </a:path>
              </a:pathLst>
            </a:custGeom>
            <a:solidFill>
              <a:srgbClr val="FDD9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99" name="Freeform 80"/>
            <p:cNvSpPr>
              <a:spLocks/>
            </p:cNvSpPr>
            <p:nvPr/>
          </p:nvSpPr>
          <p:spPr bwMode="auto">
            <a:xfrm>
              <a:off x="5988979" y="2902758"/>
              <a:ext cx="386292" cy="109716"/>
            </a:xfrm>
            <a:custGeom>
              <a:avLst/>
              <a:gdLst>
                <a:gd name="T0" fmla="*/ 368 w 423"/>
                <a:gd name="T1" fmla="*/ 0 h 120"/>
                <a:gd name="T2" fmla="*/ 211 w 423"/>
                <a:gd name="T3" fmla="*/ 15 h 120"/>
                <a:gd name="T4" fmla="*/ 55 w 423"/>
                <a:gd name="T5" fmla="*/ 0 h 120"/>
                <a:gd name="T6" fmla="*/ 0 w 423"/>
                <a:gd name="T7" fmla="*/ 61 h 120"/>
                <a:gd name="T8" fmla="*/ 211 w 423"/>
                <a:gd name="T9" fmla="*/ 117 h 120"/>
                <a:gd name="T10" fmla="*/ 423 w 423"/>
                <a:gd name="T11" fmla="*/ 61 h 120"/>
                <a:gd name="T12" fmla="*/ 368 w 423"/>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423" h="120">
                  <a:moveTo>
                    <a:pt x="368" y="0"/>
                  </a:moveTo>
                  <a:cubicBezTo>
                    <a:pt x="368" y="0"/>
                    <a:pt x="320" y="15"/>
                    <a:pt x="211" y="15"/>
                  </a:cubicBezTo>
                  <a:cubicBezTo>
                    <a:pt x="102" y="15"/>
                    <a:pt x="55" y="0"/>
                    <a:pt x="55" y="0"/>
                  </a:cubicBezTo>
                  <a:cubicBezTo>
                    <a:pt x="0" y="61"/>
                    <a:pt x="0" y="61"/>
                    <a:pt x="0" y="61"/>
                  </a:cubicBezTo>
                  <a:cubicBezTo>
                    <a:pt x="59" y="120"/>
                    <a:pt x="211" y="117"/>
                    <a:pt x="211" y="117"/>
                  </a:cubicBezTo>
                  <a:cubicBezTo>
                    <a:pt x="211" y="117"/>
                    <a:pt x="364" y="120"/>
                    <a:pt x="423" y="61"/>
                  </a:cubicBezTo>
                  <a:lnTo>
                    <a:pt x="36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100" name="Freeform 81"/>
            <p:cNvSpPr>
              <a:spLocks/>
            </p:cNvSpPr>
            <p:nvPr/>
          </p:nvSpPr>
          <p:spPr bwMode="auto">
            <a:xfrm>
              <a:off x="5911264" y="2574753"/>
              <a:ext cx="120002" cy="209147"/>
            </a:xfrm>
            <a:custGeom>
              <a:avLst/>
              <a:gdLst>
                <a:gd name="T0" fmla="*/ 70 w 130"/>
                <a:gd name="T1" fmla="*/ 45 h 229"/>
                <a:gd name="T2" fmla="*/ 36 w 130"/>
                <a:gd name="T3" fmla="*/ 114 h 229"/>
                <a:gd name="T4" fmla="*/ 130 w 130"/>
                <a:gd name="T5" fmla="*/ 129 h 229"/>
                <a:gd name="T6" fmla="*/ 70 w 130"/>
                <a:gd name="T7" fmla="*/ 45 h 229"/>
              </a:gdLst>
              <a:ahLst/>
              <a:cxnLst>
                <a:cxn ang="0">
                  <a:pos x="T0" y="T1"/>
                </a:cxn>
                <a:cxn ang="0">
                  <a:pos x="T2" y="T3"/>
                </a:cxn>
                <a:cxn ang="0">
                  <a:pos x="T4" y="T5"/>
                </a:cxn>
                <a:cxn ang="0">
                  <a:pos x="T6" y="T7"/>
                </a:cxn>
              </a:cxnLst>
              <a:rect l="0" t="0" r="r" b="b"/>
              <a:pathLst>
                <a:path w="130" h="229">
                  <a:moveTo>
                    <a:pt x="70" y="45"/>
                  </a:moveTo>
                  <a:cubicBezTo>
                    <a:pt x="70" y="45"/>
                    <a:pt x="0" y="0"/>
                    <a:pt x="36" y="114"/>
                  </a:cubicBezTo>
                  <a:cubicBezTo>
                    <a:pt x="72" y="229"/>
                    <a:pt x="130" y="129"/>
                    <a:pt x="130" y="129"/>
                  </a:cubicBezTo>
                  <a:lnTo>
                    <a:pt x="70" y="45"/>
                  </a:lnTo>
                  <a:close/>
                </a:path>
              </a:pathLst>
            </a:custGeom>
            <a:solidFill>
              <a:srgbClr val="FDD9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101" name="Freeform 82"/>
            <p:cNvSpPr>
              <a:spLocks/>
            </p:cNvSpPr>
            <p:nvPr/>
          </p:nvSpPr>
          <p:spPr bwMode="auto">
            <a:xfrm>
              <a:off x="6351271" y="2574753"/>
              <a:ext cx="118859" cy="209147"/>
            </a:xfrm>
            <a:custGeom>
              <a:avLst/>
              <a:gdLst>
                <a:gd name="T0" fmla="*/ 60 w 130"/>
                <a:gd name="T1" fmla="*/ 45 h 229"/>
                <a:gd name="T2" fmla="*/ 94 w 130"/>
                <a:gd name="T3" fmla="*/ 114 h 229"/>
                <a:gd name="T4" fmla="*/ 0 w 130"/>
                <a:gd name="T5" fmla="*/ 129 h 229"/>
                <a:gd name="T6" fmla="*/ 60 w 130"/>
                <a:gd name="T7" fmla="*/ 45 h 229"/>
              </a:gdLst>
              <a:ahLst/>
              <a:cxnLst>
                <a:cxn ang="0">
                  <a:pos x="T0" y="T1"/>
                </a:cxn>
                <a:cxn ang="0">
                  <a:pos x="T2" y="T3"/>
                </a:cxn>
                <a:cxn ang="0">
                  <a:pos x="T4" y="T5"/>
                </a:cxn>
                <a:cxn ang="0">
                  <a:pos x="T6" y="T7"/>
                </a:cxn>
              </a:cxnLst>
              <a:rect l="0" t="0" r="r" b="b"/>
              <a:pathLst>
                <a:path w="130" h="229">
                  <a:moveTo>
                    <a:pt x="60" y="45"/>
                  </a:moveTo>
                  <a:cubicBezTo>
                    <a:pt x="60" y="45"/>
                    <a:pt x="130" y="0"/>
                    <a:pt x="94" y="114"/>
                  </a:cubicBezTo>
                  <a:cubicBezTo>
                    <a:pt x="58" y="229"/>
                    <a:pt x="0" y="129"/>
                    <a:pt x="0" y="129"/>
                  </a:cubicBezTo>
                  <a:lnTo>
                    <a:pt x="60" y="45"/>
                  </a:lnTo>
                  <a:close/>
                </a:path>
              </a:pathLst>
            </a:custGeom>
            <a:solidFill>
              <a:srgbClr val="FDD9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sp>
          <p:nvSpPr>
            <p:cNvPr id="102" name="Freeform 83"/>
            <p:cNvSpPr>
              <a:spLocks/>
            </p:cNvSpPr>
            <p:nvPr/>
          </p:nvSpPr>
          <p:spPr bwMode="auto">
            <a:xfrm>
              <a:off x="5711260" y="3298193"/>
              <a:ext cx="949730" cy="661726"/>
            </a:xfrm>
            <a:custGeom>
              <a:avLst/>
              <a:gdLst>
                <a:gd name="T0" fmla="*/ 1038 w 1038"/>
                <a:gd name="T1" fmla="*/ 724 h 724"/>
                <a:gd name="T2" fmla="*/ 0 w 1038"/>
                <a:gd name="T3" fmla="*/ 724 h 724"/>
                <a:gd name="T4" fmla="*/ 0 w 1038"/>
                <a:gd name="T5" fmla="*/ 80 h 724"/>
                <a:gd name="T6" fmla="*/ 80 w 1038"/>
                <a:gd name="T7" fmla="*/ 0 h 724"/>
                <a:gd name="T8" fmla="*/ 958 w 1038"/>
                <a:gd name="T9" fmla="*/ 0 h 724"/>
                <a:gd name="T10" fmla="*/ 1038 w 1038"/>
                <a:gd name="T11" fmla="*/ 80 h 724"/>
                <a:gd name="T12" fmla="*/ 1038 w 1038"/>
                <a:gd name="T13" fmla="*/ 724 h 724"/>
              </a:gdLst>
              <a:ahLst/>
              <a:cxnLst>
                <a:cxn ang="0">
                  <a:pos x="T0" y="T1"/>
                </a:cxn>
                <a:cxn ang="0">
                  <a:pos x="T2" y="T3"/>
                </a:cxn>
                <a:cxn ang="0">
                  <a:pos x="T4" y="T5"/>
                </a:cxn>
                <a:cxn ang="0">
                  <a:pos x="T6" y="T7"/>
                </a:cxn>
                <a:cxn ang="0">
                  <a:pos x="T8" y="T9"/>
                </a:cxn>
                <a:cxn ang="0">
                  <a:pos x="T10" y="T11"/>
                </a:cxn>
                <a:cxn ang="0">
                  <a:pos x="T12" y="T13"/>
                </a:cxn>
              </a:cxnLst>
              <a:rect l="0" t="0" r="r" b="b"/>
              <a:pathLst>
                <a:path w="1038" h="724">
                  <a:moveTo>
                    <a:pt x="1038" y="724"/>
                  </a:moveTo>
                  <a:cubicBezTo>
                    <a:pt x="0" y="724"/>
                    <a:pt x="0" y="724"/>
                    <a:pt x="0" y="724"/>
                  </a:cubicBezTo>
                  <a:cubicBezTo>
                    <a:pt x="0" y="80"/>
                    <a:pt x="0" y="80"/>
                    <a:pt x="0" y="80"/>
                  </a:cubicBezTo>
                  <a:cubicBezTo>
                    <a:pt x="0" y="36"/>
                    <a:pt x="36" y="0"/>
                    <a:pt x="80" y="0"/>
                  </a:cubicBezTo>
                  <a:cubicBezTo>
                    <a:pt x="958" y="0"/>
                    <a:pt x="958" y="0"/>
                    <a:pt x="958" y="0"/>
                  </a:cubicBezTo>
                  <a:cubicBezTo>
                    <a:pt x="1002" y="0"/>
                    <a:pt x="1038" y="36"/>
                    <a:pt x="1038" y="80"/>
                  </a:cubicBezTo>
                  <a:lnTo>
                    <a:pt x="1038" y="724"/>
                  </a:lnTo>
                  <a:close/>
                </a:path>
              </a:pathLst>
            </a:custGeom>
            <a:solidFill>
              <a:srgbClr val="2E2E2E"/>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103" name="Freeform 84"/>
            <p:cNvSpPr>
              <a:spLocks/>
            </p:cNvSpPr>
            <p:nvPr/>
          </p:nvSpPr>
          <p:spPr bwMode="auto">
            <a:xfrm>
              <a:off x="5904406" y="3433053"/>
              <a:ext cx="564581" cy="521151"/>
            </a:xfrm>
            <a:custGeom>
              <a:avLst/>
              <a:gdLst>
                <a:gd name="T0" fmla="*/ 617 w 617"/>
                <a:gd name="T1" fmla="*/ 570 h 570"/>
                <a:gd name="T2" fmla="*/ 0 w 617"/>
                <a:gd name="T3" fmla="*/ 570 h 570"/>
                <a:gd name="T4" fmla="*/ 0 w 617"/>
                <a:gd name="T5" fmla="*/ 33 h 570"/>
                <a:gd name="T6" fmla="*/ 33 w 617"/>
                <a:gd name="T7" fmla="*/ 0 h 570"/>
                <a:gd name="T8" fmla="*/ 584 w 617"/>
                <a:gd name="T9" fmla="*/ 0 h 570"/>
                <a:gd name="T10" fmla="*/ 617 w 617"/>
                <a:gd name="T11" fmla="*/ 33 h 570"/>
                <a:gd name="T12" fmla="*/ 617 w 617"/>
                <a:gd name="T13" fmla="*/ 570 h 570"/>
              </a:gdLst>
              <a:ahLst/>
              <a:cxnLst>
                <a:cxn ang="0">
                  <a:pos x="T0" y="T1"/>
                </a:cxn>
                <a:cxn ang="0">
                  <a:pos x="T2" y="T3"/>
                </a:cxn>
                <a:cxn ang="0">
                  <a:pos x="T4" y="T5"/>
                </a:cxn>
                <a:cxn ang="0">
                  <a:pos x="T6" y="T7"/>
                </a:cxn>
                <a:cxn ang="0">
                  <a:pos x="T8" y="T9"/>
                </a:cxn>
                <a:cxn ang="0">
                  <a:pos x="T10" y="T11"/>
                </a:cxn>
                <a:cxn ang="0">
                  <a:pos x="T12" y="T13"/>
                </a:cxn>
              </a:cxnLst>
              <a:rect l="0" t="0" r="r" b="b"/>
              <a:pathLst>
                <a:path w="617" h="570">
                  <a:moveTo>
                    <a:pt x="617" y="570"/>
                  </a:moveTo>
                  <a:cubicBezTo>
                    <a:pt x="0" y="570"/>
                    <a:pt x="0" y="570"/>
                    <a:pt x="0" y="570"/>
                  </a:cubicBezTo>
                  <a:cubicBezTo>
                    <a:pt x="0" y="33"/>
                    <a:pt x="0" y="33"/>
                    <a:pt x="0" y="33"/>
                  </a:cubicBezTo>
                  <a:cubicBezTo>
                    <a:pt x="0" y="15"/>
                    <a:pt x="15" y="0"/>
                    <a:pt x="33" y="0"/>
                  </a:cubicBezTo>
                  <a:cubicBezTo>
                    <a:pt x="584" y="0"/>
                    <a:pt x="584" y="0"/>
                    <a:pt x="584" y="0"/>
                  </a:cubicBezTo>
                  <a:cubicBezTo>
                    <a:pt x="602" y="0"/>
                    <a:pt x="617" y="15"/>
                    <a:pt x="617" y="33"/>
                  </a:cubicBezTo>
                  <a:lnTo>
                    <a:pt x="617" y="570"/>
                  </a:lnTo>
                  <a:close/>
                </a:path>
              </a:pathLst>
            </a:custGeom>
            <a:solidFill>
              <a:srgbClr val="3A3A3A"/>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104" name="Freeform 85"/>
            <p:cNvSpPr>
              <a:spLocks/>
            </p:cNvSpPr>
            <p:nvPr/>
          </p:nvSpPr>
          <p:spPr bwMode="auto">
            <a:xfrm>
              <a:off x="5711260" y="3829630"/>
              <a:ext cx="949730" cy="697154"/>
            </a:xfrm>
            <a:custGeom>
              <a:avLst/>
              <a:gdLst>
                <a:gd name="T0" fmla="*/ 519 w 1038"/>
                <a:gd name="T1" fmla="*/ 0 h 762"/>
                <a:gd name="T2" fmla="*/ 0 w 1038"/>
                <a:gd name="T3" fmla="*/ 143 h 762"/>
                <a:gd name="T4" fmla="*/ 0 w 1038"/>
                <a:gd name="T5" fmla="*/ 619 h 762"/>
                <a:gd name="T6" fmla="*/ 519 w 1038"/>
                <a:gd name="T7" fmla="*/ 762 h 762"/>
                <a:gd name="T8" fmla="*/ 1038 w 1038"/>
                <a:gd name="T9" fmla="*/ 619 h 762"/>
                <a:gd name="T10" fmla="*/ 1038 w 1038"/>
                <a:gd name="T11" fmla="*/ 143 h 762"/>
                <a:gd name="T12" fmla="*/ 519 w 1038"/>
                <a:gd name="T13" fmla="*/ 0 h 762"/>
              </a:gdLst>
              <a:ahLst/>
              <a:cxnLst>
                <a:cxn ang="0">
                  <a:pos x="T0" y="T1"/>
                </a:cxn>
                <a:cxn ang="0">
                  <a:pos x="T2" y="T3"/>
                </a:cxn>
                <a:cxn ang="0">
                  <a:pos x="T4" y="T5"/>
                </a:cxn>
                <a:cxn ang="0">
                  <a:pos x="T6" y="T7"/>
                </a:cxn>
                <a:cxn ang="0">
                  <a:pos x="T8" y="T9"/>
                </a:cxn>
                <a:cxn ang="0">
                  <a:pos x="T10" y="T11"/>
                </a:cxn>
                <a:cxn ang="0">
                  <a:pos x="T12" y="T13"/>
                </a:cxn>
              </a:cxnLst>
              <a:rect l="0" t="0" r="r" b="b"/>
              <a:pathLst>
                <a:path w="1038" h="762">
                  <a:moveTo>
                    <a:pt x="519" y="0"/>
                  </a:moveTo>
                  <a:cubicBezTo>
                    <a:pt x="0" y="143"/>
                    <a:pt x="0" y="143"/>
                    <a:pt x="0" y="143"/>
                  </a:cubicBezTo>
                  <a:cubicBezTo>
                    <a:pt x="0" y="619"/>
                    <a:pt x="0" y="619"/>
                    <a:pt x="0" y="619"/>
                  </a:cubicBezTo>
                  <a:cubicBezTo>
                    <a:pt x="0" y="619"/>
                    <a:pt x="63" y="762"/>
                    <a:pt x="519" y="762"/>
                  </a:cubicBezTo>
                  <a:cubicBezTo>
                    <a:pt x="976" y="762"/>
                    <a:pt x="1038" y="619"/>
                    <a:pt x="1038" y="619"/>
                  </a:cubicBezTo>
                  <a:cubicBezTo>
                    <a:pt x="1038" y="143"/>
                    <a:pt x="1038" y="143"/>
                    <a:pt x="1038" y="143"/>
                  </a:cubicBezTo>
                  <a:lnTo>
                    <a:pt x="519" y="0"/>
                  </a:lnTo>
                  <a:close/>
                </a:path>
              </a:pathLst>
            </a:custGeom>
            <a:solidFill>
              <a:srgbClr val="2E2E2E"/>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105" name="Rectangle 86"/>
            <p:cNvSpPr>
              <a:spLocks noChangeArrowheads="1"/>
            </p:cNvSpPr>
            <p:nvPr/>
          </p:nvSpPr>
          <p:spPr bwMode="auto">
            <a:xfrm>
              <a:off x="5904406" y="3543911"/>
              <a:ext cx="564581" cy="790870"/>
            </a:xfrm>
            <a:prstGeom prst="rect">
              <a:avLst/>
            </a:prstGeom>
            <a:solidFill>
              <a:srgbClr val="3A3A3A"/>
            </a:solidFill>
            <a:ln>
              <a:noFill/>
            </a:ln>
          </p:spPr>
          <p:txBody>
            <a:bodyPr vert="horz" wrap="square" lIns="121920" tIns="60960" rIns="121920" bIns="60960" numCol="1" anchor="t" anchorCtr="0" compatLnSpc="1">
              <a:prstTxWarp prst="textNoShape">
                <a:avLst/>
              </a:prstTxWarp>
            </a:bodyPr>
            <a:lstStyle/>
            <a:p>
              <a:endParaRPr lang="en-ID" sz="2400"/>
            </a:p>
          </p:txBody>
        </p:sp>
        <p:sp>
          <p:nvSpPr>
            <p:cNvPr id="106" name="Freeform 87"/>
            <p:cNvSpPr>
              <a:spLocks/>
            </p:cNvSpPr>
            <p:nvPr/>
          </p:nvSpPr>
          <p:spPr bwMode="auto">
            <a:xfrm>
              <a:off x="5942121" y="2180460"/>
              <a:ext cx="509723" cy="669725"/>
            </a:xfrm>
            <a:custGeom>
              <a:avLst/>
              <a:gdLst>
                <a:gd name="T0" fmla="*/ 410 w 557"/>
                <a:gd name="T1" fmla="*/ 691 h 732"/>
                <a:gd name="T2" fmla="*/ 538 w 557"/>
                <a:gd name="T3" fmla="*/ 416 h 732"/>
                <a:gd name="T4" fmla="*/ 534 w 557"/>
                <a:gd name="T5" fmla="*/ 207 h 732"/>
                <a:gd name="T6" fmla="*/ 534 w 557"/>
                <a:gd name="T7" fmla="*/ 207 h 732"/>
                <a:gd name="T8" fmla="*/ 344 w 557"/>
                <a:gd name="T9" fmla="*/ 0 h 732"/>
                <a:gd name="T10" fmla="*/ 160 w 557"/>
                <a:gd name="T11" fmla="*/ 94 h 732"/>
                <a:gd name="T12" fmla="*/ 160 w 557"/>
                <a:gd name="T13" fmla="*/ 93 h 732"/>
                <a:gd name="T14" fmla="*/ 27 w 557"/>
                <a:gd name="T15" fmla="*/ 202 h 732"/>
                <a:gd name="T16" fmla="*/ 5 w 557"/>
                <a:gd name="T17" fmla="*/ 379 h 732"/>
                <a:gd name="T18" fmla="*/ 5 w 557"/>
                <a:gd name="T19" fmla="*/ 379 h 732"/>
                <a:gd name="T20" fmla="*/ 117 w 557"/>
                <a:gd name="T21" fmla="*/ 685 h 732"/>
                <a:gd name="T22" fmla="*/ 117 w 557"/>
                <a:gd name="T23" fmla="*/ 685 h 732"/>
                <a:gd name="T24" fmla="*/ 266 w 557"/>
                <a:gd name="T25" fmla="*/ 732 h 732"/>
                <a:gd name="T26" fmla="*/ 410 w 557"/>
                <a:gd name="T27" fmla="*/ 691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7" h="732">
                  <a:moveTo>
                    <a:pt x="410" y="691"/>
                  </a:moveTo>
                  <a:cubicBezTo>
                    <a:pt x="410" y="691"/>
                    <a:pt x="487" y="661"/>
                    <a:pt x="538" y="416"/>
                  </a:cubicBezTo>
                  <a:cubicBezTo>
                    <a:pt x="547" y="367"/>
                    <a:pt x="557" y="283"/>
                    <a:pt x="534" y="207"/>
                  </a:cubicBezTo>
                  <a:cubicBezTo>
                    <a:pt x="534" y="207"/>
                    <a:pt x="534" y="207"/>
                    <a:pt x="534" y="207"/>
                  </a:cubicBezTo>
                  <a:cubicBezTo>
                    <a:pt x="520" y="107"/>
                    <a:pt x="344" y="0"/>
                    <a:pt x="344" y="0"/>
                  </a:cubicBezTo>
                  <a:cubicBezTo>
                    <a:pt x="344" y="50"/>
                    <a:pt x="172" y="91"/>
                    <a:pt x="160" y="94"/>
                  </a:cubicBezTo>
                  <a:cubicBezTo>
                    <a:pt x="160" y="93"/>
                    <a:pt x="160" y="93"/>
                    <a:pt x="160" y="93"/>
                  </a:cubicBezTo>
                  <a:cubicBezTo>
                    <a:pt x="123" y="108"/>
                    <a:pt x="81" y="93"/>
                    <a:pt x="27" y="202"/>
                  </a:cubicBezTo>
                  <a:cubicBezTo>
                    <a:pt x="4" y="247"/>
                    <a:pt x="0" y="312"/>
                    <a:pt x="5" y="379"/>
                  </a:cubicBezTo>
                  <a:cubicBezTo>
                    <a:pt x="5" y="379"/>
                    <a:pt x="5" y="379"/>
                    <a:pt x="5" y="379"/>
                  </a:cubicBezTo>
                  <a:cubicBezTo>
                    <a:pt x="25" y="617"/>
                    <a:pt x="117" y="685"/>
                    <a:pt x="117" y="685"/>
                  </a:cubicBezTo>
                  <a:cubicBezTo>
                    <a:pt x="117" y="685"/>
                    <a:pt x="117" y="685"/>
                    <a:pt x="117" y="685"/>
                  </a:cubicBezTo>
                  <a:cubicBezTo>
                    <a:pt x="177" y="713"/>
                    <a:pt x="266" y="732"/>
                    <a:pt x="266" y="732"/>
                  </a:cubicBezTo>
                  <a:cubicBezTo>
                    <a:pt x="266" y="732"/>
                    <a:pt x="354" y="711"/>
                    <a:pt x="410" y="691"/>
                  </a:cubicBezTo>
                  <a:close/>
                </a:path>
              </a:pathLst>
            </a:custGeom>
            <a:solidFill>
              <a:srgbClr val="9467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ID" sz="2400"/>
            </a:p>
          </p:txBody>
        </p:sp>
      </p:grpSp>
      <p:sp>
        <p:nvSpPr>
          <p:cNvPr id="109" name="Shape 2779"/>
          <p:cNvSpPr/>
          <p:nvPr/>
        </p:nvSpPr>
        <p:spPr>
          <a:xfrm>
            <a:off x="1746892" y="2300168"/>
            <a:ext cx="393311" cy="540802"/>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0" name="Shape 2784"/>
          <p:cNvSpPr/>
          <p:nvPr/>
        </p:nvSpPr>
        <p:spPr>
          <a:xfrm>
            <a:off x="4448125" y="2300168"/>
            <a:ext cx="540802" cy="54080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1" name="Shape 2785"/>
          <p:cNvSpPr/>
          <p:nvPr/>
        </p:nvSpPr>
        <p:spPr>
          <a:xfrm>
            <a:off x="1673146" y="4343367"/>
            <a:ext cx="540802" cy="442474"/>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3" name="Shape 2787"/>
          <p:cNvSpPr/>
          <p:nvPr/>
        </p:nvSpPr>
        <p:spPr>
          <a:xfrm>
            <a:off x="4448460" y="4343367"/>
            <a:ext cx="540467" cy="54082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4" name="TextBox 113"/>
          <p:cNvSpPr txBox="1"/>
          <p:nvPr/>
        </p:nvSpPr>
        <p:spPr>
          <a:xfrm flipH="1">
            <a:off x="806897" y="323537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15" name="TextBox 114"/>
          <p:cNvSpPr txBox="1"/>
          <p:nvPr/>
        </p:nvSpPr>
        <p:spPr>
          <a:xfrm>
            <a:off x="1335207" y="295837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16" name="TextBox 115"/>
          <p:cNvSpPr txBox="1"/>
          <p:nvPr/>
        </p:nvSpPr>
        <p:spPr>
          <a:xfrm flipH="1">
            <a:off x="3581876" y="3235371"/>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17" name="TextBox 116"/>
          <p:cNvSpPr txBox="1"/>
          <p:nvPr/>
        </p:nvSpPr>
        <p:spPr>
          <a:xfrm>
            <a:off x="4110186" y="2958372"/>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18" name="TextBox 117"/>
          <p:cNvSpPr txBox="1"/>
          <p:nvPr/>
        </p:nvSpPr>
        <p:spPr>
          <a:xfrm flipH="1">
            <a:off x="806897" y="5315122"/>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19" name="TextBox 118"/>
          <p:cNvSpPr txBox="1"/>
          <p:nvPr/>
        </p:nvSpPr>
        <p:spPr>
          <a:xfrm>
            <a:off x="1335207" y="5038123"/>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20" name="TextBox 119"/>
          <p:cNvSpPr txBox="1"/>
          <p:nvPr/>
        </p:nvSpPr>
        <p:spPr>
          <a:xfrm flipH="1">
            <a:off x="3581876" y="5315122"/>
            <a:ext cx="2273300" cy="830997"/>
          </a:xfrm>
          <a:prstGeom prst="rect">
            <a:avLst/>
          </a:prstGeom>
          <a:noFill/>
        </p:spPr>
        <p:txBody>
          <a:bodyPr wrap="square" lIns="0" tIns="0" rIns="0" bIns="0" rtlCol="0">
            <a:spAutoFit/>
          </a:bodyPr>
          <a:lstStyle/>
          <a:p>
            <a:pPr algn="ctr">
              <a:lnSpc>
                <a:spcPct val="150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err="1">
                <a:latin typeface="Lato regular" panose="020F0502020204030203" pitchFamily="34" charset="0"/>
                <a:ea typeface="Lato regular" panose="020F0502020204030203" pitchFamily="34" charset="0"/>
                <a:cs typeface="Lato regular" panose="020F0502020204030203" pitchFamily="34" charset="0"/>
              </a:rPr>
              <a:t>sed</a:t>
            </a:r>
            <a:r>
              <a:rPr lang="en-US" sz="1200">
                <a:latin typeface="Lato regular" panose="020F0502020204030203" pitchFamily="34" charset="0"/>
                <a:ea typeface="Lato regular" panose="020F0502020204030203" pitchFamily="34" charset="0"/>
                <a:cs typeface="Lato regular" panose="020F0502020204030203" pitchFamily="34" charset="0"/>
              </a:rPr>
              <a:t> do eiusmod tempor</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21" name="TextBox 120"/>
          <p:cNvSpPr txBox="1"/>
          <p:nvPr/>
        </p:nvSpPr>
        <p:spPr>
          <a:xfrm>
            <a:off x="4110186" y="5038123"/>
            <a:ext cx="1216680" cy="276999"/>
          </a:xfrm>
          <a:prstGeom prst="rect">
            <a:avLst/>
          </a:prstGeom>
          <a:noFill/>
        </p:spPr>
        <p:txBody>
          <a:bodyPr wrap="none" lIns="0" tIns="0" rIns="0" bIns="0" rtlCol="0">
            <a:spAutoFit/>
          </a:bodyPr>
          <a:lstStyle/>
          <a:p>
            <a:pPr algn="ctr"/>
            <a:r>
              <a:rPr lang="en-US" sz="1800" b="0" i="0" kern="1200">
                <a:solidFill>
                  <a:schemeClr val="tx1"/>
                </a:solidFill>
                <a:effectLst/>
                <a:latin typeface="Lato Bold" panose="020F0502020204030203" pitchFamily="34" charset="0"/>
                <a:ea typeface="Lato Bold" panose="020F0502020204030203" pitchFamily="34" charset="0"/>
                <a:cs typeface="Lato Bold" panose="020F0502020204030203" pitchFamily="34" charset="0"/>
              </a:rPr>
              <a:t>Simple Text</a:t>
            </a:r>
          </a:p>
        </p:txBody>
      </p:sp>
      <p:sp>
        <p:nvSpPr>
          <p:cNvPr id="122" name="Rectangle 121"/>
          <p:cNvSpPr>
            <a:spLocks/>
          </p:cNvSpPr>
          <p:nvPr/>
        </p:nvSpPr>
        <p:spPr bwMode="auto">
          <a:xfrm>
            <a:off x="4298174" y="390332"/>
            <a:ext cx="3617978" cy="43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en-US" sz="300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rPr>
              <a:t>Infographic Analytics</a:t>
            </a:r>
            <a:endParaRPr lang="en-US" sz="3000" dirty="0">
              <a:solidFill>
                <a:schemeClr val="bg1">
                  <a:lumMod val="25000"/>
                </a:schemeClr>
              </a:solidFill>
              <a:latin typeface="Lato Bold" panose="020F0502020204030203" pitchFamily="34" charset="0"/>
              <a:ea typeface="Lato Bold" panose="020F0502020204030203" pitchFamily="34" charset="0"/>
              <a:cs typeface="Lato Bold" panose="020F0502020204030203" pitchFamily="34" charset="0"/>
              <a:sym typeface="Bebas Neue" charset="0"/>
            </a:endParaRPr>
          </a:p>
        </p:txBody>
      </p:sp>
      <p:sp>
        <p:nvSpPr>
          <p:cNvPr id="123" name="TextBox 122"/>
          <p:cNvSpPr txBox="1"/>
          <p:nvPr/>
        </p:nvSpPr>
        <p:spPr>
          <a:xfrm flipH="1">
            <a:off x="3363957" y="828057"/>
            <a:ext cx="5486400" cy="436723"/>
          </a:xfrm>
          <a:prstGeom prst="rect">
            <a:avLst/>
          </a:prstGeom>
          <a:noFill/>
        </p:spPr>
        <p:txBody>
          <a:bodyPr wrap="square" lIns="0" tIns="0" rIns="0" bIns="0" rtlCol="0">
            <a:spAutoFit/>
          </a:bodyPr>
          <a:lstStyle/>
          <a:p>
            <a:pPr algn="ctr">
              <a:lnSpc>
                <a:spcPct val="125000"/>
              </a:lnSpc>
            </a:pP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amet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elit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sed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ut</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aliqua</a:t>
            </a:r>
            <a:r>
              <a:rPr lang="vi-VN"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rPr>
              <a:t>.</a:t>
            </a:r>
            <a:endParaRPr lang="en-US" sz="1200" dirty="0">
              <a:solidFill>
                <a:schemeClr val="bg1">
                  <a:lumMod val="25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124" name="Group 123"/>
          <p:cNvGrpSpPr/>
          <p:nvPr/>
        </p:nvGrpSpPr>
        <p:grpSpPr>
          <a:xfrm>
            <a:off x="5407525" y="1432483"/>
            <a:ext cx="1399263" cy="230833"/>
            <a:chOff x="7757160" y="2245698"/>
            <a:chExt cx="1399263" cy="230833"/>
          </a:xfrm>
        </p:grpSpPr>
        <p:sp>
          <p:nvSpPr>
            <p:cNvPr id="125" name="TextBox 124"/>
            <p:cNvSpPr txBox="1"/>
            <p:nvPr/>
          </p:nvSpPr>
          <p:spPr>
            <a:xfrm>
              <a:off x="7757160"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6" name="TextBox 125"/>
            <p:cNvSpPr txBox="1"/>
            <p:nvPr/>
          </p:nvSpPr>
          <p:spPr>
            <a:xfrm>
              <a:off x="7962344"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7" name="TextBox 126"/>
            <p:cNvSpPr txBox="1"/>
            <p:nvPr/>
          </p:nvSpPr>
          <p:spPr>
            <a:xfrm>
              <a:off x="8166407"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8" name="TextBox 127"/>
            <p:cNvSpPr txBox="1"/>
            <p:nvPr/>
          </p:nvSpPr>
          <p:spPr>
            <a:xfrm>
              <a:off x="8371591"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29" name="TextBox 128"/>
            <p:cNvSpPr txBox="1"/>
            <p:nvPr/>
          </p:nvSpPr>
          <p:spPr>
            <a:xfrm>
              <a:off x="8575654"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0" name="TextBox 129"/>
            <p:cNvSpPr txBox="1"/>
            <p:nvPr/>
          </p:nvSpPr>
          <p:spPr>
            <a:xfrm>
              <a:off x="8780838" y="2245698"/>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131" name="TextBox 130"/>
            <p:cNvSpPr txBox="1"/>
            <p:nvPr/>
          </p:nvSpPr>
          <p:spPr>
            <a:xfrm>
              <a:off x="8984901" y="2245699"/>
              <a:ext cx="171522" cy="230832"/>
            </a:xfrm>
            <a:prstGeom prst="rect">
              <a:avLst/>
            </a:prstGeom>
            <a:noFill/>
          </p:spPr>
          <p:txBody>
            <a:bodyPr wrap="none" lIns="0" tIns="0" rIns="0" bIns="0" rtlCol="0">
              <a:spAutoFit/>
            </a:bodyPr>
            <a:lstStyle/>
            <a:p>
              <a:r>
                <a:rPr lang="en-US" sz="1500">
                  <a:solidFill>
                    <a:schemeClr val="accent1"/>
                  </a:solidFill>
                </a:rPr>
                <a:t>❖</a:t>
              </a:r>
              <a:endParaRPr lang="en-US" sz="1500" b="0" i="0" kern="1200">
                <a:solidFill>
                  <a:schemeClr val="accent1"/>
                </a:solidFill>
                <a:effectLst/>
                <a:latin typeface="Lato Medium" panose="020F050202020403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8185036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168076" y="2344355"/>
            <a:ext cx="3368105" cy="535531"/>
          </a:xfrm>
          <a:prstGeom prst="rect">
            <a:avLst/>
          </a:prstGeom>
          <a:noFill/>
        </p:spPr>
        <p:txBody>
          <a:bodyPr wrap="square" rtlCol="0">
            <a:spAutoFit/>
          </a:bodyPr>
          <a:lstStyle/>
          <a:p>
            <a:pPr>
              <a:lnSpc>
                <a:spcPct val="120000"/>
              </a:lnSpc>
            </a:pPr>
            <a:r>
              <a:rPr lang="en-US" sz="1200">
                <a:solidFill>
                  <a:schemeClr val="bg1">
                    <a:lumMod val="65000"/>
                  </a:schemeClr>
                </a:solidFill>
              </a:rPr>
              <a:t>Lorem ipsum dolor sit amet, consectetur adipiscing elit. Pellentesque bibe.</a:t>
            </a:r>
            <a:endParaRPr lang="en-US" sz="1200" dirty="0">
              <a:solidFill>
                <a:schemeClr val="bg1">
                  <a:lumMod val="65000"/>
                </a:schemeClr>
              </a:solidFill>
            </a:endParaRPr>
          </a:p>
        </p:txBody>
      </p:sp>
      <p:sp>
        <p:nvSpPr>
          <p:cNvPr id="19" name="TextBox 18"/>
          <p:cNvSpPr txBox="1"/>
          <p:nvPr/>
        </p:nvSpPr>
        <p:spPr>
          <a:xfrm>
            <a:off x="2168076" y="2058111"/>
            <a:ext cx="1077503" cy="387780"/>
          </a:xfrm>
          <a:prstGeom prst="rect">
            <a:avLst/>
          </a:prstGeom>
          <a:noFill/>
        </p:spPr>
        <p:txBody>
          <a:bodyPr wrap="none" lIns="91422" tIns="45711" rIns="91422" bIns="45711" rtlCol="0">
            <a:spAutoFit/>
          </a:bodyPr>
          <a:lstStyle/>
          <a:p>
            <a:pPr>
              <a:lnSpc>
                <a:spcPct val="120000"/>
              </a:lnSpc>
            </a:pPr>
            <a:r>
              <a:rPr lang="en-US" sz="1600" b="1">
                <a:solidFill>
                  <a:schemeClr val="accent1"/>
                </a:solidFill>
                <a:cs typeface="Lato Regular"/>
              </a:rPr>
              <a:t>Find Ideas</a:t>
            </a:r>
            <a:endParaRPr lang="id-ID" sz="1600" b="1">
              <a:solidFill>
                <a:schemeClr val="accent1"/>
              </a:solidFill>
              <a:cs typeface="Lato Regular"/>
            </a:endParaRPr>
          </a:p>
        </p:txBody>
      </p:sp>
      <p:grpSp>
        <p:nvGrpSpPr>
          <p:cNvPr id="20" name="Group 19"/>
          <p:cNvGrpSpPr/>
          <p:nvPr/>
        </p:nvGrpSpPr>
        <p:grpSpPr>
          <a:xfrm>
            <a:off x="1441434" y="2166013"/>
            <a:ext cx="609600" cy="609600"/>
            <a:chOff x="1724485" y="2698702"/>
            <a:chExt cx="609600" cy="609600"/>
          </a:xfrm>
        </p:grpSpPr>
        <p:sp>
          <p:nvSpPr>
            <p:cNvPr id="21" name="Oval 20"/>
            <p:cNvSpPr/>
            <p:nvPr/>
          </p:nvSpPr>
          <p:spPr>
            <a:xfrm>
              <a:off x="1724485" y="2698702"/>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787873" y="2803447"/>
              <a:ext cx="482824" cy="400110"/>
            </a:xfrm>
            <a:prstGeom prst="rect">
              <a:avLst/>
            </a:prstGeom>
            <a:noFill/>
          </p:spPr>
          <p:txBody>
            <a:bodyPr wrap="none" rtlCol="0">
              <a:spAutoFit/>
            </a:bodyPr>
            <a:lstStyle/>
            <a:p>
              <a:r>
                <a:rPr lang="en-US" sz="2000">
                  <a:solidFill>
                    <a:schemeClr val="bg1"/>
                  </a:solidFill>
                  <a:latin typeface="+mj-lt"/>
                </a:rPr>
                <a:t>01</a:t>
              </a:r>
            </a:p>
          </p:txBody>
        </p:sp>
      </p:grpSp>
      <p:sp>
        <p:nvSpPr>
          <p:cNvPr id="23" name="TextBox 22"/>
          <p:cNvSpPr txBox="1"/>
          <p:nvPr/>
        </p:nvSpPr>
        <p:spPr>
          <a:xfrm>
            <a:off x="2168076" y="3469752"/>
            <a:ext cx="3368105" cy="535531"/>
          </a:xfrm>
          <a:prstGeom prst="rect">
            <a:avLst/>
          </a:prstGeom>
          <a:noFill/>
        </p:spPr>
        <p:txBody>
          <a:bodyPr wrap="square" rtlCol="0">
            <a:spAutoFit/>
          </a:bodyPr>
          <a:lstStyle/>
          <a:p>
            <a:pPr>
              <a:lnSpc>
                <a:spcPct val="120000"/>
              </a:lnSpc>
            </a:pPr>
            <a:r>
              <a:rPr lang="en-US" sz="1200">
                <a:solidFill>
                  <a:schemeClr val="bg1">
                    <a:lumMod val="65000"/>
                  </a:schemeClr>
                </a:solidFill>
              </a:rPr>
              <a:t>Lorem ipsum dolor sit amet, consectetur adipiscing elit. Pellentesque bibendu.</a:t>
            </a:r>
            <a:endParaRPr lang="en-US" sz="1200" dirty="0">
              <a:solidFill>
                <a:schemeClr val="bg1">
                  <a:lumMod val="65000"/>
                </a:schemeClr>
              </a:solidFill>
            </a:endParaRPr>
          </a:p>
        </p:txBody>
      </p:sp>
      <p:sp>
        <p:nvSpPr>
          <p:cNvPr id="24" name="TextBox 23"/>
          <p:cNvSpPr txBox="1"/>
          <p:nvPr/>
        </p:nvSpPr>
        <p:spPr>
          <a:xfrm>
            <a:off x="2168076" y="3183508"/>
            <a:ext cx="1228185" cy="387780"/>
          </a:xfrm>
          <a:prstGeom prst="rect">
            <a:avLst/>
          </a:prstGeom>
          <a:noFill/>
        </p:spPr>
        <p:txBody>
          <a:bodyPr wrap="none" lIns="91422" tIns="45711" rIns="91422" bIns="45711" rtlCol="0">
            <a:spAutoFit/>
          </a:bodyPr>
          <a:lstStyle/>
          <a:p>
            <a:pPr>
              <a:lnSpc>
                <a:spcPct val="120000"/>
              </a:lnSpc>
            </a:pPr>
            <a:r>
              <a:rPr lang="en-US" sz="1600" b="1">
                <a:solidFill>
                  <a:schemeClr val="accent2"/>
                </a:solidFill>
                <a:cs typeface="Lato Regular"/>
              </a:rPr>
              <a:t>Build A Plan</a:t>
            </a:r>
            <a:endParaRPr lang="id-ID" sz="1600" b="1">
              <a:solidFill>
                <a:schemeClr val="accent2"/>
              </a:solidFill>
              <a:cs typeface="Lato Regular"/>
            </a:endParaRPr>
          </a:p>
        </p:txBody>
      </p:sp>
      <p:grpSp>
        <p:nvGrpSpPr>
          <p:cNvPr id="25" name="Group 24"/>
          <p:cNvGrpSpPr/>
          <p:nvPr/>
        </p:nvGrpSpPr>
        <p:grpSpPr>
          <a:xfrm>
            <a:off x="1441434" y="3291410"/>
            <a:ext cx="609600" cy="609600"/>
            <a:chOff x="1724485" y="3623300"/>
            <a:chExt cx="609600" cy="609600"/>
          </a:xfrm>
        </p:grpSpPr>
        <p:sp>
          <p:nvSpPr>
            <p:cNvPr id="26" name="Oval 25"/>
            <p:cNvSpPr/>
            <p:nvPr/>
          </p:nvSpPr>
          <p:spPr>
            <a:xfrm>
              <a:off x="1724485" y="3623300"/>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787873" y="3729536"/>
              <a:ext cx="482824" cy="400110"/>
            </a:xfrm>
            <a:prstGeom prst="rect">
              <a:avLst/>
            </a:prstGeom>
            <a:noFill/>
          </p:spPr>
          <p:txBody>
            <a:bodyPr wrap="none" rtlCol="0">
              <a:spAutoFit/>
            </a:bodyPr>
            <a:lstStyle/>
            <a:p>
              <a:r>
                <a:rPr lang="en-US" sz="2000">
                  <a:solidFill>
                    <a:schemeClr val="bg1"/>
                  </a:solidFill>
                  <a:latin typeface="+mj-lt"/>
                </a:rPr>
                <a:t>02</a:t>
              </a:r>
            </a:p>
          </p:txBody>
        </p:sp>
      </p:grpSp>
      <p:sp>
        <p:nvSpPr>
          <p:cNvPr id="28" name="TextBox 27"/>
          <p:cNvSpPr txBox="1"/>
          <p:nvPr/>
        </p:nvSpPr>
        <p:spPr>
          <a:xfrm>
            <a:off x="2168076" y="4595149"/>
            <a:ext cx="3368105" cy="535531"/>
          </a:xfrm>
          <a:prstGeom prst="rect">
            <a:avLst/>
          </a:prstGeom>
          <a:noFill/>
        </p:spPr>
        <p:txBody>
          <a:bodyPr wrap="square" rtlCol="0">
            <a:spAutoFit/>
          </a:bodyPr>
          <a:lstStyle/>
          <a:p>
            <a:pPr>
              <a:lnSpc>
                <a:spcPct val="120000"/>
              </a:lnSpc>
            </a:pPr>
            <a:r>
              <a:rPr lang="en-US" sz="1200">
                <a:solidFill>
                  <a:schemeClr val="bg1">
                    <a:lumMod val="65000"/>
                  </a:schemeClr>
                </a:solidFill>
              </a:rPr>
              <a:t>Lorem ipsum dolor sit amet, consectetur adipiscing elit. Pellentesque.</a:t>
            </a:r>
            <a:endParaRPr lang="en-US" sz="1200" dirty="0">
              <a:solidFill>
                <a:schemeClr val="bg1">
                  <a:lumMod val="65000"/>
                </a:schemeClr>
              </a:solidFill>
            </a:endParaRPr>
          </a:p>
        </p:txBody>
      </p:sp>
      <p:sp>
        <p:nvSpPr>
          <p:cNvPr id="29" name="TextBox 28"/>
          <p:cNvSpPr txBox="1"/>
          <p:nvPr/>
        </p:nvSpPr>
        <p:spPr>
          <a:xfrm>
            <a:off x="2168076" y="4308905"/>
            <a:ext cx="1035825" cy="387780"/>
          </a:xfrm>
          <a:prstGeom prst="rect">
            <a:avLst/>
          </a:prstGeom>
          <a:noFill/>
        </p:spPr>
        <p:txBody>
          <a:bodyPr wrap="none" lIns="91422" tIns="45711" rIns="91422" bIns="45711" rtlCol="0">
            <a:spAutoFit/>
          </a:bodyPr>
          <a:lstStyle/>
          <a:p>
            <a:pPr>
              <a:lnSpc>
                <a:spcPct val="120000"/>
              </a:lnSpc>
            </a:pPr>
            <a:r>
              <a:rPr lang="en-US" sz="1600" b="1">
                <a:solidFill>
                  <a:schemeClr val="accent3"/>
                </a:solidFill>
                <a:cs typeface="Lato Regular"/>
              </a:rPr>
              <a:t>Design It!</a:t>
            </a:r>
            <a:endParaRPr lang="id-ID" sz="1600" b="1">
              <a:solidFill>
                <a:schemeClr val="accent3"/>
              </a:solidFill>
              <a:cs typeface="Lato Regular"/>
            </a:endParaRPr>
          </a:p>
        </p:txBody>
      </p:sp>
      <p:grpSp>
        <p:nvGrpSpPr>
          <p:cNvPr id="30" name="Group 29"/>
          <p:cNvGrpSpPr/>
          <p:nvPr/>
        </p:nvGrpSpPr>
        <p:grpSpPr>
          <a:xfrm>
            <a:off x="1441434" y="4416807"/>
            <a:ext cx="609600" cy="609600"/>
            <a:chOff x="1724485" y="4547898"/>
            <a:chExt cx="609600" cy="609600"/>
          </a:xfrm>
        </p:grpSpPr>
        <p:sp>
          <p:nvSpPr>
            <p:cNvPr id="31" name="Oval 30"/>
            <p:cNvSpPr/>
            <p:nvPr/>
          </p:nvSpPr>
          <p:spPr>
            <a:xfrm>
              <a:off x="1724485" y="4547898"/>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787873" y="4652643"/>
              <a:ext cx="482824" cy="400110"/>
            </a:xfrm>
            <a:prstGeom prst="rect">
              <a:avLst/>
            </a:prstGeom>
            <a:noFill/>
          </p:spPr>
          <p:txBody>
            <a:bodyPr wrap="none" rtlCol="0">
              <a:spAutoFit/>
            </a:bodyPr>
            <a:lstStyle/>
            <a:p>
              <a:r>
                <a:rPr lang="en-US" sz="2000">
                  <a:solidFill>
                    <a:schemeClr val="bg1"/>
                  </a:solidFill>
                  <a:latin typeface="+mj-lt"/>
                </a:rPr>
                <a:t>03</a:t>
              </a:r>
            </a:p>
          </p:txBody>
        </p:sp>
      </p:grpSp>
      <p:sp>
        <p:nvSpPr>
          <p:cNvPr id="33" name="TextBox 32"/>
          <p:cNvSpPr txBox="1"/>
          <p:nvPr/>
        </p:nvSpPr>
        <p:spPr>
          <a:xfrm>
            <a:off x="2168076" y="5720546"/>
            <a:ext cx="3368105" cy="535531"/>
          </a:xfrm>
          <a:prstGeom prst="rect">
            <a:avLst/>
          </a:prstGeom>
          <a:noFill/>
        </p:spPr>
        <p:txBody>
          <a:bodyPr wrap="square" rtlCol="0">
            <a:spAutoFit/>
          </a:bodyPr>
          <a:lstStyle/>
          <a:p>
            <a:pPr>
              <a:lnSpc>
                <a:spcPct val="120000"/>
              </a:lnSpc>
            </a:pPr>
            <a:r>
              <a:rPr lang="en-US" sz="1200">
                <a:solidFill>
                  <a:schemeClr val="bg1">
                    <a:lumMod val="65000"/>
                  </a:schemeClr>
                </a:solidFill>
              </a:rPr>
              <a:t>Lorem ipsum dolor sit amet, consectetur adipiscing elit. Pellentesque bibe.</a:t>
            </a:r>
            <a:endParaRPr lang="en-US" sz="1200" dirty="0">
              <a:solidFill>
                <a:schemeClr val="bg1">
                  <a:lumMod val="65000"/>
                </a:schemeClr>
              </a:solidFill>
            </a:endParaRPr>
          </a:p>
        </p:txBody>
      </p:sp>
      <p:sp>
        <p:nvSpPr>
          <p:cNvPr id="34" name="TextBox 33"/>
          <p:cNvSpPr txBox="1"/>
          <p:nvPr/>
        </p:nvSpPr>
        <p:spPr>
          <a:xfrm>
            <a:off x="2168076" y="5434302"/>
            <a:ext cx="1187789" cy="387780"/>
          </a:xfrm>
          <a:prstGeom prst="rect">
            <a:avLst/>
          </a:prstGeom>
          <a:noFill/>
        </p:spPr>
        <p:txBody>
          <a:bodyPr wrap="none" lIns="91422" tIns="45711" rIns="91422" bIns="45711" rtlCol="0">
            <a:spAutoFit/>
          </a:bodyPr>
          <a:lstStyle/>
          <a:p>
            <a:pPr>
              <a:lnSpc>
                <a:spcPct val="120000"/>
              </a:lnSpc>
            </a:pPr>
            <a:r>
              <a:rPr lang="en-US" sz="1600" b="1">
                <a:solidFill>
                  <a:schemeClr val="accent4"/>
                </a:solidFill>
                <a:cs typeface="Lato Regular"/>
              </a:rPr>
              <a:t>Co-operate</a:t>
            </a:r>
            <a:endParaRPr lang="id-ID" sz="1600" b="1">
              <a:solidFill>
                <a:schemeClr val="accent4"/>
              </a:solidFill>
              <a:cs typeface="Lato Regular"/>
            </a:endParaRPr>
          </a:p>
        </p:txBody>
      </p:sp>
      <p:grpSp>
        <p:nvGrpSpPr>
          <p:cNvPr id="35" name="Group 34"/>
          <p:cNvGrpSpPr/>
          <p:nvPr/>
        </p:nvGrpSpPr>
        <p:grpSpPr>
          <a:xfrm>
            <a:off x="1441434" y="5542204"/>
            <a:ext cx="609600" cy="609600"/>
            <a:chOff x="1724485" y="5472496"/>
            <a:chExt cx="609600" cy="609600"/>
          </a:xfrm>
        </p:grpSpPr>
        <p:sp>
          <p:nvSpPr>
            <p:cNvPr id="36" name="Oval 35"/>
            <p:cNvSpPr/>
            <p:nvPr/>
          </p:nvSpPr>
          <p:spPr>
            <a:xfrm>
              <a:off x="1724485" y="5472496"/>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787873" y="5577241"/>
              <a:ext cx="482824" cy="400110"/>
            </a:xfrm>
            <a:prstGeom prst="rect">
              <a:avLst/>
            </a:prstGeom>
            <a:noFill/>
          </p:spPr>
          <p:txBody>
            <a:bodyPr wrap="none" rtlCol="0">
              <a:spAutoFit/>
            </a:bodyPr>
            <a:lstStyle/>
            <a:p>
              <a:r>
                <a:rPr lang="en-US" sz="2000">
                  <a:solidFill>
                    <a:schemeClr val="bg1"/>
                  </a:solidFill>
                  <a:latin typeface="+mj-lt"/>
                </a:rPr>
                <a:t>04</a:t>
              </a:r>
            </a:p>
          </p:txBody>
        </p:sp>
      </p:grpSp>
      <p:grpSp>
        <p:nvGrpSpPr>
          <p:cNvPr id="39" name="Group 38"/>
          <p:cNvGrpSpPr/>
          <p:nvPr/>
        </p:nvGrpSpPr>
        <p:grpSpPr>
          <a:xfrm>
            <a:off x="-1" y="6044508"/>
            <a:ext cx="12192001" cy="809617"/>
            <a:chOff x="-1" y="6044508"/>
            <a:chExt cx="12192001" cy="809617"/>
          </a:xfrm>
        </p:grpSpPr>
        <p:sp>
          <p:nvSpPr>
            <p:cNvPr id="76" name="Freeform 5"/>
            <p:cNvSpPr>
              <a:spLocks/>
            </p:cNvSpPr>
            <p:nvPr/>
          </p:nvSpPr>
          <p:spPr bwMode="auto">
            <a:xfrm>
              <a:off x="4800600" y="6044508"/>
              <a:ext cx="6081125" cy="809617"/>
            </a:xfrm>
            <a:custGeom>
              <a:avLst/>
              <a:gdLst>
                <a:gd name="T0" fmla="*/ 2000 w 2000"/>
                <a:gd name="T1" fmla="*/ 205 h 266"/>
                <a:gd name="T2" fmla="*/ 2000 w 2000"/>
                <a:gd name="T3" fmla="*/ 266 h 266"/>
                <a:gd name="T4" fmla="*/ 1344 w 2000"/>
                <a:gd name="T5" fmla="*/ 266 h 266"/>
                <a:gd name="T6" fmla="*/ 1314 w 2000"/>
                <a:gd name="T7" fmla="*/ 245 h 266"/>
                <a:gd name="T8" fmla="*/ 1325 w 2000"/>
                <a:gd name="T9" fmla="*/ 212 h 266"/>
                <a:gd name="T10" fmla="*/ 1344 w 2000"/>
                <a:gd name="T11" fmla="*/ 162 h 266"/>
                <a:gd name="T12" fmla="*/ 1353 w 2000"/>
                <a:gd name="T13" fmla="*/ 140 h 266"/>
                <a:gd name="T14" fmla="*/ 1374 w 2000"/>
                <a:gd name="T15" fmla="*/ 132 h 266"/>
                <a:gd name="T16" fmla="*/ 1376 w 2000"/>
                <a:gd name="T17" fmla="*/ 131 h 266"/>
                <a:gd name="T18" fmla="*/ 1376 w 2000"/>
                <a:gd name="T19" fmla="*/ 66 h 266"/>
                <a:gd name="T20" fmla="*/ 1376 w 2000"/>
                <a:gd name="T21" fmla="*/ 61 h 266"/>
                <a:gd name="T22" fmla="*/ 1218 w 2000"/>
                <a:gd name="T23" fmla="*/ 61 h 266"/>
                <a:gd name="T24" fmla="*/ 1212 w 2000"/>
                <a:gd name="T25" fmla="*/ 60 h 266"/>
                <a:gd name="T26" fmla="*/ 1206 w 2000"/>
                <a:gd name="T27" fmla="*/ 61 h 266"/>
                <a:gd name="T28" fmla="*/ 1131 w 2000"/>
                <a:gd name="T29" fmla="*/ 61 h 266"/>
                <a:gd name="T30" fmla="*/ 1131 w 2000"/>
                <a:gd name="T31" fmla="*/ 66 h 266"/>
                <a:gd name="T32" fmla="*/ 1131 w 2000"/>
                <a:gd name="T33" fmla="*/ 131 h 266"/>
                <a:gd name="T34" fmla="*/ 1133 w 2000"/>
                <a:gd name="T35" fmla="*/ 132 h 266"/>
                <a:gd name="T36" fmla="*/ 1154 w 2000"/>
                <a:gd name="T37" fmla="*/ 140 h 266"/>
                <a:gd name="T38" fmla="*/ 1163 w 2000"/>
                <a:gd name="T39" fmla="*/ 162 h 266"/>
                <a:gd name="T40" fmla="*/ 1182 w 2000"/>
                <a:gd name="T41" fmla="*/ 212 h 266"/>
                <a:gd name="T42" fmla="*/ 1193 w 2000"/>
                <a:gd name="T43" fmla="*/ 245 h 266"/>
                <a:gd name="T44" fmla="*/ 1164 w 2000"/>
                <a:gd name="T45" fmla="*/ 266 h 266"/>
                <a:gd name="T46" fmla="*/ 0 w 2000"/>
                <a:gd name="T47" fmla="*/ 266 h 266"/>
                <a:gd name="T48" fmla="*/ 0 w 2000"/>
                <a:gd name="T49" fmla="*/ 205 h 266"/>
                <a:gd name="T50" fmla="*/ 1109 w 2000"/>
                <a:gd name="T51" fmla="*/ 205 h 266"/>
                <a:gd name="T52" fmla="*/ 1104 w 2000"/>
                <a:gd name="T53" fmla="*/ 186 h 266"/>
                <a:gd name="T54" fmla="*/ 1070 w 2000"/>
                <a:gd name="T55" fmla="*/ 133 h 266"/>
                <a:gd name="T56" fmla="*/ 1070 w 2000"/>
                <a:gd name="T57" fmla="*/ 68 h 266"/>
                <a:gd name="T58" fmla="*/ 1082 w 2000"/>
                <a:gd name="T59" fmla="*/ 20 h 266"/>
                <a:gd name="T60" fmla="*/ 1127 w 2000"/>
                <a:gd name="T61" fmla="*/ 0 h 266"/>
                <a:gd name="T62" fmla="*/ 1206 w 2000"/>
                <a:gd name="T63" fmla="*/ 0 h 266"/>
                <a:gd name="T64" fmla="*/ 1212 w 2000"/>
                <a:gd name="T65" fmla="*/ 1 h 266"/>
                <a:gd name="T66" fmla="*/ 1218 w 2000"/>
                <a:gd name="T67" fmla="*/ 0 h 266"/>
                <a:gd name="T68" fmla="*/ 1380 w 2000"/>
                <a:gd name="T69" fmla="*/ 0 h 266"/>
                <a:gd name="T70" fmla="*/ 1425 w 2000"/>
                <a:gd name="T71" fmla="*/ 20 h 266"/>
                <a:gd name="T72" fmla="*/ 1437 w 2000"/>
                <a:gd name="T73" fmla="*/ 68 h 266"/>
                <a:gd name="T74" fmla="*/ 1437 w 2000"/>
                <a:gd name="T75" fmla="*/ 133 h 266"/>
                <a:gd name="T76" fmla="*/ 1403 w 2000"/>
                <a:gd name="T77" fmla="*/ 186 h 266"/>
                <a:gd name="T78" fmla="*/ 1398 w 2000"/>
                <a:gd name="T79" fmla="*/ 205 h 266"/>
                <a:gd name="T80" fmla="*/ 2000 w 2000"/>
                <a:gd name="T81" fmla="*/ 20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0" h="266">
                  <a:moveTo>
                    <a:pt x="2000" y="205"/>
                  </a:moveTo>
                  <a:cubicBezTo>
                    <a:pt x="2000" y="266"/>
                    <a:pt x="2000" y="266"/>
                    <a:pt x="2000" y="266"/>
                  </a:cubicBezTo>
                  <a:cubicBezTo>
                    <a:pt x="1344" y="266"/>
                    <a:pt x="1344" y="266"/>
                    <a:pt x="1344" y="266"/>
                  </a:cubicBezTo>
                  <a:cubicBezTo>
                    <a:pt x="1330" y="266"/>
                    <a:pt x="1318" y="258"/>
                    <a:pt x="1314" y="245"/>
                  </a:cubicBezTo>
                  <a:cubicBezTo>
                    <a:pt x="1310" y="233"/>
                    <a:pt x="1314" y="219"/>
                    <a:pt x="1325" y="212"/>
                  </a:cubicBezTo>
                  <a:cubicBezTo>
                    <a:pt x="1327" y="210"/>
                    <a:pt x="1344" y="194"/>
                    <a:pt x="1344" y="162"/>
                  </a:cubicBezTo>
                  <a:cubicBezTo>
                    <a:pt x="1344" y="154"/>
                    <a:pt x="1347" y="146"/>
                    <a:pt x="1353" y="140"/>
                  </a:cubicBezTo>
                  <a:cubicBezTo>
                    <a:pt x="1359" y="134"/>
                    <a:pt x="1366" y="131"/>
                    <a:pt x="1374" y="132"/>
                  </a:cubicBezTo>
                  <a:cubicBezTo>
                    <a:pt x="1375" y="132"/>
                    <a:pt x="1375" y="131"/>
                    <a:pt x="1376" y="131"/>
                  </a:cubicBezTo>
                  <a:cubicBezTo>
                    <a:pt x="1376" y="66"/>
                    <a:pt x="1376" y="66"/>
                    <a:pt x="1376" y="66"/>
                  </a:cubicBezTo>
                  <a:cubicBezTo>
                    <a:pt x="1376" y="64"/>
                    <a:pt x="1376" y="63"/>
                    <a:pt x="1376" y="61"/>
                  </a:cubicBezTo>
                  <a:cubicBezTo>
                    <a:pt x="1218" y="61"/>
                    <a:pt x="1218" y="61"/>
                    <a:pt x="1218" y="61"/>
                  </a:cubicBezTo>
                  <a:cubicBezTo>
                    <a:pt x="1216" y="61"/>
                    <a:pt x="1214" y="61"/>
                    <a:pt x="1212" y="60"/>
                  </a:cubicBezTo>
                  <a:cubicBezTo>
                    <a:pt x="1210" y="61"/>
                    <a:pt x="1208" y="61"/>
                    <a:pt x="1206" y="61"/>
                  </a:cubicBezTo>
                  <a:cubicBezTo>
                    <a:pt x="1131" y="61"/>
                    <a:pt x="1131" y="61"/>
                    <a:pt x="1131" y="61"/>
                  </a:cubicBezTo>
                  <a:cubicBezTo>
                    <a:pt x="1131" y="63"/>
                    <a:pt x="1131" y="64"/>
                    <a:pt x="1131" y="66"/>
                  </a:cubicBezTo>
                  <a:cubicBezTo>
                    <a:pt x="1131" y="131"/>
                    <a:pt x="1131" y="131"/>
                    <a:pt x="1131" y="131"/>
                  </a:cubicBezTo>
                  <a:cubicBezTo>
                    <a:pt x="1132" y="131"/>
                    <a:pt x="1132" y="132"/>
                    <a:pt x="1133" y="132"/>
                  </a:cubicBezTo>
                  <a:cubicBezTo>
                    <a:pt x="1141" y="131"/>
                    <a:pt x="1149" y="134"/>
                    <a:pt x="1154" y="140"/>
                  </a:cubicBezTo>
                  <a:cubicBezTo>
                    <a:pt x="1161" y="146"/>
                    <a:pt x="1163" y="154"/>
                    <a:pt x="1163" y="162"/>
                  </a:cubicBezTo>
                  <a:cubicBezTo>
                    <a:pt x="1163" y="194"/>
                    <a:pt x="1180" y="210"/>
                    <a:pt x="1182" y="212"/>
                  </a:cubicBezTo>
                  <a:cubicBezTo>
                    <a:pt x="1193" y="219"/>
                    <a:pt x="1197" y="233"/>
                    <a:pt x="1193" y="245"/>
                  </a:cubicBezTo>
                  <a:cubicBezTo>
                    <a:pt x="1189" y="258"/>
                    <a:pt x="1177" y="266"/>
                    <a:pt x="1164" y="266"/>
                  </a:cubicBezTo>
                  <a:cubicBezTo>
                    <a:pt x="0" y="266"/>
                    <a:pt x="0" y="266"/>
                    <a:pt x="0" y="266"/>
                  </a:cubicBezTo>
                  <a:cubicBezTo>
                    <a:pt x="0" y="205"/>
                    <a:pt x="0" y="205"/>
                    <a:pt x="0" y="205"/>
                  </a:cubicBezTo>
                  <a:cubicBezTo>
                    <a:pt x="1109" y="205"/>
                    <a:pt x="1109" y="205"/>
                    <a:pt x="1109" y="205"/>
                  </a:cubicBezTo>
                  <a:cubicBezTo>
                    <a:pt x="1107" y="199"/>
                    <a:pt x="1106" y="193"/>
                    <a:pt x="1104" y="186"/>
                  </a:cubicBezTo>
                  <a:cubicBezTo>
                    <a:pt x="1085" y="177"/>
                    <a:pt x="1070" y="159"/>
                    <a:pt x="1070" y="133"/>
                  </a:cubicBezTo>
                  <a:cubicBezTo>
                    <a:pt x="1070" y="68"/>
                    <a:pt x="1070" y="68"/>
                    <a:pt x="1070" y="68"/>
                  </a:cubicBezTo>
                  <a:cubicBezTo>
                    <a:pt x="1069" y="59"/>
                    <a:pt x="1068" y="37"/>
                    <a:pt x="1082" y="20"/>
                  </a:cubicBezTo>
                  <a:cubicBezTo>
                    <a:pt x="1089" y="11"/>
                    <a:pt x="1103" y="0"/>
                    <a:pt x="1127" y="0"/>
                  </a:cubicBezTo>
                  <a:cubicBezTo>
                    <a:pt x="1206" y="0"/>
                    <a:pt x="1206" y="0"/>
                    <a:pt x="1206" y="0"/>
                  </a:cubicBezTo>
                  <a:cubicBezTo>
                    <a:pt x="1208" y="0"/>
                    <a:pt x="1210" y="0"/>
                    <a:pt x="1212" y="1"/>
                  </a:cubicBezTo>
                  <a:cubicBezTo>
                    <a:pt x="1214" y="0"/>
                    <a:pt x="1216" y="0"/>
                    <a:pt x="1218" y="0"/>
                  </a:cubicBezTo>
                  <a:cubicBezTo>
                    <a:pt x="1380" y="0"/>
                    <a:pt x="1380" y="0"/>
                    <a:pt x="1380" y="0"/>
                  </a:cubicBezTo>
                  <a:cubicBezTo>
                    <a:pt x="1404" y="0"/>
                    <a:pt x="1418" y="11"/>
                    <a:pt x="1425" y="20"/>
                  </a:cubicBezTo>
                  <a:cubicBezTo>
                    <a:pt x="1439" y="37"/>
                    <a:pt x="1438" y="59"/>
                    <a:pt x="1437" y="68"/>
                  </a:cubicBezTo>
                  <a:cubicBezTo>
                    <a:pt x="1437" y="133"/>
                    <a:pt x="1437" y="133"/>
                    <a:pt x="1437" y="133"/>
                  </a:cubicBezTo>
                  <a:cubicBezTo>
                    <a:pt x="1437" y="154"/>
                    <a:pt x="1425" y="176"/>
                    <a:pt x="1403" y="186"/>
                  </a:cubicBezTo>
                  <a:cubicBezTo>
                    <a:pt x="1402" y="193"/>
                    <a:pt x="1400" y="199"/>
                    <a:pt x="1398" y="205"/>
                  </a:cubicBezTo>
                  <a:lnTo>
                    <a:pt x="2000" y="205"/>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nvSpPr>
          <p:spPr>
            <a:xfrm>
              <a:off x="9232459" y="6667708"/>
              <a:ext cx="2959541" cy="18641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 y="6667708"/>
              <a:ext cx="7574347" cy="18641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Freeform 6"/>
          <p:cNvSpPr>
            <a:spLocks/>
          </p:cNvSpPr>
          <p:nvPr/>
        </p:nvSpPr>
        <p:spPr bwMode="auto">
          <a:xfrm>
            <a:off x="8254967" y="5016422"/>
            <a:ext cx="230034" cy="888009"/>
          </a:xfrm>
          <a:custGeom>
            <a:avLst/>
            <a:gdLst>
              <a:gd name="T0" fmla="*/ 76 w 76"/>
              <a:gd name="T1" fmla="*/ 292 h 292"/>
              <a:gd name="T2" fmla="*/ 53 w 76"/>
              <a:gd name="T3" fmla="*/ 292 h 292"/>
              <a:gd name="T4" fmla="*/ 0 w 76"/>
              <a:gd name="T5" fmla="*/ 10 h 292"/>
              <a:gd name="T6" fmla="*/ 21 w 76"/>
              <a:gd name="T7" fmla="*/ 0 h 292"/>
              <a:gd name="T8" fmla="*/ 76 w 76"/>
              <a:gd name="T9" fmla="*/ 292 h 292"/>
            </a:gdLst>
            <a:ahLst/>
            <a:cxnLst>
              <a:cxn ang="0">
                <a:pos x="T0" y="T1"/>
              </a:cxn>
              <a:cxn ang="0">
                <a:pos x="T2" y="T3"/>
              </a:cxn>
              <a:cxn ang="0">
                <a:pos x="T4" y="T5"/>
              </a:cxn>
              <a:cxn ang="0">
                <a:pos x="T6" y="T7"/>
              </a:cxn>
              <a:cxn ang="0">
                <a:pos x="T8" y="T9"/>
              </a:cxn>
            </a:cxnLst>
            <a:rect l="0" t="0" r="r" b="b"/>
            <a:pathLst>
              <a:path w="76" h="292">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8707325" y="4989435"/>
            <a:ext cx="231319" cy="888009"/>
          </a:xfrm>
          <a:custGeom>
            <a:avLst/>
            <a:gdLst>
              <a:gd name="T0" fmla="*/ 24 w 76"/>
              <a:gd name="T1" fmla="*/ 292 h 292"/>
              <a:gd name="T2" fmla="*/ 0 w 76"/>
              <a:gd name="T3" fmla="*/ 292 h 292"/>
              <a:gd name="T4" fmla="*/ 55 w 76"/>
              <a:gd name="T5" fmla="*/ 0 h 292"/>
              <a:gd name="T6" fmla="*/ 76 w 76"/>
              <a:gd name="T7" fmla="*/ 11 h 292"/>
              <a:gd name="T8" fmla="*/ 66 w 76"/>
              <a:gd name="T9" fmla="*/ 6 h 292"/>
              <a:gd name="T10" fmla="*/ 76 w 76"/>
              <a:gd name="T11" fmla="*/ 11 h 292"/>
              <a:gd name="T12" fmla="*/ 24 w 76"/>
              <a:gd name="T13" fmla="*/ 292 h 292"/>
            </a:gdLst>
            <a:ahLst/>
            <a:cxnLst>
              <a:cxn ang="0">
                <a:pos x="T0" y="T1"/>
              </a:cxn>
              <a:cxn ang="0">
                <a:pos x="T2" y="T3"/>
              </a:cxn>
              <a:cxn ang="0">
                <a:pos x="T4" y="T5"/>
              </a:cxn>
              <a:cxn ang="0">
                <a:pos x="T6" y="T7"/>
              </a:cxn>
              <a:cxn ang="0">
                <a:pos x="T8" y="T9"/>
              </a:cxn>
              <a:cxn ang="0">
                <a:pos x="T10" y="T11"/>
              </a:cxn>
              <a:cxn ang="0">
                <a:pos x="T12" y="T13"/>
              </a:cxn>
            </a:cxnLst>
            <a:rect l="0" t="0" r="r" b="b"/>
            <a:pathLst>
              <a:path w="76" h="292">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
          <p:cNvSpPr>
            <a:spLocks/>
          </p:cNvSpPr>
          <p:nvPr/>
        </p:nvSpPr>
        <p:spPr bwMode="auto">
          <a:xfrm>
            <a:off x="8640499" y="2240591"/>
            <a:ext cx="1252979" cy="1252979"/>
          </a:xfrm>
          <a:custGeom>
            <a:avLst/>
            <a:gdLst>
              <a:gd name="T0" fmla="*/ 52 w 412"/>
              <a:gd name="T1" fmla="*/ 112 h 412"/>
              <a:gd name="T2" fmla="*/ 112 w 412"/>
              <a:gd name="T3" fmla="*/ 361 h 412"/>
              <a:gd name="T4" fmla="*/ 360 w 412"/>
              <a:gd name="T5" fmla="*/ 300 h 412"/>
              <a:gd name="T6" fmla="*/ 300 w 412"/>
              <a:gd name="T7" fmla="*/ 52 h 412"/>
              <a:gd name="T8" fmla="*/ 52 w 412"/>
              <a:gd name="T9" fmla="*/ 112 h 412"/>
            </a:gdLst>
            <a:ahLst/>
            <a:cxnLst>
              <a:cxn ang="0">
                <a:pos x="T0" y="T1"/>
              </a:cxn>
              <a:cxn ang="0">
                <a:pos x="T2" y="T3"/>
              </a:cxn>
              <a:cxn ang="0">
                <a:pos x="T4" y="T5"/>
              </a:cxn>
              <a:cxn ang="0">
                <a:pos x="T6" y="T7"/>
              </a:cxn>
              <a:cxn ang="0">
                <a:pos x="T8" y="T9"/>
              </a:cxn>
            </a:cxnLst>
            <a:rect l="0" t="0" r="r" b="b"/>
            <a:pathLst>
              <a:path w="412" h="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
          <p:cNvSpPr>
            <a:spLocks noEditPoints="1"/>
          </p:cNvSpPr>
          <p:nvPr/>
        </p:nvSpPr>
        <p:spPr bwMode="auto">
          <a:xfrm>
            <a:off x="8333359" y="1933451"/>
            <a:ext cx="1869831" cy="186340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2"/>
          <p:cNvSpPr>
            <a:spLocks/>
          </p:cNvSpPr>
          <p:nvPr/>
        </p:nvSpPr>
        <p:spPr bwMode="auto">
          <a:xfrm>
            <a:off x="8050635" y="3916371"/>
            <a:ext cx="1119328" cy="1115473"/>
          </a:xfrm>
          <a:custGeom>
            <a:avLst/>
            <a:gdLst>
              <a:gd name="T0" fmla="*/ 46 w 368"/>
              <a:gd name="T1" fmla="*/ 100 h 367"/>
              <a:gd name="T2" fmla="*/ 101 w 368"/>
              <a:gd name="T3" fmla="*/ 321 h 367"/>
              <a:gd name="T4" fmla="*/ 322 w 368"/>
              <a:gd name="T5" fmla="*/ 267 h 367"/>
              <a:gd name="T6" fmla="*/ 267 w 368"/>
              <a:gd name="T7" fmla="*/ 46 h 367"/>
              <a:gd name="T8" fmla="*/ 46 w 368"/>
              <a:gd name="T9" fmla="*/ 100 h 367"/>
            </a:gdLst>
            <a:ahLst/>
            <a:cxnLst>
              <a:cxn ang="0">
                <a:pos x="T0" y="T1"/>
              </a:cxn>
              <a:cxn ang="0">
                <a:pos x="T2" y="T3"/>
              </a:cxn>
              <a:cxn ang="0">
                <a:pos x="T4" y="T5"/>
              </a:cxn>
              <a:cxn ang="0">
                <a:pos x="T6" y="T7"/>
              </a:cxn>
              <a:cxn ang="0">
                <a:pos x="T8" y="T9"/>
              </a:cxn>
            </a:cxnLst>
            <a:rect l="0" t="0" r="r" b="b"/>
            <a:pathLst>
              <a:path w="368" h="367">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
          <p:cNvSpPr>
            <a:spLocks noEditPoints="1"/>
          </p:cNvSpPr>
          <p:nvPr/>
        </p:nvSpPr>
        <p:spPr bwMode="auto">
          <a:xfrm>
            <a:off x="7779477" y="3642643"/>
            <a:ext cx="1664213" cy="1662928"/>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4"/>
          <p:cNvSpPr>
            <a:spLocks/>
          </p:cNvSpPr>
          <p:nvPr/>
        </p:nvSpPr>
        <p:spPr bwMode="auto">
          <a:xfrm>
            <a:off x="9668584" y="3796856"/>
            <a:ext cx="661830" cy="666970"/>
          </a:xfrm>
          <a:custGeom>
            <a:avLst/>
            <a:gdLst>
              <a:gd name="T0" fmla="*/ 28 w 218"/>
              <a:gd name="T1" fmla="*/ 60 h 219"/>
              <a:gd name="T2" fmla="*/ 60 w 218"/>
              <a:gd name="T3" fmla="*/ 191 h 219"/>
              <a:gd name="T4" fmla="*/ 191 w 218"/>
              <a:gd name="T5" fmla="*/ 159 h 219"/>
              <a:gd name="T6" fmla="*/ 159 w 218"/>
              <a:gd name="T7" fmla="*/ 28 h 219"/>
              <a:gd name="T8" fmla="*/ 28 w 218"/>
              <a:gd name="T9" fmla="*/ 60 h 219"/>
            </a:gdLst>
            <a:ahLst/>
            <a:cxnLst>
              <a:cxn ang="0">
                <a:pos x="T0" y="T1"/>
              </a:cxn>
              <a:cxn ang="0">
                <a:pos x="T2" y="T3"/>
              </a:cxn>
              <a:cxn ang="0">
                <a:pos x="T4" y="T5"/>
              </a:cxn>
              <a:cxn ang="0">
                <a:pos x="T6" y="T7"/>
              </a:cxn>
              <a:cxn ang="0">
                <a:pos x="T8" y="T9"/>
              </a:cxn>
            </a:cxnLst>
            <a:rect l="0" t="0" r="r" b="b"/>
            <a:pathLst>
              <a:path w="218" h="219">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noEditPoints="1"/>
          </p:cNvSpPr>
          <p:nvPr/>
        </p:nvSpPr>
        <p:spPr bwMode="auto">
          <a:xfrm>
            <a:off x="9506661" y="3636218"/>
            <a:ext cx="988247" cy="988247"/>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p:nvSpPr>
        <p:spPr bwMode="auto">
          <a:xfrm>
            <a:off x="7117647" y="3520558"/>
            <a:ext cx="379106" cy="334127"/>
          </a:xfrm>
          <a:custGeom>
            <a:avLst/>
            <a:gdLst>
              <a:gd name="T0" fmla="*/ 113 w 125"/>
              <a:gd name="T1" fmla="*/ 62 h 110"/>
              <a:gd name="T2" fmla="*/ 117 w 125"/>
              <a:gd name="T3" fmla="*/ 97 h 110"/>
              <a:gd name="T4" fmla="*/ 82 w 125"/>
              <a:gd name="T5" fmla="*/ 102 h 110"/>
              <a:gd name="T6" fmla="*/ 13 w 125"/>
              <a:gd name="T7" fmla="*/ 49 h 110"/>
              <a:gd name="T8" fmla="*/ 9 w 125"/>
              <a:gd name="T9" fmla="*/ 14 h 110"/>
              <a:gd name="T10" fmla="*/ 44 w 125"/>
              <a:gd name="T11" fmla="*/ 9 h 110"/>
              <a:gd name="T12" fmla="*/ 113 w 125"/>
              <a:gd name="T13" fmla="*/ 62 h 110"/>
            </a:gdLst>
            <a:ahLst/>
            <a:cxnLst>
              <a:cxn ang="0">
                <a:pos x="T0" y="T1"/>
              </a:cxn>
              <a:cxn ang="0">
                <a:pos x="T2" y="T3"/>
              </a:cxn>
              <a:cxn ang="0">
                <a:pos x="T4" y="T5"/>
              </a:cxn>
              <a:cxn ang="0">
                <a:pos x="T6" y="T7"/>
              </a:cxn>
              <a:cxn ang="0">
                <a:pos x="T8" y="T9"/>
              </a:cxn>
              <a:cxn ang="0">
                <a:pos x="T10" y="T11"/>
              </a:cxn>
              <a:cxn ang="0">
                <a:pos x="T12" y="T13"/>
              </a:cxn>
            </a:cxnLst>
            <a:rect l="0" t="0" r="r" b="b"/>
            <a:pathLst>
              <a:path w="125" h="110">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p:nvSpPr>
        <p:spPr bwMode="auto">
          <a:xfrm>
            <a:off x="6864481" y="4256924"/>
            <a:ext cx="426656" cy="218468"/>
          </a:xfrm>
          <a:custGeom>
            <a:avLst/>
            <a:gdLst>
              <a:gd name="T0" fmla="*/ 117 w 140"/>
              <a:gd name="T1" fmla="*/ 20 h 72"/>
              <a:gd name="T2" fmla="*/ 137 w 140"/>
              <a:gd name="T3" fmla="*/ 49 h 72"/>
              <a:gd name="T4" fmla="*/ 108 w 140"/>
              <a:gd name="T5" fmla="*/ 69 h 72"/>
              <a:gd name="T6" fmla="*/ 22 w 140"/>
              <a:gd name="T7" fmla="*/ 52 h 72"/>
              <a:gd name="T8" fmla="*/ 3 w 140"/>
              <a:gd name="T9" fmla="*/ 23 h 72"/>
              <a:gd name="T10" fmla="*/ 32 w 140"/>
              <a:gd name="T11" fmla="*/ 3 h 72"/>
              <a:gd name="T12" fmla="*/ 117 w 140"/>
              <a:gd name="T13" fmla="*/ 20 h 72"/>
            </a:gdLst>
            <a:ahLst/>
            <a:cxnLst>
              <a:cxn ang="0">
                <a:pos x="T0" y="T1"/>
              </a:cxn>
              <a:cxn ang="0">
                <a:pos x="T2" y="T3"/>
              </a:cxn>
              <a:cxn ang="0">
                <a:pos x="T4" y="T5"/>
              </a:cxn>
              <a:cxn ang="0">
                <a:pos x="T6" y="T7"/>
              </a:cxn>
              <a:cxn ang="0">
                <a:pos x="T8" y="T9"/>
              </a:cxn>
              <a:cxn ang="0">
                <a:pos x="T10" y="T11"/>
              </a:cxn>
              <a:cxn ang="0">
                <a:pos x="T12" y="T13"/>
              </a:cxn>
            </a:cxnLst>
            <a:rect l="0" t="0" r="r" b="b"/>
            <a:pathLst>
              <a:path w="140" h="72">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p:nvSpPr>
        <p:spPr bwMode="auto">
          <a:xfrm>
            <a:off x="7050822" y="4962448"/>
            <a:ext cx="422800" cy="240315"/>
          </a:xfrm>
          <a:custGeom>
            <a:avLst/>
            <a:gdLst>
              <a:gd name="T0" fmla="*/ 105 w 139"/>
              <a:gd name="T1" fmla="*/ 4 h 79"/>
              <a:gd name="T2" fmla="*/ 136 w 139"/>
              <a:gd name="T3" fmla="*/ 22 h 79"/>
              <a:gd name="T4" fmla="*/ 118 w 139"/>
              <a:gd name="T5" fmla="*/ 52 h 79"/>
              <a:gd name="T6" fmla="*/ 34 w 139"/>
              <a:gd name="T7" fmla="*/ 75 h 79"/>
              <a:gd name="T8" fmla="*/ 4 w 139"/>
              <a:gd name="T9" fmla="*/ 57 h 79"/>
              <a:gd name="T10" fmla="*/ 21 w 139"/>
              <a:gd name="T11" fmla="*/ 26 h 79"/>
              <a:gd name="T12" fmla="*/ 105 w 139"/>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39" h="7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p:nvSpPr>
        <p:spPr bwMode="auto">
          <a:xfrm>
            <a:off x="9838218" y="4962448"/>
            <a:ext cx="425371" cy="240315"/>
          </a:xfrm>
          <a:custGeom>
            <a:avLst/>
            <a:gdLst>
              <a:gd name="T0" fmla="*/ 35 w 140"/>
              <a:gd name="T1" fmla="*/ 4 h 79"/>
              <a:gd name="T2" fmla="*/ 4 w 140"/>
              <a:gd name="T3" fmla="*/ 22 h 79"/>
              <a:gd name="T4" fmla="*/ 21 w 140"/>
              <a:gd name="T5" fmla="*/ 52 h 79"/>
              <a:gd name="T6" fmla="*/ 105 w 140"/>
              <a:gd name="T7" fmla="*/ 75 h 79"/>
              <a:gd name="T8" fmla="*/ 136 w 140"/>
              <a:gd name="T9" fmla="*/ 57 h 79"/>
              <a:gd name="T10" fmla="*/ 119 w 140"/>
              <a:gd name="T11" fmla="*/ 26 h 79"/>
              <a:gd name="T12" fmla="*/ 35 w 140"/>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40" h="79">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p:nvSpPr>
        <p:spPr bwMode="auto">
          <a:xfrm>
            <a:off x="7433784" y="3277673"/>
            <a:ext cx="2335039" cy="2748843"/>
          </a:xfrm>
          <a:custGeom>
            <a:avLst/>
            <a:gdLst>
              <a:gd name="T0" fmla="*/ 702 w 768"/>
              <a:gd name="T1" fmla="*/ 412 h 904"/>
              <a:gd name="T2" fmla="*/ 611 w 768"/>
              <a:gd name="T3" fmla="*/ 601 h 904"/>
              <a:gd name="T4" fmla="*/ 611 w 768"/>
              <a:gd name="T5" fmla="*/ 602 h 904"/>
              <a:gd name="T6" fmla="*/ 609 w 768"/>
              <a:gd name="T7" fmla="*/ 604 h 904"/>
              <a:gd name="T8" fmla="*/ 606 w 768"/>
              <a:gd name="T9" fmla="*/ 606 h 904"/>
              <a:gd name="T10" fmla="*/ 606 w 768"/>
              <a:gd name="T11" fmla="*/ 607 h 904"/>
              <a:gd name="T12" fmla="*/ 536 w 768"/>
              <a:gd name="T13" fmla="*/ 735 h 904"/>
              <a:gd name="T14" fmla="*/ 523 w 768"/>
              <a:gd name="T15" fmla="*/ 827 h 904"/>
              <a:gd name="T16" fmla="*/ 523 w 768"/>
              <a:gd name="T17" fmla="*/ 833 h 904"/>
              <a:gd name="T18" fmla="*/ 521 w 768"/>
              <a:gd name="T19" fmla="*/ 837 h 904"/>
              <a:gd name="T20" fmla="*/ 504 w 768"/>
              <a:gd name="T21" fmla="*/ 844 h 904"/>
              <a:gd name="T22" fmla="*/ 274 w 768"/>
              <a:gd name="T23" fmla="*/ 844 h 904"/>
              <a:gd name="T24" fmla="*/ 257 w 768"/>
              <a:gd name="T25" fmla="*/ 837 h 904"/>
              <a:gd name="T26" fmla="*/ 255 w 768"/>
              <a:gd name="T27" fmla="*/ 832 h 904"/>
              <a:gd name="T28" fmla="*/ 256 w 768"/>
              <a:gd name="T29" fmla="*/ 827 h 904"/>
              <a:gd name="T30" fmla="*/ 243 w 768"/>
              <a:gd name="T31" fmla="*/ 737 h 904"/>
              <a:gd name="T32" fmla="*/ 185 w 768"/>
              <a:gd name="T33" fmla="*/ 622 h 904"/>
              <a:gd name="T34" fmla="*/ 170 w 768"/>
              <a:gd name="T35" fmla="*/ 604 h 904"/>
              <a:gd name="T36" fmla="*/ 136 w 768"/>
              <a:gd name="T37" fmla="*/ 571 h 904"/>
              <a:gd name="T38" fmla="*/ 109 w 768"/>
              <a:gd name="T39" fmla="*/ 530 h 904"/>
              <a:gd name="T40" fmla="*/ 75 w 768"/>
              <a:gd name="T41" fmla="*/ 436 h 904"/>
              <a:gd name="T42" fmla="*/ 70 w 768"/>
              <a:gd name="T43" fmla="*/ 378 h 904"/>
              <a:gd name="T44" fmla="*/ 342 w 768"/>
              <a:gd name="T45" fmla="*/ 65 h 904"/>
              <a:gd name="T46" fmla="*/ 305 w 768"/>
              <a:gd name="T47" fmla="*/ 0 h 904"/>
              <a:gd name="T48" fmla="*/ 0 w 768"/>
              <a:gd name="T49" fmla="*/ 378 h 904"/>
              <a:gd name="T50" fmla="*/ 132 w 768"/>
              <a:gd name="T51" fmla="*/ 669 h 904"/>
              <a:gd name="T52" fmla="*/ 186 w 768"/>
              <a:gd name="T53" fmla="*/ 825 h 904"/>
              <a:gd name="T54" fmla="*/ 204 w 768"/>
              <a:gd name="T55" fmla="*/ 883 h 904"/>
              <a:gd name="T56" fmla="*/ 226 w 768"/>
              <a:gd name="T57" fmla="*/ 902 h 904"/>
              <a:gd name="T58" fmla="*/ 380 w 768"/>
              <a:gd name="T59" fmla="*/ 903 h 904"/>
              <a:gd name="T60" fmla="*/ 547 w 768"/>
              <a:gd name="T61" fmla="*/ 904 h 904"/>
              <a:gd name="T62" fmla="*/ 575 w 768"/>
              <a:gd name="T63" fmla="*/ 883 h 904"/>
              <a:gd name="T64" fmla="*/ 593 w 768"/>
              <a:gd name="T65" fmla="*/ 825 h 904"/>
              <a:gd name="T66" fmla="*/ 658 w 768"/>
              <a:gd name="T67" fmla="*/ 654 h 904"/>
              <a:gd name="T68" fmla="*/ 662 w 768"/>
              <a:gd name="T69" fmla="*/ 650 h 904"/>
              <a:gd name="T70" fmla="*/ 768 w 768"/>
              <a:gd name="T71" fmla="*/ 442 h 904"/>
              <a:gd name="T72" fmla="*/ 702 w 768"/>
              <a:gd name="T73" fmla="*/ 41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8" h="904">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35"/>
          <p:cNvSpPr>
            <a:spLocks/>
          </p:cNvSpPr>
          <p:nvPr/>
        </p:nvSpPr>
        <p:spPr bwMode="auto">
          <a:xfrm>
            <a:off x="9971869" y="4350737"/>
            <a:ext cx="602715" cy="449787"/>
          </a:xfrm>
          <a:custGeom>
            <a:avLst/>
            <a:gdLst>
              <a:gd name="T0" fmla="*/ 0 w 198"/>
              <a:gd name="T1" fmla="*/ 129 h 148"/>
              <a:gd name="T2" fmla="*/ 3 w 198"/>
              <a:gd name="T3" fmla="*/ 117 h 148"/>
              <a:gd name="T4" fmla="*/ 186 w 198"/>
              <a:gd name="T5" fmla="*/ 0 h 148"/>
              <a:gd name="T6" fmla="*/ 198 w 198"/>
              <a:gd name="T7" fmla="*/ 2 h 148"/>
              <a:gd name="T8" fmla="*/ 0 w 198"/>
              <a:gd name="T9" fmla="*/ 129 h 148"/>
            </a:gdLst>
            <a:ahLst/>
            <a:cxnLst>
              <a:cxn ang="0">
                <a:pos x="T0" y="T1"/>
              </a:cxn>
              <a:cxn ang="0">
                <a:pos x="T2" y="T3"/>
              </a:cxn>
              <a:cxn ang="0">
                <a:pos x="T4" y="T5"/>
              </a:cxn>
              <a:cxn ang="0">
                <a:pos x="T6" y="T7"/>
              </a:cxn>
              <a:cxn ang="0">
                <a:pos x="T8" y="T9"/>
              </a:cxn>
            </a:cxnLst>
            <a:rect l="0" t="0" r="r" b="b"/>
            <a:pathLst>
              <a:path w="198" h="148">
                <a:moveTo>
                  <a:pt x="0" y="129"/>
                </a:moveTo>
                <a:cubicBezTo>
                  <a:pt x="3" y="117"/>
                  <a:pt x="3" y="117"/>
                  <a:pt x="3" y="117"/>
                </a:cubicBezTo>
                <a:cubicBezTo>
                  <a:pt x="86" y="135"/>
                  <a:pt x="168" y="83"/>
                  <a:pt x="186" y="0"/>
                </a:cubicBezTo>
                <a:cubicBezTo>
                  <a:pt x="198" y="2"/>
                  <a:pt x="198" y="2"/>
                  <a:pt x="198" y="2"/>
                </a:cubicBezTo>
                <a:cubicBezTo>
                  <a:pt x="178" y="92"/>
                  <a:pt x="90" y="148"/>
                  <a:pt x="0" y="1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37"/>
          <p:cNvSpPr>
            <a:spLocks noChangeArrowheads="1"/>
          </p:cNvSpPr>
          <p:nvPr/>
        </p:nvSpPr>
        <p:spPr bwMode="auto">
          <a:xfrm>
            <a:off x="10147929" y="4566635"/>
            <a:ext cx="244171" cy="24288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7429929" y="2049111"/>
            <a:ext cx="836605" cy="1030655"/>
            <a:chOff x="7429929" y="2049111"/>
            <a:chExt cx="836605" cy="1030655"/>
          </a:xfrm>
        </p:grpSpPr>
        <p:sp>
          <p:nvSpPr>
            <p:cNvPr id="43" name="Freeform 8"/>
            <p:cNvSpPr>
              <a:spLocks/>
            </p:cNvSpPr>
            <p:nvPr/>
          </p:nvSpPr>
          <p:spPr bwMode="auto">
            <a:xfrm>
              <a:off x="7625265" y="2173766"/>
              <a:ext cx="514043" cy="514043"/>
            </a:xfrm>
            <a:custGeom>
              <a:avLst/>
              <a:gdLst>
                <a:gd name="T0" fmla="*/ 21 w 169"/>
                <a:gd name="T1" fmla="*/ 46 h 169"/>
                <a:gd name="T2" fmla="*/ 46 w 169"/>
                <a:gd name="T3" fmla="*/ 148 h 169"/>
                <a:gd name="T4" fmla="*/ 148 w 169"/>
                <a:gd name="T5" fmla="*/ 123 h 169"/>
                <a:gd name="T6" fmla="*/ 123 w 169"/>
                <a:gd name="T7" fmla="*/ 21 h 169"/>
                <a:gd name="T8" fmla="*/ 21 w 169"/>
                <a:gd name="T9" fmla="*/ 46 h 169"/>
              </a:gdLst>
              <a:ahLst/>
              <a:cxnLst>
                <a:cxn ang="0">
                  <a:pos x="T0" y="T1"/>
                </a:cxn>
                <a:cxn ang="0">
                  <a:pos x="T2" y="T3"/>
                </a:cxn>
                <a:cxn ang="0">
                  <a:pos x="T4" y="T5"/>
                </a:cxn>
                <a:cxn ang="0">
                  <a:pos x="T6" y="T7"/>
                </a:cxn>
                <a:cxn ang="0">
                  <a:pos x="T8" y="T9"/>
                </a:cxn>
              </a:cxnLst>
              <a:rect l="0" t="0" r="r" b="b"/>
              <a:pathLst>
                <a:path w="169" h="169">
                  <a:moveTo>
                    <a:pt x="21" y="46"/>
                  </a:moveTo>
                  <a:cubicBezTo>
                    <a:pt x="0" y="81"/>
                    <a:pt x="11" y="127"/>
                    <a:pt x="46" y="148"/>
                  </a:cubicBezTo>
                  <a:cubicBezTo>
                    <a:pt x="81" y="169"/>
                    <a:pt x="127" y="158"/>
                    <a:pt x="148" y="123"/>
                  </a:cubicBezTo>
                  <a:cubicBezTo>
                    <a:pt x="169" y="88"/>
                    <a:pt x="158" y="43"/>
                    <a:pt x="123" y="21"/>
                  </a:cubicBezTo>
                  <a:cubicBezTo>
                    <a:pt x="88" y="0"/>
                    <a:pt x="43" y="11"/>
                    <a:pt x="21" y="46"/>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noEditPoints="1"/>
            </p:cNvSpPr>
            <p:nvPr/>
          </p:nvSpPr>
          <p:spPr bwMode="auto">
            <a:xfrm>
              <a:off x="7500610" y="2049111"/>
              <a:ext cx="765924" cy="763353"/>
            </a:xfrm>
            <a:custGeom>
              <a:avLst/>
              <a:gdLst>
                <a:gd name="T0" fmla="*/ 45 w 252"/>
                <a:gd name="T1" fmla="*/ 64 h 251"/>
                <a:gd name="T2" fmla="*/ 20 w 252"/>
                <a:gd name="T3" fmla="*/ 56 h 251"/>
                <a:gd name="T4" fmla="*/ 29 w 252"/>
                <a:gd name="T5" fmla="*/ 94 h 251"/>
                <a:gd name="T6" fmla="*/ 24 w 252"/>
                <a:gd name="T7" fmla="*/ 110 h 251"/>
                <a:gd name="T8" fmla="*/ 0 w 252"/>
                <a:gd name="T9" fmla="*/ 141 h 251"/>
                <a:gd name="T10" fmla="*/ 30 w 252"/>
                <a:gd name="T11" fmla="*/ 161 h 251"/>
                <a:gd name="T12" fmla="*/ 10 w 252"/>
                <a:gd name="T13" fmla="*/ 177 h 251"/>
                <a:gd name="T14" fmla="*/ 47 w 252"/>
                <a:gd name="T15" fmla="*/ 191 h 251"/>
                <a:gd name="T16" fmla="*/ 59 w 252"/>
                <a:gd name="T17" fmla="*/ 203 h 251"/>
                <a:gd name="T18" fmla="*/ 71 w 252"/>
                <a:gd name="T19" fmla="*/ 239 h 251"/>
                <a:gd name="T20" fmla="*/ 109 w 252"/>
                <a:gd name="T21" fmla="*/ 226 h 251"/>
                <a:gd name="T22" fmla="*/ 113 w 252"/>
                <a:gd name="T23" fmla="*/ 251 h 251"/>
                <a:gd name="T24" fmla="*/ 144 w 252"/>
                <a:gd name="T25" fmla="*/ 226 h 251"/>
                <a:gd name="T26" fmla="*/ 168 w 252"/>
                <a:gd name="T27" fmla="*/ 219 h 251"/>
                <a:gd name="T28" fmla="*/ 206 w 252"/>
                <a:gd name="T29" fmla="*/ 223 h 251"/>
                <a:gd name="T30" fmla="*/ 196 w 252"/>
                <a:gd name="T31" fmla="*/ 199 h 251"/>
                <a:gd name="T32" fmla="*/ 207 w 252"/>
                <a:gd name="T33" fmla="*/ 188 h 251"/>
                <a:gd name="T34" fmla="*/ 243 w 252"/>
                <a:gd name="T35" fmla="*/ 172 h 251"/>
                <a:gd name="T36" fmla="*/ 223 w 252"/>
                <a:gd name="T37" fmla="*/ 156 h 251"/>
                <a:gd name="T38" fmla="*/ 227 w 252"/>
                <a:gd name="T39" fmla="*/ 141 h 251"/>
                <a:gd name="T40" fmla="*/ 251 w 252"/>
                <a:gd name="T41" fmla="*/ 110 h 251"/>
                <a:gd name="T42" fmla="*/ 226 w 252"/>
                <a:gd name="T43" fmla="*/ 106 h 251"/>
                <a:gd name="T44" fmla="*/ 222 w 252"/>
                <a:gd name="T45" fmla="*/ 90 h 251"/>
                <a:gd name="T46" fmla="*/ 228 w 252"/>
                <a:gd name="T47" fmla="*/ 52 h 251"/>
                <a:gd name="T48" fmla="*/ 202 w 252"/>
                <a:gd name="T49" fmla="*/ 59 h 251"/>
                <a:gd name="T50" fmla="*/ 190 w 252"/>
                <a:gd name="T51" fmla="*/ 46 h 251"/>
                <a:gd name="T52" fmla="*/ 179 w 252"/>
                <a:gd name="T53" fmla="*/ 14 h 251"/>
                <a:gd name="T54" fmla="*/ 163 w 252"/>
                <a:gd name="T55" fmla="*/ 32 h 251"/>
                <a:gd name="T56" fmla="*/ 142 w 252"/>
                <a:gd name="T57" fmla="*/ 24 h 251"/>
                <a:gd name="T58" fmla="*/ 113 w 252"/>
                <a:gd name="T59" fmla="*/ 0 h 251"/>
                <a:gd name="T60" fmla="*/ 108 w 252"/>
                <a:gd name="T61" fmla="*/ 25 h 251"/>
                <a:gd name="T62" fmla="*/ 84 w 252"/>
                <a:gd name="T63" fmla="*/ 32 h 251"/>
                <a:gd name="T64" fmla="*/ 46 w 252"/>
                <a:gd name="T65" fmla="*/ 28 h 251"/>
                <a:gd name="T66" fmla="*/ 56 w 252"/>
                <a:gd name="T67" fmla="*/ 52 h 251"/>
                <a:gd name="T68" fmla="*/ 198 w 252"/>
                <a:gd name="T69" fmla="*/ 170 h 251"/>
                <a:gd name="T70" fmla="*/ 53 w 252"/>
                <a:gd name="T71" fmla="*/ 8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51">
                  <a:moveTo>
                    <a:pt x="56" y="52"/>
                  </a:moveTo>
                  <a:cubicBezTo>
                    <a:pt x="52" y="55"/>
                    <a:pt x="48" y="59"/>
                    <a:pt x="45" y="64"/>
                  </a:cubicBezTo>
                  <a:cubicBezTo>
                    <a:pt x="44" y="63"/>
                    <a:pt x="44" y="63"/>
                    <a:pt x="44" y="63"/>
                  </a:cubicBezTo>
                  <a:cubicBezTo>
                    <a:pt x="20" y="56"/>
                    <a:pt x="20" y="56"/>
                    <a:pt x="20" y="56"/>
                  </a:cubicBezTo>
                  <a:cubicBezTo>
                    <a:pt x="9" y="79"/>
                    <a:pt x="9" y="79"/>
                    <a:pt x="9" y="79"/>
                  </a:cubicBezTo>
                  <a:cubicBezTo>
                    <a:pt x="29" y="94"/>
                    <a:pt x="29" y="94"/>
                    <a:pt x="29" y="94"/>
                  </a:cubicBezTo>
                  <a:cubicBezTo>
                    <a:pt x="27" y="100"/>
                    <a:pt x="25" y="105"/>
                    <a:pt x="25" y="110"/>
                  </a:cubicBezTo>
                  <a:cubicBezTo>
                    <a:pt x="24" y="110"/>
                    <a:pt x="24" y="110"/>
                    <a:pt x="24" y="110"/>
                  </a:cubicBezTo>
                  <a:cubicBezTo>
                    <a:pt x="0" y="115"/>
                    <a:pt x="0" y="115"/>
                    <a:pt x="0" y="115"/>
                  </a:cubicBezTo>
                  <a:cubicBezTo>
                    <a:pt x="0" y="141"/>
                    <a:pt x="0" y="141"/>
                    <a:pt x="0" y="141"/>
                  </a:cubicBezTo>
                  <a:cubicBezTo>
                    <a:pt x="25" y="145"/>
                    <a:pt x="25" y="145"/>
                    <a:pt x="25" y="145"/>
                  </a:cubicBezTo>
                  <a:cubicBezTo>
                    <a:pt x="27" y="150"/>
                    <a:pt x="28" y="156"/>
                    <a:pt x="30" y="161"/>
                  </a:cubicBezTo>
                  <a:cubicBezTo>
                    <a:pt x="29" y="161"/>
                    <a:pt x="29" y="161"/>
                    <a:pt x="29" y="161"/>
                  </a:cubicBezTo>
                  <a:cubicBezTo>
                    <a:pt x="10" y="177"/>
                    <a:pt x="10" y="177"/>
                    <a:pt x="10" y="177"/>
                  </a:cubicBezTo>
                  <a:cubicBezTo>
                    <a:pt x="23" y="199"/>
                    <a:pt x="23" y="199"/>
                    <a:pt x="23" y="199"/>
                  </a:cubicBezTo>
                  <a:cubicBezTo>
                    <a:pt x="47" y="191"/>
                    <a:pt x="47" y="191"/>
                    <a:pt x="47" y="191"/>
                  </a:cubicBezTo>
                  <a:cubicBezTo>
                    <a:pt x="51" y="195"/>
                    <a:pt x="52" y="198"/>
                    <a:pt x="59" y="203"/>
                  </a:cubicBezTo>
                  <a:cubicBezTo>
                    <a:pt x="59" y="203"/>
                    <a:pt x="59" y="203"/>
                    <a:pt x="59" y="203"/>
                  </a:cubicBezTo>
                  <a:cubicBezTo>
                    <a:pt x="50" y="226"/>
                    <a:pt x="50" y="226"/>
                    <a:pt x="50" y="226"/>
                  </a:cubicBezTo>
                  <a:cubicBezTo>
                    <a:pt x="71" y="239"/>
                    <a:pt x="71" y="239"/>
                    <a:pt x="71" y="239"/>
                  </a:cubicBezTo>
                  <a:cubicBezTo>
                    <a:pt x="88" y="220"/>
                    <a:pt x="88" y="220"/>
                    <a:pt x="88" y="220"/>
                  </a:cubicBezTo>
                  <a:cubicBezTo>
                    <a:pt x="95" y="223"/>
                    <a:pt x="102" y="225"/>
                    <a:pt x="109" y="226"/>
                  </a:cubicBezTo>
                  <a:cubicBezTo>
                    <a:pt x="109" y="227"/>
                    <a:pt x="109" y="227"/>
                    <a:pt x="109" y="227"/>
                  </a:cubicBezTo>
                  <a:cubicBezTo>
                    <a:pt x="113" y="251"/>
                    <a:pt x="113" y="251"/>
                    <a:pt x="113" y="251"/>
                  </a:cubicBezTo>
                  <a:cubicBezTo>
                    <a:pt x="139" y="251"/>
                    <a:pt x="139" y="251"/>
                    <a:pt x="139" y="251"/>
                  </a:cubicBezTo>
                  <a:cubicBezTo>
                    <a:pt x="144" y="226"/>
                    <a:pt x="144" y="226"/>
                    <a:pt x="144" y="226"/>
                  </a:cubicBezTo>
                  <a:cubicBezTo>
                    <a:pt x="152" y="225"/>
                    <a:pt x="160" y="222"/>
                    <a:pt x="167" y="219"/>
                  </a:cubicBezTo>
                  <a:cubicBezTo>
                    <a:pt x="168" y="219"/>
                    <a:pt x="168" y="219"/>
                    <a:pt x="168" y="219"/>
                  </a:cubicBezTo>
                  <a:cubicBezTo>
                    <a:pt x="185" y="237"/>
                    <a:pt x="185" y="237"/>
                    <a:pt x="185" y="237"/>
                  </a:cubicBezTo>
                  <a:cubicBezTo>
                    <a:pt x="206" y="223"/>
                    <a:pt x="206" y="223"/>
                    <a:pt x="206" y="223"/>
                  </a:cubicBezTo>
                  <a:cubicBezTo>
                    <a:pt x="196" y="199"/>
                    <a:pt x="196" y="199"/>
                    <a:pt x="196" y="199"/>
                  </a:cubicBezTo>
                  <a:cubicBezTo>
                    <a:pt x="196" y="199"/>
                    <a:pt x="196" y="199"/>
                    <a:pt x="196" y="199"/>
                  </a:cubicBezTo>
                  <a:cubicBezTo>
                    <a:pt x="200" y="196"/>
                    <a:pt x="204" y="192"/>
                    <a:pt x="207" y="187"/>
                  </a:cubicBezTo>
                  <a:cubicBezTo>
                    <a:pt x="207" y="188"/>
                    <a:pt x="207" y="188"/>
                    <a:pt x="207" y="188"/>
                  </a:cubicBezTo>
                  <a:cubicBezTo>
                    <a:pt x="231" y="195"/>
                    <a:pt x="231" y="195"/>
                    <a:pt x="231" y="195"/>
                  </a:cubicBezTo>
                  <a:cubicBezTo>
                    <a:pt x="243" y="172"/>
                    <a:pt x="243" y="172"/>
                    <a:pt x="243" y="172"/>
                  </a:cubicBezTo>
                  <a:cubicBezTo>
                    <a:pt x="223" y="157"/>
                    <a:pt x="223" y="157"/>
                    <a:pt x="223" y="157"/>
                  </a:cubicBezTo>
                  <a:cubicBezTo>
                    <a:pt x="223" y="156"/>
                    <a:pt x="223" y="156"/>
                    <a:pt x="223" y="156"/>
                  </a:cubicBezTo>
                  <a:cubicBezTo>
                    <a:pt x="224" y="151"/>
                    <a:pt x="226" y="146"/>
                    <a:pt x="226" y="141"/>
                  </a:cubicBezTo>
                  <a:cubicBezTo>
                    <a:pt x="227" y="141"/>
                    <a:pt x="227" y="141"/>
                    <a:pt x="227" y="141"/>
                  </a:cubicBezTo>
                  <a:cubicBezTo>
                    <a:pt x="252" y="136"/>
                    <a:pt x="252" y="136"/>
                    <a:pt x="252" y="136"/>
                  </a:cubicBezTo>
                  <a:cubicBezTo>
                    <a:pt x="251" y="110"/>
                    <a:pt x="251" y="110"/>
                    <a:pt x="251" y="110"/>
                  </a:cubicBezTo>
                  <a:cubicBezTo>
                    <a:pt x="226" y="106"/>
                    <a:pt x="226" y="106"/>
                    <a:pt x="226" y="106"/>
                  </a:cubicBezTo>
                  <a:cubicBezTo>
                    <a:pt x="226" y="106"/>
                    <a:pt x="226" y="106"/>
                    <a:pt x="226" y="106"/>
                  </a:cubicBezTo>
                  <a:cubicBezTo>
                    <a:pt x="224" y="101"/>
                    <a:pt x="223" y="95"/>
                    <a:pt x="221" y="90"/>
                  </a:cubicBezTo>
                  <a:cubicBezTo>
                    <a:pt x="222" y="90"/>
                    <a:pt x="222" y="90"/>
                    <a:pt x="222" y="90"/>
                  </a:cubicBezTo>
                  <a:cubicBezTo>
                    <a:pt x="241" y="74"/>
                    <a:pt x="241" y="74"/>
                    <a:pt x="241" y="74"/>
                  </a:cubicBezTo>
                  <a:cubicBezTo>
                    <a:pt x="228" y="52"/>
                    <a:pt x="228" y="52"/>
                    <a:pt x="228" y="52"/>
                  </a:cubicBezTo>
                  <a:cubicBezTo>
                    <a:pt x="204" y="60"/>
                    <a:pt x="204" y="60"/>
                    <a:pt x="204" y="60"/>
                  </a:cubicBezTo>
                  <a:cubicBezTo>
                    <a:pt x="202" y="59"/>
                    <a:pt x="202" y="59"/>
                    <a:pt x="202" y="59"/>
                  </a:cubicBezTo>
                  <a:cubicBezTo>
                    <a:pt x="199" y="55"/>
                    <a:pt x="196" y="52"/>
                    <a:pt x="189" y="47"/>
                  </a:cubicBezTo>
                  <a:cubicBezTo>
                    <a:pt x="190" y="46"/>
                    <a:pt x="190" y="46"/>
                    <a:pt x="190" y="46"/>
                  </a:cubicBezTo>
                  <a:cubicBezTo>
                    <a:pt x="200" y="28"/>
                    <a:pt x="200" y="28"/>
                    <a:pt x="200" y="28"/>
                  </a:cubicBezTo>
                  <a:cubicBezTo>
                    <a:pt x="179" y="14"/>
                    <a:pt x="179" y="14"/>
                    <a:pt x="179" y="14"/>
                  </a:cubicBezTo>
                  <a:cubicBezTo>
                    <a:pt x="162" y="32"/>
                    <a:pt x="162" y="32"/>
                    <a:pt x="162" y="32"/>
                  </a:cubicBezTo>
                  <a:cubicBezTo>
                    <a:pt x="163" y="32"/>
                    <a:pt x="163" y="32"/>
                    <a:pt x="163" y="32"/>
                  </a:cubicBezTo>
                  <a:cubicBezTo>
                    <a:pt x="156" y="29"/>
                    <a:pt x="149" y="27"/>
                    <a:pt x="142" y="25"/>
                  </a:cubicBezTo>
                  <a:cubicBezTo>
                    <a:pt x="142" y="24"/>
                    <a:pt x="142" y="24"/>
                    <a:pt x="142" y="24"/>
                  </a:cubicBezTo>
                  <a:cubicBezTo>
                    <a:pt x="138" y="0"/>
                    <a:pt x="138" y="0"/>
                    <a:pt x="138" y="0"/>
                  </a:cubicBezTo>
                  <a:cubicBezTo>
                    <a:pt x="113" y="0"/>
                    <a:pt x="113" y="0"/>
                    <a:pt x="113" y="0"/>
                  </a:cubicBezTo>
                  <a:cubicBezTo>
                    <a:pt x="108" y="25"/>
                    <a:pt x="108" y="25"/>
                    <a:pt x="108" y="25"/>
                  </a:cubicBezTo>
                  <a:cubicBezTo>
                    <a:pt x="108" y="25"/>
                    <a:pt x="108" y="25"/>
                    <a:pt x="108" y="25"/>
                  </a:cubicBezTo>
                  <a:cubicBezTo>
                    <a:pt x="100" y="27"/>
                    <a:pt x="92" y="29"/>
                    <a:pt x="84" y="32"/>
                  </a:cubicBezTo>
                  <a:cubicBezTo>
                    <a:pt x="84" y="32"/>
                    <a:pt x="84" y="32"/>
                    <a:pt x="84" y="32"/>
                  </a:cubicBezTo>
                  <a:cubicBezTo>
                    <a:pt x="67" y="14"/>
                    <a:pt x="67" y="14"/>
                    <a:pt x="67" y="14"/>
                  </a:cubicBezTo>
                  <a:cubicBezTo>
                    <a:pt x="46" y="28"/>
                    <a:pt x="46" y="28"/>
                    <a:pt x="46" y="28"/>
                  </a:cubicBezTo>
                  <a:cubicBezTo>
                    <a:pt x="55" y="52"/>
                    <a:pt x="55" y="52"/>
                    <a:pt x="55" y="52"/>
                  </a:cubicBezTo>
                  <a:lnTo>
                    <a:pt x="56" y="52"/>
                  </a:lnTo>
                  <a:close/>
                  <a:moveTo>
                    <a:pt x="169" y="53"/>
                  </a:moveTo>
                  <a:cubicBezTo>
                    <a:pt x="209" y="78"/>
                    <a:pt x="222" y="130"/>
                    <a:pt x="198" y="170"/>
                  </a:cubicBezTo>
                  <a:cubicBezTo>
                    <a:pt x="174" y="210"/>
                    <a:pt x="122" y="222"/>
                    <a:pt x="82" y="198"/>
                  </a:cubicBezTo>
                  <a:cubicBezTo>
                    <a:pt x="42" y="174"/>
                    <a:pt x="29" y="122"/>
                    <a:pt x="53" y="82"/>
                  </a:cubicBezTo>
                  <a:cubicBezTo>
                    <a:pt x="77" y="42"/>
                    <a:pt x="129" y="29"/>
                    <a:pt x="169" y="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3"/>
            <p:cNvSpPr>
              <a:spLocks/>
            </p:cNvSpPr>
            <p:nvPr/>
          </p:nvSpPr>
          <p:spPr bwMode="auto">
            <a:xfrm>
              <a:off x="7440210" y="2732788"/>
              <a:ext cx="704238" cy="298145"/>
            </a:xfrm>
            <a:custGeom>
              <a:avLst/>
              <a:gdLst>
                <a:gd name="T0" fmla="*/ 232 w 232"/>
                <a:gd name="T1" fmla="*/ 44 h 98"/>
                <a:gd name="T2" fmla="*/ 225 w 232"/>
                <a:gd name="T3" fmla="*/ 34 h 98"/>
                <a:gd name="T4" fmla="*/ 10 w 232"/>
                <a:gd name="T5" fmla="*/ 0 h 98"/>
                <a:gd name="T6" fmla="*/ 0 w 232"/>
                <a:gd name="T7" fmla="*/ 7 h 98"/>
                <a:gd name="T8" fmla="*/ 232 w 232"/>
                <a:gd name="T9" fmla="*/ 44 h 98"/>
              </a:gdLst>
              <a:ahLst/>
              <a:cxnLst>
                <a:cxn ang="0">
                  <a:pos x="T0" y="T1"/>
                </a:cxn>
                <a:cxn ang="0">
                  <a:pos x="T2" y="T3"/>
                </a:cxn>
                <a:cxn ang="0">
                  <a:pos x="T4" y="T5"/>
                </a:cxn>
                <a:cxn ang="0">
                  <a:pos x="T6" y="T7"/>
                </a:cxn>
                <a:cxn ang="0">
                  <a:pos x="T8" y="T9"/>
                </a:cxn>
              </a:cxnLst>
              <a:rect l="0" t="0" r="r" b="b"/>
              <a:pathLst>
                <a:path w="232" h="98">
                  <a:moveTo>
                    <a:pt x="232" y="44"/>
                  </a:moveTo>
                  <a:cubicBezTo>
                    <a:pt x="225" y="34"/>
                    <a:pt x="225" y="34"/>
                    <a:pt x="225" y="34"/>
                  </a:cubicBezTo>
                  <a:cubicBezTo>
                    <a:pt x="157" y="84"/>
                    <a:pt x="60" y="69"/>
                    <a:pt x="10" y="0"/>
                  </a:cubicBezTo>
                  <a:cubicBezTo>
                    <a:pt x="0" y="7"/>
                    <a:pt x="0" y="7"/>
                    <a:pt x="0" y="7"/>
                  </a:cubicBezTo>
                  <a:cubicBezTo>
                    <a:pt x="54" y="81"/>
                    <a:pt x="158" y="98"/>
                    <a:pt x="232" y="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34"/>
            <p:cNvSpPr>
              <a:spLocks/>
            </p:cNvSpPr>
            <p:nvPr/>
          </p:nvSpPr>
          <p:spPr bwMode="auto">
            <a:xfrm>
              <a:off x="7429929" y="2717367"/>
              <a:ext cx="57830" cy="57830"/>
            </a:xfrm>
            <a:custGeom>
              <a:avLst/>
              <a:gdLst>
                <a:gd name="T0" fmla="*/ 45 w 45"/>
                <a:gd name="T1" fmla="*/ 12 h 45"/>
                <a:gd name="T2" fmla="*/ 3 w 45"/>
                <a:gd name="T3" fmla="*/ 0 h 45"/>
                <a:gd name="T4" fmla="*/ 0 w 45"/>
                <a:gd name="T5" fmla="*/ 45 h 45"/>
                <a:gd name="T6" fmla="*/ 45 w 45"/>
                <a:gd name="T7" fmla="*/ 12 h 45"/>
              </a:gdLst>
              <a:ahLst/>
              <a:cxnLst>
                <a:cxn ang="0">
                  <a:pos x="T0" y="T1"/>
                </a:cxn>
                <a:cxn ang="0">
                  <a:pos x="T2" y="T3"/>
                </a:cxn>
                <a:cxn ang="0">
                  <a:pos x="T4" y="T5"/>
                </a:cxn>
                <a:cxn ang="0">
                  <a:pos x="T6" y="T7"/>
                </a:cxn>
              </a:cxnLst>
              <a:rect l="0" t="0" r="r" b="b"/>
              <a:pathLst>
                <a:path w="45" h="45">
                  <a:moveTo>
                    <a:pt x="45" y="12"/>
                  </a:moveTo>
                  <a:lnTo>
                    <a:pt x="3" y="0"/>
                  </a:lnTo>
                  <a:lnTo>
                    <a:pt x="0" y="45"/>
                  </a:lnTo>
                  <a:lnTo>
                    <a:pt x="45" y="1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0"/>
            <p:cNvSpPr>
              <a:spLocks/>
            </p:cNvSpPr>
            <p:nvPr/>
          </p:nvSpPr>
          <p:spPr bwMode="auto">
            <a:xfrm>
              <a:off x="7570005" y="2799613"/>
              <a:ext cx="277583" cy="280153"/>
            </a:xfrm>
            <a:custGeom>
              <a:avLst/>
              <a:gdLst>
                <a:gd name="T0" fmla="*/ 10 w 91"/>
                <a:gd name="T1" fmla="*/ 65 h 92"/>
                <a:gd name="T2" fmla="*/ 64 w 91"/>
                <a:gd name="T3" fmla="*/ 81 h 92"/>
                <a:gd name="T4" fmla="*/ 81 w 91"/>
                <a:gd name="T5" fmla="*/ 27 h 92"/>
                <a:gd name="T6" fmla="*/ 27 w 91"/>
                <a:gd name="T7" fmla="*/ 10 h 92"/>
                <a:gd name="T8" fmla="*/ 10 w 91"/>
                <a:gd name="T9" fmla="*/ 65 h 92"/>
              </a:gdLst>
              <a:ahLst/>
              <a:cxnLst>
                <a:cxn ang="0">
                  <a:pos x="T0" y="T1"/>
                </a:cxn>
                <a:cxn ang="0">
                  <a:pos x="T2" y="T3"/>
                </a:cxn>
                <a:cxn ang="0">
                  <a:pos x="T4" y="T5"/>
                </a:cxn>
                <a:cxn ang="0">
                  <a:pos x="T6" y="T7"/>
                </a:cxn>
                <a:cxn ang="0">
                  <a:pos x="T8" y="T9"/>
                </a:cxn>
              </a:cxnLst>
              <a:rect l="0" t="0" r="r" b="b"/>
              <a:pathLst>
                <a:path w="91" h="92">
                  <a:moveTo>
                    <a:pt x="10" y="65"/>
                  </a:moveTo>
                  <a:cubicBezTo>
                    <a:pt x="20" y="84"/>
                    <a:pt x="45" y="92"/>
                    <a:pt x="64" y="81"/>
                  </a:cubicBezTo>
                  <a:cubicBezTo>
                    <a:pt x="84" y="71"/>
                    <a:pt x="91" y="47"/>
                    <a:pt x="81" y="27"/>
                  </a:cubicBezTo>
                  <a:cubicBezTo>
                    <a:pt x="70" y="8"/>
                    <a:pt x="46" y="0"/>
                    <a:pt x="27" y="10"/>
                  </a:cubicBezTo>
                  <a:cubicBezTo>
                    <a:pt x="7" y="21"/>
                    <a:pt x="0" y="45"/>
                    <a:pt x="10"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2" name="Freeform 41"/>
          <p:cNvSpPr>
            <a:spLocks/>
          </p:cNvSpPr>
          <p:nvPr/>
        </p:nvSpPr>
        <p:spPr bwMode="auto">
          <a:xfrm>
            <a:off x="9270202" y="1744540"/>
            <a:ext cx="1100051" cy="1101336"/>
          </a:xfrm>
          <a:custGeom>
            <a:avLst/>
            <a:gdLst>
              <a:gd name="T0" fmla="*/ 362 w 362"/>
              <a:gd name="T1" fmla="*/ 362 h 362"/>
              <a:gd name="T2" fmla="*/ 346 w 362"/>
              <a:gd name="T3" fmla="*/ 362 h 362"/>
              <a:gd name="T4" fmla="*/ 0 w 362"/>
              <a:gd name="T5" fmla="*/ 16 h 362"/>
              <a:gd name="T6" fmla="*/ 0 w 362"/>
              <a:gd name="T7" fmla="*/ 0 h 362"/>
              <a:gd name="T8" fmla="*/ 362 w 362"/>
              <a:gd name="T9" fmla="*/ 362 h 362"/>
            </a:gdLst>
            <a:ahLst/>
            <a:cxnLst>
              <a:cxn ang="0">
                <a:pos x="T0" y="T1"/>
              </a:cxn>
              <a:cxn ang="0">
                <a:pos x="T2" y="T3"/>
              </a:cxn>
              <a:cxn ang="0">
                <a:pos x="T4" y="T5"/>
              </a:cxn>
              <a:cxn ang="0">
                <a:pos x="T6" y="T7"/>
              </a:cxn>
              <a:cxn ang="0">
                <a:pos x="T8" y="T9"/>
              </a:cxn>
            </a:cxnLst>
            <a:rect l="0" t="0" r="r" b="b"/>
            <a:pathLst>
              <a:path w="362" h="362">
                <a:moveTo>
                  <a:pt x="362" y="362"/>
                </a:moveTo>
                <a:cubicBezTo>
                  <a:pt x="346" y="362"/>
                  <a:pt x="346" y="362"/>
                  <a:pt x="346" y="362"/>
                </a:cubicBezTo>
                <a:cubicBezTo>
                  <a:pt x="346" y="171"/>
                  <a:pt x="191" y="16"/>
                  <a:pt x="0" y="16"/>
                </a:cubicBezTo>
                <a:cubicBezTo>
                  <a:pt x="0" y="0"/>
                  <a:pt x="0" y="0"/>
                  <a:pt x="0" y="0"/>
                </a:cubicBezTo>
                <a:cubicBezTo>
                  <a:pt x="200" y="0"/>
                  <a:pt x="362" y="162"/>
                  <a:pt x="362" y="3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p:nvSpPr>
        <p:spPr bwMode="auto">
          <a:xfrm>
            <a:off x="9208517" y="1690566"/>
            <a:ext cx="100239" cy="154213"/>
          </a:xfrm>
          <a:custGeom>
            <a:avLst/>
            <a:gdLst>
              <a:gd name="T0" fmla="*/ 78 w 78"/>
              <a:gd name="T1" fmla="*/ 0 h 120"/>
              <a:gd name="T2" fmla="*/ 0 w 78"/>
              <a:gd name="T3" fmla="*/ 56 h 120"/>
              <a:gd name="T4" fmla="*/ 74 w 78"/>
              <a:gd name="T5" fmla="*/ 120 h 120"/>
              <a:gd name="T6" fmla="*/ 78 w 78"/>
              <a:gd name="T7" fmla="*/ 0 h 120"/>
            </a:gdLst>
            <a:ahLst/>
            <a:cxnLst>
              <a:cxn ang="0">
                <a:pos x="T0" y="T1"/>
              </a:cxn>
              <a:cxn ang="0">
                <a:pos x="T2" y="T3"/>
              </a:cxn>
              <a:cxn ang="0">
                <a:pos x="T4" y="T5"/>
              </a:cxn>
              <a:cxn ang="0">
                <a:pos x="T6" y="T7"/>
              </a:cxn>
            </a:cxnLst>
            <a:rect l="0" t="0" r="r" b="b"/>
            <a:pathLst>
              <a:path w="78" h="120">
                <a:moveTo>
                  <a:pt x="78" y="0"/>
                </a:moveTo>
                <a:lnTo>
                  <a:pt x="0" y="56"/>
                </a:lnTo>
                <a:lnTo>
                  <a:pt x="74" y="120"/>
                </a:lnTo>
                <a:lnTo>
                  <a:pt x="7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43"/>
          <p:cNvSpPr>
            <a:spLocks noChangeArrowheads="1"/>
          </p:cNvSpPr>
          <p:nvPr/>
        </p:nvSpPr>
        <p:spPr bwMode="auto">
          <a:xfrm>
            <a:off x="9878057" y="1930881"/>
            <a:ext cx="355974" cy="35854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81"/>
          <p:cNvGrpSpPr/>
          <p:nvPr/>
        </p:nvGrpSpPr>
        <p:grpSpPr>
          <a:xfrm rot="15565509">
            <a:off x="10487745" y="2782078"/>
            <a:ext cx="836605" cy="1030655"/>
            <a:chOff x="7429929" y="2049111"/>
            <a:chExt cx="836605" cy="1030655"/>
          </a:xfrm>
        </p:grpSpPr>
        <p:sp>
          <p:nvSpPr>
            <p:cNvPr id="83" name="Freeform 8"/>
            <p:cNvSpPr>
              <a:spLocks/>
            </p:cNvSpPr>
            <p:nvPr/>
          </p:nvSpPr>
          <p:spPr bwMode="auto">
            <a:xfrm>
              <a:off x="7625265" y="2173766"/>
              <a:ext cx="514043" cy="514043"/>
            </a:xfrm>
            <a:custGeom>
              <a:avLst/>
              <a:gdLst>
                <a:gd name="T0" fmla="*/ 21 w 169"/>
                <a:gd name="T1" fmla="*/ 46 h 169"/>
                <a:gd name="T2" fmla="*/ 46 w 169"/>
                <a:gd name="T3" fmla="*/ 148 h 169"/>
                <a:gd name="T4" fmla="*/ 148 w 169"/>
                <a:gd name="T5" fmla="*/ 123 h 169"/>
                <a:gd name="T6" fmla="*/ 123 w 169"/>
                <a:gd name="T7" fmla="*/ 21 h 169"/>
                <a:gd name="T8" fmla="*/ 21 w 169"/>
                <a:gd name="T9" fmla="*/ 46 h 169"/>
              </a:gdLst>
              <a:ahLst/>
              <a:cxnLst>
                <a:cxn ang="0">
                  <a:pos x="T0" y="T1"/>
                </a:cxn>
                <a:cxn ang="0">
                  <a:pos x="T2" y="T3"/>
                </a:cxn>
                <a:cxn ang="0">
                  <a:pos x="T4" y="T5"/>
                </a:cxn>
                <a:cxn ang="0">
                  <a:pos x="T6" y="T7"/>
                </a:cxn>
                <a:cxn ang="0">
                  <a:pos x="T8" y="T9"/>
                </a:cxn>
              </a:cxnLst>
              <a:rect l="0" t="0" r="r" b="b"/>
              <a:pathLst>
                <a:path w="169" h="169">
                  <a:moveTo>
                    <a:pt x="21" y="46"/>
                  </a:moveTo>
                  <a:cubicBezTo>
                    <a:pt x="0" y="81"/>
                    <a:pt x="11" y="127"/>
                    <a:pt x="46" y="148"/>
                  </a:cubicBezTo>
                  <a:cubicBezTo>
                    <a:pt x="81" y="169"/>
                    <a:pt x="127" y="158"/>
                    <a:pt x="148" y="123"/>
                  </a:cubicBezTo>
                  <a:cubicBezTo>
                    <a:pt x="169" y="88"/>
                    <a:pt x="158" y="43"/>
                    <a:pt x="123" y="21"/>
                  </a:cubicBezTo>
                  <a:cubicBezTo>
                    <a:pt x="88" y="0"/>
                    <a:pt x="43" y="11"/>
                    <a:pt x="21" y="46"/>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9"/>
            <p:cNvSpPr>
              <a:spLocks noEditPoints="1"/>
            </p:cNvSpPr>
            <p:nvPr/>
          </p:nvSpPr>
          <p:spPr bwMode="auto">
            <a:xfrm>
              <a:off x="7500610" y="2049111"/>
              <a:ext cx="765924" cy="763353"/>
            </a:xfrm>
            <a:custGeom>
              <a:avLst/>
              <a:gdLst>
                <a:gd name="T0" fmla="*/ 45 w 252"/>
                <a:gd name="T1" fmla="*/ 64 h 251"/>
                <a:gd name="T2" fmla="*/ 20 w 252"/>
                <a:gd name="T3" fmla="*/ 56 h 251"/>
                <a:gd name="T4" fmla="*/ 29 w 252"/>
                <a:gd name="T5" fmla="*/ 94 h 251"/>
                <a:gd name="T6" fmla="*/ 24 w 252"/>
                <a:gd name="T7" fmla="*/ 110 h 251"/>
                <a:gd name="T8" fmla="*/ 0 w 252"/>
                <a:gd name="T9" fmla="*/ 141 h 251"/>
                <a:gd name="T10" fmla="*/ 30 w 252"/>
                <a:gd name="T11" fmla="*/ 161 h 251"/>
                <a:gd name="T12" fmla="*/ 10 w 252"/>
                <a:gd name="T13" fmla="*/ 177 h 251"/>
                <a:gd name="T14" fmla="*/ 47 w 252"/>
                <a:gd name="T15" fmla="*/ 191 h 251"/>
                <a:gd name="T16" fmla="*/ 59 w 252"/>
                <a:gd name="T17" fmla="*/ 203 h 251"/>
                <a:gd name="T18" fmla="*/ 71 w 252"/>
                <a:gd name="T19" fmla="*/ 239 h 251"/>
                <a:gd name="T20" fmla="*/ 109 w 252"/>
                <a:gd name="T21" fmla="*/ 226 h 251"/>
                <a:gd name="T22" fmla="*/ 113 w 252"/>
                <a:gd name="T23" fmla="*/ 251 h 251"/>
                <a:gd name="T24" fmla="*/ 144 w 252"/>
                <a:gd name="T25" fmla="*/ 226 h 251"/>
                <a:gd name="T26" fmla="*/ 168 w 252"/>
                <a:gd name="T27" fmla="*/ 219 h 251"/>
                <a:gd name="T28" fmla="*/ 206 w 252"/>
                <a:gd name="T29" fmla="*/ 223 h 251"/>
                <a:gd name="T30" fmla="*/ 196 w 252"/>
                <a:gd name="T31" fmla="*/ 199 h 251"/>
                <a:gd name="T32" fmla="*/ 207 w 252"/>
                <a:gd name="T33" fmla="*/ 188 h 251"/>
                <a:gd name="T34" fmla="*/ 243 w 252"/>
                <a:gd name="T35" fmla="*/ 172 h 251"/>
                <a:gd name="T36" fmla="*/ 223 w 252"/>
                <a:gd name="T37" fmla="*/ 156 h 251"/>
                <a:gd name="T38" fmla="*/ 227 w 252"/>
                <a:gd name="T39" fmla="*/ 141 h 251"/>
                <a:gd name="T40" fmla="*/ 251 w 252"/>
                <a:gd name="T41" fmla="*/ 110 h 251"/>
                <a:gd name="T42" fmla="*/ 226 w 252"/>
                <a:gd name="T43" fmla="*/ 106 h 251"/>
                <a:gd name="T44" fmla="*/ 222 w 252"/>
                <a:gd name="T45" fmla="*/ 90 h 251"/>
                <a:gd name="T46" fmla="*/ 228 w 252"/>
                <a:gd name="T47" fmla="*/ 52 h 251"/>
                <a:gd name="T48" fmla="*/ 202 w 252"/>
                <a:gd name="T49" fmla="*/ 59 h 251"/>
                <a:gd name="T50" fmla="*/ 190 w 252"/>
                <a:gd name="T51" fmla="*/ 46 h 251"/>
                <a:gd name="T52" fmla="*/ 179 w 252"/>
                <a:gd name="T53" fmla="*/ 14 h 251"/>
                <a:gd name="T54" fmla="*/ 163 w 252"/>
                <a:gd name="T55" fmla="*/ 32 h 251"/>
                <a:gd name="T56" fmla="*/ 142 w 252"/>
                <a:gd name="T57" fmla="*/ 24 h 251"/>
                <a:gd name="T58" fmla="*/ 113 w 252"/>
                <a:gd name="T59" fmla="*/ 0 h 251"/>
                <a:gd name="T60" fmla="*/ 108 w 252"/>
                <a:gd name="T61" fmla="*/ 25 h 251"/>
                <a:gd name="T62" fmla="*/ 84 w 252"/>
                <a:gd name="T63" fmla="*/ 32 h 251"/>
                <a:gd name="T64" fmla="*/ 46 w 252"/>
                <a:gd name="T65" fmla="*/ 28 h 251"/>
                <a:gd name="T66" fmla="*/ 56 w 252"/>
                <a:gd name="T67" fmla="*/ 52 h 251"/>
                <a:gd name="T68" fmla="*/ 198 w 252"/>
                <a:gd name="T69" fmla="*/ 170 h 251"/>
                <a:gd name="T70" fmla="*/ 53 w 252"/>
                <a:gd name="T71" fmla="*/ 8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51">
                  <a:moveTo>
                    <a:pt x="56" y="52"/>
                  </a:moveTo>
                  <a:cubicBezTo>
                    <a:pt x="52" y="55"/>
                    <a:pt x="48" y="59"/>
                    <a:pt x="45" y="64"/>
                  </a:cubicBezTo>
                  <a:cubicBezTo>
                    <a:pt x="44" y="63"/>
                    <a:pt x="44" y="63"/>
                    <a:pt x="44" y="63"/>
                  </a:cubicBezTo>
                  <a:cubicBezTo>
                    <a:pt x="20" y="56"/>
                    <a:pt x="20" y="56"/>
                    <a:pt x="20" y="56"/>
                  </a:cubicBezTo>
                  <a:cubicBezTo>
                    <a:pt x="9" y="79"/>
                    <a:pt x="9" y="79"/>
                    <a:pt x="9" y="79"/>
                  </a:cubicBezTo>
                  <a:cubicBezTo>
                    <a:pt x="29" y="94"/>
                    <a:pt x="29" y="94"/>
                    <a:pt x="29" y="94"/>
                  </a:cubicBezTo>
                  <a:cubicBezTo>
                    <a:pt x="27" y="100"/>
                    <a:pt x="25" y="105"/>
                    <a:pt x="25" y="110"/>
                  </a:cubicBezTo>
                  <a:cubicBezTo>
                    <a:pt x="24" y="110"/>
                    <a:pt x="24" y="110"/>
                    <a:pt x="24" y="110"/>
                  </a:cubicBezTo>
                  <a:cubicBezTo>
                    <a:pt x="0" y="115"/>
                    <a:pt x="0" y="115"/>
                    <a:pt x="0" y="115"/>
                  </a:cubicBezTo>
                  <a:cubicBezTo>
                    <a:pt x="0" y="141"/>
                    <a:pt x="0" y="141"/>
                    <a:pt x="0" y="141"/>
                  </a:cubicBezTo>
                  <a:cubicBezTo>
                    <a:pt x="25" y="145"/>
                    <a:pt x="25" y="145"/>
                    <a:pt x="25" y="145"/>
                  </a:cubicBezTo>
                  <a:cubicBezTo>
                    <a:pt x="27" y="150"/>
                    <a:pt x="28" y="156"/>
                    <a:pt x="30" y="161"/>
                  </a:cubicBezTo>
                  <a:cubicBezTo>
                    <a:pt x="29" y="161"/>
                    <a:pt x="29" y="161"/>
                    <a:pt x="29" y="161"/>
                  </a:cubicBezTo>
                  <a:cubicBezTo>
                    <a:pt x="10" y="177"/>
                    <a:pt x="10" y="177"/>
                    <a:pt x="10" y="177"/>
                  </a:cubicBezTo>
                  <a:cubicBezTo>
                    <a:pt x="23" y="199"/>
                    <a:pt x="23" y="199"/>
                    <a:pt x="23" y="199"/>
                  </a:cubicBezTo>
                  <a:cubicBezTo>
                    <a:pt x="47" y="191"/>
                    <a:pt x="47" y="191"/>
                    <a:pt x="47" y="191"/>
                  </a:cubicBezTo>
                  <a:cubicBezTo>
                    <a:pt x="51" y="195"/>
                    <a:pt x="52" y="198"/>
                    <a:pt x="59" y="203"/>
                  </a:cubicBezTo>
                  <a:cubicBezTo>
                    <a:pt x="59" y="203"/>
                    <a:pt x="59" y="203"/>
                    <a:pt x="59" y="203"/>
                  </a:cubicBezTo>
                  <a:cubicBezTo>
                    <a:pt x="50" y="226"/>
                    <a:pt x="50" y="226"/>
                    <a:pt x="50" y="226"/>
                  </a:cubicBezTo>
                  <a:cubicBezTo>
                    <a:pt x="71" y="239"/>
                    <a:pt x="71" y="239"/>
                    <a:pt x="71" y="239"/>
                  </a:cubicBezTo>
                  <a:cubicBezTo>
                    <a:pt x="88" y="220"/>
                    <a:pt x="88" y="220"/>
                    <a:pt x="88" y="220"/>
                  </a:cubicBezTo>
                  <a:cubicBezTo>
                    <a:pt x="95" y="223"/>
                    <a:pt x="102" y="225"/>
                    <a:pt x="109" y="226"/>
                  </a:cubicBezTo>
                  <a:cubicBezTo>
                    <a:pt x="109" y="227"/>
                    <a:pt x="109" y="227"/>
                    <a:pt x="109" y="227"/>
                  </a:cubicBezTo>
                  <a:cubicBezTo>
                    <a:pt x="113" y="251"/>
                    <a:pt x="113" y="251"/>
                    <a:pt x="113" y="251"/>
                  </a:cubicBezTo>
                  <a:cubicBezTo>
                    <a:pt x="139" y="251"/>
                    <a:pt x="139" y="251"/>
                    <a:pt x="139" y="251"/>
                  </a:cubicBezTo>
                  <a:cubicBezTo>
                    <a:pt x="144" y="226"/>
                    <a:pt x="144" y="226"/>
                    <a:pt x="144" y="226"/>
                  </a:cubicBezTo>
                  <a:cubicBezTo>
                    <a:pt x="152" y="225"/>
                    <a:pt x="160" y="222"/>
                    <a:pt x="167" y="219"/>
                  </a:cubicBezTo>
                  <a:cubicBezTo>
                    <a:pt x="168" y="219"/>
                    <a:pt x="168" y="219"/>
                    <a:pt x="168" y="219"/>
                  </a:cubicBezTo>
                  <a:cubicBezTo>
                    <a:pt x="185" y="237"/>
                    <a:pt x="185" y="237"/>
                    <a:pt x="185" y="237"/>
                  </a:cubicBezTo>
                  <a:cubicBezTo>
                    <a:pt x="206" y="223"/>
                    <a:pt x="206" y="223"/>
                    <a:pt x="206" y="223"/>
                  </a:cubicBezTo>
                  <a:cubicBezTo>
                    <a:pt x="196" y="199"/>
                    <a:pt x="196" y="199"/>
                    <a:pt x="196" y="199"/>
                  </a:cubicBezTo>
                  <a:cubicBezTo>
                    <a:pt x="196" y="199"/>
                    <a:pt x="196" y="199"/>
                    <a:pt x="196" y="199"/>
                  </a:cubicBezTo>
                  <a:cubicBezTo>
                    <a:pt x="200" y="196"/>
                    <a:pt x="204" y="192"/>
                    <a:pt x="207" y="187"/>
                  </a:cubicBezTo>
                  <a:cubicBezTo>
                    <a:pt x="207" y="188"/>
                    <a:pt x="207" y="188"/>
                    <a:pt x="207" y="188"/>
                  </a:cubicBezTo>
                  <a:cubicBezTo>
                    <a:pt x="231" y="195"/>
                    <a:pt x="231" y="195"/>
                    <a:pt x="231" y="195"/>
                  </a:cubicBezTo>
                  <a:cubicBezTo>
                    <a:pt x="243" y="172"/>
                    <a:pt x="243" y="172"/>
                    <a:pt x="243" y="172"/>
                  </a:cubicBezTo>
                  <a:cubicBezTo>
                    <a:pt x="223" y="157"/>
                    <a:pt x="223" y="157"/>
                    <a:pt x="223" y="157"/>
                  </a:cubicBezTo>
                  <a:cubicBezTo>
                    <a:pt x="223" y="156"/>
                    <a:pt x="223" y="156"/>
                    <a:pt x="223" y="156"/>
                  </a:cubicBezTo>
                  <a:cubicBezTo>
                    <a:pt x="224" y="151"/>
                    <a:pt x="226" y="146"/>
                    <a:pt x="226" y="141"/>
                  </a:cubicBezTo>
                  <a:cubicBezTo>
                    <a:pt x="227" y="141"/>
                    <a:pt x="227" y="141"/>
                    <a:pt x="227" y="141"/>
                  </a:cubicBezTo>
                  <a:cubicBezTo>
                    <a:pt x="252" y="136"/>
                    <a:pt x="252" y="136"/>
                    <a:pt x="252" y="136"/>
                  </a:cubicBezTo>
                  <a:cubicBezTo>
                    <a:pt x="251" y="110"/>
                    <a:pt x="251" y="110"/>
                    <a:pt x="251" y="110"/>
                  </a:cubicBezTo>
                  <a:cubicBezTo>
                    <a:pt x="226" y="106"/>
                    <a:pt x="226" y="106"/>
                    <a:pt x="226" y="106"/>
                  </a:cubicBezTo>
                  <a:cubicBezTo>
                    <a:pt x="226" y="106"/>
                    <a:pt x="226" y="106"/>
                    <a:pt x="226" y="106"/>
                  </a:cubicBezTo>
                  <a:cubicBezTo>
                    <a:pt x="224" y="101"/>
                    <a:pt x="223" y="95"/>
                    <a:pt x="221" y="90"/>
                  </a:cubicBezTo>
                  <a:cubicBezTo>
                    <a:pt x="222" y="90"/>
                    <a:pt x="222" y="90"/>
                    <a:pt x="222" y="90"/>
                  </a:cubicBezTo>
                  <a:cubicBezTo>
                    <a:pt x="241" y="74"/>
                    <a:pt x="241" y="74"/>
                    <a:pt x="241" y="74"/>
                  </a:cubicBezTo>
                  <a:cubicBezTo>
                    <a:pt x="228" y="52"/>
                    <a:pt x="228" y="52"/>
                    <a:pt x="228" y="52"/>
                  </a:cubicBezTo>
                  <a:cubicBezTo>
                    <a:pt x="204" y="60"/>
                    <a:pt x="204" y="60"/>
                    <a:pt x="204" y="60"/>
                  </a:cubicBezTo>
                  <a:cubicBezTo>
                    <a:pt x="202" y="59"/>
                    <a:pt x="202" y="59"/>
                    <a:pt x="202" y="59"/>
                  </a:cubicBezTo>
                  <a:cubicBezTo>
                    <a:pt x="199" y="55"/>
                    <a:pt x="196" y="52"/>
                    <a:pt x="189" y="47"/>
                  </a:cubicBezTo>
                  <a:cubicBezTo>
                    <a:pt x="190" y="46"/>
                    <a:pt x="190" y="46"/>
                    <a:pt x="190" y="46"/>
                  </a:cubicBezTo>
                  <a:cubicBezTo>
                    <a:pt x="200" y="28"/>
                    <a:pt x="200" y="28"/>
                    <a:pt x="200" y="28"/>
                  </a:cubicBezTo>
                  <a:cubicBezTo>
                    <a:pt x="179" y="14"/>
                    <a:pt x="179" y="14"/>
                    <a:pt x="179" y="14"/>
                  </a:cubicBezTo>
                  <a:cubicBezTo>
                    <a:pt x="162" y="32"/>
                    <a:pt x="162" y="32"/>
                    <a:pt x="162" y="32"/>
                  </a:cubicBezTo>
                  <a:cubicBezTo>
                    <a:pt x="163" y="32"/>
                    <a:pt x="163" y="32"/>
                    <a:pt x="163" y="32"/>
                  </a:cubicBezTo>
                  <a:cubicBezTo>
                    <a:pt x="156" y="29"/>
                    <a:pt x="149" y="27"/>
                    <a:pt x="142" y="25"/>
                  </a:cubicBezTo>
                  <a:cubicBezTo>
                    <a:pt x="142" y="24"/>
                    <a:pt x="142" y="24"/>
                    <a:pt x="142" y="24"/>
                  </a:cubicBezTo>
                  <a:cubicBezTo>
                    <a:pt x="138" y="0"/>
                    <a:pt x="138" y="0"/>
                    <a:pt x="138" y="0"/>
                  </a:cubicBezTo>
                  <a:cubicBezTo>
                    <a:pt x="113" y="0"/>
                    <a:pt x="113" y="0"/>
                    <a:pt x="113" y="0"/>
                  </a:cubicBezTo>
                  <a:cubicBezTo>
                    <a:pt x="108" y="25"/>
                    <a:pt x="108" y="25"/>
                    <a:pt x="108" y="25"/>
                  </a:cubicBezTo>
                  <a:cubicBezTo>
                    <a:pt x="108" y="25"/>
                    <a:pt x="108" y="25"/>
                    <a:pt x="108" y="25"/>
                  </a:cubicBezTo>
                  <a:cubicBezTo>
                    <a:pt x="100" y="27"/>
                    <a:pt x="92" y="29"/>
                    <a:pt x="84" y="32"/>
                  </a:cubicBezTo>
                  <a:cubicBezTo>
                    <a:pt x="84" y="32"/>
                    <a:pt x="84" y="32"/>
                    <a:pt x="84" y="32"/>
                  </a:cubicBezTo>
                  <a:cubicBezTo>
                    <a:pt x="67" y="14"/>
                    <a:pt x="67" y="14"/>
                    <a:pt x="67" y="14"/>
                  </a:cubicBezTo>
                  <a:cubicBezTo>
                    <a:pt x="46" y="28"/>
                    <a:pt x="46" y="28"/>
                    <a:pt x="46" y="28"/>
                  </a:cubicBezTo>
                  <a:cubicBezTo>
                    <a:pt x="55" y="52"/>
                    <a:pt x="55" y="52"/>
                    <a:pt x="55" y="52"/>
                  </a:cubicBezTo>
                  <a:lnTo>
                    <a:pt x="56" y="52"/>
                  </a:lnTo>
                  <a:close/>
                  <a:moveTo>
                    <a:pt x="169" y="53"/>
                  </a:moveTo>
                  <a:cubicBezTo>
                    <a:pt x="209" y="78"/>
                    <a:pt x="222" y="130"/>
                    <a:pt x="198" y="170"/>
                  </a:cubicBezTo>
                  <a:cubicBezTo>
                    <a:pt x="174" y="210"/>
                    <a:pt x="122" y="222"/>
                    <a:pt x="82" y="198"/>
                  </a:cubicBezTo>
                  <a:cubicBezTo>
                    <a:pt x="42" y="174"/>
                    <a:pt x="29" y="122"/>
                    <a:pt x="53" y="82"/>
                  </a:cubicBezTo>
                  <a:cubicBezTo>
                    <a:pt x="77" y="42"/>
                    <a:pt x="129" y="29"/>
                    <a:pt x="169" y="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33"/>
            <p:cNvSpPr>
              <a:spLocks/>
            </p:cNvSpPr>
            <p:nvPr/>
          </p:nvSpPr>
          <p:spPr bwMode="auto">
            <a:xfrm>
              <a:off x="7440210" y="2732788"/>
              <a:ext cx="704238" cy="298145"/>
            </a:xfrm>
            <a:custGeom>
              <a:avLst/>
              <a:gdLst>
                <a:gd name="T0" fmla="*/ 232 w 232"/>
                <a:gd name="T1" fmla="*/ 44 h 98"/>
                <a:gd name="T2" fmla="*/ 225 w 232"/>
                <a:gd name="T3" fmla="*/ 34 h 98"/>
                <a:gd name="T4" fmla="*/ 10 w 232"/>
                <a:gd name="T5" fmla="*/ 0 h 98"/>
                <a:gd name="T6" fmla="*/ 0 w 232"/>
                <a:gd name="T7" fmla="*/ 7 h 98"/>
                <a:gd name="T8" fmla="*/ 232 w 232"/>
                <a:gd name="T9" fmla="*/ 44 h 98"/>
              </a:gdLst>
              <a:ahLst/>
              <a:cxnLst>
                <a:cxn ang="0">
                  <a:pos x="T0" y="T1"/>
                </a:cxn>
                <a:cxn ang="0">
                  <a:pos x="T2" y="T3"/>
                </a:cxn>
                <a:cxn ang="0">
                  <a:pos x="T4" y="T5"/>
                </a:cxn>
                <a:cxn ang="0">
                  <a:pos x="T6" y="T7"/>
                </a:cxn>
                <a:cxn ang="0">
                  <a:pos x="T8" y="T9"/>
                </a:cxn>
              </a:cxnLst>
              <a:rect l="0" t="0" r="r" b="b"/>
              <a:pathLst>
                <a:path w="232" h="98">
                  <a:moveTo>
                    <a:pt x="232" y="44"/>
                  </a:moveTo>
                  <a:cubicBezTo>
                    <a:pt x="225" y="34"/>
                    <a:pt x="225" y="34"/>
                    <a:pt x="225" y="34"/>
                  </a:cubicBezTo>
                  <a:cubicBezTo>
                    <a:pt x="157" y="84"/>
                    <a:pt x="60" y="69"/>
                    <a:pt x="10" y="0"/>
                  </a:cubicBezTo>
                  <a:cubicBezTo>
                    <a:pt x="0" y="7"/>
                    <a:pt x="0" y="7"/>
                    <a:pt x="0" y="7"/>
                  </a:cubicBezTo>
                  <a:cubicBezTo>
                    <a:pt x="54" y="81"/>
                    <a:pt x="158" y="98"/>
                    <a:pt x="232" y="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34"/>
            <p:cNvSpPr>
              <a:spLocks/>
            </p:cNvSpPr>
            <p:nvPr/>
          </p:nvSpPr>
          <p:spPr bwMode="auto">
            <a:xfrm>
              <a:off x="7429929" y="2717367"/>
              <a:ext cx="57830" cy="57830"/>
            </a:xfrm>
            <a:custGeom>
              <a:avLst/>
              <a:gdLst>
                <a:gd name="T0" fmla="*/ 45 w 45"/>
                <a:gd name="T1" fmla="*/ 12 h 45"/>
                <a:gd name="T2" fmla="*/ 3 w 45"/>
                <a:gd name="T3" fmla="*/ 0 h 45"/>
                <a:gd name="T4" fmla="*/ 0 w 45"/>
                <a:gd name="T5" fmla="*/ 45 h 45"/>
                <a:gd name="T6" fmla="*/ 45 w 45"/>
                <a:gd name="T7" fmla="*/ 12 h 45"/>
              </a:gdLst>
              <a:ahLst/>
              <a:cxnLst>
                <a:cxn ang="0">
                  <a:pos x="T0" y="T1"/>
                </a:cxn>
                <a:cxn ang="0">
                  <a:pos x="T2" y="T3"/>
                </a:cxn>
                <a:cxn ang="0">
                  <a:pos x="T4" y="T5"/>
                </a:cxn>
                <a:cxn ang="0">
                  <a:pos x="T6" y="T7"/>
                </a:cxn>
              </a:cxnLst>
              <a:rect l="0" t="0" r="r" b="b"/>
              <a:pathLst>
                <a:path w="45" h="45">
                  <a:moveTo>
                    <a:pt x="45" y="12"/>
                  </a:moveTo>
                  <a:lnTo>
                    <a:pt x="3" y="0"/>
                  </a:lnTo>
                  <a:lnTo>
                    <a:pt x="0" y="45"/>
                  </a:lnTo>
                  <a:lnTo>
                    <a:pt x="45" y="1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40"/>
            <p:cNvSpPr>
              <a:spLocks/>
            </p:cNvSpPr>
            <p:nvPr/>
          </p:nvSpPr>
          <p:spPr bwMode="auto">
            <a:xfrm>
              <a:off x="7570005" y="2799613"/>
              <a:ext cx="277583" cy="280153"/>
            </a:xfrm>
            <a:custGeom>
              <a:avLst/>
              <a:gdLst>
                <a:gd name="T0" fmla="*/ 10 w 91"/>
                <a:gd name="T1" fmla="*/ 65 h 92"/>
                <a:gd name="T2" fmla="*/ 64 w 91"/>
                <a:gd name="T3" fmla="*/ 81 h 92"/>
                <a:gd name="T4" fmla="*/ 81 w 91"/>
                <a:gd name="T5" fmla="*/ 27 h 92"/>
                <a:gd name="T6" fmla="*/ 27 w 91"/>
                <a:gd name="T7" fmla="*/ 10 h 92"/>
                <a:gd name="T8" fmla="*/ 10 w 91"/>
                <a:gd name="T9" fmla="*/ 65 h 92"/>
              </a:gdLst>
              <a:ahLst/>
              <a:cxnLst>
                <a:cxn ang="0">
                  <a:pos x="T0" y="T1"/>
                </a:cxn>
                <a:cxn ang="0">
                  <a:pos x="T2" y="T3"/>
                </a:cxn>
                <a:cxn ang="0">
                  <a:pos x="T4" y="T5"/>
                </a:cxn>
                <a:cxn ang="0">
                  <a:pos x="T6" y="T7"/>
                </a:cxn>
                <a:cxn ang="0">
                  <a:pos x="T8" y="T9"/>
                </a:cxn>
              </a:cxnLst>
              <a:rect l="0" t="0" r="r" b="b"/>
              <a:pathLst>
                <a:path w="91" h="92">
                  <a:moveTo>
                    <a:pt x="10" y="65"/>
                  </a:moveTo>
                  <a:cubicBezTo>
                    <a:pt x="20" y="84"/>
                    <a:pt x="45" y="92"/>
                    <a:pt x="64" y="81"/>
                  </a:cubicBezTo>
                  <a:cubicBezTo>
                    <a:pt x="84" y="71"/>
                    <a:pt x="91" y="47"/>
                    <a:pt x="81" y="27"/>
                  </a:cubicBezTo>
                  <a:cubicBezTo>
                    <a:pt x="70" y="8"/>
                    <a:pt x="46" y="0"/>
                    <a:pt x="27" y="10"/>
                  </a:cubicBezTo>
                  <a:cubicBezTo>
                    <a:pt x="7" y="21"/>
                    <a:pt x="0" y="45"/>
                    <a:pt x="10"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8" name="Freeform 15"/>
          <p:cNvSpPr>
            <a:spLocks noEditPoints="1"/>
          </p:cNvSpPr>
          <p:nvPr/>
        </p:nvSpPr>
        <p:spPr bwMode="auto">
          <a:xfrm>
            <a:off x="8044302" y="1038374"/>
            <a:ext cx="988247" cy="988247"/>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25"/>
          <p:cNvSpPr>
            <a:spLocks noChangeAspect="1" noChangeArrowheads="1"/>
          </p:cNvSpPr>
          <p:nvPr/>
        </p:nvSpPr>
        <p:spPr bwMode="auto">
          <a:xfrm>
            <a:off x="8496835" y="1311303"/>
            <a:ext cx="269000" cy="362166"/>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wrap="none" lIns="243785" tIns="121892" rIns="243785" bIns="121892" anchor="ctr"/>
          <a:lstStyle/>
          <a:p>
            <a:pPr>
              <a:defRPr/>
            </a:pPr>
            <a:endParaRPr lang="en-US" sz="2400" dirty="0">
              <a:ea typeface="SimSun" charset="0"/>
            </a:endParaRPr>
          </a:p>
        </p:txBody>
      </p:sp>
    </p:spTree>
    <p:extLst>
      <p:ext uri="{BB962C8B-B14F-4D97-AF65-F5344CB8AC3E}">
        <p14:creationId xmlns:p14="http://schemas.microsoft.com/office/powerpoint/2010/main" val="213803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50000">
                                          <p:cBhvr additive="base">
                                            <p:cTn id="7" dur="1000" fill="hold"/>
                                            <p:tgtEl>
                                              <p:spTgt spid="20"/>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14:bounceEnd="50000">
                                          <p:cBhvr additive="base">
                                            <p:cTn id="11" dur="1000" fill="hold"/>
                                            <p:tgtEl>
                                              <p:spTgt spid="25"/>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50000">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14:bounceEnd="50000">
                                          <p:cBhvr additive="base">
                                            <p:cTn id="15" dur="1000" fill="hold"/>
                                            <p:tgtEl>
                                              <p:spTgt spid="30"/>
                                            </p:tgtEl>
                                            <p:attrNameLst>
                                              <p:attrName>ppt_x</p:attrName>
                                            </p:attrNameLst>
                                          </p:cBhvr>
                                          <p:tavLst>
                                            <p:tav tm="0">
                                              <p:val>
                                                <p:strVal val="0-#ppt_w/2"/>
                                              </p:val>
                                            </p:tav>
                                            <p:tav tm="100000">
                                              <p:val>
                                                <p:strVal val="#ppt_x"/>
                                              </p:val>
                                            </p:tav>
                                          </p:tavLst>
                                        </p:anim>
                                        <p:anim calcmode="lin" valueType="num" p14:bounceEnd="50000">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0000">
                                      <p:stCondLst>
                                        <p:cond delay="750"/>
                                      </p:stCondLst>
                                      <p:childTnLst>
                                        <p:set>
                                          <p:cBhvr>
                                            <p:cTn id="18" dur="1" fill="hold">
                                              <p:stCondLst>
                                                <p:cond delay="0"/>
                                              </p:stCondLst>
                                            </p:cTn>
                                            <p:tgtEl>
                                              <p:spTgt spid="35"/>
                                            </p:tgtEl>
                                            <p:attrNameLst>
                                              <p:attrName>style.visibility</p:attrName>
                                            </p:attrNameLst>
                                          </p:cBhvr>
                                          <p:to>
                                            <p:strVal val="visible"/>
                                          </p:to>
                                        </p:set>
                                        <p:anim calcmode="lin" valueType="num" p14:bounceEnd="50000">
                                          <p:cBhvr additive="base">
                                            <p:cTn id="19" dur="1000" fill="hold"/>
                                            <p:tgtEl>
                                              <p:spTgt spid="35"/>
                                            </p:tgtEl>
                                            <p:attrNameLst>
                                              <p:attrName>ppt_x</p:attrName>
                                            </p:attrNameLst>
                                          </p:cBhvr>
                                          <p:tavLst>
                                            <p:tav tm="0">
                                              <p:val>
                                                <p:strVal val="0-#ppt_w/2"/>
                                              </p:val>
                                            </p:tav>
                                            <p:tav tm="100000">
                                              <p:val>
                                                <p:strVal val="#ppt_x"/>
                                              </p:val>
                                            </p:tav>
                                          </p:tavLst>
                                        </p:anim>
                                        <p:anim calcmode="lin" valueType="num" p14:bounceEnd="50000">
                                          <p:cBhvr additive="base">
                                            <p:cTn id="20" dur="1000" fill="hold"/>
                                            <p:tgtEl>
                                              <p:spTgt spid="35"/>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5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4" grpId="0"/>
          <p:bldP spid="28" grpId="0"/>
          <p:bldP spid="29"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0-#ppt_w/2"/>
                                              </p:val>
                                            </p:tav>
                                            <p:tav tm="100000">
                                              <p:val>
                                                <p:strVal val="#ppt_x"/>
                                              </p:val>
                                            </p:tav>
                                          </p:tavLst>
                                        </p:anim>
                                        <p:anim calcmode="lin" valueType="num">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7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fill="hold"/>
                                            <p:tgtEl>
                                              <p:spTgt spid="35"/>
                                            </p:tgtEl>
                                            <p:attrNameLst>
                                              <p:attrName>ppt_x</p:attrName>
                                            </p:attrNameLst>
                                          </p:cBhvr>
                                          <p:tavLst>
                                            <p:tav tm="0">
                                              <p:val>
                                                <p:strVal val="0-#ppt_w/2"/>
                                              </p:val>
                                            </p:tav>
                                            <p:tav tm="100000">
                                              <p:val>
                                                <p:strVal val="#ppt_x"/>
                                              </p:val>
                                            </p:tav>
                                          </p:tavLst>
                                        </p:anim>
                                        <p:anim calcmode="lin" valueType="num">
                                          <p:cBhvr additive="base">
                                            <p:cTn id="20" dur="1000" fill="hold"/>
                                            <p:tgtEl>
                                              <p:spTgt spid="35"/>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5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4" grpId="0"/>
          <p:bldP spid="28" grpId="0"/>
          <p:bldP spid="29" grpId="0"/>
          <p:bldP spid="33" grpId="0"/>
          <p:bldP spid="34" grpId="0"/>
        </p:bld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787959" y="403478"/>
            <a:ext cx="6270020" cy="6741905"/>
            <a:chOff x="5921980" y="403478"/>
            <a:chExt cx="6270020" cy="6741905"/>
          </a:xfrm>
        </p:grpSpPr>
        <p:grpSp>
          <p:nvGrpSpPr>
            <p:cNvPr id="3" name="Group 2"/>
            <p:cNvGrpSpPr/>
            <p:nvPr/>
          </p:nvGrpSpPr>
          <p:grpSpPr>
            <a:xfrm>
              <a:off x="5921980" y="403478"/>
              <a:ext cx="6270020" cy="6741905"/>
              <a:chOff x="5921980" y="403478"/>
              <a:chExt cx="6270020" cy="6741905"/>
            </a:xfrm>
          </p:grpSpPr>
          <p:sp>
            <p:nvSpPr>
              <p:cNvPr id="108" name="Rectangle 107"/>
              <p:cNvSpPr/>
              <p:nvPr/>
            </p:nvSpPr>
            <p:spPr>
              <a:xfrm>
                <a:off x="10485928" y="2839683"/>
                <a:ext cx="1706072" cy="585335"/>
              </a:xfrm>
              <a:prstGeom prst="rect">
                <a:avLst/>
              </a:prstGeom>
            </p:spPr>
            <p:txBody>
              <a:bodyPr wrap="square" lIns="91422" tIns="45711" rIns="91422" bIns="45711">
                <a:spAutoFit/>
              </a:bodyPr>
              <a:lstStyle/>
              <a:p>
                <a:pPr algn="ctr">
                  <a:lnSpc>
                    <a:spcPct val="89000"/>
                  </a:lnSpc>
                </a:pPr>
                <a:r>
                  <a:rPr lang="en-US" sz="1200" dirty="0">
                    <a:solidFill>
                      <a:srgbClr val="FFFFFF"/>
                    </a:solidFill>
                    <a:latin typeface="Lato Light"/>
                    <a:cs typeface="Lato Light"/>
                  </a:rPr>
                  <a:t>Entrepreneurial activities differ substantially </a:t>
                </a:r>
              </a:p>
            </p:txBody>
          </p:sp>
          <p:sp>
            <p:nvSpPr>
              <p:cNvPr id="41" name="그림 개체 틀 8"/>
              <p:cNvSpPr txBox="1">
                <a:spLocks/>
              </p:cNvSpPr>
              <p:nvPr/>
            </p:nvSpPr>
            <p:spPr>
              <a:xfrm>
                <a:off x="8107821" y="1703567"/>
                <a:ext cx="1098572" cy="1098844"/>
              </a:xfrm>
              <a:prstGeom prst="ellipse">
                <a:avLst/>
              </a:prstGeom>
              <a:solidFill>
                <a:schemeClr val="accent2">
                  <a:lumMod val="75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42" name="그림 개체 틀 8"/>
              <p:cNvSpPr txBox="1">
                <a:spLocks/>
              </p:cNvSpPr>
              <p:nvPr/>
            </p:nvSpPr>
            <p:spPr>
              <a:xfrm>
                <a:off x="8923610" y="3455591"/>
                <a:ext cx="873744" cy="873960"/>
              </a:xfrm>
              <a:prstGeom prst="ellipse">
                <a:avLst/>
              </a:prstGeom>
              <a:solidFill>
                <a:schemeClr val="accent2">
                  <a:lumMod val="75000"/>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43" name="그림 개체 틀 8"/>
              <p:cNvSpPr txBox="1">
                <a:spLocks/>
              </p:cNvSpPr>
              <p:nvPr/>
            </p:nvSpPr>
            <p:spPr>
              <a:xfrm>
                <a:off x="8961090" y="1910857"/>
                <a:ext cx="679867" cy="680035"/>
              </a:xfrm>
              <a:prstGeom prst="ellipse">
                <a:avLst/>
              </a:prstGeom>
              <a:solidFill>
                <a:schemeClr val="accent3">
                  <a:lumMod val="75000"/>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44" name="그림 개체 틀 8"/>
              <p:cNvSpPr txBox="1">
                <a:spLocks/>
              </p:cNvSpPr>
              <p:nvPr/>
            </p:nvSpPr>
            <p:spPr>
              <a:xfrm>
                <a:off x="7656759" y="2100272"/>
                <a:ext cx="443863" cy="443972"/>
              </a:xfrm>
              <a:prstGeom prst="ellipse">
                <a:avLst/>
              </a:prstGeom>
              <a:solidFill>
                <a:schemeClr val="accent2">
                  <a:lumMod val="50000"/>
                  <a:alpha val="67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45" name="그림 개체 틀 8"/>
              <p:cNvSpPr txBox="1">
                <a:spLocks/>
              </p:cNvSpPr>
              <p:nvPr/>
            </p:nvSpPr>
            <p:spPr>
              <a:xfrm>
                <a:off x="7836483" y="2711983"/>
                <a:ext cx="1341869" cy="1342200"/>
              </a:xfrm>
              <a:prstGeom prst="ellipse">
                <a:avLst/>
              </a:prstGeom>
              <a:solidFill>
                <a:schemeClr val="accent2">
                  <a:lumMod val="75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46" name="그림 개체 틀 8"/>
              <p:cNvSpPr txBox="1">
                <a:spLocks/>
              </p:cNvSpPr>
              <p:nvPr/>
            </p:nvSpPr>
            <p:spPr>
              <a:xfrm>
                <a:off x="9301024" y="2286465"/>
                <a:ext cx="873744" cy="873960"/>
              </a:xfrm>
              <a:prstGeom prst="ellipse">
                <a:avLst/>
              </a:prstGeom>
              <a:solidFill>
                <a:schemeClr val="accent3">
                  <a:lumMod val="60000"/>
                  <a:lumOff val="40000"/>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47" name="그림 개체 틀 8"/>
              <p:cNvSpPr txBox="1">
                <a:spLocks/>
              </p:cNvSpPr>
              <p:nvPr/>
            </p:nvSpPr>
            <p:spPr>
              <a:xfrm>
                <a:off x="7118799" y="2274719"/>
                <a:ext cx="873744" cy="873960"/>
              </a:xfrm>
              <a:prstGeom prst="ellipse">
                <a:avLst/>
              </a:prstGeom>
              <a:solidFill>
                <a:schemeClr val="accent1">
                  <a:lumMod val="60000"/>
                  <a:lumOff val="40000"/>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48" name="그림 개체 틀 8"/>
              <p:cNvSpPr txBox="1">
                <a:spLocks/>
              </p:cNvSpPr>
              <p:nvPr/>
            </p:nvSpPr>
            <p:spPr>
              <a:xfrm>
                <a:off x="9990247" y="2296103"/>
                <a:ext cx="610537" cy="610688"/>
              </a:xfrm>
              <a:prstGeom prst="ellipse">
                <a:avLst/>
              </a:prstGeom>
              <a:solidFill>
                <a:schemeClr val="accent4">
                  <a:lumMod val="60000"/>
                  <a:lumOff val="40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49" name="그림 개체 틀 8"/>
              <p:cNvSpPr txBox="1">
                <a:spLocks/>
              </p:cNvSpPr>
              <p:nvPr/>
            </p:nvSpPr>
            <p:spPr>
              <a:xfrm>
                <a:off x="7651214" y="3017806"/>
                <a:ext cx="305268" cy="305344"/>
              </a:xfrm>
              <a:prstGeom prst="ellipse">
                <a:avLst/>
              </a:prstGeom>
              <a:solidFill>
                <a:schemeClr val="tx2">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50" name="그림 개체 틀 8"/>
              <p:cNvSpPr txBox="1">
                <a:spLocks/>
              </p:cNvSpPr>
              <p:nvPr/>
            </p:nvSpPr>
            <p:spPr>
              <a:xfrm>
                <a:off x="8865698" y="1394186"/>
                <a:ext cx="610537" cy="610688"/>
              </a:xfrm>
              <a:prstGeom prst="ellipse">
                <a:avLst/>
              </a:prstGeom>
              <a:solidFill>
                <a:schemeClr val="accent3">
                  <a:lumMod val="40000"/>
                  <a:lumOff val="60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51" name="그림 개체 틀 8"/>
              <p:cNvSpPr txBox="1">
                <a:spLocks/>
              </p:cNvSpPr>
              <p:nvPr/>
            </p:nvSpPr>
            <p:spPr>
              <a:xfrm>
                <a:off x="6899604" y="1262550"/>
                <a:ext cx="873744" cy="873960"/>
              </a:xfrm>
              <a:prstGeom prst="ellipse">
                <a:avLst/>
              </a:prstGeom>
              <a:solidFill>
                <a:schemeClr val="accent1">
                  <a:lumMod val="75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grpSp>
            <p:nvGrpSpPr>
              <p:cNvPr id="52" name="Group 51"/>
              <p:cNvGrpSpPr/>
              <p:nvPr/>
            </p:nvGrpSpPr>
            <p:grpSpPr>
              <a:xfrm>
                <a:off x="7545768" y="2027673"/>
                <a:ext cx="2966618" cy="5117710"/>
                <a:chOff x="15161153" y="7240275"/>
                <a:chExt cx="4903500" cy="5954410"/>
              </a:xfrm>
              <a:solidFill>
                <a:schemeClr val="accent1"/>
              </a:solidFill>
            </p:grpSpPr>
            <p:sp>
              <p:nvSpPr>
                <p:cNvPr id="53" name="도넛 9"/>
                <p:cNvSpPr/>
                <p:nvPr/>
              </p:nvSpPr>
              <p:spPr>
                <a:xfrm rot="5400000" flipH="1" flipV="1">
                  <a:off x="18553410" y="780731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latin typeface="Lato Light"/>
                    <a:ea typeface="Roboto Bold" charset="0"/>
                    <a:cs typeface="Lato Light"/>
                  </a:endParaRPr>
                </a:p>
              </p:txBody>
            </p:sp>
            <p:sp>
              <p:nvSpPr>
                <p:cNvPr id="54" name="직사각형 217"/>
                <p:cNvSpPr/>
                <p:nvPr/>
              </p:nvSpPr>
              <p:spPr>
                <a:xfrm rot="16200000" flipH="1" flipV="1">
                  <a:off x="17945200" y="8815353"/>
                  <a:ext cx="1445470" cy="192093"/>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55" name="도넛 9"/>
                <p:cNvSpPr/>
                <p:nvPr/>
              </p:nvSpPr>
              <p:spPr>
                <a:xfrm rot="5400000">
                  <a:off x="18364073" y="963418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latin typeface="Lato Light"/>
                    <a:ea typeface="Roboto Bold" charset="0"/>
                    <a:cs typeface="Lato Light"/>
                  </a:endParaRPr>
                </a:p>
              </p:txBody>
            </p:sp>
            <p:sp>
              <p:nvSpPr>
                <p:cNvPr id="56" name="직사각형 220"/>
                <p:cNvSpPr/>
                <p:nvPr/>
              </p:nvSpPr>
              <p:spPr>
                <a:xfrm rot="10800000" flipH="1" flipV="1">
                  <a:off x="17994135" y="9826250"/>
                  <a:ext cx="369997" cy="19214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57" name="도넛 9"/>
                <p:cNvSpPr/>
                <p:nvPr/>
              </p:nvSpPr>
              <p:spPr>
                <a:xfrm rot="16200000" flipV="1">
                  <a:off x="16282571" y="7745677"/>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1"/>
                    </a:solidFill>
                    <a:latin typeface="Lato Light"/>
                    <a:ea typeface="Roboto Bold" charset="0"/>
                    <a:cs typeface="Lato Light"/>
                  </a:endParaRPr>
                </a:p>
              </p:txBody>
            </p:sp>
            <p:sp>
              <p:nvSpPr>
                <p:cNvPr id="58" name="직사각형 223"/>
                <p:cNvSpPr/>
                <p:nvPr/>
              </p:nvSpPr>
              <p:spPr>
                <a:xfrm rot="5400000" flipV="1">
                  <a:off x="16012008" y="8574184"/>
                  <a:ext cx="1117502" cy="19209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59" name="도넛 9"/>
                <p:cNvSpPr/>
                <p:nvPr/>
              </p:nvSpPr>
              <p:spPr>
                <a:xfrm rot="16200000" flipH="1">
                  <a:off x="15899574" y="7535269"/>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1"/>
                    </a:solidFill>
                    <a:latin typeface="Lato Light"/>
                    <a:ea typeface="Roboto Bold" charset="0"/>
                    <a:cs typeface="Lato Light"/>
                  </a:endParaRPr>
                </a:p>
              </p:txBody>
            </p:sp>
            <p:sp>
              <p:nvSpPr>
                <p:cNvPr id="60" name="직사각형 226"/>
                <p:cNvSpPr/>
                <p:nvPr/>
              </p:nvSpPr>
              <p:spPr>
                <a:xfrm rot="5400000" flipV="1">
                  <a:off x="15848193" y="7291702"/>
                  <a:ext cx="294946" cy="19209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61" name="도넛 9"/>
                <p:cNvSpPr/>
                <p:nvPr/>
              </p:nvSpPr>
              <p:spPr>
                <a:xfrm rot="16200000" flipH="1">
                  <a:off x="16471910" y="9229032"/>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1"/>
                    </a:solidFill>
                    <a:latin typeface="Lato Light"/>
                    <a:ea typeface="Roboto Bold" charset="0"/>
                    <a:cs typeface="Lato Light"/>
                  </a:endParaRPr>
                </a:p>
              </p:txBody>
            </p:sp>
            <p:sp>
              <p:nvSpPr>
                <p:cNvPr id="62" name="직사각형 228"/>
                <p:cNvSpPr/>
                <p:nvPr/>
              </p:nvSpPr>
              <p:spPr>
                <a:xfrm rot="10800000" flipV="1">
                  <a:off x="16856141" y="9421124"/>
                  <a:ext cx="144069" cy="19214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63" name="직사각형 202"/>
                <p:cNvSpPr/>
                <p:nvPr/>
              </p:nvSpPr>
              <p:spPr>
                <a:xfrm flipV="1">
                  <a:off x="15161153" y="8179223"/>
                  <a:ext cx="647635" cy="192143"/>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64" name="도넛 9"/>
                <p:cNvSpPr/>
                <p:nvPr/>
              </p:nvSpPr>
              <p:spPr>
                <a:xfrm rot="16200000" flipV="1">
                  <a:off x="15808742" y="8179279"/>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1"/>
                    </a:solidFill>
                    <a:latin typeface="Lato Light"/>
                    <a:ea typeface="Roboto Bold" charset="0"/>
                    <a:cs typeface="Lato Light"/>
                  </a:endParaRPr>
                </a:p>
              </p:txBody>
            </p:sp>
            <p:sp>
              <p:nvSpPr>
                <p:cNvPr id="65" name="한쪽 모서리가 둥근 사각형 194"/>
                <p:cNvSpPr/>
                <p:nvPr/>
              </p:nvSpPr>
              <p:spPr>
                <a:xfrm>
                  <a:off x="17000219" y="9421116"/>
                  <a:ext cx="993901" cy="3773569"/>
                </a:xfrm>
                <a:prstGeom prst="round1Rect">
                  <a:avLst>
                    <a:gd name="adj" fmla="val 27451"/>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latin typeface="Lato Light"/>
                    <a:ea typeface="Roboto Bold" charset="0"/>
                    <a:cs typeface="Lato Light"/>
                  </a:endParaRPr>
                </a:p>
              </p:txBody>
            </p:sp>
            <p:sp>
              <p:nvSpPr>
                <p:cNvPr id="66" name="직사각형 217"/>
                <p:cNvSpPr/>
                <p:nvPr/>
              </p:nvSpPr>
              <p:spPr>
                <a:xfrm rot="16200000" flipH="1" flipV="1">
                  <a:off x="18382831" y="9755899"/>
                  <a:ext cx="1445470" cy="192093"/>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67" name="도넛 9"/>
                <p:cNvSpPr/>
                <p:nvPr/>
              </p:nvSpPr>
              <p:spPr>
                <a:xfrm rot="5400000">
                  <a:off x="18820135" y="10574731"/>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latin typeface="Lato Light"/>
                    <a:ea typeface="Roboto Bold" charset="0"/>
                    <a:cs typeface="Lato Light"/>
                  </a:endParaRPr>
                </a:p>
              </p:txBody>
            </p:sp>
            <p:sp>
              <p:nvSpPr>
                <p:cNvPr id="68" name="직사각형 220"/>
                <p:cNvSpPr/>
                <p:nvPr/>
              </p:nvSpPr>
              <p:spPr>
                <a:xfrm rot="10800000" flipH="1" flipV="1">
                  <a:off x="17994133" y="10766795"/>
                  <a:ext cx="826050" cy="19214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69" name="도넛 9"/>
                <p:cNvSpPr/>
                <p:nvPr/>
              </p:nvSpPr>
              <p:spPr>
                <a:xfrm rot="16200000" flipH="1">
                  <a:off x="16000831" y="1000662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latin typeface="Lato Light"/>
                    <a:ea typeface="Roboto Bold" charset="0"/>
                    <a:cs typeface="Lato Light"/>
                  </a:endParaRPr>
                </a:p>
              </p:txBody>
            </p:sp>
            <p:sp>
              <p:nvSpPr>
                <p:cNvPr id="70" name="직사각형 220"/>
                <p:cNvSpPr/>
                <p:nvPr/>
              </p:nvSpPr>
              <p:spPr>
                <a:xfrm rot="10800000" flipV="1">
                  <a:off x="16282621" y="10198689"/>
                  <a:ext cx="717597" cy="199069"/>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71" name="직사각형 217"/>
                <p:cNvSpPr/>
                <p:nvPr/>
              </p:nvSpPr>
              <p:spPr>
                <a:xfrm rot="16200000" flipH="1" flipV="1">
                  <a:off x="15374193" y="9190204"/>
                  <a:ext cx="1445470" cy="192093"/>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72" name="도넛 9"/>
                <p:cNvSpPr/>
                <p:nvPr/>
              </p:nvSpPr>
              <p:spPr>
                <a:xfrm rot="5400000" flipH="1" flipV="1">
                  <a:off x="19009470" y="8744974"/>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latin typeface="Lato Light"/>
                    <a:ea typeface="Roboto Bold" charset="0"/>
                    <a:cs typeface="Lato Light"/>
                  </a:endParaRPr>
                </a:p>
              </p:txBody>
            </p:sp>
            <p:sp>
              <p:nvSpPr>
                <p:cNvPr id="73" name="직사각형 215"/>
                <p:cNvSpPr/>
                <p:nvPr/>
              </p:nvSpPr>
              <p:spPr>
                <a:xfrm flipH="1" flipV="1">
                  <a:off x="19393705" y="8744924"/>
                  <a:ext cx="670948" cy="19214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atin typeface="Lato Light"/>
                      <a:ea typeface="Roboto Bold" charset="0"/>
                      <a:cs typeface="Lato Light"/>
                    </a:rPr>
                    <a:t> </a:t>
                  </a:r>
                  <a:endParaRPr lang="ko-KR" altLang="en-US" sz="900" b="1" dirty="0">
                    <a:latin typeface="Lato Light"/>
                    <a:ea typeface="Roboto Bold" charset="0"/>
                    <a:cs typeface="Lato Light"/>
                  </a:endParaRPr>
                </a:p>
              </p:txBody>
            </p:sp>
            <p:sp>
              <p:nvSpPr>
                <p:cNvPr id="74" name="도넛 9"/>
                <p:cNvSpPr/>
                <p:nvPr/>
              </p:nvSpPr>
              <p:spPr>
                <a:xfrm rot="5400000">
                  <a:off x="18929747" y="7611757"/>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latin typeface="Lato Light"/>
                    <a:ea typeface="Roboto Bold" charset="0"/>
                    <a:cs typeface="Lato Light"/>
                  </a:endParaRPr>
                </a:p>
              </p:txBody>
            </p:sp>
          </p:grpSp>
          <p:sp>
            <p:nvSpPr>
              <p:cNvPr id="75" name="그림 개체 틀 8"/>
              <p:cNvSpPr txBox="1">
                <a:spLocks/>
              </p:cNvSpPr>
              <p:nvPr/>
            </p:nvSpPr>
            <p:spPr>
              <a:xfrm>
                <a:off x="9034463" y="2792490"/>
                <a:ext cx="450517" cy="450629"/>
              </a:xfrm>
              <a:prstGeom prst="ellipse">
                <a:avLst/>
              </a:prstGeom>
              <a:solidFill>
                <a:schemeClr val="accent2">
                  <a:lumMod val="75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77" name="그림 개체 틀 8"/>
              <p:cNvSpPr txBox="1">
                <a:spLocks/>
              </p:cNvSpPr>
              <p:nvPr/>
            </p:nvSpPr>
            <p:spPr>
              <a:xfrm>
                <a:off x="5921980" y="1839141"/>
                <a:ext cx="1623789" cy="1624192"/>
              </a:xfrm>
              <a:prstGeom prst="ellipse">
                <a:avLst/>
              </a:prstGeom>
              <a:solidFill>
                <a:schemeClr val="accent1"/>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87" name="그림 개체 틀 8"/>
              <p:cNvSpPr txBox="1">
                <a:spLocks/>
              </p:cNvSpPr>
              <p:nvPr/>
            </p:nvSpPr>
            <p:spPr>
              <a:xfrm>
                <a:off x="7241909" y="403478"/>
                <a:ext cx="1623789" cy="1624192"/>
              </a:xfrm>
              <a:prstGeom prst="ellipse">
                <a:avLst/>
              </a:prstGeom>
              <a:solidFill>
                <a:schemeClr val="accent2"/>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b="1" dirty="0">
                  <a:latin typeface="Roboto Bold" charset="0"/>
                </a:endParaRPr>
              </a:p>
            </p:txBody>
          </p:sp>
          <p:sp>
            <p:nvSpPr>
              <p:cNvPr id="91" name="그림 개체 틀 8"/>
              <p:cNvSpPr txBox="1">
                <a:spLocks/>
              </p:cNvSpPr>
              <p:nvPr/>
            </p:nvSpPr>
            <p:spPr>
              <a:xfrm>
                <a:off x="9178352" y="626681"/>
                <a:ext cx="1623789" cy="1624192"/>
              </a:xfrm>
              <a:prstGeom prst="ellipse">
                <a:avLst/>
              </a:prstGeom>
              <a:solidFill>
                <a:schemeClr val="accent3"/>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sp>
            <p:nvSpPr>
              <p:cNvPr id="95" name="그림 개체 틀 8"/>
              <p:cNvSpPr txBox="1">
                <a:spLocks/>
              </p:cNvSpPr>
              <p:nvPr/>
            </p:nvSpPr>
            <p:spPr>
              <a:xfrm>
                <a:off x="10512386" y="2189591"/>
                <a:ext cx="1623789" cy="1624192"/>
              </a:xfrm>
              <a:prstGeom prst="ellipse">
                <a:avLst/>
              </a:prstGeom>
              <a:solidFill>
                <a:schemeClr val="accent4"/>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endParaRPr lang="en-US" sz="500" dirty="0">
                  <a:latin typeface="Lato Light"/>
                  <a:cs typeface="Lato Light"/>
                </a:endParaRPr>
              </a:p>
            </p:txBody>
          </p:sp>
        </p:grpSp>
        <p:sp>
          <p:nvSpPr>
            <p:cNvPr id="5" name="Oval 4"/>
            <p:cNvSpPr/>
            <p:nvPr/>
          </p:nvSpPr>
          <p:spPr>
            <a:xfrm>
              <a:off x="7798504" y="935899"/>
              <a:ext cx="502323" cy="502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9759481" y="1211790"/>
              <a:ext cx="502323" cy="502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1103219" y="2792300"/>
              <a:ext cx="502323" cy="502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478357" y="2433066"/>
              <a:ext cx="502323" cy="502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Shape 47">
            <a:extLst>
              <a:ext uri="{FF2B5EF4-FFF2-40B4-BE49-F238E27FC236}">
                <a16:creationId xmlns:a16="http://schemas.microsoft.com/office/drawing/2014/main" id="{DADCF00C-E02B-4764-B761-EB080D353666}"/>
              </a:ext>
            </a:extLst>
          </p:cNvPr>
          <p:cNvSpPr/>
          <p:nvPr/>
        </p:nvSpPr>
        <p:spPr>
          <a:xfrm>
            <a:off x="3043381" y="-15180"/>
            <a:ext cx="3022661" cy="3437961"/>
          </a:xfrm>
          <a:prstGeom prst="rect">
            <a:avLst/>
          </a:prstGeom>
          <a:solidFill>
            <a:srgbClr val="DCDEE0">
              <a:alpha val="39507"/>
            </a:srgbClr>
          </a:solidFill>
          <a:ln w="12700">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2" name="Shape 57">
            <a:extLst>
              <a:ext uri="{FF2B5EF4-FFF2-40B4-BE49-F238E27FC236}">
                <a16:creationId xmlns:a16="http://schemas.microsoft.com/office/drawing/2014/main" id="{E824D526-B0A2-4A6F-89C7-497D876096E4}"/>
              </a:ext>
            </a:extLst>
          </p:cNvPr>
          <p:cNvSpPr/>
          <p:nvPr/>
        </p:nvSpPr>
        <p:spPr>
          <a:xfrm>
            <a:off x="420" y="-15180"/>
            <a:ext cx="3022661" cy="3437961"/>
          </a:xfrm>
          <a:prstGeom prst="rect">
            <a:avLst/>
          </a:prstGeom>
          <a:solidFill>
            <a:srgbClr val="DCDEE0">
              <a:alpha val="18531"/>
            </a:srgbClr>
          </a:solidFill>
          <a:ln w="12700">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3" name="Shape 58">
            <a:extLst>
              <a:ext uri="{FF2B5EF4-FFF2-40B4-BE49-F238E27FC236}">
                <a16:creationId xmlns:a16="http://schemas.microsoft.com/office/drawing/2014/main" id="{874AA54A-C955-4A1F-9E01-41F905213A4E}"/>
              </a:ext>
            </a:extLst>
          </p:cNvPr>
          <p:cNvSpPr/>
          <p:nvPr/>
        </p:nvSpPr>
        <p:spPr>
          <a:xfrm>
            <a:off x="3043381" y="3436394"/>
            <a:ext cx="3022661" cy="3437960"/>
          </a:xfrm>
          <a:prstGeom prst="rect">
            <a:avLst/>
          </a:prstGeom>
          <a:solidFill>
            <a:srgbClr val="DCDEE0">
              <a:alpha val="18531"/>
            </a:srgbClr>
          </a:solidFill>
          <a:ln w="12700">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4" name="Shape 59">
            <a:extLst>
              <a:ext uri="{FF2B5EF4-FFF2-40B4-BE49-F238E27FC236}">
                <a16:creationId xmlns:a16="http://schemas.microsoft.com/office/drawing/2014/main" id="{14DDC03E-78F6-468D-BE20-C55A72DAECD8}"/>
              </a:ext>
            </a:extLst>
          </p:cNvPr>
          <p:cNvSpPr/>
          <p:nvPr/>
        </p:nvSpPr>
        <p:spPr>
          <a:xfrm>
            <a:off x="420" y="3436394"/>
            <a:ext cx="3022661" cy="3437960"/>
          </a:xfrm>
          <a:prstGeom prst="rect">
            <a:avLst/>
          </a:prstGeom>
          <a:solidFill>
            <a:srgbClr val="DCDEE0">
              <a:alpha val="39507"/>
            </a:srgbClr>
          </a:solidFill>
          <a:ln w="12700">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5" name="Shape 60">
            <a:extLst>
              <a:ext uri="{FF2B5EF4-FFF2-40B4-BE49-F238E27FC236}">
                <a16:creationId xmlns:a16="http://schemas.microsoft.com/office/drawing/2014/main" id="{A7F872FE-ED93-4B6D-A237-495DA362BDCA}"/>
              </a:ext>
            </a:extLst>
          </p:cNvPr>
          <p:cNvSpPr/>
          <p:nvPr/>
        </p:nvSpPr>
        <p:spPr>
          <a:xfrm>
            <a:off x="1162500" y="727956"/>
            <a:ext cx="698501" cy="698201"/>
          </a:xfrm>
          <a:custGeom>
            <a:avLst/>
            <a:gdLst/>
            <a:ahLst/>
            <a:cxnLst>
              <a:cxn ang="0">
                <a:pos x="wd2" y="hd2"/>
              </a:cxn>
              <a:cxn ang="5400000">
                <a:pos x="wd2" y="hd2"/>
              </a:cxn>
              <a:cxn ang="10800000">
                <a:pos x="wd2" y="hd2"/>
              </a:cxn>
              <a:cxn ang="16200000">
                <a:pos x="wd2" y="hd2"/>
              </a:cxn>
            </a:cxnLst>
            <a:rect l="0" t="0" r="r" b="b"/>
            <a:pathLst>
              <a:path w="21600" h="21600" extrusionOk="0">
                <a:moveTo>
                  <a:pt x="14630" y="7425"/>
                </a:moveTo>
                <a:lnTo>
                  <a:pt x="15835" y="2264"/>
                </a:lnTo>
                <a:lnTo>
                  <a:pt x="19584" y="7425"/>
                </a:lnTo>
                <a:cubicBezTo>
                  <a:pt x="19584" y="7425"/>
                  <a:pt x="14630" y="7425"/>
                  <a:pt x="14630" y="7425"/>
                </a:cubicBezTo>
                <a:close/>
                <a:moveTo>
                  <a:pt x="12133" y="18130"/>
                </a:moveTo>
                <a:lnTo>
                  <a:pt x="14317" y="8773"/>
                </a:lnTo>
                <a:lnTo>
                  <a:pt x="19519" y="8773"/>
                </a:lnTo>
                <a:cubicBezTo>
                  <a:pt x="19519" y="8773"/>
                  <a:pt x="12133" y="18130"/>
                  <a:pt x="12133" y="18130"/>
                </a:cubicBezTo>
                <a:close/>
                <a:moveTo>
                  <a:pt x="10789" y="17955"/>
                </a:moveTo>
                <a:lnTo>
                  <a:pt x="8647" y="8773"/>
                </a:lnTo>
                <a:lnTo>
                  <a:pt x="12930" y="8773"/>
                </a:lnTo>
                <a:cubicBezTo>
                  <a:pt x="12930" y="8773"/>
                  <a:pt x="10789" y="17955"/>
                  <a:pt x="10789" y="17955"/>
                </a:cubicBezTo>
                <a:close/>
                <a:moveTo>
                  <a:pt x="2062" y="8773"/>
                </a:moveTo>
                <a:lnTo>
                  <a:pt x="7264" y="8773"/>
                </a:lnTo>
                <a:lnTo>
                  <a:pt x="9444" y="18130"/>
                </a:lnTo>
                <a:cubicBezTo>
                  <a:pt x="9444" y="18130"/>
                  <a:pt x="2062" y="8773"/>
                  <a:pt x="2062" y="8773"/>
                </a:cubicBezTo>
                <a:close/>
                <a:moveTo>
                  <a:pt x="5745" y="2264"/>
                </a:moveTo>
                <a:lnTo>
                  <a:pt x="6947" y="7425"/>
                </a:lnTo>
                <a:lnTo>
                  <a:pt x="1993" y="7425"/>
                </a:lnTo>
                <a:cubicBezTo>
                  <a:pt x="1993" y="7425"/>
                  <a:pt x="5745" y="2264"/>
                  <a:pt x="5745" y="2264"/>
                </a:cubicBezTo>
                <a:close/>
                <a:moveTo>
                  <a:pt x="14663" y="1352"/>
                </a:moveTo>
                <a:lnTo>
                  <a:pt x="13243" y="7425"/>
                </a:lnTo>
                <a:lnTo>
                  <a:pt x="8335" y="7425"/>
                </a:lnTo>
                <a:lnTo>
                  <a:pt x="6914" y="1352"/>
                </a:lnTo>
                <a:cubicBezTo>
                  <a:pt x="6914" y="1352"/>
                  <a:pt x="14663" y="1352"/>
                  <a:pt x="14663" y="1352"/>
                </a:cubicBezTo>
                <a:close/>
                <a:moveTo>
                  <a:pt x="21574" y="7989"/>
                </a:moveTo>
                <a:cubicBezTo>
                  <a:pt x="21574" y="7985"/>
                  <a:pt x="21574" y="7985"/>
                  <a:pt x="21574" y="7982"/>
                </a:cubicBezTo>
                <a:cubicBezTo>
                  <a:pt x="21548" y="7840"/>
                  <a:pt x="21488" y="7709"/>
                  <a:pt x="21389" y="7610"/>
                </a:cubicBezTo>
                <a:lnTo>
                  <a:pt x="16059" y="278"/>
                </a:lnTo>
                <a:cubicBezTo>
                  <a:pt x="16020" y="224"/>
                  <a:pt x="15973" y="181"/>
                  <a:pt x="15921" y="142"/>
                </a:cubicBezTo>
                <a:cubicBezTo>
                  <a:pt x="15908" y="132"/>
                  <a:pt x="15898" y="126"/>
                  <a:pt x="15885" y="119"/>
                </a:cubicBezTo>
                <a:cubicBezTo>
                  <a:pt x="15816" y="73"/>
                  <a:pt x="15747" y="36"/>
                  <a:pt x="15667" y="20"/>
                </a:cubicBezTo>
                <a:cubicBezTo>
                  <a:pt x="15667" y="20"/>
                  <a:pt x="15667" y="20"/>
                  <a:pt x="15664" y="20"/>
                </a:cubicBezTo>
                <a:cubicBezTo>
                  <a:pt x="15664" y="17"/>
                  <a:pt x="15660" y="20"/>
                  <a:pt x="15660" y="20"/>
                </a:cubicBezTo>
                <a:cubicBezTo>
                  <a:pt x="15612" y="7"/>
                  <a:pt x="15562" y="0"/>
                  <a:pt x="15513" y="0"/>
                </a:cubicBezTo>
                <a:lnTo>
                  <a:pt x="6068" y="0"/>
                </a:lnTo>
                <a:cubicBezTo>
                  <a:pt x="6015" y="0"/>
                  <a:pt x="5966" y="7"/>
                  <a:pt x="5917" y="17"/>
                </a:cubicBezTo>
                <a:lnTo>
                  <a:pt x="5913" y="17"/>
                </a:lnTo>
                <a:cubicBezTo>
                  <a:pt x="5913" y="17"/>
                  <a:pt x="5913" y="20"/>
                  <a:pt x="5910" y="20"/>
                </a:cubicBezTo>
                <a:cubicBezTo>
                  <a:pt x="5834" y="36"/>
                  <a:pt x="5762" y="73"/>
                  <a:pt x="5692" y="119"/>
                </a:cubicBezTo>
                <a:cubicBezTo>
                  <a:pt x="5682" y="129"/>
                  <a:pt x="5670" y="132"/>
                  <a:pt x="5656" y="142"/>
                </a:cubicBezTo>
                <a:cubicBezTo>
                  <a:pt x="5606" y="181"/>
                  <a:pt x="5557" y="224"/>
                  <a:pt x="5521" y="278"/>
                </a:cubicBezTo>
                <a:lnTo>
                  <a:pt x="125" y="7702"/>
                </a:lnTo>
                <a:cubicBezTo>
                  <a:pt x="112" y="7719"/>
                  <a:pt x="109" y="7738"/>
                  <a:pt x="95" y="7755"/>
                </a:cubicBezTo>
                <a:cubicBezTo>
                  <a:pt x="86" y="7771"/>
                  <a:pt x="72" y="7788"/>
                  <a:pt x="62" y="7804"/>
                </a:cubicBezTo>
                <a:cubicBezTo>
                  <a:pt x="56" y="7814"/>
                  <a:pt x="56" y="7828"/>
                  <a:pt x="52" y="7837"/>
                </a:cubicBezTo>
                <a:cubicBezTo>
                  <a:pt x="36" y="7867"/>
                  <a:pt x="30" y="7900"/>
                  <a:pt x="23" y="7930"/>
                </a:cubicBezTo>
                <a:cubicBezTo>
                  <a:pt x="13" y="7959"/>
                  <a:pt x="7" y="7985"/>
                  <a:pt x="3" y="8015"/>
                </a:cubicBezTo>
                <a:cubicBezTo>
                  <a:pt x="0" y="8048"/>
                  <a:pt x="0" y="8082"/>
                  <a:pt x="0" y="8111"/>
                </a:cubicBezTo>
                <a:cubicBezTo>
                  <a:pt x="0" y="8144"/>
                  <a:pt x="0" y="8170"/>
                  <a:pt x="7" y="8200"/>
                </a:cubicBezTo>
                <a:cubicBezTo>
                  <a:pt x="10" y="8233"/>
                  <a:pt x="19" y="8262"/>
                  <a:pt x="26" y="8293"/>
                </a:cubicBezTo>
                <a:cubicBezTo>
                  <a:pt x="36" y="8322"/>
                  <a:pt x="46" y="8352"/>
                  <a:pt x="59" y="8378"/>
                </a:cubicBezTo>
                <a:cubicBezTo>
                  <a:pt x="62" y="8388"/>
                  <a:pt x="62" y="8398"/>
                  <a:pt x="69" y="8407"/>
                </a:cubicBezTo>
                <a:cubicBezTo>
                  <a:pt x="79" y="8428"/>
                  <a:pt x="95" y="8444"/>
                  <a:pt x="109" y="8464"/>
                </a:cubicBezTo>
                <a:cubicBezTo>
                  <a:pt x="122" y="8480"/>
                  <a:pt x="128" y="8503"/>
                  <a:pt x="142" y="8520"/>
                </a:cubicBezTo>
                <a:lnTo>
                  <a:pt x="10262" y="21343"/>
                </a:lnTo>
                <a:cubicBezTo>
                  <a:pt x="10272" y="21356"/>
                  <a:pt x="10288" y="21363"/>
                  <a:pt x="10301" y="21372"/>
                </a:cubicBezTo>
                <a:cubicBezTo>
                  <a:pt x="10327" y="21405"/>
                  <a:pt x="10353" y="21435"/>
                  <a:pt x="10386" y="21462"/>
                </a:cubicBezTo>
                <a:cubicBezTo>
                  <a:pt x="10403" y="21475"/>
                  <a:pt x="10423" y="21481"/>
                  <a:pt x="10443" y="21491"/>
                </a:cubicBezTo>
                <a:cubicBezTo>
                  <a:pt x="10446" y="21495"/>
                  <a:pt x="10455" y="21498"/>
                  <a:pt x="10459" y="21505"/>
                </a:cubicBezTo>
                <a:cubicBezTo>
                  <a:pt x="10482" y="21517"/>
                  <a:pt x="10502" y="21531"/>
                  <a:pt x="10525" y="21541"/>
                </a:cubicBezTo>
                <a:cubicBezTo>
                  <a:pt x="10555" y="21550"/>
                  <a:pt x="10581" y="21560"/>
                  <a:pt x="10611" y="21570"/>
                </a:cubicBezTo>
                <a:cubicBezTo>
                  <a:pt x="10621" y="21574"/>
                  <a:pt x="10628" y="21581"/>
                  <a:pt x="10637" y="21583"/>
                </a:cubicBezTo>
                <a:cubicBezTo>
                  <a:pt x="10687" y="21593"/>
                  <a:pt x="10735" y="21600"/>
                  <a:pt x="10785" y="21600"/>
                </a:cubicBezTo>
                <a:cubicBezTo>
                  <a:pt x="10789" y="21600"/>
                  <a:pt x="10789" y="21600"/>
                  <a:pt x="10789" y="21600"/>
                </a:cubicBezTo>
                <a:lnTo>
                  <a:pt x="10792" y="21600"/>
                </a:lnTo>
                <a:lnTo>
                  <a:pt x="10792" y="21600"/>
                </a:lnTo>
                <a:cubicBezTo>
                  <a:pt x="10844" y="21600"/>
                  <a:pt x="10894" y="21593"/>
                  <a:pt x="10944" y="21583"/>
                </a:cubicBezTo>
                <a:cubicBezTo>
                  <a:pt x="10956" y="21581"/>
                  <a:pt x="10963" y="21574"/>
                  <a:pt x="10973" y="21570"/>
                </a:cubicBezTo>
                <a:cubicBezTo>
                  <a:pt x="11003" y="21560"/>
                  <a:pt x="11029" y="21550"/>
                  <a:pt x="11055" y="21541"/>
                </a:cubicBezTo>
                <a:cubicBezTo>
                  <a:pt x="11079" y="21527"/>
                  <a:pt x="11098" y="21514"/>
                  <a:pt x="11122" y="21501"/>
                </a:cubicBezTo>
                <a:cubicBezTo>
                  <a:pt x="11131" y="21498"/>
                  <a:pt x="11134" y="21495"/>
                  <a:pt x="11141" y="21491"/>
                </a:cubicBezTo>
                <a:cubicBezTo>
                  <a:pt x="11157" y="21481"/>
                  <a:pt x="11181" y="21475"/>
                  <a:pt x="11197" y="21462"/>
                </a:cubicBezTo>
                <a:cubicBezTo>
                  <a:pt x="11230" y="21435"/>
                  <a:pt x="11253" y="21403"/>
                  <a:pt x="11283" y="21372"/>
                </a:cubicBezTo>
                <a:cubicBezTo>
                  <a:pt x="11293" y="21360"/>
                  <a:pt x="11309" y="21356"/>
                  <a:pt x="11322" y="21343"/>
                </a:cubicBezTo>
                <a:lnTo>
                  <a:pt x="21386" y="8589"/>
                </a:lnTo>
                <a:cubicBezTo>
                  <a:pt x="21518" y="8464"/>
                  <a:pt x="21600" y="8293"/>
                  <a:pt x="21600" y="8101"/>
                </a:cubicBezTo>
                <a:cubicBezTo>
                  <a:pt x="21597" y="8061"/>
                  <a:pt x="21581" y="8025"/>
                  <a:pt x="21574" y="7989"/>
                </a:cubicBezTo>
                <a:cubicBezTo>
                  <a:pt x="21574" y="7989"/>
                  <a:pt x="21574" y="7989"/>
                  <a:pt x="21574" y="7989"/>
                </a:cubicBezTo>
                <a:close/>
              </a:path>
            </a:pathLst>
          </a:custGeom>
          <a:gradFill>
            <a:gsLst>
              <a:gs pos="0">
                <a:schemeClr val="accent1"/>
              </a:gs>
              <a:gs pos="100000">
                <a:schemeClr val="accent2"/>
              </a:gs>
            </a:gsLst>
            <a:lin ang="2700000" scaled="0"/>
          </a:gradFill>
          <a:ln w="12700">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6" name="Shape 61">
            <a:extLst>
              <a:ext uri="{FF2B5EF4-FFF2-40B4-BE49-F238E27FC236}">
                <a16:creationId xmlns:a16="http://schemas.microsoft.com/office/drawing/2014/main" id="{E5F90188-A62B-42AD-B3DA-B50889A15544}"/>
              </a:ext>
            </a:extLst>
          </p:cNvPr>
          <p:cNvSpPr/>
          <p:nvPr/>
        </p:nvSpPr>
        <p:spPr>
          <a:xfrm>
            <a:off x="4205461" y="727956"/>
            <a:ext cx="698501" cy="698501"/>
          </a:xfrm>
          <a:custGeom>
            <a:avLst/>
            <a:gdLst/>
            <a:ahLst/>
            <a:cxnLst>
              <a:cxn ang="0">
                <a:pos x="wd2" y="hd2"/>
              </a:cxn>
              <a:cxn ang="5400000">
                <a:pos x="wd2" y="hd2"/>
              </a:cxn>
              <a:cxn ang="10800000">
                <a:pos x="wd2" y="hd2"/>
              </a:cxn>
              <a:cxn ang="16200000">
                <a:pos x="wd2" y="hd2"/>
              </a:cxn>
            </a:cxnLst>
            <a:rect l="0" t="0" r="r" b="b"/>
            <a:pathLst>
              <a:path w="21600" h="21600" extrusionOk="0">
                <a:moveTo>
                  <a:pt x="18897" y="20248"/>
                </a:moveTo>
                <a:cubicBezTo>
                  <a:pt x="18153" y="20248"/>
                  <a:pt x="17549" y="19642"/>
                  <a:pt x="17549" y="18897"/>
                </a:cubicBezTo>
                <a:cubicBezTo>
                  <a:pt x="17549" y="18153"/>
                  <a:pt x="18153" y="17549"/>
                  <a:pt x="18897" y="17549"/>
                </a:cubicBezTo>
                <a:cubicBezTo>
                  <a:pt x="19642" y="17549"/>
                  <a:pt x="20248" y="18153"/>
                  <a:pt x="20248" y="18897"/>
                </a:cubicBezTo>
                <a:cubicBezTo>
                  <a:pt x="20248" y="19642"/>
                  <a:pt x="19642" y="20248"/>
                  <a:pt x="18897" y="20248"/>
                </a:cubicBezTo>
                <a:cubicBezTo>
                  <a:pt x="18897" y="20248"/>
                  <a:pt x="18897" y="20248"/>
                  <a:pt x="18897" y="20248"/>
                </a:cubicBezTo>
                <a:close/>
                <a:moveTo>
                  <a:pt x="12147" y="2699"/>
                </a:moveTo>
                <a:cubicBezTo>
                  <a:pt x="12147" y="1954"/>
                  <a:pt x="12754" y="1352"/>
                  <a:pt x="13499" y="1352"/>
                </a:cubicBezTo>
                <a:cubicBezTo>
                  <a:pt x="14244" y="1352"/>
                  <a:pt x="14851" y="1954"/>
                  <a:pt x="14851" y="2699"/>
                </a:cubicBezTo>
                <a:cubicBezTo>
                  <a:pt x="14851" y="3444"/>
                  <a:pt x="14244" y="4051"/>
                  <a:pt x="13499" y="4051"/>
                </a:cubicBezTo>
                <a:cubicBezTo>
                  <a:pt x="12754" y="4051"/>
                  <a:pt x="12147" y="3444"/>
                  <a:pt x="12147" y="2699"/>
                </a:cubicBezTo>
                <a:cubicBezTo>
                  <a:pt x="12147" y="2699"/>
                  <a:pt x="12147" y="2699"/>
                  <a:pt x="12147" y="2699"/>
                </a:cubicBezTo>
                <a:close/>
                <a:moveTo>
                  <a:pt x="10800" y="12147"/>
                </a:moveTo>
                <a:cubicBezTo>
                  <a:pt x="10055" y="12147"/>
                  <a:pt x="9448" y="11545"/>
                  <a:pt x="9448" y="10800"/>
                </a:cubicBezTo>
                <a:cubicBezTo>
                  <a:pt x="9448" y="10055"/>
                  <a:pt x="10055" y="9448"/>
                  <a:pt x="10800" y="9448"/>
                </a:cubicBezTo>
                <a:cubicBezTo>
                  <a:pt x="11545" y="9448"/>
                  <a:pt x="12147" y="10055"/>
                  <a:pt x="12147" y="10800"/>
                </a:cubicBezTo>
                <a:cubicBezTo>
                  <a:pt x="12147" y="11545"/>
                  <a:pt x="11545" y="12147"/>
                  <a:pt x="10800" y="12147"/>
                </a:cubicBezTo>
                <a:cubicBezTo>
                  <a:pt x="10800" y="12147"/>
                  <a:pt x="10800" y="12147"/>
                  <a:pt x="10800" y="12147"/>
                </a:cubicBezTo>
                <a:close/>
                <a:moveTo>
                  <a:pt x="2699" y="16874"/>
                </a:moveTo>
                <a:cubicBezTo>
                  <a:pt x="1954" y="16874"/>
                  <a:pt x="1352" y="16267"/>
                  <a:pt x="1352" y="15522"/>
                </a:cubicBezTo>
                <a:cubicBezTo>
                  <a:pt x="1352" y="14778"/>
                  <a:pt x="1954" y="14175"/>
                  <a:pt x="2699" y="14175"/>
                </a:cubicBezTo>
                <a:cubicBezTo>
                  <a:pt x="3444" y="14175"/>
                  <a:pt x="4051" y="14778"/>
                  <a:pt x="4051" y="15522"/>
                </a:cubicBezTo>
                <a:cubicBezTo>
                  <a:pt x="4051" y="16267"/>
                  <a:pt x="3444" y="16874"/>
                  <a:pt x="2699" y="16874"/>
                </a:cubicBezTo>
                <a:cubicBezTo>
                  <a:pt x="2699" y="16874"/>
                  <a:pt x="2699" y="16874"/>
                  <a:pt x="2699" y="16874"/>
                </a:cubicBezTo>
                <a:close/>
                <a:moveTo>
                  <a:pt x="18897" y="16198"/>
                </a:moveTo>
                <a:cubicBezTo>
                  <a:pt x="18400" y="16198"/>
                  <a:pt x="17938" y="16343"/>
                  <a:pt x="17536" y="16580"/>
                </a:cubicBezTo>
                <a:lnTo>
                  <a:pt x="13117" y="12161"/>
                </a:lnTo>
                <a:cubicBezTo>
                  <a:pt x="13354" y="11758"/>
                  <a:pt x="13499" y="11298"/>
                  <a:pt x="13499" y="10800"/>
                </a:cubicBezTo>
                <a:cubicBezTo>
                  <a:pt x="13499" y="9851"/>
                  <a:pt x="13005" y="9020"/>
                  <a:pt x="12263" y="8536"/>
                </a:cubicBezTo>
                <a:lnTo>
                  <a:pt x="13318" y="5382"/>
                </a:lnTo>
                <a:cubicBezTo>
                  <a:pt x="13377" y="5385"/>
                  <a:pt x="13436" y="5398"/>
                  <a:pt x="13499" y="5398"/>
                </a:cubicBezTo>
                <a:cubicBezTo>
                  <a:pt x="14989" y="5398"/>
                  <a:pt x="16198" y="4189"/>
                  <a:pt x="16198" y="2699"/>
                </a:cubicBezTo>
                <a:cubicBezTo>
                  <a:pt x="16198" y="1210"/>
                  <a:pt x="14989" y="0"/>
                  <a:pt x="13499" y="0"/>
                </a:cubicBezTo>
                <a:cubicBezTo>
                  <a:pt x="12009" y="0"/>
                  <a:pt x="10800" y="1210"/>
                  <a:pt x="10800" y="2699"/>
                </a:cubicBezTo>
                <a:cubicBezTo>
                  <a:pt x="10800" y="3648"/>
                  <a:pt x="11291" y="4479"/>
                  <a:pt x="12033" y="4963"/>
                </a:cubicBezTo>
                <a:lnTo>
                  <a:pt x="10981" y="8117"/>
                </a:lnTo>
                <a:cubicBezTo>
                  <a:pt x="10921" y="8114"/>
                  <a:pt x="10862" y="8101"/>
                  <a:pt x="10800" y="8101"/>
                </a:cubicBezTo>
                <a:cubicBezTo>
                  <a:pt x="9310" y="8101"/>
                  <a:pt x="8101" y="9310"/>
                  <a:pt x="8101" y="10800"/>
                </a:cubicBezTo>
                <a:cubicBezTo>
                  <a:pt x="8101" y="11110"/>
                  <a:pt x="8163" y="11403"/>
                  <a:pt x="8259" y="11680"/>
                </a:cubicBezTo>
                <a:lnTo>
                  <a:pt x="4874" y="13938"/>
                </a:lnTo>
                <a:cubicBezTo>
                  <a:pt x="4383" y="13265"/>
                  <a:pt x="3596" y="12823"/>
                  <a:pt x="2699" y="12823"/>
                </a:cubicBezTo>
                <a:cubicBezTo>
                  <a:pt x="1210" y="12823"/>
                  <a:pt x="0" y="14036"/>
                  <a:pt x="0" y="15522"/>
                </a:cubicBezTo>
                <a:cubicBezTo>
                  <a:pt x="0" y="17012"/>
                  <a:pt x="1210" y="18225"/>
                  <a:pt x="2699" y="18225"/>
                </a:cubicBezTo>
                <a:cubicBezTo>
                  <a:pt x="4189" y="18225"/>
                  <a:pt x="5398" y="17012"/>
                  <a:pt x="5398" y="15522"/>
                </a:cubicBezTo>
                <a:cubicBezTo>
                  <a:pt x="5398" y="15423"/>
                  <a:pt x="5382" y="15328"/>
                  <a:pt x="5368" y="15229"/>
                </a:cubicBezTo>
                <a:lnTo>
                  <a:pt x="9007" y="12804"/>
                </a:lnTo>
                <a:cubicBezTo>
                  <a:pt x="9485" y="13232"/>
                  <a:pt x="10107" y="13499"/>
                  <a:pt x="10800" y="13499"/>
                </a:cubicBezTo>
                <a:cubicBezTo>
                  <a:pt x="11298" y="13499"/>
                  <a:pt x="11759" y="13354"/>
                  <a:pt x="12161" y="13117"/>
                </a:cubicBezTo>
                <a:lnTo>
                  <a:pt x="16580" y="17536"/>
                </a:lnTo>
                <a:cubicBezTo>
                  <a:pt x="16343" y="17938"/>
                  <a:pt x="16198" y="18400"/>
                  <a:pt x="16198" y="18897"/>
                </a:cubicBezTo>
                <a:cubicBezTo>
                  <a:pt x="16198" y="20387"/>
                  <a:pt x="17411" y="21600"/>
                  <a:pt x="18897" y="21600"/>
                </a:cubicBezTo>
                <a:cubicBezTo>
                  <a:pt x="20387" y="21600"/>
                  <a:pt x="21600" y="20387"/>
                  <a:pt x="21600" y="18897"/>
                </a:cubicBezTo>
                <a:cubicBezTo>
                  <a:pt x="21600" y="17411"/>
                  <a:pt x="20387" y="16198"/>
                  <a:pt x="18897" y="16198"/>
                </a:cubicBezTo>
                <a:cubicBezTo>
                  <a:pt x="18897" y="16198"/>
                  <a:pt x="18897" y="16198"/>
                  <a:pt x="18897" y="16198"/>
                </a:cubicBezTo>
                <a:close/>
              </a:path>
            </a:pathLst>
          </a:custGeom>
          <a:gradFill>
            <a:gsLst>
              <a:gs pos="0">
                <a:schemeClr val="accent1"/>
              </a:gs>
              <a:gs pos="100000">
                <a:schemeClr val="accent2"/>
              </a:gs>
            </a:gsLst>
            <a:lin ang="2700000" scaled="0"/>
          </a:gradFill>
          <a:ln w="12700">
            <a:miter lim="400000"/>
          </a:ln>
        </p:spPr>
        <p:txBody>
          <a:bodyPr lIns="35719" tIns="35719" rIns="35719" bIns="35719"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8" name="Shape 66">
            <a:extLst>
              <a:ext uri="{FF2B5EF4-FFF2-40B4-BE49-F238E27FC236}">
                <a16:creationId xmlns:a16="http://schemas.microsoft.com/office/drawing/2014/main" id="{819137F2-F96C-4E6A-8330-C218BF2B5E43}"/>
              </a:ext>
            </a:extLst>
          </p:cNvPr>
          <p:cNvSpPr/>
          <p:nvPr/>
        </p:nvSpPr>
        <p:spPr>
          <a:xfrm>
            <a:off x="4205461" y="4172538"/>
            <a:ext cx="698501" cy="698501"/>
          </a:xfrm>
          <a:custGeom>
            <a:avLst/>
            <a:gdLst/>
            <a:ahLst/>
            <a:cxnLst>
              <a:cxn ang="0">
                <a:pos x="wd2" y="hd2"/>
              </a:cxn>
              <a:cxn ang="5400000">
                <a:pos x="wd2" y="hd2"/>
              </a:cxn>
              <a:cxn ang="10800000">
                <a:pos x="wd2" y="hd2"/>
              </a:cxn>
              <a:cxn ang="16200000">
                <a:pos x="wd2" y="hd2"/>
              </a:cxn>
            </a:cxnLst>
            <a:rect l="0" t="0" r="r" b="b"/>
            <a:pathLst>
              <a:path w="21600" h="21600" extrusionOk="0">
                <a:moveTo>
                  <a:pt x="12487" y="8101"/>
                </a:moveTo>
                <a:cubicBezTo>
                  <a:pt x="13044" y="8101"/>
                  <a:pt x="13499" y="7645"/>
                  <a:pt x="13499" y="7085"/>
                </a:cubicBezTo>
                <a:cubicBezTo>
                  <a:pt x="13499" y="6528"/>
                  <a:pt x="13044" y="6074"/>
                  <a:pt x="12487" y="6074"/>
                </a:cubicBezTo>
                <a:cubicBezTo>
                  <a:pt x="11927" y="6074"/>
                  <a:pt x="11476" y="6528"/>
                  <a:pt x="11476" y="7085"/>
                </a:cubicBezTo>
                <a:cubicBezTo>
                  <a:pt x="11476" y="7645"/>
                  <a:pt x="11927" y="8101"/>
                  <a:pt x="12487" y="8101"/>
                </a:cubicBezTo>
                <a:cubicBezTo>
                  <a:pt x="12487" y="8101"/>
                  <a:pt x="12487" y="8101"/>
                  <a:pt x="12487" y="8101"/>
                </a:cubicBezTo>
                <a:close/>
                <a:moveTo>
                  <a:pt x="4386" y="6074"/>
                </a:moveTo>
                <a:cubicBezTo>
                  <a:pt x="3829" y="6074"/>
                  <a:pt x="3375" y="6528"/>
                  <a:pt x="3375" y="7085"/>
                </a:cubicBezTo>
                <a:cubicBezTo>
                  <a:pt x="3375" y="7645"/>
                  <a:pt x="3829" y="8101"/>
                  <a:pt x="4386" y="8101"/>
                </a:cubicBezTo>
                <a:cubicBezTo>
                  <a:pt x="4947" y="8101"/>
                  <a:pt x="5398" y="7645"/>
                  <a:pt x="5398" y="7085"/>
                </a:cubicBezTo>
                <a:cubicBezTo>
                  <a:pt x="5398" y="6528"/>
                  <a:pt x="4947" y="6074"/>
                  <a:pt x="4386" y="6074"/>
                </a:cubicBezTo>
                <a:cubicBezTo>
                  <a:pt x="4386" y="6074"/>
                  <a:pt x="4386" y="6074"/>
                  <a:pt x="4386" y="6074"/>
                </a:cubicBezTo>
                <a:close/>
                <a:moveTo>
                  <a:pt x="8437" y="8101"/>
                </a:moveTo>
                <a:cubicBezTo>
                  <a:pt x="8997" y="8101"/>
                  <a:pt x="9448" y="7645"/>
                  <a:pt x="9448" y="7085"/>
                </a:cubicBezTo>
                <a:cubicBezTo>
                  <a:pt x="9448" y="6528"/>
                  <a:pt x="8997" y="6074"/>
                  <a:pt x="8437" y="6074"/>
                </a:cubicBezTo>
                <a:cubicBezTo>
                  <a:pt x="7877" y="6074"/>
                  <a:pt x="7425" y="6528"/>
                  <a:pt x="7425" y="7085"/>
                </a:cubicBezTo>
                <a:cubicBezTo>
                  <a:pt x="7425" y="7645"/>
                  <a:pt x="7877" y="8101"/>
                  <a:pt x="8437" y="8101"/>
                </a:cubicBezTo>
                <a:cubicBezTo>
                  <a:pt x="8437" y="8101"/>
                  <a:pt x="8437" y="8101"/>
                  <a:pt x="8437" y="8101"/>
                </a:cubicBezTo>
                <a:close/>
                <a:moveTo>
                  <a:pt x="20248" y="19573"/>
                </a:moveTo>
                <a:cubicBezTo>
                  <a:pt x="20248" y="19754"/>
                  <a:pt x="20179" y="19919"/>
                  <a:pt x="20051" y="20048"/>
                </a:cubicBezTo>
                <a:cubicBezTo>
                  <a:pt x="19787" y="20307"/>
                  <a:pt x="19362" y="20314"/>
                  <a:pt x="19088" y="20041"/>
                </a:cubicBezTo>
                <a:lnTo>
                  <a:pt x="14652" y="15757"/>
                </a:lnTo>
                <a:cubicBezTo>
                  <a:pt x="14079" y="15183"/>
                  <a:pt x="13314" y="14870"/>
                  <a:pt x="12503" y="14870"/>
                </a:cubicBezTo>
                <a:lnTo>
                  <a:pt x="6749" y="14870"/>
                </a:lnTo>
                <a:cubicBezTo>
                  <a:pt x="6423" y="14870"/>
                  <a:pt x="6160" y="14640"/>
                  <a:pt x="6160" y="14362"/>
                </a:cubicBezTo>
                <a:lnTo>
                  <a:pt x="6160" y="13651"/>
                </a:lnTo>
                <a:lnTo>
                  <a:pt x="7903" y="11969"/>
                </a:lnTo>
                <a:cubicBezTo>
                  <a:pt x="8219" y="11650"/>
                  <a:pt x="8644" y="11476"/>
                  <a:pt x="9096" y="11476"/>
                </a:cubicBezTo>
                <a:lnTo>
                  <a:pt x="14851" y="11476"/>
                </a:lnTo>
                <a:cubicBezTo>
                  <a:pt x="15918" y="11476"/>
                  <a:pt x="16788" y="10641"/>
                  <a:pt x="16788" y="9616"/>
                </a:cubicBezTo>
                <a:lnTo>
                  <a:pt x="16788" y="6094"/>
                </a:lnTo>
                <a:lnTo>
                  <a:pt x="19659" y="6094"/>
                </a:lnTo>
                <a:cubicBezTo>
                  <a:pt x="19985" y="6094"/>
                  <a:pt x="20248" y="6321"/>
                  <a:pt x="20248" y="6601"/>
                </a:cubicBezTo>
                <a:cubicBezTo>
                  <a:pt x="20248" y="6601"/>
                  <a:pt x="20248" y="19573"/>
                  <a:pt x="20248" y="19573"/>
                </a:cubicBezTo>
                <a:close/>
                <a:moveTo>
                  <a:pt x="2501" y="15305"/>
                </a:moveTo>
                <a:cubicBezTo>
                  <a:pt x="2244" y="15562"/>
                  <a:pt x="1810" y="15562"/>
                  <a:pt x="1549" y="15305"/>
                </a:cubicBezTo>
                <a:cubicBezTo>
                  <a:pt x="1421" y="15173"/>
                  <a:pt x="1352" y="15008"/>
                  <a:pt x="1352" y="14830"/>
                </a:cubicBezTo>
                <a:lnTo>
                  <a:pt x="1352" y="1855"/>
                </a:lnTo>
                <a:cubicBezTo>
                  <a:pt x="1352" y="1575"/>
                  <a:pt x="1615" y="1352"/>
                  <a:pt x="1941" y="1352"/>
                </a:cubicBezTo>
                <a:lnTo>
                  <a:pt x="14851" y="1352"/>
                </a:lnTo>
                <a:cubicBezTo>
                  <a:pt x="15173" y="1352"/>
                  <a:pt x="15440" y="1575"/>
                  <a:pt x="15440" y="1855"/>
                </a:cubicBezTo>
                <a:lnTo>
                  <a:pt x="15440" y="9616"/>
                </a:lnTo>
                <a:cubicBezTo>
                  <a:pt x="15440" y="9896"/>
                  <a:pt x="15173" y="10124"/>
                  <a:pt x="14851" y="10124"/>
                </a:cubicBezTo>
                <a:lnTo>
                  <a:pt x="9096" y="10124"/>
                </a:lnTo>
                <a:cubicBezTo>
                  <a:pt x="8285" y="10124"/>
                  <a:pt x="7521" y="10441"/>
                  <a:pt x="6957" y="11008"/>
                </a:cubicBezTo>
                <a:cubicBezTo>
                  <a:pt x="6957" y="11008"/>
                  <a:pt x="2501" y="15305"/>
                  <a:pt x="2501" y="15305"/>
                </a:cubicBezTo>
                <a:close/>
                <a:moveTo>
                  <a:pt x="19659" y="4742"/>
                </a:moveTo>
                <a:lnTo>
                  <a:pt x="16788" y="4742"/>
                </a:lnTo>
                <a:lnTo>
                  <a:pt x="16788" y="1855"/>
                </a:lnTo>
                <a:cubicBezTo>
                  <a:pt x="16788" y="830"/>
                  <a:pt x="15918" y="0"/>
                  <a:pt x="14851" y="0"/>
                </a:cubicBezTo>
                <a:lnTo>
                  <a:pt x="1941" y="0"/>
                </a:lnTo>
                <a:cubicBezTo>
                  <a:pt x="870" y="0"/>
                  <a:pt x="0" y="830"/>
                  <a:pt x="0" y="1855"/>
                </a:cubicBezTo>
                <a:lnTo>
                  <a:pt x="0" y="14830"/>
                </a:lnTo>
                <a:cubicBezTo>
                  <a:pt x="0" y="15368"/>
                  <a:pt x="211" y="15875"/>
                  <a:pt x="593" y="16260"/>
                </a:cubicBezTo>
                <a:cubicBezTo>
                  <a:pt x="979" y="16643"/>
                  <a:pt x="1487" y="16854"/>
                  <a:pt x="2027" y="16854"/>
                </a:cubicBezTo>
                <a:cubicBezTo>
                  <a:pt x="2567" y="16854"/>
                  <a:pt x="3075" y="16643"/>
                  <a:pt x="3447" y="16270"/>
                </a:cubicBezTo>
                <a:lnTo>
                  <a:pt x="4894" y="14873"/>
                </a:lnTo>
                <a:cubicBezTo>
                  <a:pt x="5128" y="15648"/>
                  <a:pt x="5866" y="16218"/>
                  <a:pt x="6749" y="16218"/>
                </a:cubicBezTo>
                <a:lnTo>
                  <a:pt x="12503" y="16218"/>
                </a:lnTo>
                <a:cubicBezTo>
                  <a:pt x="12952" y="16218"/>
                  <a:pt x="13377" y="16396"/>
                  <a:pt x="13703" y="16722"/>
                </a:cubicBezTo>
                <a:lnTo>
                  <a:pt x="18139" y="21006"/>
                </a:lnTo>
                <a:cubicBezTo>
                  <a:pt x="18521" y="21389"/>
                  <a:pt x="19033" y="21600"/>
                  <a:pt x="19573" y="21600"/>
                </a:cubicBezTo>
                <a:cubicBezTo>
                  <a:pt x="20110" y="21600"/>
                  <a:pt x="20618" y="21389"/>
                  <a:pt x="21004" y="21003"/>
                </a:cubicBezTo>
                <a:cubicBezTo>
                  <a:pt x="21389" y="20617"/>
                  <a:pt x="21600" y="20110"/>
                  <a:pt x="21600" y="19573"/>
                </a:cubicBezTo>
                <a:lnTo>
                  <a:pt x="21600" y="6601"/>
                </a:lnTo>
                <a:cubicBezTo>
                  <a:pt x="21600" y="5576"/>
                  <a:pt x="20726" y="4742"/>
                  <a:pt x="19659" y="4742"/>
                </a:cubicBezTo>
                <a:cubicBezTo>
                  <a:pt x="19659" y="4742"/>
                  <a:pt x="19659" y="4742"/>
                  <a:pt x="19659" y="4742"/>
                </a:cubicBezTo>
                <a:close/>
              </a:path>
            </a:pathLst>
          </a:custGeom>
          <a:gradFill>
            <a:gsLst>
              <a:gs pos="0">
                <a:schemeClr val="accent1"/>
              </a:gs>
              <a:gs pos="100000">
                <a:schemeClr val="accent2"/>
              </a:gs>
            </a:gsLst>
            <a:lin ang="2700000" scaled="0"/>
          </a:gradFill>
          <a:ln w="12700">
            <a:miter lim="400000"/>
          </a:ln>
        </p:spPr>
        <p:txBody>
          <a:bodyPr lIns="35719" tIns="35719" rIns="35719" bIns="35719"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9" name="Shape 67">
            <a:extLst>
              <a:ext uri="{FF2B5EF4-FFF2-40B4-BE49-F238E27FC236}">
                <a16:creationId xmlns:a16="http://schemas.microsoft.com/office/drawing/2014/main" id="{6E80D5B1-F951-4B9C-B2E7-7D9250BCAC6A}"/>
              </a:ext>
            </a:extLst>
          </p:cNvPr>
          <p:cNvSpPr/>
          <p:nvPr/>
        </p:nvSpPr>
        <p:spPr>
          <a:xfrm>
            <a:off x="1162500" y="4172052"/>
            <a:ext cx="698501" cy="698586"/>
          </a:xfrm>
          <a:custGeom>
            <a:avLst/>
            <a:gdLst/>
            <a:ahLst/>
            <a:cxnLst>
              <a:cxn ang="0">
                <a:pos x="wd2" y="hd2"/>
              </a:cxn>
              <a:cxn ang="5400000">
                <a:pos x="wd2" y="hd2"/>
              </a:cxn>
              <a:cxn ang="10800000">
                <a:pos x="wd2" y="hd2"/>
              </a:cxn>
              <a:cxn ang="16200000">
                <a:pos x="wd2" y="hd2"/>
              </a:cxn>
            </a:cxnLst>
            <a:rect l="0" t="0" r="r" b="b"/>
            <a:pathLst>
              <a:path w="21544" h="21600" extrusionOk="0">
                <a:moveTo>
                  <a:pt x="9410" y="12407"/>
                </a:moveTo>
                <a:lnTo>
                  <a:pt x="9410" y="9194"/>
                </a:lnTo>
                <a:lnTo>
                  <a:pt x="12616" y="10800"/>
                </a:lnTo>
                <a:cubicBezTo>
                  <a:pt x="12616" y="10800"/>
                  <a:pt x="9410" y="12407"/>
                  <a:pt x="9410" y="12407"/>
                </a:cubicBezTo>
                <a:close/>
                <a:moveTo>
                  <a:pt x="9039" y="7501"/>
                </a:moveTo>
                <a:cubicBezTo>
                  <a:pt x="9032" y="7498"/>
                  <a:pt x="9026" y="7498"/>
                  <a:pt x="9020" y="7494"/>
                </a:cubicBezTo>
                <a:cubicBezTo>
                  <a:pt x="8977" y="7475"/>
                  <a:pt x="8934" y="7468"/>
                  <a:pt x="8888" y="7458"/>
                </a:cubicBezTo>
                <a:cubicBezTo>
                  <a:pt x="8846" y="7448"/>
                  <a:pt x="8803" y="7435"/>
                  <a:pt x="8760" y="7432"/>
                </a:cubicBezTo>
                <a:cubicBezTo>
                  <a:pt x="8753" y="7432"/>
                  <a:pt x="8747" y="7429"/>
                  <a:pt x="8741" y="7429"/>
                </a:cubicBezTo>
                <a:cubicBezTo>
                  <a:pt x="8705" y="7429"/>
                  <a:pt x="8674" y="7442"/>
                  <a:pt x="8641" y="7448"/>
                </a:cubicBezTo>
                <a:cubicBezTo>
                  <a:pt x="8596" y="7455"/>
                  <a:pt x="8550" y="7458"/>
                  <a:pt x="8504" y="7475"/>
                </a:cubicBezTo>
                <a:cubicBezTo>
                  <a:pt x="8461" y="7491"/>
                  <a:pt x="8425" y="7517"/>
                  <a:pt x="8389" y="7541"/>
                </a:cubicBezTo>
                <a:cubicBezTo>
                  <a:pt x="8353" y="7564"/>
                  <a:pt x="8317" y="7583"/>
                  <a:pt x="8287" y="7610"/>
                </a:cubicBezTo>
                <a:cubicBezTo>
                  <a:pt x="8248" y="7643"/>
                  <a:pt x="8224" y="7686"/>
                  <a:pt x="8195" y="7725"/>
                </a:cubicBezTo>
                <a:cubicBezTo>
                  <a:pt x="8176" y="7752"/>
                  <a:pt x="8152" y="7771"/>
                  <a:pt x="8136" y="7800"/>
                </a:cubicBezTo>
                <a:cubicBezTo>
                  <a:pt x="8133" y="7807"/>
                  <a:pt x="8133" y="7814"/>
                  <a:pt x="8133" y="7821"/>
                </a:cubicBezTo>
                <a:cubicBezTo>
                  <a:pt x="8113" y="7864"/>
                  <a:pt x="8107" y="7906"/>
                  <a:pt x="8097" y="7949"/>
                </a:cubicBezTo>
                <a:cubicBezTo>
                  <a:pt x="8083" y="7995"/>
                  <a:pt x="8071" y="8038"/>
                  <a:pt x="8071" y="8080"/>
                </a:cubicBezTo>
                <a:cubicBezTo>
                  <a:pt x="8071" y="8090"/>
                  <a:pt x="8064" y="8094"/>
                  <a:pt x="8064" y="8101"/>
                </a:cubicBezTo>
                <a:lnTo>
                  <a:pt x="8064" y="13497"/>
                </a:lnTo>
                <a:cubicBezTo>
                  <a:pt x="8064" y="13504"/>
                  <a:pt x="8071" y="13510"/>
                  <a:pt x="8071" y="13517"/>
                </a:cubicBezTo>
                <a:cubicBezTo>
                  <a:pt x="8071" y="13559"/>
                  <a:pt x="8083" y="13606"/>
                  <a:pt x="8097" y="13649"/>
                </a:cubicBezTo>
                <a:cubicBezTo>
                  <a:pt x="8107" y="13692"/>
                  <a:pt x="8113" y="13737"/>
                  <a:pt x="8133" y="13777"/>
                </a:cubicBezTo>
                <a:cubicBezTo>
                  <a:pt x="8133" y="13784"/>
                  <a:pt x="8133" y="13790"/>
                  <a:pt x="8136" y="13797"/>
                </a:cubicBezTo>
                <a:cubicBezTo>
                  <a:pt x="8169" y="13859"/>
                  <a:pt x="8212" y="13915"/>
                  <a:pt x="8257" y="13965"/>
                </a:cubicBezTo>
                <a:cubicBezTo>
                  <a:pt x="8267" y="13975"/>
                  <a:pt x="8281" y="13981"/>
                  <a:pt x="8290" y="13991"/>
                </a:cubicBezTo>
                <a:cubicBezTo>
                  <a:pt x="8336" y="14034"/>
                  <a:pt x="8389" y="14070"/>
                  <a:pt x="8448" y="14096"/>
                </a:cubicBezTo>
                <a:cubicBezTo>
                  <a:pt x="8467" y="14106"/>
                  <a:pt x="8488" y="14113"/>
                  <a:pt x="8507" y="14122"/>
                </a:cubicBezTo>
                <a:cubicBezTo>
                  <a:pt x="8579" y="14149"/>
                  <a:pt x="8658" y="14165"/>
                  <a:pt x="8737" y="14169"/>
                </a:cubicBezTo>
                <a:lnTo>
                  <a:pt x="8741" y="14169"/>
                </a:lnTo>
                <a:lnTo>
                  <a:pt x="8743" y="14165"/>
                </a:lnTo>
                <a:cubicBezTo>
                  <a:pt x="8842" y="14165"/>
                  <a:pt x="8937" y="14143"/>
                  <a:pt x="9022" y="14100"/>
                </a:cubicBezTo>
                <a:cubicBezTo>
                  <a:pt x="9029" y="14100"/>
                  <a:pt x="9036" y="14100"/>
                  <a:pt x="9039" y="14096"/>
                </a:cubicBezTo>
                <a:lnTo>
                  <a:pt x="14426" y="11400"/>
                </a:lnTo>
                <a:cubicBezTo>
                  <a:pt x="14653" y="11284"/>
                  <a:pt x="14797" y="11051"/>
                  <a:pt x="14797" y="10794"/>
                </a:cubicBezTo>
                <a:cubicBezTo>
                  <a:pt x="14797" y="10540"/>
                  <a:pt x="14653" y="10306"/>
                  <a:pt x="14426" y="10191"/>
                </a:cubicBezTo>
                <a:cubicBezTo>
                  <a:pt x="14426" y="10191"/>
                  <a:pt x="9039" y="7501"/>
                  <a:pt x="9039" y="7501"/>
                </a:cubicBezTo>
                <a:close/>
                <a:moveTo>
                  <a:pt x="20982" y="11890"/>
                </a:moveTo>
                <a:cubicBezTo>
                  <a:pt x="20611" y="11828"/>
                  <a:pt x="20263" y="12072"/>
                  <a:pt x="20197" y="12440"/>
                </a:cubicBezTo>
                <a:cubicBezTo>
                  <a:pt x="19402" y="16964"/>
                  <a:pt x="15470" y="20250"/>
                  <a:pt x="10849" y="20250"/>
                </a:cubicBezTo>
                <a:cubicBezTo>
                  <a:pt x="5614" y="20250"/>
                  <a:pt x="1353" y="16012"/>
                  <a:pt x="1353" y="10800"/>
                </a:cubicBezTo>
                <a:cubicBezTo>
                  <a:pt x="1353" y="5588"/>
                  <a:pt x="5614" y="1350"/>
                  <a:pt x="10849" y="1350"/>
                </a:cubicBezTo>
                <a:cubicBezTo>
                  <a:pt x="15470" y="1350"/>
                  <a:pt x="19402" y="4636"/>
                  <a:pt x="20197" y="9161"/>
                </a:cubicBezTo>
                <a:cubicBezTo>
                  <a:pt x="20263" y="9529"/>
                  <a:pt x="20615" y="9773"/>
                  <a:pt x="20982" y="9711"/>
                </a:cubicBezTo>
                <a:cubicBezTo>
                  <a:pt x="21354" y="9645"/>
                  <a:pt x="21600" y="9296"/>
                  <a:pt x="21534" y="8930"/>
                </a:cubicBezTo>
                <a:cubicBezTo>
                  <a:pt x="20624" y="3754"/>
                  <a:pt x="16131" y="0"/>
                  <a:pt x="10849" y="0"/>
                </a:cubicBezTo>
                <a:cubicBezTo>
                  <a:pt x="4864" y="0"/>
                  <a:pt x="0" y="4843"/>
                  <a:pt x="0" y="10800"/>
                </a:cubicBezTo>
                <a:cubicBezTo>
                  <a:pt x="0" y="16757"/>
                  <a:pt x="4864" y="21600"/>
                  <a:pt x="10849" y="21600"/>
                </a:cubicBezTo>
                <a:cubicBezTo>
                  <a:pt x="16131" y="21600"/>
                  <a:pt x="20624" y="17846"/>
                  <a:pt x="21530" y="12671"/>
                </a:cubicBezTo>
                <a:cubicBezTo>
                  <a:pt x="21597" y="12302"/>
                  <a:pt x="21350" y="11956"/>
                  <a:pt x="20982" y="11890"/>
                </a:cubicBezTo>
                <a:cubicBezTo>
                  <a:pt x="20982" y="11890"/>
                  <a:pt x="20982" y="11890"/>
                  <a:pt x="20982" y="11890"/>
                </a:cubicBezTo>
                <a:close/>
              </a:path>
            </a:pathLst>
          </a:custGeom>
          <a:gradFill>
            <a:gsLst>
              <a:gs pos="0">
                <a:schemeClr val="accent1"/>
              </a:gs>
              <a:gs pos="100000">
                <a:schemeClr val="accent2"/>
              </a:gs>
            </a:gsLst>
            <a:lin ang="2700000" scaled="0"/>
          </a:gradFill>
          <a:ln w="12700">
            <a:miter lim="400000"/>
          </a:ln>
        </p:spPr>
        <p:txBody>
          <a:bodyPr lIns="35719" tIns="35719" rIns="35719" bIns="35719"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0" name="TextBox 89">
            <a:extLst>
              <a:ext uri="{FF2B5EF4-FFF2-40B4-BE49-F238E27FC236}">
                <a16:creationId xmlns:a16="http://schemas.microsoft.com/office/drawing/2014/main" id="{9B24798F-71D8-41C2-B9F1-3A9A2A42FBBF}"/>
              </a:ext>
            </a:extLst>
          </p:cNvPr>
          <p:cNvSpPr txBox="1"/>
          <p:nvPr/>
        </p:nvSpPr>
        <p:spPr>
          <a:xfrm>
            <a:off x="582457" y="1677768"/>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2" name="Title 1">
            <a:extLst>
              <a:ext uri="{FF2B5EF4-FFF2-40B4-BE49-F238E27FC236}">
                <a16:creationId xmlns:a16="http://schemas.microsoft.com/office/drawing/2014/main" id="{54B55917-D070-45C2-BCDB-44E7D25C93C8}"/>
              </a:ext>
            </a:extLst>
          </p:cNvPr>
          <p:cNvSpPr txBox="1">
            <a:spLocks/>
          </p:cNvSpPr>
          <p:nvPr/>
        </p:nvSpPr>
        <p:spPr>
          <a:xfrm>
            <a:off x="357058" y="2008436"/>
            <a:ext cx="2246160"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93" name="TextBox 92">
            <a:extLst>
              <a:ext uri="{FF2B5EF4-FFF2-40B4-BE49-F238E27FC236}">
                <a16:creationId xmlns:a16="http://schemas.microsoft.com/office/drawing/2014/main" id="{1DB08B26-CF49-498A-806D-F8196B965EBE}"/>
              </a:ext>
            </a:extLst>
          </p:cNvPr>
          <p:cNvSpPr txBox="1"/>
          <p:nvPr/>
        </p:nvSpPr>
        <p:spPr>
          <a:xfrm>
            <a:off x="582457" y="5169398"/>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4" name="Title 1">
            <a:extLst>
              <a:ext uri="{FF2B5EF4-FFF2-40B4-BE49-F238E27FC236}">
                <a16:creationId xmlns:a16="http://schemas.microsoft.com/office/drawing/2014/main" id="{D658BD22-0DAC-4EF7-BA9B-40CB70FA4D97}"/>
              </a:ext>
            </a:extLst>
          </p:cNvPr>
          <p:cNvSpPr txBox="1">
            <a:spLocks/>
          </p:cNvSpPr>
          <p:nvPr/>
        </p:nvSpPr>
        <p:spPr>
          <a:xfrm>
            <a:off x="357058" y="5500066"/>
            <a:ext cx="2246160"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96" name="TextBox 95">
            <a:extLst>
              <a:ext uri="{FF2B5EF4-FFF2-40B4-BE49-F238E27FC236}">
                <a16:creationId xmlns:a16="http://schemas.microsoft.com/office/drawing/2014/main" id="{DEF97852-A399-4F2B-9DDE-07AB2AB4DC21}"/>
              </a:ext>
            </a:extLst>
          </p:cNvPr>
          <p:cNvSpPr txBox="1"/>
          <p:nvPr/>
        </p:nvSpPr>
        <p:spPr>
          <a:xfrm>
            <a:off x="3605118" y="1677768"/>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7" name="Title 1">
            <a:extLst>
              <a:ext uri="{FF2B5EF4-FFF2-40B4-BE49-F238E27FC236}">
                <a16:creationId xmlns:a16="http://schemas.microsoft.com/office/drawing/2014/main" id="{424E9418-80B0-4912-9587-EC52906E4EBF}"/>
              </a:ext>
            </a:extLst>
          </p:cNvPr>
          <p:cNvSpPr txBox="1">
            <a:spLocks/>
          </p:cNvSpPr>
          <p:nvPr/>
        </p:nvSpPr>
        <p:spPr>
          <a:xfrm>
            <a:off x="3379719" y="2008436"/>
            <a:ext cx="2246160"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98" name="TextBox 97">
            <a:extLst>
              <a:ext uri="{FF2B5EF4-FFF2-40B4-BE49-F238E27FC236}">
                <a16:creationId xmlns:a16="http://schemas.microsoft.com/office/drawing/2014/main" id="{D1466E2E-8E10-4629-9F36-2B4B60E6F795}"/>
              </a:ext>
            </a:extLst>
          </p:cNvPr>
          <p:cNvSpPr txBox="1"/>
          <p:nvPr/>
        </p:nvSpPr>
        <p:spPr>
          <a:xfrm>
            <a:off x="3605118" y="5169398"/>
            <a:ext cx="1795363" cy="276999"/>
          </a:xfrm>
          <a:prstGeom prst="rect">
            <a:avLst/>
          </a:prstGeom>
          <a:noFill/>
        </p:spPr>
        <p:txBody>
          <a:bodyPr wrap="none" lIns="0" tIns="0" rIns="0" bIns="0" rtlCol="0">
            <a:spAutoFit/>
          </a:bodyPr>
          <a:lstStyle/>
          <a:p>
            <a:pPr algn="ctr"/>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9" name="Title 1">
            <a:extLst>
              <a:ext uri="{FF2B5EF4-FFF2-40B4-BE49-F238E27FC236}">
                <a16:creationId xmlns:a16="http://schemas.microsoft.com/office/drawing/2014/main" id="{1877F395-DAFC-48F7-AB62-FA548625964A}"/>
              </a:ext>
            </a:extLst>
          </p:cNvPr>
          <p:cNvSpPr txBox="1">
            <a:spLocks/>
          </p:cNvSpPr>
          <p:nvPr/>
        </p:nvSpPr>
        <p:spPr>
          <a:xfrm>
            <a:off x="3379719" y="5500066"/>
            <a:ext cx="2246160"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gn="ct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787054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nvPr>
        </p:nvGraphicFramePr>
        <p:xfrm>
          <a:off x="-72139" y="868854"/>
          <a:ext cx="6526384" cy="5815955"/>
        </p:xfrm>
        <a:graphic>
          <a:graphicData uri="http://schemas.openxmlformats.org/drawingml/2006/chart">
            <c:chart xmlns:c="http://schemas.openxmlformats.org/drawingml/2006/chart" xmlns:r="http://schemas.openxmlformats.org/officeDocument/2006/relationships" r:id="rId2"/>
          </a:graphicData>
        </a:graphic>
      </p:graphicFrame>
      <p:sp>
        <p:nvSpPr>
          <p:cNvPr id="37" name="Freeform: Shape 36">
            <a:extLst>
              <a:ext uri="{FF2B5EF4-FFF2-40B4-BE49-F238E27FC236}">
                <a16:creationId xmlns:a16="http://schemas.microsoft.com/office/drawing/2014/main" id="{144C4BF8-C8A8-4DED-89BC-5B4F5AAA485C}"/>
              </a:ext>
            </a:extLst>
          </p:cNvPr>
          <p:cNvSpPr/>
          <p:nvPr/>
        </p:nvSpPr>
        <p:spPr>
          <a:xfrm rot="9122641">
            <a:off x="6934556" y="4811542"/>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C72B8DB4-D617-4834-A7E1-9F3148DE332F}"/>
              </a:ext>
            </a:extLst>
          </p:cNvPr>
          <p:cNvSpPr/>
          <p:nvPr/>
        </p:nvSpPr>
        <p:spPr>
          <a:xfrm rot="900000">
            <a:off x="6934557" y="3548762"/>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D68FBFB-CE49-4D92-8796-40BEE371DAD4}"/>
              </a:ext>
            </a:extLst>
          </p:cNvPr>
          <p:cNvSpPr/>
          <p:nvPr/>
        </p:nvSpPr>
        <p:spPr>
          <a:xfrm rot="21021519">
            <a:off x="6934558" y="2195527"/>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056F961-4835-4812-98AC-1DCF9D8580A0}"/>
              </a:ext>
            </a:extLst>
          </p:cNvPr>
          <p:cNvGrpSpPr/>
          <p:nvPr/>
        </p:nvGrpSpPr>
        <p:grpSpPr>
          <a:xfrm>
            <a:off x="7244836" y="2475577"/>
            <a:ext cx="348046" cy="348046"/>
            <a:chOff x="3661569" y="4579937"/>
            <a:chExt cx="250825" cy="250825"/>
          </a:xfrm>
          <a:solidFill>
            <a:schemeClr val="bg1"/>
          </a:solidFill>
        </p:grpSpPr>
        <p:sp>
          <p:nvSpPr>
            <p:cNvPr id="41" name="Freeform 245">
              <a:extLst>
                <a:ext uri="{FF2B5EF4-FFF2-40B4-BE49-F238E27FC236}">
                  <a16:creationId xmlns:a16="http://schemas.microsoft.com/office/drawing/2014/main" id="{B3BE9F32-B3F6-41E4-8FFF-F166F6A61622}"/>
                </a:ext>
              </a:extLst>
            </p:cNvPr>
            <p:cNvSpPr>
              <a:spLocks noChangeArrowheads="1"/>
            </p:cNvSpPr>
            <p:nvPr/>
          </p:nvSpPr>
          <p:spPr bwMode="auto">
            <a:xfrm>
              <a:off x="3661569" y="4579937"/>
              <a:ext cx="250825" cy="250825"/>
            </a:xfrm>
            <a:custGeom>
              <a:avLst/>
              <a:gdLst>
                <a:gd name="T0" fmla="*/ 651 w 698"/>
                <a:gd name="T1" fmla="*/ 504 h 698"/>
                <a:gd name="T2" fmla="*/ 46 w 698"/>
                <a:gd name="T3" fmla="*/ 504 h 698"/>
                <a:gd name="T4" fmla="*/ 46 w 698"/>
                <a:gd name="T5" fmla="*/ 67 h 698"/>
                <a:gd name="T6" fmla="*/ 651 w 698"/>
                <a:gd name="T7" fmla="*/ 67 h 698"/>
                <a:gd name="T8" fmla="*/ 651 w 698"/>
                <a:gd name="T9" fmla="*/ 504 h 698"/>
                <a:gd name="T10" fmla="*/ 34 w 698"/>
                <a:gd name="T11" fmla="*/ 26 h 698"/>
                <a:gd name="T12" fmla="*/ 663 w 698"/>
                <a:gd name="T13" fmla="*/ 26 h 698"/>
                <a:gd name="T14" fmla="*/ 663 w 698"/>
                <a:gd name="T15" fmla="*/ 26 h 698"/>
                <a:gd name="T16" fmla="*/ 671 w 698"/>
                <a:gd name="T17" fmla="*/ 34 h 698"/>
                <a:gd name="T18" fmla="*/ 671 w 698"/>
                <a:gd name="T19" fmla="*/ 34 h 698"/>
                <a:gd name="T20" fmla="*/ 663 w 698"/>
                <a:gd name="T21" fmla="*/ 42 h 698"/>
                <a:gd name="T22" fmla="*/ 34 w 698"/>
                <a:gd name="T23" fmla="*/ 42 h 698"/>
                <a:gd name="T24" fmla="*/ 34 w 698"/>
                <a:gd name="T25" fmla="*/ 42 h 698"/>
                <a:gd name="T26" fmla="*/ 25 w 698"/>
                <a:gd name="T27" fmla="*/ 34 h 698"/>
                <a:gd name="T28" fmla="*/ 25 w 698"/>
                <a:gd name="T29" fmla="*/ 34 h 698"/>
                <a:gd name="T30" fmla="*/ 34 w 698"/>
                <a:gd name="T31" fmla="*/ 26 h 698"/>
                <a:gd name="T32" fmla="*/ 663 w 698"/>
                <a:gd name="T33" fmla="*/ 0 h 698"/>
                <a:gd name="T34" fmla="*/ 34 w 698"/>
                <a:gd name="T35" fmla="*/ 0 h 698"/>
                <a:gd name="T36" fmla="*/ 34 w 698"/>
                <a:gd name="T37" fmla="*/ 0 h 698"/>
                <a:gd name="T38" fmla="*/ 0 w 698"/>
                <a:gd name="T39" fmla="*/ 34 h 698"/>
                <a:gd name="T40" fmla="*/ 0 w 698"/>
                <a:gd name="T41" fmla="*/ 34 h 698"/>
                <a:gd name="T42" fmla="*/ 21 w 698"/>
                <a:gd name="T43" fmla="*/ 65 h 698"/>
                <a:gd name="T44" fmla="*/ 21 w 698"/>
                <a:gd name="T45" fmla="*/ 517 h 698"/>
                <a:gd name="T46" fmla="*/ 21 w 698"/>
                <a:gd name="T47" fmla="*/ 517 h 698"/>
                <a:gd name="T48" fmla="*/ 34 w 698"/>
                <a:gd name="T49" fmla="*/ 530 h 698"/>
                <a:gd name="T50" fmla="*/ 336 w 698"/>
                <a:gd name="T51" fmla="*/ 530 h 698"/>
                <a:gd name="T52" fmla="*/ 336 w 698"/>
                <a:gd name="T53" fmla="*/ 592 h 698"/>
                <a:gd name="T54" fmla="*/ 134 w 698"/>
                <a:gd name="T55" fmla="*/ 673 h 698"/>
                <a:gd name="T56" fmla="*/ 134 w 698"/>
                <a:gd name="T57" fmla="*/ 673 h 698"/>
                <a:gd name="T58" fmla="*/ 127 w 698"/>
                <a:gd name="T59" fmla="*/ 689 h 698"/>
                <a:gd name="T60" fmla="*/ 127 w 698"/>
                <a:gd name="T61" fmla="*/ 689 h 698"/>
                <a:gd name="T62" fmla="*/ 139 w 698"/>
                <a:gd name="T63" fmla="*/ 697 h 698"/>
                <a:gd name="T64" fmla="*/ 139 w 698"/>
                <a:gd name="T65" fmla="*/ 697 h 698"/>
                <a:gd name="T66" fmla="*/ 143 w 698"/>
                <a:gd name="T67" fmla="*/ 696 h 698"/>
                <a:gd name="T68" fmla="*/ 349 w 698"/>
                <a:gd name="T69" fmla="*/ 614 h 698"/>
                <a:gd name="T70" fmla="*/ 553 w 698"/>
                <a:gd name="T71" fmla="*/ 696 h 698"/>
                <a:gd name="T72" fmla="*/ 553 w 698"/>
                <a:gd name="T73" fmla="*/ 696 h 698"/>
                <a:gd name="T74" fmla="*/ 558 w 698"/>
                <a:gd name="T75" fmla="*/ 697 h 698"/>
                <a:gd name="T76" fmla="*/ 558 w 698"/>
                <a:gd name="T77" fmla="*/ 697 h 698"/>
                <a:gd name="T78" fmla="*/ 570 w 698"/>
                <a:gd name="T79" fmla="*/ 689 h 698"/>
                <a:gd name="T80" fmla="*/ 570 w 698"/>
                <a:gd name="T81" fmla="*/ 689 h 698"/>
                <a:gd name="T82" fmla="*/ 563 w 698"/>
                <a:gd name="T83" fmla="*/ 673 h 698"/>
                <a:gd name="T84" fmla="*/ 360 w 698"/>
                <a:gd name="T85" fmla="*/ 592 h 698"/>
                <a:gd name="T86" fmla="*/ 360 w 698"/>
                <a:gd name="T87" fmla="*/ 530 h 698"/>
                <a:gd name="T88" fmla="*/ 663 w 698"/>
                <a:gd name="T89" fmla="*/ 530 h 698"/>
                <a:gd name="T90" fmla="*/ 663 w 698"/>
                <a:gd name="T91" fmla="*/ 530 h 698"/>
                <a:gd name="T92" fmla="*/ 676 w 698"/>
                <a:gd name="T93" fmla="*/ 517 h 698"/>
                <a:gd name="T94" fmla="*/ 676 w 698"/>
                <a:gd name="T95" fmla="*/ 65 h 698"/>
                <a:gd name="T96" fmla="*/ 676 w 698"/>
                <a:gd name="T97" fmla="*/ 65 h 698"/>
                <a:gd name="T98" fmla="*/ 697 w 698"/>
                <a:gd name="T99" fmla="*/ 34 h 698"/>
                <a:gd name="T100" fmla="*/ 697 w 698"/>
                <a:gd name="T101" fmla="*/ 34 h 698"/>
                <a:gd name="T102" fmla="*/ 663 w 698"/>
                <a:gd name="T103"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8" h="698">
                  <a:moveTo>
                    <a:pt x="651" y="504"/>
                  </a:moveTo>
                  <a:lnTo>
                    <a:pt x="46" y="504"/>
                  </a:lnTo>
                  <a:lnTo>
                    <a:pt x="46" y="67"/>
                  </a:lnTo>
                  <a:lnTo>
                    <a:pt x="651" y="67"/>
                  </a:lnTo>
                  <a:lnTo>
                    <a:pt x="651" y="504"/>
                  </a:lnTo>
                  <a:close/>
                  <a:moveTo>
                    <a:pt x="34" y="26"/>
                  </a:moveTo>
                  <a:lnTo>
                    <a:pt x="663" y="26"/>
                  </a:lnTo>
                  <a:lnTo>
                    <a:pt x="663" y="26"/>
                  </a:lnTo>
                  <a:cubicBezTo>
                    <a:pt x="668" y="26"/>
                    <a:pt x="671" y="29"/>
                    <a:pt x="671" y="34"/>
                  </a:cubicBezTo>
                  <a:lnTo>
                    <a:pt x="671" y="34"/>
                  </a:lnTo>
                  <a:cubicBezTo>
                    <a:pt x="671" y="39"/>
                    <a:pt x="668" y="42"/>
                    <a:pt x="663" y="42"/>
                  </a:cubicBezTo>
                  <a:lnTo>
                    <a:pt x="34" y="42"/>
                  </a:lnTo>
                  <a:lnTo>
                    <a:pt x="34" y="42"/>
                  </a:lnTo>
                  <a:cubicBezTo>
                    <a:pt x="29" y="42"/>
                    <a:pt x="25" y="39"/>
                    <a:pt x="25" y="34"/>
                  </a:cubicBezTo>
                  <a:lnTo>
                    <a:pt x="25" y="34"/>
                  </a:lnTo>
                  <a:cubicBezTo>
                    <a:pt x="25" y="29"/>
                    <a:pt x="29" y="26"/>
                    <a:pt x="34" y="26"/>
                  </a:cubicBezTo>
                  <a:close/>
                  <a:moveTo>
                    <a:pt x="663" y="0"/>
                  </a:moveTo>
                  <a:lnTo>
                    <a:pt x="34" y="0"/>
                  </a:lnTo>
                  <a:lnTo>
                    <a:pt x="34" y="0"/>
                  </a:lnTo>
                  <a:cubicBezTo>
                    <a:pt x="15" y="0"/>
                    <a:pt x="0" y="15"/>
                    <a:pt x="0" y="34"/>
                  </a:cubicBezTo>
                  <a:lnTo>
                    <a:pt x="0" y="34"/>
                  </a:lnTo>
                  <a:cubicBezTo>
                    <a:pt x="0" y="48"/>
                    <a:pt x="8" y="60"/>
                    <a:pt x="21" y="65"/>
                  </a:cubicBezTo>
                  <a:lnTo>
                    <a:pt x="21" y="517"/>
                  </a:lnTo>
                  <a:lnTo>
                    <a:pt x="21" y="517"/>
                  </a:lnTo>
                  <a:cubicBezTo>
                    <a:pt x="21" y="524"/>
                    <a:pt x="27" y="530"/>
                    <a:pt x="34" y="530"/>
                  </a:cubicBezTo>
                  <a:lnTo>
                    <a:pt x="336" y="530"/>
                  </a:lnTo>
                  <a:lnTo>
                    <a:pt x="336" y="592"/>
                  </a:lnTo>
                  <a:lnTo>
                    <a:pt x="134" y="673"/>
                  </a:lnTo>
                  <a:lnTo>
                    <a:pt x="134" y="673"/>
                  </a:lnTo>
                  <a:cubicBezTo>
                    <a:pt x="128" y="675"/>
                    <a:pt x="124" y="683"/>
                    <a:pt x="127" y="689"/>
                  </a:cubicBezTo>
                  <a:lnTo>
                    <a:pt x="127" y="689"/>
                  </a:lnTo>
                  <a:cubicBezTo>
                    <a:pt x="129" y="694"/>
                    <a:pt x="134" y="697"/>
                    <a:pt x="139" y="697"/>
                  </a:cubicBezTo>
                  <a:lnTo>
                    <a:pt x="139" y="697"/>
                  </a:lnTo>
                  <a:cubicBezTo>
                    <a:pt x="140" y="697"/>
                    <a:pt x="141" y="697"/>
                    <a:pt x="143" y="696"/>
                  </a:cubicBezTo>
                  <a:lnTo>
                    <a:pt x="349" y="614"/>
                  </a:lnTo>
                  <a:lnTo>
                    <a:pt x="553" y="696"/>
                  </a:lnTo>
                  <a:lnTo>
                    <a:pt x="553" y="696"/>
                  </a:lnTo>
                  <a:cubicBezTo>
                    <a:pt x="555" y="697"/>
                    <a:pt x="557" y="697"/>
                    <a:pt x="558" y="697"/>
                  </a:cubicBezTo>
                  <a:lnTo>
                    <a:pt x="558" y="697"/>
                  </a:lnTo>
                  <a:cubicBezTo>
                    <a:pt x="563" y="697"/>
                    <a:pt x="568" y="694"/>
                    <a:pt x="570" y="689"/>
                  </a:cubicBezTo>
                  <a:lnTo>
                    <a:pt x="570" y="689"/>
                  </a:lnTo>
                  <a:cubicBezTo>
                    <a:pt x="573" y="683"/>
                    <a:pt x="569" y="675"/>
                    <a:pt x="563" y="673"/>
                  </a:cubicBezTo>
                  <a:lnTo>
                    <a:pt x="360" y="592"/>
                  </a:lnTo>
                  <a:lnTo>
                    <a:pt x="360" y="530"/>
                  </a:lnTo>
                  <a:lnTo>
                    <a:pt x="663" y="530"/>
                  </a:lnTo>
                  <a:lnTo>
                    <a:pt x="663" y="530"/>
                  </a:lnTo>
                  <a:cubicBezTo>
                    <a:pt x="670" y="530"/>
                    <a:pt x="676" y="524"/>
                    <a:pt x="676" y="517"/>
                  </a:cubicBezTo>
                  <a:lnTo>
                    <a:pt x="676" y="65"/>
                  </a:lnTo>
                  <a:lnTo>
                    <a:pt x="676" y="65"/>
                  </a:lnTo>
                  <a:cubicBezTo>
                    <a:pt x="688" y="60"/>
                    <a:pt x="697" y="48"/>
                    <a:pt x="697" y="34"/>
                  </a:cubicBezTo>
                  <a:lnTo>
                    <a:pt x="697" y="34"/>
                  </a:lnTo>
                  <a:cubicBezTo>
                    <a:pt x="697" y="15"/>
                    <a:pt x="681" y="0"/>
                    <a:pt x="663"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sp>
          <p:nvSpPr>
            <p:cNvPr id="42" name="Freeform 246">
              <a:extLst>
                <a:ext uri="{FF2B5EF4-FFF2-40B4-BE49-F238E27FC236}">
                  <a16:creationId xmlns:a16="http://schemas.microsoft.com/office/drawing/2014/main" id="{4F5175F7-BA17-4722-8101-B7D585491225}"/>
                </a:ext>
              </a:extLst>
            </p:cNvPr>
            <p:cNvSpPr>
              <a:spLocks noChangeArrowheads="1"/>
            </p:cNvSpPr>
            <p:nvPr/>
          </p:nvSpPr>
          <p:spPr bwMode="auto">
            <a:xfrm>
              <a:off x="3736182" y="4632325"/>
              <a:ext cx="100012" cy="100012"/>
            </a:xfrm>
            <a:custGeom>
              <a:avLst/>
              <a:gdLst>
                <a:gd name="T0" fmla="*/ 126 w 278"/>
                <a:gd name="T1" fmla="*/ 27 h 278"/>
                <a:gd name="T2" fmla="*/ 126 w 278"/>
                <a:gd name="T3" fmla="*/ 152 h 278"/>
                <a:gd name="T4" fmla="*/ 250 w 278"/>
                <a:gd name="T5" fmla="*/ 152 h 278"/>
                <a:gd name="T6" fmla="*/ 250 w 278"/>
                <a:gd name="T7" fmla="*/ 152 h 278"/>
                <a:gd name="T8" fmla="*/ 138 w 278"/>
                <a:gd name="T9" fmla="*/ 252 h 278"/>
                <a:gd name="T10" fmla="*/ 138 w 278"/>
                <a:gd name="T11" fmla="*/ 252 h 278"/>
                <a:gd name="T12" fmla="*/ 25 w 278"/>
                <a:gd name="T13" fmla="*/ 139 h 278"/>
                <a:gd name="T14" fmla="*/ 25 w 278"/>
                <a:gd name="T15" fmla="*/ 139 h 278"/>
                <a:gd name="T16" fmla="*/ 126 w 278"/>
                <a:gd name="T17" fmla="*/ 27 h 278"/>
                <a:gd name="T18" fmla="*/ 250 w 278"/>
                <a:gd name="T19" fmla="*/ 126 h 278"/>
                <a:gd name="T20" fmla="*/ 150 w 278"/>
                <a:gd name="T21" fmla="*/ 126 h 278"/>
                <a:gd name="T22" fmla="*/ 150 w 278"/>
                <a:gd name="T23" fmla="*/ 27 h 278"/>
                <a:gd name="T24" fmla="*/ 150 w 278"/>
                <a:gd name="T25" fmla="*/ 27 h 278"/>
                <a:gd name="T26" fmla="*/ 250 w 278"/>
                <a:gd name="T27" fmla="*/ 126 h 278"/>
                <a:gd name="T28" fmla="*/ 138 w 278"/>
                <a:gd name="T29" fmla="*/ 277 h 278"/>
                <a:gd name="T30" fmla="*/ 138 w 278"/>
                <a:gd name="T31" fmla="*/ 277 h 278"/>
                <a:gd name="T32" fmla="*/ 277 w 278"/>
                <a:gd name="T33" fmla="*/ 139 h 278"/>
                <a:gd name="T34" fmla="*/ 277 w 278"/>
                <a:gd name="T35" fmla="*/ 139 h 278"/>
                <a:gd name="T36" fmla="*/ 138 w 278"/>
                <a:gd name="T37" fmla="*/ 0 h 278"/>
                <a:gd name="T38" fmla="*/ 138 w 278"/>
                <a:gd name="T39" fmla="*/ 0 h 278"/>
                <a:gd name="T40" fmla="*/ 0 w 278"/>
                <a:gd name="T41" fmla="*/ 139 h 278"/>
                <a:gd name="T42" fmla="*/ 0 w 278"/>
                <a:gd name="T43" fmla="*/ 139 h 278"/>
                <a:gd name="T44" fmla="*/ 138 w 278"/>
                <a:gd name="T45" fmla="*/ 27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8" h="278">
                  <a:moveTo>
                    <a:pt x="126" y="27"/>
                  </a:moveTo>
                  <a:lnTo>
                    <a:pt x="126" y="152"/>
                  </a:lnTo>
                  <a:lnTo>
                    <a:pt x="250" y="152"/>
                  </a:lnTo>
                  <a:lnTo>
                    <a:pt x="250" y="152"/>
                  </a:lnTo>
                  <a:cubicBezTo>
                    <a:pt x="244" y="208"/>
                    <a:pt x="197" y="252"/>
                    <a:pt x="138" y="252"/>
                  </a:cubicBezTo>
                  <a:lnTo>
                    <a:pt x="138" y="252"/>
                  </a:lnTo>
                  <a:cubicBezTo>
                    <a:pt x="76" y="252"/>
                    <a:pt x="25" y="202"/>
                    <a:pt x="25" y="139"/>
                  </a:cubicBezTo>
                  <a:lnTo>
                    <a:pt x="25" y="139"/>
                  </a:lnTo>
                  <a:cubicBezTo>
                    <a:pt x="25" y="80"/>
                    <a:pt x="70" y="33"/>
                    <a:pt x="126" y="27"/>
                  </a:cubicBezTo>
                  <a:close/>
                  <a:moveTo>
                    <a:pt x="250" y="126"/>
                  </a:moveTo>
                  <a:lnTo>
                    <a:pt x="150" y="126"/>
                  </a:lnTo>
                  <a:lnTo>
                    <a:pt x="150" y="27"/>
                  </a:lnTo>
                  <a:lnTo>
                    <a:pt x="150" y="27"/>
                  </a:lnTo>
                  <a:cubicBezTo>
                    <a:pt x="204" y="33"/>
                    <a:pt x="244" y="74"/>
                    <a:pt x="250" y="126"/>
                  </a:cubicBezTo>
                  <a:close/>
                  <a:moveTo>
                    <a:pt x="138" y="277"/>
                  </a:moveTo>
                  <a:lnTo>
                    <a:pt x="138" y="277"/>
                  </a:lnTo>
                  <a:cubicBezTo>
                    <a:pt x="215" y="277"/>
                    <a:pt x="277" y="216"/>
                    <a:pt x="277" y="139"/>
                  </a:cubicBezTo>
                  <a:lnTo>
                    <a:pt x="277" y="139"/>
                  </a:lnTo>
                  <a:cubicBezTo>
                    <a:pt x="277" y="63"/>
                    <a:pt x="215" y="0"/>
                    <a:pt x="138" y="0"/>
                  </a:cubicBezTo>
                  <a:lnTo>
                    <a:pt x="138" y="0"/>
                  </a:lnTo>
                  <a:cubicBezTo>
                    <a:pt x="62" y="0"/>
                    <a:pt x="0" y="63"/>
                    <a:pt x="0" y="139"/>
                  </a:cubicBezTo>
                  <a:lnTo>
                    <a:pt x="0" y="139"/>
                  </a:lnTo>
                  <a:cubicBezTo>
                    <a:pt x="0" y="216"/>
                    <a:pt x="62" y="277"/>
                    <a:pt x="138" y="27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grpSp>
      <p:grpSp>
        <p:nvGrpSpPr>
          <p:cNvPr id="43" name="Group 42">
            <a:extLst>
              <a:ext uri="{FF2B5EF4-FFF2-40B4-BE49-F238E27FC236}">
                <a16:creationId xmlns:a16="http://schemas.microsoft.com/office/drawing/2014/main" id="{E1B5C6BA-BA50-4EF1-A8C7-6190B5FAEACC}"/>
              </a:ext>
            </a:extLst>
          </p:cNvPr>
          <p:cNvGrpSpPr/>
          <p:nvPr/>
        </p:nvGrpSpPr>
        <p:grpSpPr>
          <a:xfrm>
            <a:off x="7200704" y="5006180"/>
            <a:ext cx="405836" cy="368942"/>
            <a:chOff x="2790820" y="6602587"/>
            <a:chExt cx="1068508" cy="971373"/>
          </a:xfrm>
          <a:solidFill>
            <a:schemeClr val="bg1"/>
          </a:solidFill>
        </p:grpSpPr>
        <p:sp>
          <p:nvSpPr>
            <p:cNvPr id="44" name="Freeform 16">
              <a:extLst>
                <a:ext uri="{FF2B5EF4-FFF2-40B4-BE49-F238E27FC236}">
                  <a16:creationId xmlns:a16="http://schemas.microsoft.com/office/drawing/2014/main" id="{45F1E8DC-C5A6-434F-BFA8-35A1E479F0E0}"/>
                </a:ext>
              </a:extLst>
            </p:cNvPr>
            <p:cNvSpPr>
              <a:spLocks noChangeArrowheads="1"/>
            </p:cNvSpPr>
            <p:nvPr/>
          </p:nvSpPr>
          <p:spPr bwMode="auto">
            <a:xfrm>
              <a:off x="2790820" y="7165984"/>
              <a:ext cx="1068508" cy="407976"/>
            </a:xfrm>
            <a:custGeom>
              <a:avLst/>
              <a:gdLst>
                <a:gd name="T0" fmla="*/ 18 w 484"/>
                <a:gd name="T1" fmla="*/ 165 h 184"/>
                <a:gd name="T2" fmla="*/ 18 w 484"/>
                <a:gd name="T3" fmla="*/ 165 h 184"/>
                <a:gd name="T4" fmla="*/ 116 w 484"/>
                <a:gd name="T5" fmla="*/ 22 h 184"/>
                <a:gd name="T6" fmla="*/ 116 w 484"/>
                <a:gd name="T7" fmla="*/ 22 h 184"/>
                <a:gd name="T8" fmla="*/ 242 w 484"/>
                <a:gd name="T9" fmla="*/ 92 h 184"/>
                <a:gd name="T10" fmla="*/ 242 w 484"/>
                <a:gd name="T11" fmla="*/ 92 h 184"/>
                <a:gd name="T12" fmla="*/ 369 w 484"/>
                <a:gd name="T13" fmla="*/ 22 h 184"/>
                <a:gd name="T14" fmla="*/ 369 w 484"/>
                <a:gd name="T15" fmla="*/ 22 h 184"/>
                <a:gd name="T16" fmla="*/ 465 w 484"/>
                <a:gd name="T17" fmla="*/ 165 h 184"/>
                <a:gd name="T18" fmla="*/ 18 w 484"/>
                <a:gd name="T19" fmla="*/ 165 h 184"/>
                <a:gd name="T20" fmla="*/ 369 w 484"/>
                <a:gd name="T21" fmla="*/ 2 h 184"/>
                <a:gd name="T22" fmla="*/ 369 w 484"/>
                <a:gd name="T23" fmla="*/ 2 h 184"/>
                <a:gd name="T24" fmla="*/ 357 w 484"/>
                <a:gd name="T25" fmla="*/ 7 h 184"/>
                <a:gd name="T26" fmla="*/ 357 w 484"/>
                <a:gd name="T27" fmla="*/ 7 h 184"/>
                <a:gd name="T28" fmla="*/ 242 w 484"/>
                <a:gd name="T29" fmla="*/ 74 h 184"/>
                <a:gd name="T30" fmla="*/ 242 w 484"/>
                <a:gd name="T31" fmla="*/ 74 h 184"/>
                <a:gd name="T32" fmla="*/ 126 w 484"/>
                <a:gd name="T33" fmla="*/ 7 h 184"/>
                <a:gd name="T34" fmla="*/ 126 w 484"/>
                <a:gd name="T35" fmla="*/ 7 h 184"/>
                <a:gd name="T36" fmla="*/ 114 w 484"/>
                <a:gd name="T37" fmla="*/ 2 h 184"/>
                <a:gd name="T38" fmla="*/ 114 w 484"/>
                <a:gd name="T39" fmla="*/ 2 h 184"/>
                <a:gd name="T40" fmla="*/ 0 w 484"/>
                <a:gd name="T41" fmla="*/ 173 h 184"/>
                <a:gd name="T42" fmla="*/ 0 w 484"/>
                <a:gd name="T43" fmla="*/ 173 h 184"/>
                <a:gd name="T44" fmla="*/ 2 w 484"/>
                <a:gd name="T45" fmla="*/ 179 h 184"/>
                <a:gd name="T46" fmla="*/ 2 w 484"/>
                <a:gd name="T47" fmla="*/ 179 h 184"/>
                <a:gd name="T48" fmla="*/ 9 w 484"/>
                <a:gd name="T49" fmla="*/ 183 h 184"/>
                <a:gd name="T50" fmla="*/ 475 w 484"/>
                <a:gd name="T51" fmla="*/ 183 h 184"/>
                <a:gd name="T52" fmla="*/ 475 w 484"/>
                <a:gd name="T53" fmla="*/ 183 h 184"/>
                <a:gd name="T54" fmla="*/ 481 w 484"/>
                <a:gd name="T55" fmla="*/ 179 h 184"/>
                <a:gd name="T56" fmla="*/ 481 w 484"/>
                <a:gd name="T57" fmla="*/ 179 h 184"/>
                <a:gd name="T58" fmla="*/ 483 w 484"/>
                <a:gd name="T59" fmla="*/ 173 h 184"/>
                <a:gd name="T60" fmla="*/ 483 w 484"/>
                <a:gd name="T61" fmla="*/ 173 h 184"/>
                <a:gd name="T62" fmla="*/ 369 w 484"/>
                <a:gd name="T63"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184">
                  <a:moveTo>
                    <a:pt x="18" y="165"/>
                  </a:moveTo>
                  <a:lnTo>
                    <a:pt x="18" y="165"/>
                  </a:lnTo>
                  <a:cubicBezTo>
                    <a:pt x="20" y="139"/>
                    <a:pt x="34" y="63"/>
                    <a:pt x="116" y="22"/>
                  </a:cubicBezTo>
                  <a:lnTo>
                    <a:pt x="116" y="22"/>
                  </a:lnTo>
                  <a:cubicBezTo>
                    <a:pt x="143" y="65"/>
                    <a:pt x="191" y="92"/>
                    <a:pt x="242" y="92"/>
                  </a:cubicBezTo>
                  <a:lnTo>
                    <a:pt x="242" y="92"/>
                  </a:lnTo>
                  <a:cubicBezTo>
                    <a:pt x="293" y="92"/>
                    <a:pt x="342" y="65"/>
                    <a:pt x="369" y="22"/>
                  </a:cubicBezTo>
                  <a:lnTo>
                    <a:pt x="369" y="22"/>
                  </a:lnTo>
                  <a:cubicBezTo>
                    <a:pt x="449" y="63"/>
                    <a:pt x="463" y="139"/>
                    <a:pt x="465" y="165"/>
                  </a:cubicBezTo>
                  <a:lnTo>
                    <a:pt x="18" y="165"/>
                  </a:lnTo>
                  <a:close/>
                  <a:moveTo>
                    <a:pt x="369" y="2"/>
                  </a:moveTo>
                  <a:lnTo>
                    <a:pt x="369" y="2"/>
                  </a:lnTo>
                  <a:cubicBezTo>
                    <a:pt x="365" y="0"/>
                    <a:pt x="360" y="2"/>
                    <a:pt x="357" y="7"/>
                  </a:cubicBezTo>
                  <a:lnTo>
                    <a:pt x="357" y="7"/>
                  </a:lnTo>
                  <a:cubicBezTo>
                    <a:pt x="334" y="49"/>
                    <a:pt x="289" y="74"/>
                    <a:pt x="242" y="74"/>
                  </a:cubicBezTo>
                  <a:lnTo>
                    <a:pt x="242" y="74"/>
                  </a:lnTo>
                  <a:cubicBezTo>
                    <a:pt x="194" y="74"/>
                    <a:pt x="150" y="49"/>
                    <a:pt x="126" y="7"/>
                  </a:cubicBezTo>
                  <a:lnTo>
                    <a:pt x="126" y="7"/>
                  </a:lnTo>
                  <a:cubicBezTo>
                    <a:pt x="124" y="2"/>
                    <a:pt x="119" y="0"/>
                    <a:pt x="114" y="2"/>
                  </a:cubicBezTo>
                  <a:lnTo>
                    <a:pt x="114" y="2"/>
                  </a:lnTo>
                  <a:cubicBezTo>
                    <a:pt x="1" y="54"/>
                    <a:pt x="0" y="172"/>
                    <a:pt x="0" y="173"/>
                  </a:cubicBezTo>
                  <a:lnTo>
                    <a:pt x="0" y="173"/>
                  </a:lnTo>
                  <a:cubicBezTo>
                    <a:pt x="0" y="177"/>
                    <a:pt x="1" y="178"/>
                    <a:pt x="2" y="179"/>
                  </a:cubicBezTo>
                  <a:lnTo>
                    <a:pt x="2" y="179"/>
                  </a:lnTo>
                  <a:cubicBezTo>
                    <a:pt x="4" y="181"/>
                    <a:pt x="6" y="183"/>
                    <a:pt x="9" y="183"/>
                  </a:cubicBezTo>
                  <a:lnTo>
                    <a:pt x="475" y="183"/>
                  </a:lnTo>
                  <a:lnTo>
                    <a:pt x="475" y="183"/>
                  </a:lnTo>
                  <a:cubicBezTo>
                    <a:pt x="477" y="183"/>
                    <a:pt x="479" y="181"/>
                    <a:pt x="481" y="179"/>
                  </a:cubicBezTo>
                  <a:lnTo>
                    <a:pt x="481" y="179"/>
                  </a:lnTo>
                  <a:cubicBezTo>
                    <a:pt x="483" y="178"/>
                    <a:pt x="483" y="177"/>
                    <a:pt x="483" y="173"/>
                  </a:cubicBezTo>
                  <a:lnTo>
                    <a:pt x="483" y="173"/>
                  </a:lnTo>
                  <a:cubicBezTo>
                    <a:pt x="483" y="172"/>
                    <a:pt x="482" y="54"/>
                    <a:pt x="369" y="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sp>
          <p:nvSpPr>
            <p:cNvPr id="45" name="Freeform 17">
              <a:extLst>
                <a:ext uri="{FF2B5EF4-FFF2-40B4-BE49-F238E27FC236}">
                  <a16:creationId xmlns:a16="http://schemas.microsoft.com/office/drawing/2014/main" id="{F3AB0030-BBB9-4D1C-A774-C6D99A07FD56}"/>
                </a:ext>
              </a:extLst>
            </p:cNvPr>
            <p:cNvSpPr>
              <a:spLocks noChangeArrowheads="1"/>
            </p:cNvSpPr>
            <p:nvPr/>
          </p:nvSpPr>
          <p:spPr bwMode="auto">
            <a:xfrm>
              <a:off x="3101657" y="6602587"/>
              <a:ext cx="446830" cy="660533"/>
            </a:xfrm>
            <a:custGeom>
              <a:avLst/>
              <a:gdLst>
                <a:gd name="T0" fmla="*/ 18 w 204"/>
                <a:gd name="T1" fmla="*/ 102 h 299"/>
                <a:gd name="T2" fmla="*/ 18 w 204"/>
                <a:gd name="T3" fmla="*/ 102 h 299"/>
                <a:gd name="T4" fmla="*/ 102 w 204"/>
                <a:gd name="T5" fmla="*/ 18 h 299"/>
                <a:gd name="T6" fmla="*/ 102 w 204"/>
                <a:gd name="T7" fmla="*/ 18 h 299"/>
                <a:gd name="T8" fmla="*/ 187 w 204"/>
                <a:gd name="T9" fmla="*/ 102 h 299"/>
                <a:gd name="T10" fmla="*/ 187 w 204"/>
                <a:gd name="T11" fmla="*/ 196 h 299"/>
                <a:gd name="T12" fmla="*/ 187 w 204"/>
                <a:gd name="T13" fmla="*/ 196 h 299"/>
                <a:gd name="T14" fmla="*/ 102 w 204"/>
                <a:gd name="T15" fmla="*/ 280 h 299"/>
                <a:gd name="T16" fmla="*/ 102 w 204"/>
                <a:gd name="T17" fmla="*/ 280 h 299"/>
                <a:gd name="T18" fmla="*/ 18 w 204"/>
                <a:gd name="T19" fmla="*/ 196 h 299"/>
                <a:gd name="T20" fmla="*/ 18 w 204"/>
                <a:gd name="T21" fmla="*/ 102 h 299"/>
                <a:gd name="T22" fmla="*/ 102 w 204"/>
                <a:gd name="T23" fmla="*/ 298 h 299"/>
                <a:gd name="T24" fmla="*/ 102 w 204"/>
                <a:gd name="T25" fmla="*/ 298 h 299"/>
                <a:gd name="T26" fmla="*/ 203 w 204"/>
                <a:gd name="T27" fmla="*/ 196 h 299"/>
                <a:gd name="T28" fmla="*/ 203 w 204"/>
                <a:gd name="T29" fmla="*/ 102 h 299"/>
                <a:gd name="T30" fmla="*/ 203 w 204"/>
                <a:gd name="T31" fmla="*/ 102 h 299"/>
                <a:gd name="T32" fmla="*/ 102 w 204"/>
                <a:gd name="T33" fmla="*/ 0 h 299"/>
                <a:gd name="T34" fmla="*/ 102 w 204"/>
                <a:gd name="T35" fmla="*/ 0 h 299"/>
                <a:gd name="T36" fmla="*/ 0 w 204"/>
                <a:gd name="T37" fmla="*/ 102 h 299"/>
                <a:gd name="T38" fmla="*/ 0 w 204"/>
                <a:gd name="T39" fmla="*/ 196 h 299"/>
                <a:gd name="T40" fmla="*/ 0 w 204"/>
                <a:gd name="T41" fmla="*/ 196 h 299"/>
                <a:gd name="T42" fmla="*/ 102 w 204"/>
                <a:gd name="T43" fmla="*/ 29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99">
                  <a:moveTo>
                    <a:pt x="18" y="102"/>
                  </a:moveTo>
                  <a:lnTo>
                    <a:pt x="18" y="102"/>
                  </a:lnTo>
                  <a:cubicBezTo>
                    <a:pt x="18" y="56"/>
                    <a:pt x="55" y="18"/>
                    <a:pt x="102" y="18"/>
                  </a:cubicBezTo>
                  <a:lnTo>
                    <a:pt x="102" y="18"/>
                  </a:lnTo>
                  <a:cubicBezTo>
                    <a:pt x="148" y="18"/>
                    <a:pt x="187" y="56"/>
                    <a:pt x="187" y="102"/>
                  </a:cubicBezTo>
                  <a:lnTo>
                    <a:pt x="187" y="196"/>
                  </a:lnTo>
                  <a:lnTo>
                    <a:pt x="187" y="196"/>
                  </a:lnTo>
                  <a:cubicBezTo>
                    <a:pt x="187" y="242"/>
                    <a:pt x="148" y="280"/>
                    <a:pt x="102" y="280"/>
                  </a:cubicBezTo>
                  <a:lnTo>
                    <a:pt x="102" y="280"/>
                  </a:lnTo>
                  <a:cubicBezTo>
                    <a:pt x="55" y="280"/>
                    <a:pt x="18" y="242"/>
                    <a:pt x="18" y="196"/>
                  </a:cubicBezTo>
                  <a:lnTo>
                    <a:pt x="18" y="102"/>
                  </a:lnTo>
                  <a:close/>
                  <a:moveTo>
                    <a:pt x="102" y="298"/>
                  </a:moveTo>
                  <a:lnTo>
                    <a:pt x="102" y="298"/>
                  </a:lnTo>
                  <a:cubicBezTo>
                    <a:pt x="158" y="298"/>
                    <a:pt x="203" y="251"/>
                    <a:pt x="203" y="196"/>
                  </a:cubicBezTo>
                  <a:lnTo>
                    <a:pt x="203" y="102"/>
                  </a:lnTo>
                  <a:lnTo>
                    <a:pt x="203" y="102"/>
                  </a:lnTo>
                  <a:cubicBezTo>
                    <a:pt x="203" y="46"/>
                    <a:pt x="158" y="0"/>
                    <a:pt x="102" y="0"/>
                  </a:cubicBezTo>
                  <a:lnTo>
                    <a:pt x="102" y="0"/>
                  </a:lnTo>
                  <a:cubicBezTo>
                    <a:pt x="46" y="0"/>
                    <a:pt x="0" y="46"/>
                    <a:pt x="0" y="102"/>
                  </a:cubicBezTo>
                  <a:lnTo>
                    <a:pt x="0" y="196"/>
                  </a:lnTo>
                  <a:lnTo>
                    <a:pt x="0" y="196"/>
                  </a:lnTo>
                  <a:cubicBezTo>
                    <a:pt x="0" y="251"/>
                    <a:pt x="46" y="298"/>
                    <a:pt x="102" y="2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grpSp>
      <p:sp>
        <p:nvSpPr>
          <p:cNvPr id="46" name="Freeform 115">
            <a:extLst>
              <a:ext uri="{FF2B5EF4-FFF2-40B4-BE49-F238E27FC236}">
                <a16:creationId xmlns:a16="http://schemas.microsoft.com/office/drawing/2014/main" id="{B2831B8C-CE70-4A7A-A1EA-907207FD27A4}"/>
              </a:ext>
            </a:extLst>
          </p:cNvPr>
          <p:cNvSpPr>
            <a:spLocks noChangeArrowheads="1"/>
          </p:cNvSpPr>
          <p:nvPr/>
        </p:nvSpPr>
        <p:spPr bwMode="auto">
          <a:xfrm>
            <a:off x="7244380" y="3776832"/>
            <a:ext cx="348502" cy="348502"/>
          </a:xfrm>
          <a:custGeom>
            <a:avLst/>
            <a:gdLst>
              <a:gd name="T0" fmla="*/ 430 w 490"/>
              <a:gd name="T1" fmla="*/ 233 h 489"/>
              <a:gd name="T2" fmla="*/ 472 w 490"/>
              <a:gd name="T3" fmla="*/ 303 h 489"/>
              <a:gd name="T4" fmla="*/ 430 w 490"/>
              <a:gd name="T5" fmla="*/ 372 h 489"/>
              <a:gd name="T6" fmla="*/ 413 w 490"/>
              <a:gd name="T7" fmla="*/ 379 h 489"/>
              <a:gd name="T8" fmla="*/ 372 w 490"/>
              <a:gd name="T9" fmla="*/ 382 h 489"/>
              <a:gd name="T10" fmla="*/ 392 w 490"/>
              <a:gd name="T11" fmla="*/ 223 h 489"/>
              <a:gd name="T12" fmla="*/ 413 w 490"/>
              <a:gd name="T13" fmla="*/ 226 h 489"/>
              <a:gd name="T14" fmla="*/ 255 w 490"/>
              <a:gd name="T15" fmla="*/ 471 h 489"/>
              <a:gd name="T16" fmla="*/ 274 w 490"/>
              <a:gd name="T17" fmla="*/ 458 h 489"/>
              <a:gd name="T18" fmla="*/ 292 w 490"/>
              <a:gd name="T19" fmla="*/ 471 h 489"/>
              <a:gd name="T20" fmla="*/ 117 w 490"/>
              <a:gd name="T21" fmla="*/ 223 h 489"/>
              <a:gd name="T22" fmla="*/ 97 w 490"/>
              <a:gd name="T23" fmla="*/ 382 h 489"/>
              <a:gd name="T24" fmla="*/ 77 w 490"/>
              <a:gd name="T25" fmla="*/ 379 h 489"/>
              <a:gd name="T26" fmla="*/ 77 w 490"/>
              <a:gd name="T27" fmla="*/ 226 h 489"/>
              <a:gd name="T28" fmla="*/ 117 w 490"/>
              <a:gd name="T29" fmla="*/ 223 h 489"/>
              <a:gd name="T30" fmla="*/ 59 w 490"/>
              <a:gd name="T31" fmla="*/ 371 h 489"/>
              <a:gd name="T32" fmla="*/ 18 w 490"/>
              <a:gd name="T33" fmla="*/ 303 h 489"/>
              <a:gd name="T34" fmla="*/ 59 w 490"/>
              <a:gd name="T35" fmla="*/ 371 h 489"/>
              <a:gd name="T36" fmla="*/ 424 w 490"/>
              <a:gd name="T37" fmla="*/ 212 h 489"/>
              <a:gd name="T38" fmla="*/ 401 w 490"/>
              <a:gd name="T39" fmla="*/ 155 h 489"/>
              <a:gd name="T40" fmla="*/ 245 w 490"/>
              <a:gd name="T41" fmla="*/ 0 h 489"/>
              <a:gd name="T42" fmla="*/ 88 w 490"/>
              <a:gd name="T43" fmla="*/ 155 h 489"/>
              <a:gd name="T44" fmla="*/ 88 w 490"/>
              <a:gd name="T45" fmla="*/ 207 h 489"/>
              <a:gd name="T46" fmla="*/ 65 w 490"/>
              <a:gd name="T47" fmla="*/ 212 h 489"/>
              <a:gd name="T48" fmla="*/ 0 w 490"/>
              <a:gd name="T49" fmla="*/ 303 h 489"/>
              <a:gd name="T50" fmla="*/ 65 w 490"/>
              <a:gd name="T51" fmla="*/ 394 h 489"/>
              <a:gd name="T52" fmla="*/ 126 w 490"/>
              <a:gd name="T53" fmla="*/ 399 h 489"/>
              <a:gd name="T54" fmla="*/ 135 w 490"/>
              <a:gd name="T55" fmla="*/ 390 h 489"/>
              <a:gd name="T56" fmla="*/ 135 w 490"/>
              <a:gd name="T57" fmla="*/ 214 h 489"/>
              <a:gd name="T58" fmla="*/ 106 w 490"/>
              <a:gd name="T59" fmla="*/ 206 h 489"/>
              <a:gd name="T60" fmla="*/ 106 w 490"/>
              <a:gd name="T61" fmla="*/ 155 h 489"/>
              <a:gd name="T62" fmla="*/ 245 w 490"/>
              <a:gd name="T63" fmla="*/ 17 h 489"/>
              <a:gd name="T64" fmla="*/ 383 w 490"/>
              <a:gd name="T65" fmla="*/ 206 h 489"/>
              <a:gd name="T66" fmla="*/ 363 w 490"/>
              <a:gd name="T67" fmla="*/ 206 h 489"/>
              <a:gd name="T68" fmla="*/ 354 w 490"/>
              <a:gd name="T69" fmla="*/ 390 h 489"/>
              <a:gd name="T70" fmla="*/ 363 w 490"/>
              <a:gd name="T71" fmla="*/ 399 h 489"/>
              <a:gd name="T72" fmla="*/ 383 w 490"/>
              <a:gd name="T73" fmla="*/ 449 h 489"/>
              <a:gd name="T74" fmla="*/ 383 w 490"/>
              <a:gd name="T75" fmla="*/ 450 h 489"/>
              <a:gd name="T76" fmla="*/ 377 w 490"/>
              <a:gd name="T77" fmla="*/ 464 h 489"/>
              <a:gd name="T78" fmla="*/ 363 w 490"/>
              <a:gd name="T79" fmla="*/ 471 h 489"/>
              <a:gd name="T80" fmla="*/ 310 w 490"/>
              <a:gd name="T81" fmla="*/ 471 h 489"/>
              <a:gd name="T82" fmla="*/ 301 w 490"/>
              <a:gd name="T83" fmla="*/ 452 h 489"/>
              <a:gd name="T84" fmla="*/ 274 w 490"/>
              <a:gd name="T85" fmla="*/ 440 h 489"/>
              <a:gd name="T86" fmla="*/ 236 w 490"/>
              <a:gd name="T87" fmla="*/ 480 h 489"/>
              <a:gd name="T88" fmla="*/ 303 w 490"/>
              <a:gd name="T89" fmla="*/ 488 h 489"/>
              <a:gd name="T90" fmla="*/ 363 w 490"/>
              <a:gd name="T91" fmla="*/ 488 h 489"/>
              <a:gd name="T92" fmla="*/ 390 w 490"/>
              <a:gd name="T93" fmla="*/ 476 h 489"/>
              <a:gd name="T94" fmla="*/ 401 w 490"/>
              <a:gd name="T95" fmla="*/ 450 h 489"/>
              <a:gd name="T96" fmla="*/ 401 w 490"/>
              <a:gd name="T97" fmla="*/ 398 h 489"/>
              <a:gd name="T98" fmla="*/ 424 w 490"/>
              <a:gd name="T99" fmla="*/ 394 h 489"/>
              <a:gd name="T100" fmla="*/ 489 w 490"/>
              <a:gd name="T101" fmla="*/ 303 h 489"/>
              <a:gd name="T102" fmla="*/ 424 w 490"/>
              <a:gd name="T103" fmla="*/ 2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489">
                <a:moveTo>
                  <a:pt x="430" y="372"/>
                </a:moveTo>
                <a:lnTo>
                  <a:pt x="430" y="233"/>
                </a:lnTo>
                <a:lnTo>
                  <a:pt x="430" y="233"/>
                </a:lnTo>
                <a:cubicBezTo>
                  <a:pt x="456" y="247"/>
                  <a:pt x="472" y="273"/>
                  <a:pt x="472" y="303"/>
                </a:cubicBezTo>
                <a:lnTo>
                  <a:pt x="472" y="303"/>
                </a:lnTo>
                <a:cubicBezTo>
                  <a:pt x="472" y="332"/>
                  <a:pt x="456" y="358"/>
                  <a:pt x="430" y="372"/>
                </a:cubicBezTo>
                <a:close/>
                <a:moveTo>
                  <a:pt x="413" y="379"/>
                </a:moveTo>
                <a:lnTo>
                  <a:pt x="413" y="379"/>
                </a:lnTo>
                <a:cubicBezTo>
                  <a:pt x="406" y="381"/>
                  <a:pt x="399" y="382"/>
                  <a:pt x="392" y="382"/>
                </a:cubicBezTo>
                <a:lnTo>
                  <a:pt x="372" y="382"/>
                </a:lnTo>
                <a:lnTo>
                  <a:pt x="372" y="223"/>
                </a:lnTo>
                <a:lnTo>
                  <a:pt x="392" y="223"/>
                </a:lnTo>
                <a:lnTo>
                  <a:pt x="392" y="223"/>
                </a:lnTo>
                <a:cubicBezTo>
                  <a:pt x="399" y="223"/>
                  <a:pt x="406" y="224"/>
                  <a:pt x="413" y="226"/>
                </a:cubicBezTo>
                <a:lnTo>
                  <a:pt x="413" y="379"/>
                </a:lnTo>
                <a:close/>
                <a:moveTo>
                  <a:pt x="255" y="471"/>
                </a:moveTo>
                <a:lnTo>
                  <a:pt x="255" y="471"/>
                </a:lnTo>
                <a:cubicBezTo>
                  <a:pt x="258" y="463"/>
                  <a:pt x="266" y="458"/>
                  <a:pt x="274" y="458"/>
                </a:cubicBezTo>
                <a:lnTo>
                  <a:pt x="274" y="458"/>
                </a:lnTo>
                <a:cubicBezTo>
                  <a:pt x="283" y="458"/>
                  <a:pt x="290" y="463"/>
                  <a:pt x="292" y="471"/>
                </a:cubicBezTo>
                <a:lnTo>
                  <a:pt x="255" y="471"/>
                </a:lnTo>
                <a:close/>
                <a:moveTo>
                  <a:pt x="117" y="223"/>
                </a:moveTo>
                <a:lnTo>
                  <a:pt x="117" y="382"/>
                </a:lnTo>
                <a:lnTo>
                  <a:pt x="97" y="382"/>
                </a:lnTo>
                <a:lnTo>
                  <a:pt x="97" y="382"/>
                </a:lnTo>
                <a:cubicBezTo>
                  <a:pt x="90" y="382"/>
                  <a:pt x="83" y="381"/>
                  <a:pt x="77" y="379"/>
                </a:cubicBezTo>
                <a:lnTo>
                  <a:pt x="77" y="226"/>
                </a:lnTo>
                <a:lnTo>
                  <a:pt x="77" y="226"/>
                </a:lnTo>
                <a:cubicBezTo>
                  <a:pt x="83" y="224"/>
                  <a:pt x="90" y="223"/>
                  <a:pt x="97" y="223"/>
                </a:cubicBezTo>
                <a:lnTo>
                  <a:pt x="117" y="223"/>
                </a:lnTo>
                <a:close/>
                <a:moveTo>
                  <a:pt x="59" y="371"/>
                </a:moveTo>
                <a:lnTo>
                  <a:pt x="59" y="371"/>
                </a:lnTo>
                <a:cubicBezTo>
                  <a:pt x="34" y="357"/>
                  <a:pt x="18" y="331"/>
                  <a:pt x="18" y="303"/>
                </a:cubicBezTo>
                <a:lnTo>
                  <a:pt x="18" y="303"/>
                </a:lnTo>
                <a:cubicBezTo>
                  <a:pt x="18" y="273"/>
                  <a:pt x="34" y="247"/>
                  <a:pt x="59" y="233"/>
                </a:cubicBezTo>
                <a:lnTo>
                  <a:pt x="59" y="371"/>
                </a:lnTo>
                <a:close/>
                <a:moveTo>
                  <a:pt x="424" y="212"/>
                </a:moveTo>
                <a:lnTo>
                  <a:pt x="424" y="212"/>
                </a:lnTo>
                <a:cubicBezTo>
                  <a:pt x="416" y="209"/>
                  <a:pt x="409" y="207"/>
                  <a:pt x="401" y="207"/>
                </a:cubicBezTo>
                <a:lnTo>
                  <a:pt x="401" y="155"/>
                </a:lnTo>
                <a:lnTo>
                  <a:pt x="401" y="155"/>
                </a:lnTo>
                <a:cubicBezTo>
                  <a:pt x="401" y="69"/>
                  <a:pt x="331" y="0"/>
                  <a:pt x="245" y="0"/>
                </a:cubicBezTo>
                <a:lnTo>
                  <a:pt x="245" y="0"/>
                </a:lnTo>
                <a:cubicBezTo>
                  <a:pt x="158" y="0"/>
                  <a:pt x="88" y="69"/>
                  <a:pt x="88" y="155"/>
                </a:cubicBezTo>
                <a:lnTo>
                  <a:pt x="88" y="207"/>
                </a:lnTo>
                <a:lnTo>
                  <a:pt x="88" y="207"/>
                </a:lnTo>
                <a:cubicBezTo>
                  <a:pt x="80" y="207"/>
                  <a:pt x="72" y="209"/>
                  <a:pt x="65" y="212"/>
                </a:cubicBezTo>
                <a:lnTo>
                  <a:pt x="65" y="212"/>
                </a:lnTo>
                <a:cubicBezTo>
                  <a:pt x="27" y="225"/>
                  <a:pt x="0" y="261"/>
                  <a:pt x="0" y="303"/>
                </a:cubicBezTo>
                <a:lnTo>
                  <a:pt x="0" y="303"/>
                </a:lnTo>
                <a:cubicBezTo>
                  <a:pt x="0" y="343"/>
                  <a:pt x="27" y="380"/>
                  <a:pt x="65" y="394"/>
                </a:cubicBezTo>
                <a:lnTo>
                  <a:pt x="65" y="394"/>
                </a:lnTo>
                <a:cubicBezTo>
                  <a:pt x="75" y="397"/>
                  <a:pt x="86" y="399"/>
                  <a:pt x="97" y="399"/>
                </a:cubicBezTo>
                <a:lnTo>
                  <a:pt x="126" y="399"/>
                </a:lnTo>
                <a:lnTo>
                  <a:pt x="126" y="399"/>
                </a:lnTo>
                <a:cubicBezTo>
                  <a:pt x="131" y="399"/>
                  <a:pt x="135" y="395"/>
                  <a:pt x="135" y="390"/>
                </a:cubicBezTo>
                <a:lnTo>
                  <a:pt x="135" y="214"/>
                </a:lnTo>
                <a:lnTo>
                  <a:pt x="135" y="214"/>
                </a:lnTo>
                <a:cubicBezTo>
                  <a:pt x="135" y="210"/>
                  <a:pt x="131" y="206"/>
                  <a:pt x="126" y="206"/>
                </a:cubicBezTo>
                <a:lnTo>
                  <a:pt x="106" y="206"/>
                </a:lnTo>
                <a:lnTo>
                  <a:pt x="106" y="155"/>
                </a:lnTo>
                <a:lnTo>
                  <a:pt x="106" y="155"/>
                </a:lnTo>
                <a:cubicBezTo>
                  <a:pt x="106" y="79"/>
                  <a:pt x="168" y="17"/>
                  <a:pt x="245" y="17"/>
                </a:cubicBezTo>
                <a:lnTo>
                  <a:pt x="245" y="17"/>
                </a:lnTo>
                <a:cubicBezTo>
                  <a:pt x="321" y="17"/>
                  <a:pt x="383" y="79"/>
                  <a:pt x="383" y="155"/>
                </a:cubicBezTo>
                <a:lnTo>
                  <a:pt x="383" y="206"/>
                </a:lnTo>
                <a:lnTo>
                  <a:pt x="363" y="206"/>
                </a:lnTo>
                <a:lnTo>
                  <a:pt x="363" y="206"/>
                </a:lnTo>
                <a:cubicBezTo>
                  <a:pt x="358" y="206"/>
                  <a:pt x="354" y="210"/>
                  <a:pt x="354" y="214"/>
                </a:cubicBezTo>
                <a:lnTo>
                  <a:pt x="354" y="390"/>
                </a:lnTo>
                <a:lnTo>
                  <a:pt x="354" y="390"/>
                </a:lnTo>
                <a:cubicBezTo>
                  <a:pt x="354" y="395"/>
                  <a:pt x="358" y="399"/>
                  <a:pt x="363" y="399"/>
                </a:cubicBezTo>
                <a:lnTo>
                  <a:pt x="383" y="399"/>
                </a:lnTo>
                <a:lnTo>
                  <a:pt x="383" y="449"/>
                </a:lnTo>
                <a:lnTo>
                  <a:pt x="383" y="450"/>
                </a:lnTo>
                <a:lnTo>
                  <a:pt x="383" y="450"/>
                </a:lnTo>
                <a:cubicBezTo>
                  <a:pt x="383" y="455"/>
                  <a:pt x="381" y="460"/>
                  <a:pt x="377" y="464"/>
                </a:cubicBezTo>
                <a:lnTo>
                  <a:pt x="377" y="464"/>
                </a:lnTo>
                <a:cubicBezTo>
                  <a:pt x="374" y="468"/>
                  <a:pt x="369" y="471"/>
                  <a:pt x="363" y="471"/>
                </a:cubicBezTo>
                <a:lnTo>
                  <a:pt x="363" y="471"/>
                </a:lnTo>
                <a:lnTo>
                  <a:pt x="310" y="471"/>
                </a:lnTo>
                <a:lnTo>
                  <a:pt x="310" y="471"/>
                </a:lnTo>
                <a:cubicBezTo>
                  <a:pt x="309" y="464"/>
                  <a:pt x="306" y="457"/>
                  <a:pt x="301" y="452"/>
                </a:cubicBezTo>
                <a:lnTo>
                  <a:pt x="301" y="452"/>
                </a:lnTo>
                <a:cubicBezTo>
                  <a:pt x="293" y="445"/>
                  <a:pt x="284" y="440"/>
                  <a:pt x="274" y="440"/>
                </a:cubicBezTo>
                <a:lnTo>
                  <a:pt x="274" y="440"/>
                </a:lnTo>
                <a:cubicBezTo>
                  <a:pt x="253" y="440"/>
                  <a:pt x="236" y="458"/>
                  <a:pt x="236" y="480"/>
                </a:cubicBezTo>
                <a:lnTo>
                  <a:pt x="236" y="480"/>
                </a:lnTo>
                <a:cubicBezTo>
                  <a:pt x="236" y="484"/>
                  <a:pt x="240" y="488"/>
                  <a:pt x="245" y="488"/>
                </a:cubicBezTo>
                <a:lnTo>
                  <a:pt x="303" y="488"/>
                </a:lnTo>
                <a:lnTo>
                  <a:pt x="363" y="488"/>
                </a:lnTo>
                <a:lnTo>
                  <a:pt x="363" y="488"/>
                </a:lnTo>
                <a:lnTo>
                  <a:pt x="363" y="488"/>
                </a:lnTo>
                <a:cubicBezTo>
                  <a:pt x="373" y="488"/>
                  <a:pt x="382" y="483"/>
                  <a:pt x="390" y="476"/>
                </a:cubicBezTo>
                <a:lnTo>
                  <a:pt x="390" y="476"/>
                </a:lnTo>
                <a:cubicBezTo>
                  <a:pt x="397" y="470"/>
                  <a:pt x="401" y="460"/>
                  <a:pt x="401" y="450"/>
                </a:cubicBezTo>
                <a:lnTo>
                  <a:pt x="401" y="449"/>
                </a:lnTo>
                <a:lnTo>
                  <a:pt x="401" y="398"/>
                </a:lnTo>
                <a:lnTo>
                  <a:pt x="401" y="398"/>
                </a:lnTo>
                <a:cubicBezTo>
                  <a:pt x="409" y="397"/>
                  <a:pt x="417" y="396"/>
                  <a:pt x="424" y="394"/>
                </a:cubicBezTo>
                <a:lnTo>
                  <a:pt x="424" y="394"/>
                </a:lnTo>
                <a:cubicBezTo>
                  <a:pt x="463" y="380"/>
                  <a:pt x="489" y="344"/>
                  <a:pt x="489" y="303"/>
                </a:cubicBezTo>
                <a:lnTo>
                  <a:pt x="489" y="303"/>
                </a:lnTo>
                <a:cubicBezTo>
                  <a:pt x="489" y="261"/>
                  <a:pt x="463" y="225"/>
                  <a:pt x="424" y="212"/>
                </a:cubicBezTo>
                <a:close/>
              </a:path>
            </a:pathLst>
          </a:custGeom>
          <a:solidFill>
            <a:schemeClr val="bg1"/>
          </a:solidFill>
          <a:ln>
            <a:noFill/>
          </a:ln>
          <a:effectLst/>
        </p:spPr>
        <p:txBody>
          <a:bodyPr wrap="none" anchor="ctr"/>
          <a:lstStyle/>
          <a:p>
            <a:endParaRPr lang="en-US" sz="3599" dirty="0">
              <a:latin typeface="Open Sans Regular" charset="0"/>
            </a:endParaRPr>
          </a:p>
        </p:txBody>
      </p:sp>
      <p:sp>
        <p:nvSpPr>
          <p:cNvPr id="47" name="TextBox 46">
            <a:extLst>
              <a:ext uri="{FF2B5EF4-FFF2-40B4-BE49-F238E27FC236}">
                <a16:creationId xmlns:a16="http://schemas.microsoft.com/office/drawing/2014/main" id="{2DEBE1FF-7679-4886-B7EB-D2C61FA3AF42}"/>
              </a:ext>
            </a:extLst>
          </p:cNvPr>
          <p:cNvSpPr txBox="1"/>
          <p:nvPr/>
        </p:nvSpPr>
        <p:spPr>
          <a:xfrm>
            <a:off x="8045738" y="2246757"/>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48" name="Title 1">
            <a:extLst>
              <a:ext uri="{FF2B5EF4-FFF2-40B4-BE49-F238E27FC236}">
                <a16:creationId xmlns:a16="http://schemas.microsoft.com/office/drawing/2014/main" id="{03F1DCDC-A1B3-4CB4-A041-EB9BE8C1DDA0}"/>
              </a:ext>
            </a:extLst>
          </p:cNvPr>
          <p:cNvSpPr txBox="1">
            <a:spLocks/>
          </p:cNvSpPr>
          <p:nvPr/>
        </p:nvSpPr>
        <p:spPr>
          <a:xfrm>
            <a:off x="8045737" y="2577425"/>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9" name="TextBox 48">
            <a:extLst>
              <a:ext uri="{FF2B5EF4-FFF2-40B4-BE49-F238E27FC236}">
                <a16:creationId xmlns:a16="http://schemas.microsoft.com/office/drawing/2014/main" id="{98C0038C-B4AD-450D-AF34-CFB963B918C2}"/>
              </a:ext>
            </a:extLst>
          </p:cNvPr>
          <p:cNvSpPr txBox="1"/>
          <p:nvPr/>
        </p:nvSpPr>
        <p:spPr>
          <a:xfrm>
            <a:off x="8045738" y="3547447"/>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50" name="Title 1">
            <a:extLst>
              <a:ext uri="{FF2B5EF4-FFF2-40B4-BE49-F238E27FC236}">
                <a16:creationId xmlns:a16="http://schemas.microsoft.com/office/drawing/2014/main" id="{A48ABEF8-EF21-4730-AB55-7F0EDBB3DA6C}"/>
              </a:ext>
            </a:extLst>
          </p:cNvPr>
          <p:cNvSpPr txBox="1">
            <a:spLocks/>
          </p:cNvSpPr>
          <p:nvPr/>
        </p:nvSpPr>
        <p:spPr>
          <a:xfrm>
            <a:off x="8045737" y="3878115"/>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51" name="TextBox 50">
            <a:extLst>
              <a:ext uri="{FF2B5EF4-FFF2-40B4-BE49-F238E27FC236}">
                <a16:creationId xmlns:a16="http://schemas.microsoft.com/office/drawing/2014/main" id="{5A58E3C2-9FF3-4760-975D-8585D5AB37E8}"/>
              </a:ext>
            </a:extLst>
          </p:cNvPr>
          <p:cNvSpPr txBox="1"/>
          <p:nvPr/>
        </p:nvSpPr>
        <p:spPr>
          <a:xfrm>
            <a:off x="8045738" y="4901806"/>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52" name="Title 1">
            <a:extLst>
              <a:ext uri="{FF2B5EF4-FFF2-40B4-BE49-F238E27FC236}">
                <a16:creationId xmlns:a16="http://schemas.microsoft.com/office/drawing/2014/main" id="{B2AD9638-553B-4E85-921F-0B4E4E956F1C}"/>
              </a:ext>
            </a:extLst>
          </p:cNvPr>
          <p:cNvSpPr txBox="1">
            <a:spLocks/>
          </p:cNvSpPr>
          <p:nvPr/>
        </p:nvSpPr>
        <p:spPr>
          <a:xfrm>
            <a:off x="8045737" y="5232474"/>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53" name="TextBox 52">
            <a:extLst>
              <a:ext uri="{FF2B5EF4-FFF2-40B4-BE49-F238E27FC236}">
                <a16:creationId xmlns:a16="http://schemas.microsoft.com/office/drawing/2014/main" id="{8581C929-29BE-4D8F-9C0D-38E848925B80}"/>
              </a:ext>
            </a:extLst>
          </p:cNvPr>
          <p:cNvSpPr txBox="1"/>
          <p:nvPr/>
        </p:nvSpPr>
        <p:spPr>
          <a:xfrm>
            <a:off x="7007486" y="964481"/>
            <a:ext cx="3510576" cy="369332"/>
          </a:xfrm>
          <a:prstGeom prst="rect">
            <a:avLst/>
          </a:prstGeom>
          <a:noFill/>
        </p:spPr>
        <p:txBody>
          <a:bodyPr wrap="none" lIns="0" tIns="0" rIns="0" bIns="0" rtlCol="0">
            <a:spAutoFit/>
          </a:bodyPr>
          <a:lstStyle/>
          <a:p>
            <a:r>
              <a:rPr lang="en-US" sz="2400">
                <a:solidFill>
                  <a:schemeClr val="tx2"/>
                </a:solidFill>
                <a:latin typeface="Lato Bold" panose="020F0502020204030203" pitchFamily="34" charset="0"/>
                <a:ea typeface="Lato Bold" panose="020F0502020204030203" pitchFamily="34" charset="0"/>
                <a:cs typeface="Lato Bold" panose="020F0502020204030203" pitchFamily="34" charset="0"/>
              </a:rPr>
              <a:t>MORE THAN YOU NEED</a:t>
            </a:r>
          </a:p>
        </p:txBody>
      </p:sp>
      <p:sp>
        <p:nvSpPr>
          <p:cNvPr id="54" name="TextBox 53">
            <a:extLst>
              <a:ext uri="{FF2B5EF4-FFF2-40B4-BE49-F238E27FC236}">
                <a16:creationId xmlns:a16="http://schemas.microsoft.com/office/drawing/2014/main" id="{332C9488-AA17-48E9-839A-487848A66416}"/>
              </a:ext>
            </a:extLst>
          </p:cNvPr>
          <p:cNvSpPr txBox="1"/>
          <p:nvPr/>
        </p:nvSpPr>
        <p:spPr>
          <a:xfrm>
            <a:off x="7007486" y="1441337"/>
            <a:ext cx="1702390" cy="246221"/>
          </a:xfrm>
          <a:prstGeom prst="rect">
            <a:avLst/>
          </a:prstGeom>
          <a:noFill/>
        </p:spPr>
        <p:txBody>
          <a:bodyPr wrap="none" lIns="0" tIns="0" rIns="0" bIns="0" rtlCol="0">
            <a:spAutoFit/>
          </a:bodyPr>
          <a:lstStyle/>
          <a:p>
            <a:r>
              <a:rPr lang="en-US" sz="1600">
                <a:latin typeface="Lato Bold" panose="020F0502020204030203" pitchFamily="34" charset="0"/>
                <a:ea typeface="Lato Bold" panose="020F0502020204030203" pitchFamily="34" charset="0"/>
                <a:cs typeface="Lato Bold" panose="020F0502020204030203" pitchFamily="34" charset="0"/>
              </a:rPr>
              <a:t>Powerful template</a:t>
            </a:r>
          </a:p>
        </p:txBody>
      </p:sp>
    </p:spTree>
    <p:extLst>
      <p:ext uri="{BB962C8B-B14F-4D97-AF65-F5344CB8AC3E}">
        <p14:creationId xmlns:p14="http://schemas.microsoft.com/office/powerpoint/2010/main" val="1680687005"/>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 calcmode="lin" valueType="num">
                                      <p:cBhvr>
                                        <p:cTn id="7" dur="500" fill="hold"/>
                                        <p:tgtEl>
                                          <p:spTgt spid="6">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9" dur="500"/>
                                        <p:tgtEl>
                                          <p:spTgt spid="6">
                                            <p:graphicEl>
                                              <a:chart seriesIdx="-3" categoryIdx="-3" bldStep="gridLegend"/>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graphicEl>
                                              <a:chart seriesIdx="0" categoryIdx="-4" bldStep="series"/>
                                            </p:graphicEl>
                                          </p:spTgt>
                                        </p:tgtEl>
                                        <p:attrNameLst>
                                          <p:attrName>style.visibility</p:attrName>
                                        </p:attrNameLst>
                                      </p:cBhvr>
                                      <p:to>
                                        <p:strVal val="visible"/>
                                      </p:to>
                                    </p:set>
                                    <p:anim calcmode="lin" valueType="num">
                                      <p:cBhvr>
                                        <p:cTn id="14" dur="500" fill="hold"/>
                                        <p:tgtEl>
                                          <p:spTgt spid="6">
                                            <p:graphicEl>
                                              <a:chart seriesIdx="0" categoryIdx="-4" bldStep="series"/>
                                            </p:graphicEl>
                                          </p:spTgt>
                                        </p:tgtEl>
                                        <p:attrNameLst>
                                          <p:attrName>ppt_w</p:attrName>
                                        </p:attrNameLst>
                                      </p:cBhvr>
                                      <p:tavLst>
                                        <p:tav tm="0">
                                          <p:val>
                                            <p:fltVal val="0"/>
                                          </p:val>
                                        </p:tav>
                                        <p:tav tm="100000">
                                          <p:val>
                                            <p:strVal val="#ppt_w"/>
                                          </p:val>
                                        </p:tav>
                                      </p:tavLst>
                                    </p:anim>
                                    <p:anim calcmode="lin" valueType="num">
                                      <p:cBhvr>
                                        <p:cTn id="15" dur="500" fill="hold"/>
                                        <p:tgtEl>
                                          <p:spTgt spid="6">
                                            <p:graphicEl>
                                              <a:chart seriesIdx="0" categoryIdx="-4" bldStep="series"/>
                                            </p:graphicEl>
                                          </p:spTgt>
                                        </p:tgtEl>
                                        <p:attrNameLst>
                                          <p:attrName>ppt_h</p:attrName>
                                        </p:attrNameLst>
                                      </p:cBhvr>
                                      <p:tavLst>
                                        <p:tav tm="0">
                                          <p:val>
                                            <p:fltVal val="0"/>
                                          </p:val>
                                        </p:tav>
                                        <p:tav tm="100000">
                                          <p:val>
                                            <p:strVal val="#ppt_h"/>
                                          </p:val>
                                        </p:tav>
                                      </p:tavLst>
                                    </p:anim>
                                    <p:animEffect transition="in" filter="fade">
                                      <p:cBhvr>
                                        <p:cTn id="16" dur="500"/>
                                        <p:tgtEl>
                                          <p:spTgt spid="6">
                                            <p:graphicEl>
                                              <a:chart seriesIdx="0"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anim calcmode="lin" valueType="num">
                                      <p:cBhvr>
                                        <p:cTn id="21" dur="500" fill="hold"/>
                                        <p:tgtEl>
                                          <p:spTgt spid="6">
                                            <p:graphicEl>
                                              <a:chart seriesIdx="1" categoryIdx="-4" bldStep="series"/>
                                            </p:graphicEl>
                                          </p:spTgt>
                                        </p:tgtEl>
                                        <p:attrNameLst>
                                          <p:attrName>ppt_w</p:attrName>
                                        </p:attrNameLst>
                                      </p:cBhvr>
                                      <p:tavLst>
                                        <p:tav tm="0">
                                          <p:val>
                                            <p:fltVal val="0"/>
                                          </p:val>
                                        </p:tav>
                                        <p:tav tm="100000">
                                          <p:val>
                                            <p:strVal val="#ppt_w"/>
                                          </p:val>
                                        </p:tav>
                                      </p:tavLst>
                                    </p:anim>
                                    <p:anim calcmode="lin" valueType="num">
                                      <p:cBhvr>
                                        <p:cTn id="22" dur="500" fill="hold"/>
                                        <p:tgtEl>
                                          <p:spTgt spid="6">
                                            <p:graphicEl>
                                              <a:chart seriesIdx="1" categoryIdx="-4" bldStep="series"/>
                                            </p:graphicEl>
                                          </p:spTgt>
                                        </p:tgtEl>
                                        <p:attrNameLst>
                                          <p:attrName>ppt_h</p:attrName>
                                        </p:attrNameLst>
                                      </p:cBhvr>
                                      <p:tavLst>
                                        <p:tav tm="0">
                                          <p:val>
                                            <p:fltVal val="0"/>
                                          </p:val>
                                        </p:tav>
                                        <p:tav tm="100000">
                                          <p:val>
                                            <p:strVal val="#ppt_h"/>
                                          </p:val>
                                        </p:tav>
                                      </p:tavLst>
                                    </p:anim>
                                    <p:animEffect transition="in" filter="fade">
                                      <p:cBhvr>
                                        <p:cTn id="23" dur="500"/>
                                        <p:tgtEl>
                                          <p:spTgt spid="6">
                                            <p:graphicEl>
                                              <a:chart seriesIdx="1" categoryIdx="-4" bldStep="series"/>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graphicEl>
                                              <a:chart seriesIdx="2" categoryIdx="-4" bldStep="series"/>
                                            </p:graphicEl>
                                          </p:spTgt>
                                        </p:tgtEl>
                                        <p:attrNameLst>
                                          <p:attrName>style.visibility</p:attrName>
                                        </p:attrNameLst>
                                      </p:cBhvr>
                                      <p:to>
                                        <p:strVal val="visible"/>
                                      </p:to>
                                    </p:set>
                                    <p:anim calcmode="lin" valueType="num">
                                      <p:cBhvr>
                                        <p:cTn id="28" dur="500" fill="hold"/>
                                        <p:tgtEl>
                                          <p:spTgt spid="6">
                                            <p:graphicEl>
                                              <a:chart seriesIdx="2" categoryIdx="-4" bldStep="series"/>
                                            </p:graphicEl>
                                          </p:spTgt>
                                        </p:tgtEl>
                                        <p:attrNameLst>
                                          <p:attrName>ppt_w</p:attrName>
                                        </p:attrNameLst>
                                      </p:cBhvr>
                                      <p:tavLst>
                                        <p:tav tm="0">
                                          <p:val>
                                            <p:fltVal val="0"/>
                                          </p:val>
                                        </p:tav>
                                        <p:tav tm="100000">
                                          <p:val>
                                            <p:strVal val="#ppt_w"/>
                                          </p:val>
                                        </p:tav>
                                      </p:tavLst>
                                    </p:anim>
                                    <p:anim calcmode="lin" valueType="num">
                                      <p:cBhvr>
                                        <p:cTn id="29" dur="500" fill="hold"/>
                                        <p:tgtEl>
                                          <p:spTgt spid="6">
                                            <p:graphicEl>
                                              <a:chart seriesIdx="2" categoryIdx="-4" bldStep="series"/>
                                            </p:graphicEl>
                                          </p:spTgt>
                                        </p:tgtEl>
                                        <p:attrNameLst>
                                          <p:attrName>ppt_h</p:attrName>
                                        </p:attrNameLst>
                                      </p:cBhvr>
                                      <p:tavLst>
                                        <p:tav tm="0">
                                          <p:val>
                                            <p:fltVal val="0"/>
                                          </p:val>
                                        </p:tav>
                                        <p:tav tm="100000">
                                          <p:val>
                                            <p:strVal val="#ppt_h"/>
                                          </p:val>
                                        </p:tav>
                                      </p:tavLst>
                                    </p:anim>
                                    <p:animEffect transition="in" filter="fade">
                                      <p:cBhvr>
                                        <p:cTn id="30"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3339571" y="2461058"/>
            <a:ext cx="5512857" cy="4461221"/>
            <a:chOff x="686032" y="2062169"/>
            <a:chExt cx="1666783" cy="1348825"/>
          </a:xfrm>
        </p:grpSpPr>
        <p:sp>
          <p:nvSpPr>
            <p:cNvPr id="72" name="Shape 6"/>
            <p:cNvSpPr/>
            <p:nvPr/>
          </p:nvSpPr>
          <p:spPr>
            <a:xfrm>
              <a:off x="701477" y="2376210"/>
              <a:ext cx="1612748" cy="919808"/>
            </a:xfrm>
            <a:custGeom>
              <a:avLst/>
              <a:gdLst/>
              <a:ahLst/>
              <a:cxnLst>
                <a:cxn ang="0">
                  <a:pos x="wd2" y="hd2"/>
                </a:cxn>
                <a:cxn ang="5400000">
                  <a:pos x="wd2" y="hd2"/>
                </a:cxn>
                <a:cxn ang="10800000">
                  <a:pos x="wd2" y="hd2"/>
                </a:cxn>
                <a:cxn ang="16200000">
                  <a:pos x="wd2" y="hd2"/>
                </a:cxn>
              </a:cxnLst>
              <a:rect l="0" t="0" r="r" b="b"/>
              <a:pathLst>
                <a:path w="21600" h="21600" extrusionOk="0">
                  <a:moveTo>
                    <a:pt x="5046" y="5184"/>
                  </a:moveTo>
                  <a:lnTo>
                    <a:pt x="14418" y="11582"/>
                  </a:lnTo>
                  <a:lnTo>
                    <a:pt x="3239" y="16363"/>
                  </a:lnTo>
                  <a:cubicBezTo>
                    <a:pt x="3239" y="16363"/>
                    <a:pt x="5046" y="5184"/>
                    <a:pt x="5046" y="5184"/>
                  </a:cubicBezTo>
                  <a:close/>
                  <a:moveTo>
                    <a:pt x="3491" y="0"/>
                  </a:moveTo>
                  <a:lnTo>
                    <a:pt x="0" y="21600"/>
                  </a:lnTo>
                  <a:lnTo>
                    <a:pt x="21600" y="12363"/>
                  </a:lnTo>
                  <a:cubicBezTo>
                    <a:pt x="21600" y="12363"/>
                    <a:pt x="3491" y="0"/>
                    <a:pt x="3491" y="0"/>
                  </a:cubicBezTo>
                  <a:close/>
                </a:path>
              </a:pathLst>
            </a:custGeom>
            <a:solidFill>
              <a:schemeClr val="accent4">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3" name="Shape 7"/>
            <p:cNvSpPr/>
            <p:nvPr/>
          </p:nvSpPr>
          <p:spPr>
            <a:xfrm>
              <a:off x="686032" y="2360765"/>
              <a:ext cx="1666783" cy="950629"/>
            </a:xfrm>
            <a:custGeom>
              <a:avLst/>
              <a:gdLst/>
              <a:ahLst/>
              <a:cxnLst>
                <a:cxn ang="0">
                  <a:pos x="wd2" y="hd2"/>
                </a:cxn>
                <a:cxn ang="5400000">
                  <a:pos x="wd2" y="hd2"/>
                </a:cxn>
                <a:cxn ang="10800000">
                  <a:pos x="wd2" y="hd2"/>
                </a:cxn>
                <a:cxn ang="16200000">
                  <a:pos x="wd2" y="hd2"/>
                </a:cxn>
              </a:cxnLst>
              <a:rect l="0" t="0" r="r" b="b"/>
              <a:pathLst>
                <a:path w="21600" h="21600" extrusionOk="0">
                  <a:moveTo>
                    <a:pt x="5191" y="5704"/>
                  </a:moveTo>
                  <a:lnTo>
                    <a:pt x="3555" y="15820"/>
                  </a:lnTo>
                  <a:lnTo>
                    <a:pt x="13672" y="11494"/>
                  </a:lnTo>
                  <a:cubicBezTo>
                    <a:pt x="13672" y="11494"/>
                    <a:pt x="5191" y="5704"/>
                    <a:pt x="5191" y="5704"/>
                  </a:cubicBezTo>
                  <a:close/>
                  <a:moveTo>
                    <a:pt x="3134" y="16533"/>
                  </a:moveTo>
                  <a:lnTo>
                    <a:pt x="4995" y="5016"/>
                  </a:lnTo>
                  <a:lnTo>
                    <a:pt x="14651" y="11608"/>
                  </a:lnTo>
                  <a:cubicBezTo>
                    <a:pt x="14651" y="11608"/>
                    <a:pt x="3134" y="16533"/>
                    <a:pt x="3134" y="16533"/>
                  </a:cubicBezTo>
                  <a:close/>
                  <a:moveTo>
                    <a:pt x="3686" y="688"/>
                  </a:moveTo>
                  <a:lnTo>
                    <a:pt x="422" y="20888"/>
                  </a:lnTo>
                  <a:lnTo>
                    <a:pt x="20621" y="12250"/>
                  </a:lnTo>
                  <a:cubicBezTo>
                    <a:pt x="20621" y="12250"/>
                    <a:pt x="3686" y="688"/>
                    <a:pt x="3686" y="688"/>
                  </a:cubicBezTo>
                  <a:close/>
                  <a:moveTo>
                    <a:pt x="0" y="21600"/>
                  </a:moveTo>
                  <a:lnTo>
                    <a:pt x="3491" y="0"/>
                  </a:lnTo>
                  <a:lnTo>
                    <a:pt x="21600" y="12363"/>
                  </a:lnTo>
                  <a:cubicBezTo>
                    <a:pt x="21600" y="12363"/>
                    <a:pt x="0" y="21600"/>
                    <a:pt x="0" y="21600"/>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4" name="Shape 8"/>
            <p:cNvSpPr/>
            <p:nvPr/>
          </p:nvSpPr>
          <p:spPr>
            <a:xfrm>
              <a:off x="1393911" y="2623324"/>
              <a:ext cx="280997" cy="225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0"/>
                  </a:lnTo>
                  <a:lnTo>
                    <a:pt x="0" y="17929"/>
                  </a:lnTo>
                  <a:cubicBezTo>
                    <a:pt x="0" y="19957"/>
                    <a:pt x="4835" y="21600"/>
                    <a:pt x="10800" y="21600"/>
                  </a:cubicBezTo>
                  <a:cubicBezTo>
                    <a:pt x="16765" y="21600"/>
                    <a:pt x="21600" y="19957"/>
                    <a:pt x="21600" y="17929"/>
                  </a:cubicBezTo>
                  <a:lnTo>
                    <a:pt x="21600" y="0"/>
                  </a:lnTo>
                  <a:cubicBezTo>
                    <a:pt x="21600" y="0"/>
                    <a:pt x="10800" y="0"/>
                    <a:pt x="10800" y="0"/>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5" name="Shape 9"/>
            <p:cNvSpPr/>
            <p:nvPr/>
          </p:nvSpPr>
          <p:spPr>
            <a:xfrm>
              <a:off x="1324410" y="2144540"/>
              <a:ext cx="421506" cy="583252"/>
            </a:xfrm>
            <a:custGeom>
              <a:avLst/>
              <a:gdLst/>
              <a:ahLst/>
              <a:cxnLst>
                <a:cxn ang="0">
                  <a:pos x="wd2" y="hd2"/>
                </a:cxn>
                <a:cxn ang="5400000">
                  <a:pos x="wd2" y="hd2"/>
                </a:cxn>
                <a:cxn ang="10800000">
                  <a:pos x="wd2" y="hd2"/>
                </a:cxn>
                <a:cxn ang="16200000">
                  <a:pos x="wd2" y="hd2"/>
                </a:cxn>
              </a:cxnLst>
              <a:rect l="0" t="0" r="r" b="b"/>
              <a:pathLst>
                <a:path w="21600" h="21600" extrusionOk="0">
                  <a:moveTo>
                    <a:pt x="8988" y="21448"/>
                  </a:moveTo>
                  <a:cubicBezTo>
                    <a:pt x="9577" y="21547"/>
                    <a:pt x="10182" y="21600"/>
                    <a:pt x="10800" y="21600"/>
                  </a:cubicBezTo>
                  <a:cubicBezTo>
                    <a:pt x="11418" y="21600"/>
                    <a:pt x="12023" y="21547"/>
                    <a:pt x="12612" y="21448"/>
                  </a:cubicBezTo>
                  <a:cubicBezTo>
                    <a:pt x="15311" y="20855"/>
                    <a:pt x="20737" y="15011"/>
                    <a:pt x="20739" y="15031"/>
                  </a:cubicBezTo>
                  <a:cubicBezTo>
                    <a:pt x="21293" y="13732"/>
                    <a:pt x="21600" y="12302"/>
                    <a:pt x="21600" y="10800"/>
                  </a:cubicBezTo>
                  <a:cubicBezTo>
                    <a:pt x="21600" y="4835"/>
                    <a:pt x="16765" y="0"/>
                    <a:pt x="10800" y="0"/>
                  </a:cubicBezTo>
                  <a:cubicBezTo>
                    <a:pt x="4835" y="0"/>
                    <a:pt x="0" y="4835"/>
                    <a:pt x="0" y="10800"/>
                  </a:cubicBezTo>
                  <a:cubicBezTo>
                    <a:pt x="0" y="12302"/>
                    <a:pt x="307" y="13732"/>
                    <a:pt x="861" y="15031"/>
                  </a:cubicBezTo>
                  <a:cubicBezTo>
                    <a:pt x="863" y="15011"/>
                    <a:pt x="6289" y="20855"/>
                    <a:pt x="8988" y="21448"/>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6" name="Shape 10"/>
            <p:cNvSpPr/>
            <p:nvPr/>
          </p:nvSpPr>
          <p:spPr>
            <a:xfrm>
              <a:off x="1293521" y="2371061"/>
              <a:ext cx="50400" cy="104813"/>
            </a:xfrm>
            <a:custGeom>
              <a:avLst/>
              <a:gdLst/>
              <a:ahLst/>
              <a:cxnLst>
                <a:cxn ang="0">
                  <a:pos x="wd2" y="hd2"/>
                </a:cxn>
                <a:cxn ang="5400000">
                  <a:pos x="wd2" y="hd2"/>
                </a:cxn>
                <a:cxn ang="10800000">
                  <a:pos x="wd2" y="hd2"/>
                </a:cxn>
                <a:cxn ang="16200000">
                  <a:pos x="wd2" y="hd2"/>
                </a:cxn>
              </a:cxnLst>
              <a:rect l="0" t="0" r="r" b="b"/>
              <a:pathLst>
                <a:path w="18999" h="20500" extrusionOk="0">
                  <a:moveTo>
                    <a:pt x="18211" y="9145"/>
                  </a:moveTo>
                  <a:cubicBezTo>
                    <a:pt x="20299" y="14772"/>
                    <a:pt x="18091" y="19829"/>
                    <a:pt x="13280" y="20440"/>
                  </a:cubicBezTo>
                  <a:cubicBezTo>
                    <a:pt x="8468" y="21050"/>
                    <a:pt x="2875" y="16983"/>
                    <a:pt x="787" y="11355"/>
                  </a:cubicBezTo>
                  <a:cubicBezTo>
                    <a:pt x="-1301" y="5728"/>
                    <a:pt x="907" y="671"/>
                    <a:pt x="5718" y="60"/>
                  </a:cubicBezTo>
                  <a:cubicBezTo>
                    <a:pt x="10530" y="-550"/>
                    <a:pt x="16123" y="3517"/>
                    <a:pt x="18211" y="9145"/>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7" name="Shape 11"/>
            <p:cNvSpPr/>
            <p:nvPr/>
          </p:nvSpPr>
          <p:spPr>
            <a:xfrm>
              <a:off x="1723396" y="2371061"/>
              <a:ext cx="50399" cy="104813"/>
            </a:xfrm>
            <a:custGeom>
              <a:avLst/>
              <a:gdLst/>
              <a:ahLst/>
              <a:cxnLst>
                <a:cxn ang="0">
                  <a:pos x="wd2" y="hd2"/>
                </a:cxn>
                <a:cxn ang="5400000">
                  <a:pos x="wd2" y="hd2"/>
                </a:cxn>
                <a:cxn ang="10800000">
                  <a:pos x="wd2" y="hd2"/>
                </a:cxn>
                <a:cxn ang="16200000">
                  <a:pos x="wd2" y="hd2"/>
                </a:cxn>
              </a:cxnLst>
              <a:rect l="0" t="0" r="r" b="b"/>
              <a:pathLst>
                <a:path w="18999" h="20500" extrusionOk="0">
                  <a:moveTo>
                    <a:pt x="788" y="9145"/>
                  </a:moveTo>
                  <a:cubicBezTo>
                    <a:pt x="-1300" y="14772"/>
                    <a:pt x="908" y="19829"/>
                    <a:pt x="5720" y="20440"/>
                  </a:cubicBezTo>
                  <a:cubicBezTo>
                    <a:pt x="10531" y="21050"/>
                    <a:pt x="16124" y="16983"/>
                    <a:pt x="18212" y="11355"/>
                  </a:cubicBezTo>
                  <a:cubicBezTo>
                    <a:pt x="20300" y="5728"/>
                    <a:pt x="18092" y="671"/>
                    <a:pt x="13280" y="60"/>
                  </a:cubicBezTo>
                  <a:cubicBezTo>
                    <a:pt x="8469" y="-550"/>
                    <a:pt x="2876" y="3517"/>
                    <a:pt x="788" y="9145"/>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8" name="Shape 12"/>
            <p:cNvSpPr/>
            <p:nvPr/>
          </p:nvSpPr>
          <p:spPr>
            <a:xfrm>
              <a:off x="1311539" y="2126522"/>
              <a:ext cx="447278" cy="3206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7152"/>
                    <a:pt x="0" y="15975"/>
                  </a:cubicBezTo>
                  <a:cubicBezTo>
                    <a:pt x="0" y="16146"/>
                    <a:pt x="2" y="16317"/>
                    <a:pt x="6" y="16487"/>
                  </a:cubicBezTo>
                  <a:cubicBezTo>
                    <a:pt x="75" y="16502"/>
                    <a:pt x="753" y="16705"/>
                    <a:pt x="807" y="18986"/>
                  </a:cubicBezTo>
                  <a:cubicBezTo>
                    <a:pt x="839" y="20343"/>
                    <a:pt x="835" y="20765"/>
                    <a:pt x="825" y="20876"/>
                  </a:cubicBezTo>
                  <a:lnTo>
                    <a:pt x="1715" y="21600"/>
                  </a:lnTo>
                  <a:cubicBezTo>
                    <a:pt x="1715" y="21600"/>
                    <a:pt x="1829" y="12940"/>
                    <a:pt x="6183" y="12675"/>
                  </a:cubicBezTo>
                  <a:lnTo>
                    <a:pt x="10800" y="12675"/>
                  </a:lnTo>
                  <a:lnTo>
                    <a:pt x="15417" y="12675"/>
                  </a:lnTo>
                  <a:cubicBezTo>
                    <a:pt x="19771" y="12940"/>
                    <a:pt x="19885" y="21600"/>
                    <a:pt x="19885" y="21600"/>
                  </a:cubicBezTo>
                  <a:lnTo>
                    <a:pt x="20775" y="20876"/>
                  </a:lnTo>
                  <a:cubicBezTo>
                    <a:pt x="20765" y="20765"/>
                    <a:pt x="20761" y="20343"/>
                    <a:pt x="20793" y="18986"/>
                  </a:cubicBezTo>
                  <a:cubicBezTo>
                    <a:pt x="20847" y="16705"/>
                    <a:pt x="21525" y="16502"/>
                    <a:pt x="21594" y="16487"/>
                  </a:cubicBezTo>
                  <a:cubicBezTo>
                    <a:pt x="21598" y="16317"/>
                    <a:pt x="21600" y="16146"/>
                    <a:pt x="21600" y="15975"/>
                  </a:cubicBezTo>
                  <a:cubicBezTo>
                    <a:pt x="21600" y="7152"/>
                    <a:pt x="16765" y="0"/>
                    <a:pt x="10800" y="0"/>
                  </a:cubicBezTo>
                  <a:close/>
                </a:path>
              </a:pathLst>
            </a:custGeom>
            <a:solidFill>
              <a:srgbClr val="24210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9" name="Shape 13"/>
            <p:cNvSpPr/>
            <p:nvPr/>
          </p:nvSpPr>
          <p:spPr>
            <a:xfrm>
              <a:off x="1365596" y="2728862"/>
              <a:ext cx="337036" cy="586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0800" y="2426"/>
                  </a:lnTo>
                  <a:cubicBezTo>
                    <a:pt x="10800" y="2426"/>
                    <a:pt x="0" y="0"/>
                    <a:pt x="0" y="0"/>
                  </a:cubicBezTo>
                  <a:close/>
                </a:path>
              </a:pathLst>
            </a:custGeom>
            <a:solidFill>
              <a:srgbClr val="F1F1F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0" name="Shape 14"/>
            <p:cNvSpPr/>
            <p:nvPr/>
          </p:nvSpPr>
          <p:spPr>
            <a:xfrm>
              <a:off x="1484005" y="2795789"/>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0" y="1036"/>
                  </a:moveTo>
                  <a:lnTo>
                    <a:pt x="12087" y="2639"/>
                  </a:lnTo>
                  <a:lnTo>
                    <a:pt x="6218" y="3900"/>
                  </a:lnTo>
                  <a:lnTo>
                    <a:pt x="2798" y="14182"/>
                  </a:lnTo>
                  <a:lnTo>
                    <a:pt x="21600" y="21600"/>
                  </a:lnTo>
                  <a:lnTo>
                    <a:pt x="21600" y="3900"/>
                  </a:lnTo>
                  <a:lnTo>
                    <a:pt x="21600" y="2244"/>
                  </a:lnTo>
                  <a:lnTo>
                    <a:pt x="21600" y="0"/>
                  </a:lnTo>
                  <a:cubicBezTo>
                    <a:pt x="21600" y="0"/>
                    <a:pt x="0" y="1036"/>
                    <a:pt x="0" y="1036"/>
                  </a:cubicBezTo>
                  <a:close/>
                </a:path>
              </a:pathLst>
            </a:custGeom>
            <a:solidFill>
              <a:srgbClr val="FC762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1" name="Shape 15"/>
            <p:cNvSpPr/>
            <p:nvPr/>
          </p:nvSpPr>
          <p:spPr>
            <a:xfrm>
              <a:off x="1535487" y="2795789"/>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21600" y="1036"/>
                  </a:moveTo>
                  <a:lnTo>
                    <a:pt x="9513" y="2639"/>
                  </a:lnTo>
                  <a:lnTo>
                    <a:pt x="15381" y="3900"/>
                  </a:lnTo>
                  <a:lnTo>
                    <a:pt x="18802" y="14182"/>
                  </a:lnTo>
                  <a:lnTo>
                    <a:pt x="0" y="21600"/>
                  </a:lnTo>
                  <a:lnTo>
                    <a:pt x="0" y="3900"/>
                  </a:lnTo>
                  <a:lnTo>
                    <a:pt x="0" y="2244"/>
                  </a:lnTo>
                  <a:lnTo>
                    <a:pt x="0" y="0"/>
                  </a:lnTo>
                  <a:cubicBezTo>
                    <a:pt x="0" y="0"/>
                    <a:pt x="21600" y="1036"/>
                    <a:pt x="21600" y="1036"/>
                  </a:cubicBezTo>
                  <a:close/>
                </a:path>
              </a:pathLst>
            </a:custGeom>
            <a:solidFill>
              <a:srgbClr val="E5551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2" name="Shape 16"/>
            <p:cNvSpPr/>
            <p:nvPr/>
          </p:nvSpPr>
          <p:spPr>
            <a:xfrm>
              <a:off x="1484005" y="2795789"/>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0" y="1036"/>
                  </a:moveTo>
                  <a:lnTo>
                    <a:pt x="12087" y="2639"/>
                  </a:lnTo>
                  <a:lnTo>
                    <a:pt x="6218" y="3900"/>
                  </a:lnTo>
                  <a:lnTo>
                    <a:pt x="2798" y="14182"/>
                  </a:lnTo>
                  <a:lnTo>
                    <a:pt x="21600" y="21600"/>
                  </a:lnTo>
                  <a:lnTo>
                    <a:pt x="21600" y="3900"/>
                  </a:lnTo>
                  <a:lnTo>
                    <a:pt x="21600" y="2244"/>
                  </a:lnTo>
                  <a:lnTo>
                    <a:pt x="21600" y="0"/>
                  </a:lnTo>
                  <a:cubicBezTo>
                    <a:pt x="21600" y="0"/>
                    <a:pt x="0" y="1036"/>
                    <a:pt x="0" y="1036"/>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3" name="Shape 17"/>
            <p:cNvSpPr/>
            <p:nvPr/>
          </p:nvSpPr>
          <p:spPr>
            <a:xfrm>
              <a:off x="1535487" y="2795789"/>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21600" y="1036"/>
                  </a:moveTo>
                  <a:lnTo>
                    <a:pt x="9513" y="2639"/>
                  </a:lnTo>
                  <a:lnTo>
                    <a:pt x="15381" y="3900"/>
                  </a:lnTo>
                  <a:lnTo>
                    <a:pt x="18802" y="14182"/>
                  </a:lnTo>
                  <a:lnTo>
                    <a:pt x="0" y="21600"/>
                  </a:lnTo>
                  <a:lnTo>
                    <a:pt x="0" y="3900"/>
                  </a:lnTo>
                  <a:lnTo>
                    <a:pt x="0" y="2244"/>
                  </a:lnTo>
                  <a:lnTo>
                    <a:pt x="0" y="0"/>
                  </a:lnTo>
                  <a:cubicBezTo>
                    <a:pt x="0" y="0"/>
                    <a:pt x="21600" y="1036"/>
                    <a:pt x="21600" y="1036"/>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4" name="Shape 18"/>
            <p:cNvSpPr/>
            <p:nvPr/>
          </p:nvSpPr>
          <p:spPr>
            <a:xfrm>
              <a:off x="1311539" y="2728862"/>
              <a:ext cx="223639" cy="170084"/>
            </a:xfrm>
            <a:custGeom>
              <a:avLst/>
              <a:gdLst/>
              <a:ahLst/>
              <a:cxnLst>
                <a:cxn ang="0">
                  <a:pos x="wd2" y="hd2"/>
                </a:cxn>
                <a:cxn ang="5400000">
                  <a:pos x="wd2" y="hd2"/>
                </a:cxn>
                <a:cxn ang="10800000">
                  <a:pos x="wd2" y="hd2"/>
                </a:cxn>
                <a:cxn ang="16200000">
                  <a:pos x="wd2" y="hd2"/>
                </a:cxn>
              </a:cxnLst>
              <a:rect l="0" t="0" r="r" b="b"/>
              <a:pathLst>
                <a:path w="21600" h="21600" extrusionOk="0">
                  <a:moveTo>
                    <a:pt x="21600" y="8365"/>
                  </a:moveTo>
                  <a:lnTo>
                    <a:pt x="5324" y="0"/>
                  </a:lnTo>
                  <a:lnTo>
                    <a:pt x="0" y="4869"/>
                  </a:lnTo>
                  <a:lnTo>
                    <a:pt x="6843" y="21600"/>
                  </a:lnTo>
                  <a:cubicBezTo>
                    <a:pt x="6843" y="21600"/>
                    <a:pt x="21600" y="8365"/>
                    <a:pt x="21600" y="8365"/>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5" name="Shape 19"/>
            <p:cNvSpPr/>
            <p:nvPr/>
          </p:nvSpPr>
          <p:spPr>
            <a:xfrm>
              <a:off x="1535487" y="2728862"/>
              <a:ext cx="223639" cy="163201"/>
            </a:xfrm>
            <a:custGeom>
              <a:avLst/>
              <a:gdLst/>
              <a:ahLst/>
              <a:cxnLst>
                <a:cxn ang="0">
                  <a:pos x="wd2" y="hd2"/>
                </a:cxn>
                <a:cxn ang="5400000">
                  <a:pos x="wd2" y="hd2"/>
                </a:cxn>
                <a:cxn ang="10800000">
                  <a:pos x="wd2" y="hd2"/>
                </a:cxn>
                <a:cxn ang="16200000">
                  <a:pos x="wd2" y="hd2"/>
                </a:cxn>
              </a:cxnLst>
              <a:rect l="0" t="0" r="r" b="b"/>
              <a:pathLst>
                <a:path w="21600" h="21600" extrusionOk="0">
                  <a:moveTo>
                    <a:pt x="0" y="8718"/>
                  </a:moveTo>
                  <a:lnTo>
                    <a:pt x="16276" y="0"/>
                  </a:lnTo>
                  <a:lnTo>
                    <a:pt x="21600" y="5075"/>
                  </a:lnTo>
                  <a:lnTo>
                    <a:pt x="14774" y="21600"/>
                  </a:lnTo>
                  <a:cubicBezTo>
                    <a:pt x="14774" y="21600"/>
                    <a:pt x="0" y="8718"/>
                    <a:pt x="0" y="8718"/>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6" name="Shape 20"/>
            <p:cNvSpPr/>
            <p:nvPr/>
          </p:nvSpPr>
          <p:spPr>
            <a:xfrm>
              <a:off x="1018092" y="2767474"/>
              <a:ext cx="1033278" cy="643520"/>
            </a:xfrm>
            <a:custGeom>
              <a:avLst/>
              <a:gdLst/>
              <a:ahLst/>
              <a:cxnLst>
                <a:cxn ang="0">
                  <a:pos x="wd2" y="hd2"/>
                </a:cxn>
                <a:cxn ang="5400000">
                  <a:pos x="wd2" y="hd2"/>
                </a:cxn>
                <a:cxn ang="10800000">
                  <a:pos x="wd2" y="hd2"/>
                </a:cxn>
                <a:cxn ang="16200000">
                  <a:pos x="wd2" y="hd2"/>
                </a:cxn>
              </a:cxnLst>
              <a:rect l="0" t="0" r="r" b="b"/>
              <a:pathLst>
                <a:path w="21600" h="21600" extrusionOk="0">
                  <a:moveTo>
                    <a:pt x="18044" y="21485"/>
                  </a:moveTo>
                  <a:lnTo>
                    <a:pt x="18044" y="21485"/>
                  </a:lnTo>
                  <a:lnTo>
                    <a:pt x="18371" y="15211"/>
                  </a:lnTo>
                  <a:lnTo>
                    <a:pt x="18524" y="21600"/>
                  </a:lnTo>
                  <a:lnTo>
                    <a:pt x="21600" y="21600"/>
                  </a:lnTo>
                  <a:cubicBezTo>
                    <a:pt x="21600" y="21600"/>
                    <a:pt x="21271" y="11814"/>
                    <a:pt x="21148" y="6534"/>
                  </a:cubicBezTo>
                  <a:cubicBezTo>
                    <a:pt x="21037" y="1781"/>
                    <a:pt x="19208" y="933"/>
                    <a:pt x="18844" y="811"/>
                  </a:cubicBezTo>
                  <a:lnTo>
                    <a:pt x="18844" y="792"/>
                  </a:lnTo>
                  <a:lnTo>
                    <a:pt x="15475" y="0"/>
                  </a:lnTo>
                  <a:lnTo>
                    <a:pt x="10800" y="15912"/>
                  </a:lnTo>
                  <a:lnTo>
                    <a:pt x="6125" y="0"/>
                  </a:lnTo>
                  <a:lnTo>
                    <a:pt x="2756" y="792"/>
                  </a:lnTo>
                  <a:lnTo>
                    <a:pt x="2756" y="811"/>
                  </a:lnTo>
                  <a:cubicBezTo>
                    <a:pt x="2392" y="933"/>
                    <a:pt x="563" y="1781"/>
                    <a:pt x="452" y="6534"/>
                  </a:cubicBezTo>
                  <a:cubicBezTo>
                    <a:pt x="329" y="11814"/>
                    <a:pt x="0" y="21600"/>
                    <a:pt x="0" y="21600"/>
                  </a:cubicBezTo>
                  <a:lnTo>
                    <a:pt x="3139" y="21600"/>
                  </a:lnTo>
                  <a:lnTo>
                    <a:pt x="3228" y="15239"/>
                  </a:lnTo>
                  <a:lnTo>
                    <a:pt x="3556" y="21534"/>
                  </a:lnTo>
                  <a:cubicBezTo>
                    <a:pt x="3556" y="21534"/>
                    <a:pt x="18044" y="21485"/>
                    <a:pt x="18044" y="21485"/>
                  </a:cubicBezTo>
                  <a:close/>
                </a:path>
              </a:pathLst>
            </a:custGeom>
            <a:solidFill>
              <a:schemeClr val="accent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7" name="Shape 21"/>
            <p:cNvSpPr/>
            <p:nvPr/>
          </p:nvSpPr>
          <p:spPr>
            <a:xfrm>
              <a:off x="1296095" y="2767474"/>
              <a:ext cx="238790" cy="474073"/>
            </a:xfrm>
            <a:custGeom>
              <a:avLst/>
              <a:gdLst/>
              <a:ahLst/>
              <a:cxnLst>
                <a:cxn ang="0">
                  <a:pos x="wd2" y="hd2"/>
                </a:cxn>
                <a:cxn ang="5400000">
                  <a:pos x="wd2" y="hd2"/>
                </a:cxn>
                <a:cxn ang="10800000">
                  <a:pos x="wd2" y="hd2"/>
                </a:cxn>
                <a:cxn ang="16200000">
                  <a:pos x="wd2" y="hd2"/>
                </a:cxn>
              </a:cxnLst>
              <a:rect l="0" t="0" r="r" b="b"/>
              <a:pathLst>
                <a:path w="21600" h="21600" extrusionOk="0">
                  <a:moveTo>
                    <a:pt x="1370" y="0"/>
                  </a:moveTo>
                  <a:lnTo>
                    <a:pt x="16210" y="10803"/>
                  </a:lnTo>
                  <a:lnTo>
                    <a:pt x="21600" y="21600"/>
                  </a:lnTo>
                  <a:lnTo>
                    <a:pt x="6966" y="13368"/>
                  </a:lnTo>
                  <a:lnTo>
                    <a:pt x="8172" y="10061"/>
                  </a:lnTo>
                  <a:lnTo>
                    <a:pt x="0" y="7497"/>
                  </a:lnTo>
                  <a:cubicBezTo>
                    <a:pt x="0" y="7497"/>
                    <a:pt x="1370" y="0"/>
                    <a:pt x="1370" y="0"/>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8" name="Shape 22"/>
            <p:cNvSpPr/>
            <p:nvPr/>
          </p:nvSpPr>
          <p:spPr>
            <a:xfrm>
              <a:off x="1535487" y="2767474"/>
              <a:ext cx="238790" cy="474073"/>
            </a:xfrm>
            <a:custGeom>
              <a:avLst/>
              <a:gdLst/>
              <a:ahLst/>
              <a:cxnLst>
                <a:cxn ang="0">
                  <a:pos x="wd2" y="hd2"/>
                </a:cxn>
                <a:cxn ang="5400000">
                  <a:pos x="wd2" y="hd2"/>
                </a:cxn>
                <a:cxn ang="10800000">
                  <a:pos x="wd2" y="hd2"/>
                </a:cxn>
                <a:cxn ang="16200000">
                  <a:pos x="wd2" y="hd2"/>
                </a:cxn>
              </a:cxnLst>
              <a:rect l="0" t="0" r="r" b="b"/>
              <a:pathLst>
                <a:path w="21600" h="21600" extrusionOk="0">
                  <a:moveTo>
                    <a:pt x="20230" y="0"/>
                  </a:moveTo>
                  <a:lnTo>
                    <a:pt x="5390" y="10803"/>
                  </a:lnTo>
                  <a:lnTo>
                    <a:pt x="0" y="21600"/>
                  </a:lnTo>
                  <a:lnTo>
                    <a:pt x="14634" y="13368"/>
                  </a:lnTo>
                  <a:lnTo>
                    <a:pt x="13428" y="10061"/>
                  </a:lnTo>
                  <a:lnTo>
                    <a:pt x="21600" y="7497"/>
                  </a:lnTo>
                  <a:cubicBezTo>
                    <a:pt x="21600" y="7497"/>
                    <a:pt x="20230" y="0"/>
                    <a:pt x="20230" y="0"/>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9" name="Shape 23"/>
            <p:cNvSpPr/>
            <p:nvPr/>
          </p:nvSpPr>
          <p:spPr>
            <a:xfrm>
              <a:off x="1689933" y="3102107"/>
              <a:ext cx="150988" cy="83563"/>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cubicBezTo>
                    <a:pt x="36" y="430"/>
                    <a:pt x="0" y="877"/>
                    <a:pt x="0" y="1341"/>
                  </a:cubicBezTo>
                  <a:lnTo>
                    <a:pt x="0" y="19961"/>
                  </a:lnTo>
                  <a:cubicBezTo>
                    <a:pt x="0" y="20863"/>
                    <a:pt x="408" y="21600"/>
                    <a:pt x="907" y="21600"/>
                  </a:cubicBezTo>
                  <a:lnTo>
                    <a:pt x="20693" y="21600"/>
                  </a:lnTo>
                  <a:cubicBezTo>
                    <a:pt x="21192" y="21600"/>
                    <a:pt x="21600" y="20862"/>
                    <a:pt x="21600" y="19961"/>
                  </a:cubicBezTo>
                  <a:lnTo>
                    <a:pt x="21600" y="1043"/>
                  </a:lnTo>
                  <a:cubicBezTo>
                    <a:pt x="21600" y="685"/>
                    <a:pt x="21579" y="337"/>
                    <a:pt x="21539" y="0"/>
                  </a:cubicBezTo>
                  <a:cubicBezTo>
                    <a:pt x="21539" y="0"/>
                    <a:pt x="98" y="0"/>
                    <a:pt x="98" y="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0" name="Shape 24"/>
            <p:cNvSpPr/>
            <p:nvPr/>
          </p:nvSpPr>
          <p:spPr>
            <a:xfrm>
              <a:off x="1704606" y="3118153"/>
              <a:ext cx="38612" cy="403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1" name="Shape 25"/>
            <p:cNvSpPr/>
            <p:nvPr/>
          </p:nvSpPr>
          <p:spPr>
            <a:xfrm>
              <a:off x="1754286" y="3081515"/>
              <a:ext cx="19234" cy="3054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60" y="0"/>
                    <a:pt x="0" y="3060"/>
                    <a:pt x="0" y="6800"/>
                  </a:cubicBezTo>
                  <a:lnTo>
                    <a:pt x="0" y="14799"/>
                  </a:lnTo>
                  <a:cubicBezTo>
                    <a:pt x="0" y="18540"/>
                    <a:pt x="4860" y="21600"/>
                    <a:pt x="10801" y="21600"/>
                  </a:cubicBezTo>
                  <a:cubicBezTo>
                    <a:pt x="16740" y="21600"/>
                    <a:pt x="21600" y="18540"/>
                    <a:pt x="21600" y="14799"/>
                  </a:cubicBezTo>
                  <a:lnTo>
                    <a:pt x="21600" y="6800"/>
                  </a:lnTo>
                  <a:cubicBezTo>
                    <a:pt x="21600" y="3060"/>
                    <a:pt x="16740" y="0"/>
                    <a:pt x="10801" y="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2" name="Shape 26"/>
            <p:cNvSpPr/>
            <p:nvPr/>
          </p:nvSpPr>
          <p:spPr>
            <a:xfrm>
              <a:off x="1538061" y="3333777"/>
              <a:ext cx="32582" cy="3258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3" name="Shape 27"/>
            <p:cNvSpPr/>
            <p:nvPr/>
          </p:nvSpPr>
          <p:spPr>
            <a:xfrm>
              <a:off x="1285798" y="2062169"/>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909" y="4296"/>
                  </a:moveTo>
                  <a:cubicBezTo>
                    <a:pt x="4412" y="7727"/>
                    <a:pt x="25" y="14188"/>
                    <a:pt x="0" y="21600"/>
                  </a:cubicBezTo>
                  <a:lnTo>
                    <a:pt x="21600" y="21600"/>
                  </a:lnTo>
                  <a:lnTo>
                    <a:pt x="21600" y="13501"/>
                  </a:lnTo>
                  <a:lnTo>
                    <a:pt x="21600" y="1680"/>
                  </a:lnTo>
                  <a:lnTo>
                    <a:pt x="21600" y="0"/>
                  </a:lnTo>
                  <a:cubicBezTo>
                    <a:pt x="17381" y="0"/>
                    <a:pt x="13581" y="1653"/>
                    <a:pt x="10909" y="4296"/>
                  </a:cubicBezTo>
                  <a:close/>
                </a:path>
              </a:pathLst>
            </a:custGeom>
            <a:solidFill>
              <a:srgbClr val="FCE16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4" name="Shape 28"/>
            <p:cNvSpPr/>
            <p:nvPr/>
          </p:nvSpPr>
          <p:spPr>
            <a:xfrm>
              <a:off x="1538061" y="2062169"/>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691" y="4296"/>
                  </a:moveTo>
                  <a:cubicBezTo>
                    <a:pt x="17188" y="7727"/>
                    <a:pt x="21575" y="14188"/>
                    <a:pt x="21600" y="21600"/>
                  </a:cubicBezTo>
                  <a:lnTo>
                    <a:pt x="0" y="21600"/>
                  </a:lnTo>
                  <a:lnTo>
                    <a:pt x="0" y="13501"/>
                  </a:lnTo>
                  <a:lnTo>
                    <a:pt x="0" y="1680"/>
                  </a:lnTo>
                  <a:lnTo>
                    <a:pt x="0" y="0"/>
                  </a:lnTo>
                  <a:cubicBezTo>
                    <a:pt x="4219" y="0"/>
                    <a:pt x="8019" y="1653"/>
                    <a:pt x="10691" y="4296"/>
                  </a:cubicBezTo>
                  <a:close/>
                </a:path>
              </a:pathLst>
            </a:custGeom>
            <a:solidFill>
              <a:srgbClr val="F7C21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5" name="Shape 29"/>
            <p:cNvSpPr/>
            <p:nvPr/>
          </p:nvSpPr>
          <p:spPr>
            <a:xfrm>
              <a:off x="1285798" y="2062169"/>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909" y="4296"/>
                  </a:moveTo>
                  <a:cubicBezTo>
                    <a:pt x="4412" y="7727"/>
                    <a:pt x="25" y="14188"/>
                    <a:pt x="0" y="21600"/>
                  </a:cubicBezTo>
                  <a:lnTo>
                    <a:pt x="21600" y="21600"/>
                  </a:lnTo>
                  <a:lnTo>
                    <a:pt x="21600" y="13501"/>
                  </a:lnTo>
                  <a:lnTo>
                    <a:pt x="21600" y="1680"/>
                  </a:lnTo>
                  <a:lnTo>
                    <a:pt x="21600" y="0"/>
                  </a:lnTo>
                  <a:cubicBezTo>
                    <a:pt x="17381" y="0"/>
                    <a:pt x="13581" y="1653"/>
                    <a:pt x="10909" y="4296"/>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6" name="Shape 30"/>
            <p:cNvSpPr/>
            <p:nvPr/>
          </p:nvSpPr>
          <p:spPr>
            <a:xfrm>
              <a:off x="1533543" y="2062169"/>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691" y="4296"/>
                  </a:moveTo>
                  <a:cubicBezTo>
                    <a:pt x="17188" y="7727"/>
                    <a:pt x="21575" y="14188"/>
                    <a:pt x="21600" y="21600"/>
                  </a:cubicBezTo>
                  <a:lnTo>
                    <a:pt x="0" y="21600"/>
                  </a:lnTo>
                  <a:lnTo>
                    <a:pt x="0" y="13501"/>
                  </a:lnTo>
                  <a:lnTo>
                    <a:pt x="0" y="1680"/>
                  </a:lnTo>
                  <a:lnTo>
                    <a:pt x="0" y="0"/>
                  </a:lnTo>
                  <a:cubicBezTo>
                    <a:pt x="4219" y="0"/>
                    <a:pt x="8019" y="1653"/>
                    <a:pt x="10691" y="4296"/>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7" name="Shape 31"/>
            <p:cNvSpPr/>
            <p:nvPr/>
          </p:nvSpPr>
          <p:spPr>
            <a:xfrm>
              <a:off x="1278076" y="2324728"/>
              <a:ext cx="512805" cy="19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CE16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8" name="Shape 32"/>
            <p:cNvSpPr/>
            <p:nvPr/>
          </p:nvSpPr>
          <p:spPr>
            <a:xfrm>
              <a:off x="1278076" y="2342746"/>
              <a:ext cx="512805" cy="19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7C21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9" name="Shape 33"/>
            <p:cNvSpPr/>
            <p:nvPr/>
          </p:nvSpPr>
          <p:spPr>
            <a:xfrm>
              <a:off x="1278076" y="2324728"/>
              <a:ext cx="512805" cy="19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00" name="Shape 34"/>
            <p:cNvSpPr/>
            <p:nvPr/>
          </p:nvSpPr>
          <p:spPr>
            <a:xfrm>
              <a:off x="1278076" y="2342746"/>
              <a:ext cx="512805" cy="19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01" name="Freeform 100"/>
            <p:cNvSpPr/>
            <p:nvPr/>
          </p:nvSpPr>
          <p:spPr>
            <a:xfrm>
              <a:off x="1432522" y="2453433"/>
              <a:ext cx="203880" cy="173341"/>
            </a:xfrm>
            <a:custGeom>
              <a:avLst/>
              <a:gdLst>
                <a:gd name="connsiteX0" fmla="*/ 142997 w 203880"/>
                <a:gd name="connsiteY0" fmla="*/ 147357 h 173341"/>
                <a:gd name="connsiteX1" fmla="*/ 144653 w 203880"/>
                <a:gd name="connsiteY1" fmla="*/ 155784 h 173341"/>
                <a:gd name="connsiteX2" fmla="*/ 60918 w 203880"/>
                <a:gd name="connsiteY2" fmla="*/ 148396 h 173341"/>
                <a:gd name="connsiteX3" fmla="*/ 142997 w 203880"/>
                <a:gd name="connsiteY3" fmla="*/ 147357 h 173341"/>
                <a:gd name="connsiteX4" fmla="*/ 174015 w 203880"/>
                <a:gd name="connsiteY4" fmla="*/ 0 h 173341"/>
                <a:gd name="connsiteX5" fmla="*/ 203880 w 203880"/>
                <a:gd name="connsiteY5" fmla="*/ 29865 h 173341"/>
                <a:gd name="connsiteX6" fmla="*/ 174015 w 203880"/>
                <a:gd name="connsiteY6" fmla="*/ 59730 h 173341"/>
                <a:gd name="connsiteX7" fmla="*/ 144150 w 203880"/>
                <a:gd name="connsiteY7" fmla="*/ 29865 h 173341"/>
                <a:gd name="connsiteX8" fmla="*/ 174015 w 203880"/>
                <a:gd name="connsiteY8" fmla="*/ 0 h 173341"/>
                <a:gd name="connsiteX9" fmla="*/ 29865 w 203880"/>
                <a:gd name="connsiteY9" fmla="*/ 0 h 173341"/>
                <a:gd name="connsiteX10" fmla="*/ 59730 w 203880"/>
                <a:gd name="connsiteY10" fmla="*/ 29865 h 173341"/>
                <a:gd name="connsiteX11" fmla="*/ 29865 w 203880"/>
                <a:gd name="connsiteY11" fmla="*/ 59730 h 173341"/>
                <a:gd name="connsiteX12" fmla="*/ 0 w 203880"/>
                <a:gd name="connsiteY12" fmla="*/ 29865 h 173341"/>
                <a:gd name="connsiteX13" fmla="*/ 29865 w 203880"/>
                <a:gd name="connsiteY13" fmla="*/ 0 h 17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880" h="173341">
                  <a:moveTo>
                    <a:pt x="142997" y="147357"/>
                  </a:moveTo>
                  <a:cubicBezTo>
                    <a:pt x="148193" y="148396"/>
                    <a:pt x="149578" y="150858"/>
                    <a:pt x="144653" y="155784"/>
                  </a:cubicBezTo>
                  <a:cubicBezTo>
                    <a:pt x="124951" y="175486"/>
                    <a:pt x="36289" y="185337"/>
                    <a:pt x="60918" y="148396"/>
                  </a:cubicBezTo>
                  <a:cubicBezTo>
                    <a:pt x="77539" y="153937"/>
                    <a:pt x="127412" y="144240"/>
                    <a:pt x="142997" y="147357"/>
                  </a:cubicBezTo>
                  <a:close/>
                  <a:moveTo>
                    <a:pt x="174015" y="0"/>
                  </a:moveTo>
                  <a:cubicBezTo>
                    <a:pt x="190510" y="0"/>
                    <a:pt x="203880" y="13370"/>
                    <a:pt x="203880" y="29865"/>
                  </a:cubicBezTo>
                  <a:cubicBezTo>
                    <a:pt x="203880" y="46360"/>
                    <a:pt x="190510" y="59730"/>
                    <a:pt x="174015" y="59730"/>
                  </a:cubicBezTo>
                  <a:cubicBezTo>
                    <a:pt x="157520" y="59730"/>
                    <a:pt x="144150" y="46360"/>
                    <a:pt x="144150" y="29865"/>
                  </a:cubicBezTo>
                  <a:cubicBezTo>
                    <a:pt x="144150" y="13370"/>
                    <a:pt x="157520" y="0"/>
                    <a:pt x="174015" y="0"/>
                  </a:cubicBezTo>
                  <a:close/>
                  <a:moveTo>
                    <a:pt x="29865" y="0"/>
                  </a:moveTo>
                  <a:cubicBezTo>
                    <a:pt x="46360" y="0"/>
                    <a:pt x="59730" y="13370"/>
                    <a:pt x="59730" y="29865"/>
                  </a:cubicBezTo>
                  <a:cubicBezTo>
                    <a:pt x="59730" y="46360"/>
                    <a:pt x="46360" y="59730"/>
                    <a:pt x="29865" y="59730"/>
                  </a:cubicBezTo>
                  <a:cubicBezTo>
                    <a:pt x="13370" y="59730"/>
                    <a:pt x="0" y="46360"/>
                    <a:pt x="0" y="29865"/>
                  </a:cubicBezTo>
                  <a:cubicBezTo>
                    <a:pt x="0" y="13370"/>
                    <a:pt x="13370" y="0"/>
                    <a:pt x="29865" y="0"/>
                  </a:cubicBezTo>
                  <a:close/>
                </a:path>
              </a:pathLst>
            </a:custGeom>
            <a:solidFill>
              <a:schemeClr val="accent5">
                <a:lumMod val="40000"/>
                <a:lumOff val="6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52" name="TextBox 51">
            <a:extLst>
              <a:ext uri="{FF2B5EF4-FFF2-40B4-BE49-F238E27FC236}">
                <a16:creationId xmlns:a16="http://schemas.microsoft.com/office/drawing/2014/main" id="{52010A01-B094-4907-AF38-0C95BFCF15BA}"/>
              </a:ext>
            </a:extLst>
          </p:cNvPr>
          <p:cNvSpPr txBox="1"/>
          <p:nvPr/>
        </p:nvSpPr>
        <p:spPr>
          <a:xfrm>
            <a:off x="652574" y="2617521"/>
            <a:ext cx="743793" cy="1538883"/>
          </a:xfrm>
          <a:prstGeom prst="rect">
            <a:avLst/>
          </a:prstGeom>
          <a:noFill/>
        </p:spPr>
        <p:txBody>
          <a:bodyPr wrap="none" lIns="0" tIns="0" rIns="0" bIns="0" rtlCol="0">
            <a:spAutoFit/>
          </a:bodyPr>
          <a:lstStyle/>
          <a:p>
            <a:r>
              <a:rPr lang="en-US" sz="10000">
                <a:solidFill>
                  <a:schemeClr val="tx1">
                    <a:lumMod val="25000"/>
                    <a:lumOff val="75000"/>
                  </a:schemeClr>
                </a:solidFill>
                <a:latin typeface="Lato Black" panose="020F0502020204030203" pitchFamily="34" charset="0"/>
                <a:ea typeface="Lato Black" panose="020F0502020204030203" pitchFamily="34" charset="0"/>
                <a:cs typeface="Lato Black" panose="020F0502020204030203" pitchFamily="34" charset="0"/>
              </a:rPr>
              <a:t>1</a:t>
            </a:r>
          </a:p>
        </p:txBody>
      </p:sp>
      <p:sp>
        <p:nvSpPr>
          <p:cNvPr id="53" name="TextBox 52">
            <a:extLst>
              <a:ext uri="{FF2B5EF4-FFF2-40B4-BE49-F238E27FC236}">
                <a16:creationId xmlns:a16="http://schemas.microsoft.com/office/drawing/2014/main" id="{C2B82AEE-E1E3-4C71-9F9B-401503E68345}"/>
              </a:ext>
            </a:extLst>
          </p:cNvPr>
          <p:cNvSpPr txBox="1"/>
          <p:nvPr/>
        </p:nvSpPr>
        <p:spPr>
          <a:xfrm>
            <a:off x="8993730" y="2617521"/>
            <a:ext cx="743793" cy="1538883"/>
          </a:xfrm>
          <a:prstGeom prst="rect">
            <a:avLst/>
          </a:prstGeom>
          <a:noFill/>
        </p:spPr>
        <p:txBody>
          <a:bodyPr wrap="none" lIns="0" tIns="0" rIns="0" bIns="0" rtlCol="0">
            <a:spAutoFit/>
          </a:bodyPr>
          <a:lstStyle/>
          <a:p>
            <a:r>
              <a:rPr lang="en-US" sz="10000">
                <a:solidFill>
                  <a:schemeClr val="tx1">
                    <a:lumMod val="25000"/>
                    <a:lumOff val="75000"/>
                  </a:schemeClr>
                </a:solidFill>
                <a:latin typeface="Lato Black" panose="020F0502020204030203" pitchFamily="34" charset="0"/>
                <a:ea typeface="Lato Black" panose="020F0502020204030203" pitchFamily="34" charset="0"/>
                <a:cs typeface="Lato Black" panose="020F0502020204030203" pitchFamily="34" charset="0"/>
              </a:rPr>
              <a:t>2</a:t>
            </a:r>
          </a:p>
        </p:txBody>
      </p:sp>
      <p:sp>
        <p:nvSpPr>
          <p:cNvPr id="54" name="TextBox 53">
            <a:extLst>
              <a:ext uri="{FF2B5EF4-FFF2-40B4-BE49-F238E27FC236}">
                <a16:creationId xmlns:a16="http://schemas.microsoft.com/office/drawing/2014/main" id="{61E22963-E8A1-423B-811B-88ECF3C2DF03}"/>
              </a:ext>
            </a:extLst>
          </p:cNvPr>
          <p:cNvSpPr txBox="1"/>
          <p:nvPr/>
        </p:nvSpPr>
        <p:spPr>
          <a:xfrm>
            <a:off x="697501" y="4460169"/>
            <a:ext cx="743793" cy="1538883"/>
          </a:xfrm>
          <a:prstGeom prst="rect">
            <a:avLst/>
          </a:prstGeom>
          <a:noFill/>
        </p:spPr>
        <p:txBody>
          <a:bodyPr wrap="none" lIns="0" tIns="0" rIns="0" bIns="0" rtlCol="0">
            <a:spAutoFit/>
          </a:bodyPr>
          <a:lstStyle/>
          <a:p>
            <a:r>
              <a:rPr lang="en-US" sz="10000">
                <a:solidFill>
                  <a:schemeClr val="tx1">
                    <a:lumMod val="25000"/>
                    <a:lumOff val="75000"/>
                  </a:schemeClr>
                </a:solidFill>
                <a:latin typeface="Lato Black" panose="020F0502020204030203" pitchFamily="34" charset="0"/>
                <a:ea typeface="Lato Black" panose="020F0502020204030203" pitchFamily="34" charset="0"/>
                <a:cs typeface="Lato Black" panose="020F0502020204030203" pitchFamily="34" charset="0"/>
              </a:rPr>
              <a:t>3</a:t>
            </a:r>
          </a:p>
        </p:txBody>
      </p:sp>
      <p:sp>
        <p:nvSpPr>
          <p:cNvPr id="55" name="TextBox 54">
            <a:extLst>
              <a:ext uri="{FF2B5EF4-FFF2-40B4-BE49-F238E27FC236}">
                <a16:creationId xmlns:a16="http://schemas.microsoft.com/office/drawing/2014/main" id="{E282D3E2-0E65-45CE-A8A4-3988918992FC}"/>
              </a:ext>
            </a:extLst>
          </p:cNvPr>
          <p:cNvSpPr txBox="1"/>
          <p:nvPr/>
        </p:nvSpPr>
        <p:spPr>
          <a:xfrm>
            <a:off x="9038657" y="4460169"/>
            <a:ext cx="743793" cy="1538883"/>
          </a:xfrm>
          <a:prstGeom prst="rect">
            <a:avLst/>
          </a:prstGeom>
          <a:noFill/>
        </p:spPr>
        <p:txBody>
          <a:bodyPr wrap="none" lIns="0" tIns="0" rIns="0" bIns="0" rtlCol="0">
            <a:spAutoFit/>
          </a:bodyPr>
          <a:lstStyle/>
          <a:p>
            <a:r>
              <a:rPr lang="en-US" sz="10000">
                <a:solidFill>
                  <a:schemeClr val="tx1">
                    <a:lumMod val="25000"/>
                    <a:lumOff val="75000"/>
                  </a:schemeClr>
                </a:solidFill>
                <a:latin typeface="Lato Black" panose="020F0502020204030203" pitchFamily="34" charset="0"/>
                <a:ea typeface="Lato Black" panose="020F0502020204030203" pitchFamily="34" charset="0"/>
                <a:cs typeface="Lato Black" panose="020F0502020204030203" pitchFamily="34" charset="0"/>
              </a:rPr>
              <a:t>4</a:t>
            </a:r>
          </a:p>
        </p:txBody>
      </p:sp>
      <p:sp>
        <p:nvSpPr>
          <p:cNvPr id="56" name="TextBox 55">
            <a:extLst>
              <a:ext uri="{FF2B5EF4-FFF2-40B4-BE49-F238E27FC236}">
                <a16:creationId xmlns:a16="http://schemas.microsoft.com/office/drawing/2014/main" id="{2927A7A1-C112-474D-AD87-F40EE854797A}"/>
              </a:ext>
            </a:extLst>
          </p:cNvPr>
          <p:cNvSpPr txBox="1"/>
          <p:nvPr/>
        </p:nvSpPr>
        <p:spPr>
          <a:xfrm>
            <a:off x="1392070" y="2897030"/>
            <a:ext cx="971420" cy="276999"/>
          </a:xfrm>
          <a:prstGeom prst="rect">
            <a:avLst/>
          </a:prstGeom>
          <a:noFill/>
        </p:spPr>
        <p:txBody>
          <a:bodyPr wrap="none" lIns="0" tIns="0" rIns="0" bIns="0"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New Idea</a:t>
            </a:r>
          </a:p>
        </p:txBody>
      </p:sp>
      <p:sp>
        <p:nvSpPr>
          <p:cNvPr id="57" name="TextBox 56">
            <a:extLst>
              <a:ext uri="{FF2B5EF4-FFF2-40B4-BE49-F238E27FC236}">
                <a16:creationId xmlns:a16="http://schemas.microsoft.com/office/drawing/2014/main" id="{B8DFA563-B65D-40D7-93B4-0B015A69531D}"/>
              </a:ext>
            </a:extLst>
          </p:cNvPr>
          <p:cNvSpPr txBox="1"/>
          <p:nvPr/>
        </p:nvSpPr>
        <p:spPr>
          <a:xfrm>
            <a:off x="9802496" y="2897031"/>
            <a:ext cx="1381789" cy="276999"/>
          </a:xfrm>
          <a:prstGeom prst="rect">
            <a:avLst/>
          </a:prstGeom>
          <a:noFill/>
        </p:spPr>
        <p:txBody>
          <a:bodyPr wrap="none" lIns="0" tIns="0" rIns="0" bIns="0"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Development</a:t>
            </a:r>
          </a:p>
        </p:txBody>
      </p:sp>
      <p:sp>
        <p:nvSpPr>
          <p:cNvPr id="58" name="TextBox 57">
            <a:extLst>
              <a:ext uri="{FF2B5EF4-FFF2-40B4-BE49-F238E27FC236}">
                <a16:creationId xmlns:a16="http://schemas.microsoft.com/office/drawing/2014/main" id="{5B88D7A7-8AF5-4630-BCF7-4A3099FDAA3A}"/>
              </a:ext>
            </a:extLst>
          </p:cNvPr>
          <p:cNvSpPr txBox="1"/>
          <p:nvPr/>
        </p:nvSpPr>
        <p:spPr>
          <a:xfrm>
            <a:off x="1507529" y="4739680"/>
            <a:ext cx="900888" cy="276999"/>
          </a:xfrm>
          <a:prstGeom prst="rect">
            <a:avLst/>
          </a:prstGeom>
          <a:noFill/>
        </p:spPr>
        <p:txBody>
          <a:bodyPr wrap="none" lIns="0" tIns="0" rIns="0" bIns="0"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Payment</a:t>
            </a:r>
          </a:p>
        </p:txBody>
      </p:sp>
      <p:sp>
        <p:nvSpPr>
          <p:cNvPr id="59" name="TextBox 58">
            <a:extLst>
              <a:ext uri="{FF2B5EF4-FFF2-40B4-BE49-F238E27FC236}">
                <a16:creationId xmlns:a16="http://schemas.microsoft.com/office/drawing/2014/main" id="{AB681A06-1921-4383-918D-5BE8B548C5E4}"/>
              </a:ext>
            </a:extLst>
          </p:cNvPr>
          <p:cNvSpPr txBox="1"/>
          <p:nvPr/>
        </p:nvSpPr>
        <p:spPr>
          <a:xfrm>
            <a:off x="9847423" y="4739680"/>
            <a:ext cx="1171796" cy="276999"/>
          </a:xfrm>
          <a:prstGeom prst="rect">
            <a:avLst/>
          </a:prstGeom>
          <a:noFill/>
        </p:spPr>
        <p:txBody>
          <a:bodyPr wrap="none" lIns="0" tIns="0" rIns="0" bIns="0" rtlCol="0">
            <a:spAutoFit/>
          </a:bodyPr>
          <a:lstStyle/>
          <a:p>
            <a:r>
              <a:rPr lang="en-US">
                <a:latin typeface="Lato Medium" panose="020F0502020204030203" pitchFamily="34" charset="0"/>
                <a:ea typeface="Lato Medium" panose="020F0502020204030203" pitchFamily="34" charset="0"/>
                <a:cs typeface="Lato Medium" panose="020F0502020204030203" pitchFamily="34" charset="0"/>
              </a:rPr>
              <a:t>Get Service</a:t>
            </a:r>
          </a:p>
        </p:txBody>
      </p:sp>
      <p:sp>
        <p:nvSpPr>
          <p:cNvPr id="60" name="TextBox 59">
            <a:extLst>
              <a:ext uri="{FF2B5EF4-FFF2-40B4-BE49-F238E27FC236}">
                <a16:creationId xmlns:a16="http://schemas.microsoft.com/office/drawing/2014/main" id="{350FE202-68A7-4939-8D8C-A98079147CBE}"/>
              </a:ext>
            </a:extLst>
          </p:cNvPr>
          <p:cNvSpPr txBox="1"/>
          <p:nvPr/>
        </p:nvSpPr>
        <p:spPr>
          <a:xfrm>
            <a:off x="1392070" y="3334710"/>
            <a:ext cx="1645920" cy="553998"/>
          </a:xfrm>
          <a:prstGeom prst="rect">
            <a:avLst/>
          </a:prstGeom>
          <a:noFill/>
        </p:spPr>
        <p:txBody>
          <a:bodyPr wrap="square" lIns="0" tIns="0" rIns="0" bIns="0"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Sed ut perspiciatis unde omnis iste natus error sit voluptatem …</a:t>
            </a:r>
          </a:p>
        </p:txBody>
      </p:sp>
      <p:sp>
        <p:nvSpPr>
          <p:cNvPr id="61" name="TextBox 60">
            <a:extLst>
              <a:ext uri="{FF2B5EF4-FFF2-40B4-BE49-F238E27FC236}">
                <a16:creationId xmlns:a16="http://schemas.microsoft.com/office/drawing/2014/main" id="{C3B2827E-E44E-4862-9C7A-940897E8CF6B}"/>
              </a:ext>
            </a:extLst>
          </p:cNvPr>
          <p:cNvSpPr txBox="1"/>
          <p:nvPr/>
        </p:nvSpPr>
        <p:spPr>
          <a:xfrm>
            <a:off x="9812393" y="3334710"/>
            <a:ext cx="1645920" cy="553998"/>
          </a:xfrm>
          <a:prstGeom prst="rect">
            <a:avLst/>
          </a:prstGeom>
          <a:noFill/>
        </p:spPr>
        <p:txBody>
          <a:bodyPr wrap="square" lIns="0" tIns="0" rIns="0" bIns="0"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Sed ut perspiciatis unde omnis iste natus error sit voluptatem …</a:t>
            </a:r>
          </a:p>
        </p:txBody>
      </p:sp>
      <p:sp>
        <p:nvSpPr>
          <p:cNvPr id="62" name="TextBox 61">
            <a:extLst>
              <a:ext uri="{FF2B5EF4-FFF2-40B4-BE49-F238E27FC236}">
                <a16:creationId xmlns:a16="http://schemas.microsoft.com/office/drawing/2014/main" id="{24E6C392-7864-45A6-BDE3-DA4FAE394C65}"/>
              </a:ext>
            </a:extLst>
          </p:cNvPr>
          <p:cNvSpPr txBox="1"/>
          <p:nvPr/>
        </p:nvSpPr>
        <p:spPr>
          <a:xfrm>
            <a:off x="1511411" y="5176256"/>
            <a:ext cx="1645920" cy="553998"/>
          </a:xfrm>
          <a:prstGeom prst="rect">
            <a:avLst/>
          </a:prstGeom>
          <a:noFill/>
        </p:spPr>
        <p:txBody>
          <a:bodyPr wrap="square" lIns="0" tIns="0" rIns="0" bIns="0"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Sed ut perspiciatis unde omnis iste natus error sit voluptatem …</a:t>
            </a:r>
          </a:p>
        </p:txBody>
      </p:sp>
      <p:sp>
        <p:nvSpPr>
          <p:cNvPr id="63" name="TextBox 62">
            <a:extLst>
              <a:ext uri="{FF2B5EF4-FFF2-40B4-BE49-F238E27FC236}">
                <a16:creationId xmlns:a16="http://schemas.microsoft.com/office/drawing/2014/main" id="{FFA5CD0B-B328-4AB0-82E9-2BAC65BDAF14}"/>
              </a:ext>
            </a:extLst>
          </p:cNvPr>
          <p:cNvSpPr txBox="1"/>
          <p:nvPr/>
        </p:nvSpPr>
        <p:spPr>
          <a:xfrm>
            <a:off x="9847423" y="5176256"/>
            <a:ext cx="1645920" cy="553998"/>
          </a:xfrm>
          <a:prstGeom prst="rect">
            <a:avLst/>
          </a:prstGeom>
          <a:noFill/>
        </p:spPr>
        <p:txBody>
          <a:bodyPr wrap="square" lIns="0" tIns="0" rIns="0" bIns="0" rtlCol="0">
            <a:spAutoFit/>
          </a:bodyPr>
          <a:lstStyle/>
          <a:p>
            <a:r>
              <a:rPr lang="en-US" sz="1200">
                <a:latin typeface="Lato regular" panose="020F0502020204030203" pitchFamily="34" charset="0"/>
                <a:ea typeface="Lato regular" panose="020F0502020204030203" pitchFamily="34" charset="0"/>
                <a:cs typeface="Lato regular" panose="020F0502020204030203" pitchFamily="34" charset="0"/>
              </a:rPr>
              <a:t>Sed ut perspiciatis unde omnis iste natus error sit voluptatem …</a:t>
            </a:r>
          </a:p>
        </p:txBody>
      </p:sp>
      <p:sp>
        <p:nvSpPr>
          <p:cNvPr id="64" name="TextBox 63">
            <a:extLst>
              <a:ext uri="{FF2B5EF4-FFF2-40B4-BE49-F238E27FC236}">
                <a16:creationId xmlns:a16="http://schemas.microsoft.com/office/drawing/2014/main" id="{304594B7-8B95-44BD-99AC-A36DF187E745}"/>
              </a:ext>
            </a:extLst>
          </p:cNvPr>
          <p:cNvSpPr txBox="1"/>
          <p:nvPr/>
        </p:nvSpPr>
        <p:spPr>
          <a:xfrm>
            <a:off x="4580566" y="714670"/>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65" name="TextBox 64">
            <a:extLst>
              <a:ext uri="{FF2B5EF4-FFF2-40B4-BE49-F238E27FC236}">
                <a16:creationId xmlns:a16="http://schemas.microsoft.com/office/drawing/2014/main" id="{0FF2CF38-D710-4225-AD9F-1F49DDB1887C}"/>
              </a:ext>
            </a:extLst>
          </p:cNvPr>
          <p:cNvSpPr txBox="1"/>
          <p:nvPr/>
        </p:nvSpPr>
        <p:spPr>
          <a:xfrm flipH="1">
            <a:off x="3541594" y="1168430"/>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cxnSp>
        <p:nvCxnSpPr>
          <p:cNvPr id="66" name="Straight Connector 65">
            <a:extLst>
              <a:ext uri="{FF2B5EF4-FFF2-40B4-BE49-F238E27FC236}">
                <a16:creationId xmlns:a16="http://schemas.microsoft.com/office/drawing/2014/main" id="{B8DB8AA0-E8BC-46F2-8EA5-0AA65D55D360}"/>
              </a:ext>
            </a:extLst>
          </p:cNvPr>
          <p:cNvCxnSpPr/>
          <p:nvPr/>
        </p:nvCxnSpPr>
        <p:spPr>
          <a:xfrm>
            <a:off x="5201839" y="1864689"/>
            <a:ext cx="17543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3062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80"/>
          <p:cNvSpPr>
            <a:spLocks noChangeArrowheads="1"/>
          </p:cNvSpPr>
          <p:nvPr/>
        </p:nvSpPr>
        <p:spPr bwMode="auto">
          <a:xfrm>
            <a:off x="6440927" y="4390232"/>
            <a:ext cx="381898" cy="383587"/>
          </a:xfrm>
          <a:custGeom>
            <a:avLst/>
            <a:gdLst>
              <a:gd name="T0" fmla="*/ 498 w 997"/>
              <a:gd name="T1" fmla="*/ 996 h 1000"/>
              <a:gd name="T2" fmla="*/ 498 w 997"/>
              <a:gd name="T3" fmla="*/ 996 h 1000"/>
              <a:gd name="T4" fmla="*/ 426 w 997"/>
              <a:gd name="T5" fmla="*/ 990 h 1000"/>
              <a:gd name="T6" fmla="*/ 100 w 997"/>
              <a:gd name="T7" fmla="*/ 795 h 1000"/>
              <a:gd name="T8" fmla="*/ 3 w 997"/>
              <a:gd name="T9" fmla="*/ 501 h 1000"/>
              <a:gd name="T10" fmla="*/ 9 w 997"/>
              <a:gd name="T11" fmla="*/ 429 h 1000"/>
              <a:gd name="T12" fmla="*/ 498 w 997"/>
              <a:gd name="T13" fmla="*/ 6 h 1000"/>
              <a:gd name="T14" fmla="*/ 570 w 997"/>
              <a:gd name="T15" fmla="*/ 9 h 1000"/>
              <a:gd name="T16" fmla="*/ 896 w 997"/>
              <a:gd name="T17" fmla="*/ 203 h 1000"/>
              <a:gd name="T18" fmla="*/ 896 w 997"/>
              <a:gd name="T19" fmla="*/ 203 h 1000"/>
              <a:gd name="T20" fmla="*/ 896 w 997"/>
              <a:gd name="T21" fmla="*/ 203 h 1000"/>
              <a:gd name="T22" fmla="*/ 993 w 997"/>
              <a:gd name="T23" fmla="*/ 498 h 1000"/>
              <a:gd name="T24" fmla="*/ 987 w 997"/>
              <a:gd name="T25" fmla="*/ 570 h 1000"/>
              <a:gd name="T26" fmla="*/ 498 w 997"/>
              <a:gd name="T27" fmla="*/ 996 h 1000"/>
              <a:gd name="T28" fmla="*/ 498 w 997"/>
              <a:gd name="T29" fmla="*/ 0 h 1000"/>
              <a:gd name="T30" fmla="*/ 498 w 997"/>
              <a:gd name="T31" fmla="*/ 0 h 1000"/>
              <a:gd name="T32" fmla="*/ 3 w 997"/>
              <a:gd name="T33" fmla="*/ 429 h 1000"/>
              <a:gd name="T34" fmla="*/ 0 w 997"/>
              <a:gd name="T35" fmla="*/ 501 h 1000"/>
              <a:gd name="T36" fmla="*/ 97 w 997"/>
              <a:gd name="T37" fmla="*/ 799 h 1000"/>
              <a:gd name="T38" fmla="*/ 426 w 997"/>
              <a:gd name="T39" fmla="*/ 993 h 1000"/>
              <a:gd name="T40" fmla="*/ 498 w 997"/>
              <a:gd name="T41" fmla="*/ 999 h 1000"/>
              <a:gd name="T42" fmla="*/ 993 w 997"/>
              <a:gd name="T43" fmla="*/ 573 h 1000"/>
              <a:gd name="T44" fmla="*/ 996 w 997"/>
              <a:gd name="T45" fmla="*/ 498 h 1000"/>
              <a:gd name="T46" fmla="*/ 899 w 997"/>
              <a:gd name="T47" fmla="*/ 200 h 1000"/>
              <a:gd name="T48" fmla="*/ 899 w 997"/>
              <a:gd name="T49" fmla="*/ 200 h 1000"/>
              <a:gd name="T50" fmla="*/ 570 w 997"/>
              <a:gd name="T51" fmla="*/ 6 h 1000"/>
              <a:gd name="T52" fmla="*/ 498 w 997"/>
              <a:gd name="T53" fmla="*/ 0 h 1000"/>
              <a:gd name="T54" fmla="*/ 498 w 997"/>
              <a:gd name="T55" fmla="*/ 996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7" h="1000">
                <a:moveTo>
                  <a:pt x="498" y="996"/>
                </a:moveTo>
                <a:lnTo>
                  <a:pt x="498" y="996"/>
                </a:lnTo>
                <a:cubicBezTo>
                  <a:pt x="476" y="996"/>
                  <a:pt x="451" y="993"/>
                  <a:pt x="426" y="990"/>
                </a:cubicBezTo>
                <a:cubicBezTo>
                  <a:pt x="294" y="971"/>
                  <a:pt x="182" y="902"/>
                  <a:pt x="100" y="795"/>
                </a:cubicBezTo>
                <a:cubicBezTo>
                  <a:pt x="37" y="708"/>
                  <a:pt x="3" y="608"/>
                  <a:pt x="3" y="501"/>
                </a:cubicBezTo>
                <a:cubicBezTo>
                  <a:pt x="3" y="476"/>
                  <a:pt x="6" y="451"/>
                  <a:pt x="9" y="429"/>
                </a:cubicBezTo>
                <a:cubicBezTo>
                  <a:pt x="44" y="188"/>
                  <a:pt x="254" y="6"/>
                  <a:pt x="498" y="6"/>
                </a:cubicBezTo>
                <a:cubicBezTo>
                  <a:pt x="520" y="6"/>
                  <a:pt x="545" y="6"/>
                  <a:pt x="570" y="9"/>
                </a:cubicBezTo>
                <a:cubicBezTo>
                  <a:pt x="701" y="28"/>
                  <a:pt x="817" y="97"/>
                  <a:pt x="896" y="203"/>
                </a:cubicBezTo>
                <a:lnTo>
                  <a:pt x="896" y="203"/>
                </a:lnTo>
                <a:lnTo>
                  <a:pt x="896" y="203"/>
                </a:lnTo>
                <a:cubicBezTo>
                  <a:pt x="959" y="291"/>
                  <a:pt x="993" y="391"/>
                  <a:pt x="993" y="498"/>
                </a:cubicBezTo>
                <a:cubicBezTo>
                  <a:pt x="993" y="523"/>
                  <a:pt x="993" y="548"/>
                  <a:pt x="987" y="570"/>
                </a:cubicBezTo>
                <a:cubicBezTo>
                  <a:pt x="953" y="814"/>
                  <a:pt x="742" y="996"/>
                  <a:pt x="498" y="996"/>
                </a:cubicBezTo>
                <a:lnTo>
                  <a:pt x="498" y="0"/>
                </a:lnTo>
                <a:lnTo>
                  <a:pt x="498" y="0"/>
                </a:lnTo>
                <a:cubicBezTo>
                  <a:pt x="251" y="0"/>
                  <a:pt x="40" y="184"/>
                  <a:pt x="3" y="429"/>
                </a:cubicBezTo>
                <a:cubicBezTo>
                  <a:pt x="0" y="451"/>
                  <a:pt x="0" y="476"/>
                  <a:pt x="0" y="501"/>
                </a:cubicBezTo>
                <a:cubicBezTo>
                  <a:pt x="0" y="608"/>
                  <a:pt x="31" y="711"/>
                  <a:pt x="97" y="799"/>
                </a:cubicBezTo>
                <a:cubicBezTo>
                  <a:pt x="178" y="905"/>
                  <a:pt x="294" y="974"/>
                  <a:pt x="426" y="993"/>
                </a:cubicBezTo>
                <a:cubicBezTo>
                  <a:pt x="451" y="996"/>
                  <a:pt x="473" y="999"/>
                  <a:pt x="498" y="999"/>
                </a:cubicBezTo>
                <a:cubicBezTo>
                  <a:pt x="746" y="999"/>
                  <a:pt x="955" y="814"/>
                  <a:pt x="993" y="573"/>
                </a:cubicBezTo>
                <a:cubicBezTo>
                  <a:pt x="996" y="548"/>
                  <a:pt x="996" y="523"/>
                  <a:pt x="996" y="498"/>
                </a:cubicBezTo>
                <a:cubicBezTo>
                  <a:pt x="996" y="391"/>
                  <a:pt x="965" y="288"/>
                  <a:pt x="899" y="200"/>
                </a:cubicBezTo>
                <a:lnTo>
                  <a:pt x="899" y="200"/>
                </a:lnTo>
                <a:cubicBezTo>
                  <a:pt x="817" y="93"/>
                  <a:pt x="701" y="25"/>
                  <a:pt x="570" y="6"/>
                </a:cubicBezTo>
                <a:cubicBezTo>
                  <a:pt x="545" y="3"/>
                  <a:pt x="523" y="0"/>
                  <a:pt x="498" y="0"/>
                </a:cubicBezTo>
                <a:lnTo>
                  <a:pt x="498" y="996"/>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grpSp>
        <p:nvGrpSpPr>
          <p:cNvPr id="12" name="Group 11">
            <a:extLst>
              <a:ext uri="{FF2B5EF4-FFF2-40B4-BE49-F238E27FC236}">
                <a16:creationId xmlns:a16="http://schemas.microsoft.com/office/drawing/2014/main" id="{ED478E25-C961-4E0C-9F0F-7C04A3228FBD}"/>
              </a:ext>
            </a:extLst>
          </p:cNvPr>
          <p:cNvGrpSpPr/>
          <p:nvPr/>
        </p:nvGrpSpPr>
        <p:grpSpPr>
          <a:xfrm>
            <a:off x="574014" y="733128"/>
            <a:ext cx="5521986" cy="5391744"/>
            <a:chOff x="511406" y="390395"/>
            <a:chExt cx="6384384" cy="6233801"/>
          </a:xfrm>
        </p:grpSpPr>
        <p:sp>
          <p:nvSpPr>
            <p:cNvPr id="4" name="Freeform 98"/>
            <p:cNvSpPr>
              <a:spLocks noChangeArrowheads="1"/>
            </p:cNvSpPr>
            <p:nvPr/>
          </p:nvSpPr>
          <p:spPr bwMode="auto">
            <a:xfrm>
              <a:off x="874363" y="1708277"/>
              <a:ext cx="1371894" cy="1847197"/>
            </a:xfrm>
            <a:custGeom>
              <a:avLst/>
              <a:gdLst>
                <a:gd name="T0" fmla="*/ 395 w 2802"/>
                <a:gd name="T1" fmla="*/ 0 h 3770"/>
                <a:gd name="T2" fmla="*/ 395 w 2802"/>
                <a:gd name="T3" fmla="*/ 0 h 3770"/>
                <a:gd name="T4" fmla="*/ 392 w 2802"/>
                <a:gd name="T5" fmla="*/ 6 h 3770"/>
                <a:gd name="T6" fmla="*/ 150 w 2802"/>
                <a:gd name="T7" fmla="*/ 639 h 3770"/>
                <a:gd name="T8" fmla="*/ 150 w 2802"/>
                <a:gd name="T9" fmla="*/ 642 h 3770"/>
                <a:gd name="T10" fmla="*/ 150 w 2802"/>
                <a:gd name="T11" fmla="*/ 642 h 3770"/>
                <a:gd name="T12" fmla="*/ 247 w 2802"/>
                <a:gd name="T13" fmla="*/ 746 h 3770"/>
                <a:gd name="T14" fmla="*/ 370 w 2802"/>
                <a:gd name="T15" fmla="*/ 1106 h 3770"/>
                <a:gd name="T16" fmla="*/ 363 w 2802"/>
                <a:gd name="T17" fmla="*/ 1197 h 3770"/>
                <a:gd name="T18" fmla="*/ 3 w 2802"/>
                <a:gd name="T19" fmla="*/ 1664 h 3770"/>
                <a:gd name="T20" fmla="*/ 3 w 2802"/>
                <a:gd name="T21" fmla="*/ 1667 h 3770"/>
                <a:gd name="T22" fmla="*/ 3 w 2802"/>
                <a:gd name="T23" fmla="*/ 1676 h 3770"/>
                <a:gd name="T24" fmla="*/ 0 w 2802"/>
                <a:gd name="T25" fmla="*/ 1701 h 3770"/>
                <a:gd name="T26" fmla="*/ 595 w 2802"/>
                <a:gd name="T27" fmla="*/ 3763 h 3770"/>
                <a:gd name="T28" fmla="*/ 598 w 2802"/>
                <a:gd name="T29" fmla="*/ 3769 h 3770"/>
                <a:gd name="T30" fmla="*/ 2798 w 2802"/>
                <a:gd name="T31" fmla="*/ 16 h 3770"/>
                <a:gd name="T32" fmla="*/ 2801 w 2802"/>
                <a:gd name="T33" fmla="*/ 6 h 3770"/>
                <a:gd name="T34" fmla="*/ 417 w 2802"/>
                <a:gd name="T35" fmla="*/ 6 h 3770"/>
                <a:gd name="T36" fmla="*/ 398 w 2802"/>
                <a:gd name="T37" fmla="*/ 3 h 3770"/>
                <a:gd name="T38" fmla="*/ 395 w 2802"/>
                <a:gd name="T39" fmla="*/ 0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2" h="3770">
                  <a:moveTo>
                    <a:pt x="395" y="0"/>
                  </a:moveTo>
                  <a:lnTo>
                    <a:pt x="395" y="0"/>
                  </a:lnTo>
                  <a:cubicBezTo>
                    <a:pt x="392" y="6"/>
                    <a:pt x="392" y="6"/>
                    <a:pt x="392" y="6"/>
                  </a:cubicBezTo>
                  <a:cubicBezTo>
                    <a:pt x="294" y="207"/>
                    <a:pt x="213" y="420"/>
                    <a:pt x="150" y="639"/>
                  </a:cubicBezTo>
                  <a:cubicBezTo>
                    <a:pt x="150" y="642"/>
                    <a:pt x="150" y="642"/>
                    <a:pt x="150" y="642"/>
                  </a:cubicBezTo>
                  <a:lnTo>
                    <a:pt x="150" y="642"/>
                  </a:lnTo>
                  <a:cubicBezTo>
                    <a:pt x="188" y="674"/>
                    <a:pt x="219" y="708"/>
                    <a:pt x="247" y="746"/>
                  </a:cubicBezTo>
                  <a:cubicBezTo>
                    <a:pt x="329" y="852"/>
                    <a:pt x="370" y="978"/>
                    <a:pt x="370" y="1106"/>
                  </a:cubicBezTo>
                  <a:cubicBezTo>
                    <a:pt x="370" y="1137"/>
                    <a:pt x="366" y="1166"/>
                    <a:pt x="363" y="1197"/>
                  </a:cubicBezTo>
                  <a:cubicBezTo>
                    <a:pt x="332" y="1401"/>
                    <a:pt x="194" y="1579"/>
                    <a:pt x="3" y="1664"/>
                  </a:cubicBezTo>
                  <a:cubicBezTo>
                    <a:pt x="3" y="1667"/>
                    <a:pt x="3" y="1667"/>
                    <a:pt x="3" y="1667"/>
                  </a:cubicBezTo>
                  <a:cubicBezTo>
                    <a:pt x="3" y="1676"/>
                    <a:pt x="3" y="1676"/>
                    <a:pt x="3" y="1676"/>
                  </a:cubicBezTo>
                  <a:cubicBezTo>
                    <a:pt x="3" y="1686"/>
                    <a:pt x="0" y="1695"/>
                    <a:pt x="0" y="1701"/>
                  </a:cubicBezTo>
                  <a:cubicBezTo>
                    <a:pt x="0" y="2435"/>
                    <a:pt x="207" y="3146"/>
                    <a:pt x="595" y="3763"/>
                  </a:cubicBezTo>
                  <a:cubicBezTo>
                    <a:pt x="598" y="3769"/>
                    <a:pt x="598" y="3769"/>
                    <a:pt x="598" y="3769"/>
                  </a:cubicBezTo>
                  <a:cubicBezTo>
                    <a:pt x="2798" y="16"/>
                    <a:pt x="2798" y="16"/>
                    <a:pt x="2798" y="16"/>
                  </a:cubicBezTo>
                  <a:cubicBezTo>
                    <a:pt x="2801" y="6"/>
                    <a:pt x="2801" y="6"/>
                    <a:pt x="2801" y="6"/>
                  </a:cubicBezTo>
                  <a:cubicBezTo>
                    <a:pt x="417" y="6"/>
                    <a:pt x="417" y="6"/>
                    <a:pt x="417" y="6"/>
                  </a:cubicBezTo>
                  <a:cubicBezTo>
                    <a:pt x="410" y="6"/>
                    <a:pt x="404" y="6"/>
                    <a:pt x="398" y="3"/>
                  </a:cubicBezTo>
                  <a:cubicBezTo>
                    <a:pt x="395" y="0"/>
                    <a:pt x="395" y="0"/>
                    <a:pt x="395"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5" name="Freeform 77"/>
            <p:cNvSpPr>
              <a:spLocks noChangeArrowheads="1"/>
            </p:cNvSpPr>
            <p:nvPr/>
          </p:nvSpPr>
          <p:spPr bwMode="auto">
            <a:xfrm>
              <a:off x="3307043" y="1500872"/>
              <a:ext cx="1371894" cy="1860159"/>
            </a:xfrm>
            <a:custGeom>
              <a:avLst/>
              <a:gdLst>
                <a:gd name="T0" fmla="*/ 2184 w 2802"/>
                <a:gd name="T1" fmla="*/ 0 h 3798"/>
                <a:gd name="T2" fmla="*/ 2184 w 2802"/>
                <a:gd name="T3" fmla="*/ 0 h 3798"/>
                <a:gd name="T4" fmla="*/ 971 w 2802"/>
                <a:gd name="T5" fmla="*/ 2105 h 3798"/>
                <a:gd name="T6" fmla="*/ 971 w 2802"/>
                <a:gd name="T7" fmla="*/ 2105 h 3798"/>
                <a:gd name="T8" fmla="*/ 959 w 2802"/>
                <a:gd name="T9" fmla="*/ 2130 h 3798"/>
                <a:gd name="T10" fmla="*/ 959 w 2802"/>
                <a:gd name="T11" fmla="*/ 2130 h 3798"/>
                <a:gd name="T12" fmla="*/ 3 w 2802"/>
                <a:gd name="T13" fmla="*/ 3784 h 3798"/>
                <a:gd name="T14" fmla="*/ 0 w 2802"/>
                <a:gd name="T15" fmla="*/ 3791 h 3798"/>
                <a:gd name="T16" fmla="*/ 2390 w 2802"/>
                <a:gd name="T17" fmla="*/ 3791 h 3798"/>
                <a:gd name="T18" fmla="*/ 2406 w 2802"/>
                <a:gd name="T19" fmla="*/ 3794 h 3798"/>
                <a:gd name="T20" fmla="*/ 2409 w 2802"/>
                <a:gd name="T21" fmla="*/ 3797 h 3798"/>
                <a:gd name="T22" fmla="*/ 2412 w 2802"/>
                <a:gd name="T23" fmla="*/ 3794 h 3798"/>
                <a:gd name="T24" fmla="*/ 2644 w 2802"/>
                <a:gd name="T25" fmla="*/ 3196 h 3798"/>
                <a:gd name="T26" fmla="*/ 2644 w 2802"/>
                <a:gd name="T27" fmla="*/ 3192 h 3798"/>
                <a:gd name="T28" fmla="*/ 2641 w 2802"/>
                <a:gd name="T29" fmla="*/ 3189 h 3798"/>
                <a:gd name="T30" fmla="*/ 2532 w 2802"/>
                <a:gd name="T31" fmla="*/ 3073 h 3798"/>
                <a:gd name="T32" fmla="*/ 2532 w 2802"/>
                <a:gd name="T33" fmla="*/ 3073 h 3798"/>
                <a:gd name="T34" fmla="*/ 2532 w 2802"/>
                <a:gd name="T35" fmla="*/ 3073 h 3798"/>
                <a:gd name="T36" fmla="*/ 2532 w 2802"/>
                <a:gd name="T37" fmla="*/ 3073 h 3798"/>
                <a:gd name="T38" fmla="*/ 2409 w 2802"/>
                <a:gd name="T39" fmla="*/ 2713 h 3798"/>
                <a:gd name="T40" fmla="*/ 2416 w 2802"/>
                <a:gd name="T41" fmla="*/ 2625 h 3798"/>
                <a:gd name="T42" fmla="*/ 2798 w 2802"/>
                <a:gd name="T43" fmla="*/ 2146 h 3798"/>
                <a:gd name="T44" fmla="*/ 2801 w 2802"/>
                <a:gd name="T45" fmla="*/ 2146 h 3798"/>
                <a:gd name="T46" fmla="*/ 2801 w 2802"/>
                <a:gd name="T47" fmla="*/ 2143 h 3798"/>
                <a:gd name="T48" fmla="*/ 2801 w 2802"/>
                <a:gd name="T49" fmla="*/ 2099 h 3798"/>
                <a:gd name="T50" fmla="*/ 2187 w 2802"/>
                <a:gd name="T51" fmla="*/ 6 h 3798"/>
                <a:gd name="T52" fmla="*/ 2184 w 2802"/>
                <a:gd name="T53" fmla="*/ 0 h 3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02" h="3798">
                  <a:moveTo>
                    <a:pt x="2184" y="0"/>
                  </a:moveTo>
                  <a:lnTo>
                    <a:pt x="2184" y="0"/>
                  </a:lnTo>
                  <a:cubicBezTo>
                    <a:pt x="971" y="2105"/>
                    <a:pt x="971" y="2105"/>
                    <a:pt x="971" y="2105"/>
                  </a:cubicBezTo>
                  <a:lnTo>
                    <a:pt x="971" y="2105"/>
                  </a:lnTo>
                  <a:cubicBezTo>
                    <a:pt x="971" y="2114"/>
                    <a:pt x="965" y="2124"/>
                    <a:pt x="959" y="2130"/>
                  </a:cubicBezTo>
                  <a:lnTo>
                    <a:pt x="959" y="2130"/>
                  </a:lnTo>
                  <a:cubicBezTo>
                    <a:pt x="3" y="3784"/>
                    <a:pt x="3" y="3784"/>
                    <a:pt x="3" y="3784"/>
                  </a:cubicBezTo>
                  <a:cubicBezTo>
                    <a:pt x="0" y="3791"/>
                    <a:pt x="0" y="3791"/>
                    <a:pt x="0" y="3791"/>
                  </a:cubicBezTo>
                  <a:cubicBezTo>
                    <a:pt x="2390" y="3791"/>
                    <a:pt x="2390" y="3791"/>
                    <a:pt x="2390" y="3791"/>
                  </a:cubicBezTo>
                  <a:cubicBezTo>
                    <a:pt x="2397" y="3791"/>
                    <a:pt x="2400" y="3794"/>
                    <a:pt x="2406" y="3794"/>
                  </a:cubicBezTo>
                  <a:cubicBezTo>
                    <a:pt x="2409" y="3797"/>
                    <a:pt x="2409" y="3797"/>
                    <a:pt x="2409" y="3797"/>
                  </a:cubicBezTo>
                  <a:cubicBezTo>
                    <a:pt x="2412" y="3794"/>
                    <a:pt x="2412" y="3794"/>
                    <a:pt x="2412" y="3794"/>
                  </a:cubicBezTo>
                  <a:cubicBezTo>
                    <a:pt x="2506" y="3599"/>
                    <a:pt x="2585" y="3399"/>
                    <a:pt x="2644" y="3196"/>
                  </a:cubicBezTo>
                  <a:cubicBezTo>
                    <a:pt x="2644" y="3192"/>
                    <a:pt x="2644" y="3192"/>
                    <a:pt x="2644" y="3192"/>
                  </a:cubicBezTo>
                  <a:cubicBezTo>
                    <a:pt x="2641" y="3189"/>
                    <a:pt x="2641" y="3189"/>
                    <a:pt x="2641" y="3189"/>
                  </a:cubicBezTo>
                  <a:cubicBezTo>
                    <a:pt x="2600" y="3155"/>
                    <a:pt x="2563" y="3117"/>
                    <a:pt x="2532" y="3073"/>
                  </a:cubicBezTo>
                  <a:lnTo>
                    <a:pt x="2532" y="3073"/>
                  </a:lnTo>
                  <a:lnTo>
                    <a:pt x="2532" y="3073"/>
                  </a:lnTo>
                  <a:lnTo>
                    <a:pt x="2532" y="3073"/>
                  </a:lnTo>
                  <a:cubicBezTo>
                    <a:pt x="2450" y="2970"/>
                    <a:pt x="2409" y="2841"/>
                    <a:pt x="2409" y="2713"/>
                  </a:cubicBezTo>
                  <a:cubicBezTo>
                    <a:pt x="2409" y="2685"/>
                    <a:pt x="2412" y="2653"/>
                    <a:pt x="2416" y="2625"/>
                  </a:cubicBezTo>
                  <a:cubicBezTo>
                    <a:pt x="2447" y="2409"/>
                    <a:pt x="2594" y="2224"/>
                    <a:pt x="2798" y="2146"/>
                  </a:cubicBezTo>
                  <a:cubicBezTo>
                    <a:pt x="2801" y="2146"/>
                    <a:pt x="2801" y="2146"/>
                    <a:pt x="2801" y="2146"/>
                  </a:cubicBezTo>
                  <a:cubicBezTo>
                    <a:pt x="2801" y="2143"/>
                    <a:pt x="2801" y="2143"/>
                    <a:pt x="2801" y="2143"/>
                  </a:cubicBezTo>
                  <a:cubicBezTo>
                    <a:pt x="2801" y="2127"/>
                    <a:pt x="2801" y="2111"/>
                    <a:pt x="2801" y="2099"/>
                  </a:cubicBezTo>
                  <a:cubicBezTo>
                    <a:pt x="2801" y="1353"/>
                    <a:pt x="2588" y="630"/>
                    <a:pt x="2187" y="6"/>
                  </a:cubicBezTo>
                  <a:cubicBezTo>
                    <a:pt x="2184" y="0"/>
                    <a:pt x="2184" y="0"/>
                    <a:pt x="2184"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6" name="Freeform 59"/>
            <p:cNvSpPr>
              <a:spLocks noChangeArrowheads="1"/>
            </p:cNvSpPr>
            <p:nvPr/>
          </p:nvSpPr>
          <p:spPr bwMode="auto">
            <a:xfrm>
              <a:off x="2321874" y="3397758"/>
              <a:ext cx="2147499" cy="1021899"/>
            </a:xfrm>
            <a:custGeom>
              <a:avLst/>
              <a:gdLst>
                <a:gd name="T0" fmla="*/ 4383 w 4384"/>
                <a:gd name="T1" fmla="*/ 0 h 2088"/>
                <a:gd name="T2" fmla="*/ 4383 w 4384"/>
                <a:gd name="T3" fmla="*/ 0 h 2088"/>
                <a:gd name="T4" fmla="*/ 0 w 4384"/>
                <a:gd name="T5" fmla="*/ 0 h 2088"/>
                <a:gd name="T6" fmla="*/ 1180 w 4384"/>
                <a:gd name="T7" fmla="*/ 2065 h 2088"/>
                <a:gd name="T8" fmla="*/ 1180 w 4384"/>
                <a:gd name="T9" fmla="*/ 2065 h 2088"/>
                <a:gd name="T10" fmla="*/ 1184 w 4384"/>
                <a:gd name="T11" fmla="*/ 2083 h 2088"/>
                <a:gd name="T12" fmla="*/ 1187 w 4384"/>
                <a:gd name="T13" fmla="*/ 2087 h 2088"/>
                <a:gd name="T14" fmla="*/ 1190 w 4384"/>
                <a:gd name="T15" fmla="*/ 2087 h 2088"/>
                <a:gd name="T16" fmla="*/ 1848 w 4384"/>
                <a:gd name="T17" fmla="*/ 1989 h 2088"/>
                <a:gd name="T18" fmla="*/ 1851 w 4384"/>
                <a:gd name="T19" fmla="*/ 1986 h 2088"/>
                <a:gd name="T20" fmla="*/ 1851 w 4384"/>
                <a:gd name="T21" fmla="*/ 1986 h 2088"/>
                <a:gd name="T22" fmla="*/ 1851 w 4384"/>
                <a:gd name="T23" fmla="*/ 1986 h 2088"/>
                <a:gd name="T24" fmla="*/ 2208 w 4384"/>
                <a:gd name="T25" fmla="*/ 1566 h 2088"/>
                <a:gd name="T26" fmla="*/ 2412 w 4384"/>
                <a:gd name="T27" fmla="*/ 1529 h 2088"/>
                <a:gd name="T28" fmla="*/ 2757 w 4384"/>
                <a:gd name="T29" fmla="*/ 1642 h 2088"/>
                <a:gd name="T30" fmla="*/ 2757 w 4384"/>
                <a:gd name="T31" fmla="*/ 1642 h 2088"/>
                <a:gd name="T32" fmla="*/ 2759 w 4384"/>
                <a:gd name="T33" fmla="*/ 1642 h 2088"/>
                <a:gd name="T34" fmla="*/ 4380 w 4384"/>
                <a:gd name="T35" fmla="*/ 6 h 2088"/>
                <a:gd name="T36" fmla="*/ 4383 w 4384"/>
                <a:gd name="T3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84" h="2088">
                  <a:moveTo>
                    <a:pt x="4383" y="0"/>
                  </a:moveTo>
                  <a:lnTo>
                    <a:pt x="4383" y="0"/>
                  </a:lnTo>
                  <a:cubicBezTo>
                    <a:pt x="0" y="0"/>
                    <a:pt x="0" y="0"/>
                    <a:pt x="0" y="0"/>
                  </a:cubicBezTo>
                  <a:cubicBezTo>
                    <a:pt x="1180" y="2065"/>
                    <a:pt x="1180" y="2065"/>
                    <a:pt x="1180" y="2065"/>
                  </a:cubicBezTo>
                  <a:lnTo>
                    <a:pt x="1180" y="2065"/>
                  </a:lnTo>
                  <a:cubicBezTo>
                    <a:pt x="1184" y="2071"/>
                    <a:pt x="1184" y="2077"/>
                    <a:pt x="1184" y="2083"/>
                  </a:cubicBezTo>
                  <a:cubicBezTo>
                    <a:pt x="1187" y="2087"/>
                    <a:pt x="1187" y="2087"/>
                    <a:pt x="1187" y="2087"/>
                  </a:cubicBezTo>
                  <a:cubicBezTo>
                    <a:pt x="1190" y="2087"/>
                    <a:pt x="1190" y="2087"/>
                    <a:pt x="1190" y="2087"/>
                  </a:cubicBezTo>
                  <a:cubicBezTo>
                    <a:pt x="1412" y="2074"/>
                    <a:pt x="1632" y="2039"/>
                    <a:pt x="1848" y="1989"/>
                  </a:cubicBezTo>
                  <a:cubicBezTo>
                    <a:pt x="1851" y="1986"/>
                    <a:pt x="1851" y="1986"/>
                    <a:pt x="1851" y="1986"/>
                  </a:cubicBezTo>
                  <a:lnTo>
                    <a:pt x="1851" y="1986"/>
                  </a:lnTo>
                  <a:lnTo>
                    <a:pt x="1851" y="1986"/>
                  </a:lnTo>
                  <a:cubicBezTo>
                    <a:pt x="1892" y="1792"/>
                    <a:pt x="2024" y="1635"/>
                    <a:pt x="2208" y="1566"/>
                  </a:cubicBezTo>
                  <a:cubicBezTo>
                    <a:pt x="2274" y="1542"/>
                    <a:pt x="2343" y="1529"/>
                    <a:pt x="2412" y="1529"/>
                  </a:cubicBezTo>
                  <a:cubicBezTo>
                    <a:pt x="2534" y="1529"/>
                    <a:pt x="2656" y="1569"/>
                    <a:pt x="2757" y="1642"/>
                  </a:cubicBezTo>
                  <a:lnTo>
                    <a:pt x="2757" y="1642"/>
                  </a:lnTo>
                  <a:cubicBezTo>
                    <a:pt x="2759" y="1642"/>
                    <a:pt x="2759" y="1642"/>
                    <a:pt x="2759" y="1642"/>
                  </a:cubicBezTo>
                  <a:cubicBezTo>
                    <a:pt x="3455" y="1272"/>
                    <a:pt x="4016" y="705"/>
                    <a:pt x="4380" y="6"/>
                  </a:cubicBezTo>
                  <a:cubicBezTo>
                    <a:pt x="4383" y="0"/>
                    <a:pt x="4383" y="0"/>
                    <a:pt x="4383"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7" name="Freeform 70"/>
            <p:cNvSpPr>
              <a:spLocks noChangeArrowheads="1"/>
            </p:cNvSpPr>
            <p:nvPr/>
          </p:nvSpPr>
          <p:spPr bwMode="auto">
            <a:xfrm>
              <a:off x="2704274" y="630207"/>
              <a:ext cx="1652754" cy="1855837"/>
            </a:xfrm>
            <a:custGeom>
              <a:avLst/>
              <a:gdLst>
                <a:gd name="T0" fmla="*/ 162 w 3372"/>
                <a:gd name="T1" fmla="*/ 0 h 3789"/>
                <a:gd name="T2" fmla="*/ 162 w 3372"/>
                <a:gd name="T3" fmla="*/ 0 h 3789"/>
                <a:gd name="T4" fmla="*/ 9 w 3372"/>
                <a:gd name="T5" fmla="*/ 4 h 3789"/>
                <a:gd name="T6" fmla="*/ 0 w 3372"/>
                <a:gd name="T7" fmla="*/ 4 h 3789"/>
                <a:gd name="T8" fmla="*/ 2165 w 3372"/>
                <a:gd name="T9" fmla="*/ 3788 h 3789"/>
                <a:gd name="T10" fmla="*/ 3355 w 3372"/>
                <a:gd name="T11" fmla="*/ 1720 h 3789"/>
                <a:gd name="T12" fmla="*/ 3355 w 3372"/>
                <a:gd name="T13" fmla="*/ 1720 h 3789"/>
                <a:gd name="T14" fmla="*/ 3361 w 3372"/>
                <a:gd name="T15" fmla="*/ 1714 h 3789"/>
                <a:gd name="T16" fmla="*/ 3361 w 3372"/>
                <a:gd name="T17" fmla="*/ 1714 h 3789"/>
                <a:gd name="T18" fmla="*/ 3368 w 3372"/>
                <a:gd name="T19" fmla="*/ 1708 h 3789"/>
                <a:gd name="T20" fmla="*/ 3371 w 3372"/>
                <a:gd name="T21" fmla="*/ 1705 h 3789"/>
                <a:gd name="T22" fmla="*/ 3368 w 3372"/>
                <a:gd name="T23" fmla="*/ 1701 h 3789"/>
                <a:gd name="T24" fmla="*/ 2976 w 3372"/>
                <a:gd name="T25" fmla="*/ 1213 h 3789"/>
                <a:gd name="T26" fmla="*/ 2973 w 3372"/>
                <a:gd name="T27" fmla="*/ 1209 h 3789"/>
                <a:gd name="T28" fmla="*/ 2969 w 3372"/>
                <a:gd name="T29" fmla="*/ 1213 h 3789"/>
                <a:gd name="T30" fmla="*/ 2741 w 3372"/>
                <a:gd name="T31" fmla="*/ 1256 h 3789"/>
                <a:gd name="T32" fmla="*/ 2362 w 3372"/>
                <a:gd name="T33" fmla="*/ 1122 h 3789"/>
                <a:gd name="T34" fmla="*/ 2136 w 3372"/>
                <a:gd name="T35" fmla="*/ 718 h 3789"/>
                <a:gd name="T36" fmla="*/ 2133 w 3372"/>
                <a:gd name="T37" fmla="*/ 649 h 3789"/>
                <a:gd name="T38" fmla="*/ 2142 w 3372"/>
                <a:gd name="T39" fmla="*/ 548 h 3789"/>
                <a:gd name="T40" fmla="*/ 2142 w 3372"/>
                <a:gd name="T41" fmla="*/ 545 h 3789"/>
                <a:gd name="T42" fmla="*/ 2139 w 3372"/>
                <a:gd name="T43" fmla="*/ 542 h 3789"/>
                <a:gd name="T44" fmla="*/ 162 w 3372"/>
                <a:gd name="T45"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72" h="3789">
                  <a:moveTo>
                    <a:pt x="162" y="0"/>
                  </a:moveTo>
                  <a:lnTo>
                    <a:pt x="162" y="0"/>
                  </a:lnTo>
                  <a:cubicBezTo>
                    <a:pt x="115" y="0"/>
                    <a:pt x="65" y="4"/>
                    <a:pt x="9" y="4"/>
                  </a:cubicBezTo>
                  <a:cubicBezTo>
                    <a:pt x="0" y="4"/>
                    <a:pt x="0" y="4"/>
                    <a:pt x="0" y="4"/>
                  </a:cubicBezTo>
                  <a:cubicBezTo>
                    <a:pt x="2165" y="3788"/>
                    <a:pt x="2165" y="3788"/>
                    <a:pt x="2165" y="3788"/>
                  </a:cubicBezTo>
                  <a:cubicBezTo>
                    <a:pt x="3355" y="1720"/>
                    <a:pt x="3355" y="1720"/>
                    <a:pt x="3355" y="1720"/>
                  </a:cubicBezTo>
                  <a:lnTo>
                    <a:pt x="3355" y="1720"/>
                  </a:lnTo>
                  <a:cubicBezTo>
                    <a:pt x="3355" y="1717"/>
                    <a:pt x="3358" y="1717"/>
                    <a:pt x="3361" y="1714"/>
                  </a:cubicBezTo>
                  <a:lnTo>
                    <a:pt x="3361" y="1714"/>
                  </a:lnTo>
                  <a:cubicBezTo>
                    <a:pt x="3361" y="1711"/>
                    <a:pt x="3365" y="1711"/>
                    <a:pt x="3368" y="1708"/>
                  </a:cubicBezTo>
                  <a:cubicBezTo>
                    <a:pt x="3371" y="1705"/>
                    <a:pt x="3371" y="1705"/>
                    <a:pt x="3371" y="1705"/>
                  </a:cubicBezTo>
                  <a:cubicBezTo>
                    <a:pt x="3368" y="1701"/>
                    <a:pt x="3368" y="1701"/>
                    <a:pt x="3368" y="1701"/>
                  </a:cubicBezTo>
                  <a:cubicBezTo>
                    <a:pt x="3252" y="1529"/>
                    <a:pt x="3120" y="1363"/>
                    <a:pt x="2976" y="1213"/>
                  </a:cubicBezTo>
                  <a:cubicBezTo>
                    <a:pt x="2973" y="1209"/>
                    <a:pt x="2973" y="1209"/>
                    <a:pt x="2973" y="1209"/>
                  </a:cubicBezTo>
                  <a:cubicBezTo>
                    <a:pt x="2969" y="1213"/>
                    <a:pt x="2969" y="1213"/>
                    <a:pt x="2969" y="1213"/>
                  </a:cubicBezTo>
                  <a:cubicBezTo>
                    <a:pt x="2897" y="1241"/>
                    <a:pt x="2819" y="1256"/>
                    <a:pt x="2741" y="1256"/>
                  </a:cubicBezTo>
                  <a:cubicBezTo>
                    <a:pt x="2603" y="1256"/>
                    <a:pt x="2468" y="1209"/>
                    <a:pt x="2362" y="1122"/>
                  </a:cubicBezTo>
                  <a:cubicBezTo>
                    <a:pt x="2234" y="1022"/>
                    <a:pt x="2155" y="877"/>
                    <a:pt x="2136" y="718"/>
                  </a:cubicBezTo>
                  <a:cubicBezTo>
                    <a:pt x="2133" y="692"/>
                    <a:pt x="2133" y="671"/>
                    <a:pt x="2133" y="649"/>
                  </a:cubicBezTo>
                  <a:cubicBezTo>
                    <a:pt x="2133" y="614"/>
                    <a:pt x="2136" y="583"/>
                    <a:pt x="2142" y="548"/>
                  </a:cubicBezTo>
                  <a:cubicBezTo>
                    <a:pt x="2142" y="545"/>
                    <a:pt x="2142" y="545"/>
                    <a:pt x="2142" y="545"/>
                  </a:cubicBezTo>
                  <a:cubicBezTo>
                    <a:pt x="2139" y="542"/>
                    <a:pt x="2139" y="542"/>
                    <a:pt x="2139" y="542"/>
                  </a:cubicBezTo>
                  <a:cubicBezTo>
                    <a:pt x="1544" y="188"/>
                    <a:pt x="858" y="0"/>
                    <a:pt x="162" y="0"/>
                  </a:cubicBez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8" name="Freeform 71"/>
            <p:cNvSpPr>
              <a:spLocks noChangeArrowheads="1"/>
            </p:cNvSpPr>
            <p:nvPr/>
          </p:nvSpPr>
          <p:spPr bwMode="auto">
            <a:xfrm>
              <a:off x="2699953" y="628046"/>
              <a:ext cx="1659236" cy="1862319"/>
            </a:xfrm>
            <a:custGeom>
              <a:avLst/>
              <a:gdLst>
                <a:gd name="T0" fmla="*/ 2172 w 3385"/>
                <a:gd name="T1" fmla="*/ 3791 h 3801"/>
                <a:gd name="T2" fmla="*/ 2172 w 3385"/>
                <a:gd name="T3" fmla="*/ 3791 h 3801"/>
                <a:gd name="T4" fmla="*/ 7 w 3385"/>
                <a:gd name="T5" fmla="*/ 7 h 3801"/>
                <a:gd name="T6" fmla="*/ 16 w 3385"/>
                <a:gd name="T7" fmla="*/ 7 h 3801"/>
                <a:gd name="T8" fmla="*/ 169 w 3385"/>
                <a:gd name="T9" fmla="*/ 3 h 3801"/>
                <a:gd name="T10" fmla="*/ 2146 w 3385"/>
                <a:gd name="T11" fmla="*/ 545 h 3801"/>
                <a:gd name="T12" fmla="*/ 2149 w 3385"/>
                <a:gd name="T13" fmla="*/ 548 h 3801"/>
                <a:gd name="T14" fmla="*/ 2149 w 3385"/>
                <a:gd name="T15" fmla="*/ 551 h 3801"/>
                <a:gd name="T16" fmla="*/ 2140 w 3385"/>
                <a:gd name="T17" fmla="*/ 652 h 3801"/>
                <a:gd name="T18" fmla="*/ 2143 w 3385"/>
                <a:gd name="T19" fmla="*/ 721 h 3801"/>
                <a:gd name="T20" fmla="*/ 2369 w 3385"/>
                <a:gd name="T21" fmla="*/ 1125 h 3801"/>
                <a:gd name="T22" fmla="*/ 2748 w 3385"/>
                <a:gd name="T23" fmla="*/ 1259 h 3801"/>
                <a:gd name="T24" fmla="*/ 2976 w 3385"/>
                <a:gd name="T25" fmla="*/ 1216 h 3801"/>
                <a:gd name="T26" fmla="*/ 2980 w 3385"/>
                <a:gd name="T27" fmla="*/ 1212 h 3801"/>
                <a:gd name="T28" fmla="*/ 2983 w 3385"/>
                <a:gd name="T29" fmla="*/ 1216 h 3801"/>
                <a:gd name="T30" fmla="*/ 3375 w 3385"/>
                <a:gd name="T31" fmla="*/ 1704 h 3801"/>
                <a:gd name="T32" fmla="*/ 3378 w 3385"/>
                <a:gd name="T33" fmla="*/ 1708 h 3801"/>
                <a:gd name="T34" fmla="*/ 3375 w 3385"/>
                <a:gd name="T35" fmla="*/ 1711 h 3801"/>
                <a:gd name="T36" fmla="*/ 3368 w 3385"/>
                <a:gd name="T37" fmla="*/ 1717 h 3801"/>
                <a:gd name="T38" fmla="*/ 3368 w 3385"/>
                <a:gd name="T39" fmla="*/ 1717 h 3801"/>
                <a:gd name="T40" fmla="*/ 3362 w 3385"/>
                <a:gd name="T41" fmla="*/ 1723 h 3801"/>
                <a:gd name="T42" fmla="*/ 3362 w 3385"/>
                <a:gd name="T43" fmla="*/ 1723 h 3801"/>
                <a:gd name="T44" fmla="*/ 2172 w 3385"/>
                <a:gd name="T45" fmla="*/ 3791 h 3801"/>
                <a:gd name="T46" fmla="*/ 169 w 3385"/>
                <a:gd name="T47" fmla="*/ 0 h 3801"/>
                <a:gd name="T48" fmla="*/ 169 w 3385"/>
                <a:gd name="T49" fmla="*/ 0 h 3801"/>
                <a:gd name="T50" fmla="*/ 16 w 3385"/>
                <a:gd name="T51" fmla="*/ 3 h 3801"/>
                <a:gd name="T52" fmla="*/ 0 w 3385"/>
                <a:gd name="T53" fmla="*/ 3 h 3801"/>
                <a:gd name="T54" fmla="*/ 2172 w 3385"/>
                <a:gd name="T55" fmla="*/ 3800 h 3801"/>
                <a:gd name="T56" fmla="*/ 3365 w 3385"/>
                <a:gd name="T57" fmla="*/ 1726 h 3801"/>
                <a:gd name="T58" fmla="*/ 3365 w 3385"/>
                <a:gd name="T59" fmla="*/ 1726 h 3801"/>
                <a:gd name="T60" fmla="*/ 3365 w 3385"/>
                <a:gd name="T61" fmla="*/ 1726 h 3801"/>
                <a:gd name="T62" fmla="*/ 3372 w 3385"/>
                <a:gd name="T63" fmla="*/ 1720 h 3801"/>
                <a:gd name="T64" fmla="*/ 3372 w 3385"/>
                <a:gd name="T65" fmla="*/ 1720 h 3801"/>
                <a:gd name="T66" fmla="*/ 3378 w 3385"/>
                <a:gd name="T67" fmla="*/ 1714 h 3801"/>
                <a:gd name="T68" fmla="*/ 3384 w 3385"/>
                <a:gd name="T69" fmla="*/ 1711 h 3801"/>
                <a:gd name="T70" fmla="*/ 3378 w 3385"/>
                <a:gd name="T71" fmla="*/ 1702 h 3801"/>
                <a:gd name="T72" fmla="*/ 2986 w 3385"/>
                <a:gd name="T73" fmla="*/ 1212 h 3801"/>
                <a:gd name="T74" fmla="*/ 2980 w 3385"/>
                <a:gd name="T75" fmla="*/ 1210 h 3801"/>
                <a:gd name="T76" fmla="*/ 2976 w 3385"/>
                <a:gd name="T77" fmla="*/ 1210 h 3801"/>
                <a:gd name="T78" fmla="*/ 2748 w 3385"/>
                <a:gd name="T79" fmla="*/ 1257 h 3801"/>
                <a:gd name="T80" fmla="*/ 2748 w 3385"/>
                <a:gd name="T81" fmla="*/ 1257 h 3801"/>
                <a:gd name="T82" fmla="*/ 2372 w 3385"/>
                <a:gd name="T83" fmla="*/ 1122 h 3801"/>
                <a:gd name="T84" fmla="*/ 2149 w 3385"/>
                <a:gd name="T85" fmla="*/ 718 h 3801"/>
                <a:gd name="T86" fmla="*/ 2143 w 3385"/>
                <a:gd name="T87" fmla="*/ 652 h 3801"/>
                <a:gd name="T88" fmla="*/ 2152 w 3385"/>
                <a:gd name="T89" fmla="*/ 551 h 3801"/>
                <a:gd name="T90" fmla="*/ 2152 w 3385"/>
                <a:gd name="T91" fmla="*/ 548 h 3801"/>
                <a:gd name="T92" fmla="*/ 2152 w 3385"/>
                <a:gd name="T93" fmla="*/ 545 h 3801"/>
                <a:gd name="T94" fmla="*/ 2149 w 3385"/>
                <a:gd name="T95" fmla="*/ 542 h 3801"/>
                <a:gd name="T96" fmla="*/ 169 w 3385"/>
                <a:gd name="T97" fmla="*/ 0 h 3801"/>
                <a:gd name="T98" fmla="*/ 2172 w 3385"/>
                <a:gd name="T99" fmla="*/ 3791 h 3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85" h="3801">
                  <a:moveTo>
                    <a:pt x="2172" y="3791"/>
                  </a:moveTo>
                  <a:lnTo>
                    <a:pt x="2172" y="3791"/>
                  </a:lnTo>
                  <a:cubicBezTo>
                    <a:pt x="7" y="7"/>
                    <a:pt x="7" y="7"/>
                    <a:pt x="7" y="7"/>
                  </a:cubicBezTo>
                  <a:cubicBezTo>
                    <a:pt x="16" y="7"/>
                    <a:pt x="16" y="7"/>
                    <a:pt x="16" y="7"/>
                  </a:cubicBezTo>
                  <a:cubicBezTo>
                    <a:pt x="72" y="7"/>
                    <a:pt x="122" y="3"/>
                    <a:pt x="169" y="3"/>
                  </a:cubicBezTo>
                  <a:cubicBezTo>
                    <a:pt x="865" y="3"/>
                    <a:pt x="1551" y="191"/>
                    <a:pt x="2146" y="545"/>
                  </a:cubicBezTo>
                  <a:cubicBezTo>
                    <a:pt x="2149" y="548"/>
                    <a:pt x="2149" y="548"/>
                    <a:pt x="2149" y="548"/>
                  </a:cubicBezTo>
                  <a:cubicBezTo>
                    <a:pt x="2149" y="551"/>
                    <a:pt x="2149" y="551"/>
                    <a:pt x="2149" y="551"/>
                  </a:cubicBezTo>
                  <a:cubicBezTo>
                    <a:pt x="2143" y="586"/>
                    <a:pt x="2140" y="617"/>
                    <a:pt x="2140" y="652"/>
                  </a:cubicBezTo>
                  <a:cubicBezTo>
                    <a:pt x="2140" y="674"/>
                    <a:pt x="2140" y="695"/>
                    <a:pt x="2143" y="721"/>
                  </a:cubicBezTo>
                  <a:cubicBezTo>
                    <a:pt x="2162" y="880"/>
                    <a:pt x="2241" y="1025"/>
                    <a:pt x="2369" y="1125"/>
                  </a:cubicBezTo>
                  <a:cubicBezTo>
                    <a:pt x="2475" y="1212"/>
                    <a:pt x="2610" y="1259"/>
                    <a:pt x="2748" y="1259"/>
                  </a:cubicBezTo>
                  <a:cubicBezTo>
                    <a:pt x="2826" y="1259"/>
                    <a:pt x="2904" y="1244"/>
                    <a:pt x="2976" y="1216"/>
                  </a:cubicBezTo>
                  <a:cubicBezTo>
                    <a:pt x="2980" y="1212"/>
                    <a:pt x="2980" y="1212"/>
                    <a:pt x="2980" y="1212"/>
                  </a:cubicBezTo>
                  <a:cubicBezTo>
                    <a:pt x="2983" y="1216"/>
                    <a:pt x="2983" y="1216"/>
                    <a:pt x="2983" y="1216"/>
                  </a:cubicBezTo>
                  <a:cubicBezTo>
                    <a:pt x="3127" y="1366"/>
                    <a:pt x="3259" y="1532"/>
                    <a:pt x="3375" y="1704"/>
                  </a:cubicBezTo>
                  <a:cubicBezTo>
                    <a:pt x="3378" y="1708"/>
                    <a:pt x="3378" y="1708"/>
                    <a:pt x="3378" y="1708"/>
                  </a:cubicBezTo>
                  <a:cubicBezTo>
                    <a:pt x="3375" y="1711"/>
                    <a:pt x="3375" y="1711"/>
                    <a:pt x="3375" y="1711"/>
                  </a:cubicBezTo>
                  <a:cubicBezTo>
                    <a:pt x="3372" y="1714"/>
                    <a:pt x="3368" y="1714"/>
                    <a:pt x="3368" y="1717"/>
                  </a:cubicBezTo>
                  <a:lnTo>
                    <a:pt x="3368" y="1717"/>
                  </a:lnTo>
                  <a:cubicBezTo>
                    <a:pt x="3365" y="1720"/>
                    <a:pt x="3362" y="1720"/>
                    <a:pt x="3362" y="1723"/>
                  </a:cubicBezTo>
                  <a:lnTo>
                    <a:pt x="3362" y="1723"/>
                  </a:lnTo>
                  <a:cubicBezTo>
                    <a:pt x="2172" y="3791"/>
                    <a:pt x="2172" y="3791"/>
                    <a:pt x="2172" y="3791"/>
                  </a:cubicBezTo>
                  <a:lnTo>
                    <a:pt x="169" y="0"/>
                  </a:lnTo>
                  <a:lnTo>
                    <a:pt x="169" y="0"/>
                  </a:lnTo>
                  <a:cubicBezTo>
                    <a:pt x="122" y="0"/>
                    <a:pt x="72" y="0"/>
                    <a:pt x="16" y="3"/>
                  </a:cubicBezTo>
                  <a:cubicBezTo>
                    <a:pt x="0" y="3"/>
                    <a:pt x="0" y="3"/>
                    <a:pt x="0" y="3"/>
                  </a:cubicBezTo>
                  <a:cubicBezTo>
                    <a:pt x="2172" y="3800"/>
                    <a:pt x="2172" y="3800"/>
                    <a:pt x="2172" y="3800"/>
                  </a:cubicBezTo>
                  <a:cubicBezTo>
                    <a:pt x="3365" y="1726"/>
                    <a:pt x="3365" y="1726"/>
                    <a:pt x="3365" y="1726"/>
                  </a:cubicBezTo>
                  <a:lnTo>
                    <a:pt x="3365" y="1726"/>
                  </a:lnTo>
                  <a:lnTo>
                    <a:pt x="3365" y="1726"/>
                  </a:lnTo>
                  <a:cubicBezTo>
                    <a:pt x="3368" y="1723"/>
                    <a:pt x="3368" y="1723"/>
                    <a:pt x="3372" y="1720"/>
                  </a:cubicBezTo>
                  <a:lnTo>
                    <a:pt x="3372" y="1720"/>
                  </a:lnTo>
                  <a:cubicBezTo>
                    <a:pt x="3372" y="1717"/>
                    <a:pt x="3375" y="1717"/>
                    <a:pt x="3378" y="1714"/>
                  </a:cubicBezTo>
                  <a:cubicBezTo>
                    <a:pt x="3384" y="1711"/>
                    <a:pt x="3384" y="1711"/>
                    <a:pt x="3384" y="1711"/>
                  </a:cubicBezTo>
                  <a:cubicBezTo>
                    <a:pt x="3378" y="1702"/>
                    <a:pt x="3378" y="1702"/>
                    <a:pt x="3378" y="1702"/>
                  </a:cubicBezTo>
                  <a:cubicBezTo>
                    <a:pt x="3262" y="1529"/>
                    <a:pt x="3130" y="1366"/>
                    <a:pt x="2986" y="1212"/>
                  </a:cubicBezTo>
                  <a:cubicBezTo>
                    <a:pt x="2980" y="1210"/>
                    <a:pt x="2980" y="1210"/>
                    <a:pt x="2980" y="1210"/>
                  </a:cubicBezTo>
                  <a:cubicBezTo>
                    <a:pt x="2976" y="1210"/>
                    <a:pt x="2976" y="1210"/>
                    <a:pt x="2976" y="1210"/>
                  </a:cubicBezTo>
                  <a:cubicBezTo>
                    <a:pt x="2902" y="1241"/>
                    <a:pt x="2826" y="1257"/>
                    <a:pt x="2748" y="1257"/>
                  </a:cubicBezTo>
                  <a:lnTo>
                    <a:pt x="2748" y="1257"/>
                  </a:lnTo>
                  <a:cubicBezTo>
                    <a:pt x="2610" y="1257"/>
                    <a:pt x="2479" y="1210"/>
                    <a:pt x="2372" y="1122"/>
                  </a:cubicBezTo>
                  <a:cubicBezTo>
                    <a:pt x="2243" y="1021"/>
                    <a:pt x="2165" y="878"/>
                    <a:pt x="2149" y="718"/>
                  </a:cubicBezTo>
                  <a:cubicBezTo>
                    <a:pt x="2146" y="695"/>
                    <a:pt x="2143" y="674"/>
                    <a:pt x="2143" y="652"/>
                  </a:cubicBezTo>
                  <a:cubicBezTo>
                    <a:pt x="2143" y="617"/>
                    <a:pt x="2146" y="586"/>
                    <a:pt x="2152" y="551"/>
                  </a:cubicBezTo>
                  <a:cubicBezTo>
                    <a:pt x="2152" y="548"/>
                    <a:pt x="2152" y="548"/>
                    <a:pt x="2152" y="548"/>
                  </a:cubicBezTo>
                  <a:cubicBezTo>
                    <a:pt x="2152" y="545"/>
                    <a:pt x="2152" y="545"/>
                    <a:pt x="2152" y="545"/>
                  </a:cubicBezTo>
                  <a:cubicBezTo>
                    <a:pt x="2149" y="542"/>
                    <a:pt x="2149" y="542"/>
                    <a:pt x="2149" y="542"/>
                  </a:cubicBezTo>
                  <a:cubicBezTo>
                    <a:pt x="1551" y="188"/>
                    <a:pt x="868" y="0"/>
                    <a:pt x="169" y="0"/>
                  </a:cubicBezTo>
                  <a:lnTo>
                    <a:pt x="2172" y="3791"/>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10" name="Freeform 73"/>
            <p:cNvSpPr>
              <a:spLocks noChangeArrowheads="1"/>
            </p:cNvSpPr>
            <p:nvPr/>
          </p:nvSpPr>
          <p:spPr bwMode="auto">
            <a:xfrm>
              <a:off x="3799629" y="703662"/>
              <a:ext cx="490424" cy="490424"/>
            </a:xfrm>
            <a:custGeom>
              <a:avLst/>
              <a:gdLst>
                <a:gd name="T0" fmla="*/ 122 w 1000"/>
                <a:gd name="T1" fmla="*/ 817 h 1000"/>
                <a:gd name="T2" fmla="*/ 122 w 1000"/>
                <a:gd name="T3" fmla="*/ 817 h 1000"/>
                <a:gd name="T4" fmla="*/ 9 w 1000"/>
                <a:gd name="T5" fmla="*/ 554 h 1000"/>
                <a:gd name="T6" fmla="*/ 6 w 1000"/>
                <a:gd name="T7" fmla="*/ 498 h 1000"/>
                <a:gd name="T8" fmla="*/ 112 w 1000"/>
                <a:gd name="T9" fmla="*/ 187 h 1000"/>
                <a:gd name="T10" fmla="*/ 501 w 1000"/>
                <a:gd name="T11" fmla="*/ 3 h 1000"/>
                <a:gd name="T12" fmla="*/ 689 w 1000"/>
                <a:gd name="T13" fmla="*/ 40 h 1000"/>
                <a:gd name="T14" fmla="*/ 811 w 1000"/>
                <a:gd name="T15" fmla="*/ 112 h 1000"/>
                <a:gd name="T16" fmla="*/ 996 w 1000"/>
                <a:gd name="T17" fmla="*/ 498 h 1000"/>
                <a:gd name="T18" fmla="*/ 886 w 1000"/>
                <a:gd name="T19" fmla="*/ 808 h 1000"/>
                <a:gd name="T20" fmla="*/ 501 w 1000"/>
                <a:gd name="T21" fmla="*/ 993 h 1000"/>
                <a:gd name="T22" fmla="*/ 479 w 1000"/>
                <a:gd name="T23" fmla="*/ 993 h 1000"/>
                <a:gd name="T24" fmla="*/ 454 w 1000"/>
                <a:gd name="T25" fmla="*/ 993 h 1000"/>
                <a:gd name="T26" fmla="*/ 191 w 1000"/>
                <a:gd name="T27" fmla="*/ 886 h 1000"/>
                <a:gd name="T28" fmla="*/ 122 w 1000"/>
                <a:gd name="T29" fmla="*/ 817 h 1000"/>
                <a:gd name="T30" fmla="*/ 122 w 1000"/>
                <a:gd name="T31" fmla="*/ 817 h 1000"/>
                <a:gd name="T32" fmla="*/ 501 w 1000"/>
                <a:gd name="T33" fmla="*/ 0 h 1000"/>
                <a:gd name="T34" fmla="*/ 501 w 1000"/>
                <a:gd name="T35" fmla="*/ 0 h 1000"/>
                <a:gd name="T36" fmla="*/ 109 w 1000"/>
                <a:gd name="T37" fmla="*/ 187 h 1000"/>
                <a:gd name="T38" fmla="*/ 0 w 1000"/>
                <a:gd name="T39" fmla="*/ 498 h 1000"/>
                <a:gd name="T40" fmla="*/ 3 w 1000"/>
                <a:gd name="T41" fmla="*/ 554 h 1000"/>
                <a:gd name="T42" fmla="*/ 119 w 1000"/>
                <a:gd name="T43" fmla="*/ 820 h 1000"/>
                <a:gd name="T44" fmla="*/ 119 w 1000"/>
                <a:gd name="T45" fmla="*/ 817 h 1000"/>
                <a:gd name="T46" fmla="*/ 122 w 1000"/>
                <a:gd name="T47" fmla="*/ 817 h 1000"/>
                <a:gd name="T48" fmla="*/ 119 w 1000"/>
                <a:gd name="T49" fmla="*/ 817 h 1000"/>
                <a:gd name="T50" fmla="*/ 119 w 1000"/>
                <a:gd name="T51" fmla="*/ 820 h 1000"/>
                <a:gd name="T52" fmla="*/ 188 w 1000"/>
                <a:gd name="T53" fmla="*/ 889 h 1000"/>
                <a:gd name="T54" fmla="*/ 454 w 1000"/>
                <a:gd name="T55" fmla="*/ 996 h 1000"/>
                <a:gd name="T56" fmla="*/ 479 w 1000"/>
                <a:gd name="T57" fmla="*/ 996 h 1000"/>
                <a:gd name="T58" fmla="*/ 501 w 1000"/>
                <a:gd name="T59" fmla="*/ 999 h 1000"/>
                <a:gd name="T60" fmla="*/ 889 w 1000"/>
                <a:gd name="T61" fmla="*/ 811 h 1000"/>
                <a:gd name="T62" fmla="*/ 999 w 1000"/>
                <a:gd name="T63" fmla="*/ 498 h 1000"/>
                <a:gd name="T64" fmla="*/ 811 w 1000"/>
                <a:gd name="T65" fmla="*/ 109 h 1000"/>
                <a:gd name="T66" fmla="*/ 689 w 1000"/>
                <a:gd name="T67" fmla="*/ 37 h 1000"/>
                <a:gd name="T68" fmla="*/ 501 w 1000"/>
                <a:gd name="T69" fmla="*/ 0 h 1000"/>
                <a:gd name="T70" fmla="*/ 122 w 1000"/>
                <a:gd name="T71" fmla="*/ 817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 h="1000">
                  <a:moveTo>
                    <a:pt x="122" y="817"/>
                  </a:moveTo>
                  <a:lnTo>
                    <a:pt x="122" y="817"/>
                  </a:lnTo>
                  <a:cubicBezTo>
                    <a:pt x="59" y="742"/>
                    <a:pt x="18" y="651"/>
                    <a:pt x="9" y="554"/>
                  </a:cubicBezTo>
                  <a:cubicBezTo>
                    <a:pt x="6" y="535"/>
                    <a:pt x="6" y="517"/>
                    <a:pt x="6" y="498"/>
                  </a:cubicBezTo>
                  <a:cubicBezTo>
                    <a:pt x="6" y="385"/>
                    <a:pt x="43" y="278"/>
                    <a:pt x="112" y="187"/>
                  </a:cubicBezTo>
                  <a:cubicBezTo>
                    <a:pt x="210" y="72"/>
                    <a:pt x="350" y="3"/>
                    <a:pt x="501" y="3"/>
                  </a:cubicBezTo>
                  <a:cubicBezTo>
                    <a:pt x="566" y="3"/>
                    <a:pt x="629" y="15"/>
                    <a:pt x="689" y="40"/>
                  </a:cubicBezTo>
                  <a:cubicBezTo>
                    <a:pt x="729" y="56"/>
                    <a:pt x="771" y="81"/>
                    <a:pt x="811" y="112"/>
                  </a:cubicBezTo>
                  <a:cubicBezTo>
                    <a:pt x="930" y="210"/>
                    <a:pt x="996" y="354"/>
                    <a:pt x="996" y="498"/>
                  </a:cubicBezTo>
                  <a:cubicBezTo>
                    <a:pt x="996" y="608"/>
                    <a:pt x="958" y="717"/>
                    <a:pt x="886" y="808"/>
                  </a:cubicBezTo>
                  <a:cubicBezTo>
                    <a:pt x="792" y="927"/>
                    <a:pt x="651" y="993"/>
                    <a:pt x="501" y="993"/>
                  </a:cubicBezTo>
                  <a:cubicBezTo>
                    <a:pt x="491" y="993"/>
                    <a:pt x="485" y="993"/>
                    <a:pt x="479" y="993"/>
                  </a:cubicBezTo>
                  <a:cubicBezTo>
                    <a:pt x="470" y="993"/>
                    <a:pt x="464" y="993"/>
                    <a:pt x="454" y="993"/>
                  </a:cubicBezTo>
                  <a:cubicBezTo>
                    <a:pt x="357" y="983"/>
                    <a:pt x="269" y="946"/>
                    <a:pt x="191" y="886"/>
                  </a:cubicBezTo>
                  <a:cubicBezTo>
                    <a:pt x="166" y="864"/>
                    <a:pt x="141" y="842"/>
                    <a:pt x="122" y="817"/>
                  </a:cubicBezTo>
                  <a:lnTo>
                    <a:pt x="122" y="817"/>
                  </a:lnTo>
                  <a:lnTo>
                    <a:pt x="501" y="0"/>
                  </a:lnTo>
                  <a:lnTo>
                    <a:pt x="501" y="0"/>
                  </a:lnTo>
                  <a:cubicBezTo>
                    <a:pt x="348" y="0"/>
                    <a:pt x="206" y="69"/>
                    <a:pt x="109" y="187"/>
                  </a:cubicBezTo>
                  <a:cubicBezTo>
                    <a:pt x="37" y="275"/>
                    <a:pt x="0" y="385"/>
                    <a:pt x="0" y="498"/>
                  </a:cubicBezTo>
                  <a:cubicBezTo>
                    <a:pt x="0" y="517"/>
                    <a:pt x="3" y="535"/>
                    <a:pt x="3" y="554"/>
                  </a:cubicBezTo>
                  <a:cubicBezTo>
                    <a:pt x="15" y="651"/>
                    <a:pt x="53" y="745"/>
                    <a:pt x="119" y="820"/>
                  </a:cubicBezTo>
                  <a:cubicBezTo>
                    <a:pt x="119" y="817"/>
                    <a:pt x="119" y="817"/>
                    <a:pt x="119" y="817"/>
                  </a:cubicBezTo>
                  <a:cubicBezTo>
                    <a:pt x="122" y="817"/>
                    <a:pt x="122" y="817"/>
                    <a:pt x="122" y="817"/>
                  </a:cubicBezTo>
                  <a:cubicBezTo>
                    <a:pt x="119" y="817"/>
                    <a:pt x="119" y="817"/>
                    <a:pt x="119" y="817"/>
                  </a:cubicBezTo>
                  <a:cubicBezTo>
                    <a:pt x="119" y="820"/>
                    <a:pt x="119" y="820"/>
                    <a:pt x="119" y="820"/>
                  </a:cubicBezTo>
                  <a:cubicBezTo>
                    <a:pt x="137" y="846"/>
                    <a:pt x="163" y="867"/>
                    <a:pt x="188" y="889"/>
                  </a:cubicBezTo>
                  <a:cubicBezTo>
                    <a:pt x="266" y="949"/>
                    <a:pt x="357" y="987"/>
                    <a:pt x="454" y="996"/>
                  </a:cubicBezTo>
                  <a:cubicBezTo>
                    <a:pt x="464" y="996"/>
                    <a:pt x="470" y="996"/>
                    <a:pt x="479" y="996"/>
                  </a:cubicBezTo>
                  <a:cubicBezTo>
                    <a:pt x="485" y="999"/>
                    <a:pt x="491" y="999"/>
                    <a:pt x="501" y="999"/>
                  </a:cubicBezTo>
                  <a:cubicBezTo>
                    <a:pt x="651" y="999"/>
                    <a:pt x="795" y="930"/>
                    <a:pt x="889" y="811"/>
                  </a:cubicBezTo>
                  <a:cubicBezTo>
                    <a:pt x="965" y="717"/>
                    <a:pt x="999" y="608"/>
                    <a:pt x="999" y="498"/>
                  </a:cubicBezTo>
                  <a:cubicBezTo>
                    <a:pt x="999" y="354"/>
                    <a:pt x="936" y="207"/>
                    <a:pt x="811" y="109"/>
                  </a:cubicBezTo>
                  <a:cubicBezTo>
                    <a:pt x="773" y="78"/>
                    <a:pt x="733" y="53"/>
                    <a:pt x="689" y="37"/>
                  </a:cubicBezTo>
                  <a:cubicBezTo>
                    <a:pt x="629" y="12"/>
                    <a:pt x="566" y="0"/>
                    <a:pt x="501" y="0"/>
                  </a:cubicBezTo>
                  <a:lnTo>
                    <a:pt x="122" y="817"/>
                  </a:ln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11" name="Freeform 74"/>
            <p:cNvSpPr>
              <a:spLocks noChangeArrowheads="1"/>
            </p:cNvSpPr>
            <p:nvPr/>
          </p:nvSpPr>
          <p:spPr bwMode="auto">
            <a:xfrm>
              <a:off x="2658905" y="561073"/>
              <a:ext cx="1646272" cy="1851515"/>
            </a:xfrm>
            <a:custGeom>
              <a:avLst/>
              <a:gdLst>
                <a:gd name="T0" fmla="*/ 2964 w 3360"/>
                <a:gd name="T1" fmla="*/ 1213 h 3777"/>
                <a:gd name="T2" fmla="*/ 2964 w 3360"/>
                <a:gd name="T3" fmla="*/ 1213 h 3777"/>
                <a:gd name="T4" fmla="*/ 2733 w 3360"/>
                <a:gd name="T5" fmla="*/ 1257 h 3777"/>
                <a:gd name="T6" fmla="*/ 2350 w 3360"/>
                <a:gd name="T7" fmla="*/ 1122 h 3777"/>
                <a:gd name="T8" fmla="*/ 2125 w 3360"/>
                <a:gd name="T9" fmla="*/ 712 h 3777"/>
                <a:gd name="T10" fmla="*/ 2131 w 3360"/>
                <a:gd name="T11" fmla="*/ 543 h 3777"/>
                <a:gd name="T12" fmla="*/ 154 w 3360"/>
                <a:gd name="T13" fmla="*/ 0 h 3777"/>
                <a:gd name="T14" fmla="*/ 0 w 3360"/>
                <a:gd name="T15" fmla="*/ 4 h 3777"/>
                <a:gd name="T16" fmla="*/ 2156 w 3360"/>
                <a:gd name="T17" fmla="*/ 3776 h 3777"/>
                <a:gd name="T18" fmla="*/ 3344 w 3360"/>
                <a:gd name="T19" fmla="*/ 1714 h 3777"/>
                <a:gd name="T20" fmla="*/ 3359 w 3360"/>
                <a:gd name="T21" fmla="*/ 1701 h 3777"/>
                <a:gd name="T22" fmla="*/ 2964 w 3360"/>
                <a:gd name="T23" fmla="*/ 1213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0" h="3777">
                  <a:moveTo>
                    <a:pt x="2964" y="1213"/>
                  </a:moveTo>
                  <a:lnTo>
                    <a:pt x="2964" y="1213"/>
                  </a:lnTo>
                  <a:cubicBezTo>
                    <a:pt x="2893" y="1241"/>
                    <a:pt x="2814" y="1257"/>
                    <a:pt x="2733" y="1257"/>
                  </a:cubicBezTo>
                  <a:cubicBezTo>
                    <a:pt x="2595" y="1257"/>
                    <a:pt x="2460" y="1210"/>
                    <a:pt x="2350" y="1122"/>
                  </a:cubicBezTo>
                  <a:cubicBezTo>
                    <a:pt x="2222" y="1022"/>
                    <a:pt x="2144" y="875"/>
                    <a:pt x="2125" y="712"/>
                  </a:cubicBezTo>
                  <a:cubicBezTo>
                    <a:pt x="2118" y="655"/>
                    <a:pt x="2122" y="599"/>
                    <a:pt x="2131" y="543"/>
                  </a:cubicBezTo>
                  <a:cubicBezTo>
                    <a:pt x="1552" y="201"/>
                    <a:pt x="878" y="0"/>
                    <a:pt x="154" y="0"/>
                  </a:cubicBezTo>
                  <a:cubicBezTo>
                    <a:pt x="104" y="0"/>
                    <a:pt x="51" y="4"/>
                    <a:pt x="0" y="4"/>
                  </a:cubicBezTo>
                  <a:cubicBezTo>
                    <a:pt x="2156" y="3776"/>
                    <a:pt x="2156" y="3776"/>
                    <a:pt x="2156" y="3776"/>
                  </a:cubicBezTo>
                  <a:cubicBezTo>
                    <a:pt x="3344" y="1714"/>
                    <a:pt x="3344" y="1714"/>
                    <a:pt x="3344" y="1714"/>
                  </a:cubicBezTo>
                  <a:cubicBezTo>
                    <a:pt x="3347" y="1708"/>
                    <a:pt x="3353" y="1705"/>
                    <a:pt x="3359" y="1701"/>
                  </a:cubicBezTo>
                  <a:cubicBezTo>
                    <a:pt x="3240" y="1526"/>
                    <a:pt x="3109" y="1363"/>
                    <a:pt x="2964" y="1213"/>
                  </a:cubicBezTo>
                </a:path>
              </a:pathLst>
            </a:custGeom>
            <a:solidFill>
              <a:schemeClr val="accent2"/>
            </a:solidFill>
            <a:ln>
              <a:noFill/>
            </a:ln>
            <a:effectLst/>
          </p:spPr>
          <p:txBody>
            <a:bodyPr wrap="none" anchor="ctr"/>
            <a:lstStyle/>
            <a:p>
              <a:endParaRPr lang="en-US" sz="3599" b="1">
                <a:latin typeface="Roboto" charset="0"/>
                <a:ea typeface="Roboto" charset="0"/>
                <a:cs typeface="Roboto" charset="0"/>
              </a:endParaRPr>
            </a:p>
          </p:txBody>
        </p:sp>
        <p:sp>
          <p:nvSpPr>
            <p:cNvPr id="15" name="Freeform 80"/>
            <p:cNvSpPr>
              <a:spLocks noChangeArrowheads="1"/>
            </p:cNvSpPr>
            <p:nvPr/>
          </p:nvSpPr>
          <p:spPr bwMode="auto">
            <a:xfrm>
              <a:off x="4542829" y="2583265"/>
              <a:ext cx="488264" cy="490424"/>
            </a:xfrm>
            <a:custGeom>
              <a:avLst/>
              <a:gdLst>
                <a:gd name="T0" fmla="*/ 498 w 997"/>
                <a:gd name="T1" fmla="*/ 996 h 1000"/>
                <a:gd name="T2" fmla="*/ 498 w 997"/>
                <a:gd name="T3" fmla="*/ 996 h 1000"/>
                <a:gd name="T4" fmla="*/ 426 w 997"/>
                <a:gd name="T5" fmla="*/ 990 h 1000"/>
                <a:gd name="T6" fmla="*/ 100 w 997"/>
                <a:gd name="T7" fmla="*/ 795 h 1000"/>
                <a:gd name="T8" fmla="*/ 3 w 997"/>
                <a:gd name="T9" fmla="*/ 501 h 1000"/>
                <a:gd name="T10" fmla="*/ 9 w 997"/>
                <a:gd name="T11" fmla="*/ 429 h 1000"/>
                <a:gd name="T12" fmla="*/ 498 w 997"/>
                <a:gd name="T13" fmla="*/ 6 h 1000"/>
                <a:gd name="T14" fmla="*/ 570 w 997"/>
                <a:gd name="T15" fmla="*/ 9 h 1000"/>
                <a:gd name="T16" fmla="*/ 896 w 997"/>
                <a:gd name="T17" fmla="*/ 203 h 1000"/>
                <a:gd name="T18" fmla="*/ 896 w 997"/>
                <a:gd name="T19" fmla="*/ 203 h 1000"/>
                <a:gd name="T20" fmla="*/ 896 w 997"/>
                <a:gd name="T21" fmla="*/ 203 h 1000"/>
                <a:gd name="T22" fmla="*/ 993 w 997"/>
                <a:gd name="T23" fmla="*/ 498 h 1000"/>
                <a:gd name="T24" fmla="*/ 987 w 997"/>
                <a:gd name="T25" fmla="*/ 570 h 1000"/>
                <a:gd name="T26" fmla="*/ 498 w 997"/>
                <a:gd name="T27" fmla="*/ 996 h 1000"/>
                <a:gd name="T28" fmla="*/ 498 w 997"/>
                <a:gd name="T29" fmla="*/ 0 h 1000"/>
                <a:gd name="T30" fmla="*/ 498 w 997"/>
                <a:gd name="T31" fmla="*/ 0 h 1000"/>
                <a:gd name="T32" fmla="*/ 3 w 997"/>
                <a:gd name="T33" fmla="*/ 429 h 1000"/>
                <a:gd name="T34" fmla="*/ 0 w 997"/>
                <a:gd name="T35" fmla="*/ 501 h 1000"/>
                <a:gd name="T36" fmla="*/ 97 w 997"/>
                <a:gd name="T37" fmla="*/ 799 h 1000"/>
                <a:gd name="T38" fmla="*/ 426 w 997"/>
                <a:gd name="T39" fmla="*/ 993 h 1000"/>
                <a:gd name="T40" fmla="*/ 498 w 997"/>
                <a:gd name="T41" fmla="*/ 999 h 1000"/>
                <a:gd name="T42" fmla="*/ 993 w 997"/>
                <a:gd name="T43" fmla="*/ 573 h 1000"/>
                <a:gd name="T44" fmla="*/ 996 w 997"/>
                <a:gd name="T45" fmla="*/ 498 h 1000"/>
                <a:gd name="T46" fmla="*/ 899 w 997"/>
                <a:gd name="T47" fmla="*/ 200 h 1000"/>
                <a:gd name="T48" fmla="*/ 899 w 997"/>
                <a:gd name="T49" fmla="*/ 200 h 1000"/>
                <a:gd name="T50" fmla="*/ 570 w 997"/>
                <a:gd name="T51" fmla="*/ 6 h 1000"/>
                <a:gd name="T52" fmla="*/ 498 w 997"/>
                <a:gd name="T53" fmla="*/ 0 h 1000"/>
                <a:gd name="T54" fmla="*/ 498 w 997"/>
                <a:gd name="T55" fmla="*/ 996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7" h="1000">
                  <a:moveTo>
                    <a:pt x="498" y="996"/>
                  </a:moveTo>
                  <a:lnTo>
                    <a:pt x="498" y="996"/>
                  </a:lnTo>
                  <a:cubicBezTo>
                    <a:pt x="476" y="996"/>
                    <a:pt x="451" y="993"/>
                    <a:pt x="426" y="990"/>
                  </a:cubicBezTo>
                  <a:cubicBezTo>
                    <a:pt x="294" y="971"/>
                    <a:pt x="182" y="902"/>
                    <a:pt x="100" y="795"/>
                  </a:cubicBezTo>
                  <a:cubicBezTo>
                    <a:pt x="37" y="708"/>
                    <a:pt x="3" y="608"/>
                    <a:pt x="3" y="501"/>
                  </a:cubicBezTo>
                  <a:cubicBezTo>
                    <a:pt x="3" y="476"/>
                    <a:pt x="6" y="451"/>
                    <a:pt x="9" y="429"/>
                  </a:cubicBezTo>
                  <a:cubicBezTo>
                    <a:pt x="44" y="188"/>
                    <a:pt x="254" y="6"/>
                    <a:pt x="498" y="6"/>
                  </a:cubicBezTo>
                  <a:cubicBezTo>
                    <a:pt x="520" y="6"/>
                    <a:pt x="545" y="6"/>
                    <a:pt x="570" y="9"/>
                  </a:cubicBezTo>
                  <a:cubicBezTo>
                    <a:pt x="701" y="28"/>
                    <a:pt x="817" y="97"/>
                    <a:pt x="896" y="203"/>
                  </a:cubicBezTo>
                  <a:lnTo>
                    <a:pt x="896" y="203"/>
                  </a:lnTo>
                  <a:lnTo>
                    <a:pt x="896" y="203"/>
                  </a:lnTo>
                  <a:cubicBezTo>
                    <a:pt x="959" y="291"/>
                    <a:pt x="993" y="391"/>
                    <a:pt x="993" y="498"/>
                  </a:cubicBezTo>
                  <a:cubicBezTo>
                    <a:pt x="993" y="523"/>
                    <a:pt x="993" y="548"/>
                    <a:pt x="987" y="570"/>
                  </a:cubicBezTo>
                  <a:cubicBezTo>
                    <a:pt x="953" y="814"/>
                    <a:pt x="742" y="996"/>
                    <a:pt x="498" y="996"/>
                  </a:cubicBezTo>
                  <a:lnTo>
                    <a:pt x="498" y="0"/>
                  </a:lnTo>
                  <a:lnTo>
                    <a:pt x="498" y="0"/>
                  </a:lnTo>
                  <a:cubicBezTo>
                    <a:pt x="251" y="0"/>
                    <a:pt x="40" y="184"/>
                    <a:pt x="3" y="429"/>
                  </a:cubicBezTo>
                  <a:cubicBezTo>
                    <a:pt x="0" y="451"/>
                    <a:pt x="0" y="476"/>
                    <a:pt x="0" y="501"/>
                  </a:cubicBezTo>
                  <a:cubicBezTo>
                    <a:pt x="0" y="608"/>
                    <a:pt x="31" y="711"/>
                    <a:pt x="97" y="799"/>
                  </a:cubicBezTo>
                  <a:cubicBezTo>
                    <a:pt x="178" y="905"/>
                    <a:pt x="294" y="974"/>
                    <a:pt x="426" y="993"/>
                  </a:cubicBezTo>
                  <a:cubicBezTo>
                    <a:pt x="451" y="996"/>
                    <a:pt x="473" y="999"/>
                    <a:pt x="498" y="999"/>
                  </a:cubicBezTo>
                  <a:cubicBezTo>
                    <a:pt x="746" y="999"/>
                    <a:pt x="955" y="814"/>
                    <a:pt x="993" y="573"/>
                  </a:cubicBezTo>
                  <a:cubicBezTo>
                    <a:pt x="996" y="548"/>
                    <a:pt x="996" y="523"/>
                    <a:pt x="996" y="498"/>
                  </a:cubicBezTo>
                  <a:cubicBezTo>
                    <a:pt x="996" y="391"/>
                    <a:pt x="965" y="288"/>
                    <a:pt x="899" y="200"/>
                  </a:cubicBezTo>
                  <a:lnTo>
                    <a:pt x="899" y="200"/>
                  </a:lnTo>
                  <a:cubicBezTo>
                    <a:pt x="817" y="93"/>
                    <a:pt x="701" y="25"/>
                    <a:pt x="570" y="6"/>
                  </a:cubicBezTo>
                  <a:cubicBezTo>
                    <a:pt x="545" y="3"/>
                    <a:pt x="523" y="0"/>
                    <a:pt x="498" y="0"/>
                  </a:cubicBezTo>
                  <a:lnTo>
                    <a:pt x="498" y="996"/>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16" name="Freeform 81"/>
            <p:cNvSpPr>
              <a:spLocks noChangeArrowheads="1"/>
            </p:cNvSpPr>
            <p:nvPr/>
          </p:nvSpPr>
          <p:spPr bwMode="auto">
            <a:xfrm>
              <a:off x="3263835" y="1433899"/>
              <a:ext cx="1367573" cy="1855837"/>
            </a:xfrm>
            <a:custGeom>
              <a:avLst/>
              <a:gdLst>
                <a:gd name="T0" fmla="*/ 2519 w 2790"/>
                <a:gd name="T1" fmla="*/ 3070 h 3786"/>
                <a:gd name="T2" fmla="*/ 2519 w 2790"/>
                <a:gd name="T3" fmla="*/ 3070 h 3786"/>
                <a:gd name="T4" fmla="*/ 2403 w 2790"/>
                <a:gd name="T5" fmla="*/ 2616 h 3786"/>
                <a:gd name="T6" fmla="*/ 2789 w 2790"/>
                <a:gd name="T7" fmla="*/ 2134 h 3786"/>
                <a:gd name="T8" fmla="*/ 2789 w 2790"/>
                <a:gd name="T9" fmla="*/ 2090 h 3786"/>
                <a:gd name="T10" fmla="*/ 2175 w 2790"/>
                <a:gd name="T11" fmla="*/ 0 h 3786"/>
                <a:gd name="T12" fmla="*/ 968 w 2790"/>
                <a:gd name="T13" fmla="*/ 2099 h 3786"/>
                <a:gd name="T14" fmla="*/ 952 w 2790"/>
                <a:gd name="T15" fmla="*/ 2124 h 3786"/>
                <a:gd name="T16" fmla="*/ 0 w 2790"/>
                <a:gd name="T17" fmla="*/ 3781 h 3786"/>
                <a:gd name="T18" fmla="*/ 2381 w 2790"/>
                <a:gd name="T19" fmla="*/ 3781 h 3786"/>
                <a:gd name="T20" fmla="*/ 2400 w 2790"/>
                <a:gd name="T21" fmla="*/ 3785 h 3786"/>
                <a:gd name="T22" fmla="*/ 2632 w 2790"/>
                <a:gd name="T23" fmla="*/ 3186 h 3786"/>
                <a:gd name="T24" fmla="*/ 2519 w 2790"/>
                <a:gd name="T25" fmla="*/ 307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0" h="3786">
                  <a:moveTo>
                    <a:pt x="2519" y="3070"/>
                  </a:moveTo>
                  <a:lnTo>
                    <a:pt x="2519" y="3070"/>
                  </a:lnTo>
                  <a:cubicBezTo>
                    <a:pt x="2422" y="2939"/>
                    <a:pt x="2381" y="2779"/>
                    <a:pt x="2403" y="2616"/>
                  </a:cubicBezTo>
                  <a:cubicBezTo>
                    <a:pt x="2438" y="2393"/>
                    <a:pt x="2588" y="2212"/>
                    <a:pt x="2789" y="2134"/>
                  </a:cubicBezTo>
                  <a:cubicBezTo>
                    <a:pt x="2789" y="2121"/>
                    <a:pt x="2789" y="2106"/>
                    <a:pt x="2789" y="2090"/>
                  </a:cubicBezTo>
                  <a:cubicBezTo>
                    <a:pt x="2789" y="1322"/>
                    <a:pt x="2563" y="605"/>
                    <a:pt x="2175" y="0"/>
                  </a:cubicBezTo>
                  <a:cubicBezTo>
                    <a:pt x="968" y="2099"/>
                    <a:pt x="968" y="2099"/>
                    <a:pt x="968" y="2099"/>
                  </a:cubicBezTo>
                  <a:cubicBezTo>
                    <a:pt x="965" y="2108"/>
                    <a:pt x="962" y="2118"/>
                    <a:pt x="952" y="2124"/>
                  </a:cubicBezTo>
                  <a:cubicBezTo>
                    <a:pt x="0" y="3781"/>
                    <a:pt x="0" y="3781"/>
                    <a:pt x="0" y="3781"/>
                  </a:cubicBezTo>
                  <a:cubicBezTo>
                    <a:pt x="2381" y="3781"/>
                    <a:pt x="2381" y="3781"/>
                    <a:pt x="2381" y="3781"/>
                  </a:cubicBezTo>
                  <a:cubicBezTo>
                    <a:pt x="2388" y="3781"/>
                    <a:pt x="2394" y="3781"/>
                    <a:pt x="2400" y="3785"/>
                  </a:cubicBezTo>
                  <a:cubicBezTo>
                    <a:pt x="2494" y="3594"/>
                    <a:pt x="2569" y="3393"/>
                    <a:pt x="2632" y="3186"/>
                  </a:cubicBezTo>
                  <a:cubicBezTo>
                    <a:pt x="2591" y="3152"/>
                    <a:pt x="2551" y="3114"/>
                    <a:pt x="2519" y="3070"/>
                  </a:cubicBezTo>
                </a:path>
              </a:pathLst>
            </a:custGeom>
            <a:solidFill>
              <a:schemeClr val="accent3"/>
            </a:solidFill>
            <a:ln>
              <a:noFill/>
            </a:ln>
            <a:effectLst/>
          </p:spPr>
          <p:txBody>
            <a:bodyPr wrap="none" anchor="ctr"/>
            <a:lstStyle/>
            <a:p>
              <a:endParaRPr lang="en-US" sz="3599" b="1">
                <a:latin typeface="Roboto" charset="0"/>
                <a:ea typeface="Roboto" charset="0"/>
                <a:cs typeface="Roboto" charset="0"/>
              </a:endParaRPr>
            </a:p>
          </p:txBody>
        </p:sp>
        <p:sp>
          <p:nvSpPr>
            <p:cNvPr id="19" name="Freeform 84"/>
            <p:cNvSpPr>
              <a:spLocks noChangeArrowheads="1"/>
            </p:cNvSpPr>
            <p:nvPr/>
          </p:nvSpPr>
          <p:spPr bwMode="auto">
            <a:xfrm>
              <a:off x="3259513" y="4184167"/>
              <a:ext cx="490424" cy="490427"/>
            </a:xfrm>
            <a:custGeom>
              <a:avLst/>
              <a:gdLst>
                <a:gd name="T0" fmla="*/ 498 w 1000"/>
                <a:gd name="T1" fmla="*/ 4 h 1001"/>
                <a:gd name="T2" fmla="*/ 498 w 1000"/>
                <a:gd name="T3" fmla="*/ 4 h 1001"/>
                <a:gd name="T4" fmla="*/ 498 w 1000"/>
                <a:gd name="T5" fmla="*/ 4 h 1001"/>
                <a:gd name="T6" fmla="*/ 961 w 1000"/>
                <a:gd name="T7" fmla="*/ 323 h 1001"/>
                <a:gd name="T8" fmla="*/ 996 w 1000"/>
                <a:gd name="T9" fmla="*/ 499 h 1001"/>
                <a:gd name="T10" fmla="*/ 952 w 1000"/>
                <a:gd name="T11" fmla="*/ 699 h 1001"/>
                <a:gd name="T12" fmla="*/ 676 w 1000"/>
                <a:gd name="T13" fmla="*/ 962 h 1001"/>
                <a:gd name="T14" fmla="*/ 498 w 1000"/>
                <a:gd name="T15" fmla="*/ 993 h 1001"/>
                <a:gd name="T16" fmla="*/ 498 w 1000"/>
                <a:gd name="T17" fmla="*/ 993 h 1001"/>
                <a:gd name="T18" fmla="*/ 37 w 1000"/>
                <a:gd name="T19" fmla="*/ 677 h 1001"/>
                <a:gd name="T20" fmla="*/ 3 w 1000"/>
                <a:gd name="T21" fmla="*/ 499 h 1001"/>
                <a:gd name="T22" fmla="*/ 47 w 1000"/>
                <a:gd name="T23" fmla="*/ 298 h 1001"/>
                <a:gd name="T24" fmla="*/ 322 w 1000"/>
                <a:gd name="T25" fmla="*/ 38 h 1001"/>
                <a:gd name="T26" fmla="*/ 498 w 1000"/>
                <a:gd name="T27" fmla="*/ 4 h 1001"/>
                <a:gd name="T28" fmla="*/ 498 w 1000"/>
                <a:gd name="T29" fmla="*/ 4 h 1001"/>
                <a:gd name="T30" fmla="*/ 498 w 1000"/>
                <a:gd name="T31" fmla="*/ 0 h 1001"/>
                <a:gd name="T32" fmla="*/ 498 w 1000"/>
                <a:gd name="T33" fmla="*/ 0 h 1001"/>
                <a:gd name="T34" fmla="*/ 319 w 1000"/>
                <a:gd name="T35" fmla="*/ 32 h 1001"/>
                <a:gd name="T36" fmla="*/ 43 w 1000"/>
                <a:gd name="T37" fmla="*/ 295 h 1001"/>
                <a:gd name="T38" fmla="*/ 0 w 1000"/>
                <a:gd name="T39" fmla="*/ 499 h 1001"/>
                <a:gd name="T40" fmla="*/ 34 w 1000"/>
                <a:gd name="T41" fmla="*/ 677 h 1001"/>
                <a:gd name="T42" fmla="*/ 498 w 1000"/>
                <a:gd name="T43" fmla="*/ 1000 h 1001"/>
                <a:gd name="T44" fmla="*/ 676 w 1000"/>
                <a:gd name="T45" fmla="*/ 966 h 1001"/>
                <a:gd name="T46" fmla="*/ 955 w 1000"/>
                <a:gd name="T47" fmla="*/ 702 h 1001"/>
                <a:gd name="T48" fmla="*/ 999 w 1000"/>
                <a:gd name="T49" fmla="*/ 499 h 1001"/>
                <a:gd name="T50" fmla="*/ 965 w 1000"/>
                <a:gd name="T51" fmla="*/ 320 h 1001"/>
                <a:gd name="T52" fmla="*/ 498 w 1000"/>
                <a:gd name="T53" fmla="*/ 0 h 1001"/>
                <a:gd name="T54" fmla="*/ 498 w 1000"/>
                <a:gd name="T55" fmla="*/ 0 h 1001"/>
                <a:gd name="T56" fmla="*/ 498 w 1000"/>
                <a:gd name="T57" fmla="*/ 4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0" h="1001">
                  <a:moveTo>
                    <a:pt x="498" y="4"/>
                  </a:moveTo>
                  <a:lnTo>
                    <a:pt x="498" y="4"/>
                  </a:lnTo>
                  <a:lnTo>
                    <a:pt x="498" y="4"/>
                  </a:lnTo>
                  <a:cubicBezTo>
                    <a:pt x="702" y="4"/>
                    <a:pt x="890" y="132"/>
                    <a:pt x="961" y="323"/>
                  </a:cubicBezTo>
                  <a:cubicBezTo>
                    <a:pt x="983" y="380"/>
                    <a:pt x="996" y="439"/>
                    <a:pt x="996" y="499"/>
                  </a:cubicBezTo>
                  <a:cubicBezTo>
                    <a:pt x="996" y="567"/>
                    <a:pt x="981" y="637"/>
                    <a:pt x="952" y="699"/>
                  </a:cubicBezTo>
                  <a:cubicBezTo>
                    <a:pt x="899" y="821"/>
                    <a:pt x="798" y="915"/>
                    <a:pt x="676" y="962"/>
                  </a:cubicBezTo>
                  <a:cubicBezTo>
                    <a:pt x="620" y="984"/>
                    <a:pt x="560" y="993"/>
                    <a:pt x="498" y="993"/>
                  </a:cubicBezTo>
                  <a:lnTo>
                    <a:pt x="498" y="993"/>
                  </a:lnTo>
                  <a:cubicBezTo>
                    <a:pt x="294" y="993"/>
                    <a:pt x="110" y="865"/>
                    <a:pt x="37" y="677"/>
                  </a:cubicBezTo>
                  <a:cubicBezTo>
                    <a:pt x="15" y="618"/>
                    <a:pt x="3" y="558"/>
                    <a:pt x="3" y="499"/>
                  </a:cubicBezTo>
                  <a:cubicBezTo>
                    <a:pt x="3" y="430"/>
                    <a:pt x="19" y="361"/>
                    <a:pt x="47" y="298"/>
                  </a:cubicBezTo>
                  <a:cubicBezTo>
                    <a:pt x="100" y="176"/>
                    <a:pt x="197" y="85"/>
                    <a:pt x="322" y="38"/>
                  </a:cubicBezTo>
                  <a:cubicBezTo>
                    <a:pt x="379" y="16"/>
                    <a:pt x="438" y="4"/>
                    <a:pt x="498" y="4"/>
                  </a:cubicBezTo>
                  <a:lnTo>
                    <a:pt x="498" y="4"/>
                  </a:lnTo>
                  <a:lnTo>
                    <a:pt x="498" y="0"/>
                  </a:lnTo>
                  <a:lnTo>
                    <a:pt x="498" y="0"/>
                  </a:lnTo>
                  <a:cubicBezTo>
                    <a:pt x="438" y="0"/>
                    <a:pt x="379" y="10"/>
                    <a:pt x="319" y="32"/>
                  </a:cubicBezTo>
                  <a:cubicBezTo>
                    <a:pt x="197" y="79"/>
                    <a:pt x="97" y="173"/>
                    <a:pt x="43" y="295"/>
                  </a:cubicBezTo>
                  <a:cubicBezTo>
                    <a:pt x="15" y="361"/>
                    <a:pt x="0" y="430"/>
                    <a:pt x="0" y="499"/>
                  </a:cubicBezTo>
                  <a:cubicBezTo>
                    <a:pt x="0" y="558"/>
                    <a:pt x="12" y="621"/>
                    <a:pt x="34" y="677"/>
                  </a:cubicBezTo>
                  <a:cubicBezTo>
                    <a:pt x="106" y="868"/>
                    <a:pt x="294" y="1000"/>
                    <a:pt x="498" y="1000"/>
                  </a:cubicBezTo>
                  <a:cubicBezTo>
                    <a:pt x="560" y="1000"/>
                    <a:pt x="620" y="987"/>
                    <a:pt x="676" y="966"/>
                  </a:cubicBezTo>
                  <a:cubicBezTo>
                    <a:pt x="802" y="918"/>
                    <a:pt x="902" y="824"/>
                    <a:pt x="955" y="702"/>
                  </a:cubicBezTo>
                  <a:cubicBezTo>
                    <a:pt x="983" y="637"/>
                    <a:pt x="999" y="567"/>
                    <a:pt x="999" y="499"/>
                  </a:cubicBezTo>
                  <a:cubicBezTo>
                    <a:pt x="999" y="439"/>
                    <a:pt x="987" y="380"/>
                    <a:pt x="965" y="320"/>
                  </a:cubicBezTo>
                  <a:cubicBezTo>
                    <a:pt x="892" y="129"/>
                    <a:pt x="705" y="0"/>
                    <a:pt x="498" y="0"/>
                  </a:cubicBezTo>
                  <a:lnTo>
                    <a:pt x="498" y="0"/>
                  </a:lnTo>
                  <a:lnTo>
                    <a:pt x="498" y="4"/>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20" name="Freeform 85"/>
            <p:cNvSpPr>
              <a:spLocks noChangeArrowheads="1"/>
            </p:cNvSpPr>
            <p:nvPr/>
          </p:nvSpPr>
          <p:spPr bwMode="auto">
            <a:xfrm>
              <a:off x="2278663" y="3330784"/>
              <a:ext cx="2141017" cy="1019738"/>
            </a:xfrm>
            <a:custGeom>
              <a:avLst/>
              <a:gdLst>
                <a:gd name="T0" fmla="*/ 1936 w 4371"/>
                <a:gd name="T1" fmla="*/ 0 h 2082"/>
                <a:gd name="T2" fmla="*/ 1936 w 4371"/>
                <a:gd name="T3" fmla="*/ 0 h 2082"/>
                <a:gd name="T4" fmla="*/ 1936 w 4371"/>
                <a:gd name="T5" fmla="*/ 0 h 2082"/>
                <a:gd name="T6" fmla="*/ 1936 w 4371"/>
                <a:gd name="T7" fmla="*/ 0 h 2082"/>
                <a:gd name="T8" fmla="*/ 0 w 4371"/>
                <a:gd name="T9" fmla="*/ 0 h 2082"/>
                <a:gd name="T10" fmla="*/ 1178 w 4371"/>
                <a:gd name="T11" fmla="*/ 2059 h 2082"/>
                <a:gd name="T12" fmla="*/ 1184 w 4371"/>
                <a:gd name="T13" fmla="*/ 2081 h 2082"/>
                <a:gd name="T14" fmla="*/ 1842 w 4371"/>
                <a:gd name="T15" fmla="*/ 1980 h 2082"/>
                <a:gd name="T16" fmla="*/ 2202 w 4371"/>
                <a:gd name="T17" fmla="*/ 1557 h 2082"/>
                <a:gd name="T18" fmla="*/ 2754 w 4371"/>
                <a:gd name="T19" fmla="*/ 1633 h 2082"/>
                <a:gd name="T20" fmla="*/ 4370 w 4371"/>
                <a:gd name="T21" fmla="*/ 0 h 2082"/>
                <a:gd name="T22" fmla="*/ 1936 w 4371"/>
                <a:gd name="T23"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1" h="2082">
                  <a:moveTo>
                    <a:pt x="1936" y="0"/>
                  </a:moveTo>
                  <a:lnTo>
                    <a:pt x="1936" y="0"/>
                  </a:lnTo>
                  <a:lnTo>
                    <a:pt x="1936" y="0"/>
                  </a:lnTo>
                  <a:lnTo>
                    <a:pt x="1936" y="0"/>
                  </a:lnTo>
                  <a:cubicBezTo>
                    <a:pt x="0" y="0"/>
                    <a:pt x="0" y="0"/>
                    <a:pt x="0" y="0"/>
                  </a:cubicBezTo>
                  <a:cubicBezTo>
                    <a:pt x="1178" y="2059"/>
                    <a:pt x="1178" y="2059"/>
                    <a:pt x="1178" y="2059"/>
                  </a:cubicBezTo>
                  <a:cubicBezTo>
                    <a:pt x="1184" y="2065"/>
                    <a:pt x="1184" y="2074"/>
                    <a:pt x="1184" y="2081"/>
                  </a:cubicBezTo>
                  <a:cubicBezTo>
                    <a:pt x="1409" y="2065"/>
                    <a:pt x="1629" y="2031"/>
                    <a:pt x="1842" y="1980"/>
                  </a:cubicBezTo>
                  <a:cubicBezTo>
                    <a:pt x="1879" y="1795"/>
                    <a:pt x="2011" y="1633"/>
                    <a:pt x="2202" y="1557"/>
                  </a:cubicBezTo>
                  <a:cubicBezTo>
                    <a:pt x="2393" y="1485"/>
                    <a:pt x="2600" y="1520"/>
                    <a:pt x="2754" y="1633"/>
                  </a:cubicBezTo>
                  <a:cubicBezTo>
                    <a:pt x="3443" y="1266"/>
                    <a:pt x="4010" y="696"/>
                    <a:pt x="4370" y="0"/>
                  </a:cubicBezTo>
                  <a:lnTo>
                    <a:pt x="1936" y="0"/>
                  </a:lnTo>
                </a:path>
              </a:pathLst>
            </a:custGeom>
            <a:solidFill>
              <a:schemeClr val="accent4"/>
            </a:solidFill>
            <a:ln>
              <a:noFill/>
            </a:ln>
            <a:effectLst/>
          </p:spPr>
          <p:txBody>
            <a:bodyPr wrap="none" anchor="ctr"/>
            <a:lstStyle/>
            <a:p>
              <a:endParaRPr lang="en-US" sz="3599" b="1">
                <a:latin typeface="Roboto" charset="0"/>
                <a:ea typeface="Roboto" charset="0"/>
                <a:cs typeface="Roboto" charset="0"/>
              </a:endParaRPr>
            </a:p>
          </p:txBody>
        </p:sp>
        <p:sp>
          <p:nvSpPr>
            <p:cNvPr id="22" name="Freeform 87"/>
            <p:cNvSpPr>
              <a:spLocks noChangeArrowheads="1"/>
            </p:cNvSpPr>
            <p:nvPr/>
          </p:nvSpPr>
          <p:spPr bwMode="auto">
            <a:xfrm>
              <a:off x="1200592" y="2561659"/>
              <a:ext cx="1661396" cy="1864479"/>
            </a:xfrm>
            <a:custGeom>
              <a:avLst/>
              <a:gdLst>
                <a:gd name="T0" fmla="*/ 1219 w 3391"/>
                <a:gd name="T1" fmla="*/ 0 h 3804"/>
                <a:gd name="T2" fmla="*/ 1219 w 3391"/>
                <a:gd name="T3" fmla="*/ 0 h 3804"/>
                <a:gd name="T4" fmla="*/ 16 w 3391"/>
                <a:gd name="T5" fmla="*/ 2052 h 3804"/>
                <a:gd name="T6" fmla="*/ 3 w 3391"/>
                <a:gd name="T7" fmla="*/ 2064 h 3804"/>
                <a:gd name="T8" fmla="*/ 0 w 3391"/>
                <a:gd name="T9" fmla="*/ 2068 h 3804"/>
                <a:gd name="T10" fmla="*/ 0 w 3391"/>
                <a:gd name="T11" fmla="*/ 2070 h 3804"/>
                <a:gd name="T12" fmla="*/ 423 w 3391"/>
                <a:gd name="T13" fmla="*/ 2600 h 3804"/>
                <a:gd name="T14" fmla="*/ 426 w 3391"/>
                <a:gd name="T15" fmla="*/ 2603 h 3804"/>
                <a:gd name="T16" fmla="*/ 429 w 3391"/>
                <a:gd name="T17" fmla="*/ 2600 h 3804"/>
                <a:gd name="T18" fmla="*/ 627 w 3391"/>
                <a:gd name="T19" fmla="*/ 2569 h 3804"/>
                <a:gd name="T20" fmla="*/ 1006 w 3391"/>
                <a:gd name="T21" fmla="*/ 2700 h 3804"/>
                <a:gd name="T22" fmla="*/ 1235 w 3391"/>
                <a:gd name="T23" fmla="*/ 3174 h 3804"/>
                <a:gd name="T24" fmla="*/ 1231 w 3391"/>
                <a:gd name="T25" fmla="*/ 3246 h 3804"/>
                <a:gd name="T26" fmla="*/ 1228 w 3391"/>
                <a:gd name="T27" fmla="*/ 3249 h 3804"/>
                <a:gd name="T28" fmla="*/ 1231 w 3391"/>
                <a:gd name="T29" fmla="*/ 3249 h 3804"/>
                <a:gd name="T30" fmla="*/ 3230 w 3391"/>
                <a:gd name="T31" fmla="*/ 3803 h 3804"/>
                <a:gd name="T32" fmla="*/ 3384 w 3391"/>
                <a:gd name="T33" fmla="*/ 3800 h 3804"/>
                <a:gd name="T34" fmla="*/ 3390 w 3391"/>
                <a:gd name="T35" fmla="*/ 3800 h 3804"/>
                <a:gd name="T36" fmla="*/ 1222 w 3391"/>
                <a:gd name="T37" fmla="*/ 6 h 3804"/>
                <a:gd name="T38" fmla="*/ 1219 w 3391"/>
                <a:gd name="T39" fmla="*/ 0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1" h="3804">
                  <a:moveTo>
                    <a:pt x="1219" y="0"/>
                  </a:moveTo>
                  <a:lnTo>
                    <a:pt x="1219" y="0"/>
                  </a:lnTo>
                  <a:cubicBezTo>
                    <a:pt x="16" y="2052"/>
                    <a:pt x="16" y="2052"/>
                    <a:pt x="16" y="2052"/>
                  </a:cubicBezTo>
                  <a:cubicBezTo>
                    <a:pt x="12" y="2058"/>
                    <a:pt x="10" y="2061"/>
                    <a:pt x="3" y="2064"/>
                  </a:cubicBezTo>
                  <a:cubicBezTo>
                    <a:pt x="0" y="2068"/>
                    <a:pt x="0" y="2068"/>
                    <a:pt x="0" y="2068"/>
                  </a:cubicBezTo>
                  <a:cubicBezTo>
                    <a:pt x="0" y="2070"/>
                    <a:pt x="0" y="2070"/>
                    <a:pt x="0" y="2070"/>
                  </a:cubicBezTo>
                  <a:cubicBezTo>
                    <a:pt x="126" y="2259"/>
                    <a:pt x="269" y="2437"/>
                    <a:pt x="423" y="2600"/>
                  </a:cubicBezTo>
                  <a:cubicBezTo>
                    <a:pt x="426" y="2603"/>
                    <a:pt x="426" y="2603"/>
                    <a:pt x="426" y="2603"/>
                  </a:cubicBezTo>
                  <a:cubicBezTo>
                    <a:pt x="429" y="2600"/>
                    <a:pt x="429" y="2600"/>
                    <a:pt x="429" y="2600"/>
                  </a:cubicBezTo>
                  <a:cubicBezTo>
                    <a:pt x="492" y="2578"/>
                    <a:pt x="561" y="2569"/>
                    <a:pt x="627" y="2569"/>
                  </a:cubicBezTo>
                  <a:cubicBezTo>
                    <a:pt x="765" y="2569"/>
                    <a:pt x="899" y="2616"/>
                    <a:pt x="1006" y="2700"/>
                  </a:cubicBezTo>
                  <a:cubicBezTo>
                    <a:pt x="1153" y="2820"/>
                    <a:pt x="1235" y="2992"/>
                    <a:pt x="1235" y="3174"/>
                  </a:cubicBezTo>
                  <a:cubicBezTo>
                    <a:pt x="1235" y="3199"/>
                    <a:pt x="1231" y="3221"/>
                    <a:pt x="1231" y="3246"/>
                  </a:cubicBezTo>
                  <a:cubicBezTo>
                    <a:pt x="1228" y="3249"/>
                    <a:pt x="1228" y="3249"/>
                    <a:pt x="1228" y="3249"/>
                  </a:cubicBezTo>
                  <a:cubicBezTo>
                    <a:pt x="1231" y="3249"/>
                    <a:pt x="1231" y="3249"/>
                    <a:pt x="1231" y="3249"/>
                  </a:cubicBezTo>
                  <a:cubicBezTo>
                    <a:pt x="1833" y="3612"/>
                    <a:pt x="2525" y="3803"/>
                    <a:pt x="3230" y="3803"/>
                  </a:cubicBezTo>
                  <a:cubicBezTo>
                    <a:pt x="3277" y="3803"/>
                    <a:pt x="3327" y="3803"/>
                    <a:pt x="3384" y="3800"/>
                  </a:cubicBezTo>
                  <a:cubicBezTo>
                    <a:pt x="3390" y="3800"/>
                    <a:pt x="3390" y="3800"/>
                    <a:pt x="3390" y="3800"/>
                  </a:cubicBezTo>
                  <a:cubicBezTo>
                    <a:pt x="1222" y="6"/>
                    <a:pt x="1222" y="6"/>
                    <a:pt x="1222" y="6"/>
                  </a:cubicBezTo>
                  <a:cubicBezTo>
                    <a:pt x="1219" y="0"/>
                    <a:pt x="1219" y="0"/>
                    <a:pt x="1219" y="0"/>
                  </a:cubicBez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23" name="Freeform 88"/>
            <p:cNvSpPr>
              <a:spLocks noChangeArrowheads="1"/>
            </p:cNvSpPr>
            <p:nvPr/>
          </p:nvSpPr>
          <p:spPr bwMode="auto">
            <a:xfrm>
              <a:off x="1196272" y="2557340"/>
              <a:ext cx="1670037" cy="1870961"/>
            </a:xfrm>
            <a:custGeom>
              <a:avLst/>
              <a:gdLst>
                <a:gd name="T0" fmla="*/ 432 w 3407"/>
                <a:gd name="T1" fmla="*/ 2613 h 3818"/>
                <a:gd name="T2" fmla="*/ 432 w 3407"/>
                <a:gd name="T3" fmla="*/ 2613 h 3818"/>
                <a:gd name="T4" fmla="*/ 429 w 3407"/>
                <a:gd name="T5" fmla="*/ 2610 h 3818"/>
                <a:gd name="T6" fmla="*/ 6 w 3407"/>
                <a:gd name="T7" fmla="*/ 2080 h 3818"/>
                <a:gd name="T8" fmla="*/ 6 w 3407"/>
                <a:gd name="T9" fmla="*/ 2078 h 3818"/>
                <a:gd name="T10" fmla="*/ 9 w 3407"/>
                <a:gd name="T11" fmla="*/ 2074 h 3818"/>
                <a:gd name="T12" fmla="*/ 22 w 3407"/>
                <a:gd name="T13" fmla="*/ 2062 h 3818"/>
                <a:gd name="T14" fmla="*/ 1225 w 3407"/>
                <a:gd name="T15" fmla="*/ 10 h 3818"/>
                <a:gd name="T16" fmla="*/ 1228 w 3407"/>
                <a:gd name="T17" fmla="*/ 16 h 3818"/>
                <a:gd name="T18" fmla="*/ 3396 w 3407"/>
                <a:gd name="T19" fmla="*/ 3810 h 3818"/>
                <a:gd name="T20" fmla="*/ 3390 w 3407"/>
                <a:gd name="T21" fmla="*/ 3810 h 3818"/>
                <a:gd name="T22" fmla="*/ 3236 w 3407"/>
                <a:gd name="T23" fmla="*/ 3813 h 3818"/>
                <a:gd name="T24" fmla="*/ 1237 w 3407"/>
                <a:gd name="T25" fmla="*/ 3259 h 3818"/>
                <a:gd name="T26" fmla="*/ 1234 w 3407"/>
                <a:gd name="T27" fmla="*/ 3259 h 3818"/>
                <a:gd name="T28" fmla="*/ 1237 w 3407"/>
                <a:gd name="T29" fmla="*/ 3256 h 3818"/>
                <a:gd name="T30" fmla="*/ 1241 w 3407"/>
                <a:gd name="T31" fmla="*/ 3184 h 3818"/>
                <a:gd name="T32" fmla="*/ 1012 w 3407"/>
                <a:gd name="T33" fmla="*/ 2710 h 3818"/>
                <a:gd name="T34" fmla="*/ 633 w 3407"/>
                <a:gd name="T35" fmla="*/ 2579 h 3818"/>
                <a:gd name="T36" fmla="*/ 435 w 3407"/>
                <a:gd name="T37" fmla="*/ 2610 h 3818"/>
                <a:gd name="T38" fmla="*/ 432 w 3407"/>
                <a:gd name="T39" fmla="*/ 2613 h 3818"/>
                <a:gd name="T40" fmla="*/ 1222 w 3407"/>
                <a:gd name="T41" fmla="*/ 7 h 3818"/>
                <a:gd name="T42" fmla="*/ 1222 w 3407"/>
                <a:gd name="T43" fmla="*/ 7 h 3818"/>
                <a:gd name="T44" fmla="*/ 1225 w 3407"/>
                <a:gd name="T45" fmla="*/ 4 h 3818"/>
                <a:gd name="T46" fmla="*/ 1222 w 3407"/>
                <a:gd name="T47" fmla="*/ 7 h 3818"/>
                <a:gd name="T48" fmla="*/ 1225 w 3407"/>
                <a:gd name="T49" fmla="*/ 0 h 3818"/>
                <a:gd name="T50" fmla="*/ 1225 w 3407"/>
                <a:gd name="T51" fmla="*/ 0 h 3818"/>
                <a:gd name="T52" fmla="*/ 1222 w 3407"/>
                <a:gd name="T53" fmla="*/ 4 h 3818"/>
                <a:gd name="T54" fmla="*/ 18 w 3407"/>
                <a:gd name="T55" fmla="*/ 2059 h 3818"/>
                <a:gd name="T56" fmla="*/ 6 w 3407"/>
                <a:gd name="T57" fmla="*/ 2071 h 3818"/>
                <a:gd name="T58" fmla="*/ 0 w 3407"/>
                <a:gd name="T59" fmla="*/ 2078 h 3818"/>
                <a:gd name="T60" fmla="*/ 3 w 3407"/>
                <a:gd name="T61" fmla="*/ 2084 h 3818"/>
                <a:gd name="T62" fmla="*/ 429 w 3407"/>
                <a:gd name="T63" fmla="*/ 2613 h 3818"/>
                <a:gd name="T64" fmla="*/ 432 w 3407"/>
                <a:gd name="T65" fmla="*/ 2617 h 3818"/>
                <a:gd name="T66" fmla="*/ 435 w 3407"/>
                <a:gd name="T67" fmla="*/ 2617 h 3818"/>
                <a:gd name="T68" fmla="*/ 633 w 3407"/>
                <a:gd name="T69" fmla="*/ 2582 h 3818"/>
                <a:gd name="T70" fmla="*/ 633 w 3407"/>
                <a:gd name="T71" fmla="*/ 2582 h 3818"/>
                <a:gd name="T72" fmla="*/ 1009 w 3407"/>
                <a:gd name="T73" fmla="*/ 2714 h 3818"/>
                <a:gd name="T74" fmla="*/ 1234 w 3407"/>
                <a:gd name="T75" fmla="*/ 3184 h 3818"/>
                <a:gd name="T76" fmla="*/ 1231 w 3407"/>
                <a:gd name="T77" fmla="*/ 3256 h 3818"/>
                <a:gd name="T78" fmla="*/ 1231 w 3407"/>
                <a:gd name="T79" fmla="*/ 3259 h 3818"/>
                <a:gd name="T80" fmla="*/ 1231 w 3407"/>
                <a:gd name="T81" fmla="*/ 3259 h 3818"/>
                <a:gd name="T82" fmla="*/ 1237 w 3407"/>
                <a:gd name="T83" fmla="*/ 3262 h 3818"/>
                <a:gd name="T84" fmla="*/ 3236 w 3407"/>
                <a:gd name="T85" fmla="*/ 3817 h 3818"/>
                <a:gd name="T86" fmla="*/ 3390 w 3407"/>
                <a:gd name="T87" fmla="*/ 3813 h 3818"/>
                <a:gd name="T88" fmla="*/ 3406 w 3407"/>
                <a:gd name="T89" fmla="*/ 3813 h 3818"/>
                <a:gd name="T90" fmla="*/ 1231 w 3407"/>
                <a:gd name="T91" fmla="*/ 13 h 3818"/>
                <a:gd name="T92" fmla="*/ 1225 w 3407"/>
                <a:gd name="T93" fmla="*/ 0 h 3818"/>
                <a:gd name="T94" fmla="*/ 432 w 3407"/>
                <a:gd name="T95" fmla="*/ 2613 h 3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07" h="3818">
                  <a:moveTo>
                    <a:pt x="432" y="2613"/>
                  </a:moveTo>
                  <a:lnTo>
                    <a:pt x="432" y="2613"/>
                  </a:lnTo>
                  <a:cubicBezTo>
                    <a:pt x="429" y="2610"/>
                    <a:pt x="429" y="2610"/>
                    <a:pt x="429" y="2610"/>
                  </a:cubicBezTo>
                  <a:cubicBezTo>
                    <a:pt x="275" y="2447"/>
                    <a:pt x="132" y="2269"/>
                    <a:pt x="6" y="2080"/>
                  </a:cubicBezTo>
                  <a:cubicBezTo>
                    <a:pt x="6" y="2078"/>
                    <a:pt x="6" y="2078"/>
                    <a:pt x="6" y="2078"/>
                  </a:cubicBezTo>
                  <a:cubicBezTo>
                    <a:pt x="9" y="2074"/>
                    <a:pt x="9" y="2074"/>
                    <a:pt x="9" y="2074"/>
                  </a:cubicBezTo>
                  <a:cubicBezTo>
                    <a:pt x="16" y="2071"/>
                    <a:pt x="18" y="2068"/>
                    <a:pt x="22" y="2062"/>
                  </a:cubicBezTo>
                  <a:cubicBezTo>
                    <a:pt x="1225" y="10"/>
                    <a:pt x="1225" y="10"/>
                    <a:pt x="1225" y="10"/>
                  </a:cubicBezTo>
                  <a:cubicBezTo>
                    <a:pt x="1228" y="16"/>
                    <a:pt x="1228" y="16"/>
                    <a:pt x="1228" y="16"/>
                  </a:cubicBezTo>
                  <a:cubicBezTo>
                    <a:pt x="3396" y="3810"/>
                    <a:pt x="3396" y="3810"/>
                    <a:pt x="3396" y="3810"/>
                  </a:cubicBezTo>
                  <a:cubicBezTo>
                    <a:pt x="3390" y="3810"/>
                    <a:pt x="3390" y="3810"/>
                    <a:pt x="3390" y="3810"/>
                  </a:cubicBezTo>
                  <a:cubicBezTo>
                    <a:pt x="3333" y="3813"/>
                    <a:pt x="3283" y="3813"/>
                    <a:pt x="3236" y="3813"/>
                  </a:cubicBezTo>
                  <a:cubicBezTo>
                    <a:pt x="2531" y="3813"/>
                    <a:pt x="1839" y="3622"/>
                    <a:pt x="1237" y="3259"/>
                  </a:cubicBezTo>
                  <a:cubicBezTo>
                    <a:pt x="1234" y="3259"/>
                    <a:pt x="1234" y="3259"/>
                    <a:pt x="1234" y="3259"/>
                  </a:cubicBezTo>
                  <a:cubicBezTo>
                    <a:pt x="1237" y="3256"/>
                    <a:pt x="1237" y="3256"/>
                    <a:pt x="1237" y="3256"/>
                  </a:cubicBezTo>
                  <a:cubicBezTo>
                    <a:pt x="1237" y="3231"/>
                    <a:pt x="1241" y="3209"/>
                    <a:pt x="1241" y="3184"/>
                  </a:cubicBezTo>
                  <a:cubicBezTo>
                    <a:pt x="1241" y="3002"/>
                    <a:pt x="1159" y="2830"/>
                    <a:pt x="1012" y="2710"/>
                  </a:cubicBezTo>
                  <a:cubicBezTo>
                    <a:pt x="905" y="2626"/>
                    <a:pt x="771" y="2579"/>
                    <a:pt x="633" y="2579"/>
                  </a:cubicBezTo>
                  <a:cubicBezTo>
                    <a:pt x="567" y="2579"/>
                    <a:pt x="498" y="2588"/>
                    <a:pt x="435" y="2610"/>
                  </a:cubicBezTo>
                  <a:cubicBezTo>
                    <a:pt x="432" y="2613"/>
                    <a:pt x="432" y="2613"/>
                    <a:pt x="432" y="2613"/>
                  </a:cubicBezTo>
                  <a:lnTo>
                    <a:pt x="1222" y="7"/>
                  </a:lnTo>
                  <a:lnTo>
                    <a:pt x="1222" y="7"/>
                  </a:lnTo>
                  <a:cubicBezTo>
                    <a:pt x="1225" y="4"/>
                    <a:pt x="1225" y="4"/>
                    <a:pt x="1225" y="4"/>
                  </a:cubicBezTo>
                  <a:cubicBezTo>
                    <a:pt x="1222" y="7"/>
                    <a:pt x="1222" y="7"/>
                    <a:pt x="1222" y="7"/>
                  </a:cubicBezTo>
                  <a:lnTo>
                    <a:pt x="1225" y="0"/>
                  </a:lnTo>
                  <a:lnTo>
                    <a:pt x="1225" y="0"/>
                  </a:lnTo>
                  <a:cubicBezTo>
                    <a:pt x="1222" y="4"/>
                    <a:pt x="1222" y="4"/>
                    <a:pt x="1222" y="4"/>
                  </a:cubicBezTo>
                  <a:cubicBezTo>
                    <a:pt x="18" y="2059"/>
                    <a:pt x="18" y="2059"/>
                    <a:pt x="18" y="2059"/>
                  </a:cubicBezTo>
                  <a:cubicBezTo>
                    <a:pt x="16" y="2065"/>
                    <a:pt x="12" y="2068"/>
                    <a:pt x="6" y="2071"/>
                  </a:cubicBezTo>
                  <a:cubicBezTo>
                    <a:pt x="0" y="2078"/>
                    <a:pt x="0" y="2078"/>
                    <a:pt x="0" y="2078"/>
                  </a:cubicBezTo>
                  <a:cubicBezTo>
                    <a:pt x="3" y="2084"/>
                    <a:pt x="3" y="2084"/>
                    <a:pt x="3" y="2084"/>
                  </a:cubicBezTo>
                  <a:cubicBezTo>
                    <a:pt x="128" y="2272"/>
                    <a:pt x="272" y="2450"/>
                    <a:pt x="429" y="2613"/>
                  </a:cubicBezTo>
                  <a:cubicBezTo>
                    <a:pt x="432" y="2617"/>
                    <a:pt x="432" y="2617"/>
                    <a:pt x="432" y="2617"/>
                  </a:cubicBezTo>
                  <a:cubicBezTo>
                    <a:pt x="435" y="2617"/>
                    <a:pt x="435" y="2617"/>
                    <a:pt x="435" y="2617"/>
                  </a:cubicBezTo>
                  <a:cubicBezTo>
                    <a:pt x="501" y="2595"/>
                    <a:pt x="567" y="2582"/>
                    <a:pt x="633" y="2582"/>
                  </a:cubicBezTo>
                  <a:lnTo>
                    <a:pt x="633" y="2582"/>
                  </a:lnTo>
                  <a:cubicBezTo>
                    <a:pt x="771" y="2582"/>
                    <a:pt x="902" y="2629"/>
                    <a:pt x="1009" y="2714"/>
                  </a:cubicBezTo>
                  <a:cubicBezTo>
                    <a:pt x="1153" y="2830"/>
                    <a:pt x="1234" y="3002"/>
                    <a:pt x="1234" y="3184"/>
                  </a:cubicBezTo>
                  <a:cubicBezTo>
                    <a:pt x="1234" y="3209"/>
                    <a:pt x="1234" y="3231"/>
                    <a:pt x="1231" y="3256"/>
                  </a:cubicBezTo>
                  <a:cubicBezTo>
                    <a:pt x="1231" y="3259"/>
                    <a:pt x="1231" y="3259"/>
                    <a:pt x="1231" y="3259"/>
                  </a:cubicBezTo>
                  <a:lnTo>
                    <a:pt x="1231" y="3259"/>
                  </a:lnTo>
                  <a:cubicBezTo>
                    <a:pt x="1237" y="3262"/>
                    <a:pt x="1237" y="3262"/>
                    <a:pt x="1237" y="3262"/>
                  </a:cubicBezTo>
                  <a:cubicBezTo>
                    <a:pt x="1839" y="3625"/>
                    <a:pt x="2528" y="3817"/>
                    <a:pt x="3236" y="3817"/>
                  </a:cubicBezTo>
                  <a:cubicBezTo>
                    <a:pt x="3283" y="3817"/>
                    <a:pt x="3333" y="3817"/>
                    <a:pt x="3390" y="3813"/>
                  </a:cubicBezTo>
                  <a:cubicBezTo>
                    <a:pt x="3406" y="3813"/>
                    <a:pt x="3406" y="3813"/>
                    <a:pt x="3406" y="3813"/>
                  </a:cubicBezTo>
                  <a:cubicBezTo>
                    <a:pt x="1231" y="13"/>
                    <a:pt x="1231" y="13"/>
                    <a:pt x="1231" y="13"/>
                  </a:cubicBezTo>
                  <a:cubicBezTo>
                    <a:pt x="1225" y="0"/>
                    <a:pt x="1225" y="0"/>
                    <a:pt x="1225" y="0"/>
                  </a:cubicBezTo>
                  <a:lnTo>
                    <a:pt x="432" y="2613"/>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26" name="Freeform 91"/>
            <p:cNvSpPr>
              <a:spLocks noChangeArrowheads="1"/>
            </p:cNvSpPr>
            <p:nvPr/>
          </p:nvSpPr>
          <p:spPr bwMode="auto">
            <a:xfrm>
              <a:off x="1155223" y="2496846"/>
              <a:ext cx="1654914" cy="1857998"/>
            </a:xfrm>
            <a:custGeom>
              <a:avLst/>
              <a:gdLst>
                <a:gd name="T0" fmla="*/ 1213 w 3378"/>
                <a:gd name="T1" fmla="*/ 0 h 3792"/>
                <a:gd name="T2" fmla="*/ 1213 w 3378"/>
                <a:gd name="T3" fmla="*/ 0 h 3792"/>
                <a:gd name="T4" fmla="*/ 16 w 3378"/>
                <a:gd name="T5" fmla="*/ 2046 h 3792"/>
                <a:gd name="T6" fmla="*/ 0 w 3378"/>
                <a:gd name="T7" fmla="*/ 2062 h 3792"/>
                <a:gd name="T8" fmla="*/ 423 w 3378"/>
                <a:gd name="T9" fmla="*/ 2591 h 3792"/>
                <a:gd name="T10" fmla="*/ 624 w 3378"/>
                <a:gd name="T11" fmla="*/ 2557 h 3792"/>
                <a:gd name="T12" fmla="*/ 1006 w 3378"/>
                <a:gd name="T13" fmla="*/ 2691 h 3792"/>
                <a:gd name="T14" fmla="*/ 1228 w 3378"/>
                <a:gd name="T15" fmla="*/ 3240 h 3792"/>
                <a:gd name="T16" fmla="*/ 3224 w 3378"/>
                <a:gd name="T17" fmla="*/ 3791 h 3792"/>
                <a:gd name="T18" fmla="*/ 3377 w 3378"/>
                <a:gd name="T19" fmla="*/ 3788 h 3792"/>
                <a:gd name="T20" fmla="*/ 1213 w 3378"/>
                <a:gd name="T21" fmla="*/ 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8" h="3792">
                  <a:moveTo>
                    <a:pt x="1213" y="0"/>
                  </a:moveTo>
                  <a:lnTo>
                    <a:pt x="1213" y="0"/>
                  </a:lnTo>
                  <a:cubicBezTo>
                    <a:pt x="16" y="2046"/>
                    <a:pt x="16" y="2046"/>
                    <a:pt x="16" y="2046"/>
                  </a:cubicBezTo>
                  <a:cubicBezTo>
                    <a:pt x="10" y="2052"/>
                    <a:pt x="6" y="2058"/>
                    <a:pt x="0" y="2062"/>
                  </a:cubicBezTo>
                  <a:cubicBezTo>
                    <a:pt x="126" y="2250"/>
                    <a:pt x="266" y="2428"/>
                    <a:pt x="423" y="2591"/>
                  </a:cubicBezTo>
                  <a:cubicBezTo>
                    <a:pt x="486" y="2569"/>
                    <a:pt x="555" y="2557"/>
                    <a:pt x="624" y="2557"/>
                  </a:cubicBezTo>
                  <a:cubicBezTo>
                    <a:pt x="762" y="2557"/>
                    <a:pt x="896" y="2604"/>
                    <a:pt x="1006" y="2691"/>
                  </a:cubicBezTo>
                  <a:cubicBezTo>
                    <a:pt x="1175" y="2826"/>
                    <a:pt x="1253" y="3036"/>
                    <a:pt x="1228" y="3240"/>
                  </a:cubicBezTo>
                  <a:cubicBezTo>
                    <a:pt x="1811" y="3590"/>
                    <a:pt x="2494" y="3791"/>
                    <a:pt x="3224" y="3791"/>
                  </a:cubicBezTo>
                  <a:cubicBezTo>
                    <a:pt x="3277" y="3791"/>
                    <a:pt x="3328" y="3791"/>
                    <a:pt x="3377" y="3788"/>
                  </a:cubicBezTo>
                  <a:lnTo>
                    <a:pt x="1213" y="0"/>
                  </a:lnTo>
                </a:path>
              </a:pathLst>
            </a:custGeom>
            <a:solidFill>
              <a:schemeClr val="accent5"/>
            </a:solidFill>
            <a:ln>
              <a:noFill/>
            </a:ln>
            <a:effectLst/>
          </p:spPr>
          <p:txBody>
            <a:bodyPr wrap="none" anchor="ctr"/>
            <a:lstStyle/>
            <a:p>
              <a:endParaRPr lang="en-US" sz="3599" b="1">
                <a:latin typeface="Roboto" charset="0"/>
                <a:ea typeface="Roboto" charset="0"/>
                <a:cs typeface="Roboto" charset="0"/>
              </a:endParaRPr>
            </a:p>
          </p:txBody>
        </p:sp>
        <p:sp>
          <p:nvSpPr>
            <p:cNvPr id="28" name="Freeform 93"/>
            <p:cNvSpPr>
              <a:spLocks noChangeArrowheads="1"/>
            </p:cNvSpPr>
            <p:nvPr/>
          </p:nvSpPr>
          <p:spPr bwMode="auto">
            <a:xfrm>
              <a:off x="1094731" y="634528"/>
              <a:ext cx="2147499" cy="1024059"/>
            </a:xfrm>
            <a:custGeom>
              <a:avLst/>
              <a:gdLst>
                <a:gd name="T0" fmla="*/ 3192 w 4384"/>
                <a:gd name="T1" fmla="*/ 0 h 2091"/>
                <a:gd name="T2" fmla="*/ 3192 w 4384"/>
                <a:gd name="T3" fmla="*/ 0 h 2091"/>
                <a:gd name="T4" fmla="*/ 3189 w 4384"/>
                <a:gd name="T5" fmla="*/ 0 h 2091"/>
                <a:gd name="T6" fmla="*/ 2547 w 4384"/>
                <a:gd name="T7" fmla="*/ 97 h 2091"/>
                <a:gd name="T8" fmla="*/ 2544 w 4384"/>
                <a:gd name="T9" fmla="*/ 97 h 2091"/>
                <a:gd name="T10" fmla="*/ 2544 w 4384"/>
                <a:gd name="T11" fmla="*/ 100 h 2091"/>
                <a:gd name="T12" fmla="*/ 2497 w 4384"/>
                <a:gd name="T13" fmla="*/ 253 h 2091"/>
                <a:gd name="T14" fmla="*/ 2162 w 4384"/>
                <a:gd name="T15" fmla="*/ 573 h 2091"/>
                <a:gd name="T16" fmla="*/ 1946 w 4384"/>
                <a:gd name="T17" fmla="*/ 614 h 2091"/>
                <a:gd name="T18" fmla="*/ 1566 w 4384"/>
                <a:gd name="T19" fmla="*/ 479 h 2091"/>
                <a:gd name="T20" fmla="*/ 1564 w 4384"/>
                <a:gd name="T21" fmla="*/ 476 h 2091"/>
                <a:gd name="T22" fmla="*/ 1560 w 4384"/>
                <a:gd name="T23" fmla="*/ 479 h 2091"/>
                <a:gd name="T24" fmla="*/ 3 w 4384"/>
                <a:gd name="T25" fmla="*/ 2083 h 2091"/>
                <a:gd name="T26" fmla="*/ 0 w 4384"/>
                <a:gd name="T27" fmla="*/ 2090 h 2091"/>
                <a:gd name="T28" fmla="*/ 4383 w 4384"/>
                <a:gd name="T29" fmla="*/ 2090 h 2091"/>
                <a:gd name="T30" fmla="*/ 3199 w 4384"/>
                <a:gd name="T31" fmla="*/ 15 h 2091"/>
                <a:gd name="T32" fmla="*/ 3202 w 4384"/>
                <a:gd name="T33" fmla="*/ 15 h 2091"/>
                <a:gd name="T34" fmla="*/ 3202 w 4384"/>
                <a:gd name="T35" fmla="*/ 15 h 2091"/>
                <a:gd name="T36" fmla="*/ 3199 w 4384"/>
                <a:gd name="T37" fmla="*/ 15 h 2091"/>
                <a:gd name="T38" fmla="*/ 3196 w 4384"/>
                <a:gd name="T39" fmla="*/ 3 h 2091"/>
                <a:gd name="T40" fmla="*/ 3192 w 4384"/>
                <a:gd name="T41" fmla="*/ 0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84" h="2091">
                  <a:moveTo>
                    <a:pt x="3192" y="0"/>
                  </a:moveTo>
                  <a:lnTo>
                    <a:pt x="3192" y="0"/>
                  </a:lnTo>
                  <a:cubicBezTo>
                    <a:pt x="3189" y="0"/>
                    <a:pt x="3189" y="0"/>
                    <a:pt x="3189" y="0"/>
                  </a:cubicBezTo>
                  <a:cubicBezTo>
                    <a:pt x="2973" y="12"/>
                    <a:pt x="2757" y="47"/>
                    <a:pt x="2547" y="97"/>
                  </a:cubicBezTo>
                  <a:cubicBezTo>
                    <a:pt x="2544" y="97"/>
                    <a:pt x="2544" y="97"/>
                    <a:pt x="2544" y="97"/>
                  </a:cubicBezTo>
                  <a:cubicBezTo>
                    <a:pt x="2544" y="100"/>
                    <a:pt x="2544" y="100"/>
                    <a:pt x="2544" y="100"/>
                  </a:cubicBezTo>
                  <a:cubicBezTo>
                    <a:pt x="2535" y="153"/>
                    <a:pt x="2519" y="203"/>
                    <a:pt x="2497" y="253"/>
                  </a:cubicBezTo>
                  <a:cubicBezTo>
                    <a:pt x="2431" y="401"/>
                    <a:pt x="2312" y="513"/>
                    <a:pt x="2162" y="573"/>
                  </a:cubicBezTo>
                  <a:cubicBezTo>
                    <a:pt x="2093" y="598"/>
                    <a:pt x="2018" y="614"/>
                    <a:pt x="1946" y="614"/>
                  </a:cubicBezTo>
                  <a:cubicBezTo>
                    <a:pt x="1808" y="614"/>
                    <a:pt x="1673" y="564"/>
                    <a:pt x="1566" y="479"/>
                  </a:cubicBezTo>
                  <a:cubicBezTo>
                    <a:pt x="1564" y="476"/>
                    <a:pt x="1564" y="476"/>
                    <a:pt x="1564" y="476"/>
                  </a:cubicBezTo>
                  <a:cubicBezTo>
                    <a:pt x="1560" y="479"/>
                    <a:pt x="1560" y="479"/>
                    <a:pt x="1560" y="479"/>
                  </a:cubicBezTo>
                  <a:cubicBezTo>
                    <a:pt x="893" y="849"/>
                    <a:pt x="354" y="1404"/>
                    <a:pt x="3" y="2083"/>
                  </a:cubicBezTo>
                  <a:cubicBezTo>
                    <a:pt x="0" y="2090"/>
                    <a:pt x="0" y="2090"/>
                    <a:pt x="0" y="2090"/>
                  </a:cubicBezTo>
                  <a:cubicBezTo>
                    <a:pt x="4383" y="2090"/>
                    <a:pt x="4383" y="2090"/>
                    <a:pt x="4383" y="2090"/>
                  </a:cubicBezTo>
                  <a:cubicBezTo>
                    <a:pt x="3199" y="15"/>
                    <a:pt x="3199" y="15"/>
                    <a:pt x="3199" y="15"/>
                  </a:cubicBezTo>
                  <a:cubicBezTo>
                    <a:pt x="3202" y="15"/>
                    <a:pt x="3202" y="15"/>
                    <a:pt x="3202" y="15"/>
                  </a:cubicBezTo>
                  <a:lnTo>
                    <a:pt x="3202" y="15"/>
                  </a:lnTo>
                  <a:cubicBezTo>
                    <a:pt x="3199" y="15"/>
                    <a:pt x="3199" y="15"/>
                    <a:pt x="3199" y="15"/>
                  </a:cubicBezTo>
                  <a:cubicBezTo>
                    <a:pt x="3196" y="12"/>
                    <a:pt x="3196" y="9"/>
                    <a:pt x="3196" y="3"/>
                  </a:cubicBezTo>
                  <a:cubicBezTo>
                    <a:pt x="3192" y="0"/>
                    <a:pt x="3192" y="0"/>
                    <a:pt x="3192"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30" name="Freeform 95"/>
            <p:cNvSpPr>
              <a:spLocks noChangeArrowheads="1"/>
            </p:cNvSpPr>
            <p:nvPr/>
          </p:nvSpPr>
          <p:spPr bwMode="auto">
            <a:xfrm>
              <a:off x="1803361" y="390395"/>
              <a:ext cx="490424" cy="490427"/>
            </a:xfrm>
            <a:custGeom>
              <a:avLst/>
              <a:gdLst>
                <a:gd name="T0" fmla="*/ 502 w 1001"/>
                <a:gd name="T1" fmla="*/ 997 h 1001"/>
                <a:gd name="T2" fmla="*/ 502 w 1001"/>
                <a:gd name="T3" fmla="*/ 997 h 1001"/>
                <a:gd name="T4" fmla="*/ 38 w 1001"/>
                <a:gd name="T5" fmla="*/ 677 h 1001"/>
                <a:gd name="T6" fmla="*/ 4 w 1001"/>
                <a:gd name="T7" fmla="*/ 502 h 1001"/>
                <a:gd name="T8" fmla="*/ 47 w 1001"/>
                <a:gd name="T9" fmla="*/ 298 h 1001"/>
                <a:gd name="T10" fmla="*/ 323 w 1001"/>
                <a:gd name="T11" fmla="*/ 38 h 1001"/>
                <a:gd name="T12" fmla="*/ 498 w 1001"/>
                <a:gd name="T13" fmla="*/ 7 h 1001"/>
                <a:gd name="T14" fmla="*/ 498 w 1001"/>
                <a:gd name="T15" fmla="*/ 7 h 1001"/>
                <a:gd name="T16" fmla="*/ 962 w 1001"/>
                <a:gd name="T17" fmla="*/ 323 h 1001"/>
                <a:gd name="T18" fmla="*/ 997 w 1001"/>
                <a:gd name="T19" fmla="*/ 502 h 1001"/>
                <a:gd name="T20" fmla="*/ 953 w 1001"/>
                <a:gd name="T21" fmla="*/ 702 h 1001"/>
                <a:gd name="T22" fmla="*/ 677 w 1001"/>
                <a:gd name="T23" fmla="*/ 962 h 1001"/>
                <a:gd name="T24" fmla="*/ 502 w 1001"/>
                <a:gd name="T25" fmla="*/ 997 h 1001"/>
                <a:gd name="T26" fmla="*/ 502 w 1001"/>
                <a:gd name="T27" fmla="*/ 997 h 1001"/>
                <a:gd name="T28" fmla="*/ 502 w 1001"/>
                <a:gd name="T29" fmla="*/ 997 h 1001"/>
                <a:gd name="T30" fmla="*/ 498 w 1001"/>
                <a:gd name="T31" fmla="*/ 0 h 1001"/>
                <a:gd name="T32" fmla="*/ 498 w 1001"/>
                <a:gd name="T33" fmla="*/ 0 h 1001"/>
                <a:gd name="T34" fmla="*/ 323 w 1001"/>
                <a:gd name="T35" fmla="*/ 35 h 1001"/>
                <a:gd name="T36" fmla="*/ 44 w 1001"/>
                <a:gd name="T37" fmla="*/ 298 h 1001"/>
                <a:gd name="T38" fmla="*/ 0 w 1001"/>
                <a:gd name="T39" fmla="*/ 502 h 1001"/>
                <a:gd name="T40" fmla="*/ 35 w 1001"/>
                <a:gd name="T41" fmla="*/ 680 h 1001"/>
                <a:gd name="T42" fmla="*/ 502 w 1001"/>
                <a:gd name="T43" fmla="*/ 1000 h 1001"/>
                <a:gd name="T44" fmla="*/ 502 w 1001"/>
                <a:gd name="T45" fmla="*/ 1000 h 1001"/>
                <a:gd name="T46" fmla="*/ 680 w 1001"/>
                <a:gd name="T47" fmla="*/ 969 h 1001"/>
                <a:gd name="T48" fmla="*/ 956 w 1001"/>
                <a:gd name="T49" fmla="*/ 706 h 1001"/>
                <a:gd name="T50" fmla="*/ 1000 w 1001"/>
                <a:gd name="T51" fmla="*/ 502 h 1001"/>
                <a:gd name="T52" fmla="*/ 966 w 1001"/>
                <a:gd name="T53" fmla="*/ 323 h 1001"/>
                <a:gd name="T54" fmla="*/ 498 w 1001"/>
                <a:gd name="T55" fmla="*/ 0 h 1001"/>
                <a:gd name="T56" fmla="*/ 502 w 1001"/>
                <a:gd name="T57" fmla="*/ 997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1" h="1001">
                  <a:moveTo>
                    <a:pt x="502" y="997"/>
                  </a:moveTo>
                  <a:lnTo>
                    <a:pt x="502" y="997"/>
                  </a:lnTo>
                  <a:cubicBezTo>
                    <a:pt x="298" y="997"/>
                    <a:pt x="110" y="869"/>
                    <a:pt x="38" y="677"/>
                  </a:cubicBezTo>
                  <a:cubicBezTo>
                    <a:pt x="16" y="621"/>
                    <a:pt x="4" y="561"/>
                    <a:pt x="4" y="502"/>
                  </a:cubicBezTo>
                  <a:cubicBezTo>
                    <a:pt x="4" y="433"/>
                    <a:pt x="19" y="364"/>
                    <a:pt x="47" y="298"/>
                  </a:cubicBezTo>
                  <a:cubicBezTo>
                    <a:pt x="101" y="179"/>
                    <a:pt x="201" y="85"/>
                    <a:pt x="323" y="38"/>
                  </a:cubicBezTo>
                  <a:cubicBezTo>
                    <a:pt x="380" y="16"/>
                    <a:pt x="439" y="7"/>
                    <a:pt x="498" y="7"/>
                  </a:cubicBezTo>
                  <a:lnTo>
                    <a:pt x="498" y="7"/>
                  </a:lnTo>
                  <a:cubicBezTo>
                    <a:pt x="705" y="7"/>
                    <a:pt x="890" y="132"/>
                    <a:pt x="962" y="323"/>
                  </a:cubicBezTo>
                  <a:cubicBezTo>
                    <a:pt x="984" y="383"/>
                    <a:pt x="997" y="442"/>
                    <a:pt x="997" y="502"/>
                  </a:cubicBezTo>
                  <a:cubicBezTo>
                    <a:pt x="997" y="571"/>
                    <a:pt x="981" y="640"/>
                    <a:pt x="953" y="702"/>
                  </a:cubicBezTo>
                  <a:cubicBezTo>
                    <a:pt x="899" y="824"/>
                    <a:pt x="799" y="915"/>
                    <a:pt x="677" y="962"/>
                  </a:cubicBezTo>
                  <a:cubicBezTo>
                    <a:pt x="621" y="985"/>
                    <a:pt x="561" y="997"/>
                    <a:pt x="502" y="997"/>
                  </a:cubicBezTo>
                  <a:lnTo>
                    <a:pt x="502" y="997"/>
                  </a:lnTo>
                  <a:lnTo>
                    <a:pt x="502" y="997"/>
                  </a:lnTo>
                  <a:lnTo>
                    <a:pt x="498" y="0"/>
                  </a:lnTo>
                  <a:lnTo>
                    <a:pt x="498" y="0"/>
                  </a:lnTo>
                  <a:cubicBezTo>
                    <a:pt x="439" y="0"/>
                    <a:pt x="380" y="13"/>
                    <a:pt x="323" y="35"/>
                  </a:cubicBezTo>
                  <a:cubicBezTo>
                    <a:pt x="198" y="82"/>
                    <a:pt x="97" y="176"/>
                    <a:pt x="44" y="298"/>
                  </a:cubicBezTo>
                  <a:cubicBezTo>
                    <a:pt x="16" y="364"/>
                    <a:pt x="0" y="433"/>
                    <a:pt x="0" y="502"/>
                  </a:cubicBezTo>
                  <a:cubicBezTo>
                    <a:pt x="0" y="561"/>
                    <a:pt x="13" y="621"/>
                    <a:pt x="35" y="680"/>
                  </a:cubicBezTo>
                  <a:cubicBezTo>
                    <a:pt x="107" y="871"/>
                    <a:pt x="295" y="1000"/>
                    <a:pt x="502" y="1000"/>
                  </a:cubicBezTo>
                  <a:lnTo>
                    <a:pt x="502" y="1000"/>
                  </a:lnTo>
                  <a:cubicBezTo>
                    <a:pt x="561" y="1000"/>
                    <a:pt x="621" y="991"/>
                    <a:pt x="680" y="969"/>
                  </a:cubicBezTo>
                  <a:cubicBezTo>
                    <a:pt x="802" y="919"/>
                    <a:pt x="903" y="828"/>
                    <a:pt x="956" y="706"/>
                  </a:cubicBezTo>
                  <a:cubicBezTo>
                    <a:pt x="984" y="640"/>
                    <a:pt x="1000" y="571"/>
                    <a:pt x="1000" y="502"/>
                  </a:cubicBezTo>
                  <a:cubicBezTo>
                    <a:pt x="1000" y="442"/>
                    <a:pt x="987" y="380"/>
                    <a:pt x="966" y="323"/>
                  </a:cubicBezTo>
                  <a:cubicBezTo>
                    <a:pt x="893" y="129"/>
                    <a:pt x="705" y="0"/>
                    <a:pt x="498" y="0"/>
                  </a:cubicBezTo>
                  <a:lnTo>
                    <a:pt x="502" y="997"/>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31" name="Freeform 96"/>
            <p:cNvSpPr>
              <a:spLocks noChangeArrowheads="1"/>
            </p:cNvSpPr>
            <p:nvPr/>
          </p:nvSpPr>
          <p:spPr bwMode="auto">
            <a:xfrm>
              <a:off x="1053681" y="567553"/>
              <a:ext cx="2141019" cy="1019738"/>
            </a:xfrm>
            <a:custGeom>
              <a:avLst/>
              <a:gdLst>
                <a:gd name="T0" fmla="*/ 3186 w 4369"/>
                <a:gd name="T1" fmla="*/ 16 h 2081"/>
                <a:gd name="T2" fmla="*/ 3186 w 4369"/>
                <a:gd name="T3" fmla="*/ 16 h 2081"/>
                <a:gd name="T4" fmla="*/ 3184 w 4369"/>
                <a:gd name="T5" fmla="*/ 0 h 2081"/>
                <a:gd name="T6" fmla="*/ 2541 w 4369"/>
                <a:gd name="T7" fmla="*/ 97 h 2081"/>
                <a:gd name="T8" fmla="*/ 2494 w 4369"/>
                <a:gd name="T9" fmla="*/ 250 h 2081"/>
                <a:gd name="T10" fmla="*/ 2156 w 4369"/>
                <a:gd name="T11" fmla="*/ 573 h 2081"/>
                <a:gd name="T12" fmla="*/ 1937 w 4369"/>
                <a:gd name="T13" fmla="*/ 614 h 2081"/>
                <a:gd name="T14" fmla="*/ 1554 w 4369"/>
                <a:gd name="T15" fmla="*/ 479 h 2081"/>
                <a:gd name="T16" fmla="*/ 0 w 4369"/>
                <a:gd name="T17" fmla="*/ 2080 h 2081"/>
                <a:gd name="T18" fmla="*/ 4368 w 4369"/>
                <a:gd name="T19" fmla="*/ 2080 h 2081"/>
                <a:gd name="T20" fmla="*/ 3186 w 4369"/>
                <a:gd name="T21" fmla="*/ 16 h 2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9" h="2081">
                  <a:moveTo>
                    <a:pt x="3186" y="16"/>
                  </a:moveTo>
                  <a:lnTo>
                    <a:pt x="3186" y="16"/>
                  </a:lnTo>
                  <a:cubicBezTo>
                    <a:pt x="3184" y="9"/>
                    <a:pt x="3184" y="6"/>
                    <a:pt x="3184" y="0"/>
                  </a:cubicBezTo>
                  <a:cubicBezTo>
                    <a:pt x="2964" y="16"/>
                    <a:pt x="2748" y="47"/>
                    <a:pt x="2541" y="97"/>
                  </a:cubicBezTo>
                  <a:cubicBezTo>
                    <a:pt x="2532" y="147"/>
                    <a:pt x="2516" y="200"/>
                    <a:pt x="2494" y="250"/>
                  </a:cubicBezTo>
                  <a:cubicBezTo>
                    <a:pt x="2429" y="401"/>
                    <a:pt x="2306" y="513"/>
                    <a:pt x="2156" y="573"/>
                  </a:cubicBezTo>
                  <a:cubicBezTo>
                    <a:pt x="2084" y="598"/>
                    <a:pt x="2012" y="614"/>
                    <a:pt x="1937" y="614"/>
                  </a:cubicBezTo>
                  <a:cubicBezTo>
                    <a:pt x="1796" y="614"/>
                    <a:pt x="1661" y="564"/>
                    <a:pt x="1554" y="479"/>
                  </a:cubicBezTo>
                  <a:cubicBezTo>
                    <a:pt x="893" y="849"/>
                    <a:pt x="348" y="1406"/>
                    <a:pt x="0" y="2080"/>
                  </a:cubicBezTo>
                  <a:cubicBezTo>
                    <a:pt x="4368" y="2080"/>
                    <a:pt x="4368" y="2080"/>
                    <a:pt x="4368" y="2080"/>
                  </a:cubicBezTo>
                  <a:lnTo>
                    <a:pt x="3186" y="16"/>
                  </a:lnTo>
                </a:path>
              </a:pathLst>
            </a:custGeom>
            <a:solidFill>
              <a:schemeClr val="accent1"/>
            </a:solidFill>
            <a:ln>
              <a:noFill/>
            </a:ln>
            <a:effectLst/>
          </p:spPr>
          <p:txBody>
            <a:bodyPr wrap="none" anchor="ctr"/>
            <a:lstStyle/>
            <a:p>
              <a:endParaRPr lang="en-US" sz="3599" b="1">
                <a:latin typeface="Roboto" charset="0"/>
                <a:ea typeface="Roboto" charset="0"/>
                <a:cs typeface="Roboto" charset="0"/>
              </a:endParaRPr>
            </a:p>
          </p:txBody>
        </p:sp>
        <p:sp>
          <p:nvSpPr>
            <p:cNvPr id="36" name="Freeform 101"/>
            <p:cNvSpPr>
              <a:spLocks noChangeArrowheads="1"/>
            </p:cNvSpPr>
            <p:nvPr/>
          </p:nvSpPr>
          <p:spPr bwMode="auto">
            <a:xfrm>
              <a:off x="511406" y="2006421"/>
              <a:ext cx="488264" cy="490427"/>
            </a:xfrm>
            <a:custGeom>
              <a:avLst/>
              <a:gdLst>
                <a:gd name="T0" fmla="*/ 499 w 998"/>
                <a:gd name="T1" fmla="*/ 996 h 1000"/>
                <a:gd name="T2" fmla="*/ 499 w 998"/>
                <a:gd name="T3" fmla="*/ 996 h 1000"/>
                <a:gd name="T4" fmla="*/ 427 w 998"/>
                <a:gd name="T5" fmla="*/ 990 h 1000"/>
                <a:gd name="T6" fmla="*/ 101 w 998"/>
                <a:gd name="T7" fmla="*/ 796 h 1000"/>
                <a:gd name="T8" fmla="*/ 4 w 998"/>
                <a:gd name="T9" fmla="*/ 501 h 1000"/>
                <a:gd name="T10" fmla="*/ 10 w 998"/>
                <a:gd name="T11" fmla="*/ 429 h 1000"/>
                <a:gd name="T12" fmla="*/ 499 w 998"/>
                <a:gd name="T13" fmla="*/ 6 h 1000"/>
                <a:gd name="T14" fmla="*/ 571 w 998"/>
                <a:gd name="T15" fmla="*/ 12 h 1000"/>
                <a:gd name="T16" fmla="*/ 897 w 998"/>
                <a:gd name="T17" fmla="*/ 204 h 1000"/>
                <a:gd name="T18" fmla="*/ 994 w 998"/>
                <a:gd name="T19" fmla="*/ 501 h 1000"/>
                <a:gd name="T20" fmla="*/ 987 w 998"/>
                <a:gd name="T21" fmla="*/ 573 h 1000"/>
                <a:gd name="T22" fmla="*/ 987 w 998"/>
                <a:gd name="T23" fmla="*/ 573 h 1000"/>
                <a:gd name="T24" fmla="*/ 499 w 998"/>
                <a:gd name="T25" fmla="*/ 996 h 1000"/>
                <a:gd name="T26" fmla="*/ 499 w 998"/>
                <a:gd name="T27" fmla="*/ 0 h 1000"/>
                <a:gd name="T28" fmla="*/ 499 w 998"/>
                <a:gd name="T29" fmla="*/ 0 h 1000"/>
                <a:gd name="T30" fmla="*/ 4 w 998"/>
                <a:gd name="T31" fmla="*/ 429 h 1000"/>
                <a:gd name="T32" fmla="*/ 0 w 998"/>
                <a:gd name="T33" fmla="*/ 501 h 1000"/>
                <a:gd name="T34" fmla="*/ 98 w 998"/>
                <a:gd name="T35" fmla="*/ 799 h 1000"/>
                <a:gd name="T36" fmla="*/ 427 w 998"/>
                <a:gd name="T37" fmla="*/ 996 h 1000"/>
                <a:gd name="T38" fmla="*/ 499 w 998"/>
                <a:gd name="T39" fmla="*/ 999 h 1000"/>
                <a:gd name="T40" fmla="*/ 994 w 998"/>
                <a:gd name="T41" fmla="*/ 573 h 1000"/>
                <a:gd name="T42" fmla="*/ 994 w 998"/>
                <a:gd name="T43" fmla="*/ 573 h 1000"/>
                <a:gd name="T44" fmla="*/ 997 w 998"/>
                <a:gd name="T45" fmla="*/ 501 h 1000"/>
                <a:gd name="T46" fmla="*/ 900 w 998"/>
                <a:gd name="T47" fmla="*/ 204 h 1000"/>
                <a:gd name="T48" fmla="*/ 571 w 998"/>
                <a:gd name="T49" fmla="*/ 6 h 1000"/>
                <a:gd name="T50" fmla="*/ 499 w 998"/>
                <a:gd name="T51" fmla="*/ 0 h 1000"/>
                <a:gd name="T52" fmla="*/ 499 w 998"/>
                <a:gd name="T53" fmla="*/ 996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98" h="1000">
                  <a:moveTo>
                    <a:pt x="499" y="996"/>
                  </a:moveTo>
                  <a:lnTo>
                    <a:pt x="499" y="996"/>
                  </a:lnTo>
                  <a:cubicBezTo>
                    <a:pt x="477" y="996"/>
                    <a:pt x="452" y="993"/>
                    <a:pt x="427" y="990"/>
                  </a:cubicBezTo>
                  <a:cubicBezTo>
                    <a:pt x="295" y="971"/>
                    <a:pt x="179" y="903"/>
                    <a:pt x="101" y="796"/>
                  </a:cubicBezTo>
                  <a:cubicBezTo>
                    <a:pt x="38" y="711"/>
                    <a:pt x="4" y="608"/>
                    <a:pt x="4" y="501"/>
                  </a:cubicBezTo>
                  <a:cubicBezTo>
                    <a:pt x="4" y="480"/>
                    <a:pt x="4" y="454"/>
                    <a:pt x="10" y="429"/>
                  </a:cubicBezTo>
                  <a:cubicBezTo>
                    <a:pt x="44" y="188"/>
                    <a:pt x="254" y="6"/>
                    <a:pt x="499" y="6"/>
                  </a:cubicBezTo>
                  <a:cubicBezTo>
                    <a:pt x="521" y="6"/>
                    <a:pt x="546" y="6"/>
                    <a:pt x="571" y="12"/>
                  </a:cubicBezTo>
                  <a:cubicBezTo>
                    <a:pt x="702" y="31"/>
                    <a:pt x="818" y="100"/>
                    <a:pt x="897" y="204"/>
                  </a:cubicBezTo>
                  <a:cubicBezTo>
                    <a:pt x="960" y="291"/>
                    <a:pt x="994" y="395"/>
                    <a:pt x="994" y="501"/>
                  </a:cubicBezTo>
                  <a:cubicBezTo>
                    <a:pt x="994" y="523"/>
                    <a:pt x="991" y="549"/>
                    <a:pt x="987" y="573"/>
                  </a:cubicBezTo>
                  <a:lnTo>
                    <a:pt x="987" y="573"/>
                  </a:lnTo>
                  <a:cubicBezTo>
                    <a:pt x="953" y="814"/>
                    <a:pt x="743" y="996"/>
                    <a:pt x="499" y="996"/>
                  </a:cubicBezTo>
                  <a:lnTo>
                    <a:pt x="499" y="0"/>
                  </a:lnTo>
                  <a:lnTo>
                    <a:pt x="499" y="0"/>
                  </a:lnTo>
                  <a:cubicBezTo>
                    <a:pt x="251" y="3"/>
                    <a:pt x="41" y="185"/>
                    <a:pt x="4" y="429"/>
                  </a:cubicBezTo>
                  <a:cubicBezTo>
                    <a:pt x="0" y="454"/>
                    <a:pt x="0" y="476"/>
                    <a:pt x="0" y="501"/>
                  </a:cubicBezTo>
                  <a:cubicBezTo>
                    <a:pt x="0" y="608"/>
                    <a:pt x="32" y="711"/>
                    <a:pt x="98" y="799"/>
                  </a:cubicBezTo>
                  <a:cubicBezTo>
                    <a:pt x="179" y="905"/>
                    <a:pt x="295" y="974"/>
                    <a:pt x="427" y="996"/>
                  </a:cubicBezTo>
                  <a:cubicBezTo>
                    <a:pt x="452" y="999"/>
                    <a:pt x="474" y="999"/>
                    <a:pt x="499" y="999"/>
                  </a:cubicBezTo>
                  <a:cubicBezTo>
                    <a:pt x="746" y="999"/>
                    <a:pt x="956" y="818"/>
                    <a:pt x="994" y="573"/>
                  </a:cubicBezTo>
                  <a:lnTo>
                    <a:pt x="994" y="573"/>
                  </a:lnTo>
                  <a:cubicBezTo>
                    <a:pt x="997" y="549"/>
                    <a:pt x="997" y="523"/>
                    <a:pt x="997" y="501"/>
                  </a:cubicBezTo>
                  <a:cubicBezTo>
                    <a:pt x="997" y="395"/>
                    <a:pt x="966" y="288"/>
                    <a:pt x="900" y="204"/>
                  </a:cubicBezTo>
                  <a:cubicBezTo>
                    <a:pt x="818" y="97"/>
                    <a:pt x="702" y="25"/>
                    <a:pt x="571" y="6"/>
                  </a:cubicBezTo>
                  <a:cubicBezTo>
                    <a:pt x="546" y="3"/>
                    <a:pt x="524" y="0"/>
                    <a:pt x="499" y="0"/>
                  </a:cubicBezTo>
                  <a:lnTo>
                    <a:pt x="499" y="996"/>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38" name="Freeform 102"/>
            <p:cNvSpPr>
              <a:spLocks noChangeArrowheads="1"/>
            </p:cNvSpPr>
            <p:nvPr/>
          </p:nvSpPr>
          <p:spPr bwMode="auto">
            <a:xfrm>
              <a:off x="828992" y="1641304"/>
              <a:ext cx="1365412" cy="1840714"/>
            </a:xfrm>
            <a:custGeom>
              <a:avLst/>
              <a:gdLst>
                <a:gd name="T0" fmla="*/ 410 w 2789"/>
                <a:gd name="T1" fmla="*/ 7 h 3755"/>
                <a:gd name="T2" fmla="*/ 410 w 2789"/>
                <a:gd name="T3" fmla="*/ 7 h 3755"/>
                <a:gd name="T4" fmla="*/ 392 w 2789"/>
                <a:gd name="T5" fmla="*/ 0 h 3755"/>
                <a:gd name="T6" fmla="*/ 147 w 2789"/>
                <a:gd name="T7" fmla="*/ 633 h 3755"/>
                <a:gd name="T8" fmla="*/ 247 w 2789"/>
                <a:gd name="T9" fmla="*/ 737 h 3755"/>
                <a:gd name="T10" fmla="*/ 360 w 2789"/>
                <a:gd name="T11" fmla="*/ 1191 h 3755"/>
                <a:gd name="T12" fmla="*/ 0 w 2789"/>
                <a:gd name="T13" fmla="*/ 1661 h 3755"/>
                <a:gd name="T14" fmla="*/ 0 w 2789"/>
                <a:gd name="T15" fmla="*/ 1695 h 3755"/>
                <a:gd name="T16" fmla="*/ 592 w 2789"/>
                <a:gd name="T17" fmla="*/ 3754 h 3755"/>
                <a:gd name="T18" fmla="*/ 2788 w 2789"/>
                <a:gd name="T19" fmla="*/ 7 h 3755"/>
                <a:gd name="T20" fmla="*/ 410 w 2789"/>
                <a:gd name="T21" fmla="*/ 7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9" h="3755">
                  <a:moveTo>
                    <a:pt x="410" y="7"/>
                  </a:moveTo>
                  <a:lnTo>
                    <a:pt x="410" y="7"/>
                  </a:lnTo>
                  <a:cubicBezTo>
                    <a:pt x="404" y="7"/>
                    <a:pt x="398" y="4"/>
                    <a:pt x="392" y="0"/>
                  </a:cubicBezTo>
                  <a:cubicBezTo>
                    <a:pt x="291" y="201"/>
                    <a:pt x="210" y="414"/>
                    <a:pt x="147" y="633"/>
                  </a:cubicBezTo>
                  <a:cubicBezTo>
                    <a:pt x="185" y="665"/>
                    <a:pt x="219" y="699"/>
                    <a:pt x="247" y="737"/>
                  </a:cubicBezTo>
                  <a:cubicBezTo>
                    <a:pt x="345" y="869"/>
                    <a:pt x="385" y="1028"/>
                    <a:pt x="360" y="1191"/>
                  </a:cubicBezTo>
                  <a:cubicBezTo>
                    <a:pt x="329" y="1404"/>
                    <a:pt x="188" y="1579"/>
                    <a:pt x="0" y="1661"/>
                  </a:cubicBezTo>
                  <a:cubicBezTo>
                    <a:pt x="0" y="1673"/>
                    <a:pt x="0" y="1683"/>
                    <a:pt x="0" y="1695"/>
                  </a:cubicBezTo>
                  <a:cubicBezTo>
                    <a:pt x="0" y="2450"/>
                    <a:pt x="219" y="3158"/>
                    <a:pt x="592" y="3754"/>
                  </a:cubicBezTo>
                  <a:cubicBezTo>
                    <a:pt x="2788" y="7"/>
                    <a:pt x="2788" y="7"/>
                    <a:pt x="2788" y="7"/>
                  </a:cubicBezTo>
                  <a:lnTo>
                    <a:pt x="410" y="7"/>
                  </a:lnTo>
                </a:path>
              </a:pathLst>
            </a:custGeom>
            <a:solidFill>
              <a:schemeClr val="bg1">
                <a:lumMod val="85000"/>
              </a:schemeClr>
            </a:solidFill>
            <a:ln>
              <a:noFill/>
            </a:ln>
            <a:effectLst/>
          </p:spPr>
          <p:txBody>
            <a:bodyPr wrap="none" anchor="ctr"/>
            <a:lstStyle/>
            <a:p>
              <a:endParaRPr lang="en-US" sz="3599" b="1">
                <a:latin typeface="Roboto" charset="0"/>
                <a:ea typeface="Roboto" charset="0"/>
                <a:cs typeface="Roboto" charset="0"/>
              </a:endParaRPr>
            </a:p>
          </p:txBody>
        </p:sp>
        <p:sp>
          <p:nvSpPr>
            <p:cNvPr id="25" name="Freeform 98"/>
            <p:cNvSpPr>
              <a:spLocks noChangeArrowheads="1"/>
            </p:cNvSpPr>
            <p:nvPr/>
          </p:nvSpPr>
          <p:spPr bwMode="auto">
            <a:xfrm>
              <a:off x="3920030" y="3705858"/>
              <a:ext cx="1073031" cy="1444791"/>
            </a:xfrm>
            <a:custGeom>
              <a:avLst/>
              <a:gdLst>
                <a:gd name="T0" fmla="*/ 395 w 2802"/>
                <a:gd name="T1" fmla="*/ 0 h 3770"/>
                <a:gd name="T2" fmla="*/ 395 w 2802"/>
                <a:gd name="T3" fmla="*/ 0 h 3770"/>
                <a:gd name="T4" fmla="*/ 392 w 2802"/>
                <a:gd name="T5" fmla="*/ 6 h 3770"/>
                <a:gd name="T6" fmla="*/ 150 w 2802"/>
                <a:gd name="T7" fmla="*/ 639 h 3770"/>
                <a:gd name="T8" fmla="*/ 150 w 2802"/>
                <a:gd name="T9" fmla="*/ 642 h 3770"/>
                <a:gd name="T10" fmla="*/ 150 w 2802"/>
                <a:gd name="T11" fmla="*/ 642 h 3770"/>
                <a:gd name="T12" fmla="*/ 247 w 2802"/>
                <a:gd name="T13" fmla="*/ 746 h 3770"/>
                <a:gd name="T14" fmla="*/ 370 w 2802"/>
                <a:gd name="T15" fmla="*/ 1106 h 3770"/>
                <a:gd name="T16" fmla="*/ 363 w 2802"/>
                <a:gd name="T17" fmla="*/ 1197 h 3770"/>
                <a:gd name="T18" fmla="*/ 3 w 2802"/>
                <a:gd name="T19" fmla="*/ 1664 h 3770"/>
                <a:gd name="T20" fmla="*/ 3 w 2802"/>
                <a:gd name="T21" fmla="*/ 1667 h 3770"/>
                <a:gd name="T22" fmla="*/ 3 w 2802"/>
                <a:gd name="T23" fmla="*/ 1676 h 3770"/>
                <a:gd name="T24" fmla="*/ 0 w 2802"/>
                <a:gd name="T25" fmla="*/ 1701 h 3770"/>
                <a:gd name="T26" fmla="*/ 595 w 2802"/>
                <a:gd name="T27" fmla="*/ 3763 h 3770"/>
                <a:gd name="T28" fmla="*/ 598 w 2802"/>
                <a:gd name="T29" fmla="*/ 3769 h 3770"/>
                <a:gd name="T30" fmla="*/ 2798 w 2802"/>
                <a:gd name="T31" fmla="*/ 16 h 3770"/>
                <a:gd name="T32" fmla="*/ 2801 w 2802"/>
                <a:gd name="T33" fmla="*/ 6 h 3770"/>
                <a:gd name="T34" fmla="*/ 417 w 2802"/>
                <a:gd name="T35" fmla="*/ 6 h 3770"/>
                <a:gd name="T36" fmla="*/ 398 w 2802"/>
                <a:gd name="T37" fmla="*/ 3 h 3770"/>
                <a:gd name="T38" fmla="*/ 395 w 2802"/>
                <a:gd name="T39" fmla="*/ 0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2" h="3770">
                  <a:moveTo>
                    <a:pt x="395" y="0"/>
                  </a:moveTo>
                  <a:lnTo>
                    <a:pt x="395" y="0"/>
                  </a:lnTo>
                  <a:cubicBezTo>
                    <a:pt x="392" y="6"/>
                    <a:pt x="392" y="6"/>
                    <a:pt x="392" y="6"/>
                  </a:cubicBezTo>
                  <a:cubicBezTo>
                    <a:pt x="294" y="207"/>
                    <a:pt x="213" y="420"/>
                    <a:pt x="150" y="639"/>
                  </a:cubicBezTo>
                  <a:cubicBezTo>
                    <a:pt x="150" y="642"/>
                    <a:pt x="150" y="642"/>
                    <a:pt x="150" y="642"/>
                  </a:cubicBezTo>
                  <a:lnTo>
                    <a:pt x="150" y="642"/>
                  </a:lnTo>
                  <a:cubicBezTo>
                    <a:pt x="188" y="674"/>
                    <a:pt x="219" y="708"/>
                    <a:pt x="247" y="746"/>
                  </a:cubicBezTo>
                  <a:cubicBezTo>
                    <a:pt x="329" y="852"/>
                    <a:pt x="370" y="978"/>
                    <a:pt x="370" y="1106"/>
                  </a:cubicBezTo>
                  <a:cubicBezTo>
                    <a:pt x="370" y="1137"/>
                    <a:pt x="366" y="1166"/>
                    <a:pt x="363" y="1197"/>
                  </a:cubicBezTo>
                  <a:cubicBezTo>
                    <a:pt x="332" y="1401"/>
                    <a:pt x="194" y="1579"/>
                    <a:pt x="3" y="1664"/>
                  </a:cubicBezTo>
                  <a:cubicBezTo>
                    <a:pt x="3" y="1667"/>
                    <a:pt x="3" y="1667"/>
                    <a:pt x="3" y="1667"/>
                  </a:cubicBezTo>
                  <a:cubicBezTo>
                    <a:pt x="3" y="1676"/>
                    <a:pt x="3" y="1676"/>
                    <a:pt x="3" y="1676"/>
                  </a:cubicBezTo>
                  <a:cubicBezTo>
                    <a:pt x="3" y="1686"/>
                    <a:pt x="0" y="1695"/>
                    <a:pt x="0" y="1701"/>
                  </a:cubicBezTo>
                  <a:cubicBezTo>
                    <a:pt x="0" y="2435"/>
                    <a:pt x="207" y="3146"/>
                    <a:pt x="595" y="3763"/>
                  </a:cubicBezTo>
                  <a:cubicBezTo>
                    <a:pt x="598" y="3769"/>
                    <a:pt x="598" y="3769"/>
                    <a:pt x="598" y="3769"/>
                  </a:cubicBezTo>
                  <a:cubicBezTo>
                    <a:pt x="2798" y="16"/>
                    <a:pt x="2798" y="16"/>
                    <a:pt x="2798" y="16"/>
                  </a:cubicBezTo>
                  <a:cubicBezTo>
                    <a:pt x="2801" y="6"/>
                    <a:pt x="2801" y="6"/>
                    <a:pt x="2801" y="6"/>
                  </a:cubicBezTo>
                  <a:cubicBezTo>
                    <a:pt x="417" y="6"/>
                    <a:pt x="417" y="6"/>
                    <a:pt x="417" y="6"/>
                  </a:cubicBezTo>
                  <a:cubicBezTo>
                    <a:pt x="410" y="6"/>
                    <a:pt x="404" y="6"/>
                    <a:pt x="398" y="3"/>
                  </a:cubicBezTo>
                  <a:cubicBezTo>
                    <a:pt x="395" y="0"/>
                    <a:pt x="395" y="0"/>
                    <a:pt x="395"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27" name="Freeform 77"/>
            <p:cNvSpPr>
              <a:spLocks noChangeArrowheads="1"/>
            </p:cNvSpPr>
            <p:nvPr/>
          </p:nvSpPr>
          <p:spPr bwMode="auto">
            <a:xfrm>
              <a:off x="5822759" y="3543635"/>
              <a:ext cx="1073031" cy="1454929"/>
            </a:xfrm>
            <a:custGeom>
              <a:avLst/>
              <a:gdLst>
                <a:gd name="T0" fmla="*/ 2184 w 2802"/>
                <a:gd name="T1" fmla="*/ 0 h 3798"/>
                <a:gd name="T2" fmla="*/ 2184 w 2802"/>
                <a:gd name="T3" fmla="*/ 0 h 3798"/>
                <a:gd name="T4" fmla="*/ 971 w 2802"/>
                <a:gd name="T5" fmla="*/ 2105 h 3798"/>
                <a:gd name="T6" fmla="*/ 971 w 2802"/>
                <a:gd name="T7" fmla="*/ 2105 h 3798"/>
                <a:gd name="T8" fmla="*/ 959 w 2802"/>
                <a:gd name="T9" fmla="*/ 2130 h 3798"/>
                <a:gd name="T10" fmla="*/ 959 w 2802"/>
                <a:gd name="T11" fmla="*/ 2130 h 3798"/>
                <a:gd name="T12" fmla="*/ 3 w 2802"/>
                <a:gd name="T13" fmla="*/ 3784 h 3798"/>
                <a:gd name="T14" fmla="*/ 0 w 2802"/>
                <a:gd name="T15" fmla="*/ 3791 h 3798"/>
                <a:gd name="T16" fmla="*/ 2390 w 2802"/>
                <a:gd name="T17" fmla="*/ 3791 h 3798"/>
                <a:gd name="T18" fmla="*/ 2406 w 2802"/>
                <a:gd name="T19" fmla="*/ 3794 h 3798"/>
                <a:gd name="T20" fmla="*/ 2409 w 2802"/>
                <a:gd name="T21" fmla="*/ 3797 h 3798"/>
                <a:gd name="T22" fmla="*/ 2412 w 2802"/>
                <a:gd name="T23" fmla="*/ 3794 h 3798"/>
                <a:gd name="T24" fmla="*/ 2644 w 2802"/>
                <a:gd name="T25" fmla="*/ 3196 h 3798"/>
                <a:gd name="T26" fmla="*/ 2644 w 2802"/>
                <a:gd name="T27" fmla="*/ 3192 h 3798"/>
                <a:gd name="T28" fmla="*/ 2641 w 2802"/>
                <a:gd name="T29" fmla="*/ 3189 h 3798"/>
                <a:gd name="T30" fmla="*/ 2532 w 2802"/>
                <a:gd name="T31" fmla="*/ 3073 h 3798"/>
                <a:gd name="T32" fmla="*/ 2532 w 2802"/>
                <a:gd name="T33" fmla="*/ 3073 h 3798"/>
                <a:gd name="T34" fmla="*/ 2532 w 2802"/>
                <a:gd name="T35" fmla="*/ 3073 h 3798"/>
                <a:gd name="T36" fmla="*/ 2532 w 2802"/>
                <a:gd name="T37" fmla="*/ 3073 h 3798"/>
                <a:gd name="T38" fmla="*/ 2409 w 2802"/>
                <a:gd name="T39" fmla="*/ 2713 h 3798"/>
                <a:gd name="T40" fmla="*/ 2416 w 2802"/>
                <a:gd name="T41" fmla="*/ 2625 h 3798"/>
                <a:gd name="T42" fmla="*/ 2798 w 2802"/>
                <a:gd name="T43" fmla="*/ 2146 h 3798"/>
                <a:gd name="T44" fmla="*/ 2801 w 2802"/>
                <a:gd name="T45" fmla="*/ 2146 h 3798"/>
                <a:gd name="T46" fmla="*/ 2801 w 2802"/>
                <a:gd name="T47" fmla="*/ 2143 h 3798"/>
                <a:gd name="T48" fmla="*/ 2801 w 2802"/>
                <a:gd name="T49" fmla="*/ 2099 h 3798"/>
                <a:gd name="T50" fmla="*/ 2187 w 2802"/>
                <a:gd name="T51" fmla="*/ 6 h 3798"/>
                <a:gd name="T52" fmla="*/ 2184 w 2802"/>
                <a:gd name="T53" fmla="*/ 0 h 3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02" h="3798">
                  <a:moveTo>
                    <a:pt x="2184" y="0"/>
                  </a:moveTo>
                  <a:lnTo>
                    <a:pt x="2184" y="0"/>
                  </a:lnTo>
                  <a:cubicBezTo>
                    <a:pt x="971" y="2105"/>
                    <a:pt x="971" y="2105"/>
                    <a:pt x="971" y="2105"/>
                  </a:cubicBezTo>
                  <a:lnTo>
                    <a:pt x="971" y="2105"/>
                  </a:lnTo>
                  <a:cubicBezTo>
                    <a:pt x="971" y="2114"/>
                    <a:pt x="965" y="2124"/>
                    <a:pt x="959" y="2130"/>
                  </a:cubicBezTo>
                  <a:lnTo>
                    <a:pt x="959" y="2130"/>
                  </a:lnTo>
                  <a:cubicBezTo>
                    <a:pt x="3" y="3784"/>
                    <a:pt x="3" y="3784"/>
                    <a:pt x="3" y="3784"/>
                  </a:cubicBezTo>
                  <a:cubicBezTo>
                    <a:pt x="0" y="3791"/>
                    <a:pt x="0" y="3791"/>
                    <a:pt x="0" y="3791"/>
                  </a:cubicBezTo>
                  <a:cubicBezTo>
                    <a:pt x="2390" y="3791"/>
                    <a:pt x="2390" y="3791"/>
                    <a:pt x="2390" y="3791"/>
                  </a:cubicBezTo>
                  <a:cubicBezTo>
                    <a:pt x="2397" y="3791"/>
                    <a:pt x="2400" y="3794"/>
                    <a:pt x="2406" y="3794"/>
                  </a:cubicBezTo>
                  <a:cubicBezTo>
                    <a:pt x="2409" y="3797"/>
                    <a:pt x="2409" y="3797"/>
                    <a:pt x="2409" y="3797"/>
                  </a:cubicBezTo>
                  <a:cubicBezTo>
                    <a:pt x="2412" y="3794"/>
                    <a:pt x="2412" y="3794"/>
                    <a:pt x="2412" y="3794"/>
                  </a:cubicBezTo>
                  <a:cubicBezTo>
                    <a:pt x="2506" y="3599"/>
                    <a:pt x="2585" y="3399"/>
                    <a:pt x="2644" y="3196"/>
                  </a:cubicBezTo>
                  <a:cubicBezTo>
                    <a:pt x="2644" y="3192"/>
                    <a:pt x="2644" y="3192"/>
                    <a:pt x="2644" y="3192"/>
                  </a:cubicBezTo>
                  <a:cubicBezTo>
                    <a:pt x="2641" y="3189"/>
                    <a:pt x="2641" y="3189"/>
                    <a:pt x="2641" y="3189"/>
                  </a:cubicBezTo>
                  <a:cubicBezTo>
                    <a:pt x="2600" y="3155"/>
                    <a:pt x="2563" y="3117"/>
                    <a:pt x="2532" y="3073"/>
                  </a:cubicBezTo>
                  <a:lnTo>
                    <a:pt x="2532" y="3073"/>
                  </a:lnTo>
                  <a:lnTo>
                    <a:pt x="2532" y="3073"/>
                  </a:lnTo>
                  <a:lnTo>
                    <a:pt x="2532" y="3073"/>
                  </a:lnTo>
                  <a:cubicBezTo>
                    <a:pt x="2450" y="2970"/>
                    <a:pt x="2409" y="2841"/>
                    <a:pt x="2409" y="2713"/>
                  </a:cubicBezTo>
                  <a:cubicBezTo>
                    <a:pt x="2409" y="2685"/>
                    <a:pt x="2412" y="2653"/>
                    <a:pt x="2416" y="2625"/>
                  </a:cubicBezTo>
                  <a:cubicBezTo>
                    <a:pt x="2447" y="2409"/>
                    <a:pt x="2594" y="2224"/>
                    <a:pt x="2798" y="2146"/>
                  </a:cubicBezTo>
                  <a:cubicBezTo>
                    <a:pt x="2801" y="2146"/>
                    <a:pt x="2801" y="2146"/>
                    <a:pt x="2801" y="2146"/>
                  </a:cubicBezTo>
                  <a:cubicBezTo>
                    <a:pt x="2801" y="2143"/>
                    <a:pt x="2801" y="2143"/>
                    <a:pt x="2801" y="2143"/>
                  </a:cubicBezTo>
                  <a:cubicBezTo>
                    <a:pt x="2801" y="2127"/>
                    <a:pt x="2801" y="2111"/>
                    <a:pt x="2801" y="2099"/>
                  </a:cubicBezTo>
                  <a:cubicBezTo>
                    <a:pt x="2801" y="1353"/>
                    <a:pt x="2588" y="630"/>
                    <a:pt x="2187" y="6"/>
                  </a:cubicBezTo>
                  <a:cubicBezTo>
                    <a:pt x="2184" y="0"/>
                    <a:pt x="2184" y="0"/>
                    <a:pt x="2184"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29" name="Freeform 59"/>
            <p:cNvSpPr>
              <a:spLocks noChangeArrowheads="1"/>
            </p:cNvSpPr>
            <p:nvPr/>
          </p:nvSpPr>
          <p:spPr bwMode="auto">
            <a:xfrm>
              <a:off x="5052206" y="5027291"/>
              <a:ext cx="1679674" cy="799282"/>
            </a:xfrm>
            <a:custGeom>
              <a:avLst/>
              <a:gdLst>
                <a:gd name="T0" fmla="*/ 4383 w 4384"/>
                <a:gd name="T1" fmla="*/ 0 h 2088"/>
                <a:gd name="T2" fmla="*/ 4383 w 4384"/>
                <a:gd name="T3" fmla="*/ 0 h 2088"/>
                <a:gd name="T4" fmla="*/ 0 w 4384"/>
                <a:gd name="T5" fmla="*/ 0 h 2088"/>
                <a:gd name="T6" fmla="*/ 1180 w 4384"/>
                <a:gd name="T7" fmla="*/ 2065 h 2088"/>
                <a:gd name="T8" fmla="*/ 1180 w 4384"/>
                <a:gd name="T9" fmla="*/ 2065 h 2088"/>
                <a:gd name="T10" fmla="*/ 1184 w 4384"/>
                <a:gd name="T11" fmla="*/ 2083 h 2088"/>
                <a:gd name="T12" fmla="*/ 1187 w 4384"/>
                <a:gd name="T13" fmla="*/ 2087 h 2088"/>
                <a:gd name="T14" fmla="*/ 1190 w 4384"/>
                <a:gd name="T15" fmla="*/ 2087 h 2088"/>
                <a:gd name="T16" fmla="*/ 1848 w 4384"/>
                <a:gd name="T17" fmla="*/ 1989 h 2088"/>
                <a:gd name="T18" fmla="*/ 1851 w 4384"/>
                <a:gd name="T19" fmla="*/ 1986 h 2088"/>
                <a:gd name="T20" fmla="*/ 1851 w 4384"/>
                <a:gd name="T21" fmla="*/ 1986 h 2088"/>
                <a:gd name="T22" fmla="*/ 1851 w 4384"/>
                <a:gd name="T23" fmla="*/ 1986 h 2088"/>
                <a:gd name="T24" fmla="*/ 2208 w 4384"/>
                <a:gd name="T25" fmla="*/ 1566 h 2088"/>
                <a:gd name="T26" fmla="*/ 2412 w 4384"/>
                <a:gd name="T27" fmla="*/ 1529 h 2088"/>
                <a:gd name="T28" fmla="*/ 2757 w 4384"/>
                <a:gd name="T29" fmla="*/ 1642 h 2088"/>
                <a:gd name="T30" fmla="*/ 2757 w 4384"/>
                <a:gd name="T31" fmla="*/ 1642 h 2088"/>
                <a:gd name="T32" fmla="*/ 2759 w 4384"/>
                <a:gd name="T33" fmla="*/ 1642 h 2088"/>
                <a:gd name="T34" fmla="*/ 4380 w 4384"/>
                <a:gd name="T35" fmla="*/ 6 h 2088"/>
                <a:gd name="T36" fmla="*/ 4383 w 4384"/>
                <a:gd name="T3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84" h="2088">
                  <a:moveTo>
                    <a:pt x="4383" y="0"/>
                  </a:moveTo>
                  <a:lnTo>
                    <a:pt x="4383" y="0"/>
                  </a:lnTo>
                  <a:cubicBezTo>
                    <a:pt x="0" y="0"/>
                    <a:pt x="0" y="0"/>
                    <a:pt x="0" y="0"/>
                  </a:cubicBezTo>
                  <a:cubicBezTo>
                    <a:pt x="1180" y="2065"/>
                    <a:pt x="1180" y="2065"/>
                    <a:pt x="1180" y="2065"/>
                  </a:cubicBezTo>
                  <a:lnTo>
                    <a:pt x="1180" y="2065"/>
                  </a:lnTo>
                  <a:cubicBezTo>
                    <a:pt x="1184" y="2071"/>
                    <a:pt x="1184" y="2077"/>
                    <a:pt x="1184" y="2083"/>
                  </a:cubicBezTo>
                  <a:cubicBezTo>
                    <a:pt x="1187" y="2087"/>
                    <a:pt x="1187" y="2087"/>
                    <a:pt x="1187" y="2087"/>
                  </a:cubicBezTo>
                  <a:cubicBezTo>
                    <a:pt x="1190" y="2087"/>
                    <a:pt x="1190" y="2087"/>
                    <a:pt x="1190" y="2087"/>
                  </a:cubicBezTo>
                  <a:cubicBezTo>
                    <a:pt x="1412" y="2074"/>
                    <a:pt x="1632" y="2039"/>
                    <a:pt x="1848" y="1989"/>
                  </a:cubicBezTo>
                  <a:cubicBezTo>
                    <a:pt x="1851" y="1986"/>
                    <a:pt x="1851" y="1986"/>
                    <a:pt x="1851" y="1986"/>
                  </a:cubicBezTo>
                  <a:lnTo>
                    <a:pt x="1851" y="1986"/>
                  </a:lnTo>
                  <a:lnTo>
                    <a:pt x="1851" y="1986"/>
                  </a:lnTo>
                  <a:cubicBezTo>
                    <a:pt x="1892" y="1792"/>
                    <a:pt x="2024" y="1635"/>
                    <a:pt x="2208" y="1566"/>
                  </a:cubicBezTo>
                  <a:cubicBezTo>
                    <a:pt x="2274" y="1542"/>
                    <a:pt x="2343" y="1529"/>
                    <a:pt x="2412" y="1529"/>
                  </a:cubicBezTo>
                  <a:cubicBezTo>
                    <a:pt x="2534" y="1529"/>
                    <a:pt x="2656" y="1569"/>
                    <a:pt x="2757" y="1642"/>
                  </a:cubicBezTo>
                  <a:lnTo>
                    <a:pt x="2757" y="1642"/>
                  </a:lnTo>
                  <a:cubicBezTo>
                    <a:pt x="2759" y="1642"/>
                    <a:pt x="2759" y="1642"/>
                    <a:pt x="2759" y="1642"/>
                  </a:cubicBezTo>
                  <a:cubicBezTo>
                    <a:pt x="3455" y="1272"/>
                    <a:pt x="4016" y="705"/>
                    <a:pt x="4380" y="6"/>
                  </a:cubicBezTo>
                  <a:cubicBezTo>
                    <a:pt x="4383" y="0"/>
                    <a:pt x="4383" y="0"/>
                    <a:pt x="4383"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32" name="Freeform 70"/>
            <p:cNvSpPr>
              <a:spLocks noChangeArrowheads="1"/>
            </p:cNvSpPr>
            <p:nvPr/>
          </p:nvSpPr>
          <p:spPr bwMode="auto">
            <a:xfrm>
              <a:off x="5351301" y="2862642"/>
              <a:ext cx="1292707" cy="1451549"/>
            </a:xfrm>
            <a:custGeom>
              <a:avLst/>
              <a:gdLst>
                <a:gd name="T0" fmla="*/ 162 w 3372"/>
                <a:gd name="T1" fmla="*/ 0 h 3789"/>
                <a:gd name="T2" fmla="*/ 162 w 3372"/>
                <a:gd name="T3" fmla="*/ 0 h 3789"/>
                <a:gd name="T4" fmla="*/ 9 w 3372"/>
                <a:gd name="T5" fmla="*/ 4 h 3789"/>
                <a:gd name="T6" fmla="*/ 0 w 3372"/>
                <a:gd name="T7" fmla="*/ 4 h 3789"/>
                <a:gd name="T8" fmla="*/ 2165 w 3372"/>
                <a:gd name="T9" fmla="*/ 3788 h 3789"/>
                <a:gd name="T10" fmla="*/ 3355 w 3372"/>
                <a:gd name="T11" fmla="*/ 1720 h 3789"/>
                <a:gd name="T12" fmla="*/ 3355 w 3372"/>
                <a:gd name="T13" fmla="*/ 1720 h 3789"/>
                <a:gd name="T14" fmla="*/ 3361 w 3372"/>
                <a:gd name="T15" fmla="*/ 1714 h 3789"/>
                <a:gd name="T16" fmla="*/ 3361 w 3372"/>
                <a:gd name="T17" fmla="*/ 1714 h 3789"/>
                <a:gd name="T18" fmla="*/ 3368 w 3372"/>
                <a:gd name="T19" fmla="*/ 1708 h 3789"/>
                <a:gd name="T20" fmla="*/ 3371 w 3372"/>
                <a:gd name="T21" fmla="*/ 1705 h 3789"/>
                <a:gd name="T22" fmla="*/ 3368 w 3372"/>
                <a:gd name="T23" fmla="*/ 1701 h 3789"/>
                <a:gd name="T24" fmla="*/ 2976 w 3372"/>
                <a:gd name="T25" fmla="*/ 1213 h 3789"/>
                <a:gd name="T26" fmla="*/ 2973 w 3372"/>
                <a:gd name="T27" fmla="*/ 1209 h 3789"/>
                <a:gd name="T28" fmla="*/ 2969 w 3372"/>
                <a:gd name="T29" fmla="*/ 1213 h 3789"/>
                <a:gd name="T30" fmla="*/ 2741 w 3372"/>
                <a:gd name="T31" fmla="*/ 1256 h 3789"/>
                <a:gd name="T32" fmla="*/ 2362 w 3372"/>
                <a:gd name="T33" fmla="*/ 1122 h 3789"/>
                <a:gd name="T34" fmla="*/ 2136 w 3372"/>
                <a:gd name="T35" fmla="*/ 718 h 3789"/>
                <a:gd name="T36" fmla="*/ 2133 w 3372"/>
                <a:gd name="T37" fmla="*/ 649 h 3789"/>
                <a:gd name="T38" fmla="*/ 2142 w 3372"/>
                <a:gd name="T39" fmla="*/ 548 h 3789"/>
                <a:gd name="T40" fmla="*/ 2142 w 3372"/>
                <a:gd name="T41" fmla="*/ 545 h 3789"/>
                <a:gd name="T42" fmla="*/ 2139 w 3372"/>
                <a:gd name="T43" fmla="*/ 542 h 3789"/>
                <a:gd name="T44" fmla="*/ 162 w 3372"/>
                <a:gd name="T45"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72" h="3789">
                  <a:moveTo>
                    <a:pt x="162" y="0"/>
                  </a:moveTo>
                  <a:lnTo>
                    <a:pt x="162" y="0"/>
                  </a:lnTo>
                  <a:cubicBezTo>
                    <a:pt x="115" y="0"/>
                    <a:pt x="65" y="4"/>
                    <a:pt x="9" y="4"/>
                  </a:cubicBezTo>
                  <a:cubicBezTo>
                    <a:pt x="0" y="4"/>
                    <a:pt x="0" y="4"/>
                    <a:pt x="0" y="4"/>
                  </a:cubicBezTo>
                  <a:cubicBezTo>
                    <a:pt x="2165" y="3788"/>
                    <a:pt x="2165" y="3788"/>
                    <a:pt x="2165" y="3788"/>
                  </a:cubicBezTo>
                  <a:cubicBezTo>
                    <a:pt x="3355" y="1720"/>
                    <a:pt x="3355" y="1720"/>
                    <a:pt x="3355" y="1720"/>
                  </a:cubicBezTo>
                  <a:lnTo>
                    <a:pt x="3355" y="1720"/>
                  </a:lnTo>
                  <a:cubicBezTo>
                    <a:pt x="3355" y="1717"/>
                    <a:pt x="3358" y="1717"/>
                    <a:pt x="3361" y="1714"/>
                  </a:cubicBezTo>
                  <a:lnTo>
                    <a:pt x="3361" y="1714"/>
                  </a:lnTo>
                  <a:cubicBezTo>
                    <a:pt x="3361" y="1711"/>
                    <a:pt x="3365" y="1711"/>
                    <a:pt x="3368" y="1708"/>
                  </a:cubicBezTo>
                  <a:cubicBezTo>
                    <a:pt x="3371" y="1705"/>
                    <a:pt x="3371" y="1705"/>
                    <a:pt x="3371" y="1705"/>
                  </a:cubicBezTo>
                  <a:cubicBezTo>
                    <a:pt x="3368" y="1701"/>
                    <a:pt x="3368" y="1701"/>
                    <a:pt x="3368" y="1701"/>
                  </a:cubicBezTo>
                  <a:cubicBezTo>
                    <a:pt x="3252" y="1529"/>
                    <a:pt x="3120" y="1363"/>
                    <a:pt x="2976" y="1213"/>
                  </a:cubicBezTo>
                  <a:cubicBezTo>
                    <a:pt x="2973" y="1209"/>
                    <a:pt x="2973" y="1209"/>
                    <a:pt x="2973" y="1209"/>
                  </a:cubicBezTo>
                  <a:cubicBezTo>
                    <a:pt x="2969" y="1213"/>
                    <a:pt x="2969" y="1213"/>
                    <a:pt x="2969" y="1213"/>
                  </a:cubicBezTo>
                  <a:cubicBezTo>
                    <a:pt x="2897" y="1241"/>
                    <a:pt x="2819" y="1256"/>
                    <a:pt x="2741" y="1256"/>
                  </a:cubicBezTo>
                  <a:cubicBezTo>
                    <a:pt x="2603" y="1256"/>
                    <a:pt x="2468" y="1209"/>
                    <a:pt x="2362" y="1122"/>
                  </a:cubicBezTo>
                  <a:cubicBezTo>
                    <a:pt x="2234" y="1022"/>
                    <a:pt x="2155" y="877"/>
                    <a:pt x="2136" y="718"/>
                  </a:cubicBezTo>
                  <a:cubicBezTo>
                    <a:pt x="2133" y="692"/>
                    <a:pt x="2133" y="671"/>
                    <a:pt x="2133" y="649"/>
                  </a:cubicBezTo>
                  <a:cubicBezTo>
                    <a:pt x="2133" y="614"/>
                    <a:pt x="2136" y="583"/>
                    <a:pt x="2142" y="548"/>
                  </a:cubicBezTo>
                  <a:cubicBezTo>
                    <a:pt x="2142" y="545"/>
                    <a:pt x="2142" y="545"/>
                    <a:pt x="2142" y="545"/>
                  </a:cubicBezTo>
                  <a:cubicBezTo>
                    <a:pt x="2139" y="542"/>
                    <a:pt x="2139" y="542"/>
                    <a:pt x="2139" y="542"/>
                  </a:cubicBezTo>
                  <a:cubicBezTo>
                    <a:pt x="1544" y="188"/>
                    <a:pt x="858" y="0"/>
                    <a:pt x="162" y="0"/>
                  </a:cubicBez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34" name="Freeform 71"/>
            <p:cNvSpPr>
              <a:spLocks noChangeArrowheads="1"/>
            </p:cNvSpPr>
            <p:nvPr/>
          </p:nvSpPr>
          <p:spPr bwMode="auto">
            <a:xfrm>
              <a:off x="5347922" y="2860951"/>
              <a:ext cx="1297777" cy="1456619"/>
            </a:xfrm>
            <a:custGeom>
              <a:avLst/>
              <a:gdLst>
                <a:gd name="T0" fmla="*/ 2172 w 3385"/>
                <a:gd name="T1" fmla="*/ 3791 h 3801"/>
                <a:gd name="T2" fmla="*/ 2172 w 3385"/>
                <a:gd name="T3" fmla="*/ 3791 h 3801"/>
                <a:gd name="T4" fmla="*/ 7 w 3385"/>
                <a:gd name="T5" fmla="*/ 7 h 3801"/>
                <a:gd name="T6" fmla="*/ 16 w 3385"/>
                <a:gd name="T7" fmla="*/ 7 h 3801"/>
                <a:gd name="T8" fmla="*/ 169 w 3385"/>
                <a:gd name="T9" fmla="*/ 3 h 3801"/>
                <a:gd name="T10" fmla="*/ 2146 w 3385"/>
                <a:gd name="T11" fmla="*/ 545 h 3801"/>
                <a:gd name="T12" fmla="*/ 2149 w 3385"/>
                <a:gd name="T13" fmla="*/ 548 h 3801"/>
                <a:gd name="T14" fmla="*/ 2149 w 3385"/>
                <a:gd name="T15" fmla="*/ 551 h 3801"/>
                <a:gd name="T16" fmla="*/ 2140 w 3385"/>
                <a:gd name="T17" fmla="*/ 652 h 3801"/>
                <a:gd name="T18" fmla="*/ 2143 w 3385"/>
                <a:gd name="T19" fmla="*/ 721 h 3801"/>
                <a:gd name="T20" fmla="*/ 2369 w 3385"/>
                <a:gd name="T21" fmla="*/ 1125 h 3801"/>
                <a:gd name="T22" fmla="*/ 2748 w 3385"/>
                <a:gd name="T23" fmla="*/ 1259 h 3801"/>
                <a:gd name="T24" fmla="*/ 2976 w 3385"/>
                <a:gd name="T25" fmla="*/ 1216 h 3801"/>
                <a:gd name="T26" fmla="*/ 2980 w 3385"/>
                <a:gd name="T27" fmla="*/ 1212 h 3801"/>
                <a:gd name="T28" fmla="*/ 2983 w 3385"/>
                <a:gd name="T29" fmla="*/ 1216 h 3801"/>
                <a:gd name="T30" fmla="*/ 3375 w 3385"/>
                <a:gd name="T31" fmla="*/ 1704 h 3801"/>
                <a:gd name="T32" fmla="*/ 3378 w 3385"/>
                <a:gd name="T33" fmla="*/ 1708 h 3801"/>
                <a:gd name="T34" fmla="*/ 3375 w 3385"/>
                <a:gd name="T35" fmla="*/ 1711 h 3801"/>
                <a:gd name="T36" fmla="*/ 3368 w 3385"/>
                <a:gd name="T37" fmla="*/ 1717 h 3801"/>
                <a:gd name="T38" fmla="*/ 3368 w 3385"/>
                <a:gd name="T39" fmla="*/ 1717 h 3801"/>
                <a:gd name="T40" fmla="*/ 3362 w 3385"/>
                <a:gd name="T41" fmla="*/ 1723 h 3801"/>
                <a:gd name="T42" fmla="*/ 3362 w 3385"/>
                <a:gd name="T43" fmla="*/ 1723 h 3801"/>
                <a:gd name="T44" fmla="*/ 2172 w 3385"/>
                <a:gd name="T45" fmla="*/ 3791 h 3801"/>
                <a:gd name="T46" fmla="*/ 169 w 3385"/>
                <a:gd name="T47" fmla="*/ 0 h 3801"/>
                <a:gd name="T48" fmla="*/ 169 w 3385"/>
                <a:gd name="T49" fmla="*/ 0 h 3801"/>
                <a:gd name="T50" fmla="*/ 16 w 3385"/>
                <a:gd name="T51" fmla="*/ 3 h 3801"/>
                <a:gd name="T52" fmla="*/ 0 w 3385"/>
                <a:gd name="T53" fmla="*/ 3 h 3801"/>
                <a:gd name="T54" fmla="*/ 2172 w 3385"/>
                <a:gd name="T55" fmla="*/ 3800 h 3801"/>
                <a:gd name="T56" fmla="*/ 3365 w 3385"/>
                <a:gd name="T57" fmla="*/ 1726 h 3801"/>
                <a:gd name="T58" fmla="*/ 3365 w 3385"/>
                <a:gd name="T59" fmla="*/ 1726 h 3801"/>
                <a:gd name="T60" fmla="*/ 3365 w 3385"/>
                <a:gd name="T61" fmla="*/ 1726 h 3801"/>
                <a:gd name="T62" fmla="*/ 3372 w 3385"/>
                <a:gd name="T63" fmla="*/ 1720 h 3801"/>
                <a:gd name="T64" fmla="*/ 3372 w 3385"/>
                <a:gd name="T65" fmla="*/ 1720 h 3801"/>
                <a:gd name="T66" fmla="*/ 3378 w 3385"/>
                <a:gd name="T67" fmla="*/ 1714 h 3801"/>
                <a:gd name="T68" fmla="*/ 3384 w 3385"/>
                <a:gd name="T69" fmla="*/ 1711 h 3801"/>
                <a:gd name="T70" fmla="*/ 3378 w 3385"/>
                <a:gd name="T71" fmla="*/ 1702 h 3801"/>
                <a:gd name="T72" fmla="*/ 2986 w 3385"/>
                <a:gd name="T73" fmla="*/ 1212 h 3801"/>
                <a:gd name="T74" fmla="*/ 2980 w 3385"/>
                <a:gd name="T75" fmla="*/ 1210 h 3801"/>
                <a:gd name="T76" fmla="*/ 2976 w 3385"/>
                <a:gd name="T77" fmla="*/ 1210 h 3801"/>
                <a:gd name="T78" fmla="*/ 2748 w 3385"/>
                <a:gd name="T79" fmla="*/ 1257 h 3801"/>
                <a:gd name="T80" fmla="*/ 2748 w 3385"/>
                <a:gd name="T81" fmla="*/ 1257 h 3801"/>
                <a:gd name="T82" fmla="*/ 2372 w 3385"/>
                <a:gd name="T83" fmla="*/ 1122 h 3801"/>
                <a:gd name="T84" fmla="*/ 2149 w 3385"/>
                <a:gd name="T85" fmla="*/ 718 h 3801"/>
                <a:gd name="T86" fmla="*/ 2143 w 3385"/>
                <a:gd name="T87" fmla="*/ 652 h 3801"/>
                <a:gd name="T88" fmla="*/ 2152 w 3385"/>
                <a:gd name="T89" fmla="*/ 551 h 3801"/>
                <a:gd name="T90" fmla="*/ 2152 w 3385"/>
                <a:gd name="T91" fmla="*/ 548 h 3801"/>
                <a:gd name="T92" fmla="*/ 2152 w 3385"/>
                <a:gd name="T93" fmla="*/ 545 h 3801"/>
                <a:gd name="T94" fmla="*/ 2149 w 3385"/>
                <a:gd name="T95" fmla="*/ 542 h 3801"/>
                <a:gd name="T96" fmla="*/ 169 w 3385"/>
                <a:gd name="T97" fmla="*/ 0 h 3801"/>
                <a:gd name="T98" fmla="*/ 2172 w 3385"/>
                <a:gd name="T99" fmla="*/ 3791 h 3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85" h="3801">
                  <a:moveTo>
                    <a:pt x="2172" y="3791"/>
                  </a:moveTo>
                  <a:lnTo>
                    <a:pt x="2172" y="3791"/>
                  </a:lnTo>
                  <a:cubicBezTo>
                    <a:pt x="7" y="7"/>
                    <a:pt x="7" y="7"/>
                    <a:pt x="7" y="7"/>
                  </a:cubicBezTo>
                  <a:cubicBezTo>
                    <a:pt x="16" y="7"/>
                    <a:pt x="16" y="7"/>
                    <a:pt x="16" y="7"/>
                  </a:cubicBezTo>
                  <a:cubicBezTo>
                    <a:pt x="72" y="7"/>
                    <a:pt x="122" y="3"/>
                    <a:pt x="169" y="3"/>
                  </a:cubicBezTo>
                  <a:cubicBezTo>
                    <a:pt x="865" y="3"/>
                    <a:pt x="1551" y="191"/>
                    <a:pt x="2146" y="545"/>
                  </a:cubicBezTo>
                  <a:cubicBezTo>
                    <a:pt x="2149" y="548"/>
                    <a:pt x="2149" y="548"/>
                    <a:pt x="2149" y="548"/>
                  </a:cubicBezTo>
                  <a:cubicBezTo>
                    <a:pt x="2149" y="551"/>
                    <a:pt x="2149" y="551"/>
                    <a:pt x="2149" y="551"/>
                  </a:cubicBezTo>
                  <a:cubicBezTo>
                    <a:pt x="2143" y="586"/>
                    <a:pt x="2140" y="617"/>
                    <a:pt x="2140" y="652"/>
                  </a:cubicBezTo>
                  <a:cubicBezTo>
                    <a:pt x="2140" y="674"/>
                    <a:pt x="2140" y="695"/>
                    <a:pt x="2143" y="721"/>
                  </a:cubicBezTo>
                  <a:cubicBezTo>
                    <a:pt x="2162" y="880"/>
                    <a:pt x="2241" y="1025"/>
                    <a:pt x="2369" y="1125"/>
                  </a:cubicBezTo>
                  <a:cubicBezTo>
                    <a:pt x="2475" y="1212"/>
                    <a:pt x="2610" y="1259"/>
                    <a:pt x="2748" y="1259"/>
                  </a:cubicBezTo>
                  <a:cubicBezTo>
                    <a:pt x="2826" y="1259"/>
                    <a:pt x="2904" y="1244"/>
                    <a:pt x="2976" y="1216"/>
                  </a:cubicBezTo>
                  <a:cubicBezTo>
                    <a:pt x="2980" y="1212"/>
                    <a:pt x="2980" y="1212"/>
                    <a:pt x="2980" y="1212"/>
                  </a:cubicBezTo>
                  <a:cubicBezTo>
                    <a:pt x="2983" y="1216"/>
                    <a:pt x="2983" y="1216"/>
                    <a:pt x="2983" y="1216"/>
                  </a:cubicBezTo>
                  <a:cubicBezTo>
                    <a:pt x="3127" y="1366"/>
                    <a:pt x="3259" y="1532"/>
                    <a:pt x="3375" y="1704"/>
                  </a:cubicBezTo>
                  <a:cubicBezTo>
                    <a:pt x="3378" y="1708"/>
                    <a:pt x="3378" y="1708"/>
                    <a:pt x="3378" y="1708"/>
                  </a:cubicBezTo>
                  <a:cubicBezTo>
                    <a:pt x="3375" y="1711"/>
                    <a:pt x="3375" y="1711"/>
                    <a:pt x="3375" y="1711"/>
                  </a:cubicBezTo>
                  <a:cubicBezTo>
                    <a:pt x="3372" y="1714"/>
                    <a:pt x="3368" y="1714"/>
                    <a:pt x="3368" y="1717"/>
                  </a:cubicBezTo>
                  <a:lnTo>
                    <a:pt x="3368" y="1717"/>
                  </a:lnTo>
                  <a:cubicBezTo>
                    <a:pt x="3365" y="1720"/>
                    <a:pt x="3362" y="1720"/>
                    <a:pt x="3362" y="1723"/>
                  </a:cubicBezTo>
                  <a:lnTo>
                    <a:pt x="3362" y="1723"/>
                  </a:lnTo>
                  <a:cubicBezTo>
                    <a:pt x="2172" y="3791"/>
                    <a:pt x="2172" y="3791"/>
                    <a:pt x="2172" y="3791"/>
                  </a:cubicBezTo>
                  <a:lnTo>
                    <a:pt x="169" y="0"/>
                  </a:lnTo>
                  <a:lnTo>
                    <a:pt x="169" y="0"/>
                  </a:lnTo>
                  <a:cubicBezTo>
                    <a:pt x="122" y="0"/>
                    <a:pt x="72" y="0"/>
                    <a:pt x="16" y="3"/>
                  </a:cubicBezTo>
                  <a:cubicBezTo>
                    <a:pt x="0" y="3"/>
                    <a:pt x="0" y="3"/>
                    <a:pt x="0" y="3"/>
                  </a:cubicBezTo>
                  <a:cubicBezTo>
                    <a:pt x="2172" y="3800"/>
                    <a:pt x="2172" y="3800"/>
                    <a:pt x="2172" y="3800"/>
                  </a:cubicBezTo>
                  <a:cubicBezTo>
                    <a:pt x="3365" y="1726"/>
                    <a:pt x="3365" y="1726"/>
                    <a:pt x="3365" y="1726"/>
                  </a:cubicBezTo>
                  <a:lnTo>
                    <a:pt x="3365" y="1726"/>
                  </a:lnTo>
                  <a:lnTo>
                    <a:pt x="3365" y="1726"/>
                  </a:lnTo>
                  <a:cubicBezTo>
                    <a:pt x="3368" y="1723"/>
                    <a:pt x="3368" y="1723"/>
                    <a:pt x="3372" y="1720"/>
                  </a:cubicBezTo>
                  <a:lnTo>
                    <a:pt x="3372" y="1720"/>
                  </a:lnTo>
                  <a:cubicBezTo>
                    <a:pt x="3372" y="1717"/>
                    <a:pt x="3375" y="1717"/>
                    <a:pt x="3378" y="1714"/>
                  </a:cubicBezTo>
                  <a:cubicBezTo>
                    <a:pt x="3384" y="1711"/>
                    <a:pt x="3384" y="1711"/>
                    <a:pt x="3384" y="1711"/>
                  </a:cubicBezTo>
                  <a:cubicBezTo>
                    <a:pt x="3378" y="1702"/>
                    <a:pt x="3378" y="1702"/>
                    <a:pt x="3378" y="1702"/>
                  </a:cubicBezTo>
                  <a:cubicBezTo>
                    <a:pt x="3262" y="1529"/>
                    <a:pt x="3130" y="1366"/>
                    <a:pt x="2986" y="1212"/>
                  </a:cubicBezTo>
                  <a:cubicBezTo>
                    <a:pt x="2980" y="1210"/>
                    <a:pt x="2980" y="1210"/>
                    <a:pt x="2980" y="1210"/>
                  </a:cubicBezTo>
                  <a:cubicBezTo>
                    <a:pt x="2976" y="1210"/>
                    <a:pt x="2976" y="1210"/>
                    <a:pt x="2976" y="1210"/>
                  </a:cubicBezTo>
                  <a:cubicBezTo>
                    <a:pt x="2902" y="1241"/>
                    <a:pt x="2826" y="1257"/>
                    <a:pt x="2748" y="1257"/>
                  </a:cubicBezTo>
                  <a:lnTo>
                    <a:pt x="2748" y="1257"/>
                  </a:lnTo>
                  <a:cubicBezTo>
                    <a:pt x="2610" y="1257"/>
                    <a:pt x="2479" y="1210"/>
                    <a:pt x="2372" y="1122"/>
                  </a:cubicBezTo>
                  <a:cubicBezTo>
                    <a:pt x="2243" y="1021"/>
                    <a:pt x="2165" y="878"/>
                    <a:pt x="2149" y="718"/>
                  </a:cubicBezTo>
                  <a:cubicBezTo>
                    <a:pt x="2146" y="695"/>
                    <a:pt x="2143" y="674"/>
                    <a:pt x="2143" y="652"/>
                  </a:cubicBezTo>
                  <a:cubicBezTo>
                    <a:pt x="2143" y="617"/>
                    <a:pt x="2146" y="586"/>
                    <a:pt x="2152" y="551"/>
                  </a:cubicBezTo>
                  <a:cubicBezTo>
                    <a:pt x="2152" y="548"/>
                    <a:pt x="2152" y="548"/>
                    <a:pt x="2152" y="548"/>
                  </a:cubicBezTo>
                  <a:cubicBezTo>
                    <a:pt x="2152" y="545"/>
                    <a:pt x="2152" y="545"/>
                    <a:pt x="2152" y="545"/>
                  </a:cubicBezTo>
                  <a:cubicBezTo>
                    <a:pt x="2149" y="542"/>
                    <a:pt x="2149" y="542"/>
                    <a:pt x="2149" y="542"/>
                  </a:cubicBezTo>
                  <a:cubicBezTo>
                    <a:pt x="1551" y="188"/>
                    <a:pt x="868" y="0"/>
                    <a:pt x="169" y="0"/>
                  </a:cubicBezTo>
                  <a:lnTo>
                    <a:pt x="2172" y="3791"/>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35" name="Freeform 73"/>
            <p:cNvSpPr>
              <a:spLocks noChangeArrowheads="1"/>
            </p:cNvSpPr>
            <p:nvPr/>
          </p:nvSpPr>
          <p:spPr bwMode="auto">
            <a:xfrm>
              <a:off x="6208037" y="2920095"/>
              <a:ext cx="383587" cy="383587"/>
            </a:xfrm>
            <a:custGeom>
              <a:avLst/>
              <a:gdLst>
                <a:gd name="T0" fmla="*/ 122 w 1000"/>
                <a:gd name="T1" fmla="*/ 817 h 1000"/>
                <a:gd name="T2" fmla="*/ 122 w 1000"/>
                <a:gd name="T3" fmla="*/ 817 h 1000"/>
                <a:gd name="T4" fmla="*/ 9 w 1000"/>
                <a:gd name="T5" fmla="*/ 554 h 1000"/>
                <a:gd name="T6" fmla="*/ 6 w 1000"/>
                <a:gd name="T7" fmla="*/ 498 h 1000"/>
                <a:gd name="T8" fmla="*/ 112 w 1000"/>
                <a:gd name="T9" fmla="*/ 187 h 1000"/>
                <a:gd name="T10" fmla="*/ 501 w 1000"/>
                <a:gd name="T11" fmla="*/ 3 h 1000"/>
                <a:gd name="T12" fmla="*/ 689 w 1000"/>
                <a:gd name="T13" fmla="*/ 40 h 1000"/>
                <a:gd name="T14" fmla="*/ 811 w 1000"/>
                <a:gd name="T15" fmla="*/ 112 h 1000"/>
                <a:gd name="T16" fmla="*/ 996 w 1000"/>
                <a:gd name="T17" fmla="*/ 498 h 1000"/>
                <a:gd name="T18" fmla="*/ 886 w 1000"/>
                <a:gd name="T19" fmla="*/ 808 h 1000"/>
                <a:gd name="T20" fmla="*/ 501 w 1000"/>
                <a:gd name="T21" fmla="*/ 993 h 1000"/>
                <a:gd name="T22" fmla="*/ 479 w 1000"/>
                <a:gd name="T23" fmla="*/ 993 h 1000"/>
                <a:gd name="T24" fmla="*/ 454 w 1000"/>
                <a:gd name="T25" fmla="*/ 993 h 1000"/>
                <a:gd name="T26" fmla="*/ 191 w 1000"/>
                <a:gd name="T27" fmla="*/ 886 h 1000"/>
                <a:gd name="T28" fmla="*/ 122 w 1000"/>
                <a:gd name="T29" fmla="*/ 817 h 1000"/>
                <a:gd name="T30" fmla="*/ 122 w 1000"/>
                <a:gd name="T31" fmla="*/ 817 h 1000"/>
                <a:gd name="T32" fmla="*/ 501 w 1000"/>
                <a:gd name="T33" fmla="*/ 0 h 1000"/>
                <a:gd name="T34" fmla="*/ 501 w 1000"/>
                <a:gd name="T35" fmla="*/ 0 h 1000"/>
                <a:gd name="T36" fmla="*/ 109 w 1000"/>
                <a:gd name="T37" fmla="*/ 187 h 1000"/>
                <a:gd name="T38" fmla="*/ 0 w 1000"/>
                <a:gd name="T39" fmla="*/ 498 h 1000"/>
                <a:gd name="T40" fmla="*/ 3 w 1000"/>
                <a:gd name="T41" fmla="*/ 554 h 1000"/>
                <a:gd name="T42" fmla="*/ 119 w 1000"/>
                <a:gd name="T43" fmla="*/ 820 h 1000"/>
                <a:gd name="T44" fmla="*/ 119 w 1000"/>
                <a:gd name="T45" fmla="*/ 817 h 1000"/>
                <a:gd name="T46" fmla="*/ 122 w 1000"/>
                <a:gd name="T47" fmla="*/ 817 h 1000"/>
                <a:gd name="T48" fmla="*/ 119 w 1000"/>
                <a:gd name="T49" fmla="*/ 817 h 1000"/>
                <a:gd name="T50" fmla="*/ 119 w 1000"/>
                <a:gd name="T51" fmla="*/ 820 h 1000"/>
                <a:gd name="T52" fmla="*/ 188 w 1000"/>
                <a:gd name="T53" fmla="*/ 889 h 1000"/>
                <a:gd name="T54" fmla="*/ 454 w 1000"/>
                <a:gd name="T55" fmla="*/ 996 h 1000"/>
                <a:gd name="T56" fmla="*/ 479 w 1000"/>
                <a:gd name="T57" fmla="*/ 996 h 1000"/>
                <a:gd name="T58" fmla="*/ 501 w 1000"/>
                <a:gd name="T59" fmla="*/ 999 h 1000"/>
                <a:gd name="T60" fmla="*/ 889 w 1000"/>
                <a:gd name="T61" fmla="*/ 811 h 1000"/>
                <a:gd name="T62" fmla="*/ 999 w 1000"/>
                <a:gd name="T63" fmla="*/ 498 h 1000"/>
                <a:gd name="T64" fmla="*/ 811 w 1000"/>
                <a:gd name="T65" fmla="*/ 109 h 1000"/>
                <a:gd name="T66" fmla="*/ 689 w 1000"/>
                <a:gd name="T67" fmla="*/ 37 h 1000"/>
                <a:gd name="T68" fmla="*/ 501 w 1000"/>
                <a:gd name="T69" fmla="*/ 0 h 1000"/>
                <a:gd name="T70" fmla="*/ 122 w 1000"/>
                <a:gd name="T71" fmla="*/ 817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 h="1000">
                  <a:moveTo>
                    <a:pt x="122" y="817"/>
                  </a:moveTo>
                  <a:lnTo>
                    <a:pt x="122" y="817"/>
                  </a:lnTo>
                  <a:cubicBezTo>
                    <a:pt x="59" y="742"/>
                    <a:pt x="18" y="651"/>
                    <a:pt x="9" y="554"/>
                  </a:cubicBezTo>
                  <a:cubicBezTo>
                    <a:pt x="6" y="535"/>
                    <a:pt x="6" y="517"/>
                    <a:pt x="6" y="498"/>
                  </a:cubicBezTo>
                  <a:cubicBezTo>
                    <a:pt x="6" y="385"/>
                    <a:pt x="43" y="278"/>
                    <a:pt x="112" y="187"/>
                  </a:cubicBezTo>
                  <a:cubicBezTo>
                    <a:pt x="210" y="72"/>
                    <a:pt x="350" y="3"/>
                    <a:pt x="501" y="3"/>
                  </a:cubicBezTo>
                  <a:cubicBezTo>
                    <a:pt x="566" y="3"/>
                    <a:pt x="629" y="15"/>
                    <a:pt x="689" y="40"/>
                  </a:cubicBezTo>
                  <a:cubicBezTo>
                    <a:pt x="729" y="56"/>
                    <a:pt x="771" y="81"/>
                    <a:pt x="811" y="112"/>
                  </a:cubicBezTo>
                  <a:cubicBezTo>
                    <a:pt x="930" y="210"/>
                    <a:pt x="996" y="354"/>
                    <a:pt x="996" y="498"/>
                  </a:cubicBezTo>
                  <a:cubicBezTo>
                    <a:pt x="996" y="608"/>
                    <a:pt x="958" y="717"/>
                    <a:pt x="886" y="808"/>
                  </a:cubicBezTo>
                  <a:cubicBezTo>
                    <a:pt x="792" y="927"/>
                    <a:pt x="651" y="993"/>
                    <a:pt x="501" y="993"/>
                  </a:cubicBezTo>
                  <a:cubicBezTo>
                    <a:pt x="491" y="993"/>
                    <a:pt x="485" y="993"/>
                    <a:pt x="479" y="993"/>
                  </a:cubicBezTo>
                  <a:cubicBezTo>
                    <a:pt x="470" y="993"/>
                    <a:pt x="464" y="993"/>
                    <a:pt x="454" y="993"/>
                  </a:cubicBezTo>
                  <a:cubicBezTo>
                    <a:pt x="357" y="983"/>
                    <a:pt x="269" y="946"/>
                    <a:pt x="191" y="886"/>
                  </a:cubicBezTo>
                  <a:cubicBezTo>
                    <a:pt x="166" y="864"/>
                    <a:pt x="141" y="842"/>
                    <a:pt x="122" y="817"/>
                  </a:cubicBezTo>
                  <a:lnTo>
                    <a:pt x="122" y="817"/>
                  </a:lnTo>
                  <a:lnTo>
                    <a:pt x="501" y="0"/>
                  </a:lnTo>
                  <a:lnTo>
                    <a:pt x="501" y="0"/>
                  </a:lnTo>
                  <a:cubicBezTo>
                    <a:pt x="348" y="0"/>
                    <a:pt x="206" y="69"/>
                    <a:pt x="109" y="187"/>
                  </a:cubicBezTo>
                  <a:cubicBezTo>
                    <a:pt x="37" y="275"/>
                    <a:pt x="0" y="385"/>
                    <a:pt x="0" y="498"/>
                  </a:cubicBezTo>
                  <a:cubicBezTo>
                    <a:pt x="0" y="517"/>
                    <a:pt x="3" y="535"/>
                    <a:pt x="3" y="554"/>
                  </a:cubicBezTo>
                  <a:cubicBezTo>
                    <a:pt x="15" y="651"/>
                    <a:pt x="53" y="745"/>
                    <a:pt x="119" y="820"/>
                  </a:cubicBezTo>
                  <a:cubicBezTo>
                    <a:pt x="119" y="817"/>
                    <a:pt x="119" y="817"/>
                    <a:pt x="119" y="817"/>
                  </a:cubicBezTo>
                  <a:cubicBezTo>
                    <a:pt x="122" y="817"/>
                    <a:pt x="122" y="817"/>
                    <a:pt x="122" y="817"/>
                  </a:cubicBezTo>
                  <a:cubicBezTo>
                    <a:pt x="119" y="817"/>
                    <a:pt x="119" y="817"/>
                    <a:pt x="119" y="817"/>
                  </a:cubicBezTo>
                  <a:cubicBezTo>
                    <a:pt x="119" y="820"/>
                    <a:pt x="119" y="820"/>
                    <a:pt x="119" y="820"/>
                  </a:cubicBezTo>
                  <a:cubicBezTo>
                    <a:pt x="137" y="846"/>
                    <a:pt x="163" y="867"/>
                    <a:pt x="188" y="889"/>
                  </a:cubicBezTo>
                  <a:cubicBezTo>
                    <a:pt x="266" y="949"/>
                    <a:pt x="357" y="987"/>
                    <a:pt x="454" y="996"/>
                  </a:cubicBezTo>
                  <a:cubicBezTo>
                    <a:pt x="464" y="996"/>
                    <a:pt x="470" y="996"/>
                    <a:pt x="479" y="996"/>
                  </a:cubicBezTo>
                  <a:cubicBezTo>
                    <a:pt x="485" y="999"/>
                    <a:pt x="491" y="999"/>
                    <a:pt x="501" y="999"/>
                  </a:cubicBezTo>
                  <a:cubicBezTo>
                    <a:pt x="651" y="999"/>
                    <a:pt x="795" y="930"/>
                    <a:pt x="889" y="811"/>
                  </a:cubicBezTo>
                  <a:cubicBezTo>
                    <a:pt x="965" y="717"/>
                    <a:pt x="999" y="608"/>
                    <a:pt x="999" y="498"/>
                  </a:cubicBezTo>
                  <a:cubicBezTo>
                    <a:pt x="999" y="354"/>
                    <a:pt x="936" y="207"/>
                    <a:pt x="811" y="109"/>
                  </a:cubicBezTo>
                  <a:cubicBezTo>
                    <a:pt x="773" y="78"/>
                    <a:pt x="733" y="53"/>
                    <a:pt x="689" y="37"/>
                  </a:cubicBezTo>
                  <a:cubicBezTo>
                    <a:pt x="629" y="12"/>
                    <a:pt x="566" y="0"/>
                    <a:pt x="501" y="0"/>
                  </a:cubicBezTo>
                  <a:lnTo>
                    <a:pt x="122" y="817"/>
                  </a:ln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37" name="Freeform 74"/>
            <p:cNvSpPr>
              <a:spLocks noChangeArrowheads="1"/>
            </p:cNvSpPr>
            <p:nvPr/>
          </p:nvSpPr>
          <p:spPr bwMode="auto">
            <a:xfrm>
              <a:off x="5315816" y="2808569"/>
              <a:ext cx="1287638" cy="1448169"/>
            </a:xfrm>
            <a:custGeom>
              <a:avLst/>
              <a:gdLst>
                <a:gd name="T0" fmla="*/ 2964 w 3360"/>
                <a:gd name="T1" fmla="*/ 1213 h 3777"/>
                <a:gd name="T2" fmla="*/ 2964 w 3360"/>
                <a:gd name="T3" fmla="*/ 1213 h 3777"/>
                <a:gd name="T4" fmla="*/ 2733 w 3360"/>
                <a:gd name="T5" fmla="*/ 1257 h 3777"/>
                <a:gd name="T6" fmla="*/ 2350 w 3360"/>
                <a:gd name="T7" fmla="*/ 1122 h 3777"/>
                <a:gd name="T8" fmla="*/ 2125 w 3360"/>
                <a:gd name="T9" fmla="*/ 712 h 3777"/>
                <a:gd name="T10" fmla="*/ 2131 w 3360"/>
                <a:gd name="T11" fmla="*/ 543 h 3777"/>
                <a:gd name="T12" fmla="*/ 154 w 3360"/>
                <a:gd name="T13" fmla="*/ 0 h 3777"/>
                <a:gd name="T14" fmla="*/ 0 w 3360"/>
                <a:gd name="T15" fmla="*/ 4 h 3777"/>
                <a:gd name="T16" fmla="*/ 2156 w 3360"/>
                <a:gd name="T17" fmla="*/ 3776 h 3777"/>
                <a:gd name="T18" fmla="*/ 3344 w 3360"/>
                <a:gd name="T19" fmla="*/ 1714 h 3777"/>
                <a:gd name="T20" fmla="*/ 3359 w 3360"/>
                <a:gd name="T21" fmla="*/ 1701 h 3777"/>
                <a:gd name="T22" fmla="*/ 2964 w 3360"/>
                <a:gd name="T23" fmla="*/ 1213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0" h="3777">
                  <a:moveTo>
                    <a:pt x="2964" y="1213"/>
                  </a:moveTo>
                  <a:lnTo>
                    <a:pt x="2964" y="1213"/>
                  </a:lnTo>
                  <a:cubicBezTo>
                    <a:pt x="2893" y="1241"/>
                    <a:pt x="2814" y="1257"/>
                    <a:pt x="2733" y="1257"/>
                  </a:cubicBezTo>
                  <a:cubicBezTo>
                    <a:pt x="2595" y="1257"/>
                    <a:pt x="2460" y="1210"/>
                    <a:pt x="2350" y="1122"/>
                  </a:cubicBezTo>
                  <a:cubicBezTo>
                    <a:pt x="2222" y="1022"/>
                    <a:pt x="2144" y="875"/>
                    <a:pt x="2125" y="712"/>
                  </a:cubicBezTo>
                  <a:cubicBezTo>
                    <a:pt x="2118" y="655"/>
                    <a:pt x="2122" y="599"/>
                    <a:pt x="2131" y="543"/>
                  </a:cubicBezTo>
                  <a:cubicBezTo>
                    <a:pt x="1552" y="201"/>
                    <a:pt x="878" y="0"/>
                    <a:pt x="154" y="0"/>
                  </a:cubicBezTo>
                  <a:cubicBezTo>
                    <a:pt x="104" y="0"/>
                    <a:pt x="51" y="4"/>
                    <a:pt x="0" y="4"/>
                  </a:cubicBezTo>
                  <a:cubicBezTo>
                    <a:pt x="2156" y="3776"/>
                    <a:pt x="2156" y="3776"/>
                    <a:pt x="2156" y="3776"/>
                  </a:cubicBezTo>
                  <a:cubicBezTo>
                    <a:pt x="3344" y="1714"/>
                    <a:pt x="3344" y="1714"/>
                    <a:pt x="3344" y="1714"/>
                  </a:cubicBezTo>
                  <a:cubicBezTo>
                    <a:pt x="3347" y="1708"/>
                    <a:pt x="3353" y="1705"/>
                    <a:pt x="3359" y="1701"/>
                  </a:cubicBezTo>
                  <a:cubicBezTo>
                    <a:pt x="3240" y="1526"/>
                    <a:pt x="3109" y="1363"/>
                    <a:pt x="2964" y="1213"/>
                  </a:cubicBezTo>
                </a:path>
              </a:pathLst>
            </a:custGeom>
            <a:solidFill>
              <a:schemeClr val="accent2"/>
            </a:solidFill>
            <a:ln>
              <a:noFill/>
            </a:ln>
            <a:effectLst/>
          </p:spPr>
          <p:txBody>
            <a:bodyPr wrap="none" anchor="ctr"/>
            <a:lstStyle/>
            <a:p>
              <a:endParaRPr lang="en-US" sz="3599" b="1">
                <a:latin typeface="Roboto" charset="0"/>
                <a:ea typeface="Roboto" charset="0"/>
                <a:cs typeface="Roboto" charset="0"/>
              </a:endParaRPr>
            </a:p>
          </p:txBody>
        </p:sp>
        <p:sp>
          <p:nvSpPr>
            <p:cNvPr id="40" name="Freeform 81"/>
            <p:cNvSpPr>
              <a:spLocks noChangeArrowheads="1"/>
            </p:cNvSpPr>
            <p:nvPr/>
          </p:nvSpPr>
          <p:spPr bwMode="auto">
            <a:xfrm>
              <a:off x="5788964" y="3491252"/>
              <a:ext cx="1069652" cy="1451549"/>
            </a:xfrm>
            <a:custGeom>
              <a:avLst/>
              <a:gdLst>
                <a:gd name="T0" fmla="*/ 2519 w 2790"/>
                <a:gd name="T1" fmla="*/ 3070 h 3786"/>
                <a:gd name="T2" fmla="*/ 2519 w 2790"/>
                <a:gd name="T3" fmla="*/ 3070 h 3786"/>
                <a:gd name="T4" fmla="*/ 2403 w 2790"/>
                <a:gd name="T5" fmla="*/ 2616 h 3786"/>
                <a:gd name="T6" fmla="*/ 2789 w 2790"/>
                <a:gd name="T7" fmla="*/ 2134 h 3786"/>
                <a:gd name="T8" fmla="*/ 2789 w 2790"/>
                <a:gd name="T9" fmla="*/ 2090 h 3786"/>
                <a:gd name="T10" fmla="*/ 2175 w 2790"/>
                <a:gd name="T11" fmla="*/ 0 h 3786"/>
                <a:gd name="T12" fmla="*/ 968 w 2790"/>
                <a:gd name="T13" fmla="*/ 2099 h 3786"/>
                <a:gd name="T14" fmla="*/ 952 w 2790"/>
                <a:gd name="T15" fmla="*/ 2124 h 3786"/>
                <a:gd name="T16" fmla="*/ 0 w 2790"/>
                <a:gd name="T17" fmla="*/ 3781 h 3786"/>
                <a:gd name="T18" fmla="*/ 2381 w 2790"/>
                <a:gd name="T19" fmla="*/ 3781 h 3786"/>
                <a:gd name="T20" fmla="*/ 2400 w 2790"/>
                <a:gd name="T21" fmla="*/ 3785 h 3786"/>
                <a:gd name="T22" fmla="*/ 2632 w 2790"/>
                <a:gd name="T23" fmla="*/ 3186 h 3786"/>
                <a:gd name="T24" fmla="*/ 2519 w 2790"/>
                <a:gd name="T25" fmla="*/ 307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0" h="3786">
                  <a:moveTo>
                    <a:pt x="2519" y="3070"/>
                  </a:moveTo>
                  <a:lnTo>
                    <a:pt x="2519" y="3070"/>
                  </a:lnTo>
                  <a:cubicBezTo>
                    <a:pt x="2422" y="2939"/>
                    <a:pt x="2381" y="2779"/>
                    <a:pt x="2403" y="2616"/>
                  </a:cubicBezTo>
                  <a:cubicBezTo>
                    <a:pt x="2438" y="2393"/>
                    <a:pt x="2588" y="2212"/>
                    <a:pt x="2789" y="2134"/>
                  </a:cubicBezTo>
                  <a:cubicBezTo>
                    <a:pt x="2789" y="2121"/>
                    <a:pt x="2789" y="2106"/>
                    <a:pt x="2789" y="2090"/>
                  </a:cubicBezTo>
                  <a:cubicBezTo>
                    <a:pt x="2789" y="1322"/>
                    <a:pt x="2563" y="605"/>
                    <a:pt x="2175" y="0"/>
                  </a:cubicBezTo>
                  <a:cubicBezTo>
                    <a:pt x="968" y="2099"/>
                    <a:pt x="968" y="2099"/>
                    <a:pt x="968" y="2099"/>
                  </a:cubicBezTo>
                  <a:cubicBezTo>
                    <a:pt x="965" y="2108"/>
                    <a:pt x="962" y="2118"/>
                    <a:pt x="952" y="2124"/>
                  </a:cubicBezTo>
                  <a:cubicBezTo>
                    <a:pt x="0" y="3781"/>
                    <a:pt x="0" y="3781"/>
                    <a:pt x="0" y="3781"/>
                  </a:cubicBezTo>
                  <a:cubicBezTo>
                    <a:pt x="2381" y="3781"/>
                    <a:pt x="2381" y="3781"/>
                    <a:pt x="2381" y="3781"/>
                  </a:cubicBezTo>
                  <a:cubicBezTo>
                    <a:pt x="2388" y="3781"/>
                    <a:pt x="2394" y="3781"/>
                    <a:pt x="2400" y="3785"/>
                  </a:cubicBezTo>
                  <a:cubicBezTo>
                    <a:pt x="2494" y="3594"/>
                    <a:pt x="2569" y="3393"/>
                    <a:pt x="2632" y="3186"/>
                  </a:cubicBezTo>
                  <a:cubicBezTo>
                    <a:pt x="2591" y="3152"/>
                    <a:pt x="2551" y="3114"/>
                    <a:pt x="2519" y="3070"/>
                  </a:cubicBezTo>
                </a:path>
              </a:pathLst>
            </a:custGeom>
            <a:solidFill>
              <a:schemeClr val="accent3"/>
            </a:solidFill>
            <a:ln>
              <a:noFill/>
            </a:ln>
            <a:effectLst/>
          </p:spPr>
          <p:txBody>
            <a:bodyPr wrap="none" anchor="ctr"/>
            <a:lstStyle/>
            <a:p>
              <a:endParaRPr lang="en-US" sz="3599" b="1">
                <a:latin typeface="Roboto" charset="0"/>
                <a:ea typeface="Roboto" charset="0"/>
                <a:cs typeface="Roboto" charset="0"/>
              </a:endParaRPr>
            </a:p>
          </p:txBody>
        </p:sp>
        <p:sp>
          <p:nvSpPr>
            <p:cNvPr id="41" name="Freeform 84"/>
            <p:cNvSpPr>
              <a:spLocks noChangeArrowheads="1"/>
            </p:cNvSpPr>
            <p:nvPr/>
          </p:nvSpPr>
          <p:spPr bwMode="auto">
            <a:xfrm>
              <a:off x="5785583" y="5642383"/>
              <a:ext cx="383587" cy="383589"/>
            </a:xfrm>
            <a:custGeom>
              <a:avLst/>
              <a:gdLst>
                <a:gd name="T0" fmla="*/ 498 w 1000"/>
                <a:gd name="T1" fmla="*/ 4 h 1001"/>
                <a:gd name="T2" fmla="*/ 498 w 1000"/>
                <a:gd name="T3" fmla="*/ 4 h 1001"/>
                <a:gd name="T4" fmla="*/ 498 w 1000"/>
                <a:gd name="T5" fmla="*/ 4 h 1001"/>
                <a:gd name="T6" fmla="*/ 961 w 1000"/>
                <a:gd name="T7" fmla="*/ 323 h 1001"/>
                <a:gd name="T8" fmla="*/ 996 w 1000"/>
                <a:gd name="T9" fmla="*/ 499 h 1001"/>
                <a:gd name="T10" fmla="*/ 952 w 1000"/>
                <a:gd name="T11" fmla="*/ 699 h 1001"/>
                <a:gd name="T12" fmla="*/ 676 w 1000"/>
                <a:gd name="T13" fmla="*/ 962 h 1001"/>
                <a:gd name="T14" fmla="*/ 498 w 1000"/>
                <a:gd name="T15" fmla="*/ 993 h 1001"/>
                <a:gd name="T16" fmla="*/ 498 w 1000"/>
                <a:gd name="T17" fmla="*/ 993 h 1001"/>
                <a:gd name="T18" fmla="*/ 37 w 1000"/>
                <a:gd name="T19" fmla="*/ 677 h 1001"/>
                <a:gd name="T20" fmla="*/ 3 w 1000"/>
                <a:gd name="T21" fmla="*/ 499 h 1001"/>
                <a:gd name="T22" fmla="*/ 47 w 1000"/>
                <a:gd name="T23" fmla="*/ 298 h 1001"/>
                <a:gd name="T24" fmla="*/ 322 w 1000"/>
                <a:gd name="T25" fmla="*/ 38 h 1001"/>
                <a:gd name="T26" fmla="*/ 498 w 1000"/>
                <a:gd name="T27" fmla="*/ 4 h 1001"/>
                <a:gd name="T28" fmla="*/ 498 w 1000"/>
                <a:gd name="T29" fmla="*/ 4 h 1001"/>
                <a:gd name="T30" fmla="*/ 498 w 1000"/>
                <a:gd name="T31" fmla="*/ 0 h 1001"/>
                <a:gd name="T32" fmla="*/ 498 w 1000"/>
                <a:gd name="T33" fmla="*/ 0 h 1001"/>
                <a:gd name="T34" fmla="*/ 319 w 1000"/>
                <a:gd name="T35" fmla="*/ 32 h 1001"/>
                <a:gd name="T36" fmla="*/ 43 w 1000"/>
                <a:gd name="T37" fmla="*/ 295 h 1001"/>
                <a:gd name="T38" fmla="*/ 0 w 1000"/>
                <a:gd name="T39" fmla="*/ 499 h 1001"/>
                <a:gd name="T40" fmla="*/ 34 w 1000"/>
                <a:gd name="T41" fmla="*/ 677 h 1001"/>
                <a:gd name="T42" fmla="*/ 498 w 1000"/>
                <a:gd name="T43" fmla="*/ 1000 h 1001"/>
                <a:gd name="T44" fmla="*/ 676 w 1000"/>
                <a:gd name="T45" fmla="*/ 966 h 1001"/>
                <a:gd name="T46" fmla="*/ 955 w 1000"/>
                <a:gd name="T47" fmla="*/ 702 h 1001"/>
                <a:gd name="T48" fmla="*/ 999 w 1000"/>
                <a:gd name="T49" fmla="*/ 499 h 1001"/>
                <a:gd name="T50" fmla="*/ 965 w 1000"/>
                <a:gd name="T51" fmla="*/ 320 h 1001"/>
                <a:gd name="T52" fmla="*/ 498 w 1000"/>
                <a:gd name="T53" fmla="*/ 0 h 1001"/>
                <a:gd name="T54" fmla="*/ 498 w 1000"/>
                <a:gd name="T55" fmla="*/ 0 h 1001"/>
                <a:gd name="T56" fmla="*/ 498 w 1000"/>
                <a:gd name="T57" fmla="*/ 4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0" h="1001">
                  <a:moveTo>
                    <a:pt x="498" y="4"/>
                  </a:moveTo>
                  <a:lnTo>
                    <a:pt x="498" y="4"/>
                  </a:lnTo>
                  <a:lnTo>
                    <a:pt x="498" y="4"/>
                  </a:lnTo>
                  <a:cubicBezTo>
                    <a:pt x="702" y="4"/>
                    <a:pt x="890" y="132"/>
                    <a:pt x="961" y="323"/>
                  </a:cubicBezTo>
                  <a:cubicBezTo>
                    <a:pt x="983" y="380"/>
                    <a:pt x="996" y="439"/>
                    <a:pt x="996" y="499"/>
                  </a:cubicBezTo>
                  <a:cubicBezTo>
                    <a:pt x="996" y="567"/>
                    <a:pt x="981" y="637"/>
                    <a:pt x="952" y="699"/>
                  </a:cubicBezTo>
                  <a:cubicBezTo>
                    <a:pt x="899" y="821"/>
                    <a:pt x="798" y="915"/>
                    <a:pt x="676" y="962"/>
                  </a:cubicBezTo>
                  <a:cubicBezTo>
                    <a:pt x="620" y="984"/>
                    <a:pt x="560" y="993"/>
                    <a:pt x="498" y="993"/>
                  </a:cubicBezTo>
                  <a:lnTo>
                    <a:pt x="498" y="993"/>
                  </a:lnTo>
                  <a:cubicBezTo>
                    <a:pt x="294" y="993"/>
                    <a:pt x="110" y="865"/>
                    <a:pt x="37" y="677"/>
                  </a:cubicBezTo>
                  <a:cubicBezTo>
                    <a:pt x="15" y="618"/>
                    <a:pt x="3" y="558"/>
                    <a:pt x="3" y="499"/>
                  </a:cubicBezTo>
                  <a:cubicBezTo>
                    <a:pt x="3" y="430"/>
                    <a:pt x="19" y="361"/>
                    <a:pt x="47" y="298"/>
                  </a:cubicBezTo>
                  <a:cubicBezTo>
                    <a:pt x="100" y="176"/>
                    <a:pt x="197" y="85"/>
                    <a:pt x="322" y="38"/>
                  </a:cubicBezTo>
                  <a:cubicBezTo>
                    <a:pt x="379" y="16"/>
                    <a:pt x="438" y="4"/>
                    <a:pt x="498" y="4"/>
                  </a:cubicBezTo>
                  <a:lnTo>
                    <a:pt x="498" y="4"/>
                  </a:lnTo>
                  <a:lnTo>
                    <a:pt x="498" y="0"/>
                  </a:lnTo>
                  <a:lnTo>
                    <a:pt x="498" y="0"/>
                  </a:lnTo>
                  <a:cubicBezTo>
                    <a:pt x="438" y="0"/>
                    <a:pt x="379" y="10"/>
                    <a:pt x="319" y="32"/>
                  </a:cubicBezTo>
                  <a:cubicBezTo>
                    <a:pt x="197" y="79"/>
                    <a:pt x="97" y="173"/>
                    <a:pt x="43" y="295"/>
                  </a:cubicBezTo>
                  <a:cubicBezTo>
                    <a:pt x="15" y="361"/>
                    <a:pt x="0" y="430"/>
                    <a:pt x="0" y="499"/>
                  </a:cubicBezTo>
                  <a:cubicBezTo>
                    <a:pt x="0" y="558"/>
                    <a:pt x="12" y="621"/>
                    <a:pt x="34" y="677"/>
                  </a:cubicBezTo>
                  <a:cubicBezTo>
                    <a:pt x="106" y="868"/>
                    <a:pt x="294" y="1000"/>
                    <a:pt x="498" y="1000"/>
                  </a:cubicBezTo>
                  <a:cubicBezTo>
                    <a:pt x="560" y="1000"/>
                    <a:pt x="620" y="987"/>
                    <a:pt x="676" y="966"/>
                  </a:cubicBezTo>
                  <a:cubicBezTo>
                    <a:pt x="802" y="918"/>
                    <a:pt x="902" y="824"/>
                    <a:pt x="955" y="702"/>
                  </a:cubicBezTo>
                  <a:cubicBezTo>
                    <a:pt x="983" y="637"/>
                    <a:pt x="999" y="567"/>
                    <a:pt x="999" y="499"/>
                  </a:cubicBezTo>
                  <a:cubicBezTo>
                    <a:pt x="999" y="439"/>
                    <a:pt x="987" y="380"/>
                    <a:pt x="965" y="320"/>
                  </a:cubicBezTo>
                  <a:cubicBezTo>
                    <a:pt x="892" y="129"/>
                    <a:pt x="705" y="0"/>
                    <a:pt x="498" y="0"/>
                  </a:cubicBezTo>
                  <a:lnTo>
                    <a:pt x="498" y="0"/>
                  </a:lnTo>
                  <a:lnTo>
                    <a:pt x="498" y="4"/>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42" name="Freeform 85"/>
            <p:cNvSpPr>
              <a:spLocks noChangeArrowheads="1"/>
            </p:cNvSpPr>
            <p:nvPr/>
          </p:nvSpPr>
          <p:spPr bwMode="auto">
            <a:xfrm>
              <a:off x="5018408" y="4974907"/>
              <a:ext cx="1674604" cy="797592"/>
            </a:xfrm>
            <a:custGeom>
              <a:avLst/>
              <a:gdLst>
                <a:gd name="T0" fmla="*/ 1936 w 4371"/>
                <a:gd name="T1" fmla="*/ 0 h 2082"/>
                <a:gd name="T2" fmla="*/ 1936 w 4371"/>
                <a:gd name="T3" fmla="*/ 0 h 2082"/>
                <a:gd name="T4" fmla="*/ 1936 w 4371"/>
                <a:gd name="T5" fmla="*/ 0 h 2082"/>
                <a:gd name="T6" fmla="*/ 1936 w 4371"/>
                <a:gd name="T7" fmla="*/ 0 h 2082"/>
                <a:gd name="T8" fmla="*/ 0 w 4371"/>
                <a:gd name="T9" fmla="*/ 0 h 2082"/>
                <a:gd name="T10" fmla="*/ 1178 w 4371"/>
                <a:gd name="T11" fmla="*/ 2059 h 2082"/>
                <a:gd name="T12" fmla="*/ 1184 w 4371"/>
                <a:gd name="T13" fmla="*/ 2081 h 2082"/>
                <a:gd name="T14" fmla="*/ 1842 w 4371"/>
                <a:gd name="T15" fmla="*/ 1980 h 2082"/>
                <a:gd name="T16" fmla="*/ 2202 w 4371"/>
                <a:gd name="T17" fmla="*/ 1557 h 2082"/>
                <a:gd name="T18" fmla="*/ 2754 w 4371"/>
                <a:gd name="T19" fmla="*/ 1633 h 2082"/>
                <a:gd name="T20" fmla="*/ 4370 w 4371"/>
                <a:gd name="T21" fmla="*/ 0 h 2082"/>
                <a:gd name="T22" fmla="*/ 1936 w 4371"/>
                <a:gd name="T23"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1" h="2082">
                  <a:moveTo>
                    <a:pt x="1936" y="0"/>
                  </a:moveTo>
                  <a:lnTo>
                    <a:pt x="1936" y="0"/>
                  </a:lnTo>
                  <a:lnTo>
                    <a:pt x="1936" y="0"/>
                  </a:lnTo>
                  <a:lnTo>
                    <a:pt x="1936" y="0"/>
                  </a:lnTo>
                  <a:cubicBezTo>
                    <a:pt x="0" y="0"/>
                    <a:pt x="0" y="0"/>
                    <a:pt x="0" y="0"/>
                  </a:cubicBezTo>
                  <a:cubicBezTo>
                    <a:pt x="1178" y="2059"/>
                    <a:pt x="1178" y="2059"/>
                    <a:pt x="1178" y="2059"/>
                  </a:cubicBezTo>
                  <a:cubicBezTo>
                    <a:pt x="1184" y="2065"/>
                    <a:pt x="1184" y="2074"/>
                    <a:pt x="1184" y="2081"/>
                  </a:cubicBezTo>
                  <a:cubicBezTo>
                    <a:pt x="1409" y="2065"/>
                    <a:pt x="1629" y="2031"/>
                    <a:pt x="1842" y="1980"/>
                  </a:cubicBezTo>
                  <a:cubicBezTo>
                    <a:pt x="1879" y="1795"/>
                    <a:pt x="2011" y="1633"/>
                    <a:pt x="2202" y="1557"/>
                  </a:cubicBezTo>
                  <a:cubicBezTo>
                    <a:pt x="2393" y="1485"/>
                    <a:pt x="2600" y="1520"/>
                    <a:pt x="2754" y="1633"/>
                  </a:cubicBezTo>
                  <a:cubicBezTo>
                    <a:pt x="3443" y="1266"/>
                    <a:pt x="4010" y="696"/>
                    <a:pt x="4370" y="0"/>
                  </a:cubicBezTo>
                  <a:lnTo>
                    <a:pt x="1936" y="0"/>
                  </a:lnTo>
                </a:path>
              </a:pathLst>
            </a:custGeom>
            <a:solidFill>
              <a:schemeClr val="accent4"/>
            </a:solidFill>
            <a:ln>
              <a:noFill/>
            </a:ln>
            <a:effectLst/>
          </p:spPr>
          <p:txBody>
            <a:bodyPr wrap="none" anchor="ctr"/>
            <a:lstStyle/>
            <a:p>
              <a:endParaRPr lang="en-US" sz="3599" b="1">
                <a:latin typeface="Roboto" charset="0"/>
                <a:ea typeface="Roboto" charset="0"/>
                <a:cs typeface="Roboto" charset="0"/>
              </a:endParaRPr>
            </a:p>
          </p:txBody>
        </p:sp>
        <p:sp>
          <p:nvSpPr>
            <p:cNvPr id="43" name="Freeform 87"/>
            <p:cNvSpPr>
              <a:spLocks noChangeArrowheads="1"/>
            </p:cNvSpPr>
            <p:nvPr/>
          </p:nvSpPr>
          <p:spPr bwMode="auto">
            <a:xfrm>
              <a:off x="4175191" y="4373333"/>
              <a:ext cx="1299467" cy="1458308"/>
            </a:xfrm>
            <a:custGeom>
              <a:avLst/>
              <a:gdLst>
                <a:gd name="T0" fmla="*/ 1219 w 3391"/>
                <a:gd name="T1" fmla="*/ 0 h 3804"/>
                <a:gd name="T2" fmla="*/ 1219 w 3391"/>
                <a:gd name="T3" fmla="*/ 0 h 3804"/>
                <a:gd name="T4" fmla="*/ 16 w 3391"/>
                <a:gd name="T5" fmla="*/ 2052 h 3804"/>
                <a:gd name="T6" fmla="*/ 3 w 3391"/>
                <a:gd name="T7" fmla="*/ 2064 h 3804"/>
                <a:gd name="T8" fmla="*/ 0 w 3391"/>
                <a:gd name="T9" fmla="*/ 2068 h 3804"/>
                <a:gd name="T10" fmla="*/ 0 w 3391"/>
                <a:gd name="T11" fmla="*/ 2070 h 3804"/>
                <a:gd name="T12" fmla="*/ 423 w 3391"/>
                <a:gd name="T13" fmla="*/ 2600 h 3804"/>
                <a:gd name="T14" fmla="*/ 426 w 3391"/>
                <a:gd name="T15" fmla="*/ 2603 h 3804"/>
                <a:gd name="T16" fmla="*/ 429 w 3391"/>
                <a:gd name="T17" fmla="*/ 2600 h 3804"/>
                <a:gd name="T18" fmla="*/ 627 w 3391"/>
                <a:gd name="T19" fmla="*/ 2569 h 3804"/>
                <a:gd name="T20" fmla="*/ 1006 w 3391"/>
                <a:gd name="T21" fmla="*/ 2700 h 3804"/>
                <a:gd name="T22" fmla="*/ 1235 w 3391"/>
                <a:gd name="T23" fmla="*/ 3174 h 3804"/>
                <a:gd name="T24" fmla="*/ 1231 w 3391"/>
                <a:gd name="T25" fmla="*/ 3246 h 3804"/>
                <a:gd name="T26" fmla="*/ 1228 w 3391"/>
                <a:gd name="T27" fmla="*/ 3249 h 3804"/>
                <a:gd name="T28" fmla="*/ 1231 w 3391"/>
                <a:gd name="T29" fmla="*/ 3249 h 3804"/>
                <a:gd name="T30" fmla="*/ 3230 w 3391"/>
                <a:gd name="T31" fmla="*/ 3803 h 3804"/>
                <a:gd name="T32" fmla="*/ 3384 w 3391"/>
                <a:gd name="T33" fmla="*/ 3800 h 3804"/>
                <a:gd name="T34" fmla="*/ 3390 w 3391"/>
                <a:gd name="T35" fmla="*/ 3800 h 3804"/>
                <a:gd name="T36" fmla="*/ 1222 w 3391"/>
                <a:gd name="T37" fmla="*/ 6 h 3804"/>
                <a:gd name="T38" fmla="*/ 1219 w 3391"/>
                <a:gd name="T39" fmla="*/ 0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1" h="3804">
                  <a:moveTo>
                    <a:pt x="1219" y="0"/>
                  </a:moveTo>
                  <a:lnTo>
                    <a:pt x="1219" y="0"/>
                  </a:lnTo>
                  <a:cubicBezTo>
                    <a:pt x="16" y="2052"/>
                    <a:pt x="16" y="2052"/>
                    <a:pt x="16" y="2052"/>
                  </a:cubicBezTo>
                  <a:cubicBezTo>
                    <a:pt x="12" y="2058"/>
                    <a:pt x="10" y="2061"/>
                    <a:pt x="3" y="2064"/>
                  </a:cubicBezTo>
                  <a:cubicBezTo>
                    <a:pt x="0" y="2068"/>
                    <a:pt x="0" y="2068"/>
                    <a:pt x="0" y="2068"/>
                  </a:cubicBezTo>
                  <a:cubicBezTo>
                    <a:pt x="0" y="2070"/>
                    <a:pt x="0" y="2070"/>
                    <a:pt x="0" y="2070"/>
                  </a:cubicBezTo>
                  <a:cubicBezTo>
                    <a:pt x="126" y="2259"/>
                    <a:pt x="269" y="2437"/>
                    <a:pt x="423" y="2600"/>
                  </a:cubicBezTo>
                  <a:cubicBezTo>
                    <a:pt x="426" y="2603"/>
                    <a:pt x="426" y="2603"/>
                    <a:pt x="426" y="2603"/>
                  </a:cubicBezTo>
                  <a:cubicBezTo>
                    <a:pt x="429" y="2600"/>
                    <a:pt x="429" y="2600"/>
                    <a:pt x="429" y="2600"/>
                  </a:cubicBezTo>
                  <a:cubicBezTo>
                    <a:pt x="492" y="2578"/>
                    <a:pt x="561" y="2569"/>
                    <a:pt x="627" y="2569"/>
                  </a:cubicBezTo>
                  <a:cubicBezTo>
                    <a:pt x="765" y="2569"/>
                    <a:pt x="899" y="2616"/>
                    <a:pt x="1006" y="2700"/>
                  </a:cubicBezTo>
                  <a:cubicBezTo>
                    <a:pt x="1153" y="2820"/>
                    <a:pt x="1235" y="2992"/>
                    <a:pt x="1235" y="3174"/>
                  </a:cubicBezTo>
                  <a:cubicBezTo>
                    <a:pt x="1235" y="3199"/>
                    <a:pt x="1231" y="3221"/>
                    <a:pt x="1231" y="3246"/>
                  </a:cubicBezTo>
                  <a:cubicBezTo>
                    <a:pt x="1228" y="3249"/>
                    <a:pt x="1228" y="3249"/>
                    <a:pt x="1228" y="3249"/>
                  </a:cubicBezTo>
                  <a:cubicBezTo>
                    <a:pt x="1231" y="3249"/>
                    <a:pt x="1231" y="3249"/>
                    <a:pt x="1231" y="3249"/>
                  </a:cubicBezTo>
                  <a:cubicBezTo>
                    <a:pt x="1833" y="3612"/>
                    <a:pt x="2525" y="3803"/>
                    <a:pt x="3230" y="3803"/>
                  </a:cubicBezTo>
                  <a:cubicBezTo>
                    <a:pt x="3277" y="3803"/>
                    <a:pt x="3327" y="3803"/>
                    <a:pt x="3384" y="3800"/>
                  </a:cubicBezTo>
                  <a:cubicBezTo>
                    <a:pt x="3390" y="3800"/>
                    <a:pt x="3390" y="3800"/>
                    <a:pt x="3390" y="3800"/>
                  </a:cubicBezTo>
                  <a:cubicBezTo>
                    <a:pt x="1222" y="6"/>
                    <a:pt x="1222" y="6"/>
                    <a:pt x="1222" y="6"/>
                  </a:cubicBezTo>
                  <a:cubicBezTo>
                    <a:pt x="1219" y="0"/>
                    <a:pt x="1219" y="0"/>
                    <a:pt x="1219" y="0"/>
                  </a:cubicBez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44" name="Freeform 88"/>
            <p:cNvSpPr>
              <a:spLocks noChangeArrowheads="1"/>
            </p:cNvSpPr>
            <p:nvPr/>
          </p:nvSpPr>
          <p:spPr bwMode="auto">
            <a:xfrm>
              <a:off x="4171812" y="4369955"/>
              <a:ext cx="1306226" cy="1463378"/>
            </a:xfrm>
            <a:custGeom>
              <a:avLst/>
              <a:gdLst>
                <a:gd name="T0" fmla="*/ 432 w 3407"/>
                <a:gd name="T1" fmla="*/ 2613 h 3818"/>
                <a:gd name="T2" fmla="*/ 432 w 3407"/>
                <a:gd name="T3" fmla="*/ 2613 h 3818"/>
                <a:gd name="T4" fmla="*/ 429 w 3407"/>
                <a:gd name="T5" fmla="*/ 2610 h 3818"/>
                <a:gd name="T6" fmla="*/ 6 w 3407"/>
                <a:gd name="T7" fmla="*/ 2080 h 3818"/>
                <a:gd name="T8" fmla="*/ 6 w 3407"/>
                <a:gd name="T9" fmla="*/ 2078 h 3818"/>
                <a:gd name="T10" fmla="*/ 9 w 3407"/>
                <a:gd name="T11" fmla="*/ 2074 h 3818"/>
                <a:gd name="T12" fmla="*/ 22 w 3407"/>
                <a:gd name="T13" fmla="*/ 2062 h 3818"/>
                <a:gd name="T14" fmla="*/ 1225 w 3407"/>
                <a:gd name="T15" fmla="*/ 10 h 3818"/>
                <a:gd name="T16" fmla="*/ 1228 w 3407"/>
                <a:gd name="T17" fmla="*/ 16 h 3818"/>
                <a:gd name="T18" fmla="*/ 3396 w 3407"/>
                <a:gd name="T19" fmla="*/ 3810 h 3818"/>
                <a:gd name="T20" fmla="*/ 3390 w 3407"/>
                <a:gd name="T21" fmla="*/ 3810 h 3818"/>
                <a:gd name="T22" fmla="*/ 3236 w 3407"/>
                <a:gd name="T23" fmla="*/ 3813 h 3818"/>
                <a:gd name="T24" fmla="*/ 1237 w 3407"/>
                <a:gd name="T25" fmla="*/ 3259 h 3818"/>
                <a:gd name="T26" fmla="*/ 1234 w 3407"/>
                <a:gd name="T27" fmla="*/ 3259 h 3818"/>
                <a:gd name="T28" fmla="*/ 1237 w 3407"/>
                <a:gd name="T29" fmla="*/ 3256 h 3818"/>
                <a:gd name="T30" fmla="*/ 1241 w 3407"/>
                <a:gd name="T31" fmla="*/ 3184 h 3818"/>
                <a:gd name="T32" fmla="*/ 1012 w 3407"/>
                <a:gd name="T33" fmla="*/ 2710 h 3818"/>
                <a:gd name="T34" fmla="*/ 633 w 3407"/>
                <a:gd name="T35" fmla="*/ 2579 h 3818"/>
                <a:gd name="T36" fmla="*/ 435 w 3407"/>
                <a:gd name="T37" fmla="*/ 2610 h 3818"/>
                <a:gd name="T38" fmla="*/ 432 w 3407"/>
                <a:gd name="T39" fmla="*/ 2613 h 3818"/>
                <a:gd name="T40" fmla="*/ 1222 w 3407"/>
                <a:gd name="T41" fmla="*/ 7 h 3818"/>
                <a:gd name="T42" fmla="*/ 1222 w 3407"/>
                <a:gd name="T43" fmla="*/ 7 h 3818"/>
                <a:gd name="T44" fmla="*/ 1225 w 3407"/>
                <a:gd name="T45" fmla="*/ 4 h 3818"/>
                <a:gd name="T46" fmla="*/ 1222 w 3407"/>
                <a:gd name="T47" fmla="*/ 7 h 3818"/>
                <a:gd name="T48" fmla="*/ 1225 w 3407"/>
                <a:gd name="T49" fmla="*/ 0 h 3818"/>
                <a:gd name="T50" fmla="*/ 1225 w 3407"/>
                <a:gd name="T51" fmla="*/ 0 h 3818"/>
                <a:gd name="T52" fmla="*/ 1222 w 3407"/>
                <a:gd name="T53" fmla="*/ 4 h 3818"/>
                <a:gd name="T54" fmla="*/ 18 w 3407"/>
                <a:gd name="T55" fmla="*/ 2059 h 3818"/>
                <a:gd name="T56" fmla="*/ 6 w 3407"/>
                <a:gd name="T57" fmla="*/ 2071 h 3818"/>
                <a:gd name="T58" fmla="*/ 0 w 3407"/>
                <a:gd name="T59" fmla="*/ 2078 h 3818"/>
                <a:gd name="T60" fmla="*/ 3 w 3407"/>
                <a:gd name="T61" fmla="*/ 2084 h 3818"/>
                <a:gd name="T62" fmla="*/ 429 w 3407"/>
                <a:gd name="T63" fmla="*/ 2613 h 3818"/>
                <a:gd name="T64" fmla="*/ 432 w 3407"/>
                <a:gd name="T65" fmla="*/ 2617 h 3818"/>
                <a:gd name="T66" fmla="*/ 435 w 3407"/>
                <a:gd name="T67" fmla="*/ 2617 h 3818"/>
                <a:gd name="T68" fmla="*/ 633 w 3407"/>
                <a:gd name="T69" fmla="*/ 2582 h 3818"/>
                <a:gd name="T70" fmla="*/ 633 w 3407"/>
                <a:gd name="T71" fmla="*/ 2582 h 3818"/>
                <a:gd name="T72" fmla="*/ 1009 w 3407"/>
                <a:gd name="T73" fmla="*/ 2714 h 3818"/>
                <a:gd name="T74" fmla="*/ 1234 w 3407"/>
                <a:gd name="T75" fmla="*/ 3184 h 3818"/>
                <a:gd name="T76" fmla="*/ 1231 w 3407"/>
                <a:gd name="T77" fmla="*/ 3256 h 3818"/>
                <a:gd name="T78" fmla="*/ 1231 w 3407"/>
                <a:gd name="T79" fmla="*/ 3259 h 3818"/>
                <a:gd name="T80" fmla="*/ 1231 w 3407"/>
                <a:gd name="T81" fmla="*/ 3259 h 3818"/>
                <a:gd name="T82" fmla="*/ 1237 w 3407"/>
                <a:gd name="T83" fmla="*/ 3262 h 3818"/>
                <a:gd name="T84" fmla="*/ 3236 w 3407"/>
                <a:gd name="T85" fmla="*/ 3817 h 3818"/>
                <a:gd name="T86" fmla="*/ 3390 w 3407"/>
                <a:gd name="T87" fmla="*/ 3813 h 3818"/>
                <a:gd name="T88" fmla="*/ 3406 w 3407"/>
                <a:gd name="T89" fmla="*/ 3813 h 3818"/>
                <a:gd name="T90" fmla="*/ 1231 w 3407"/>
                <a:gd name="T91" fmla="*/ 13 h 3818"/>
                <a:gd name="T92" fmla="*/ 1225 w 3407"/>
                <a:gd name="T93" fmla="*/ 0 h 3818"/>
                <a:gd name="T94" fmla="*/ 432 w 3407"/>
                <a:gd name="T95" fmla="*/ 2613 h 3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07" h="3818">
                  <a:moveTo>
                    <a:pt x="432" y="2613"/>
                  </a:moveTo>
                  <a:lnTo>
                    <a:pt x="432" y="2613"/>
                  </a:lnTo>
                  <a:cubicBezTo>
                    <a:pt x="429" y="2610"/>
                    <a:pt x="429" y="2610"/>
                    <a:pt x="429" y="2610"/>
                  </a:cubicBezTo>
                  <a:cubicBezTo>
                    <a:pt x="275" y="2447"/>
                    <a:pt x="132" y="2269"/>
                    <a:pt x="6" y="2080"/>
                  </a:cubicBezTo>
                  <a:cubicBezTo>
                    <a:pt x="6" y="2078"/>
                    <a:pt x="6" y="2078"/>
                    <a:pt x="6" y="2078"/>
                  </a:cubicBezTo>
                  <a:cubicBezTo>
                    <a:pt x="9" y="2074"/>
                    <a:pt x="9" y="2074"/>
                    <a:pt x="9" y="2074"/>
                  </a:cubicBezTo>
                  <a:cubicBezTo>
                    <a:pt x="16" y="2071"/>
                    <a:pt x="18" y="2068"/>
                    <a:pt x="22" y="2062"/>
                  </a:cubicBezTo>
                  <a:cubicBezTo>
                    <a:pt x="1225" y="10"/>
                    <a:pt x="1225" y="10"/>
                    <a:pt x="1225" y="10"/>
                  </a:cubicBezTo>
                  <a:cubicBezTo>
                    <a:pt x="1228" y="16"/>
                    <a:pt x="1228" y="16"/>
                    <a:pt x="1228" y="16"/>
                  </a:cubicBezTo>
                  <a:cubicBezTo>
                    <a:pt x="3396" y="3810"/>
                    <a:pt x="3396" y="3810"/>
                    <a:pt x="3396" y="3810"/>
                  </a:cubicBezTo>
                  <a:cubicBezTo>
                    <a:pt x="3390" y="3810"/>
                    <a:pt x="3390" y="3810"/>
                    <a:pt x="3390" y="3810"/>
                  </a:cubicBezTo>
                  <a:cubicBezTo>
                    <a:pt x="3333" y="3813"/>
                    <a:pt x="3283" y="3813"/>
                    <a:pt x="3236" y="3813"/>
                  </a:cubicBezTo>
                  <a:cubicBezTo>
                    <a:pt x="2531" y="3813"/>
                    <a:pt x="1839" y="3622"/>
                    <a:pt x="1237" y="3259"/>
                  </a:cubicBezTo>
                  <a:cubicBezTo>
                    <a:pt x="1234" y="3259"/>
                    <a:pt x="1234" y="3259"/>
                    <a:pt x="1234" y="3259"/>
                  </a:cubicBezTo>
                  <a:cubicBezTo>
                    <a:pt x="1237" y="3256"/>
                    <a:pt x="1237" y="3256"/>
                    <a:pt x="1237" y="3256"/>
                  </a:cubicBezTo>
                  <a:cubicBezTo>
                    <a:pt x="1237" y="3231"/>
                    <a:pt x="1241" y="3209"/>
                    <a:pt x="1241" y="3184"/>
                  </a:cubicBezTo>
                  <a:cubicBezTo>
                    <a:pt x="1241" y="3002"/>
                    <a:pt x="1159" y="2830"/>
                    <a:pt x="1012" y="2710"/>
                  </a:cubicBezTo>
                  <a:cubicBezTo>
                    <a:pt x="905" y="2626"/>
                    <a:pt x="771" y="2579"/>
                    <a:pt x="633" y="2579"/>
                  </a:cubicBezTo>
                  <a:cubicBezTo>
                    <a:pt x="567" y="2579"/>
                    <a:pt x="498" y="2588"/>
                    <a:pt x="435" y="2610"/>
                  </a:cubicBezTo>
                  <a:cubicBezTo>
                    <a:pt x="432" y="2613"/>
                    <a:pt x="432" y="2613"/>
                    <a:pt x="432" y="2613"/>
                  </a:cubicBezTo>
                  <a:lnTo>
                    <a:pt x="1222" y="7"/>
                  </a:lnTo>
                  <a:lnTo>
                    <a:pt x="1222" y="7"/>
                  </a:lnTo>
                  <a:cubicBezTo>
                    <a:pt x="1225" y="4"/>
                    <a:pt x="1225" y="4"/>
                    <a:pt x="1225" y="4"/>
                  </a:cubicBezTo>
                  <a:cubicBezTo>
                    <a:pt x="1222" y="7"/>
                    <a:pt x="1222" y="7"/>
                    <a:pt x="1222" y="7"/>
                  </a:cubicBezTo>
                  <a:lnTo>
                    <a:pt x="1225" y="0"/>
                  </a:lnTo>
                  <a:lnTo>
                    <a:pt x="1225" y="0"/>
                  </a:lnTo>
                  <a:cubicBezTo>
                    <a:pt x="1222" y="4"/>
                    <a:pt x="1222" y="4"/>
                    <a:pt x="1222" y="4"/>
                  </a:cubicBezTo>
                  <a:cubicBezTo>
                    <a:pt x="18" y="2059"/>
                    <a:pt x="18" y="2059"/>
                    <a:pt x="18" y="2059"/>
                  </a:cubicBezTo>
                  <a:cubicBezTo>
                    <a:pt x="16" y="2065"/>
                    <a:pt x="12" y="2068"/>
                    <a:pt x="6" y="2071"/>
                  </a:cubicBezTo>
                  <a:cubicBezTo>
                    <a:pt x="0" y="2078"/>
                    <a:pt x="0" y="2078"/>
                    <a:pt x="0" y="2078"/>
                  </a:cubicBezTo>
                  <a:cubicBezTo>
                    <a:pt x="3" y="2084"/>
                    <a:pt x="3" y="2084"/>
                    <a:pt x="3" y="2084"/>
                  </a:cubicBezTo>
                  <a:cubicBezTo>
                    <a:pt x="128" y="2272"/>
                    <a:pt x="272" y="2450"/>
                    <a:pt x="429" y="2613"/>
                  </a:cubicBezTo>
                  <a:cubicBezTo>
                    <a:pt x="432" y="2617"/>
                    <a:pt x="432" y="2617"/>
                    <a:pt x="432" y="2617"/>
                  </a:cubicBezTo>
                  <a:cubicBezTo>
                    <a:pt x="435" y="2617"/>
                    <a:pt x="435" y="2617"/>
                    <a:pt x="435" y="2617"/>
                  </a:cubicBezTo>
                  <a:cubicBezTo>
                    <a:pt x="501" y="2595"/>
                    <a:pt x="567" y="2582"/>
                    <a:pt x="633" y="2582"/>
                  </a:cubicBezTo>
                  <a:lnTo>
                    <a:pt x="633" y="2582"/>
                  </a:lnTo>
                  <a:cubicBezTo>
                    <a:pt x="771" y="2582"/>
                    <a:pt x="902" y="2629"/>
                    <a:pt x="1009" y="2714"/>
                  </a:cubicBezTo>
                  <a:cubicBezTo>
                    <a:pt x="1153" y="2830"/>
                    <a:pt x="1234" y="3002"/>
                    <a:pt x="1234" y="3184"/>
                  </a:cubicBezTo>
                  <a:cubicBezTo>
                    <a:pt x="1234" y="3209"/>
                    <a:pt x="1234" y="3231"/>
                    <a:pt x="1231" y="3256"/>
                  </a:cubicBezTo>
                  <a:cubicBezTo>
                    <a:pt x="1231" y="3259"/>
                    <a:pt x="1231" y="3259"/>
                    <a:pt x="1231" y="3259"/>
                  </a:cubicBezTo>
                  <a:lnTo>
                    <a:pt x="1231" y="3259"/>
                  </a:lnTo>
                  <a:cubicBezTo>
                    <a:pt x="1237" y="3262"/>
                    <a:pt x="1237" y="3262"/>
                    <a:pt x="1237" y="3262"/>
                  </a:cubicBezTo>
                  <a:cubicBezTo>
                    <a:pt x="1839" y="3625"/>
                    <a:pt x="2528" y="3817"/>
                    <a:pt x="3236" y="3817"/>
                  </a:cubicBezTo>
                  <a:cubicBezTo>
                    <a:pt x="3283" y="3817"/>
                    <a:pt x="3333" y="3817"/>
                    <a:pt x="3390" y="3813"/>
                  </a:cubicBezTo>
                  <a:cubicBezTo>
                    <a:pt x="3406" y="3813"/>
                    <a:pt x="3406" y="3813"/>
                    <a:pt x="3406" y="3813"/>
                  </a:cubicBezTo>
                  <a:cubicBezTo>
                    <a:pt x="1231" y="13"/>
                    <a:pt x="1231" y="13"/>
                    <a:pt x="1231" y="13"/>
                  </a:cubicBezTo>
                  <a:cubicBezTo>
                    <a:pt x="1225" y="0"/>
                    <a:pt x="1225" y="0"/>
                    <a:pt x="1225" y="0"/>
                  </a:cubicBezTo>
                  <a:lnTo>
                    <a:pt x="432" y="2613"/>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45" name="Freeform 91"/>
            <p:cNvSpPr>
              <a:spLocks noChangeArrowheads="1"/>
            </p:cNvSpPr>
            <p:nvPr/>
          </p:nvSpPr>
          <p:spPr bwMode="auto">
            <a:xfrm>
              <a:off x="4139706" y="4322639"/>
              <a:ext cx="1294397" cy="1453239"/>
            </a:xfrm>
            <a:custGeom>
              <a:avLst/>
              <a:gdLst>
                <a:gd name="T0" fmla="*/ 1213 w 3378"/>
                <a:gd name="T1" fmla="*/ 0 h 3792"/>
                <a:gd name="T2" fmla="*/ 1213 w 3378"/>
                <a:gd name="T3" fmla="*/ 0 h 3792"/>
                <a:gd name="T4" fmla="*/ 16 w 3378"/>
                <a:gd name="T5" fmla="*/ 2046 h 3792"/>
                <a:gd name="T6" fmla="*/ 0 w 3378"/>
                <a:gd name="T7" fmla="*/ 2062 h 3792"/>
                <a:gd name="T8" fmla="*/ 423 w 3378"/>
                <a:gd name="T9" fmla="*/ 2591 h 3792"/>
                <a:gd name="T10" fmla="*/ 624 w 3378"/>
                <a:gd name="T11" fmla="*/ 2557 h 3792"/>
                <a:gd name="T12" fmla="*/ 1006 w 3378"/>
                <a:gd name="T13" fmla="*/ 2691 h 3792"/>
                <a:gd name="T14" fmla="*/ 1228 w 3378"/>
                <a:gd name="T15" fmla="*/ 3240 h 3792"/>
                <a:gd name="T16" fmla="*/ 3224 w 3378"/>
                <a:gd name="T17" fmla="*/ 3791 h 3792"/>
                <a:gd name="T18" fmla="*/ 3377 w 3378"/>
                <a:gd name="T19" fmla="*/ 3788 h 3792"/>
                <a:gd name="T20" fmla="*/ 1213 w 3378"/>
                <a:gd name="T21" fmla="*/ 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8" h="3792">
                  <a:moveTo>
                    <a:pt x="1213" y="0"/>
                  </a:moveTo>
                  <a:lnTo>
                    <a:pt x="1213" y="0"/>
                  </a:lnTo>
                  <a:cubicBezTo>
                    <a:pt x="16" y="2046"/>
                    <a:pt x="16" y="2046"/>
                    <a:pt x="16" y="2046"/>
                  </a:cubicBezTo>
                  <a:cubicBezTo>
                    <a:pt x="10" y="2052"/>
                    <a:pt x="6" y="2058"/>
                    <a:pt x="0" y="2062"/>
                  </a:cubicBezTo>
                  <a:cubicBezTo>
                    <a:pt x="126" y="2250"/>
                    <a:pt x="266" y="2428"/>
                    <a:pt x="423" y="2591"/>
                  </a:cubicBezTo>
                  <a:cubicBezTo>
                    <a:pt x="486" y="2569"/>
                    <a:pt x="555" y="2557"/>
                    <a:pt x="624" y="2557"/>
                  </a:cubicBezTo>
                  <a:cubicBezTo>
                    <a:pt x="762" y="2557"/>
                    <a:pt x="896" y="2604"/>
                    <a:pt x="1006" y="2691"/>
                  </a:cubicBezTo>
                  <a:cubicBezTo>
                    <a:pt x="1175" y="2826"/>
                    <a:pt x="1253" y="3036"/>
                    <a:pt x="1228" y="3240"/>
                  </a:cubicBezTo>
                  <a:cubicBezTo>
                    <a:pt x="1811" y="3590"/>
                    <a:pt x="2494" y="3791"/>
                    <a:pt x="3224" y="3791"/>
                  </a:cubicBezTo>
                  <a:cubicBezTo>
                    <a:pt x="3277" y="3791"/>
                    <a:pt x="3328" y="3791"/>
                    <a:pt x="3377" y="3788"/>
                  </a:cubicBezTo>
                  <a:lnTo>
                    <a:pt x="1213" y="0"/>
                  </a:lnTo>
                </a:path>
              </a:pathLst>
            </a:custGeom>
            <a:solidFill>
              <a:schemeClr val="accent5"/>
            </a:solidFill>
            <a:ln>
              <a:noFill/>
            </a:ln>
            <a:effectLst/>
          </p:spPr>
          <p:txBody>
            <a:bodyPr wrap="none" anchor="ctr"/>
            <a:lstStyle/>
            <a:p>
              <a:endParaRPr lang="en-US" sz="3599" b="1">
                <a:latin typeface="Roboto" charset="0"/>
                <a:ea typeface="Roboto" charset="0"/>
                <a:cs typeface="Roboto" charset="0"/>
              </a:endParaRPr>
            </a:p>
          </p:txBody>
        </p:sp>
        <p:sp>
          <p:nvSpPr>
            <p:cNvPr id="46" name="Freeform 93"/>
            <p:cNvSpPr>
              <a:spLocks noChangeArrowheads="1"/>
            </p:cNvSpPr>
            <p:nvPr/>
          </p:nvSpPr>
          <p:spPr bwMode="auto">
            <a:xfrm>
              <a:off x="4092392" y="2866021"/>
              <a:ext cx="1679674" cy="800971"/>
            </a:xfrm>
            <a:custGeom>
              <a:avLst/>
              <a:gdLst>
                <a:gd name="T0" fmla="*/ 3192 w 4384"/>
                <a:gd name="T1" fmla="*/ 0 h 2091"/>
                <a:gd name="T2" fmla="*/ 3192 w 4384"/>
                <a:gd name="T3" fmla="*/ 0 h 2091"/>
                <a:gd name="T4" fmla="*/ 3189 w 4384"/>
                <a:gd name="T5" fmla="*/ 0 h 2091"/>
                <a:gd name="T6" fmla="*/ 2547 w 4384"/>
                <a:gd name="T7" fmla="*/ 97 h 2091"/>
                <a:gd name="T8" fmla="*/ 2544 w 4384"/>
                <a:gd name="T9" fmla="*/ 97 h 2091"/>
                <a:gd name="T10" fmla="*/ 2544 w 4384"/>
                <a:gd name="T11" fmla="*/ 100 h 2091"/>
                <a:gd name="T12" fmla="*/ 2497 w 4384"/>
                <a:gd name="T13" fmla="*/ 253 h 2091"/>
                <a:gd name="T14" fmla="*/ 2162 w 4384"/>
                <a:gd name="T15" fmla="*/ 573 h 2091"/>
                <a:gd name="T16" fmla="*/ 1946 w 4384"/>
                <a:gd name="T17" fmla="*/ 614 h 2091"/>
                <a:gd name="T18" fmla="*/ 1566 w 4384"/>
                <a:gd name="T19" fmla="*/ 479 h 2091"/>
                <a:gd name="T20" fmla="*/ 1564 w 4384"/>
                <a:gd name="T21" fmla="*/ 476 h 2091"/>
                <a:gd name="T22" fmla="*/ 1560 w 4384"/>
                <a:gd name="T23" fmla="*/ 479 h 2091"/>
                <a:gd name="T24" fmla="*/ 3 w 4384"/>
                <a:gd name="T25" fmla="*/ 2083 h 2091"/>
                <a:gd name="T26" fmla="*/ 0 w 4384"/>
                <a:gd name="T27" fmla="*/ 2090 h 2091"/>
                <a:gd name="T28" fmla="*/ 4383 w 4384"/>
                <a:gd name="T29" fmla="*/ 2090 h 2091"/>
                <a:gd name="T30" fmla="*/ 3199 w 4384"/>
                <a:gd name="T31" fmla="*/ 15 h 2091"/>
                <a:gd name="T32" fmla="*/ 3202 w 4384"/>
                <a:gd name="T33" fmla="*/ 15 h 2091"/>
                <a:gd name="T34" fmla="*/ 3202 w 4384"/>
                <a:gd name="T35" fmla="*/ 15 h 2091"/>
                <a:gd name="T36" fmla="*/ 3199 w 4384"/>
                <a:gd name="T37" fmla="*/ 15 h 2091"/>
                <a:gd name="T38" fmla="*/ 3196 w 4384"/>
                <a:gd name="T39" fmla="*/ 3 h 2091"/>
                <a:gd name="T40" fmla="*/ 3192 w 4384"/>
                <a:gd name="T41" fmla="*/ 0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84" h="2091">
                  <a:moveTo>
                    <a:pt x="3192" y="0"/>
                  </a:moveTo>
                  <a:lnTo>
                    <a:pt x="3192" y="0"/>
                  </a:lnTo>
                  <a:cubicBezTo>
                    <a:pt x="3189" y="0"/>
                    <a:pt x="3189" y="0"/>
                    <a:pt x="3189" y="0"/>
                  </a:cubicBezTo>
                  <a:cubicBezTo>
                    <a:pt x="2973" y="12"/>
                    <a:pt x="2757" y="47"/>
                    <a:pt x="2547" y="97"/>
                  </a:cubicBezTo>
                  <a:cubicBezTo>
                    <a:pt x="2544" y="97"/>
                    <a:pt x="2544" y="97"/>
                    <a:pt x="2544" y="97"/>
                  </a:cubicBezTo>
                  <a:cubicBezTo>
                    <a:pt x="2544" y="100"/>
                    <a:pt x="2544" y="100"/>
                    <a:pt x="2544" y="100"/>
                  </a:cubicBezTo>
                  <a:cubicBezTo>
                    <a:pt x="2535" y="153"/>
                    <a:pt x="2519" y="203"/>
                    <a:pt x="2497" y="253"/>
                  </a:cubicBezTo>
                  <a:cubicBezTo>
                    <a:pt x="2431" y="401"/>
                    <a:pt x="2312" y="513"/>
                    <a:pt x="2162" y="573"/>
                  </a:cubicBezTo>
                  <a:cubicBezTo>
                    <a:pt x="2093" y="598"/>
                    <a:pt x="2018" y="614"/>
                    <a:pt x="1946" y="614"/>
                  </a:cubicBezTo>
                  <a:cubicBezTo>
                    <a:pt x="1808" y="614"/>
                    <a:pt x="1673" y="564"/>
                    <a:pt x="1566" y="479"/>
                  </a:cubicBezTo>
                  <a:cubicBezTo>
                    <a:pt x="1564" y="476"/>
                    <a:pt x="1564" y="476"/>
                    <a:pt x="1564" y="476"/>
                  </a:cubicBezTo>
                  <a:cubicBezTo>
                    <a:pt x="1560" y="479"/>
                    <a:pt x="1560" y="479"/>
                    <a:pt x="1560" y="479"/>
                  </a:cubicBezTo>
                  <a:cubicBezTo>
                    <a:pt x="893" y="849"/>
                    <a:pt x="354" y="1404"/>
                    <a:pt x="3" y="2083"/>
                  </a:cubicBezTo>
                  <a:cubicBezTo>
                    <a:pt x="0" y="2090"/>
                    <a:pt x="0" y="2090"/>
                    <a:pt x="0" y="2090"/>
                  </a:cubicBezTo>
                  <a:cubicBezTo>
                    <a:pt x="4383" y="2090"/>
                    <a:pt x="4383" y="2090"/>
                    <a:pt x="4383" y="2090"/>
                  </a:cubicBezTo>
                  <a:cubicBezTo>
                    <a:pt x="3199" y="15"/>
                    <a:pt x="3199" y="15"/>
                    <a:pt x="3199" y="15"/>
                  </a:cubicBezTo>
                  <a:cubicBezTo>
                    <a:pt x="3202" y="15"/>
                    <a:pt x="3202" y="15"/>
                    <a:pt x="3202" y="15"/>
                  </a:cubicBezTo>
                  <a:lnTo>
                    <a:pt x="3202" y="15"/>
                  </a:lnTo>
                  <a:cubicBezTo>
                    <a:pt x="3199" y="15"/>
                    <a:pt x="3199" y="15"/>
                    <a:pt x="3199" y="15"/>
                  </a:cubicBezTo>
                  <a:cubicBezTo>
                    <a:pt x="3196" y="12"/>
                    <a:pt x="3196" y="9"/>
                    <a:pt x="3196" y="3"/>
                  </a:cubicBezTo>
                  <a:cubicBezTo>
                    <a:pt x="3192" y="0"/>
                    <a:pt x="3192" y="0"/>
                    <a:pt x="3192"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47" name="Freeform 95"/>
            <p:cNvSpPr>
              <a:spLocks noChangeArrowheads="1"/>
            </p:cNvSpPr>
            <p:nvPr/>
          </p:nvSpPr>
          <p:spPr bwMode="auto">
            <a:xfrm>
              <a:off x="4646649" y="2675072"/>
              <a:ext cx="383587" cy="383589"/>
            </a:xfrm>
            <a:custGeom>
              <a:avLst/>
              <a:gdLst>
                <a:gd name="T0" fmla="*/ 502 w 1001"/>
                <a:gd name="T1" fmla="*/ 997 h 1001"/>
                <a:gd name="T2" fmla="*/ 502 w 1001"/>
                <a:gd name="T3" fmla="*/ 997 h 1001"/>
                <a:gd name="T4" fmla="*/ 38 w 1001"/>
                <a:gd name="T5" fmla="*/ 677 h 1001"/>
                <a:gd name="T6" fmla="*/ 4 w 1001"/>
                <a:gd name="T7" fmla="*/ 502 h 1001"/>
                <a:gd name="T8" fmla="*/ 47 w 1001"/>
                <a:gd name="T9" fmla="*/ 298 h 1001"/>
                <a:gd name="T10" fmla="*/ 323 w 1001"/>
                <a:gd name="T11" fmla="*/ 38 h 1001"/>
                <a:gd name="T12" fmla="*/ 498 w 1001"/>
                <a:gd name="T13" fmla="*/ 7 h 1001"/>
                <a:gd name="T14" fmla="*/ 498 w 1001"/>
                <a:gd name="T15" fmla="*/ 7 h 1001"/>
                <a:gd name="T16" fmla="*/ 962 w 1001"/>
                <a:gd name="T17" fmla="*/ 323 h 1001"/>
                <a:gd name="T18" fmla="*/ 997 w 1001"/>
                <a:gd name="T19" fmla="*/ 502 h 1001"/>
                <a:gd name="T20" fmla="*/ 953 w 1001"/>
                <a:gd name="T21" fmla="*/ 702 h 1001"/>
                <a:gd name="T22" fmla="*/ 677 w 1001"/>
                <a:gd name="T23" fmla="*/ 962 h 1001"/>
                <a:gd name="T24" fmla="*/ 502 w 1001"/>
                <a:gd name="T25" fmla="*/ 997 h 1001"/>
                <a:gd name="T26" fmla="*/ 502 w 1001"/>
                <a:gd name="T27" fmla="*/ 997 h 1001"/>
                <a:gd name="T28" fmla="*/ 502 w 1001"/>
                <a:gd name="T29" fmla="*/ 997 h 1001"/>
                <a:gd name="T30" fmla="*/ 498 w 1001"/>
                <a:gd name="T31" fmla="*/ 0 h 1001"/>
                <a:gd name="T32" fmla="*/ 498 w 1001"/>
                <a:gd name="T33" fmla="*/ 0 h 1001"/>
                <a:gd name="T34" fmla="*/ 323 w 1001"/>
                <a:gd name="T35" fmla="*/ 35 h 1001"/>
                <a:gd name="T36" fmla="*/ 44 w 1001"/>
                <a:gd name="T37" fmla="*/ 298 h 1001"/>
                <a:gd name="T38" fmla="*/ 0 w 1001"/>
                <a:gd name="T39" fmla="*/ 502 h 1001"/>
                <a:gd name="T40" fmla="*/ 35 w 1001"/>
                <a:gd name="T41" fmla="*/ 680 h 1001"/>
                <a:gd name="T42" fmla="*/ 502 w 1001"/>
                <a:gd name="T43" fmla="*/ 1000 h 1001"/>
                <a:gd name="T44" fmla="*/ 502 w 1001"/>
                <a:gd name="T45" fmla="*/ 1000 h 1001"/>
                <a:gd name="T46" fmla="*/ 680 w 1001"/>
                <a:gd name="T47" fmla="*/ 969 h 1001"/>
                <a:gd name="T48" fmla="*/ 956 w 1001"/>
                <a:gd name="T49" fmla="*/ 706 h 1001"/>
                <a:gd name="T50" fmla="*/ 1000 w 1001"/>
                <a:gd name="T51" fmla="*/ 502 h 1001"/>
                <a:gd name="T52" fmla="*/ 966 w 1001"/>
                <a:gd name="T53" fmla="*/ 323 h 1001"/>
                <a:gd name="T54" fmla="*/ 498 w 1001"/>
                <a:gd name="T55" fmla="*/ 0 h 1001"/>
                <a:gd name="T56" fmla="*/ 502 w 1001"/>
                <a:gd name="T57" fmla="*/ 997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1" h="1001">
                  <a:moveTo>
                    <a:pt x="502" y="997"/>
                  </a:moveTo>
                  <a:lnTo>
                    <a:pt x="502" y="997"/>
                  </a:lnTo>
                  <a:cubicBezTo>
                    <a:pt x="298" y="997"/>
                    <a:pt x="110" y="869"/>
                    <a:pt x="38" y="677"/>
                  </a:cubicBezTo>
                  <a:cubicBezTo>
                    <a:pt x="16" y="621"/>
                    <a:pt x="4" y="561"/>
                    <a:pt x="4" y="502"/>
                  </a:cubicBezTo>
                  <a:cubicBezTo>
                    <a:pt x="4" y="433"/>
                    <a:pt x="19" y="364"/>
                    <a:pt x="47" y="298"/>
                  </a:cubicBezTo>
                  <a:cubicBezTo>
                    <a:pt x="101" y="179"/>
                    <a:pt x="201" y="85"/>
                    <a:pt x="323" y="38"/>
                  </a:cubicBezTo>
                  <a:cubicBezTo>
                    <a:pt x="380" y="16"/>
                    <a:pt x="439" y="7"/>
                    <a:pt x="498" y="7"/>
                  </a:cubicBezTo>
                  <a:lnTo>
                    <a:pt x="498" y="7"/>
                  </a:lnTo>
                  <a:cubicBezTo>
                    <a:pt x="705" y="7"/>
                    <a:pt x="890" y="132"/>
                    <a:pt x="962" y="323"/>
                  </a:cubicBezTo>
                  <a:cubicBezTo>
                    <a:pt x="984" y="383"/>
                    <a:pt x="997" y="442"/>
                    <a:pt x="997" y="502"/>
                  </a:cubicBezTo>
                  <a:cubicBezTo>
                    <a:pt x="997" y="571"/>
                    <a:pt x="981" y="640"/>
                    <a:pt x="953" y="702"/>
                  </a:cubicBezTo>
                  <a:cubicBezTo>
                    <a:pt x="899" y="824"/>
                    <a:pt x="799" y="915"/>
                    <a:pt x="677" y="962"/>
                  </a:cubicBezTo>
                  <a:cubicBezTo>
                    <a:pt x="621" y="985"/>
                    <a:pt x="561" y="997"/>
                    <a:pt x="502" y="997"/>
                  </a:cubicBezTo>
                  <a:lnTo>
                    <a:pt x="502" y="997"/>
                  </a:lnTo>
                  <a:lnTo>
                    <a:pt x="502" y="997"/>
                  </a:lnTo>
                  <a:lnTo>
                    <a:pt x="498" y="0"/>
                  </a:lnTo>
                  <a:lnTo>
                    <a:pt x="498" y="0"/>
                  </a:lnTo>
                  <a:cubicBezTo>
                    <a:pt x="439" y="0"/>
                    <a:pt x="380" y="13"/>
                    <a:pt x="323" y="35"/>
                  </a:cubicBezTo>
                  <a:cubicBezTo>
                    <a:pt x="198" y="82"/>
                    <a:pt x="97" y="176"/>
                    <a:pt x="44" y="298"/>
                  </a:cubicBezTo>
                  <a:cubicBezTo>
                    <a:pt x="16" y="364"/>
                    <a:pt x="0" y="433"/>
                    <a:pt x="0" y="502"/>
                  </a:cubicBezTo>
                  <a:cubicBezTo>
                    <a:pt x="0" y="561"/>
                    <a:pt x="13" y="621"/>
                    <a:pt x="35" y="680"/>
                  </a:cubicBezTo>
                  <a:cubicBezTo>
                    <a:pt x="107" y="871"/>
                    <a:pt x="295" y="1000"/>
                    <a:pt x="502" y="1000"/>
                  </a:cubicBezTo>
                  <a:lnTo>
                    <a:pt x="502" y="1000"/>
                  </a:lnTo>
                  <a:cubicBezTo>
                    <a:pt x="561" y="1000"/>
                    <a:pt x="621" y="991"/>
                    <a:pt x="680" y="969"/>
                  </a:cubicBezTo>
                  <a:cubicBezTo>
                    <a:pt x="802" y="919"/>
                    <a:pt x="903" y="828"/>
                    <a:pt x="956" y="706"/>
                  </a:cubicBezTo>
                  <a:cubicBezTo>
                    <a:pt x="984" y="640"/>
                    <a:pt x="1000" y="571"/>
                    <a:pt x="1000" y="502"/>
                  </a:cubicBezTo>
                  <a:cubicBezTo>
                    <a:pt x="1000" y="442"/>
                    <a:pt x="987" y="380"/>
                    <a:pt x="966" y="323"/>
                  </a:cubicBezTo>
                  <a:cubicBezTo>
                    <a:pt x="893" y="129"/>
                    <a:pt x="705" y="0"/>
                    <a:pt x="498" y="0"/>
                  </a:cubicBezTo>
                  <a:lnTo>
                    <a:pt x="502" y="997"/>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48" name="Freeform 96"/>
            <p:cNvSpPr>
              <a:spLocks noChangeArrowheads="1"/>
            </p:cNvSpPr>
            <p:nvPr/>
          </p:nvSpPr>
          <p:spPr bwMode="auto">
            <a:xfrm>
              <a:off x="4060284" y="2813637"/>
              <a:ext cx="1674605" cy="797592"/>
            </a:xfrm>
            <a:custGeom>
              <a:avLst/>
              <a:gdLst>
                <a:gd name="T0" fmla="*/ 3186 w 4369"/>
                <a:gd name="T1" fmla="*/ 16 h 2081"/>
                <a:gd name="T2" fmla="*/ 3186 w 4369"/>
                <a:gd name="T3" fmla="*/ 16 h 2081"/>
                <a:gd name="T4" fmla="*/ 3184 w 4369"/>
                <a:gd name="T5" fmla="*/ 0 h 2081"/>
                <a:gd name="T6" fmla="*/ 2541 w 4369"/>
                <a:gd name="T7" fmla="*/ 97 h 2081"/>
                <a:gd name="T8" fmla="*/ 2494 w 4369"/>
                <a:gd name="T9" fmla="*/ 250 h 2081"/>
                <a:gd name="T10" fmla="*/ 2156 w 4369"/>
                <a:gd name="T11" fmla="*/ 573 h 2081"/>
                <a:gd name="T12" fmla="*/ 1937 w 4369"/>
                <a:gd name="T13" fmla="*/ 614 h 2081"/>
                <a:gd name="T14" fmla="*/ 1554 w 4369"/>
                <a:gd name="T15" fmla="*/ 479 h 2081"/>
                <a:gd name="T16" fmla="*/ 0 w 4369"/>
                <a:gd name="T17" fmla="*/ 2080 h 2081"/>
                <a:gd name="T18" fmla="*/ 4368 w 4369"/>
                <a:gd name="T19" fmla="*/ 2080 h 2081"/>
                <a:gd name="T20" fmla="*/ 3186 w 4369"/>
                <a:gd name="T21" fmla="*/ 16 h 2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9" h="2081">
                  <a:moveTo>
                    <a:pt x="3186" y="16"/>
                  </a:moveTo>
                  <a:lnTo>
                    <a:pt x="3186" y="16"/>
                  </a:lnTo>
                  <a:cubicBezTo>
                    <a:pt x="3184" y="9"/>
                    <a:pt x="3184" y="6"/>
                    <a:pt x="3184" y="0"/>
                  </a:cubicBezTo>
                  <a:cubicBezTo>
                    <a:pt x="2964" y="16"/>
                    <a:pt x="2748" y="47"/>
                    <a:pt x="2541" y="97"/>
                  </a:cubicBezTo>
                  <a:cubicBezTo>
                    <a:pt x="2532" y="147"/>
                    <a:pt x="2516" y="200"/>
                    <a:pt x="2494" y="250"/>
                  </a:cubicBezTo>
                  <a:cubicBezTo>
                    <a:pt x="2429" y="401"/>
                    <a:pt x="2306" y="513"/>
                    <a:pt x="2156" y="573"/>
                  </a:cubicBezTo>
                  <a:cubicBezTo>
                    <a:pt x="2084" y="598"/>
                    <a:pt x="2012" y="614"/>
                    <a:pt x="1937" y="614"/>
                  </a:cubicBezTo>
                  <a:cubicBezTo>
                    <a:pt x="1796" y="614"/>
                    <a:pt x="1661" y="564"/>
                    <a:pt x="1554" y="479"/>
                  </a:cubicBezTo>
                  <a:cubicBezTo>
                    <a:pt x="893" y="849"/>
                    <a:pt x="348" y="1406"/>
                    <a:pt x="0" y="2080"/>
                  </a:cubicBezTo>
                  <a:cubicBezTo>
                    <a:pt x="4368" y="2080"/>
                    <a:pt x="4368" y="2080"/>
                    <a:pt x="4368" y="2080"/>
                  </a:cubicBezTo>
                  <a:lnTo>
                    <a:pt x="3186" y="16"/>
                  </a:lnTo>
                </a:path>
              </a:pathLst>
            </a:custGeom>
            <a:solidFill>
              <a:schemeClr val="accent1"/>
            </a:solidFill>
            <a:ln>
              <a:noFill/>
            </a:ln>
            <a:effectLst/>
          </p:spPr>
          <p:txBody>
            <a:bodyPr wrap="none" anchor="ctr"/>
            <a:lstStyle/>
            <a:p>
              <a:endParaRPr lang="en-US" sz="3599" b="1">
                <a:latin typeface="Roboto" charset="0"/>
                <a:ea typeface="Roboto" charset="0"/>
                <a:cs typeface="Roboto" charset="0"/>
              </a:endParaRPr>
            </a:p>
          </p:txBody>
        </p:sp>
        <p:sp>
          <p:nvSpPr>
            <p:cNvPr id="49" name="Freeform 101"/>
            <p:cNvSpPr>
              <a:spLocks noChangeArrowheads="1"/>
            </p:cNvSpPr>
            <p:nvPr/>
          </p:nvSpPr>
          <p:spPr bwMode="auto">
            <a:xfrm>
              <a:off x="3636142" y="3939052"/>
              <a:ext cx="381898" cy="383589"/>
            </a:xfrm>
            <a:custGeom>
              <a:avLst/>
              <a:gdLst>
                <a:gd name="T0" fmla="*/ 499 w 998"/>
                <a:gd name="T1" fmla="*/ 996 h 1000"/>
                <a:gd name="T2" fmla="*/ 499 w 998"/>
                <a:gd name="T3" fmla="*/ 996 h 1000"/>
                <a:gd name="T4" fmla="*/ 427 w 998"/>
                <a:gd name="T5" fmla="*/ 990 h 1000"/>
                <a:gd name="T6" fmla="*/ 101 w 998"/>
                <a:gd name="T7" fmla="*/ 796 h 1000"/>
                <a:gd name="T8" fmla="*/ 4 w 998"/>
                <a:gd name="T9" fmla="*/ 501 h 1000"/>
                <a:gd name="T10" fmla="*/ 10 w 998"/>
                <a:gd name="T11" fmla="*/ 429 h 1000"/>
                <a:gd name="T12" fmla="*/ 499 w 998"/>
                <a:gd name="T13" fmla="*/ 6 h 1000"/>
                <a:gd name="T14" fmla="*/ 571 w 998"/>
                <a:gd name="T15" fmla="*/ 12 h 1000"/>
                <a:gd name="T16" fmla="*/ 897 w 998"/>
                <a:gd name="T17" fmla="*/ 204 h 1000"/>
                <a:gd name="T18" fmla="*/ 994 w 998"/>
                <a:gd name="T19" fmla="*/ 501 h 1000"/>
                <a:gd name="T20" fmla="*/ 987 w 998"/>
                <a:gd name="T21" fmla="*/ 573 h 1000"/>
                <a:gd name="T22" fmla="*/ 987 w 998"/>
                <a:gd name="T23" fmla="*/ 573 h 1000"/>
                <a:gd name="T24" fmla="*/ 499 w 998"/>
                <a:gd name="T25" fmla="*/ 996 h 1000"/>
                <a:gd name="T26" fmla="*/ 499 w 998"/>
                <a:gd name="T27" fmla="*/ 0 h 1000"/>
                <a:gd name="T28" fmla="*/ 499 w 998"/>
                <a:gd name="T29" fmla="*/ 0 h 1000"/>
                <a:gd name="T30" fmla="*/ 4 w 998"/>
                <a:gd name="T31" fmla="*/ 429 h 1000"/>
                <a:gd name="T32" fmla="*/ 0 w 998"/>
                <a:gd name="T33" fmla="*/ 501 h 1000"/>
                <a:gd name="T34" fmla="*/ 98 w 998"/>
                <a:gd name="T35" fmla="*/ 799 h 1000"/>
                <a:gd name="T36" fmla="*/ 427 w 998"/>
                <a:gd name="T37" fmla="*/ 996 h 1000"/>
                <a:gd name="T38" fmla="*/ 499 w 998"/>
                <a:gd name="T39" fmla="*/ 999 h 1000"/>
                <a:gd name="T40" fmla="*/ 994 w 998"/>
                <a:gd name="T41" fmla="*/ 573 h 1000"/>
                <a:gd name="T42" fmla="*/ 994 w 998"/>
                <a:gd name="T43" fmla="*/ 573 h 1000"/>
                <a:gd name="T44" fmla="*/ 997 w 998"/>
                <a:gd name="T45" fmla="*/ 501 h 1000"/>
                <a:gd name="T46" fmla="*/ 900 w 998"/>
                <a:gd name="T47" fmla="*/ 204 h 1000"/>
                <a:gd name="T48" fmla="*/ 571 w 998"/>
                <a:gd name="T49" fmla="*/ 6 h 1000"/>
                <a:gd name="T50" fmla="*/ 499 w 998"/>
                <a:gd name="T51" fmla="*/ 0 h 1000"/>
                <a:gd name="T52" fmla="*/ 499 w 998"/>
                <a:gd name="T53" fmla="*/ 996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98" h="1000">
                  <a:moveTo>
                    <a:pt x="499" y="996"/>
                  </a:moveTo>
                  <a:lnTo>
                    <a:pt x="499" y="996"/>
                  </a:lnTo>
                  <a:cubicBezTo>
                    <a:pt x="477" y="996"/>
                    <a:pt x="452" y="993"/>
                    <a:pt x="427" y="990"/>
                  </a:cubicBezTo>
                  <a:cubicBezTo>
                    <a:pt x="295" y="971"/>
                    <a:pt x="179" y="903"/>
                    <a:pt x="101" y="796"/>
                  </a:cubicBezTo>
                  <a:cubicBezTo>
                    <a:pt x="38" y="711"/>
                    <a:pt x="4" y="608"/>
                    <a:pt x="4" y="501"/>
                  </a:cubicBezTo>
                  <a:cubicBezTo>
                    <a:pt x="4" y="480"/>
                    <a:pt x="4" y="454"/>
                    <a:pt x="10" y="429"/>
                  </a:cubicBezTo>
                  <a:cubicBezTo>
                    <a:pt x="44" y="188"/>
                    <a:pt x="254" y="6"/>
                    <a:pt x="499" y="6"/>
                  </a:cubicBezTo>
                  <a:cubicBezTo>
                    <a:pt x="521" y="6"/>
                    <a:pt x="546" y="6"/>
                    <a:pt x="571" y="12"/>
                  </a:cubicBezTo>
                  <a:cubicBezTo>
                    <a:pt x="702" y="31"/>
                    <a:pt x="818" y="100"/>
                    <a:pt x="897" y="204"/>
                  </a:cubicBezTo>
                  <a:cubicBezTo>
                    <a:pt x="960" y="291"/>
                    <a:pt x="994" y="395"/>
                    <a:pt x="994" y="501"/>
                  </a:cubicBezTo>
                  <a:cubicBezTo>
                    <a:pt x="994" y="523"/>
                    <a:pt x="991" y="549"/>
                    <a:pt x="987" y="573"/>
                  </a:cubicBezTo>
                  <a:lnTo>
                    <a:pt x="987" y="573"/>
                  </a:lnTo>
                  <a:cubicBezTo>
                    <a:pt x="953" y="814"/>
                    <a:pt x="743" y="996"/>
                    <a:pt x="499" y="996"/>
                  </a:cubicBezTo>
                  <a:lnTo>
                    <a:pt x="499" y="0"/>
                  </a:lnTo>
                  <a:lnTo>
                    <a:pt x="499" y="0"/>
                  </a:lnTo>
                  <a:cubicBezTo>
                    <a:pt x="251" y="3"/>
                    <a:pt x="41" y="185"/>
                    <a:pt x="4" y="429"/>
                  </a:cubicBezTo>
                  <a:cubicBezTo>
                    <a:pt x="0" y="454"/>
                    <a:pt x="0" y="476"/>
                    <a:pt x="0" y="501"/>
                  </a:cubicBezTo>
                  <a:cubicBezTo>
                    <a:pt x="0" y="608"/>
                    <a:pt x="32" y="711"/>
                    <a:pt x="98" y="799"/>
                  </a:cubicBezTo>
                  <a:cubicBezTo>
                    <a:pt x="179" y="905"/>
                    <a:pt x="295" y="974"/>
                    <a:pt x="427" y="996"/>
                  </a:cubicBezTo>
                  <a:cubicBezTo>
                    <a:pt x="452" y="999"/>
                    <a:pt x="474" y="999"/>
                    <a:pt x="499" y="999"/>
                  </a:cubicBezTo>
                  <a:cubicBezTo>
                    <a:pt x="746" y="999"/>
                    <a:pt x="956" y="818"/>
                    <a:pt x="994" y="573"/>
                  </a:cubicBezTo>
                  <a:lnTo>
                    <a:pt x="994" y="573"/>
                  </a:lnTo>
                  <a:cubicBezTo>
                    <a:pt x="997" y="549"/>
                    <a:pt x="997" y="523"/>
                    <a:pt x="997" y="501"/>
                  </a:cubicBezTo>
                  <a:cubicBezTo>
                    <a:pt x="997" y="395"/>
                    <a:pt x="966" y="288"/>
                    <a:pt x="900" y="204"/>
                  </a:cubicBezTo>
                  <a:cubicBezTo>
                    <a:pt x="818" y="97"/>
                    <a:pt x="702" y="25"/>
                    <a:pt x="571" y="6"/>
                  </a:cubicBezTo>
                  <a:cubicBezTo>
                    <a:pt x="546" y="3"/>
                    <a:pt x="524" y="0"/>
                    <a:pt x="499" y="0"/>
                  </a:cubicBezTo>
                  <a:lnTo>
                    <a:pt x="499" y="996"/>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50" name="Freeform 102"/>
            <p:cNvSpPr>
              <a:spLocks noChangeArrowheads="1"/>
            </p:cNvSpPr>
            <p:nvPr/>
          </p:nvSpPr>
          <p:spPr bwMode="auto">
            <a:xfrm>
              <a:off x="3884543" y="3653474"/>
              <a:ext cx="1067962" cy="1439720"/>
            </a:xfrm>
            <a:custGeom>
              <a:avLst/>
              <a:gdLst>
                <a:gd name="T0" fmla="*/ 410 w 2789"/>
                <a:gd name="T1" fmla="*/ 7 h 3755"/>
                <a:gd name="T2" fmla="*/ 410 w 2789"/>
                <a:gd name="T3" fmla="*/ 7 h 3755"/>
                <a:gd name="T4" fmla="*/ 392 w 2789"/>
                <a:gd name="T5" fmla="*/ 0 h 3755"/>
                <a:gd name="T6" fmla="*/ 147 w 2789"/>
                <a:gd name="T7" fmla="*/ 633 h 3755"/>
                <a:gd name="T8" fmla="*/ 247 w 2789"/>
                <a:gd name="T9" fmla="*/ 737 h 3755"/>
                <a:gd name="T10" fmla="*/ 360 w 2789"/>
                <a:gd name="T11" fmla="*/ 1191 h 3755"/>
                <a:gd name="T12" fmla="*/ 0 w 2789"/>
                <a:gd name="T13" fmla="*/ 1661 h 3755"/>
                <a:gd name="T14" fmla="*/ 0 w 2789"/>
                <a:gd name="T15" fmla="*/ 1695 h 3755"/>
                <a:gd name="T16" fmla="*/ 592 w 2789"/>
                <a:gd name="T17" fmla="*/ 3754 h 3755"/>
                <a:gd name="T18" fmla="*/ 2788 w 2789"/>
                <a:gd name="T19" fmla="*/ 7 h 3755"/>
                <a:gd name="T20" fmla="*/ 410 w 2789"/>
                <a:gd name="T21" fmla="*/ 7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9" h="3755">
                  <a:moveTo>
                    <a:pt x="410" y="7"/>
                  </a:moveTo>
                  <a:lnTo>
                    <a:pt x="410" y="7"/>
                  </a:lnTo>
                  <a:cubicBezTo>
                    <a:pt x="404" y="7"/>
                    <a:pt x="398" y="4"/>
                    <a:pt x="392" y="0"/>
                  </a:cubicBezTo>
                  <a:cubicBezTo>
                    <a:pt x="291" y="201"/>
                    <a:pt x="210" y="414"/>
                    <a:pt x="147" y="633"/>
                  </a:cubicBezTo>
                  <a:cubicBezTo>
                    <a:pt x="185" y="665"/>
                    <a:pt x="219" y="699"/>
                    <a:pt x="247" y="737"/>
                  </a:cubicBezTo>
                  <a:cubicBezTo>
                    <a:pt x="345" y="869"/>
                    <a:pt x="385" y="1028"/>
                    <a:pt x="360" y="1191"/>
                  </a:cubicBezTo>
                  <a:cubicBezTo>
                    <a:pt x="329" y="1404"/>
                    <a:pt x="188" y="1579"/>
                    <a:pt x="0" y="1661"/>
                  </a:cubicBezTo>
                  <a:cubicBezTo>
                    <a:pt x="0" y="1673"/>
                    <a:pt x="0" y="1683"/>
                    <a:pt x="0" y="1695"/>
                  </a:cubicBezTo>
                  <a:cubicBezTo>
                    <a:pt x="0" y="2450"/>
                    <a:pt x="219" y="3158"/>
                    <a:pt x="592" y="3754"/>
                  </a:cubicBezTo>
                  <a:cubicBezTo>
                    <a:pt x="2788" y="7"/>
                    <a:pt x="2788" y="7"/>
                    <a:pt x="2788" y="7"/>
                  </a:cubicBezTo>
                  <a:lnTo>
                    <a:pt x="410" y="7"/>
                  </a:lnTo>
                </a:path>
              </a:pathLst>
            </a:custGeom>
            <a:solidFill>
              <a:schemeClr val="bg1">
                <a:lumMod val="85000"/>
              </a:schemeClr>
            </a:solidFill>
            <a:ln>
              <a:noFill/>
            </a:ln>
            <a:effectLst/>
          </p:spPr>
          <p:txBody>
            <a:bodyPr wrap="none" anchor="ctr"/>
            <a:lstStyle/>
            <a:p>
              <a:endParaRPr lang="en-US" sz="3599" b="1">
                <a:latin typeface="Roboto" charset="0"/>
                <a:ea typeface="Roboto" charset="0"/>
                <a:cs typeface="Roboto" charset="0"/>
              </a:endParaRPr>
            </a:p>
          </p:txBody>
        </p:sp>
        <p:sp>
          <p:nvSpPr>
            <p:cNvPr id="52" name="Freeform 98"/>
            <p:cNvSpPr>
              <a:spLocks noChangeArrowheads="1"/>
            </p:cNvSpPr>
            <p:nvPr/>
          </p:nvSpPr>
          <p:spPr bwMode="auto">
            <a:xfrm rot="1800000">
              <a:off x="614414" y="4550940"/>
              <a:ext cx="769204" cy="1035700"/>
            </a:xfrm>
            <a:custGeom>
              <a:avLst/>
              <a:gdLst>
                <a:gd name="T0" fmla="*/ 395 w 2802"/>
                <a:gd name="T1" fmla="*/ 0 h 3770"/>
                <a:gd name="T2" fmla="*/ 395 w 2802"/>
                <a:gd name="T3" fmla="*/ 0 h 3770"/>
                <a:gd name="T4" fmla="*/ 392 w 2802"/>
                <a:gd name="T5" fmla="*/ 6 h 3770"/>
                <a:gd name="T6" fmla="*/ 150 w 2802"/>
                <a:gd name="T7" fmla="*/ 639 h 3770"/>
                <a:gd name="T8" fmla="*/ 150 w 2802"/>
                <a:gd name="T9" fmla="*/ 642 h 3770"/>
                <a:gd name="T10" fmla="*/ 150 w 2802"/>
                <a:gd name="T11" fmla="*/ 642 h 3770"/>
                <a:gd name="T12" fmla="*/ 247 w 2802"/>
                <a:gd name="T13" fmla="*/ 746 h 3770"/>
                <a:gd name="T14" fmla="*/ 370 w 2802"/>
                <a:gd name="T15" fmla="*/ 1106 h 3770"/>
                <a:gd name="T16" fmla="*/ 363 w 2802"/>
                <a:gd name="T17" fmla="*/ 1197 h 3770"/>
                <a:gd name="T18" fmla="*/ 3 w 2802"/>
                <a:gd name="T19" fmla="*/ 1664 h 3770"/>
                <a:gd name="T20" fmla="*/ 3 w 2802"/>
                <a:gd name="T21" fmla="*/ 1667 h 3770"/>
                <a:gd name="T22" fmla="*/ 3 w 2802"/>
                <a:gd name="T23" fmla="*/ 1676 h 3770"/>
                <a:gd name="T24" fmla="*/ 0 w 2802"/>
                <a:gd name="T25" fmla="*/ 1701 h 3770"/>
                <a:gd name="T26" fmla="*/ 595 w 2802"/>
                <a:gd name="T27" fmla="*/ 3763 h 3770"/>
                <a:gd name="T28" fmla="*/ 598 w 2802"/>
                <a:gd name="T29" fmla="*/ 3769 h 3770"/>
                <a:gd name="T30" fmla="*/ 2798 w 2802"/>
                <a:gd name="T31" fmla="*/ 16 h 3770"/>
                <a:gd name="T32" fmla="*/ 2801 w 2802"/>
                <a:gd name="T33" fmla="*/ 6 h 3770"/>
                <a:gd name="T34" fmla="*/ 417 w 2802"/>
                <a:gd name="T35" fmla="*/ 6 h 3770"/>
                <a:gd name="T36" fmla="*/ 398 w 2802"/>
                <a:gd name="T37" fmla="*/ 3 h 3770"/>
                <a:gd name="T38" fmla="*/ 395 w 2802"/>
                <a:gd name="T39" fmla="*/ 0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2" h="3770">
                  <a:moveTo>
                    <a:pt x="395" y="0"/>
                  </a:moveTo>
                  <a:lnTo>
                    <a:pt x="395" y="0"/>
                  </a:lnTo>
                  <a:cubicBezTo>
                    <a:pt x="392" y="6"/>
                    <a:pt x="392" y="6"/>
                    <a:pt x="392" y="6"/>
                  </a:cubicBezTo>
                  <a:cubicBezTo>
                    <a:pt x="294" y="207"/>
                    <a:pt x="213" y="420"/>
                    <a:pt x="150" y="639"/>
                  </a:cubicBezTo>
                  <a:cubicBezTo>
                    <a:pt x="150" y="642"/>
                    <a:pt x="150" y="642"/>
                    <a:pt x="150" y="642"/>
                  </a:cubicBezTo>
                  <a:lnTo>
                    <a:pt x="150" y="642"/>
                  </a:lnTo>
                  <a:cubicBezTo>
                    <a:pt x="188" y="674"/>
                    <a:pt x="219" y="708"/>
                    <a:pt x="247" y="746"/>
                  </a:cubicBezTo>
                  <a:cubicBezTo>
                    <a:pt x="329" y="852"/>
                    <a:pt x="370" y="978"/>
                    <a:pt x="370" y="1106"/>
                  </a:cubicBezTo>
                  <a:cubicBezTo>
                    <a:pt x="370" y="1137"/>
                    <a:pt x="366" y="1166"/>
                    <a:pt x="363" y="1197"/>
                  </a:cubicBezTo>
                  <a:cubicBezTo>
                    <a:pt x="332" y="1401"/>
                    <a:pt x="194" y="1579"/>
                    <a:pt x="3" y="1664"/>
                  </a:cubicBezTo>
                  <a:cubicBezTo>
                    <a:pt x="3" y="1667"/>
                    <a:pt x="3" y="1667"/>
                    <a:pt x="3" y="1667"/>
                  </a:cubicBezTo>
                  <a:cubicBezTo>
                    <a:pt x="3" y="1676"/>
                    <a:pt x="3" y="1676"/>
                    <a:pt x="3" y="1676"/>
                  </a:cubicBezTo>
                  <a:cubicBezTo>
                    <a:pt x="3" y="1686"/>
                    <a:pt x="0" y="1695"/>
                    <a:pt x="0" y="1701"/>
                  </a:cubicBezTo>
                  <a:cubicBezTo>
                    <a:pt x="0" y="2435"/>
                    <a:pt x="207" y="3146"/>
                    <a:pt x="595" y="3763"/>
                  </a:cubicBezTo>
                  <a:cubicBezTo>
                    <a:pt x="598" y="3769"/>
                    <a:pt x="598" y="3769"/>
                    <a:pt x="598" y="3769"/>
                  </a:cubicBezTo>
                  <a:cubicBezTo>
                    <a:pt x="2798" y="16"/>
                    <a:pt x="2798" y="16"/>
                    <a:pt x="2798" y="16"/>
                  </a:cubicBezTo>
                  <a:cubicBezTo>
                    <a:pt x="2801" y="6"/>
                    <a:pt x="2801" y="6"/>
                    <a:pt x="2801" y="6"/>
                  </a:cubicBezTo>
                  <a:cubicBezTo>
                    <a:pt x="417" y="6"/>
                    <a:pt x="417" y="6"/>
                    <a:pt x="417" y="6"/>
                  </a:cubicBezTo>
                  <a:cubicBezTo>
                    <a:pt x="410" y="6"/>
                    <a:pt x="404" y="6"/>
                    <a:pt x="398" y="3"/>
                  </a:cubicBezTo>
                  <a:cubicBezTo>
                    <a:pt x="395" y="0"/>
                    <a:pt x="395" y="0"/>
                    <a:pt x="395"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53" name="Freeform 77"/>
            <p:cNvSpPr>
              <a:spLocks noChangeArrowheads="1"/>
            </p:cNvSpPr>
            <p:nvPr/>
          </p:nvSpPr>
          <p:spPr bwMode="auto">
            <a:xfrm rot="1800000">
              <a:off x="1851977" y="5131731"/>
              <a:ext cx="769204" cy="1042968"/>
            </a:xfrm>
            <a:custGeom>
              <a:avLst/>
              <a:gdLst>
                <a:gd name="T0" fmla="*/ 2184 w 2802"/>
                <a:gd name="T1" fmla="*/ 0 h 3798"/>
                <a:gd name="T2" fmla="*/ 2184 w 2802"/>
                <a:gd name="T3" fmla="*/ 0 h 3798"/>
                <a:gd name="T4" fmla="*/ 971 w 2802"/>
                <a:gd name="T5" fmla="*/ 2105 h 3798"/>
                <a:gd name="T6" fmla="*/ 971 w 2802"/>
                <a:gd name="T7" fmla="*/ 2105 h 3798"/>
                <a:gd name="T8" fmla="*/ 959 w 2802"/>
                <a:gd name="T9" fmla="*/ 2130 h 3798"/>
                <a:gd name="T10" fmla="*/ 959 w 2802"/>
                <a:gd name="T11" fmla="*/ 2130 h 3798"/>
                <a:gd name="T12" fmla="*/ 3 w 2802"/>
                <a:gd name="T13" fmla="*/ 3784 h 3798"/>
                <a:gd name="T14" fmla="*/ 0 w 2802"/>
                <a:gd name="T15" fmla="*/ 3791 h 3798"/>
                <a:gd name="T16" fmla="*/ 2390 w 2802"/>
                <a:gd name="T17" fmla="*/ 3791 h 3798"/>
                <a:gd name="T18" fmla="*/ 2406 w 2802"/>
                <a:gd name="T19" fmla="*/ 3794 h 3798"/>
                <a:gd name="T20" fmla="*/ 2409 w 2802"/>
                <a:gd name="T21" fmla="*/ 3797 h 3798"/>
                <a:gd name="T22" fmla="*/ 2412 w 2802"/>
                <a:gd name="T23" fmla="*/ 3794 h 3798"/>
                <a:gd name="T24" fmla="*/ 2644 w 2802"/>
                <a:gd name="T25" fmla="*/ 3196 h 3798"/>
                <a:gd name="T26" fmla="*/ 2644 w 2802"/>
                <a:gd name="T27" fmla="*/ 3192 h 3798"/>
                <a:gd name="T28" fmla="*/ 2641 w 2802"/>
                <a:gd name="T29" fmla="*/ 3189 h 3798"/>
                <a:gd name="T30" fmla="*/ 2532 w 2802"/>
                <a:gd name="T31" fmla="*/ 3073 h 3798"/>
                <a:gd name="T32" fmla="*/ 2532 w 2802"/>
                <a:gd name="T33" fmla="*/ 3073 h 3798"/>
                <a:gd name="T34" fmla="*/ 2532 w 2802"/>
                <a:gd name="T35" fmla="*/ 3073 h 3798"/>
                <a:gd name="T36" fmla="*/ 2532 w 2802"/>
                <a:gd name="T37" fmla="*/ 3073 h 3798"/>
                <a:gd name="T38" fmla="*/ 2409 w 2802"/>
                <a:gd name="T39" fmla="*/ 2713 h 3798"/>
                <a:gd name="T40" fmla="*/ 2416 w 2802"/>
                <a:gd name="T41" fmla="*/ 2625 h 3798"/>
                <a:gd name="T42" fmla="*/ 2798 w 2802"/>
                <a:gd name="T43" fmla="*/ 2146 h 3798"/>
                <a:gd name="T44" fmla="*/ 2801 w 2802"/>
                <a:gd name="T45" fmla="*/ 2146 h 3798"/>
                <a:gd name="T46" fmla="*/ 2801 w 2802"/>
                <a:gd name="T47" fmla="*/ 2143 h 3798"/>
                <a:gd name="T48" fmla="*/ 2801 w 2802"/>
                <a:gd name="T49" fmla="*/ 2099 h 3798"/>
                <a:gd name="T50" fmla="*/ 2187 w 2802"/>
                <a:gd name="T51" fmla="*/ 6 h 3798"/>
                <a:gd name="T52" fmla="*/ 2184 w 2802"/>
                <a:gd name="T53" fmla="*/ 0 h 3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02" h="3798">
                  <a:moveTo>
                    <a:pt x="2184" y="0"/>
                  </a:moveTo>
                  <a:lnTo>
                    <a:pt x="2184" y="0"/>
                  </a:lnTo>
                  <a:cubicBezTo>
                    <a:pt x="971" y="2105"/>
                    <a:pt x="971" y="2105"/>
                    <a:pt x="971" y="2105"/>
                  </a:cubicBezTo>
                  <a:lnTo>
                    <a:pt x="971" y="2105"/>
                  </a:lnTo>
                  <a:cubicBezTo>
                    <a:pt x="971" y="2114"/>
                    <a:pt x="965" y="2124"/>
                    <a:pt x="959" y="2130"/>
                  </a:cubicBezTo>
                  <a:lnTo>
                    <a:pt x="959" y="2130"/>
                  </a:lnTo>
                  <a:cubicBezTo>
                    <a:pt x="3" y="3784"/>
                    <a:pt x="3" y="3784"/>
                    <a:pt x="3" y="3784"/>
                  </a:cubicBezTo>
                  <a:cubicBezTo>
                    <a:pt x="0" y="3791"/>
                    <a:pt x="0" y="3791"/>
                    <a:pt x="0" y="3791"/>
                  </a:cubicBezTo>
                  <a:cubicBezTo>
                    <a:pt x="2390" y="3791"/>
                    <a:pt x="2390" y="3791"/>
                    <a:pt x="2390" y="3791"/>
                  </a:cubicBezTo>
                  <a:cubicBezTo>
                    <a:pt x="2397" y="3791"/>
                    <a:pt x="2400" y="3794"/>
                    <a:pt x="2406" y="3794"/>
                  </a:cubicBezTo>
                  <a:cubicBezTo>
                    <a:pt x="2409" y="3797"/>
                    <a:pt x="2409" y="3797"/>
                    <a:pt x="2409" y="3797"/>
                  </a:cubicBezTo>
                  <a:cubicBezTo>
                    <a:pt x="2412" y="3794"/>
                    <a:pt x="2412" y="3794"/>
                    <a:pt x="2412" y="3794"/>
                  </a:cubicBezTo>
                  <a:cubicBezTo>
                    <a:pt x="2506" y="3599"/>
                    <a:pt x="2585" y="3399"/>
                    <a:pt x="2644" y="3196"/>
                  </a:cubicBezTo>
                  <a:cubicBezTo>
                    <a:pt x="2644" y="3192"/>
                    <a:pt x="2644" y="3192"/>
                    <a:pt x="2644" y="3192"/>
                  </a:cubicBezTo>
                  <a:cubicBezTo>
                    <a:pt x="2641" y="3189"/>
                    <a:pt x="2641" y="3189"/>
                    <a:pt x="2641" y="3189"/>
                  </a:cubicBezTo>
                  <a:cubicBezTo>
                    <a:pt x="2600" y="3155"/>
                    <a:pt x="2563" y="3117"/>
                    <a:pt x="2532" y="3073"/>
                  </a:cubicBezTo>
                  <a:lnTo>
                    <a:pt x="2532" y="3073"/>
                  </a:lnTo>
                  <a:lnTo>
                    <a:pt x="2532" y="3073"/>
                  </a:lnTo>
                  <a:lnTo>
                    <a:pt x="2532" y="3073"/>
                  </a:lnTo>
                  <a:cubicBezTo>
                    <a:pt x="2450" y="2970"/>
                    <a:pt x="2409" y="2841"/>
                    <a:pt x="2409" y="2713"/>
                  </a:cubicBezTo>
                  <a:cubicBezTo>
                    <a:pt x="2409" y="2685"/>
                    <a:pt x="2412" y="2653"/>
                    <a:pt x="2416" y="2625"/>
                  </a:cubicBezTo>
                  <a:cubicBezTo>
                    <a:pt x="2447" y="2409"/>
                    <a:pt x="2594" y="2224"/>
                    <a:pt x="2798" y="2146"/>
                  </a:cubicBezTo>
                  <a:cubicBezTo>
                    <a:pt x="2801" y="2146"/>
                    <a:pt x="2801" y="2146"/>
                    <a:pt x="2801" y="2146"/>
                  </a:cubicBezTo>
                  <a:cubicBezTo>
                    <a:pt x="2801" y="2143"/>
                    <a:pt x="2801" y="2143"/>
                    <a:pt x="2801" y="2143"/>
                  </a:cubicBezTo>
                  <a:cubicBezTo>
                    <a:pt x="2801" y="2127"/>
                    <a:pt x="2801" y="2111"/>
                    <a:pt x="2801" y="2099"/>
                  </a:cubicBezTo>
                  <a:cubicBezTo>
                    <a:pt x="2801" y="1353"/>
                    <a:pt x="2588" y="630"/>
                    <a:pt x="2187" y="6"/>
                  </a:cubicBezTo>
                  <a:cubicBezTo>
                    <a:pt x="2184" y="0"/>
                    <a:pt x="2184" y="0"/>
                    <a:pt x="2184"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54" name="Freeform 59"/>
            <p:cNvSpPr>
              <a:spLocks noChangeArrowheads="1"/>
            </p:cNvSpPr>
            <p:nvPr/>
          </p:nvSpPr>
          <p:spPr bwMode="auto">
            <a:xfrm rot="1800000">
              <a:off x="930198" y="5916816"/>
              <a:ext cx="1204076" cy="572966"/>
            </a:xfrm>
            <a:custGeom>
              <a:avLst/>
              <a:gdLst>
                <a:gd name="T0" fmla="*/ 4383 w 4384"/>
                <a:gd name="T1" fmla="*/ 0 h 2088"/>
                <a:gd name="T2" fmla="*/ 4383 w 4384"/>
                <a:gd name="T3" fmla="*/ 0 h 2088"/>
                <a:gd name="T4" fmla="*/ 0 w 4384"/>
                <a:gd name="T5" fmla="*/ 0 h 2088"/>
                <a:gd name="T6" fmla="*/ 1180 w 4384"/>
                <a:gd name="T7" fmla="*/ 2065 h 2088"/>
                <a:gd name="T8" fmla="*/ 1180 w 4384"/>
                <a:gd name="T9" fmla="*/ 2065 h 2088"/>
                <a:gd name="T10" fmla="*/ 1184 w 4384"/>
                <a:gd name="T11" fmla="*/ 2083 h 2088"/>
                <a:gd name="T12" fmla="*/ 1187 w 4384"/>
                <a:gd name="T13" fmla="*/ 2087 h 2088"/>
                <a:gd name="T14" fmla="*/ 1190 w 4384"/>
                <a:gd name="T15" fmla="*/ 2087 h 2088"/>
                <a:gd name="T16" fmla="*/ 1848 w 4384"/>
                <a:gd name="T17" fmla="*/ 1989 h 2088"/>
                <a:gd name="T18" fmla="*/ 1851 w 4384"/>
                <a:gd name="T19" fmla="*/ 1986 h 2088"/>
                <a:gd name="T20" fmla="*/ 1851 w 4384"/>
                <a:gd name="T21" fmla="*/ 1986 h 2088"/>
                <a:gd name="T22" fmla="*/ 1851 w 4384"/>
                <a:gd name="T23" fmla="*/ 1986 h 2088"/>
                <a:gd name="T24" fmla="*/ 2208 w 4384"/>
                <a:gd name="T25" fmla="*/ 1566 h 2088"/>
                <a:gd name="T26" fmla="*/ 2412 w 4384"/>
                <a:gd name="T27" fmla="*/ 1529 h 2088"/>
                <a:gd name="T28" fmla="*/ 2757 w 4384"/>
                <a:gd name="T29" fmla="*/ 1642 h 2088"/>
                <a:gd name="T30" fmla="*/ 2757 w 4384"/>
                <a:gd name="T31" fmla="*/ 1642 h 2088"/>
                <a:gd name="T32" fmla="*/ 2759 w 4384"/>
                <a:gd name="T33" fmla="*/ 1642 h 2088"/>
                <a:gd name="T34" fmla="*/ 4380 w 4384"/>
                <a:gd name="T35" fmla="*/ 6 h 2088"/>
                <a:gd name="T36" fmla="*/ 4383 w 4384"/>
                <a:gd name="T3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84" h="2088">
                  <a:moveTo>
                    <a:pt x="4383" y="0"/>
                  </a:moveTo>
                  <a:lnTo>
                    <a:pt x="4383" y="0"/>
                  </a:lnTo>
                  <a:cubicBezTo>
                    <a:pt x="0" y="0"/>
                    <a:pt x="0" y="0"/>
                    <a:pt x="0" y="0"/>
                  </a:cubicBezTo>
                  <a:cubicBezTo>
                    <a:pt x="1180" y="2065"/>
                    <a:pt x="1180" y="2065"/>
                    <a:pt x="1180" y="2065"/>
                  </a:cubicBezTo>
                  <a:lnTo>
                    <a:pt x="1180" y="2065"/>
                  </a:lnTo>
                  <a:cubicBezTo>
                    <a:pt x="1184" y="2071"/>
                    <a:pt x="1184" y="2077"/>
                    <a:pt x="1184" y="2083"/>
                  </a:cubicBezTo>
                  <a:cubicBezTo>
                    <a:pt x="1187" y="2087"/>
                    <a:pt x="1187" y="2087"/>
                    <a:pt x="1187" y="2087"/>
                  </a:cubicBezTo>
                  <a:cubicBezTo>
                    <a:pt x="1190" y="2087"/>
                    <a:pt x="1190" y="2087"/>
                    <a:pt x="1190" y="2087"/>
                  </a:cubicBezTo>
                  <a:cubicBezTo>
                    <a:pt x="1412" y="2074"/>
                    <a:pt x="1632" y="2039"/>
                    <a:pt x="1848" y="1989"/>
                  </a:cubicBezTo>
                  <a:cubicBezTo>
                    <a:pt x="1851" y="1986"/>
                    <a:pt x="1851" y="1986"/>
                    <a:pt x="1851" y="1986"/>
                  </a:cubicBezTo>
                  <a:lnTo>
                    <a:pt x="1851" y="1986"/>
                  </a:lnTo>
                  <a:lnTo>
                    <a:pt x="1851" y="1986"/>
                  </a:lnTo>
                  <a:cubicBezTo>
                    <a:pt x="1892" y="1792"/>
                    <a:pt x="2024" y="1635"/>
                    <a:pt x="2208" y="1566"/>
                  </a:cubicBezTo>
                  <a:cubicBezTo>
                    <a:pt x="2274" y="1542"/>
                    <a:pt x="2343" y="1529"/>
                    <a:pt x="2412" y="1529"/>
                  </a:cubicBezTo>
                  <a:cubicBezTo>
                    <a:pt x="2534" y="1529"/>
                    <a:pt x="2656" y="1569"/>
                    <a:pt x="2757" y="1642"/>
                  </a:cubicBezTo>
                  <a:lnTo>
                    <a:pt x="2757" y="1642"/>
                  </a:lnTo>
                  <a:cubicBezTo>
                    <a:pt x="2759" y="1642"/>
                    <a:pt x="2759" y="1642"/>
                    <a:pt x="2759" y="1642"/>
                  </a:cubicBezTo>
                  <a:cubicBezTo>
                    <a:pt x="3455" y="1272"/>
                    <a:pt x="4016" y="705"/>
                    <a:pt x="4380" y="6"/>
                  </a:cubicBezTo>
                  <a:cubicBezTo>
                    <a:pt x="4383" y="0"/>
                    <a:pt x="4383" y="0"/>
                    <a:pt x="4383"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55" name="Freeform 70"/>
            <p:cNvSpPr>
              <a:spLocks noChangeArrowheads="1"/>
            </p:cNvSpPr>
            <p:nvPr/>
          </p:nvSpPr>
          <p:spPr bwMode="auto">
            <a:xfrm rot="1800000">
              <a:off x="1793433" y="4579510"/>
              <a:ext cx="926679" cy="1040544"/>
            </a:xfrm>
            <a:custGeom>
              <a:avLst/>
              <a:gdLst>
                <a:gd name="T0" fmla="*/ 162 w 3372"/>
                <a:gd name="T1" fmla="*/ 0 h 3789"/>
                <a:gd name="T2" fmla="*/ 162 w 3372"/>
                <a:gd name="T3" fmla="*/ 0 h 3789"/>
                <a:gd name="T4" fmla="*/ 9 w 3372"/>
                <a:gd name="T5" fmla="*/ 4 h 3789"/>
                <a:gd name="T6" fmla="*/ 0 w 3372"/>
                <a:gd name="T7" fmla="*/ 4 h 3789"/>
                <a:gd name="T8" fmla="*/ 2165 w 3372"/>
                <a:gd name="T9" fmla="*/ 3788 h 3789"/>
                <a:gd name="T10" fmla="*/ 3355 w 3372"/>
                <a:gd name="T11" fmla="*/ 1720 h 3789"/>
                <a:gd name="T12" fmla="*/ 3355 w 3372"/>
                <a:gd name="T13" fmla="*/ 1720 h 3789"/>
                <a:gd name="T14" fmla="*/ 3361 w 3372"/>
                <a:gd name="T15" fmla="*/ 1714 h 3789"/>
                <a:gd name="T16" fmla="*/ 3361 w 3372"/>
                <a:gd name="T17" fmla="*/ 1714 h 3789"/>
                <a:gd name="T18" fmla="*/ 3368 w 3372"/>
                <a:gd name="T19" fmla="*/ 1708 h 3789"/>
                <a:gd name="T20" fmla="*/ 3371 w 3372"/>
                <a:gd name="T21" fmla="*/ 1705 h 3789"/>
                <a:gd name="T22" fmla="*/ 3368 w 3372"/>
                <a:gd name="T23" fmla="*/ 1701 h 3789"/>
                <a:gd name="T24" fmla="*/ 2976 w 3372"/>
                <a:gd name="T25" fmla="*/ 1213 h 3789"/>
                <a:gd name="T26" fmla="*/ 2973 w 3372"/>
                <a:gd name="T27" fmla="*/ 1209 h 3789"/>
                <a:gd name="T28" fmla="*/ 2969 w 3372"/>
                <a:gd name="T29" fmla="*/ 1213 h 3789"/>
                <a:gd name="T30" fmla="*/ 2741 w 3372"/>
                <a:gd name="T31" fmla="*/ 1256 h 3789"/>
                <a:gd name="T32" fmla="*/ 2362 w 3372"/>
                <a:gd name="T33" fmla="*/ 1122 h 3789"/>
                <a:gd name="T34" fmla="*/ 2136 w 3372"/>
                <a:gd name="T35" fmla="*/ 718 h 3789"/>
                <a:gd name="T36" fmla="*/ 2133 w 3372"/>
                <a:gd name="T37" fmla="*/ 649 h 3789"/>
                <a:gd name="T38" fmla="*/ 2142 w 3372"/>
                <a:gd name="T39" fmla="*/ 548 h 3789"/>
                <a:gd name="T40" fmla="*/ 2142 w 3372"/>
                <a:gd name="T41" fmla="*/ 545 h 3789"/>
                <a:gd name="T42" fmla="*/ 2139 w 3372"/>
                <a:gd name="T43" fmla="*/ 542 h 3789"/>
                <a:gd name="T44" fmla="*/ 162 w 3372"/>
                <a:gd name="T45"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72" h="3789">
                  <a:moveTo>
                    <a:pt x="162" y="0"/>
                  </a:moveTo>
                  <a:lnTo>
                    <a:pt x="162" y="0"/>
                  </a:lnTo>
                  <a:cubicBezTo>
                    <a:pt x="115" y="0"/>
                    <a:pt x="65" y="4"/>
                    <a:pt x="9" y="4"/>
                  </a:cubicBezTo>
                  <a:cubicBezTo>
                    <a:pt x="0" y="4"/>
                    <a:pt x="0" y="4"/>
                    <a:pt x="0" y="4"/>
                  </a:cubicBezTo>
                  <a:cubicBezTo>
                    <a:pt x="2165" y="3788"/>
                    <a:pt x="2165" y="3788"/>
                    <a:pt x="2165" y="3788"/>
                  </a:cubicBezTo>
                  <a:cubicBezTo>
                    <a:pt x="3355" y="1720"/>
                    <a:pt x="3355" y="1720"/>
                    <a:pt x="3355" y="1720"/>
                  </a:cubicBezTo>
                  <a:lnTo>
                    <a:pt x="3355" y="1720"/>
                  </a:lnTo>
                  <a:cubicBezTo>
                    <a:pt x="3355" y="1717"/>
                    <a:pt x="3358" y="1717"/>
                    <a:pt x="3361" y="1714"/>
                  </a:cubicBezTo>
                  <a:lnTo>
                    <a:pt x="3361" y="1714"/>
                  </a:lnTo>
                  <a:cubicBezTo>
                    <a:pt x="3361" y="1711"/>
                    <a:pt x="3365" y="1711"/>
                    <a:pt x="3368" y="1708"/>
                  </a:cubicBezTo>
                  <a:cubicBezTo>
                    <a:pt x="3371" y="1705"/>
                    <a:pt x="3371" y="1705"/>
                    <a:pt x="3371" y="1705"/>
                  </a:cubicBezTo>
                  <a:cubicBezTo>
                    <a:pt x="3368" y="1701"/>
                    <a:pt x="3368" y="1701"/>
                    <a:pt x="3368" y="1701"/>
                  </a:cubicBezTo>
                  <a:cubicBezTo>
                    <a:pt x="3252" y="1529"/>
                    <a:pt x="3120" y="1363"/>
                    <a:pt x="2976" y="1213"/>
                  </a:cubicBezTo>
                  <a:cubicBezTo>
                    <a:pt x="2973" y="1209"/>
                    <a:pt x="2973" y="1209"/>
                    <a:pt x="2973" y="1209"/>
                  </a:cubicBezTo>
                  <a:cubicBezTo>
                    <a:pt x="2969" y="1213"/>
                    <a:pt x="2969" y="1213"/>
                    <a:pt x="2969" y="1213"/>
                  </a:cubicBezTo>
                  <a:cubicBezTo>
                    <a:pt x="2897" y="1241"/>
                    <a:pt x="2819" y="1256"/>
                    <a:pt x="2741" y="1256"/>
                  </a:cubicBezTo>
                  <a:cubicBezTo>
                    <a:pt x="2603" y="1256"/>
                    <a:pt x="2468" y="1209"/>
                    <a:pt x="2362" y="1122"/>
                  </a:cubicBezTo>
                  <a:cubicBezTo>
                    <a:pt x="2234" y="1022"/>
                    <a:pt x="2155" y="877"/>
                    <a:pt x="2136" y="718"/>
                  </a:cubicBezTo>
                  <a:cubicBezTo>
                    <a:pt x="2133" y="692"/>
                    <a:pt x="2133" y="671"/>
                    <a:pt x="2133" y="649"/>
                  </a:cubicBezTo>
                  <a:cubicBezTo>
                    <a:pt x="2133" y="614"/>
                    <a:pt x="2136" y="583"/>
                    <a:pt x="2142" y="548"/>
                  </a:cubicBezTo>
                  <a:cubicBezTo>
                    <a:pt x="2142" y="545"/>
                    <a:pt x="2142" y="545"/>
                    <a:pt x="2142" y="545"/>
                  </a:cubicBezTo>
                  <a:cubicBezTo>
                    <a:pt x="2139" y="542"/>
                    <a:pt x="2139" y="542"/>
                    <a:pt x="2139" y="542"/>
                  </a:cubicBezTo>
                  <a:cubicBezTo>
                    <a:pt x="1544" y="188"/>
                    <a:pt x="858" y="0"/>
                    <a:pt x="162" y="0"/>
                  </a:cubicBez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56" name="Freeform 71"/>
            <p:cNvSpPr>
              <a:spLocks noChangeArrowheads="1"/>
            </p:cNvSpPr>
            <p:nvPr/>
          </p:nvSpPr>
          <p:spPr bwMode="auto">
            <a:xfrm rot="1800000">
              <a:off x="1790789" y="4577915"/>
              <a:ext cx="930313" cy="1044179"/>
            </a:xfrm>
            <a:custGeom>
              <a:avLst/>
              <a:gdLst>
                <a:gd name="T0" fmla="*/ 2172 w 3385"/>
                <a:gd name="T1" fmla="*/ 3791 h 3801"/>
                <a:gd name="T2" fmla="*/ 2172 w 3385"/>
                <a:gd name="T3" fmla="*/ 3791 h 3801"/>
                <a:gd name="T4" fmla="*/ 7 w 3385"/>
                <a:gd name="T5" fmla="*/ 7 h 3801"/>
                <a:gd name="T6" fmla="*/ 16 w 3385"/>
                <a:gd name="T7" fmla="*/ 7 h 3801"/>
                <a:gd name="T8" fmla="*/ 169 w 3385"/>
                <a:gd name="T9" fmla="*/ 3 h 3801"/>
                <a:gd name="T10" fmla="*/ 2146 w 3385"/>
                <a:gd name="T11" fmla="*/ 545 h 3801"/>
                <a:gd name="T12" fmla="*/ 2149 w 3385"/>
                <a:gd name="T13" fmla="*/ 548 h 3801"/>
                <a:gd name="T14" fmla="*/ 2149 w 3385"/>
                <a:gd name="T15" fmla="*/ 551 h 3801"/>
                <a:gd name="T16" fmla="*/ 2140 w 3385"/>
                <a:gd name="T17" fmla="*/ 652 h 3801"/>
                <a:gd name="T18" fmla="*/ 2143 w 3385"/>
                <a:gd name="T19" fmla="*/ 721 h 3801"/>
                <a:gd name="T20" fmla="*/ 2369 w 3385"/>
                <a:gd name="T21" fmla="*/ 1125 h 3801"/>
                <a:gd name="T22" fmla="*/ 2748 w 3385"/>
                <a:gd name="T23" fmla="*/ 1259 h 3801"/>
                <a:gd name="T24" fmla="*/ 2976 w 3385"/>
                <a:gd name="T25" fmla="*/ 1216 h 3801"/>
                <a:gd name="T26" fmla="*/ 2980 w 3385"/>
                <a:gd name="T27" fmla="*/ 1212 h 3801"/>
                <a:gd name="T28" fmla="*/ 2983 w 3385"/>
                <a:gd name="T29" fmla="*/ 1216 h 3801"/>
                <a:gd name="T30" fmla="*/ 3375 w 3385"/>
                <a:gd name="T31" fmla="*/ 1704 h 3801"/>
                <a:gd name="T32" fmla="*/ 3378 w 3385"/>
                <a:gd name="T33" fmla="*/ 1708 h 3801"/>
                <a:gd name="T34" fmla="*/ 3375 w 3385"/>
                <a:gd name="T35" fmla="*/ 1711 h 3801"/>
                <a:gd name="T36" fmla="*/ 3368 w 3385"/>
                <a:gd name="T37" fmla="*/ 1717 h 3801"/>
                <a:gd name="T38" fmla="*/ 3368 w 3385"/>
                <a:gd name="T39" fmla="*/ 1717 h 3801"/>
                <a:gd name="T40" fmla="*/ 3362 w 3385"/>
                <a:gd name="T41" fmla="*/ 1723 h 3801"/>
                <a:gd name="T42" fmla="*/ 3362 w 3385"/>
                <a:gd name="T43" fmla="*/ 1723 h 3801"/>
                <a:gd name="T44" fmla="*/ 2172 w 3385"/>
                <a:gd name="T45" fmla="*/ 3791 h 3801"/>
                <a:gd name="T46" fmla="*/ 169 w 3385"/>
                <a:gd name="T47" fmla="*/ 0 h 3801"/>
                <a:gd name="T48" fmla="*/ 169 w 3385"/>
                <a:gd name="T49" fmla="*/ 0 h 3801"/>
                <a:gd name="T50" fmla="*/ 16 w 3385"/>
                <a:gd name="T51" fmla="*/ 3 h 3801"/>
                <a:gd name="T52" fmla="*/ 0 w 3385"/>
                <a:gd name="T53" fmla="*/ 3 h 3801"/>
                <a:gd name="T54" fmla="*/ 2172 w 3385"/>
                <a:gd name="T55" fmla="*/ 3800 h 3801"/>
                <a:gd name="T56" fmla="*/ 3365 w 3385"/>
                <a:gd name="T57" fmla="*/ 1726 h 3801"/>
                <a:gd name="T58" fmla="*/ 3365 w 3385"/>
                <a:gd name="T59" fmla="*/ 1726 h 3801"/>
                <a:gd name="T60" fmla="*/ 3365 w 3385"/>
                <a:gd name="T61" fmla="*/ 1726 h 3801"/>
                <a:gd name="T62" fmla="*/ 3372 w 3385"/>
                <a:gd name="T63" fmla="*/ 1720 h 3801"/>
                <a:gd name="T64" fmla="*/ 3372 w 3385"/>
                <a:gd name="T65" fmla="*/ 1720 h 3801"/>
                <a:gd name="T66" fmla="*/ 3378 w 3385"/>
                <a:gd name="T67" fmla="*/ 1714 h 3801"/>
                <a:gd name="T68" fmla="*/ 3384 w 3385"/>
                <a:gd name="T69" fmla="*/ 1711 h 3801"/>
                <a:gd name="T70" fmla="*/ 3378 w 3385"/>
                <a:gd name="T71" fmla="*/ 1702 h 3801"/>
                <a:gd name="T72" fmla="*/ 2986 w 3385"/>
                <a:gd name="T73" fmla="*/ 1212 h 3801"/>
                <a:gd name="T74" fmla="*/ 2980 w 3385"/>
                <a:gd name="T75" fmla="*/ 1210 h 3801"/>
                <a:gd name="T76" fmla="*/ 2976 w 3385"/>
                <a:gd name="T77" fmla="*/ 1210 h 3801"/>
                <a:gd name="T78" fmla="*/ 2748 w 3385"/>
                <a:gd name="T79" fmla="*/ 1257 h 3801"/>
                <a:gd name="T80" fmla="*/ 2748 w 3385"/>
                <a:gd name="T81" fmla="*/ 1257 h 3801"/>
                <a:gd name="T82" fmla="*/ 2372 w 3385"/>
                <a:gd name="T83" fmla="*/ 1122 h 3801"/>
                <a:gd name="T84" fmla="*/ 2149 w 3385"/>
                <a:gd name="T85" fmla="*/ 718 h 3801"/>
                <a:gd name="T86" fmla="*/ 2143 w 3385"/>
                <a:gd name="T87" fmla="*/ 652 h 3801"/>
                <a:gd name="T88" fmla="*/ 2152 w 3385"/>
                <a:gd name="T89" fmla="*/ 551 h 3801"/>
                <a:gd name="T90" fmla="*/ 2152 w 3385"/>
                <a:gd name="T91" fmla="*/ 548 h 3801"/>
                <a:gd name="T92" fmla="*/ 2152 w 3385"/>
                <a:gd name="T93" fmla="*/ 545 h 3801"/>
                <a:gd name="T94" fmla="*/ 2149 w 3385"/>
                <a:gd name="T95" fmla="*/ 542 h 3801"/>
                <a:gd name="T96" fmla="*/ 169 w 3385"/>
                <a:gd name="T97" fmla="*/ 0 h 3801"/>
                <a:gd name="T98" fmla="*/ 2172 w 3385"/>
                <a:gd name="T99" fmla="*/ 3791 h 3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85" h="3801">
                  <a:moveTo>
                    <a:pt x="2172" y="3791"/>
                  </a:moveTo>
                  <a:lnTo>
                    <a:pt x="2172" y="3791"/>
                  </a:lnTo>
                  <a:cubicBezTo>
                    <a:pt x="7" y="7"/>
                    <a:pt x="7" y="7"/>
                    <a:pt x="7" y="7"/>
                  </a:cubicBezTo>
                  <a:cubicBezTo>
                    <a:pt x="16" y="7"/>
                    <a:pt x="16" y="7"/>
                    <a:pt x="16" y="7"/>
                  </a:cubicBezTo>
                  <a:cubicBezTo>
                    <a:pt x="72" y="7"/>
                    <a:pt x="122" y="3"/>
                    <a:pt x="169" y="3"/>
                  </a:cubicBezTo>
                  <a:cubicBezTo>
                    <a:pt x="865" y="3"/>
                    <a:pt x="1551" y="191"/>
                    <a:pt x="2146" y="545"/>
                  </a:cubicBezTo>
                  <a:cubicBezTo>
                    <a:pt x="2149" y="548"/>
                    <a:pt x="2149" y="548"/>
                    <a:pt x="2149" y="548"/>
                  </a:cubicBezTo>
                  <a:cubicBezTo>
                    <a:pt x="2149" y="551"/>
                    <a:pt x="2149" y="551"/>
                    <a:pt x="2149" y="551"/>
                  </a:cubicBezTo>
                  <a:cubicBezTo>
                    <a:pt x="2143" y="586"/>
                    <a:pt x="2140" y="617"/>
                    <a:pt x="2140" y="652"/>
                  </a:cubicBezTo>
                  <a:cubicBezTo>
                    <a:pt x="2140" y="674"/>
                    <a:pt x="2140" y="695"/>
                    <a:pt x="2143" y="721"/>
                  </a:cubicBezTo>
                  <a:cubicBezTo>
                    <a:pt x="2162" y="880"/>
                    <a:pt x="2241" y="1025"/>
                    <a:pt x="2369" y="1125"/>
                  </a:cubicBezTo>
                  <a:cubicBezTo>
                    <a:pt x="2475" y="1212"/>
                    <a:pt x="2610" y="1259"/>
                    <a:pt x="2748" y="1259"/>
                  </a:cubicBezTo>
                  <a:cubicBezTo>
                    <a:pt x="2826" y="1259"/>
                    <a:pt x="2904" y="1244"/>
                    <a:pt x="2976" y="1216"/>
                  </a:cubicBezTo>
                  <a:cubicBezTo>
                    <a:pt x="2980" y="1212"/>
                    <a:pt x="2980" y="1212"/>
                    <a:pt x="2980" y="1212"/>
                  </a:cubicBezTo>
                  <a:cubicBezTo>
                    <a:pt x="2983" y="1216"/>
                    <a:pt x="2983" y="1216"/>
                    <a:pt x="2983" y="1216"/>
                  </a:cubicBezTo>
                  <a:cubicBezTo>
                    <a:pt x="3127" y="1366"/>
                    <a:pt x="3259" y="1532"/>
                    <a:pt x="3375" y="1704"/>
                  </a:cubicBezTo>
                  <a:cubicBezTo>
                    <a:pt x="3378" y="1708"/>
                    <a:pt x="3378" y="1708"/>
                    <a:pt x="3378" y="1708"/>
                  </a:cubicBezTo>
                  <a:cubicBezTo>
                    <a:pt x="3375" y="1711"/>
                    <a:pt x="3375" y="1711"/>
                    <a:pt x="3375" y="1711"/>
                  </a:cubicBezTo>
                  <a:cubicBezTo>
                    <a:pt x="3372" y="1714"/>
                    <a:pt x="3368" y="1714"/>
                    <a:pt x="3368" y="1717"/>
                  </a:cubicBezTo>
                  <a:lnTo>
                    <a:pt x="3368" y="1717"/>
                  </a:lnTo>
                  <a:cubicBezTo>
                    <a:pt x="3365" y="1720"/>
                    <a:pt x="3362" y="1720"/>
                    <a:pt x="3362" y="1723"/>
                  </a:cubicBezTo>
                  <a:lnTo>
                    <a:pt x="3362" y="1723"/>
                  </a:lnTo>
                  <a:cubicBezTo>
                    <a:pt x="2172" y="3791"/>
                    <a:pt x="2172" y="3791"/>
                    <a:pt x="2172" y="3791"/>
                  </a:cubicBezTo>
                  <a:lnTo>
                    <a:pt x="169" y="0"/>
                  </a:lnTo>
                  <a:lnTo>
                    <a:pt x="169" y="0"/>
                  </a:lnTo>
                  <a:cubicBezTo>
                    <a:pt x="122" y="0"/>
                    <a:pt x="72" y="0"/>
                    <a:pt x="16" y="3"/>
                  </a:cubicBezTo>
                  <a:cubicBezTo>
                    <a:pt x="0" y="3"/>
                    <a:pt x="0" y="3"/>
                    <a:pt x="0" y="3"/>
                  </a:cubicBezTo>
                  <a:cubicBezTo>
                    <a:pt x="2172" y="3800"/>
                    <a:pt x="2172" y="3800"/>
                    <a:pt x="2172" y="3800"/>
                  </a:cubicBezTo>
                  <a:cubicBezTo>
                    <a:pt x="3365" y="1726"/>
                    <a:pt x="3365" y="1726"/>
                    <a:pt x="3365" y="1726"/>
                  </a:cubicBezTo>
                  <a:lnTo>
                    <a:pt x="3365" y="1726"/>
                  </a:lnTo>
                  <a:lnTo>
                    <a:pt x="3365" y="1726"/>
                  </a:lnTo>
                  <a:cubicBezTo>
                    <a:pt x="3368" y="1723"/>
                    <a:pt x="3368" y="1723"/>
                    <a:pt x="3372" y="1720"/>
                  </a:cubicBezTo>
                  <a:lnTo>
                    <a:pt x="3372" y="1720"/>
                  </a:lnTo>
                  <a:cubicBezTo>
                    <a:pt x="3372" y="1717"/>
                    <a:pt x="3375" y="1717"/>
                    <a:pt x="3378" y="1714"/>
                  </a:cubicBezTo>
                  <a:cubicBezTo>
                    <a:pt x="3384" y="1711"/>
                    <a:pt x="3384" y="1711"/>
                    <a:pt x="3384" y="1711"/>
                  </a:cubicBezTo>
                  <a:cubicBezTo>
                    <a:pt x="3378" y="1702"/>
                    <a:pt x="3378" y="1702"/>
                    <a:pt x="3378" y="1702"/>
                  </a:cubicBezTo>
                  <a:cubicBezTo>
                    <a:pt x="3262" y="1529"/>
                    <a:pt x="3130" y="1366"/>
                    <a:pt x="2986" y="1212"/>
                  </a:cubicBezTo>
                  <a:cubicBezTo>
                    <a:pt x="2980" y="1210"/>
                    <a:pt x="2980" y="1210"/>
                    <a:pt x="2980" y="1210"/>
                  </a:cubicBezTo>
                  <a:cubicBezTo>
                    <a:pt x="2976" y="1210"/>
                    <a:pt x="2976" y="1210"/>
                    <a:pt x="2976" y="1210"/>
                  </a:cubicBezTo>
                  <a:cubicBezTo>
                    <a:pt x="2902" y="1241"/>
                    <a:pt x="2826" y="1257"/>
                    <a:pt x="2748" y="1257"/>
                  </a:cubicBezTo>
                  <a:lnTo>
                    <a:pt x="2748" y="1257"/>
                  </a:lnTo>
                  <a:cubicBezTo>
                    <a:pt x="2610" y="1257"/>
                    <a:pt x="2479" y="1210"/>
                    <a:pt x="2372" y="1122"/>
                  </a:cubicBezTo>
                  <a:cubicBezTo>
                    <a:pt x="2243" y="1021"/>
                    <a:pt x="2165" y="878"/>
                    <a:pt x="2149" y="718"/>
                  </a:cubicBezTo>
                  <a:cubicBezTo>
                    <a:pt x="2146" y="695"/>
                    <a:pt x="2143" y="674"/>
                    <a:pt x="2143" y="652"/>
                  </a:cubicBezTo>
                  <a:cubicBezTo>
                    <a:pt x="2143" y="617"/>
                    <a:pt x="2146" y="586"/>
                    <a:pt x="2152" y="551"/>
                  </a:cubicBezTo>
                  <a:cubicBezTo>
                    <a:pt x="2152" y="548"/>
                    <a:pt x="2152" y="548"/>
                    <a:pt x="2152" y="548"/>
                  </a:cubicBezTo>
                  <a:cubicBezTo>
                    <a:pt x="2152" y="545"/>
                    <a:pt x="2152" y="545"/>
                    <a:pt x="2152" y="545"/>
                  </a:cubicBezTo>
                  <a:cubicBezTo>
                    <a:pt x="2149" y="542"/>
                    <a:pt x="2149" y="542"/>
                    <a:pt x="2149" y="542"/>
                  </a:cubicBezTo>
                  <a:cubicBezTo>
                    <a:pt x="1551" y="188"/>
                    <a:pt x="868" y="0"/>
                    <a:pt x="169" y="0"/>
                  </a:cubicBezTo>
                  <a:lnTo>
                    <a:pt x="2172" y="3791"/>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57" name="Freeform 73"/>
            <p:cNvSpPr>
              <a:spLocks noChangeArrowheads="1"/>
            </p:cNvSpPr>
            <p:nvPr/>
          </p:nvSpPr>
          <p:spPr bwMode="auto">
            <a:xfrm rot="1800000">
              <a:off x="2539760" y="4810612"/>
              <a:ext cx="274975" cy="274975"/>
            </a:xfrm>
            <a:custGeom>
              <a:avLst/>
              <a:gdLst>
                <a:gd name="T0" fmla="*/ 122 w 1000"/>
                <a:gd name="T1" fmla="*/ 817 h 1000"/>
                <a:gd name="T2" fmla="*/ 122 w 1000"/>
                <a:gd name="T3" fmla="*/ 817 h 1000"/>
                <a:gd name="T4" fmla="*/ 9 w 1000"/>
                <a:gd name="T5" fmla="*/ 554 h 1000"/>
                <a:gd name="T6" fmla="*/ 6 w 1000"/>
                <a:gd name="T7" fmla="*/ 498 h 1000"/>
                <a:gd name="T8" fmla="*/ 112 w 1000"/>
                <a:gd name="T9" fmla="*/ 187 h 1000"/>
                <a:gd name="T10" fmla="*/ 501 w 1000"/>
                <a:gd name="T11" fmla="*/ 3 h 1000"/>
                <a:gd name="T12" fmla="*/ 689 w 1000"/>
                <a:gd name="T13" fmla="*/ 40 h 1000"/>
                <a:gd name="T14" fmla="*/ 811 w 1000"/>
                <a:gd name="T15" fmla="*/ 112 h 1000"/>
                <a:gd name="T16" fmla="*/ 996 w 1000"/>
                <a:gd name="T17" fmla="*/ 498 h 1000"/>
                <a:gd name="T18" fmla="*/ 886 w 1000"/>
                <a:gd name="T19" fmla="*/ 808 h 1000"/>
                <a:gd name="T20" fmla="*/ 501 w 1000"/>
                <a:gd name="T21" fmla="*/ 993 h 1000"/>
                <a:gd name="T22" fmla="*/ 479 w 1000"/>
                <a:gd name="T23" fmla="*/ 993 h 1000"/>
                <a:gd name="T24" fmla="*/ 454 w 1000"/>
                <a:gd name="T25" fmla="*/ 993 h 1000"/>
                <a:gd name="T26" fmla="*/ 191 w 1000"/>
                <a:gd name="T27" fmla="*/ 886 h 1000"/>
                <a:gd name="T28" fmla="*/ 122 w 1000"/>
                <a:gd name="T29" fmla="*/ 817 h 1000"/>
                <a:gd name="T30" fmla="*/ 122 w 1000"/>
                <a:gd name="T31" fmla="*/ 817 h 1000"/>
                <a:gd name="T32" fmla="*/ 501 w 1000"/>
                <a:gd name="T33" fmla="*/ 0 h 1000"/>
                <a:gd name="T34" fmla="*/ 501 w 1000"/>
                <a:gd name="T35" fmla="*/ 0 h 1000"/>
                <a:gd name="T36" fmla="*/ 109 w 1000"/>
                <a:gd name="T37" fmla="*/ 187 h 1000"/>
                <a:gd name="T38" fmla="*/ 0 w 1000"/>
                <a:gd name="T39" fmla="*/ 498 h 1000"/>
                <a:gd name="T40" fmla="*/ 3 w 1000"/>
                <a:gd name="T41" fmla="*/ 554 h 1000"/>
                <a:gd name="T42" fmla="*/ 119 w 1000"/>
                <a:gd name="T43" fmla="*/ 820 h 1000"/>
                <a:gd name="T44" fmla="*/ 119 w 1000"/>
                <a:gd name="T45" fmla="*/ 817 h 1000"/>
                <a:gd name="T46" fmla="*/ 122 w 1000"/>
                <a:gd name="T47" fmla="*/ 817 h 1000"/>
                <a:gd name="T48" fmla="*/ 119 w 1000"/>
                <a:gd name="T49" fmla="*/ 817 h 1000"/>
                <a:gd name="T50" fmla="*/ 119 w 1000"/>
                <a:gd name="T51" fmla="*/ 820 h 1000"/>
                <a:gd name="T52" fmla="*/ 188 w 1000"/>
                <a:gd name="T53" fmla="*/ 889 h 1000"/>
                <a:gd name="T54" fmla="*/ 454 w 1000"/>
                <a:gd name="T55" fmla="*/ 996 h 1000"/>
                <a:gd name="T56" fmla="*/ 479 w 1000"/>
                <a:gd name="T57" fmla="*/ 996 h 1000"/>
                <a:gd name="T58" fmla="*/ 501 w 1000"/>
                <a:gd name="T59" fmla="*/ 999 h 1000"/>
                <a:gd name="T60" fmla="*/ 889 w 1000"/>
                <a:gd name="T61" fmla="*/ 811 h 1000"/>
                <a:gd name="T62" fmla="*/ 999 w 1000"/>
                <a:gd name="T63" fmla="*/ 498 h 1000"/>
                <a:gd name="T64" fmla="*/ 811 w 1000"/>
                <a:gd name="T65" fmla="*/ 109 h 1000"/>
                <a:gd name="T66" fmla="*/ 689 w 1000"/>
                <a:gd name="T67" fmla="*/ 37 h 1000"/>
                <a:gd name="T68" fmla="*/ 501 w 1000"/>
                <a:gd name="T69" fmla="*/ 0 h 1000"/>
                <a:gd name="T70" fmla="*/ 122 w 1000"/>
                <a:gd name="T71" fmla="*/ 817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 h="1000">
                  <a:moveTo>
                    <a:pt x="122" y="817"/>
                  </a:moveTo>
                  <a:lnTo>
                    <a:pt x="122" y="817"/>
                  </a:lnTo>
                  <a:cubicBezTo>
                    <a:pt x="59" y="742"/>
                    <a:pt x="18" y="651"/>
                    <a:pt x="9" y="554"/>
                  </a:cubicBezTo>
                  <a:cubicBezTo>
                    <a:pt x="6" y="535"/>
                    <a:pt x="6" y="517"/>
                    <a:pt x="6" y="498"/>
                  </a:cubicBezTo>
                  <a:cubicBezTo>
                    <a:pt x="6" y="385"/>
                    <a:pt x="43" y="278"/>
                    <a:pt x="112" y="187"/>
                  </a:cubicBezTo>
                  <a:cubicBezTo>
                    <a:pt x="210" y="72"/>
                    <a:pt x="350" y="3"/>
                    <a:pt x="501" y="3"/>
                  </a:cubicBezTo>
                  <a:cubicBezTo>
                    <a:pt x="566" y="3"/>
                    <a:pt x="629" y="15"/>
                    <a:pt x="689" y="40"/>
                  </a:cubicBezTo>
                  <a:cubicBezTo>
                    <a:pt x="729" y="56"/>
                    <a:pt x="771" y="81"/>
                    <a:pt x="811" y="112"/>
                  </a:cubicBezTo>
                  <a:cubicBezTo>
                    <a:pt x="930" y="210"/>
                    <a:pt x="996" y="354"/>
                    <a:pt x="996" y="498"/>
                  </a:cubicBezTo>
                  <a:cubicBezTo>
                    <a:pt x="996" y="608"/>
                    <a:pt x="958" y="717"/>
                    <a:pt x="886" y="808"/>
                  </a:cubicBezTo>
                  <a:cubicBezTo>
                    <a:pt x="792" y="927"/>
                    <a:pt x="651" y="993"/>
                    <a:pt x="501" y="993"/>
                  </a:cubicBezTo>
                  <a:cubicBezTo>
                    <a:pt x="491" y="993"/>
                    <a:pt x="485" y="993"/>
                    <a:pt x="479" y="993"/>
                  </a:cubicBezTo>
                  <a:cubicBezTo>
                    <a:pt x="470" y="993"/>
                    <a:pt x="464" y="993"/>
                    <a:pt x="454" y="993"/>
                  </a:cubicBezTo>
                  <a:cubicBezTo>
                    <a:pt x="357" y="983"/>
                    <a:pt x="269" y="946"/>
                    <a:pt x="191" y="886"/>
                  </a:cubicBezTo>
                  <a:cubicBezTo>
                    <a:pt x="166" y="864"/>
                    <a:pt x="141" y="842"/>
                    <a:pt x="122" y="817"/>
                  </a:cubicBezTo>
                  <a:lnTo>
                    <a:pt x="122" y="817"/>
                  </a:lnTo>
                  <a:lnTo>
                    <a:pt x="501" y="0"/>
                  </a:lnTo>
                  <a:lnTo>
                    <a:pt x="501" y="0"/>
                  </a:lnTo>
                  <a:cubicBezTo>
                    <a:pt x="348" y="0"/>
                    <a:pt x="206" y="69"/>
                    <a:pt x="109" y="187"/>
                  </a:cubicBezTo>
                  <a:cubicBezTo>
                    <a:pt x="37" y="275"/>
                    <a:pt x="0" y="385"/>
                    <a:pt x="0" y="498"/>
                  </a:cubicBezTo>
                  <a:cubicBezTo>
                    <a:pt x="0" y="517"/>
                    <a:pt x="3" y="535"/>
                    <a:pt x="3" y="554"/>
                  </a:cubicBezTo>
                  <a:cubicBezTo>
                    <a:pt x="15" y="651"/>
                    <a:pt x="53" y="745"/>
                    <a:pt x="119" y="820"/>
                  </a:cubicBezTo>
                  <a:cubicBezTo>
                    <a:pt x="119" y="817"/>
                    <a:pt x="119" y="817"/>
                    <a:pt x="119" y="817"/>
                  </a:cubicBezTo>
                  <a:cubicBezTo>
                    <a:pt x="122" y="817"/>
                    <a:pt x="122" y="817"/>
                    <a:pt x="122" y="817"/>
                  </a:cubicBezTo>
                  <a:cubicBezTo>
                    <a:pt x="119" y="817"/>
                    <a:pt x="119" y="817"/>
                    <a:pt x="119" y="817"/>
                  </a:cubicBezTo>
                  <a:cubicBezTo>
                    <a:pt x="119" y="820"/>
                    <a:pt x="119" y="820"/>
                    <a:pt x="119" y="820"/>
                  </a:cubicBezTo>
                  <a:cubicBezTo>
                    <a:pt x="137" y="846"/>
                    <a:pt x="163" y="867"/>
                    <a:pt x="188" y="889"/>
                  </a:cubicBezTo>
                  <a:cubicBezTo>
                    <a:pt x="266" y="949"/>
                    <a:pt x="357" y="987"/>
                    <a:pt x="454" y="996"/>
                  </a:cubicBezTo>
                  <a:cubicBezTo>
                    <a:pt x="464" y="996"/>
                    <a:pt x="470" y="996"/>
                    <a:pt x="479" y="996"/>
                  </a:cubicBezTo>
                  <a:cubicBezTo>
                    <a:pt x="485" y="999"/>
                    <a:pt x="491" y="999"/>
                    <a:pt x="501" y="999"/>
                  </a:cubicBezTo>
                  <a:cubicBezTo>
                    <a:pt x="651" y="999"/>
                    <a:pt x="795" y="930"/>
                    <a:pt x="889" y="811"/>
                  </a:cubicBezTo>
                  <a:cubicBezTo>
                    <a:pt x="965" y="717"/>
                    <a:pt x="999" y="608"/>
                    <a:pt x="999" y="498"/>
                  </a:cubicBezTo>
                  <a:cubicBezTo>
                    <a:pt x="999" y="354"/>
                    <a:pt x="936" y="207"/>
                    <a:pt x="811" y="109"/>
                  </a:cubicBezTo>
                  <a:cubicBezTo>
                    <a:pt x="773" y="78"/>
                    <a:pt x="733" y="53"/>
                    <a:pt x="689" y="37"/>
                  </a:cubicBezTo>
                  <a:cubicBezTo>
                    <a:pt x="629" y="12"/>
                    <a:pt x="566" y="0"/>
                    <a:pt x="501" y="0"/>
                  </a:cubicBezTo>
                  <a:lnTo>
                    <a:pt x="122" y="817"/>
                  </a:ln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58" name="Freeform 74"/>
            <p:cNvSpPr>
              <a:spLocks noChangeArrowheads="1"/>
            </p:cNvSpPr>
            <p:nvPr/>
          </p:nvSpPr>
          <p:spPr bwMode="auto">
            <a:xfrm rot="1800000">
              <a:off x="1791634" y="4532476"/>
              <a:ext cx="923044" cy="1038121"/>
            </a:xfrm>
            <a:custGeom>
              <a:avLst/>
              <a:gdLst>
                <a:gd name="T0" fmla="*/ 2964 w 3360"/>
                <a:gd name="T1" fmla="*/ 1213 h 3777"/>
                <a:gd name="T2" fmla="*/ 2964 w 3360"/>
                <a:gd name="T3" fmla="*/ 1213 h 3777"/>
                <a:gd name="T4" fmla="*/ 2733 w 3360"/>
                <a:gd name="T5" fmla="*/ 1257 h 3777"/>
                <a:gd name="T6" fmla="*/ 2350 w 3360"/>
                <a:gd name="T7" fmla="*/ 1122 h 3777"/>
                <a:gd name="T8" fmla="*/ 2125 w 3360"/>
                <a:gd name="T9" fmla="*/ 712 h 3777"/>
                <a:gd name="T10" fmla="*/ 2131 w 3360"/>
                <a:gd name="T11" fmla="*/ 543 h 3777"/>
                <a:gd name="T12" fmla="*/ 154 w 3360"/>
                <a:gd name="T13" fmla="*/ 0 h 3777"/>
                <a:gd name="T14" fmla="*/ 0 w 3360"/>
                <a:gd name="T15" fmla="*/ 4 h 3777"/>
                <a:gd name="T16" fmla="*/ 2156 w 3360"/>
                <a:gd name="T17" fmla="*/ 3776 h 3777"/>
                <a:gd name="T18" fmla="*/ 3344 w 3360"/>
                <a:gd name="T19" fmla="*/ 1714 h 3777"/>
                <a:gd name="T20" fmla="*/ 3359 w 3360"/>
                <a:gd name="T21" fmla="*/ 1701 h 3777"/>
                <a:gd name="T22" fmla="*/ 2964 w 3360"/>
                <a:gd name="T23" fmla="*/ 1213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0" h="3777">
                  <a:moveTo>
                    <a:pt x="2964" y="1213"/>
                  </a:moveTo>
                  <a:lnTo>
                    <a:pt x="2964" y="1213"/>
                  </a:lnTo>
                  <a:cubicBezTo>
                    <a:pt x="2893" y="1241"/>
                    <a:pt x="2814" y="1257"/>
                    <a:pt x="2733" y="1257"/>
                  </a:cubicBezTo>
                  <a:cubicBezTo>
                    <a:pt x="2595" y="1257"/>
                    <a:pt x="2460" y="1210"/>
                    <a:pt x="2350" y="1122"/>
                  </a:cubicBezTo>
                  <a:cubicBezTo>
                    <a:pt x="2222" y="1022"/>
                    <a:pt x="2144" y="875"/>
                    <a:pt x="2125" y="712"/>
                  </a:cubicBezTo>
                  <a:cubicBezTo>
                    <a:pt x="2118" y="655"/>
                    <a:pt x="2122" y="599"/>
                    <a:pt x="2131" y="543"/>
                  </a:cubicBezTo>
                  <a:cubicBezTo>
                    <a:pt x="1552" y="201"/>
                    <a:pt x="878" y="0"/>
                    <a:pt x="154" y="0"/>
                  </a:cubicBezTo>
                  <a:cubicBezTo>
                    <a:pt x="104" y="0"/>
                    <a:pt x="51" y="4"/>
                    <a:pt x="0" y="4"/>
                  </a:cubicBezTo>
                  <a:cubicBezTo>
                    <a:pt x="2156" y="3776"/>
                    <a:pt x="2156" y="3776"/>
                    <a:pt x="2156" y="3776"/>
                  </a:cubicBezTo>
                  <a:cubicBezTo>
                    <a:pt x="3344" y="1714"/>
                    <a:pt x="3344" y="1714"/>
                    <a:pt x="3344" y="1714"/>
                  </a:cubicBezTo>
                  <a:cubicBezTo>
                    <a:pt x="3347" y="1708"/>
                    <a:pt x="3353" y="1705"/>
                    <a:pt x="3359" y="1701"/>
                  </a:cubicBezTo>
                  <a:cubicBezTo>
                    <a:pt x="3240" y="1526"/>
                    <a:pt x="3109" y="1363"/>
                    <a:pt x="2964" y="1213"/>
                  </a:cubicBezTo>
                </a:path>
              </a:pathLst>
            </a:custGeom>
            <a:solidFill>
              <a:schemeClr val="accent2"/>
            </a:solidFill>
            <a:ln>
              <a:noFill/>
            </a:ln>
            <a:effectLst/>
          </p:spPr>
          <p:txBody>
            <a:bodyPr wrap="none" anchor="ctr"/>
            <a:lstStyle/>
            <a:p>
              <a:endParaRPr lang="en-US" sz="3599" b="1">
                <a:latin typeface="Roboto" charset="0"/>
                <a:ea typeface="Roboto" charset="0"/>
                <a:cs typeface="Roboto" charset="0"/>
              </a:endParaRPr>
            </a:p>
          </p:txBody>
        </p:sp>
        <p:sp>
          <p:nvSpPr>
            <p:cNvPr id="59" name="Freeform 80"/>
            <p:cNvSpPr>
              <a:spLocks noChangeArrowheads="1"/>
            </p:cNvSpPr>
            <p:nvPr/>
          </p:nvSpPr>
          <p:spPr bwMode="auto">
            <a:xfrm rot="1800000">
              <a:off x="2373781" y="5931338"/>
              <a:ext cx="273764" cy="274975"/>
            </a:xfrm>
            <a:custGeom>
              <a:avLst/>
              <a:gdLst>
                <a:gd name="T0" fmla="*/ 498 w 997"/>
                <a:gd name="T1" fmla="*/ 996 h 1000"/>
                <a:gd name="T2" fmla="*/ 498 w 997"/>
                <a:gd name="T3" fmla="*/ 996 h 1000"/>
                <a:gd name="T4" fmla="*/ 426 w 997"/>
                <a:gd name="T5" fmla="*/ 990 h 1000"/>
                <a:gd name="T6" fmla="*/ 100 w 997"/>
                <a:gd name="T7" fmla="*/ 795 h 1000"/>
                <a:gd name="T8" fmla="*/ 3 w 997"/>
                <a:gd name="T9" fmla="*/ 501 h 1000"/>
                <a:gd name="T10" fmla="*/ 9 w 997"/>
                <a:gd name="T11" fmla="*/ 429 h 1000"/>
                <a:gd name="T12" fmla="*/ 498 w 997"/>
                <a:gd name="T13" fmla="*/ 6 h 1000"/>
                <a:gd name="T14" fmla="*/ 570 w 997"/>
                <a:gd name="T15" fmla="*/ 9 h 1000"/>
                <a:gd name="T16" fmla="*/ 896 w 997"/>
                <a:gd name="T17" fmla="*/ 203 h 1000"/>
                <a:gd name="T18" fmla="*/ 896 w 997"/>
                <a:gd name="T19" fmla="*/ 203 h 1000"/>
                <a:gd name="T20" fmla="*/ 896 w 997"/>
                <a:gd name="T21" fmla="*/ 203 h 1000"/>
                <a:gd name="T22" fmla="*/ 993 w 997"/>
                <a:gd name="T23" fmla="*/ 498 h 1000"/>
                <a:gd name="T24" fmla="*/ 987 w 997"/>
                <a:gd name="T25" fmla="*/ 570 h 1000"/>
                <a:gd name="T26" fmla="*/ 498 w 997"/>
                <a:gd name="T27" fmla="*/ 996 h 1000"/>
                <a:gd name="T28" fmla="*/ 498 w 997"/>
                <a:gd name="T29" fmla="*/ 0 h 1000"/>
                <a:gd name="T30" fmla="*/ 498 w 997"/>
                <a:gd name="T31" fmla="*/ 0 h 1000"/>
                <a:gd name="T32" fmla="*/ 3 w 997"/>
                <a:gd name="T33" fmla="*/ 429 h 1000"/>
                <a:gd name="T34" fmla="*/ 0 w 997"/>
                <a:gd name="T35" fmla="*/ 501 h 1000"/>
                <a:gd name="T36" fmla="*/ 97 w 997"/>
                <a:gd name="T37" fmla="*/ 799 h 1000"/>
                <a:gd name="T38" fmla="*/ 426 w 997"/>
                <a:gd name="T39" fmla="*/ 993 h 1000"/>
                <a:gd name="T40" fmla="*/ 498 w 997"/>
                <a:gd name="T41" fmla="*/ 999 h 1000"/>
                <a:gd name="T42" fmla="*/ 993 w 997"/>
                <a:gd name="T43" fmla="*/ 573 h 1000"/>
                <a:gd name="T44" fmla="*/ 996 w 997"/>
                <a:gd name="T45" fmla="*/ 498 h 1000"/>
                <a:gd name="T46" fmla="*/ 899 w 997"/>
                <a:gd name="T47" fmla="*/ 200 h 1000"/>
                <a:gd name="T48" fmla="*/ 899 w 997"/>
                <a:gd name="T49" fmla="*/ 200 h 1000"/>
                <a:gd name="T50" fmla="*/ 570 w 997"/>
                <a:gd name="T51" fmla="*/ 6 h 1000"/>
                <a:gd name="T52" fmla="*/ 498 w 997"/>
                <a:gd name="T53" fmla="*/ 0 h 1000"/>
                <a:gd name="T54" fmla="*/ 498 w 997"/>
                <a:gd name="T55" fmla="*/ 996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7" h="1000">
                  <a:moveTo>
                    <a:pt x="498" y="996"/>
                  </a:moveTo>
                  <a:lnTo>
                    <a:pt x="498" y="996"/>
                  </a:lnTo>
                  <a:cubicBezTo>
                    <a:pt x="476" y="996"/>
                    <a:pt x="451" y="993"/>
                    <a:pt x="426" y="990"/>
                  </a:cubicBezTo>
                  <a:cubicBezTo>
                    <a:pt x="294" y="971"/>
                    <a:pt x="182" y="902"/>
                    <a:pt x="100" y="795"/>
                  </a:cubicBezTo>
                  <a:cubicBezTo>
                    <a:pt x="37" y="708"/>
                    <a:pt x="3" y="608"/>
                    <a:pt x="3" y="501"/>
                  </a:cubicBezTo>
                  <a:cubicBezTo>
                    <a:pt x="3" y="476"/>
                    <a:pt x="6" y="451"/>
                    <a:pt x="9" y="429"/>
                  </a:cubicBezTo>
                  <a:cubicBezTo>
                    <a:pt x="44" y="188"/>
                    <a:pt x="254" y="6"/>
                    <a:pt x="498" y="6"/>
                  </a:cubicBezTo>
                  <a:cubicBezTo>
                    <a:pt x="520" y="6"/>
                    <a:pt x="545" y="6"/>
                    <a:pt x="570" y="9"/>
                  </a:cubicBezTo>
                  <a:cubicBezTo>
                    <a:pt x="701" y="28"/>
                    <a:pt x="817" y="97"/>
                    <a:pt x="896" y="203"/>
                  </a:cubicBezTo>
                  <a:lnTo>
                    <a:pt x="896" y="203"/>
                  </a:lnTo>
                  <a:lnTo>
                    <a:pt x="896" y="203"/>
                  </a:lnTo>
                  <a:cubicBezTo>
                    <a:pt x="959" y="291"/>
                    <a:pt x="993" y="391"/>
                    <a:pt x="993" y="498"/>
                  </a:cubicBezTo>
                  <a:cubicBezTo>
                    <a:pt x="993" y="523"/>
                    <a:pt x="993" y="548"/>
                    <a:pt x="987" y="570"/>
                  </a:cubicBezTo>
                  <a:cubicBezTo>
                    <a:pt x="953" y="814"/>
                    <a:pt x="742" y="996"/>
                    <a:pt x="498" y="996"/>
                  </a:cubicBezTo>
                  <a:lnTo>
                    <a:pt x="498" y="0"/>
                  </a:lnTo>
                  <a:lnTo>
                    <a:pt x="498" y="0"/>
                  </a:lnTo>
                  <a:cubicBezTo>
                    <a:pt x="251" y="0"/>
                    <a:pt x="40" y="184"/>
                    <a:pt x="3" y="429"/>
                  </a:cubicBezTo>
                  <a:cubicBezTo>
                    <a:pt x="0" y="451"/>
                    <a:pt x="0" y="476"/>
                    <a:pt x="0" y="501"/>
                  </a:cubicBezTo>
                  <a:cubicBezTo>
                    <a:pt x="0" y="608"/>
                    <a:pt x="31" y="711"/>
                    <a:pt x="97" y="799"/>
                  </a:cubicBezTo>
                  <a:cubicBezTo>
                    <a:pt x="178" y="905"/>
                    <a:pt x="294" y="974"/>
                    <a:pt x="426" y="993"/>
                  </a:cubicBezTo>
                  <a:cubicBezTo>
                    <a:pt x="451" y="996"/>
                    <a:pt x="473" y="999"/>
                    <a:pt x="498" y="999"/>
                  </a:cubicBezTo>
                  <a:cubicBezTo>
                    <a:pt x="746" y="999"/>
                    <a:pt x="955" y="814"/>
                    <a:pt x="993" y="573"/>
                  </a:cubicBezTo>
                  <a:cubicBezTo>
                    <a:pt x="996" y="548"/>
                    <a:pt x="996" y="523"/>
                    <a:pt x="996" y="498"/>
                  </a:cubicBezTo>
                  <a:cubicBezTo>
                    <a:pt x="996" y="391"/>
                    <a:pt x="965" y="288"/>
                    <a:pt x="899" y="200"/>
                  </a:cubicBezTo>
                  <a:lnTo>
                    <a:pt x="899" y="200"/>
                  </a:lnTo>
                  <a:cubicBezTo>
                    <a:pt x="817" y="93"/>
                    <a:pt x="701" y="25"/>
                    <a:pt x="570" y="6"/>
                  </a:cubicBezTo>
                  <a:cubicBezTo>
                    <a:pt x="545" y="3"/>
                    <a:pt x="523" y="0"/>
                    <a:pt x="498" y="0"/>
                  </a:cubicBezTo>
                  <a:lnTo>
                    <a:pt x="498" y="996"/>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60" name="Freeform 81"/>
            <p:cNvSpPr>
              <a:spLocks noChangeArrowheads="1"/>
            </p:cNvSpPr>
            <p:nvPr/>
          </p:nvSpPr>
          <p:spPr bwMode="auto">
            <a:xfrm rot="1800000">
              <a:off x="1850540" y="5086654"/>
              <a:ext cx="766781" cy="1040544"/>
            </a:xfrm>
            <a:custGeom>
              <a:avLst/>
              <a:gdLst>
                <a:gd name="T0" fmla="*/ 2519 w 2790"/>
                <a:gd name="T1" fmla="*/ 3070 h 3786"/>
                <a:gd name="T2" fmla="*/ 2519 w 2790"/>
                <a:gd name="T3" fmla="*/ 3070 h 3786"/>
                <a:gd name="T4" fmla="*/ 2403 w 2790"/>
                <a:gd name="T5" fmla="*/ 2616 h 3786"/>
                <a:gd name="T6" fmla="*/ 2789 w 2790"/>
                <a:gd name="T7" fmla="*/ 2134 h 3786"/>
                <a:gd name="T8" fmla="*/ 2789 w 2790"/>
                <a:gd name="T9" fmla="*/ 2090 h 3786"/>
                <a:gd name="T10" fmla="*/ 2175 w 2790"/>
                <a:gd name="T11" fmla="*/ 0 h 3786"/>
                <a:gd name="T12" fmla="*/ 968 w 2790"/>
                <a:gd name="T13" fmla="*/ 2099 h 3786"/>
                <a:gd name="T14" fmla="*/ 952 w 2790"/>
                <a:gd name="T15" fmla="*/ 2124 h 3786"/>
                <a:gd name="T16" fmla="*/ 0 w 2790"/>
                <a:gd name="T17" fmla="*/ 3781 h 3786"/>
                <a:gd name="T18" fmla="*/ 2381 w 2790"/>
                <a:gd name="T19" fmla="*/ 3781 h 3786"/>
                <a:gd name="T20" fmla="*/ 2400 w 2790"/>
                <a:gd name="T21" fmla="*/ 3785 h 3786"/>
                <a:gd name="T22" fmla="*/ 2632 w 2790"/>
                <a:gd name="T23" fmla="*/ 3186 h 3786"/>
                <a:gd name="T24" fmla="*/ 2519 w 2790"/>
                <a:gd name="T25" fmla="*/ 307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0" h="3786">
                  <a:moveTo>
                    <a:pt x="2519" y="3070"/>
                  </a:moveTo>
                  <a:lnTo>
                    <a:pt x="2519" y="3070"/>
                  </a:lnTo>
                  <a:cubicBezTo>
                    <a:pt x="2422" y="2939"/>
                    <a:pt x="2381" y="2779"/>
                    <a:pt x="2403" y="2616"/>
                  </a:cubicBezTo>
                  <a:cubicBezTo>
                    <a:pt x="2438" y="2393"/>
                    <a:pt x="2588" y="2212"/>
                    <a:pt x="2789" y="2134"/>
                  </a:cubicBezTo>
                  <a:cubicBezTo>
                    <a:pt x="2789" y="2121"/>
                    <a:pt x="2789" y="2106"/>
                    <a:pt x="2789" y="2090"/>
                  </a:cubicBezTo>
                  <a:cubicBezTo>
                    <a:pt x="2789" y="1322"/>
                    <a:pt x="2563" y="605"/>
                    <a:pt x="2175" y="0"/>
                  </a:cubicBezTo>
                  <a:cubicBezTo>
                    <a:pt x="968" y="2099"/>
                    <a:pt x="968" y="2099"/>
                    <a:pt x="968" y="2099"/>
                  </a:cubicBezTo>
                  <a:cubicBezTo>
                    <a:pt x="965" y="2108"/>
                    <a:pt x="962" y="2118"/>
                    <a:pt x="952" y="2124"/>
                  </a:cubicBezTo>
                  <a:cubicBezTo>
                    <a:pt x="0" y="3781"/>
                    <a:pt x="0" y="3781"/>
                    <a:pt x="0" y="3781"/>
                  </a:cubicBezTo>
                  <a:cubicBezTo>
                    <a:pt x="2381" y="3781"/>
                    <a:pt x="2381" y="3781"/>
                    <a:pt x="2381" y="3781"/>
                  </a:cubicBezTo>
                  <a:cubicBezTo>
                    <a:pt x="2388" y="3781"/>
                    <a:pt x="2394" y="3781"/>
                    <a:pt x="2400" y="3785"/>
                  </a:cubicBezTo>
                  <a:cubicBezTo>
                    <a:pt x="2494" y="3594"/>
                    <a:pt x="2569" y="3393"/>
                    <a:pt x="2632" y="3186"/>
                  </a:cubicBezTo>
                  <a:cubicBezTo>
                    <a:pt x="2591" y="3152"/>
                    <a:pt x="2551" y="3114"/>
                    <a:pt x="2519" y="3070"/>
                  </a:cubicBezTo>
                </a:path>
              </a:pathLst>
            </a:custGeom>
            <a:solidFill>
              <a:schemeClr val="accent3"/>
            </a:solidFill>
            <a:ln>
              <a:noFill/>
            </a:ln>
            <a:effectLst/>
          </p:spPr>
          <p:txBody>
            <a:bodyPr wrap="none" anchor="ctr"/>
            <a:lstStyle/>
            <a:p>
              <a:endParaRPr lang="en-US" sz="3599" b="1">
                <a:latin typeface="Roboto" charset="0"/>
                <a:ea typeface="Roboto" charset="0"/>
                <a:cs typeface="Roboto" charset="0"/>
              </a:endParaRPr>
            </a:p>
          </p:txBody>
        </p:sp>
        <p:sp>
          <p:nvSpPr>
            <p:cNvPr id="61" name="Freeform 84"/>
            <p:cNvSpPr>
              <a:spLocks noChangeArrowheads="1"/>
            </p:cNvSpPr>
            <p:nvPr/>
          </p:nvSpPr>
          <p:spPr bwMode="auto">
            <a:xfrm rot="1800000">
              <a:off x="1301758" y="6349220"/>
              <a:ext cx="274975" cy="274976"/>
            </a:xfrm>
            <a:custGeom>
              <a:avLst/>
              <a:gdLst>
                <a:gd name="T0" fmla="*/ 498 w 1000"/>
                <a:gd name="T1" fmla="*/ 4 h 1001"/>
                <a:gd name="T2" fmla="*/ 498 w 1000"/>
                <a:gd name="T3" fmla="*/ 4 h 1001"/>
                <a:gd name="T4" fmla="*/ 498 w 1000"/>
                <a:gd name="T5" fmla="*/ 4 h 1001"/>
                <a:gd name="T6" fmla="*/ 961 w 1000"/>
                <a:gd name="T7" fmla="*/ 323 h 1001"/>
                <a:gd name="T8" fmla="*/ 996 w 1000"/>
                <a:gd name="T9" fmla="*/ 499 h 1001"/>
                <a:gd name="T10" fmla="*/ 952 w 1000"/>
                <a:gd name="T11" fmla="*/ 699 h 1001"/>
                <a:gd name="T12" fmla="*/ 676 w 1000"/>
                <a:gd name="T13" fmla="*/ 962 h 1001"/>
                <a:gd name="T14" fmla="*/ 498 w 1000"/>
                <a:gd name="T15" fmla="*/ 993 h 1001"/>
                <a:gd name="T16" fmla="*/ 498 w 1000"/>
                <a:gd name="T17" fmla="*/ 993 h 1001"/>
                <a:gd name="T18" fmla="*/ 37 w 1000"/>
                <a:gd name="T19" fmla="*/ 677 h 1001"/>
                <a:gd name="T20" fmla="*/ 3 w 1000"/>
                <a:gd name="T21" fmla="*/ 499 h 1001"/>
                <a:gd name="T22" fmla="*/ 47 w 1000"/>
                <a:gd name="T23" fmla="*/ 298 h 1001"/>
                <a:gd name="T24" fmla="*/ 322 w 1000"/>
                <a:gd name="T25" fmla="*/ 38 h 1001"/>
                <a:gd name="T26" fmla="*/ 498 w 1000"/>
                <a:gd name="T27" fmla="*/ 4 h 1001"/>
                <a:gd name="T28" fmla="*/ 498 w 1000"/>
                <a:gd name="T29" fmla="*/ 4 h 1001"/>
                <a:gd name="T30" fmla="*/ 498 w 1000"/>
                <a:gd name="T31" fmla="*/ 0 h 1001"/>
                <a:gd name="T32" fmla="*/ 498 w 1000"/>
                <a:gd name="T33" fmla="*/ 0 h 1001"/>
                <a:gd name="T34" fmla="*/ 319 w 1000"/>
                <a:gd name="T35" fmla="*/ 32 h 1001"/>
                <a:gd name="T36" fmla="*/ 43 w 1000"/>
                <a:gd name="T37" fmla="*/ 295 h 1001"/>
                <a:gd name="T38" fmla="*/ 0 w 1000"/>
                <a:gd name="T39" fmla="*/ 499 h 1001"/>
                <a:gd name="T40" fmla="*/ 34 w 1000"/>
                <a:gd name="T41" fmla="*/ 677 h 1001"/>
                <a:gd name="T42" fmla="*/ 498 w 1000"/>
                <a:gd name="T43" fmla="*/ 1000 h 1001"/>
                <a:gd name="T44" fmla="*/ 676 w 1000"/>
                <a:gd name="T45" fmla="*/ 966 h 1001"/>
                <a:gd name="T46" fmla="*/ 955 w 1000"/>
                <a:gd name="T47" fmla="*/ 702 h 1001"/>
                <a:gd name="T48" fmla="*/ 999 w 1000"/>
                <a:gd name="T49" fmla="*/ 499 h 1001"/>
                <a:gd name="T50" fmla="*/ 965 w 1000"/>
                <a:gd name="T51" fmla="*/ 320 h 1001"/>
                <a:gd name="T52" fmla="*/ 498 w 1000"/>
                <a:gd name="T53" fmla="*/ 0 h 1001"/>
                <a:gd name="T54" fmla="*/ 498 w 1000"/>
                <a:gd name="T55" fmla="*/ 0 h 1001"/>
                <a:gd name="T56" fmla="*/ 498 w 1000"/>
                <a:gd name="T57" fmla="*/ 4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0" h="1001">
                  <a:moveTo>
                    <a:pt x="498" y="4"/>
                  </a:moveTo>
                  <a:lnTo>
                    <a:pt x="498" y="4"/>
                  </a:lnTo>
                  <a:lnTo>
                    <a:pt x="498" y="4"/>
                  </a:lnTo>
                  <a:cubicBezTo>
                    <a:pt x="702" y="4"/>
                    <a:pt x="890" y="132"/>
                    <a:pt x="961" y="323"/>
                  </a:cubicBezTo>
                  <a:cubicBezTo>
                    <a:pt x="983" y="380"/>
                    <a:pt x="996" y="439"/>
                    <a:pt x="996" y="499"/>
                  </a:cubicBezTo>
                  <a:cubicBezTo>
                    <a:pt x="996" y="567"/>
                    <a:pt x="981" y="637"/>
                    <a:pt x="952" y="699"/>
                  </a:cubicBezTo>
                  <a:cubicBezTo>
                    <a:pt x="899" y="821"/>
                    <a:pt x="798" y="915"/>
                    <a:pt x="676" y="962"/>
                  </a:cubicBezTo>
                  <a:cubicBezTo>
                    <a:pt x="620" y="984"/>
                    <a:pt x="560" y="993"/>
                    <a:pt x="498" y="993"/>
                  </a:cubicBezTo>
                  <a:lnTo>
                    <a:pt x="498" y="993"/>
                  </a:lnTo>
                  <a:cubicBezTo>
                    <a:pt x="294" y="993"/>
                    <a:pt x="110" y="865"/>
                    <a:pt x="37" y="677"/>
                  </a:cubicBezTo>
                  <a:cubicBezTo>
                    <a:pt x="15" y="618"/>
                    <a:pt x="3" y="558"/>
                    <a:pt x="3" y="499"/>
                  </a:cubicBezTo>
                  <a:cubicBezTo>
                    <a:pt x="3" y="430"/>
                    <a:pt x="19" y="361"/>
                    <a:pt x="47" y="298"/>
                  </a:cubicBezTo>
                  <a:cubicBezTo>
                    <a:pt x="100" y="176"/>
                    <a:pt x="197" y="85"/>
                    <a:pt x="322" y="38"/>
                  </a:cubicBezTo>
                  <a:cubicBezTo>
                    <a:pt x="379" y="16"/>
                    <a:pt x="438" y="4"/>
                    <a:pt x="498" y="4"/>
                  </a:cubicBezTo>
                  <a:lnTo>
                    <a:pt x="498" y="4"/>
                  </a:lnTo>
                  <a:lnTo>
                    <a:pt x="498" y="0"/>
                  </a:lnTo>
                  <a:lnTo>
                    <a:pt x="498" y="0"/>
                  </a:lnTo>
                  <a:cubicBezTo>
                    <a:pt x="438" y="0"/>
                    <a:pt x="379" y="10"/>
                    <a:pt x="319" y="32"/>
                  </a:cubicBezTo>
                  <a:cubicBezTo>
                    <a:pt x="197" y="79"/>
                    <a:pt x="97" y="173"/>
                    <a:pt x="43" y="295"/>
                  </a:cubicBezTo>
                  <a:cubicBezTo>
                    <a:pt x="15" y="361"/>
                    <a:pt x="0" y="430"/>
                    <a:pt x="0" y="499"/>
                  </a:cubicBezTo>
                  <a:cubicBezTo>
                    <a:pt x="0" y="558"/>
                    <a:pt x="12" y="621"/>
                    <a:pt x="34" y="677"/>
                  </a:cubicBezTo>
                  <a:cubicBezTo>
                    <a:pt x="106" y="868"/>
                    <a:pt x="294" y="1000"/>
                    <a:pt x="498" y="1000"/>
                  </a:cubicBezTo>
                  <a:cubicBezTo>
                    <a:pt x="560" y="1000"/>
                    <a:pt x="620" y="987"/>
                    <a:pt x="676" y="966"/>
                  </a:cubicBezTo>
                  <a:cubicBezTo>
                    <a:pt x="802" y="918"/>
                    <a:pt x="902" y="824"/>
                    <a:pt x="955" y="702"/>
                  </a:cubicBezTo>
                  <a:cubicBezTo>
                    <a:pt x="983" y="637"/>
                    <a:pt x="999" y="567"/>
                    <a:pt x="999" y="499"/>
                  </a:cubicBezTo>
                  <a:cubicBezTo>
                    <a:pt x="999" y="439"/>
                    <a:pt x="987" y="380"/>
                    <a:pt x="965" y="320"/>
                  </a:cubicBezTo>
                  <a:cubicBezTo>
                    <a:pt x="892" y="129"/>
                    <a:pt x="705" y="0"/>
                    <a:pt x="498" y="0"/>
                  </a:cubicBezTo>
                  <a:lnTo>
                    <a:pt x="498" y="0"/>
                  </a:lnTo>
                  <a:lnTo>
                    <a:pt x="498" y="4"/>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62" name="Freeform 85"/>
            <p:cNvSpPr>
              <a:spLocks noChangeArrowheads="1"/>
            </p:cNvSpPr>
            <p:nvPr/>
          </p:nvSpPr>
          <p:spPr bwMode="auto">
            <a:xfrm rot="1800000">
              <a:off x="928539" y="5871355"/>
              <a:ext cx="1200442" cy="571754"/>
            </a:xfrm>
            <a:custGeom>
              <a:avLst/>
              <a:gdLst>
                <a:gd name="T0" fmla="*/ 1936 w 4371"/>
                <a:gd name="T1" fmla="*/ 0 h 2082"/>
                <a:gd name="T2" fmla="*/ 1936 w 4371"/>
                <a:gd name="T3" fmla="*/ 0 h 2082"/>
                <a:gd name="T4" fmla="*/ 1936 w 4371"/>
                <a:gd name="T5" fmla="*/ 0 h 2082"/>
                <a:gd name="T6" fmla="*/ 1936 w 4371"/>
                <a:gd name="T7" fmla="*/ 0 h 2082"/>
                <a:gd name="T8" fmla="*/ 0 w 4371"/>
                <a:gd name="T9" fmla="*/ 0 h 2082"/>
                <a:gd name="T10" fmla="*/ 1178 w 4371"/>
                <a:gd name="T11" fmla="*/ 2059 h 2082"/>
                <a:gd name="T12" fmla="*/ 1184 w 4371"/>
                <a:gd name="T13" fmla="*/ 2081 h 2082"/>
                <a:gd name="T14" fmla="*/ 1842 w 4371"/>
                <a:gd name="T15" fmla="*/ 1980 h 2082"/>
                <a:gd name="T16" fmla="*/ 2202 w 4371"/>
                <a:gd name="T17" fmla="*/ 1557 h 2082"/>
                <a:gd name="T18" fmla="*/ 2754 w 4371"/>
                <a:gd name="T19" fmla="*/ 1633 h 2082"/>
                <a:gd name="T20" fmla="*/ 4370 w 4371"/>
                <a:gd name="T21" fmla="*/ 0 h 2082"/>
                <a:gd name="T22" fmla="*/ 1936 w 4371"/>
                <a:gd name="T23"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1" h="2082">
                  <a:moveTo>
                    <a:pt x="1936" y="0"/>
                  </a:moveTo>
                  <a:lnTo>
                    <a:pt x="1936" y="0"/>
                  </a:lnTo>
                  <a:lnTo>
                    <a:pt x="1936" y="0"/>
                  </a:lnTo>
                  <a:lnTo>
                    <a:pt x="1936" y="0"/>
                  </a:lnTo>
                  <a:cubicBezTo>
                    <a:pt x="0" y="0"/>
                    <a:pt x="0" y="0"/>
                    <a:pt x="0" y="0"/>
                  </a:cubicBezTo>
                  <a:cubicBezTo>
                    <a:pt x="1178" y="2059"/>
                    <a:pt x="1178" y="2059"/>
                    <a:pt x="1178" y="2059"/>
                  </a:cubicBezTo>
                  <a:cubicBezTo>
                    <a:pt x="1184" y="2065"/>
                    <a:pt x="1184" y="2074"/>
                    <a:pt x="1184" y="2081"/>
                  </a:cubicBezTo>
                  <a:cubicBezTo>
                    <a:pt x="1409" y="2065"/>
                    <a:pt x="1629" y="2031"/>
                    <a:pt x="1842" y="1980"/>
                  </a:cubicBezTo>
                  <a:cubicBezTo>
                    <a:pt x="1879" y="1795"/>
                    <a:pt x="2011" y="1633"/>
                    <a:pt x="2202" y="1557"/>
                  </a:cubicBezTo>
                  <a:cubicBezTo>
                    <a:pt x="2393" y="1485"/>
                    <a:pt x="2600" y="1520"/>
                    <a:pt x="2754" y="1633"/>
                  </a:cubicBezTo>
                  <a:cubicBezTo>
                    <a:pt x="3443" y="1266"/>
                    <a:pt x="4010" y="696"/>
                    <a:pt x="4370" y="0"/>
                  </a:cubicBezTo>
                  <a:lnTo>
                    <a:pt x="1936" y="0"/>
                  </a:lnTo>
                </a:path>
              </a:pathLst>
            </a:custGeom>
            <a:solidFill>
              <a:schemeClr val="accent4"/>
            </a:solidFill>
            <a:ln>
              <a:noFill/>
            </a:ln>
            <a:effectLst/>
          </p:spPr>
          <p:txBody>
            <a:bodyPr wrap="none" anchor="ctr"/>
            <a:lstStyle/>
            <a:p>
              <a:endParaRPr lang="en-US" sz="3599" b="1">
                <a:latin typeface="Roboto" charset="0"/>
                <a:ea typeface="Roboto" charset="0"/>
                <a:cs typeface="Roboto" charset="0"/>
              </a:endParaRPr>
            </a:p>
          </p:txBody>
        </p:sp>
        <p:sp>
          <p:nvSpPr>
            <p:cNvPr id="63" name="Freeform 87"/>
            <p:cNvSpPr>
              <a:spLocks noChangeArrowheads="1"/>
            </p:cNvSpPr>
            <p:nvPr/>
          </p:nvSpPr>
          <p:spPr bwMode="auto">
            <a:xfrm rot="1800000">
              <a:off x="520284" y="5096704"/>
              <a:ext cx="931524" cy="1045390"/>
            </a:xfrm>
            <a:custGeom>
              <a:avLst/>
              <a:gdLst>
                <a:gd name="T0" fmla="*/ 1219 w 3391"/>
                <a:gd name="T1" fmla="*/ 0 h 3804"/>
                <a:gd name="T2" fmla="*/ 1219 w 3391"/>
                <a:gd name="T3" fmla="*/ 0 h 3804"/>
                <a:gd name="T4" fmla="*/ 16 w 3391"/>
                <a:gd name="T5" fmla="*/ 2052 h 3804"/>
                <a:gd name="T6" fmla="*/ 3 w 3391"/>
                <a:gd name="T7" fmla="*/ 2064 h 3804"/>
                <a:gd name="T8" fmla="*/ 0 w 3391"/>
                <a:gd name="T9" fmla="*/ 2068 h 3804"/>
                <a:gd name="T10" fmla="*/ 0 w 3391"/>
                <a:gd name="T11" fmla="*/ 2070 h 3804"/>
                <a:gd name="T12" fmla="*/ 423 w 3391"/>
                <a:gd name="T13" fmla="*/ 2600 h 3804"/>
                <a:gd name="T14" fmla="*/ 426 w 3391"/>
                <a:gd name="T15" fmla="*/ 2603 h 3804"/>
                <a:gd name="T16" fmla="*/ 429 w 3391"/>
                <a:gd name="T17" fmla="*/ 2600 h 3804"/>
                <a:gd name="T18" fmla="*/ 627 w 3391"/>
                <a:gd name="T19" fmla="*/ 2569 h 3804"/>
                <a:gd name="T20" fmla="*/ 1006 w 3391"/>
                <a:gd name="T21" fmla="*/ 2700 h 3804"/>
                <a:gd name="T22" fmla="*/ 1235 w 3391"/>
                <a:gd name="T23" fmla="*/ 3174 h 3804"/>
                <a:gd name="T24" fmla="*/ 1231 w 3391"/>
                <a:gd name="T25" fmla="*/ 3246 h 3804"/>
                <a:gd name="T26" fmla="*/ 1228 w 3391"/>
                <a:gd name="T27" fmla="*/ 3249 h 3804"/>
                <a:gd name="T28" fmla="*/ 1231 w 3391"/>
                <a:gd name="T29" fmla="*/ 3249 h 3804"/>
                <a:gd name="T30" fmla="*/ 3230 w 3391"/>
                <a:gd name="T31" fmla="*/ 3803 h 3804"/>
                <a:gd name="T32" fmla="*/ 3384 w 3391"/>
                <a:gd name="T33" fmla="*/ 3800 h 3804"/>
                <a:gd name="T34" fmla="*/ 3390 w 3391"/>
                <a:gd name="T35" fmla="*/ 3800 h 3804"/>
                <a:gd name="T36" fmla="*/ 1222 w 3391"/>
                <a:gd name="T37" fmla="*/ 6 h 3804"/>
                <a:gd name="T38" fmla="*/ 1219 w 3391"/>
                <a:gd name="T39" fmla="*/ 0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1" h="3804">
                  <a:moveTo>
                    <a:pt x="1219" y="0"/>
                  </a:moveTo>
                  <a:lnTo>
                    <a:pt x="1219" y="0"/>
                  </a:lnTo>
                  <a:cubicBezTo>
                    <a:pt x="16" y="2052"/>
                    <a:pt x="16" y="2052"/>
                    <a:pt x="16" y="2052"/>
                  </a:cubicBezTo>
                  <a:cubicBezTo>
                    <a:pt x="12" y="2058"/>
                    <a:pt x="10" y="2061"/>
                    <a:pt x="3" y="2064"/>
                  </a:cubicBezTo>
                  <a:cubicBezTo>
                    <a:pt x="0" y="2068"/>
                    <a:pt x="0" y="2068"/>
                    <a:pt x="0" y="2068"/>
                  </a:cubicBezTo>
                  <a:cubicBezTo>
                    <a:pt x="0" y="2070"/>
                    <a:pt x="0" y="2070"/>
                    <a:pt x="0" y="2070"/>
                  </a:cubicBezTo>
                  <a:cubicBezTo>
                    <a:pt x="126" y="2259"/>
                    <a:pt x="269" y="2437"/>
                    <a:pt x="423" y="2600"/>
                  </a:cubicBezTo>
                  <a:cubicBezTo>
                    <a:pt x="426" y="2603"/>
                    <a:pt x="426" y="2603"/>
                    <a:pt x="426" y="2603"/>
                  </a:cubicBezTo>
                  <a:cubicBezTo>
                    <a:pt x="429" y="2600"/>
                    <a:pt x="429" y="2600"/>
                    <a:pt x="429" y="2600"/>
                  </a:cubicBezTo>
                  <a:cubicBezTo>
                    <a:pt x="492" y="2578"/>
                    <a:pt x="561" y="2569"/>
                    <a:pt x="627" y="2569"/>
                  </a:cubicBezTo>
                  <a:cubicBezTo>
                    <a:pt x="765" y="2569"/>
                    <a:pt x="899" y="2616"/>
                    <a:pt x="1006" y="2700"/>
                  </a:cubicBezTo>
                  <a:cubicBezTo>
                    <a:pt x="1153" y="2820"/>
                    <a:pt x="1235" y="2992"/>
                    <a:pt x="1235" y="3174"/>
                  </a:cubicBezTo>
                  <a:cubicBezTo>
                    <a:pt x="1235" y="3199"/>
                    <a:pt x="1231" y="3221"/>
                    <a:pt x="1231" y="3246"/>
                  </a:cubicBezTo>
                  <a:cubicBezTo>
                    <a:pt x="1228" y="3249"/>
                    <a:pt x="1228" y="3249"/>
                    <a:pt x="1228" y="3249"/>
                  </a:cubicBezTo>
                  <a:cubicBezTo>
                    <a:pt x="1231" y="3249"/>
                    <a:pt x="1231" y="3249"/>
                    <a:pt x="1231" y="3249"/>
                  </a:cubicBezTo>
                  <a:cubicBezTo>
                    <a:pt x="1833" y="3612"/>
                    <a:pt x="2525" y="3803"/>
                    <a:pt x="3230" y="3803"/>
                  </a:cubicBezTo>
                  <a:cubicBezTo>
                    <a:pt x="3277" y="3803"/>
                    <a:pt x="3327" y="3803"/>
                    <a:pt x="3384" y="3800"/>
                  </a:cubicBezTo>
                  <a:cubicBezTo>
                    <a:pt x="3390" y="3800"/>
                    <a:pt x="3390" y="3800"/>
                    <a:pt x="3390" y="3800"/>
                  </a:cubicBezTo>
                  <a:cubicBezTo>
                    <a:pt x="1222" y="6"/>
                    <a:pt x="1222" y="6"/>
                    <a:pt x="1222" y="6"/>
                  </a:cubicBezTo>
                  <a:cubicBezTo>
                    <a:pt x="1219" y="0"/>
                    <a:pt x="1219" y="0"/>
                    <a:pt x="1219" y="0"/>
                  </a:cubicBez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64" name="Freeform 88"/>
            <p:cNvSpPr>
              <a:spLocks noChangeArrowheads="1"/>
            </p:cNvSpPr>
            <p:nvPr/>
          </p:nvSpPr>
          <p:spPr bwMode="auto">
            <a:xfrm rot="1800000">
              <a:off x="518165" y="5094363"/>
              <a:ext cx="936369" cy="1049024"/>
            </a:xfrm>
            <a:custGeom>
              <a:avLst/>
              <a:gdLst>
                <a:gd name="T0" fmla="*/ 432 w 3407"/>
                <a:gd name="T1" fmla="*/ 2613 h 3818"/>
                <a:gd name="T2" fmla="*/ 432 w 3407"/>
                <a:gd name="T3" fmla="*/ 2613 h 3818"/>
                <a:gd name="T4" fmla="*/ 429 w 3407"/>
                <a:gd name="T5" fmla="*/ 2610 h 3818"/>
                <a:gd name="T6" fmla="*/ 6 w 3407"/>
                <a:gd name="T7" fmla="*/ 2080 h 3818"/>
                <a:gd name="T8" fmla="*/ 6 w 3407"/>
                <a:gd name="T9" fmla="*/ 2078 h 3818"/>
                <a:gd name="T10" fmla="*/ 9 w 3407"/>
                <a:gd name="T11" fmla="*/ 2074 h 3818"/>
                <a:gd name="T12" fmla="*/ 22 w 3407"/>
                <a:gd name="T13" fmla="*/ 2062 h 3818"/>
                <a:gd name="T14" fmla="*/ 1225 w 3407"/>
                <a:gd name="T15" fmla="*/ 10 h 3818"/>
                <a:gd name="T16" fmla="*/ 1228 w 3407"/>
                <a:gd name="T17" fmla="*/ 16 h 3818"/>
                <a:gd name="T18" fmla="*/ 3396 w 3407"/>
                <a:gd name="T19" fmla="*/ 3810 h 3818"/>
                <a:gd name="T20" fmla="*/ 3390 w 3407"/>
                <a:gd name="T21" fmla="*/ 3810 h 3818"/>
                <a:gd name="T22" fmla="*/ 3236 w 3407"/>
                <a:gd name="T23" fmla="*/ 3813 h 3818"/>
                <a:gd name="T24" fmla="*/ 1237 w 3407"/>
                <a:gd name="T25" fmla="*/ 3259 h 3818"/>
                <a:gd name="T26" fmla="*/ 1234 w 3407"/>
                <a:gd name="T27" fmla="*/ 3259 h 3818"/>
                <a:gd name="T28" fmla="*/ 1237 w 3407"/>
                <a:gd name="T29" fmla="*/ 3256 h 3818"/>
                <a:gd name="T30" fmla="*/ 1241 w 3407"/>
                <a:gd name="T31" fmla="*/ 3184 h 3818"/>
                <a:gd name="T32" fmla="*/ 1012 w 3407"/>
                <a:gd name="T33" fmla="*/ 2710 h 3818"/>
                <a:gd name="T34" fmla="*/ 633 w 3407"/>
                <a:gd name="T35" fmla="*/ 2579 h 3818"/>
                <a:gd name="T36" fmla="*/ 435 w 3407"/>
                <a:gd name="T37" fmla="*/ 2610 h 3818"/>
                <a:gd name="T38" fmla="*/ 432 w 3407"/>
                <a:gd name="T39" fmla="*/ 2613 h 3818"/>
                <a:gd name="T40" fmla="*/ 1222 w 3407"/>
                <a:gd name="T41" fmla="*/ 7 h 3818"/>
                <a:gd name="T42" fmla="*/ 1222 w 3407"/>
                <a:gd name="T43" fmla="*/ 7 h 3818"/>
                <a:gd name="T44" fmla="*/ 1225 w 3407"/>
                <a:gd name="T45" fmla="*/ 4 h 3818"/>
                <a:gd name="T46" fmla="*/ 1222 w 3407"/>
                <a:gd name="T47" fmla="*/ 7 h 3818"/>
                <a:gd name="T48" fmla="*/ 1225 w 3407"/>
                <a:gd name="T49" fmla="*/ 0 h 3818"/>
                <a:gd name="T50" fmla="*/ 1225 w 3407"/>
                <a:gd name="T51" fmla="*/ 0 h 3818"/>
                <a:gd name="T52" fmla="*/ 1222 w 3407"/>
                <a:gd name="T53" fmla="*/ 4 h 3818"/>
                <a:gd name="T54" fmla="*/ 18 w 3407"/>
                <a:gd name="T55" fmla="*/ 2059 h 3818"/>
                <a:gd name="T56" fmla="*/ 6 w 3407"/>
                <a:gd name="T57" fmla="*/ 2071 h 3818"/>
                <a:gd name="T58" fmla="*/ 0 w 3407"/>
                <a:gd name="T59" fmla="*/ 2078 h 3818"/>
                <a:gd name="T60" fmla="*/ 3 w 3407"/>
                <a:gd name="T61" fmla="*/ 2084 h 3818"/>
                <a:gd name="T62" fmla="*/ 429 w 3407"/>
                <a:gd name="T63" fmla="*/ 2613 h 3818"/>
                <a:gd name="T64" fmla="*/ 432 w 3407"/>
                <a:gd name="T65" fmla="*/ 2617 h 3818"/>
                <a:gd name="T66" fmla="*/ 435 w 3407"/>
                <a:gd name="T67" fmla="*/ 2617 h 3818"/>
                <a:gd name="T68" fmla="*/ 633 w 3407"/>
                <a:gd name="T69" fmla="*/ 2582 h 3818"/>
                <a:gd name="T70" fmla="*/ 633 w 3407"/>
                <a:gd name="T71" fmla="*/ 2582 h 3818"/>
                <a:gd name="T72" fmla="*/ 1009 w 3407"/>
                <a:gd name="T73" fmla="*/ 2714 h 3818"/>
                <a:gd name="T74" fmla="*/ 1234 w 3407"/>
                <a:gd name="T75" fmla="*/ 3184 h 3818"/>
                <a:gd name="T76" fmla="*/ 1231 w 3407"/>
                <a:gd name="T77" fmla="*/ 3256 h 3818"/>
                <a:gd name="T78" fmla="*/ 1231 w 3407"/>
                <a:gd name="T79" fmla="*/ 3259 h 3818"/>
                <a:gd name="T80" fmla="*/ 1231 w 3407"/>
                <a:gd name="T81" fmla="*/ 3259 h 3818"/>
                <a:gd name="T82" fmla="*/ 1237 w 3407"/>
                <a:gd name="T83" fmla="*/ 3262 h 3818"/>
                <a:gd name="T84" fmla="*/ 3236 w 3407"/>
                <a:gd name="T85" fmla="*/ 3817 h 3818"/>
                <a:gd name="T86" fmla="*/ 3390 w 3407"/>
                <a:gd name="T87" fmla="*/ 3813 h 3818"/>
                <a:gd name="T88" fmla="*/ 3406 w 3407"/>
                <a:gd name="T89" fmla="*/ 3813 h 3818"/>
                <a:gd name="T90" fmla="*/ 1231 w 3407"/>
                <a:gd name="T91" fmla="*/ 13 h 3818"/>
                <a:gd name="T92" fmla="*/ 1225 w 3407"/>
                <a:gd name="T93" fmla="*/ 0 h 3818"/>
                <a:gd name="T94" fmla="*/ 432 w 3407"/>
                <a:gd name="T95" fmla="*/ 2613 h 3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07" h="3818">
                  <a:moveTo>
                    <a:pt x="432" y="2613"/>
                  </a:moveTo>
                  <a:lnTo>
                    <a:pt x="432" y="2613"/>
                  </a:lnTo>
                  <a:cubicBezTo>
                    <a:pt x="429" y="2610"/>
                    <a:pt x="429" y="2610"/>
                    <a:pt x="429" y="2610"/>
                  </a:cubicBezTo>
                  <a:cubicBezTo>
                    <a:pt x="275" y="2447"/>
                    <a:pt x="132" y="2269"/>
                    <a:pt x="6" y="2080"/>
                  </a:cubicBezTo>
                  <a:cubicBezTo>
                    <a:pt x="6" y="2078"/>
                    <a:pt x="6" y="2078"/>
                    <a:pt x="6" y="2078"/>
                  </a:cubicBezTo>
                  <a:cubicBezTo>
                    <a:pt x="9" y="2074"/>
                    <a:pt x="9" y="2074"/>
                    <a:pt x="9" y="2074"/>
                  </a:cubicBezTo>
                  <a:cubicBezTo>
                    <a:pt x="16" y="2071"/>
                    <a:pt x="18" y="2068"/>
                    <a:pt x="22" y="2062"/>
                  </a:cubicBezTo>
                  <a:cubicBezTo>
                    <a:pt x="1225" y="10"/>
                    <a:pt x="1225" y="10"/>
                    <a:pt x="1225" y="10"/>
                  </a:cubicBezTo>
                  <a:cubicBezTo>
                    <a:pt x="1228" y="16"/>
                    <a:pt x="1228" y="16"/>
                    <a:pt x="1228" y="16"/>
                  </a:cubicBezTo>
                  <a:cubicBezTo>
                    <a:pt x="3396" y="3810"/>
                    <a:pt x="3396" y="3810"/>
                    <a:pt x="3396" y="3810"/>
                  </a:cubicBezTo>
                  <a:cubicBezTo>
                    <a:pt x="3390" y="3810"/>
                    <a:pt x="3390" y="3810"/>
                    <a:pt x="3390" y="3810"/>
                  </a:cubicBezTo>
                  <a:cubicBezTo>
                    <a:pt x="3333" y="3813"/>
                    <a:pt x="3283" y="3813"/>
                    <a:pt x="3236" y="3813"/>
                  </a:cubicBezTo>
                  <a:cubicBezTo>
                    <a:pt x="2531" y="3813"/>
                    <a:pt x="1839" y="3622"/>
                    <a:pt x="1237" y="3259"/>
                  </a:cubicBezTo>
                  <a:cubicBezTo>
                    <a:pt x="1234" y="3259"/>
                    <a:pt x="1234" y="3259"/>
                    <a:pt x="1234" y="3259"/>
                  </a:cubicBezTo>
                  <a:cubicBezTo>
                    <a:pt x="1237" y="3256"/>
                    <a:pt x="1237" y="3256"/>
                    <a:pt x="1237" y="3256"/>
                  </a:cubicBezTo>
                  <a:cubicBezTo>
                    <a:pt x="1237" y="3231"/>
                    <a:pt x="1241" y="3209"/>
                    <a:pt x="1241" y="3184"/>
                  </a:cubicBezTo>
                  <a:cubicBezTo>
                    <a:pt x="1241" y="3002"/>
                    <a:pt x="1159" y="2830"/>
                    <a:pt x="1012" y="2710"/>
                  </a:cubicBezTo>
                  <a:cubicBezTo>
                    <a:pt x="905" y="2626"/>
                    <a:pt x="771" y="2579"/>
                    <a:pt x="633" y="2579"/>
                  </a:cubicBezTo>
                  <a:cubicBezTo>
                    <a:pt x="567" y="2579"/>
                    <a:pt x="498" y="2588"/>
                    <a:pt x="435" y="2610"/>
                  </a:cubicBezTo>
                  <a:cubicBezTo>
                    <a:pt x="432" y="2613"/>
                    <a:pt x="432" y="2613"/>
                    <a:pt x="432" y="2613"/>
                  </a:cubicBezTo>
                  <a:lnTo>
                    <a:pt x="1222" y="7"/>
                  </a:lnTo>
                  <a:lnTo>
                    <a:pt x="1222" y="7"/>
                  </a:lnTo>
                  <a:cubicBezTo>
                    <a:pt x="1225" y="4"/>
                    <a:pt x="1225" y="4"/>
                    <a:pt x="1225" y="4"/>
                  </a:cubicBezTo>
                  <a:cubicBezTo>
                    <a:pt x="1222" y="7"/>
                    <a:pt x="1222" y="7"/>
                    <a:pt x="1222" y="7"/>
                  </a:cubicBezTo>
                  <a:lnTo>
                    <a:pt x="1225" y="0"/>
                  </a:lnTo>
                  <a:lnTo>
                    <a:pt x="1225" y="0"/>
                  </a:lnTo>
                  <a:cubicBezTo>
                    <a:pt x="1222" y="4"/>
                    <a:pt x="1222" y="4"/>
                    <a:pt x="1222" y="4"/>
                  </a:cubicBezTo>
                  <a:cubicBezTo>
                    <a:pt x="18" y="2059"/>
                    <a:pt x="18" y="2059"/>
                    <a:pt x="18" y="2059"/>
                  </a:cubicBezTo>
                  <a:cubicBezTo>
                    <a:pt x="16" y="2065"/>
                    <a:pt x="12" y="2068"/>
                    <a:pt x="6" y="2071"/>
                  </a:cubicBezTo>
                  <a:cubicBezTo>
                    <a:pt x="0" y="2078"/>
                    <a:pt x="0" y="2078"/>
                    <a:pt x="0" y="2078"/>
                  </a:cubicBezTo>
                  <a:cubicBezTo>
                    <a:pt x="3" y="2084"/>
                    <a:pt x="3" y="2084"/>
                    <a:pt x="3" y="2084"/>
                  </a:cubicBezTo>
                  <a:cubicBezTo>
                    <a:pt x="128" y="2272"/>
                    <a:pt x="272" y="2450"/>
                    <a:pt x="429" y="2613"/>
                  </a:cubicBezTo>
                  <a:cubicBezTo>
                    <a:pt x="432" y="2617"/>
                    <a:pt x="432" y="2617"/>
                    <a:pt x="432" y="2617"/>
                  </a:cubicBezTo>
                  <a:cubicBezTo>
                    <a:pt x="435" y="2617"/>
                    <a:pt x="435" y="2617"/>
                    <a:pt x="435" y="2617"/>
                  </a:cubicBezTo>
                  <a:cubicBezTo>
                    <a:pt x="501" y="2595"/>
                    <a:pt x="567" y="2582"/>
                    <a:pt x="633" y="2582"/>
                  </a:cubicBezTo>
                  <a:lnTo>
                    <a:pt x="633" y="2582"/>
                  </a:lnTo>
                  <a:cubicBezTo>
                    <a:pt x="771" y="2582"/>
                    <a:pt x="902" y="2629"/>
                    <a:pt x="1009" y="2714"/>
                  </a:cubicBezTo>
                  <a:cubicBezTo>
                    <a:pt x="1153" y="2830"/>
                    <a:pt x="1234" y="3002"/>
                    <a:pt x="1234" y="3184"/>
                  </a:cubicBezTo>
                  <a:cubicBezTo>
                    <a:pt x="1234" y="3209"/>
                    <a:pt x="1234" y="3231"/>
                    <a:pt x="1231" y="3256"/>
                  </a:cubicBezTo>
                  <a:cubicBezTo>
                    <a:pt x="1231" y="3259"/>
                    <a:pt x="1231" y="3259"/>
                    <a:pt x="1231" y="3259"/>
                  </a:cubicBezTo>
                  <a:lnTo>
                    <a:pt x="1231" y="3259"/>
                  </a:lnTo>
                  <a:cubicBezTo>
                    <a:pt x="1237" y="3262"/>
                    <a:pt x="1237" y="3262"/>
                    <a:pt x="1237" y="3262"/>
                  </a:cubicBezTo>
                  <a:cubicBezTo>
                    <a:pt x="1839" y="3625"/>
                    <a:pt x="2528" y="3817"/>
                    <a:pt x="3236" y="3817"/>
                  </a:cubicBezTo>
                  <a:cubicBezTo>
                    <a:pt x="3283" y="3817"/>
                    <a:pt x="3333" y="3817"/>
                    <a:pt x="3390" y="3813"/>
                  </a:cubicBezTo>
                  <a:cubicBezTo>
                    <a:pt x="3406" y="3813"/>
                    <a:pt x="3406" y="3813"/>
                    <a:pt x="3406" y="3813"/>
                  </a:cubicBezTo>
                  <a:cubicBezTo>
                    <a:pt x="1231" y="13"/>
                    <a:pt x="1231" y="13"/>
                    <a:pt x="1231" y="13"/>
                  </a:cubicBezTo>
                  <a:cubicBezTo>
                    <a:pt x="1225" y="0"/>
                    <a:pt x="1225" y="0"/>
                    <a:pt x="1225" y="0"/>
                  </a:cubicBezTo>
                  <a:lnTo>
                    <a:pt x="432" y="2613"/>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65" name="Freeform 91"/>
            <p:cNvSpPr>
              <a:spLocks noChangeArrowheads="1"/>
            </p:cNvSpPr>
            <p:nvPr/>
          </p:nvSpPr>
          <p:spPr bwMode="auto">
            <a:xfrm rot="1800000">
              <a:off x="517577" y="5051848"/>
              <a:ext cx="927890" cy="1041756"/>
            </a:xfrm>
            <a:custGeom>
              <a:avLst/>
              <a:gdLst>
                <a:gd name="T0" fmla="*/ 1213 w 3378"/>
                <a:gd name="T1" fmla="*/ 0 h 3792"/>
                <a:gd name="T2" fmla="*/ 1213 w 3378"/>
                <a:gd name="T3" fmla="*/ 0 h 3792"/>
                <a:gd name="T4" fmla="*/ 16 w 3378"/>
                <a:gd name="T5" fmla="*/ 2046 h 3792"/>
                <a:gd name="T6" fmla="*/ 0 w 3378"/>
                <a:gd name="T7" fmla="*/ 2062 h 3792"/>
                <a:gd name="T8" fmla="*/ 423 w 3378"/>
                <a:gd name="T9" fmla="*/ 2591 h 3792"/>
                <a:gd name="T10" fmla="*/ 624 w 3378"/>
                <a:gd name="T11" fmla="*/ 2557 h 3792"/>
                <a:gd name="T12" fmla="*/ 1006 w 3378"/>
                <a:gd name="T13" fmla="*/ 2691 h 3792"/>
                <a:gd name="T14" fmla="*/ 1228 w 3378"/>
                <a:gd name="T15" fmla="*/ 3240 h 3792"/>
                <a:gd name="T16" fmla="*/ 3224 w 3378"/>
                <a:gd name="T17" fmla="*/ 3791 h 3792"/>
                <a:gd name="T18" fmla="*/ 3377 w 3378"/>
                <a:gd name="T19" fmla="*/ 3788 h 3792"/>
                <a:gd name="T20" fmla="*/ 1213 w 3378"/>
                <a:gd name="T21" fmla="*/ 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8" h="3792">
                  <a:moveTo>
                    <a:pt x="1213" y="0"/>
                  </a:moveTo>
                  <a:lnTo>
                    <a:pt x="1213" y="0"/>
                  </a:lnTo>
                  <a:cubicBezTo>
                    <a:pt x="16" y="2046"/>
                    <a:pt x="16" y="2046"/>
                    <a:pt x="16" y="2046"/>
                  </a:cubicBezTo>
                  <a:cubicBezTo>
                    <a:pt x="10" y="2052"/>
                    <a:pt x="6" y="2058"/>
                    <a:pt x="0" y="2062"/>
                  </a:cubicBezTo>
                  <a:cubicBezTo>
                    <a:pt x="126" y="2250"/>
                    <a:pt x="266" y="2428"/>
                    <a:pt x="423" y="2591"/>
                  </a:cubicBezTo>
                  <a:cubicBezTo>
                    <a:pt x="486" y="2569"/>
                    <a:pt x="555" y="2557"/>
                    <a:pt x="624" y="2557"/>
                  </a:cubicBezTo>
                  <a:cubicBezTo>
                    <a:pt x="762" y="2557"/>
                    <a:pt x="896" y="2604"/>
                    <a:pt x="1006" y="2691"/>
                  </a:cubicBezTo>
                  <a:cubicBezTo>
                    <a:pt x="1175" y="2826"/>
                    <a:pt x="1253" y="3036"/>
                    <a:pt x="1228" y="3240"/>
                  </a:cubicBezTo>
                  <a:cubicBezTo>
                    <a:pt x="1811" y="3590"/>
                    <a:pt x="2494" y="3791"/>
                    <a:pt x="3224" y="3791"/>
                  </a:cubicBezTo>
                  <a:cubicBezTo>
                    <a:pt x="3277" y="3791"/>
                    <a:pt x="3328" y="3791"/>
                    <a:pt x="3377" y="3788"/>
                  </a:cubicBezTo>
                  <a:lnTo>
                    <a:pt x="1213" y="0"/>
                  </a:lnTo>
                </a:path>
              </a:pathLst>
            </a:custGeom>
            <a:solidFill>
              <a:schemeClr val="accent5"/>
            </a:solidFill>
            <a:ln>
              <a:noFill/>
            </a:ln>
            <a:effectLst/>
          </p:spPr>
          <p:txBody>
            <a:bodyPr wrap="none" anchor="ctr"/>
            <a:lstStyle/>
            <a:p>
              <a:endParaRPr lang="en-US" sz="3599" b="1">
                <a:latin typeface="Roboto" charset="0"/>
                <a:ea typeface="Roboto" charset="0"/>
                <a:cs typeface="Roboto" charset="0"/>
              </a:endParaRPr>
            </a:p>
          </p:txBody>
        </p:sp>
        <p:sp>
          <p:nvSpPr>
            <p:cNvPr id="66" name="Freeform 93"/>
            <p:cNvSpPr>
              <a:spLocks noChangeArrowheads="1"/>
            </p:cNvSpPr>
            <p:nvPr/>
          </p:nvSpPr>
          <p:spPr bwMode="auto">
            <a:xfrm rot="1800000">
              <a:off x="1108687" y="4230973"/>
              <a:ext cx="1204076" cy="574177"/>
            </a:xfrm>
            <a:custGeom>
              <a:avLst/>
              <a:gdLst>
                <a:gd name="T0" fmla="*/ 3192 w 4384"/>
                <a:gd name="T1" fmla="*/ 0 h 2091"/>
                <a:gd name="T2" fmla="*/ 3192 w 4384"/>
                <a:gd name="T3" fmla="*/ 0 h 2091"/>
                <a:gd name="T4" fmla="*/ 3189 w 4384"/>
                <a:gd name="T5" fmla="*/ 0 h 2091"/>
                <a:gd name="T6" fmla="*/ 2547 w 4384"/>
                <a:gd name="T7" fmla="*/ 97 h 2091"/>
                <a:gd name="T8" fmla="*/ 2544 w 4384"/>
                <a:gd name="T9" fmla="*/ 97 h 2091"/>
                <a:gd name="T10" fmla="*/ 2544 w 4384"/>
                <a:gd name="T11" fmla="*/ 100 h 2091"/>
                <a:gd name="T12" fmla="*/ 2497 w 4384"/>
                <a:gd name="T13" fmla="*/ 253 h 2091"/>
                <a:gd name="T14" fmla="*/ 2162 w 4384"/>
                <a:gd name="T15" fmla="*/ 573 h 2091"/>
                <a:gd name="T16" fmla="*/ 1946 w 4384"/>
                <a:gd name="T17" fmla="*/ 614 h 2091"/>
                <a:gd name="T18" fmla="*/ 1566 w 4384"/>
                <a:gd name="T19" fmla="*/ 479 h 2091"/>
                <a:gd name="T20" fmla="*/ 1564 w 4384"/>
                <a:gd name="T21" fmla="*/ 476 h 2091"/>
                <a:gd name="T22" fmla="*/ 1560 w 4384"/>
                <a:gd name="T23" fmla="*/ 479 h 2091"/>
                <a:gd name="T24" fmla="*/ 3 w 4384"/>
                <a:gd name="T25" fmla="*/ 2083 h 2091"/>
                <a:gd name="T26" fmla="*/ 0 w 4384"/>
                <a:gd name="T27" fmla="*/ 2090 h 2091"/>
                <a:gd name="T28" fmla="*/ 4383 w 4384"/>
                <a:gd name="T29" fmla="*/ 2090 h 2091"/>
                <a:gd name="T30" fmla="*/ 3199 w 4384"/>
                <a:gd name="T31" fmla="*/ 15 h 2091"/>
                <a:gd name="T32" fmla="*/ 3202 w 4384"/>
                <a:gd name="T33" fmla="*/ 15 h 2091"/>
                <a:gd name="T34" fmla="*/ 3202 w 4384"/>
                <a:gd name="T35" fmla="*/ 15 h 2091"/>
                <a:gd name="T36" fmla="*/ 3199 w 4384"/>
                <a:gd name="T37" fmla="*/ 15 h 2091"/>
                <a:gd name="T38" fmla="*/ 3196 w 4384"/>
                <a:gd name="T39" fmla="*/ 3 h 2091"/>
                <a:gd name="T40" fmla="*/ 3192 w 4384"/>
                <a:gd name="T41" fmla="*/ 0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84" h="2091">
                  <a:moveTo>
                    <a:pt x="3192" y="0"/>
                  </a:moveTo>
                  <a:lnTo>
                    <a:pt x="3192" y="0"/>
                  </a:lnTo>
                  <a:cubicBezTo>
                    <a:pt x="3189" y="0"/>
                    <a:pt x="3189" y="0"/>
                    <a:pt x="3189" y="0"/>
                  </a:cubicBezTo>
                  <a:cubicBezTo>
                    <a:pt x="2973" y="12"/>
                    <a:pt x="2757" y="47"/>
                    <a:pt x="2547" y="97"/>
                  </a:cubicBezTo>
                  <a:cubicBezTo>
                    <a:pt x="2544" y="97"/>
                    <a:pt x="2544" y="97"/>
                    <a:pt x="2544" y="97"/>
                  </a:cubicBezTo>
                  <a:cubicBezTo>
                    <a:pt x="2544" y="100"/>
                    <a:pt x="2544" y="100"/>
                    <a:pt x="2544" y="100"/>
                  </a:cubicBezTo>
                  <a:cubicBezTo>
                    <a:pt x="2535" y="153"/>
                    <a:pt x="2519" y="203"/>
                    <a:pt x="2497" y="253"/>
                  </a:cubicBezTo>
                  <a:cubicBezTo>
                    <a:pt x="2431" y="401"/>
                    <a:pt x="2312" y="513"/>
                    <a:pt x="2162" y="573"/>
                  </a:cubicBezTo>
                  <a:cubicBezTo>
                    <a:pt x="2093" y="598"/>
                    <a:pt x="2018" y="614"/>
                    <a:pt x="1946" y="614"/>
                  </a:cubicBezTo>
                  <a:cubicBezTo>
                    <a:pt x="1808" y="614"/>
                    <a:pt x="1673" y="564"/>
                    <a:pt x="1566" y="479"/>
                  </a:cubicBezTo>
                  <a:cubicBezTo>
                    <a:pt x="1564" y="476"/>
                    <a:pt x="1564" y="476"/>
                    <a:pt x="1564" y="476"/>
                  </a:cubicBezTo>
                  <a:cubicBezTo>
                    <a:pt x="1560" y="479"/>
                    <a:pt x="1560" y="479"/>
                    <a:pt x="1560" y="479"/>
                  </a:cubicBezTo>
                  <a:cubicBezTo>
                    <a:pt x="893" y="849"/>
                    <a:pt x="354" y="1404"/>
                    <a:pt x="3" y="2083"/>
                  </a:cubicBezTo>
                  <a:cubicBezTo>
                    <a:pt x="0" y="2090"/>
                    <a:pt x="0" y="2090"/>
                    <a:pt x="0" y="2090"/>
                  </a:cubicBezTo>
                  <a:cubicBezTo>
                    <a:pt x="4383" y="2090"/>
                    <a:pt x="4383" y="2090"/>
                    <a:pt x="4383" y="2090"/>
                  </a:cubicBezTo>
                  <a:cubicBezTo>
                    <a:pt x="3199" y="15"/>
                    <a:pt x="3199" y="15"/>
                    <a:pt x="3199" y="15"/>
                  </a:cubicBezTo>
                  <a:cubicBezTo>
                    <a:pt x="3202" y="15"/>
                    <a:pt x="3202" y="15"/>
                    <a:pt x="3202" y="15"/>
                  </a:cubicBezTo>
                  <a:lnTo>
                    <a:pt x="3202" y="15"/>
                  </a:lnTo>
                  <a:cubicBezTo>
                    <a:pt x="3199" y="15"/>
                    <a:pt x="3199" y="15"/>
                    <a:pt x="3199" y="15"/>
                  </a:cubicBezTo>
                  <a:cubicBezTo>
                    <a:pt x="3196" y="12"/>
                    <a:pt x="3196" y="9"/>
                    <a:pt x="3196" y="3"/>
                  </a:cubicBezTo>
                  <a:cubicBezTo>
                    <a:pt x="3192" y="0"/>
                    <a:pt x="3192" y="0"/>
                    <a:pt x="3192" y="0"/>
                  </a:cubicBezTo>
                </a:path>
              </a:pathLst>
            </a:custGeom>
            <a:solidFill>
              <a:schemeClr val="bg1">
                <a:lumMod val="95000"/>
              </a:schemeClr>
            </a:solidFill>
            <a:ln>
              <a:noFill/>
            </a:ln>
            <a:effectLst/>
          </p:spPr>
          <p:txBody>
            <a:bodyPr wrap="none" anchor="ctr"/>
            <a:lstStyle/>
            <a:p>
              <a:endParaRPr lang="en-US" sz="3599" b="1">
                <a:latin typeface="Roboto" charset="0"/>
                <a:ea typeface="Roboto" charset="0"/>
                <a:cs typeface="Roboto" charset="0"/>
              </a:endParaRPr>
            </a:p>
          </p:txBody>
        </p:sp>
        <p:sp>
          <p:nvSpPr>
            <p:cNvPr id="67" name="Freeform 95"/>
            <p:cNvSpPr>
              <a:spLocks noChangeArrowheads="1"/>
            </p:cNvSpPr>
            <p:nvPr/>
          </p:nvSpPr>
          <p:spPr bwMode="auto">
            <a:xfrm rot="1800000">
              <a:off x="1658255" y="4098857"/>
              <a:ext cx="274975" cy="274976"/>
            </a:xfrm>
            <a:custGeom>
              <a:avLst/>
              <a:gdLst>
                <a:gd name="T0" fmla="*/ 502 w 1001"/>
                <a:gd name="T1" fmla="*/ 997 h 1001"/>
                <a:gd name="T2" fmla="*/ 502 w 1001"/>
                <a:gd name="T3" fmla="*/ 997 h 1001"/>
                <a:gd name="T4" fmla="*/ 38 w 1001"/>
                <a:gd name="T5" fmla="*/ 677 h 1001"/>
                <a:gd name="T6" fmla="*/ 4 w 1001"/>
                <a:gd name="T7" fmla="*/ 502 h 1001"/>
                <a:gd name="T8" fmla="*/ 47 w 1001"/>
                <a:gd name="T9" fmla="*/ 298 h 1001"/>
                <a:gd name="T10" fmla="*/ 323 w 1001"/>
                <a:gd name="T11" fmla="*/ 38 h 1001"/>
                <a:gd name="T12" fmla="*/ 498 w 1001"/>
                <a:gd name="T13" fmla="*/ 7 h 1001"/>
                <a:gd name="T14" fmla="*/ 498 w 1001"/>
                <a:gd name="T15" fmla="*/ 7 h 1001"/>
                <a:gd name="T16" fmla="*/ 962 w 1001"/>
                <a:gd name="T17" fmla="*/ 323 h 1001"/>
                <a:gd name="T18" fmla="*/ 997 w 1001"/>
                <a:gd name="T19" fmla="*/ 502 h 1001"/>
                <a:gd name="T20" fmla="*/ 953 w 1001"/>
                <a:gd name="T21" fmla="*/ 702 h 1001"/>
                <a:gd name="T22" fmla="*/ 677 w 1001"/>
                <a:gd name="T23" fmla="*/ 962 h 1001"/>
                <a:gd name="T24" fmla="*/ 502 w 1001"/>
                <a:gd name="T25" fmla="*/ 997 h 1001"/>
                <a:gd name="T26" fmla="*/ 502 w 1001"/>
                <a:gd name="T27" fmla="*/ 997 h 1001"/>
                <a:gd name="T28" fmla="*/ 502 w 1001"/>
                <a:gd name="T29" fmla="*/ 997 h 1001"/>
                <a:gd name="T30" fmla="*/ 498 w 1001"/>
                <a:gd name="T31" fmla="*/ 0 h 1001"/>
                <a:gd name="T32" fmla="*/ 498 w 1001"/>
                <a:gd name="T33" fmla="*/ 0 h 1001"/>
                <a:gd name="T34" fmla="*/ 323 w 1001"/>
                <a:gd name="T35" fmla="*/ 35 h 1001"/>
                <a:gd name="T36" fmla="*/ 44 w 1001"/>
                <a:gd name="T37" fmla="*/ 298 h 1001"/>
                <a:gd name="T38" fmla="*/ 0 w 1001"/>
                <a:gd name="T39" fmla="*/ 502 h 1001"/>
                <a:gd name="T40" fmla="*/ 35 w 1001"/>
                <a:gd name="T41" fmla="*/ 680 h 1001"/>
                <a:gd name="T42" fmla="*/ 502 w 1001"/>
                <a:gd name="T43" fmla="*/ 1000 h 1001"/>
                <a:gd name="T44" fmla="*/ 502 w 1001"/>
                <a:gd name="T45" fmla="*/ 1000 h 1001"/>
                <a:gd name="T46" fmla="*/ 680 w 1001"/>
                <a:gd name="T47" fmla="*/ 969 h 1001"/>
                <a:gd name="T48" fmla="*/ 956 w 1001"/>
                <a:gd name="T49" fmla="*/ 706 h 1001"/>
                <a:gd name="T50" fmla="*/ 1000 w 1001"/>
                <a:gd name="T51" fmla="*/ 502 h 1001"/>
                <a:gd name="T52" fmla="*/ 966 w 1001"/>
                <a:gd name="T53" fmla="*/ 323 h 1001"/>
                <a:gd name="T54" fmla="*/ 498 w 1001"/>
                <a:gd name="T55" fmla="*/ 0 h 1001"/>
                <a:gd name="T56" fmla="*/ 502 w 1001"/>
                <a:gd name="T57" fmla="*/ 997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1" h="1001">
                  <a:moveTo>
                    <a:pt x="502" y="997"/>
                  </a:moveTo>
                  <a:lnTo>
                    <a:pt x="502" y="997"/>
                  </a:lnTo>
                  <a:cubicBezTo>
                    <a:pt x="298" y="997"/>
                    <a:pt x="110" y="869"/>
                    <a:pt x="38" y="677"/>
                  </a:cubicBezTo>
                  <a:cubicBezTo>
                    <a:pt x="16" y="621"/>
                    <a:pt x="4" y="561"/>
                    <a:pt x="4" y="502"/>
                  </a:cubicBezTo>
                  <a:cubicBezTo>
                    <a:pt x="4" y="433"/>
                    <a:pt x="19" y="364"/>
                    <a:pt x="47" y="298"/>
                  </a:cubicBezTo>
                  <a:cubicBezTo>
                    <a:pt x="101" y="179"/>
                    <a:pt x="201" y="85"/>
                    <a:pt x="323" y="38"/>
                  </a:cubicBezTo>
                  <a:cubicBezTo>
                    <a:pt x="380" y="16"/>
                    <a:pt x="439" y="7"/>
                    <a:pt x="498" y="7"/>
                  </a:cubicBezTo>
                  <a:lnTo>
                    <a:pt x="498" y="7"/>
                  </a:lnTo>
                  <a:cubicBezTo>
                    <a:pt x="705" y="7"/>
                    <a:pt x="890" y="132"/>
                    <a:pt x="962" y="323"/>
                  </a:cubicBezTo>
                  <a:cubicBezTo>
                    <a:pt x="984" y="383"/>
                    <a:pt x="997" y="442"/>
                    <a:pt x="997" y="502"/>
                  </a:cubicBezTo>
                  <a:cubicBezTo>
                    <a:pt x="997" y="571"/>
                    <a:pt x="981" y="640"/>
                    <a:pt x="953" y="702"/>
                  </a:cubicBezTo>
                  <a:cubicBezTo>
                    <a:pt x="899" y="824"/>
                    <a:pt x="799" y="915"/>
                    <a:pt x="677" y="962"/>
                  </a:cubicBezTo>
                  <a:cubicBezTo>
                    <a:pt x="621" y="985"/>
                    <a:pt x="561" y="997"/>
                    <a:pt x="502" y="997"/>
                  </a:cubicBezTo>
                  <a:lnTo>
                    <a:pt x="502" y="997"/>
                  </a:lnTo>
                  <a:lnTo>
                    <a:pt x="502" y="997"/>
                  </a:lnTo>
                  <a:lnTo>
                    <a:pt x="498" y="0"/>
                  </a:lnTo>
                  <a:lnTo>
                    <a:pt x="498" y="0"/>
                  </a:lnTo>
                  <a:cubicBezTo>
                    <a:pt x="439" y="0"/>
                    <a:pt x="380" y="13"/>
                    <a:pt x="323" y="35"/>
                  </a:cubicBezTo>
                  <a:cubicBezTo>
                    <a:pt x="198" y="82"/>
                    <a:pt x="97" y="176"/>
                    <a:pt x="44" y="298"/>
                  </a:cubicBezTo>
                  <a:cubicBezTo>
                    <a:pt x="16" y="364"/>
                    <a:pt x="0" y="433"/>
                    <a:pt x="0" y="502"/>
                  </a:cubicBezTo>
                  <a:cubicBezTo>
                    <a:pt x="0" y="561"/>
                    <a:pt x="13" y="621"/>
                    <a:pt x="35" y="680"/>
                  </a:cubicBezTo>
                  <a:cubicBezTo>
                    <a:pt x="107" y="871"/>
                    <a:pt x="295" y="1000"/>
                    <a:pt x="502" y="1000"/>
                  </a:cubicBezTo>
                  <a:lnTo>
                    <a:pt x="502" y="1000"/>
                  </a:lnTo>
                  <a:cubicBezTo>
                    <a:pt x="561" y="1000"/>
                    <a:pt x="621" y="991"/>
                    <a:pt x="680" y="969"/>
                  </a:cubicBezTo>
                  <a:cubicBezTo>
                    <a:pt x="802" y="919"/>
                    <a:pt x="903" y="828"/>
                    <a:pt x="956" y="706"/>
                  </a:cubicBezTo>
                  <a:cubicBezTo>
                    <a:pt x="984" y="640"/>
                    <a:pt x="1000" y="571"/>
                    <a:pt x="1000" y="502"/>
                  </a:cubicBezTo>
                  <a:cubicBezTo>
                    <a:pt x="1000" y="442"/>
                    <a:pt x="987" y="380"/>
                    <a:pt x="966" y="323"/>
                  </a:cubicBezTo>
                  <a:cubicBezTo>
                    <a:pt x="893" y="129"/>
                    <a:pt x="705" y="0"/>
                    <a:pt x="498" y="0"/>
                  </a:cubicBezTo>
                  <a:lnTo>
                    <a:pt x="502" y="997"/>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68" name="Freeform 96"/>
            <p:cNvSpPr>
              <a:spLocks noChangeArrowheads="1"/>
            </p:cNvSpPr>
            <p:nvPr/>
          </p:nvSpPr>
          <p:spPr bwMode="auto">
            <a:xfrm rot="1800000">
              <a:off x="1108379" y="4186198"/>
              <a:ext cx="1200442" cy="571754"/>
            </a:xfrm>
            <a:custGeom>
              <a:avLst/>
              <a:gdLst>
                <a:gd name="T0" fmla="*/ 3186 w 4369"/>
                <a:gd name="T1" fmla="*/ 16 h 2081"/>
                <a:gd name="T2" fmla="*/ 3186 w 4369"/>
                <a:gd name="T3" fmla="*/ 16 h 2081"/>
                <a:gd name="T4" fmla="*/ 3184 w 4369"/>
                <a:gd name="T5" fmla="*/ 0 h 2081"/>
                <a:gd name="T6" fmla="*/ 2541 w 4369"/>
                <a:gd name="T7" fmla="*/ 97 h 2081"/>
                <a:gd name="T8" fmla="*/ 2494 w 4369"/>
                <a:gd name="T9" fmla="*/ 250 h 2081"/>
                <a:gd name="T10" fmla="*/ 2156 w 4369"/>
                <a:gd name="T11" fmla="*/ 573 h 2081"/>
                <a:gd name="T12" fmla="*/ 1937 w 4369"/>
                <a:gd name="T13" fmla="*/ 614 h 2081"/>
                <a:gd name="T14" fmla="*/ 1554 w 4369"/>
                <a:gd name="T15" fmla="*/ 479 h 2081"/>
                <a:gd name="T16" fmla="*/ 0 w 4369"/>
                <a:gd name="T17" fmla="*/ 2080 h 2081"/>
                <a:gd name="T18" fmla="*/ 4368 w 4369"/>
                <a:gd name="T19" fmla="*/ 2080 h 2081"/>
                <a:gd name="T20" fmla="*/ 3186 w 4369"/>
                <a:gd name="T21" fmla="*/ 16 h 2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9" h="2081">
                  <a:moveTo>
                    <a:pt x="3186" y="16"/>
                  </a:moveTo>
                  <a:lnTo>
                    <a:pt x="3186" y="16"/>
                  </a:lnTo>
                  <a:cubicBezTo>
                    <a:pt x="3184" y="9"/>
                    <a:pt x="3184" y="6"/>
                    <a:pt x="3184" y="0"/>
                  </a:cubicBezTo>
                  <a:cubicBezTo>
                    <a:pt x="2964" y="16"/>
                    <a:pt x="2748" y="47"/>
                    <a:pt x="2541" y="97"/>
                  </a:cubicBezTo>
                  <a:cubicBezTo>
                    <a:pt x="2532" y="147"/>
                    <a:pt x="2516" y="200"/>
                    <a:pt x="2494" y="250"/>
                  </a:cubicBezTo>
                  <a:cubicBezTo>
                    <a:pt x="2429" y="401"/>
                    <a:pt x="2306" y="513"/>
                    <a:pt x="2156" y="573"/>
                  </a:cubicBezTo>
                  <a:cubicBezTo>
                    <a:pt x="2084" y="598"/>
                    <a:pt x="2012" y="614"/>
                    <a:pt x="1937" y="614"/>
                  </a:cubicBezTo>
                  <a:cubicBezTo>
                    <a:pt x="1796" y="614"/>
                    <a:pt x="1661" y="564"/>
                    <a:pt x="1554" y="479"/>
                  </a:cubicBezTo>
                  <a:cubicBezTo>
                    <a:pt x="893" y="849"/>
                    <a:pt x="348" y="1406"/>
                    <a:pt x="0" y="2080"/>
                  </a:cubicBezTo>
                  <a:cubicBezTo>
                    <a:pt x="4368" y="2080"/>
                    <a:pt x="4368" y="2080"/>
                    <a:pt x="4368" y="2080"/>
                  </a:cubicBezTo>
                  <a:lnTo>
                    <a:pt x="3186" y="16"/>
                  </a:lnTo>
                </a:path>
              </a:pathLst>
            </a:custGeom>
            <a:solidFill>
              <a:schemeClr val="accent1"/>
            </a:solidFill>
            <a:ln>
              <a:noFill/>
            </a:ln>
            <a:effectLst/>
          </p:spPr>
          <p:txBody>
            <a:bodyPr wrap="none" anchor="ctr"/>
            <a:lstStyle/>
            <a:p>
              <a:endParaRPr lang="en-US" sz="3599" b="1">
                <a:latin typeface="Roboto" charset="0"/>
                <a:ea typeface="Roboto" charset="0"/>
                <a:cs typeface="Roboto" charset="0"/>
              </a:endParaRPr>
            </a:p>
          </p:txBody>
        </p:sp>
        <p:sp>
          <p:nvSpPr>
            <p:cNvPr id="69" name="Freeform 101"/>
            <p:cNvSpPr>
              <a:spLocks noChangeArrowheads="1"/>
            </p:cNvSpPr>
            <p:nvPr/>
          </p:nvSpPr>
          <p:spPr bwMode="auto">
            <a:xfrm rot="1800000">
              <a:off x="577959" y="4521056"/>
              <a:ext cx="273764" cy="274976"/>
            </a:xfrm>
            <a:custGeom>
              <a:avLst/>
              <a:gdLst>
                <a:gd name="T0" fmla="*/ 499 w 998"/>
                <a:gd name="T1" fmla="*/ 996 h 1000"/>
                <a:gd name="T2" fmla="*/ 499 w 998"/>
                <a:gd name="T3" fmla="*/ 996 h 1000"/>
                <a:gd name="T4" fmla="*/ 427 w 998"/>
                <a:gd name="T5" fmla="*/ 990 h 1000"/>
                <a:gd name="T6" fmla="*/ 101 w 998"/>
                <a:gd name="T7" fmla="*/ 796 h 1000"/>
                <a:gd name="T8" fmla="*/ 4 w 998"/>
                <a:gd name="T9" fmla="*/ 501 h 1000"/>
                <a:gd name="T10" fmla="*/ 10 w 998"/>
                <a:gd name="T11" fmla="*/ 429 h 1000"/>
                <a:gd name="T12" fmla="*/ 499 w 998"/>
                <a:gd name="T13" fmla="*/ 6 h 1000"/>
                <a:gd name="T14" fmla="*/ 571 w 998"/>
                <a:gd name="T15" fmla="*/ 12 h 1000"/>
                <a:gd name="T16" fmla="*/ 897 w 998"/>
                <a:gd name="T17" fmla="*/ 204 h 1000"/>
                <a:gd name="T18" fmla="*/ 994 w 998"/>
                <a:gd name="T19" fmla="*/ 501 h 1000"/>
                <a:gd name="T20" fmla="*/ 987 w 998"/>
                <a:gd name="T21" fmla="*/ 573 h 1000"/>
                <a:gd name="T22" fmla="*/ 987 w 998"/>
                <a:gd name="T23" fmla="*/ 573 h 1000"/>
                <a:gd name="T24" fmla="*/ 499 w 998"/>
                <a:gd name="T25" fmla="*/ 996 h 1000"/>
                <a:gd name="T26" fmla="*/ 499 w 998"/>
                <a:gd name="T27" fmla="*/ 0 h 1000"/>
                <a:gd name="T28" fmla="*/ 499 w 998"/>
                <a:gd name="T29" fmla="*/ 0 h 1000"/>
                <a:gd name="T30" fmla="*/ 4 w 998"/>
                <a:gd name="T31" fmla="*/ 429 h 1000"/>
                <a:gd name="T32" fmla="*/ 0 w 998"/>
                <a:gd name="T33" fmla="*/ 501 h 1000"/>
                <a:gd name="T34" fmla="*/ 98 w 998"/>
                <a:gd name="T35" fmla="*/ 799 h 1000"/>
                <a:gd name="T36" fmla="*/ 427 w 998"/>
                <a:gd name="T37" fmla="*/ 996 h 1000"/>
                <a:gd name="T38" fmla="*/ 499 w 998"/>
                <a:gd name="T39" fmla="*/ 999 h 1000"/>
                <a:gd name="T40" fmla="*/ 994 w 998"/>
                <a:gd name="T41" fmla="*/ 573 h 1000"/>
                <a:gd name="T42" fmla="*/ 994 w 998"/>
                <a:gd name="T43" fmla="*/ 573 h 1000"/>
                <a:gd name="T44" fmla="*/ 997 w 998"/>
                <a:gd name="T45" fmla="*/ 501 h 1000"/>
                <a:gd name="T46" fmla="*/ 900 w 998"/>
                <a:gd name="T47" fmla="*/ 204 h 1000"/>
                <a:gd name="T48" fmla="*/ 571 w 998"/>
                <a:gd name="T49" fmla="*/ 6 h 1000"/>
                <a:gd name="T50" fmla="*/ 499 w 998"/>
                <a:gd name="T51" fmla="*/ 0 h 1000"/>
                <a:gd name="T52" fmla="*/ 499 w 998"/>
                <a:gd name="T53" fmla="*/ 996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98" h="1000">
                  <a:moveTo>
                    <a:pt x="499" y="996"/>
                  </a:moveTo>
                  <a:lnTo>
                    <a:pt x="499" y="996"/>
                  </a:lnTo>
                  <a:cubicBezTo>
                    <a:pt x="477" y="996"/>
                    <a:pt x="452" y="993"/>
                    <a:pt x="427" y="990"/>
                  </a:cubicBezTo>
                  <a:cubicBezTo>
                    <a:pt x="295" y="971"/>
                    <a:pt x="179" y="903"/>
                    <a:pt x="101" y="796"/>
                  </a:cubicBezTo>
                  <a:cubicBezTo>
                    <a:pt x="38" y="711"/>
                    <a:pt x="4" y="608"/>
                    <a:pt x="4" y="501"/>
                  </a:cubicBezTo>
                  <a:cubicBezTo>
                    <a:pt x="4" y="480"/>
                    <a:pt x="4" y="454"/>
                    <a:pt x="10" y="429"/>
                  </a:cubicBezTo>
                  <a:cubicBezTo>
                    <a:pt x="44" y="188"/>
                    <a:pt x="254" y="6"/>
                    <a:pt x="499" y="6"/>
                  </a:cubicBezTo>
                  <a:cubicBezTo>
                    <a:pt x="521" y="6"/>
                    <a:pt x="546" y="6"/>
                    <a:pt x="571" y="12"/>
                  </a:cubicBezTo>
                  <a:cubicBezTo>
                    <a:pt x="702" y="31"/>
                    <a:pt x="818" y="100"/>
                    <a:pt x="897" y="204"/>
                  </a:cubicBezTo>
                  <a:cubicBezTo>
                    <a:pt x="960" y="291"/>
                    <a:pt x="994" y="395"/>
                    <a:pt x="994" y="501"/>
                  </a:cubicBezTo>
                  <a:cubicBezTo>
                    <a:pt x="994" y="523"/>
                    <a:pt x="991" y="549"/>
                    <a:pt x="987" y="573"/>
                  </a:cubicBezTo>
                  <a:lnTo>
                    <a:pt x="987" y="573"/>
                  </a:lnTo>
                  <a:cubicBezTo>
                    <a:pt x="953" y="814"/>
                    <a:pt x="743" y="996"/>
                    <a:pt x="499" y="996"/>
                  </a:cubicBezTo>
                  <a:lnTo>
                    <a:pt x="499" y="0"/>
                  </a:lnTo>
                  <a:lnTo>
                    <a:pt x="499" y="0"/>
                  </a:lnTo>
                  <a:cubicBezTo>
                    <a:pt x="251" y="3"/>
                    <a:pt x="41" y="185"/>
                    <a:pt x="4" y="429"/>
                  </a:cubicBezTo>
                  <a:cubicBezTo>
                    <a:pt x="0" y="454"/>
                    <a:pt x="0" y="476"/>
                    <a:pt x="0" y="501"/>
                  </a:cubicBezTo>
                  <a:cubicBezTo>
                    <a:pt x="0" y="608"/>
                    <a:pt x="32" y="711"/>
                    <a:pt x="98" y="799"/>
                  </a:cubicBezTo>
                  <a:cubicBezTo>
                    <a:pt x="179" y="905"/>
                    <a:pt x="295" y="974"/>
                    <a:pt x="427" y="996"/>
                  </a:cubicBezTo>
                  <a:cubicBezTo>
                    <a:pt x="452" y="999"/>
                    <a:pt x="474" y="999"/>
                    <a:pt x="499" y="999"/>
                  </a:cubicBezTo>
                  <a:cubicBezTo>
                    <a:pt x="746" y="999"/>
                    <a:pt x="956" y="818"/>
                    <a:pt x="994" y="573"/>
                  </a:cubicBezTo>
                  <a:lnTo>
                    <a:pt x="994" y="573"/>
                  </a:lnTo>
                  <a:cubicBezTo>
                    <a:pt x="997" y="549"/>
                    <a:pt x="997" y="523"/>
                    <a:pt x="997" y="501"/>
                  </a:cubicBezTo>
                  <a:cubicBezTo>
                    <a:pt x="997" y="395"/>
                    <a:pt x="966" y="288"/>
                    <a:pt x="900" y="204"/>
                  </a:cubicBezTo>
                  <a:cubicBezTo>
                    <a:pt x="818" y="97"/>
                    <a:pt x="702" y="25"/>
                    <a:pt x="571" y="6"/>
                  </a:cubicBezTo>
                  <a:cubicBezTo>
                    <a:pt x="546" y="3"/>
                    <a:pt x="524" y="0"/>
                    <a:pt x="499" y="0"/>
                  </a:cubicBezTo>
                  <a:lnTo>
                    <a:pt x="499" y="996"/>
                  </a:lnTo>
                </a:path>
              </a:pathLst>
            </a:custGeom>
            <a:solidFill>
              <a:srgbClr val="C5C3C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b="1">
                <a:latin typeface="Roboto" charset="0"/>
                <a:ea typeface="Roboto" charset="0"/>
                <a:cs typeface="Roboto" charset="0"/>
              </a:endParaRPr>
            </a:p>
          </p:txBody>
        </p:sp>
        <p:sp>
          <p:nvSpPr>
            <p:cNvPr id="70" name="Freeform 102"/>
            <p:cNvSpPr>
              <a:spLocks noChangeArrowheads="1"/>
            </p:cNvSpPr>
            <p:nvPr/>
          </p:nvSpPr>
          <p:spPr bwMode="auto">
            <a:xfrm rot="1800000">
              <a:off x="612311" y="4505035"/>
              <a:ext cx="765569" cy="1032065"/>
            </a:xfrm>
            <a:custGeom>
              <a:avLst/>
              <a:gdLst>
                <a:gd name="T0" fmla="*/ 410 w 2789"/>
                <a:gd name="T1" fmla="*/ 7 h 3755"/>
                <a:gd name="T2" fmla="*/ 410 w 2789"/>
                <a:gd name="T3" fmla="*/ 7 h 3755"/>
                <a:gd name="T4" fmla="*/ 392 w 2789"/>
                <a:gd name="T5" fmla="*/ 0 h 3755"/>
                <a:gd name="T6" fmla="*/ 147 w 2789"/>
                <a:gd name="T7" fmla="*/ 633 h 3755"/>
                <a:gd name="T8" fmla="*/ 247 w 2789"/>
                <a:gd name="T9" fmla="*/ 737 h 3755"/>
                <a:gd name="T10" fmla="*/ 360 w 2789"/>
                <a:gd name="T11" fmla="*/ 1191 h 3755"/>
                <a:gd name="T12" fmla="*/ 0 w 2789"/>
                <a:gd name="T13" fmla="*/ 1661 h 3755"/>
                <a:gd name="T14" fmla="*/ 0 w 2789"/>
                <a:gd name="T15" fmla="*/ 1695 h 3755"/>
                <a:gd name="T16" fmla="*/ 592 w 2789"/>
                <a:gd name="T17" fmla="*/ 3754 h 3755"/>
                <a:gd name="T18" fmla="*/ 2788 w 2789"/>
                <a:gd name="T19" fmla="*/ 7 h 3755"/>
                <a:gd name="T20" fmla="*/ 410 w 2789"/>
                <a:gd name="T21" fmla="*/ 7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9" h="3755">
                  <a:moveTo>
                    <a:pt x="410" y="7"/>
                  </a:moveTo>
                  <a:lnTo>
                    <a:pt x="410" y="7"/>
                  </a:lnTo>
                  <a:cubicBezTo>
                    <a:pt x="404" y="7"/>
                    <a:pt x="398" y="4"/>
                    <a:pt x="392" y="0"/>
                  </a:cubicBezTo>
                  <a:cubicBezTo>
                    <a:pt x="291" y="201"/>
                    <a:pt x="210" y="414"/>
                    <a:pt x="147" y="633"/>
                  </a:cubicBezTo>
                  <a:cubicBezTo>
                    <a:pt x="185" y="665"/>
                    <a:pt x="219" y="699"/>
                    <a:pt x="247" y="737"/>
                  </a:cubicBezTo>
                  <a:cubicBezTo>
                    <a:pt x="345" y="869"/>
                    <a:pt x="385" y="1028"/>
                    <a:pt x="360" y="1191"/>
                  </a:cubicBezTo>
                  <a:cubicBezTo>
                    <a:pt x="329" y="1404"/>
                    <a:pt x="188" y="1579"/>
                    <a:pt x="0" y="1661"/>
                  </a:cubicBezTo>
                  <a:cubicBezTo>
                    <a:pt x="0" y="1673"/>
                    <a:pt x="0" y="1683"/>
                    <a:pt x="0" y="1695"/>
                  </a:cubicBezTo>
                  <a:cubicBezTo>
                    <a:pt x="0" y="2450"/>
                    <a:pt x="219" y="3158"/>
                    <a:pt x="592" y="3754"/>
                  </a:cubicBezTo>
                  <a:cubicBezTo>
                    <a:pt x="2788" y="7"/>
                    <a:pt x="2788" y="7"/>
                    <a:pt x="2788" y="7"/>
                  </a:cubicBezTo>
                  <a:lnTo>
                    <a:pt x="410" y="7"/>
                  </a:lnTo>
                </a:path>
              </a:pathLst>
            </a:custGeom>
            <a:solidFill>
              <a:schemeClr val="bg1">
                <a:lumMod val="85000"/>
              </a:schemeClr>
            </a:solidFill>
            <a:ln>
              <a:noFill/>
            </a:ln>
            <a:effectLst/>
          </p:spPr>
          <p:txBody>
            <a:bodyPr wrap="none" anchor="ctr"/>
            <a:lstStyle/>
            <a:p>
              <a:endParaRPr lang="en-US" sz="3599" b="1">
                <a:latin typeface="Roboto" charset="0"/>
                <a:ea typeface="Roboto" charset="0"/>
                <a:cs typeface="Roboto" charset="0"/>
              </a:endParaRPr>
            </a:p>
          </p:txBody>
        </p:sp>
      </p:grpSp>
      <p:sp>
        <p:nvSpPr>
          <p:cNvPr id="82" name="Freeform: Shape 81">
            <a:extLst>
              <a:ext uri="{FF2B5EF4-FFF2-40B4-BE49-F238E27FC236}">
                <a16:creationId xmlns:a16="http://schemas.microsoft.com/office/drawing/2014/main" id="{5FC691C6-4F5A-4E93-B3FC-2CA4CBC29D90}"/>
              </a:ext>
            </a:extLst>
          </p:cNvPr>
          <p:cNvSpPr/>
          <p:nvPr/>
        </p:nvSpPr>
        <p:spPr>
          <a:xfrm rot="9122641">
            <a:off x="6799227" y="4907618"/>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3ED00600-479A-4A35-8218-26A3B94F6FCD}"/>
              </a:ext>
            </a:extLst>
          </p:cNvPr>
          <p:cNvSpPr/>
          <p:nvPr/>
        </p:nvSpPr>
        <p:spPr>
          <a:xfrm rot="900000">
            <a:off x="6799228" y="3644838"/>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968AB911-614B-4A74-A916-DD114F207355}"/>
              </a:ext>
            </a:extLst>
          </p:cNvPr>
          <p:cNvSpPr/>
          <p:nvPr/>
        </p:nvSpPr>
        <p:spPr>
          <a:xfrm rot="21021519">
            <a:off x="6799229" y="2291603"/>
            <a:ext cx="820043" cy="841865"/>
          </a:xfrm>
          <a:custGeom>
            <a:avLst/>
            <a:gdLst>
              <a:gd name="connsiteX0" fmla="*/ 5272336 w 7548087"/>
              <a:gd name="connsiteY0" fmla="*/ 398 h 7748958"/>
              <a:gd name="connsiteX1" fmla="*/ 5660221 w 7548087"/>
              <a:gd name="connsiteY1" fmla="*/ 24569 h 7748958"/>
              <a:gd name="connsiteX2" fmla="*/ 6631405 w 7548087"/>
              <a:gd name="connsiteY2" fmla="*/ 493607 h 7748958"/>
              <a:gd name="connsiteX3" fmla="*/ 6911499 w 7548087"/>
              <a:gd name="connsiteY3" fmla="*/ 830593 h 7748958"/>
              <a:gd name="connsiteX4" fmla="*/ 6968298 w 7548087"/>
              <a:gd name="connsiteY4" fmla="*/ 905280 h 7748958"/>
              <a:gd name="connsiteX5" fmla="*/ 7042640 w 7548087"/>
              <a:gd name="connsiteY5" fmla="*/ 1035210 h 7748958"/>
              <a:gd name="connsiteX6" fmla="*/ 7064448 w 7548087"/>
              <a:gd name="connsiteY6" fmla="*/ 1092847 h 7748958"/>
              <a:gd name="connsiteX7" fmla="*/ 7315230 w 7548087"/>
              <a:gd name="connsiteY7" fmla="*/ 1755269 h 7748958"/>
              <a:gd name="connsiteX8" fmla="*/ 7490795 w 7548087"/>
              <a:gd name="connsiteY8" fmla="*/ 2704114 h 7748958"/>
              <a:gd name="connsiteX9" fmla="*/ 7544943 w 7548087"/>
              <a:gd name="connsiteY9" fmla="*/ 4108060 h 7748958"/>
              <a:gd name="connsiteX10" fmla="*/ 7422698 w 7548087"/>
              <a:gd name="connsiteY10" fmla="*/ 5461823 h 7748958"/>
              <a:gd name="connsiteX11" fmla="*/ 7183991 w 7548087"/>
              <a:gd name="connsiteY11" fmla="*/ 6350320 h 7748958"/>
              <a:gd name="connsiteX12" fmla="*/ 6837211 w 7548087"/>
              <a:gd name="connsiteY12" fmla="*/ 7000047 h 7748958"/>
              <a:gd name="connsiteX13" fmla="*/ 6409683 w 7548087"/>
              <a:gd name="connsiteY13" fmla="*/ 7424786 h 7748958"/>
              <a:gd name="connsiteX14" fmla="*/ 6328605 w 7548087"/>
              <a:gd name="connsiteY14" fmla="*/ 7484071 h 7748958"/>
              <a:gd name="connsiteX15" fmla="*/ 6227011 w 7548087"/>
              <a:gd name="connsiteY15" fmla="*/ 7542200 h 7748958"/>
              <a:gd name="connsiteX16" fmla="*/ 6199475 w 7548087"/>
              <a:gd name="connsiteY16" fmla="*/ 7551911 h 7748958"/>
              <a:gd name="connsiteX17" fmla="*/ 6041616 w 7548087"/>
              <a:gd name="connsiteY17" fmla="*/ 7620876 h 7748958"/>
              <a:gd name="connsiteX18" fmla="*/ 5377193 w 7548087"/>
              <a:gd name="connsiteY18" fmla="*/ 7747982 h 7748958"/>
              <a:gd name="connsiteX19" fmla="*/ 4510863 w 7548087"/>
              <a:gd name="connsiteY19" fmla="*/ 7643665 h 7748958"/>
              <a:gd name="connsiteX20" fmla="*/ 3613024 w 7548087"/>
              <a:gd name="connsiteY20" fmla="*/ 7335350 h 7748958"/>
              <a:gd name="connsiteX21" fmla="*/ 1705987 w 7548087"/>
              <a:gd name="connsiteY21" fmla="*/ 6260203 h 7748958"/>
              <a:gd name="connsiteX22" fmla="*/ 806041 w 7548087"/>
              <a:gd name="connsiteY22" fmla="*/ 5508632 h 7748958"/>
              <a:gd name="connsiteX23" fmla="*/ 334818 w 7548087"/>
              <a:gd name="connsiteY23" fmla="*/ 4917133 h 7748958"/>
              <a:gd name="connsiteX24" fmla="*/ 311210 w 7548087"/>
              <a:gd name="connsiteY24" fmla="*/ 4886717 h 7748958"/>
              <a:gd name="connsiteX25" fmla="*/ 240169 w 7548087"/>
              <a:gd name="connsiteY25" fmla="*/ 4762555 h 7748958"/>
              <a:gd name="connsiteX26" fmla="*/ 221360 w 7548087"/>
              <a:gd name="connsiteY26" fmla="*/ 4718114 h 7748958"/>
              <a:gd name="connsiteX27" fmla="*/ 86874 w 7548087"/>
              <a:gd name="connsiteY27" fmla="*/ 4401372 h 7748958"/>
              <a:gd name="connsiteX28" fmla="*/ 59026 w 7548087"/>
              <a:gd name="connsiteY28" fmla="*/ 3417170 h 7748958"/>
              <a:gd name="connsiteX29" fmla="*/ 365315 w 7548087"/>
              <a:gd name="connsiteY29" fmla="*/ 2755956 h 7748958"/>
              <a:gd name="connsiteX30" fmla="*/ 941480 w 7548087"/>
              <a:gd name="connsiteY30" fmla="*/ 2087808 h 7748958"/>
              <a:gd name="connsiteX31" fmla="*/ 1499013 w 7548087"/>
              <a:gd name="connsiteY31" fmla="*/ 1624951 h 7748958"/>
              <a:gd name="connsiteX32" fmla="*/ 1974842 w 7548087"/>
              <a:gd name="connsiteY32" fmla="*/ 1295478 h 7748958"/>
              <a:gd name="connsiteX33" fmla="*/ 2462912 w 7548087"/>
              <a:gd name="connsiteY33" fmla="*/ 996072 h 7748958"/>
              <a:gd name="connsiteX34" fmla="*/ 2486418 w 7548087"/>
              <a:gd name="connsiteY34" fmla="*/ 978593 h 7748958"/>
              <a:gd name="connsiteX35" fmla="*/ 2571185 w 7548087"/>
              <a:gd name="connsiteY35" fmla="*/ 930093 h 7748958"/>
              <a:gd name="connsiteX36" fmla="*/ 2609383 w 7548087"/>
              <a:gd name="connsiteY36" fmla="*/ 912266 h 7748958"/>
              <a:gd name="connsiteX37" fmla="*/ 3255285 w 7548087"/>
              <a:gd name="connsiteY37" fmla="*/ 574937 h 7748958"/>
              <a:gd name="connsiteX38" fmla="*/ 4072205 w 7548087"/>
              <a:gd name="connsiteY38" fmla="*/ 236468 h 7748958"/>
              <a:gd name="connsiteX39" fmla="*/ 4885362 w 7548087"/>
              <a:gd name="connsiteY39" fmla="*/ 33128 h 7748958"/>
              <a:gd name="connsiteX40" fmla="*/ 5272336 w 7548087"/>
              <a:gd name="connsiteY40" fmla="*/ 398 h 77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48087" h="7748958">
                <a:moveTo>
                  <a:pt x="5272336" y="398"/>
                </a:moveTo>
                <a:cubicBezTo>
                  <a:pt x="5401455" y="-1854"/>
                  <a:pt x="5530726" y="5377"/>
                  <a:pt x="5660221" y="24569"/>
                </a:cubicBezTo>
                <a:cubicBezTo>
                  <a:pt x="6032381" y="80000"/>
                  <a:pt x="6358690" y="230974"/>
                  <a:pt x="6631405" y="493607"/>
                </a:cubicBezTo>
                <a:cubicBezTo>
                  <a:pt x="6737243" y="595440"/>
                  <a:pt x="6829996" y="708389"/>
                  <a:pt x="6911499" y="830593"/>
                </a:cubicBezTo>
                <a:cubicBezTo>
                  <a:pt x="6928829" y="856540"/>
                  <a:pt x="6949100" y="880403"/>
                  <a:pt x="6968298" y="905280"/>
                </a:cubicBezTo>
                <a:cubicBezTo>
                  <a:pt x="6993136" y="948692"/>
                  <a:pt x="7017975" y="992102"/>
                  <a:pt x="7042640" y="1035210"/>
                </a:cubicBezTo>
                <a:cubicBezTo>
                  <a:pt x="7049909" y="1054422"/>
                  <a:pt x="7055136" y="1074401"/>
                  <a:pt x="7064448" y="1092847"/>
                </a:cubicBezTo>
                <a:cubicBezTo>
                  <a:pt x="7171132" y="1304607"/>
                  <a:pt x="7251910" y="1526757"/>
                  <a:pt x="7315230" y="1755269"/>
                </a:cubicBezTo>
                <a:cubicBezTo>
                  <a:pt x="7401328" y="2066249"/>
                  <a:pt x="7455902" y="2383582"/>
                  <a:pt x="7490795" y="2704114"/>
                </a:cubicBezTo>
                <a:cubicBezTo>
                  <a:pt x="7542250" y="3170714"/>
                  <a:pt x="7554927" y="3638948"/>
                  <a:pt x="7544943" y="4108060"/>
                </a:cubicBezTo>
                <a:cubicBezTo>
                  <a:pt x="7535076" y="4562196"/>
                  <a:pt x="7501606" y="5014121"/>
                  <a:pt x="7422698" y="5461823"/>
                </a:cubicBezTo>
                <a:cubicBezTo>
                  <a:pt x="7369026" y="5764931"/>
                  <a:pt x="7294969" y="6062778"/>
                  <a:pt x="7183991" y="6350320"/>
                </a:cubicBezTo>
                <a:cubicBezTo>
                  <a:pt x="7095216" y="6581235"/>
                  <a:pt x="6984006" y="6800407"/>
                  <a:pt x="6837211" y="7000047"/>
                </a:cubicBezTo>
                <a:cubicBezTo>
                  <a:pt x="6716599" y="7163752"/>
                  <a:pt x="6576207" y="7307344"/>
                  <a:pt x="6409683" y="7424786"/>
                </a:cubicBezTo>
                <a:cubicBezTo>
                  <a:pt x="6382265" y="7444102"/>
                  <a:pt x="6355677" y="7464149"/>
                  <a:pt x="6328605" y="7484071"/>
                </a:cubicBezTo>
                <a:cubicBezTo>
                  <a:pt x="6294636" y="7503506"/>
                  <a:pt x="6260980" y="7522764"/>
                  <a:pt x="6227011" y="7542200"/>
                </a:cubicBezTo>
                <a:cubicBezTo>
                  <a:pt x="6217729" y="7545497"/>
                  <a:pt x="6208236" y="7547704"/>
                  <a:pt x="6199475" y="7551911"/>
                </a:cubicBezTo>
                <a:cubicBezTo>
                  <a:pt x="6146797" y="7574798"/>
                  <a:pt x="6095197" y="7600292"/>
                  <a:pt x="6041616" y="7620876"/>
                </a:cubicBezTo>
                <a:cubicBezTo>
                  <a:pt x="5828123" y="7703944"/>
                  <a:pt x="5605695" y="7741754"/>
                  <a:pt x="5377193" y="7747982"/>
                </a:cubicBezTo>
                <a:cubicBezTo>
                  <a:pt x="5083543" y="7756025"/>
                  <a:pt x="4795437" y="7713749"/>
                  <a:pt x="4510863" y="7643665"/>
                </a:cubicBezTo>
                <a:cubicBezTo>
                  <a:pt x="4202368" y="7567925"/>
                  <a:pt x="3903846" y="7461900"/>
                  <a:pt x="3613024" y="7335350"/>
                </a:cubicBezTo>
                <a:cubicBezTo>
                  <a:pt x="2940219" y="7042938"/>
                  <a:pt x="2307338" y="6679327"/>
                  <a:pt x="1705987" y="6260203"/>
                </a:cubicBezTo>
                <a:cubicBezTo>
                  <a:pt x="1384012" y="6035828"/>
                  <a:pt x="1079925" y="5789937"/>
                  <a:pt x="806041" y="5508632"/>
                </a:cubicBezTo>
                <a:cubicBezTo>
                  <a:pt x="629120" y="5327386"/>
                  <a:pt x="464834" y="5135691"/>
                  <a:pt x="334818" y="4917133"/>
                </a:cubicBezTo>
                <a:cubicBezTo>
                  <a:pt x="328079" y="4906078"/>
                  <a:pt x="319021" y="4896754"/>
                  <a:pt x="311210" y="4886717"/>
                </a:cubicBezTo>
                <a:cubicBezTo>
                  <a:pt x="287588" y="4845431"/>
                  <a:pt x="263791" y="4803842"/>
                  <a:pt x="240169" y="4762555"/>
                </a:cubicBezTo>
                <a:cubicBezTo>
                  <a:pt x="234049" y="4747522"/>
                  <a:pt x="229350" y="4732078"/>
                  <a:pt x="221360" y="4718114"/>
                </a:cubicBezTo>
                <a:cubicBezTo>
                  <a:pt x="164352" y="4617756"/>
                  <a:pt x="121924" y="4511070"/>
                  <a:pt x="86874" y="4401372"/>
                </a:cubicBezTo>
                <a:cubicBezTo>
                  <a:pt x="-17785" y="4076029"/>
                  <a:pt x="-28881" y="3747924"/>
                  <a:pt x="59026" y="3417170"/>
                </a:cubicBezTo>
                <a:cubicBezTo>
                  <a:pt x="122528" y="3178956"/>
                  <a:pt x="229790" y="2960833"/>
                  <a:pt x="365315" y="2755956"/>
                </a:cubicBezTo>
                <a:cubicBezTo>
                  <a:pt x="529127" y="2508701"/>
                  <a:pt x="726075" y="2290440"/>
                  <a:pt x="941480" y="2087808"/>
                </a:cubicBezTo>
                <a:cubicBezTo>
                  <a:pt x="1118127" y="1922267"/>
                  <a:pt x="1304943" y="1769438"/>
                  <a:pt x="1499013" y="1624951"/>
                </a:cubicBezTo>
                <a:cubicBezTo>
                  <a:pt x="1653792" y="1509395"/>
                  <a:pt x="1811972" y="1398338"/>
                  <a:pt x="1974842" y="1295478"/>
                </a:cubicBezTo>
                <a:cubicBezTo>
                  <a:pt x="2136292" y="1193027"/>
                  <a:pt x="2300211" y="1095612"/>
                  <a:pt x="2462912" y="996072"/>
                </a:cubicBezTo>
                <a:cubicBezTo>
                  <a:pt x="2471152" y="990954"/>
                  <a:pt x="2478525" y="984318"/>
                  <a:pt x="2486418" y="978593"/>
                </a:cubicBezTo>
                <a:cubicBezTo>
                  <a:pt x="2514778" y="962367"/>
                  <a:pt x="2542825" y="946319"/>
                  <a:pt x="2571185" y="930093"/>
                </a:cubicBezTo>
                <a:cubicBezTo>
                  <a:pt x="2583860" y="924050"/>
                  <a:pt x="2597056" y="918916"/>
                  <a:pt x="2609383" y="912266"/>
                </a:cubicBezTo>
                <a:cubicBezTo>
                  <a:pt x="2821268" y="793854"/>
                  <a:pt x="3036243" y="680119"/>
                  <a:pt x="3255285" y="574937"/>
                </a:cubicBezTo>
                <a:cubicBezTo>
                  <a:pt x="3521599" y="447545"/>
                  <a:pt x="3793094" y="332098"/>
                  <a:pt x="4072205" y="236468"/>
                </a:cubicBezTo>
                <a:cubicBezTo>
                  <a:pt x="4337635" y="145848"/>
                  <a:pt x="4607422" y="73687"/>
                  <a:pt x="4885362" y="33128"/>
                </a:cubicBezTo>
                <a:cubicBezTo>
                  <a:pt x="5014250" y="14386"/>
                  <a:pt x="5143217" y="2651"/>
                  <a:pt x="5272336" y="398"/>
                </a:cubicBezTo>
                <a:close/>
              </a:path>
            </a:pathLst>
          </a:custGeom>
          <a:gradFill>
            <a:gsLst>
              <a:gs pos="11000">
                <a:schemeClr val="accent1">
                  <a:alpha val="85000"/>
                </a:schemeClr>
              </a:gs>
              <a:gs pos="85000">
                <a:schemeClr val="accent2">
                  <a:alpha val="85000"/>
                </a:schemeClr>
              </a:gs>
            </a:gsLst>
            <a:lin ang="1474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EC24FE67-ECED-4CA8-BD8B-06AA2716B650}"/>
              </a:ext>
            </a:extLst>
          </p:cNvPr>
          <p:cNvGrpSpPr/>
          <p:nvPr/>
        </p:nvGrpSpPr>
        <p:grpSpPr>
          <a:xfrm>
            <a:off x="7109507" y="2571653"/>
            <a:ext cx="348046" cy="348046"/>
            <a:chOff x="3661569" y="4579937"/>
            <a:chExt cx="250825" cy="250825"/>
          </a:xfrm>
          <a:solidFill>
            <a:schemeClr val="bg1"/>
          </a:solidFill>
        </p:grpSpPr>
        <p:sp>
          <p:nvSpPr>
            <p:cNvPr id="86" name="Freeform 245">
              <a:extLst>
                <a:ext uri="{FF2B5EF4-FFF2-40B4-BE49-F238E27FC236}">
                  <a16:creationId xmlns:a16="http://schemas.microsoft.com/office/drawing/2014/main" id="{7379D67C-EC31-45F8-A921-8CEFEF84BF00}"/>
                </a:ext>
              </a:extLst>
            </p:cNvPr>
            <p:cNvSpPr>
              <a:spLocks noChangeArrowheads="1"/>
            </p:cNvSpPr>
            <p:nvPr/>
          </p:nvSpPr>
          <p:spPr bwMode="auto">
            <a:xfrm>
              <a:off x="3661569" y="4579937"/>
              <a:ext cx="250825" cy="250825"/>
            </a:xfrm>
            <a:custGeom>
              <a:avLst/>
              <a:gdLst>
                <a:gd name="T0" fmla="*/ 651 w 698"/>
                <a:gd name="T1" fmla="*/ 504 h 698"/>
                <a:gd name="T2" fmla="*/ 46 w 698"/>
                <a:gd name="T3" fmla="*/ 504 h 698"/>
                <a:gd name="T4" fmla="*/ 46 w 698"/>
                <a:gd name="T5" fmla="*/ 67 h 698"/>
                <a:gd name="T6" fmla="*/ 651 w 698"/>
                <a:gd name="T7" fmla="*/ 67 h 698"/>
                <a:gd name="T8" fmla="*/ 651 w 698"/>
                <a:gd name="T9" fmla="*/ 504 h 698"/>
                <a:gd name="T10" fmla="*/ 34 w 698"/>
                <a:gd name="T11" fmla="*/ 26 h 698"/>
                <a:gd name="T12" fmla="*/ 663 w 698"/>
                <a:gd name="T13" fmla="*/ 26 h 698"/>
                <a:gd name="T14" fmla="*/ 663 w 698"/>
                <a:gd name="T15" fmla="*/ 26 h 698"/>
                <a:gd name="T16" fmla="*/ 671 w 698"/>
                <a:gd name="T17" fmla="*/ 34 h 698"/>
                <a:gd name="T18" fmla="*/ 671 w 698"/>
                <a:gd name="T19" fmla="*/ 34 h 698"/>
                <a:gd name="T20" fmla="*/ 663 w 698"/>
                <a:gd name="T21" fmla="*/ 42 h 698"/>
                <a:gd name="T22" fmla="*/ 34 w 698"/>
                <a:gd name="T23" fmla="*/ 42 h 698"/>
                <a:gd name="T24" fmla="*/ 34 w 698"/>
                <a:gd name="T25" fmla="*/ 42 h 698"/>
                <a:gd name="T26" fmla="*/ 25 w 698"/>
                <a:gd name="T27" fmla="*/ 34 h 698"/>
                <a:gd name="T28" fmla="*/ 25 w 698"/>
                <a:gd name="T29" fmla="*/ 34 h 698"/>
                <a:gd name="T30" fmla="*/ 34 w 698"/>
                <a:gd name="T31" fmla="*/ 26 h 698"/>
                <a:gd name="T32" fmla="*/ 663 w 698"/>
                <a:gd name="T33" fmla="*/ 0 h 698"/>
                <a:gd name="T34" fmla="*/ 34 w 698"/>
                <a:gd name="T35" fmla="*/ 0 h 698"/>
                <a:gd name="T36" fmla="*/ 34 w 698"/>
                <a:gd name="T37" fmla="*/ 0 h 698"/>
                <a:gd name="T38" fmla="*/ 0 w 698"/>
                <a:gd name="T39" fmla="*/ 34 h 698"/>
                <a:gd name="T40" fmla="*/ 0 w 698"/>
                <a:gd name="T41" fmla="*/ 34 h 698"/>
                <a:gd name="T42" fmla="*/ 21 w 698"/>
                <a:gd name="T43" fmla="*/ 65 h 698"/>
                <a:gd name="T44" fmla="*/ 21 w 698"/>
                <a:gd name="T45" fmla="*/ 517 h 698"/>
                <a:gd name="T46" fmla="*/ 21 w 698"/>
                <a:gd name="T47" fmla="*/ 517 h 698"/>
                <a:gd name="T48" fmla="*/ 34 w 698"/>
                <a:gd name="T49" fmla="*/ 530 h 698"/>
                <a:gd name="T50" fmla="*/ 336 w 698"/>
                <a:gd name="T51" fmla="*/ 530 h 698"/>
                <a:gd name="T52" fmla="*/ 336 w 698"/>
                <a:gd name="T53" fmla="*/ 592 h 698"/>
                <a:gd name="T54" fmla="*/ 134 w 698"/>
                <a:gd name="T55" fmla="*/ 673 h 698"/>
                <a:gd name="T56" fmla="*/ 134 w 698"/>
                <a:gd name="T57" fmla="*/ 673 h 698"/>
                <a:gd name="T58" fmla="*/ 127 w 698"/>
                <a:gd name="T59" fmla="*/ 689 h 698"/>
                <a:gd name="T60" fmla="*/ 127 w 698"/>
                <a:gd name="T61" fmla="*/ 689 h 698"/>
                <a:gd name="T62" fmla="*/ 139 w 698"/>
                <a:gd name="T63" fmla="*/ 697 h 698"/>
                <a:gd name="T64" fmla="*/ 139 w 698"/>
                <a:gd name="T65" fmla="*/ 697 h 698"/>
                <a:gd name="T66" fmla="*/ 143 w 698"/>
                <a:gd name="T67" fmla="*/ 696 h 698"/>
                <a:gd name="T68" fmla="*/ 349 w 698"/>
                <a:gd name="T69" fmla="*/ 614 h 698"/>
                <a:gd name="T70" fmla="*/ 553 w 698"/>
                <a:gd name="T71" fmla="*/ 696 h 698"/>
                <a:gd name="T72" fmla="*/ 553 w 698"/>
                <a:gd name="T73" fmla="*/ 696 h 698"/>
                <a:gd name="T74" fmla="*/ 558 w 698"/>
                <a:gd name="T75" fmla="*/ 697 h 698"/>
                <a:gd name="T76" fmla="*/ 558 w 698"/>
                <a:gd name="T77" fmla="*/ 697 h 698"/>
                <a:gd name="T78" fmla="*/ 570 w 698"/>
                <a:gd name="T79" fmla="*/ 689 h 698"/>
                <a:gd name="T80" fmla="*/ 570 w 698"/>
                <a:gd name="T81" fmla="*/ 689 h 698"/>
                <a:gd name="T82" fmla="*/ 563 w 698"/>
                <a:gd name="T83" fmla="*/ 673 h 698"/>
                <a:gd name="T84" fmla="*/ 360 w 698"/>
                <a:gd name="T85" fmla="*/ 592 h 698"/>
                <a:gd name="T86" fmla="*/ 360 w 698"/>
                <a:gd name="T87" fmla="*/ 530 h 698"/>
                <a:gd name="T88" fmla="*/ 663 w 698"/>
                <a:gd name="T89" fmla="*/ 530 h 698"/>
                <a:gd name="T90" fmla="*/ 663 w 698"/>
                <a:gd name="T91" fmla="*/ 530 h 698"/>
                <a:gd name="T92" fmla="*/ 676 w 698"/>
                <a:gd name="T93" fmla="*/ 517 h 698"/>
                <a:gd name="T94" fmla="*/ 676 w 698"/>
                <a:gd name="T95" fmla="*/ 65 h 698"/>
                <a:gd name="T96" fmla="*/ 676 w 698"/>
                <a:gd name="T97" fmla="*/ 65 h 698"/>
                <a:gd name="T98" fmla="*/ 697 w 698"/>
                <a:gd name="T99" fmla="*/ 34 h 698"/>
                <a:gd name="T100" fmla="*/ 697 w 698"/>
                <a:gd name="T101" fmla="*/ 34 h 698"/>
                <a:gd name="T102" fmla="*/ 663 w 698"/>
                <a:gd name="T103"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8" h="698">
                  <a:moveTo>
                    <a:pt x="651" y="504"/>
                  </a:moveTo>
                  <a:lnTo>
                    <a:pt x="46" y="504"/>
                  </a:lnTo>
                  <a:lnTo>
                    <a:pt x="46" y="67"/>
                  </a:lnTo>
                  <a:lnTo>
                    <a:pt x="651" y="67"/>
                  </a:lnTo>
                  <a:lnTo>
                    <a:pt x="651" y="504"/>
                  </a:lnTo>
                  <a:close/>
                  <a:moveTo>
                    <a:pt x="34" y="26"/>
                  </a:moveTo>
                  <a:lnTo>
                    <a:pt x="663" y="26"/>
                  </a:lnTo>
                  <a:lnTo>
                    <a:pt x="663" y="26"/>
                  </a:lnTo>
                  <a:cubicBezTo>
                    <a:pt x="668" y="26"/>
                    <a:pt x="671" y="29"/>
                    <a:pt x="671" y="34"/>
                  </a:cubicBezTo>
                  <a:lnTo>
                    <a:pt x="671" y="34"/>
                  </a:lnTo>
                  <a:cubicBezTo>
                    <a:pt x="671" y="39"/>
                    <a:pt x="668" y="42"/>
                    <a:pt x="663" y="42"/>
                  </a:cubicBezTo>
                  <a:lnTo>
                    <a:pt x="34" y="42"/>
                  </a:lnTo>
                  <a:lnTo>
                    <a:pt x="34" y="42"/>
                  </a:lnTo>
                  <a:cubicBezTo>
                    <a:pt x="29" y="42"/>
                    <a:pt x="25" y="39"/>
                    <a:pt x="25" y="34"/>
                  </a:cubicBezTo>
                  <a:lnTo>
                    <a:pt x="25" y="34"/>
                  </a:lnTo>
                  <a:cubicBezTo>
                    <a:pt x="25" y="29"/>
                    <a:pt x="29" y="26"/>
                    <a:pt x="34" y="26"/>
                  </a:cubicBezTo>
                  <a:close/>
                  <a:moveTo>
                    <a:pt x="663" y="0"/>
                  </a:moveTo>
                  <a:lnTo>
                    <a:pt x="34" y="0"/>
                  </a:lnTo>
                  <a:lnTo>
                    <a:pt x="34" y="0"/>
                  </a:lnTo>
                  <a:cubicBezTo>
                    <a:pt x="15" y="0"/>
                    <a:pt x="0" y="15"/>
                    <a:pt x="0" y="34"/>
                  </a:cubicBezTo>
                  <a:lnTo>
                    <a:pt x="0" y="34"/>
                  </a:lnTo>
                  <a:cubicBezTo>
                    <a:pt x="0" y="48"/>
                    <a:pt x="8" y="60"/>
                    <a:pt x="21" y="65"/>
                  </a:cubicBezTo>
                  <a:lnTo>
                    <a:pt x="21" y="517"/>
                  </a:lnTo>
                  <a:lnTo>
                    <a:pt x="21" y="517"/>
                  </a:lnTo>
                  <a:cubicBezTo>
                    <a:pt x="21" y="524"/>
                    <a:pt x="27" y="530"/>
                    <a:pt x="34" y="530"/>
                  </a:cubicBezTo>
                  <a:lnTo>
                    <a:pt x="336" y="530"/>
                  </a:lnTo>
                  <a:lnTo>
                    <a:pt x="336" y="592"/>
                  </a:lnTo>
                  <a:lnTo>
                    <a:pt x="134" y="673"/>
                  </a:lnTo>
                  <a:lnTo>
                    <a:pt x="134" y="673"/>
                  </a:lnTo>
                  <a:cubicBezTo>
                    <a:pt x="128" y="675"/>
                    <a:pt x="124" y="683"/>
                    <a:pt x="127" y="689"/>
                  </a:cubicBezTo>
                  <a:lnTo>
                    <a:pt x="127" y="689"/>
                  </a:lnTo>
                  <a:cubicBezTo>
                    <a:pt x="129" y="694"/>
                    <a:pt x="134" y="697"/>
                    <a:pt x="139" y="697"/>
                  </a:cubicBezTo>
                  <a:lnTo>
                    <a:pt x="139" y="697"/>
                  </a:lnTo>
                  <a:cubicBezTo>
                    <a:pt x="140" y="697"/>
                    <a:pt x="141" y="697"/>
                    <a:pt x="143" y="696"/>
                  </a:cubicBezTo>
                  <a:lnTo>
                    <a:pt x="349" y="614"/>
                  </a:lnTo>
                  <a:lnTo>
                    <a:pt x="553" y="696"/>
                  </a:lnTo>
                  <a:lnTo>
                    <a:pt x="553" y="696"/>
                  </a:lnTo>
                  <a:cubicBezTo>
                    <a:pt x="555" y="697"/>
                    <a:pt x="557" y="697"/>
                    <a:pt x="558" y="697"/>
                  </a:cubicBezTo>
                  <a:lnTo>
                    <a:pt x="558" y="697"/>
                  </a:lnTo>
                  <a:cubicBezTo>
                    <a:pt x="563" y="697"/>
                    <a:pt x="568" y="694"/>
                    <a:pt x="570" y="689"/>
                  </a:cubicBezTo>
                  <a:lnTo>
                    <a:pt x="570" y="689"/>
                  </a:lnTo>
                  <a:cubicBezTo>
                    <a:pt x="573" y="683"/>
                    <a:pt x="569" y="675"/>
                    <a:pt x="563" y="673"/>
                  </a:cubicBezTo>
                  <a:lnTo>
                    <a:pt x="360" y="592"/>
                  </a:lnTo>
                  <a:lnTo>
                    <a:pt x="360" y="530"/>
                  </a:lnTo>
                  <a:lnTo>
                    <a:pt x="663" y="530"/>
                  </a:lnTo>
                  <a:lnTo>
                    <a:pt x="663" y="530"/>
                  </a:lnTo>
                  <a:cubicBezTo>
                    <a:pt x="670" y="530"/>
                    <a:pt x="676" y="524"/>
                    <a:pt x="676" y="517"/>
                  </a:cubicBezTo>
                  <a:lnTo>
                    <a:pt x="676" y="65"/>
                  </a:lnTo>
                  <a:lnTo>
                    <a:pt x="676" y="65"/>
                  </a:lnTo>
                  <a:cubicBezTo>
                    <a:pt x="688" y="60"/>
                    <a:pt x="697" y="48"/>
                    <a:pt x="697" y="34"/>
                  </a:cubicBezTo>
                  <a:lnTo>
                    <a:pt x="697" y="34"/>
                  </a:lnTo>
                  <a:cubicBezTo>
                    <a:pt x="697" y="15"/>
                    <a:pt x="681" y="0"/>
                    <a:pt x="663"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sp>
          <p:nvSpPr>
            <p:cNvPr id="87" name="Freeform 246">
              <a:extLst>
                <a:ext uri="{FF2B5EF4-FFF2-40B4-BE49-F238E27FC236}">
                  <a16:creationId xmlns:a16="http://schemas.microsoft.com/office/drawing/2014/main" id="{5C848DB4-78A3-45CC-93EB-D7E19F915541}"/>
                </a:ext>
              </a:extLst>
            </p:cNvPr>
            <p:cNvSpPr>
              <a:spLocks noChangeArrowheads="1"/>
            </p:cNvSpPr>
            <p:nvPr/>
          </p:nvSpPr>
          <p:spPr bwMode="auto">
            <a:xfrm>
              <a:off x="3736182" y="4632325"/>
              <a:ext cx="100012" cy="100012"/>
            </a:xfrm>
            <a:custGeom>
              <a:avLst/>
              <a:gdLst>
                <a:gd name="T0" fmla="*/ 126 w 278"/>
                <a:gd name="T1" fmla="*/ 27 h 278"/>
                <a:gd name="T2" fmla="*/ 126 w 278"/>
                <a:gd name="T3" fmla="*/ 152 h 278"/>
                <a:gd name="T4" fmla="*/ 250 w 278"/>
                <a:gd name="T5" fmla="*/ 152 h 278"/>
                <a:gd name="T6" fmla="*/ 250 w 278"/>
                <a:gd name="T7" fmla="*/ 152 h 278"/>
                <a:gd name="T8" fmla="*/ 138 w 278"/>
                <a:gd name="T9" fmla="*/ 252 h 278"/>
                <a:gd name="T10" fmla="*/ 138 w 278"/>
                <a:gd name="T11" fmla="*/ 252 h 278"/>
                <a:gd name="T12" fmla="*/ 25 w 278"/>
                <a:gd name="T13" fmla="*/ 139 h 278"/>
                <a:gd name="T14" fmla="*/ 25 w 278"/>
                <a:gd name="T15" fmla="*/ 139 h 278"/>
                <a:gd name="T16" fmla="*/ 126 w 278"/>
                <a:gd name="T17" fmla="*/ 27 h 278"/>
                <a:gd name="T18" fmla="*/ 250 w 278"/>
                <a:gd name="T19" fmla="*/ 126 h 278"/>
                <a:gd name="T20" fmla="*/ 150 w 278"/>
                <a:gd name="T21" fmla="*/ 126 h 278"/>
                <a:gd name="T22" fmla="*/ 150 w 278"/>
                <a:gd name="T23" fmla="*/ 27 h 278"/>
                <a:gd name="T24" fmla="*/ 150 w 278"/>
                <a:gd name="T25" fmla="*/ 27 h 278"/>
                <a:gd name="T26" fmla="*/ 250 w 278"/>
                <a:gd name="T27" fmla="*/ 126 h 278"/>
                <a:gd name="T28" fmla="*/ 138 w 278"/>
                <a:gd name="T29" fmla="*/ 277 h 278"/>
                <a:gd name="T30" fmla="*/ 138 w 278"/>
                <a:gd name="T31" fmla="*/ 277 h 278"/>
                <a:gd name="T32" fmla="*/ 277 w 278"/>
                <a:gd name="T33" fmla="*/ 139 h 278"/>
                <a:gd name="T34" fmla="*/ 277 w 278"/>
                <a:gd name="T35" fmla="*/ 139 h 278"/>
                <a:gd name="T36" fmla="*/ 138 w 278"/>
                <a:gd name="T37" fmla="*/ 0 h 278"/>
                <a:gd name="T38" fmla="*/ 138 w 278"/>
                <a:gd name="T39" fmla="*/ 0 h 278"/>
                <a:gd name="T40" fmla="*/ 0 w 278"/>
                <a:gd name="T41" fmla="*/ 139 h 278"/>
                <a:gd name="T42" fmla="*/ 0 w 278"/>
                <a:gd name="T43" fmla="*/ 139 h 278"/>
                <a:gd name="T44" fmla="*/ 138 w 278"/>
                <a:gd name="T45" fmla="*/ 27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8" h="278">
                  <a:moveTo>
                    <a:pt x="126" y="27"/>
                  </a:moveTo>
                  <a:lnTo>
                    <a:pt x="126" y="152"/>
                  </a:lnTo>
                  <a:lnTo>
                    <a:pt x="250" y="152"/>
                  </a:lnTo>
                  <a:lnTo>
                    <a:pt x="250" y="152"/>
                  </a:lnTo>
                  <a:cubicBezTo>
                    <a:pt x="244" y="208"/>
                    <a:pt x="197" y="252"/>
                    <a:pt x="138" y="252"/>
                  </a:cubicBezTo>
                  <a:lnTo>
                    <a:pt x="138" y="252"/>
                  </a:lnTo>
                  <a:cubicBezTo>
                    <a:pt x="76" y="252"/>
                    <a:pt x="25" y="202"/>
                    <a:pt x="25" y="139"/>
                  </a:cubicBezTo>
                  <a:lnTo>
                    <a:pt x="25" y="139"/>
                  </a:lnTo>
                  <a:cubicBezTo>
                    <a:pt x="25" y="80"/>
                    <a:pt x="70" y="33"/>
                    <a:pt x="126" y="27"/>
                  </a:cubicBezTo>
                  <a:close/>
                  <a:moveTo>
                    <a:pt x="250" y="126"/>
                  </a:moveTo>
                  <a:lnTo>
                    <a:pt x="150" y="126"/>
                  </a:lnTo>
                  <a:lnTo>
                    <a:pt x="150" y="27"/>
                  </a:lnTo>
                  <a:lnTo>
                    <a:pt x="150" y="27"/>
                  </a:lnTo>
                  <a:cubicBezTo>
                    <a:pt x="204" y="33"/>
                    <a:pt x="244" y="74"/>
                    <a:pt x="250" y="126"/>
                  </a:cubicBezTo>
                  <a:close/>
                  <a:moveTo>
                    <a:pt x="138" y="277"/>
                  </a:moveTo>
                  <a:lnTo>
                    <a:pt x="138" y="277"/>
                  </a:lnTo>
                  <a:cubicBezTo>
                    <a:pt x="215" y="277"/>
                    <a:pt x="277" y="216"/>
                    <a:pt x="277" y="139"/>
                  </a:cubicBezTo>
                  <a:lnTo>
                    <a:pt x="277" y="139"/>
                  </a:lnTo>
                  <a:cubicBezTo>
                    <a:pt x="277" y="63"/>
                    <a:pt x="215" y="0"/>
                    <a:pt x="138" y="0"/>
                  </a:cubicBezTo>
                  <a:lnTo>
                    <a:pt x="138" y="0"/>
                  </a:lnTo>
                  <a:cubicBezTo>
                    <a:pt x="62" y="0"/>
                    <a:pt x="0" y="63"/>
                    <a:pt x="0" y="139"/>
                  </a:cubicBezTo>
                  <a:lnTo>
                    <a:pt x="0" y="139"/>
                  </a:lnTo>
                  <a:cubicBezTo>
                    <a:pt x="0" y="216"/>
                    <a:pt x="62" y="277"/>
                    <a:pt x="138" y="27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grpSp>
      <p:grpSp>
        <p:nvGrpSpPr>
          <p:cNvPr id="88" name="Group 87">
            <a:extLst>
              <a:ext uri="{FF2B5EF4-FFF2-40B4-BE49-F238E27FC236}">
                <a16:creationId xmlns:a16="http://schemas.microsoft.com/office/drawing/2014/main" id="{078ADB2C-A783-44D4-8402-413FC1EBFD5F}"/>
              </a:ext>
            </a:extLst>
          </p:cNvPr>
          <p:cNvGrpSpPr/>
          <p:nvPr/>
        </p:nvGrpSpPr>
        <p:grpSpPr>
          <a:xfrm>
            <a:off x="7065375" y="5102256"/>
            <a:ext cx="405836" cy="368942"/>
            <a:chOff x="2790820" y="6602587"/>
            <a:chExt cx="1068508" cy="971373"/>
          </a:xfrm>
          <a:solidFill>
            <a:schemeClr val="bg1"/>
          </a:solidFill>
        </p:grpSpPr>
        <p:sp>
          <p:nvSpPr>
            <p:cNvPr id="89" name="Freeform 16">
              <a:extLst>
                <a:ext uri="{FF2B5EF4-FFF2-40B4-BE49-F238E27FC236}">
                  <a16:creationId xmlns:a16="http://schemas.microsoft.com/office/drawing/2014/main" id="{EADC3D5D-79AC-4C29-838C-D494A376CC2A}"/>
                </a:ext>
              </a:extLst>
            </p:cNvPr>
            <p:cNvSpPr>
              <a:spLocks noChangeArrowheads="1"/>
            </p:cNvSpPr>
            <p:nvPr/>
          </p:nvSpPr>
          <p:spPr bwMode="auto">
            <a:xfrm>
              <a:off x="2790820" y="7165984"/>
              <a:ext cx="1068508" cy="407976"/>
            </a:xfrm>
            <a:custGeom>
              <a:avLst/>
              <a:gdLst>
                <a:gd name="T0" fmla="*/ 18 w 484"/>
                <a:gd name="T1" fmla="*/ 165 h 184"/>
                <a:gd name="T2" fmla="*/ 18 w 484"/>
                <a:gd name="T3" fmla="*/ 165 h 184"/>
                <a:gd name="T4" fmla="*/ 116 w 484"/>
                <a:gd name="T5" fmla="*/ 22 h 184"/>
                <a:gd name="T6" fmla="*/ 116 w 484"/>
                <a:gd name="T7" fmla="*/ 22 h 184"/>
                <a:gd name="T8" fmla="*/ 242 w 484"/>
                <a:gd name="T9" fmla="*/ 92 h 184"/>
                <a:gd name="T10" fmla="*/ 242 w 484"/>
                <a:gd name="T11" fmla="*/ 92 h 184"/>
                <a:gd name="T12" fmla="*/ 369 w 484"/>
                <a:gd name="T13" fmla="*/ 22 h 184"/>
                <a:gd name="T14" fmla="*/ 369 w 484"/>
                <a:gd name="T15" fmla="*/ 22 h 184"/>
                <a:gd name="T16" fmla="*/ 465 w 484"/>
                <a:gd name="T17" fmla="*/ 165 h 184"/>
                <a:gd name="T18" fmla="*/ 18 w 484"/>
                <a:gd name="T19" fmla="*/ 165 h 184"/>
                <a:gd name="T20" fmla="*/ 369 w 484"/>
                <a:gd name="T21" fmla="*/ 2 h 184"/>
                <a:gd name="T22" fmla="*/ 369 w 484"/>
                <a:gd name="T23" fmla="*/ 2 h 184"/>
                <a:gd name="T24" fmla="*/ 357 w 484"/>
                <a:gd name="T25" fmla="*/ 7 h 184"/>
                <a:gd name="T26" fmla="*/ 357 w 484"/>
                <a:gd name="T27" fmla="*/ 7 h 184"/>
                <a:gd name="T28" fmla="*/ 242 w 484"/>
                <a:gd name="T29" fmla="*/ 74 h 184"/>
                <a:gd name="T30" fmla="*/ 242 w 484"/>
                <a:gd name="T31" fmla="*/ 74 h 184"/>
                <a:gd name="T32" fmla="*/ 126 w 484"/>
                <a:gd name="T33" fmla="*/ 7 h 184"/>
                <a:gd name="T34" fmla="*/ 126 w 484"/>
                <a:gd name="T35" fmla="*/ 7 h 184"/>
                <a:gd name="T36" fmla="*/ 114 w 484"/>
                <a:gd name="T37" fmla="*/ 2 h 184"/>
                <a:gd name="T38" fmla="*/ 114 w 484"/>
                <a:gd name="T39" fmla="*/ 2 h 184"/>
                <a:gd name="T40" fmla="*/ 0 w 484"/>
                <a:gd name="T41" fmla="*/ 173 h 184"/>
                <a:gd name="T42" fmla="*/ 0 w 484"/>
                <a:gd name="T43" fmla="*/ 173 h 184"/>
                <a:gd name="T44" fmla="*/ 2 w 484"/>
                <a:gd name="T45" fmla="*/ 179 h 184"/>
                <a:gd name="T46" fmla="*/ 2 w 484"/>
                <a:gd name="T47" fmla="*/ 179 h 184"/>
                <a:gd name="T48" fmla="*/ 9 w 484"/>
                <a:gd name="T49" fmla="*/ 183 h 184"/>
                <a:gd name="T50" fmla="*/ 475 w 484"/>
                <a:gd name="T51" fmla="*/ 183 h 184"/>
                <a:gd name="T52" fmla="*/ 475 w 484"/>
                <a:gd name="T53" fmla="*/ 183 h 184"/>
                <a:gd name="T54" fmla="*/ 481 w 484"/>
                <a:gd name="T55" fmla="*/ 179 h 184"/>
                <a:gd name="T56" fmla="*/ 481 w 484"/>
                <a:gd name="T57" fmla="*/ 179 h 184"/>
                <a:gd name="T58" fmla="*/ 483 w 484"/>
                <a:gd name="T59" fmla="*/ 173 h 184"/>
                <a:gd name="T60" fmla="*/ 483 w 484"/>
                <a:gd name="T61" fmla="*/ 173 h 184"/>
                <a:gd name="T62" fmla="*/ 369 w 484"/>
                <a:gd name="T63"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184">
                  <a:moveTo>
                    <a:pt x="18" y="165"/>
                  </a:moveTo>
                  <a:lnTo>
                    <a:pt x="18" y="165"/>
                  </a:lnTo>
                  <a:cubicBezTo>
                    <a:pt x="20" y="139"/>
                    <a:pt x="34" y="63"/>
                    <a:pt x="116" y="22"/>
                  </a:cubicBezTo>
                  <a:lnTo>
                    <a:pt x="116" y="22"/>
                  </a:lnTo>
                  <a:cubicBezTo>
                    <a:pt x="143" y="65"/>
                    <a:pt x="191" y="92"/>
                    <a:pt x="242" y="92"/>
                  </a:cubicBezTo>
                  <a:lnTo>
                    <a:pt x="242" y="92"/>
                  </a:lnTo>
                  <a:cubicBezTo>
                    <a:pt x="293" y="92"/>
                    <a:pt x="342" y="65"/>
                    <a:pt x="369" y="22"/>
                  </a:cubicBezTo>
                  <a:lnTo>
                    <a:pt x="369" y="22"/>
                  </a:lnTo>
                  <a:cubicBezTo>
                    <a:pt x="449" y="63"/>
                    <a:pt x="463" y="139"/>
                    <a:pt x="465" y="165"/>
                  </a:cubicBezTo>
                  <a:lnTo>
                    <a:pt x="18" y="165"/>
                  </a:lnTo>
                  <a:close/>
                  <a:moveTo>
                    <a:pt x="369" y="2"/>
                  </a:moveTo>
                  <a:lnTo>
                    <a:pt x="369" y="2"/>
                  </a:lnTo>
                  <a:cubicBezTo>
                    <a:pt x="365" y="0"/>
                    <a:pt x="360" y="2"/>
                    <a:pt x="357" y="7"/>
                  </a:cubicBezTo>
                  <a:lnTo>
                    <a:pt x="357" y="7"/>
                  </a:lnTo>
                  <a:cubicBezTo>
                    <a:pt x="334" y="49"/>
                    <a:pt x="289" y="74"/>
                    <a:pt x="242" y="74"/>
                  </a:cubicBezTo>
                  <a:lnTo>
                    <a:pt x="242" y="74"/>
                  </a:lnTo>
                  <a:cubicBezTo>
                    <a:pt x="194" y="74"/>
                    <a:pt x="150" y="49"/>
                    <a:pt x="126" y="7"/>
                  </a:cubicBezTo>
                  <a:lnTo>
                    <a:pt x="126" y="7"/>
                  </a:lnTo>
                  <a:cubicBezTo>
                    <a:pt x="124" y="2"/>
                    <a:pt x="119" y="0"/>
                    <a:pt x="114" y="2"/>
                  </a:cubicBezTo>
                  <a:lnTo>
                    <a:pt x="114" y="2"/>
                  </a:lnTo>
                  <a:cubicBezTo>
                    <a:pt x="1" y="54"/>
                    <a:pt x="0" y="172"/>
                    <a:pt x="0" y="173"/>
                  </a:cubicBezTo>
                  <a:lnTo>
                    <a:pt x="0" y="173"/>
                  </a:lnTo>
                  <a:cubicBezTo>
                    <a:pt x="0" y="177"/>
                    <a:pt x="1" y="178"/>
                    <a:pt x="2" y="179"/>
                  </a:cubicBezTo>
                  <a:lnTo>
                    <a:pt x="2" y="179"/>
                  </a:lnTo>
                  <a:cubicBezTo>
                    <a:pt x="4" y="181"/>
                    <a:pt x="6" y="183"/>
                    <a:pt x="9" y="183"/>
                  </a:cubicBezTo>
                  <a:lnTo>
                    <a:pt x="475" y="183"/>
                  </a:lnTo>
                  <a:lnTo>
                    <a:pt x="475" y="183"/>
                  </a:lnTo>
                  <a:cubicBezTo>
                    <a:pt x="477" y="183"/>
                    <a:pt x="479" y="181"/>
                    <a:pt x="481" y="179"/>
                  </a:cubicBezTo>
                  <a:lnTo>
                    <a:pt x="481" y="179"/>
                  </a:lnTo>
                  <a:cubicBezTo>
                    <a:pt x="483" y="178"/>
                    <a:pt x="483" y="177"/>
                    <a:pt x="483" y="173"/>
                  </a:cubicBezTo>
                  <a:lnTo>
                    <a:pt x="483" y="173"/>
                  </a:lnTo>
                  <a:cubicBezTo>
                    <a:pt x="483" y="172"/>
                    <a:pt x="482" y="54"/>
                    <a:pt x="369" y="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sp>
          <p:nvSpPr>
            <p:cNvPr id="90" name="Freeform 17">
              <a:extLst>
                <a:ext uri="{FF2B5EF4-FFF2-40B4-BE49-F238E27FC236}">
                  <a16:creationId xmlns:a16="http://schemas.microsoft.com/office/drawing/2014/main" id="{C2A577BF-8FC8-4061-AC4F-CDEDABC73B4C}"/>
                </a:ext>
              </a:extLst>
            </p:cNvPr>
            <p:cNvSpPr>
              <a:spLocks noChangeArrowheads="1"/>
            </p:cNvSpPr>
            <p:nvPr/>
          </p:nvSpPr>
          <p:spPr bwMode="auto">
            <a:xfrm>
              <a:off x="3101657" y="6602587"/>
              <a:ext cx="446830" cy="660533"/>
            </a:xfrm>
            <a:custGeom>
              <a:avLst/>
              <a:gdLst>
                <a:gd name="T0" fmla="*/ 18 w 204"/>
                <a:gd name="T1" fmla="*/ 102 h 299"/>
                <a:gd name="T2" fmla="*/ 18 w 204"/>
                <a:gd name="T3" fmla="*/ 102 h 299"/>
                <a:gd name="T4" fmla="*/ 102 w 204"/>
                <a:gd name="T5" fmla="*/ 18 h 299"/>
                <a:gd name="T6" fmla="*/ 102 w 204"/>
                <a:gd name="T7" fmla="*/ 18 h 299"/>
                <a:gd name="T8" fmla="*/ 187 w 204"/>
                <a:gd name="T9" fmla="*/ 102 h 299"/>
                <a:gd name="T10" fmla="*/ 187 w 204"/>
                <a:gd name="T11" fmla="*/ 196 h 299"/>
                <a:gd name="T12" fmla="*/ 187 w 204"/>
                <a:gd name="T13" fmla="*/ 196 h 299"/>
                <a:gd name="T14" fmla="*/ 102 w 204"/>
                <a:gd name="T15" fmla="*/ 280 h 299"/>
                <a:gd name="T16" fmla="*/ 102 w 204"/>
                <a:gd name="T17" fmla="*/ 280 h 299"/>
                <a:gd name="T18" fmla="*/ 18 w 204"/>
                <a:gd name="T19" fmla="*/ 196 h 299"/>
                <a:gd name="T20" fmla="*/ 18 w 204"/>
                <a:gd name="T21" fmla="*/ 102 h 299"/>
                <a:gd name="T22" fmla="*/ 102 w 204"/>
                <a:gd name="T23" fmla="*/ 298 h 299"/>
                <a:gd name="T24" fmla="*/ 102 w 204"/>
                <a:gd name="T25" fmla="*/ 298 h 299"/>
                <a:gd name="T26" fmla="*/ 203 w 204"/>
                <a:gd name="T27" fmla="*/ 196 h 299"/>
                <a:gd name="T28" fmla="*/ 203 w 204"/>
                <a:gd name="T29" fmla="*/ 102 h 299"/>
                <a:gd name="T30" fmla="*/ 203 w 204"/>
                <a:gd name="T31" fmla="*/ 102 h 299"/>
                <a:gd name="T32" fmla="*/ 102 w 204"/>
                <a:gd name="T33" fmla="*/ 0 h 299"/>
                <a:gd name="T34" fmla="*/ 102 w 204"/>
                <a:gd name="T35" fmla="*/ 0 h 299"/>
                <a:gd name="T36" fmla="*/ 0 w 204"/>
                <a:gd name="T37" fmla="*/ 102 h 299"/>
                <a:gd name="T38" fmla="*/ 0 w 204"/>
                <a:gd name="T39" fmla="*/ 196 h 299"/>
                <a:gd name="T40" fmla="*/ 0 w 204"/>
                <a:gd name="T41" fmla="*/ 196 h 299"/>
                <a:gd name="T42" fmla="*/ 102 w 204"/>
                <a:gd name="T43" fmla="*/ 29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99">
                  <a:moveTo>
                    <a:pt x="18" y="102"/>
                  </a:moveTo>
                  <a:lnTo>
                    <a:pt x="18" y="102"/>
                  </a:lnTo>
                  <a:cubicBezTo>
                    <a:pt x="18" y="56"/>
                    <a:pt x="55" y="18"/>
                    <a:pt x="102" y="18"/>
                  </a:cubicBezTo>
                  <a:lnTo>
                    <a:pt x="102" y="18"/>
                  </a:lnTo>
                  <a:cubicBezTo>
                    <a:pt x="148" y="18"/>
                    <a:pt x="187" y="56"/>
                    <a:pt x="187" y="102"/>
                  </a:cubicBezTo>
                  <a:lnTo>
                    <a:pt x="187" y="196"/>
                  </a:lnTo>
                  <a:lnTo>
                    <a:pt x="187" y="196"/>
                  </a:lnTo>
                  <a:cubicBezTo>
                    <a:pt x="187" y="242"/>
                    <a:pt x="148" y="280"/>
                    <a:pt x="102" y="280"/>
                  </a:cubicBezTo>
                  <a:lnTo>
                    <a:pt x="102" y="280"/>
                  </a:lnTo>
                  <a:cubicBezTo>
                    <a:pt x="55" y="280"/>
                    <a:pt x="18" y="242"/>
                    <a:pt x="18" y="196"/>
                  </a:cubicBezTo>
                  <a:lnTo>
                    <a:pt x="18" y="102"/>
                  </a:lnTo>
                  <a:close/>
                  <a:moveTo>
                    <a:pt x="102" y="298"/>
                  </a:moveTo>
                  <a:lnTo>
                    <a:pt x="102" y="298"/>
                  </a:lnTo>
                  <a:cubicBezTo>
                    <a:pt x="158" y="298"/>
                    <a:pt x="203" y="251"/>
                    <a:pt x="203" y="196"/>
                  </a:cubicBezTo>
                  <a:lnTo>
                    <a:pt x="203" y="102"/>
                  </a:lnTo>
                  <a:lnTo>
                    <a:pt x="203" y="102"/>
                  </a:lnTo>
                  <a:cubicBezTo>
                    <a:pt x="203" y="46"/>
                    <a:pt x="158" y="0"/>
                    <a:pt x="102" y="0"/>
                  </a:cubicBezTo>
                  <a:lnTo>
                    <a:pt x="102" y="0"/>
                  </a:lnTo>
                  <a:cubicBezTo>
                    <a:pt x="46" y="0"/>
                    <a:pt x="0" y="46"/>
                    <a:pt x="0" y="102"/>
                  </a:cubicBezTo>
                  <a:lnTo>
                    <a:pt x="0" y="196"/>
                  </a:lnTo>
                  <a:lnTo>
                    <a:pt x="0" y="196"/>
                  </a:lnTo>
                  <a:cubicBezTo>
                    <a:pt x="0" y="251"/>
                    <a:pt x="46" y="298"/>
                    <a:pt x="102" y="2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599" dirty="0">
                <a:latin typeface="Open Sans Regular" charset="0"/>
              </a:endParaRPr>
            </a:p>
          </p:txBody>
        </p:sp>
      </p:grpSp>
      <p:sp>
        <p:nvSpPr>
          <p:cNvPr id="91" name="Freeform 115">
            <a:extLst>
              <a:ext uri="{FF2B5EF4-FFF2-40B4-BE49-F238E27FC236}">
                <a16:creationId xmlns:a16="http://schemas.microsoft.com/office/drawing/2014/main" id="{89EA7FAE-A2B9-4B2D-AD64-6DB47D84C2CC}"/>
              </a:ext>
            </a:extLst>
          </p:cNvPr>
          <p:cNvSpPr>
            <a:spLocks noChangeArrowheads="1"/>
          </p:cNvSpPr>
          <p:nvPr/>
        </p:nvSpPr>
        <p:spPr bwMode="auto">
          <a:xfrm>
            <a:off x="7109051" y="3872908"/>
            <a:ext cx="348502" cy="348502"/>
          </a:xfrm>
          <a:custGeom>
            <a:avLst/>
            <a:gdLst>
              <a:gd name="T0" fmla="*/ 430 w 490"/>
              <a:gd name="T1" fmla="*/ 233 h 489"/>
              <a:gd name="T2" fmla="*/ 472 w 490"/>
              <a:gd name="T3" fmla="*/ 303 h 489"/>
              <a:gd name="T4" fmla="*/ 430 w 490"/>
              <a:gd name="T5" fmla="*/ 372 h 489"/>
              <a:gd name="T6" fmla="*/ 413 w 490"/>
              <a:gd name="T7" fmla="*/ 379 h 489"/>
              <a:gd name="T8" fmla="*/ 372 w 490"/>
              <a:gd name="T9" fmla="*/ 382 h 489"/>
              <a:gd name="T10" fmla="*/ 392 w 490"/>
              <a:gd name="T11" fmla="*/ 223 h 489"/>
              <a:gd name="T12" fmla="*/ 413 w 490"/>
              <a:gd name="T13" fmla="*/ 226 h 489"/>
              <a:gd name="T14" fmla="*/ 255 w 490"/>
              <a:gd name="T15" fmla="*/ 471 h 489"/>
              <a:gd name="T16" fmla="*/ 274 w 490"/>
              <a:gd name="T17" fmla="*/ 458 h 489"/>
              <a:gd name="T18" fmla="*/ 292 w 490"/>
              <a:gd name="T19" fmla="*/ 471 h 489"/>
              <a:gd name="T20" fmla="*/ 117 w 490"/>
              <a:gd name="T21" fmla="*/ 223 h 489"/>
              <a:gd name="T22" fmla="*/ 97 w 490"/>
              <a:gd name="T23" fmla="*/ 382 h 489"/>
              <a:gd name="T24" fmla="*/ 77 w 490"/>
              <a:gd name="T25" fmla="*/ 379 h 489"/>
              <a:gd name="T26" fmla="*/ 77 w 490"/>
              <a:gd name="T27" fmla="*/ 226 h 489"/>
              <a:gd name="T28" fmla="*/ 117 w 490"/>
              <a:gd name="T29" fmla="*/ 223 h 489"/>
              <a:gd name="T30" fmla="*/ 59 w 490"/>
              <a:gd name="T31" fmla="*/ 371 h 489"/>
              <a:gd name="T32" fmla="*/ 18 w 490"/>
              <a:gd name="T33" fmla="*/ 303 h 489"/>
              <a:gd name="T34" fmla="*/ 59 w 490"/>
              <a:gd name="T35" fmla="*/ 371 h 489"/>
              <a:gd name="T36" fmla="*/ 424 w 490"/>
              <a:gd name="T37" fmla="*/ 212 h 489"/>
              <a:gd name="T38" fmla="*/ 401 w 490"/>
              <a:gd name="T39" fmla="*/ 155 h 489"/>
              <a:gd name="T40" fmla="*/ 245 w 490"/>
              <a:gd name="T41" fmla="*/ 0 h 489"/>
              <a:gd name="T42" fmla="*/ 88 w 490"/>
              <a:gd name="T43" fmla="*/ 155 h 489"/>
              <a:gd name="T44" fmla="*/ 88 w 490"/>
              <a:gd name="T45" fmla="*/ 207 h 489"/>
              <a:gd name="T46" fmla="*/ 65 w 490"/>
              <a:gd name="T47" fmla="*/ 212 h 489"/>
              <a:gd name="T48" fmla="*/ 0 w 490"/>
              <a:gd name="T49" fmla="*/ 303 h 489"/>
              <a:gd name="T50" fmla="*/ 65 w 490"/>
              <a:gd name="T51" fmla="*/ 394 h 489"/>
              <a:gd name="T52" fmla="*/ 126 w 490"/>
              <a:gd name="T53" fmla="*/ 399 h 489"/>
              <a:gd name="T54" fmla="*/ 135 w 490"/>
              <a:gd name="T55" fmla="*/ 390 h 489"/>
              <a:gd name="T56" fmla="*/ 135 w 490"/>
              <a:gd name="T57" fmla="*/ 214 h 489"/>
              <a:gd name="T58" fmla="*/ 106 w 490"/>
              <a:gd name="T59" fmla="*/ 206 h 489"/>
              <a:gd name="T60" fmla="*/ 106 w 490"/>
              <a:gd name="T61" fmla="*/ 155 h 489"/>
              <a:gd name="T62" fmla="*/ 245 w 490"/>
              <a:gd name="T63" fmla="*/ 17 h 489"/>
              <a:gd name="T64" fmla="*/ 383 w 490"/>
              <a:gd name="T65" fmla="*/ 206 h 489"/>
              <a:gd name="T66" fmla="*/ 363 w 490"/>
              <a:gd name="T67" fmla="*/ 206 h 489"/>
              <a:gd name="T68" fmla="*/ 354 w 490"/>
              <a:gd name="T69" fmla="*/ 390 h 489"/>
              <a:gd name="T70" fmla="*/ 363 w 490"/>
              <a:gd name="T71" fmla="*/ 399 h 489"/>
              <a:gd name="T72" fmla="*/ 383 w 490"/>
              <a:gd name="T73" fmla="*/ 449 h 489"/>
              <a:gd name="T74" fmla="*/ 383 w 490"/>
              <a:gd name="T75" fmla="*/ 450 h 489"/>
              <a:gd name="T76" fmla="*/ 377 w 490"/>
              <a:gd name="T77" fmla="*/ 464 h 489"/>
              <a:gd name="T78" fmla="*/ 363 w 490"/>
              <a:gd name="T79" fmla="*/ 471 h 489"/>
              <a:gd name="T80" fmla="*/ 310 w 490"/>
              <a:gd name="T81" fmla="*/ 471 h 489"/>
              <a:gd name="T82" fmla="*/ 301 w 490"/>
              <a:gd name="T83" fmla="*/ 452 h 489"/>
              <a:gd name="T84" fmla="*/ 274 w 490"/>
              <a:gd name="T85" fmla="*/ 440 h 489"/>
              <a:gd name="T86" fmla="*/ 236 w 490"/>
              <a:gd name="T87" fmla="*/ 480 h 489"/>
              <a:gd name="T88" fmla="*/ 303 w 490"/>
              <a:gd name="T89" fmla="*/ 488 h 489"/>
              <a:gd name="T90" fmla="*/ 363 w 490"/>
              <a:gd name="T91" fmla="*/ 488 h 489"/>
              <a:gd name="T92" fmla="*/ 390 w 490"/>
              <a:gd name="T93" fmla="*/ 476 h 489"/>
              <a:gd name="T94" fmla="*/ 401 w 490"/>
              <a:gd name="T95" fmla="*/ 450 h 489"/>
              <a:gd name="T96" fmla="*/ 401 w 490"/>
              <a:gd name="T97" fmla="*/ 398 h 489"/>
              <a:gd name="T98" fmla="*/ 424 w 490"/>
              <a:gd name="T99" fmla="*/ 394 h 489"/>
              <a:gd name="T100" fmla="*/ 489 w 490"/>
              <a:gd name="T101" fmla="*/ 303 h 489"/>
              <a:gd name="T102" fmla="*/ 424 w 490"/>
              <a:gd name="T103" fmla="*/ 2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489">
                <a:moveTo>
                  <a:pt x="430" y="372"/>
                </a:moveTo>
                <a:lnTo>
                  <a:pt x="430" y="233"/>
                </a:lnTo>
                <a:lnTo>
                  <a:pt x="430" y="233"/>
                </a:lnTo>
                <a:cubicBezTo>
                  <a:pt x="456" y="247"/>
                  <a:pt x="472" y="273"/>
                  <a:pt x="472" y="303"/>
                </a:cubicBezTo>
                <a:lnTo>
                  <a:pt x="472" y="303"/>
                </a:lnTo>
                <a:cubicBezTo>
                  <a:pt x="472" y="332"/>
                  <a:pt x="456" y="358"/>
                  <a:pt x="430" y="372"/>
                </a:cubicBezTo>
                <a:close/>
                <a:moveTo>
                  <a:pt x="413" y="379"/>
                </a:moveTo>
                <a:lnTo>
                  <a:pt x="413" y="379"/>
                </a:lnTo>
                <a:cubicBezTo>
                  <a:pt x="406" y="381"/>
                  <a:pt x="399" y="382"/>
                  <a:pt x="392" y="382"/>
                </a:cubicBezTo>
                <a:lnTo>
                  <a:pt x="372" y="382"/>
                </a:lnTo>
                <a:lnTo>
                  <a:pt x="372" y="223"/>
                </a:lnTo>
                <a:lnTo>
                  <a:pt x="392" y="223"/>
                </a:lnTo>
                <a:lnTo>
                  <a:pt x="392" y="223"/>
                </a:lnTo>
                <a:cubicBezTo>
                  <a:pt x="399" y="223"/>
                  <a:pt x="406" y="224"/>
                  <a:pt x="413" y="226"/>
                </a:cubicBezTo>
                <a:lnTo>
                  <a:pt x="413" y="379"/>
                </a:lnTo>
                <a:close/>
                <a:moveTo>
                  <a:pt x="255" y="471"/>
                </a:moveTo>
                <a:lnTo>
                  <a:pt x="255" y="471"/>
                </a:lnTo>
                <a:cubicBezTo>
                  <a:pt x="258" y="463"/>
                  <a:pt x="266" y="458"/>
                  <a:pt x="274" y="458"/>
                </a:cubicBezTo>
                <a:lnTo>
                  <a:pt x="274" y="458"/>
                </a:lnTo>
                <a:cubicBezTo>
                  <a:pt x="283" y="458"/>
                  <a:pt x="290" y="463"/>
                  <a:pt x="292" y="471"/>
                </a:cubicBezTo>
                <a:lnTo>
                  <a:pt x="255" y="471"/>
                </a:lnTo>
                <a:close/>
                <a:moveTo>
                  <a:pt x="117" y="223"/>
                </a:moveTo>
                <a:lnTo>
                  <a:pt x="117" y="382"/>
                </a:lnTo>
                <a:lnTo>
                  <a:pt x="97" y="382"/>
                </a:lnTo>
                <a:lnTo>
                  <a:pt x="97" y="382"/>
                </a:lnTo>
                <a:cubicBezTo>
                  <a:pt x="90" y="382"/>
                  <a:pt x="83" y="381"/>
                  <a:pt x="77" y="379"/>
                </a:cubicBezTo>
                <a:lnTo>
                  <a:pt x="77" y="226"/>
                </a:lnTo>
                <a:lnTo>
                  <a:pt x="77" y="226"/>
                </a:lnTo>
                <a:cubicBezTo>
                  <a:pt x="83" y="224"/>
                  <a:pt x="90" y="223"/>
                  <a:pt x="97" y="223"/>
                </a:cubicBezTo>
                <a:lnTo>
                  <a:pt x="117" y="223"/>
                </a:lnTo>
                <a:close/>
                <a:moveTo>
                  <a:pt x="59" y="371"/>
                </a:moveTo>
                <a:lnTo>
                  <a:pt x="59" y="371"/>
                </a:lnTo>
                <a:cubicBezTo>
                  <a:pt x="34" y="357"/>
                  <a:pt x="18" y="331"/>
                  <a:pt x="18" y="303"/>
                </a:cubicBezTo>
                <a:lnTo>
                  <a:pt x="18" y="303"/>
                </a:lnTo>
                <a:cubicBezTo>
                  <a:pt x="18" y="273"/>
                  <a:pt x="34" y="247"/>
                  <a:pt x="59" y="233"/>
                </a:cubicBezTo>
                <a:lnTo>
                  <a:pt x="59" y="371"/>
                </a:lnTo>
                <a:close/>
                <a:moveTo>
                  <a:pt x="424" y="212"/>
                </a:moveTo>
                <a:lnTo>
                  <a:pt x="424" y="212"/>
                </a:lnTo>
                <a:cubicBezTo>
                  <a:pt x="416" y="209"/>
                  <a:pt x="409" y="207"/>
                  <a:pt x="401" y="207"/>
                </a:cubicBezTo>
                <a:lnTo>
                  <a:pt x="401" y="155"/>
                </a:lnTo>
                <a:lnTo>
                  <a:pt x="401" y="155"/>
                </a:lnTo>
                <a:cubicBezTo>
                  <a:pt x="401" y="69"/>
                  <a:pt x="331" y="0"/>
                  <a:pt x="245" y="0"/>
                </a:cubicBezTo>
                <a:lnTo>
                  <a:pt x="245" y="0"/>
                </a:lnTo>
                <a:cubicBezTo>
                  <a:pt x="158" y="0"/>
                  <a:pt x="88" y="69"/>
                  <a:pt x="88" y="155"/>
                </a:cubicBezTo>
                <a:lnTo>
                  <a:pt x="88" y="207"/>
                </a:lnTo>
                <a:lnTo>
                  <a:pt x="88" y="207"/>
                </a:lnTo>
                <a:cubicBezTo>
                  <a:pt x="80" y="207"/>
                  <a:pt x="72" y="209"/>
                  <a:pt x="65" y="212"/>
                </a:cubicBezTo>
                <a:lnTo>
                  <a:pt x="65" y="212"/>
                </a:lnTo>
                <a:cubicBezTo>
                  <a:pt x="27" y="225"/>
                  <a:pt x="0" y="261"/>
                  <a:pt x="0" y="303"/>
                </a:cubicBezTo>
                <a:lnTo>
                  <a:pt x="0" y="303"/>
                </a:lnTo>
                <a:cubicBezTo>
                  <a:pt x="0" y="343"/>
                  <a:pt x="27" y="380"/>
                  <a:pt x="65" y="394"/>
                </a:cubicBezTo>
                <a:lnTo>
                  <a:pt x="65" y="394"/>
                </a:lnTo>
                <a:cubicBezTo>
                  <a:pt x="75" y="397"/>
                  <a:pt x="86" y="399"/>
                  <a:pt x="97" y="399"/>
                </a:cubicBezTo>
                <a:lnTo>
                  <a:pt x="126" y="399"/>
                </a:lnTo>
                <a:lnTo>
                  <a:pt x="126" y="399"/>
                </a:lnTo>
                <a:cubicBezTo>
                  <a:pt x="131" y="399"/>
                  <a:pt x="135" y="395"/>
                  <a:pt x="135" y="390"/>
                </a:cubicBezTo>
                <a:lnTo>
                  <a:pt x="135" y="214"/>
                </a:lnTo>
                <a:lnTo>
                  <a:pt x="135" y="214"/>
                </a:lnTo>
                <a:cubicBezTo>
                  <a:pt x="135" y="210"/>
                  <a:pt x="131" y="206"/>
                  <a:pt x="126" y="206"/>
                </a:cubicBezTo>
                <a:lnTo>
                  <a:pt x="106" y="206"/>
                </a:lnTo>
                <a:lnTo>
                  <a:pt x="106" y="155"/>
                </a:lnTo>
                <a:lnTo>
                  <a:pt x="106" y="155"/>
                </a:lnTo>
                <a:cubicBezTo>
                  <a:pt x="106" y="79"/>
                  <a:pt x="168" y="17"/>
                  <a:pt x="245" y="17"/>
                </a:cubicBezTo>
                <a:lnTo>
                  <a:pt x="245" y="17"/>
                </a:lnTo>
                <a:cubicBezTo>
                  <a:pt x="321" y="17"/>
                  <a:pt x="383" y="79"/>
                  <a:pt x="383" y="155"/>
                </a:cubicBezTo>
                <a:lnTo>
                  <a:pt x="383" y="206"/>
                </a:lnTo>
                <a:lnTo>
                  <a:pt x="363" y="206"/>
                </a:lnTo>
                <a:lnTo>
                  <a:pt x="363" y="206"/>
                </a:lnTo>
                <a:cubicBezTo>
                  <a:pt x="358" y="206"/>
                  <a:pt x="354" y="210"/>
                  <a:pt x="354" y="214"/>
                </a:cubicBezTo>
                <a:lnTo>
                  <a:pt x="354" y="390"/>
                </a:lnTo>
                <a:lnTo>
                  <a:pt x="354" y="390"/>
                </a:lnTo>
                <a:cubicBezTo>
                  <a:pt x="354" y="395"/>
                  <a:pt x="358" y="399"/>
                  <a:pt x="363" y="399"/>
                </a:cubicBezTo>
                <a:lnTo>
                  <a:pt x="383" y="399"/>
                </a:lnTo>
                <a:lnTo>
                  <a:pt x="383" y="449"/>
                </a:lnTo>
                <a:lnTo>
                  <a:pt x="383" y="450"/>
                </a:lnTo>
                <a:lnTo>
                  <a:pt x="383" y="450"/>
                </a:lnTo>
                <a:cubicBezTo>
                  <a:pt x="383" y="455"/>
                  <a:pt x="381" y="460"/>
                  <a:pt x="377" y="464"/>
                </a:cubicBezTo>
                <a:lnTo>
                  <a:pt x="377" y="464"/>
                </a:lnTo>
                <a:cubicBezTo>
                  <a:pt x="374" y="468"/>
                  <a:pt x="369" y="471"/>
                  <a:pt x="363" y="471"/>
                </a:cubicBezTo>
                <a:lnTo>
                  <a:pt x="363" y="471"/>
                </a:lnTo>
                <a:lnTo>
                  <a:pt x="310" y="471"/>
                </a:lnTo>
                <a:lnTo>
                  <a:pt x="310" y="471"/>
                </a:lnTo>
                <a:cubicBezTo>
                  <a:pt x="309" y="464"/>
                  <a:pt x="306" y="457"/>
                  <a:pt x="301" y="452"/>
                </a:cubicBezTo>
                <a:lnTo>
                  <a:pt x="301" y="452"/>
                </a:lnTo>
                <a:cubicBezTo>
                  <a:pt x="293" y="445"/>
                  <a:pt x="284" y="440"/>
                  <a:pt x="274" y="440"/>
                </a:cubicBezTo>
                <a:lnTo>
                  <a:pt x="274" y="440"/>
                </a:lnTo>
                <a:cubicBezTo>
                  <a:pt x="253" y="440"/>
                  <a:pt x="236" y="458"/>
                  <a:pt x="236" y="480"/>
                </a:cubicBezTo>
                <a:lnTo>
                  <a:pt x="236" y="480"/>
                </a:lnTo>
                <a:cubicBezTo>
                  <a:pt x="236" y="484"/>
                  <a:pt x="240" y="488"/>
                  <a:pt x="245" y="488"/>
                </a:cubicBezTo>
                <a:lnTo>
                  <a:pt x="303" y="488"/>
                </a:lnTo>
                <a:lnTo>
                  <a:pt x="363" y="488"/>
                </a:lnTo>
                <a:lnTo>
                  <a:pt x="363" y="488"/>
                </a:lnTo>
                <a:lnTo>
                  <a:pt x="363" y="488"/>
                </a:lnTo>
                <a:cubicBezTo>
                  <a:pt x="373" y="488"/>
                  <a:pt x="382" y="483"/>
                  <a:pt x="390" y="476"/>
                </a:cubicBezTo>
                <a:lnTo>
                  <a:pt x="390" y="476"/>
                </a:lnTo>
                <a:cubicBezTo>
                  <a:pt x="397" y="470"/>
                  <a:pt x="401" y="460"/>
                  <a:pt x="401" y="450"/>
                </a:cubicBezTo>
                <a:lnTo>
                  <a:pt x="401" y="449"/>
                </a:lnTo>
                <a:lnTo>
                  <a:pt x="401" y="398"/>
                </a:lnTo>
                <a:lnTo>
                  <a:pt x="401" y="398"/>
                </a:lnTo>
                <a:cubicBezTo>
                  <a:pt x="409" y="397"/>
                  <a:pt x="417" y="396"/>
                  <a:pt x="424" y="394"/>
                </a:cubicBezTo>
                <a:lnTo>
                  <a:pt x="424" y="394"/>
                </a:lnTo>
                <a:cubicBezTo>
                  <a:pt x="463" y="380"/>
                  <a:pt x="489" y="344"/>
                  <a:pt x="489" y="303"/>
                </a:cubicBezTo>
                <a:lnTo>
                  <a:pt x="489" y="303"/>
                </a:lnTo>
                <a:cubicBezTo>
                  <a:pt x="489" y="261"/>
                  <a:pt x="463" y="225"/>
                  <a:pt x="424" y="212"/>
                </a:cubicBezTo>
                <a:close/>
              </a:path>
            </a:pathLst>
          </a:custGeom>
          <a:solidFill>
            <a:schemeClr val="bg1"/>
          </a:solidFill>
          <a:ln>
            <a:noFill/>
          </a:ln>
          <a:effectLst/>
        </p:spPr>
        <p:txBody>
          <a:bodyPr wrap="none" anchor="ctr"/>
          <a:lstStyle/>
          <a:p>
            <a:endParaRPr lang="en-US" sz="3599" dirty="0">
              <a:latin typeface="Open Sans Regular" charset="0"/>
            </a:endParaRPr>
          </a:p>
        </p:txBody>
      </p:sp>
      <p:sp>
        <p:nvSpPr>
          <p:cNvPr id="92" name="TextBox 91">
            <a:extLst>
              <a:ext uri="{FF2B5EF4-FFF2-40B4-BE49-F238E27FC236}">
                <a16:creationId xmlns:a16="http://schemas.microsoft.com/office/drawing/2014/main" id="{FEE22AE2-A830-442A-8216-4CCA1BA204A8}"/>
              </a:ext>
            </a:extLst>
          </p:cNvPr>
          <p:cNvSpPr txBox="1"/>
          <p:nvPr/>
        </p:nvSpPr>
        <p:spPr>
          <a:xfrm>
            <a:off x="7910409" y="2342833"/>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3" name="Title 1">
            <a:extLst>
              <a:ext uri="{FF2B5EF4-FFF2-40B4-BE49-F238E27FC236}">
                <a16:creationId xmlns:a16="http://schemas.microsoft.com/office/drawing/2014/main" id="{3E8F8FC6-192C-4C7A-805F-37B49F55034C}"/>
              </a:ext>
            </a:extLst>
          </p:cNvPr>
          <p:cNvSpPr txBox="1">
            <a:spLocks/>
          </p:cNvSpPr>
          <p:nvPr/>
        </p:nvSpPr>
        <p:spPr>
          <a:xfrm>
            <a:off x="7910408" y="2673501"/>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94" name="TextBox 93">
            <a:extLst>
              <a:ext uri="{FF2B5EF4-FFF2-40B4-BE49-F238E27FC236}">
                <a16:creationId xmlns:a16="http://schemas.microsoft.com/office/drawing/2014/main" id="{BBA9C1F5-DBB6-4E09-8CE2-4682040C62B8}"/>
              </a:ext>
            </a:extLst>
          </p:cNvPr>
          <p:cNvSpPr txBox="1"/>
          <p:nvPr/>
        </p:nvSpPr>
        <p:spPr>
          <a:xfrm>
            <a:off x="7910409" y="3643523"/>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5" name="Title 1">
            <a:extLst>
              <a:ext uri="{FF2B5EF4-FFF2-40B4-BE49-F238E27FC236}">
                <a16:creationId xmlns:a16="http://schemas.microsoft.com/office/drawing/2014/main" id="{B2EB0E09-4766-4408-AAC3-A1B623C69F71}"/>
              </a:ext>
            </a:extLst>
          </p:cNvPr>
          <p:cNvSpPr txBox="1">
            <a:spLocks/>
          </p:cNvSpPr>
          <p:nvPr/>
        </p:nvSpPr>
        <p:spPr>
          <a:xfrm>
            <a:off x="7910408" y="3974191"/>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96" name="TextBox 95">
            <a:extLst>
              <a:ext uri="{FF2B5EF4-FFF2-40B4-BE49-F238E27FC236}">
                <a16:creationId xmlns:a16="http://schemas.microsoft.com/office/drawing/2014/main" id="{EE2AE6A9-90D6-4D82-8BA3-C0D076FD0B8C}"/>
              </a:ext>
            </a:extLst>
          </p:cNvPr>
          <p:cNvSpPr txBox="1"/>
          <p:nvPr/>
        </p:nvSpPr>
        <p:spPr>
          <a:xfrm>
            <a:off x="7910409" y="4997882"/>
            <a:ext cx="1795363" cy="276999"/>
          </a:xfrm>
          <a:prstGeom prst="rect">
            <a:avLst/>
          </a:prstGeom>
          <a:noFill/>
        </p:spPr>
        <p:txBody>
          <a:bodyPr wrap="none" lIns="0" tIns="0" rIns="0" bIns="0" rtlCol="0">
            <a:spAutoFit/>
          </a:bodyPr>
          <a:lstStyle/>
          <a:p>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97" name="Title 1">
            <a:extLst>
              <a:ext uri="{FF2B5EF4-FFF2-40B4-BE49-F238E27FC236}">
                <a16:creationId xmlns:a16="http://schemas.microsoft.com/office/drawing/2014/main" id="{AB67676D-398E-48F6-92C9-608A225A2AEB}"/>
              </a:ext>
            </a:extLst>
          </p:cNvPr>
          <p:cNvSpPr txBox="1">
            <a:spLocks/>
          </p:cNvSpPr>
          <p:nvPr/>
        </p:nvSpPr>
        <p:spPr>
          <a:xfrm>
            <a:off x="7910408" y="5328550"/>
            <a:ext cx="3585187"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98" name="TextBox 97">
            <a:extLst>
              <a:ext uri="{FF2B5EF4-FFF2-40B4-BE49-F238E27FC236}">
                <a16:creationId xmlns:a16="http://schemas.microsoft.com/office/drawing/2014/main" id="{7812AFB2-DE6C-41C6-A2F5-A2EF5DE13B1E}"/>
              </a:ext>
            </a:extLst>
          </p:cNvPr>
          <p:cNvSpPr txBox="1"/>
          <p:nvPr/>
        </p:nvSpPr>
        <p:spPr>
          <a:xfrm>
            <a:off x="6872157" y="1060557"/>
            <a:ext cx="3510576" cy="369332"/>
          </a:xfrm>
          <a:prstGeom prst="rect">
            <a:avLst/>
          </a:prstGeom>
          <a:noFill/>
        </p:spPr>
        <p:txBody>
          <a:bodyPr wrap="none" lIns="0" tIns="0" rIns="0" bIns="0" rtlCol="0">
            <a:spAutoFit/>
          </a:bodyPr>
          <a:lstStyle/>
          <a:p>
            <a:r>
              <a:rPr lang="en-US" sz="2400">
                <a:solidFill>
                  <a:schemeClr val="tx2"/>
                </a:solidFill>
                <a:latin typeface="Lato Bold" panose="020F0502020204030203" pitchFamily="34" charset="0"/>
                <a:ea typeface="Lato Bold" panose="020F0502020204030203" pitchFamily="34" charset="0"/>
                <a:cs typeface="Lato Bold" panose="020F0502020204030203" pitchFamily="34" charset="0"/>
              </a:rPr>
              <a:t>MORE THAN YOU NEED</a:t>
            </a:r>
          </a:p>
        </p:txBody>
      </p:sp>
      <p:sp>
        <p:nvSpPr>
          <p:cNvPr id="99" name="TextBox 98">
            <a:extLst>
              <a:ext uri="{FF2B5EF4-FFF2-40B4-BE49-F238E27FC236}">
                <a16:creationId xmlns:a16="http://schemas.microsoft.com/office/drawing/2014/main" id="{DF84ABA2-4B12-4D7C-857C-80FEF072114B}"/>
              </a:ext>
            </a:extLst>
          </p:cNvPr>
          <p:cNvSpPr txBox="1"/>
          <p:nvPr/>
        </p:nvSpPr>
        <p:spPr>
          <a:xfrm>
            <a:off x="6872157" y="1537413"/>
            <a:ext cx="1702390" cy="246221"/>
          </a:xfrm>
          <a:prstGeom prst="rect">
            <a:avLst/>
          </a:prstGeom>
          <a:noFill/>
        </p:spPr>
        <p:txBody>
          <a:bodyPr wrap="none" lIns="0" tIns="0" rIns="0" bIns="0" rtlCol="0">
            <a:spAutoFit/>
          </a:bodyPr>
          <a:lstStyle/>
          <a:p>
            <a:r>
              <a:rPr lang="en-US" sz="1600">
                <a:latin typeface="Lato Bold" panose="020F0502020204030203" pitchFamily="34" charset="0"/>
                <a:ea typeface="Lato Bold" panose="020F0502020204030203" pitchFamily="34" charset="0"/>
                <a:cs typeface="Lato Bold" panose="020F0502020204030203" pitchFamily="34" charset="0"/>
              </a:rPr>
              <a:t>Powerful template</a:t>
            </a:r>
          </a:p>
        </p:txBody>
      </p:sp>
    </p:spTree>
    <p:extLst>
      <p:ext uri="{BB962C8B-B14F-4D97-AF65-F5344CB8AC3E}">
        <p14:creationId xmlns:p14="http://schemas.microsoft.com/office/powerpoint/2010/main" val="24031126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7524276" y="1285461"/>
          <a:ext cx="4284547" cy="5209742"/>
        </p:xfrm>
        <a:graphic>
          <a:graphicData uri="http://schemas.openxmlformats.org/drawingml/2006/chart">
            <c:chart xmlns:c="http://schemas.openxmlformats.org/drawingml/2006/chart" xmlns:r="http://schemas.openxmlformats.org/officeDocument/2006/relationships" r:id="rId2"/>
          </a:graphicData>
        </a:graphic>
      </p:graphicFrame>
      <p:sp>
        <p:nvSpPr>
          <p:cNvPr id="11" name="Subtitle 2">
            <a:extLst>
              <a:ext uri="{FF2B5EF4-FFF2-40B4-BE49-F238E27FC236}">
                <a16:creationId xmlns:a16="http://schemas.microsoft.com/office/drawing/2014/main" id="{76E374BF-1BE6-4EEA-BC01-37D0D1995A6F}"/>
              </a:ext>
            </a:extLst>
          </p:cNvPr>
          <p:cNvSpPr txBox="1">
            <a:spLocks/>
          </p:cNvSpPr>
          <p:nvPr/>
        </p:nvSpPr>
        <p:spPr>
          <a:xfrm>
            <a:off x="159215" y="5590068"/>
            <a:ext cx="3198788" cy="584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12" name="TextBox 11">
            <a:extLst>
              <a:ext uri="{FF2B5EF4-FFF2-40B4-BE49-F238E27FC236}">
                <a16:creationId xmlns:a16="http://schemas.microsoft.com/office/drawing/2014/main" id="{B62C04F1-04B5-4A42-A4A9-15062519A56A}"/>
              </a:ext>
            </a:extLst>
          </p:cNvPr>
          <p:cNvSpPr txBox="1"/>
          <p:nvPr/>
        </p:nvSpPr>
        <p:spPr>
          <a:xfrm>
            <a:off x="1266498" y="4290540"/>
            <a:ext cx="928460" cy="861774"/>
          </a:xfrm>
          <a:prstGeom prst="rect">
            <a:avLst/>
          </a:prstGeom>
          <a:noFill/>
        </p:spPr>
        <p:txBody>
          <a:bodyPr wrap="none" rtlCol="0">
            <a:spAutoFit/>
          </a:bodyPr>
          <a:lstStyle/>
          <a:p>
            <a:pPr algn="ctr"/>
            <a:r>
              <a:rPr lang="en-US" sz="5000" dirty="0">
                <a:solidFill>
                  <a:schemeClr val="accent5"/>
                </a:solidFill>
                <a:latin typeface="Lato Bold" panose="020F0502020204030203" pitchFamily="34" charset="0"/>
                <a:ea typeface="Lato Bold" panose="020F0502020204030203" pitchFamily="34" charset="0"/>
                <a:cs typeface="Lato Bold" panose="020F0502020204030203" pitchFamily="34" charset="0"/>
              </a:rPr>
              <a:t>05</a:t>
            </a:r>
          </a:p>
        </p:txBody>
      </p:sp>
      <p:sp>
        <p:nvSpPr>
          <p:cNvPr id="13" name="TextBox 12">
            <a:extLst>
              <a:ext uri="{FF2B5EF4-FFF2-40B4-BE49-F238E27FC236}">
                <a16:creationId xmlns:a16="http://schemas.microsoft.com/office/drawing/2014/main" id="{6A6DD729-1AAE-4F1A-B70A-00B08E1F781A}"/>
              </a:ext>
            </a:extLst>
          </p:cNvPr>
          <p:cNvSpPr txBox="1"/>
          <p:nvPr/>
        </p:nvSpPr>
        <p:spPr>
          <a:xfrm>
            <a:off x="1021239" y="5097123"/>
            <a:ext cx="1418978"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SEO ANALYSIS</a:t>
            </a:r>
          </a:p>
        </p:txBody>
      </p:sp>
      <p:cxnSp>
        <p:nvCxnSpPr>
          <p:cNvPr id="14" name="Straight Connector 13">
            <a:extLst>
              <a:ext uri="{FF2B5EF4-FFF2-40B4-BE49-F238E27FC236}">
                <a16:creationId xmlns:a16="http://schemas.microsoft.com/office/drawing/2014/main" id="{1B5194D3-62EE-4336-8F85-DB0F69E6855C}"/>
              </a:ext>
            </a:extLst>
          </p:cNvPr>
          <p:cNvCxnSpPr/>
          <p:nvPr/>
        </p:nvCxnSpPr>
        <p:spPr>
          <a:xfrm>
            <a:off x="1663823" y="5453040"/>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70BD6F79-88DB-4AFB-9937-CA72DB891B13}"/>
              </a:ext>
            </a:extLst>
          </p:cNvPr>
          <p:cNvSpPr txBox="1">
            <a:spLocks/>
          </p:cNvSpPr>
          <p:nvPr/>
        </p:nvSpPr>
        <p:spPr>
          <a:xfrm>
            <a:off x="3748256" y="5590068"/>
            <a:ext cx="3198788" cy="584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16" name="TextBox 15">
            <a:extLst>
              <a:ext uri="{FF2B5EF4-FFF2-40B4-BE49-F238E27FC236}">
                <a16:creationId xmlns:a16="http://schemas.microsoft.com/office/drawing/2014/main" id="{D5F08CB5-3F1C-4530-A0AE-B7793AF5224A}"/>
              </a:ext>
            </a:extLst>
          </p:cNvPr>
          <p:cNvSpPr txBox="1"/>
          <p:nvPr/>
        </p:nvSpPr>
        <p:spPr>
          <a:xfrm>
            <a:off x="4855540" y="4290540"/>
            <a:ext cx="928460" cy="861774"/>
          </a:xfrm>
          <a:prstGeom prst="rect">
            <a:avLst/>
          </a:prstGeom>
          <a:noFill/>
        </p:spPr>
        <p:txBody>
          <a:bodyPr wrap="none" rtlCol="0">
            <a:spAutoFit/>
          </a:bodyPr>
          <a:lstStyle/>
          <a:p>
            <a:pPr algn="ctr"/>
            <a:r>
              <a:rPr lang="en-US" sz="5000" dirty="0">
                <a:solidFill>
                  <a:schemeClr val="accent4"/>
                </a:solidFill>
                <a:latin typeface="Lato Bold" panose="020F0502020204030203" pitchFamily="34" charset="0"/>
                <a:ea typeface="Lato Bold" panose="020F0502020204030203" pitchFamily="34" charset="0"/>
                <a:cs typeface="Lato Bold" panose="020F0502020204030203" pitchFamily="34" charset="0"/>
              </a:rPr>
              <a:t>06</a:t>
            </a:r>
          </a:p>
        </p:txBody>
      </p:sp>
      <p:sp>
        <p:nvSpPr>
          <p:cNvPr id="17" name="TextBox 16">
            <a:extLst>
              <a:ext uri="{FF2B5EF4-FFF2-40B4-BE49-F238E27FC236}">
                <a16:creationId xmlns:a16="http://schemas.microsoft.com/office/drawing/2014/main" id="{730D0147-37E6-45BC-ABC4-8D3FFEA09071}"/>
              </a:ext>
            </a:extLst>
          </p:cNvPr>
          <p:cNvSpPr txBox="1"/>
          <p:nvPr/>
        </p:nvSpPr>
        <p:spPr>
          <a:xfrm>
            <a:off x="4795428" y="5097123"/>
            <a:ext cx="1048685"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EMAILING</a:t>
            </a:r>
          </a:p>
        </p:txBody>
      </p:sp>
      <p:cxnSp>
        <p:nvCxnSpPr>
          <p:cNvPr id="18" name="Straight Connector 17">
            <a:extLst>
              <a:ext uri="{FF2B5EF4-FFF2-40B4-BE49-F238E27FC236}">
                <a16:creationId xmlns:a16="http://schemas.microsoft.com/office/drawing/2014/main" id="{E4D32A22-B874-4AC4-86B8-8C292CBD3958}"/>
              </a:ext>
            </a:extLst>
          </p:cNvPr>
          <p:cNvCxnSpPr/>
          <p:nvPr/>
        </p:nvCxnSpPr>
        <p:spPr>
          <a:xfrm>
            <a:off x="5252864" y="5453040"/>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F890E9AA-57A1-4736-BFA0-298CAA8405F7}"/>
              </a:ext>
            </a:extLst>
          </p:cNvPr>
          <p:cNvSpPr txBox="1">
            <a:spLocks/>
          </p:cNvSpPr>
          <p:nvPr/>
        </p:nvSpPr>
        <p:spPr>
          <a:xfrm>
            <a:off x="159215" y="3429000"/>
            <a:ext cx="3198788" cy="584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20" name="TextBox 19">
            <a:extLst>
              <a:ext uri="{FF2B5EF4-FFF2-40B4-BE49-F238E27FC236}">
                <a16:creationId xmlns:a16="http://schemas.microsoft.com/office/drawing/2014/main" id="{1B65C106-A35E-4F83-A04B-BA40EAB197FE}"/>
              </a:ext>
            </a:extLst>
          </p:cNvPr>
          <p:cNvSpPr txBox="1"/>
          <p:nvPr/>
        </p:nvSpPr>
        <p:spPr>
          <a:xfrm>
            <a:off x="1266498" y="2129472"/>
            <a:ext cx="928460" cy="861774"/>
          </a:xfrm>
          <a:prstGeom prst="rect">
            <a:avLst/>
          </a:prstGeom>
          <a:noFill/>
        </p:spPr>
        <p:txBody>
          <a:bodyPr wrap="none" rtlCol="0">
            <a:spAutoFit/>
          </a:bodyPr>
          <a:lstStyle/>
          <a:p>
            <a:pPr algn="ctr"/>
            <a:r>
              <a:rPr lang="en-US" sz="5000" dirty="0">
                <a:solidFill>
                  <a:schemeClr val="accent2"/>
                </a:solidFill>
                <a:latin typeface="Lato Bold" panose="020F0502020204030203" pitchFamily="34" charset="0"/>
                <a:ea typeface="Lato Bold" panose="020F0502020204030203" pitchFamily="34" charset="0"/>
                <a:cs typeface="Lato Bold" panose="020F0502020204030203" pitchFamily="34" charset="0"/>
              </a:rPr>
              <a:t>02</a:t>
            </a:r>
          </a:p>
        </p:txBody>
      </p:sp>
      <p:sp>
        <p:nvSpPr>
          <p:cNvPr id="21" name="TextBox 20">
            <a:extLst>
              <a:ext uri="{FF2B5EF4-FFF2-40B4-BE49-F238E27FC236}">
                <a16:creationId xmlns:a16="http://schemas.microsoft.com/office/drawing/2014/main" id="{D308752B-1223-4D7E-BF36-7A7C0F90BD45}"/>
              </a:ext>
            </a:extLst>
          </p:cNvPr>
          <p:cNvSpPr txBox="1"/>
          <p:nvPr/>
        </p:nvSpPr>
        <p:spPr>
          <a:xfrm>
            <a:off x="1106200" y="2936055"/>
            <a:ext cx="1249060"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MARKETING</a:t>
            </a:r>
          </a:p>
        </p:txBody>
      </p:sp>
      <p:cxnSp>
        <p:nvCxnSpPr>
          <p:cNvPr id="22" name="Straight Connector 21">
            <a:extLst>
              <a:ext uri="{FF2B5EF4-FFF2-40B4-BE49-F238E27FC236}">
                <a16:creationId xmlns:a16="http://schemas.microsoft.com/office/drawing/2014/main" id="{6057BBFD-B97D-4582-8C9F-B943CB095516}"/>
              </a:ext>
            </a:extLst>
          </p:cNvPr>
          <p:cNvCxnSpPr/>
          <p:nvPr/>
        </p:nvCxnSpPr>
        <p:spPr>
          <a:xfrm>
            <a:off x="1663823" y="3291972"/>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ubtitle 2">
            <a:extLst>
              <a:ext uri="{FF2B5EF4-FFF2-40B4-BE49-F238E27FC236}">
                <a16:creationId xmlns:a16="http://schemas.microsoft.com/office/drawing/2014/main" id="{E9F538DE-60BF-489F-82DF-90F71A8387CB}"/>
              </a:ext>
            </a:extLst>
          </p:cNvPr>
          <p:cNvSpPr txBox="1">
            <a:spLocks/>
          </p:cNvSpPr>
          <p:nvPr/>
        </p:nvSpPr>
        <p:spPr>
          <a:xfrm>
            <a:off x="3748256" y="3429000"/>
            <a:ext cx="3198788" cy="61763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1100" dirty="0">
                <a:solidFill>
                  <a:schemeClr val="bg1">
                    <a:lumMod val="50000"/>
                  </a:schemeClr>
                </a:solidFill>
                <a:latin typeface="Lato Medium" panose="020F0502020204030203" pitchFamily="34" charset="0"/>
                <a:ea typeface="Lato Medium" panose="020F0502020204030203" pitchFamily="34" charset="0"/>
                <a:cs typeface="Lato Medium" panose="020F0502020204030203" pitchFamily="34" charset="0"/>
              </a:rPr>
              <a:t>Frequently, your initial font choice is taken out of your awesome ha</a:t>
            </a:r>
          </a:p>
        </p:txBody>
      </p:sp>
      <p:sp>
        <p:nvSpPr>
          <p:cNvPr id="24" name="TextBox 23">
            <a:extLst>
              <a:ext uri="{FF2B5EF4-FFF2-40B4-BE49-F238E27FC236}">
                <a16:creationId xmlns:a16="http://schemas.microsoft.com/office/drawing/2014/main" id="{C1350702-38A2-45E9-9E0E-B81E3F2686B4}"/>
              </a:ext>
            </a:extLst>
          </p:cNvPr>
          <p:cNvSpPr txBox="1"/>
          <p:nvPr/>
        </p:nvSpPr>
        <p:spPr>
          <a:xfrm>
            <a:off x="4855540" y="2129472"/>
            <a:ext cx="928460" cy="861774"/>
          </a:xfrm>
          <a:prstGeom prst="rect">
            <a:avLst/>
          </a:prstGeom>
          <a:noFill/>
        </p:spPr>
        <p:txBody>
          <a:bodyPr wrap="none" rtlCol="0">
            <a:spAutoFit/>
          </a:bodyPr>
          <a:lstStyle/>
          <a:p>
            <a:pPr algn="ctr"/>
            <a:r>
              <a:rPr lang="en-US" sz="5000" dirty="0">
                <a:solidFill>
                  <a:schemeClr val="accent3"/>
                </a:solidFill>
                <a:latin typeface="Lato Bold" panose="020F0502020204030203" pitchFamily="34" charset="0"/>
                <a:ea typeface="Lato Bold" panose="020F0502020204030203" pitchFamily="34" charset="0"/>
                <a:cs typeface="Lato Bold" panose="020F0502020204030203" pitchFamily="34" charset="0"/>
              </a:rPr>
              <a:t>03</a:t>
            </a:r>
          </a:p>
        </p:txBody>
      </p:sp>
      <p:sp>
        <p:nvSpPr>
          <p:cNvPr id="25" name="TextBox 24">
            <a:extLst>
              <a:ext uri="{FF2B5EF4-FFF2-40B4-BE49-F238E27FC236}">
                <a16:creationId xmlns:a16="http://schemas.microsoft.com/office/drawing/2014/main" id="{82498574-D551-47E4-9EBE-8099B255EC48}"/>
              </a:ext>
            </a:extLst>
          </p:cNvPr>
          <p:cNvSpPr txBox="1"/>
          <p:nvPr/>
        </p:nvSpPr>
        <p:spPr>
          <a:xfrm>
            <a:off x="4750544" y="2936055"/>
            <a:ext cx="1138453" cy="259045"/>
          </a:xfrm>
          <a:prstGeom prst="rect">
            <a:avLst/>
          </a:prstGeom>
          <a:noFill/>
        </p:spPr>
        <p:txBody>
          <a:bodyPr wrap="none" rtlCol="0" anchor="t" anchorCtr="1">
            <a:spAutoFit/>
          </a:bodyPr>
          <a:lstStyle/>
          <a:p>
            <a:pPr algn="ctr">
              <a:lnSpc>
                <a:spcPts val="1340"/>
              </a:lnSpc>
            </a:pPr>
            <a:r>
              <a:rPr lang="en-US" sz="1400" dirty="0">
                <a:solidFill>
                  <a:schemeClr val="tx2"/>
                </a:solidFill>
                <a:latin typeface="Lato Bold" panose="020F0502020204030203" pitchFamily="34" charset="0"/>
                <a:ea typeface="Lato Bold" panose="020F0502020204030203" pitchFamily="34" charset="0"/>
                <a:cs typeface="Lato Bold" panose="020F0502020204030203" pitchFamily="34" charset="0"/>
              </a:rPr>
              <a:t>BRANDING</a:t>
            </a:r>
          </a:p>
        </p:txBody>
      </p:sp>
      <p:cxnSp>
        <p:nvCxnSpPr>
          <p:cNvPr id="26" name="Straight Connector 25">
            <a:extLst>
              <a:ext uri="{FF2B5EF4-FFF2-40B4-BE49-F238E27FC236}">
                <a16:creationId xmlns:a16="http://schemas.microsoft.com/office/drawing/2014/main" id="{E79C24ED-9850-4A16-A7C7-3C46E001297D}"/>
              </a:ext>
            </a:extLst>
          </p:cNvPr>
          <p:cNvCxnSpPr/>
          <p:nvPr/>
        </p:nvCxnSpPr>
        <p:spPr>
          <a:xfrm>
            <a:off x="5252864" y="3291972"/>
            <a:ext cx="1895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FCA1538-3666-4BBA-82E9-C3BBED44A74A}"/>
              </a:ext>
            </a:extLst>
          </p:cNvPr>
          <p:cNvSpPr txBox="1"/>
          <p:nvPr/>
        </p:nvSpPr>
        <p:spPr>
          <a:xfrm>
            <a:off x="4667724" y="549958"/>
            <a:ext cx="2856552" cy="400110"/>
          </a:xfrm>
          <a:prstGeom prst="rect">
            <a:avLst/>
          </a:prstGeom>
          <a:noFill/>
        </p:spPr>
        <p:txBody>
          <a:bodyPr wrap="none" lIns="0" tIns="0" rIns="0" bIns="0" rtlCol="0">
            <a:spAutoFit/>
          </a:bodyPr>
          <a:lstStyle/>
          <a:p>
            <a:pPr algn="ctr"/>
            <a:r>
              <a:rPr lang="en-US" sz="2600">
                <a:latin typeface="Lato Thin" panose="020F0502020204030203" pitchFamily="34" charset="0"/>
                <a:ea typeface="Lato Thin" panose="020F0502020204030203" pitchFamily="34" charset="0"/>
                <a:cs typeface="Lato Thin" panose="020F0502020204030203" pitchFamily="34" charset="0"/>
              </a:rPr>
              <a:t>COMPARE</a:t>
            </a:r>
            <a:r>
              <a:rPr lang="en-US" sz="2600">
                <a:latin typeface="Lato Bold" panose="020F0502020204030203" pitchFamily="34" charset="0"/>
                <a:ea typeface="Lato Bold" panose="020F0502020204030203" pitchFamily="34" charset="0"/>
                <a:cs typeface="Lato Bold" panose="020F0502020204030203" pitchFamily="34" charset="0"/>
              </a:rPr>
              <a:t> </a:t>
            </a:r>
            <a:r>
              <a:rPr lang="en-US" sz="2600">
                <a:solidFill>
                  <a:schemeClr val="accent2"/>
                </a:solidFill>
                <a:latin typeface="Lato Bold" panose="020F0502020204030203" pitchFamily="34" charset="0"/>
                <a:ea typeface="Lato Bold" panose="020F0502020204030203" pitchFamily="34" charset="0"/>
                <a:cs typeface="Lato Bold" panose="020F0502020204030203" pitchFamily="34" charset="0"/>
              </a:rPr>
              <a:t>CHART</a:t>
            </a:r>
          </a:p>
        </p:txBody>
      </p:sp>
      <p:sp>
        <p:nvSpPr>
          <p:cNvPr id="28" name="TextBox 27">
            <a:extLst>
              <a:ext uri="{FF2B5EF4-FFF2-40B4-BE49-F238E27FC236}">
                <a16:creationId xmlns:a16="http://schemas.microsoft.com/office/drawing/2014/main" id="{F588542C-9D5E-4BE3-B2EA-EC923610251E}"/>
              </a:ext>
            </a:extLst>
          </p:cNvPr>
          <p:cNvSpPr txBox="1"/>
          <p:nvPr/>
        </p:nvSpPr>
        <p:spPr>
          <a:xfrm flipH="1">
            <a:off x="3541594" y="1045519"/>
            <a:ext cx="5108812" cy="461665"/>
          </a:xfrm>
          <a:prstGeom prst="rect">
            <a:avLst/>
          </a:prstGeom>
          <a:noFill/>
        </p:spPr>
        <p:txBody>
          <a:bodyPr wrap="square" lIns="0" tIns="0" rIns="0" bIns="0" rtlCol="0">
            <a:spAutoFit/>
          </a:bodyPr>
          <a:lstStyle/>
          <a:p>
            <a:pPr algn="ctr">
              <a:lnSpc>
                <a:spcPct val="125000"/>
              </a:lnSpc>
            </a:pPr>
            <a:r>
              <a:rPr lang="en-US" sz="1200" dirty="0">
                <a:latin typeface="Lato Regular" panose="020F0502020204030203" pitchFamily="34" charset="0"/>
                <a:ea typeface="Lato Regular" panose="020F0502020204030203" pitchFamily="34" charset="0"/>
                <a:cs typeface="Lato Regular" panose="020F0502020204030203" pitchFamily="34" charset="0"/>
              </a:rPr>
              <a:t>Lorem ipsum dolor sit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amet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consectetur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adipiscing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elit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sed</a:t>
            </a:r>
            <a:r>
              <a:rPr lang="en-US" sz="1200" dirty="0">
                <a:latin typeface="Lato Regular" panose="020F0502020204030203" pitchFamily="34" charset="0"/>
                <a:ea typeface="Lato Regular" panose="020F0502020204030203" pitchFamily="34" charset="0"/>
                <a:cs typeface="Lato Regular" panose="020F0502020204030203" pitchFamily="34" charset="0"/>
              </a:rPr>
              <a:t> do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eiusmod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tempor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incididunt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labore</a:t>
            </a:r>
            <a:r>
              <a:rPr lang="en-US" sz="1200" dirty="0">
                <a:latin typeface="Lato Regular" panose="020F0502020204030203" pitchFamily="34" charset="0"/>
                <a:ea typeface="Lato Regular" panose="020F0502020204030203" pitchFamily="34" charset="0"/>
                <a:cs typeface="Lato Regular" panose="020F0502020204030203" pitchFamily="34" charset="0"/>
              </a:rPr>
              <a:t> et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dolore</a:t>
            </a:r>
            <a:r>
              <a:rPr lang="en-US" sz="1200" dirty="0">
                <a:latin typeface="Lato Regular" panose="020F0502020204030203" pitchFamily="34" charset="0"/>
                <a:ea typeface="Lato Regular" panose="020F0502020204030203" pitchFamily="34" charset="0"/>
                <a:cs typeface="Lato Regular" panose="020F0502020204030203" pitchFamily="34" charset="0"/>
              </a:rPr>
              <a:t> magna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aliqua</a:t>
            </a:r>
            <a:r>
              <a:rPr lang="en-US" sz="1200">
                <a:latin typeface="Lato Regular" panose="020F0502020204030203" pitchFamily="34" charset="0"/>
                <a:ea typeface="Lato Regular" panose="020F0502020204030203" pitchFamily="34" charset="0"/>
                <a:cs typeface="Lato Regular" panose="020F0502020204030203" pitchFamily="34" charset="0"/>
              </a:rPr>
              <a:t>. </a:t>
            </a: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5987636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60605741-8C03-485C-8F98-A63CF230B439}"/>
              </a:ext>
            </a:extLst>
          </p:cNvPr>
          <p:cNvGrpSpPr/>
          <p:nvPr/>
        </p:nvGrpSpPr>
        <p:grpSpPr>
          <a:xfrm>
            <a:off x="6300756" y="1591675"/>
            <a:ext cx="2697320" cy="3481826"/>
            <a:chOff x="322875" y="2959296"/>
            <a:chExt cx="3144454" cy="4059005"/>
          </a:xfrm>
        </p:grpSpPr>
        <p:sp>
          <p:nvSpPr>
            <p:cNvPr id="75" name="Shape 17">
              <a:extLst>
                <a:ext uri="{FF2B5EF4-FFF2-40B4-BE49-F238E27FC236}">
                  <a16:creationId xmlns:a16="http://schemas.microsoft.com/office/drawing/2014/main" id="{D0BAD8EE-58F6-4E86-B388-3AD7DD042D08}"/>
                </a:ext>
              </a:extLst>
            </p:cNvPr>
            <p:cNvSpPr/>
            <p:nvPr/>
          </p:nvSpPr>
          <p:spPr>
            <a:xfrm>
              <a:off x="344612" y="5710706"/>
              <a:ext cx="3090197" cy="1214915"/>
            </a:xfrm>
            <a:custGeom>
              <a:avLst/>
              <a:gdLst/>
              <a:ahLst/>
              <a:cxnLst>
                <a:cxn ang="0">
                  <a:pos x="wd2" y="hd2"/>
                </a:cxn>
                <a:cxn ang="5400000">
                  <a:pos x="wd2" y="hd2"/>
                </a:cxn>
                <a:cxn ang="10800000">
                  <a:pos x="wd2" y="hd2"/>
                </a:cxn>
                <a:cxn ang="16200000">
                  <a:pos x="wd2" y="hd2"/>
                </a:cxn>
              </a:cxnLst>
              <a:rect l="0" t="0" r="r" b="b"/>
              <a:pathLst>
                <a:path w="21586" h="21599" extrusionOk="0">
                  <a:moveTo>
                    <a:pt x="502" y="20225"/>
                  </a:moveTo>
                  <a:cubicBezTo>
                    <a:pt x="853" y="21059"/>
                    <a:pt x="1340" y="21587"/>
                    <a:pt x="1813" y="21587"/>
                  </a:cubicBezTo>
                  <a:cubicBezTo>
                    <a:pt x="7733" y="21592"/>
                    <a:pt x="13652" y="21595"/>
                    <a:pt x="19571" y="21600"/>
                  </a:cubicBezTo>
                  <a:cubicBezTo>
                    <a:pt x="19642" y="21600"/>
                    <a:pt x="19714" y="21600"/>
                    <a:pt x="19785" y="21600"/>
                  </a:cubicBezTo>
                  <a:cubicBezTo>
                    <a:pt x="20259" y="21600"/>
                    <a:pt x="20735" y="21079"/>
                    <a:pt x="21078" y="20244"/>
                  </a:cubicBezTo>
                  <a:cubicBezTo>
                    <a:pt x="21345" y="19596"/>
                    <a:pt x="21532" y="18759"/>
                    <a:pt x="21576" y="17831"/>
                  </a:cubicBezTo>
                  <a:cubicBezTo>
                    <a:pt x="21592" y="17490"/>
                    <a:pt x="21589" y="17137"/>
                    <a:pt x="21564" y="16776"/>
                  </a:cubicBezTo>
                  <a:cubicBezTo>
                    <a:pt x="21283" y="12797"/>
                    <a:pt x="21003" y="8818"/>
                    <a:pt x="20722" y="4839"/>
                  </a:cubicBezTo>
                  <a:cubicBezTo>
                    <a:pt x="20650" y="3820"/>
                    <a:pt x="20513" y="2861"/>
                    <a:pt x="20313" y="2070"/>
                  </a:cubicBezTo>
                  <a:cubicBezTo>
                    <a:pt x="20031" y="953"/>
                    <a:pt x="19626" y="171"/>
                    <a:pt x="19110" y="34"/>
                  </a:cubicBezTo>
                  <a:cubicBezTo>
                    <a:pt x="19056" y="19"/>
                    <a:pt x="19001" y="12"/>
                    <a:pt x="18944" y="12"/>
                  </a:cubicBezTo>
                  <a:cubicBezTo>
                    <a:pt x="13609" y="8"/>
                    <a:pt x="8274" y="4"/>
                    <a:pt x="2938" y="0"/>
                  </a:cubicBezTo>
                  <a:cubicBezTo>
                    <a:pt x="2308" y="0"/>
                    <a:pt x="1851" y="936"/>
                    <a:pt x="1542" y="2290"/>
                  </a:cubicBezTo>
                  <a:cubicBezTo>
                    <a:pt x="1371" y="3037"/>
                    <a:pt x="1245" y="3911"/>
                    <a:pt x="1159" y="4825"/>
                  </a:cubicBezTo>
                  <a:cubicBezTo>
                    <a:pt x="784" y="8803"/>
                    <a:pt x="410" y="12782"/>
                    <a:pt x="35" y="16760"/>
                  </a:cubicBezTo>
                  <a:cubicBezTo>
                    <a:pt x="0" y="17129"/>
                    <a:pt x="-8" y="17491"/>
                    <a:pt x="6" y="17841"/>
                  </a:cubicBezTo>
                  <a:cubicBezTo>
                    <a:pt x="43" y="18752"/>
                    <a:pt x="232" y="19580"/>
                    <a:pt x="502" y="20225"/>
                  </a:cubicBezTo>
                  <a:close/>
                </a:path>
              </a:pathLst>
            </a:custGeom>
            <a:gradFill>
              <a:gsLst>
                <a:gs pos="46000">
                  <a:schemeClr val="accent5"/>
                </a:gs>
                <a:gs pos="100000">
                  <a:schemeClr val="accent5">
                    <a:lumMod val="60000"/>
                    <a:lumOff val="4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6" name="Shape 18">
              <a:extLst>
                <a:ext uri="{FF2B5EF4-FFF2-40B4-BE49-F238E27FC236}">
                  <a16:creationId xmlns:a16="http://schemas.microsoft.com/office/drawing/2014/main" id="{C05C4995-C56D-40EF-8C19-BE1F3802A77A}"/>
                </a:ext>
              </a:extLst>
            </p:cNvPr>
            <p:cNvSpPr/>
            <p:nvPr/>
          </p:nvSpPr>
          <p:spPr>
            <a:xfrm>
              <a:off x="322875" y="6574055"/>
              <a:ext cx="3144454" cy="444246"/>
            </a:xfrm>
            <a:custGeom>
              <a:avLst/>
              <a:gdLst/>
              <a:ahLst/>
              <a:cxnLst>
                <a:cxn ang="0">
                  <a:pos x="wd2" y="hd2"/>
                </a:cxn>
                <a:cxn ang="5400000">
                  <a:pos x="wd2" y="hd2"/>
                </a:cxn>
                <a:cxn ang="10800000">
                  <a:pos x="wd2" y="hd2"/>
                </a:cxn>
                <a:cxn ang="16200000">
                  <a:pos x="wd2" y="hd2"/>
                </a:cxn>
              </a:cxnLst>
              <a:rect l="0" t="0" r="r" b="b"/>
              <a:pathLst>
                <a:path w="21467" h="21597" extrusionOk="0">
                  <a:moveTo>
                    <a:pt x="449" y="18032"/>
                  </a:moveTo>
                  <a:cubicBezTo>
                    <a:pt x="793" y="20218"/>
                    <a:pt x="1292" y="21600"/>
                    <a:pt x="1792" y="21597"/>
                  </a:cubicBezTo>
                  <a:cubicBezTo>
                    <a:pt x="4435" y="21583"/>
                    <a:pt x="7079" y="21569"/>
                    <a:pt x="9722" y="21555"/>
                  </a:cubicBezTo>
                  <a:cubicBezTo>
                    <a:pt x="13041" y="21538"/>
                    <a:pt x="16358" y="21520"/>
                    <a:pt x="19676" y="21503"/>
                  </a:cubicBezTo>
                  <a:cubicBezTo>
                    <a:pt x="20173" y="21500"/>
                    <a:pt x="20672" y="20121"/>
                    <a:pt x="21016" y="17948"/>
                  </a:cubicBezTo>
                  <a:cubicBezTo>
                    <a:pt x="21346" y="15865"/>
                    <a:pt x="21535" y="13054"/>
                    <a:pt x="21445" y="10025"/>
                  </a:cubicBezTo>
                  <a:cubicBezTo>
                    <a:pt x="21346" y="6684"/>
                    <a:pt x="21247" y="3341"/>
                    <a:pt x="21148" y="0"/>
                  </a:cubicBezTo>
                  <a:cubicBezTo>
                    <a:pt x="21177" y="1169"/>
                    <a:pt x="21207" y="2337"/>
                    <a:pt x="21236" y="3506"/>
                  </a:cubicBezTo>
                  <a:cubicBezTo>
                    <a:pt x="21416" y="10632"/>
                    <a:pt x="20453" y="16699"/>
                    <a:pt x="19497" y="16698"/>
                  </a:cubicBezTo>
                  <a:cubicBezTo>
                    <a:pt x="16313" y="16691"/>
                    <a:pt x="13127" y="16685"/>
                    <a:pt x="9942" y="16679"/>
                  </a:cubicBezTo>
                  <a:cubicBezTo>
                    <a:pt x="7273" y="16674"/>
                    <a:pt x="4603" y="16669"/>
                    <a:pt x="1933" y="16664"/>
                  </a:cubicBezTo>
                  <a:cubicBezTo>
                    <a:pt x="1053" y="16659"/>
                    <a:pt x="120" y="11431"/>
                    <a:pt x="163" y="5111"/>
                  </a:cubicBezTo>
                  <a:cubicBezTo>
                    <a:pt x="116" y="6788"/>
                    <a:pt x="68" y="8464"/>
                    <a:pt x="21" y="10141"/>
                  </a:cubicBezTo>
                  <a:cubicBezTo>
                    <a:pt x="-65" y="13164"/>
                    <a:pt x="122" y="15960"/>
                    <a:pt x="449" y="18032"/>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7" name="Shape 19">
              <a:extLst>
                <a:ext uri="{FF2B5EF4-FFF2-40B4-BE49-F238E27FC236}">
                  <a16:creationId xmlns:a16="http://schemas.microsoft.com/office/drawing/2014/main" id="{EA4F01DB-8022-4161-A7E1-02CA66BFA224}"/>
                </a:ext>
              </a:extLst>
            </p:cNvPr>
            <p:cNvSpPr/>
            <p:nvPr/>
          </p:nvSpPr>
          <p:spPr>
            <a:xfrm>
              <a:off x="619752" y="3040218"/>
              <a:ext cx="2544443" cy="3613374"/>
            </a:xfrm>
            <a:custGeom>
              <a:avLst/>
              <a:gdLst/>
              <a:ahLst/>
              <a:cxnLst>
                <a:cxn ang="0">
                  <a:pos x="wd2" y="hd2"/>
                </a:cxn>
                <a:cxn ang="5400000">
                  <a:pos x="wd2" y="hd2"/>
                </a:cxn>
                <a:cxn ang="10800000">
                  <a:pos x="wd2" y="hd2"/>
                </a:cxn>
                <a:cxn ang="16200000">
                  <a:pos x="wd2" y="hd2"/>
                </a:cxn>
              </a:cxnLst>
              <a:rect l="0" t="0" r="r" b="b"/>
              <a:pathLst>
                <a:path w="21600" h="21600" extrusionOk="0">
                  <a:moveTo>
                    <a:pt x="0" y="18372"/>
                  </a:moveTo>
                  <a:cubicBezTo>
                    <a:pt x="0" y="19303"/>
                    <a:pt x="1322" y="20143"/>
                    <a:pt x="3435" y="20732"/>
                  </a:cubicBezTo>
                  <a:cubicBezTo>
                    <a:pt x="5364" y="21270"/>
                    <a:pt x="7953" y="21599"/>
                    <a:pt x="10799" y="21600"/>
                  </a:cubicBezTo>
                  <a:cubicBezTo>
                    <a:pt x="11161" y="21600"/>
                    <a:pt x="11519" y="21595"/>
                    <a:pt x="11872" y="21584"/>
                  </a:cubicBezTo>
                  <a:cubicBezTo>
                    <a:pt x="15043" y="21492"/>
                    <a:pt x="17468" y="21074"/>
                    <a:pt x="19232" y="20341"/>
                  </a:cubicBezTo>
                  <a:cubicBezTo>
                    <a:pt x="20505" y="19812"/>
                    <a:pt x="21600" y="19078"/>
                    <a:pt x="21600" y="18377"/>
                  </a:cubicBezTo>
                  <a:cubicBezTo>
                    <a:pt x="21534" y="18236"/>
                    <a:pt x="21469" y="18094"/>
                    <a:pt x="21403" y="17953"/>
                  </a:cubicBezTo>
                  <a:cubicBezTo>
                    <a:pt x="21147" y="17399"/>
                    <a:pt x="20890" y="16844"/>
                    <a:pt x="20633" y="16290"/>
                  </a:cubicBezTo>
                  <a:cubicBezTo>
                    <a:pt x="18212" y="11061"/>
                    <a:pt x="15790" y="5832"/>
                    <a:pt x="13369" y="603"/>
                  </a:cubicBezTo>
                  <a:cubicBezTo>
                    <a:pt x="13275" y="402"/>
                    <a:pt x="13182" y="201"/>
                    <a:pt x="13089" y="0"/>
                  </a:cubicBezTo>
                  <a:cubicBezTo>
                    <a:pt x="13079" y="1"/>
                    <a:pt x="13070" y="3"/>
                    <a:pt x="13060" y="4"/>
                  </a:cubicBezTo>
                  <a:cubicBezTo>
                    <a:pt x="13034" y="109"/>
                    <a:pt x="12882" y="205"/>
                    <a:pt x="12642" y="285"/>
                  </a:cubicBezTo>
                  <a:cubicBezTo>
                    <a:pt x="12298" y="398"/>
                    <a:pt x="11773" y="476"/>
                    <a:pt x="11172" y="492"/>
                  </a:cubicBezTo>
                  <a:cubicBezTo>
                    <a:pt x="10634" y="507"/>
                    <a:pt x="10078" y="480"/>
                    <a:pt x="9559" y="373"/>
                  </a:cubicBezTo>
                  <a:cubicBezTo>
                    <a:pt x="9151" y="289"/>
                    <a:pt x="8872" y="168"/>
                    <a:pt x="8808" y="30"/>
                  </a:cubicBezTo>
                  <a:cubicBezTo>
                    <a:pt x="8794" y="28"/>
                    <a:pt x="8780" y="25"/>
                    <a:pt x="8766" y="23"/>
                  </a:cubicBezTo>
                  <a:cubicBezTo>
                    <a:pt x="8670" y="224"/>
                    <a:pt x="8574" y="424"/>
                    <a:pt x="8478" y="625"/>
                  </a:cubicBezTo>
                  <a:cubicBezTo>
                    <a:pt x="5984" y="5846"/>
                    <a:pt x="3490" y="11067"/>
                    <a:pt x="996" y="16288"/>
                  </a:cubicBezTo>
                  <a:cubicBezTo>
                    <a:pt x="731" y="16842"/>
                    <a:pt x="467" y="17395"/>
                    <a:pt x="202" y="17949"/>
                  </a:cubicBezTo>
                  <a:cubicBezTo>
                    <a:pt x="135" y="18090"/>
                    <a:pt x="68" y="18231"/>
                    <a:pt x="0" y="18372"/>
                  </a:cubicBezTo>
                  <a:close/>
                </a:path>
              </a:pathLst>
            </a:custGeom>
            <a:gradFill flip="none" rotWithShape="1">
              <a:gsLst>
                <a:gs pos="0">
                  <a:schemeClr val="accent5">
                    <a:lumMod val="75000"/>
                  </a:schemeClr>
                </a:gs>
                <a:gs pos="60000">
                  <a:schemeClr val="accent5"/>
                </a:gs>
                <a:gs pos="23000">
                  <a:schemeClr val="accent5">
                    <a:lumMod val="50000"/>
                  </a:schemeClr>
                </a:gs>
                <a:gs pos="80000">
                  <a:schemeClr val="accent5">
                    <a:lumMod val="75000"/>
                  </a:schemeClr>
                </a:gs>
              </a:gsLst>
              <a:lin ang="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8" name="Shape 20">
              <a:extLst>
                <a:ext uri="{FF2B5EF4-FFF2-40B4-BE49-F238E27FC236}">
                  <a16:creationId xmlns:a16="http://schemas.microsoft.com/office/drawing/2014/main" id="{873458B9-D9CA-4680-8250-DE6108FD1757}"/>
                </a:ext>
              </a:extLst>
            </p:cNvPr>
            <p:cNvSpPr/>
            <p:nvPr/>
          </p:nvSpPr>
          <p:spPr>
            <a:xfrm>
              <a:off x="797788" y="4836731"/>
              <a:ext cx="2206185" cy="1190023"/>
            </a:xfrm>
            <a:custGeom>
              <a:avLst/>
              <a:gdLst/>
              <a:ahLst/>
              <a:cxnLst>
                <a:cxn ang="0">
                  <a:pos x="wd2" y="hd2"/>
                </a:cxn>
                <a:cxn ang="5400000">
                  <a:pos x="wd2" y="hd2"/>
                </a:cxn>
                <a:cxn ang="10800000">
                  <a:pos x="wd2" y="hd2"/>
                </a:cxn>
                <a:cxn ang="16200000">
                  <a:pos x="wd2" y="hd2"/>
                </a:cxn>
              </a:cxnLst>
              <a:rect l="0" t="0" r="r" b="b"/>
              <a:pathLst>
                <a:path w="21600" h="19005" extrusionOk="0">
                  <a:moveTo>
                    <a:pt x="21600" y="12579"/>
                  </a:moveTo>
                  <a:cubicBezTo>
                    <a:pt x="17086" y="21600"/>
                    <a:pt x="2889" y="21121"/>
                    <a:pt x="0" y="11152"/>
                  </a:cubicBezTo>
                  <a:lnTo>
                    <a:pt x="2300" y="0"/>
                  </a:lnTo>
                  <a:cubicBezTo>
                    <a:pt x="5577" y="7586"/>
                    <a:pt x="15253" y="7762"/>
                    <a:pt x="19189" y="519"/>
                  </a:cubicBezTo>
                  <a:cubicBezTo>
                    <a:pt x="19189" y="519"/>
                    <a:pt x="21600" y="12579"/>
                    <a:pt x="21600" y="12579"/>
                  </a:cubicBezTo>
                  <a:close/>
                </a:path>
              </a:pathLst>
            </a:custGeom>
            <a:gradFill>
              <a:gsLst>
                <a:gs pos="0">
                  <a:schemeClr val="accent4">
                    <a:lumMod val="75000"/>
                  </a:schemeClr>
                </a:gs>
                <a:gs pos="60000">
                  <a:schemeClr val="accent4">
                    <a:lumMod val="75000"/>
                  </a:schemeClr>
                </a:gs>
                <a:gs pos="23000">
                  <a:schemeClr val="accent4">
                    <a:lumMod val="60000"/>
                    <a:lumOff val="40000"/>
                  </a:schemeClr>
                </a:gs>
                <a:gs pos="100000">
                  <a:schemeClr val="accent4"/>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9" name="Shape 21">
              <a:extLst>
                <a:ext uri="{FF2B5EF4-FFF2-40B4-BE49-F238E27FC236}">
                  <a16:creationId xmlns:a16="http://schemas.microsoft.com/office/drawing/2014/main" id="{67707C99-2F39-457E-B5C9-FFFF1579E881}"/>
                </a:ext>
              </a:extLst>
            </p:cNvPr>
            <p:cNvSpPr/>
            <p:nvPr/>
          </p:nvSpPr>
          <p:spPr>
            <a:xfrm>
              <a:off x="1202406" y="3719979"/>
              <a:ext cx="1404274" cy="899745"/>
            </a:xfrm>
            <a:custGeom>
              <a:avLst/>
              <a:gdLst/>
              <a:ahLst/>
              <a:cxnLst>
                <a:cxn ang="0">
                  <a:pos x="wd2" y="hd2"/>
                </a:cxn>
                <a:cxn ang="5400000">
                  <a:pos x="wd2" y="hd2"/>
                </a:cxn>
                <a:cxn ang="10800000">
                  <a:pos x="wd2" y="hd2"/>
                </a:cxn>
                <a:cxn ang="16200000">
                  <a:pos x="wd2" y="hd2"/>
                </a:cxn>
              </a:cxnLst>
              <a:rect l="0" t="0" r="r" b="b"/>
              <a:pathLst>
                <a:path w="21600" h="19811" extrusionOk="0">
                  <a:moveTo>
                    <a:pt x="21600" y="15302"/>
                  </a:moveTo>
                  <a:cubicBezTo>
                    <a:pt x="15574" y="21600"/>
                    <a:pt x="5233" y="21299"/>
                    <a:pt x="0" y="14404"/>
                  </a:cubicBezTo>
                  <a:lnTo>
                    <a:pt x="3354" y="133"/>
                  </a:lnTo>
                  <a:cubicBezTo>
                    <a:pt x="7675" y="3551"/>
                    <a:pt x="13664" y="3509"/>
                    <a:pt x="18114" y="0"/>
                  </a:cubicBezTo>
                  <a:cubicBezTo>
                    <a:pt x="18114" y="0"/>
                    <a:pt x="21600" y="15302"/>
                    <a:pt x="21600" y="15302"/>
                  </a:cubicBezTo>
                  <a:close/>
                </a:path>
              </a:pathLst>
            </a:custGeom>
            <a:gradFill>
              <a:gsLst>
                <a:gs pos="0">
                  <a:schemeClr val="accent4">
                    <a:lumMod val="75000"/>
                  </a:schemeClr>
                </a:gs>
                <a:gs pos="60000">
                  <a:schemeClr val="accent4">
                    <a:lumMod val="75000"/>
                  </a:schemeClr>
                </a:gs>
                <a:gs pos="23000">
                  <a:schemeClr val="accent4">
                    <a:lumMod val="60000"/>
                    <a:lumOff val="40000"/>
                  </a:schemeClr>
                </a:gs>
                <a:gs pos="100000">
                  <a:schemeClr val="accent4"/>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0" name="Shape 22">
              <a:extLst>
                <a:ext uri="{FF2B5EF4-FFF2-40B4-BE49-F238E27FC236}">
                  <a16:creationId xmlns:a16="http://schemas.microsoft.com/office/drawing/2014/main" id="{E941F861-A4D1-4F6B-BF1D-4B0EBB14CD30}"/>
                </a:ext>
              </a:extLst>
            </p:cNvPr>
            <p:cNvSpPr/>
            <p:nvPr/>
          </p:nvSpPr>
          <p:spPr>
            <a:xfrm>
              <a:off x="2044014" y="3072589"/>
              <a:ext cx="1089733" cy="3419925"/>
            </a:xfrm>
            <a:custGeom>
              <a:avLst/>
              <a:gdLst/>
              <a:ahLst/>
              <a:cxnLst>
                <a:cxn ang="0">
                  <a:pos x="wd2" y="hd2"/>
                </a:cxn>
                <a:cxn ang="5400000">
                  <a:pos x="wd2" y="hd2"/>
                </a:cxn>
                <a:cxn ang="10800000">
                  <a:pos x="wd2" y="hd2"/>
                </a:cxn>
                <a:cxn ang="16200000">
                  <a:pos x="wd2" y="hd2"/>
                </a:cxn>
              </a:cxnLst>
              <a:rect l="0" t="0" r="r" b="b"/>
              <a:pathLst>
                <a:path w="21600" h="21600" extrusionOk="0">
                  <a:moveTo>
                    <a:pt x="1539" y="0"/>
                  </a:moveTo>
                  <a:cubicBezTo>
                    <a:pt x="1134" y="64"/>
                    <a:pt x="608" y="118"/>
                    <a:pt x="0" y="158"/>
                  </a:cubicBezTo>
                  <a:lnTo>
                    <a:pt x="14303" y="21600"/>
                  </a:lnTo>
                  <a:cubicBezTo>
                    <a:pt x="17625" y="21032"/>
                    <a:pt x="19687" y="20464"/>
                    <a:pt x="21600" y="19837"/>
                  </a:cubicBezTo>
                  <a:cubicBezTo>
                    <a:pt x="21600" y="19837"/>
                    <a:pt x="1539" y="0"/>
                    <a:pt x="1539" y="0"/>
                  </a:cubicBezTo>
                  <a:close/>
                </a:path>
              </a:pathLst>
            </a:custGeom>
            <a:solidFill>
              <a:schemeClr val="bg1">
                <a:alpha val="2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1" name="Shape 23">
              <a:extLst>
                <a:ext uri="{FF2B5EF4-FFF2-40B4-BE49-F238E27FC236}">
                  <a16:creationId xmlns:a16="http://schemas.microsoft.com/office/drawing/2014/main" id="{71A415F8-2422-49E9-9CC4-E4C777A9F806}"/>
                </a:ext>
              </a:extLst>
            </p:cNvPr>
            <p:cNvSpPr/>
            <p:nvPr/>
          </p:nvSpPr>
          <p:spPr>
            <a:xfrm>
              <a:off x="749233" y="3088774"/>
              <a:ext cx="1041345" cy="3487628"/>
            </a:xfrm>
            <a:custGeom>
              <a:avLst/>
              <a:gdLst/>
              <a:ahLst/>
              <a:cxnLst>
                <a:cxn ang="0">
                  <a:pos x="wd2" y="hd2"/>
                </a:cxn>
                <a:cxn ang="5400000">
                  <a:pos x="wd2" y="hd2"/>
                </a:cxn>
                <a:cxn ang="10800000">
                  <a:pos x="wd2" y="hd2"/>
                </a:cxn>
                <a:cxn ang="16200000">
                  <a:pos x="wd2" y="hd2"/>
                </a:cxn>
              </a:cxnLst>
              <a:rect l="0" t="0" r="r" b="b"/>
              <a:pathLst>
                <a:path w="21600" h="21600" extrusionOk="0">
                  <a:moveTo>
                    <a:pt x="19792" y="0"/>
                  </a:moveTo>
                  <a:lnTo>
                    <a:pt x="0" y="20162"/>
                  </a:lnTo>
                  <a:cubicBezTo>
                    <a:pt x="2458" y="20795"/>
                    <a:pt x="5610" y="21162"/>
                    <a:pt x="9271" y="21600"/>
                  </a:cubicBezTo>
                  <a:lnTo>
                    <a:pt x="21600" y="146"/>
                  </a:lnTo>
                  <a:cubicBezTo>
                    <a:pt x="20898" y="111"/>
                    <a:pt x="20280" y="61"/>
                    <a:pt x="19792" y="0"/>
                  </a:cubicBezTo>
                  <a:close/>
                </a:path>
              </a:pathLst>
            </a:custGeom>
            <a:solidFill>
              <a:schemeClr val="bg1">
                <a:alpha val="2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9" name="Shape 24">
              <a:extLst>
                <a:ext uri="{FF2B5EF4-FFF2-40B4-BE49-F238E27FC236}">
                  <a16:creationId xmlns:a16="http://schemas.microsoft.com/office/drawing/2014/main" id="{605018A8-5992-43B2-92BC-5773C8ADF1FE}"/>
                </a:ext>
              </a:extLst>
            </p:cNvPr>
            <p:cNvSpPr/>
            <p:nvPr/>
          </p:nvSpPr>
          <p:spPr>
            <a:xfrm>
              <a:off x="1655581" y="2959296"/>
              <a:ext cx="509695" cy="175656"/>
            </a:xfrm>
            <a:custGeom>
              <a:avLst/>
              <a:gdLst/>
              <a:ahLst/>
              <a:cxnLst>
                <a:cxn ang="0">
                  <a:pos x="wd2" y="hd2"/>
                </a:cxn>
                <a:cxn ang="5400000">
                  <a:pos x="wd2" y="hd2"/>
                </a:cxn>
                <a:cxn ang="10800000">
                  <a:pos x="wd2" y="hd2"/>
                </a:cxn>
                <a:cxn ang="16200000">
                  <a:pos x="wd2" y="hd2"/>
                </a:cxn>
              </a:cxnLst>
              <a:rect l="0" t="0" r="r" b="b"/>
              <a:pathLst>
                <a:path w="21598" h="21589" extrusionOk="0">
                  <a:moveTo>
                    <a:pt x="10800" y="0"/>
                  </a:moveTo>
                  <a:cubicBezTo>
                    <a:pt x="16763" y="5"/>
                    <a:pt x="21598" y="4846"/>
                    <a:pt x="21598" y="10806"/>
                  </a:cubicBezTo>
                  <a:cubicBezTo>
                    <a:pt x="21598" y="16768"/>
                    <a:pt x="16761" y="21598"/>
                    <a:pt x="10798" y="21589"/>
                  </a:cubicBezTo>
                  <a:cubicBezTo>
                    <a:pt x="4835" y="21587"/>
                    <a:pt x="-2" y="16750"/>
                    <a:pt x="0" y="10788"/>
                  </a:cubicBezTo>
                  <a:cubicBezTo>
                    <a:pt x="0" y="4828"/>
                    <a:pt x="4837" y="-2"/>
                    <a:pt x="10800" y="0"/>
                  </a:cubicBezTo>
                  <a:close/>
                </a:path>
              </a:pathLst>
            </a:custGeom>
            <a:solidFill>
              <a:schemeClr val="accent5">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5" name="Group 4"/>
          <p:cNvGrpSpPr/>
          <p:nvPr/>
        </p:nvGrpSpPr>
        <p:grpSpPr>
          <a:xfrm>
            <a:off x="7401185" y="1399193"/>
            <a:ext cx="3820632" cy="4931850"/>
            <a:chOff x="322875" y="2959296"/>
            <a:chExt cx="3144454" cy="4059005"/>
          </a:xfrm>
        </p:grpSpPr>
        <p:sp>
          <p:nvSpPr>
            <p:cNvPr id="6" name="Shape 17"/>
            <p:cNvSpPr/>
            <p:nvPr/>
          </p:nvSpPr>
          <p:spPr>
            <a:xfrm>
              <a:off x="344612" y="5710706"/>
              <a:ext cx="3090197" cy="1214915"/>
            </a:xfrm>
            <a:custGeom>
              <a:avLst/>
              <a:gdLst/>
              <a:ahLst/>
              <a:cxnLst>
                <a:cxn ang="0">
                  <a:pos x="wd2" y="hd2"/>
                </a:cxn>
                <a:cxn ang="5400000">
                  <a:pos x="wd2" y="hd2"/>
                </a:cxn>
                <a:cxn ang="10800000">
                  <a:pos x="wd2" y="hd2"/>
                </a:cxn>
                <a:cxn ang="16200000">
                  <a:pos x="wd2" y="hd2"/>
                </a:cxn>
              </a:cxnLst>
              <a:rect l="0" t="0" r="r" b="b"/>
              <a:pathLst>
                <a:path w="21586" h="21599" extrusionOk="0">
                  <a:moveTo>
                    <a:pt x="502" y="20225"/>
                  </a:moveTo>
                  <a:cubicBezTo>
                    <a:pt x="853" y="21059"/>
                    <a:pt x="1340" y="21587"/>
                    <a:pt x="1813" y="21587"/>
                  </a:cubicBezTo>
                  <a:cubicBezTo>
                    <a:pt x="7733" y="21592"/>
                    <a:pt x="13652" y="21595"/>
                    <a:pt x="19571" y="21600"/>
                  </a:cubicBezTo>
                  <a:cubicBezTo>
                    <a:pt x="19642" y="21600"/>
                    <a:pt x="19714" y="21600"/>
                    <a:pt x="19785" y="21600"/>
                  </a:cubicBezTo>
                  <a:cubicBezTo>
                    <a:pt x="20259" y="21600"/>
                    <a:pt x="20735" y="21079"/>
                    <a:pt x="21078" y="20244"/>
                  </a:cubicBezTo>
                  <a:cubicBezTo>
                    <a:pt x="21345" y="19596"/>
                    <a:pt x="21532" y="18759"/>
                    <a:pt x="21576" y="17831"/>
                  </a:cubicBezTo>
                  <a:cubicBezTo>
                    <a:pt x="21592" y="17490"/>
                    <a:pt x="21589" y="17137"/>
                    <a:pt x="21564" y="16776"/>
                  </a:cubicBezTo>
                  <a:cubicBezTo>
                    <a:pt x="21283" y="12797"/>
                    <a:pt x="21003" y="8818"/>
                    <a:pt x="20722" y="4839"/>
                  </a:cubicBezTo>
                  <a:cubicBezTo>
                    <a:pt x="20650" y="3820"/>
                    <a:pt x="20513" y="2861"/>
                    <a:pt x="20313" y="2070"/>
                  </a:cubicBezTo>
                  <a:cubicBezTo>
                    <a:pt x="20031" y="953"/>
                    <a:pt x="19626" y="171"/>
                    <a:pt x="19110" y="34"/>
                  </a:cubicBezTo>
                  <a:cubicBezTo>
                    <a:pt x="19056" y="19"/>
                    <a:pt x="19001" y="12"/>
                    <a:pt x="18944" y="12"/>
                  </a:cubicBezTo>
                  <a:cubicBezTo>
                    <a:pt x="13609" y="8"/>
                    <a:pt x="8274" y="4"/>
                    <a:pt x="2938" y="0"/>
                  </a:cubicBezTo>
                  <a:cubicBezTo>
                    <a:pt x="2308" y="0"/>
                    <a:pt x="1851" y="936"/>
                    <a:pt x="1542" y="2290"/>
                  </a:cubicBezTo>
                  <a:cubicBezTo>
                    <a:pt x="1371" y="3037"/>
                    <a:pt x="1245" y="3911"/>
                    <a:pt x="1159" y="4825"/>
                  </a:cubicBezTo>
                  <a:cubicBezTo>
                    <a:pt x="784" y="8803"/>
                    <a:pt x="410" y="12782"/>
                    <a:pt x="35" y="16760"/>
                  </a:cubicBezTo>
                  <a:cubicBezTo>
                    <a:pt x="0" y="17129"/>
                    <a:pt x="-8" y="17491"/>
                    <a:pt x="6" y="17841"/>
                  </a:cubicBezTo>
                  <a:cubicBezTo>
                    <a:pt x="43" y="18752"/>
                    <a:pt x="232" y="19580"/>
                    <a:pt x="502" y="20225"/>
                  </a:cubicBezTo>
                  <a:close/>
                </a:path>
              </a:pathLst>
            </a:custGeom>
            <a:gradFill>
              <a:gsLst>
                <a:gs pos="46000">
                  <a:schemeClr val="accent5"/>
                </a:gs>
                <a:gs pos="100000">
                  <a:schemeClr val="accent5">
                    <a:lumMod val="60000"/>
                    <a:lumOff val="4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 name="Shape 18"/>
            <p:cNvSpPr/>
            <p:nvPr/>
          </p:nvSpPr>
          <p:spPr>
            <a:xfrm>
              <a:off x="322875" y="6574055"/>
              <a:ext cx="3144454" cy="444246"/>
            </a:xfrm>
            <a:custGeom>
              <a:avLst/>
              <a:gdLst/>
              <a:ahLst/>
              <a:cxnLst>
                <a:cxn ang="0">
                  <a:pos x="wd2" y="hd2"/>
                </a:cxn>
                <a:cxn ang="5400000">
                  <a:pos x="wd2" y="hd2"/>
                </a:cxn>
                <a:cxn ang="10800000">
                  <a:pos x="wd2" y="hd2"/>
                </a:cxn>
                <a:cxn ang="16200000">
                  <a:pos x="wd2" y="hd2"/>
                </a:cxn>
              </a:cxnLst>
              <a:rect l="0" t="0" r="r" b="b"/>
              <a:pathLst>
                <a:path w="21467" h="21597" extrusionOk="0">
                  <a:moveTo>
                    <a:pt x="449" y="18032"/>
                  </a:moveTo>
                  <a:cubicBezTo>
                    <a:pt x="793" y="20218"/>
                    <a:pt x="1292" y="21600"/>
                    <a:pt x="1792" y="21597"/>
                  </a:cubicBezTo>
                  <a:cubicBezTo>
                    <a:pt x="4435" y="21583"/>
                    <a:pt x="7079" y="21569"/>
                    <a:pt x="9722" y="21555"/>
                  </a:cubicBezTo>
                  <a:cubicBezTo>
                    <a:pt x="13041" y="21538"/>
                    <a:pt x="16358" y="21520"/>
                    <a:pt x="19676" y="21503"/>
                  </a:cubicBezTo>
                  <a:cubicBezTo>
                    <a:pt x="20173" y="21500"/>
                    <a:pt x="20672" y="20121"/>
                    <a:pt x="21016" y="17948"/>
                  </a:cubicBezTo>
                  <a:cubicBezTo>
                    <a:pt x="21346" y="15865"/>
                    <a:pt x="21535" y="13054"/>
                    <a:pt x="21445" y="10025"/>
                  </a:cubicBezTo>
                  <a:cubicBezTo>
                    <a:pt x="21346" y="6684"/>
                    <a:pt x="21247" y="3341"/>
                    <a:pt x="21148" y="0"/>
                  </a:cubicBezTo>
                  <a:cubicBezTo>
                    <a:pt x="21177" y="1169"/>
                    <a:pt x="21207" y="2337"/>
                    <a:pt x="21236" y="3506"/>
                  </a:cubicBezTo>
                  <a:cubicBezTo>
                    <a:pt x="21416" y="10632"/>
                    <a:pt x="20453" y="16699"/>
                    <a:pt x="19497" y="16698"/>
                  </a:cubicBezTo>
                  <a:cubicBezTo>
                    <a:pt x="16313" y="16691"/>
                    <a:pt x="13127" y="16685"/>
                    <a:pt x="9942" y="16679"/>
                  </a:cubicBezTo>
                  <a:cubicBezTo>
                    <a:pt x="7273" y="16674"/>
                    <a:pt x="4603" y="16669"/>
                    <a:pt x="1933" y="16664"/>
                  </a:cubicBezTo>
                  <a:cubicBezTo>
                    <a:pt x="1053" y="16659"/>
                    <a:pt x="120" y="11431"/>
                    <a:pt x="163" y="5111"/>
                  </a:cubicBezTo>
                  <a:cubicBezTo>
                    <a:pt x="116" y="6788"/>
                    <a:pt x="68" y="8464"/>
                    <a:pt x="21" y="10141"/>
                  </a:cubicBezTo>
                  <a:cubicBezTo>
                    <a:pt x="-65" y="13164"/>
                    <a:pt x="122" y="15960"/>
                    <a:pt x="449" y="18032"/>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 name="Shape 19"/>
            <p:cNvSpPr/>
            <p:nvPr/>
          </p:nvSpPr>
          <p:spPr>
            <a:xfrm>
              <a:off x="619752" y="3040218"/>
              <a:ext cx="2544443" cy="3613374"/>
            </a:xfrm>
            <a:custGeom>
              <a:avLst/>
              <a:gdLst/>
              <a:ahLst/>
              <a:cxnLst>
                <a:cxn ang="0">
                  <a:pos x="wd2" y="hd2"/>
                </a:cxn>
                <a:cxn ang="5400000">
                  <a:pos x="wd2" y="hd2"/>
                </a:cxn>
                <a:cxn ang="10800000">
                  <a:pos x="wd2" y="hd2"/>
                </a:cxn>
                <a:cxn ang="16200000">
                  <a:pos x="wd2" y="hd2"/>
                </a:cxn>
              </a:cxnLst>
              <a:rect l="0" t="0" r="r" b="b"/>
              <a:pathLst>
                <a:path w="21600" h="21600" extrusionOk="0">
                  <a:moveTo>
                    <a:pt x="0" y="18372"/>
                  </a:moveTo>
                  <a:cubicBezTo>
                    <a:pt x="0" y="19303"/>
                    <a:pt x="1322" y="20143"/>
                    <a:pt x="3435" y="20732"/>
                  </a:cubicBezTo>
                  <a:cubicBezTo>
                    <a:pt x="5364" y="21270"/>
                    <a:pt x="7953" y="21599"/>
                    <a:pt x="10799" y="21600"/>
                  </a:cubicBezTo>
                  <a:cubicBezTo>
                    <a:pt x="11161" y="21600"/>
                    <a:pt x="11519" y="21595"/>
                    <a:pt x="11872" y="21584"/>
                  </a:cubicBezTo>
                  <a:cubicBezTo>
                    <a:pt x="15043" y="21492"/>
                    <a:pt x="17468" y="21074"/>
                    <a:pt x="19232" y="20341"/>
                  </a:cubicBezTo>
                  <a:cubicBezTo>
                    <a:pt x="20505" y="19812"/>
                    <a:pt x="21600" y="19078"/>
                    <a:pt x="21600" y="18377"/>
                  </a:cubicBezTo>
                  <a:cubicBezTo>
                    <a:pt x="21534" y="18236"/>
                    <a:pt x="21469" y="18094"/>
                    <a:pt x="21403" y="17953"/>
                  </a:cubicBezTo>
                  <a:cubicBezTo>
                    <a:pt x="21147" y="17399"/>
                    <a:pt x="20890" y="16844"/>
                    <a:pt x="20633" y="16290"/>
                  </a:cubicBezTo>
                  <a:cubicBezTo>
                    <a:pt x="18212" y="11061"/>
                    <a:pt x="15790" y="5832"/>
                    <a:pt x="13369" y="603"/>
                  </a:cubicBezTo>
                  <a:cubicBezTo>
                    <a:pt x="13275" y="402"/>
                    <a:pt x="13182" y="201"/>
                    <a:pt x="13089" y="0"/>
                  </a:cubicBezTo>
                  <a:cubicBezTo>
                    <a:pt x="13079" y="1"/>
                    <a:pt x="13070" y="3"/>
                    <a:pt x="13060" y="4"/>
                  </a:cubicBezTo>
                  <a:cubicBezTo>
                    <a:pt x="13034" y="109"/>
                    <a:pt x="12882" y="205"/>
                    <a:pt x="12642" y="285"/>
                  </a:cubicBezTo>
                  <a:cubicBezTo>
                    <a:pt x="12298" y="398"/>
                    <a:pt x="11773" y="476"/>
                    <a:pt x="11172" y="492"/>
                  </a:cubicBezTo>
                  <a:cubicBezTo>
                    <a:pt x="10634" y="507"/>
                    <a:pt x="10078" y="480"/>
                    <a:pt x="9559" y="373"/>
                  </a:cubicBezTo>
                  <a:cubicBezTo>
                    <a:pt x="9151" y="289"/>
                    <a:pt x="8872" y="168"/>
                    <a:pt x="8808" y="30"/>
                  </a:cubicBezTo>
                  <a:cubicBezTo>
                    <a:pt x="8794" y="28"/>
                    <a:pt x="8780" y="25"/>
                    <a:pt x="8766" y="23"/>
                  </a:cubicBezTo>
                  <a:cubicBezTo>
                    <a:pt x="8670" y="224"/>
                    <a:pt x="8574" y="424"/>
                    <a:pt x="8478" y="625"/>
                  </a:cubicBezTo>
                  <a:cubicBezTo>
                    <a:pt x="5984" y="5846"/>
                    <a:pt x="3490" y="11067"/>
                    <a:pt x="996" y="16288"/>
                  </a:cubicBezTo>
                  <a:cubicBezTo>
                    <a:pt x="731" y="16842"/>
                    <a:pt x="467" y="17395"/>
                    <a:pt x="202" y="17949"/>
                  </a:cubicBezTo>
                  <a:cubicBezTo>
                    <a:pt x="135" y="18090"/>
                    <a:pt x="68" y="18231"/>
                    <a:pt x="0" y="18372"/>
                  </a:cubicBezTo>
                  <a:close/>
                </a:path>
              </a:pathLst>
            </a:custGeom>
            <a:gradFill flip="none" rotWithShape="1">
              <a:gsLst>
                <a:gs pos="0">
                  <a:schemeClr val="accent5">
                    <a:lumMod val="75000"/>
                  </a:schemeClr>
                </a:gs>
                <a:gs pos="60000">
                  <a:schemeClr val="accent5"/>
                </a:gs>
                <a:gs pos="23000">
                  <a:schemeClr val="accent5">
                    <a:lumMod val="50000"/>
                  </a:schemeClr>
                </a:gs>
                <a:gs pos="80000">
                  <a:schemeClr val="accent5">
                    <a:lumMod val="75000"/>
                  </a:schemeClr>
                </a:gs>
              </a:gsLst>
              <a:lin ang="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 name="Shape 20"/>
            <p:cNvSpPr/>
            <p:nvPr/>
          </p:nvSpPr>
          <p:spPr>
            <a:xfrm>
              <a:off x="797788" y="4836731"/>
              <a:ext cx="2206185" cy="1190023"/>
            </a:xfrm>
            <a:custGeom>
              <a:avLst/>
              <a:gdLst/>
              <a:ahLst/>
              <a:cxnLst>
                <a:cxn ang="0">
                  <a:pos x="wd2" y="hd2"/>
                </a:cxn>
                <a:cxn ang="5400000">
                  <a:pos x="wd2" y="hd2"/>
                </a:cxn>
                <a:cxn ang="10800000">
                  <a:pos x="wd2" y="hd2"/>
                </a:cxn>
                <a:cxn ang="16200000">
                  <a:pos x="wd2" y="hd2"/>
                </a:cxn>
              </a:cxnLst>
              <a:rect l="0" t="0" r="r" b="b"/>
              <a:pathLst>
                <a:path w="21600" h="19005" extrusionOk="0">
                  <a:moveTo>
                    <a:pt x="21600" y="12579"/>
                  </a:moveTo>
                  <a:cubicBezTo>
                    <a:pt x="17086" y="21600"/>
                    <a:pt x="2889" y="21121"/>
                    <a:pt x="0" y="11152"/>
                  </a:cubicBezTo>
                  <a:lnTo>
                    <a:pt x="2300" y="0"/>
                  </a:lnTo>
                  <a:cubicBezTo>
                    <a:pt x="5577" y="7586"/>
                    <a:pt x="15253" y="7762"/>
                    <a:pt x="19189" y="519"/>
                  </a:cubicBezTo>
                  <a:cubicBezTo>
                    <a:pt x="19189" y="519"/>
                    <a:pt x="21600" y="12579"/>
                    <a:pt x="21600" y="12579"/>
                  </a:cubicBezTo>
                  <a:close/>
                </a:path>
              </a:pathLst>
            </a:custGeom>
            <a:gradFill>
              <a:gsLst>
                <a:gs pos="0">
                  <a:schemeClr val="accent4">
                    <a:lumMod val="75000"/>
                  </a:schemeClr>
                </a:gs>
                <a:gs pos="60000">
                  <a:schemeClr val="accent4">
                    <a:lumMod val="75000"/>
                  </a:schemeClr>
                </a:gs>
                <a:gs pos="23000">
                  <a:schemeClr val="accent4">
                    <a:lumMod val="60000"/>
                    <a:lumOff val="40000"/>
                  </a:schemeClr>
                </a:gs>
                <a:gs pos="100000">
                  <a:schemeClr val="accent4"/>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0" name="Shape 21"/>
            <p:cNvSpPr/>
            <p:nvPr/>
          </p:nvSpPr>
          <p:spPr>
            <a:xfrm>
              <a:off x="1202406" y="3719979"/>
              <a:ext cx="1404274" cy="899745"/>
            </a:xfrm>
            <a:custGeom>
              <a:avLst/>
              <a:gdLst/>
              <a:ahLst/>
              <a:cxnLst>
                <a:cxn ang="0">
                  <a:pos x="wd2" y="hd2"/>
                </a:cxn>
                <a:cxn ang="5400000">
                  <a:pos x="wd2" y="hd2"/>
                </a:cxn>
                <a:cxn ang="10800000">
                  <a:pos x="wd2" y="hd2"/>
                </a:cxn>
                <a:cxn ang="16200000">
                  <a:pos x="wd2" y="hd2"/>
                </a:cxn>
              </a:cxnLst>
              <a:rect l="0" t="0" r="r" b="b"/>
              <a:pathLst>
                <a:path w="21600" h="19811" extrusionOk="0">
                  <a:moveTo>
                    <a:pt x="21600" y="15302"/>
                  </a:moveTo>
                  <a:cubicBezTo>
                    <a:pt x="15574" y="21600"/>
                    <a:pt x="5233" y="21299"/>
                    <a:pt x="0" y="14404"/>
                  </a:cubicBezTo>
                  <a:lnTo>
                    <a:pt x="3354" y="133"/>
                  </a:lnTo>
                  <a:cubicBezTo>
                    <a:pt x="7675" y="3551"/>
                    <a:pt x="13664" y="3509"/>
                    <a:pt x="18114" y="0"/>
                  </a:cubicBezTo>
                  <a:cubicBezTo>
                    <a:pt x="18114" y="0"/>
                    <a:pt x="21600" y="15302"/>
                    <a:pt x="21600" y="15302"/>
                  </a:cubicBezTo>
                  <a:close/>
                </a:path>
              </a:pathLst>
            </a:custGeom>
            <a:gradFill>
              <a:gsLst>
                <a:gs pos="0">
                  <a:schemeClr val="accent4">
                    <a:lumMod val="75000"/>
                  </a:schemeClr>
                </a:gs>
                <a:gs pos="60000">
                  <a:schemeClr val="accent4">
                    <a:lumMod val="75000"/>
                  </a:schemeClr>
                </a:gs>
                <a:gs pos="23000">
                  <a:schemeClr val="accent4">
                    <a:lumMod val="60000"/>
                    <a:lumOff val="40000"/>
                  </a:schemeClr>
                </a:gs>
                <a:gs pos="100000">
                  <a:schemeClr val="accent4"/>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 name="Shape 22"/>
            <p:cNvSpPr/>
            <p:nvPr/>
          </p:nvSpPr>
          <p:spPr>
            <a:xfrm>
              <a:off x="2044014" y="3072589"/>
              <a:ext cx="1089733" cy="3419925"/>
            </a:xfrm>
            <a:custGeom>
              <a:avLst/>
              <a:gdLst/>
              <a:ahLst/>
              <a:cxnLst>
                <a:cxn ang="0">
                  <a:pos x="wd2" y="hd2"/>
                </a:cxn>
                <a:cxn ang="5400000">
                  <a:pos x="wd2" y="hd2"/>
                </a:cxn>
                <a:cxn ang="10800000">
                  <a:pos x="wd2" y="hd2"/>
                </a:cxn>
                <a:cxn ang="16200000">
                  <a:pos x="wd2" y="hd2"/>
                </a:cxn>
              </a:cxnLst>
              <a:rect l="0" t="0" r="r" b="b"/>
              <a:pathLst>
                <a:path w="21600" h="21600" extrusionOk="0">
                  <a:moveTo>
                    <a:pt x="1539" y="0"/>
                  </a:moveTo>
                  <a:cubicBezTo>
                    <a:pt x="1134" y="64"/>
                    <a:pt x="608" y="118"/>
                    <a:pt x="0" y="158"/>
                  </a:cubicBezTo>
                  <a:lnTo>
                    <a:pt x="14303" y="21600"/>
                  </a:lnTo>
                  <a:cubicBezTo>
                    <a:pt x="17625" y="21032"/>
                    <a:pt x="19687" y="20464"/>
                    <a:pt x="21600" y="19837"/>
                  </a:cubicBezTo>
                  <a:cubicBezTo>
                    <a:pt x="21600" y="19837"/>
                    <a:pt x="1539" y="0"/>
                    <a:pt x="1539" y="0"/>
                  </a:cubicBezTo>
                  <a:close/>
                </a:path>
              </a:pathLst>
            </a:custGeom>
            <a:solidFill>
              <a:schemeClr val="bg1">
                <a:alpha val="2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2" name="Shape 23"/>
            <p:cNvSpPr/>
            <p:nvPr/>
          </p:nvSpPr>
          <p:spPr>
            <a:xfrm>
              <a:off x="749233" y="3088774"/>
              <a:ext cx="1041345" cy="3487628"/>
            </a:xfrm>
            <a:custGeom>
              <a:avLst/>
              <a:gdLst/>
              <a:ahLst/>
              <a:cxnLst>
                <a:cxn ang="0">
                  <a:pos x="wd2" y="hd2"/>
                </a:cxn>
                <a:cxn ang="5400000">
                  <a:pos x="wd2" y="hd2"/>
                </a:cxn>
                <a:cxn ang="10800000">
                  <a:pos x="wd2" y="hd2"/>
                </a:cxn>
                <a:cxn ang="16200000">
                  <a:pos x="wd2" y="hd2"/>
                </a:cxn>
              </a:cxnLst>
              <a:rect l="0" t="0" r="r" b="b"/>
              <a:pathLst>
                <a:path w="21600" h="21600" extrusionOk="0">
                  <a:moveTo>
                    <a:pt x="19792" y="0"/>
                  </a:moveTo>
                  <a:lnTo>
                    <a:pt x="0" y="20162"/>
                  </a:lnTo>
                  <a:cubicBezTo>
                    <a:pt x="2458" y="20795"/>
                    <a:pt x="5610" y="21162"/>
                    <a:pt x="9271" y="21600"/>
                  </a:cubicBezTo>
                  <a:lnTo>
                    <a:pt x="21600" y="146"/>
                  </a:lnTo>
                  <a:cubicBezTo>
                    <a:pt x="20898" y="111"/>
                    <a:pt x="20280" y="61"/>
                    <a:pt x="19792" y="0"/>
                  </a:cubicBezTo>
                  <a:close/>
                </a:path>
              </a:pathLst>
            </a:custGeom>
            <a:solidFill>
              <a:schemeClr val="bg1">
                <a:alpha val="2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 name="Shape 24"/>
            <p:cNvSpPr/>
            <p:nvPr/>
          </p:nvSpPr>
          <p:spPr>
            <a:xfrm>
              <a:off x="1655581" y="2959296"/>
              <a:ext cx="509695" cy="175656"/>
            </a:xfrm>
            <a:custGeom>
              <a:avLst/>
              <a:gdLst/>
              <a:ahLst/>
              <a:cxnLst>
                <a:cxn ang="0">
                  <a:pos x="wd2" y="hd2"/>
                </a:cxn>
                <a:cxn ang="5400000">
                  <a:pos x="wd2" y="hd2"/>
                </a:cxn>
                <a:cxn ang="10800000">
                  <a:pos x="wd2" y="hd2"/>
                </a:cxn>
                <a:cxn ang="16200000">
                  <a:pos x="wd2" y="hd2"/>
                </a:cxn>
              </a:cxnLst>
              <a:rect l="0" t="0" r="r" b="b"/>
              <a:pathLst>
                <a:path w="21598" h="21589" extrusionOk="0">
                  <a:moveTo>
                    <a:pt x="10800" y="0"/>
                  </a:moveTo>
                  <a:cubicBezTo>
                    <a:pt x="16763" y="5"/>
                    <a:pt x="21598" y="4846"/>
                    <a:pt x="21598" y="10806"/>
                  </a:cubicBezTo>
                  <a:cubicBezTo>
                    <a:pt x="21598" y="16768"/>
                    <a:pt x="16761" y="21598"/>
                    <a:pt x="10798" y="21589"/>
                  </a:cubicBezTo>
                  <a:cubicBezTo>
                    <a:pt x="4835" y="21587"/>
                    <a:pt x="-2" y="16750"/>
                    <a:pt x="0" y="10788"/>
                  </a:cubicBezTo>
                  <a:cubicBezTo>
                    <a:pt x="0" y="4828"/>
                    <a:pt x="4837" y="-2"/>
                    <a:pt x="10800" y="0"/>
                  </a:cubicBezTo>
                  <a:close/>
                </a:path>
              </a:pathLst>
            </a:custGeom>
            <a:solidFill>
              <a:schemeClr val="accent5">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90" name="TextBox 89">
            <a:extLst>
              <a:ext uri="{FF2B5EF4-FFF2-40B4-BE49-F238E27FC236}">
                <a16:creationId xmlns:a16="http://schemas.microsoft.com/office/drawing/2014/main" id="{842DFEE7-EB1B-4918-B9D0-9BED37035124}"/>
              </a:ext>
            </a:extLst>
          </p:cNvPr>
          <p:cNvSpPr txBox="1"/>
          <p:nvPr/>
        </p:nvSpPr>
        <p:spPr>
          <a:xfrm>
            <a:off x="1171722" y="2268162"/>
            <a:ext cx="4267395" cy="1384995"/>
          </a:xfrm>
          <a:prstGeom prst="rect">
            <a:avLst/>
          </a:prstGeom>
          <a:noFill/>
        </p:spPr>
        <p:txBody>
          <a:bodyPr wrap="square" lIns="0" tIns="0" rIns="0" bIns="0" rtlCol="0">
            <a:spAutoFit/>
          </a:bodyPr>
          <a:lstStyle/>
          <a:p>
            <a:r>
              <a:rPr lang="en-US" sz="3000">
                <a:latin typeface="Lato Bold" panose="020F0502020204030203" pitchFamily="34" charset="0"/>
                <a:ea typeface="Lato Bold" panose="020F0502020204030203" pitchFamily="34" charset="0"/>
                <a:cs typeface="Lato Bold" panose="020F0502020204030203" pitchFamily="34" charset="0"/>
              </a:rPr>
              <a:t>The ultimate guide to construction risk insurance</a:t>
            </a:r>
          </a:p>
        </p:txBody>
      </p:sp>
      <p:sp>
        <p:nvSpPr>
          <p:cNvPr id="92" name="TextBox 91">
            <a:extLst>
              <a:ext uri="{FF2B5EF4-FFF2-40B4-BE49-F238E27FC236}">
                <a16:creationId xmlns:a16="http://schemas.microsoft.com/office/drawing/2014/main" id="{77B41BC2-1976-4D9C-B3F6-FF26C1FD2421}"/>
              </a:ext>
            </a:extLst>
          </p:cNvPr>
          <p:cNvSpPr txBox="1"/>
          <p:nvPr/>
        </p:nvSpPr>
        <p:spPr>
          <a:xfrm>
            <a:off x="1171722" y="1859941"/>
            <a:ext cx="1992533" cy="246221"/>
          </a:xfrm>
          <a:prstGeom prst="rect">
            <a:avLst/>
          </a:prstGeom>
          <a:noFill/>
        </p:spPr>
        <p:txBody>
          <a:bodyPr wrap="none" lIns="0" tIns="0" rIns="0" bIns="0" rtlCol="0">
            <a:spAutoFit/>
          </a:bodyPr>
          <a:lstStyle/>
          <a:p>
            <a:r>
              <a:rPr lang="en-US" sz="1600">
                <a:latin typeface="Lato Bold" panose="020F0502020204030203" pitchFamily="34" charset="0"/>
                <a:ea typeface="Lato Bold" panose="020F0502020204030203" pitchFamily="34" charset="0"/>
                <a:cs typeface="Lato Bold" panose="020F0502020204030203" pitchFamily="34" charset="0"/>
              </a:rPr>
              <a:t>COMPANY GALLERY</a:t>
            </a:r>
          </a:p>
        </p:txBody>
      </p:sp>
      <p:sp>
        <p:nvSpPr>
          <p:cNvPr id="93" name="Rectangle 92">
            <a:extLst>
              <a:ext uri="{FF2B5EF4-FFF2-40B4-BE49-F238E27FC236}">
                <a16:creationId xmlns:a16="http://schemas.microsoft.com/office/drawing/2014/main" id="{BA3043B1-3D88-4256-80DD-ECFDEC911628}"/>
              </a:ext>
            </a:extLst>
          </p:cNvPr>
          <p:cNvSpPr/>
          <p:nvPr/>
        </p:nvSpPr>
        <p:spPr>
          <a:xfrm>
            <a:off x="3429388" y="1983051"/>
            <a:ext cx="1143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D2EF60B4-3119-4150-9144-AE0AA6C369F3}"/>
              </a:ext>
            </a:extLst>
          </p:cNvPr>
          <p:cNvSpPr/>
          <p:nvPr/>
        </p:nvSpPr>
        <p:spPr>
          <a:xfrm>
            <a:off x="1198616" y="4238020"/>
            <a:ext cx="174812" cy="174812"/>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D7F4FC3-14C4-4C23-BF2C-BD10136C2302}"/>
              </a:ext>
            </a:extLst>
          </p:cNvPr>
          <p:cNvSpPr txBox="1"/>
          <p:nvPr/>
        </p:nvSpPr>
        <p:spPr>
          <a:xfrm flipH="1">
            <a:off x="1171722" y="4604061"/>
            <a:ext cx="3400666" cy="750205"/>
          </a:xfrm>
          <a:prstGeom prst="rect">
            <a:avLst/>
          </a:prstGeom>
          <a:noFill/>
        </p:spPr>
        <p:txBody>
          <a:bodyPr wrap="square" lIns="0" tIns="0" rIns="0" bIns="0" rtlCol="0">
            <a:spAutoFit/>
          </a:bodyPr>
          <a:lstStyle/>
          <a:p>
            <a:pPr>
              <a:lnSpc>
                <a:spcPct val="125000"/>
              </a:lnSpc>
            </a:pPr>
            <a:r>
              <a:rPr lang="en-US" sz="1300" i="1" dirty="0">
                <a:latin typeface="Lato Medium" panose="020F0502020204030203" pitchFamily="34" charset="0"/>
                <a:ea typeface="Lato Medium" panose="020F0502020204030203" pitchFamily="34" charset="0"/>
                <a:cs typeface="Lato Medium" panose="020F0502020204030203" pitchFamily="34" charset="0"/>
              </a:rPr>
              <a:t>Lorem ipsum dolor sit </a:t>
            </a:r>
            <a:r>
              <a:rPr lang="en-US" sz="1300" i="1" dirty="0" err="1">
                <a:latin typeface="Lato Medium" panose="020F0502020204030203" pitchFamily="34" charset="0"/>
                <a:ea typeface="Lato Medium" panose="020F0502020204030203" pitchFamily="34" charset="0"/>
                <a:cs typeface="Lato Medium" panose="020F0502020204030203" pitchFamily="34" charset="0"/>
              </a:rPr>
              <a:t>amet</a:t>
            </a:r>
            <a:r>
              <a:rPr lang="en-US" sz="1300" i="1" dirty="0">
                <a:latin typeface="Lato Medium" panose="020F0502020204030203" pitchFamily="34" charset="0"/>
                <a:ea typeface="Lato Medium" panose="020F0502020204030203" pitchFamily="34" charset="0"/>
                <a:cs typeface="Lato Medium" panose="020F0502020204030203" pitchFamily="34" charset="0"/>
              </a:rPr>
              <a:t>, </a:t>
            </a:r>
            <a:r>
              <a:rPr lang="en-US" sz="1300" i="1" dirty="0" err="1">
                <a:latin typeface="Lato Medium" panose="020F0502020204030203" pitchFamily="34" charset="0"/>
                <a:ea typeface="Lato Medium" panose="020F0502020204030203" pitchFamily="34" charset="0"/>
                <a:cs typeface="Lato Medium" panose="020F0502020204030203" pitchFamily="34" charset="0"/>
              </a:rPr>
              <a:t>consectetur</a:t>
            </a:r>
            <a:r>
              <a:rPr lang="en-US" sz="1300" i="1" dirty="0">
                <a:latin typeface="Lato Medium" panose="020F0502020204030203" pitchFamily="34" charset="0"/>
                <a:ea typeface="Lato Medium" panose="020F0502020204030203" pitchFamily="34" charset="0"/>
                <a:cs typeface="Lato Medium" panose="020F0502020204030203" pitchFamily="34" charset="0"/>
              </a:rPr>
              <a:t> </a:t>
            </a:r>
            <a:r>
              <a:rPr lang="en-US" sz="1300" i="1" dirty="0" err="1">
                <a:latin typeface="Lato Medium" panose="020F0502020204030203" pitchFamily="34" charset="0"/>
                <a:ea typeface="Lato Medium" panose="020F0502020204030203" pitchFamily="34" charset="0"/>
                <a:cs typeface="Lato Medium" panose="020F0502020204030203" pitchFamily="34" charset="0"/>
              </a:rPr>
              <a:t>adipiscing</a:t>
            </a:r>
            <a:r>
              <a:rPr lang="en-US" sz="1300" i="1" dirty="0">
                <a:latin typeface="Lato Medium" panose="020F0502020204030203" pitchFamily="34" charset="0"/>
                <a:ea typeface="Lato Medium" panose="020F0502020204030203" pitchFamily="34" charset="0"/>
                <a:cs typeface="Lato Medium" panose="020F0502020204030203" pitchFamily="34" charset="0"/>
              </a:rPr>
              <a:t> </a:t>
            </a:r>
            <a:r>
              <a:rPr lang="en-US" sz="1300" i="1" dirty="0" err="1">
                <a:latin typeface="Lato Medium" panose="020F0502020204030203" pitchFamily="34" charset="0"/>
                <a:ea typeface="Lato Medium" panose="020F0502020204030203" pitchFamily="34" charset="0"/>
                <a:cs typeface="Lato Medium" panose="020F0502020204030203" pitchFamily="34" charset="0"/>
              </a:rPr>
              <a:t>elit</a:t>
            </a:r>
            <a:r>
              <a:rPr lang="en-US" sz="1300" i="1" dirty="0">
                <a:latin typeface="Lato Medium" panose="020F0502020204030203" pitchFamily="34" charset="0"/>
                <a:ea typeface="Lato Medium" panose="020F0502020204030203" pitchFamily="34" charset="0"/>
                <a:cs typeface="Lato Medium" panose="020F0502020204030203" pitchFamily="34" charset="0"/>
              </a:rPr>
              <a:t>, </a:t>
            </a:r>
            <a:r>
              <a:rPr lang="en-US" sz="1300" i="1" dirty="0" err="1">
                <a:latin typeface="Lato Medium" panose="020F0502020204030203" pitchFamily="34" charset="0"/>
                <a:ea typeface="Lato Medium" panose="020F0502020204030203" pitchFamily="34" charset="0"/>
                <a:cs typeface="Lato Medium" panose="020F0502020204030203" pitchFamily="34" charset="0"/>
              </a:rPr>
              <a:t>sed</a:t>
            </a:r>
            <a:r>
              <a:rPr lang="en-US" sz="1300" i="1" dirty="0">
                <a:latin typeface="Lato Medium" panose="020F0502020204030203" pitchFamily="34" charset="0"/>
                <a:ea typeface="Lato Medium" panose="020F0502020204030203" pitchFamily="34" charset="0"/>
                <a:cs typeface="Lato Medium" panose="020F0502020204030203" pitchFamily="34" charset="0"/>
              </a:rPr>
              <a:t> do </a:t>
            </a:r>
            <a:r>
              <a:rPr lang="en-US" sz="1300" i="1" dirty="0" err="1">
                <a:latin typeface="Lato Medium" panose="020F0502020204030203" pitchFamily="34" charset="0"/>
                <a:ea typeface="Lato Medium" panose="020F0502020204030203" pitchFamily="34" charset="0"/>
                <a:cs typeface="Lato Medium" panose="020F0502020204030203" pitchFamily="34" charset="0"/>
              </a:rPr>
              <a:t>eiusmod</a:t>
            </a:r>
            <a:r>
              <a:rPr lang="en-US" sz="1300" i="1" dirty="0">
                <a:latin typeface="Lato Medium" panose="020F0502020204030203" pitchFamily="34" charset="0"/>
                <a:ea typeface="Lato Medium" panose="020F0502020204030203" pitchFamily="34" charset="0"/>
                <a:cs typeface="Lato Medium" panose="020F0502020204030203" pitchFamily="34" charset="0"/>
              </a:rPr>
              <a:t> </a:t>
            </a:r>
            <a:r>
              <a:rPr lang="en-US" sz="1300" i="1" dirty="0" err="1">
                <a:latin typeface="Lato Medium" panose="020F0502020204030203" pitchFamily="34" charset="0"/>
                <a:ea typeface="Lato Medium" panose="020F0502020204030203" pitchFamily="34" charset="0"/>
                <a:cs typeface="Lato Medium" panose="020F0502020204030203" pitchFamily="34" charset="0"/>
              </a:rPr>
              <a:t>tempor</a:t>
            </a:r>
            <a:r>
              <a:rPr lang="en-US" sz="1300" i="1" dirty="0">
                <a:latin typeface="Lato Medium" panose="020F0502020204030203" pitchFamily="34" charset="0"/>
                <a:ea typeface="Lato Medium" panose="020F0502020204030203" pitchFamily="34" charset="0"/>
                <a:cs typeface="Lato Medium" panose="020F0502020204030203" pitchFamily="34" charset="0"/>
              </a:rPr>
              <a:t> </a:t>
            </a:r>
            <a:r>
              <a:rPr lang="en-US" sz="1300" i="1" dirty="0" err="1">
                <a:latin typeface="Lato Medium" panose="020F0502020204030203" pitchFamily="34" charset="0"/>
                <a:ea typeface="Lato Medium" panose="020F0502020204030203" pitchFamily="34" charset="0"/>
                <a:cs typeface="Lato Medium" panose="020F0502020204030203" pitchFamily="34" charset="0"/>
              </a:rPr>
              <a:t>incididunt</a:t>
            </a:r>
            <a:r>
              <a:rPr lang="en-US" sz="1300" i="1" dirty="0">
                <a:latin typeface="Lato Medium" panose="020F0502020204030203" pitchFamily="34" charset="0"/>
                <a:ea typeface="Lato Medium" panose="020F0502020204030203" pitchFamily="34" charset="0"/>
                <a:cs typeface="Lato Medium" panose="020F0502020204030203" pitchFamily="34" charset="0"/>
              </a:rPr>
              <a:t> </a:t>
            </a:r>
            <a:r>
              <a:rPr lang="en-US" sz="1300" i="1" dirty="0" err="1">
                <a:latin typeface="Lato Medium" panose="020F0502020204030203" pitchFamily="34" charset="0"/>
                <a:ea typeface="Lato Medium" panose="020F0502020204030203" pitchFamily="34" charset="0"/>
                <a:cs typeface="Lato Medium" panose="020F0502020204030203" pitchFamily="34" charset="0"/>
              </a:rPr>
              <a:t>ut</a:t>
            </a:r>
            <a:r>
              <a:rPr lang="en-US" sz="1300" i="1" dirty="0">
                <a:latin typeface="Lato Medium" panose="020F0502020204030203" pitchFamily="34" charset="0"/>
                <a:ea typeface="Lato Medium" panose="020F0502020204030203" pitchFamily="34" charset="0"/>
                <a:cs typeface="Lato Medium" panose="020F0502020204030203" pitchFamily="34" charset="0"/>
              </a:rPr>
              <a:t> </a:t>
            </a:r>
            <a:r>
              <a:rPr lang="en-US" sz="1300" i="1" dirty="0" err="1">
                <a:latin typeface="Lato Medium" panose="020F0502020204030203" pitchFamily="34" charset="0"/>
                <a:ea typeface="Lato Medium" panose="020F0502020204030203" pitchFamily="34" charset="0"/>
                <a:cs typeface="Lato Medium" panose="020F0502020204030203" pitchFamily="34" charset="0"/>
              </a:rPr>
              <a:t>labore</a:t>
            </a:r>
            <a:r>
              <a:rPr lang="en-US" sz="1300" i="1" dirty="0">
                <a:latin typeface="Lato Medium" panose="020F0502020204030203" pitchFamily="34" charset="0"/>
                <a:ea typeface="Lato Medium" panose="020F0502020204030203" pitchFamily="34" charset="0"/>
                <a:cs typeface="Lato Medium" panose="020F0502020204030203" pitchFamily="34" charset="0"/>
              </a:rPr>
              <a:t> et </a:t>
            </a:r>
            <a:r>
              <a:rPr lang="en-US" sz="1300" i="1" dirty="0" err="1">
                <a:latin typeface="Lato Medium" panose="020F0502020204030203" pitchFamily="34" charset="0"/>
                <a:ea typeface="Lato Medium" panose="020F0502020204030203" pitchFamily="34" charset="0"/>
                <a:cs typeface="Lato Medium" panose="020F0502020204030203" pitchFamily="34" charset="0"/>
              </a:rPr>
              <a:t>dolore</a:t>
            </a:r>
            <a:r>
              <a:rPr lang="en-US" sz="1300" i="1" dirty="0">
                <a:latin typeface="Lato Medium" panose="020F0502020204030203" pitchFamily="34" charset="0"/>
                <a:ea typeface="Lato Medium" panose="020F0502020204030203" pitchFamily="34" charset="0"/>
                <a:cs typeface="Lato Medium" panose="020F0502020204030203" pitchFamily="34" charset="0"/>
              </a:rPr>
              <a:t> magna </a:t>
            </a:r>
            <a:r>
              <a:rPr lang="en-US" sz="1300" i="1" dirty="0" err="1">
                <a:latin typeface="Lato Medium" panose="020F0502020204030203" pitchFamily="34" charset="0"/>
                <a:ea typeface="Lato Medium" panose="020F0502020204030203" pitchFamily="34" charset="0"/>
                <a:cs typeface="Lato Medium" panose="020F0502020204030203" pitchFamily="34" charset="0"/>
              </a:rPr>
              <a:t>aliqua</a:t>
            </a:r>
            <a:r>
              <a:rPr lang="vi-VN" sz="1300" i="1" dirty="0">
                <a:latin typeface="Lato Medium" panose="020F0502020204030203" pitchFamily="34" charset="0"/>
                <a:ea typeface="Lato Medium" panose="020F0502020204030203" pitchFamily="34" charset="0"/>
                <a:cs typeface="Lato Medium" panose="020F0502020204030203" pitchFamily="34" charset="0"/>
              </a:rPr>
              <a:t>.</a:t>
            </a:r>
            <a:endParaRPr lang="en-US" sz="1300" i="1"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4458349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ppt_x"/>
                                          </p:val>
                                        </p:tav>
                                        <p:tav tm="100000">
                                          <p:val>
                                            <p:strVal val="#ppt_x"/>
                                          </p:val>
                                        </p:tav>
                                      </p:tavLst>
                                    </p:anim>
                                    <p:anim calcmode="lin" valueType="num">
                                      <p:cBhvr additive="base">
                                        <p:cTn id="1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ADAA8E-92C0-4554-8D94-487816B7E251}"/>
              </a:ext>
            </a:extLst>
          </p:cNvPr>
          <p:cNvGrpSpPr/>
          <p:nvPr/>
        </p:nvGrpSpPr>
        <p:grpSpPr>
          <a:xfrm>
            <a:off x="1130027" y="2326159"/>
            <a:ext cx="3915459" cy="3915461"/>
            <a:chOff x="4138271" y="1782534"/>
            <a:chExt cx="3915459" cy="3915461"/>
          </a:xfrm>
        </p:grpSpPr>
        <p:sp>
          <p:nvSpPr>
            <p:cNvPr id="6" name="Oval 5"/>
            <p:cNvSpPr>
              <a:spLocks noChangeArrowheads="1"/>
            </p:cNvSpPr>
            <p:nvPr/>
          </p:nvSpPr>
          <p:spPr bwMode="auto">
            <a:xfrm>
              <a:off x="5643442" y="3304091"/>
              <a:ext cx="905119" cy="902598"/>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 name="Freeform 10"/>
            <p:cNvSpPr>
              <a:spLocks/>
            </p:cNvSpPr>
            <p:nvPr/>
          </p:nvSpPr>
          <p:spPr bwMode="auto">
            <a:xfrm>
              <a:off x="6112389" y="1782535"/>
              <a:ext cx="1675353" cy="1285823"/>
            </a:xfrm>
            <a:custGeom>
              <a:avLst/>
              <a:gdLst>
                <a:gd name="T0" fmla="*/ 539 w 789"/>
                <a:gd name="T1" fmla="*/ 606 h 606"/>
                <a:gd name="T2" fmla="*/ 789 w 789"/>
                <a:gd name="T3" fmla="*/ 458 h 606"/>
                <a:gd name="T4" fmla="*/ 0 w 789"/>
                <a:gd name="T5" fmla="*/ 0 h 606"/>
                <a:gd name="T6" fmla="*/ 0 w 789"/>
                <a:gd name="T7" fmla="*/ 294 h 606"/>
                <a:gd name="T8" fmla="*/ 539 w 789"/>
                <a:gd name="T9" fmla="*/ 606 h 606"/>
              </a:gdLst>
              <a:ahLst/>
              <a:cxnLst>
                <a:cxn ang="0">
                  <a:pos x="T0" y="T1"/>
                </a:cxn>
                <a:cxn ang="0">
                  <a:pos x="T2" y="T3"/>
                </a:cxn>
                <a:cxn ang="0">
                  <a:pos x="T4" y="T5"/>
                </a:cxn>
                <a:cxn ang="0">
                  <a:pos x="T6" y="T7"/>
                </a:cxn>
                <a:cxn ang="0">
                  <a:pos x="T8" y="T9"/>
                </a:cxn>
              </a:cxnLst>
              <a:rect l="0" t="0" r="r" b="b"/>
              <a:pathLst>
                <a:path w="789" h="606">
                  <a:moveTo>
                    <a:pt x="539" y="606"/>
                  </a:moveTo>
                  <a:cubicBezTo>
                    <a:pt x="789" y="458"/>
                    <a:pt x="789" y="458"/>
                    <a:pt x="789" y="458"/>
                  </a:cubicBezTo>
                  <a:cubicBezTo>
                    <a:pt x="630" y="186"/>
                    <a:pt x="336" y="3"/>
                    <a:pt x="0" y="0"/>
                  </a:cubicBezTo>
                  <a:cubicBezTo>
                    <a:pt x="0" y="294"/>
                    <a:pt x="0" y="294"/>
                    <a:pt x="0" y="294"/>
                  </a:cubicBezTo>
                  <a:cubicBezTo>
                    <a:pt x="229" y="296"/>
                    <a:pt x="430" y="421"/>
                    <a:pt x="539" y="606"/>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 name="Freeform 11"/>
            <p:cNvSpPr>
              <a:spLocks/>
            </p:cNvSpPr>
            <p:nvPr/>
          </p:nvSpPr>
          <p:spPr bwMode="auto">
            <a:xfrm>
              <a:off x="7274672" y="2782200"/>
              <a:ext cx="779058" cy="1922433"/>
            </a:xfrm>
            <a:custGeom>
              <a:avLst/>
              <a:gdLst>
                <a:gd name="T0" fmla="*/ 5 w 367"/>
                <a:gd name="T1" fmla="*/ 760 h 905"/>
                <a:gd name="T2" fmla="*/ 248 w 367"/>
                <a:gd name="T3" fmla="*/ 905 h 905"/>
                <a:gd name="T4" fmla="*/ 367 w 367"/>
                <a:gd name="T5" fmla="*/ 451 h 905"/>
                <a:gd name="T6" fmla="*/ 249 w 367"/>
                <a:gd name="T7" fmla="*/ 0 h 905"/>
                <a:gd name="T8" fmla="*/ 0 w 367"/>
                <a:gd name="T9" fmla="*/ 148 h 905"/>
                <a:gd name="T10" fmla="*/ 81 w 367"/>
                <a:gd name="T11" fmla="*/ 459 h 905"/>
                <a:gd name="T12" fmla="*/ 5 w 367"/>
                <a:gd name="T13" fmla="*/ 760 h 905"/>
              </a:gdLst>
              <a:ahLst/>
              <a:cxnLst>
                <a:cxn ang="0">
                  <a:pos x="T0" y="T1"/>
                </a:cxn>
                <a:cxn ang="0">
                  <a:pos x="T2" y="T3"/>
                </a:cxn>
                <a:cxn ang="0">
                  <a:pos x="T4" y="T5"/>
                </a:cxn>
                <a:cxn ang="0">
                  <a:pos x="T6" y="T7"/>
                </a:cxn>
                <a:cxn ang="0">
                  <a:pos x="T8" y="T9"/>
                </a:cxn>
                <a:cxn ang="0">
                  <a:pos x="T10" y="T11"/>
                </a:cxn>
                <a:cxn ang="0">
                  <a:pos x="T12" y="T13"/>
                </a:cxn>
              </a:cxnLst>
              <a:rect l="0" t="0" r="r" b="b"/>
              <a:pathLst>
                <a:path w="367" h="905">
                  <a:moveTo>
                    <a:pt x="5" y="760"/>
                  </a:moveTo>
                  <a:cubicBezTo>
                    <a:pt x="248" y="905"/>
                    <a:pt x="248" y="905"/>
                    <a:pt x="248" y="905"/>
                  </a:cubicBezTo>
                  <a:cubicBezTo>
                    <a:pt x="324" y="771"/>
                    <a:pt x="367" y="616"/>
                    <a:pt x="367" y="451"/>
                  </a:cubicBezTo>
                  <a:cubicBezTo>
                    <a:pt x="367" y="287"/>
                    <a:pt x="324" y="133"/>
                    <a:pt x="249" y="0"/>
                  </a:cubicBezTo>
                  <a:cubicBezTo>
                    <a:pt x="0" y="148"/>
                    <a:pt x="0" y="148"/>
                    <a:pt x="0" y="148"/>
                  </a:cubicBezTo>
                  <a:cubicBezTo>
                    <a:pt x="51" y="240"/>
                    <a:pt x="81" y="346"/>
                    <a:pt x="81" y="459"/>
                  </a:cubicBezTo>
                  <a:cubicBezTo>
                    <a:pt x="81" y="568"/>
                    <a:pt x="53" y="670"/>
                    <a:pt x="5" y="76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 name="Freeform 12"/>
            <p:cNvSpPr>
              <a:spLocks/>
            </p:cNvSpPr>
            <p:nvPr/>
          </p:nvSpPr>
          <p:spPr bwMode="auto">
            <a:xfrm>
              <a:off x="6112390" y="4423516"/>
              <a:ext cx="1671571" cy="1274479"/>
            </a:xfrm>
            <a:custGeom>
              <a:avLst/>
              <a:gdLst>
                <a:gd name="T0" fmla="*/ 545 w 787"/>
                <a:gd name="T1" fmla="*/ 0 h 600"/>
                <a:gd name="T2" fmla="*/ 0 w 787"/>
                <a:gd name="T3" fmla="*/ 321 h 600"/>
                <a:gd name="T4" fmla="*/ 0 w 787"/>
                <a:gd name="T5" fmla="*/ 600 h 600"/>
                <a:gd name="T6" fmla="*/ 787 w 787"/>
                <a:gd name="T7" fmla="*/ 145 h 600"/>
                <a:gd name="T8" fmla="*/ 545 w 787"/>
                <a:gd name="T9" fmla="*/ 0 h 600"/>
              </a:gdLst>
              <a:ahLst/>
              <a:cxnLst>
                <a:cxn ang="0">
                  <a:pos x="T0" y="T1"/>
                </a:cxn>
                <a:cxn ang="0">
                  <a:pos x="T2" y="T3"/>
                </a:cxn>
                <a:cxn ang="0">
                  <a:pos x="T4" y="T5"/>
                </a:cxn>
                <a:cxn ang="0">
                  <a:pos x="T6" y="T7"/>
                </a:cxn>
                <a:cxn ang="0">
                  <a:pos x="T8" y="T9"/>
                </a:cxn>
              </a:cxnLst>
              <a:rect l="0" t="0" r="r" b="b"/>
              <a:pathLst>
                <a:path w="787" h="600">
                  <a:moveTo>
                    <a:pt x="545" y="0"/>
                  </a:moveTo>
                  <a:cubicBezTo>
                    <a:pt x="436" y="190"/>
                    <a:pt x="233" y="319"/>
                    <a:pt x="0" y="321"/>
                  </a:cubicBezTo>
                  <a:cubicBezTo>
                    <a:pt x="0" y="600"/>
                    <a:pt x="0" y="600"/>
                    <a:pt x="0" y="600"/>
                  </a:cubicBezTo>
                  <a:cubicBezTo>
                    <a:pt x="335" y="597"/>
                    <a:pt x="628" y="415"/>
                    <a:pt x="787" y="145"/>
                  </a:cubicBezTo>
                  <a:lnTo>
                    <a:pt x="545"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 name="Freeform 13"/>
            <p:cNvSpPr>
              <a:spLocks/>
            </p:cNvSpPr>
            <p:nvPr/>
          </p:nvSpPr>
          <p:spPr bwMode="auto">
            <a:xfrm>
              <a:off x="4411825" y="4432339"/>
              <a:ext cx="1669049" cy="1265654"/>
            </a:xfrm>
            <a:custGeom>
              <a:avLst/>
              <a:gdLst>
                <a:gd name="T0" fmla="*/ 243 w 786"/>
                <a:gd name="T1" fmla="*/ 0 h 596"/>
                <a:gd name="T2" fmla="*/ 0 w 786"/>
                <a:gd name="T3" fmla="*/ 145 h 596"/>
                <a:gd name="T4" fmla="*/ 786 w 786"/>
                <a:gd name="T5" fmla="*/ 596 h 596"/>
                <a:gd name="T6" fmla="*/ 786 w 786"/>
                <a:gd name="T7" fmla="*/ 317 h 596"/>
                <a:gd name="T8" fmla="*/ 243 w 786"/>
                <a:gd name="T9" fmla="*/ 0 h 596"/>
              </a:gdLst>
              <a:ahLst/>
              <a:cxnLst>
                <a:cxn ang="0">
                  <a:pos x="T0" y="T1"/>
                </a:cxn>
                <a:cxn ang="0">
                  <a:pos x="T2" y="T3"/>
                </a:cxn>
                <a:cxn ang="0">
                  <a:pos x="T4" y="T5"/>
                </a:cxn>
                <a:cxn ang="0">
                  <a:pos x="T6" y="T7"/>
                </a:cxn>
                <a:cxn ang="0">
                  <a:pos x="T8" y="T9"/>
                </a:cxn>
              </a:cxnLst>
              <a:rect l="0" t="0" r="r" b="b"/>
              <a:pathLst>
                <a:path w="786" h="596">
                  <a:moveTo>
                    <a:pt x="243" y="0"/>
                  </a:moveTo>
                  <a:cubicBezTo>
                    <a:pt x="0" y="145"/>
                    <a:pt x="0" y="145"/>
                    <a:pt x="0" y="145"/>
                  </a:cubicBezTo>
                  <a:cubicBezTo>
                    <a:pt x="160" y="413"/>
                    <a:pt x="452" y="593"/>
                    <a:pt x="786" y="596"/>
                  </a:cubicBezTo>
                  <a:cubicBezTo>
                    <a:pt x="786" y="317"/>
                    <a:pt x="786" y="317"/>
                    <a:pt x="786" y="317"/>
                  </a:cubicBezTo>
                  <a:cubicBezTo>
                    <a:pt x="554" y="315"/>
                    <a:pt x="352" y="188"/>
                    <a:pt x="243"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 name="Freeform 14"/>
            <p:cNvSpPr>
              <a:spLocks/>
            </p:cNvSpPr>
            <p:nvPr/>
          </p:nvSpPr>
          <p:spPr bwMode="auto">
            <a:xfrm>
              <a:off x="4138271" y="3746566"/>
              <a:ext cx="775277" cy="965628"/>
            </a:xfrm>
            <a:custGeom>
              <a:avLst/>
              <a:gdLst>
                <a:gd name="T0" fmla="*/ 286 w 365"/>
                <a:gd name="T1" fmla="*/ 0 h 455"/>
                <a:gd name="T2" fmla="*/ 0 w 365"/>
                <a:gd name="T3" fmla="*/ 0 h 455"/>
                <a:gd name="T4" fmla="*/ 122 w 365"/>
                <a:gd name="T5" fmla="*/ 455 h 455"/>
                <a:gd name="T6" fmla="*/ 365 w 365"/>
                <a:gd name="T7" fmla="*/ 310 h 455"/>
                <a:gd name="T8" fmla="*/ 286 w 365"/>
                <a:gd name="T9" fmla="*/ 5 h 455"/>
                <a:gd name="T10" fmla="*/ 286 w 365"/>
                <a:gd name="T11" fmla="*/ 0 h 455"/>
              </a:gdLst>
              <a:ahLst/>
              <a:cxnLst>
                <a:cxn ang="0">
                  <a:pos x="T0" y="T1"/>
                </a:cxn>
                <a:cxn ang="0">
                  <a:pos x="T2" y="T3"/>
                </a:cxn>
                <a:cxn ang="0">
                  <a:pos x="T4" y="T5"/>
                </a:cxn>
                <a:cxn ang="0">
                  <a:pos x="T6" y="T7"/>
                </a:cxn>
                <a:cxn ang="0">
                  <a:pos x="T8" y="T9"/>
                </a:cxn>
                <a:cxn ang="0">
                  <a:pos x="T10" y="T11"/>
                </a:cxn>
              </a:cxnLst>
              <a:rect l="0" t="0" r="r" b="b"/>
              <a:pathLst>
                <a:path w="365" h="455">
                  <a:moveTo>
                    <a:pt x="286" y="0"/>
                  </a:moveTo>
                  <a:cubicBezTo>
                    <a:pt x="0" y="0"/>
                    <a:pt x="0" y="0"/>
                    <a:pt x="0" y="0"/>
                  </a:cubicBezTo>
                  <a:cubicBezTo>
                    <a:pt x="1" y="166"/>
                    <a:pt x="45" y="321"/>
                    <a:pt x="122" y="455"/>
                  </a:cubicBezTo>
                  <a:cubicBezTo>
                    <a:pt x="365" y="310"/>
                    <a:pt x="365" y="310"/>
                    <a:pt x="365" y="310"/>
                  </a:cubicBezTo>
                  <a:cubicBezTo>
                    <a:pt x="315" y="220"/>
                    <a:pt x="286" y="115"/>
                    <a:pt x="286" y="5"/>
                  </a:cubicBezTo>
                  <a:cubicBezTo>
                    <a:pt x="286" y="3"/>
                    <a:pt x="286" y="2"/>
                    <a:pt x="28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15"/>
            <p:cNvSpPr>
              <a:spLocks/>
            </p:cNvSpPr>
            <p:nvPr/>
          </p:nvSpPr>
          <p:spPr bwMode="auto">
            <a:xfrm>
              <a:off x="5144240" y="1782534"/>
              <a:ext cx="936635" cy="782840"/>
            </a:xfrm>
            <a:custGeom>
              <a:avLst/>
              <a:gdLst>
                <a:gd name="T0" fmla="*/ 149 w 441"/>
                <a:gd name="T1" fmla="*/ 369 h 369"/>
                <a:gd name="T2" fmla="*/ 441 w 441"/>
                <a:gd name="T3" fmla="*/ 294 h 369"/>
                <a:gd name="T4" fmla="*/ 441 w 441"/>
                <a:gd name="T5" fmla="*/ 0 h 369"/>
                <a:gd name="T6" fmla="*/ 0 w 441"/>
                <a:gd name="T7" fmla="*/ 116 h 369"/>
                <a:gd name="T8" fmla="*/ 149 w 441"/>
                <a:gd name="T9" fmla="*/ 369 h 369"/>
              </a:gdLst>
              <a:ahLst/>
              <a:cxnLst>
                <a:cxn ang="0">
                  <a:pos x="T0" y="T1"/>
                </a:cxn>
                <a:cxn ang="0">
                  <a:pos x="T2" y="T3"/>
                </a:cxn>
                <a:cxn ang="0">
                  <a:pos x="T4" y="T5"/>
                </a:cxn>
                <a:cxn ang="0">
                  <a:pos x="T6" y="T7"/>
                </a:cxn>
                <a:cxn ang="0">
                  <a:pos x="T8" y="T9"/>
                </a:cxn>
              </a:cxnLst>
              <a:rect l="0" t="0" r="r" b="b"/>
              <a:pathLst>
                <a:path w="441" h="369">
                  <a:moveTo>
                    <a:pt x="149" y="369"/>
                  </a:moveTo>
                  <a:cubicBezTo>
                    <a:pt x="236" y="322"/>
                    <a:pt x="335" y="295"/>
                    <a:pt x="441" y="294"/>
                  </a:cubicBezTo>
                  <a:cubicBezTo>
                    <a:pt x="441" y="0"/>
                    <a:pt x="441" y="0"/>
                    <a:pt x="441" y="0"/>
                  </a:cubicBezTo>
                  <a:cubicBezTo>
                    <a:pt x="281" y="1"/>
                    <a:pt x="130" y="43"/>
                    <a:pt x="0" y="116"/>
                  </a:cubicBezTo>
                  <a:lnTo>
                    <a:pt x="149" y="369"/>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7" name="Freeform 16"/>
            <p:cNvSpPr>
              <a:spLocks/>
            </p:cNvSpPr>
            <p:nvPr/>
          </p:nvSpPr>
          <p:spPr bwMode="auto">
            <a:xfrm>
              <a:off x="4138271" y="2750683"/>
              <a:ext cx="797968" cy="964368"/>
            </a:xfrm>
            <a:custGeom>
              <a:avLst/>
              <a:gdLst>
                <a:gd name="T0" fmla="*/ 127 w 376"/>
                <a:gd name="T1" fmla="*/ 0 h 454"/>
                <a:gd name="T2" fmla="*/ 0 w 376"/>
                <a:gd name="T3" fmla="*/ 454 h 454"/>
                <a:gd name="T4" fmla="*/ 286 w 376"/>
                <a:gd name="T5" fmla="*/ 454 h 454"/>
                <a:gd name="T6" fmla="*/ 376 w 376"/>
                <a:gd name="T7" fmla="*/ 148 h 454"/>
                <a:gd name="T8" fmla="*/ 127 w 376"/>
                <a:gd name="T9" fmla="*/ 0 h 454"/>
              </a:gdLst>
              <a:ahLst/>
              <a:cxnLst>
                <a:cxn ang="0">
                  <a:pos x="T0" y="T1"/>
                </a:cxn>
                <a:cxn ang="0">
                  <a:pos x="T2" y="T3"/>
                </a:cxn>
                <a:cxn ang="0">
                  <a:pos x="T4" y="T5"/>
                </a:cxn>
                <a:cxn ang="0">
                  <a:pos x="T6" y="T7"/>
                </a:cxn>
                <a:cxn ang="0">
                  <a:pos x="T8" y="T9"/>
                </a:cxn>
              </a:cxnLst>
              <a:rect l="0" t="0" r="r" b="b"/>
              <a:pathLst>
                <a:path w="376" h="454">
                  <a:moveTo>
                    <a:pt x="127" y="0"/>
                  </a:moveTo>
                  <a:cubicBezTo>
                    <a:pt x="48" y="133"/>
                    <a:pt x="2" y="288"/>
                    <a:pt x="0" y="454"/>
                  </a:cubicBezTo>
                  <a:cubicBezTo>
                    <a:pt x="286" y="454"/>
                    <a:pt x="286" y="454"/>
                    <a:pt x="286" y="454"/>
                  </a:cubicBezTo>
                  <a:cubicBezTo>
                    <a:pt x="290" y="343"/>
                    <a:pt x="322" y="238"/>
                    <a:pt x="376" y="148"/>
                  </a:cubicBezTo>
                  <a:lnTo>
                    <a:pt x="127"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8" name="Freeform 17"/>
            <p:cNvSpPr>
              <a:spLocks/>
            </p:cNvSpPr>
            <p:nvPr/>
          </p:nvSpPr>
          <p:spPr bwMode="auto">
            <a:xfrm>
              <a:off x="4421909" y="2046003"/>
              <a:ext cx="1011011" cy="990841"/>
            </a:xfrm>
            <a:custGeom>
              <a:avLst/>
              <a:gdLst>
                <a:gd name="T0" fmla="*/ 250 w 476"/>
                <a:gd name="T1" fmla="*/ 467 h 467"/>
                <a:gd name="T2" fmla="*/ 476 w 476"/>
                <a:gd name="T3" fmla="*/ 252 h 467"/>
                <a:gd name="T4" fmla="*/ 327 w 476"/>
                <a:gd name="T5" fmla="*/ 0 h 467"/>
                <a:gd name="T6" fmla="*/ 0 w 476"/>
                <a:gd name="T7" fmla="*/ 319 h 467"/>
                <a:gd name="T8" fmla="*/ 250 w 476"/>
                <a:gd name="T9" fmla="*/ 467 h 467"/>
              </a:gdLst>
              <a:ahLst/>
              <a:cxnLst>
                <a:cxn ang="0">
                  <a:pos x="T0" y="T1"/>
                </a:cxn>
                <a:cxn ang="0">
                  <a:pos x="T2" y="T3"/>
                </a:cxn>
                <a:cxn ang="0">
                  <a:pos x="T4" y="T5"/>
                </a:cxn>
                <a:cxn ang="0">
                  <a:pos x="T6" y="T7"/>
                </a:cxn>
                <a:cxn ang="0">
                  <a:pos x="T8" y="T9"/>
                </a:cxn>
              </a:cxnLst>
              <a:rect l="0" t="0" r="r" b="b"/>
              <a:pathLst>
                <a:path w="476" h="467">
                  <a:moveTo>
                    <a:pt x="250" y="467"/>
                  </a:moveTo>
                  <a:cubicBezTo>
                    <a:pt x="306" y="378"/>
                    <a:pt x="384" y="304"/>
                    <a:pt x="476" y="252"/>
                  </a:cubicBezTo>
                  <a:cubicBezTo>
                    <a:pt x="327" y="0"/>
                    <a:pt x="327" y="0"/>
                    <a:pt x="327" y="0"/>
                  </a:cubicBezTo>
                  <a:cubicBezTo>
                    <a:pt x="193" y="77"/>
                    <a:pt x="81" y="187"/>
                    <a:pt x="0" y="319"/>
                  </a:cubicBezTo>
                  <a:lnTo>
                    <a:pt x="250" y="467"/>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38" name="Group 37"/>
            <p:cNvGrpSpPr/>
            <p:nvPr/>
          </p:nvGrpSpPr>
          <p:grpSpPr>
            <a:xfrm>
              <a:off x="4777401" y="2438053"/>
              <a:ext cx="2637200" cy="2636659"/>
              <a:chOff x="4337868" y="2107735"/>
              <a:chExt cx="3516266" cy="3515545"/>
            </a:xfrm>
          </p:grpSpPr>
          <p:sp>
            <p:nvSpPr>
              <p:cNvPr id="7" name="Freeform 6"/>
              <p:cNvSpPr>
                <a:spLocks/>
              </p:cNvSpPr>
              <p:nvPr/>
            </p:nvSpPr>
            <p:spPr bwMode="auto">
              <a:xfrm>
                <a:off x="6117851" y="2107735"/>
                <a:ext cx="1736283" cy="2588455"/>
              </a:xfrm>
              <a:custGeom>
                <a:avLst/>
                <a:gdLst>
                  <a:gd name="T0" fmla="*/ 220 w 613"/>
                  <a:gd name="T1" fmla="*/ 621 h 914"/>
                  <a:gd name="T2" fmla="*/ 200 w 613"/>
                  <a:gd name="T3" fmla="*/ 712 h 914"/>
                  <a:gd name="T4" fmla="*/ 539 w 613"/>
                  <a:gd name="T5" fmla="*/ 914 h 914"/>
                  <a:gd name="T6" fmla="*/ 613 w 613"/>
                  <a:gd name="T7" fmla="*/ 621 h 914"/>
                  <a:gd name="T8" fmla="*/ 0 w 613"/>
                  <a:gd name="T9" fmla="*/ 0 h 914"/>
                  <a:gd name="T10" fmla="*/ 0 w 613"/>
                  <a:gd name="T11" fmla="*/ 393 h 914"/>
                  <a:gd name="T12" fmla="*/ 220 w 613"/>
                  <a:gd name="T13" fmla="*/ 621 h 914"/>
                </a:gdLst>
                <a:ahLst/>
                <a:cxnLst>
                  <a:cxn ang="0">
                    <a:pos x="T0" y="T1"/>
                  </a:cxn>
                  <a:cxn ang="0">
                    <a:pos x="T2" y="T3"/>
                  </a:cxn>
                  <a:cxn ang="0">
                    <a:pos x="T4" y="T5"/>
                  </a:cxn>
                  <a:cxn ang="0">
                    <a:pos x="T6" y="T7"/>
                  </a:cxn>
                  <a:cxn ang="0">
                    <a:pos x="T8" y="T9"/>
                  </a:cxn>
                  <a:cxn ang="0">
                    <a:pos x="T10" y="T11"/>
                  </a:cxn>
                  <a:cxn ang="0">
                    <a:pos x="T12" y="T13"/>
                  </a:cxn>
                </a:cxnLst>
                <a:rect l="0" t="0" r="r" b="b"/>
                <a:pathLst>
                  <a:path w="613" h="914">
                    <a:moveTo>
                      <a:pt x="220" y="621"/>
                    </a:moveTo>
                    <a:cubicBezTo>
                      <a:pt x="220" y="653"/>
                      <a:pt x="213" y="684"/>
                      <a:pt x="200" y="712"/>
                    </a:cubicBezTo>
                    <a:cubicBezTo>
                      <a:pt x="539" y="914"/>
                      <a:pt x="539" y="914"/>
                      <a:pt x="539" y="914"/>
                    </a:cubicBezTo>
                    <a:cubicBezTo>
                      <a:pt x="586" y="827"/>
                      <a:pt x="613" y="727"/>
                      <a:pt x="613" y="621"/>
                    </a:cubicBezTo>
                    <a:cubicBezTo>
                      <a:pt x="613" y="280"/>
                      <a:pt x="339" y="4"/>
                      <a:pt x="0" y="0"/>
                    </a:cubicBezTo>
                    <a:cubicBezTo>
                      <a:pt x="0" y="393"/>
                      <a:pt x="0" y="393"/>
                      <a:pt x="0" y="393"/>
                    </a:cubicBezTo>
                    <a:cubicBezTo>
                      <a:pt x="122" y="397"/>
                      <a:pt x="220" y="497"/>
                      <a:pt x="220" y="621"/>
                    </a:cubicBez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 name="Freeform 9"/>
              <p:cNvSpPr>
                <a:spLocks/>
              </p:cNvSpPr>
              <p:nvPr/>
            </p:nvSpPr>
            <p:spPr bwMode="auto">
              <a:xfrm>
                <a:off x="4337868" y="2107735"/>
                <a:ext cx="1737963" cy="2601902"/>
              </a:xfrm>
              <a:custGeom>
                <a:avLst/>
                <a:gdLst>
                  <a:gd name="T0" fmla="*/ 0 w 614"/>
                  <a:gd name="T1" fmla="*/ 621 h 919"/>
                  <a:gd name="T2" fmla="*/ 76 w 614"/>
                  <a:gd name="T3" fmla="*/ 919 h 919"/>
                  <a:gd name="T4" fmla="*/ 415 w 614"/>
                  <a:gd name="T5" fmla="*/ 717 h 919"/>
                  <a:gd name="T6" fmla="*/ 393 w 614"/>
                  <a:gd name="T7" fmla="*/ 621 h 919"/>
                  <a:gd name="T8" fmla="*/ 614 w 614"/>
                  <a:gd name="T9" fmla="*/ 393 h 919"/>
                  <a:gd name="T10" fmla="*/ 614 w 614"/>
                  <a:gd name="T11" fmla="*/ 0 h 919"/>
                  <a:gd name="T12" fmla="*/ 0 w 614"/>
                  <a:gd name="T13" fmla="*/ 621 h 919"/>
                </a:gdLst>
                <a:ahLst/>
                <a:cxnLst>
                  <a:cxn ang="0">
                    <a:pos x="T0" y="T1"/>
                  </a:cxn>
                  <a:cxn ang="0">
                    <a:pos x="T2" y="T3"/>
                  </a:cxn>
                  <a:cxn ang="0">
                    <a:pos x="T4" y="T5"/>
                  </a:cxn>
                  <a:cxn ang="0">
                    <a:pos x="T6" y="T7"/>
                  </a:cxn>
                  <a:cxn ang="0">
                    <a:pos x="T8" y="T9"/>
                  </a:cxn>
                  <a:cxn ang="0">
                    <a:pos x="T10" y="T11"/>
                  </a:cxn>
                  <a:cxn ang="0">
                    <a:pos x="T12" y="T13"/>
                  </a:cxn>
                </a:cxnLst>
                <a:rect l="0" t="0" r="r" b="b"/>
                <a:pathLst>
                  <a:path w="614" h="919">
                    <a:moveTo>
                      <a:pt x="0" y="621"/>
                    </a:moveTo>
                    <a:cubicBezTo>
                      <a:pt x="0" y="729"/>
                      <a:pt x="28" y="830"/>
                      <a:pt x="76" y="919"/>
                    </a:cubicBezTo>
                    <a:cubicBezTo>
                      <a:pt x="415" y="717"/>
                      <a:pt x="415" y="717"/>
                      <a:pt x="415" y="717"/>
                    </a:cubicBezTo>
                    <a:cubicBezTo>
                      <a:pt x="401" y="688"/>
                      <a:pt x="393" y="655"/>
                      <a:pt x="393" y="621"/>
                    </a:cubicBezTo>
                    <a:cubicBezTo>
                      <a:pt x="393" y="497"/>
                      <a:pt x="491" y="397"/>
                      <a:pt x="614" y="393"/>
                    </a:cubicBezTo>
                    <a:cubicBezTo>
                      <a:pt x="614" y="0"/>
                      <a:pt x="614" y="0"/>
                      <a:pt x="614" y="0"/>
                    </a:cubicBezTo>
                    <a:cubicBezTo>
                      <a:pt x="274" y="4"/>
                      <a:pt x="0" y="280"/>
                      <a:pt x="0" y="621"/>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6" name="Freeform 21"/>
              <p:cNvSpPr>
                <a:spLocks/>
              </p:cNvSpPr>
              <p:nvPr/>
            </p:nvSpPr>
            <p:spPr bwMode="auto">
              <a:xfrm>
                <a:off x="4574862" y="4161480"/>
                <a:ext cx="3048999" cy="1461800"/>
              </a:xfrm>
              <a:custGeom>
                <a:avLst/>
                <a:gdLst>
                  <a:gd name="T0" fmla="*/ 987 w 1438"/>
                  <a:gd name="T1" fmla="*/ 0 h 688"/>
                  <a:gd name="T2" fmla="*/ 717 w 1438"/>
                  <a:gd name="T3" fmla="*/ 163 h 688"/>
                  <a:gd name="T4" fmla="*/ 451 w 1438"/>
                  <a:gd name="T5" fmla="*/ 6 h 688"/>
                  <a:gd name="T6" fmla="*/ 0 w 1438"/>
                  <a:gd name="T7" fmla="*/ 275 h 688"/>
                  <a:gd name="T8" fmla="*/ 717 w 1438"/>
                  <a:gd name="T9" fmla="*/ 688 h 688"/>
                  <a:gd name="T10" fmla="*/ 1438 w 1438"/>
                  <a:gd name="T11" fmla="*/ 269 h 688"/>
                  <a:gd name="T12" fmla="*/ 987 w 1438"/>
                  <a:gd name="T13" fmla="*/ 0 h 688"/>
                </a:gdLst>
                <a:ahLst/>
                <a:cxnLst>
                  <a:cxn ang="0">
                    <a:pos x="T0" y="T1"/>
                  </a:cxn>
                  <a:cxn ang="0">
                    <a:pos x="T2" y="T3"/>
                  </a:cxn>
                  <a:cxn ang="0">
                    <a:pos x="T4" y="T5"/>
                  </a:cxn>
                  <a:cxn ang="0">
                    <a:pos x="T6" y="T7"/>
                  </a:cxn>
                  <a:cxn ang="0">
                    <a:pos x="T8" y="T9"/>
                  </a:cxn>
                  <a:cxn ang="0">
                    <a:pos x="T10" y="T11"/>
                  </a:cxn>
                  <a:cxn ang="0">
                    <a:pos x="T12" y="T13"/>
                  </a:cxn>
                </a:cxnLst>
                <a:rect l="0" t="0" r="r" b="b"/>
                <a:pathLst>
                  <a:path w="1438" h="688">
                    <a:moveTo>
                      <a:pt x="987" y="0"/>
                    </a:moveTo>
                    <a:cubicBezTo>
                      <a:pt x="936" y="97"/>
                      <a:pt x="834" y="163"/>
                      <a:pt x="717" y="163"/>
                    </a:cubicBezTo>
                    <a:cubicBezTo>
                      <a:pt x="603" y="163"/>
                      <a:pt x="503" y="99"/>
                      <a:pt x="451" y="6"/>
                    </a:cubicBezTo>
                    <a:cubicBezTo>
                      <a:pt x="0" y="275"/>
                      <a:pt x="0" y="275"/>
                      <a:pt x="0" y="275"/>
                    </a:cubicBezTo>
                    <a:cubicBezTo>
                      <a:pt x="143" y="522"/>
                      <a:pt x="411" y="688"/>
                      <a:pt x="717" y="688"/>
                    </a:cubicBezTo>
                    <a:cubicBezTo>
                      <a:pt x="1026" y="688"/>
                      <a:pt x="1295" y="519"/>
                      <a:pt x="1438" y="269"/>
                    </a:cubicBezTo>
                    <a:lnTo>
                      <a:pt x="987" y="0"/>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grpSp>
      </p:grpSp>
      <p:sp>
        <p:nvSpPr>
          <p:cNvPr id="29" name="Oval 28">
            <a:extLst>
              <a:ext uri="{FF2B5EF4-FFF2-40B4-BE49-F238E27FC236}">
                <a16:creationId xmlns:a16="http://schemas.microsoft.com/office/drawing/2014/main" id="{FB5FB9F7-9BC0-4059-A483-C2AC89B3804A}"/>
              </a:ext>
            </a:extLst>
          </p:cNvPr>
          <p:cNvSpPr/>
          <p:nvPr/>
        </p:nvSpPr>
        <p:spPr>
          <a:xfrm>
            <a:off x="6661102" y="2383395"/>
            <a:ext cx="731520" cy="731520"/>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90FBB74-7F8E-4EC6-951C-F663F8B34A42}"/>
              </a:ext>
            </a:extLst>
          </p:cNvPr>
          <p:cNvSpPr/>
          <p:nvPr/>
        </p:nvSpPr>
        <p:spPr>
          <a:xfrm>
            <a:off x="6661102" y="3557274"/>
            <a:ext cx="731520" cy="731520"/>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61E8B4F-96AE-4B65-9E72-62E65B5B3D82}"/>
              </a:ext>
            </a:extLst>
          </p:cNvPr>
          <p:cNvSpPr/>
          <p:nvPr/>
        </p:nvSpPr>
        <p:spPr>
          <a:xfrm>
            <a:off x="6661102" y="4769370"/>
            <a:ext cx="731520" cy="731520"/>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54A2DD5-73B6-45D8-ADFA-88B21C30A1A5}"/>
              </a:ext>
            </a:extLst>
          </p:cNvPr>
          <p:cNvSpPr txBox="1"/>
          <p:nvPr/>
        </p:nvSpPr>
        <p:spPr>
          <a:xfrm>
            <a:off x="4340712" y="623454"/>
            <a:ext cx="3510576" cy="369332"/>
          </a:xfrm>
          <a:prstGeom prst="rect">
            <a:avLst/>
          </a:prstGeom>
          <a:noFill/>
        </p:spPr>
        <p:txBody>
          <a:bodyPr wrap="none" lIns="0" tIns="0" rIns="0" bIns="0" rtlCol="0">
            <a:spAutoFit/>
          </a:bodyPr>
          <a:lstStyle/>
          <a:p>
            <a:r>
              <a:rPr lang="en-US" sz="2400">
                <a:solidFill>
                  <a:schemeClr val="tx2"/>
                </a:solidFill>
                <a:latin typeface="Lato Bold" panose="020F0502020204030203" pitchFamily="34" charset="0"/>
                <a:ea typeface="Lato Bold" panose="020F0502020204030203" pitchFamily="34" charset="0"/>
                <a:cs typeface="Lato Bold" panose="020F0502020204030203" pitchFamily="34" charset="0"/>
              </a:rPr>
              <a:t>MORE THAN YOU NEED</a:t>
            </a:r>
          </a:p>
        </p:txBody>
      </p:sp>
      <p:sp>
        <p:nvSpPr>
          <p:cNvPr id="43" name="TextBox 42">
            <a:extLst>
              <a:ext uri="{FF2B5EF4-FFF2-40B4-BE49-F238E27FC236}">
                <a16:creationId xmlns:a16="http://schemas.microsoft.com/office/drawing/2014/main" id="{D811E5F0-543B-49AA-BD9E-77B01E240A31}"/>
              </a:ext>
            </a:extLst>
          </p:cNvPr>
          <p:cNvSpPr txBox="1"/>
          <p:nvPr/>
        </p:nvSpPr>
        <p:spPr>
          <a:xfrm>
            <a:off x="5244805" y="1100310"/>
            <a:ext cx="1702390" cy="246221"/>
          </a:xfrm>
          <a:prstGeom prst="rect">
            <a:avLst/>
          </a:prstGeom>
          <a:noFill/>
        </p:spPr>
        <p:txBody>
          <a:bodyPr wrap="none" lIns="0" tIns="0" rIns="0" bIns="0" rtlCol="0">
            <a:spAutoFit/>
          </a:bodyPr>
          <a:lstStyle/>
          <a:p>
            <a:pPr algn="ctr"/>
            <a:r>
              <a:rPr lang="en-US" sz="1600">
                <a:latin typeface="Lato Bold" panose="020F0502020204030203" pitchFamily="34" charset="0"/>
                <a:ea typeface="Lato Bold" panose="020F0502020204030203" pitchFamily="34" charset="0"/>
                <a:cs typeface="Lato Bold" panose="020F0502020204030203" pitchFamily="34" charset="0"/>
              </a:rPr>
              <a:t>Powerful template</a:t>
            </a:r>
          </a:p>
        </p:txBody>
      </p:sp>
      <p:sp>
        <p:nvSpPr>
          <p:cNvPr id="44" name="TextBox 43">
            <a:extLst>
              <a:ext uri="{FF2B5EF4-FFF2-40B4-BE49-F238E27FC236}">
                <a16:creationId xmlns:a16="http://schemas.microsoft.com/office/drawing/2014/main" id="{0FBE3268-22D3-424F-99B5-B061202D635F}"/>
              </a:ext>
            </a:extLst>
          </p:cNvPr>
          <p:cNvSpPr txBox="1"/>
          <p:nvPr/>
        </p:nvSpPr>
        <p:spPr>
          <a:xfrm>
            <a:off x="7659760" y="2383395"/>
            <a:ext cx="1795363" cy="276999"/>
          </a:xfrm>
          <a:prstGeom prst="rect">
            <a:avLst/>
          </a:prstGeom>
          <a:noFill/>
        </p:spPr>
        <p:txBody>
          <a:bodyPr wrap="none" lIns="0" tIns="0" rIns="0" bIns="0" rtlCol="0">
            <a:spAutoFit/>
          </a:bodyPr>
          <a:lstStyle/>
          <a:p>
            <a:pPr algn="l"/>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46" name="Title 1">
            <a:extLst>
              <a:ext uri="{FF2B5EF4-FFF2-40B4-BE49-F238E27FC236}">
                <a16:creationId xmlns:a16="http://schemas.microsoft.com/office/drawing/2014/main" id="{1A45D389-C3C7-41A7-8C8C-4077FD10FC7C}"/>
              </a:ext>
            </a:extLst>
          </p:cNvPr>
          <p:cNvSpPr txBox="1">
            <a:spLocks/>
          </p:cNvSpPr>
          <p:nvPr/>
        </p:nvSpPr>
        <p:spPr>
          <a:xfrm>
            <a:off x="7659760" y="2714063"/>
            <a:ext cx="3837709"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tx1">
                  <a:alpha val="6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7" name="TextBox 46">
            <a:extLst>
              <a:ext uri="{FF2B5EF4-FFF2-40B4-BE49-F238E27FC236}">
                <a16:creationId xmlns:a16="http://schemas.microsoft.com/office/drawing/2014/main" id="{9802681C-479A-4FD4-A619-A67E567703D1}"/>
              </a:ext>
            </a:extLst>
          </p:cNvPr>
          <p:cNvSpPr txBox="1"/>
          <p:nvPr/>
        </p:nvSpPr>
        <p:spPr>
          <a:xfrm>
            <a:off x="7659760" y="3451824"/>
            <a:ext cx="1795363" cy="276999"/>
          </a:xfrm>
          <a:prstGeom prst="rect">
            <a:avLst/>
          </a:prstGeom>
          <a:noFill/>
        </p:spPr>
        <p:txBody>
          <a:bodyPr wrap="none" lIns="0" tIns="0" rIns="0" bIns="0" rtlCol="0">
            <a:spAutoFit/>
          </a:bodyPr>
          <a:lstStyle/>
          <a:p>
            <a:pPr algn="l"/>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48" name="Title 1">
            <a:extLst>
              <a:ext uri="{FF2B5EF4-FFF2-40B4-BE49-F238E27FC236}">
                <a16:creationId xmlns:a16="http://schemas.microsoft.com/office/drawing/2014/main" id="{E6D3B1BD-B338-444B-865B-9BB7B5AA6A35}"/>
              </a:ext>
            </a:extLst>
          </p:cNvPr>
          <p:cNvSpPr txBox="1">
            <a:spLocks/>
          </p:cNvSpPr>
          <p:nvPr/>
        </p:nvSpPr>
        <p:spPr>
          <a:xfrm>
            <a:off x="7659760" y="3782492"/>
            <a:ext cx="3837709"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tx1">
                  <a:alpha val="6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9" name="TextBox 48">
            <a:extLst>
              <a:ext uri="{FF2B5EF4-FFF2-40B4-BE49-F238E27FC236}">
                <a16:creationId xmlns:a16="http://schemas.microsoft.com/office/drawing/2014/main" id="{F37D5CE0-672E-428D-B5F9-4F0517C4B3E9}"/>
              </a:ext>
            </a:extLst>
          </p:cNvPr>
          <p:cNvSpPr txBox="1"/>
          <p:nvPr/>
        </p:nvSpPr>
        <p:spPr>
          <a:xfrm>
            <a:off x="7659760" y="4771363"/>
            <a:ext cx="1795363" cy="276999"/>
          </a:xfrm>
          <a:prstGeom prst="rect">
            <a:avLst/>
          </a:prstGeom>
          <a:noFill/>
        </p:spPr>
        <p:txBody>
          <a:bodyPr wrap="none" lIns="0" tIns="0" rIns="0" bIns="0" rtlCol="0">
            <a:spAutoFit/>
          </a:bodyPr>
          <a:lstStyle/>
          <a:p>
            <a:pPr algn="l"/>
            <a:r>
              <a:rPr lang="en-US">
                <a:solidFill>
                  <a:schemeClr val="tx2"/>
                </a:solidFill>
                <a:latin typeface="Lato Bold" panose="020F0502020204030203" pitchFamily="34" charset="0"/>
                <a:ea typeface="Lato Bold" panose="020F0502020204030203" pitchFamily="34" charset="0"/>
                <a:cs typeface="Lato Bold" panose="020F0502020204030203" pitchFamily="34" charset="0"/>
              </a:rPr>
              <a:t>SERVICES NAME</a:t>
            </a:r>
          </a:p>
        </p:txBody>
      </p:sp>
      <p:sp>
        <p:nvSpPr>
          <p:cNvPr id="50" name="Title 1">
            <a:extLst>
              <a:ext uri="{FF2B5EF4-FFF2-40B4-BE49-F238E27FC236}">
                <a16:creationId xmlns:a16="http://schemas.microsoft.com/office/drawing/2014/main" id="{A871123A-E920-4C2D-8979-B66A59896344}"/>
              </a:ext>
            </a:extLst>
          </p:cNvPr>
          <p:cNvSpPr txBox="1">
            <a:spLocks/>
          </p:cNvSpPr>
          <p:nvPr/>
        </p:nvSpPr>
        <p:spPr>
          <a:xfrm>
            <a:off x="7659760" y="5102031"/>
            <a:ext cx="3837709" cy="501398"/>
          </a:xfrm>
          <a:prstGeom prst="rect">
            <a:avLst/>
          </a:prstGeom>
        </p:spPr>
        <p:txBody>
          <a:bodyPr lIns="0" tIns="0" rIns="0" bIns="0"/>
          <a:lstStyle>
            <a:lvl1pPr algn="l" defTabSz="914400" rtl="0" eaLnBrk="1" latinLnBrk="0" hangingPunct="1">
              <a:lnSpc>
                <a:spcPct val="75000"/>
              </a:lnSpc>
              <a:spcBef>
                <a:spcPct val="0"/>
              </a:spcBef>
              <a:buNone/>
              <a:defRPr sz="5400" b="1" i="0" kern="1200">
                <a:solidFill>
                  <a:schemeClr val="tx1"/>
                </a:solidFill>
                <a:latin typeface="Roboto" charset="0"/>
                <a:ea typeface="Roboto" charset="0"/>
                <a:cs typeface="Roboto" charset="0"/>
              </a:defRPr>
            </a:lvl1pPr>
          </a:lstStyle>
          <a:p>
            <a:pPr>
              <a:lnSpc>
                <a:spcPct val="125000"/>
              </a:lnSpc>
            </a:pPr>
            <a:r>
              <a:rPr lang="en-US" sz="1200" b="0" dirty="0">
                <a:latin typeface="Lato Medium" panose="020F0502020204030203" pitchFamily="34" charset="0"/>
                <a:ea typeface="Lato Medium" panose="020F0502020204030203" pitchFamily="34" charset="0"/>
                <a:cs typeface="Lato Medium" panose="020F0502020204030203" pitchFamily="34" charset="0"/>
              </a:rPr>
              <a:t>When an unknown printer took a galley of type and scrambled it to make </a:t>
            </a:r>
            <a:r>
              <a:rPr lang="en-US" sz="1200" b="0">
                <a:latin typeface="Lato Medium" panose="020F0502020204030203" pitchFamily="34" charset="0"/>
                <a:ea typeface="Lato Medium" panose="020F0502020204030203" pitchFamily="34" charset="0"/>
                <a:cs typeface="Lato Medium" panose="020F0502020204030203" pitchFamily="34" charset="0"/>
              </a:rPr>
              <a:t>a type</a:t>
            </a:r>
            <a:endParaRPr lang="en-US" sz="1200" b="0" dirty="0">
              <a:solidFill>
                <a:schemeClr val="tx1">
                  <a:alpha val="6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51" name="Shape 2623">
            <a:extLst>
              <a:ext uri="{FF2B5EF4-FFF2-40B4-BE49-F238E27FC236}">
                <a16:creationId xmlns:a16="http://schemas.microsoft.com/office/drawing/2014/main" id="{36A88ABE-CBF9-48FE-83B1-29B0027289C9}"/>
              </a:ext>
            </a:extLst>
          </p:cNvPr>
          <p:cNvSpPr/>
          <p:nvPr/>
        </p:nvSpPr>
        <p:spPr>
          <a:xfrm>
            <a:off x="6874435" y="4982703"/>
            <a:ext cx="304854" cy="304854"/>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624">
            <a:extLst>
              <a:ext uri="{FF2B5EF4-FFF2-40B4-BE49-F238E27FC236}">
                <a16:creationId xmlns:a16="http://schemas.microsoft.com/office/drawing/2014/main" id="{6A3071CA-7E4D-41AE-BDA0-534D5E8A381F}"/>
              </a:ext>
            </a:extLst>
          </p:cNvPr>
          <p:cNvSpPr/>
          <p:nvPr/>
        </p:nvSpPr>
        <p:spPr>
          <a:xfrm>
            <a:off x="6874435" y="3756207"/>
            <a:ext cx="304854" cy="304854"/>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2633">
            <a:extLst>
              <a:ext uri="{FF2B5EF4-FFF2-40B4-BE49-F238E27FC236}">
                <a16:creationId xmlns:a16="http://schemas.microsoft.com/office/drawing/2014/main" id="{8348B3BE-84E3-4026-AAF8-08CCDC38E2D4}"/>
              </a:ext>
            </a:extLst>
          </p:cNvPr>
          <p:cNvSpPr/>
          <p:nvPr/>
        </p:nvSpPr>
        <p:spPr>
          <a:xfrm>
            <a:off x="6874435" y="2614500"/>
            <a:ext cx="304854" cy="304854"/>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0480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animBg="1"/>
    </p:bldLst>
  </p:timing>
</p:sld>
</file>

<file path=ppt/theme/theme1.xml><?xml version="1.0" encoding="utf-8"?>
<a:theme xmlns:a="http://schemas.openxmlformats.org/drawingml/2006/main" name="Office Theme">
  <a:themeElements>
    <a:clrScheme name="Apex">
      <a:dk1>
        <a:srgbClr val="111111"/>
      </a:dk1>
      <a:lt1>
        <a:srgbClr val="F9F9F9"/>
      </a:lt1>
      <a:dk2>
        <a:srgbClr val="1E252E"/>
      </a:dk2>
      <a:lt2>
        <a:srgbClr val="E7E6E6"/>
      </a:lt2>
      <a:accent1>
        <a:srgbClr val="56BDBD"/>
      </a:accent1>
      <a:accent2>
        <a:srgbClr val="AEABAB"/>
      </a:accent2>
      <a:accent3>
        <a:srgbClr val="757070"/>
      </a:accent3>
      <a:accent4>
        <a:srgbClr val="888888"/>
      </a:accent4>
      <a:accent5>
        <a:srgbClr val="888888"/>
      </a:accent5>
      <a:accent6>
        <a:srgbClr val="4C4C4C"/>
      </a:accent6>
      <a:hlink>
        <a:srgbClr val="7C7C7C"/>
      </a:hlink>
      <a:folHlink>
        <a:srgbClr val="52525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800" b="0" i="0" kern="1200" smtClean="0">
            <a:solidFill>
              <a:schemeClr val="tx1"/>
            </a:solidFill>
            <a:effectLst/>
            <a:latin typeface="Lato Medium" panose="020F0502020204030203" pitchFamily="34" charset="0"/>
            <a:ea typeface="Lato Medium" panose="020F0502020204030203" pitchFamily="34" charset="0"/>
            <a:cs typeface="Lato Medium" panose="020F050202020403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TotalTime>
  <Words>7331</Words>
  <Application>Microsoft Office PowerPoint</Application>
  <PresentationFormat>Widescreen</PresentationFormat>
  <Paragraphs>1243</Paragraphs>
  <Slides>127</Slides>
  <Notes>3</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127</vt:i4>
      </vt:variant>
    </vt:vector>
  </HeadingPairs>
  <TitlesOfParts>
    <vt:vector size="154" baseType="lpstr">
      <vt:lpstr>Arial Unicode MS</vt:lpstr>
      <vt:lpstr>等线</vt:lpstr>
      <vt:lpstr>SimSun</vt:lpstr>
      <vt:lpstr>Arial</vt:lpstr>
      <vt:lpstr>Bebas Neue</vt:lpstr>
      <vt:lpstr>Calibri</vt:lpstr>
      <vt:lpstr>Calibri Light</vt:lpstr>
      <vt:lpstr>FontAwesome</vt:lpstr>
      <vt:lpstr>Gill Sans</vt:lpstr>
      <vt:lpstr>Helvetica Light</vt:lpstr>
      <vt:lpstr>Helvetica Neue Light</vt:lpstr>
      <vt:lpstr>Lato</vt:lpstr>
      <vt:lpstr>Lato Black</vt:lpstr>
      <vt:lpstr>Lato Bold</vt:lpstr>
      <vt:lpstr>Lato Heavy</vt:lpstr>
      <vt:lpstr>Lato Light</vt:lpstr>
      <vt:lpstr>Lato Medium</vt:lpstr>
      <vt:lpstr>Lato Regular</vt:lpstr>
      <vt:lpstr>Lato Regular</vt:lpstr>
      <vt:lpstr>Lato Thin</vt:lpstr>
      <vt:lpstr>Open Sans Regular</vt:lpstr>
      <vt:lpstr>Roboto</vt:lpstr>
      <vt:lpstr>Roboto Bold</vt:lpstr>
      <vt:lpstr>Source Sans Pro Light</vt:lpstr>
      <vt:lpstr>TeX Gyre Adventor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Heaven Postman</dc:creator>
  <cp:lastModifiedBy>Heaven Postman</cp:lastModifiedBy>
  <cp:revision>167</cp:revision>
  <dcterms:created xsi:type="dcterms:W3CDTF">2017-09-05T12:12:32Z</dcterms:created>
  <dcterms:modified xsi:type="dcterms:W3CDTF">2017-09-06T17:15:08Z</dcterms:modified>
</cp:coreProperties>
</file>